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9"/>
  </p:handoutMasterIdLst>
  <p:sldIdLst>
    <p:sldId id="256" r:id="rId2"/>
    <p:sldId id="262" r:id="rId3"/>
    <p:sldId id="264" r:id="rId4"/>
    <p:sldId id="273" r:id="rId5"/>
    <p:sldId id="274" r:id="rId6"/>
    <p:sldId id="275" r:id="rId7"/>
    <p:sldId id="271" r:id="rId8"/>
  </p:sldIdLst>
  <p:sldSz cx="9144000" cy="6858000" type="screen4x3"/>
  <p:notesSz cx="6797675" cy="9926638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8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A2C965D-F713-4452-B8FC-1AE704A0BF29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108BD579-81AB-4244-A114-C9DBC0C96346}" type="pres">
      <dgm:prSet presAssocID="{6A2C965D-F713-4452-B8FC-1AE704A0BF29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lv-LV"/>
        </a:p>
      </dgm:t>
    </dgm:pt>
  </dgm:ptLst>
  <dgm:cxnLst>
    <dgm:cxn modelId="{AE41B1E5-2640-4099-BB62-3EF88B1A7D3F}" type="presOf" srcId="{6A2C965D-F713-4452-B8FC-1AE704A0BF29}" destId="{108BD579-81AB-4244-A114-C9DBC0C96346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BC94361-0940-44B4-9303-26DE0A73BD7B}" type="doc">
      <dgm:prSet loTypeId="urn:microsoft.com/office/officeart/2008/layout/RadialCluster" loCatId="cycle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lv-LV"/>
        </a:p>
      </dgm:t>
    </dgm:pt>
    <dgm:pt modelId="{B07729BF-3D15-4CB8-8816-FD9A0687651E}">
      <dgm:prSet phldrT="[Text]" custT="1"/>
      <dgm:spPr/>
      <dgm:t>
        <a:bodyPr/>
        <a:lstStyle/>
        <a:p>
          <a:r>
            <a:rPr lang="lv-LV" sz="4000" b="1" dirty="0" smtClean="0">
              <a:solidFill>
                <a:schemeClr val="accent4">
                  <a:lumMod val="50000"/>
                </a:schemeClr>
              </a:solidFill>
              <a:latin typeface="+mj-lt"/>
            </a:rPr>
            <a:t>Mēs palīdzam Jums</a:t>
          </a:r>
          <a:endParaRPr lang="lv-LV" sz="4000" b="1" dirty="0">
            <a:solidFill>
              <a:schemeClr val="accent4">
                <a:lumMod val="50000"/>
              </a:schemeClr>
            </a:solidFill>
            <a:latin typeface="+mj-lt"/>
          </a:endParaRPr>
        </a:p>
      </dgm:t>
    </dgm:pt>
    <dgm:pt modelId="{51D48BE6-219A-4EFF-BC9D-3F81F5DE65AA}" type="parTrans" cxnId="{AE824BF0-E36A-42AC-9DFF-F09D77E5AD47}">
      <dgm:prSet/>
      <dgm:spPr/>
      <dgm:t>
        <a:bodyPr/>
        <a:lstStyle/>
        <a:p>
          <a:endParaRPr lang="lv-LV"/>
        </a:p>
      </dgm:t>
    </dgm:pt>
    <dgm:pt modelId="{91A2BD2A-45CE-4F9D-B774-F0BB006216EC}" type="sibTrans" cxnId="{AE824BF0-E36A-42AC-9DFF-F09D77E5AD47}">
      <dgm:prSet/>
      <dgm:spPr/>
      <dgm:t>
        <a:bodyPr/>
        <a:lstStyle/>
        <a:p>
          <a:endParaRPr lang="lv-LV"/>
        </a:p>
      </dgm:t>
    </dgm:pt>
    <dgm:pt modelId="{2CE4B5C4-613C-41B4-A93B-6540BED449B7}">
      <dgm:prSet phldrT="[Text]"/>
      <dgm:spPr/>
      <dgm:t>
        <a:bodyPr/>
        <a:lstStyle/>
        <a:p>
          <a:endParaRPr lang="lv-LV" dirty="0"/>
        </a:p>
      </dgm:t>
    </dgm:pt>
    <dgm:pt modelId="{75B9E4B5-0538-4A8E-978A-6CEF2A8186D9}" type="parTrans" cxnId="{CF4044AB-7E4F-4041-A0F2-325E9BC7E0C1}">
      <dgm:prSet/>
      <dgm:spPr/>
      <dgm:t>
        <a:bodyPr/>
        <a:lstStyle/>
        <a:p>
          <a:endParaRPr lang="lv-LV"/>
        </a:p>
      </dgm:t>
    </dgm:pt>
    <dgm:pt modelId="{74D410F8-DA60-43D1-BBFD-54CA225EDE71}" type="sibTrans" cxnId="{CF4044AB-7E4F-4041-A0F2-325E9BC7E0C1}">
      <dgm:prSet/>
      <dgm:spPr/>
      <dgm:t>
        <a:bodyPr/>
        <a:lstStyle/>
        <a:p>
          <a:endParaRPr lang="lv-LV"/>
        </a:p>
      </dgm:t>
    </dgm:pt>
    <dgm:pt modelId="{89CA8942-5B61-4D31-BDA5-93A84D4765D3}">
      <dgm:prSet custT="1"/>
      <dgm:spPr/>
      <dgm:t>
        <a:bodyPr/>
        <a:lstStyle/>
        <a:p>
          <a:r>
            <a:rPr lang="lv-LV" sz="2000" b="1" dirty="0" smtClean="0">
              <a:solidFill>
                <a:schemeClr val="tx1"/>
              </a:solidFill>
              <a:latin typeface="+mj-lt"/>
            </a:rPr>
            <a:t>Projektu ideju apkopošana</a:t>
          </a:r>
          <a:endParaRPr lang="lv-LV" sz="2000" b="1" dirty="0">
            <a:solidFill>
              <a:schemeClr val="tx1"/>
            </a:solidFill>
            <a:latin typeface="+mj-lt"/>
          </a:endParaRPr>
        </a:p>
      </dgm:t>
    </dgm:pt>
    <dgm:pt modelId="{04D6D1BA-B926-4AE4-AD18-87051514705D}" type="parTrans" cxnId="{F255D0ED-5D42-4F2A-93A0-FEDD5F23DA93}">
      <dgm:prSet/>
      <dgm:spPr/>
      <dgm:t>
        <a:bodyPr/>
        <a:lstStyle/>
        <a:p>
          <a:endParaRPr lang="lv-LV"/>
        </a:p>
      </dgm:t>
    </dgm:pt>
    <dgm:pt modelId="{FB8B98A8-B2E8-431C-95BC-AE65EDDDBE31}" type="sibTrans" cxnId="{F255D0ED-5D42-4F2A-93A0-FEDD5F23DA93}">
      <dgm:prSet/>
      <dgm:spPr/>
      <dgm:t>
        <a:bodyPr/>
        <a:lstStyle/>
        <a:p>
          <a:endParaRPr lang="lv-LV"/>
        </a:p>
      </dgm:t>
    </dgm:pt>
    <dgm:pt modelId="{55D38400-32B3-42EA-998C-324C236CDABE}">
      <dgm:prSet custT="1"/>
      <dgm:spPr/>
      <dgm:t>
        <a:bodyPr/>
        <a:lstStyle/>
        <a:p>
          <a:r>
            <a:rPr lang="lv-LV" sz="2000" b="1" dirty="0" smtClean="0">
              <a:solidFill>
                <a:schemeClr val="tx1"/>
              </a:solidFill>
              <a:latin typeface="+mj-lt"/>
            </a:rPr>
            <a:t>Palīdzība partneru meklēšanā</a:t>
          </a:r>
          <a:endParaRPr lang="lv-LV" sz="2000" b="1" dirty="0">
            <a:solidFill>
              <a:schemeClr val="tx1"/>
            </a:solidFill>
            <a:latin typeface="+mj-lt"/>
          </a:endParaRPr>
        </a:p>
      </dgm:t>
    </dgm:pt>
    <dgm:pt modelId="{DE3E7BA1-0ABD-44FC-B07B-F67D97EB39B8}" type="parTrans" cxnId="{F0D7B136-0C39-4B7C-B127-6995BFF0EB19}">
      <dgm:prSet/>
      <dgm:spPr/>
      <dgm:t>
        <a:bodyPr/>
        <a:lstStyle/>
        <a:p>
          <a:endParaRPr lang="lv-LV"/>
        </a:p>
      </dgm:t>
    </dgm:pt>
    <dgm:pt modelId="{D401CDE5-7481-42E0-81A2-02D1B2728DD4}" type="sibTrans" cxnId="{F0D7B136-0C39-4B7C-B127-6995BFF0EB19}">
      <dgm:prSet/>
      <dgm:spPr/>
      <dgm:t>
        <a:bodyPr/>
        <a:lstStyle/>
        <a:p>
          <a:endParaRPr lang="lv-LV"/>
        </a:p>
      </dgm:t>
    </dgm:pt>
    <dgm:pt modelId="{18C9BEDA-9DE3-4442-8117-60D2E9AFDC22}">
      <dgm:prSet custT="1"/>
      <dgm:spPr/>
      <dgm:t>
        <a:bodyPr/>
        <a:lstStyle/>
        <a:p>
          <a:r>
            <a:rPr lang="lv-LV" sz="2000" b="1" dirty="0" smtClean="0">
              <a:solidFill>
                <a:schemeClr val="tx1"/>
              </a:solidFill>
              <a:latin typeface="+mj-lt"/>
            </a:rPr>
            <a:t>Palīdzam uzsākt projekta idejas izstrādi</a:t>
          </a:r>
          <a:endParaRPr lang="lv-LV" sz="2000" b="1" dirty="0">
            <a:solidFill>
              <a:schemeClr val="tx1"/>
            </a:solidFill>
            <a:latin typeface="+mj-lt"/>
          </a:endParaRPr>
        </a:p>
      </dgm:t>
    </dgm:pt>
    <dgm:pt modelId="{AE7DDDA0-290B-4193-BA3D-BC1A2FA4C870}" type="parTrans" cxnId="{7CE447D2-72C9-4D97-963F-CAC3B52B26F8}">
      <dgm:prSet/>
      <dgm:spPr/>
      <dgm:t>
        <a:bodyPr/>
        <a:lstStyle/>
        <a:p>
          <a:endParaRPr lang="lv-LV"/>
        </a:p>
      </dgm:t>
    </dgm:pt>
    <dgm:pt modelId="{396FF93B-F7AB-42CF-98D4-3027D8F2FFC1}" type="sibTrans" cxnId="{7CE447D2-72C9-4D97-963F-CAC3B52B26F8}">
      <dgm:prSet/>
      <dgm:spPr/>
      <dgm:t>
        <a:bodyPr/>
        <a:lstStyle/>
        <a:p>
          <a:endParaRPr lang="lv-LV"/>
        </a:p>
      </dgm:t>
    </dgm:pt>
    <dgm:pt modelId="{B6C2CF7B-5158-4C12-9948-4B285FA68BC1}">
      <dgm:prSet custT="1"/>
      <dgm:spPr/>
      <dgm:t>
        <a:bodyPr/>
        <a:lstStyle/>
        <a:p>
          <a:r>
            <a:rPr lang="lv-LV" sz="2000" b="1" dirty="0" smtClean="0">
              <a:solidFill>
                <a:schemeClr val="tx1"/>
              </a:solidFill>
              <a:latin typeface="+mj-lt"/>
            </a:rPr>
            <a:t>Informācijas par EIP darba grupām (16.1) aktualizēšana</a:t>
          </a:r>
          <a:endParaRPr lang="lv-LV" sz="2000" b="1" dirty="0">
            <a:solidFill>
              <a:schemeClr val="tx1"/>
            </a:solidFill>
            <a:latin typeface="+mj-lt"/>
          </a:endParaRPr>
        </a:p>
      </dgm:t>
    </dgm:pt>
    <dgm:pt modelId="{7F3784E8-9F78-4016-8B08-4F68B7F3BE33}" type="parTrans" cxnId="{ACE56594-F764-4892-8DC3-EEE39D37247D}">
      <dgm:prSet/>
      <dgm:spPr/>
      <dgm:t>
        <a:bodyPr/>
        <a:lstStyle/>
        <a:p>
          <a:endParaRPr lang="lv-LV"/>
        </a:p>
      </dgm:t>
    </dgm:pt>
    <dgm:pt modelId="{522CC944-CAF7-4598-8155-30123853D323}" type="sibTrans" cxnId="{ACE56594-F764-4892-8DC3-EEE39D37247D}">
      <dgm:prSet/>
      <dgm:spPr/>
      <dgm:t>
        <a:bodyPr/>
        <a:lstStyle/>
        <a:p>
          <a:endParaRPr lang="lv-LV"/>
        </a:p>
      </dgm:t>
    </dgm:pt>
    <dgm:pt modelId="{574E84F4-61E7-4007-BCFC-96A5A961A0E0}">
      <dgm:prSet custT="1"/>
      <dgm:spPr/>
      <dgm:t>
        <a:bodyPr/>
        <a:lstStyle/>
        <a:p>
          <a:r>
            <a:rPr lang="lv-LV" sz="2000" b="1" dirty="0" smtClean="0">
              <a:solidFill>
                <a:schemeClr val="tx1"/>
              </a:solidFill>
              <a:latin typeface="+mj-lt"/>
            </a:rPr>
            <a:t>Informācijas par 16.2 projektiem aktualizēšana</a:t>
          </a:r>
          <a:endParaRPr lang="lv-LV" sz="2000" b="1" dirty="0">
            <a:solidFill>
              <a:schemeClr val="tx1"/>
            </a:solidFill>
            <a:latin typeface="+mj-lt"/>
          </a:endParaRPr>
        </a:p>
      </dgm:t>
    </dgm:pt>
    <dgm:pt modelId="{E5ECB5D6-074C-4B45-B968-A261FEBF0E69}" type="parTrans" cxnId="{DC36BF4C-FBC3-4B4A-BF88-F959913C14FE}">
      <dgm:prSet/>
      <dgm:spPr/>
      <dgm:t>
        <a:bodyPr/>
        <a:lstStyle/>
        <a:p>
          <a:endParaRPr lang="lv-LV"/>
        </a:p>
      </dgm:t>
    </dgm:pt>
    <dgm:pt modelId="{C307DB26-D48A-4B2A-9413-F9788C5F679C}" type="sibTrans" cxnId="{DC36BF4C-FBC3-4B4A-BF88-F959913C14FE}">
      <dgm:prSet/>
      <dgm:spPr/>
      <dgm:t>
        <a:bodyPr/>
        <a:lstStyle/>
        <a:p>
          <a:endParaRPr lang="lv-LV"/>
        </a:p>
      </dgm:t>
    </dgm:pt>
    <dgm:pt modelId="{625381E9-AB91-48AF-89FF-F5C1D2C5D1D2}">
      <dgm:prSet custT="1"/>
      <dgm:spPr/>
      <dgm:t>
        <a:bodyPr/>
        <a:lstStyle/>
        <a:p>
          <a:r>
            <a:rPr lang="lv-LV" sz="2000" b="1" dirty="0" smtClean="0">
              <a:solidFill>
                <a:schemeClr val="tx1"/>
              </a:solidFill>
              <a:latin typeface="+mj-lt"/>
            </a:rPr>
            <a:t>Sniedzam informāciju un atbildes uz jautājumiem</a:t>
          </a:r>
          <a:endParaRPr lang="lv-LV" sz="2000" b="1" dirty="0">
            <a:solidFill>
              <a:schemeClr val="tx1"/>
            </a:solidFill>
            <a:latin typeface="+mj-lt"/>
          </a:endParaRPr>
        </a:p>
      </dgm:t>
    </dgm:pt>
    <dgm:pt modelId="{01B063DF-AAF2-4AA2-970A-A0F876201127}" type="parTrans" cxnId="{18F19AE4-0970-4D31-ACC0-6561362C5AF1}">
      <dgm:prSet/>
      <dgm:spPr/>
      <dgm:t>
        <a:bodyPr/>
        <a:lstStyle/>
        <a:p>
          <a:endParaRPr lang="lv-LV"/>
        </a:p>
      </dgm:t>
    </dgm:pt>
    <dgm:pt modelId="{9F21B750-3FE1-4595-A97B-4778F51D696F}" type="sibTrans" cxnId="{18F19AE4-0970-4D31-ACC0-6561362C5AF1}">
      <dgm:prSet/>
      <dgm:spPr/>
      <dgm:t>
        <a:bodyPr/>
        <a:lstStyle/>
        <a:p>
          <a:endParaRPr lang="lv-LV"/>
        </a:p>
      </dgm:t>
    </dgm:pt>
    <dgm:pt modelId="{E59DB0ED-219A-415B-878B-C77681FB08FC}" type="pres">
      <dgm:prSet presAssocID="{4BC94361-0940-44B4-9303-26DE0A73BD7B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lv-LV"/>
        </a:p>
      </dgm:t>
    </dgm:pt>
    <dgm:pt modelId="{439BDB0C-E9B7-4A52-B4A2-795B3663FC24}" type="pres">
      <dgm:prSet presAssocID="{B07729BF-3D15-4CB8-8816-FD9A0687651E}" presName="singleCycle" presStyleCnt="0"/>
      <dgm:spPr/>
    </dgm:pt>
    <dgm:pt modelId="{335A5C4E-DD9B-4B7E-8150-8B96A7F0D388}" type="pres">
      <dgm:prSet presAssocID="{B07729BF-3D15-4CB8-8816-FD9A0687651E}" presName="singleCenter" presStyleLbl="node1" presStyleIdx="0" presStyleCnt="7" custScaleX="174952" custScaleY="136268" custLinFactNeighborX="-1056" custLinFactNeighborY="-14">
        <dgm:presLayoutVars>
          <dgm:chMax val="7"/>
          <dgm:chPref val="7"/>
        </dgm:presLayoutVars>
      </dgm:prSet>
      <dgm:spPr/>
      <dgm:t>
        <a:bodyPr/>
        <a:lstStyle/>
        <a:p>
          <a:endParaRPr lang="lv-LV"/>
        </a:p>
      </dgm:t>
    </dgm:pt>
    <dgm:pt modelId="{D3FB6FFD-8D18-4F6D-A0C6-623356B34FC8}" type="pres">
      <dgm:prSet presAssocID="{04D6D1BA-B926-4AE4-AD18-87051514705D}" presName="Name56" presStyleLbl="parChTrans1D2" presStyleIdx="0" presStyleCnt="6"/>
      <dgm:spPr/>
      <dgm:t>
        <a:bodyPr/>
        <a:lstStyle/>
        <a:p>
          <a:endParaRPr lang="lv-LV"/>
        </a:p>
      </dgm:t>
    </dgm:pt>
    <dgm:pt modelId="{96D1F78E-B8F5-4A27-AFC7-1EBD44438663}" type="pres">
      <dgm:prSet presAssocID="{89CA8942-5B61-4D31-BDA5-93A84D4765D3}" presName="text0" presStyleLbl="node1" presStyleIdx="1" presStyleCnt="7" custScaleX="183093" custScaleY="122966" custRadScaleRad="101097" custRadScaleInc="-26479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24E96CE3-BB5F-458B-9656-55888D9AFF1A}" type="pres">
      <dgm:prSet presAssocID="{DE3E7BA1-0ABD-44FC-B07B-F67D97EB39B8}" presName="Name56" presStyleLbl="parChTrans1D2" presStyleIdx="1" presStyleCnt="6"/>
      <dgm:spPr/>
      <dgm:t>
        <a:bodyPr/>
        <a:lstStyle/>
        <a:p>
          <a:endParaRPr lang="lv-LV"/>
        </a:p>
      </dgm:t>
    </dgm:pt>
    <dgm:pt modelId="{0F9BA3A1-691E-4AD1-B558-ADDA8EB24BF2}" type="pres">
      <dgm:prSet presAssocID="{55D38400-32B3-42EA-998C-324C236CDABE}" presName="text0" presStyleLbl="node1" presStyleIdx="2" presStyleCnt="7" custScaleX="230505" custScaleY="130106" custRadScaleRad="140826" custRadScaleInc="-40880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47A7676A-A070-48C1-B33D-0A1263F5BC7D}" type="pres">
      <dgm:prSet presAssocID="{AE7DDDA0-290B-4193-BA3D-BC1A2FA4C870}" presName="Name56" presStyleLbl="parChTrans1D2" presStyleIdx="2" presStyleCnt="6"/>
      <dgm:spPr/>
      <dgm:t>
        <a:bodyPr/>
        <a:lstStyle/>
        <a:p>
          <a:endParaRPr lang="lv-LV"/>
        </a:p>
      </dgm:t>
    </dgm:pt>
    <dgm:pt modelId="{591B9A18-4BD0-48AA-A8C0-2A29209724F6}" type="pres">
      <dgm:prSet presAssocID="{18C9BEDA-9DE3-4442-8117-60D2E9AFDC22}" presName="text0" presStyleLbl="node1" presStyleIdx="3" presStyleCnt="7" custScaleX="189401" custScaleY="153147" custRadScaleRad="121601" custRadScaleInc="-78907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2BD80B74-8131-4D9D-A7DC-81F5F9DD0069}" type="pres">
      <dgm:prSet presAssocID="{7F3784E8-9F78-4016-8B08-4F68B7F3BE33}" presName="Name56" presStyleLbl="parChTrans1D2" presStyleIdx="3" presStyleCnt="6"/>
      <dgm:spPr/>
      <dgm:t>
        <a:bodyPr/>
        <a:lstStyle/>
        <a:p>
          <a:endParaRPr lang="lv-LV"/>
        </a:p>
      </dgm:t>
    </dgm:pt>
    <dgm:pt modelId="{D9B438B0-44BA-4075-808E-979827C2303B}" type="pres">
      <dgm:prSet presAssocID="{B6C2CF7B-5158-4C12-9948-4B285FA68BC1}" presName="text0" presStyleLbl="node1" presStyleIdx="4" presStyleCnt="7" custScaleX="223799" custScaleY="145969" custRadScaleRad="101766" custRadScaleInc="-18678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F6FB037F-3D69-4882-9696-03EE73A9C976}" type="pres">
      <dgm:prSet presAssocID="{E5ECB5D6-074C-4B45-B968-A261FEBF0E69}" presName="Name56" presStyleLbl="parChTrans1D2" presStyleIdx="4" presStyleCnt="6"/>
      <dgm:spPr/>
      <dgm:t>
        <a:bodyPr/>
        <a:lstStyle/>
        <a:p>
          <a:endParaRPr lang="lv-LV"/>
        </a:p>
      </dgm:t>
    </dgm:pt>
    <dgm:pt modelId="{D4FBD346-6FE8-4847-8C54-7BF1A74F4A2C}" type="pres">
      <dgm:prSet presAssocID="{574E84F4-61E7-4007-BCFC-96A5A961A0E0}" presName="text0" presStyleLbl="node1" presStyleIdx="5" presStyleCnt="7" custScaleX="198959" custScaleY="180334" custRadScaleRad="135220" custRadScaleInc="53143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B07C5F30-3858-4646-9B53-F78AE930BB2A}" type="pres">
      <dgm:prSet presAssocID="{01B063DF-AAF2-4AA2-970A-A0F876201127}" presName="Name56" presStyleLbl="parChTrans1D2" presStyleIdx="5" presStyleCnt="6"/>
      <dgm:spPr/>
      <dgm:t>
        <a:bodyPr/>
        <a:lstStyle/>
        <a:p>
          <a:endParaRPr lang="lv-LV"/>
        </a:p>
      </dgm:t>
    </dgm:pt>
    <dgm:pt modelId="{7621307A-E3CD-49C4-8645-2CE35ACBAAB8}" type="pres">
      <dgm:prSet presAssocID="{625381E9-AB91-48AF-89FF-F5C1D2C5D1D2}" presName="text0" presStyleLbl="node1" presStyleIdx="6" presStyleCnt="7" custScaleX="208111" custScaleY="124194" custRadScaleRad="152023" custRadScaleInc="-6566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</dgm:ptLst>
  <dgm:cxnLst>
    <dgm:cxn modelId="{ACE56594-F764-4892-8DC3-EEE39D37247D}" srcId="{B07729BF-3D15-4CB8-8816-FD9A0687651E}" destId="{B6C2CF7B-5158-4C12-9948-4B285FA68BC1}" srcOrd="3" destOrd="0" parTransId="{7F3784E8-9F78-4016-8B08-4F68B7F3BE33}" sibTransId="{522CC944-CAF7-4598-8155-30123853D323}"/>
    <dgm:cxn modelId="{18F19AE4-0970-4D31-ACC0-6561362C5AF1}" srcId="{B07729BF-3D15-4CB8-8816-FD9A0687651E}" destId="{625381E9-AB91-48AF-89FF-F5C1D2C5D1D2}" srcOrd="5" destOrd="0" parTransId="{01B063DF-AAF2-4AA2-970A-A0F876201127}" sibTransId="{9F21B750-3FE1-4595-A97B-4778F51D696F}"/>
    <dgm:cxn modelId="{CD13B7D9-EC55-465A-8310-E833E60C8FF6}" type="presOf" srcId="{55D38400-32B3-42EA-998C-324C236CDABE}" destId="{0F9BA3A1-691E-4AD1-B558-ADDA8EB24BF2}" srcOrd="0" destOrd="0" presId="urn:microsoft.com/office/officeart/2008/layout/RadialCluster"/>
    <dgm:cxn modelId="{2F7312D9-6C40-489A-8441-D2EBC05D1D79}" type="presOf" srcId="{E5ECB5D6-074C-4B45-B968-A261FEBF0E69}" destId="{F6FB037F-3D69-4882-9696-03EE73A9C976}" srcOrd="0" destOrd="0" presId="urn:microsoft.com/office/officeart/2008/layout/RadialCluster"/>
    <dgm:cxn modelId="{28F54152-0D4A-4D0B-9BFC-B68F0780CF55}" type="presOf" srcId="{4BC94361-0940-44B4-9303-26DE0A73BD7B}" destId="{E59DB0ED-219A-415B-878B-C77681FB08FC}" srcOrd="0" destOrd="0" presId="urn:microsoft.com/office/officeart/2008/layout/RadialCluster"/>
    <dgm:cxn modelId="{CF4044AB-7E4F-4041-A0F2-325E9BC7E0C1}" srcId="{4BC94361-0940-44B4-9303-26DE0A73BD7B}" destId="{2CE4B5C4-613C-41B4-A93B-6540BED449B7}" srcOrd="1" destOrd="0" parTransId="{75B9E4B5-0538-4A8E-978A-6CEF2A8186D9}" sibTransId="{74D410F8-DA60-43D1-BBFD-54CA225EDE71}"/>
    <dgm:cxn modelId="{85D3B654-B886-46A2-960B-F141A5E0E0D7}" type="presOf" srcId="{B07729BF-3D15-4CB8-8816-FD9A0687651E}" destId="{335A5C4E-DD9B-4B7E-8150-8B96A7F0D388}" srcOrd="0" destOrd="0" presId="urn:microsoft.com/office/officeart/2008/layout/RadialCluster"/>
    <dgm:cxn modelId="{F0D7B136-0C39-4B7C-B127-6995BFF0EB19}" srcId="{B07729BF-3D15-4CB8-8816-FD9A0687651E}" destId="{55D38400-32B3-42EA-998C-324C236CDABE}" srcOrd="1" destOrd="0" parTransId="{DE3E7BA1-0ABD-44FC-B07B-F67D97EB39B8}" sibTransId="{D401CDE5-7481-42E0-81A2-02D1B2728DD4}"/>
    <dgm:cxn modelId="{CFBDEE92-788A-4664-8722-018FB41CE710}" type="presOf" srcId="{625381E9-AB91-48AF-89FF-F5C1D2C5D1D2}" destId="{7621307A-E3CD-49C4-8645-2CE35ACBAAB8}" srcOrd="0" destOrd="0" presId="urn:microsoft.com/office/officeart/2008/layout/RadialCluster"/>
    <dgm:cxn modelId="{7B052E5F-DCC2-4AC7-B2CB-D2E02FF2F0A1}" type="presOf" srcId="{18C9BEDA-9DE3-4442-8117-60D2E9AFDC22}" destId="{591B9A18-4BD0-48AA-A8C0-2A29209724F6}" srcOrd="0" destOrd="0" presId="urn:microsoft.com/office/officeart/2008/layout/RadialCluster"/>
    <dgm:cxn modelId="{5FB80137-18E3-4927-AAD8-C962264C07C6}" type="presOf" srcId="{DE3E7BA1-0ABD-44FC-B07B-F67D97EB39B8}" destId="{24E96CE3-BB5F-458B-9656-55888D9AFF1A}" srcOrd="0" destOrd="0" presId="urn:microsoft.com/office/officeart/2008/layout/RadialCluster"/>
    <dgm:cxn modelId="{7CE447D2-72C9-4D97-963F-CAC3B52B26F8}" srcId="{B07729BF-3D15-4CB8-8816-FD9A0687651E}" destId="{18C9BEDA-9DE3-4442-8117-60D2E9AFDC22}" srcOrd="2" destOrd="0" parTransId="{AE7DDDA0-290B-4193-BA3D-BC1A2FA4C870}" sibTransId="{396FF93B-F7AB-42CF-98D4-3027D8F2FFC1}"/>
    <dgm:cxn modelId="{F255D0ED-5D42-4F2A-93A0-FEDD5F23DA93}" srcId="{B07729BF-3D15-4CB8-8816-FD9A0687651E}" destId="{89CA8942-5B61-4D31-BDA5-93A84D4765D3}" srcOrd="0" destOrd="0" parTransId="{04D6D1BA-B926-4AE4-AD18-87051514705D}" sibTransId="{FB8B98A8-B2E8-431C-95BC-AE65EDDDBE31}"/>
    <dgm:cxn modelId="{38DF290E-96C2-41D2-BF37-374E6613EBC9}" type="presOf" srcId="{01B063DF-AAF2-4AA2-970A-A0F876201127}" destId="{B07C5F30-3858-4646-9B53-F78AE930BB2A}" srcOrd="0" destOrd="0" presId="urn:microsoft.com/office/officeart/2008/layout/RadialCluster"/>
    <dgm:cxn modelId="{557401D0-675E-4AAD-9069-F7C9ECF2B170}" type="presOf" srcId="{04D6D1BA-B926-4AE4-AD18-87051514705D}" destId="{D3FB6FFD-8D18-4F6D-A0C6-623356B34FC8}" srcOrd="0" destOrd="0" presId="urn:microsoft.com/office/officeart/2008/layout/RadialCluster"/>
    <dgm:cxn modelId="{5566507B-23EF-4416-945C-178042B5964A}" type="presOf" srcId="{B6C2CF7B-5158-4C12-9948-4B285FA68BC1}" destId="{D9B438B0-44BA-4075-808E-979827C2303B}" srcOrd="0" destOrd="0" presId="urn:microsoft.com/office/officeart/2008/layout/RadialCluster"/>
    <dgm:cxn modelId="{AE824BF0-E36A-42AC-9DFF-F09D77E5AD47}" srcId="{4BC94361-0940-44B4-9303-26DE0A73BD7B}" destId="{B07729BF-3D15-4CB8-8816-FD9A0687651E}" srcOrd="0" destOrd="0" parTransId="{51D48BE6-219A-4EFF-BC9D-3F81F5DE65AA}" sibTransId="{91A2BD2A-45CE-4F9D-B774-F0BB006216EC}"/>
    <dgm:cxn modelId="{D140D4F2-A29E-46D6-AA48-D2DC05E7014F}" type="presOf" srcId="{574E84F4-61E7-4007-BCFC-96A5A961A0E0}" destId="{D4FBD346-6FE8-4847-8C54-7BF1A74F4A2C}" srcOrd="0" destOrd="0" presId="urn:microsoft.com/office/officeart/2008/layout/RadialCluster"/>
    <dgm:cxn modelId="{5EE13C61-E0D9-4C51-9688-9E878269B845}" type="presOf" srcId="{7F3784E8-9F78-4016-8B08-4F68B7F3BE33}" destId="{2BD80B74-8131-4D9D-A7DC-81F5F9DD0069}" srcOrd="0" destOrd="0" presId="urn:microsoft.com/office/officeart/2008/layout/RadialCluster"/>
    <dgm:cxn modelId="{DA8801D3-A514-42F6-8EB0-D26986D3D40E}" type="presOf" srcId="{89CA8942-5B61-4D31-BDA5-93A84D4765D3}" destId="{96D1F78E-B8F5-4A27-AFC7-1EBD44438663}" srcOrd="0" destOrd="0" presId="urn:microsoft.com/office/officeart/2008/layout/RadialCluster"/>
    <dgm:cxn modelId="{C6F511CE-289E-4A27-8D22-8A50774B7086}" type="presOf" srcId="{AE7DDDA0-290B-4193-BA3D-BC1A2FA4C870}" destId="{47A7676A-A070-48C1-B33D-0A1263F5BC7D}" srcOrd="0" destOrd="0" presId="urn:microsoft.com/office/officeart/2008/layout/RadialCluster"/>
    <dgm:cxn modelId="{DC36BF4C-FBC3-4B4A-BF88-F959913C14FE}" srcId="{B07729BF-3D15-4CB8-8816-FD9A0687651E}" destId="{574E84F4-61E7-4007-BCFC-96A5A961A0E0}" srcOrd="4" destOrd="0" parTransId="{E5ECB5D6-074C-4B45-B968-A261FEBF0E69}" sibTransId="{C307DB26-D48A-4B2A-9413-F9788C5F679C}"/>
    <dgm:cxn modelId="{457B8D6E-AD36-4A9E-971B-68CA7EBA6419}" type="presParOf" srcId="{E59DB0ED-219A-415B-878B-C77681FB08FC}" destId="{439BDB0C-E9B7-4A52-B4A2-795B3663FC24}" srcOrd="0" destOrd="0" presId="urn:microsoft.com/office/officeart/2008/layout/RadialCluster"/>
    <dgm:cxn modelId="{F9E9525E-308F-413B-ABD5-E9172975E86D}" type="presParOf" srcId="{439BDB0C-E9B7-4A52-B4A2-795B3663FC24}" destId="{335A5C4E-DD9B-4B7E-8150-8B96A7F0D388}" srcOrd="0" destOrd="0" presId="urn:microsoft.com/office/officeart/2008/layout/RadialCluster"/>
    <dgm:cxn modelId="{84B44CEC-D019-48B9-867C-BB6F6E244F0D}" type="presParOf" srcId="{439BDB0C-E9B7-4A52-B4A2-795B3663FC24}" destId="{D3FB6FFD-8D18-4F6D-A0C6-623356B34FC8}" srcOrd="1" destOrd="0" presId="urn:microsoft.com/office/officeart/2008/layout/RadialCluster"/>
    <dgm:cxn modelId="{99EFE39D-69F4-413A-8E20-68FA84D4C6EF}" type="presParOf" srcId="{439BDB0C-E9B7-4A52-B4A2-795B3663FC24}" destId="{96D1F78E-B8F5-4A27-AFC7-1EBD44438663}" srcOrd="2" destOrd="0" presId="urn:microsoft.com/office/officeart/2008/layout/RadialCluster"/>
    <dgm:cxn modelId="{2DBFD78E-64E0-4919-968E-5A86465E98BB}" type="presParOf" srcId="{439BDB0C-E9B7-4A52-B4A2-795B3663FC24}" destId="{24E96CE3-BB5F-458B-9656-55888D9AFF1A}" srcOrd="3" destOrd="0" presId="urn:microsoft.com/office/officeart/2008/layout/RadialCluster"/>
    <dgm:cxn modelId="{BA948346-33CC-4F53-886C-2376063070D0}" type="presParOf" srcId="{439BDB0C-E9B7-4A52-B4A2-795B3663FC24}" destId="{0F9BA3A1-691E-4AD1-B558-ADDA8EB24BF2}" srcOrd="4" destOrd="0" presId="urn:microsoft.com/office/officeart/2008/layout/RadialCluster"/>
    <dgm:cxn modelId="{A01F7781-76B4-4463-A8E5-CF62AF7B2782}" type="presParOf" srcId="{439BDB0C-E9B7-4A52-B4A2-795B3663FC24}" destId="{47A7676A-A070-48C1-B33D-0A1263F5BC7D}" srcOrd="5" destOrd="0" presId="urn:microsoft.com/office/officeart/2008/layout/RadialCluster"/>
    <dgm:cxn modelId="{B180670C-5918-4B12-A6DA-9880C61E5DB0}" type="presParOf" srcId="{439BDB0C-E9B7-4A52-B4A2-795B3663FC24}" destId="{591B9A18-4BD0-48AA-A8C0-2A29209724F6}" srcOrd="6" destOrd="0" presId="urn:microsoft.com/office/officeart/2008/layout/RadialCluster"/>
    <dgm:cxn modelId="{0857E7DF-30D3-4FF7-A0B7-8DC2D6C532F3}" type="presParOf" srcId="{439BDB0C-E9B7-4A52-B4A2-795B3663FC24}" destId="{2BD80B74-8131-4D9D-A7DC-81F5F9DD0069}" srcOrd="7" destOrd="0" presId="urn:microsoft.com/office/officeart/2008/layout/RadialCluster"/>
    <dgm:cxn modelId="{C1A72681-4B53-44E6-BC1D-C19558646F29}" type="presParOf" srcId="{439BDB0C-E9B7-4A52-B4A2-795B3663FC24}" destId="{D9B438B0-44BA-4075-808E-979827C2303B}" srcOrd="8" destOrd="0" presId="urn:microsoft.com/office/officeart/2008/layout/RadialCluster"/>
    <dgm:cxn modelId="{A9763889-7C8C-4807-A8EE-2AEA967A25A0}" type="presParOf" srcId="{439BDB0C-E9B7-4A52-B4A2-795B3663FC24}" destId="{F6FB037F-3D69-4882-9696-03EE73A9C976}" srcOrd="9" destOrd="0" presId="urn:microsoft.com/office/officeart/2008/layout/RadialCluster"/>
    <dgm:cxn modelId="{9FEF68F2-74F9-4D21-852E-8072B7846E0C}" type="presParOf" srcId="{439BDB0C-E9B7-4A52-B4A2-795B3663FC24}" destId="{D4FBD346-6FE8-4847-8C54-7BF1A74F4A2C}" srcOrd="10" destOrd="0" presId="urn:microsoft.com/office/officeart/2008/layout/RadialCluster"/>
    <dgm:cxn modelId="{7D439CB1-6E6B-4F2E-9EB8-FF2F3DEF6D89}" type="presParOf" srcId="{439BDB0C-E9B7-4A52-B4A2-795B3663FC24}" destId="{B07C5F30-3858-4646-9B53-F78AE930BB2A}" srcOrd="11" destOrd="0" presId="urn:microsoft.com/office/officeart/2008/layout/RadialCluster"/>
    <dgm:cxn modelId="{91C5DD51-EDF5-4EE0-91AB-2C590B64BA14}" type="presParOf" srcId="{439BDB0C-E9B7-4A52-B4A2-795B3663FC24}" destId="{7621307A-E3CD-49C4-8645-2CE35ACBAAB8}" srcOrd="12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5A5C4E-DD9B-4B7E-8150-8B96A7F0D388}">
      <dsp:nvSpPr>
        <dsp:cNvPr id="0" name=""/>
        <dsp:cNvSpPr/>
      </dsp:nvSpPr>
      <dsp:spPr>
        <a:xfrm>
          <a:off x="2107134" y="1369816"/>
          <a:ext cx="2532186" cy="1972289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0" tIns="101600" rIns="101600" bIns="1016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4000" b="1" kern="1200" dirty="0" smtClean="0">
              <a:solidFill>
                <a:schemeClr val="accent4">
                  <a:lumMod val="50000"/>
                </a:schemeClr>
              </a:solidFill>
              <a:latin typeface="+mj-lt"/>
            </a:rPr>
            <a:t>Mēs palīdzam Jums</a:t>
          </a:r>
          <a:endParaRPr lang="lv-LV" sz="4000" b="1" kern="1200" dirty="0">
            <a:solidFill>
              <a:schemeClr val="accent4">
                <a:lumMod val="50000"/>
              </a:schemeClr>
            </a:solidFill>
            <a:latin typeface="+mj-lt"/>
          </a:endParaRPr>
        </a:p>
      </dsp:txBody>
      <dsp:txXfrm>
        <a:off x="2203413" y="1466095"/>
        <a:ext cx="2339628" cy="1779731"/>
      </dsp:txXfrm>
    </dsp:sp>
    <dsp:sp modelId="{D3FB6FFD-8D18-4F6D-A0C6-623356B34FC8}">
      <dsp:nvSpPr>
        <dsp:cNvPr id="0" name=""/>
        <dsp:cNvSpPr/>
      </dsp:nvSpPr>
      <dsp:spPr>
        <a:xfrm rot="15794080">
          <a:off x="3062584" y="1197775"/>
          <a:ext cx="346495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46495" y="0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D1F78E-B8F5-4A27-AFC7-1EBD44438663}">
      <dsp:nvSpPr>
        <dsp:cNvPr id="0" name=""/>
        <dsp:cNvSpPr/>
      </dsp:nvSpPr>
      <dsp:spPr>
        <a:xfrm>
          <a:off x="2256939" y="-166706"/>
          <a:ext cx="1775510" cy="1192440"/>
        </a:xfrm>
        <a:prstGeom prst="roundRect">
          <a:avLst/>
        </a:prstGeom>
        <a:solidFill>
          <a:schemeClr val="accent3">
            <a:hueOff val="1875044"/>
            <a:satOff val="-2813"/>
            <a:lumOff val="-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000" b="1" kern="1200" dirty="0" smtClean="0">
              <a:solidFill>
                <a:schemeClr val="tx1"/>
              </a:solidFill>
              <a:latin typeface="+mj-lt"/>
            </a:rPr>
            <a:t>Projektu ideju apkopošana</a:t>
          </a:r>
          <a:endParaRPr lang="lv-LV" sz="2000" b="1" kern="1200" dirty="0">
            <a:solidFill>
              <a:schemeClr val="tx1"/>
            </a:solidFill>
            <a:latin typeface="+mj-lt"/>
          </a:endParaRPr>
        </a:p>
      </dsp:txBody>
      <dsp:txXfrm>
        <a:off x="2315149" y="-108496"/>
        <a:ext cx="1659090" cy="1076020"/>
      </dsp:txXfrm>
    </dsp:sp>
    <dsp:sp modelId="{24E96CE3-BB5F-458B-9656-55888D9AFF1A}">
      <dsp:nvSpPr>
        <dsp:cNvPr id="0" name=""/>
        <dsp:cNvSpPr/>
      </dsp:nvSpPr>
      <dsp:spPr>
        <a:xfrm rot="19194276">
          <a:off x="4524772" y="1315747"/>
          <a:ext cx="167899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67899" y="0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9BA3A1-691E-4AD1-B558-ADDA8EB24BF2}">
      <dsp:nvSpPr>
        <dsp:cNvPr id="0" name=""/>
        <dsp:cNvSpPr/>
      </dsp:nvSpPr>
      <dsp:spPr>
        <a:xfrm>
          <a:off x="4304569" y="0"/>
          <a:ext cx="2235280" cy="1261679"/>
        </a:xfrm>
        <a:prstGeom prst="roundRect">
          <a:avLst/>
        </a:prstGeom>
        <a:solidFill>
          <a:schemeClr val="accent3">
            <a:hueOff val="3750088"/>
            <a:satOff val="-5627"/>
            <a:lumOff val="-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000" b="1" kern="1200" dirty="0" smtClean="0">
              <a:solidFill>
                <a:schemeClr val="tx1"/>
              </a:solidFill>
              <a:latin typeface="+mj-lt"/>
            </a:rPr>
            <a:t>Palīdzība partneru meklēšanā</a:t>
          </a:r>
          <a:endParaRPr lang="lv-LV" sz="2000" b="1" kern="1200" dirty="0">
            <a:solidFill>
              <a:schemeClr val="tx1"/>
            </a:solidFill>
            <a:latin typeface="+mj-lt"/>
          </a:endParaRPr>
        </a:p>
      </dsp:txBody>
      <dsp:txXfrm>
        <a:off x="4366159" y="61590"/>
        <a:ext cx="2112100" cy="1138499"/>
      </dsp:txXfrm>
    </dsp:sp>
    <dsp:sp modelId="{47A7676A-A070-48C1-B33D-0A1263F5BC7D}">
      <dsp:nvSpPr>
        <dsp:cNvPr id="0" name=""/>
        <dsp:cNvSpPr/>
      </dsp:nvSpPr>
      <dsp:spPr>
        <a:xfrm rot="373978">
          <a:off x="4638770" y="2504355"/>
          <a:ext cx="186324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86324" y="0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1B9A18-4BD0-48AA-A8C0-2A29209724F6}">
      <dsp:nvSpPr>
        <dsp:cNvPr id="0" name=""/>
        <dsp:cNvSpPr/>
      </dsp:nvSpPr>
      <dsp:spPr>
        <a:xfrm>
          <a:off x="4824544" y="1872211"/>
          <a:ext cx="1836681" cy="1485115"/>
        </a:xfrm>
        <a:prstGeom prst="roundRect">
          <a:avLst/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000" b="1" kern="1200" dirty="0" smtClean="0">
              <a:solidFill>
                <a:schemeClr val="tx1"/>
              </a:solidFill>
              <a:latin typeface="+mj-lt"/>
            </a:rPr>
            <a:t>Palīdzam uzsākt projekta idejas izstrādi</a:t>
          </a:r>
          <a:endParaRPr lang="lv-LV" sz="2000" b="1" kern="1200" dirty="0">
            <a:solidFill>
              <a:schemeClr val="tx1"/>
            </a:solidFill>
            <a:latin typeface="+mj-lt"/>
          </a:endParaRPr>
        </a:p>
      </dsp:txBody>
      <dsp:txXfrm>
        <a:off x="4897041" y="1944708"/>
        <a:ext cx="1691687" cy="1340121"/>
      </dsp:txXfrm>
    </dsp:sp>
    <dsp:sp modelId="{2BD80B74-8131-4D9D-A7DC-81F5F9DD0069}">
      <dsp:nvSpPr>
        <dsp:cNvPr id="0" name=""/>
        <dsp:cNvSpPr/>
      </dsp:nvSpPr>
      <dsp:spPr>
        <a:xfrm rot="4987900">
          <a:off x="3388423" y="3458920"/>
          <a:ext cx="235317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35317" y="0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9B438B0-44BA-4075-808E-979827C2303B}">
      <dsp:nvSpPr>
        <dsp:cNvPr id="0" name=""/>
        <dsp:cNvSpPr/>
      </dsp:nvSpPr>
      <dsp:spPr>
        <a:xfrm>
          <a:off x="2520278" y="3575734"/>
          <a:ext cx="2170249" cy="1415507"/>
        </a:xfrm>
        <a:prstGeom prst="roundRect">
          <a:avLst/>
        </a:prstGeom>
        <a:solidFill>
          <a:schemeClr val="accent3">
            <a:hueOff val="7500176"/>
            <a:satOff val="-11253"/>
            <a:lumOff val="-18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000" b="1" kern="1200" dirty="0" smtClean="0">
              <a:solidFill>
                <a:schemeClr val="tx1"/>
              </a:solidFill>
              <a:latin typeface="+mj-lt"/>
            </a:rPr>
            <a:t>Informācijas par EIP darba grupām (16.1) aktualizēšana</a:t>
          </a:r>
          <a:endParaRPr lang="lv-LV" sz="2000" b="1" kern="1200" dirty="0">
            <a:solidFill>
              <a:schemeClr val="tx1"/>
            </a:solidFill>
            <a:latin typeface="+mj-lt"/>
          </a:endParaRPr>
        </a:p>
      </dsp:txBody>
      <dsp:txXfrm>
        <a:off x="2589377" y="3644833"/>
        <a:ext cx="2032051" cy="1277309"/>
      </dsp:txXfrm>
    </dsp:sp>
    <dsp:sp modelId="{F6FB037F-3D69-4882-9696-03EE73A9C976}">
      <dsp:nvSpPr>
        <dsp:cNvPr id="0" name=""/>
        <dsp:cNvSpPr/>
      </dsp:nvSpPr>
      <dsp:spPr>
        <a:xfrm rot="9915919">
          <a:off x="1926346" y="2712309"/>
          <a:ext cx="183810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83810" y="0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FBD346-6FE8-4847-8C54-7BF1A74F4A2C}">
      <dsp:nvSpPr>
        <dsp:cNvPr id="0" name=""/>
        <dsp:cNvSpPr/>
      </dsp:nvSpPr>
      <dsp:spPr>
        <a:xfrm>
          <a:off x="0" y="2115011"/>
          <a:ext cx="1929368" cy="1748756"/>
        </a:xfrm>
        <a:prstGeom prst="roundRect">
          <a:avLst/>
        </a:prstGeom>
        <a:solidFill>
          <a:schemeClr val="accent3">
            <a:hueOff val="9375220"/>
            <a:satOff val="-14067"/>
            <a:lumOff val="-228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000" b="1" kern="1200" dirty="0" smtClean="0">
              <a:solidFill>
                <a:schemeClr val="tx1"/>
              </a:solidFill>
              <a:latin typeface="+mj-lt"/>
            </a:rPr>
            <a:t>Informācijas par 16.2 projektiem aktualizēšana</a:t>
          </a:r>
          <a:endParaRPr lang="lv-LV" sz="2000" b="1" kern="1200" dirty="0">
            <a:solidFill>
              <a:schemeClr val="tx1"/>
            </a:solidFill>
            <a:latin typeface="+mj-lt"/>
          </a:endParaRPr>
        </a:p>
      </dsp:txBody>
      <dsp:txXfrm>
        <a:off x="85367" y="2200378"/>
        <a:ext cx="1758634" cy="1578022"/>
      </dsp:txXfrm>
    </dsp:sp>
    <dsp:sp modelId="{B07C5F30-3858-4646-9B53-F78AE930BB2A}">
      <dsp:nvSpPr>
        <dsp:cNvPr id="0" name=""/>
        <dsp:cNvSpPr/>
      </dsp:nvSpPr>
      <dsp:spPr>
        <a:xfrm rot="12612157">
          <a:off x="2011127" y="1593093"/>
          <a:ext cx="102997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02997" y="0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21307A-E3CD-49C4-8645-2CE35ACBAAB8}">
      <dsp:nvSpPr>
        <dsp:cNvPr id="0" name=""/>
        <dsp:cNvSpPr/>
      </dsp:nvSpPr>
      <dsp:spPr>
        <a:xfrm>
          <a:off x="0" y="377663"/>
          <a:ext cx="2018118" cy="1204348"/>
        </a:xfrm>
        <a:prstGeom prst="roundRect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000" b="1" kern="1200" dirty="0" smtClean="0">
              <a:solidFill>
                <a:schemeClr val="tx1"/>
              </a:solidFill>
              <a:latin typeface="+mj-lt"/>
            </a:rPr>
            <a:t>Sniedzam informāciju un atbildes uz jautājumiem</a:t>
          </a:r>
          <a:endParaRPr lang="lv-LV" sz="2000" b="1" kern="1200" dirty="0">
            <a:solidFill>
              <a:schemeClr val="tx1"/>
            </a:solidFill>
            <a:latin typeface="+mj-lt"/>
          </a:endParaRPr>
        </a:p>
      </dsp:txBody>
      <dsp:txXfrm>
        <a:off x="58791" y="436454"/>
        <a:ext cx="1900536" cy="10867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39C458-5408-4DD7-B316-B8264F1FE1A2}" type="datetimeFigureOut">
              <a:rPr lang="lv-LV" smtClean="0"/>
              <a:t>2018.10.30.</a:t>
            </a:fld>
            <a:endParaRPr lang="lv-LV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7D9869-F076-4BB3-919C-9C4991B0E025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40902889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9DB57-0C11-42A7-88FB-72585ABE34D2}" type="datetimeFigureOut">
              <a:rPr lang="lv-LV" smtClean="0"/>
              <a:t>2018.10.30.</a:t>
            </a:fld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A1705-09DB-43B0-98FE-91A2F5031E47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671028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9DB57-0C11-42A7-88FB-72585ABE34D2}" type="datetimeFigureOut">
              <a:rPr lang="lv-LV" smtClean="0"/>
              <a:t>2018.10.30.</a:t>
            </a:fld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A1705-09DB-43B0-98FE-91A2F5031E47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41445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9DB57-0C11-42A7-88FB-72585ABE34D2}" type="datetimeFigureOut">
              <a:rPr lang="lv-LV" smtClean="0"/>
              <a:t>2018.10.30.</a:t>
            </a:fld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A1705-09DB-43B0-98FE-91A2F5031E47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501057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9DB57-0C11-42A7-88FB-72585ABE34D2}" type="datetimeFigureOut">
              <a:rPr lang="lv-LV" smtClean="0"/>
              <a:t>2018.10.30.</a:t>
            </a:fld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A1705-09DB-43B0-98FE-91A2F5031E47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802550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9DB57-0C11-42A7-88FB-72585ABE34D2}" type="datetimeFigureOut">
              <a:rPr lang="lv-LV" smtClean="0"/>
              <a:t>2018.10.30.</a:t>
            </a:fld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A1705-09DB-43B0-98FE-91A2F5031E47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972060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9DB57-0C11-42A7-88FB-72585ABE34D2}" type="datetimeFigureOut">
              <a:rPr lang="lv-LV" smtClean="0"/>
              <a:t>2018.10.30.</a:t>
            </a:fld>
            <a:endParaRPr lang="lv-LV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A1705-09DB-43B0-98FE-91A2F5031E47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40937687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9DB57-0C11-42A7-88FB-72585ABE34D2}" type="datetimeFigureOut">
              <a:rPr lang="lv-LV" smtClean="0"/>
              <a:t>2018.10.30.</a:t>
            </a:fld>
            <a:endParaRPr lang="lv-LV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A1705-09DB-43B0-98FE-91A2F5031E47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713125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9DB57-0C11-42A7-88FB-72585ABE34D2}" type="datetimeFigureOut">
              <a:rPr lang="lv-LV" smtClean="0"/>
              <a:t>2018.10.30.</a:t>
            </a:fld>
            <a:endParaRPr lang="lv-LV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A1705-09DB-43B0-98FE-91A2F5031E47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8746143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9DB57-0C11-42A7-88FB-72585ABE34D2}" type="datetimeFigureOut">
              <a:rPr lang="lv-LV" smtClean="0"/>
              <a:t>2018.10.30.</a:t>
            </a:fld>
            <a:endParaRPr lang="lv-LV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A1705-09DB-43B0-98FE-91A2F5031E47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544750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9DB57-0C11-42A7-88FB-72585ABE34D2}" type="datetimeFigureOut">
              <a:rPr lang="lv-LV" smtClean="0"/>
              <a:t>2018.10.30.</a:t>
            </a:fld>
            <a:endParaRPr lang="lv-LV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A1705-09DB-43B0-98FE-91A2F5031E47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686671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9DB57-0C11-42A7-88FB-72585ABE34D2}" type="datetimeFigureOut">
              <a:rPr lang="lv-LV" smtClean="0"/>
              <a:t>2018.10.30.</a:t>
            </a:fld>
            <a:endParaRPr lang="lv-LV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A1705-09DB-43B0-98FE-91A2F5031E47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871057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59DB57-0C11-42A7-88FB-72585ABE34D2}" type="datetimeFigureOut">
              <a:rPr lang="lv-LV" smtClean="0"/>
              <a:t>2018.10.30.</a:t>
            </a:fld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0A1705-09DB-43B0-98FE-91A2F5031E47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471799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laukutikls.lv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59632" y="1340768"/>
            <a:ext cx="7128792" cy="2448271"/>
          </a:xfrm>
        </p:spPr>
        <p:txBody>
          <a:bodyPr>
            <a:normAutofit/>
          </a:bodyPr>
          <a:lstStyle/>
          <a:p>
            <a:r>
              <a:rPr lang="lv-LV" sz="4800" b="1" dirty="0" smtClean="0">
                <a:solidFill>
                  <a:schemeClr val="accent3">
                    <a:lumMod val="50000"/>
                  </a:schemeClr>
                </a:solidFill>
                <a:latin typeface="Cambria" panose="02040503050406030204" pitchFamily="18" charset="0"/>
              </a:rPr>
              <a:t>EIP tīkla kontaktpunkts</a:t>
            </a:r>
            <a:endParaRPr lang="lv-LV" sz="4800" b="1" dirty="0">
              <a:solidFill>
                <a:schemeClr val="accent3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23728" y="4149080"/>
            <a:ext cx="6840760" cy="792088"/>
          </a:xfrm>
        </p:spPr>
        <p:txBody>
          <a:bodyPr>
            <a:noAutofit/>
          </a:bodyPr>
          <a:lstStyle/>
          <a:p>
            <a:pPr algn="r"/>
            <a:r>
              <a:rPr lang="lv-LV" sz="2800" b="1" dirty="0" smtClean="0">
                <a:solidFill>
                  <a:schemeClr val="accent3">
                    <a:lumMod val="50000"/>
                  </a:schemeClr>
                </a:solidFill>
              </a:rPr>
              <a:t>Valsts Lauku tīkla </a:t>
            </a:r>
          </a:p>
          <a:p>
            <a:pPr algn="r"/>
            <a:r>
              <a:rPr lang="lv-LV" sz="2800" b="1" dirty="0" smtClean="0">
                <a:solidFill>
                  <a:schemeClr val="accent3">
                    <a:lumMod val="50000"/>
                  </a:schemeClr>
                </a:solidFill>
              </a:rPr>
              <a:t>Sekretariāta projektu vadītāja</a:t>
            </a:r>
          </a:p>
          <a:p>
            <a:pPr algn="r"/>
            <a:r>
              <a:rPr lang="lv-LV" sz="2800" b="1" dirty="0" smtClean="0">
                <a:solidFill>
                  <a:schemeClr val="accent3">
                    <a:lumMod val="50000"/>
                  </a:schemeClr>
                </a:solidFill>
              </a:rPr>
              <a:t>Aiva Saulīte-Liniņa</a:t>
            </a:r>
            <a:endParaRPr lang="lv-LV" sz="2800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7200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1143000"/>
          </a:xfrm>
        </p:spPr>
        <p:txBody>
          <a:bodyPr>
            <a:normAutofit/>
          </a:bodyPr>
          <a:lstStyle/>
          <a:p>
            <a:r>
              <a:rPr lang="lv-LV" sz="4800" b="1" dirty="0" smtClean="0"/>
              <a:t>EIP tīkla kontaktpunkts Latvijā</a:t>
            </a:r>
            <a:endParaRPr lang="lv-LV" sz="4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827584" y="2636912"/>
            <a:ext cx="748883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4000" b="1" dirty="0" smtClean="0"/>
              <a:t>Mēs, LLKC</a:t>
            </a:r>
          </a:p>
          <a:p>
            <a:pPr algn="ctr"/>
            <a:r>
              <a:rPr lang="lv-LV" sz="4000" dirty="0" smtClean="0"/>
              <a:t>Valsts Lauku tīkla funkciju ietvaros nodrošinām tehnisko palīdzību.</a:t>
            </a:r>
            <a:endParaRPr lang="lv-LV" sz="4000" dirty="0"/>
          </a:p>
        </p:txBody>
      </p:sp>
    </p:spTree>
    <p:extLst>
      <p:ext uri="{BB962C8B-B14F-4D97-AF65-F5344CB8AC3E}">
        <p14:creationId xmlns:p14="http://schemas.microsoft.com/office/powerpoint/2010/main" val="1924075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641570576"/>
              </p:ext>
            </p:extLst>
          </p:nvPr>
        </p:nvGraphicFramePr>
        <p:xfrm>
          <a:off x="323528" y="1988840"/>
          <a:ext cx="7920880" cy="5184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545106542"/>
              </p:ext>
            </p:extLst>
          </p:nvPr>
        </p:nvGraphicFramePr>
        <p:xfrm>
          <a:off x="1475656" y="1268760"/>
          <a:ext cx="6936432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726568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143000"/>
          </a:xfrm>
        </p:spPr>
        <p:txBody>
          <a:bodyPr/>
          <a:lstStyle/>
          <a:p>
            <a:r>
              <a:rPr lang="lv-LV" dirty="0" smtClean="0"/>
              <a:t>Mūsu mājas lapā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525963"/>
          </a:xfrm>
        </p:spPr>
        <p:txBody>
          <a:bodyPr/>
          <a:lstStyle/>
          <a:p>
            <a:r>
              <a:rPr lang="lv-LV" dirty="0" smtClean="0"/>
              <a:t>Informācija par LAP pasākuma 16.«Sadarbība» </a:t>
            </a:r>
          </a:p>
          <a:p>
            <a:r>
              <a:rPr lang="lv-LV" dirty="0" smtClean="0"/>
              <a:t>EIP darba grupu projektu piemēri Eiropā</a:t>
            </a:r>
          </a:p>
          <a:p>
            <a:r>
              <a:rPr lang="lv-LV" dirty="0" smtClean="0"/>
              <a:t>Informācija par uzsāktajiem inovāciju projektiem Latvijā</a:t>
            </a:r>
          </a:p>
          <a:p>
            <a:endParaRPr lang="lv-LV" dirty="0" smtClean="0"/>
          </a:p>
          <a:p>
            <a:pPr marL="0" indent="0" algn="ctr">
              <a:buNone/>
            </a:pPr>
            <a:r>
              <a:rPr lang="lv-LV" sz="3600" dirty="0" smtClean="0">
                <a:hlinkClick r:id="rId2"/>
              </a:rPr>
              <a:t>www.laukutikls.lv</a:t>
            </a:r>
            <a:r>
              <a:rPr lang="lv-LV" sz="3600" dirty="0" smtClean="0"/>
              <a:t>  </a:t>
            </a:r>
            <a:endParaRPr lang="lv-LV" sz="3600" dirty="0"/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325262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8942" y="4766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lv-LV" b="1" dirty="0" smtClean="0"/>
              <a:t>Spiral</a:t>
            </a:r>
            <a:r>
              <a:rPr lang="lv-LV" b="1" dirty="0" smtClean="0"/>
              <a:t> </a:t>
            </a:r>
            <a:r>
              <a:rPr lang="lv-LV" b="1" dirty="0" smtClean="0"/>
              <a:t>of</a:t>
            </a:r>
            <a:r>
              <a:rPr lang="lv-LV" b="1" dirty="0" smtClean="0"/>
              <a:t> </a:t>
            </a:r>
            <a:r>
              <a:rPr lang="lv-LV" b="1" dirty="0" smtClean="0"/>
              <a:t>Initiatives</a:t>
            </a:r>
            <a:r>
              <a:rPr lang="lv-LV" b="1" dirty="0" smtClean="0"/>
              <a:t>/Iniciatīvu spirāle</a:t>
            </a:r>
            <a:endParaRPr lang="lv-LV" b="1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7724" y="1326384"/>
            <a:ext cx="5544616" cy="5544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431008" y="4509118"/>
            <a:ext cx="12241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b="1" dirty="0" smtClean="0">
                <a:solidFill>
                  <a:srgbClr val="FF0000"/>
                </a:solidFill>
              </a:rPr>
              <a:t>Sākotnējā ideja</a:t>
            </a:r>
            <a:endParaRPr lang="lv-LV" sz="16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784925" y="5081377"/>
            <a:ext cx="10801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b="1" dirty="0" smtClean="0">
                <a:solidFill>
                  <a:srgbClr val="FF0000"/>
                </a:solidFill>
              </a:rPr>
              <a:t>Iedvesma</a:t>
            </a:r>
            <a:endParaRPr lang="lv-LV" sz="16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316413" y="5844653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b="1" dirty="0" smtClean="0">
                <a:solidFill>
                  <a:schemeClr val="tx2"/>
                </a:solidFill>
              </a:rPr>
              <a:t>Plānošana</a:t>
            </a:r>
            <a:endParaRPr lang="lv-LV" sz="1600" b="1" dirty="0">
              <a:solidFill>
                <a:schemeClr val="tx2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29914" y="5025305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b="1" dirty="0" smtClean="0">
                <a:solidFill>
                  <a:srgbClr val="FF0000"/>
                </a:solidFill>
              </a:rPr>
              <a:t>Attīstība</a:t>
            </a:r>
            <a:endParaRPr lang="lv-LV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99792" y="3319266"/>
            <a:ext cx="12241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b="1" dirty="0" smtClean="0">
                <a:solidFill>
                  <a:schemeClr val="tx2"/>
                </a:solidFill>
              </a:rPr>
              <a:t>Īstenošana</a:t>
            </a:r>
            <a:endParaRPr lang="lv-LV" sz="1600" b="1" dirty="0">
              <a:solidFill>
                <a:schemeClr val="tx2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145202" y="2303368"/>
            <a:ext cx="2617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b="1" dirty="0" smtClean="0">
                <a:solidFill>
                  <a:srgbClr val="FF0000"/>
                </a:solidFill>
              </a:rPr>
              <a:t>Informācijas izplatīšana</a:t>
            </a:r>
            <a:endParaRPr lang="lv-LV" sz="1600" b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84168" y="2517352"/>
            <a:ext cx="18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b="1" dirty="0" smtClean="0">
                <a:solidFill>
                  <a:schemeClr val="tx2"/>
                </a:solidFill>
              </a:rPr>
              <a:t>Nostiprināšana</a:t>
            </a:r>
            <a:endParaRPr lang="lv-LV" sz="1600" b="1" dirty="0">
              <a:solidFill>
                <a:schemeClr val="tx2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723" y="4958266"/>
            <a:ext cx="20517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+mj-lt"/>
              </a:rPr>
              <a:t>H.E.Wielinga</a:t>
            </a:r>
            <a:r>
              <a:rPr lang="en-US" dirty="0" smtClean="0">
                <a:latin typeface="+mj-lt"/>
              </a:rPr>
              <a:t>(2018</a:t>
            </a:r>
            <a:r>
              <a:rPr lang="en-US" dirty="0">
                <a:latin typeface="+mj-lt"/>
              </a:rPr>
              <a:t>): </a:t>
            </a:r>
            <a:endParaRPr lang="lv-LV" dirty="0" smtClean="0">
              <a:latin typeface="+mj-lt"/>
            </a:endParaRPr>
          </a:p>
          <a:p>
            <a:r>
              <a:rPr lang="en-US" b="1" dirty="0" smtClean="0">
                <a:latin typeface="+mj-lt"/>
              </a:rPr>
              <a:t>“</a:t>
            </a:r>
            <a:r>
              <a:rPr lang="en-US" b="1" dirty="0">
                <a:latin typeface="+mj-lt"/>
              </a:rPr>
              <a:t>Dynamics of Living Networks” </a:t>
            </a:r>
            <a:endParaRPr lang="lv-LV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828357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08720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lv-LV" sz="4000" b="1" dirty="0" smtClean="0"/>
              <a:t>Lai nodrošinātu sekmīgāku </a:t>
            </a:r>
            <a:br>
              <a:rPr lang="lv-LV" sz="4000" b="1" dirty="0" smtClean="0"/>
            </a:br>
            <a:r>
              <a:rPr lang="lv-LV" sz="4000" b="1" dirty="0" smtClean="0"/>
              <a:t>informācijas apmaiņu</a:t>
            </a:r>
            <a:r>
              <a:rPr lang="lv-LV" dirty="0" smtClean="0"/>
              <a:t> 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204864"/>
            <a:ext cx="8229600" cy="4525963"/>
          </a:xfrm>
        </p:spPr>
        <p:txBody>
          <a:bodyPr/>
          <a:lstStyle/>
          <a:p>
            <a:r>
              <a:rPr lang="lv-LV" dirty="0" smtClean="0"/>
              <a:t>Informācijas aktualizēšanai</a:t>
            </a:r>
            <a:endParaRPr lang="lv-LV" dirty="0"/>
          </a:p>
          <a:p>
            <a:r>
              <a:rPr lang="lv-LV" dirty="0" smtClean="0"/>
              <a:t>Sadarbības uzlabošanai</a:t>
            </a:r>
            <a:endParaRPr lang="lv-LV" dirty="0"/>
          </a:p>
          <a:p>
            <a:r>
              <a:rPr lang="lv-LV" dirty="0" smtClean="0"/>
              <a:t>Informācijas izplatīšanai starptautiskā līmenī</a:t>
            </a:r>
          </a:p>
          <a:p>
            <a:endParaRPr lang="lv-LV" dirty="0"/>
          </a:p>
          <a:p>
            <a:pPr marL="0" indent="0">
              <a:buNone/>
            </a:pPr>
            <a:r>
              <a:rPr lang="lv-LV" b="1" dirty="0" smtClean="0"/>
              <a:t>Sazināmies!</a:t>
            </a:r>
            <a:endParaRPr lang="lv-LV" b="1" dirty="0"/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22393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lv-LV" sz="9600" dirty="0" smtClean="0">
                <a:solidFill>
                  <a:schemeClr val="accent3">
                    <a:lumMod val="50000"/>
                  </a:schemeClr>
                </a:solidFill>
              </a:rPr>
              <a:t>Paldies!</a:t>
            </a:r>
            <a:endParaRPr lang="lv-LV" sz="96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3568" y="4005064"/>
            <a:ext cx="33123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lv-LV" dirty="0"/>
              <a:t>Edgars Linde</a:t>
            </a:r>
          </a:p>
          <a:p>
            <a:pPr algn="r"/>
            <a:r>
              <a:rPr lang="lv-LV" dirty="0"/>
              <a:t>Valsts Lauku tīkla Sekretariāta</a:t>
            </a:r>
          </a:p>
          <a:p>
            <a:pPr algn="r"/>
            <a:r>
              <a:rPr lang="lv-LV" dirty="0"/>
              <a:t>Vadītājs</a:t>
            </a:r>
          </a:p>
          <a:p>
            <a:pPr algn="r"/>
            <a:r>
              <a:rPr lang="lv-LV" dirty="0"/>
              <a:t>E-pasts: </a:t>
            </a:r>
            <a:r>
              <a:rPr lang="lv-LV" dirty="0"/>
              <a:t>edgars.linde@llkc.lv</a:t>
            </a:r>
            <a:endParaRPr lang="lv-LV" dirty="0"/>
          </a:p>
        </p:txBody>
      </p:sp>
      <p:sp>
        <p:nvSpPr>
          <p:cNvPr id="5" name="TextBox 4"/>
          <p:cNvSpPr txBox="1"/>
          <p:nvPr/>
        </p:nvSpPr>
        <p:spPr>
          <a:xfrm>
            <a:off x="4788024" y="4005064"/>
            <a:ext cx="403244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v-SE" dirty="0"/>
              <a:t>Aiva Saulīte-Liniņa </a:t>
            </a:r>
          </a:p>
          <a:p>
            <a:pPr algn="r"/>
            <a:r>
              <a:rPr lang="sv-SE" dirty="0"/>
              <a:t>Valsts Lauku tīkla sekretariāts</a:t>
            </a:r>
          </a:p>
          <a:p>
            <a:pPr algn="r"/>
            <a:r>
              <a:rPr lang="sv-SE" dirty="0"/>
              <a:t>projektu vadītāja</a:t>
            </a:r>
          </a:p>
          <a:p>
            <a:pPr algn="r"/>
            <a:r>
              <a:rPr lang="sv-SE" dirty="0"/>
              <a:t>E-pasts: aiva.saulite@llkc.lv</a:t>
            </a:r>
          </a:p>
          <a:p>
            <a:pPr algn="r"/>
            <a:r>
              <a:rPr lang="sv-SE" dirty="0"/>
              <a:t>Tel.63007559</a:t>
            </a:r>
          </a:p>
        </p:txBody>
      </p:sp>
    </p:spTree>
    <p:extLst>
      <p:ext uri="{BB962C8B-B14F-4D97-AF65-F5344CB8AC3E}">
        <p14:creationId xmlns:p14="http://schemas.microsoft.com/office/powerpoint/2010/main" val="2273924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1108</TotalTime>
  <Words>143</Words>
  <Application>Microsoft Office PowerPoint</Application>
  <PresentationFormat>On-screen Show (4:3)</PresentationFormat>
  <Paragraphs>46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EIP tīkla kontaktpunkts</vt:lpstr>
      <vt:lpstr>EIP tīkla kontaktpunkts Latvijā</vt:lpstr>
      <vt:lpstr>PowerPoint Presentation</vt:lpstr>
      <vt:lpstr>Mūsu mājas lapā</vt:lpstr>
      <vt:lpstr>Spiral of Initiatives/Iniciatīvu spirāle</vt:lpstr>
      <vt:lpstr>Lai nodrošinātu sekmīgāku  informācijas apmaiņu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Liega Ozola</dc:creator>
  <cp:lastModifiedBy>Aiva Saulīte</cp:lastModifiedBy>
  <cp:revision>60</cp:revision>
  <cp:lastPrinted>2018-10-30T09:29:15Z</cp:lastPrinted>
  <dcterms:created xsi:type="dcterms:W3CDTF">2017-02-15T07:27:40Z</dcterms:created>
  <dcterms:modified xsi:type="dcterms:W3CDTF">2018-10-30T12:03:22Z</dcterms:modified>
</cp:coreProperties>
</file>