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6" r:id="rId2"/>
    <p:sldMasterId id="2147483687" r:id="rId3"/>
  </p:sldMasterIdLst>
  <p:notesMasterIdLst>
    <p:notesMasterId r:id="rId13"/>
  </p:notesMasterIdLst>
  <p:handoutMasterIdLst>
    <p:handoutMasterId r:id="rId14"/>
  </p:handoutMasterIdLst>
  <p:sldIdLst>
    <p:sldId id="26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</p:sldIdLst>
  <p:sldSz cx="9906000" cy="6858000" type="A4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63">
          <p15:clr>
            <a:srgbClr val="A4A3A4"/>
          </p15:clr>
        </p15:guide>
        <p15:guide id="2" pos="3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65"/>
    <a:srgbClr val="72C7E7"/>
    <a:srgbClr val="A1DAD0"/>
    <a:srgbClr val="AC675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 varScale="1">
        <p:scale>
          <a:sx n="64" d="100"/>
          <a:sy n="64" d="100"/>
        </p:scale>
        <p:origin x="-1166" y="-82"/>
      </p:cViewPr>
      <p:guideLst>
        <p:guide orient="horz" pos="663"/>
        <p:guide pos="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B45AC-7942-4E03-A7DF-284E59848BF6}" type="datetimeFigureOut">
              <a:rPr lang="lv-LV" smtClean="0"/>
              <a:pPr/>
              <a:t>02.03.2017.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7A6D4-A8F7-4A5E-828C-4A71E9D3F62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659346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8126A-3CA7-4264-9F9B-9DF67F067627}" type="datetimeFigureOut">
              <a:rPr lang="lv-LV" smtClean="0"/>
              <a:pPr/>
              <a:t>02.03.2017.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41DCF-5037-44CE-91E7-39056132BAE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4281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l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hasCustomPrompt="1"/>
          </p:nvPr>
        </p:nvSpPr>
        <p:spPr>
          <a:xfrm>
            <a:off x="2004864" y="2276872"/>
            <a:ext cx="740323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ts val="4100"/>
              </a:lnSpc>
              <a:defRPr sz="3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lv-LV" dirty="0"/>
              <a:t>Nosaukums</a:t>
            </a:r>
          </a:p>
        </p:txBody>
      </p:sp>
      <p:pic>
        <p:nvPicPr>
          <p:cNvPr id="6" name="Attēls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504" y="332656"/>
            <a:ext cx="4176464" cy="1625024"/>
          </a:xfrm>
          <a:prstGeom prst="rect">
            <a:avLst/>
          </a:prstGeom>
        </p:spPr>
      </p:pic>
      <p:sp>
        <p:nvSpPr>
          <p:cNvPr id="14" name="Teksta vietturis 13"/>
          <p:cNvSpPr>
            <a:spLocks noGrp="1"/>
          </p:cNvSpPr>
          <p:nvPr>
            <p:ph type="body" sz="quarter" idx="11" hasCustomPrompt="1"/>
          </p:nvPr>
        </p:nvSpPr>
        <p:spPr>
          <a:xfrm>
            <a:off x="2004864" y="4293096"/>
            <a:ext cx="2520280" cy="108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lv-LV" sz="1800" b="0" i="0" u="none" strike="noStrike" kern="1200" cap="all" baseline="0" smtClean="0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>
              <a:lnSpc>
                <a:spcPts val="3200"/>
              </a:lnSpc>
            </a:pPr>
            <a:r>
              <a:rPr lang="lv-LV" sz="1900" b="0" i="0" u="none" strike="noStrike" kern="1200" cap="all" baseline="0" dirty="0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rPr>
              <a:t>Autors</a:t>
            </a:r>
            <a:endParaRPr lang="lv-LV" sz="1900" dirty="0"/>
          </a:p>
        </p:txBody>
      </p:sp>
    </p:spTree>
    <p:extLst>
      <p:ext uri="{BB962C8B-B14F-4D97-AF65-F5344CB8AC3E}">
        <p14:creationId xmlns:p14="http://schemas.microsoft.com/office/powerpoint/2010/main" xmlns="" val="120100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a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1112" y="4568146"/>
            <a:ext cx="3545170" cy="1379393"/>
          </a:xfrm>
          <a:prstGeom prst="rect">
            <a:avLst/>
          </a:prstGeom>
        </p:spPr>
      </p:pic>
      <p:sp>
        <p:nvSpPr>
          <p:cNvPr id="12" name="Taisnstūris 11"/>
          <p:cNvSpPr/>
          <p:nvPr userDrawn="1"/>
        </p:nvSpPr>
        <p:spPr>
          <a:xfrm>
            <a:off x="1999511" y="5190365"/>
            <a:ext cx="4953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lv-LV" sz="1400" b="0" i="0" u="none" strike="noStrike" kern="1200" baseline="0" dirty="0">
              <a:solidFill>
                <a:schemeClr val="bg1"/>
              </a:solidFill>
              <a:latin typeface="Myriad Pro" pitchFamily="34" charset="0"/>
              <a:ea typeface="+mn-ea"/>
              <a:cs typeface="+mn-cs"/>
            </a:endParaRPr>
          </a:p>
          <a:p>
            <a:r>
              <a:rPr lang="lv-LV" sz="14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www.bior.lv</a:t>
            </a:r>
            <a:endParaRPr lang="lv-LV" sz="14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Satura vietturis 15"/>
          <p:cNvSpPr>
            <a:spLocks noGrp="1"/>
          </p:cNvSpPr>
          <p:nvPr>
            <p:ph sz="quarter" idx="11" hasCustomPrompt="1"/>
          </p:nvPr>
        </p:nvSpPr>
        <p:spPr>
          <a:xfrm>
            <a:off x="2000250" y="4530045"/>
            <a:ext cx="2376488" cy="55513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1400" b="0" i="0" u="none" strike="noStrike" kern="1200" baseline="0" dirty="0">
                <a:solidFill>
                  <a:schemeClr val="bg1"/>
                </a:solidFill>
                <a:latin typeface="Myriad Pro" pitchFamily="34" charset="0"/>
                <a:ea typeface="+mn-ea"/>
                <a:cs typeface="+mn-cs"/>
              </a:rPr>
              <a:t>+371 67620513</a:t>
            </a:r>
            <a:endParaRPr lang="lv-LV" dirty="0"/>
          </a:p>
        </p:txBody>
      </p:sp>
      <p:sp>
        <p:nvSpPr>
          <p:cNvPr id="17" name="Satura vietturis 15"/>
          <p:cNvSpPr>
            <a:spLocks noGrp="1"/>
          </p:cNvSpPr>
          <p:nvPr>
            <p:ph sz="quarter" idx="12" hasCustomPrompt="1"/>
          </p:nvPr>
        </p:nvSpPr>
        <p:spPr>
          <a:xfrm>
            <a:off x="2000672" y="3212976"/>
            <a:ext cx="2376488" cy="30071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dirty="0"/>
              <a:t>AUTORS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quarter" idx="14" hasCustomPrompt="1"/>
          </p:nvPr>
        </p:nvSpPr>
        <p:spPr>
          <a:xfrm>
            <a:off x="1986484" y="1844824"/>
            <a:ext cx="4953000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lv-LV" dirty="0"/>
              <a:t>Paldies par uzmanību!</a:t>
            </a:r>
          </a:p>
        </p:txBody>
      </p:sp>
    </p:spTree>
    <p:extLst>
      <p:ext uri="{BB962C8B-B14F-4D97-AF65-F5344CB8AC3E}">
        <p14:creationId xmlns:p14="http://schemas.microsoft.com/office/powerpoint/2010/main" xmlns="" val="366215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l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hasCustomPrompt="1"/>
          </p:nvPr>
        </p:nvSpPr>
        <p:spPr>
          <a:xfrm>
            <a:off x="2004864" y="2276872"/>
            <a:ext cx="740323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ts val="4100"/>
              </a:lnSpc>
              <a:defRPr sz="3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</a:t>
            </a:r>
          </a:p>
        </p:txBody>
      </p:sp>
      <p:pic>
        <p:nvPicPr>
          <p:cNvPr id="6" name="Attēls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504" y="400272"/>
            <a:ext cx="4176464" cy="1489791"/>
          </a:xfrm>
          <a:prstGeom prst="rect">
            <a:avLst/>
          </a:prstGeom>
        </p:spPr>
      </p:pic>
      <p:sp>
        <p:nvSpPr>
          <p:cNvPr id="14" name="Teksta vietturis 13"/>
          <p:cNvSpPr>
            <a:spLocks noGrp="1"/>
          </p:cNvSpPr>
          <p:nvPr>
            <p:ph type="body" sz="quarter" idx="11" hasCustomPrompt="1"/>
          </p:nvPr>
        </p:nvSpPr>
        <p:spPr>
          <a:xfrm>
            <a:off x="2004864" y="4293096"/>
            <a:ext cx="2520280" cy="108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lv-LV" sz="1800" b="0" i="0" u="none" strike="noStrike" kern="1200" cap="all" baseline="0" smtClean="0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>
              <a:lnSpc>
                <a:spcPts val="3200"/>
              </a:lnSpc>
            </a:pPr>
            <a:r>
              <a:rPr lang="lv-LV" sz="1900" b="0" i="0" u="none" strike="noStrike" kern="1200" cap="all" baseline="0" dirty="0" err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rPr>
              <a:t>Author</a:t>
            </a:r>
            <a:endParaRPr lang="lv-LV" sz="1900" dirty="0"/>
          </a:p>
        </p:txBody>
      </p:sp>
    </p:spTree>
    <p:extLst>
      <p:ext uri="{BB962C8B-B14F-4D97-AF65-F5344CB8AC3E}">
        <p14:creationId xmlns:p14="http://schemas.microsoft.com/office/powerpoint/2010/main" xmlns="" val="4015165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matslaids tum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 hasCustomPrompt="1"/>
          </p:nvPr>
        </p:nvSpPr>
        <p:spPr>
          <a:xfrm>
            <a:off x="488950" y="1268760"/>
            <a:ext cx="8928546" cy="5040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err="1"/>
              <a:t>Teksts</a:t>
            </a:r>
            <a:endParaRPr lang="en-US" noProof="0" dirty="0"/>
          </a:p>
        </p:txBody>
      </p:sp>
      <p:sp>
        <p:nvSpPr>
          <p:cNvPr id="4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7875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 err="1"/>
              <a:t>Rediģēt</a:t>
            </a:r>
            <a:r>
              <a:rPr lang="en-US" noProof="0" dirty="0"/>
              <a:t> </a:t>
            </a:r>
            <a:r>
              <a:rPr lang="en-US" noProof="0" dirty="0" err="1"/>
              <a:t>šablona</a:t>
            </a:r>
            <a:r>
              <a:rPr lang="en-US" noProof="0" dirty="0"/>
              <a:t> </a:t>
            </a:r>
            <a:r>
              <a:rPr lang="en-US" noProof="0" dirty="0" err="1"/>
              <a:t>virsraksta</a:t>
            </a:r>
            <a:r>
              <a:rPr lang="en-US" noProof="0" dirty="0"/>
              <a:t> </a:t>
            </a:r>
            <a:r>
              <a:rPr lang="en-US" noProof="0" dirty="0" err="1"/>
              <a:t>stilu</a:t>
            </a:r>
            <a:endParaRPr lang="en-US" noProof="0" dirty="0"/>
          </a:p>
        </p:txBody>
      </p:sp>
      <p:sp>
        <p:nvSpPr>
          <p:cNvPr id="5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F4E0B926-83DE-450F-9A55-F2B96BF2C099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6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7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2440840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matslaids gai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 hasCustomPrompt="1"/>
          </p:nvPr>
        </p:nvSpPr>
        <p:spPr>
          <a:xfrm>
            <a:off x="488950" y="1268760"/>
            <a:ext cx="8928546" cy="5040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6265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err="1"/>
              <a:t>Teksts</a:t>
            </a:r>
            <a:endParaRPr lang="en-US" noProof="0" dirty="0"/>
          </a:p>
        </p:txBody>
      </p:sp>
      <p:sp>
        <p:nvSpPr>
          <p:cNvPr id="7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en-US" noProof="0" dirty="0" err="1"/>
              <a:t>Rediģēt</a:t>
            </a:r>
            <a:r>
              <a:rPr lang="en-US" noProof="0" dirty="0"/>
              <a:t> </a:t>
            </a:r>
            <a:r>
              <a:rPr lang="en-US" noProof="0" dirty="0" err="1"/>
              <a:t>šablona</a:t>
            </a:r>
            <a:r>
              <a:rPr lang="en-US" noProof="0" dirty="0"/>
              <a:t> </a:t>
            </a:r>
            <a:r>
              <a:rPr lang="en-US" noProof="0" dirty="0" err="1"/>
              <a:t>virsraksta</a:t>
            </a:r>
            <a:r>
              <a:rPr lang="en-US" noProof="0" dirty="0"/>
              <a:t> </a:t>
            </a:r>
            <a:r>
              <a:rPr lang="en-US" noProof="0" dirty="0" err="1"/>
              <a:t>stilu</a:t>
            </a:r>
            <a:endParaRPr lang="en-US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ABE3EBAC-2408-4B93-89B0-8314F122238D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286251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matslaids gai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 hasCustomPrompt="1"/>
          </p:nvPr>
        </p:nvSpPr>
        <p:spPr>
          <a:xfrm>
            <a:off x="488950" y="1268760"/>
            <a:ext cx="8928546" cy="5040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6265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err="1"/>
              <a:t>Teksts</a:t>
            </a:r>
            <a:endParaRPr lang="en-US" noProof="0" dirty="0"/>
          </a:p>
        </p:txBody>
      </p:sp>
      <p:sp>
        <p:nvSpPr>
          <p:cNvPr id="7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en-US" noProof="0" dirty="0" err="1"/>
              <a:t>Rediģēt</a:t>
            </a:r>
            <a:r>
              <a:rPr lang="en-US" noProof="0" dirty="0"/>
              <a:t> </a:t>
            </a:r>
            <a:r>
              <a:rPr lang="en-US" noProof="0" dirty="0" err="1"/>
              <a:t>šablona</a:t>
            </a:r>
            <a:r>
              <a:rPr lang="en-US" noProof="0" dirty="0"/>
              <a:t> </a:t>
            </a:r>
            <a:r>
              <a:rPr lang="en-US" noProof="0" dirty="0" err="1"/>
              <a:t>virsraksta</a:t>
            </a:r>
            <a:r>
              <a:rPr lang="en-US" noProof="0" dirty="0"/>
              <a:t> </a:t>
            </a:r>
            <a:r>
              <a:rPr lang="en-US" noProof="0" dirty="0" err="1"/>
              <a:t>stilu</a:t>
            </a:r>
            <a:endParaRPr lang="en-US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253E930F-D1B4-4C50-9E84-7A10D2B32204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903786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matslaids bal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 hasCustomPrompt="1"/>
          </p:nvPr>
        </p:nvSpPr>
        <p:spPr>
          <a:xfrm>
            <a:off x="488950" y="1268760"/>
            <a:ext cx="8928546" cy="5040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6265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err="1"/>
              <a:t>Teksts</a:t>
            </a:r>
            <a:endParaRPr lang="en-US" noProof="0" dirty="0"/>
          </a:p>
        </p:txBody>
      </p:sp>
      <p:sp>
        <p:nvSpPr>
          <p:cNvPr id="7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en-US" noProof="0" dirty="0" err="1"/>
              <a:t>Rediģēt</a:t>
            </a:r>
            <a:r>
              <a:rPr lang="en-US" noProof="0" dirty="0"/>
              <a:t> </a:t>
            </a:r>
            <a:r>
              <a:rPr lang="en-US" noProof="0" dirty="0" err="1"/>
              <a:t>šablona</a:t>
            </a:r>
            <a:r>
              <a:rPr lang="en-US" noProof="0" dirty="0"/>
              <a:t> </a:t>
            </a:r>
            <a:r>
              <a:rPr lang="en-US" noProof="0" dirty="0" err="1"/>
              <a:t>virsraksta</a:t>
            </a:r>
            <a:r>
              <a:rPr lang="en-US" noProof="0" dirty="0"/>
              <a:t> </a:t>
            </a:r>
            <a:r>
              <a:rPr lang="en-US" noProof="0" dirty="0" err="1"/>
              <a:t>stilu</a:t>
            </a:r>
            <a:endParaRPr lang="en-US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E95EEF3C-A076-4753-9A3D-057FF5D5B536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3628632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turs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7875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 err="1"/>
              <a:t>Rediģēt</a:t>
            </a:r>
            <a:r>
              <a:rPr lang="en-US" noProof="0" dirty="0"/>
              <a:t> </a:t>
            </a:r>
            <a:r>
              <a:rPr lang="en-US" noProof="0" dirty="0" err="1"/>
              <a:t>šablona</a:t>
            </a:r>
            <a:r>
              <a:rPr lang="en-US" noProof="0" dirty="0"/>
              <a:t> </a:t>
            </a:r>
            <a:r>
              <a:rPr lang="en-US" noProof="0" dirty="0" err="1"/>
              <a:t>virsraksta</a:t>
            </a:r>
            <a:r>
              <a:rPr lang="en-US" noProof="0" dirty="0"/>
              <a:t> </a:t>
            </a:r>
            <a:r>
              <a:rPr lang="en-US" noProof="0" dirty="0" err="1"/>
              <a:t>stilu</a:t>
            </a:r>
            <a:endParaRPr lang="en-US" noProof="0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95300" y="1268761"/>
            <a:ext cx="8915400" cy="485740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000">
                <a:solidFill>
                  <a:schemeClr val="bg1"/>
                </a:solidFill>
                <a:latin typeface="+mn-lt"/>
              </a:defRPr>
            </a:lvl2pPr>
            <a:lvl3pPr>
              <a:defRPr sz="18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err="1"/>
              <a:t>Rediģēt</a:t>
            </a:r>
            <a:r>
              <a:rPr lang="en-US" noProof="0" dirty="0"/>
              <a:t> </a:t>
            </a:r>
            <a:r>
              <a:rPr lang="en-US" noProof="0" dirty="0" err="1"/>
              <a:t>šablona</a:t>
            </a:r>
            <a:r>
              <a:rPr lang="en-US" noProof="0" dirty="0"/>
              <a:t> </a:t>
            </a:r>
            <a:r>
              <a:rPr lang="en-US" noProof="0" dirty="0" err="1"/>
              <a:t>teksta</a:t>
            </a:r>
            <a:r>
              <a:rPr lang="en-US" noProof="0" dirty="0"/>
              <a:t> </a:t>
            </a:r>
            <a:r>
              <a:rPr lang="en-US" noProof="0" dirty="0" err="1"/>
              <a:t>stilus</a:t>
            </a:r>
            <a:endParaRPr lang="en-US" noProof="0" dirty="0"/>
          </a:p>
          <a:p>
            <a:pPr lvl="1"/>
            <a:r>
              <a:rPr lang="en-US" noProof="0" dirty="0" err="1"/>
              <a:t>Otrais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  <a:p>
            <a:pPr lvl="2"/>
            <a:r>
              <a:rPr lang="en-US" noProof="0" dirty="0" err="1"/>
              <a:t>Trešais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  <a:p>
            <a:pPr lvl="3"/>
            <a:r>
              <a:rPr lang="en-US" noProof="0" dirty="0" err="1"/>
              <a:t>Ceturtais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  <a:p>
            <a:pPr lvl="4"/>
            <a:r>
              <a:rPr lang="en-US" noProof="0" dirty="0" err="1"/>
              <a:t>Piektais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7BBF1C-5C7C-4E46-9A26-B225F271CD52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83655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turs gai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en-US" noProof="0" dirty="0" err="1"/>
              <a:t>Rediģēt</a:t>
            </a:r>
            <a:r>
              <a:rPr lang="en-US" noProof="0" dirty="0"/>
              <a:t> </a:t>
            </a:r>
            <a:r>
              <a:rPr lang="en-US" noProof="0" dirty="0" err="1"/>
              <a:t>šablona</a:t>
            </a:r>
            <a:r>
              <a:rPr lang="en-US" noProof="0" dirty="0"/>
              <a:t> </a:t>
            </a:r>
            <a:r>
              <a:rPr lang="en-US" noProof="0" dirty="0" err="1"/>
              <a:t>virsraksta</a:t>
            </a:r>
            <a:r>
              <a:rPr lang="en-US" noProof="0" dirty="0"/>
              <a:t> </a:t>
            </a:r>
            <a:r>
              <a:rPr lang="en-US" noProof="0" dirty="0" err="1"/>
              <a:t>stilu</a:t>
            </a:r>
            <a:endParaRPr lang="en-US" noProof="0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95300" y="1268761"/>
            <a:ext cx="8915400" cy="485740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noProof="0" dirty="0" err="1"/>
              <a:t>Rediģēt</a:t>
            </a:r>
            <a:r>
              <a:rPr lang="en-US" noProof="0" dirty="0"/>
              <a:t> </a:t>
            </a:r>
            <a:r>
              <a:rPr lang="en-US" noProof="0" dirty="0" err="1"/>
              <a:t>šablona</a:t>
            </a:r>
            <a:r>
              <a:rPr lang="en-US" noProof="0" dirty="0"/>
              <a:t> </a:t>
            </a:r>
            <a:r>
              <a:rPr lang="en-US" noProof="0" dirty="0" err="1"/>
              <a:t>teksta</a:t>
            </a:r>
            <a:r>
              <a:rPr lang="en-US" noProof="0" dirty="0"/>
              <a:t> </a:t>
            </a:r>
            <a:r>
              <a:rPr lang="en-US" noProof="0" dirty="0" err="1"/>
              <a:t>stilus</a:t>
            </a:r>
            <a:endParaRPr lang="en-US" noProof="0" dirty="0"/>
          </a:p>
          <a:p>
            <a:pPr lvl="1"/>
            <a:r>
              <a:rPr lang="en-US" noProof="0" dirty="0" err="1"/>
              <a:t>Otrais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  <a:p>
            <a:pPr lvl="2"/>
            <a:r>
              <a:rPr lang="en-US" noProof="0" dirty="0" err="1"/>
              <a:t>Trešais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  <a:p>
            <a:pPr lvl="3"/>
            <a:r>
              <a:rPr lang="en-US" noProof="0" dirty="0" err="1"/>
              <a:t>Ceturtais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  <a:p>
            <a:pPr lvl="4"/>
            <a:r>
              <a:rPr lang="en-US" noProof="0" dirty="0" err="1"/>
              <a:t>Piektais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26554F60-D3C7-46FE-96C7-E837C7D5520B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2060018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aturs gai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en-US" noProof="0" dirty="0" err="1"/>
              <a:t>Rediģēt</a:t>
            </a:r>
            <a:r>
              <a:rPr lang="en-US" noProof="0" dirty="0"/>
              <a:t> </a:t>
            </a:r>
            <a:r>
              <a:rPr lang="en-US" noProof="0" dirty="0" err="1"/>
              <a:t>šablona</a:t>
            </a:r>
            <a:r>
              <a:rPr lang="en-US" noProof="0" dirty="0"/>
              <a:t> </a:t>
            </a:r>
            <a:r>
              <a:rPr lang="en-US" noProof="0" dirty="0" err="1"/>
              <a:t>virsraksta</a:t>
            </a:r>
            <a:r>
              <a:rPr lang="en-US" noProof="0" dirty="0"/>
              <a:t> </a:t>
            </a:r>
            <a:r>
              <a:rPr lang="en-US" noProof="0" dirty="0" err="1"/>
              <a:t>stilu</a:t>
            </a:r>
            <a:endParaRPr lang="en-US" noProof="0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95300" y="1268761"/>
            <a:ext cx="8915400" cy="485740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noProof="0" dirty="0" err="1"/>
              <a:t>Rediģēt</a:t>
            </a:r>
            <a:r>
              <a:rPr lang="en-US" noProof="0" dirty="0"/>
              <a:t> </a:t>
            </a:r>
            <a:r>
              <a:rPr lang="en-US" noProof="0" dirty="0" err="1"/>
              <a:t>šablona</a:t>
            </a:r>
            <a:r>
              <a:rPr lang="en-US" noProof="0" dirty="0"/>
              <a:t> </a:t>
            </a:r>
            <a:r>
              <a:rPr lang="en-US" noProof="0" dirty="0" err="1"/>
              <a:t>teksta</a:t>
            </a:r>
            <a:r>
              <a:rPr lang="en-US" noProof="0" dirty="0"/>
              <a:t> </a:t>
            </a:r>
            <a:r>
              <a:rPr lang="en-US" noProof="0" dirty="0" err="1"/>
              <a:t>stilus</a:t>
            </a:r>
            <a:endParaRPr lang="en-US" noProof="0" dirty="0"/>
          </a:p>
          <a:p>
            <a:pPr lvl="1"/>
            <a:r>
              <a:rPr lang="en-US" noProof="0" dirty="0" err="1"/>
              <a:t>Otrais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  <a:p>
            <a:pPr lvl="2"/>
            <a:r>
              <a:rPr lang="en-US" noProof="0" dirty="0" err="1"/>
              <a:t>Trešais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  <a:p>
            <a:pPr lvl="3"/>
            <a:r>
              <a:rPr lang="en-US" noProof="0" dirty="0" err="1"/>
              <a:t>Ceturtais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  <a:p>
            <a:pPr lvl="4"/>
            <a:r>
              <a:rPr lang="en-US" noProof="0" dirty="0" err="1"/>
              <a:t>Piektais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63973FA0-3363-4008-8101-7458B342992A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3559813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turs bal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en-US" noProof="0" dirty="0" err="1"/>
              <a:t>Rediģēt</a:t>
            </a:r>
            <a:r>
              <a:rPr lang="en-US" noProof="0" dirty="0"/>
              <a:t> </a:t>
            </a:r>
            <a:r>
              <a:rPr lang="en-US" noProof="0" dirty="0" err="1"/>
              <a:t>šablona</a:t>
            </a:r>
            <a:r>
              <a:rPr lang="en-US" noProof="0" dirty="0"/>
              <a:t> </a:t>
            </a:r>
            <a:r>
              <a:rPr lang="en-US" noProof="0" dirty="0" err="1"/>
              <a:t>virsraksta</a:t>
            </a:r>
            <a:r>
              <a:rPr lang="en-US" noProof="0" dirty="0"/>
              <a:t> </a:t>
            </a:r>
            <a:r>
              <a:rPr lang="en-US" noProof="0" dirty="0" err="1"/>
              <a:t>stilu</a:t>
            </a:r>
            <a:endParaRPr lang="en-US" noProof="0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95300" y="1268761"/>
            <a:ext cx="8915400" cy="485740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noProof="0" dirty="0" err="1"/>
              <a:t>Rediģēt</a:t>
            </a:r>
            <a:r>
              <a:rPr lang="en-US" noProof="0" dirty="0"/>
              <a:t> </a:t>
            </a:r>
            <a:r>
              <a:rPr lang="en-US" noProof="0" dirty="0" err="1"/>
              <a:t>šablona</a:t>
            </a:r>
            <a:r>
              <a:rPr lang="en-US" noProof="0" dirty="0"/>
              <a:t> </a:t>
            </a:r>
            <a:r>
              <a:rPr lang="en-US" noProof="0" dirty="0" err="1"/>
              <a:t>teksta</a:t>
            </a:r>
            <a:r>
              <a:rPr lang="en-US" noProof="0" dirty="0"/>
              <a:t> </a:t>
            </a:r>
            <a:r>
              <a:rPr lang="en-US" noProof="0" dirty="0" err="1"/>
              <a:t>stilus</a:t>
            </a:r>
            <a:endParaRPr lang="en-US" noProof="0" dirty="0"/>
          </a:p>
          <a:p>
            <a:pPr lvl="1"/>
            <a:r>
              <a:rPr lang="en-US" noProof="0" dirty="0" err="1"/>
              <a:t>Otrais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  <a:p>
            <a:pPr lvl="2"/>
            <a:r>
              <a:rPr lang="en-US" noProof="0" dirty="0" err="1"/>
              <a:t>Trešais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  <a:p>
            <a:pPr lvl="3"/>
            <a:r>
              <a:rPr lang="en-US" noProof="0" dirty="0" err="1"/>
              <a:t>Ceturtais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  <a:p>
            <a:pPr lvl="4"/>
            <a:r>
              <a:rPr lang="en-US" noProof="0" dirty="0" err="1"/>
              <a:t>Piektais</a:t>
            </a:r>
            <a:r>
              <a:rPr lang="en-US" noProof="0" dirty="0"/>
              <a:t> </a:t>
            </a:r>
            <a:r>
              <a:rPr lang="en-US" noProof="0" dirty="0" err="1"/>
              <a:t>līmenis</a:t>
            </a:r>
            <a:endParaRPr lang="en-US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792E1003-0674-43E5-A15B-4469F9845392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493931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matslaids gai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 hasCustomPrompt="1"/>
          </p:nvPr>
        </p:nvSpPr>
        <p:spPr>
          <a:xfrm>
            <a:off x="488950" y="1268760"/>
            <a:ext cx="8928546" cy="5040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6265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dirty="0"/>
              <a:t>Teksts</a:t>
            </a:r>
          </a:p>
        </p:txBody>
      </p:sp>
      <p:sp>
        <p:nvSpPr>
          <p:cNvPr id="7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1BF9C343-0F58-444C-9E52-7D999772213D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3738370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a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1112" y="4568146"/>
            <a:ext cx="3545170" cy="1379393"/>
          </a:xfrm>
          <a:prstGeom prst="rect">
            <a:avLst/>
          </a:prstGeom>
        </p:spPr>
      </p:pic>
      <p:sp>
        <p:nvSpPr>
          <p:cNvPr id="12" name="Taisnstūris 11"/>
          <p:cNvSpPr/>
          <p:nvPr userDrawn="1"/>
        </p:nvSpPr>
        <p:spPr>
          <a:xfrm>
            <a:off x="2000672" y="5230948"/>
            <a:ext cx="4953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lv-LV" sz="1400" b="0" i="0" u="none" strike="noStrike" kern="1200" baseline="0" dirty="0">
              <a:solidFill>
                <a:schemeClr val="bg1"/>
              </a:solidFill>
              <a:latin typeface="Myriad Pro" pitchFamily="34" charset="0"/>
              <a:ea typeface="+mn-ea"/>
              <a:cs typeface="+mn-cs"/>
            </a:endParaRPr>
          </a:p>
          <a:p>
            <a:r>
              <a:rPr lang="lv-LV" sz="1400" b="0" i="0" u="none" strike="noStrike" kern="1200" baseline="0" dirty="0" err="1">
                <a:solidFill>
                  <a:schemeClr val="bg1"/>
                </a:solidFill>
                <a:latin typeface="Myriad Pro" pitchFamily="34" charset="0"/>
                <a:ea typeface="+mn-ea"/>
                <a:cs typeface="+mn-cs"/>
              </a:rPr>
              <a:t>www.bior.lv</a:t>
            </a:r>
            <a:endParaRPr lang="lv-LV" sz="1400" b="0" i="0" u="none" strike="noStrike" kern="1200" baseline="0" dirty="0">
              <a:solidFill>
                <a:schemeClr val="bg1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6" name="Satura vietturis 15"/>
          <p:cNvSpPr>
            <a:spLocks noGrp="1"/>
          </p:cNvSpPr>
          <p:nvPr>
            <p:ph sz="quarter" idx="11" hasCustomPrompt="1"/>
          </p:nvPr>
        </p:nvSpPr>
        <p:spPr>
          <a:xfrm>
            <a:off x="2000250" y="4530045"/>
            <a:ext cx="2376488" cy="55513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1400" b="0" i="0" u="none" strike="noStrike" kern="1200" baseline="0" dirty="0">
                <a:solidFill>
                  <a:schemeClr val="bg1"/>
                </a:solidFill>
                <a:latin typeface="Myriad Pro" pitchFamily="34" charset="0"/>
                <a:ea typeface="+mn-ea"/>
                <a:cs typeface="+mn-cs"/>
              </a:rPr>
              <a:t>+371 67620513</a:t>
            </a:r>
            <a:endParaRPr lang="lv-LV" dirty="0"/>
          </a:p>
        </p:txBody>
      </p:sp>
      <p:sp>
        <p:nvSpPr>
          <p:cNvPr id="17" name="Satura vietturis 15"/>
          <p:cNvSpPr>
            <a:spLocks noGrp="1"/>
          </p:cNvSpPr>
          <p:nvPr>
            <p:ph sz="quarter" idx="12" hasCustomPrompt="1"/>
          </p:nvPr>
        </p:nvSpPr>
        <p:spPr>
          <a:xfrm>
            <a:off x="2000672" y="3212976"/>
            <a:ext cx="2376488" cy="30071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dirty="0"/>
              <a:t>AUTORS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quarter" idx="14" hasCustomPrompt="1"/>
          </p:nvPr>
        </p:nvSpPr>
        <p:spPr>
          <a:xfrm>
            <a:off x="1986484" y="1844824"/>
            <a:ext cx="4953000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Thank you for attention!</a:t>
            </a:r>
          </a:p>
        </p:txBody>
      </p:sp>
    </p:spTree>
    <p:extLst>
      <p:ext uri="{BB962C8B-B14F-4D97-AF65-F5344CB8AC3E}">
        <p14:creationId xmlns:p14="http://schemas.microsoft.com/office/powerpoint/2010/main" xmlns="" val="1398316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l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hasCustomPrompt="1"/>
          </p:nvPr>
        </p:nvSpPr>
        <p:spPr>
          <a:xfrm>
            <a:off x="2004864" y="2276872"/>
            <a:ext cx="740323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ts val="4100"/>
              </a:lnSpc>
              <a:defRPr sz="3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noProof="0" dirty="0"/>
              <a:t>название</a:t>
            </a:r>
            <a:endParaRPr lang="en-US" noProof="0" dirty="0"/>
          </a:p>
        </p:txBody>
      </p:sp>
      <p:pic>
        <p:nvPicPr>
          <p:cNvPr id="6" name="Attēls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504" y="449876"/>
            <a:ext cx="4176464" cy="1390583"/>
          </a:xfrm>
          <a:prstGeom prst="rect">
            <a:avLst/>
          </a:prstGeom>
        </p:spPr>
      </p:pic>
      <p:sp>
        <p:nvSpPr>
          <p:cNvPr id="14" name="Teksta vietturis 13"/>
          <p:cNvSpPr>
            <a:spLocks noGrp="1"/>
          </p:cNvSpPr>
          <p:nvPr>
            <p:ph type="body" sz="quarter" idx="11" hasCustomPrompt="1"/>
          </p:nvPr>
        </p:nvSpPr>
        <p:spPr>
          <a:xfrm>
            <a:off x="2004864" y="4293096"/>
            <a:ext cx="2520280" cy="108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lv-LV" sz="1800" b="0" i="0" u="none" strike="noStrike" kern="1200" cap="all" baseline="0" smtClean="0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>
              <a:lnSpc>
                <a:spcPts val="3200"/>
              </a:lnSpc>
            </a:pPr>
            <a:r>
              <a:rPr lang="ru-RU" sz="1900" b="0" i="0" u="none" strike="noStrike" kern="1200" cap="all" baseline="0" dirty="0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rPr>
              <a:t>автор</a:t>
            </a:r>
            <a:endParaRPr lang="lv-LV" sz="1900" dirty="0"/>
          </a:p>
        </p:txBody>
      </p:sp>
    </p:spTree>
    <p:extLst>
      <p:ext uri="{BB962C8B-B14F-4D97-AF65-F5344CB8AC3E}">
        <p14:creationId xmlns:p14="http://schemas.microsoft.com/office/powerpoint/2010/main" xmlns="" val="1564668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matslaids tum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 hasCustomPrompt="1"/>
          </p:nvPr>
        </p:nvSpPr>
        <p:spPr>
          <a:xfrm>
            <a:off x="488950" y="1268760"/>
            <a:ext cx="8928546" cy="5040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dirty="0" err="1"/>
              <a:t>Teksts</a:t>
            </a:r>
            <a:endParaRPr lang="ru-RU" noProof="0" dirty="0"/>
          </a:p>
        </p:txBody>
      </p:sp>
      <p:sp>
        <p:nvSpPr>
          <p:cNvPr id="4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7875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noProof="0" dirty="0" err="1"/>
              <a:t>Rediģēt</a:t>
            </a:r>
            <a:r>
              <a:rPr lang="ru-RU" noProof="0" dirty="0"/>
              <a:t> </a:t>
            </a:r>
            <a:r>
              <a:rPr lang="ru-RU" noProof="0" dirty="0" err="1"/>
              <a:t>šablona</a:t>
            </a:r>
            <a:r>
              <a:rPr lang="ru-RU" noProof="0" dirty="0"/>
              <a:t> </a:t>
            </a:r>
            <a:r>
              <a:rPr lang="ru-RU" noProof="0" dirty="0" err="1"/>
              <a:t>virsraksta</a:t>
            </a:r>
            <a:r>
              <a:rPr lang="ru-RU" noProof="0" dirty="0"/>
              <a:t> </a:t>
            </a:r>
            <a:r>
              <a:rPr lang="ru-RU" noProof="0" dirty="0" err="1"/>
              <a:t>stilu</a:t>
            </a:r>
            <a:endParaRPr lang="ru-RU" noProof="0" dirty="0"/>
          </a:p>
        </p:txBody>
      </p:sp>
      <p:sp>
        <p:nvSpPr>
          <p:cNvPr id="5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F2612D7A-A53E-4326-ABD4-5E38F46159AB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6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7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1971792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matslaids gai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 hasCustomPrompt="1"/>
          </p:nvPr>
        </p:nvSpPr>
        <p:spPr>
          <a:xfrm>
            <a:off x="488950" y="1268760"/>
            <a:ext cx="8928546" cy="5040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6265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dirty="0" err="1"/>
              <a:t>Teksts</a:t>
            </a:r>
            <a:endParaRPr lang="ru-RU" noProof="0" dirty="0"/>
          </a:p>
        </p:txBody>
      </p:sp>
      <p:sp>
        <p:nvSpPr>
          <p:cNvPr id="7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ru-RU" noProof="0" dirty="0" err="1"/>
              <a:t>Rediģēt</a:t>
            </a:r>
            <a:r>
              <a:rPr lang="ru-RU" noProof="0" dirty="0"/>
              <a:t> </a:t>
            </a:r>
            <a:r>
              <a:rPr lang="ru-RU" noProof="0" dirty="0" err="1"/>
              <a:t>šablona</a:t>
            </a:r>
            <a:r>
              <a:rPr lang="ru-RU" noProof="0" dirty="0"/>
              <a:t> </a:t>
            </a:r>
            <a:r>
              <a:rPr lang="ru-RU" noProof="0" dirty="0" err="1"/>
              <a:t>virsraksta</a:t>
            </a:r>
            <a:r>
              <a:rPr lang="ru-RU" noProof="0" dirty="0"/>
              <a:t> </a:t>
            </a:r>
            <a:r>
              <a:rPr lang="ru-RU" noProof="0" dirty="0" err="1"/>
              <a:t>stilu</a:t>
            </a:r>
            <a:endParaRPr lang="ru-RU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8B6FFBCF-59E8-4133-9796-906C7E711EEA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4234585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matslaids gai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 hasCustomPrompt="1"/>
          </p:nvPr>
        </p:nvSpPr>
        <p:spPr>
          <a:xfrm>
            <a:off x="488950" y="1268760"/>
            <a:ext cx="8928546" cy="5040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6265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dirty="0" err="1"/>
              <a:t>Teksts</a:t>
            </a:r>
            <a:endParaRPr lang="ru-RU" noProof="0" dirty="0"/>
          </a:p>
        </p:txBody>
      </p:sp>
      <p:sp>
        <p:nvSpPr>
          <p:cNvPr id="7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ru-RU" noProof="0" dirty="0" err="1"/>
              <a:t>Rediģēt</a:t>
            </a:r>
            <a:r>
              <a:rPr lang="ru-RU" noProof="0" dirty="0"/>
              <a:t> </a:t>
            </a:r>
            <a:r>
              <a:rPr lang="ru-RU" noProof="0" dirty="0" err="1"/>
              <a:t>šablona</a:t>
            </a:r>
            <a:r>
              <a:rPr lang="ru-RU" noProof="0" dirty="0"/>
              <a:t> </a:t>
            </a:r>
            <a:r>
              <a:rPr lang="ru-RU" noProof="0" dirty="0" err="1"/>
              <a:t>virsraksta</a:t>
            </a:r>
            <a:r>
              <a:rPr lang="ru-RU" noProof="0" dirty="0"/>
              <a:t> </a:t>
            </a:r>
            <a:r>
              <a:rPr lang="ru-RU" noProof="0" dirty="0" err="1"/>
              <a:t>stilu</a:t>
            </a:r>
            <a:endParaRPr lang="ru-RU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4DC88E56-CBAB-467C-966F-F91BAF80B67A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2490054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matslaids bal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 hasCustomPrompt="1"/>
          </p:nvPr>
        </p:nvSpPr>
        <p:spPr>
          <a:xfrm>
            <a:off x="488950" y="1268760"/>
            <a:ext cx="8928546" cy="5040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6265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dirty="0" err="1"/>
              <a:t>Teksts</a:t>
            </a:r>
            <a:endParaRPr lang="ru-RU" noProof="0" dirty="0"/>
          </a:p>
        </p:txBody>
      </p:sp>
      <p:sp>
        <p:nvSpPr>
          <p:cNvPr id="7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ru-RU" noProof="0" dirty="0" err="1"/>
              <a:t>Rediģēt</a:t>
            </a:r>
            <a:r>
              <a:rPr lang="ru-RU" noProof="0" dirty="0"/>
              <a:t> </a:t>
            </a:r>
            <a:r>
              <a:rPr lang="ru-RU" noProof="0" dirty="0" err="1"/>
              <a:t>šablona</a:t>
            </a:r>
            <a:r>
              <a:rPr lang="ru-RU" noProof="0" dirty="0"/>
              <a:t> </a:t>
            </a:r>
            <a:r>
              <a:rPr lang="ru-RU" noProof="0" dirty="0" err="1"/>
              <a:t>virsraksta</a:t>
            </a:r>
            <a:r>
              <a:rPr lang="ru-RU" noProof="0" dirty="0"/>
              <a:t> </a:t>
            </a:r>
            <a:r>
              <a:rPr lang="ru-RU" noProof="0" dirty="0" err="1"/>
              <a:t>stilu</a:t>
            </a:r>
            <a:endParaRPr lang="ru-RU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EA6878C6-89B1-4312-B611-FBFEE52010FA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4017168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turs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7875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noProof="0" dirty="0" err="1"/>
              <a:t>Rediģēt</a:t>
            </a:r>
            <a:r>
              <a:rPr lang="ru-RU" noProof="0" dirty="0"/>
              <a:t> </a:t>
            </a:r>
            <a:r>
              <a:rPr lang="ru-RU" noProof="0" dirty="0" err="1"/>
              <a:t>šablona</a:t>
            </a:r>
            <a:r>
              <a:rPr lang="ru-RU" noProof="0" dirty="0"/>
              <a:t> </a:t>
            </a:r>
            <a:r>
              <a:rPr lang="ru-RU" noProof="0" dirty="0" err="1"/>
              <a:t>virsraksta</a:t>
            </a:r>
            <a:r>
              <a:rPr lang="ru-RU" noProof="0" dirty="0"/>
              <a:t> </a:t>
            </a:r>
            <a:r>
              <a:rPr lang="ru-RU" noProof="0" dirty="0" err="1"/>
              <a:t>stilu</a:t>
            </a:r>
            <a:endParaRPr lang="ru-RU" noProof="0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95300" y="1268761"/>
            <a:ext cx="8915400" cy="485740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000">
                <a:solidFill>
                  <a:schemeClr val="bg1"/>
                </a:solidFill>
                <a:latin typeface="+mn-lt"/>
              </a:defRPr>
            </a:lvl2pPr>
            <a:lvl3pPr>
              <a:defRPr sz="18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noProof="0" dirty="0" err="1"/>
              <a:t>Rediģēt</a:t>
            </a:r>
            <a:r>
              <a:rPr lang="ru-RU" noProof="0" dirty="0"/>
              <a:t> </a:t>
            </a:r>
            <a:r>
              <a:rPr lang="ru-RU" noProof="0" dirty="0" err="1"/>
              <a:t>šablona</a:t>
            </a:r>
            <a:r>
              <a:rPr lang="ru-RU" noProof="0" dirty="0"/>
              <a:t> </a:t>
            </a:r>
            <a:r>
              <a:rPr lang="ru-RU" noProof="0" dirty="0" err="1"/>
              <a:t>teksta</a:t>
            </a:r>
            <a:r>
              <a:rPr lang="ru-RU" noProof="0" dirty="0"/>
              <a:t> </a:t>
            </a:r>
            <a:r>
              <a:rPr lang="ru-RU" noProof="0" dirty="0" err="1"/>
              <a:t>stilus</a:t>
            </a:r>
            <a:endParaRPr lang="ru-RU" noProof="0" dirty="0"/>
          </a:p>
          <a:p>
            <a:pPr lvl="1"/>
            <a:r>
              <a:rPr lang="ru-RU" noProof="0" dirty="0" err="1"/>
              <a:t>Otrais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  <a:p>
            <a:pPr lvl="2"/>
            <a:r>
              <a:rPr lang="ru-RU" noProof="0" dirty="0" err="1"/>
              <a:t>Trešais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  <a:p>
            <a:pPr lvl="3"/>
            <a:r>
              <a:rPr lang="ru-RU" noProof="0" dirty="0" err="1"/>
              <a:t>Ceturtais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  <a:p>
            <a:pPr lvl="4"/>
            <a:r>
              <a:rPr lang="ru-RU" noProof="0" dirty="0" err="1"/>
              <a:t>Piektais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93BE114E-F255-4013-B39C-FF749CAB2BFE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1116170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turs gai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ru-RU" noProof="0" dirty="0" err="1"/>
              <a:t>Rediģēt</a:t>
            </a:r>
            <a:r>
              <a:rPr lang="ru-RU" noProof="0" dirty="0"/>
              <a:t> </a:t>
            </a:r>
            <a:r>
              <a:rPr lang="ru-RU" noProof="0" dirty="0" err="1"/>
              <a:t>šablona</a:t>
            </a:r>
            <a:r>
              <a:rPr lang="ru-RU" noProof="0" dirty="0"/>
              <a:t> </a:t>
            </a:r>
            <a:r>
              <a:rPr lang="ru-RU" noProof="0" dirty="0" err="1"/>
              <a:t>virsraksta</a:t>
            </a:r>
            <a:r>
              <a:rPr lang="ru-RU" noProof="0" dirty="0"/>
              <a:t> </a:t>
            </a:r>
            <a:r>
              <a:rPr lang="ru-RU" noProof="0" dirty="0" err="1"/>
              <a:t>stilu</a:t>
            </a:r>
            <a:endParaRPr lang="ru-RU" noProof="0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95300" y="1268761"/>
            <a:ext cx="8915400" cy="485740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ru-RU" noProof="0" dirty="0" err="1"/>
              <a:t>Rediģēt</a:t>
            </a:r>
            <a:r>
              <a:rPr lang="ru-RU" noProof="0" dirty="0"/>
              <a:t> </a:t>
            </a:r>
            <a:r>
              <a:rPr lang="ru-RU" noProof="0" dirty="0" err="1"/>
              <a:t>šablona</a:t>
            </a:r>
            <a:r>
              <a:rPr lang="ru-RU" noProof="0" dirty="0"/>
              <a:t> </a:t>
            </a:r>
            <a:r>
              <a:rPr lang="ru-RU" noProof="0" dirty="0" err="1"/>
              <a:t>teksta</a:t>
            </a:r>
            <a:r>
              <a:rPr lang="ru-RU" noProof="0" dirty="0"/>
              <a:t> </a:t>
            </a:r>
            <a:r>
              <a:rPr lang="ru-RU" noProof="0" dirty="0" err="1"/>
              <a:t>stilus</a:t>
            </a:r>
            <a:endParaRPr lang="ru-RU" noProof="0" dirty="0"/>
          </a:p>
          <a:p>
            <a:pPr lvl="1"/>
            <a:r>
              <a:rPr lang="ru-RU" noProof="0" dirty="0" err="1"/>
              <a:t>Otrais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  <a:p>
            <a:pPr lvl="2"/>
            <a:r>
              <a:rPr lang="ru-RU" noProof="0" dirty="0" err="1"/>
              <a:t>Trešais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  <a:p>
            <a:pPr lvl="3"/>
            <a:r>
              <a:rPr lang="ru-RU" noProof="0" dirty="0" err="1"/>
              <a:t>Ceturtais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  <a:p>
            <a:pPr lvl="4"/>
            <a:r>
              <a:rPr lang="ru-RU" noProof="0" dirty="0" err="1"/>
              <a:t>Piektais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78F00DE7-D289-47D3-B2E6-FC1C1451399D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1123317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aturs gai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ru-RU" noProof="0" dirty="0" err="1"/>
              <a:t>Rediģēt</a:t>
            </a:r>
            <a:r>
              <a:rPr lang="ru-RU" noProof="0" dirty="0"/>
              <a:t> </a:t>
            </a:r>
            <a:r>
              <a:rPr lang="ru-RU" noProof="0" dirty="0" err="1"/>
              <a:t>šablona</a:t>
            </a:r>
            <a:r>
              <a:rPr lang="ru-RU" noProof="0" dirty="0"/>
              <a:t> </a:t>
            </a:r>
            <a:r>
              <a:rPr lang="ru-RU" noProof="0" dirty="0" err="1"/>
              <a:t>virsraksta</a:t>
            </a:r>
            <a:r>
              <a:rPr lang="ru-RU" noProof="0" dirty="0"/>
              <a:t> </a:t>
            </a:r>
            <a:r>
              <a:rPr lang="ru-RU" noProof="0" dirty="0" err="1"/>
              <a:t>stilu</a:t>
            </a:r>
            <a:endParaRPr lang="ru-RU" noProof="0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95300" y="1268761"/>
            <a:ext cx="8915400" cy="485740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ru-RU" noProof="0" dirty="0" err="1"/>
              <a:t>Rediģēt</a:t>
            </a:r>
            <a:r>
              <a:rPr lang="ru-RU" noProof="0" dirty="0"/>
              <a:t> </a:t>
            </a:r>
            <a:r>
              <a:rPr lang="ru-RU" noProof="0" dirty="0" err="1"/>
              <a:t>šablona</a:t>
            </a:r>
            <a:r>
              <a:rPr lang="ru-RU" noProof="0" dirty="0"/>
              <a:t> </a:t>
            </a:r>
            <a:r>
              <a:rPr lang="ru-RU" noProof="0" dirty="0" err="1"/>
              <a:t>teksta</a:t>
            </a:r>
            <a:r>
              <a:rPr lang="ru-RU" noProof="0" dirty="0"/>
              <a:t> </a:t>
            </a:r>
            <a:r>
              <a:rPr lang="ru-RU" noProof="0" dirty="0" err="1"/>
              <a:t>stilus</a:t>
            </a:r>
            <a:endParaRPr lang="ru-RU" noProof="0" dirty="0"/>
          </a:p>
          <a:p>
            <a:pPr lvl="1"/>
            <a:r>
              <a:rPr lang="ru-RU" noProof="0" dirty="0" err="1"/>
              <a:t>Otrais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  <a:p>
            <a:pPr lvl="2"/>
            <a:r>
              <a:rPr lang="ru-RU" noProof="0" dirty="0" err="1"/>
              <a:t>Trešais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  <a:p>
            <a:pPr lvl="3"/>
            <a:r>
              <a:rPr lang="ru-RU" noProof="0" dirty="0" err="1"/>
              <a:t>Ceturtais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  <a:p>
            <a:pPr lvl="4"/>
            <a:r>
              <a:rPr lang="ru-RU" noProof="0" dirty="0" err="1"/>
              <a:t>Piektais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139E1069-4452-4D68-A4C5-4AD49AA0AEAD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772707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turs bal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ru-RU" noProof="0" dirty="0" err="1"/>
              <a:t>Rediģēt</a:t>
            </a:r>
            <a:r>
              <a:rPr lang="ru-RU" noProof="0" dirty="0"/>
              <a:t> </a:t>
            </a:r>
            <a:r>
              <a:rPr lang="ru-RU" noProof="0" dirty="0" err="1"/>
              <a:t>šablona</a:t>
            </a:r>
            <a:r>
              <a:rPr lang="ru-RU" noProof="0" dirty="0"/>
              <a:t> </a:t>
            </a:r>
            <a:r>
              <a:rPr lang="ru-RU" noProof="0" dirty="0" err="1"/>
              <a:t>virsraksta</a:t>
            </a:r>
            <a:r>
              <a:rPr lang="ru-RU" noProof="0" dirty="0"/>
              <a:t> </a:t>
            </a:r>
            <a:r>
              <a:rPr lang="ru-RU" noProof="0" dirty="0" err="1"/>
              <a:t>stilu</a:t>
            </a:r>
            <a:endParaRPr lang="ru-RU" noProof="0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95300" y="1268761"/>
            <a:ext cx="8915400" cy="485740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ru-RU" noProof="0" dirty="0" err="1"/>
              <a:t>Rediģēt</a:t>
            </a:r>
            <a:r>
              <a:rPr lang="ru-RU" noProof="0" dirty="0"/>
              <a:t> </a:t>
            </a:r>
            <a:r>
              <a:rPr lang="ru-RU" noProof="0" dirty="0" err="1"/>
              <a:t>šablona</a:t>
            </a:r>
            <a:r>
              <a:rPr lang="ru-RU" noProof="0" dirty="0"/>
              <a:t> </a:t>
            </a:r>
            <a:r>
              <a:rPr lang="ru-RU" noProof="0" dirty="0" err="1"/>
              <a:t>teksta</a:t>
            </a:r>
            <a:r>
              <a:rPr lang="ru-RU" noProof="0" dirty="0"/>
              <a:t> </a:t>
            </a:r>
            <a:r>
              <a:rPr lang="ru-RU" noProof="0" dirty="0" err="1"/>
              <a:t>stilus</a:t>
            </a:r>
            <a:endParaRPr lang="ru-RU" noProof="0" dirty="0"/>
          </a:p>
          <a:p>
            <a:pPr lvl="1"/>
            <a:r>
              <a:rPr lang="ru-RU" noProof="0" dirty="0" err="1"/>
              <a:t>Otrais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  <a:p>
            <a:pPr lvl="2"/>
            <a:r>
              <a:rPr lang="ru-RU" noProof="0" dirty="0" err="1"/>
              <a:t>Trešais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  <a:p>
            <a:pPr lvl="3"/>
            <a:r>
              <a:rPr lang="ru-RU" noProof="0" dirty="0" err="1"/>
              <a:t>Ceturtais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  <a:p>
            <a:pPr lvl="4"/>
            <a:r>
              <a:rPr lang="ru-RU" noProof="0" dirty="0" err="1"/>
              <a:t>Piektais</a:t>
            </a:r>
            <a:r>
              <a:rPr lang="ru-RU" noProof="0" dirty="0"/>
              <a:t> </a:t>
            </a:r>
            <a:r>
              <a:rPr lang="ru-RU" noProof="0" dirty="0" err="1"/>
              <a:t>līmenis</a:t>
            </a:r>
            <a:endParaRPr lang="ru-RU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2BB81FC-E433-4AFD-979A-E54227577D4E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257458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matslaids tum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 hasCustomPrompt="1"/>
          </p:nvPr>
        </p:nvSpPr>
        <p:spPr>
          <a:xfrm>
            <a:off x="488950" y="1268760"/>
            <a:ext cx="8928546" cy="5040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dirty="0"/>
              <a:t>Teksts</a:t>
            </a:r>
          </a:p>
        </p:txBody>
      </p:sp>
      <p:sp>
        <p:nvSpPr>
          <p:cNvPr id="4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7875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5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CC60D0F1-A7C1-4F7A-9627-A0C03F2EA8B4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6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7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2189449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a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1112" y="4568146"/>
            <a:ext cx="3545170" cy="1379393"/>
          </a:xfrm>
          <a:prstGeom prst="rect">
            <a:avLst/>
          </a:prstGeom>
        </p:spPr>
      </p:pic>
      <p:sp>
        <p:nvSpPr>
          <p:cNvPr id="12" name="Taisnstūris 11"/>
          <p:cNvSpPr/>
          <p:nvPr userDrawn="1"/>
        </p:nvSpPr>
        <p:spPr>
          <a:xfrm>
            <a:off x="2000672" y="5190607"/>
            <a:ext cx="4953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lv-LV" sz="1400" b="0" i="0" u="none" strike="noStrike" kern="1200" baseline="0" dirty="0">
              <a:solidFill>
                <a:schemeClr val="bg1"/>
              </a:solidFill>
              <a:latin typeface="Myriad Pro" pitchFamily="34" charset="0"/>
              <a:ea typeface="+mn-ea"/>
              <a:cs typeface="+mn-cs"/>
            </a:endParaRPr>
          </a:p>
          <a:p>
            <a:r>
              <a:rPr lang="lv-LV" sz="14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www.bior.lv</a:t>
            </a:r>
            <a:endParaRPr lang="lv-LV" sz="14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Satura vietturis 15"/>
          <p:cNvSpPr>
            <a:spLocks noGrp="1"/>
          </p:cNvSpPr>
          <p:nvPr>
            <p:ph sz="quarter" idx="11" hasCustomPrompt="1"/>
          </p:nvPr>
        </p:nvSpPr>
        <p:spPr>
          <a:xfrm>
            <a:off x="2000250" y="4530045"/>
            <a:ext cx="2376488" cy="55513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1400" b="0" i="0" u="none" strike="noStrike" kern="1200" baseline="0" dirty="0">
                <a:solidFill>
                  <a:schemeClr val="bg1"/>
                </a:solidFill>
                <a:latin typeface="Myriad Pro" pitchFamily="34" charset="0"/>
                <a:ea typeface="+mn-ea"/>
                <a:cs typeface="+mn-cs"/>
              </a:rPr>
              <a:t>+371 67620513</a:t>
            </a:r>
            <a:endParaRPr lang="lv-LV" dirty="0"/>
          </a:p>
        </p:txBody>
      </p:sp>
      <p:sp>
        <p:nvSpPr>
          <p:cNvPr id="17" name="Satura vietturis 15"/>
          <p:cNvSpPr>
            <a:spLocks noGrp="1"/>
          </p:cNvSpPr>
          <p:nvPr>
            <p:ph sz="quarter" idx="12" hasCustomPrompt="1"/>
          </p:nvPr>
        </p:nvSpPr>
        <p:spPr>
          <a:xfrm>
            <a:off x="2000672" y="3212976"/>
            <a:ext cx="2376488" cy="30071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dirty="0"/>
              <a:t>AUTORS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quarter" idx="14" hasCustomPrompt="1"/>
          </p:nvPr>
        </p:nvSpPr>
        <p:spPr>
          <a:xfrm>
            <a:off x="1986484" y="1844824"/>
            <a:ext cx="4953000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ru-RU" noProof="0" dirty="0"/>
              <a:t>Спасибо за внимание</a:t>
            </a:r>
            <a:r>
              <a:rPr lang="en-US" noProof="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11301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matslaids gai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 hasCustomPrompt="1"/>
          </p:nvPr>
        </p:nvSpPr>
        <p:spPr>
          <a:xfrm>
            <a:off x="488950" y="1268760"/>
            <a:ext cx="8928546" cy="5040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6265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dirty="0"/>
              <a:t>Teksts</a:t>
            </a:r>
          </a:p>
        </p:txBody>
      </p:sp>
      <p:sp>
        <p:nvSpPr>
          <p:cNvPr id="7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2F8AE059-2F60-4AED-BFAC-7347F23C78C3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823502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matslaids bal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 hasCustomPrompt="1"/>
          </p:nvPr>
        </p:nvSpPr>
        <p:spPr>
          <a:xfrm>
            <a:off x="488950" y="1268760"/>
            <a:ext cx="8928546" cy="5040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6265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dirty="0"/>
              <a:t>Teksts</a:t>
            </a:r>
          </a:p>
        </p:txBody>
      </p:sp>
      <p:sp>
        <p:nvSpPr>
          <p:cNvPr id="7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199059E0-CBE2-462E-B215-B941CDA7BFEA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3280407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turs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7875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95300" y="1268761"/>
            <a:ext cx="8915400" cy="485740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000">
                <a:solidFill>
                  <a:schemeClr val="bg1"/>
                </a:solidFill>
                <a:latin typeface="+mn-lt"/>
              </a:defRPr>
            </a:lvl2pPr>
            <a:lvl3pPr>
              <a:defRPr sz="18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8311AA8C-5C5C-437D-9363-F647D2B4400B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133136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turs gai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95300" y="1268761"/>
            <a:ext cx="8915400" cy="485740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F49D7B2D-B293-4D89-B57E-5264A3EB94B9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311197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aturs gaiš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95300" y="1268761"/>
            <a:ext cx="8915400" cy="485740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257CDC75-3476-438B-BB84-9FBE958E6367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2967190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turs bal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  <a:prstGeom prst="rect">
            <a:avLst/>
          </a:prstGeom>
        </p:spPr>
        <p:txBody>
          <a:bodyPr/>
          <a:lstStyle>
            <a:lvl1pPr algn="l">
              <a:defRPr sz="3000" cap="all" baseline="0">
                <a:solidFill>
                  <a:srgbClr val="006265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95300" y="1268761"/>
            <a:ext cx="8915400" cy="485740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EA4503BC-0329-4747-8CC6-D93B5C6B0E99}" type="datetime1">
              <a:rPr lang="lv-LV" smtClean="0"/>
              <a:pPr/>
              <a:t>02.03.2017.</a:t>
            </a:fld>
            <a:endParaRPr lang="lv-LV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2864768" y="635635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r>
              <a:rPr lang="lv-LV" dirty="0"/>
              <a:t>Ievietot&gt;Galvene un kājene&gt;...&gt;Lietot visiem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265"/>
                </a:solidFill>
                <a:latin typeface="+mn-lt"/>
              </a:defRPr>
            </a:lvl1pPr>
          </a:lstStyle>
          <a:p>
            <a:fld id="{0065DBD3-65C1-409C-9CB6-61B0246E811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2128488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8453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7" r:id="rId3"/>
    <p:sldLayoutId id="2147483649" r:id="rId4"/>
    <p:sldLayoutId id="2147483675" r:id="rId5"/>
    <p:sldLayoutId id="2147483656" r:id="rId6"/>
    <p:sldLayoutId id="2147483650" r:id="rId7"/>
    <p:sldLayoutId id="2147483659" r:id="rId8"/>
    <p:sldLayoutId id="2147483674" r:id="rId9"/>
    <p:sldLayoutId id="2147483655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7886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4709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44488" y="2132856"/>
            <a:ext cx="9203432" cy="864096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Akvakultūras saimniecībām paredzētie pārvaldības un konsultāciju pasākumi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sz="quarter" idx="11"/>
          </p:nvPr>
        </p:nvSpPr>
        <p:spPr>
          <a:xfrm>
            <a:off x="128464" y="5157192"/>
            <a:ext cx="3681528" cy="2016224"/>
          </a:xfrm>
        </p:spPr>
        <p:txBody>
          <a:bodyPr/>
          <a:lstStyle/>
          <a:p>
            <a:r>
              <a:rPr lang="lv-LV" dirty="0"/>
              <a:t>Mārcis </a:t>
            </a:r>
            <a:r>
              <a:rPr lang="lv-LV" dirty="0" err="1"/>
              <a:t>ziņģis</a:t>
            </a:r>
            <a:endParaRPr lang="lv-LV" dirty="0"/>
          </a:p>
          <a:p>
            <a:r>
              <a:rPr lang="lv-LV" cap="none" dirty="0"/>
              <a:t>Akvakultūras, pētniecības un izglītības centra vadītājs</a:t>
            </a:r>
          </a:p>
          <a:p>
            <a:r>
              <a:rPr lang="lv-LV" cap="none" dirty="0"/>
              <a:t>+371 20232017</a:t>
            </a:r>
          </a:p>
          <a:p>
            <a:r>
              <a:rPr lang="lv-LV" cap="none" dirty="0" err="1"/>
              <a:t>marcis.zingis@bior.lv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178374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pakšvirsraksts 1"/>
          <p:cNvSpPr>
            <a:spLocks noGrp="1"/>
          </p:cNvSpPr>
          <p:nvPr>
            <p:ph type="subTitle" idx="1"/>
          </p:nvPr>
        </p:nvSpPr>
        <p:spPr>
          <a:xfrm>
            <a:off x="488950" y="2348880"/>
            <a:ext cx="8928546" cy="3960440"/>
          </a:xfrm>
        </p:spPr>
        <p:txBody>
          <a:bodyPr/>
          <a:lstStyle/>
          <a:p>
            <a:pPr algn="just"/>
            <a:r>
              <a:rPr lang="lv-LV" sz="2400" dirty="0"/>
              <a:t>	Pasākuma mērķis ir akvakultūras saimniecību vispārējās veiktspējas un konkurētspējas palielināšana un to darbības negatīvās ietekmes uz vidi samazināšana, atbalstot akvakultūras saimniecībām paredzētu pārvaldības un konsultāciju pakalpojumu izveidi.</a:t>
            </a:r>
            <a:endParaRPr lang="lt-LT" sz="2400" dirty="0"/>
          </a:p>
        </p:txBody>
      </p:sp>
      <p:sp>
        <p:nvSpPr>
          <p:cNvPr id="3" name="Virsraksts 2"/>
          <p:cNvSpPr>
            <a:spLocks noGrp="1"/>
          </p:cNvSpPr>
          <p:nvPr>
            <p:ph type="title"/>
          </p:nvPr>
        </p:nvSpPr>
        <p:spPr>
          <a:xfrm>
            <a:off x="495523" y="548680"/>
            <a:ext cx="8915400" cy="778098"/>
          </a:xfrm>
        </p:spPr>
        <p:txBody>
          <a:bodyPr/>
          <a:lstStyle/>
          <a:p>
            <a:pPr algn="ctr"/>
            <a:r>
              <a:rPr lang="lv-LV" dirty="0"/>
              <a:t>Pasākuma mērķis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65703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pakšvirsraksts 1"/>
          <p:cNvSpPr>
            <a:spLocks noGrp="1"/>
          </p:cNvSpPr>
          <p:nvPr>
            <p:ph type="subTitle" idx="1"/>
          </p:nvPr>
        </p:nvSpPr>
        <p:spPr>
          <a:xfrm>
            <a:off x="488950" y="2276872"/>
            <a:ext cx="8928546" cy="4032448"/>
          </a:xfrm>
        </p:spPr>
        <p:txBody>
          <a:bodyPr/>
          <a:lstStyle/>
          <a:p>
            <a:pPr algn="just"/>
            <a:r>
              <a:rPr lang="lv-LV" sz="2400" dirty="0"/>
              <a:t>	Pārtikas un veterinārajā dienestā reģistrētas akvakultūras dzīvnieku audzētavas (turpmāk - akvakultūras saimniecības), kuras piesaka konsultācijām īpašnieku, dalībnieku vai citu akvakultūras saimniecības norīkotu personu.</a:t>
            </a:r>
            <a:endParaRPr lang="lt-LT" sz="2400" dirty="0"/>
          </a:p>
        </p:txBody>
      </p:sp>
      <p:sp>
        <p:nvSpPr>
          <p:cNvPr id="3" name="Virsrakst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Pasākuma gala labuma guvēji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408274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pakšvirsraksts 1"/>
          <p:cNvSpPr>
            <a:spLocks noGrp="1"/>
          </p:cNvSpPr>
          <p:nvPr>
            <p:ph type="subTitle" idx="1"/>
          </p:nvPr>
        </p:nvSpPr>
        <p:spPr>
          <a:xfrm>
            <a:off x="488950" y="2420888"/>
            <a:ext cx="8928546" cy="38884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/>
              <a:t>ZI BIOR eksperti akvakultūras jautājumos: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1"/>
                </a:solidFill>
              </a:rPr>
              <a:t> Akvakultūras, pētniecības un izglītības centrs;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1"/>
                </a:solidFill>
              </a:rPr>
              <a:t>Z/a Tome un tās filiāles;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1"/>
                </a:solidFill>
              </a:rPr>
              <a:t>Ar akvakultūru saistītās citas ZI BIOR nodaļas, laboratorijas u.c.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/>
              <a:t>Citu organizāciju un institūciju eksperti:</a:t>
            </a:r>
            <a:endParaRPr lang="lt-LT" sz="2400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1"/>
                </a:solidFill>
              </a:rPr>
              <a:t>Akvakultūra;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1"/>
                </a:solidFill>
              </a:rPr>
              <a:t>Vide;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1"/>
                </a:solidFill>
              </a:rPr>
              <a:t>Ekonomika;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1"/>
                </a:solidFill>
              </a:rPr>
              <a:t>Slimību uzraudzība un kontrole;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1"/>
                </a:solidFill>
              </a:rPr>
              <a:t>U.c.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lv-LV" sz="1800" dirty="0"/>
          </a:p>
        </p:txBody>
      </p:sp>
      <p:sp>
        <p:nvSpPr>
          <p:cNvPr id="3" name="Virsrakst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Mērķa sasniegšanai pieejamie resursi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138702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pakšvirsraksts 1"/>
          <p:cNvSpPr>
            <a:spLocks noGrp="1"/>
          </p:cNvSpPr>
          <p:nvPr>
            <p:ph type="subTitle" idx="1"/>
          </p:nvPr>
        </p:nvSpPr>
        <p:spPr>
          <a:xfrm>
            <a:off x="488950" y="2276872"/>
            <a:ext cx="8928546" cy="40324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400" dirty="0"/>
              <a:t>Individuālās konsultācijas saimniecībām;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/>
              <a:t>Apmācības akvakultūrā;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/>
              <a:t>Teorētiskās un praktiskās apmācības APIC, ZA Tome un filiālēs;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/>
              <a:t>Starptautiskie semināri;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2400" dirty="0"/>
          </a:p>
        </p:txBody>
      </p:sp>
      <p:sp>
        <p:nvSpPr>
          <p:cNvPr id="3" name="Virsrakst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Pasākuma ietvaros 2017.gada plāns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64507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>
          <a:xfrm>
            <a:off x="495300" y="1196752"/>
            <a:ext cx="8915400" cy="1656184"/>
          </a:xfrm>
        </p:spPr>
        <p:txBody>
          <a:bodyPr/>
          <a:lstStyle/>
          <a:p>
            <a:pPr algn="ctr"/>
            <a:r>
              <a:rPr lang="lt-LT" sz="4800" dirty="0"/>
              <a:t>Zinātniskā institūta «BIOR» </a:t>
            </a:r>
            <a:br>
              <a:rPr lang="lt-LT" sz="4800" dirty="0"/>
            </a:br>
            <a:r>
              <a:rPr lang="lt-LT" sz="4800" dirty="0"/>
              <a:t>z/a «Tome» zivju audzēšanas, </a:t>
            </a:r>
            <a:br>
              <a:rPr lang="lt-LT" sz="4800" dirty="0"/>
            </a:br>
            <a:r>
              <a:rPr lang="lt-LT" sz="4800" dirty="0"/>
              <a:t>pētniecības un izglītības centrs</a:t>
            </a:r>
          </a:p>
        </p:txBody>
      </p:sp>
    </p:spTree>
    <p:extLst>
      <p:ext uri="{BB962C8B-B14F-4D97-AF65-F5344CB8AC3E}">
        <p14:creationId xmlns:p14="http://schemas.microsoft.com/office/powerpoint/2010/main" xmlns="" val="165625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pakšvirsrakst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sz="2400" dirty="0"/>
              <a:t>1. posms</a:t>
            </a:r>
          </a:p>
          <a:p>
            <a:r>
              <a:rPr lang="lv-LV" sz="2400" dirty="0"/>
              <a:t>«Kompetences mājas» būvniecība, akvakultūras, pētniecības un izglītības centra izveide (semināru centrs, </a:t>
            </a:r>
            <a:r>
              <a:rPr lang="lv-LV" sz="2400" dirty="0" err="1"/>
              <a:t>siltūdens</a:t>
            </a:r>
            <a:r>
              <a:rPr lang="lv-LV" sz="2400" dirty="0"/>
              <a:t> un </a:t>
            </a:r>
            <a:r>
              <a:rPr lang="lv-LV" sz="2400" dirty="0" err="1"/>
              <a:t>aukstūdens</a:t>
            </a:r>
            <a:r>
              <a:rPr lang="lv-LV" sz="2400" dirty="0"/>
              <a:t> audzēšanas RAS līnijas, akvakultūras laboratorijas) – (2015)</a:t>
            </a:r>
          </a:p>
          <a:p>
            <a:endParaRPr lang="lv-LV" sz="2400" dirty="0"/>
          </a:p>
          <a:p>
            <a:r>
              <a:rPr lang="lv-LV" sz="2400" dirty="0"/>
              <a:t>2. posms </a:t>
            </a:r>
          </a:p>
          <a:p>
            <a:r>
              <a:rPr lang="lv-LV" sz="2400" dirty="0"/>
              <a:t>Nacionālā inovāciju infrastruktūra un tehnoloģiju pārneses centrs akvakultūrā (zivju vaislas baru izturēšanas, ikru, kāpuru un mazuļu iegūšanas ceha būvniecība)  (</a:t>
            </a:r>
            <a:r>
              <a:rPr lang="lv-LV" sz="2400" dirty="0" smtClean="0"/>
              <a:t>2017-2021)</a:t>
            </a:r>
            <a:endParaRPr lang="lt-LT" sz="2400" dirty="0"/>
          </a:p>
        </p:txBody>
      </p:sp>
      <p:sp>
        <p:nvSpPr>
          <p:cNvPr id="3" name="Virsrakst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Projekta attīstības posmi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5949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pakšvirsraksts 1"/>
          <p:cNvSpPr>
            <a:spLocks noGrp="1"/>
          </p:cNvSpPr>
          <p:nvPr>
            <p:ph type="subTitle" idx="1"/>
          </p:nvPr>
        </p:nvSpPr>
        <p:spPr>
          <a:xfrm>
            <a:off x="488950" y="1988840"/>
            <a:ext cx="8928546" cy="4320480"/>
          </a:xfrm>
        </p:spPr>
        <p:txBody>
          <a:bodyPr/>
          <a:lstStyle/>
          <a:p>
            <a:r>
              <a:rPr lang="lv-LV" sz="2400" b="1" dirty="0"/>
              <a:t>Valsts akvakultūras nozares ražošanas attīstības veicināšana:</a:t>
            </a:r>
          </a:p>
          <a:p>
            <a:endParaRPr lang="lv-LV" sz="2400" dirty="0"/>
          </a:p>
          <a:p>
            <a:r>
              <a:rPr lang="lv-LV" sz="2400" dirty="0"/>
              <a:t>       - Latvijas zivju audzētāju nodrošināšana  ar augstas kvalitātes un  </a:t>
            </a:r>
          </a:p>
          <a:p>
            <a:r>
              <a:rPr lang="lv-LV" sz="2400" dirty="0"/>
              <a:t>        samērīgas cenas akvakultūras sistēmās audzējamo dažādu zivju </a:t>
            </a:r>
          </a:p>
          <a:p>
            <a:r>
              <a:rPr lang="lv-LV" sz="2400" dirty="0"/>
              <a:t>        sugu ikriem, kāpuriem un mazuļiem.</a:t>
            </a:r>
          </a:p>
          <a:p>
            <a:endParaRPr lang="lv-LV" sz="2400" dirty="0"/>
          </a:p>
          <a:p>
            <a:r>
              <a:rPr lang="lv-LV" altLang="lv-LV" sz="2400" b="1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Dažādu zivju sugu mazuļu audzēšana dabisko resursu papildināšanas vajadzībām.</a:t>
            </a:r>
            <a:endParaRPr lang="en-US" altLang="lv-LV" sz="2400" b="1" dirty="0">
              <a:ea typeface="MS PGothic" pitchFamily="34" charset="-128"/>
              <a:cs typeface="Times New Roman" pitchFamily="18" charset="0"/>
            </a:endParaRPr>
          </a:p>
          <a:p>
            <a:endParaRPr lang="lv-LV" sz="2400" dirty="0"/>
          </a:p>
          <a:p>
            <a:endParaRPr lang="lt-LT" sz="2400" dirty="0"/>
          </a:p>
        </p:txBody>
      </p:sp>
      <p:sp>
        <p:nvSpPr>
          <p:cNvPr id="3" name="Virsraksts 2"/>
          <p:cNvSpPr>
            <a:spLocks noGrp="1"/>
          </p:cNvSpPr>
          <p:nvPr>
            <p:ph type="title"/>
          </p:nvPr>
        </p:nvSpPr>
        <p:spPr>
          <a:xfrm>
            <a:off x="508261" y="620688"/>
            <a:ext cx="8915400" cy="778098"/>
          </a:xfrm>
        </p:spPr>
        <p:txBody>
          <a:bodyPr/>
          <a:lstStyle/>
          <a:p>
            <a:pPr algn="ctr"/>
            <a:r>
              <a:rPr lang="lv-LV" dirty="0"/>
              <a:t>2.Posma pamatuzdevums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6659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>
          <a:xfrm>
            <a:off x="488950" y="85306"/>
            <a:ext cx="8915400" cy="778098"/>
          </a:xfrm>
        </p:spPr>
        <p:txBody>
          <a:bodyPr/>
          <a:lstStyle/>
          <a:p>
            <a:pPr algn="ctr"/>
            <a:r>
              <a:rPr lang="lv-LV" sz="6600" dirty="0"/>
              <a:t>Paldies par uzmanību!</a:t>
            </a:r>
            <a:endParaRPr lang="lt-LT" sz="6600" dirty="0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0306" y="1196752"/>
            <a:ext cx="6192688" cy="540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326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OR prezentacija_atjaunota">
  <a:themeElements>
    <a:clrScheme name="BIOR">
      <a:dk1>
        <a:srgbClr val="006265"/>
      </a:dk1>
      <a:lt1>
        <a:sysClr val="window" lastClr="FFFFFF"/>
      </a:lt1>
      <a:dk2>
        <a:srgbClr val="006265"/>
      </a:dk2>
      <a:lt2>
        <a:srgbClr val="FFFFFF"/>
      </a:lt2>
      <a:accent1>
        <a:srgbClr val="A1DAD0"/>
      </a:accent1>
      <a:accent2>
        <a:srgbClr val="AC675E"/>
      </a:accent2>
      <a:accent3>
        <a:srgbClr val="72C7E7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IOR prezentacija ENG">
  <a:themeElements>
    <a:clrScheme name="BIOR">
      <a:dk1>
        <a:srgbClr val="006265"/>
      </a:dk1>
      <a:lt1>
        <a:sysClr val="window" lastClr="FFFFFF"/>
      </a:lt1>
      <a:dk2>
        <a:srgbClr val="006265"/>
      </a:dk2>
      <a:lt2>
        <a:srgbClr val="FFFFFF"/>
      </a:lt2>
      <a:accent1>
        <a:srgbClr val="A1DAD0"/>
      </a:accent1>
      <a:accent2>
        <a:srgbClr val="AC675E"/>
      </a:accent2>
      <a:accent3>
        <a:srgbClr val="72C7E7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IOR prezentacija RUS">
  <a:themeElements>
    <a:clrScheme name="BIOR">
      <a:dk1>
        <a:srgbClr val="006265"/>
      </a:dk1>
      <a:lt1>
        <a:sysClr val="window" lastClr="FFFFFF"/>
      </a:lt1>
      <a:dk2>
        <a:srgbClr val="006265"/>
      </a:dk2>
      <a:lt2>
        <a:srgbClr val="FFFFFF"/>
      </a:lt2>
      <a:accent1>
        <a:srgbClr val="A1DAD0"/>
      </a:accent1>
      <a:accent2>
        <a:srgbClr val="AC675E"/>
      </a:accent2>
      <a:accent3>
        <a:srgbClr val="72C7E7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BIOR prezentacija_atjaunota</Template>
  <TotalTime>779</TotalTime>
  <Words>225</Words>
  <Application>Microsoft Office PowerPoint</Application>
  <PresentationFormat>A4 Paper (210x297 mm)</PresentationFormat>
  <Paragraphs>41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BIOR prezentacija_atjaunota</vt:lpstr>
      <vt:lpstr>BIOR prezentacija ENG</vt:lpstr>
      <vt:lpstr>BIOR prezentacija RUS</vt:lpstr>
      <vt:lpstr>Akvakultūras saimniecībām paredzētie pārvaldības un konsultāciju pasākumi</vt:lpstr>
      <vt:lpstr>Pasākuma mērķis</vt:lpstr>
      <vt:lpstr>Pasākuma gala labuma guvēji</vt:lpstr>
      <vt:lpstr>Mērķa sasniegšanai pieejamie resursi</vt:lpstr>
      <vt:lpstr>Pasākuma ietvaros 2017.gada plāns</vt:lpstr>
      <vt:lpstr>Zinātniskā institūta «BIOR»  z/a «Tome» zivju audzēšanas,  pētniecības un izglītības centrs</vt:lpstr>
      <vt:lpstr>Projekta attīstības posmi</vt:lpstr>
      <vt:lpstr>2.Posma pamatuzdevums</vt:lpstr>
      <vt:lpstr>Paldies par uzmanību!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Zivju audzēšanas iespējas</dc:title>
  <dc:creator>Marcis</dc:creator>
  <cp:lastModifiedBy>Marcis</cp:lastModifiedBy>
  <cp:revision>56</cp:revision>
  <dcterms:created xsi:type="dcterms:W3CDTF">2015-03-19T09:48:55Z</dcterms:created>
  <dcterms:modified xsi:type="dcterms:W3CDTF">2017-03-02T08:23:49Z</dcterms:modified>
</cp:coreProperties>
</file>