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1"/>
  </p:sldMasterIdLst>
  <p:notesMasterIdLst>
    <p:notesMasterId r:id="rId37"/>
  </p:notesMasterIdLst>
  <p:handoutMasterIdLst>
    <p:handoutMasterId r:id="rId38"/>
  </p:handoutMasterIdLst>
  <p:sldIdLst>
    <p:sldId id="386" r:id="rId2"/>
    <p:sldId id="2147197832" r:id="rId3"/>
    <p:sldId id="2147197851" r:id="rId4"/>
    <p:sldId id="2147197745" r:id="rId5"/>
    <p:sldId id="2147197736" r:id="rId6"/>
    <p:sldId id="2147198067" r:id="rId7"/>
    <p:sldId id="316" r:id="rId8"/>
    <p:sldId id="2147198040" r:id="rId9"/>
    <p:sldId id="2147198048" r:id="rId10"/>
    <p:sldId id="2147197872" r:id="rId11"/>
    <p:sldId id="2147198032" r:id="rId12"/>
    <p:sldId id="2147198058" r:id="rId13"/>
    <p:sldId id="2147198041" r:id="rId14"/>
    <p:sldId id="2147198059" r:id="rId15"/>
    <p:sldId id="2147198065" r:id="rId16"/>
    <p:sldId id="328" r:id="rId17"/>
    <p:sldId id="2147198061" r:id="rId18"/>
    <p:sldId id="367" r:id="rId19"/>
    <p:sldId id="355" r:id="rId20"/>
    <p:sldId id="361" r:id="rId21"/>
    <p:sldId id="2147198066" r:id="rId22"/>
    <p:sldId id="2147197644" r:id="rId23"/>
    <p:sldId id="2147197728" r:id="rId24"/>
    <p:sldId id="2147197737" r:id="rId25"/>
    <p:sldId id="2147197732" r:id="rId26"/>
    <p:sldId id="2147197717" r:id="rId27"/>
    <p:sldId id="2147197712" r:id="rId28"/>
    <p:sldId id="2147197827" r:id="rId29"/>
    <p:sldId id="2147197734" r:id="rId30"/>
    <p:sldId id="2147197713" r:id="rId31"/>
    <p:sldId id="2147197735" r:id="rId32"/>
    <p:sldId id="2147197709" r:id="rId33"/>
    <p:sldId id="2147197746" r:id="rId34"/>
    <p:sldId id="2147197835" r:id="rId35"/>
    <p:sldId id="2147198005" r:id="rId36"/>
  </p:sldIdLst>
  <p:sldSz cx="12192000" cy="6858000"/>
  <p:notesSz cx="6815138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42" userDrawn="1">
          <p15:clr>
            <a:srgbClr val="A4A3A4"/>
          </p15:clr>
        </p15:guide>
        <p15:guide id="4" pos="4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38"/>
    <a:srgbClr val="E8641B"/>
    <a:srgbClr val="005B99"/>
    <a:srgbClr val="808080"/>
    <a:srgbClr val="025394"/>
    <a:srgbClr val="BC3250"/>
    <a:srgbClr val="F0780A"/>
    <a:srgbClr val="7E7E7E"/>
    <a:srgbClr val="FFD115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52" autoAdjust="0"/>
  </p:normalViewPr>
  <p:slideViewPr>
    <p:cSldViewPr snapToGrid="0">
      <p:cViewPr varScale="1">
        <p:scale>
          <a:sx n="74" d="100"/>
          <a:sy n="74" d="100"/>
        </p:scale>
        <p:origin x="936" y="72"/>
      </p:cViewPr>
      <p:guideLst>
        <p:guide orient="horz" pos="2137"/>
        <p:guide pos="3840"/>
        <p:guide pos="2842"/>
        <p:guide pos="48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ifcndairy-my.sharepoint.com/personal/milica_kocic_ifcndairy_org/Documents/DC%202022/TIPICAL%205.7%202022%20for%20CRP%20MK%20for%20DC.xlsm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fcndairy-my.sharepoint.com/personal/milica_kocic_ifcndairy_org/Documents/World%20commodity%20pric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ifcndairy-my.sharepoint.com/personal/milica_kocic_ifcndairy_org/Documents/DC%202022/TIPICAL%205.7%202022%20for%20CRP%20MK%20DC2.xlsm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oelling.do\Documents\Products\DSA%20data\Product%203.4\IFCN%20Monthly%20Real%20Time%20Data%20and%20Farm%20Economics2022-03-21.xlsx" TargetMode="External"/><Relationship Id="rId1" Type="http://schemas.openxmlformats.org/officeDocument/2006/relationships/image" Target="../media/image57.jpeg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1695984645324552E-2"/>
          <c:y val="5.8565718426404248E-2"/>
          <c:w val="0.51470397366749954"/>
          <c:h val="0.75442603024707222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Results!$P$1103</c:f>
              <c:strCache>
                <c:ptCount val="1"/>
                <c:pt idx="0">
                  <c:v>Costs for purchased feed, seeds, fertiliser + pesticides</c:v>
                </c:pt>
              </c:strCache>
            </c:strRef>
          </c:tx>
          <c:spPr>
            <a:solidFill>
              <a:srgbClr val="008000"/>
            </a:solidFill>
            <a:ln w="12700">
              <a:noFill/>
              <a:prstDash val="solid"/>
            </a:ln>
          </c:spPr>
          <c:invertIfNegative val="0"/>
          <c:cat>
            <c:strRef>
              <c:f>Results!$R$1023:$Y$1023</c:f>
              <c:strCache>
                <c:ptCount val="8"/>
                <c:pt idx="0">
                  <c:v> DE-154N </c:v>
                </c:pt>
                <c:pt idx="1">
                  <c:v> PL-65KP </c:v>
                </c:pt>
                <c:pt idx="2">
                  <c:v> -      </c:v>
                </c:pt>
                <c:pt idx="3">
                  <c:v> IN-2GU </c:v>
                </c:pt>
                <c:pt idx="4">
                  <c:v> CN-320BE </c:v>
                </c:pt>
                <c:pt idx="5">
                  <c:v> -      </c:v>
                </c:pt>
                <c:pt idx="6">
                  <c:v> AR-180 </c:v>
                </c:pt>
                <c:pt idx="7">
                  <c:v> NZ-397 </c:v>
                </c:pt>
              </c:strCache>
              <c:extLst/>
            </c:strRef>
          </c:cat>
          <c:val>
            <c:numRef>
              <c:f>Results!$R$1103:$Y$1103</c:f>
              <c:numCache>
                <c:formatCode>0.00</c:formatCode>
                <c:ptCount val="8"/>
                <c:pt idx="0">
                  <c:v>17.603642422298595</c:v>
                </c:pt>
                <c:pt idx="1">
                  <c:v>16.222053300300889</c:v>
                </c:pt>
                <c:pt idx="2">
                  <c:v>0</c:v>
                </c:pt>
                <c:pt idx="3">
                  <c:v>21.252591357772239</c:v>
                </c:pt>
                <c:pt idx="4">
                  <c:v>59.259862973648275</c:v>
                </c:pt>
                <c:pt idx="5">
                  <c:v>0</c:v>
                </c:pt>
                <c:pt idx="6">
                  <c:v>16.353551394584947</c:v>
                </c:pt>
                <c:pt idx="7">
                  <c:v>12.925774585498964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0AE-4DCC-B28B-23B94C3E4CEC}"/>
            </c:ext>
          </c:extLst>
        </c:ser>
        <c:ser>
          <c:idx val="1"/>
          <c:order val="1"/>
          <c:tx>
            <c:strRef>
              <c:f>Results!$P$1101</c:f>
              <c:strCache>
                <c:ptCount val="1"/>
                <c:pt idx="0">
                  <c:v>Total labour cost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12700">
              <a:noFill/>
              <a:prstDash val="solid"/>
            </a:ln>
          </c:spPr>
          <c:invertIfNegative val="0"/>
          <c:cat>
            <c:strRef>
              <c:f>Results!$R$1023:$Y$1023</c:f>
              <c:strCache>
                <c:ptCount val="8"/>
                <c:pt idx="0">
                  <c:v> DE-154N </c:v>
                </c:pt>
                <c:pt idx="1">
                  <c:v> PL-65KP </c:v>
                </c:pt>
                <c:pt idx="2">
                  <c:v> -      </c:v>
                </c:pt>
                <c:pt idx="3">
                  <c:v> IN-2GU </c:v>
                </c:pt>
                <c:pt idx="4">
                  <c:v> CN-320BE </c:v>
                </c:pt>
                <c:pt idx="5">
                  <c:v> -      </c:v>
                </c:pt>
                <c:pt idx="6">
                  <c:v> AR-180 </c:v>
                </c:pt>
                <c:pt idx="7">
                  <c:v> NZ-397 </c:v>
                </c:pt>
              </c:strCache>
              <c:extLst/>
            </c:strRef>
          </c:cat>
          <c:val>
            <c:numRef>
              <c:f>Results!$R$1101:$Y$1101</c:f>
              <c:numCache>
                <c:formatCode>0.00</c:formatCode>
                <c:ptCount val="8"/>
                <c:pt idx="0">
                  <c:v>9.136190741280636</c:v>
                </c:pt>
                <c:pt idx="1">
                  <c:v>8.9762764325136466</c:v>
                </c:pt>
                <c:pt idx="2">
                  <c:v>0</c:v>
                </c:pt>
                <c:pt idx="3">
                  <c:v>8.2743660375967369</c:v>
                </c:pt>
                <c:pt idx="4">
                  <c:v>7.7269683589153475</c:v>
                </c:pt>
                <c:pt idx="5">
                  <c:v>0</c:v>
                </c:pt>
                <c:pt idx="6">
                  <c:v>4.0551908091859818</c:v>
                </c:pt>
                <c:pt idx="7">
                  <c:v>5.7642449094505972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0AE-4DCC-B28B-23B94C3E4CEC}"/>
            </c:ext>
          </c:extLst>
        </c:ser>
        <c:ser>
          <c:idx val="2"/>
          <c:order val="2"/>
          <c:tx>
            <c:strRef>
              <c:f>Results!$P$1102</c:f>
              <c:strCache>
                <c:ptCount val="1"/>
                <c:pt idx="0">
                  <c:v>Total capital costs</c:v>
                </c:pt>
              </c:strCache>
            </c:strRef>
          </c:tx>
          <c:spPr>
            <a:solidFill>
              <a:srgbClr val="FFFF66"/>
            </a:solidFill>
            <a:ln w="12700">
              <a:noFill/>
              <a:prstDash val="solid"/>
            </a:ln>
          </c:spPr>
          <c:invertIfNegative val="0"/>
          <c:cat>
            <c:strRef>
              <c:f>Results!$R$1023:$Y$1023</c:f>
              <c:strCache>
                <c:ptCount val="8"/>
                <c:pt idx="0">
                  <c:v> DE-154N </c:v>
                </c:pt>
                <c:pt idx="1">
                  <c:v> PL-65KP </c:v>
                </c:pt>
                <c:pt idx="2">
                  <c:v> -      </c:v>
                </c:pt>
                <c:pt idx="3">
                  <c:v> IN-2GU </c:v>
                </c:pt>
                <c:pt idx="4">
                  <c:v> CN-320BE </c:v>
                </c:pt>
                <c:pt idx="5">
                  <c:v> -      </c:v>
                </c:pt>
                <c:pt idx="6">
                  <c:v> AR-180 </c:v>
                </c:pt>
                <c:pt idx="7">
                  <c:v> NZ-397 </c:v>
                </c:pt>
              </c:strCache>
              <c:extLst/>
            </c:strRef>
          </c:cat>
          <c:val>
            <c:numRef>
              <c:f>Results!$R$1102:$Y$1102</c:f>
              <c:numCache>
                <c:formatCode>0.00</c:formatCode>
                <c:ptCount val="8"/>
                <c:pt idx="0">
                  <c:v>2.5349127226942358</c:v>
                </c:pt>
                <c:pt idx="1">
                  <c:v>2.0734809627808373</c:v>
                </c:pt>
                <c:pt idx="2">
                  <c:v>0</c:v>
                </c:pt>
                <c:pt idx="3">
                  <c:v>1.9343792122415637</c:v>
                </c:pt>
                <c:pt idx="4">
                  <c:v>3.2346298189438571</c:v>
                </c:pt>
                <c:pt idx="5">
                  <c:v>0</c:v>
                </c:pt>
                <c:pt idx="6">
                  <c:v>1.1506636043873542</c:v>
                </c:pt>
                <c:pt idx="7">
                  <c:v>3.517077451535334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0AE-4DCC-B28B-23B94C3E4CEC}"/>
            </c:ext>
          </c:extLst>
        </c:ser>
        <c:ser>
          <c:idx val="0"/>
          <c:order val="3"/>
          <c:tx>
            <c:strRef>
              <c:f>Results!$P$1100</c:f>
              <c:strCache>
                <c:ptCount val="1"/>
                <c:pt idx="0">
                  <c:v>Total land costs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 w="12700">
              <a:noFill/>
              <a:prstDash val="solid"/>
            </a:ln>
          </c:spPr>
          <c:invertIfNegative val="0"/>
          <c:cat>
            <c:strRef>
              <c:f>Results!$R$1023:$Y$1023</c:f>
              <c:strCache>
                <c:ptCount val="8"/>
                <c:pt idx="0">
                  <c:v> DE-154N </c:v>
                </c:pt>
                <c:pt idx="1">
                  <c:v> PL-65KP </c:v>
                </c:pt>
                <c:pt idx="2">
                  <c:v> -      </c:v>
                </c:pt>
                <c:pt idx="3">
                  <c:v> IN-2GU </c:v>
                </c:pt>
                <c:pt idx="4">
                  <c:v> CN-320BE </c:v>
                </c:pt>
                <c:pt idx="5">
                  <c:v> -      </c:v>
                </c:pt>
                <c:pt idx="6">
                  <c:v> AR-180 </c:v>
                </c:pt>
                <c:pt idx="7">
                  <c:v> NZ-397 </c:v>
                </c:pt>
              </c:strCache>
              <c:extLst/>
            </c:strRef>
          </c:cat>
          <c:val>
            <c:numRef>
              <c:f>Results!$R$1100:$Y$1100</c:f>
              <c:numCache>
                <c:formatCode>0.00</c:formatCode>
                <c:ptCount val="8"/>
                <c:pt idx="0">
                  <c:v>4.0452771485589096</c:v>
                </c:pt>
                <c:pt idx="1">
                  <c:v>3.3983444157751426</c:v>
                </c:pt>
                <c:pt idx="2">
                  <c:v>0</c:v>
                </c:pt>
                <c:pt idx="3">
                  <c:v>5.251711221228228</c:v>
                </c:pt>
                <c:pt idx="4">
                  <c:v>1.4029033311695116</c:v>
                </c:pt>
                <c:pt idx="5">
                  <c:v>0</c:v>
                </c:pt>
                <c:pt idx="6">
                  <c:v>4.3715621207791688</c:v>
                </c:pt>
                <c:pt idx="7">
                  <c:v>4.8177760600713526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40AE-4DCC-B28B-23B94C3E4CEC}"/>
            </c:ext>
          </c:extLst>
        </c:ser>
        <c:ser>
          <c:idx val="4"/>
          <c:order val="4"/>
          <c:tx>
            <c:strRef>
              <c:f>Results!$P$1104</c:f>
              <c:strCache>
                <c:ptCount val="1"/>
                <c:pt idx="0">
                  <c:v>Machinery + buildings</c:v>
                </c:pt>
              </c:strCache>
            </c:strRef>
          </c:tx>
          <c:spPr>
            <a:solidFill>
              <a:srgbClr val="002060"/>
            </a:solidFill>
            <a:ln w="12700">
              <a:noFill/>
              <a:prstDash val="solid"/>
            </a:ln>
          </c:spPr>
          <c:invertIfNegative val="0"/>
          <c:cat>
            <c:strRef>
              <c:f>Results!$R$1023:$Y$1023</c:f>
              <c:strCache>
                <c:ptCount val="8"/>
                <c:pt idx="0">
                  <c:v> DE-154N </c:v>
                </c:pt>
                <c:pt idx="1">
                  <c:v> PL-65KP </c:v>
                </c:pt>
                <c:pt idx="2">
                  <c:v> -      </c:v>
                </c:pt>
                <c:pt idx="3">
                  <c:v> IN-2GU </c:v>
                </c:pt>
                <c:pt idx="4">
                  <c:v> CN-320BE </c:v>
                </c:pt>
                <c:pt idx="5">
                  <c:v> -      </c:v>
                </c:pt>
                <c:pt idx="6">
                  <c:v> AR-180 </c:v>
                </c:pt>
                <c:pt idx="7">
                  <c:v> NZ-397 </c:v>
                </c:pt>
              </c:strCache>
              <c:extLst/>
            </c:strRef>
          </c:cat>
          <c:val>
            <c:numRef>
              <c:f>Results!$R$1104:$Y$1104</c:f>
              <c:numCache>
                <c:formatCode>0.00</c:formatCode>
                <c:ptCount val="8"/>
                <c:pt idx="0">
                  <c:v>9.4093819316600253</c:v>
                </c:pt>
                <c:pt idx="1">
                  <c:v>5.1523026610551437</c:v>
                </c:pt>
                <c:pt idx="2">
                  <c:v>0</c:v>
                </c:pt>
                <c:pt idx="3">
                  <c:v>3.9029863483819818</c:v>
                </c:pt>
                <c:pt idx="4">
                  <c:v>2.4837765795023845</c:v>
                </c:pt>
                <c:pt idx="5">
                  <c:v>0</c:v>
                </c:pt>
                <c:pt idx="6">
                  <c:v>1.7406199531786712</c:v>
                </c:pt>
                <c:pt idx="7">
                  <c:v>5.4507846721697826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40AE-4DCC-B28B-23B94C3E4CEC}"/>
            </c:ext>
          </c:extLst>
        </c:ser>
        <c:ser>
          <c:idx val="6"/>
          <c:order val="5"/>
          <c:tx>
            <c:strRef>
              <c:f>Results!$P$1105</c:f>
              <c:strCache>
                <c:ptCount val="1"/>
                <c:pt idx="0">
                  <c:v>Vet &amp; medicine, insemination</c:v>
                </c:pt>
              </c:strCache>
            </c:strRef>
          </c:tx>
          <c:spPr>
            <a:ln>
              <a:noFill/>
            </a:ln>
          </c:spPr>
          <c:invertIfNegative val="0"/>
          <c:cat>
            <c:strRef>
              <c:f>Results!$R$1023:$Y$1023</c:f>
              <c:strCache>
                <c:ptCount val="8"/>
                <c:pt idx="0">
                  <c:v> DE-154N </c:v>
                </c:pt>
                <c:pt idx="1">
                  <c:v> PL-65KP </c:v>
                </c:pt>
                <c:pt idx="2">
                  <c:v> -      </c:v>
                </c:pt>
                <c:pt idx="3">
                  <c:v> IN-2GU </c:v>
                </c:pt>
                <c:pt idx="4">
                  <c:v> CN-320BE </c:v>
                </c:pt>
                <c:pt idx="5">
                  <c:v> -      </c:v>
                </c:pt>
                <c:pt idx="6">
                  <c:v> AR-180 </c:v>
                </c:pt>
                <c:pt idx="7">
                  <c:v> NZ-397 </c:v>
                </c:pt>
              </c:strCache>
              <c:extLst/>
            </c:strRef>
          </c:cat>
          <c:val>
            <c:numRef>
              <c:f>Results!$R$1105:$Y$1105</c:f>
              <c:numCache>
                <c:formatCode>0.00</c:formatCode>
                <c:ptCount val="8"/>
                <c:pt idx="0">
                  <c:v>2.6344272303137086</c:v>
                </c:pt>
                <c:pt idx="1">
                  <c:v>1.4035406922361107</c:v>
                </c:pt>
                <c:pt idx="2">
                  <c:v>0</c:v>
                </c:pt>
                <c:pt idx="3">
                  <c:v>0.22237915365526334</c:v>
                </c:pt>
                <c:pt idx="4">
                  <c:v>0.7014516655847558</c:v>
                </c:pt>
                <c:pt idx="5">
                  <c:v>0</c:v>
                </c:pt>
                <c:pt idx="6">
                  <c:v>2.1147066148208324</c:v>
                </c:pt>
                <c:pt idx="7">
                  <c:v>2.3455562488789732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40AE-4DCC-B28B-23B94C3E4CEC}"/>
            </c:ext>
          </c:extLst>
        </c:ser>
        <c:ser>
          <c:idx val="5"/>
          <c:order val="6"/>
          <c:tx>
            <c:strRef>
              <c:f>Results!$P$1106</c:f>
              <c:strCache>
                <c:ptCount val="1"/>
                <c:pt idx="0">
                  <c:v>Other costs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</c:spPr>
          <c:invertIfNegative val="0"/>
          <c:cat>
            <c:strRef>
              <c:f>Results!$R$1023:$Y$1023</c:f>
              <c:strCache>
                <c:ptCount val="8"/>
                <c:pt idx="0">
                  <c:v> DE-154N </c:v>
                </c:pt>
                <c:pt idx="1">
                  <c:v> PL-65KP </c:v>
                </c:pt>
                <c:pt idx="2">
                  <c:v> -      </c:v>
                </c:pt>
                <c:pt idx="3">
                  <c:v> IN-2GU </c:v>
                </c:pt>
                <c:pt idx="4">
                  <c:v> CN-320BE </c:v>
                </c:pt>
                <c:pt idx="5">
                  <c:v> -      </c:v>
                </c:pt>
                <c:pt idx="6">
                  <c:v> AR-180 </c:v>
                </c:pt>
                <c:pt idx="7">
                  <c:v> NZ-397 </c:v>
                </c:pt>
              </c:strCache>
              <c:extLst/>
            </c:strRef>
          </c:cat>
          <c:val>
            <c:numRef>
              <c:f>Results!$R$1106:$Y$1106</c:f>
              <c:numCache>
                <c:formatCode>0.00</c:formatCode>
                <c:ptCount val="8"/>
                <c:pt idx="0">
                  <c:v>6.4560118100275048</c:v>
                </c:pt>
                <c:pt idx="1">
                  <c:v>6.9359547516986524</c:v>
                </c:pt>
                <c:pt idx="2">
                  <c:v>0</c:v>
                </c:pt>
                <c:pt idx="3">
                  <c:v>4.0491635792527063</c:v>
                </c:pt>
                <c:pt idx="4">
                  <c:v>4.4099768057094337</c:v>
                </c:pt>
                <c:pt idx="5">
                  <c:v>0</c:v>
                </c:pt>
                <c:pt idx="6">
                  <c:v>2.4418916505825941</c:v>
                </c:pt>
                <c:pt idx="7">
                  <c:v>3.3978548003771252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40AE-4DCC-B28B-23B94C3E4C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04199936"/>
        <c:axId val="304205824"/>
      </c:barChart>
      <c:catAx>
        <c:axId val="304199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042058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04205824"/>
        <c:scaling>
          <c:orientation val="minMax"/>
          <c:max val="8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dash"/>
            </a:ln>
          </c:spPr>
        </c:majorGridlines>
        <c:title>
          <c:tx>
            <c:strRef>
              <c:f>Results!$P$897</c:f>
              <c:strCache>
                <c:ptCount val="1"/>
                <c:pt idx="0">
                  <c:v>USD/100 kg SCM</c:v>
                </c:pt>
              </c:strCache>
            </c:strRef>
          </c:tx>
          <c:layout>
            <c:manualLayout>
              <c:xMode val="edge"/>
              <c:yMode val="edge"/>
              <c:x val="1.5321310263874757E-2"/>
              <c:y val="0.30535852460717139"/>
            </c:manualLayout>
          </c:layout>
          <c:overlay val="0"/>
          <c:txPr>
            <a:bodyPr rot="-5400000" vert="horz"/>
            <a:lstStyle/>
            <a:p>
              <a:pPr>
                <a:defRPr sz="1200" b="0"/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04199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1636879191596838"/>
          <c:y val="7.8263522533273663E-2"/>
          <c:w val="0.37177543407538122"/>
          <c:h val="0.77554055245521558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67763141508421"/>
          <c:y val="5.2660121100215479E-2"/>
          <c:w val="0.53793101195504778"/>
          <c:h val="0.78834044864340813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Dairy!$A$3664</c:f>
              <c:strCache>
                <c:ptCount val="1"/>
                <c:pt idx="0">
                  <c:v>Grass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</c:spPr>
          <c:invertIfNegative val="0"/>
          <c:cat>
            <c:strRef>
              <c:f>Dairy!$C$3592:$N$3592</c:f>
              <c:strCache>
                <c:ptCount val="8"/>
                <c:pt idx="0">
                  <c:v>DE-154N</c:v>
                </c:pt>
                <c:pt idx="1">
                  <c:v>PL-65KP</c:v>
                </c:pt>
                <c:pt idx="2">
                  <c:v>0.0</c:v>
                </c:pt>
                <c:pt idx="3">
                  <c:v>IN-2GU</c:v>
                </c:pt>
                <c:pt idx="4">
                  <c:v>CN-320BE</c:v>
                </c:pt>
                <c:pt idx="5">
                  <c:v>0.0</c:v>
                </c:pt>
                <c:pt idx="6">
                  <c:v>AR-180</c:v>
                </c:pt>
                <c:pt idx="7">
                  <c:v>NZ-397</c:v>
                </c:pt>
              </c:strCache>
              <c:extLst/>
            </c:strRef>
          </c:cat>
          <c:val>
            <c:numRef>
              <c:f>Dairy!$C$3664:$N$3664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3.9850000000000003</c:v>
                </c:pt>
                <c:pt idx="4">
                  <c:v>0</c:v>
                </c:pt>
                <c:pt idx="5">
                  <c:v>0</c:v>
                </c:pt>
                <c:pt idx="6">
                  <c:v>5.28</c:v>
                </c:pt>
                <c:pt idx="7">
                  <c:v>11.8575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1F0-4ACB-950B-285B1B6CF70A}"/>
            </c:ext>
          </c:extLst>
        </c:ser>
        <c:ser>
          <c:idx val="2"/>
          <c:order val="1"/>
          <c:tx>
            <c:strRef>
              <c:f>Dairy!$A$3665</c:f>
              <c:strCache>
                <c:ptCount val="1"/>
                <c:pt idx="0">
                  <c:v>Grass &amp; legume silage</c:v>
                </c:pt>
              </c:strCache>
            </c:strRef>
          </c:tx>
          <c:spPr>
            <a:solidFill>
              <a:srgbClr val="99FF66"/>
            </a:solidFill>
            <a:ln>
              <a:noFill/>
            </a:ln>
          </c:spPr>
          <c:invertIfNegative val="0"/>
          <c:cat>
            <c:strRef>
              <c:f>Dairy!$C$3592:$N$3592</c:f>
              <c:strCache>
                <c:ptCount val="8"/>
                <c:pt idx="0">
                  <c:v>DE-154N</c:v>
                </c:pt>
                <c:pt idx="1">
                  <c:v>PL-65KP</c:v>
                </c:pt>
                <c:pt idx="2">
                  <c:v>0.0</c:v>
                </c:pt>
                <c:pt idx="3">
                  <c:v>IN-2GU</c:v>
                </c:pt>
                <c:pt idx="4">
                  <c:v>CN-320BE</c:v>
                </c:pt>
                <c:pt idx="5">
                  <c:v>0.0</c:v>
                </c:pt>
                <c:pt idx="6">
                  <c:v>AR-180</c:v>
                </c:pt>
                <c:pt idx="7">
                  <c:v>NZ-397</c:v>
                </c:pt>
              </c:strCache>
              <c:extLst/>
            </c:strRef>
          </c:cat>
          <c:val>
            <c:numRef>
              <c:f>Dairy!$C$3665:$N$3665</c:f>
              <c:numCache>
                <c:formatCode>0.0</c:formatCode>
                <c:ptCount val="8"/>
                <c:pt idx="0">
                  <c:v>5.9279999999999999</c:v>
                </c:pt>
                <c:pt idx="1">
                  <c:v>3.5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0.89250000000000007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1F0-4ACB-950B-285B1B6CF70A}"/>
            </c:ext>
          </c:extLst>
        </c:ser>
        <c:ser>
          <c:idx val="4"/>
          <c:order val="2"/>
          <c:tx>
            <c:strRef>
              <c:f>Dairy!$A$3666</c:f>
              <c:strCache>
                <c:ptCount val="1"/>
                <c:pt idx="0">
                  <c:v>Hay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</c:spPr>
          <c:invertIfNegative val="0"/>
          <c:cat>
            <c:strRef>
              <c:f>Dairy!$C$3592:$N$3592</c:f>
              <c:strCache>
                <c:ptCount val="8"/>
                <c:pt idx="0">
                  <c:v>DE-154N</c:v>
                </c:pt>
                <c:pt idx="1">
                  <c:v>PL-65KP</c:v>
                </c:pt>
                <c:pt idx="2">
                  <c:v>0.0</c:v>
                </c:pt>
                <c:pt idx="3">
                  <c:v>IN-2GU</c:v>
                </c:pt>
                <c:pt idx="4">
                  <c:v>CN-320BE</c:v>
                </c:pt>
                <c:pt idx="5">
                  <c:v>0.0</c:v>
                </c:pt>
                <c:pt idx="6">
                  <c:v>AR-180</c:v>
                </c:pt>
                <c:pt idx="7">
                  <c:v>NZ-397</c:v>
                </c:pt>
              </c:strCache>
              <c:extLst/>
            </c:strRef>
          </c:cat>
          <c:val>
            <c:numRef>
              <c:f>Dairy!$C$3666:$N$3666</c:f>
              <c:numCache>
                <c:formatCode>0.0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4.78</c:v>
                </c:pt>
                <c:pt idx="5">
                  <c:v>0</c:v>
                </c:pt>
                <c:pt idx="6">
                  <c:v>1.35</c:v>
                </c:pt>
                <c:pt idx="7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1F0-4ACB-950B-285B1B6CF70A}"/>
            </c:ext>
          </c:extLst>
        </c:ser>
        <c:ser>
          <c:idx val="5"/>
          <c:order val="3"/>
          <c:tx>
            <c:strRef>
              <c:f>Dairy!$A$3667</c:f>
              <c:strCache>
                <c:ptCount val="1"/>
                <c:pt idx="0">
                  <c:v>Straw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invertIfNegative val="0"/>
          <c:cat>
            <c:strRef>
              <c:f>Dairy!$C$3592:$N$3592</c:f>
              <c:strCache>
                <c:ptCount val="8"/>
                <c:pt idx="0">
                  <c:v>DE-154N</c:v>
                </c:pt>
                <c:pt idx="1">
                  <c:v>PL-65KP</c:v>
                </c:pt>
                <c:pt idx="2">
                  <c:v>0.0</c:v>
                </c:pt>
                <c:pt idx="3">
                  <c:v>IN-2GU</c:v>
                </c:pt>
                <c:pt idx="4">
                  <c:v>CN-320BE</c:v>
                </c:pt>
                <c:pt idx="5">
                  <c:v>0.0</c:v>
                </c:pt>
                <c:pt idx="6">
                  <c:v>AR-180</c:v>
                </c:pt>
                <c:pt idx="7">
                  <c:v>NZ-397</c:v>
                </c:pt>
              </c:strCache>
              <c:extLst/>
            </c:strRef>
          </c:cat>
          <c:val>
            <c:numRef>
              <c:f>Dairy!$C$3667:$N$3667</c:f>
              <c:numCache>
                <c:formatCode>0.0</c:formatCode>
                <c:ptCount val="8"/>
                <c:pt idx="0">
                  <c:v>0</c:v>
                </c:pt>
                <c:pt idx="1">
                  <c:v>0.43</c:v>
                </c:pt>
                <c:pt idx="2">
                  <c:v>0</c:v>
                </c:pt>
                <c:pt idx="3">
                  <c:v>8.17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01F0-4ACB-950B-285B1B6CF70A}"/>
            </c:ext>
          </c:extLst>
        </c:ser>
        <c:ser>
          <c:idx val="1"/>
          <c:order val="4"/>
          <c:tx>
            <c:strRef>
              <c:f>Dairy!$A$3668</c:f>
              <c:strCache>
                <c:ptCount val="1"/>
                <c:pt idx="0">
                  <c:v>Maize silage</c:v>
                </c:pt>
              </c:strCache>
            </c:strRef>
          </c:tx>
          <c:spPr>
            <a:solidFill>
              <a:srgbClr val="FFD243"/>
            </a:solidFill>
            <a:ln>
              <a:noFill/>
            </a:ln>
          </c:spPr>
          <c:invertIfNegative val="0"/>
          <c:cat>
            <c:strRef>
              <c:f>Dairy!$C$3592:$N$3592</c:f>
              <c:strCache>
                <c:ptCount val="8"/>
                <c:pt idx="0">
                  <c:v>DE-154N</c:v>
                </c:pt>
                <c:pt idx="1">
                  <c:v>PL-65KP</c:v>
                </c:pt>
                <c:pt idx="2">
                  <c:v>0.0</c:v>
                </c:pt>
                <c:pt idx="3">
                  <c:v>IN-2GU</c:v>
                </c:pt>
                <c:pt idx="4">
                  <c:v>CN-320BE</c:v>
                </c:pt>
                <c:pt idx="5">
                  <c:v>0.0</c:v>
                </c:pt>
                <c:pt idx="6">
                  <c:v>AR-180</c:v>
                </c:pt>
                <c:pt idx="7">
                  <c:v>NZ-397</c:v>
                </c:pt>
              </c:strCache>
              <c:extLst/>
            </c:strRef>
          </c:cat>
          <c:val>
            <c:numRef>
              <c:f>Dairy!$C$3668:$N$3668</c:f>
              <c:numCache>
                <c:formatCode>0.0</c:formatCode>
                <c:ptCount val="8"/>
                <c:pt idx="0">
                  <c:v>6.03</c:v>
                </c:pt>
                <c:pt idx="1">
                  <c:v>10.200000000000001</c:v>
                </c:pt>
                <c:pt idx="2">
                  <c:v>0</c:v>
                </c:pt>
                <c:pt idx="3">
                  <c:v>0</c:v>
                </c:pt>
                <c:pt idx="4">
                  <c:v>7.36</c:v>
                </c:pt>
                <c:pt idx="5">
                  <c:v>0</c:v>
                </c:pt>
                <c:pt idx="6">
                  <c:v>5.78</c:v>
                </c:pt>
                <c:pt idx="7">
                  <c:v>0.75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01F0-4ACB-950B-285B1B6CF70A}"/>
            </c:ext>
          </c:extLst>
        </c:ser>
        <c:ser>
          <c:idx val="6"/>
          <c:order val="5"/>
          <c:tx>
            <c:strRef>
              <c:f>Dairy!$A$3669</c:f>
              <c:strCache>
                <c:ptCount val="1"/>
                <c:pt idx="0">
                  <c:v>Non-concentrate by-product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Ref>
              <c:f>Dairy!$C$3592:$N$3592</c:f>
              <c:strCache>
                <c:ptCount val="8"/>
                <c:pt idx="0">
                  <c:v>DE-154N</c:v>
                </c:pt>
                <c:pt idx="1">
                  <c:v>PL-65KP</c:v>
                </c:pt>
                <c:pt idx="2">
                  <c:v>0.0</c:v>
                </c:pt>
                <c:pt idx="3">
                  <c:v>IN-2GU</c:v>
                </c:pt>
                <c:pt idx="4">
                  <c:v>CN-320BE</c:v>
                </c:pt>
                <c:pt idx="5">
                  <c:v>0.0</c:v>
                </c:pt>
                <c:pt idx="6">
                  <c:v>AR-180</c:v>
                </c:pt>
                <c:pt idx="7">
                  <c:v>NZ-397</c:v>
                </c:pt>
              </c:strCache>
              <c:extLst/>
            </c:strRef>
          </c:cat>
          <c:val>
            <c:numRef>
              <c:f>Dairy!$C$3669:$N$3669</c:f>
              <c:numCache>
                <c:formatCode>0.0</c:formatCode>
                <c:ptCount val="8"/>
                <c:pt idx="0">
                  <c:v>0</c:v>
                </c:pt>
                <c:pt idx="1">
                  <c:v>1.05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0.9750000000000002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01F0-4ACB-950B-285B1B6CF70A}"/>
            </c:ext>
          </c:extLst>
        </c:ser>
        <c:ser>
          <c:idx val="0"/>
          <c:order val="6"/>
          <c:tx>
            <c:strRef>
              <c:f>Dairy!$A$3670</c:f>
              <c:strCache>
                <c:ptCount val="1"/>
                <c:pt idx="0">
                  <c:v>Concentrate</c:v>
                </c:pt>
              </c:strCache>
            </c:strRef>
          </c:tx>
          <c:spPr>
            <a:solidFill>
              <a:srgbClr val="FF6600"/>
            </a:solidFill>
            <a:ln w="12700">
              <a:noFill/>
              <a:prstDash val="solid"/>
            </a:ln>
          </c:spPr>
          <c:invertIfNegative val="0"/>
          <c:cat>
            <c:strRef>
              <c:f>Dairy!$C$3592:$N$3592</c:f>
              <c:strCache>
                <c:ptCount val="8"/>
                <c:pt idx="0">
                  <c:v>DE-154N</c:v>
                </c:pt>
                <c:pt idx="1">
                  <c:v>PL-65KP</c:v>
                </c:pt>
                <c:pt idx="2">
                  <c:v>0.0</c:v>
                </c:pt>
                <c:pt idx="3">
                  <c:v>IN-2GU</c:v>
                </c:pt>
                <c:pt idx="4">
                  <c:v>CN-320BE</c:v>
                </c:pt>
                <c:pt idx="5">
                  <c:v>0.0</c:v>
                </c:pt>
                <c:pt idx="6">
                  <c:v>AR-180</c:v>
                </c:pt>
                <c:pt idx="7">
                  <c:v>NZ-397</c:v>
                </c:pt>
              </c:strCache>
              <c:extLst/>
            </c:strRef>
          </c:cat>
          <c:val>
            <c:numRef>
              <c:f>Dairy!$C$3670:$N$3670</c:f>
              <c:numCache>
                <c:formatCode>0.0</c:formatCode>
                <c:ptCount val="8"/>
                <c:pt idx="0">
                  <c:v>4.7299999999999995</c:v>
                </c:pt>
                <c:pt idx="1">
                  <c:v>7.4799999999999995</c:v>
                </c:pt>
                <c:pt idx="2">
                  <c:v>0</c:v>
                </c:pt>
                <c:pt idx="3">
                  <c:v>1.76</c:v>
                </c:pt>
                <c:pt idx="4">
                  <c:v>3.08</c:v>
                </c:pt>
                <c:pt idx="5">
                  <c:v>0</c:v>
                </c:pt>
                <c:pt idx="6">
                  <c:v>5.1619999999999999</c:v>
                </c:pt>
                <c:pt idx="7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01F0-4ACB-950B-285B1B6CF70A}"/>
            </c:ext>
          </c:extLst>
        </c:ser>
        <c:ser>
          <c:idx val="9"/>
          <c:order val="7"/>
          <c:tx>
            <c:strRef>
              <c:f>Dairy!$A$3671</c:f>
              <c:strCache>
                <c:ptCount val="1"/>
                <c:pt idx="0">
                  <c:v>Concentrate by-product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</c:spPr>
          <c:invertIfNegative val="0"/>
          <c:cat>
            <c:strRef>
              <c:f>Dairy!$C$3592:$N$3592</c:f>
              <c:strCache>
                <c:ptCount val="8"/>
                <c:pt idx="0">
                  <c:v>DE-154N</c:v>
                </c:pt>
                <c:pt idx="1">
                  <c:v>PL-65KP</c:v>
                </c:pt>
                <c:pt idx="2">
                  <c:v>0.0</c:v>
                </c:pt>
                <c:pt idx="3">
                  <c:v>IN-2GU</c:v>
                </c:pt>
                <c:pt idx="4">
                  <c:v>CN-320BE</c:v>
                </c:pt>
                <c:pt idx="5">
                  <c:v>0.0</c:v>
                </c:pt>
                <c:pt idx="6">
                  <c:v>AR-180</c:v>
                </c:pt>
                <c:pt idx="7">
                  <c:v>NZ-397</c:v>
                </c:pt>
              </c:strCache>
              <c:extLst/>
            </c:strRef>
          </c:cat>
          <c:val>
            <c:numRef>
              <c:f>Dairy!$C$3671:$N$3671</c:f>
              <c:numCache>
                <c:formatCode>0.0</c:formatCode>
                <c:ptCount val="8"/>
                <c:pt idx="0">
                  <c:v>3.01</c:v>
                </c:pt>
                <c:pt idx="1">
                  <c:v>0.44</c:v>
                </c:pt>
                <c:pt idx="2">
                  <c:v>0</c:v>
                </c:pt>
                <c:pt idx="3">
                  <c:v>1.8</c:v>
                </c:pt>
                <c:pt idx="4">
                  <c:v>3.98</c:v>
                </c:pt>
                <c:pt idx="5">
                  <c:v>0</c:v>
                </c:pt>
                <c:pt idx="6">
                  <c:v>0.623</c:v>
                </c:pt>
                <c:pt idx="7">
                  <c:v>0.52500000000000002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01F0-4ACB-950B-285B1B6CF70A}"/>
            </c:ext>
          </c:extLst>
        </c:ser>
        <c:ser>
          <c:idx val="8"/>
          <c:order val="8"/>
          <c:tx>
            <c:strRef>
              <c:f>Dairy!$A$3672</c:f>
              <c:strCache>
                <c:ptCount val="1"/>
                <c:pt idx="0">
                  <c:v>Feed additives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c:spPr>
          <c:invertIfNegative val="0"/>
          <c:cat>
            <c:strRef>
              <c:f>Dairy!$C$3592:$N$3592</c:f>
              <c:strCache>
                <c:ptCount val="8"/>
                <c:pt idx="0">
                  <c:v>DE-154N</c:v>
                </c:pt>
                <c:pt idx="1">
                  <c:v>PL-65KP</c:v>
                </c:pt>
                <c:pt idx="2">
                  <c:v>0.0</c:v>
                </c:pt>
                <c:pt idx="3">
                  <c:v>IN-2GU</c:v>
                </c:pt>
                <c:pt idx="4">
                  <c:v>CN-320BE</c:v>
                </c:pt>
                <c:pt idx="5">
                  <c:v>0.0</c:v>
                </c:pt>
                <c:pt idx="6">
                  <c:v>AR-180</c:v>
                </c:pt>
                <c:pt idx="7">
                  <c:v>NZ-397</c:v>
                </c:pt>
              </c:strCache>
              <c:extLst/>
            </c:strRef>
          </c:cat>
          <c:val>
            <c:numRef>
              <c:f>Dairy!$C$3672:$N$3672</c:f>
              <c:numCache>
                <c:formatCode>0.0</c:formatCode>
                <c:ptCount val="8"/>
                <c:pt idx="0">
                  <c:v>0</c:v>
                </c:pt>
                <c:pt idx="1">
                  <c:v>0.74750000000000005</c:v>
                </c:pt>
                <c:pt idx="2">
                  <c:v>0</c:v>
                </c:pt>
                <c:pt idx="3">
                  <c:v>4.7500000000000001E-2</c:v>
                </c:pt>
                <c:pt idx="4">
                  <c:v>1.748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01F0-4ACB-950B-285B1B6CF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16422400"/>
        <c:axId val="316444672"/>
      </c:barChart>
      <c:catAx>
        <c:axId val="316422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en-US"/>
          </a:p>
        </c:txPr>
        <c:crossAx val="316444672"/>
        <c:crosses val="autoZero"/>
        <c:auto val="1"/>
        <c:lblAlgn val="ctr"/>
        <c:lblOffset val="100"/>
        <c:noMultiLvlLbl val="0"/>
      </c:catAx>
      <c:valAx>
        <c:axId val="316444672"/>
        <c:scaling>
          <c:orientation val="minMax"/>
          <c:max val="25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kg dry matter/cow/day</a:t>
                </a:r>
              </a:p>
            </c:rich>
          </c:tx>
          <c:layout>
            <c:manualLayout>
              <c:xMode val="edge"/>
              <c:yMode val="edge"/>
              <c:x val="0"/>
              <c:y val="0.2388317347607916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en-US"/>
          </a:p>
        </c:txPr>
        <c:crossAx val="316422400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ayout>
        <c:manualLayout>
          <c:xMode val="edge"/>
          <c:yMode val="edge"/>
          <c:x val="0.66722306357746608"/>
          <c:y val="8.2793660649884554E-2"/>
          <c:w val="0.32499854027473868"/>
          <c:h val="0.8396145076141259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+mn-lt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'Prices-charts'!$BY$19</c:f>
              <c:strCache>
                <c:ptCount val="1"/>
                <c:pt idx="0">
                  <c:v>DAP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'Prices-charts'!$A$178:$A$265</c:f>
              <c:numCache>
                <c:formatCode>mmm\-yy</c:formatCode>
                <c:ptCount val="64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</c:numCache>
              <c:extLst/>
            </c:numRef>
          </c:cat>
          <c:val>
            <c:numRef>
              <c:f>'Prices-charts'!$BT$179:$BT$265</c:f>
              <c:numCache>
                <c:formatCode>0.00</c:formatCode>
                <c:ptCount val="63"/>
                <c:pt idx="0">
                  <c:v>32.6</c:v>
                </c:pt>
                <c:pt idx="1">
                  <c:v>32.5625</c:v>
                </c:pt>
                <c:pt idx="2">
                  <c:v>31.3125</c:v>
                </c:pt>
                <c:pt idx="3">
                  <c:v>30.925000000000001</c:v>
                </c:pt>
                <c:pt idx="4">
                  <c:v>31.03</c:v>
                </c:pt>
                <c:pt idx="5">
                  <c:v>31.375</c:v>
                </c:pt>
                <c:pt idx="6">
                  <c:v>32.075000000000003</c:v>
                </c:pt>
                <c:pt idx="7">
                  <c:v>32.589999999999996</c:v>
                </c:pt>
                <c:pt idx="8">
                  <c:v>32.237499999999997</c:v>
                </c:pt>
                <c:pt idx="9">
                  <c:v>34.4</c:v>
                </c:pt>
                <c:pt idx="10">
                  <c:v>35.725000000000001</c:v>
                </c:pt>
                <c:pt idx="11">
                  <c:v>36.037500000000001</c:v>
                </c:pt>
                <c:pt idx="12">
                  <c:v>37</c:v>
                </c:pt>
                <c:pt idx="13">
                  <c:v>37.799999999999997</c:v>
                </c:pt>
                <c:pt idx="14">
                  <c:v>38.475000000000001</c:v>
                </c:pt>
                <c:pt idx="15">
                  <c:v>38.4375</c:v>
                </c:pt>
                <c:pt idx="16">
                  <c:v>39.160000000000004</c:v>
                </c:pt>
                <c:pt idx="17">
                  <c:v>40.075000000000003</c:v>
                </c:pt>
                <c:pt idx="18">
                  <c:v>40.9</c:v>
                </c:pt>
                <c:pt idx="19">
                  <c:v>42.162999999999997</c:v>
                </c:pt>
                <c:pt idx="20">
                  <c:v>42.075000000000003</c:v>
                </c:pt>
                <c:pt idx="21">
                  <c:v>41.019999999999996</c:v>
                </c:pt>
                <c:pt idx="22">
                  <c:v>38.966999999999999</c:v>
                </c:pt>
                <c:pt idx="23">
                  <c:v>38.213000000000001</c:v>
                </c:pt>
                <c:pt idx="24">
                  <c:v>35.738</c:v>
                </c:pt>
                <c:pt idx="25">
                  <c:v>33.503</c:v>
                </c:pt>
                <c:pt idx="26">
                  <c:v>32.375</c:v>
                </c:pt>
                <c:pt idx="27">
                  <c:v>31.339999999999996</c:v>
                </c:pt>
                <c:pt idx="28">
                  <c:v>31.488</c:v>
                </c:pt>
                <c:pt idx="29">
                  <c:v>30.75</c:v>
                </c:pt>
                <c:pt idx="30">
                  <c:v>29.29</c:v>
                </c:pt>
                <c:pt idx="31">
                  <c:v>28.574999999999999</c:v>
                </c:pt>
                <c:pt idx="32">
                  <c:v>27.738</c:v>
                </c:pt>
                <c:pt idx="33">
                  <c:v>24.8</c:v>
                </c:pt>
                <c:pt idx="34">
                  <c:v>23.815999999999999</c:v>
                </c:pt>
                <c:pt idx="35">
                  <c:v>26.49</c:v>
                </c:pt>
                <c:pt idx="36">
                  <c:v>27.937999999999999</c:v>
                </c:pt>
                <c:pt idx="37">
                  <c:v>27.622000000000003</c:v>
                </c:pt>
                <c:pt idx="38">
                  <c:v>28.2</c:v>
                </c:pt>
                <c:pt idx="39">
                  <c:v>26.3</c:v>
                </c:pt>
                <c:pt idx="40">
                  <c:v>27.3</c:v>
                </c:pt>
                <c:pt idx="41">
                  <c:v>30.51</c:v>
                </c:pt>
                <c:pt idx="42">
                  <c:v>34.188000000000002</c:v>
                </c:pt>
                <c:pt idx="43">
                  <c:v>35.838000000000001</c:v>
                </c:pt>
                <c:pt idx="44">
                  <c:v>35.71</c:v>
                </c:pt>
                <c:pt idx="45">
                  <c:v>35.963000000000001</c:v>
                </c:pt>
                <c:pt idx="46">
                  <c:v>38.85</c:v>
                </c:pt>
                <c:pt idx="47">
                  <c:v>42.13</c:v>
                </c:pt>
                <c:pt idx="48">
                  <c:v>52.887999999999998</c:v>
                </c:pt>
                <c:pt idx="49">
                  <c:v>53.412999999999997</c:v>
                </c:pt>
                <c:pt idx="50">
                  <c:v>54.339999999999996</c:v>
                </c:pt>
                <c:pt idx="51">
                  <c:v>57.463000000000001</c:v>
                </c:pt>
                <c:pt idx="52">
                  <c:v>60.475000000000001</c:v>
                </c:pt>
                <c:pt idx="53">
                  <c:v>61.3</c:v>
                </c:pt>
                <c:pt idx="54">
                  <c:v>60.313000000000002</c:v>
                </c:pt>
                <c:pt idx="55">
                  <c:v>64.375</c:v>
                </c:pt>
                <c:pt idx="56">
                  <c:v>67.289999999999992</c:v>
                </c:pt>
                <c:pt idx="57">
                  <c:v>72.669000000000011</c:v>
                </c:pt>
                <c:pt idx="58">
                  <c:v>74.5</c:v>
                </c:pt>
                <c:pt idx="59">
                  <c:v>69.938000000000002</c:v>
                </c:pt>
                <c:pt idx="60">
                  <c:v>74.712999999999994</c:v>
                </c:pt>
                <c:pt idx="61">
                  <c:v>93.813000000000002</c:v>
                </c:pt>
                <c:pt idx="62">
                  <c:v>95.4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A144-4553-A199-C4D696F3FC36}"/>
            </c:ext>
          </c:extLst>
        </c:ser>
        <c:ser>
          <c:idx val="1"/>
          <c:order val="1"/>
          <c:tx>
            <c:strRef>
              <c:f>'Prices-charts'!$BZ$19</c:f>
              <c:strCache>
                <c:ptCount val="1"/>
                <c:pt idx="0">
                  <c:v>TSP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'Prices-charts'!$A$178:$A$265</c:f>
              <c:numCache>
                <c:formatCode>mmm\-yy</c:formatCode>
                <c:ptCount val="64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</c:numCache>
              <c:extLst/>
            </c:numRef>
          </c:cat>
          <c:val>
            <c:numRef>
              <c:f>'Prices-charts'!$BU$179:$BU$265</c:f>
              <c:numCache>
                <c:formatCode>0.00</c:formatCode>
                <c:ptCount val="63"/>
                <c:pt idx="0">
                  <c:v>27.875</c:v>
                </c:pt>
                <c:pt idx="1">
                  <c:v>28.8</c:v>
                </c:pt>
                <c:pt idx="2">
                  <c:v>28.5</c:v>
                </c:pt>
                <c:pt idx="3">
                  <c:v>27.5</c:v>
                </c:pt>
                <c:pt idx="4">
                  <c:v>27.5</c:v>
                </c:pt>
                <c:pt idx="5">
                  <c:v>27.574999999999999</c:v>
                </c:pt>
                <c:pt idx="6">
                  <c:v>28.05</c:v>
                </c:pt>
                <c:pt idx="7">
                  <c:v>28.32</c:v>
                </c:pt>
                <c:pt idx="8">
                  <c:v>28.35</c:v>
                </c:pt>
                <c:pt idx="9">
                  <c:v>29.5</c:v>
                </c:pt>
                <c:pt idx="10">
                  <c:v>30.875</c:v>
                </c:pt>
                <c:pt idx="11">
                  <c:v>32</c:v>
                </c:pt>
                <c:pt idx="12">
                  <c:v>32</c:v>
                </c:pt>
                <c:pt idx="13">
                  <c:v>32.4</c:v>
                </c:pt>
                <c:pt idx="14">
                  <c:v>32.5</c:v>
                </c:pt>
                <c:pt idx="15">
                  <c:v>32.6</c:v>
                </c:pt>
                <c:pt idx="16">
                  <c:v>33.519999999999996</c:v>
                </c:pt>
                <c:pt idx="17">
                  <c:v>34.424999999999997</c:v>
                </c:pt>
                <c:pt idx="18">
                  <c:v>35.760000000000005</c:v>
                </c:pt>
                <c:pt idx="19">
                  <c:v>37.625</c:v>
                </c:pt>
                <c:pt idx="20">
                  <c:v>38.5</c:v>
                </c:pt>
                <c:pt idx="21">
                  <c:v>37.92</c:v>
                </c:pt>
                <c:pt idx="22">
                  <c:v>36.832999999999998</c:v>
                </c:pt>
                <c:pt idx="23">
                  <c:v>35.5</c:v>
                </c:pt>
                <c:pt idx="24">
                  <c:v>34.375</c:v>
                </c:pt>
                <c:pt idx="25">
                  <c:v>32.1</c:v>
                </c:pt>
                <c:pt idx="26">
                  <c:v>31</c:v>
                </c:pt>
                <c:pt idx="27">
                  <c:v>30.5</c:v>
                </c:pt>
                <c:pt idx="28">
                  <c:v>29.375</c:v>
                </c:pt>
                <c:pt idx="29">
                  <c:v>28.375</c:v>
                </c:pt>
                <c:pt idx="30">
                  <c:v>27.5</c:v>
                </c:pt>
                <c:pt idx="31">
                  <c:v>27</c:v>
                </c:pt>
                <c:pt idx="32">
                  <c:v>27</c:v>
                </c:pt>
                <c:pt idx="33">
                  <c:v>26.4</c:v>
                </c:pt>
                <c:pt idx="34">
                  <c:v>24.333000000000002</c:v>
                </c:pt>
                <c:pt idx="35">
                  <c:v>23.9</c:v>
                </c:pt>
                <c:pt idx="36">
                  <c:v>24.5</c:v>
                </c:pt>
                <c:pt idx="37">
                  <c:v>24.5</c:v>
                </c:pt>
                <c:pt idx="38">
                  <c:v>24.5</c:v>
                </c:pt>
                <c:pt idx="39">
                  <c:v>24.3</c:v>
                </c:pt>
                <c:pt idx="40">
                  <c:v>24</c:v>
                </c:pt>
                <c:pt idx="41">
                  <c:v>26.22</c:v>
                </c:pt>
                <c:pt idx="42">
                  <c:v>27.625</c:v>
                </c:pt>
                <c:pt idx="43">
                  <c:v>28.25</c:v>
                </c:pt>
                <c:pt idx="44">
                  <c:v>29</c:v>
                </c:pt>
                <c:pt idx="45">
                  <c:v>29.25</c:v>
                </c:pt>
                <c:pt idx="46">
                  <c:v>32</c:v>
                </c:pt>
                <c:pt idx="47">
                  <c:v>33.760000000000005</c:v>
                </c:pt>
                <c:pt idx="48">
                  <c:v>45.375</c:v>
                </c:pt>
                <c:pt idx="49">
                  <c:v>45.8</c:v>
                </c:pt>
                <c:pt idx="50">
                  <c:v>47.8</c:v>
                </c:pt>
                <c:pt idx="51">
                  <c:v>52.75</c:v>
                </c:pt>
                <c:pt idx="52">
                  <c:v>55</c:v>
                </c:pt>
                <c:pt idx="53">
                  <c:v>55.5</c:v>
                </c:pt>
                <c:pt idx="54">
                  <c:v>55.5</c:v>
                </c:pt>
                <c:pt idx="55">
                  <c:v>57.375</c:v>
                </c:pt>
                <c:pt idx="56">
                  <c:v>61.8</c:v>
                </c:pt>
                <c:pt idx="57">
                  <c:v>66.5</c:v>
                </c:pt>
                <c:pt idx="58">
                  <c:v>68.667000000000002</c:v>
                </c:pt>
                <c:pt idx="59">
                  <c:v>67.625</c:v>
                </c:pt>
                <c:pt idx="60">
                  <c:v>68.75</c:v>
                </c:pt>
                <c:pt idx="61">
                  <c:v>79.25</c:v>
                </c:pt>
                <c:pt idx="62">
                  <c:v>85.6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A144-4553-A199-C4D696F3FC36}"/>
            </c:ext>
          </c:extLst>
        </c:ser>
        <c:ser>
          <c:idx val="2"/>
          <c:order val="2"/>
          <c:tx>
            <c:strRef>
              <c:f>'Prices-charts'!$CA$19</c:f>
              <c:strCache>
                <c:ptCount val="1"/>
                <c:pt idx="0">
                  <c:v>Urea 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'Prices-charts'!$A$178:$A$265</c:f>
              <c:numCache>
                <c:formatCode>mmm\-yy</c:formatCode>
                <c:ptCount val="64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</c:numCache>
              <c:extLst/>
            </c:numRef>
          </c:cat>
          <c:val>
            <c:numRef>
              <c:f>'Prices-charts'!$BV$179:$BV$265</c:f>
              <c:numCache>
                <c:formatCode>0.00</c:formatCode>
                <c:ptCount val="63"/>
                <c:pt idx="0">
                  <c:v>19.1875</c:v>
                </c:pt>
                <c:pt idx="1">
                  <c:v>22.35</c:v>
                </c:pt>
                <c:pt idx="2">
                  <c:v>20.787500000000001</c:v>
                </c:pt>
                <c:pt idx="3">
                  <c:v>17.875</c:v>
                </c:pt>
                <c:pt idx="4">
                  <c:v>19.100000000000001</c:v>
                </c:pt>
                <c:pt idx="5">
                  <c:v>18.100000000000001</c:v>
                </c:pt>
                <c:pt idx="6">
                  <c:v>19.262499999999999</c:v>
                </c:pt>
                <c:pt idx="7">
                  <c:v>21.9</c:v>
                </c:pt>
                <c:pt idx="8">
                  <c:v>25.25</c:v>
                </c:pt>
                <c:pt idx="9">
                  <c:v>28</c:v>
                </c:pt>
                <c:pt idx="10">
                  <c:v>21.462499999999999</c:v>
                </c:pt>
                <c:pt idx="11">
                  <c:v>21.962499999999999</c:v>
                </c:pt>
                <c:pt idx="12">
                  <c:v>23.25</c:v>
                </c:pt>
                <c:pt idx="13">
                  <c:v>23.25</c:v>
                </c:pt>
                <c:pt idx="14">
                  <c:v>23.0625</c:v>
                </c:pt>
                <c:pt idx="15">
                  <c:v>22.1875</c:v>
                </c:pt>
                <c:pt idx="16">
                  <c:v>22.4</c:v>
                </c:pt>
                <c:pt idx="17">
                  <c:v>25.25</c:v>
                </c:pt>
                <c:pt idx="18">
                  <c:v>26</c:v>
                </c:pt>
                <c:pt idx="19">
                  <c:v>26.75</c:v>
                </c:pt>
                <c:pt idx="20">
                  <c:v>27</c:v>
                </c:pt>
                <c:pt idx="21">
                  <c:v>30.560000000000002</c:v>
                </c:pt>
                <c:pt idx="22">
                  <c:v>27.667000000000002</c:v>
                </c:pt>
                <c:pt idx="23">
                  <c:v>26</c:v>
                </c:pt>
                <c:pt idx="24">
                  <c:v>25.062999999999999</c:v>
                </c:pt>
                <c:pt idx="25">
                  <c:v>24.75</c:v>
                </c:pt>
                <c:pt idx="26">
                  <c:v>24.75</c:v>
                </c:pt>
                <c:pt idx="27">
                  <c:v>24.75</c:v>
                </c:pt>
                <c:pt idx="28">
                  <c:v>24.75</c:v>
                </c:pt>
                <c:pt idx="29">
                  <c:v>26.35</c:v>
                </c:pt>
                <c:pt idx="30">
                  <c:v>26.25</c:v>
                </c:pt>
                <c:pt idx="31">
                  <c:v>23.774999999999999</c:v>
                </c:pt>
                <c:pt idx="32">
                  <c:v>23.7</c:v>
                </c:pt>
                <c:pt idx="33">
                  <c:v>22.45</c:v>
                </c:pt>
                <c:pt idx="34">
                  <c:v>21.75</c:v>
                </c:pt>
                <c:pt idx="35">
                  <c:v>21.54</c:v>
                </c:pt>
                <c:pt idx="36">
                  <c:v>21.437999999999999</c:v>
                </c:pt>
                <c:pt idx="37">
                  <c:v>23.113</c:v>
                </c:pt>
                <c:pt idx="38">
                  <c:v>23.5</c:v>
                </c:pt>
                <c:pt idx="39">
                  <c:v>20.190000000000001</c:v>
                </c:pt>
                <c:pt idx="40">
                  <c:v>20.2</c:v>
                </c:pt>
                <c:pt idx="41">
                  <c:v>21.44</c:v>
                </c:pt>
                <c:pt idx="42">
                  <c:v>24.95</c:v>
                </c:pt>
                <c:pt idx="43">
                  <c:v>25.05</c:v>
                </c:pt>
                <c:pt idx="44">
                  <c:v>24.5</c:v>
                </c:pt>
                <c:pt idx="45">
                  <c:v>24.5</c:v>
                </c:pt>
                <c:pt idx="46">
                  <c:v>24.5</c:v>
                </c:pt>
                <c:pt idx="47">
                  <c:v>26.5</c:v>
                </c:pt>
                <c:pt idx="48">
                  <c:v>33.5</c:v>
                </c:pt>
                <c:pt idx="49">
                  <c:v>35.287999999999997</c:v>
                </c:pt>
                <c:pt idx="50">
                  <c:v>32.81</c:v>
                </c:pt>
                <c:pt idx="51">
                  <c:v>33.162999999999997</c:v>
                </c:pt>
                <c:pt idx="52">
                  <c:v>39.325000000000003</c:v>
                </c:pt>
                <c:pt idx="53">
                  <c:v>44.15</c:v>
                </c:pt>
                <c:pt idx="54">
                  <c:v>44.688000000000002</c:v>
                </c:pt>
                <c:pt idx="55">
                  <c:v>41.875</c:v>
                </c:pt>
                <c:pt idx="56">
                  <c:v>69.5</c:v>
                </c:pt>
                <c:pt idx="57">
                  <c:v>90.05</c:v>
                </c:pt>
                <c:pt idx="58">
                  <c:v>89</c:v>
                </c:pt>
                <c:pt idx="59">
                  <c:v>84.638000000000005</c:v>
                </c:pt>
                <c:pt idx="60">
                  <c:v>74.417000000000002</c:v>
                </c:pt>
                <c:pt idx="61">
                  <c:v>87.25</c:v>
                </c:pt>
                <c:pt idx="62">
                  <c:v>92.5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A144-4553-A199-C4D696F3F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695792"/>
        <c:axId val="46694544"/>
      </c:lineChart>
      <c:dateAx>
        <c:axId val="46695792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/>
          </c:spPr>
        </c:minorGridlines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94544"/>
        <c:crosses val="autoZero"/>
        <c:auto val="1"/>
        <c:lblOffset val="100"/>
        <c:baseTimeUnit val="months"/>
        <c:majorUnit val="3"/>
        <c:majorTimeUnit val="months"/>
        <c:minorUnit val="12"/>
        <c:minorTimeUnit val="months"/>
      </c:dateAx>
      <c:valAx>
        <c:axId val="46694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9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891240028134395"/>
          <c:y val="0.14834057316303895"/>
          <c:w val="0.75540340491027602"/>
          <c:h val="0.643211785183659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Results!$P$1042</c:f>
              <c:strCache>
                <c:ptCount val="1"/>
                <c:pt idx="0">
                  <c:v>Cost for purchased feed</c:v>
                </c:pt>
              </c:strCache>
            </c:strRef>
          </c:tx>
          <c:spPr>
            <a:solidFill>
              <a:srgbClr val="008000"/>
            </a:solidFill>
            <a:ln w="12700">
              <a:noFill/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0451-4072-8DDF-45B06D0FE977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0451-4072-8DDF-45B06D0FE97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0451-4072-8DDF-45B06D0FE977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0451-4072-8DDF-45B06D0FE977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0451-4072-8DDF-45B06D0FE977}"/>
              </c:ext>
            </c:extLst>
          </c:dPt>
          <c:cat>
            <c:strRef>
              <c:f>Results!$R$1023:$AC$1023</c:f>
              <c:strCache>
                <c:ptCount val="8"/>
                <c:pt idx="0">
                  <c:v> DE-154N </c:v>
                </c:pt>
                <c:pt idx="1">
                  <c:v> PL-65KP </c:v>
                </c:pt>
                <c:pt idx="2">
                  <c:v> -      </c:v>
                </c:pt>
                <c:pt idx="3">
                  <c:v> IN-2GU </c:v>
                </c:pt>
                <c:pt idx="4">
                  <c:v> CN-320BE </c:v>
                </c:pt>
                <c:pt idx="5">
                  <c:v> -      </c:v>
                </c:pt>
                <c:pt idx="6">
                  <c:v> AR-180 </c:v>
                </c:pt>
                <c:pt idx="7">
                  <c:v> NZ-397 </c:v>
                </c:pt>
              </c:strCache>
              <c:extLst/>
            </c:strRef>
          </c:cat>
          <c:val>
            <c:numRef>
              <c:f>Results!$R$1042:$AC$1042</c:f>
              <c:numCache>
                <c:formatCode>#,##0.0</c:formatCode>
                <c:ptCount val="8"/>
                <c:pt idx="0">
                  <c:v>13.510837090413775</c:v>
                </c:pt>
                <c:pt idx="1">
                  <c:v>12.014824678304137</c:v>
                </c:pt>
                <c:pt idx="2">
                  <c:v>0</c:v>
                </c:pt>
                <c:pt idx="3">
                  <c:v>10.459838741783983</c:v>
                </c:pt>
                <c:pt idx="4">
                  <c:v>57.341392668273969</c:v>
                </c:pt>
                <c:pt idx="5">
                  <c:v>0</c:v>
                </c:pt>
                <c:pt idx="6">
                  <c:v>9.9508512068107091</c:v>
                </c:pt>
                <c:pt idx="7">
                  <c:v>9.9414740743789665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2CB-419A-AD39-CA7CDBE4EC36}"/>
            </c:ext>
          </c:extLst>
        </c:ser>
        <c:ser>
          <c:idx val="2"/>
          <c:order val="1"/>
          <c:tx>
            <c:strRef>
              <c:f>Results!$P$1043</c:f>
              <c:strCache>
                <c:ptCount val="1"/>
                <c:pt idx="0">
                  <c:v>Cost for home grown feed production</c:v>
                </c:pt>
              </c:strCache>
            </c:strRef>
          </c:tx>
          <c:spPr>
            <a:pattFill prst="dkUpDiag">
              <a:fgClr>
                <a:srgbClr val="008000"/>
              </a:fgClr>
              <a:bgClr>
                <a:srgbClr val="FFFFFF"/>
              </a:bgClr>
            </a:pattFill>
            <a:ln w="12700">
              <a:noFill/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0451-4072-8DDF-45B06D0FE977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0451-4072-8DDF-45B06D0FE97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0451-4072-8DDF-45B06D0FE977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0451-4072-8DDF-45B06D0FE977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 w="127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0451-4072-8DDF-45B06D0FE977}"/>
              </c:ext>
            </c:extLst>
          </c:dPt>
          <c:cat>
            <c:strRef>
              <c:f>Results!$R$1023:$AC$1023</c:f>
              <c:strCache>
                <c:ptCount val="8"/>
                <c:pt idx="0">
                  <c:v> DE-154N </c:v>
                </c:pt>
                <c:pt idx="1">
                  <c:v> PL-65KP </c:v>
                </c:pt>
                <c:pt idx="2">
                  <c:v> -      </c:v>
                </c:pt>
                <c:pt idx="3">
                  <c:v> IN-2GU </c:v>
                </c:pt>
                <c:pt idx="4">
                  <c:v> CN-320BE </c:v>
                </c:pt>
                <c:pt idx="5">
                  <c:v> -      </c:v>
                </c:pt>
                <c:pt idx="6">
                  <c:v> AR-180 </c:v>
                </c:pt>
                <c:pt idx="7">
                  <c:v> NZ-397 </c:v>
                </c:pt>
              </c:strCache>
              <c:extLst/>
            </c:strRef>
          </c:cat>
          <c:val>
            <c:numRef>
              <c:f>Results!$R$1043:$AC$1043</c:f>
              <c:numCache>
                <c:formatCode>#,##0.0</c:formatCode>
                <c:ptCount val="8"/>
                <c:pt idx="0">
                  <c:v>14.184574436056055</c:v>
                </c:pt>
                <c:pt idx="1">
                  <c:v>15.74106130278631</c:v>
                </c:pt>
                <c:pt idx="2">
                  <c:v>0</c:v>
                </c:pt>
                <c:pt idx="3">
                  <c:v>25.103377402896509</c:v>
                </c:pt>
                <c:pt idx="4">
                  <c:v>3.6307434941518295</c:v>
                </c:pt>
                <c:pt idx="5">
                  <c:v>0</c:v>
                </c:pt>
                <c:pt idx="6">
                  <c:v>12.49853341500061</c:v>
                </c:pt>
                <c:pt idx="7">
                  <c:v>11.752784744158484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2CB-419A-AD39-CA7CDBE4E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300032000"/>
        <c:axId val="300033536"/>
      </c:barChart>
      <c:catAx>
        <c:axId val="300032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100"/>
            </a:pPr>
            <a:endParaRPr lang="en-US"/>
          </a:p>
        </c:txPr>
        <c:crossAx val="3000335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0003353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dash"/>
            </a:ln>
          </c:spPr>
        </c:majorGridlines>
        <c:title>
          <c:tx>
            <c:strRef>
              <c:f>Results!$P$897</c:f>
              <c:strCache>
                <c:ptCount val="1"/>
                <c:pt idx="0">
                  <c:v>USD/100 kg SCM</c:v>
                </c:pt>
              </c:strCache>
            </c:strRef>
          </c:tx>
          <c:layout>
            <c:manualLayout>
              <c:xMode val="edge"/>
              <c:yMode val="edge"/>
              <c:x val="2.2472380795370943E-3"/>
              <c:y val="0.33036423663965553"/>
            </c:manualLayout>
          </c:layout>
          <c:overlay val="0"/>
          <c:txPr>
            <a:bodyPr rot="-5400000" vert="horz"/>
            <a:lstStyle/>
            <a:p>
              <a:pPr>
                <a:defRPr sz="1400" b="0"/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en-US"/>
          </a:p>
        </c:txPr>
        <c:crossAx val="30003200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5.2393889620476218E-2"/>
          <c:y val="0"/>
          <c:w val="0.94760614272809396"/>
          <c:h val="0.1416638791714825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475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489795918367346E-2"/>
          <c:y val="0.12914753564232528"/>
          <c:w val="0.81632653061224492"/>
          <c:h val="0.72202652932128986"/>
        </c:manualLayout>
      </c:layout>
      <c:lineChart>
        <c:grouping val="standard"/>
        <c:varyColors val="0"/>
        <c:ser>
          <c:idx val="0"/>
          <c:order val="0"/>
          <c:tx>
            <c:strRef>
              <c:f>'1 Country overview'!$Q$243</c:f>
              <c:strCache>
                <c:ptCount val="1"/>
                <c:pt idx="0">
                  <c:v>National milk price</c:v>
                </c:pt>
              </c:strCache>
            </c:strRef>
          </c:tx>
          <c:spPr>
            <a:ln w="28575">
              <a:solidFill>
                <a:srgbClr val="000080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'1 Country overview'!$S$238:$HZ$238</c:f>
              <c:numCache>
                <c:formatCode>mmm\-yy</c:formatCode>
                <c:ptCount val="195"/>
                <c:pt idx="0">
                  <c:v>38718</c:v>
                </c:pt>
                <c:pt idx="1">
                  <c:v>38749</c:v>
                </c:pt>
                <c:pt idx="2">
                  <c:v>38777</c:v>
                </c:pt>
                <c:pt idx="3">
                  <c:v>38808</c:v>
                </c:pt>
                <c:pt idx="4">
                  <c:v>38838</c:v>
                </c:pt>
                <c:pt idx="5">
                  <c:v>38869</c:v>
                </c:pt>
                <c:pt idx="6">
                  <c:v>38899</c:v>
                </c:pt>
                <c:pt idx="7">
                  <c:v>38930</c:v>
                </c:pt>
                <c:pt idx="8">
                  <c:v>38961</c:v>
                </c:pt>
                <c:pt idx="9">
                  <c:v>38991</c:v>
                </c:pt>
                <c:pt idx="10">
                  <c:v>39022</c:v>
                </c:pt>
                <c:pt idx="11">
                  <c:v>39052</c:v>
                </c:pt>
                <c:pt idx="12">
                  <c:v>39083</c:v>
                </c:pt>
                <c:pt idx="13">
                  <c:v>39114</c:v>
                </c:pt>
                <c:pt idx="14">
                  <c:v>39142</c:v>
                </c:pt>
                <c:pt idx="15">
                  <c:v>39173</c:v>
                </c:pt>
                <c:pt idx="16">
                  <c:v>39203</c:v>
                </c:pt>
                <c:pt idx="17">
                  <c:v>39234</c:v>
                </c:pt>
                <c:pt idx="18">
                  <c:v>39264</c:v>
                </c:pt>
                <c:pt idx="19">
                  <c:v>39295</c:v>
                </c:pt>
                <c:pt idx="20">
                  <c:v>39326</c:v>
                </c:pt>
                <c:pt idx="21">
                  <c:v>39356</c:v>
                </c:pt>
                <c:pt idx="22">
                  <c:v>39387</c:v>
                </c:pt>
                <c:pt idx="23">
                  <c:v>39417</c:v>
                </c:pt>
                <c:pt idx="24">
                  <c:v>39448</c:v>
                </c:pt>
                <c:pt idx="25">
                  <c:v>39479</c:v>
                </c:pt>
                <c:pt idx="26">
                  <c:v>39508</c:v>
                </c:pt>
                <c:pt idx="27">
                  <c:v>39539</c:v>
                </c:pt>
                <c:pt idx="28">
                  <c:v>39569</c:v>
                </c:pt>
                <c:pt idx="29">
                  <c:v>39600</c:v>
                </c:pt>
                <c:pt idx="30">
                  <c:v>39630</c:v>
                </c:pt>
                <c:pt idx="31">
                  <c:v>39661</c:v>
                </c:pt>
                <c:pt idx="32">
                  <c:v>39692</c:v>
                </c:pt>
                <c:pt idx="33">
                  <c:v>39722</c:v>
                </c:pt>
                <c:pt idx="34">
                  <c:v>39753</c:v>
                </c:pt>
                <c:pt idx="35">
                  <c:v>39783</c:v>
                </c:pt>
                <c:pt idx="36">
                  <c:v>39814</c:v>
                </c:pt>
                <c:pt idx="37">
                  <c:v>39845</c:v>
                </c:pt>
                <c:pt idx="38">
                  <c:v>39873</c:v>
                </c:pt>
                <c:pt idx="39">
                  <c:v>39904</c:v>
                </c:pt>
                <c:pt idx="40">
                  <c:v>39934</c:v>
                </c:pt>
                <c:pt idx="41">
                  <c:v>39965</c:v>
                </c:pt>
                <c:pt idx="42">
                  <c:v>39995</c:v>
                </c:pt>
                <c:pt idx="43">
                  <c:v>40026</c:v>
                </c:pt>
                <c:pt idx="44">
                  <c:v>40057</c:v>
                </c:pt>
                <c:pt idx="45">
                  <c:v>40087</c:v>
                </c:pt>
                <c:pt idx="46">
                  <c:v>40118</c:v>
                </c:pt>
                <c:pt idx="47">
                  <c:v>40148</c:v>
                </c:pt>
                <c:pt idx="48">
                  <c:v>40179</c:v>
                </c:pt>
                <c:pt idx="49">
                  <c:v>40210</c:v>
                </c:pt>
                <c:pt idx="50">
                  <c:v>40238</c:v>
                </c:pt>
                <c:pt idx="51">
                  <c:v>40269</c:v>
                </c:pt>
                <c:pt idx="52">
                  <c:v>40299</c:v>
                </c:pt>
                <c:pt idx="53">
                  <c:v>40330</c:v>
                </c:pt>
                <c:pt idx="54">
                  <c:v>40360</c:v>
                </c:pt>
                <c:pt idx="55">
                  <c:v>40391</c:v>
                </c:pt>
                <c:pt idx="56">
                  <c:v>40422</c:v>
                </c:pt>
                <c:pt idx="57">
                  <c:v>40452</c:v>
                </c:pt>
                <c:pt idx="58">
                  <c:v>40483</c:v>
                </c:pt>
                <c:pt idx="59">
                  <c:v>40513</c:v>
                </c:pt>
                <c:pt idx="60">
                  <c:v>40544</c:v>
                </c:pt>
                <c:pt idx="61">
                  <c:v>40575</c:v>
                </c:pt>
                <c:pt idx="62">
                  <c:v>40603</c:v>
                </c:pt>
                <c:pt idx="63">
                  <c:v>40634</c:v>
                </c:pt>
                <c:pt idx="64">
                  <c:v>40664</c:v>
                </c:pt>
                <c:pt idx="65">
                  <c:v>40695</c:v>
                </c:pt>
                <c:pt idx="66">
                  <c:v>40725</c:v>
                </c:pt>
                <c:pt idx="67">
                  <c:v>40756</c:v>
                </c:pt>
                <c:pt idx="68">
                  <c:v>40787</c:v>
                </c:pt>
                <c:pt idx="69">
                  <c:v>40817</c:v>
                </c:pt>
                <c:pt idx="70">
                  <c:v>40848</c:v>
                </c:pt>
                <c:pt idx="71">
                  <c:v>40878</c:v>
                </c:pt>
                <c:pt idx="72">
                  <c:v>40909</c:v>
                </c:pt>
                <c:pt idx="73">
                  <c:v>40940</c:v>
                </c:pt>
                <c:pt idx="74">
                  <c:v>40969</c:v>
                </c:pt>
                <c:pt idx="75">
                  <c:v>41000</c:v>
                </c:pt>
                <c:pt idx="76">
                  <c:v>41030</c:v>
                </c:pt>
                <c:pt idx="77">
                  <c:v>41061</c:v>
                </c:pt>
                <c:pt idx="78">
                  <c:v>41091</c:v>
                </c:pt>
                <c:pt idx="79">
                  <c:v>41122</c:v>
                </c:pt>
                <c:pt idx="80">
                  <c:v>41153</c:v>
                </c:pt>
                <c:pt idx="81">
                  <c:v>41183</c:v>
                </c:pt>
                <c:pt idx="82">
                  <c:v>41214</c:v>
                </c:pt>
                <c:pt idx="83">
                  <c:v>41244</c:v>
                </c:pt>
                <c:pt idx="84">
                  <c:v>41275</c:v>
                </c:pt>
                <c:pt idx="85">
                  <c:v>41306</c:v>
                </c:pt>
                <c:pt idx="86">
                  <c:v>41334</c:v>
                </c:pt>
                <c:pt idx="87">
                  <c:v>41365</c:v>
                </c:pt>
                <c:pt idx="88">
                  <c:v>41395</c:v>
                </c:pt>
                <c:pt idx="89">
                  <c:v>41426</c:v>
                </c:pt>
                <c:pt idx="90">
                  <c:v>41456</c:v>
                </c:pt>
                <c:pt idx="91">
                  <c:v>41487</c:v>
                </c:pt>
                <c:pt idx="92">
                  <c:v>41518</c:v>
                </c:pt>
                <c:pt idx="93">
                  <c:v>41548</c:v>
                </c:pt>
                <c:pt idx="94">
                  <c:v>41579</c:v>
                </c:pt>
                <c:pt idx="95">
                  <c:v>41609</c:v>
                </c:pt>
                <c:pt idx="96">
                  <c:v>41640</c:v>
                </c:pt>
                <c:pt idx="97">
                  <c:v>41671</c:v>
                </c:pt>
                <c:pt idx="98">
                  <c:v>41699</c:v>
                </c:pt>
                <c:pt idx="99">
                  <c:v>41730</c:v>
                </c:pt>
                <c:pt idx="100">
                  <c:v>41760</c:v>
                </c:pt>
                <c:pt idx="101">
                  <c:v>41791</c:v>
                </c:pt>
                <c:pt idx="102">
                  <c:v>41821</c:v>
                </c:pt>
                <c:pt idx="103">
                  <c:v>41852</c:v>
                </c:pt>
                <c:pt idx="104">
                  <c:v>41883</c:v>
                </c:pt>
                <c:pt idx="105">
                  <c:v>41913</c:v>
                </c:pt>
                <c:pt idx="106">
                  <c:v>41944</c:v>
                </c:pt>
                <c:pt idx="107">
                  <c:v>41974</c:v>
                </c:pt>
                <c:pt idx="108">
                  <c:v>42005</c:v>
                </c:pt>
                <c:pt idx="109">
                  <c:v>42036</c:v>
                </c:pt>
                <c:pt idx="110">
                  <c:v>42064</c:v>
                </c:pt>
                <c:pt idx="111">
                  <c:v>42095</c:v>
                </c:pt>
                <c:pt idx="112">
                  <c:v>42125</c:v>
                </c:pt>
                <c:pt idx="113">
                  <c:v>42156</c:v>
                </c:pt>
                <c:pt idx="114">
                  <c:v>42186</c:v>
                </c:pt>
                <c:pt idx="115">
                  <c:v>42217</c:v>
                </c:pt>
                <c:pt idx="116">
                  <c:v>42248</c:v>
                </c:pt>
                <c:pt idx="117">
                  <c:v>42278</c:v>
                </c:pt>
                <c:pt idx="118">
                  <c:v>42309</c:v>
                </c:pt>
                <c:pt idx="119">
                  <c:v>42339</c:v>
                </c:pt>
                <c:pt idx="120">
                  <c:v>42370</c:v>
                </c:pt>
                <c:pt idx="121">
                  <c:v>42401</c:v>
                </c:pt>
                <c:pt idx="122">
                  <c:v>42430</c:v>
                </c:pt>
                <c:pt idx="123">
                  <c:v>42461</c:v>
                </c:pt>
                <c:pt idx="124">
                  <c:v>42491</c:v>
                </c:pt>
                <c:pt idx="125">
                  <c:v>42522</c:v>
                </c:pt>
                <c:pt idx="126">
                  <c:v>42552</c:v>
                </c:pt>
                <c:pt idx="127">
                  <c:v>42583</c:v>
                </c:pt>
                <c:pt idx="128">
                  <c:v>42614</c:v>
                </c:pt>
                <c:pt idx="129">
                  <c:v>42644</c:v>
                </c:pt>
                <c:pt idx="130">
                  <c:v>42675</c:v>
                </c:pt>
                <c:pt idx="131">
                  <c:v>42705</c:v>
                </c:pt>
                <c:pt idx="132">
                  <c:v>42736</c:v>
                </c:pt>
                <c:pt idx="133">
                  <c:v>42767</c:v>
                </c:pt>
                <c:pt idx="134">
                  <c:v>42795</c:v>
                </c:pt>
                <c:pt idx="135">
                  <c:v>42826</c:v>
                </c:pt>
                <c:pt idx="136">
                  <c:v>42856</c:v>
                </c:pt>
                <c:pt idx="137">
                  <c:v>42887</c:v>
                </c:pt>
                <c:pt idx="138">
                  <c:v>42917</c:v>
                </c:pt>
                <c:pt idx="139">
                  <c:v>42948</c:v>
                </c:pt>
                <c:pt idx="140">
                  <c:v>42979</c:v>
                </c:pt>
                <c:pt idx="141">
                  <c:v>43009</c:v>
                </c:pt>
                <c:pt idx="142">
                  <c:v>43040</c:v>
                </c:pt>
                <c:pt idx="143">
                  <c:v>43070</c:v>
                </c:pt>
                <c:pt idx="144">
                  <c:v>43101</c:v>
                </c:pt>
                <c:pt idx="145">
                  <c:v>43132</c:v>
                </c:pt>
                <c:pt idx="146">
                  <c:v>43160</c:v>
                </c:pt>
                <c:pt idx="147">
                  <c:v>43191</c:v>
                </c:pt>
                <c:pt idx="148">
                  <c:v>43221</c:v>
                </c:pt>
                <c:pt idx="149">
                  <c:v>43252</c:v>
                </c:pt>
                <c:pt idx="150">
                  <c:v>43282</c:v>
                </c:pt>
                <c:pt idx="151">
                  <c:v>43313</c:v>
                </c:pt>
                <c:pt idx="152">
                  <c:v>43344</c:v>
                </c:pt>
                <c:pt idx="153">
                  <c:v>43374</c:v>
                </c:pt>
                <c:pt idx="154">
                  <c:v>43405</c:v>
                </c:pt>
                <c:pt idx="155">
                  <c:v>43435</c:v>
                </c:pt>
                <c:pt idx="156">
                  <c:v>43466</c:v>
                </c:pt>
                <c:pt idx="157">
                  <c:v>43497</c:v>
                </c:pt>
                <c:pt idx="158">
                  <c:v>43525</c:v>
                </c:pt>
                <c:pt idx="159">
                  <c:v>43556</c:v>
                </c:pt>
                <c:pt idx="160">
                  <c:v>43586</c:v>
                </c:pt>
                <c:pt idx="161">
                  <c:v>43617</c:v>
                </c:pt>
                <c:pt idx="162">
                  <c:v>43647</c:v>
                </c:pt>
                <c:pt idx="163">
                  <c:v>43678</c:v>
                </c:pt>
                <c:pt idx="164">
                  <c:v>43709</c:v>
                </c:pt>
                <c:pt idx="165">
                  <c:v>43739</c:v>
                </c:pt>
                <c:pt idx="166">
                  <c:v>43770</c:v>
                </c:pt>
                <c:pt idx="167">
                  <c:v>43800</c:v>
                </c:pt>
                <c:pt idx="168">
                  <c:v>43831</c:v>
                </c:pt>
                <c:pt idx="169">
                  <c:v>43862</c:v>
                </c:pt>
                <c:pt idx="170">
                  <c:v>43891</c:v>
                </c:pt>
                <c:pt idx="171">
                  <c:v>43922</c:v>
                </c:pt>
                <c:pt idx="172">
                  <c:v>43952</c:v>
                </c:pt>
                <c:pt idx="173">
                  <c:v>43983</c:v>
                </c:pt>
                <c:pt idx="174">
                  <c:v>44013</c:v>
                </c:pt>
                <c:pt idx="175">
                  <c:v>44044</c:v>
                </c:pt>
                <c:pt idx="176">
                  <c:v>44075</c:v>
                </c:pt>
                <c:pt idx="177">
                  <c:v>44105</c:v>
                </c:pt>
                <c:pt idx="178">
                  <c:v>44136</c:v>
                </c:pt>
                <c:pt idx="179">
                  <c:v>44166</c:v>
                </c:pt>
                <c:pt idx="180">
                  <c:v>44197</c:v>
                </c:pt>
                <c:pt idx="181">
                  <c:v>44228</c:v>
                </c:pt>
                <c:pt idx="182">
                  <c:v>44256</c:v>
                </c:pt>
                <c:pt idx="183">
                  <c:v>44287</c:v>
                </c:pt>
                <c:pt idx="184">
                  <c:v>44317</c:v>
                </c:pt>
                <c:pt idx="185">
                  <c:v>44348</c:v>
                </c:pt>
                <c:pt idx="186">
                  <c:v>44378</c:v>
                </c:pt>
                <c:pt idx="187">
                  <c:v>44409</c:v>
                </c:pt>
                <c:pt idx="188">
                  <c:v>44440</c:v>
                </c:pt>
                <c:pt idx="189">
                  <c:v>44470</c:v>
                </c:pt>
                <c:pt idx="190">
                  <c:v>44501</c:v>
                </c:pt>
                <c:pt idx="191">
                  <c:v>44531</c:v>
                </c:pt>
                <c:pt idx="192">
                  <c:v>44562</c:v>
                </c:pt>
                <c:pt idx="193">
                  <c:v>44593</c:v>
                </c:pt>
                <c:pt idx="194">
                  <c:v>44621</c:v>
                </c:pt>
              </c:numCache>
            </c:numRef>
          </c:cat>
          <c:val>
            <c:numRef>
              <c:f>'1 Country overview'!$S$243:$HZ$243</c:f>
              <c:numCache>
                <c:formatCode>0.0</c:formatCode>
                <c:ptCount val="195"/>
                <c:pt idx="0">
                  <c:v>217.84126984126985</c:v>
                </c:pt>
                <c:pt idx="1">
                  <c:v>217.84126984126985</c:v>
                </c:pt>
                <c:pt idx="2">
                  <c:v>217.84126984126985</c:v>
                </c:pt>
                <c:pt idx="3">
                  <c:v>198.14285714285714</c:v>
                </c:pt>
                <c:pt idx="4">
                  <c:v>198.14285714285714</c:v>
                </c:pt>
                <c:pt idx="5">
                  <c:v>198.14285714285714</c:v>
                </c:pt>
                <c:pt idx="6">
                  <c:v>206.25396825396825</c:v>
                </c:pt>
                <c:pt idx="7">
                  <c:v>206.25396825396825</c:v>
                </c:pt>
                <c:pt idx="8">
                  <c:v>206.25396825396825</c:v>
                </c:pt>
                <c:pt idx="9">
                  <c:v>225.95238095238096</c:v>
                </c:pt>
                <c:pt idx="10">
                  <c:v>225.95238095238096</c:v>
                </c:pt>
                <c:pt idx="11">
                  <c:v>225.95238095238096</c:v>
                </c:pt>
                <c:pt idx="12">
                  <c:v>220.15873015873015</c:v>
                </c:pt>
                <c:pt idx="13">
                  <c:v>220.15873015873015</c:v>
                </c:pt>
                <c:pt idx="14">
                  <c:v>220.15873015873015</c:v>
                </c:pt>
                <c:pt idx="15">
                  <c:v>201.61904761904762</c:v>
                </c:pt>
                <c:pt idx="16">
                  <c:v>201.61904761904762</c:v>
                </c:pt>
                <c:pt idx="17">
                  <c:v>201.61904761904762</c:v>
                </c:pt>
                <c:pt idx="18">
                  <c:v>216.68253968253967</c:v>
                </c:pt>
                <c:pt idx="19">
                  <c:v>216.68253968253967</c:v>
                </c:pt>
                <c:pt idx="20">
                  <c:v>264.1904761904762</c:v>
                </c:pt>
                <c:pt idx="21">
                  <c:v>301.26984126984127</c:v>
                </c:pt>
                <c:pt idx="22">
                  <c:v>324.44444444444446</c:v>
                </c:pt>
                <c:pt idx="23">
                  <c:v>324.44444444444446</c:v>
                </c:pt>
                <c:pt idx="24">
                  <c:v>326.76190476190476</c:v>
                </c:pt>
                <c:pt idx="25">
                  <c:v>341.82539682539681</c:v>
                </c:pt>
                <c:pt idx="26">
                  <c:v>339.50793650793651</c:v>
                </c:pt>
                <c:pt idx="27">
                  <c:v>336.03174603174602</c:v>
                </c:pt>
                <c:pt idx="28">
                  <c:v>338.34920634920633</c:v>
                </c:pt>
                <c:pt idx="29">
                  <c:v>330.23809523809524</c:v>
                </c:pt>
                <c:pt idx="30">
                  <c:v>318.65079365079367</c:v>
                </c:pt>
                <c:pt idx="31">
                  <c:v>316.33333333333331</c:v>
                </c:pt>
                <c:pt idx="32">
                  <c:v>318.65079365079367</c:v>
                </c:pt>
                <c:pt idx="33">
                  <c:v>310.53968253968253</c:v>
                </c:pt>
                <c:pt idx="34">
                  <c:v>309.38095238095235</c:v>
                </c:pt>
                <c:pt idx="35">
                  <c:v>310.53968253968253</c:v>
                </c:pt>
                <c:pt idx="36">
                  <c:v>301.26984126984127</c:v>
                </c:pt>
                <c:pt idx="37">
                  <c:v>295.47619047619048</c:v>
                </c:pt>
                <c:pt idx="38">
                  <c:v>287.36507936507934</c:v>
                </c:pt>
                <c:pt idx="39">
                  <c:v>278.09523809523807</c:v>
                </c:pt>
                <c:pt idx="40">
                  <c:v>272.30158730158729</c:v>
                </c:pt>
                <c:pt idx="41">
                  <c:v>265.34920634920633</c:v>
                </c:pt>
                <c:pt idx="42">
                  <c:v>266.50793650793651</c:v>
                </c:pt>
                <c:pt idx="43">
                  <c:v>267.66666666666669</c:v>
                </c:pt>
                <c:pt idx="44">
                  <c:v>272.30158730158729</c:v>
                </c:pt>
                <c:pt idx="45">
                  <c:v>280.41269841269843</c:v>
                </c:pt>
                <c:pt idx="46">
                  <c:v>294.3174603174603</c:v>
                </c:pt>
                <c:pt idx="47">
                  <c:v>301.26984126984127</c:v>
                </c:pt>
                <c:pt idx="48">
                  <c:v>309.52</c:v>
                </c:pt>
                <c:pt idx="49">
                  <c:v>318.86400000000003</c:v>
                </c:pt>
                <c:pt idx="50">
                  <c:v>320.03199999999998</c:v>
                </c:pt>
                <c:pt idx="51">
                  <c:v>325.87200000000001</c:v>
                </c:pt>
                <c:pt idx="52">
                  <c:v>329.37600000000003</c:v>
                </c:pt>
                <c:pt idx="53">
                  <c:v>334.048</c:v>
                </c:pt>
                <c:pt idx="54">
                  <c:v>337.55200000000002</c:v>
                </c:pt>
                <c:pt idx="55">
                  <c:v>342.22399999999999</c:v>
                </c:pt>
                <c:pt idx="56">
                  <c:v>348.06400000000002</c:v>
                </c:pt>
                <c:pt idx="57">
                  <c:v>352.73599999999999</c:v>
                </c:pt>
                <c:pt idx="58">
                  <c:v>358.57600000000002</c:v>
                </c:pt>
                <c:pt idx="59">
                  <c:v>365.584</c:v>
                </c:pt>
                <c:pt idx="60">
                  <c:v>371.53081510928962</c:v>
                </c:pt>
                <c:pt idx="61">
                  <c:v>373.76</c:v>
                </c:pt>
                <c:pt idx="62">
                  <c:v>374.928</c:v>
                </c:pt>
                <c:pt idx="63">
                  <c:v>373.76</c:v>
                </c:pt>
                <c:pt idx="64">
                  <c:v>372.59199999999998</c:v>
                </c:pt>
                <c:pt idx="65">
                  <c:v>373.76</c:v>
                </c:pt>
                <c:pt idx="66">
                  <c:v>372.59199999999998</c:v>
                </c:pt>
                <c:pt idx="67">
                  <c:v>371.42400000000004</c:v>
                </c:pt>
                <c:pt idx="68">
                  <c:v>372.59199999999998</c:v>
                </c:pt>
                <c:pt idx="69">
                  <c:v>376.096</c:v>
                </c:pt>
                <c:pt idx="70">
                  <c:v>376.096</c:v>
                </c:pt>
                <c:pt idx="71">
                  <c:v>379.71303225800801</c:v>
                </c:pt>
                <c:pt idx="72">
                  <c:v>380.76800000000003</c:v>
                </c:pt>
                <c:pt idx="73">
                  <c:v>382.52</c:v>
                </c:pt>
                <c:pt idx="74">
                  <c:v>383.10399999999998</c:v>
                </c:pt>
                <c:pt idx="75">
                  <c:v>381.93600000000004</c:v>
                </c:pt>
                <c:pt idx="76">
                  <c:v>381.93600000000004</c:v>
                </c:pt>
                <c:pt idx="77">
                  <c:v>381.93600000000004</c:v>
                </c:pt>
                <c:pt idx="78">
                  <c:v>381.93600000000004</c:v>
                </c:pt>
                <c:pt idx="79">
                  <c:v>381.93600000000004</c:v>
                </c:pt>
                <c:pt idx="80">
                  <c:v>382.52</c:v>
                </c:pt>
                <c:pt idx="81">
                  <c:v>386.608</c:v>
                </c:pt>
                <c:pt idx="82">
                  <c:v>390.11200000000002</c:v>
                </c:pt>
                <c:pt idx="83">
                  <c:v>394.78399999999999</c:v>
                </c:pt>
                <c:pt idx="84">
                  <c:v>393.96825396825398</c:v>
                </c:pt>
                <c:pt idx="85">
                  <c:v>395.99603174603175</c:v>
                </c:pt>
                <c:pt idx="86">
                  <c:v>396.28571428571428</c:v>
                </c:pt>
                <c:pt idx="87">
                  <c:v>397.05820105823966</c:v>
                </c:pt>
                <c:pt idx="88">
                  <c:v>400.34126984126982</c:v>
                </c:pt>
                <c:pt idx="89">
                  <c:v>405.55555555555554</c:v>
                </c:pt>
                <c:pt idx="90">
                  <c:v>411.81269841269841</c:v>
                </c:pt>
                <c:pt idx="91">
                  <c:v>417.14285714285717</c:v>
                </c:pt>
                <c:pt idx="92">
                  <c:v>429.50264550268412</c:v>
                </c:pt>
                <c:pt idx="93">
                  <c:v>441.24444444444447</c:v>
                </c:pt>
                <c:pt idx="94">
                  <c:v>461.17460317460319</c:v>
                </c:pt>
                <c:pt idx="95">
                  <c:v>478.55555555555554</c:v>
                </c:pt>
                <c:pt idx="96">
                  <c:v>489.85317460317458</c:v>
                </c:pt>
                <c:pt idx="97">
                  <c:v>493.03968253968253</c:v>
                </c:pt>
                <c:pt idx="98">
                  <c:v>489.85317460317458</c:v>
                </c:pt>
                <c:pt idx="99">
                  <c:v>487.82539682539681</c:v>
                </c:pt>
                <c:pt idx="100">
                  <c:v>481.74206349206349</c:v>
                </c:pt>
                <c:pt idx="101">
                  <c:v>473.05158730158729</c:v>
                </c:pt>
                <c:pt idx="102">
                  <c:v>463.95555555555552</c:v>
                </c:pt>
                <c:pt idx="103">
                  <c:v>457.11904761904759</c:v>
                </c:pt>
                <c:pt idx="104">
                  <c:v>453.64285714285717</c:v>
                </c:pt>
                <c:pt idx="105">
                  <c:v>452.36825396825395</c:v>
                </c:pt>
                <c:pt idx="106">
                  <c:v>444.95238095238096</c:v>
                </c:pt>
                <c:pt idx="107">
                  <c:v>438.86904761904759</c:v>
                </c:pt>
                <c:pt idx="108">
                  <c:v>412.79761904761904</c:v>
                </c:pt>
                <c:pt idx="109">
                  <c:v>398.60317460317458</c:v>
                </c:pt>
                <c:pt idx="110">
                  <c:v>396.28571428571428</c:v>
                </c:pt>
                <c:pt idx="111">
                  <c:v>394.431746031746</c:v>
                </c:pt>
                <c:pt idx="112">
                  <c:v>393.96825396825398</c:v>
                </c:pt>
                <c:pt idx="113">
                  <c:v>395.41666666666669</c:v>
                </c:pt>
                <c:pt idx="114">
                  <c:v>395.1269841269841</c:v>
                </c:pt>
                <c:pt idx="115">
                  <c:v>395.41666666666669</c:v>
                </c:pt>
                <c:pt idx="116">
                  <c:v>398.13968253968255</c:v>
                </c:pt>
                <c:pt idx="117">
                  <c:v>402.36904761904759</c:v>
                </c:pt>
                <c:pt idx="118">
                  <c:v>405.55555555555554</c:v>
                </c:pt>
                <c:pt idx="119">
                  <c:v>409.95873015873019</c:v>
                </c:pt>
                <c:pt idx="120">
                  <c:v>412.21825396825398</c:v>
                </c:pt>
                <c:pt idx="121">
                  <c:v>412.21825396825398</c:v>
                </c:pt>
                <c:pt idx="122">
                  <c:v>410.1904761904762</c:v>
                </c:pt>
                <c:pt idx="123">
                  <c:v>402.07936507936506</c:v>
                </c:pt>
                <c:pt idx="124">
                  <c:v>399.99365079365077</c:v>
                </c:pt>
                <c:pt idx="125">
                  <c:v>396.28571428571428</c:v>
                </c:pt>
                <c:pt idx="126">
                  <c:v>393.38888888888886</c:v>
                </c:pt>
                <c:pt idx="127">
                  <c:v>393.09920634920633</c:v>
                </c:pt>
                <c:pt idx="128">
                  <c:v>398.31349206349205</c:v>
                </c:pt>
                <c:pt idx="129">
                  <c:v>399.76190476190476</c:v>
                </c:pt>
                <c:pt idx="130">
                  <c:v>398.02380952380952</c:v>
                </c:pt>
                <c:pt idx="131">
                  <c:v>408.10476190476192</c:v>
                </c:pt>
                <c:pt idx="132">
                  <c:v>410.48015873015873</c:v>
                </c:pt>
                <c:pt idx="133">
                  <c:v>410.48015873015873</c:v>
                </c:pt>
                <c:pt idx="134">
                  <c:v>409.03174603174602</c:v>
                </c:pt>
                <c:pt idx="135">
                  <c:v>405.84523809523807</c:v>
                </c:pt>
                <c:pt idx="136">
                  <c:v>399.76190476190476</c:v>
                </c:pt>
                <c:pt idx="137">
                  <c:v>396.28571428571428</c:v>
                </c:pt>
                <c:pt idx="138">
                  <c:v>395.1269841269841</c:v>
                </c:pt>
                <c:pt idx="139">
                  <c:v>394.66349206349207</c:v>
                </c:pt>
                <c:pt idx="140">
                  <c:v>400.39920634920634</c:v>
                </c:pt>
                <c:pt idx="141">
                  <c:v>403.23809523809524</c:v>
                </c:pt>
                <c:pt idx="142">
                  <c:v>405.55555555555554</c:v>
                </c:pt>
                <c:pt idx="143">
                  <c:v>407.29365079365078</c:v>
                </c:pt>
                <c:pt idx="144">
                  <c:v>405.26587301587301</c:v>
                </c:pt>
                <c:pt idx="145">
                  <c:v>402.36904761904759</c:v>
                </c:pt>
                <c:pt idx="146">
                  <c:v>400.92063492063494</c:v>
                </c:pt>
                <c:pt idx="147">
                  <c:v>399.53015873015875</c:v>
                </c:pt>
                <c:pt idx="148">
                  <c:v>395.59047619047618</c:v>
                </c:pt>
                <c:pt idx="149">
                  <c:v>392.8095238095238</c:v>
                </c:pt>
                <c:pt idx="150">
                  <c:v>390.95555555555552</c:v>
                </c:pt>
                <c:pt idx="151">
                  <c:v>392.8095238095238</c:v>
                </c:pt>
                <c:pt idx="152">
                  <c:v>400.05158730158729</c:v>
                </c:pt>
                <c:pt idx="153">
                  <c:v>406.69111111111113</c:v>
                </c:pt>
                <c:pt idx="154">
                  <c:v>411.0595238095238</c:v>
                </c:pt>
                <c:pt idx="155">
                  <c:v>415.21164021164026</c:v>
                </c:pt>
                <c:pt idx="156">
                  <c:v>418.30158730158729</c:v>
                </c:pt>
                <c:pt idx="157">
                  <c:v>419.46031746031741</c:v>
                </c:pt>
                <c:pt idx="158">
                  <c:v>415.59788359788354</c:v>
                </c:pt>
                <c:pt idx="159">
                  <c:v>410.5767195767196</c:v>
                </c:pt>
                <c:pt idx="160">
                  <c:v>409.03174603174602</c:v>
                </c:pt>
                <c:pt idx="161">
                  <c:v>411.11746031746026</c:v>
                </c:pt>
                <c:pt idx="162">
                  <c:v>414.43915343915347</c:v>
                </c:pt>
                <c:pt idx="163">
                  <c:v>421.19841269841271</c:v>
                </c:pt>
                <c:pt idx="164">
                  <c:v>427.95380952380953</c:v>
                </c:pt>
                <c:pt idx="165">
                  <c:v>437.42063492063494</c:v>
                </c:pt>
                <c:pt idx="166">
                  <c:v>442.92460317460319</c:v>
                </c:pt>
                <c:pt idx="167">
                  <c:v>444.95238095238096</c:v>
                </c:pt>
                <c:pt idx="168">
                  <c:v>446.11111111111109</c:v>
                </c:pt>
                <c:pt idx="169">
                  <c:v>443.79365079365078</c:v>
                </c:pt>
                <c:pt idx="170">
                  <c:v>435.10317460317458</c:v>
                </c:pt>
                <c:pt idx="171">
                  <c:v>419.75</c:v>
                </c:pt>
                <c:pt idx="172">
                  <c:v>412.89417989417984</c:v>
                </c:pt>
                <c:pt idx="173">
                  <c:v>414.24603174603175</c:v>
                </c:pt>
                <c:pt idx="174">
                  <c:v>418.01190476190476</c:v>
                </c:pt>
                <c:pt idx="175">
                  <c:v>430.81587301587302</c:v>
                </c:pt>
                <c:pt idx="176">
                  <c:v>446.6904761904762</c:v>
                </c:pt>
                <c:pt idx="177">
                  <c:v>456.53968253968253</c:v>
                </c:pt>
                <c:pt idx="178">
                  <c:v>465.8095238095238</c:v>
                </c:pt>
                <c:pt idx="179">
                  <c:v>479.42460317460319</c:v>
                </c:pt>
                <c:pt idx="180">
                  <c:v>491.30158730158729</c:v>
                </c:pt>
                <c:pt idx="181">
                  <c:v>496.3227513227514</c:v>
                </c:pt>
                <c:pt idx="182">
                  <c:v>496.51587301587301</c:v>
                </c:pt>
                <c:pt idx="183">
                  <c:v>493.61904761904759</c:v>
                </c:pt>
                <c:pt idx="184">
                  <c:v>490.72222222222217</c:v>
                </c:pt>
                <c:pt idx="185">
                  <c:v>495.58888888888885</c:v>
                </c:pt>
                <c:pt idx="186">
                  <c:v>499.12301587301585</c:v>
                </c:pt>
                <c:pt idx="187">
                  <c:v>504.97460317460309</c:v>
                </c:pt>
                <c:pt idx="188">
                  <c:v>503.17857142857133</c:v>
                </c:pt>
                <c:pt idx="189">
                  <c:v>499.64444444444439</c:v>
                </c:pt>
                <c:pt idx="190">
                  <c:v>498.54365079365078</c:v>
                </c:pt>
                <c:pt idx="191">
                  <c:v>499.70238095238096</c:v>
                </c:pt>
                <c:pt idx="192">
                  <c:v>494.48809523809524</c:v>
                </c:pt>
                <c:pt idx="193">
                  <c:v>493.03968253968253</c:v>
                </c:pt>
                <c:pt idx="194">
                  <c:v>487.42251496320631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54-4302-9E1A-532F8DF5B206}"/>
            </c:ext>
          </c:extLst>
        </c:ser>
        <c:ser>
          <c:idx val="1"/>
          <c:order val="1"/>
          <c:tx>
            <c:strRef>
              <c:f>'1 Country overview'!$Q$249</c:f>
              <c:strCache>
                <c:ptCount val="1"/>
                <c:pt idx="0">
                  <c:v>National feed price</c:v>
                </c:pt>
              </c:strCache>
            </c:strRef>
          </c:tx>
          <c:spPr>
            <a:ln w="28575">
              <a:solidFill>
                <a:srgbClr val="008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cat>
            <c:numRef>
              <c:f>'1 Country overview'!$S$238:$HZ$238</c:f>
              <c:numCache>
                <c:formatCode>mmm\-yy</c:formatCode>
                <c:ptCount val="195"/>
                <c:pt idx="0">
                  <c:v>38718</c:v>
                </c:pt>
                <c:pt idx="1">
                  <c:v>38749</c:v>
                </c:pt>
                <c:pt idx="2">
                  <c:v>38777</c:v>
                </c:pt>
                <c:pt idx="3">
                  <c:v>38808</c:v>
                </c:pt>
                <c:pt idx="4">
                  <c:v>38838</c:v>
                </c:pt>
                <c:pt idx="5">
                  <c:v>38869</c:v>
                </c:pt>
                <c:pt idx="6">
                  <c:v>38899</c:v>
                </c:pt>
                <c:pt idx="7">
                  <c:v>38930</c:v>
                </c:pt>
                <c:pt idx="8">
                  <c:v>38961</c:v>
                </c:pt>
                <c:pt idx="9">
                  <c:v>38991</c:v>
                </c:pt>
                <c:pt idx="10">
                  <c:v>39022</c:v>
                </c:pt>
                <c:pt idx="11">
                  <c:v>39052</c:v>
                </c:pt>
                <c:pt idx="12">
                  <c:v>39083</c:v>
                </c:pt>
                <c:pt idx="13">
                  <c:v>39114</c:v>
                </c:pt>
                <c:pt idx="14">
                  <c:v>39142</c:v>
                </c:pt>
                <c:pt idx="15">
                  <c:v>39173</c:v>
                </c:pt>
                <c:pt idx="16">
                  <c:v>39203</c:v>
                </c:pt>
                <c:pt idx="17">
                  <c:v>39234</c:v>
                </c:pt>
                <c:pt idx="18">
                  <c:v>39264</c:v>
                </c:pt>
                <c:pt idx="19">
                  <c:v>39295</c:v>
                </c:pt>
                <c:pt idx="20">
                  <c:v>39326</c:v>
                </c:pt>
                <c:pt idx="21">
                  <c:v>39356</c:v>
                </c:pt>
                <c:pt idx="22">
                  <c:v>39387</c:v>
                </c:pt>
                <c:pt idx="23">
                  <c:v>39417</c:v>
                </c:pt>
                <c:pt idx="24">
                  <c:v>39448</c:v>
                </c:pt>
                <c:pt idx="25">
                  <c:v>39479</c:v>
                </c:pt>
                <c:pt idx="26">
                  <c:v>39508</c:v>
                </c:pt>
                <c:pt idx="27">
                  <c:v>39539</c:v>
                </c:pt>
                <c:pt idx="28">
                  <c:v>39569</c:v>
                </c:pt>
                <c:pt idx="29">
                  <c:v>39600</c:v>
                </c:pt>
                <c:pt idx="30">
                  <c:v>39630</c:v>
                </c:pt>
                <c:pt idx="31">
                  <c:v>39661</c:v>
                </c:pt>
                <c:pt idx="32">
                  <c:v>39692</c:v>
                </c:pt>
                <c:pt idx="33">
                  <c:v>39722</c:v>
                </c:pt>
                <c:pt idx="34">
                  <c:v>39753</c:v>
                </c:pt>
                <c:pt idx="35">
                  <c:v>39783</c:v>
                </c:pt>
                <c:pt idx="36">
                  <c:v>39814</c:v>
                </c:pt>
                <c:pt idx="37">
                  <c:v>39845</c:v>
                </c:pt>
                <c:pt idx="38">
                  <c:v>39873</c:v>
                </c:pt>
                <c:pt idx="39">
                  <c:v>39904</c:v>
                </c:pt>
                <c:pt idx="40">
                  <c:v>39934</c:v>
                </c:pt>
                <c:pt idx="41">
                  <c:v>39965</c:v>
                </c:pt>
                <c:pt idx="42">
                  <c:v>39995</c:v>
                </c:pt>
                <c:pt idx="43">
                  <c:v>40026</c:v>
                </c:pt>
                <c:pt idx="44">
                  <c:v>40057</c:v>
                </c:pt>
                <c:pt idx="45">
                  <c:v>40087</c:v>
                </c:pt>
                <c:pt idx="46">
                  <c:v>40118</c:v>
                </c:pt>
                <c:pt idx="47">
                  <c:v>40148</c:v>
                </c:pt>
                <c:pt idx="48">
                  <c:v>40179</c:v>
                </c:pt>
                <c:pt idx="49">
                  <c:v>40210</c:v>
                </c:pt>
                <c:pt idx="50">
                  <c:v>40238</c:v>
                </c:pt>
                <c:pt idx="51">
                  <c:v>40269</c:v>
                </c:pt>
                <c:pt idx="52">
                  <c:v>40299</c:v>
                </c:pt>
                <c:pt idx="53">
                  <c:v>40330</c:v>
                </c:pt>
                <c:pt idx="54">
                  <c:v>40360</c:v>
                </c:pt>
                <c:pt idx="55">
                  <c:v>40391</c:v>
                </c:pt>
                <c:pt idx="56">
                  <c:v>40422</c:v>
                </c:pt>
                <c:pt idx="57">
                  <c:v>40452</c:v>
                </c:pt>
                <c:pt idx="58">
                  <c:v>40483</c:v>
                </c:pt>
                <c:pt idx="59">
                  <c:v>40513</c:v>
                </c:pt>
                <c:pt idx="60">
                  <c:v>40544</c:v>
                </c:pt>
                <c:pt idx="61">
                  <c:v>40575</c:v>
                </c:pt>
                <c:pt idx="62">
                  <c:v>40603</c:v>
                </c:pt>
                <c:pt idx="63">
                  <c:v>40634</c:v>
                </c:pt>
                <c:pt idx="64">
                  <c:v>40664</c:v>
                </c:pt>
                <c:pt idx="65">
                  <c:v>40695</c:v>
                </c:pt>
                <c:pt idx="66">
                  <c:v>40725</c:v>
                </c:pt>
                <c:pt idx="67">
                  <c:v>40756</c:v>
                </c:pt>
                <c:pt idx="68">
                  <c:v>40787</c:v>
                </c:pt>
                <c:pt idx="69">
                  <c:v>40817</c:v>
                </c:pt>
                <c:pt idx="70">
                  <c:v>40848</c:v>
                </c:pt>
                <c:pt idx="71">
                  <c:v>40878</c:v>
                </c:pt>
                <c:pt idx="72">
                  <c:v>40909</c:v>
                </c:pt>
                <c:pt idx="73">
                  <c:v>40940</c:v>
                </c:pt>
                <c:pt idx="74">
                  <c:v>40969</c:v>
                </c:pt>
                <c:pt idx="75">
                  <c:v>41000</c:v>
                </c:pt>
                <c:pt idx="76">
                  <c:v>41030</c:v>
                </c:pt>
                <c:pt idx="77">
                  <c:v>41061</c:v>
                </c:pt>
                <c:pt idx="78">
                  <c:v>41091</c:v>
                </c:pt>
                <c:pt idx="79">
                  <c:v>41122</c:v>
                </c:pt>
                <c:pt idx="80">
                  <c:v>41153</c:v>
                </c:pt>
                <c:pt idx="81">
                  <c:v>41183</c:v>
                </c:pt>
                <c:pt idx="82">
                  <c:v>41214</c:v>
                </c:pt>
                <c:pt idx="83">
                  <c:v>41244</c:v>
                </c:pt>
                <c:pt idx="84">
                  <c:v>41275</c:v>
                </c:pt>
                <c:pt idx="85">
                  <c:v>41306</c:v>
                </c:pt>
                <c:pt idx="86">
                  <c:v>41334</c:v>
                </c:pt>
                <c:pt idx="87">
                  <c:v>41365</c:v>
                </c:pt>
                <c:pt idx="88">
                  <c:v>41395</c:v>
                </c:pt>
                <c:pt idx="89">
                  <c:v>41426</c:v>
                </c:pt>
                <c:pt idx="90">
                  <c:v>41456</c:v>
                </c:pt>
                <c:pt idx="91">
                  <c:v>41487</c:v>
                </c:pt>
                <c:pt idx="92">
                  <c:v>41518</c:v>
                </c:pt>
                <c:pt idx="93">
                  <c:v>41548</c:v>
                </c:pt>
                <c:pt idx="94">
                  <c:v>41579</c:v>
                </c:pt>
                <c:pt idx="95">
                  <c:v>41609</c:v>
                </c:pt>
                <c:pt idx="96">
                  <c:v>41640</c:v>
                </c:pt>
                <c:pt idx="97">
                  <c:v>41671</c:v>
                </c:pt>
                <c:pt idx="98">
                  <c:v>41699</c:v>
                </c:pt>
                <c:pt idx="99">
                  <c:v>41730</c:v>
                </c:pt>
                <c:pt idx="100">
                  <c:v>41760</c:v>
                </c:pt>
                <c:pt idx="101">
                  <c:v>41791</c:v>
                </c:pt>
                <c:pt idx="102">
                  <c:v>41821</c:v>
                </c:pt>
                <c:pt idx="103">
                  <c:v>41852</c:v>
                </c:pt>
                <c:pt idx="104">
                  <c:v>41883</c:v>
                </c:pt>
                <c:pt idx="105">
                  <c:v>41913</c:v>
                </c:pt>
                <c:pt idx="106">
                  <c:v>41944</c:v>
                </c:pt>
                <c:pt idx="107">
                  <c:v>41974</c:v>
                </c:pt>
                <c:pt idx="108">
                  <c:v>42005</c:v>
                </c:pt>
                <c:pt idx="109">
                  <c:v>42036</c:v>
                </c:pt>
                <c:pt idx="110">
                  <c:v>42064</c:v>
                </c:pt>
                <c:pt idx="111">
                  <c:v>42095</c:v>
                </c:pt>
                <c:pt idx="112">
                  <c:v>42125</c:v>
                </c:pt>
                <c:pt idx="113">
                  <c:v>42156</c:v>
                </c:pt>
                <c:pt idx="114">
                  <c:v>42186</c:v>
                </c:pt>
                <c:pt idx="115">
                  <c:v>42217</c:v>
                </c:pt>
                <c:pt idx="116">
                  <c:v>42248</c:v>
                </c:pt>
                <c:pt idx="117">
                  <c:v>42278</c:v>
                </c:pt>
                <c:pt idx="118">
                  <c:v>42309</c:v>
                </c:pt>
                <c:pt idx="119">
                  <c:v>42339</c:v>
                </c:pt>
                <c:pt idx="120">
                  <c:v>42370</c:v>
                </c:pt>
                <c:pt idx="121">
                  <c:v>42401</c:v>
                </c:pt>
                <c:pt idx="122">
                  <c:v>42430</c:v>
                </c:pt>
                <c:pt idx="123">
                  <c:v>42461</c:v>
                </c:pt>
                <c:pt idx="124">
                  <c:v>42491</c:v>
                </c:pt>
                <c:pt idx="125">
                  <c:v>42522</c:v>
                </c:pt>
                <c:pt idx="126">
                  <c:v>42552</c:v>
                </c:pt>
                <c:pt idx="127">
                  <c:v>42583</c:v>
                </c:pt>
                <c:pt idx="128">
                  <c:v>42614</c:v>
                </c:pt>
                <c:pt idx="129">
                  <c:v>42644</c:v>
                </c:pt>
                <c:pt idx="130">
                  <c:v>42675</c:v>
                </c:pt>
                <c:pt idx="131">
                  <c:v>42705</c:v>
                </c:pt>
                <c:pt idx="132">
                  <c:v>42736</c:v>
                </c:pt>
                <c:pt idx="133">
                  <c:v>42767</c:v>
                </c:pt>
                <c:pt idx="134">
                  <c:v>42795</c:v>
                </c:pt>
                <c:pt idx="135">
                  <c:v>42826</c:v>
                </c:pt>
                <c:pt idx="136">
                  <c:v>42856</c:v>
                </c:pt>
                <c:pt idx="137">
                  <c:v>42887</c:v>
                </c:pt>
                <c:pt idx="138">
                  <c:v>42917</c:v>
                </c:pt>
                <c:pt idx="139">
                  <c:v>42948</c:v>
                </c:pt>
                <c:pt idx="140">
                  <c:v>42979</c:v>
                </c:pt>
                <c:pt idx="141">
                  <c:v>43009</c:v>
                </c:pt>
                <c:pt idx="142">
                  <c:v>43040</c:v>
                </c:pt>
                <c:pt idx="143">
                  <c:v>43070</c:v>
                </c:pt>
                <c:pt idx="144">
                  <c:v>43101</c:v>
                </c:pt>
                <c:pt idx="145">
                  <c:v>43132</c:v>
                </c:pt>
                <c:pt idx="146">
                  <c:v>43160</c:v>
                </c:pt>
                <c:pt idx="147">
                  <c:v>43191</c:v>
                </c:pt>
                <c:pt idx="148">
                  <c:v>43221</c:v>
                </c:pt>
                <c:pt idx="149">
                  <c:v>43252</c:v>
                </c:pt>
                <c:pt idx="150">
                  <c:v>43282</c:v>
                </c:pt>
                <c:pt idx="151">
                  <c:v>43313</c:v>
                </c:pt>
                <c:pt idx="152">
                  <c:v>43344</c:v>
                </c:pt>
                <c:pt idx="153">
                  <c:v>43374</c:v>
                </c:pt>
                <c:pt idx="154">
                  <c:v>43405</c:v>
                </c:pt>
                <c:pt idx="155">
                  <c:v>43435</c:v>
                </c:pt>
                <c:pt idx="156">
                  <c:v>43466</c:v>
                </c:pt>
                <c:pt idx="157">
                  <c:v>43497</c:v>
                </c:pt>
                <c:pt idx="158">
                  <c:v>43525</c:v>
                </c:pt>
                <c:pt idx="159">
                  <c:v>43556</c:v>
                </c:pt>
                <c:pt idx="160">
                  <c:v>43586</c:v>
                </c:pt>
                <c:pt idx="161">
                  <c:v>43617</c:v>
                </c:pt>
                <c:pt idx="162">
                  <c:v>43647</c:v>
                </c:pt>
                <c:pt idx="163">
                  <c:v>43678</c:v>
                </c:pt>
                <c:pt idx="164">
                  <c:v>43709</c:v>
                </c:pt>
                <c:pt idx="165">
                  <c:v>43739</c:v>
                </c:pt>
                <c:pt idx="166">
                  <c:v>43770</c:v>
                </c:pt>
                <c:pt idx="167">
                  <c:v>43800</c:v>
                </c:pt>
                <c:pt idx="168">
                  <c:v>43831</c:v>
                </c:pt>
                <c:pt idx="169">
                  <c:v>43862</c:v>
                </c:pt>
                <c:pt idx="170">
                  <c:v>43891</c:v>
                </c:pt>
                <c:pt idx="171">
                  <c:v>43922</c:v>
                </c:pt>
                <c:pt idx="172">
                  <c:v>43952</c:v>
                </c:pt>
                <c:pt idx="173">
                  <c:v>43983</c:v>
                </c:pt>
                <c:pt idx="174">
                  <c:v>44013</c:v>
                </c:pt>
                <c:pt idx="175">
                  <c:v>44044</c:v>
                </c:pt>
                <c:pt idx="176">
                  <c:v>44075</c:v>
                </c:pt>
                <c:pt idx="177">
                  <c:v>44105</c:v>
                </c:pt>
                <c:pt idx="178">
                  <c:v>44136</c:v>
                </c:pt>
                <c:pt idx="179">
                  <c:v>44166</c:v>
                </c:pt>
                <c:pt idx="180">
                  <c:v>44197</c:v>
                </c:pt>
                <c:pt idx="181">
                  <c:v>44228</c:v>
                </c:pt>
                <c:pt idx="182">
                  <c:v>44256</c:v>
                </c:pt>
                <c:pt idx="183">
                  <c:v>44287</c:v>
                </c:pt>
                <c:pt idx="184">
                  <c:v>44317</c:v>
                </c:pt>
                <c:pt idx="185">
                  <c:v>44348</c:v>
                </c:pt>
                <c:pt idx="186">
                  <c:v>44378</c:v>
                </c:pt>
                <c:pt idx="187">
                  <c:v>44409</c:v>
                </c:pt>
                <c:pt idx="188">
                  <c:v>44440</c:v>
                </c:pt>
                <c:pt idx="189">
                  <c:v>44470</c:v>
                </c:pt>
                <c:pt idx="190">
                  <c:v>44501</c:v>
                </c:pt>
                <c:pt idx="191">
                  <c:v>44531</c:v>
                </c:pt>
                <c:pt idx="192">
                  <c:v>44562</c:v>
                </c:pt>
                <c:pt idx="193">
                  <c:v>44593</c:v>
                </c:pt>
                <c:pt idx="194">
                  <c:v>44621</c:v>
                </c:pt>
              </c:numCache>
            </c:numRef>
          </c:cat>
          <c:val>
            <c:numRef>
              <c:f>'1 Country overview'!$S$249:$HZ$249</c:f>
              <c:numCache>
                <c:formatCode>0.0</c:formatCode>
                <c:ptCount val="195"/>
                <c:pt idx="0">
                  <c:v>165.37471956683157</c:v>
                </c:pt>
                <c:pt idx="1">
                  <c:v>166.71633839626708</c:v>
                </c:pt>
                <c:pt idx="2">
                  <c:v>163.93234324231543</c:v>
                </c:pt>
                <c:pt idx="3">
                  <c:v>164.91287168976709</c:v>
                </c:pt>
                <c:pt idx="4">
                  <c:v>167.09634614554125</c:v>
                </c:pt>
                <c:pt idx="5">
                  <c:v>167.16950758810032</c:v>
                </c:pt>
                <c:pt idx="6">
                  <c:v>167.37409360876705</c:v>
                </c:pt>
                <c:pt idx="7">
                  <c:v>164.99967574812189</c:v>
                </c:pt>
                <c:pt idx="8">
                  <c:v>167.69460160043371</c:v>
                </c:pt>
                <c:pt idx="9">
                  <c:v>183.29996324167024</c:v>
                </c:pt>
                <c:pt idx="10">
                  <c:v>199.53770936210043</c:v>
                </c:pt>
                <c:pt idx="11">
                  <c:v>194.88882366521869</c:v>
                </c:pt>
                <c:pt idx="12">
                  <c:v>211.19975515736442</c:v>
                </c:pt>
                <c:pt idx="13">
                  <c:v>222.35277763196117</c:v>
                </c:pt>
                <c:pt idx="14">
                  <c:v>216.75711847865475</c:v>
                </c:pt>
                <c:pt idx="15">
                  <c:v>203.20182197046122</c:v>
                </c:pt>
                <c:pt idx="16">
                  <c:v>205.83213104833212</c:v>
                </c:pt>
                <c:pt idx="17">
                  <c:v>214.28359717112787</c:v>
                </c:pt>
                <c:pt idx="18">
                  <c:v>204.76734068446123</c:v>
                </c:pt>
                <c:pt idx="19">
                  <c:v>206.60802586962248</c:v>
                </c:pt>
                <c:pt idx="20">
                  <c:v>218.79525664846122</c:v>
                </c:pt>
                <c:pt idx="21">
                  <c:v>223.14810975349357</c:v>
                </c:pt>
                <c:pt idx="22">
                  <c:v>228.43878248046119</c:v>
                </c:pt>
                <c:pt idx="23">
                  <c:v>240.07840339542898</c:v>
                </c:pt>
                <c:pt idx="24">
                  <c:v>238.78277460790895</c:v>
                </c:pt>
                <c:pt idx="25">
                  <c:v>247.86626940492044</c:v>
                </c:pt>
                <c:pt idx="26">
                  <c:v>248.59491867457558</c:v>
                </c:pt>
                <c:pt idx="27">
                  <c:v>252.00911033928151</c:v>
                </c:pt>
                <c:pt idx="28">
                  <c:v>248.2773879584467</c:v>
                </c:pt>
                <c:pt idx="29">
                  <c:v>281.33094339124227</c:v>
                </c:pt>
                <c:pt idx="30">
                  <c:v>272.68120714957564</c:v>
                </c:pt>
                <c:pt idx="31">
                  <c:v>244.73250300618849</c:v>
                </c:pt>
                <c:pt idx="32">
                  <c:v>238.76097811905828</c:v>
                </c:pt>
                <c:pt idx="33">
                  <c:v>199.34546238167246</c:v>
                </c:pt>
                <c:pt idx="34">
                  <c:v>190.59467895257563</c:v>
                </c:pt>
                <c:pt idx="35">
                  <c:v>188.22638422618849</c:v>
                </c:pt>
                <c:pt idx="36">
                  <c:v>232.56246970210404</c:v>
                </c:pt>
                <c:pt idx="37">
                  <c:v>224.0850489907676</c:v>
                </c:pt>
                <c:pt idx="38">
                  <c:v>223.61173338371688</c:v>
                </c:pt>
                <c:pt idx="39">
                  <c:v>232.5616972329104</c:v>
                </c:pt>
                <c:pt idx="40">
                  <c:v>249.90343072855561</c:v>
                </c:pt>
                <c:pt idx="41">
                  <c:v>256.3765856229104</c:v>
                </c:pt>
                <c:pt idx="42">
                  <c:v>231.88176396049104</c:v>
                </c:pt>
                <c:pt idx="43">
                  <c:v>234.35183250468455</c:v>
                </c:pt>
                <c:pt idx="44">
                  <c:v>222.28453017091041</c:v>
                </c:pt>
                <c:pt idx="45">
                  <c:v>227.39610519933896</c:v>
                </c:pt>
                <c:pt idx="46">
                  <c:v>231.34619578791043</c:v>
                </c:pt>
                <c:pt idx="47">
                  <c:v>229.62608023049106</c:v>
                </c:pt>
                <c:pt idx="48">
                  <c:v>241.11867687765945</c:v>
                </c:pt>
                <c:pt idx="49">
                  <c:v>233.96027987040131</c:v>
                </c:pt>
                <c:pt idx="50">
                  <c:v>230.40232637378844</c:v>
                </c:pt>
                <c:pt idx="51">
                  <c:v>232.86319348740139</c:v>
                </c:pt>
                <c:pt idx="52">
                  <c:v>235.38740561959489</c:v>
                </c:pt>
                <c:pt idx="53">
                  <c:v>231.71913574940137</c:v>
                </c:pt>
                <c:pt idx="54">
                  <c:v>240.53627820540132</c:v>
                </c:pt>
                <c:pt idx="55">
                  <c:v>246.98945570991751</c:v>
                </c:pt>
                <c:pt idx="56">
                  <c:v>259.4132718667347</c:v>
                </c:pt>
                <c:pt idx="57">
                  <c:v>275.33916519443369</c:v>
                </c:pt>
                <c:pt idx="58">
                  <c:v>279.74226978540139</c:v>
                </c:pt>
                <c:pt idx="59">
                  <c:v>288.60672851894969</c:v>
                </c:pt>
                <c:pt idx="60">
                  <c:v>267.18949677638886</c:v>
                </c:pt>
                <c:pt idx="61">
                  <c:v>279.23217561638887</c:v>
                </c:pt>
                <c:pt idx="62">
                  <c:v>274.2792505763889</c:v>
                </c:pt>
                <c:pt idx="63">
                  <c:v>284.86112493638882</c:v>
                </c:pt>
                <c:pt idx="64">
                  <c:v>279.04434355638887</c:v>
                </c:pt>
                <c:pt idx="65">
                  <c:v>279.92713925638884</c:v>
                </c:pt>
                <c:pt idx="66">
                  <c:v>274.33988891638876</c:v>
                </c:pt>
                <c:pt idx="67">
                  <c:v>277.76879337638877</c:v>
                </c:pt>
                <c:pt idx="68">
                  <c:v>268.93318087638886</c:v>
                </c:pt>
                <c:pt idx="69">
                  <c:v>252.42642159638885</c:v>
                </c:pt>
                <c:pt idx="70">
                  <c:v>247.96278981638889</c:v>
                </c:pt>
                <c:pt idx="71">
                  <c:v>239.51347205638879</c:v>
                </c:pt>
                <c:pt idx="72">
                  <c:v>253.7256589444444</c:v>
                </c:pt>
                <c:pt idx="73">
                  <c:v>259.26881459444439</c:v>
                </c:pt>
                <c:pt idx="74">
                  <c:v>268.21174061444435</c:v>
                </c:pt>
                <c:pt idx="75">
                  <c:v>272.0181056444444</c:v>
                </c:pt>
                <c:pt idx="76">
                  <c:v>273.34244746444438</c:v>
                </c:pt>
                <c:pt idx="77">
                  <c:v>273.63898235444435</c:v>
                </c:pt>
                <c:pt idx="78">
                  <c:v>319.08980432444434</c:v>
                </c:pt>
                <c:pt idx="79">
                  <c:v>325.57793719444442</c:v>
                </c:pt>
                <c:pt idx="80">
                  <c:v>315.61327075444444</c:v>
                </c:pt>
                <c:pt idx="81">
                  <c:v>307.45354175444436</c:v>
                </c:pt>
                <c:pt idx="82">
                  <c:v>300.96046457444447</c:v>
                </c:pt>
                <c:pt idx="83">
                  <c:v>295.45989736444437</c:v>
                </c:pt>
                <c:pt idx="84">
                  <c:v>317.65152036167922</c:v>
                </c:pt>
                <c:pt idx="85">
                  <c:v>319.9275508306132</c:v>
                </c:pt>
                <c:pt idx="86">
                  <c:v>322.28947556819139</c:v>
                </c:pt>
                <c:pt idx="87">
                  <c:v>304.38995794844686</c:v>
                </c:pt>
                <c:pt idx="88">
                  <c:v>314.94510505626079</c:v>
                </c:pt>
                <c:pt idx="89">
                  <c:v>319.99283214097625</c:v>
                </c:pt>
                <c:pt idx="90">
                  <c:v>316.75676014221744</c:v>
                </c:pt>
                <c:pt idx="91">
                  <c:v>286.67129272445106</c:v>
                </c:pt>
                <c:pt idx="92">
                  <c:v>278.05412520136065</c:v>
                </c:pt>
                <c:pt idx="93">
                  <c:v>269.48203097441296</c:v>
                </c:pt>
                <c:pt idx="94">
                  <c:v>268.53279624655511</c:v>
                </c:pt>
                <c:pt idx="95">
                  <c:v>273.57544186740404</c:v>
                </c:pt>
                <c:pt idx="96">
                  <c:v>299.01594566698066</c:v>
                </c:pt>
                <c:pt idx="97">
                  <c:v>308.49129289404266</c:v>
                </c:pt>
                <c:pt idx="98">
                  <c:v>316.46071774654729</c:v>
                </c:pt>
                <c:pt idx="99">
                  <c:v>322.35585012227375</c:v>
                </c:pt>
                <c:pt idx="100">
                  <c:v>321.48903791947907</c:v>
                </c:pt>
                <c:pt idx="101">
                  <c:v>310.77730052273512</c:v>
                </c:pt>
                <c:pt idx="102">
                  <c:v>289.625258684865</c:v>
                </c:pt>
                <c:pt idx="103">
                  <c:v>286.28004247004571</c:v>
                </c:pt>
                <c:pt idx="104">
                  <c:v>273.16602822483992</c:v>
                </c:pt>
                <c:pt idx="105">
                  <c:v>267.42663552630086</c:v>
                </c:pt>
                <c:pt idx="106">
                  <c:v>282.23418663693508</c:v>
                </c:pt>
                <c:pt idx="107">
                  <c:v>281.24072817022216</c:v>
                </c:pt>
                <c:pt idx="108">
                  <c:v>272.38908638635337</c:v>
                </c:pt>
                <c:pt idx="109">
                  <c:v>271.46323674413065</c:v>
                </c:pt>
                <c:pt idx="110">
                  <c:v>269.85695788004443</c:v>
                </c:pt>
                <c:pt idx="111">
                  <c:v>265.36869038253838</c:v>
                </c:pt>
                <c:pt idx="112">
                  <c:v>261.16171848455861</c:v>
                </c:pt>
                <c:pt idx="113">
                  <c:v>264.07610432376833</c:v>
                </c:pt>
                <c:pt idx="114">
                  <c:v>277.07466324512774</c:v>
                </c:pt>
                <c:pt idx="115">
                  <c:v>270.06485444037867</c:v>
                </c:pt>
                <c:pt idx="116">
                  <c:v>267.19915778754284</c:v>
                </c:pt>
                <c:pt idx="117">
                  <c:v>268.28373260722555</c:v>
                </c:pt>
                <c:pt idx="118">
                  <c:v>262.87127561227317</c:v>
                </c:pt>
                <c:pt idx="119">
                  <c:v>260.33343504168408</c:v>
                </c:pt>
                <c:pt idx="120">
                  <c:v>229.61293555705453</c:v>
                </c:pt>
                <c:pt idx="121">
                  <c:v>227.52981780407362</c:v>
                </c:pt>
                <c:pt idx="122">
                  <c:v>227.31665678117503</c:v>
                </c:pt>
                <c:pt idx="123">
                  <c:v>235.31129040065696</c:v>
                </c:pt>
                <c:pt idx="124">
                  <c:v>254.12705214059275</c:v>
                </c:pt>
                <c:pt idx="125">
                  <c:v>265.12448488296189</c:v>
                </c:pt>
                <c:pt idx="126">
                  <c:v>253.43872257320555</c:v>
                </c:pt>
                <c:pt idx="127">
                  <c:v>239.68892905887395</c:v>
                </c:pt>
                <c:pt idx="128">
                  <c:v>234.94110273903476</c:v>
                </c:pt>
                <c:pt idx="129">
                  <c:v>236.95138742450143</c:v>
                </c:pt>
                <c:pt idx="130">
                  <c:v>240.51868240685963</c:v>
                </c:pt>
                <c:pt idx="131">
                  <c:v>243.11575610479906</c:v>
                </c:pt>
                <c:pt idx="132">
                  <c:v>231.45534328573436</c:v>
                </c:pt>
                <c:pt idx="133">
                  <c:v>233.62457271645351</c:v>
                </c:pt>
                <c:pt idx="134">
                  <c:v>229.2421277387991</c:v>
                </c:pt>
                <c:pt idx="135">
                  <c:v>224.95419276214389</c:v>
                </c:pt>
                <c:pt idx="136">
                  <c:v>225.57817955686912</c:v>
                </c:pt>
                <c:pt idx="137">
                  <c:v>221.47816346338803</c:v>
                </c:pt>
                <c:pt idx="138">
                  <c:v>225.94707372613826</c:v>
                </c:pt>
                <c:pt idx="139">
                  <c:v>214.03984422412387</c:v>
                </c:pt>
                <c:pt idx="140">
                  <c:v>212.67790689963422</c:v>
                </c:pt>
                <c:pt idx="141">
                  <c:v>216.72500704027473</c:v>
                </c:pt>
                <c:pt idx="142">
                  <c:v>217.21719826159008</c:v>
                </c:pt>
                <c:pt idx="143">
                  <c:v>217.78430851984157</c:v>
                </c:pt>
                <c:pt idx="144">
                  <c:v>234.40391239196552</c:v>
                </c:pt>
                <c:pt idx="145">
                  <c:v>242.6058464648996</c:v>
                </c:pt>
                <c:pt idx="146">
                  <c:v>249.53956656463501</c:v>
                </c:pt>
                <c:pt idx="147">
                  <c:v>251.72873206164607</c:v>
                </c:pt>
                <c:pt idx="148">
                  <c:v>255.84210610838787</c:v>
                </c:pt>
                <c:pt idx="149">
                  <c:v>242.29345163458677</c:v>
                </c:pt>
                <c:pt idx="150">
                  <c:v>290.48789234222107</c:v>
                </c:pt>
                <c:pt idx="151">
                  <c:v>295.13925887952581</c:v>
                </c:pt>
                <c:pt idx="152">
                  <c:v>287.17071504793188</c:v>
                </c:pt>
                <c:pt idx="153">
                  <c:v>293.00002181542021</c:v>
                </c:pt>
                <c:pt idx="154">
                  <c:v>292.45590595640232</c:v>
                </c:pt>
                <c:pt idx="155">
                  <c:v>295.32962759085791</c:v>
                </c:pt>
                <c:pt idx="156">
                  <c:v>288.51788648946354</c:v>
                </c:pt>
                <c:pt idx="157">
                  <c:v>287.01730652986441</c:v>
                </c:pt>
                <c:pt idx="158">
                  <c:v>284.35904963978851</c:v>
                </c:pt>
                <c:pt idx="159">
                  <c:v>281.50547656270868</c:v>
                </c:pt>
                <c:pt idx="160">
                  <c:v>288.43673814489784</c:v>
                </c:pt>
                <c:pt idx="161">
                  <c:v>308.98754576973755</c:v>
                </c:pt>
                <c:pt idx="162">
                  <c:v>302.17794053912161</c:v>
                </c:pt>
                <c:pt idx="163">
                  <c:v>288.34216919481844</c:v>
                </c:pt>
                <c:pt idx="164">
                  <c:v>285.74307849065053</c:v>
                </c:pt>
                <c:pt idx="165">
                  <c:v>294.39521225142312</c:v>
                </c:pt>
                <c:pt idx="166">
                  <c:v>290.81668420824758</c:v>
                </c:pt>
                <c:pt idx="167">
                  <c:v>290.22308745048076</c:v>
                </c:pt>
                <c:pt idx="168">
                  <c:v>310.36442261738824</c:v>
                </c:pt>
                <c:pt idx="169">
                  <c:v>311.11881668212646</c:v>
                </c:pt>
                <c:pt idx="170">
                  <c:v>313.49481905711178</c:v>
                </c:pt>
                <c:pt idx="171">
                  <c:v>300.46893959059628</c:v>
                </c:pt>
                <c:pt idx="172">
                  <c:v>297.49002177747843</c:v>
                </c:pt>
                <c:pt idx="173">
                  <c:v>299.83086887486536</c:v>
                </c:pt>
                <c:pt idx="174">
                  <c:v>301.60024591911781</c:v>
                </c:pt>
                <c:pt idx="175">
                  <c:v>298.21809960864749</c:v>
                </c:pt>
                <c:pt idx="176">
                  <c:v>313.83602700922995</c:v>
                </c:pt>
                <c:pt idx="177">
                  <c:v>334.57802833304123</c:v>
                </c:pt>
                <c:pt idx="178">
                  <c:v>339.13856360026398</c:v>
                </c:pt>
                <c:pt idx="179">
                  <c:v>344.56927505910164</c:v>
                </c:pt>
                <c:pt idx="180">
                  <c:v>329.97249852050118</c:v>
                </c:pt>
                <c:pt idx="181">
                  <c:v>331.75266654985552</c:v>
                </c:pt>
                <c:pt idx="182">
                  <c:v>328.30610166184471</c:v>
                </c:pt>
                <c:pt idx="183">
                  <c:v>342.15700795284675</c:v>
                </c:pt>
                <c:pt idx="184">
                  <c:v>359.45653274598902</c:v>
                </c:pt>
                <c:pt idx="185">
                  <c:v>342.05305026478646</c:v>
                </c:pt>
                <c:pt idx="186">
                  <c:v>332.92900900411081</c:v>
                </c:pt>
                <c:pt idx="187">
                  <c:v>319.52083811873462</c:v>
                </c:pt>
                <c:pt idx="188">
                  <c:v>303.19677047607325</c:v>
                </c:pt>
                <c:pt idx="189">
                  <c:v>300.0821352511544</c:v>
                </c:pt>
                <c:pt idx="190">
                  <c:v>311.4566785032477</c:v>
                </c:pt>
                <c:pt idx="191">
                  <c:v>327.91366317477622</c:v>
                </c:pt>
                <c:pt idx="192">
                  <c:v>361.01371963972514</c:v>
                </c:pt>
                <c:pt idx="193">
                  <c:v>378.07651962019469</c:v>
                </c:pt>
                <c:pt idx="194">
                  <c:v>404.6187953464879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54-4302-9E1A-532F8DF5B2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424192"/>
        <c:axId val="214446848"/>
      </c:lineChart>
      <c:dateAx>
        <c:axId val="214424192"/>
        <c:scaling>
          <c:orientation val="minMax"/>
        </c:scaling>
        <c:delete val="0"/>
        <c:axPos val="b"/>
        <c:minorGridlines>
          <c:spPr>
            <a:ln w="3175">
              <a:solidFill>
                <a:srgbClr val="808080"/>
              </a:solidFill>
              <a:prstDash val="sysDash"/>
            </a:ln>
          </c:spPr>
        </c:minorGridlines>
        <c:numFmt formatCode="mmm\-yy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214446848"/>
        <c:crosses val="autoZero"/>
        <c:auto val="1"/>
        <c:lblOffset val="100"/>
        <c:baseTimeUnit val="months"/>
        <c:majorUnit val="12"/>
        <c:majorTimeUnit val="months"/>
        <c:minorUnit val="12"/>
        <c:minorTimeUnit val="months"/>
      </c:dateAx>
      <c:valAx>
        <c:axId val="214446848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c:spPr>
        </c:majorGridlines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4424192"/>
        <c:crosses val="autoZero"/>
        <c:crossBetween val="between"/>
      </c:valAx>
      <c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635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688066329724177"/>
          <c:y val="9.9406865299619084E-3"/>
          <c:w val="0.80480263148598985"/>
          <c:h val="0.10750957682168327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025906735751296"/>
          <c:y val="9.180801270881879E-2"/>
          <c:w val="0.79857759715519427"/>
          <c:h val="0.76644371644082832"/>
        </c:manualLayout>
      </c:layout>
      <c:barChart>
        <c:barDir val="col"/>
        <c:grouping val="clustered"/>
        <c:varyColors val="0"/>
        <c:ser>
          <c:idx val="0"/>
          <c:order val="0"/>
          <c:tx>
            <c:v>% change to previous year</c:v>
          </c:tx>
          <c:spPr>
            <a:solidFill>
              <a:srgbClr val="006400"/>
            </a:solidFill>
            <a:ln w="12700">
              <a:solidFill>
                <a:srgbClr val="006400"/>
              </a:solidFill>
              <a:prstDash val="solid"/>
            </a:ln>
          </c:spPr>
          <c:invertIfNegative val="0"/>
          <c:cat>
            <c:numRef>
              <c:f>'1 Country overview'!$AE$238:$HZ$238</c:f>
              <c:numCache>
                <c:formatCode>mmm\-yy</c:formatCode>
                <c:ptCount val="185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</c:numCache>
            </c:numRef>
          </c:cat>
          <c:val>
            <c:numRef>
              <c:f>'1 Country overview'!$AE$240:$HZ$240</c:f>
              <c:numCache>
                <c:formatCode>0.0%</c:formatCode>
                <c:ptCount val="185"/>
                <c:pt idx="0">
                  <c:v>1.5648759065157503E-2</c:v>
                </c:pt>
                <c:pt idx="1">
                  <c:v>-1.755127614453833E-2</c:v>
                </c:pt>
                <c:pt idx="2">
                  <c:v>-8.1676781685126709E-2</c:v>
                </c:pt>
                <c:pt idx="3">
                  <c:v>-0.14587702041188122</c:v>
                </c:pt>
                <c:pt idx="4">
                  <c:v>-0.1117740630756977</c:v>
                </c:pt>
                <c:pt idx="5">
                  <c:v>-0.11603017367832957</c:v>
                </c:pt>
                <c:pt idx="6">
                  <c:v>-7.67815882106202E-2</c:v>
                </c:pt>
                <c:pt idx="7">
                  <c:v>-5.6709134887268475E-2</c:v>
                </c:pt>
                <c:pt idx="8">
                  <c:v>-4.7556556462945987E-2</c:v>
                </c:pt>
                <c:pt idx="9">
                  <c:v>-2.2409165125939934E-2</c:v>
                </c:pt>
                <c:pt idx="10">
                  <c:v>-4.4913728271143594E-2</c:v>
                </c:pt>
                <c:pt idx="11">
                  <c:v>-5.7085891472601347E-3</c:v>
                </c:pt>
                <c:pt idx="12">
                  <c:v>-1.9352089301004627E-3</c:v>
                </c:pt>
                <c:pt idx="13">
                  <c:v>1.1770510706300197E-2</c:v>
                </c:pt>
                <c:pt idx="14">
                  <c:v>2.267491881413175E-3</c:v>
                </c:pt>
                <c:pt idx="15">
                  <c:v>0.13316755007645931</c:v>
                </c:pt>
                <c:pt idx="16">
                  <c:v>7.4909245524227064E-2</c:v>
                </c:pt>
                <c:pt idx="17">
                  <c:v>4.1123440597066852E-2</c:v>
                </c:pt>
                <c:pt idx="18">
                  <c:v>5.3840972119278074E-2</c:v>
                </c:pt>
                <c:pt idx="19">
                  <c:v>8.4850304967262646E-2</c:v>
                </c:pt>
                <c:pt idx="20">
                  <c:v>5.495709544063998E-2</c:v>
                </c:pt>
                <c:pt idx="21">
                  <c:v>5.8199395875229154E-2</c:v>
                </c:pt>
                <c:pt idx="22">
                  <c:v>5.5574821128246299E-2</c:v>
                </c:pt>
                <c:pt idx="23">
                  <c:v>2.5393729571137502E-2</c:v>
                </c:pt>
                <c:pt idx="24">
                  <c:v>2.395257966238229E-2</c:v>
                </c:pt>
                <c:pt idx="25">
                  <c:v>-4.1090062090172186E-3</c:v>
                </c:pt>
                <c:pt idx="26">
                  <c:v>7.3755702952273294E-2</c:v>
                </c:pt>
                <c:pt idx="27">
                  <c:v>5.5774404200293448E-2</c:v>
                </c:pt>
                <c:pt idx="28">
                  <c:v>1.0774052542808832E-2</c:v>
                </c:pt>
                <c:pt idx="29">
                  <c:v>5.4312542499823646E-2</c:v>
                </c:pt>
                <c:pt idx="30">
                  <c:v>-1.606373279221307E-2</c:v>
                </c:pt>
                <c:pt idx="31">
                  <c:v>-5.7113637255708283E-2</c:v>
                </c:pt>
                <c:pt idx="32">
                  <c:v>-2.1113137372703594E-2</c:v>
                </c:pt>
                <c:pt idx="33">
                  <c:v>-2.9042348014376329E-2</c:v>
                </c:pt>
                <c:pt idx="34">
                  <c:v>-9.4312443437676308E-3</c:v>
                </c:pt>
                <c:pt idx="35">
                  <c:v>3.3510598885208909E-2</c:v>
                </c:pt>
                <c:pt idx="36">
                  <c:v>-5.1855235713052061E-2</c:v>
                </c:pt>
                <c:pt idx="37">
                  <c:v>-3.159168000507151E-2</c:v>
                </c:pt>
                <c:pt idx="38">
                  <c:v>-4.1726289223013802E-2</c:v>
                </c:pt>
                <c:pt idx="39">
                  <c:v>-2.0140790586294366E-2</c:v>
                </c:pt>
                <c:pt idx="40">
                  <c:v>1.0659180619281283E-2</c:v>
                </c:pt>
                <c:pt idx="41">
                  <c:v>6.3989547249218681E-2</c:v>
                </c:pt>
                <c:pt idx="42">
                  <c:v>0.12256838912188295</c:v>
                </c:pt>
                <c:pt idx="43">
                  <c:v>0.11062280079191034</c:v>
                </c:pt>
                <c:pt idx="44">
                  <c:v>7.4675748977913514E-2</c:v>
                </c:pt>
                <c:pt idx="45">
                  <c:v>8.3410152693032202E-2</c:v>
                </c:pt>
                <c:pt idx="46">
                  <c:v>7.4761692682598913E-2</c:v>
                </c:pt>
                <c:pt idx="47">
                  <c:v>4.9370335922727104E-2</c:v>
                </c:pt>
                <c:pt idx="48" formatCode="0.00">
                  <c:v>8.9952254044051383E-2</c:v>
                </c:pt>
                <c:pt idx="49" formatCode="0.00">
                  <c:v>0.14466211207112845</c:v>
                </c:pt>
                <c:pt idx="50" formatCode="0.00">
                  <c:v>0.11640453152024088</c:v>
                </c:pt>
                <c:pt idx="51" formatCode="0.00">
                  <c:v>0.11196170228873736</c:v>
                </c:pt>
                <c:pt idx="52" formatCode="0.00">
                  <c:v>0.13496705722757296</c:v>
                </c:pt>
                <c:pt idx="53" formatCode="0.00">
                  <c:v>0.10504319229491355</c:v>
                </c:pt>
                <c:pt idx="54" formatCode="0.00">
                  <c:v>4.6946463535054939E-2</c:v>
                </c:pt>
                <c:pt idx="55" formatCode="0.00">
                  <c:v>8.4737990826132314E-2</c:v>
                </c:pt>
                <c:pt idx="56" formatCode="0.00">
                  <c:v>0.10170700680404154</c:v>
                </c:pt>
                <c:pt idx="57" formatCode="0.00">
                  <c:v>5.1334490638762276E-2</c:v>
                </c:pt>
                <c:pt idx="58" formatCode="0.00">
                  <c:v>4.0886683919040712E-2</c:v>
                </c:pt>
                <c:pt idx="59" formatCode="0.00">
                  <c:v>4.210734790959747E-2</c:v>
                </c:pt>
                <c:pt idx="60" formatCode="0.000">
                  <c:v>8.2369196371476772E-2</c:v>
                </c:pt>
                <c:pt idx="61" formatCode="0.000">
                  <c:v>2.9273788691464686E-2</c:v>
                </c:pt>
                <c:pt idx="62" formatCode="0.000">
                  <c:v>7.9395505521302256E-2</c:v>
                </c:pt>
                <c:pt idx="63" formatCode="0.000">
                  <c:v>6.9628282757434823E-2</c:v>
                </c:pt>
                <c:pt idx="64" formatCode="0.000">
                  <c:v>7.6003329062020342E-2</c:v>
                </c:pt>
                <c:pt idx="65" formatCode="0.000">
                  <c:v>4.7549079715258902E-2</c:v>
                </c:pt>
                <c:pt idx="66" formatCode="0.000">
                  <c:v>5.2762713015837681E-2</c:v>
                </c:pt>
                <c:pt idx="67" formatCode="0.000">
                  <c:v>-2.0219866701745137E-2</c:v>
                </c:pt>
                <c:pt idx="68" formatCode="0.000">
                  <c:v>-1.0992139887240793E-2</c:v>
                </c:pt>
                <c:pt idx="69" formatCode="0.000">
                  <c:v>3.013082594900407E-4</c:v>
                </c:pt>
                <c:pt idx="70" formatCode="0.000">
                  <c:v>-6.8720967612542538E-2</c:v>
                </c:pt>
                <c:pt idx="71" formatCode="0.000">
                  <c:v>-0.10112687629772177</c:v>
                </c:pt>
                <c:pt idx="72" formatCode="0.0000">
                  <c:v>-0.162923561859732</c:v>
                </c:pt>
                <c:pt idx="73" formatCode="0.00">
                  <c:v>-9.3242998650738929E-2</c:v>
                </c:pt>
                <c:pt idx="74" formatCode="0.00">
                  <c:v>-4.3788300835654437E-2</c:v>
                </c:pt>
                <c:pt idx="75" formatCode="0.00">
                  <c:v>-1.8948873793350085E-2</c:v>
                </c:pt>
                <c:pt idx="76" formatCode="0.00">
                  <c:v>1.4448669201520659E-2</c:v>
                </c:pt>
                <c:pt idx="77" formatCode="0.00">
                  <c:v>-1.1190689346474159E-4</c:v>
                </c:pt>
                <c:pt idx="78" formatCode="0.00">
                  <c:v>1.583881047300939E-2</c:v>
                </c:pt>
                <c:pt idx="79" formatCode="0.00">
                  <c:v>4.4136191677173198E-3</c:v>
                </c:pt>
                <c:pt idx="80" formatCode="0.00">
                  <c:v>-8.0856945404284675E-2</c:v>
                </c:pt>
                <c:pt idx="81" formatCode="0.00">
                  <c:v>6.509811215474226E-3</c:v>
                </c:pt>
                <c:pt idx="82" formatCode="0.00">
                  <c:v>6.0050890585237049E-3</c:v>
                </c:pt>
                <c:pt idx="83" formatCode="0.00">
                  <c:v>-2.4096385542171639E-3</c:v>
                </c:pt>
                <c:pt idx="84" formatCode="0.00">
                  <c:v>9.8461544823051472E-2</c:v>
                </c:pt>
                <c:pt idx="85" formatCode="0.00">
                  <c:v>0.1448349129601898</c:v>
                </c:pt>
                <c:pt idx="86" formatCode="0.00">
                  <c:v>-4.0792263798741235E-2</c:v>
                </c:pt>
                <c:pt idx="87" formatCode="0.00">
                  <c:v>-2.9494040794488252E-2</c:v>
                </c:pt>
                <c:pt idx="88" formatCode="0.00">
                  <c:v>-4.2182270795967147E-2</c:v>
                </c:pt>
                <c:pt idx="89" formatCode="0.00">
                  <c:v>-4.224100708771017E-2</c:v>
                </c:pt>
                <c:pt idx="90" formatCode="0.00">
                  <c:v>-8.387117417984713E-2</c:v>
                </c:pt>
                <c:pt idx="91" formatCode="0.00">
                  <c:v>-4.4790162414252932E-2</c:v>
                </c:pt>
                <c:pt idx="92" formatCode="0.00">
                  <c:v>1.6257535315910454E-2</c:v>
                </c:pt>
                <c:pt idx="93" formatCode="0.00">
                  <c:v>-6.0756511442570216E-2</c:v>
                </c:pt>
                <c:pt idx="94">
                  <c:v>-4.834308062014947E-2</c:v>
                </c:pt>
                <c:pt idx="95">
                  <c:v>5.291463093121207E-2</c:v>
                </c:pt>
                <c:pt idx="96" formatCode="0.00%">
                  <c:v>-5.9647840203820301E-3</c:v>
                </c:pt>
                <c:pt idx="97" formatCode="0.00%">
                  <c:v>-0.18694983897742967</c:v>
                </c:pt>
                <c:pt idx="98" formatCode="0.00%">
                  <c:v>-1.2302142876853162E-2</c:v>
                </c:pt>
                <c:pt idx="99" formatCode="0.00%">
                  <c:v>4.2035027632655542E-2</c:v>
                </c:pt>
                <c:pt idx="100" formatCode="0.00%">
                  <c:v>3.6158840374331813E-3</c:v>
                </c:pt>
                <c:pt idx="101" formatCode="0.00%">
                  <c:v>8.3394210162984095E-2</c:v>
                </c:pt>
                <c:pt idx="102" formatCode="0.00%">
                  <c:v>0.14419483666313471</c:v>
                </c:pt>
                <c:pt idx="103" formatCode="0.00%">
                  <c:v>0.1284102001220313</c:v>
                </c:pt>
                <c:pt idx="104" formatCode="0.00%">
                  <c:v>0.15251156279904676</c:v>
                </c:pt>
                <c:pt idx="105" formatCode="0.00%">
                  <c:v>0.12021981884637234</c:v>
                </c:pt>
                <c:pt idx="106" formatCode="0.00%">
                  <c:v>0.14613297892441546</c:v>
                </c:pt>
                <c:pt idx="107" formatCode="0.00%">
                  <c:v>2.5937795576632006E-2</c:v>
                </c:pt>
                <c:pt idx="108" formatCode="0.00%">
                  <c:v>-7.5327770975453956E-2</c:v>
                </c:pt>
                <c:pt idx="109" formatCode="0.00%">
                  <c:v>1.3179014370155784E-2</c:v>
                </c:pt>
                <c:pt idx="110" formatCode="0.00%">
                  <c:v>-4.3514156059545672E-2</c:v>
                </c:pt>
                <c:pt idx="111" formatCode="0.00%">
                  <c:v>-0.18376010291262679</c:v>
                </c:pt>
                <c:pt idx="112" formatCode="0.00%">
                  <c:v>-0.19643332958646476</c:v>
                </c:pt>
                <c:pt idx="113" formatCode="0.00%">
                  <c:v>-0.19699231501297076</c:v>
                </c:pt>
                <c:pt idx="114" formatCode="0.00%">
                  <c:v>-0.1920825921170658</c:v>
                </c:pt>
                <c:pt idx="115" formatCode="0.00%">
                  <c:v>-0.14582636783332414</c:v>
                </c:pt>
                <c:pt idx="116" formatCode="0.00%">
                  <c:v>-0.14760884675292274</c:v>
                </c:pt>
                <c:pt idx="117" formatCode="0.00%">
                  <c:v>-0.15944068476526518</c:v>
                </c:pt>
                <c:pt idx="118" formatCode="0.00%">
                  <c:v>-0.18328030160866038</c:v>
                </c:pt>
                <c:pt idx="119" formatCode="0.00%">
                  <c:v>-0.14812497434568195</c:v>
                </c:pt>
                <c:pt idx="120" formatCode="0.00%">
                  <c:v>-0.10225346236444355</c:v>
                </c:pt>
                <c:pt idx="121" formatCode="0.00%">
                  <c:v>-9.6478692416129719E-2</c:v>
                </c:pt>
                <c:pt idx="122" formatCode="0.00%">
                  <c:v>-0.1133234498160447</c:v>
                </c:pt>
                <c:pt idx="123" formatCode="0.00%">
                  <c:v>-1.0113760542234118E-3</c:v>
                </c:pt>
                <c:pt idx="124">
                  <c:v>2.9476707347271036E-2</c:v>
                </c:pt>
                <c:pt idx="125">
                  <c:v>3.3156945943288996E-3</c:v>
                </c:pt>
                <c:pt idx="126">
                  <c:v>8.3852679698237509E-3</c:v>
                </c:pt>
                <c:pt idx="127">
                  <c:v>-4.1164329277138756E-2</c:v>
                </c:pt>
                <c:pt idx="128">
                  <c:v>-5.3928252559932721E-2</c:v>
                </c:pt>
                <c:pt idx="129">
                  <c:v>-2.1898344614599718E-2</c:v>
                </c:pt>
                <c:pt idx="130">
                  <c:v>3.7323430503135802E-2</c:v>
                </c:pt>
                <c:pt idx="131">
                  <c:v>2.3161923782559546E-2</c:v>
                </c:pt>
                <c:pt idx="132" formatCode="0.00%">
                  <c:v>7.1543598934469932E-2</c:v>
                </c:pt>
                <c:pt idx="133" formatCode="0.00%">
                  <c:v>6.6836425856910076E-2</c:v>
                </c:pt>
                <c:pt idx="134" formatCode="0.00%">
                  <c:v>0.10366212825808785</c:v>
                </c:pt>
                <c:pt idx="135" formatCode="0.00%">
                  <c:v>7.4036339216901892E-2</c:v>
                </c:pt>
                <c:pt idx="136" formatCode="0.00%">
                  <c:v>9.0313301488256226E-3</c:v>
                </c:pt>
                <c:pt idx="137" formatCode="0.00%">
                  <c:v>8.0910344432213899E-2</c:v>
                </c:pt>
                <c:pt idx="138" formatCode="0.00%">
                  <c:v>7.5966045202839227E-2</c:v>
                </c:pt>
                <c:pt idx="139" formatCode="0.00%">
                  <c:v>8.9094337657404266E-2</c:v>
                </c:pt>
                <c:pt idx="140">
                  <c:v>6.0589969701324131E-2</c:v>
                </c:pt>
                <c:pt idx="141">
                  <c:v>3.8829986116211579E-2</c:v>
                </c:pt>
                <c:pt idx="142">
                  <c:v>8.3420628567654198E-3</c:v>
                </c:pt>
                <c:pt idx="143">
                  <c:v>-1.49046487515756E-2</c:v>
                </c:pt>
                <c:pt idx="144">
                  <c:v>-4.215590651275436E-2</c:v>
                </c:pt>
                <c:pt idx="145" formatCode="0.00%">
                  <c:v>-7.277294857967298E-2</c:v>
                </c:pt>
                <c:pt idx="146">
                  <c:v>-4.9948824605215991E-2</c:v>
                </c:pt>
                <c:pt idx="147">
                  <c:v>-1.4328571887936015E-2</c:v>
                </c:pt>
                <c:pt idx="148">
                  <c:v>4.5735289025035097E-3</c:v>
                </c:pt>
                <c:pt idx="149">
                  <c:v>-5.383938033685487E-2</c:v>
                </c:pt>
                <c:pt idx="150">
                  <c:v>-4.7232322022924378E-2</c:v>
                </c:pt>
                <c:pt idx="151">
                  <c:v>7.67919062943756E-3</c:v>
                </c:pt>
                <c:pt idx="152">
                  <c:v>1.8589730364471313E-2</c:v>
                </c:pt>
                <c:pt idx="153">
                  <c:v>1.0496314996019773E-2</c:v>
                </c:pt>
                <c:pt idx="154">
                  <c:v>1.0946968775647381E-2</c:v>
                </c:pt>
                <c:pt idx="155">
                  <c:v>4.3954961990080532E-2</c:v>
                </c:pt>
                <c:pt idx="156">
                  <c:v>5.8613083484817086E-2</c:v>
                </c:pt>
                <c:pt idx="157">
                  <c:v>0.12367291109580059</c:v>
                </c:pt>
                <c:pt idx="158">
                  <c:v>5.9197691402290697E-2</c:v>
                </c:pt>
                <c:pt idx="159">
                  <c:v>7.3673970430082614E-2</c:v>
                </c:pt>
                <c:pt idx="160">
                  <c:v>0.1309994972967754</c:v>
                </c:pt>
                <c:pt idx="161">
                  <c:v>0.13165865093725682</c:v>
                </c:pt>
                <c:pt idx="162">
                  <c:v>0.129606920692662</c:v>
                </c:pt>
                <c:pt idx="163">
                  <c:v>5.6456593140657096E-2</c:v>
                </c:pt>
                <c:pt idx="164">
                  <c:v>4.9675942689656916E-2</c:v>
                </c:pt>
                <c:pt idx="165">
                  <c:v>6.3523338264448226E-2</c:v>
                </c:pt>
                <c:pt idx="166">
                  <c:v>7.9746021146262169E-2</c:v>
                </c:pt>
                <c:pt idx="167">
                  <c:v>7.5917829593407316E-2</c:v>
                </c:pt>
                <c:pt idx="168">
                  <c:v>7.7330785190234952E-2</c:v>
                </c:pt>
                <c:pt idx="169">
                  <c:v>6.2565037885227825E-2</c:v>
                </c:pt>
                <c:pt idx="170">
                  <c:v>4.5996884184563713E-2</c:v>
                </c:pt>
                <c:pt idx="171">
                  <c:v>3.6412169577704656E-2</c:v>
                </c:pt>
                <c:pt idx="172">
                  <c:v>3.879237032451166E-2</c:v>
                </c:pt>
                <c:pt idx="173">
                  <c:v>4.1729083825481794E-2</c:v>
                </c:pt>
                <c:pt idx="174">
                  <c:v>4.3875937147345168E-2</c:v>
                </c:pt>
                <c:pt idx="175">
                  <c:v>5.0505467203386889E-2</c:v>
                </c:pt>
                <c:pt idx="176">
                  <c:v>4.6177308743641454E-2</c:v>
                </c:pt>
                <c:pt idx="177">
                  <c:v>4.3444824151779526E-2</c:v>
                </c:pt>
                <c:pt idx="178">
                  <c:v>6.0646968627185327E-2</c:v>
                </c:pt>
                <c:pt idx="179">
                  <c:v>4.1858457224376977E-2</c:v>
                </c:pt>
                <c:pt idx="180">
                  <c:v>-4.3428823876152656E-3</c:v>
                </c:pt>
                <c:pt idx="181">
                  <c:v>4.9030729987499244E-2</c:v>
                </c:pt>
                <c:pt idx="182">
                  <c:v>4.7785690134825254E-2</c:v>
                </c:pt>
                <c:pt idx="183">
                  <c:v>5.2216560119518363E-2</c:v>
                </c:pt>
                <c:pt idx="184">
                  <c:v>4.8075446578973446E-2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F9-49E3-BCC4-5C143405C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14311296"/>
        <c:axId val="214312832"/>
      </c:barChart>
      <c:lineChart>
        <c:grouping val="standard"/>
        <c:varyColors val="0"/>
        <c:ser>
          <c:idx val="1"/>
          <c:order val="1"/>
          <c:tx>
            <c:strRef>
              <c:f>'1 Country overview'!$Q$241</c:f>
              <c:strCache>
                <c:ptCount val="1"/>
                <c:pt idx="0">
                  <c:v>Average annual % change</c:v>
                </c:pt>
              </c:strCache>
            </c:strRef>
          </c:tx>
          <c:spPr>
            <a:ln w="38100">
              <a:solidFill>
                <a:schemeClr val="accent6">
                  <a:lumMod val="75000"/>
                </a:schemeClr>
              </a:solidFill>
              <a:prstDash val="solid"/>
            </a:ln>
          </c:spPr>
          <c:marker>
            <c:symbol val="none"/>
          </c:marker>
          <c:dPt>
            <c:idx val="12"/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2-97F9-49E3-BCC4-5C143405C679}"/>
              </c:ext>
            </c:extLst>
          </c:dPt>
          <c:dPt>
            <c:idx val="24"/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97F9-49E3-BCC4-5C143405C679}"/>
              </c:ext>
            </c:extLst>
          </c:dPt>
          <c:dPt>
            <c:idx val="36"/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6-97F9-49E3-BCC4-5C143405C679}"/>
              </c:ext>
            </c:extLst>
          </c:dPt>
          <c:dPt>
            <c:idx val="48"/>
            <c:bubble3D val="0"/>
            <c:spPr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8-97F9-49E3-BCC4-5C143405C679}"/>
              </c:ext>
            </c:extLst>
          </c:dPt>
          <c:dPt>
            <c:idx val="60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97F9-49E3-BCC4-5C143405C679}"/>
              </c:ext>
            </c:extLst>
          </c:dPt>
          <c:dPt>
            <c:idx val="72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97F9-49E3-BCC4-5C143405C679}"/>
              </c:ext>
            </c:extLst>
          </c:dPt>
          <c:dPt>
            <c:idx val="84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97F9-49E3-BCC4-5C143405C679}"/>
              </c:ext>
            </c:extLst>
          </c:dPt>
          <c:dPt>
            <c:idx val="85"/>
            <c:bubble3D val="0"/>
            <c:extLst>
              <c:ext xmlns:c16="http://schemas.microsoft.com/office/drawing/2014/chart" uri="{C3380CC4-5D6E-409C-BE32-E72D297353CC}">
                <c16:uniqueId val="{0000000F-97F9-49E3-BCC4-5C143405C679}"/>
              </c:ext>
            </c:extLst>
          </c:dPt>
          <c:dPt>
            <c:idx val="96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97F9-49E3-BCC4-5C143405C679}"/>
              </c:ext>
            </c:extLst>
          </c:dPt>
          <c:dPt>
            <c:idx val="108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3-97F9-49E3-BCC4-5C143405C679}"/>
              </c:ext>
            </c:extLst>
          </c:dPt>
          <c:dPt>
            <c:idx val="120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5-97F9-49E3-BCC4-5C143405C679}"/>
              </c:ext>
            </c:extLst>
          </c:dPt>
          <c:dPt>
            <c:idx val="129"/>
            <c:bubble3D val="0"/>
            <c:extLst>
              <c:ext xmlns:c16="http://schemas.microsoft.com/office/drawing/2014/chart" uri="{C3380CC4-5D6E-409C-BE32-E72D297353CC}">
                <c16:uniqueId val="{00000016-97F9-49E3-BCC4-5C143405C679}"/>
              </c:ext>
            </c:extLst>
          </c:dPt>
          <c:dPt>
            <c:idx val="130"/>
            <c:bubble3D val="0"/>
            <c:extLst>
              <c:ext xmlns:c16="http://schemas.microsoft.com/office/drawing/2014/chart" uri="{C3380CC4-5D6E-409C-BE32-E72D297353CC}">
                <c16:uniqueId val="{00000017-97F9-49E3-BCC4-5C143405C679}"/>
              </c:ext>
            </c:extLst>
          </c:dPt>
          <c:dPt>
            <c:idx val="131"/>
            <c:bubble3D val="0"/>
            <c:extLst>
              <c:ext xmlns:c16="http://schemas.microsoft.com/office/drawing/2014/chart" uri="{C3380CC4-5D6E-409C-BE32-E72D297353CC}">
                <c16:uniqueId val="{00000018-97F9-49E3-BCC4-5C143405C679}"/>
              </c:ext>
            </c:extLst>
          </c:dPt>
          <c:dPt>
            <c:idx val="132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A-97F9-49E3-BCC4-5C143405C679}"/>
              </c:ext>
            </c:extLst>
          </c:dPt>
          <c:dPt>
            <c:idx val="133"/>
            <c:bubble3D val="0"/>
            <c:extLst>
              <c:ext xmlns:c16="http://schemas.microsoft.com/office/drawing/2014/chart" uri="{C3380CC4-5D6E-409C-BE32-E72D297353CC}">
                <c16:uniqueId val="{0000001B-97F9-49E3-BCC4-5C143405C679}"/>
              </c:ext>
            </c:extLst>
          </c:dPt>
          <c:dPt>
            <c:idx val="143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D-97F9-49E3-BCC4-5C143405C679}"/>
              </c:ext>
            </c:extLst>
          </c:dPt>
          <c:dPt>
            <c:idx val="144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F-97F9-49E3-BCC4-5C143405C679}"/>
              </c:ext>
            </c:extLst>
          </c:dPt>
          <c:dPt>
            <c:idx val="156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1-97F9-49E3-BCC4-5C143405C679}"/>
              </c:ext>
            </c:extLst>
          </c:dPt>
          <c:dPt>
            <c:idx val="168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3-97F9-49E3-BCC4-5C143405C679}"/>
              </c:ext>
            </c:extLst>
          </c:dPt>
          <c:dPt>
            <c:idx val="180"/>
            <c:bubble3D val="0"/>
            <c:spPr>
              <a:ln w="38100">
                <a:noFill/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5-97F9-49E3-BCC4-5C143405C679}"/>
              </c:ext>
            </c:extLst>
          </c:dPt>
          <c:val>
            <c:numRef>
              <c:f>'1 Country overview'!$AE$241:$HZ$241</c:f>
              <c:numCache>
                <c:formatCode>0%</c:formatCode>
                <c:ptCount val="185"/>
                <c:pt idx="0">
                  <c:v>-5.6946407119248588E-2</c:v>
                </c:pt>
                <c:pt idx="1">
                  <c:v>-5.6946407119248588E-2</c:v>
                </c:pt>
                <c:pt idx="2">
                  <c:v>-5.6946407119248588E-2</c:v>
                </c:pt>
                <c:pt idx="3">
                  <c:v>-5.6946407119248588E-2</c:v>
                </c:pt>
                <c:pt idx="4">
                  <c:v>-5.6946407119248588E-2</c:v>
                </c:pt>
                <c:pt idx="5">
                  <c:v>-5.6946407119248588E-2</c:v>
                </c:pt>
                <c:pt idx="6">
                  <c:v>-5.6946407119248588E-2</c:v>
                </c:pt>
                <c:pt idx="7">
                  <c:v>-5.6946407119248588E-2</c:v>
                </c:pt>
                <c:pt idx="8">
                  <c:v>-5.6946407119248588E-2</c:v>
                </c:pt>
                <c:pt idx="9">
                  <c:v>-5.6946407119248588E-2</c:v>
                </c:pt>
                <c:pt idx="10">
                  <c:v>-5.6946407119248588E-2</c:v>
                </c:pt>
                <c:pt idx="11">
                  <c:v>-5.6946407119248588E-2</c:v>
                </c:pt>
                <c:pt idx="12">
                  <c:v>4.7908148070541889E-2</c:v>
                </c:pt>
                <c:pt idx="13">
                  <c:v>4.7908148070541889E-2</c:v>
                </c:pt>
                <c:pt idx="14">
                  <c:v>4.7908148070541889E-2</c:v>
                </c:pt>
                <c:pt idx="15">
                  <c:v>4.7908148070541889E-2</c:v>
                </c:pt>
                <c:pt idx="16">
                  <c:v>4.7908148070541889E-2</c:v>
                </c:pt>
                <c:pt idx="17">
                  <c:v>4.7908148070541889E-2</c:v>
                </c:pt>
                <c:pt idx="18">
                  <c:v>4.7908148070541889E-2</c:v>
                </c:pt>
                <c:pt idx="19">
                  <c:v>4.7908148070541889E-2</c:v>
                </c:pt>
                <c:pt idx="20">
                  <c:v>4.7908148070541889E-2</c:v>
                </c:pt>
                <c:pt idx="21">
                  <c:v>4.7908148070541889E-2</c:v>
                </c:pt>
                <c:pt idx="22">
                  <c:v>4.7908148070541889E-2</c:v>
                </c:pt>
                <c:pt idx="23">
                  <c:v>4.7908148070541889E-2</c:v>
                </c:pt>
                <c:pt idx="24">
                  <c:v>7.1247129387210784E-3</c:v>
                </c:pt>
                <c:pt idx="25">
                  <c:v>7.1247129387210784E-3</c:v>
                </c:pt>
                <c:pt idx="26">
                  <c:v>7.1247129387210784E-3</c:v>
                </c:pt>
                <c:pt idx="27">
                  <c:v>7.1247129387210784E-3</c:v>
                </c:pt>
                <c:pt idx="28">
                  <c:v>7.1247129387210784E-3</c:v>
                </c:pt>
                <c:pt idx="29">
                  <c:v>7.1247129387210784E-3</c:v>
                </c:pt>
                <c:pt idx="30">
                  <c:v>7.1247129387210784E-3</c:v>
                </c:pt>
                <c:pt idx="31">
                  <c:v>7.1247129387210784E-3</c:v>
                </c:pt>
                <c:pt idx="32">
                  <c:v>7.1247129387210784E-3</c:v>
                </c:pt>
                <c:pt idx="33">
                  <c:v>7.1247129387210784E-3</c:v>
                </c:pt>
                <c:pt idx="34">
                  <c:v>7.1247129387210784E-3</c:v>
                </c:pt>
                <c:pt idx="35">
                  <c:v>7.1247129387210784E-3</c:v>
                </c:pt>
                <c:pt idx="36">
                  <c:v>3.858461489283882E-2</c:v>
                </c:pt>
                <c:pt idx="37">
                  <c:v>3.858461489283882E-2</c:v>
                </c:pt>
                <c:pt idx="38">
                  <c:v>3.858461489283882E-2</c:v>
                </c:pt>
                <c:pt idx="39">
                  <c:v>3.858461489283882E-2</c:v>
                </c:pt>
                <c:pt idx="40">
                  <c:v>3.858461489283882E-2</c:v>
                </c:pt>
                <c:pt idx="41">
                  <c:v>3.858461489283882E-2</c:v>
                </c:pt>
                <c:pt idx="42">
                  <c:v>3.858461489283882E-2</c:v>
                </c:pt>
                <c:pt idx="43">
                  <c:v>3.858461489283882E-2</c:v>
                </c:pt>
                <c:pt idx="44">
                  <c:v>3.858461489283882E-2</c:v>
                </c:pt>
                <c:pt idx="45">
                  <c:v>3.858461489283882E-2</c:v>
                </c:pt>
                <c:pt idx="46">
                  <c:v>3.858461489283882E-2</c:v>
                </c:pt>
                <c:pt idx="47">
                  <c:v>3.858461489283882E-2</c:v>
                </c:pt>
                <c:pt idx="48">
                  <c:v>8.5630858484448291E-2</c:v>
                </c:pt>
                <c:pt idx="49">
                  <c:v>8.5630858484448291E-2</c:v>
                </c:pt>
                <c:pt idx="50">
                  <c:v>8.5630858484448291E-2</c:v>
                </c:pt>
                <c:pt idx="51">
                  <c:v>8.5630858484448291E-2</c:v>
                </c:pt>
                <c:pt idx="52">
                  <c:v>8.5630858484448291E-2</c:v>
                </c:pt>
                <c:pt idx="53">
                  <c:v>8.5630858484448291E-2</c:v>
                </c:pt>
                <c:pt idx="54">
                  <c:v>8.5630858484448291E-2</c:v>
                </c:pt>
                <c:pt idx="55">
                  <c:v>8.5630858484448291E-2</c:v>
                </c:pt>
                <c:pt idx="56">
                  <c:v>8.5630858484448291E-2</c:v>
                </c:pt>
                <c:pt idx="57">
                  <c:v>8.5630858484448291E-2</c:v>
                </c:pt>
                <c:pt idx="58">
                  <c:v>8.5630858484448291E-2</c:v>
                </c:pt>
                <c:pt idx="59">
                  <c:v>8.5630858484448291E-2</c:v>
                </c:pt>
                <c:pt idx="60">
                  <c:v>1.5498745363969002E-2</c:v>
                </c:pt>
                <c:pt idx="61">
                  <c:v>1.5498745363969002E-2</c:v>
                </c:pt>
                <c:pt idx="62">
                  <c:v>1.5498745363969002E-2</c:v>
                </c:pt>
                <c:pt idx="63">
                  <c:v>1.5498745363969002E-2</c:v>
                </c:pt>
                <c:pt idx="64">
                  <c:v>1.5498745363969002E-2</c:v>
                </c:pt>
                <c:pt idx="65">
                  <c:v>1.5498745363969002E-2</c:v>
                </c:pt>
                <c:pt idx="66">
                  <c:v>1.5498745363969002E-2</c:v>
                </c:pt>
                <c:pt idx="67">
                  <c:v>1.5498745363969002E-2</c:v>
                </c:pt>
                <c:pt idx="68">
                  <c:v>1.5498745363969002E-2</c:v>
                </c:pt>
                <c:pt idx="69">
                  <c:v>1.5498745363969002E-2</c:v>
                </c:pt>
                <c:pt idx="70">
                  <c:v>1.5498745363969002E-2</c:v>
                </c:pt>
                <c:pt idx="71">
                  <c:v>1.5498745363969002E-2</c:v>
                </c:pt>
                <c:pt idx="72">
                  <c:v>-2.9478639631553394E-2</c:v>
                </c:pt>
                <c:pt idx="73">
                  <c:v>-2.9478639631553394E-2</c:v>
                </c:pt>
                <c:pt idx="74">
                  <c:v>-2.9478639631553394E-2</c:v>
                </c:pt>
                <c:pt idx="75">
                  <c:v>-2.9478639631553394E-2</c:v>
                </c:pt>
                <c:pt idx="76">
                  <c:v>-2.9478639631553394E-2</c:v>
                </c:pt>
                <c:pt idx="77">
                  <c:v>-2.9478639631553394E-2</c:v>
                </c:pt>
                <c:pt idx="78">
                  <c:v>-2.9478639631553394E-2</c:v>
                </c:pt>
                <c:pt idx="79">
                  <c:v>-2.9478639631553394E-2</c:v>
                </c:pt>
                <c:pt idx="80">
                  <c:v>-2.9478639631553394E-2</c:v>
                </c:pt>
                <c:pt idx="81">
                  <c:v>-2.9478639631553394E-2</c:v>
                </c:pt>
                <c:pt idx="82">
                  <c:v>-2.9478639631553394E-2</c:v>
                </c:pt>
                <c:pt idx="83">
                  <c:v>-2.9478639631553394E-2</c:v>
                </c:pt>
                <c:pt idx="84">
                  <c:v>-1.100469828186168E-2</c:v>
                </c:pt>
                <c:pt idx="85">
                  <c:v>-1.100469828186168E-2</c:v>
                </c:pt>
                <c:pt idx="86">
                  <c:v>-1.100469828186168E-2</c:v>
                </c:pt>
                <c:pt idx="87">
                  <c:v>-1.100469828186168E-2</c:v>
                </c:pt>
                <c:pt idx="88">
                  <c:v>-1.100469828186168E-2</c:v>
                </c:pt>
                <c:pt idx="89">
                  <c:v>-1.100469828186168E-2</c:v>
                </c:pt>
                <c:pt idx="90">
                  <c:v>-1.100469828186168E-2</c:v>
                </c:pt>
                <c:pt idx="91">
                  <c:v>-1.100469828186168E-2</c:v>
                </c:pt>
                <c:pt idx="92">
                  <c:v>-1.100469828186168E-2</c:v>
                </c:pt>
                <c:pt idx="93">
                  <c:v>-1.100469828186168E-2</c:v>
                </c:pt>
                <c:pt idx="94">
                  <c:v>-1.100469828186168E-2</c:v>
                </c:pt>
                <c:pt idx="95" formatCode="0.000">
                  <c:v>-1.100469828186168E-2</c:v>
                </c:pt>
                <c:pt idx="96" formatCode="0.00%">
                  <c:v>5.5670798472821081E-2</c:v>
                </c:pt>
                <c:pt idx="97" formatCode="0.00%">
                  <c:v>5.5670798472821081E-2</c:v>
                </c:pt>
                <c:pt idx="98" formatCode="0.00%">
                  <c:v>5.5670798472821081E-2</c:v>
                </c:pt>
                <c:pt idx="99" formatCode="0.00%">
                  <c:v>5.5670798472821081E-2</c:v>
                </c:pt>
                <c:pt idx="100" formatCode="0.00%">
                  <c:v>5.5670798472821081E-2</c:v>
                </c:pt>
                <c:pt idx="101" formatCode="0.00%">
                  <c:v>5.5670798472821081E-2</c:v>
                </c:pt>
                <c:pt idx="102" formatCode="0.00%">
                  <c:v>5.5670798472821081E-2</c:v>
                </c:pt>
                <c:pt idx="103" formatCode="0.00%">
                  <c:v>5.5670798472821081E-2</c:v>
                </c:pt>
                <c:pt idx="104" formatCode="0.00%">
                  <c:v>5.5670798472821081E-2</c:v>
                </c:pt>
                <c:pt idx="105" formatCode="0.00%">
                  <c:v>5.5670798472821081E-2</c:v>
                </c:pt>
                <c:pt idx="106" formatCode="0.00%">
                  <c:v>5.5670798472821081E-2</c:v>
                </c:pt>
                <c:pt idx="107" formatCode="0.00%">
                  <c:v>5.5670798472821081E-2</c:v>
                </c:pt>
                <c:pt idx="108" formatCode="0.00%">
                  <c:v>-0.14352406115520444</c:v>
                </c:pt>
                <c:pt idx="109" formatCode="0.00%">
                  <c:v>-0.14352406115520444</c:v>
                </c:pt>
                <c:pt idx="110" formatCode="0.00%">
                  <c:v>-0.14352406115520444</c:v>
                </c:pt>
                <c:pt idx="111" formatCode="0.00%">
                  <c:v>-0.14352406115520444</c:v>
                </c:pt>
                <c:pt idx="112" formatCode="0.00%">
                  <c:v>-0.14352406115520444</c:v>
                </c:pt>
                <c:pt idx="113" formatCode="0.00%">
                  <c:v>-0.14352406115520444</c:v>
                </c:pt>
                <c:pt idx="114" formatCode="0.00%">
                  <c:v>-0.14352406115520444</c:v>
                </c:pt>
                <c:pt idx="115" formatCode="0.00%">
                  <c:v>-0.14352406115520444</c:v>
                </c:pt>
                <c:pt idx="116" formatCode="0.00%">
                  <c:v>-0.14352406115520444</c:v>
                </c:pt>
                <c:pt idx="117" formatCode="0.00%">
                  <c:v>-0.14352406115520444</c:v>
                </c:pt>
                <c:pt idx="118" formatCode="0.00%">
                  <c:v>-0.14352406115520444</c:v>
                </c:pt>
                <c:pt idx="119" formatCode="0.00%">
                  <c:v>-0.14352406115520444</c:v>
                </c:pt>
                <c:pt idx="120" formatCode="0.00%">
                  <c:v>-2.7403760253987275E-2</c:v>
                </c:pt>
                <c:pt idx="121" formatCode="0.00%">
                  <c:v>-2.7403760253987275E-2</c:v>
                </c:pt>
                <c:pt idx="122" formatCode="0.00%">
                  <c:v>-2.7403760253987275E-2</c:v>
                </c:pt>
                <c:pt idx="123" formatCode="0.00%">
                  <c:v>-2.7403760253987275E-2</c:v>
                </c:pt>
                <c:pt idx="124" formatCode="0.00%">
                  <c:v>-2.7403760253987275E-2</c:v>
                </c:pt>
                <c:pt idx="125" formatCode="0.00%">
                  <c:v>-2.7403760253987275E-2</c:v>
                </c:pt>
                <c:pt idx="126" formatCode="0.00%">
                  <c:v>-2.7403760253987275E-2</c:v>
                </c:pt>
                <c:pt idx="127" formatCode="0.00%">
                  <c:v>-2.7403760253987275E-2</c:v>
                </c:pt>
                <c:pt idx="128" formatCode="0.00%">
                  <c:v>-2.7403760253987275E-2</c:v>
                </c:pt>
                <c:pt idx="129" formatCode="0.00%">
                  <c:v>-2.7403760253987275E-2</c:v>
                </c:pt>
                <c:pt idx="130" formatCode="0.00%">
                  <c:v>-2.7403760253987275E-2</c:v>
                </c:pt>
                <c:pt idx="131" formatCode="0.00%">
                  <c:v>-2.7403760253987275E-2</c:v>
                </c:pt>
                <c:pt idx="132" formatCode="0.00%">
                  <c:v>5.360197320171789E-2</c:v>
                </c:pt>
                <c:pt idx="133" formatCode="0.00%">
                  <c:v>5.360197320171789E-2</c:v>
                </c:pt>
                <c:pt idx="134" formatCode="0.00%">
                  <c:v>5.360197320171789E-2</c:v>
                </c:pt>
                <c:pt idx="135" formatCode="0.00%">
                  <c:v>5.360197320171789E-2</c:v>
                </c:pt>
                <c:pt idx="136" formatCode="0.00%">
                  <c:v>5.360197320171789E-2</c:v>
                </c:pt>
                <c:pt idx="137" formatCode="0.00%">
                  <c:v>5.360197320171789E-2</c:v>
                </c:pt>
                <c:pt idx="138" formatCode="0.00%">
                  <c:v>5.360197320171789E-2</c:v>
                </c:pt>
                <c:pt idx="139" formatCode="0.0%">
                  <c:v>5.360197320171789E-2</c:v>
                </c:pt>
                <c:pt idx="140" formatCode="0.0%">
                  <c:v>5.360197320171789E-2</c:v>
                </c:pt>
                <c:pt idx="141" formatCode="0.0%">
                  <c:v>5.360197320171789E-2</c:v>
                </c:pt>
                <c:pt idx="142" formatCode="0.0%">
                  <c:v>5.360197320171789E-2</c:v>
                </c:pt>
                <c:pt idx="143" formatCode="0.0%">
                  <c:v>5.360197320171789E-2</c:v>
                </c:pt>
                <c:pt idx="144" formatCode="0.0%">
                  <c:v>-1.3324893480342492E-2</c:v>
                </c:pt>
                <c:pt idx="145" formatCode="0.0%">
                  <c:v>-1.3324893480342492E-2</c:v>
                </c:pt>
                <c:pt idx="146" formatCode="0.0%">
                  <c:v>-1.3324893480342492E-2</c:v>
                </c:pt>
                <c:pt idx="147" formatCode="0.0%">
                  <c:v>-1.3324893480342492E-2</c:v>
                </c:pt>
                <c:pt idx="148" formatCode="0.0%">
                  <c:v>-1.3324893480342492E-2</c:v>
                </c:pt>
                <c:pt idx="149" formatCode="0.0%">
                  <c:v>-1.3324893480342492E-2</c:v>
                </c:pt>
                <c:pt idx="150" formatCode="0.0%">
                  <c:v>-1.3324893480342492E-2</c:v>
                </c:pt>
                <c:pt idx="151" formatCode="0.0%">
                  <c:v>-1.3324893480342492E-2</c:v>
                </c:pt>
                <c:pt idx="152" formatCode="0.0%">
                  <c:v>-1.3324893480342492E-2</c:v>
                </c:pt>
                <c:pt idx="153" formatCode="0.0%">
                  <c:v>-1.3324893480342492E-2</c:v>
                </c:pt>
                <c:pt idx="154" formatCode="0.0%">
                  <c:v>-1.3324893480342492E-2</c:v>
                </c:pt>
                <c:pt idx="155" formatCode="0.0%">
                  <c:v>-1.3324893480342492E-2</c:v>
                </c:pt>
                <c:pt idx="156" formatCode="0.0%">
                  <c:v>8.4258309663053588E-2</c:v>
                </c:pt>
                <c:pt idx="157" formatCode="0.0%">
                  <c:v>8.4258309663053588E-2</c:v>
                </c:pt>
                <c:pt idx="158" formatCode="0.0%">
                  <c:v>8.4258309663053588E-2</c:v>
                </c:pt>
                <c:pt idx="159" formatCode="0.0%">
                  <c:v>8.4258309663053588E-2</c:v>
                </c:pt>
                <c:pt idx="160" formatCode="0.0%">
                  <c:v>8.4258309663053588E-2</c:v>
                </c:pt>
                <c:pt idx="161" formatCode="0.0%">
                  <c:v>8.4258309663053588E-2</c:v>
                </c:pt>
                <c:pt idx="162" formatCode="0.0%">
                  <c:v>8.4258309663053588E-2</c:v>
                </c:pt>
                <c:pt idx="163" formatCode="0.0%">
                  <c:v>8.4258309663053588E-2</c:v>
                </c:pt>
                <c:pt idx="164" formatCode="0.0%">
                  <c:v>8.4258309663053588E-2</c:v>
                </c:pt>
                <c:pt idx="165" formatCode="0.0%">
                  <c:v>8.4258309663053588E-2</c:v>
                </c:pt>
                <c:pt idx="166">
                  <c:v>8.4258309663053588E-2</c:v>
                </c:pt>
                <c:pt idx="167">
                  <c:v>8.4258309663053588E-2</c:v>
                </c:pt>
                <c:pt idx="168" formatCode="0.0%">
                  <c:v>4.8796113862073387E-2</c:v>
                </c:pt>
                <c:pt idx="169">
                  <c:v>4.8796113862073387E-2</c:v>
                </c:pt>
                <c:pt idx="170">
                  <c:v>4.8796113862073387E-2</c:v>
                </c:pt>
                <c:pt idx="171">
                  <c:v>4.8796113862073387E-2</c:v>
                </c:pt>
                <c:pt idx="172">
                  <c:v>4.8796113862073387E-2</c:v>
                </c:pt>
                <c:pt idx="173">
                  <c:v>4.8796113862073387E-2</c:v>
                </c:pt>
                <c:pt idx="174">
                  <c:v>4.8796113862073387E-2</c:v>
                </c:pt>
                <c:pt idx="175">
                  <c:v>4.8796113862073387E-2</c:v>
                </c:pt>
                <c:pt idx="176">
                  <c:v>4.8796113862073387E-2</c:v>
                </c:pt>
                <c:pt idx="177">
                  <c:v>4.8796113862073387E-2</c:v>
                </c:pt>
                <c:pt idx="178">
                  <c:v>4.8796113862073387E-2</c:v>
                </c:pt>
                <c:pt idx="179">
                  <c:v>4.8796113862073387E-2</c:v>
                </c:pt>
                <c:pt idx="180" formatCode="0.0%">
                  <c:v>3.7924377046822277E-2</c:v>
                </c:pt>
                <c:pt idx="181">
                  <c:v>3.7924377046822277E-2</c:v>
                </c:pt>
                <c:pt idx="182">
                  <c:v>3.7924377046822277E-2</c:v>
                </c:pt>
                <c:pt idx="183">
                  <c:v>3.7924377046822277E-2</c:v>
                </c:pt>
                <c:pt idx="184">
                  <c:v>3.7924377046822277E-2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97F9-49E3-BCC4-5C143405C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311296"/>
        <c:axId val="214312832"/>
      </c:lineChart>
      <c:dateAx>
        <c:axId val="214311296"/>
        <c:scaling>
          <c:orientation val="minMax"/>
        </c:scaling>
        <c:delete val="0"/>
        <c:axPos val="b"/>
        <c:minorGridlines>
          <c:spPr>
            <a:ln w="3175">
              <a:solidFill>
                <a:srgbClr val="808080"/>
              </a:solidFill>
              <a:prstDash val="sysDash"/>
            </a:ln>
          </c:spPr>
        </c:minorGridlines>
        <c:numFmt formatCode="mmm\-yy" sourceLinked="0"/>
        <c:majorTickMark val="out"/>
        <c:minorTickMark val="out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214312832"/>
        <c:crosses val="autoZero"/>
        <c:auto val="1"/>
        <c:lblOffset val="100"/>
        <c:baseTimeUnit val="months"/>
        <c:majorUnit val="12"/>
        <c:majorTimeUnit val="months"/>
        <c:minorUnit val="12"/>
        <c:minorTimeUnit val="months"/>
      </c:dateAx>
      <c:valAx>
        <c:axId val="214312832"/>
        <c:scaling>
          <c:orientation val="minMax"/>
          <c:min val="-0.2"/>
        </c:scaling>
        <c:delete val="0"/>
        <c:axPos val="l"/>
        <c:majorGridlines>
          <c:spPr>
            <a:ln w="3175">
              <a:solidFill>
                <a:sysClr val="windowText" lastClr="000000">
                  <a:lumMod val="50000"/>
                  <a:lumOff val="50000"/>
                </a:sysClr>
              </a:solidFill>
              <a:prstDash val="sysDash"/>
            </a:ln>
          </c:spPr>
        </c:majorGridlines>
        <c:numFmt formatCode="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14311296"/>
        <c:crosses val="autoZero"/>
        <c:crossBetween val="between"/>
      </c:valAx>
      <c:spPr>
        <a:noFill/>
        <a:ln w="635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9.9220148653590051E-2"/>
          <c:y val="3.5694887633043858E-3"/>
          <c:w val="0.88909133739487156"/>
          <c:h val="7.4545454545454554E-2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Sheet1!$A$2:$A$55</cx:f>
        <cx:lvl ptCount="54">
          <cx:pt idx="0">Switzerland</cx:pt>
          <cx:pt idx="1">United Kingdom</cx:pt>
          <cx:pt idx="2">Finland</cx:pt>
          <cx:pt idx="3">Austria</cx:pt>
          <cx:pt idx="4">Germany</cx:pt>
          <cx:pt idx="5">Netherlands</cx:pt>
          <cx:pt idx="6">Belgium</cx:pt>
          <cx:pt idx="7">Luxembourg</cx:pt>
          <cx:pt idx="8">France</cx:pt>
          <cx:pt idx="9">Spain</cx:pt>
          <cx:pt idx="10">Portugal</cx:pt>
          <cx:pt idx="11">Italy</cx:pt>
          <cx:pt idx="12">Ireland</cx:pt>
          <cx:pt idx="13">Denmark</cx:pt>
          <cx:pt idx="14">Poland</cx:pt>
          <cx:pt idx="15">Czech Republic</cx:pt>
          <cx:pt idx="16">Hungary</cx:pt>
          <cx:pt idx="17">Latvia</cx:pt>
          <cx:pt idx="18">Romania</cx:pt>
          <cx:pt idx="19">Serbia</cx:pt>
          <cx:pt idx="20">Ukraine</cx:pt>
          <cx:pt idx="21">Belarus</cx:pt>
          <cx:pt idx="22">Russia</cx:pt>
          <cx:pt idx="23">Kazakhstan</cx:pt>
          <cx:pt idx="24">Armenia</cx:pt>
          <cx:pt idx="25">Turkey</cx:pt>
          <cx:pt idx="26">Israel</cx:pt>
          <cx:pt idx="27">IRAN</cx:pt>
          <cx:pt idx="28">Tunisia</cx:pt>
          <cx:pt idx="29">Algeria</cx:pt>
          <cx:pt idx="30">Egypt</cx:pt>
          <cx:pt idx="31">Nigeria</cx:pt>
          <cx:pt idx="32">Cameroon</cx:pt>
          <cx:pt idx="33">Uganda</cx:pt>
          <cx:pt idx="34">Kenya</cx:pt>
          <cx:pt idx="35">Zimbabwe</cx:pt>
          <cx:pt idx="36">ZA</cx:pt>
          <cx:pt idx="37">Canada</cx:pt>
          <cx:pt idx="38">United States</cx:pt>
          <cx:pt idx="39">Mexico</cx:pt>
          <cx:pt idx="40">Colombia</cx:pt>
          <cx:pt idx="41">Argentina</cx:pt>
          <cx:pt idx="42">Uruguay</cx:pt>
          <cx:pt idx="43">Chile</cx:pt>
          <cx:pt idx="44">Brazil</cx:pt>
          <cx:pt idx="45">Peru</cx:pt>
          <cx:pt idx="46">India</cx:pt>
          <cx:pt idx="47">Pakistan</cx:pt>
          <cx:pt idx="48">Bangladesh</cx:pt>
          <cx:pt idx="49">Indonesia</cx:pt>
          <cx:pt idx="50">Japan</cx:pt>
          <cx:pt idx="51">China</cx:pt>
          <cx:pt idx="52">Australia</cx:pt>
          <cx:pt idx="53">New Zealand</cx:pt>
        </cx:lvl>
      </cx:strDim>
      <cx:numDim type="colorVal">
        <cx:f>Sheet1!$B$2:$B$55</cx:f>
        <cx:nf>Sheet1!$B$1</cx:nf>
        <cx:lvl ptCount="54" formatCode="#,##0" name="Series1">
          <cx:pt idx="0">2</cx:pt>
          <cx:pt idx="1">2</cx:pt>
          <cx:pt idx="2">2</cx:pt>
          <cx:pt idx="3">2</cx:pt>
          <cx:pt idx="4">2</cx:pt>
          <cx:pt idx="5">2</cx:pt>
          <cx:pt idx="6">2</cx:pt>
          <cx:pt idx="7">2</cx:pt>
          <cx:pt idx="8">2</cx:pt>
          <cx:pt idx="9">2</cx:pt>
          <cx:pt idx="10">2</cx:pt>
          <cx:pt idx="11">1</cx:pt>
          <cx:pt idx="12">2</cx:pt>
          <cx:pt idx="13">3</cx:pt>
          <cx:pt idx="14">2</cx:pt>
          <cx:pt idx="15">2</cx:pt>
          <cx:pt idx="17">2</cx:pt>
          <cx:pt idx="18">1</cx:pt>
          <cx:pt idx="19">1</cx:pt>
          <cx:pt idx="22">2</cx:pt>
          <cx:pt idx="23">1</cx:pt>
          <cx:pt idx="24">2</cx:pt>
          <cx:pt idx="25">1</cx:pt>
          <cx:pt idx="26">1</cx:pt>
          <cx:pt idx="27">1</cx:pt>
          <cx:pt idx="28">1</cx:pt>
          <cx:pt idx="29">1</cx:pt>
          <cx:pt idx="30">1</cx:pt>
          <cx:pt idx="31">3</cx:pt>
          <cx:pt idx="34">1</cx:pt>
          <cx:pt idx="36">1</cx:pt>
          <cx:pt idx="37">2</cx:pt>
          <cx:pt idx="38">3</cx:pt>
          <cx:pt idx="39">1</cx:pt>
          <cx:pt idx="40">1</cx:pt>
          <cx:pt idx="41">1</cx:pt>
          <cx:pt idx="42">1</cx:pt>
          <cx:pt idx="43">1</cx:pt>
          <cx:pt idx="44">1</cx:pt>
          <cx:pt idx="45">1</cx:pt>
          <cx:pt idx="46">1</cx:pt>
          <cx:pt idx="48">1</cx:pt>
          <cx:pt idx="49">1</cx:pt>
          <cx:pt idx="50">2</cx:pt>
          <cx:pt idx="51">1</cx:pt>
          <cx:pt idx="52">1</cx:pt>
          <cx:pt idx="53">1</cx:pt>
        </cx:lvl>
      </cx:numDim>
    </cx:data>
  </cx:chartData>
  <cx:chart>
    <cx:plotArea>
      <cx:plotAreaRegion>
        <cx:series layoutId="regionMap" uniqueId="{4CE86011-0132-40E3-9E59-4DF8099ACA7B}">
          <cx:tx>
            <cx:txData>
              <cx:f>Sheet1!$B$1</cx:f>
              <cx:v>Series1</cx:v>
            </cx:txData>
          </cx:tx>
          <cx:spPr>
            <a:solidFill>
              <a:schemeClr val="bg2"/>
            </a:solidFill>
          </cx:spPr>
          <cx:dataId val="0"/>
          <cx:layoutPr>
            <cx:geography cultureLanguage="en-US" cultureRegion="DE" attribution="Powered by Bing">
              <cx:geoCache provider="{E9337A44-BEBE-4D9F-B70C-5C5E7DAFC167}">
                <cx:binary>7H1pb9tIs+5fCebzpYbsnQdnDpBuUoslO17ibF8I2Va47zt//S3ZliMxescejC9s4B5nkEyaaqn1
VHUtT1V3/vu2+6/baLMuPnRxlJT/ddv99YdXVdl//flneett4nU5if3bIi3Tn9XkNo3/TH/+9G83
f94V69ZP3D+RbpA/b711UW26P/7nv+Hd3E26Sm/XlZ8mF/Wm6C83ZR1V5d88O/row21aJ9V2ugvv
9NcfV61fDZsiWid3f3zYJJVf9Z/7bPPXHwev++PDn+N3++2TP0SwuKq+g7mETYRuIGzqBmbcEJz+
8SFKE/fxsZggrJuMMoNgQwjC+e6jz9YxTH/hmu5XtL67KzZl+eHxz9Hkgy8xeuaXqXrAQqXbRav5
/bf88xDr//nv0QB879HInjjGID33aCyN68SvNncflqACd2m8Q+XfC4TiiYm5zgFzwXRMDXYgEA1N
qAESY7ppmsgUIJzdZz9I5OXrOi6U8fyRXMaPx6KZybcXzdmm8h72SbnD5hXkgiaIUEapTk1hEELx
gVzohCEGEkGIMsJMjkYb5YVrOi6Tg8kjgRw8G0vjbPX20pj6yeuaLEZgC5icUzBaDB3aK8QmSCDO
CMFkJ6UHU/mwO16wmOMieJo4gv9pfAz9dPH20Kthc+v569fbBMSccGwiLOD3e4eBDjaBQScYG9zk
1DS5iYjYffID+C9YznHwnyaOwH8aH4Ovfrw9+B/rsipeFXw+oQI8g04Y1QUXpnEIPpkYRDeFwMQ0
DUIpPN5X/Res5zj6TxNH6D+Nj9H/+Pnt0f9cF+Gm3yHw780/FhNTmDq4ZqFTg1MOur0XJ2E6IRgj
gkD5BTUog42xD/7zyzmO/W7eCPrd8Bj5z5dvj7zcRK5fv2ZEpE8YKDbEQ1wwhgzdPICeTBgzkICt
wRHiXOAR9C9Yz3HsnyaOwH8aH6Mv7bdHf7Yp4nXyiopPjQlovYEIFiYjAv44QN/QJ1joSIeQlBJi
CBP88b7iv2A9x9F/mjhC/2l8jL71DtC/2hQ3r2ryyTb/YjpCENHoBJkQVe5ZHaRPuIlNk5iQKMAr
tjHpPvjPL+c49rt5I+h3w2PkL6/eXu9XdbeJb9K6cHcQ/Hubv412OBOImNQwfs+NGWwMSJwNyP8h
GTOQMXK4L1vScQnszx1JYf/RWBKr67eXBJjHdVG/ZuaFJ5QYJoQ1DGIfgPswI0ZiohOTMIw40k3y
W+b1gvUcl8HTxJEAnsbH6Mvvb4/+al01r2mBKPBDlOiGQR8tzGHQicjERFxnDHzAfeQzYiOeX85x
7HfzRtDvhsfIr768PfLTYp3cbl7R+jCgFCCJxTo3BcamIIe2f0KowOaWndsmZEiMrM/zyzmO/G7e
CPnd8Bj56TuIOC9TCHleU+kJnQC0nHEgfHRKmDiMebZKL7ZcEAeSAezOGPoXrOc49k8TR+A/jY/R
v/z09np/la395BXVHgJK4BaA2QGj87vT1cAZUII5BD26jpFJIRk4CHmeW81x5B+/xAj3x9Ex6vY7
iHfmdeKui1eM8wmfGIwiSJ90iPYhit+LMw1zQiC+ESYRmBF0n/zug/6CxRyH/WniCPin8TH083cQ
4JynRVW762ineP8+0MTmBMJM4DQph0RK51uDsge/xicmPDfhGRUGA/YHXME+/i9Z0XEB/Jo5ksCv
B2MRnL8Ddud00/m36Q6Efy8AtC26YGoagiBGt5WwQwEYOpRdtp4WfumEAM2/++wHZvP59RyHfzdv
BP5ueAz96be3N/eLah29ptkBe47AonMdcaBwfiM10cQAMtkEf8u3JmjL/exr/rOrOY7747QR7I+j
Y9QX70DhFwVkVa9Z94Uyo7ElyzClHNgzqKQcarwAMllANRhh2A9QH9bBIxwA//yC/gP0u4lj8Hfj
v8Fvv73SW5skXhfhDoJ/b3AgrdIheNRNwJYC0OgwwjQn2ACRQIADTDJsDzFKq16wnuPoP00cof80
PkbfWr49+ufpK+s+GBVEIGcFg4KB0B8XUiDa0YFsg/o7gQxMRyNW7fnlHMd+N28E/W54jPz5O6jd
3hfYPlxusvom8m9fT/3/t4543xJ0ryfjbqFxo8kPP75Z37Sb10NfMwSQBxRoTagVYmho2JqXvXgT
Ae8JSS+Bnh9gdgikYrvPfoh2XrKi41vg18zRJvj1YLwNfnx9ewN0HRaQ476iBED/IcWFThIg1Rik
VaNmEmxADsxMDMkY0BAEen0OBfCC9RzH/2niCP6n8TH61x/fHv3Luixfk91hBlQMId6EwOahi+Qw
2zJBNqaAcopBOFRWIC07BP/55RzHfjdvBP1ueIz85fXbI79cD+vQK6v1a/I7fIIQdLZxCD+BP8Oj
hkNGJ8DiAwmhMwEJ2f3j/bjzZUs6LoH9uSMp7D8aS2L5HppJinjzuhQnlA4hmUVQO+fQ2gnafuAC
CFTVOd4af2CYH9sd9sXw8fn1HJfB08SRAJ7Gx+h/PH37fbAoi/XmNfkefQKxJxBpzMBEh76RA+wx
gZILFLKA4wTWB+Qzcr/Pr+Y49Lt5I+R3w2PgF+8g/lxcfjzbWd9/n3RhBI0kkNICh4N0+hvNRqGv
kG3jIciHDb4tqew++iHsWUCBZzdybDH/AfX7WWPM7wd/Q/zy7VX9vqlrHb2mv9UQnXCAVMcMg82h
QC8f6DvsgQl0MEB7OXTWHimnvGhJx8HfmzqSwN6TsRg+vgPP+7lO/FcNejCeQO8OFE32alZ7If99
ymtAWQW6OnVmAO2z0/QH3X/Beo5L4GniCP+n8TH6n2HDwwmGUeP+bwP/T3v7VRql8es28kBMCT0i
ENM/djEc7ACNowmw+1DrJdu+/231Zd/ZvmQ5x9H/NXME/68HY/zVOygpfozczau2zm57ROAHbcN+
IXQwNAf4A/pbihkq7RCaghy2PW77AnjBeo7j/zRxBP/T+Bh96x3EmrbbZ9UOgGOO7p+dMIKWfAoN
bFA1IaD9ujg0/sA1CGD2wfhDE89jHLoP/bOLOQ7847QR7I+jY9Dt2dubnDP/lVUeSoqg8Vt+AeA1
oTn5kOOBkiL8QH2dMcjF4LedwB/s/QuWcxz4p4kj6J/Gx+CfvQPwFZxlK9L0b6O7f6b0kD4BsU8R
lNSBSzB0DhXbPXdrQPUFGqoE0GtA7gvwu4fwv2RBx/H/NXMkgF8PxhJQ7yDDunahurXegfDvjY4x
oRhqW3ASgjOos0Bv+AH+kAmAaEA2FJqooLY4NvjPL+c4+rt5I+x3w2Pkr9+B7i83Sf+qwEMXODRq
Qq84JK4Q8UMguaf4cIwC2AYgN7ed5FvqZ9/WP7uU46A/Thth/jg6hnxpv72t//Fx973/vaJrENoA
TwCEGQcXC+eytoXaPcAh94KzQga0jsORuC2hNgptrtK68j58/Fn4t3+rBcehP5w9ksDhw7EgtiC8
dZy/SO5eM9FFaIKhmQGq5dRkBpzBMg5EwaGqyzADahk6OqGNmY587rOrOS6Dx2kj8B9Hx6gv3kN2
tU7Wr2nrGfTmcAIbAHQfsijoXzuAXTOhkRYQ1xGFki6Uvdhvzva59RwHXj1+jxHyu+Ex9Oo9KPwz
FNY/C3L+l0/7/a6HcfX28bz8VbWuNuXrmX3oGKT7wf0oodW2RSwDElpkAr0PqdVY51+8rOOqP5o+
2gGjp+ONcH319pb/Y+FuI4/kb33eP9sNGtCY4IkJ3A7wy77veWINzq1DYAQnFbfHQ0ehz4vWc1wW
e1NHcth7MpbBx3dANV8XtVuv+9fbFBoYJGhZo8AwYwPo5t/uzth2XUFbOcX6tnv/4TjdfgD6ghUd
l8HTxJEEnsbH+F9/f/s9oDw/2rwm+gaUFLcNVcChoW1p97CnTePQ1QAXzHBor4V+wodTFfvoP7ue
49g/Thsh/zg6xl29g6KWLNaD/4rVRG17Bvf+Z+8M7r7hgV5PqKfDD2cIjov+dkz0+QUdR343bwT9
bniMvXwHNud8U9SvqPJwOA4ufWHAIMBBLQGH5A7JTY1D9gUMAwSezDC2B4Xg+b7KP7ec47g/zBqh
/jA4xvzcfns7c74O/dftIQHSGE49Q2eUQAh4e50csjtMQHkd+J//VE95yYL+A/JPX2WM/tOD3yTw
Dhpo5Tpxo/XdpvR26vfviQc4MgHEPRw/hGt47vukDlXf1Cfb3mVort1WvX7vonrZko5LYX/uSA77
j8aSkNbb7wVIy9Nk86qVXU2fGGCD4EYeEAWnwLihEdlsEKh+Pd7Ic8TvvmhNxyWxN3UkiL0nYzks
3oEcTtbZ3zdz/LPYHwPFAGfU4SwFNDdszy0ebgYorE+AiP497H92Gcdhf5w2gvxxdAz3yfnbqz1E
Y6+ZagHcdNsbCHUtuJ0BDiYeRpoQ+k/gdjAotUOYCXtjfFrr2dUcR/1x2gj1x9Ex6uodEG1nm/bD
j836dQ9PaATOysFtO3BSFKwO/Dmi2wyuT7YHW6CUbkL98f5g0X7I88JFHRfBweSRIA6ejcVx9g7q
6lcvpNr/men5/7wAMOoT2rvF8+nWU2tdre3761Jf/PRe++BgxmjqY+x+NHh60PHF3V9/CP3e4D5c
Trp9h4OQf7q52xRABt59eOAEP6Q/P5xu75c9CAt277NZl9VffxgMw3ExSCJgN903JkJhod3cP4GC
GlR+oGMRjsJvK5ng+hM4n+z99Qc0AKDtLaFwugNuKYBzw/Co3KrgX39AjzXcowWVabjVCdLxbfl5
943hNFLvpskTeI9//5DU8XnqJ1UJs+H7ZQ8ve1gmuDtoJIAeju0tONDCt31+u76Em1Hh1cb/CWsv
LftKFKcl1LxV6za5arW2nJOEaNNQD68Ll58PWUCXZaOv/K5wZmZPwhVO0VlKyh+ZH+Br2oVzZnin
jZ6fdVrRrwpWr1BJ3SWP8HChafmZm5ZYCs2tbA2zUqaVcxYXIToZuPc17Qx6McyNaphD0jATLPW+
uXBhzE1VeP0MFfqF2bXmrHFSuhR5cVNlbnvWFLk5KwZfk30xZNKBB3NjMDuVOGF51hH3azSsq5Bn
Sz01hume2I/AZkCScgAbcCRw4y4x4cw3gvOvBCjBfdiCLC+KOs+rT33UBPPUyXrLczMuA1zrVuN2
6VlQuM2UODSdeUNdWImHG+UM9RKZLr4OeaDP9ShMVoFX9bMmZ4EUwdA9VPsftPPIMjHo1niZcJ+m
CbQaLBTDXUeHy9QGHgeC58WnIUcLuHewPC9w/KU1fXPW6+FXuKfTnbldMNjCj35uH/U5L0+YaAqV
64Hl6V5ybriNUCYJG8nqgckoMIRsSZspDfuhFeS1sPxW6FIUTFt+NeLWWUJaocvIcMp5WfjxMu/6
RhYFS2ch8/LLvxfFb5IQ0H4EGwJOfAA/iEyI3vYlYZLgURJBmoezltatzaOqOw/MPlOmlnzpXP/u
7z9ym/n/Biv0Q0FzDgU1gNNWo88006KNelp+KqIo0yXrvpEk7k6rIV8PUSss2O+G1FDnWCRnS6ZV
9Kr3WSMj5D50FfxHCW9rBQdLoXh7aSSwptAxBCWD+6Xu7V9Dq0lXFUlz3iXhIJlD6bJJA7akLVOo
LqZGmkdfaE+KaaJp5bTVQ/crDcpWaShUnLTRlzBN7c+8MIqLoKZfOSHuSRX3Kgu4+MTK0q5apC30
tDfmcf/N1xIb7FR749pB1eg3TI9vW6qZkhNzsAP8SeAokw1w6AuUink45MIaoup6qOrBTrIiXBHR
3Gq9155VDqiQn2jnZWSsAqNOTkgY1ErvyIq3GrYMTStWImvpsm+Ga73QnUXAviZh0llaQ9BFq+kr
j2XDCR2aad515Jk9vu3kP4SWw4WdcG/wtvUZzPO2pXxfs7ShyzH3uH+Rkb47NyO/ng3Mvap0bmmB
Tq+w0fQWaYL+3K+qGrDnV0FjZp+aOM4UFtlpQ4LoCxvSSGmOSU7uLZZOHUeisrjw+jq3mjbPlwNl
q9gpPudZ0n3tXeeLzgbL17hKBE7PqoZovnQb72sf+rqlEVbLe3V+9K7n+07hNs36wne9xwvNn/76
P5/TGP6779z9Nbi9D/3X3+4d3fYi9b991WyTbrvQyvGLtqt5eq9fDcBbF/vUHzzy2A9Xr++c2z95
+DJff38hwdOF6785+6d7TH5FBw9XGNy7degXgDsVwazCaQS4Y+j+cvVHt84mxrYnEn6gh+mB4Hp0
60TALbBQvYB6Ngfvfn828NGtw7VFwMgwSH8gKr+/R+SfuHXofoWGhD3thXVBBkWBvYHOWTisAn1U
h9rrBmUQkITnKmrCTvYZBkcY0W9wavo0zvJPSUucReQFqhZ9JVEVd3aXp1NQ8qWWht3UzzTXCpzw
hMShI3UWZ1ZTU9fKhTjXU6eA2KAWSj/LE2MWdG5nJ9yVPa11FeWZKwcWIElcp1GlntsibQJJeloo
nVWRnVYVtXJ4gaF5XwwSxlbJeWKhKpBtkwU2rZJSmlFa2UHEAytv8kiCSfKkGFC+cIfOVSk15l3q
ebLoSSBx31QWmFxDhM6ia+yc1tqXrCQnScunmu/ltmeSH36pNXMHh4VsWl9YsYE6y3SoZyVh3yhf
a6787tohtaW7rms32LzW3UoFKLGN0KHWkGey63IkPe4lkpv+CYmSCJA1tFkY5pWlJ72rfNf/4bd8
FSZeu8SurvryBkho44Q5fiArrZ13Rc9P0jz25l3dfhfDRaE1zqoV2E6JWUvoFvJsh8dU9mHyPRra
ufDCTVS1n3HbZzLt6zWPYkN5rKcWrqUWdxvB01T2AIcKq3XsZJoFdy/9dIz0DNSwkm7aL6DB17dC
pM/0wANr7bpUlV0dWBnVvw/sNsKBYzuxN8MOTU5SM5ODBtLuk6XuCCYLw49U3JmBirwTIyvtLE8T
afY8kSHLfKmX9UUW+VNoHuuUQT2q0ryQaVDxRSf4wm/9RuVpkalQ1BaY+lgOsacrF7u17Dx+geso
lG3ffMUsceSQmysXbtJRgyg96brCt1A6ONIUqZWFNFJV394kBf5JIExWRuFdVxH6Zjjf69wHnYpu
A1xpEnZGZWdC2L2DKkWl0LX4xKxmiGbdlNVaZTUmUbkRRzKo9ByUgn0xtfba18zzKgs/B3mUqr7L
YxnX6Yx3+Eek1Z3yWm7IRC9sxEIuQ4R9WVQFsusoWJl1g2XsebUkqF92RRNZVffVT0SzSBrzrCu8
DRwkCK3hU5Myf+o0MZIOFp1Cho9BotjqSnqdkTBaFU0+yGBahueovgm64s4rc10xv48t4iIZ81zI
7XmRWc+a05B8R3qBLCMuTjI9pUrrNBtHiSFd2rZ2WJWyC1kxHVzja5S6iZ10ZaF6UfGpUfBY9VU+
95taZV17I0R0jkTLLCNIrKYyqYpR4kovd2dUuzOdfFgGZTqoodALq3bzLwnt4mlsNEx2fNCmyEut
Iu90K218ZPmdNkgD9ckcPKky4obIsso8NcR+rLJBbKJQm+eVE1m9mZcSmyGyXDq0VsSNbNq7pqkG
k91QM7xygkxMIQoKZlFOGyX6RLalyFTTmp5ivdec6KaFMP5CkiRcVKWQYImR3ZZFIpNYv6i65Lvu
BXYytD6oEscqCntQjFLoyhTeFwJdkXaWJOtIi763rgiUx2tfeh1fh1ls1YH3NeuTFMIfCiLn5JND
20B6dTw1Qy23vKROLOobscw8QHmr3t1gWGjI8mkZRbkyujNeaq7CvabNcWANtPCmRjDjnoispklS
mbShL5M8SVXdbK1ZJo3c0FUyJCZoZ85k07cL4hc/sGMQhbM+sw0RyQJp3OprkiiISokMw7KwWo1d
a7hahjVSXaMFyneMXAqRWW3qzoXuf+sTn8rBTwtJYzFzkDuANNNeOYhLxkW2rLpm1elRLdMm5HbT
n1fc6Vdhcx36rJ7mENQqQ9wMIQ2kX5pUdml+59eGXST8nOrRd+5pC9MI85XIycJreqz8MgKcGpPN
oC4hFFxY5s6J713XJA9kbDp82ldhZF/UKBgU7UzQh9DQVNqUsmm6z24NNqBug0RmuIpljy7ySDvr
INBXmY9MWWj+NY7zmZtkiRR+0akh0b4aUTJLYJO6rTUI9K1BK2zUTEVc46Cwt47gwbSqFm3C51rF
cllRvZA8bnUZpGJjDq1sEb2rtfLUr5pclrw8G+oTODdXSLifJ1ehHiGpNWdZVRMZO2kBkXVFZO93
EsqOS2jjR7OCdsQamH8R4tyf+ULBdvkmIJ2yNRd2de9G5ykCu4CpG0uTom9h1FBLNBAyiyGVWsvD
mZGKi65KF3nfMLvGSWrFujeLOnbVZ8SVuXBPjLxbgp+EZMSJZVnfdU6sW634HmlDYwvDnGUoy5QX
1IWqHO+kwKA3odOZ0ui8WCXc11UYfXM840oEtQvBqVbJMoF/36Vm/tacRFZeZJeob2PZ1Qpvt3Ck
h2oIATEwB6CxXfxFsOrOpaJUJo8b8JW3vVEEynGGUNY9Uq7jUFmX7lRrc+mJgMq27sBYg0+POhfC
hZJQmWl0nmftXCdVrkjX+4rV5alhwhv2lX9n6MKuMlZAaqI3Wx0OVRCBcaTON3fw7T52T/wsvEAg
SpnlzSpJk+vGD0yLweaSXl+cFJWD51rEqdSidIqMqAUAmxPwTp7tpsxRDGxsHfvzJAYvS1kdS2Q4
rkzNNlZuMpRStM5UeNVKYP9KG/DG5MF55mAJodGpWxTfiMg0qSPQxNCsLnMNcNMzi9LiUwtxAuyC
aGp6vg8RAaQKZmK1Q+WoiJxCqSK3ez3JZVhmhurEj4JFg3QjIGbMyLvxsfmJuxAyDV2HLd9vFk3Y
276TSS+IHVmQqLLaLMhllxTfwRyotvHtmOmLss6Z6pyqkKioLks37yXRPIncLJZOs3BKHzYN5l94
HhOZ6myWeqiycD9Qyyv8VrKsUHV52QBFNPVaw5Gx0S1SFPUqBCJEZmkNW0c716oK7H9hnAR1kkno
bD7RfSewewZKk/iXcW8OKihP8wRCDBM7kOR4duR0ucVpYycpGGTOIJGtIucqH2p4X0wK6dRkidvO
Dh1tkYgUyS2OtC2/mlocgCeishTtRZ8GMhsCC+Jh3cqqYqU5w2XPq6lXeUj5Nb1Nux7kXMvQCQxp
OuI0F34qzfgHioJPRhl1Eud0pblpo6rEDKyi6aYpLcEgUm2WgE1XFQtPBEk86YTpkjiXBNyy4kOT
zbS0Uo2LSqWlvgtRmXZqDmjBHdDSof+W6Fkl9R5pFtki0Q6qI52z4gyQjd2yVEEftRb86yiqDdJQ
FosUbrSDaKnAiuHBUGXsSWJ8zpkvThMnnWPIoD8N2g8ClkoJ1/0i6niR5ZA4Vl0dW2YHlM2QrrpG
ebjWJGr6O+YC7WaWl6ahEuRBGEGdTYhLV1KwIWYuFNWmXeN873VYc59pJ6nmZ4o0zIOwlyPLNLIr
p/WtLFgncdrLEg+NtQ1rAhacJV40K0JuBRkOZA9h8WBUEUQfHkQObfXTRIXNXAzbLdSVlnVLWrEb
CMEgavXKE7c1XBulBqApOrtF5qpzPrMoiGVNwvWAg2mno3nJ+69wLUtqedg4AyOJpV8Upcwjzq2I
Jp/TtRnhTe9lw9z0eWV5FXicOJ5B7D4NHHbFs9pXTqU7VgLMhB96gxLxUEneB/OAaauqLNjc09Nv
OCxViZNQNhnsezcNbk2U2X3k/QizEisIpCCAjhKJux6BISw/4zT+HmW+ozQzmkK+g6wac5sOWTgb
cFtaMfumNzWSjRNKPWtaO0H8Nky2PjOz0tYtVVMaaxIOV16VukBlDnfBdz3ivvI6Z6ZzsI15FqSw
v/xKenHtqV4vT3HnLMuyjCQp45PGcbnKUSikU/lW6dBNF8fdCoMCLcoW3GLZSThTo8qIljKLwDRo
6a1w9TsK9IHtBVk7jZ0SPBG8rHdq2/DpYJV+dCbCxJ+mbTJPgX5SbexFtsFumMh0gDEF2kerZyGp
qcriHLxQGrZ2A7Es6r3cqoYomqZRDT4SGbJ3y8Ayo8pT2OoN31BMi33b4N4qNXk7r4eOSNEBTDXR
Zn5dxkuvWzq8wTNUtkuX9ibASrsZCbKTFn0OUkrtwHAEeJMmnUUJDy0ihjXtU4iuc4gXs6RVgW5Y
eSu+Yoh8qe+etxq14wzoSMQujI7+jOPiStNiYObMk56hGPIB2KM01rAsguhTCVKQaPtbG8WtDJt2
mon2ztFIZrPYOXX0MLDaEsCrc75wAi2y0gIMaz4oh/nEjpOQqrxzQGuqVS8c1foUqUaYvR0iv1MY
kkvPDy6CNLpqIrAFOA1ii1f8SpDu3Mvj67A1jakxtAtgxSWgvuoGk8jOrTrZhOU8ipuVb2YrFLvL
gNDTINM+lzz5lA7+DwSfIx2VORyyIi/WpnHmzOOQBVZZw96gvr+iDWOS3sW+yyRn8V0JsYQSfLiC
ywftoOTTAFLEgrW3kPiCnQ7TzwPQzFMWOjdFy2860TGJQn7dgkUMq7SCtC2yWgZZd2cCH1A7bjiP
kKepKljSvFy11PDmpoB975MkWPCQgb3U01IBR15bvVtZkJ2i+UAdmQx+PjXh+8mMsmYaIDeGSDea
4qLBNuqRUEVMweth4AhrPiVlqttl56sua84rtzgrioyqwGfUbnMBdiY2VcshENFELH049GoBe3Nh
hCY4grIYZBvPkgYcj+ZlkeqTAdQqMT4RFFQqDdwfNcpdO2lbSCpa4MXL2rN433xHiXnjfsW4xRC3
e76VOvk3UkOEU7L2wgBaVvHCtMy4bxYdgmQiaQddwa0isRo6fekawI80A01kFdIaPhA0IgmaCzSQ
yB68Sz8CnwFlAx989YCYKoJvoPCnuu9+IbibC7/+VPbNPGqW0GE488LotEhz1cD28C6RE6UyhZQ8
iUHeldUVZAa4K7B/l7j/ZAqZ48gikGKUna3X2GaROS86Oj9dkFC4MmH6tB+cRWlo57nW2EPdXLSG
5ZTsCnXDae6JU5fWP1kNpQP3MgqDQMI9/65khr8YWm9apCdCB0KHpdkiE2FjMVaeFq75OQ7aqdl5
VonBr8ZQ6dG79MZBgUrTUJc+BpJAg1woDFCkhGbeQH0BzwzgflH3qU0gHUYSdqWto1zpbmTnQ7U0
O/SjyuNSQipwUeNuGbl8CST4TxNiWzLEdt7Vy07EF0kdnmhZdNK0zSIEd4ghJhzM6rzoTdU7lxnX
vuU1/lRH5QaiwDPKk6XLxTlzgHsqwhi4XPfUb09N3CwQdiDD9Waarl3k2RKDH4R/XmgFNq6XWUbB
9+nDJ8rbQla5cwvk+LwbILDLimUYuIscHL8VdeXUJZLo9RIo48tcz5fUzaFK0LnrOOVfDeJdAO3+
uYD4dwjaeUYgwyRp08teaFB1gBw57qU3tMsscZcRBAlhsfSMGUfmIJ1UzGJcF1CqgfAIacKQW/9X
IIalp+kMoo5Yk0CqT1Mo9U0dP2Y2nIW1kjJMZA3/ByF1sDScFqpbXXgZn4LJL6ye9yvSXuIhBwYC
EnCeVifQ3nQduAYGz5NCYgBuS6a+78gwAzUqYu1G97W7FoE/ZRnwBhWYvIHd1SVeuWm38lpzqjW4
sYo6XrUJsnLdxUog93tG0Al10I8OwE8TDvkuqsEL91Mv4lOUVxveiMUQJcumItMAPjX3nJvGjH8O
OhA4HDVK12DJNO9jSfD/Ze5MduOGwS39RASoWdpKqtlVHuIh8YZw4oSkKErUQErU099T3bcbFxfo
RW8avQoQxI6tEskzfL9UJi9doBp8Z/YDUu1i5jnHZQneU3WhPhK7Nciv6URwraCgapaygzbFzhH5
3Krsj/bjLejICcZtz9CPla6Pf9GgOyW2OLVbpVP9tsZ2p1tly4xEu6ibD15sT+hej0ssQ6QCpG6m
D55wuCK6HElu4H1QHgLauCryd2t/5uJFRenOhdkHXiuw7GTnarL1Bj4izSsnJbYgmv8IDZJJFz2L
ImHXIRx2TW7f15Q/+PRJO/PABSS/TFt1bpPDumnsvrl+3xhBK9F3Iz70GiZa15rllQjGvorgsqg3
hzwaSl50z6Ei726qE3cYvHnKNWfl1EfhcUagJGP6r7Ap9uIh+RjbItvpAYku3gAKj4IgaGRIYfL1
p4UbDvIJrrxdm5KOS4cB/0lXooCNSjpztEEx7vkG/QmfuFeNjyuFjW0KClXm0Nf9kB4m3GsYC6vd
YF2V9lty2tbgFEIclMWYVfl2Pwqi4UZMgAsMP1e18iMdkuMKSVD30/JitN33AeKiqffuU7GvPp15
hddhPE+RRGc5JGXn4E+mFmoMsU47N1WGPLKI+l3Yhl3duC+1JmvJCjVgA61k1Nq9jB3igbFA4s3x
O0Vr+Dbp4tZZmE+W/EOEcqFaI+6d5j9oRcuRb7zkMdSk6VNbFau2O5xjWW1Hu9aMJHPd+07s2erx
P1n+O90mxOqyR0iEjx+wDn40zMBXXWe+AzV+Nohujzg5dnb02MGwxT+1ZOK17JqvJpqe0hQeQEWv
ZkjgQikybl348TQ02Qfv/HKlOOmGBG5I8uRx6sfuAq8XmxBePqmUkLdURvcDXVbOmuWa5H1eU4Uf
hetQH8U48fvHcdOruiWtziuCGvRABasTnvlqmd1YdkmiahcE/jEYkuI40fVbIpPj29Dsxwkn8ZjM
v6MFGaqTCaKkyfxpJxsdJIvqZhvOE8T2k3FYvLaln+Eof/fascqtCIHDpvjWQ7IfgnqheVelI/YM
ksLU5ciJlpaNNxJDPWu7lE0IXTs107enwes0YediaXruu1zVNHW8bNWsykDG1SyxQDYNg9E2OEOS
aWVlm+KiJqNNd63EBtYxXs19NNSqi4pyYCzYNd2Opc0VCu1f4+4WWm1pzTsEeYwtW91on1XSjE0d
tUzvkFfjM4KtVQgoDoNOZWkUulgqx9r0CE0WhfR/pR7hYxi1u2Ld0orlELmRe+uViJ8JbnCzDZfY
8xvJUKHid1/LTFFSIVituhTBEEEqc1ginBGDcQcyk7Ya5i6F3dGlmIN03/L0iyfy4Arm960xX2GG
PJHi/9p85Eop4782NS3cNN+wmQsUH304lXO47RIjX/uta4+9Nb6cnWvLMKS73iNqmFJRRxPuSNva
Xaz4n6ERdBel874YYGQnlqHXbCKY9fV3qhS+kiu76yy1lYyjqnCqhz1H9JE22EqHmD/mWh6oacI9
lhduTo+MLBmnvFLE+wq2OYEZ8d9FxzOot/TUhiyAEYcrVJk6IVq+CRQACDxGBecpRqgr2da8AY1h
v/GMgasaxOMyQGgutjulOH0fNmvOk1kULuI81G0Ei9Nv422KHVYUIr6dTfOHIRIPeUMfFYPwm0Z1
0wkdqiYrMWmwVMuERY3o54ALFAZbXIZH3Su2T2EISzLjAqyEs/08tE/RsNx64yo+KhQU2OHhZAmr
naAPSFXqcTUfcrDnUDS1p5zetXZxNMEze6Qyt09ozWwJBMGgjjKvqc6jujUJ2pItfugT9YfbPD+C
nOlk68u0eJbD5MqIyl9EQb1IW0qmZQU+pFq2rD8ncjuzeRgq6VJbz23gzkNK1VGRiD8GW/oSNoGE
PZv6EmFScJrQjc9FvFS4YcqJd4gsxadk3a0ni3/og4vKu/zGG0TUBZb+7NGlIFgYq8DndVI4JEBh
fyNpMpdF79pdeJeqed7Uksn0HrtGVTZDQwTjcLC2K6pMwh6PPAyqBONpwAxqNrc/AinQhHl/XpGV
GqSqpZDXYNZDBXBi18tAXfGw1iNgpvSC0r0c8K7uUg5IvTOE/9UGGZ2Qkd6zs6dJqIcpbhd82T7n
9RYwdaDduFRo7QSc3rAeGrKJanBYp1aQ5yTCWnVdGEHgkr0rRlUlDmWqUMmXnQp31puz+IW+eIQU
HmnRetR0PLqQAgeiHi3fih8p0j8L4ksS+bh22weecaoqzccQiW12jEmEogA3cTms7aM2c4gjKhzq
Nfza4OTu1uCvmtO1pKQVpURfQdMRjqewT23surJdelttAxLSdVPfuVjfjLzv5BCBKtuKqsH5u46J
qdZiPI4NpHgym1/YUQgiA17sUlm4MrCizCaDnlcNQdWoZT/Hmb06q3dBgpKklTVfz7NZhzJW8U81
RuawbUFRbllb9trTcm3Gx6JH+yAn8a0iSQ4zHNiom79D2LEzG0/BoAgWeQaTF6P82LwpqoCTW6NH
XqFcNYclF288MwgAXZTvraE77+MXn84Ox7EuYMPDPRN3cwZ6BaVh/qmCCeaO4VbqvaAly9SDoMzs
UUki8x2vlgxzFccajhSOvdSduMhtqAyihCrp5rLhrC1FgPqbu1hiPeNSLvnOIOvizvwE/YdKA2hb
H8FE2plO52ac/3QzUhONkBPBzfQmGUUmE/C+3OJ1LK1bA9BiCH1ph57SpYO+cDQUemp3vpuDMslt
UkYCVgD3bEVUjHvBwN1wBPPJ+AyMHUnH8KtY2vl9JPY1FxyWnum9tBBPQsakjrp7W43Ve2SWnXHX
zYgkuxSnqwIgh93AGlQStJ0OLoXyKjRpyyIlwR6dNLoDCq+qWpbvQyd+jISc0z5Ir9TEf40UXTVk
UVaCRTw3svuR8yk9DmH+6Voks3niup1hfJcO41wpnyqEStmvCQJ2yftX17LHJIArWvK3sEFJGfu3
IraPvlMvmSgg6/Y6XNwOl2BHHStQRWHjJz1RZVtsNzbUhUlfePbb54lGAQOHTKR8URCcekB8gioF
+8XyVBQ7OULpCaKTnc+2fdaHOJwz+6efshOR/ZvK83fSIShHA/xmZnexm7oE7fzidH/VfbMvCnEc
pu4ahu2OS/3HpO5fP43fPhh+IZ4u53T7ESK1LzlBphWn21APiFwdD9orjxANmiSuZ9Ozqlks3w1h
AOMGlwFNMJfDgN08QIUm2hi54SjpIWqb94Z1z4ry93UzR5GryzL6EUXAkpZT8NIMg0IQvCa49MXf
DJ9r6OFBI1QaMYM30wMFSXhDrPrDhp4edQoNvq4kxOkcqbIfom3n5nRB0TKijtcGxjFVR5nZB5IP
+akqVNcjk1n6MmjS7CQiAAVhG4U7Qd1aTlLI12kIDw61yznSrthFGcpzjWTqMehQ9vbE5JVc/XyZ
RF6mVMw3Nt2pND/mx9g45F2ZkjvgST8b1aQPWRu/0l7po8bRV42xIfvZy+LGaVrhr2oCXuaWLkOl
53k5d2glD7P1r+0WJzdsEIcobbqT5bork4KxvSzuDVxu153W23RqlNlHHY0R1EKKZ5H2D40ct0Mi
5nsbSNNrRt9cmevAH1K/fmQeOmnKWFwjz31BS7Tt6ZaUCdviY4ouA6J02hca4mIT42G17tJKM5R9
Rl+UgI9fsuUlk9LWXTIy3JXjbmtSWs1Tm+6tPUwMRSDie/RUC+IWX7gZ8ApMObzDittJ2oiUZiRf
TZaipY3ErxDiKLPFiKQdq2dGTyigLXOTmpKMcVS7FQo10h1QBKzMuoX+rVaALrswnj5GRhy8P+I9
qTiAkrFVe57bn4WCCLx3UwEm7J98v0eC1P2wVJ6GKcLJTFl7WAPaXQqxbqVepS6xKFCD4ySpMpsU
h5TNNbpTN7b7VIb8lfP5A2wxPzRLrGqWu+debhxh0fqKUgYxDAqEvFN7LSxInbZPjmkrH5aBdse8
S/0lHNYcqbY5uInr957/Jem6na1sITK24RAsHRzuEgMjMIuDhd4QwRZi55APVMMSh/Cz7YbthnYl
ze1wzH17Wke9G3Fin3Ie7jNmszoBTyfyOdmPxJz4yoYjKyBZRxu9mNbs2ymbH5Y4TkuTCWALALgQ
p4MqSrOM7bhCszeuwyNrdFAOk99uke3XshhYeJk3nKaNDfSJp8EhalYkBCt/yPny3Szo08hGD6I/
WBVmd0QoLNFpI3UZEc72elkva29e6YQ0KkH8dm5ZUxUpB0HlWyRn7YT2VxBAMqLZt9tJRRE5me49
Yevbwoq3yMYQT9jUAx4VL9wEOLxDBpA7nZFozbbCU3PJ1UI7tM0EY5I1ouZQyUeVyhtibHdYRddV
wQbv3HB0SWYUZp9srBpaiAkdNpcw0PyqaZYcgTPSh8Zl2wN3ILQwYEjQPKrt7Hqc/jJeHwxP413K
LGKpCY151lFR0kXnu5YuP7VF/tg08wYk7Wm9y9lgmsZdFPm3ZUQBwYb5Rxj9TUelcD1FXxUTb44T
s23ZZb5uY/KuSIYaeUSuuDL/S+mW7bCu7L5Z+HvKoZLJJulDO8CTaRz7yGuPBe62Y/BBsvx94mlz
RNpLsPyRUNtQnhxvc4BQASIMpD4e3TNp8nA/YvlD+KcHIxKcPAMI6GBJnhLe7WVSkEPLVYwQpWbM
hbUPra1S/YgNosE/ww9OWJJVdEA8PSQQsI51lZbzgkoquGRDZ5GmtjeasnJwc7bbaHqaLU44VNRQ
FrlHoEwA69H+KRvoA1u6rzWYdpFPTytaBh+To8+z6djnDxEUIeCr6Wszd95ARF88wMk8OLILhvy8
hhDcd2XYkOYjSz7SIkNKlTysXK3nyMTASge9bzgUaHHHTsJkonWSid+hgIHsWn6g2r7FcJQGOXjU
86ecrNsuWLBeg+mZjvkuzYA6mAUYTTvVhTzEgbCVX8Jh3yauOXMczqIzEfrAsdtDIbxNjSnnLZSg
ySOL1C8v6hYtPu1JcUA7dXR2PbXZzwY7wyA5jhFcQtw1db9RUYtG6FMBB7URsH+hTHTVuBHldO7R
IIufhcbhFcZoJZJ5zWvVZIix5vQg/HJgQNwwEEZsnfZ+t4zIueK+4kou9UyCX1D9plpY9I+2XX7g
mXoUKwKezm/81JDB7xLkLojiuqDZszhVdTqHBxA7fs863KFUItbbDNAwx4tqpQTxV4IIb9sQYDQe
9Sng5jNXD4v3yQ+m/G30yxHWCyKmeQR4w+uxp48RQOsqiJKzijRy6lntRjY9oSaCWDRJglJqPhCF
Kj0pfO1X8rtFgQH0Bz+A9Q8+ZhS6LR/qOOj+zVHy4joOkCsGCAdwop48fxBtMe/trA4hHbpT1IJe
ibE9iPQjSNrpXVBkpKrHogCIDTkRntMxOWRxAyHatXkt8ts0tvLaoumtHd2uq0PHq6eZHQe5IwWr
ZK5OUdyGlbBFis81I4cxzj6KDHcBOPZr2jWkTIRIjmoWZyVRGKddDiTFGH3A9vNEeZ+XG7TflgNA
aSEnNF60dC7GoKt7xKiQp9MA4GmUeysJMBhUI7nrLtr0Z3yV6uHOg0jBmXvyjPEK0CNuPWMA5l3f
dattYjhJ5b6KAqrJKnRzoPjKUIuPfEaRT8cCdR+ZJHAIN4Bg2wdT8EhE5k4LyMEIu95lQF4C4WFu
dm1gOiq2qva8quYrbxvgCg2MbtRHDB1b864LJY/ZvOI2wxZAdUz3Ik9vrADrEGjELWE84kRP+St0
sal0NKEkngECDPNWxqm4DKH4piaTYAj7gwzf24xdA7GIEsVWBPphePGOPrbYUffops8RYqlKFWTa
ZfTMbBrWMy1ctdEcqgq1W41b63tWKHLh8L96pn6OMkp2EIsWxQKkkpyyoI4jCD1ShLtmA0JWoIUt
xrDfbQUO8QKQ+aFlUVsu8NXgNW4GSSGABmS5pkC9ppEQdJQ/pzprDt0YTrWc5VswMP4h8+6FhmiK
Q1FZt6x7Okf9oUitQcCIjx1OfJes2Jpy0bHLlqL1nCKxQt0sv9Q4iFK0NKnw4bdwSMlSeyjCyvVY
Zb0i6iAKt9MFr5TutwcWYl+JQMHBU14gVeZSu9DWxeKqpDXuMrFKGyBpxvvrjAGXfYHGIvGMQpUj
4A54esDc0W7yFLgNagJl5zpkWGsmQE3dM5Hs4v4+1qEYlvGGk2IxyU1ntq27aGsqGrWoMlZ9g5A2
dTtTROTNz+AOGk9AptLEHjfHrgSsdokK9rHQZq18CtFoGKg61axJHcT9V0eYr5oD2oUg6Hd6zFE1
YftbUvISZ84BnYl+qA3EWLwGAoGiS49E95dAYOhDY6dlBkMoUvzybDD1ypbPdpOysgqQ6SoqZPOy
wmbwHPMb5ag2urV4dimkbbuEoNUo0O0x4iDfimaPAa6DYe+d0MNDJpGQRK59VLanlQxQriExkSp+
MnP+u1fxFe07wIAwyet0BIPrFXCoRpMDqnl18FsLumwIkT9EuzXsX0dk7KCYOkSkuJfK1lIgD56/
Ws9gjAMeA4WxaJGC8dAXwVNsV3QO3MtLrG3zwlPzbCLQw1yqQ0uauXQzMbeeziHaBcQSknefSQYh
IYsC0E+G7IB0ZcCvbm5O3vifSWC/JoT95ZqLMyK0r2nw8bkf5Sv+POl+WH914l8xAGNo2+xX1Odb
GU05btViWiBx7esG6jEA8hCr8DDT1UCxh4etS8En48KDziyz2ZCKD4iCVURrBF64+/AJOQB3Jabg
Dl0q9vm6VUJ0x3G7A00j+RdGCn0bBE/YXouhxT26jTj98k+fUCAtfZ0F6/ecTrhbFzjRKP8H+fqL
5S0AOuTdmLbGdd3Qh+VnMRVHH5GXFuwKNgLWV0OzgOJZ0EWNA9qZFjWSZj+6Dvt3Q8Ia/MU3cXof
cyRctMHKutv6wMSnUQ+7aC1ADzs2lMhUNDxBcexDjAv0AKX7OCJnL7ufIhauJEB8EmHfSLsBVwua
FmyEEHWrx/S5RRNJ1nvPkc2PW7bLRNy8ooMvAFVz+OANE0Xg6fHJz3Otvdyws0Nl6NliRQlcmykP
3WEJMVe4du2FqfRJWoTSnOt2z6y+xt1cALUlb2k77G1KsBF6V28LOFCkHyGwlq7qi7Ct0xU7IS5R
MAKTiUIzYTwCyGA+YAvnyfDQZ/xfTo2F4aQ/CaH7PIagXvvpm+h5r7LFV1OQfW79FzHJd0ahw3SH
Tmeh2zFaOJJfMT7p1H32Y/I44x07Veb6lym+f75Fvm/uhIgHIjC2XbNDvDn3bXy0+m12FMe4KIuZ
g1fAlS2TBmTt5O0fPiYcjKHbDkP8t10VrjLYbfxFKe54c7wh/CuGBQozgZ7XsEGqb6r79pRY80+m
7MZS44/htkIfKPsUyz465TYDesDN+z3xmZa21kJVatiOiwD3ypz6MW3EoHuLPhm+41JEb0seqv3a
oPgousmXXYBTUnXADIpY7uJsxSVLk5OCj8CvCpGTr/kra8Yd3cSVw9UvPYj8wEjoySg7tnBAND7h
zjVA47a2Mun45Xt0Pts6n6IAvD7qRnfUAf8kC6YhwACg6Ip+M7V+OjACTW9olajo0gzjN+unqbS4
dKh/gkvTBm+ADbJDbto3QdZ+l5D1DAZA7qcI7TdhKarL1p/jZPuYA8X3LqDHcaTJLV/9KW0JzB2X
L3li3wtwWbUiBbICJ81BTfYwLiAVR0/UXim0qIrItLKFf5zRzUUkjUAxIqJWKwEHgdU+iPQ5bHt6
yFQxHMdwyEomQvD1MchFI/Ra91jQ/QSoEIwpPXKPSq/op5pOzS9MF98Mspoy1unveA5gPYz8G+dd
6SKZHCYN8ZUvAzzE9iqDXFzBiCJrNPHVZcclIK+6R1XN6AtZRrGLbLPnDQSM4RiqmWBbV4RsqAgv
42QGlLzIhBw98NCcZlCg3gE59wbo9uyPTN/Wvntd5/yPCdPinOJm6fH3iebJEXXj3W7TyzwhVA6j
zwXzTLW1xQehW7PHPBAOM/ROiSQ3fAJA0qPtAHU+oCTxX1nsnvS6fhaIisDwgAdNkrWeMDXHCXBq
obOv0LtzjDc1nOmaN+VAivUoF/rbxD1UpC/4XvjkEJOieZjZZyiSbc+K7UN6iahODVUfcH/C2Fy9
keuGJGxhWLh5JOD2lu0sTEMxPZm1lUINtGfj8NQn2cv/2yG8/x/n6xLMxf6f5+uufccBIP3vpzje
59GD+5f8/R8DdgFeXF6EeNUYjqfwP19r/j8H7PIMz6rD64SzPEauhJk8fM1/DtgleDsonk5N8VQv
UL54YB3msv/XgB0eK45ZXbyXD4+3CBAbZ/83A3bxfTj/v8zXkRDzxvc3qof/baR67CyG7tCbXX2U
qLU/FoiRgnjfdRK5/mPEPFTRy9gnOC/5kLRI4bANR7oGSSIJjgccgtiZ8ADuItwOXb6ghG9Afbq/
Vk6YZUMUn3okA0lPQKtXwD/arEdQzxxCLEwCA5EPOcHAPcCxAAlVLQdMvsdlk28s+IqY3FowxlSz
4UupkQ4vjVtDBy/TLUl6YjGoZ1d1hffj9+y0RZWl42CBW50t9DlGU632gGBwvhbmnt83PY6vbZgx
IndYWoHWTQJdw4bMdZarqI7S0Zq08gjSuhOKa4aGamy62B4jWYwUomEDBBhWM4DdAKAbQXyIhoMi
t8Y4Upvc28ZGLOA71s5juBXAt8eOhd2H0uGauyzimJbHpfjcSGgMAkb04uo95rGPP3nmWPDEN8ys
PeY+7AtMKIQ0RL2XYRA6eA5Mv/LXogM4/yR9knhUSZ0fOmzBwiBWxngZ+aNyTb4pW5AWrh2Gmm8B
JTk4skyt/mDJmvUPMEMg6QYgyuoSKZRQARIHt4Uvm8k38ZzbbWRNyfMlbq7bmtN2rgoMHbAaIbkY
IY7ykeARDRv2m9+geCa2M6ik5a5wGg8sYHxCNTROXRe8blsSzxqpezYEz/gkIr4bDdrbo3UYLnuC
/G7MsVHOjA+u1YlGatepEUIE0rcJi2qyyQbKiTlABnPNkKKhkE5IvN03NwAaGD2wFuPXmNIj6FxB
hMetWn/HiJYxOhRMijOoq1EqtAZDYJJob+iaBJ+06Sexh1DA71CZJfLRMQGk0l97GbPthm9SoP+g
S9/JKwapzBTefID2EYVFtuilrXqILVSJKGkwJU22jfbImmPkiVbOlPzh4KhR7vghIno5ihBdh0Tf
7vmSX/pkVumHmWQ+AB7tnZOvTebsguIXjbmo58kRBzIOes0OoFd9hGg2B0ZfYMJwzYOBV66dR9aX
69iS4DdclO/eJ/ALcXLEyE2X/UN/mWGkiHaYB8UzKwKvTpNOA/Jj9A0BA5DjHEbajP7gk6ZDvoGU
nmy8IooAPsnfm1wl88MWpaQfQKRgluI11tRPt6CPzRJipAetFUhAh6z3hO8lgz0eqSGClzgXCTvh
tTYLOykCujo+FXlrxwsm7CL5VYAYGN/tkhisU7Ni1WLUaIRKuy/XiKjfdlEpcGVcr8wAuGt6PdTc
NyIC+5eybik7UDHZjxYf9rBXUZGoG5+g6x6Acdnulwht1LxCIYeYMKUA9n5ZmhjTV0I57z+7MZao
NkdFPb0kbFim/YgWZ7nhX01oFlbckqstIfyyvlwCadeSEOww9xm0VmZVH8Z4GgbGUsfxNZs7FEnN
0JnsGYd+LH5TjR3k4jEVXVzXLAEd2cSjjgFuglO1d7xqo2j3iGjdtbd8zi6r04L8vrNd05eDQ0ZC
mGHa8iiGBIhawxKpDyRoIifRRahhWU7h1K2oXrIpTN/CeEjG7wacFb91yJGWzwizMcs1iPyIKryV
0xhdJsyvTFUa2zyr565Nx5uQnIe4ZRfrUWSD58mRwvlpFADpFCH2xhcl1M3pxPpbjl54gZAJ7QSg
AH0qXS8+COLuy4toGR8GMWs8DqChnQOM2eBxGAkIPgpZh3G61gI2ka4BGIDHQ+MBG8WQxvIBUmtJ
qnUNZfoj1ggcgYgR5+1+7fotxezbMgUYJIoo7cVNZKgO6yk2K+oF1cezf4oh7cyNuZRuz8tEigXd
P54OsbyHWI1g6o1WA/piH3doXcdi2beNXfKHGTl/UbVbwToEABOL1l3RjMI9DxFoPFfnAHyW/aIx
BRZXXIyq+AdWubAPstOtvXNV2ZojAI9xc9gSo9fArCjbPEbG47yN3sPc5/nfiMimWcuuWYPPSWwT
JibGjMrXUSQpfxqKdea3AOltcBYs3ZoHvABNNZdoalx+LqhdKTgxaoYPbIuJL5Uel2EnSQ8eqDdd
EP/jC5+BkDWzT9bnCQWhvw5zHvzjY6fYvwEHx3w16eKny9iJhv7wfLQLhiyMx0ScQGYJ4KXNbB9g
/CewdLeB0udP6YbD8W2ailggqF6HYKoy0/fsPmH4S2oQkmZtf7dIiTEnAHsSdE/NHILUHFzsCcIp
zjGGAjhPjkCZTNacRZ/Nbp8AMShqE200VLjmiDR+a4kJvEfWzk6lSL2XUV4EQ/X8uknMj12QmAv9
VFiNzJNOKfU4SOIJmB8qX99eFtIgZJqZt6ROw8ZFF8tAd/7EowEwr1wtZhDFT7aoRh0pBECzkxJ5
3FyrAunjh8P4/bSLR9f5tBRcg7zY5U2ASUk3hkSDonJR/xLh9urP9D+oO5MluXFmS7/QZRs4k9vI
YOScklJzbWiaivM88+nvR9Xtv1OoRNA6zHrRppXCJAAE3B2A4/g5S1mCShKic59Jtc5RfUyduBDv
XWc19Ido8Kf02l4r1zg0pTCXx3DtGmAbnPxG0ihrXk+8SS5xlpB3ogbZyo/t1I7rXy7wf+trV/B2
91c+Jat+b1nrGp/mLHILEPUDGcwPVR32071fpp74EBsZLAFZWtSaf0VMyPOvaQSg4XauQm4Ijl4Y
4w+g3bX/WDedxsoW45QHlOUN1W3WJnr5xqx4zyTPGYFy+toB8mq/5mMUQjNAHiWv11MJ3NamMmTp
45JH4bzTauvE09+wvu2qKu5y3imFnj/w6CaouvHNqAaTm7mLsZKItE2qpnsr7CnoXNMh8LOBdyjw
800B+I2NIeR5wZ/brXbfTD0fmAAPMwa5fby6KL+vY9eVPCE2hsFJZBLVnA/fOYzFZv40Zj5QtWAI
s5aX3JUIUgJO0XNumyHo0IV32C7zI52EmlOW421nFImnB8XKJRYUau9aW5Vbl6DXcJWnvZk0FDUz
70QoELu2fi+orrX/TjlCVLwDV+mqv/t/chP6/4loxOeSoL4IyZS2vy9C23/55yLkuv+LuksXem4u
NpCDbCRP/1yEHKRokeLhOg29h27BVPOfixCklZtGquXCQsJmgSTtfy5CkL+6GyHZxi6GoOF2ffrf
HCt/cMVAofY/f/+DQOy1axBJ9I156iXvULrGmUNqk2qvkUvLEJHV5NwNvPr2xVy80sGr9yw6kO5Z
jpMPcxbSga4Vn4asuqsANV7UtLFxKr0YOwhemIZ8gEFUXE2kuajn89PV2aNmen1mZNqgLNQTAHeV
E3jO/Ka2/PsEhLrHZe/84P/kd/mf+yfruPFhvRj8sniOF48R1RrtzeyHbw2baoVmeUgad4cAaeMw
+4csaLPA/9PD1vOLHuIp7UhRUSjH9fF+ruuArOK3bhp2mlcs7Kam8LL5yNIaa50pN3F5q7/KwOYd
J0Dk/5AaqYmxFIPfen0xeHPsNDAhmE1Y91xSXQrmjfGjVznNTgfbPL82O/jcHx3UNoVfVWgHZejc
w/vyOUuy+7Lhc3rzocr05Or8Om88Pa/1Y/zZj2PM+sS10Q5my7kSuXZVlNOXce2vPUEtgWaQYh3z
HYdQfZPkzK7RDo3Xh1bQo4wENn6JSFRn10M+gmMu7FseWPplZ/70rdHXPkxy7C6KnZE6T/LsbXoY
8+Ym5xEwM0599ThWT1wph9Q7wUDkasaOyygsTpf8vZrWtitqeoygFwL0OT8WVrMTpvRt2K98ji7x
LOWk6vMVrkMAfvl1b2m3s19fW6U4Ubt8Mxfl+ybsb6hXv23b/td501B9jxQCwnSYQ66zfI9e/kzz
5iEpmreXNS35fpZrCH1uobE3Z8pgrWDqwn9I0v9vPVOX/H61aqfjqgMc0+qoixyH5doO2+l21aNo
pwvVxEjOD2BRS/UlsQOyhrdx795UICcvmxjJ7VeL6+gkePHljeqxzsfPNS+hlzUtefo4bvfXPKLp
Qky3FPNkVDZF2U4cUc2J5NvOkjZhLsI5sGLrGoDRaTAv3Ed/u8SLWLtOE3m8LWykS3PycNeMurbz
c7LZ2yteJSSX1cMBCJ7mUeA06eaRmoDxELla93cNYvVgTLm5w5SpmB0hea9lGyP1JfTTpcvXovQf
4N8ILvsEyUu5XfNwLZIlaKLhFNvek0U0OIiUyJb3l+2lQnJXXvhgXxoi+kh945occc5zMgCS81+g
mhzJY0ugpk00Uh9chfMzKKKgLdov55uWqDT/c8gQkqtqJWSZ5jJbgTuxvWmfuUkEofnO1Jq3pf2J
Gp/jTMaq7I4ucBuPZ57z/ao+SXLj3MqgHCNRFSSNfW/lNvel8e5809usvGaykhsXqzNoHCip7CeB
1tRZSkFs+pRP/s/z7auGLjnyYhb+WInJCkpeqigWGq9tc/h2WdvSnmwIJ26cZKYS/HfdQwpZj1as
OxOz+dK/JwbRD35/ESa6dqrqqh/B3K3NzQLRiEGdk18NN43ffsV633EkOJ7/jtfDBnzGf3ZVAIBZ
/ZQ1aPXiaaiGp4xKeuCAz00z7OyQry8zkIQ/uyC9aNV+1s7BaiwOZbYLqHbyFZ/zOfcu8mrDl7za
4fHYyGpqbSbT+5Hb1vsi93d2yG2Ur62F5NK8SzVLRiozMJyF0pNZP6VYq21Z71yQbFMrPpxfiNeN
FZqfP2eJt6mExE41B+EwXeud8UwidmeNN7N57RMkF4awytN4nFoCx+L6sKwkRUiTUDKsQ6TQmfOh
SMcTb+fnP0Tfmn2tO8mt85DMdBs1c2AY2oeBQkK3uzb8d84IVWMWQya2PvXg+B3ICzZkbescSye6
aO9GD/DPWUyjNnTsul2COsm+lE5+r8OYcv67VAskeXzk+SCfNxvLSkhLSD3NV04MJPt86wo/9CSX
D7067ELsOHAc6JZSHXTnZF4NMUxWaTr+w/evPFAqbHkTkngZV8zSKLyswcbIXVErXwWl/UWD8EeL
oOVZqx0DUEQvT/L3SMtGS9PxmE5fKHp1qXkyHnQn+UsDxFXEFHDxHrkTWxSL4kmOn2Z22cDaNwd5
3X8peOEGeZf8I1ahnC1V25Ln5w1VK5a7xa3FIOkR+rdA9dIdn1St99bpixAfj4ZWioZtdRzdNy2A
EQdk2ZA5gSN27PV3cuYVP/Qkt8eGxjBuS7ooyIN28RHNrhvS99CSL/W3MX32zfzrCFDD/iKSGCRr
fyhj8E9Ru9GZXheUEVmDeVWANdfC6r7i8rn9m2ayn6AMgffFBiK8APpKjnP/rLXRIc3bnairmnsp
hjTAmCwPZr6AB9gP0G09r3G+EyIU909kyv6c+jmt3M6NqDhNDO2jK/627QdvNI+Z/cmo/soyyrur
KwLTeb9WxN5NLeHlOlvkvXsopwiGXgTDUQFpy/eRsslKI9LD07GaAojjjufpCqtC6eCP3mLKnsRg
ZDNAzc++0G57ytbatT0sgCq2tdNAz0/pozfdCViFna0kNl6DPL9tyo3TbyeWKRbPlcJMlNm1pidM
cJHGdcBzxlWeV8XON6oal6ILx2vLg9x0gcjB/TudgUbw0lNe2Pg2ry+8EhoGN6OwdA5MA6IDJyq/
NeXy7rwlqAYuhZPYaGJKuFib2Ro/GK57vaGRzzf9OyPwiqu7W58vxu0PAKehhvxn3RseYsPvbLrl
kvxe+W2NsTEeyAGVeIdl+TSTeC76d5r+/vwAFFbuSqEm3ij/YqtbgtzyPwLXiQ6mWZ50f3png+qb
eBo2+jFw9GXHq1R2LoWHUV/q3uYuF3jl8ixC8aH1eRymIJoX8DfnP0m1XFKUaPPCqBOdvTKGve6U
RW18N60UMF3WuhQWXNG3QFdxkT4WPlk2rqFgq5PLdsVNDvmlObgZEAwYLSFLtdb665Q04mvjw815
fuyKxXYk9+b5VgcHZM+wji/AghNQzvDctV80kMAe/K5Y3m5EUyy0I3l7D/MsXOnw1llaf5ri7krU
8zOFOwFUrHv5VcVKO5LTU5zTiHZltkyQ7IlZPkJj+uH8VKmalnxe4wHZSQSlUHrSPYt+AkkzXZSH
MTa9m5drXHtz1+t9tQZTHF/rdgRFTH+8bNSSN8MKy+vUVsAFbhVwbz18nC7MgBmO5LnRbPAmvlJO
5g61BuXJCiufrf06P3DFydORfDYTLdXzVbtygQ2PKWwktvNpu2psN7bBboM63TkaqsxSct/QzWNj
NAB4mFP+04FYxvea2zabeD5udkKcwnR+y5i8COmxgLggnVcSDEX1dU0R+8ncHQdWNS058LKms/DX
kC007d92afk5XvfuX7+T+K/sRLbksLlok6ZcCWxAee4i83sFtslp3aclfewqzo3Fozk9TtM1FDdm
+n4Ct8lRCzrYm776yQlsaffyoZuLvTYQyavN1cyXdMKr12R5H4n00dFBgPdecN7UVHMoebYbw37s
1toSlHWB9JPzHgTR6XzTyjnc+nyx9FZROx4hyQgShCRM2zpVI/XMG09IOAVrl0PGvE2hyGGS/2JR
m1BwmFz4PfXjRx3KHKYUxMfOeVn1pVI0oCaI4tyRaNBQ2jia4XPkO8fzX6pqWgoG8crrWWsLKkXX
8TPXlTunt3ZGrfBQWwoFVQ5C0Bf1GtSR+a3DsrRU+w4Lc2BZmX84P3yViUlRAMavZXYTh41QM96t
oYN4BtVkSWx9PN++YnosaRuP1tTKwGoZAfoLsDGKd9QSXrZ7yFonSwJGVliYrwv5BofEUoPzAxaF
ywYuBYG0ihrwdMYSLFXyiEz0DSjc5/NNK+bcktza6eGfFgVN66XxhQL69108fgAUfFlotCS3TiCD
yCCqNyivg6vdIR3tesPny4a+LfMLtx4FrBTWsvA4kCw/wER9Baj+xR27n+ebV1i8Jfkp4jlJB8SL
o1E4vDMR/TiAszvpevwVgvngfB8qi5QcNhcAM42wMgIDymbq5+6KVNuJepttvBKvLclhHWiT19qh
1E2kufk9gbiubPUbF5y3S1CwqWHY8SqVBUlea7QLxH8VGW+K9D5ZuQMbwXpaq73cveI7TMlpw97I
xEqmOxBkLOreez+tz2A+j4a49Rb/+qJ1MKUd3BXdDAyYyYIZBiqfEr4f/8tlTW/f9cJKI2eABNkj
WWzGoPF8/W1eNjtNKy4OpuS7qZUsXZcwak4JVA3n3yBY4lzWXYfigUrFG0igb+qiuj3/IQp/MCVX
bnu3g5sMpb4kredjmi/z7YAQyQk2IvMWTuJyxydUXyW5dd5Fo5e7LaG0NK0rjWqQa9Pq2gMSNN1j
7XU9MgsTBAfG9JeODsvxsq+TvH0GVK27ETfu0tF/eKP3sHoJTLHmNfTz3y7rQnJ2q7Cnuv/N41BZ
h8TzoXHtAspkfgxG+ON8FwpflDFxM3KRs+Pz1O4h13awyRfB2QXfFpmK8x1sDvFKVJExcV2P7lxF
vA28/uR65skTlL0n12G34axz8JrdjhUovkRGyJkQKTpxySkJLs2HhWJwBHO6Y49xX/QhMkZuyh2K
b/2YM3v+fli+zLCZz1oN2ymPBbP+sal3+lFEeBksx5ED0kkzQkclcykUiq31o8i9/LKkiiFFAMOa
QDLXLEefxF11jOJ8fmM3HHN2Rr8FqVeWW0bKLTW0x73H+zsil2/zqbgregoYDed2GcbTsCQ7gUy1
2JLL98Ip8mbi1cEQ/XWqe6ftSFwk9o7RqpqXfLuMbaGvFTv53Gvwe6Z5/OilS3eCuMe87HZpSL49
VGikJEtKfr3K3rcWHG7kVA/nTVVlQtJO7lIGBhF3yQYbUjvrI6x0Ksp65wlL1bi0ew8itKI652Eg
j7tfVRzlHNIW/bKRy7A3tD07dCe5TAmK3Q7hWn7cLo7nZ0X17CDD3rrUo75gwTYtt4LKhuL9/lNR
3aU5smSb3CwcUgjV7T0FKGzotxzvi20cvlSkYRzikZnNv+D3Owm3+jo5kJee/xyFp/1+gXjRvgHZ
vOvB+Bt0EMmg7fJ3V3xGF/fk5e1PHhPOd6LYwmUAXD9QRgJdxRo0RfZJ+LAnZv5VSzFo0yG5c74P
hUHpki/HgPjHOMOgjCaZeJ7012tTR67wstYlV4bObOlGm3Bqe809ZGvoWe0dNFWTY/x5UItrk9o8
KoBQnYDFxyg/aS3svZF93YjxeH70KiOSPLnrSDCODnFuEsuNl7bwQFGI2+3taarmJV+eRArTvIuN
wsZ31fjDnQsHA5UuO5uNYoJkRJyTj8BmRg6A60Y3WYnlkeqh7qqKomNvzTfnp0jVyXbweOEHfYbK
kgnCIoCX/CRqSE+n4pOuwUfC8/r5LhQWKjYXfNFFlMd2XpasAprX37e3HIjVd4BGihWQ0XDAS70E
Sj44aqH1Narxhnrkm9zTdo7gqpFv3b4YuZ6VCxQIkDvEg/iamNoNOJ0LRy65rQNBlZuWOudfaz1R
xnSq7fBqSP3TZXMu+W1FQSoyryXvZhpsoWR67kc33xm6alYkx9XaCsRwYrO9N7DsQxdbhNHH88NW
RGUhOWxYdLoldEyk6osCmmr9MeYOdLB+65YuS3wTafqOVapMR3LeatFg5qFsLShs7Zpq2ivdG28a
LbqoeV2GwDXUofttTOifrLl+ou6PwqvEuqF+edoJza97ri4j32JUsnQLYHhAUekd0/axJlVt1ek7
cq+fzy/H6yuty8g37jZaE7seV0NWQqAZgNjhzvyomt6+6oVrzTHv/FDEc7ExZ/gs2+HW762dwKlq
e1vyF217KTSxfYOBIiX+1CfdPTw0O5P++/zx7xO6/ifMzfivOls6q+23nKn7Bg2+q1HYwX+tqJ7H
pcGTYjj0z0hcIGzVQ1ALaU+zIiUx+IaGcKhlTPfNEHXNYfCidDhFUDnn1w2PYO2VZ2fRU4t5FDtP
PKpJkCIAEq41Gne8r80I3k2jB8/8Hu5V1bQUAIAB1E0vmF/frNsfyAPCCFNZHmXK583uddekAOXP
9atr0kNopCzBGGtvLSO8z7daxHFnYhQHWX2ru3tpHgaF0S0I1TGI8r9b55sV5/cJRFzL6EOd6QWA
CjjMQvNw0Saiy8g45OnKOoc8GSa97+j1vevX7MP5eVKsgwyHm3TQA9ywavSuoLIdrZNb7h2PVU1L
ezZ80dOQ6TPolzJ7qBuTFL7z6fyoFasrQ940NDOccCZ1L2Ltk6eZPzm4wj3uTu/Pt68auuT9sQu7
RNWtNZLaKDVakKIh9jHt1fqpWt9+fxFbkpjy8qxnYhrYDE4wnRyFB/fb+aErQrqMeDPyUOhhwYLO
lHA8Q3wBPyVqm4Z7KvLWv+jqrHuS98J3jWZfTZHfOvWJCFDKNd6jvJhpOx+xmcgrEVKGp4WwapWd
0aBULMq/i955PzdkF8JofMvL0p1vw3t6frZUSyH5ceWn0KjZbR1kDcoiA2X2kA99uKhtGYgG6Ymt
GxkfMZow/bS8VKbNTgZAscgyumwd4c2Ym4759/PDpqKTpT/n+lfddnsBZ5uAV1bAlZy30KIEYQV4
MZFLukE47zhrPwEJZt777TXbR5U+5ZrlVdoVIEp2LgQUfAjSoSdMTf+OrDPiL+Vzyz0jcodbGyWw
qL3t+8ck1j/6/C8/669yvT2NtvkBgoVjbXcIud7xSNmE+s8+rA/Qev0l4DEnReCVMEDm6z2oqiD2
3162PNLpIWxteFe6mvqU0oWWmVcE3pAN83S+ddUOsXFKvXRyWIidvnAovBBhA0sbb4vNye+uKVtM
PeeGSsWG6iRT667O96eIiDL6jdNDmXekq+GFbh8Au3+jlvt2tKq/zzevMjjpJICKho0qSwbha+H4
6N1GT3YJkL7wqlM+2ztWrXBGV4oqlsiapW9LO4DGA43jZH1s7b2XENX8SOeByLXm0fWYn7FYnhA6
eLSH5AQX6WUbhivFkcYymyzzkNaKNA2p1AK58QYg8WWHmX9h2Qozb5OO1hMjgzsbmaEU8Xp72rFV
xdzIYLYqCVc3HRZKCePx7TggptyO98awl5BWLKuMX9M7152tkNL22B86GEH8X6Fb7F3BVI1vBvti
L02paNW9lrGLIbp1/PrGMe2dQ57C5h3Jg9sQYit4BZ2gM9PvzfoRmlyEg1MYXtzCO573K0Vdsy5D
2Ky86Qfk95wgQpgVVfKPCXZpTGjS6ePHIZyf9Nb67vJXN7yah/Ci5D1yM3/OWrYaM8CdFLYBW3+D
pvCNncQfptLfud2rZk5yZPi/03qCeHwTw3ssMtj8k+5ocU3R9vBBqh4kd04SZxRmgk3VHA7yJPnb
REzAZNpIcdU7Xrelr17ZAh3Jp60VPsGio8qTrKtN7QM8pKkXDEn55HFGNsv6cbAR/jtvCAo7lqFu
NqW7kRO6dBaJpy5EMCq50L1tKT03sRPZ3CExMTvR7/sMaSXI76qT8Jvm5/nRK5ZDRryx3mK0IkY/
h+MnpCtunVC7WY38qRF7jq7qYvv9haPHo70YtmPYAdIaX4cVjuGqhT9pObSr/+78VyjioC05PPV4
9byAhghWZP7q3LgWS3OfN25wvnnVEm+/v/iCafHStEsnJxhcaI3HNnvX58ZlzzbQX/7ZeJTB5jNW
TI8Td49620IQD2Hz+YGr5kVy5xjethyFJycw7OgYVhBNZ67zJrF26TdUMyN5s5tEhbUmM0X+M5oY
bvlkF9VlpzxbcmL4i50iSkYbQq3qIVw16JSSy6ZFhqbFyOEhztfbAQreaDdDvXFYhvghEsjInJ94
RQSSEWp9lOddbDEv3V0ujjzfh6n91li7I1JDRltcZvaWdNR36gE5NHNC9K5Htcx47LWreayrnSiq
MB4ZrOYOsJJNI7PkLbX1DohDfjKWZLkbEe+5bDeTAWvh1Hmo+7LG7ZxTkyVy1IVMVCj6D+eXQfUJ
kuN6ulaOcwYTiNZ4jzYKudnqHn1s6bLmJdcV1OtWRTE6QTFU17OBoq3j3Yg129mMVUcMS3JfLaEY
nkoBvCurb/1W40q1hO01pdu/ikX/a3WnJ+SXnzNE723d8Slwr+KdvhX3eBnQFkXxAMcei79Y/cme
UeA25/TrUDrfIZp8KjO0H87P4esAJDLVf4a/WdPdrkIjhRqJT1WBrMVJr0LIPD7P61dT+6T3EMGf
70nxSTK2TaemJOnzlpO+NSDI3nEUaJO+DvoInbXWsnoIPynEOd+ZYtOTMW6214sJnjcILTS4uKew
Ld8sTVIHXTR/EzByHs93o4i/phwByDoLW4ONBqb359x1g0wrLipi1GW8mz6D2MFBnWD2zTfU116F
fX1z2ag3d32xn3aNqDiZo7KLbMzjaEQB+MgLJ0TyeMG7aeKtLPJQrNXNCgH1VZ1reyakWlXJ4avZ
6I1ujSEpg6B1u2/Fc/FcJd51tuQ7c6PqQvJ5e/GWcGwTJ/iNHHDH65H8StIDyWraqtixTkVclJFr
+lZHjbAJ9bpRhEKUZ195FFIgPK9f2IHk1WPlokNYswylM+dXRRpqvHqky48l0fwf541I8Q0yZi1G
9teLLQizqr5G3GHR0H3okXjp0Cm7zJhk2Fpd6TM18qyFni72KSRB+wZmOvv7+Q9Q+K4MVguH0ZoG
HWNCYq28EsUDWtTLZfMvQ9XCZY7nbqDtrAp/WO76Zk7iu2K6rKpCl5FqNfpUVRJxCzWqaVO7yEp4
XexxxwVUEyP58Ayzv2hjYmdsWol+TOd6ra94P41O5ydeZTnmn+GnqS3EzxKq1X3qWGvkoWdoHvTC
uj7fvGr4kgc7aVawzTD37DX6FVq2I/J8yxqcb101eOnEbRgVAO0am2wgVkPg2hqOTdu0N9WCKuBl
XUjOW5f0gGw4MbQSD7G3vGlCcVfw1ny+ecX8yDg12HDdpUW1JEjRvH3jd7n42GdT/P6y1r0/Fzel
TtHPURsNVnP6gUbULeTDl+2IMiot1RBB60uoGPt2qK7yxEDkpEaz57KBbxvCi03RnWs3skymxYbj
ic02GxDJWL+eb1xxypKxaG2Vj/1csaRmEiMytPR3vIx9WBzvduXiYzvLM/oZzymcvjuLrDBTGZim
taXhJhqJpNCYb6HRvvPc4VpDAfD896hsSHJhCGq1ycz5Hlg6EjavXpzcYRx2Bq9qXfLgaY7azq9J
OTsO2HFrRV5mhnH8sqFLDmzla5iVqLoEfmRFxyaLfqEweaHxS56bzg6SsTO5hHAZ73XIMMOl3LkQ
KBZUxqPFmj38Y0GDX5y0ENbnwYB1PrzsKisTs+VoL2qhwcjbsX/UoVeGJKxBGzQ0Lpt2GYfWoIIz
2jlF3na/3vpJPB+QWvv7/JL+3rJfSTjKSDRbW4oCBD33THN+ROjxfWVph3AQ12PdvOPSgdym9y5E
ZAKb2pwu2Uiw9crhAoK4nUVB5Ch+ZWjuZK64rY3iLY543bcErwplnjqcE6SMYveA/nV97FPrbTJ1
ezcVhbGLbcFfxJ3ZaCLHA74SdFZpH+D275Fe7NvL9nKZ983zZycpS2Ay2RDCztXcznz++VlXWaQU
A+IGGUcyltvAzesQBk4nqa4Rt9+BPKvmRQoCOtrOY+IyL3BxP45O/tkN670dVtW2FAOEVWfl4PIs
ZC5p9sDJGOnIrNzjelJcIYQUBWI4hWKIoHlRRJqz80oAyP4Npv8rTdw9WtzXJ1/ICLcysgsEQYhi
duUOx9hGCnr2eQcBuB3trO/rkyRkiNssYOAwJxYAefmfUTa1QTLF2UV2KWRw22TFXpX0NI5INGqV
5j0iqDtBWDU10kZeJwMKEs6my50npnMwHC9HVEDkI6D5MOax+hLzF77ktwua1qGBJEEAdW8EkBQR
VaGn05XeUbxwvovXMya/hZdehoaqStsmNTDTvmh/Otr0xmpQ/kitHPlZZ/oVGfbb8x2ppkxy5QjN
uCbvCM4CJZvnJf7hps6xbh3rwvYlX87dmleOkA/RhzyA5f8Wuctb7GvndKWyVMmdLSvUik21I5jG
bDqYy/TUVPq3y6ZGcuY20sOl1yOinJM9rmiVo8ZxHZveRfuukPFpqWkjQuowdL8xTna3WochQWuU
fOkOHFNhQzJMralA2S4lmXANPeGr1nHe2Et3647JsR9b9E5z/6J4LWTitlRv0NutWOO1NO+rUHvr
5P4ev53qIySXFoY1amzpFrvY9DD57q2li9Moot97feHvcbYp3MCTXHrNOyRwBJ9QJ8195hR3A/Ab
r0QD/SJb8jb7fbHVG3rkdZZFul0b58cZoaDEd9/NCxK/59tX+IGMYJu1toWeg2kap+U9nNhHUog7
RyzVCkgebFta3cADRpo4v3aaBFCR/qC7T5Xf3CXTz8uGL7kxuj2Q9UxEVLc0Nuj2etLgeN0J16q5
kfzYtMIyGl3HCmw/RUbR8JA9nfdY8BWNy4A1PW5mLywxnDaM39lJ+OiO8+fzk6KYeBmwRi7Aqux2
e+HbBHl957azvfEY+clHXcQ3ZRbvYDYUti/D1rKsAGMCIomEufHZL4+p3p+Kdt3Z7lVfITkwhQXx
2LZwPQu0Ua4QkSpu4e9f78IUAkmTJBbEnt3eyVHVmeTGfdOM6NOw1H0+W0dkfdyrUgzdqV98xG6c
FbX6wa6O59dHtfTb7y98WnNEmYlt3pB1ekbP7VHz9tL0qu+QdmWt7KYmC/E5k2z3GonjQsnNIQdK
URjGzbBPH6r6Bsm5fQQDzWQiWTDE9SPF1E9rvIe3VH2D5NPaDO4+81l4p8k+bzRcRV2/b/LxYS0t
Hs20HftSfYHk3aU15q3ebmfVSTuC6b9f2IQuWmAZQobGHFdXl7NRKOCzKvrWOWjLsFfip5gfGUGW
p6ErfJOBz/aNtmq3UfPFisR92P9yLzvGyyCyzBHjmm73S1EVtyastocxRdL5/ORs/vvvi7eQ2c+E
Z2quTpYmoB7+OHbNsSg/tRqq0uEOXloRlmQoGRFbOOg2W0HtO9/tZb3WeXQd3D2uO1XzkveOaCZO
LRTTAYWcPmKc4xPRG63PLtk5mqo6kHw498zBjCoLYYfIfeZJ72TqRbDm0V+Xzb/kuQjDOXHVGcRV
X8uORR0Gg7DXAwV/N97gXOgBkg/H/jjODjIGwKAo4Cz7N2iyXua3MlKsN5I2Mhad8QtQ5OuwvOnm
fidjpogJMjBMoIOIOi1TX5TptZ9o0Fmauy94Cr+VoWGWN2Rln2xxLWvad2Y/ju+dQfeeDCqbrz24
9q/Ctmsu25tlkJg2Zjq4bmYpLcwrhOFuSjCNhb/3pOG97sS2tDm3YzQUOkgWTkRp9Swol76bnTK8
zeM6PC7jHCLr1oZvEFncPakqoBVCRox1PgKPuSWsAGR3K5ZDbpZXZYkkBFKzP5cUntHsG4ebQ22M
OwdARajalI9fbtSgQdfMM1suib14b8TFkzclD82avSG27ziKr5hIydlX22/nxmSdChtp8ai7M7v4
21IagTckP8qCe4RA+OeY9djief9X2bjk/2ODXLOY+ajBcZ9gJb5Pq3ln31BZuOT1dh4aAnFGLhN9
NopDV1Ke3Dc95XNxaF9P6aCjj9w23y/7EGkD5wUksp0QxGA22r8gGp+PKOMNl82SjDdbHTD+RQzm
dQ69oDGjp3C6TJMFuYY/raqdI620Gl7y62ZE7HAIxZVuFXvPyIrllQFmqDdn/VS3VtBBZYBqmmVD
Eef3cRxcNOsyxCyGXz8TUWdB5DF5h8adDqPmVjsOpxr8tiW+OBmLeFm5OgNgEXljPVYaZPSUb11W
Yy1+64W/aL3yFhiGBqamHGFzGHlXI8kPI9T5iVEEC0vy5E530iTpeKLOrfa7Cb3rQWTebVllN2kZ
X/YSJWR4meCRuvBzjt1L5xwnYFeHWE/aHZtXxCIZQGYnUevFgiKdqvOv/RVqR2SU4ben7AnvOmlF
m9zVWlx/t6xor9pCteKSExddNxaN0ViBBRTfBkVrzXt+pjhHyeCxetQ1ks88Kzswobex/ilKiuoQ
LutO6FYMXcaLZUUeIVTK66+ZwEfstZV+NYjywuTDv2Bis5jHyUW5yXGjKwedFNfZo4hXWOq/YGIN
mfQs00GJIkDe+9GD3RVHrU4OyGbvYQRVfUiejIh4hvgwUJ8i5QaNZi5qXMWnLDMetVHs1XaqVnhb
mRcOvUQO8sOei/GI/s1YDNdDaV9HRbh301KtsOTSJQLJS6QLJ8CByyerjIagpbRuJ2CoWpc2Yt3o
BtOedVo3+paqjfGpatrn88FI1ba0E6/lnNbQ1KP9WSzzXR6a9SE0rL3TvWKfl0nOGjs2UxPxi8Bp
f0D+chLhg+WbR25w8YXv4kLGijUzGi1NAw7ey8dv7mCTlZnj7nR+ehSGI6PEuD8XzVrlVqAz4JvF
XtzPbrK0D5oz+x8v62Kbuxe26ddakbU8uAVTiAaCaVaP7mTcxUl92VVFhovVDvKoZdhsDubeICN7
HHarmhWqDkLGioW1V+a8SPJONZYPI6xmhihOqKJbB80fPxe1eQoL/+Qid52X1jek0j9aM2pgsXbt
jum103pBW4jLyAXI2/85kT3nmUwfOCGH5oiuepKLk8nt+OiN0XSZJxqSnzdjF/Vhm1nBMPhJkDpN
CpjnQlyxkKnPsmbOWt+j9bLojr6wrlsIzueqCkKrf3eZsUnubvRxtfCHgstV73+fO/IofE78vZSK
IpwY0i5dVUPmO/ggFWDiPl7Mz369VyuqaFqGlqGgOvv2lnnVw/Dt1rTr7VElqZqWDtp+5Jeib9ge
+tk/enX6GFn1ZTcdGVfG1dPR7MkjCVStN11OkchUf4GFYmm/RHUz7NilIs7KnGdVVwzN2vRkUZbl
vgwfh/nWp3w6HpJgWj6dNx3VJEkbdRR1vgPbOxfQ2HX+su0h+ipyB5H6y5rfun0RBpcqFJo2p6CK
hXlfDCI/JGW+M3TFefW3HtiLtjUxFXVWxJvbDm/8JdOvupA677o2D2vn3c5T/gs50OoaKF15PP85
qhWR9uyyaGwT3IoFyftkfc31SBRXc101y8HPDffBT4s+PjRZ0b09359io/qdC3nxiX0RjmkzRqRx
vOhN7rfWoYurDyNwovPtK/I4vwvqX7TfOibapgk7OdX54sPcx5M4trULFbXfwgsRNNNsa4eyXbvq
KitLbU8FUGF1MjStWgq/S+ASCWynbA8DVod4qHcZzbuQkWkioTYfDSrCleF8rto+u9L1cK8aVjV0
aWM3hxbNmSg0g//m7EuaJMW1Zn8RZoAYpC0Qc2ZGzpWZG6yGLgkBkkCABL/+edzV98pu3zbrXpZ1
RUWAdAY/ftyHcZGFyvCtXaT+SYrzb17In7Q0cB6CBrpZuI4huYOm9jVi6hR06GBchsUCMuzAH/kn
us7fnK4/eWSQq/c1m24/ZR1PIjGw3lrLpo6O//tw/d2Tuv35/zlc3qtEBTdT0qmDrGirE/+MUS3/
B/LA39z+8I+knbGUMiMthSAVR+aYbi9CNduQgnLXwTQ+z2QwFA0LoqmCBEz26Oeejv8Ar/7dT/sj
DoRW+7qjwJ4gp5HCESoJ2F0dKftPawx/0z79qasWoplJbYP7kUlwkDyZf0IEvUz76AnBZvfvXs8f
SX1jdgrzust3xPTx65ym5upp6//NknXO8N////bRFPM2aHC48kyUltOtsCai/yKt3D78j9Qemyl2
nOP54E3LahXkbLhY/uWH/3HDsyxgHV3x4RGTwz4M+u/Ttv4TgvNfzTZuX/32yv/PrUDPF4xLgE8f
kavqaSv5tl3ReDyFffiUW4y1G/5XUA/noeueJizxkwazNxNACWacwiIFHDDCKa8Vwc9Zmc//fRb+
W9i5fak/qgCsbw5GgC6w0/O4/8/m8TidZD2Ee9evFiluOUXYWfyHq/vfbs/tX/sjMFgHKZaGd+kO
m+wrKPP067ZR9r9/yd999h9hweto7VpQ73Za13DB47C1aaooMdE/PKn/djNv3/2Pm29bI9owwJMK
+fi11PW9yOLKGnqNVPT8737CH9V8aLESty7IAd7XTRn4oYFulfonjPXvfsAf1z4Le6a9RVSeA1lR
GT1G2/LiTTtVY9zLf/cW/uSoQS6CJ3GAnkcuL4TEh7hu/2G6CyfB23P4c4KMV/AnP40zuoV8ATYf
JNS3ZUMT0xUBySIQ7cLw0o4QbJlcOFaB4Oq0gjYK2aZkPUk/mH08D+sR9lX03AXr9tYkeXvkW2gh
r5Nvj1j0FlXD83jHsyV708Z+ruE2Hqydmuu2+unCHcH+ebMsl4nQ7NrFTD+1EpqXktOoSOBuf02t
AN2JJeF6zlva3aeL6T+SsZeHiAp+1fOCHDU1cTnR3h8wp9P3Qd1tZ7CVTZV5aZ9G3wKXVhKODhie
XrZlg8YYQH3p7mZ8a8g0YZuFdr0vddaqb5Hd1AOHSUPRWoYufcmxVldwFMCipDyG/2kbig+lb1uV
JOtbmHNiCblIcqixwhCy/l43s760KQxg89wG1y5pAoiFTsvR1RO83TM2nlNp26KJx99RCC7pvLY/
a4XRopM+qLwNwh3YTO3ByCgtTTD8zIJt+9g6p3fG2LFkYhtPJB23gkVbwCoxmK6MBnedItOfAqai
OxlF636c4JgzBG3zGMXM7hiIMlXssOc7klyiu01P8Lu4+hgWPtg2k6VenCw815ApU9Fhpdm2DzF6
+kqcmQ9kyHSxdEaWkwKrd7wZAIdbFl492AxA0MOLxKp2Fa86r4DcPsYyeEl9AlHOhf8QufkxtlLf
+bRdylgt2yFnq9plnvJjmtK1GtY67grXT/CzndFh1mGq4LqZ18dhiBaMdVtbxXaRO+o1L9JlNaoa
trHbd3L9Ha0be4x7NKcQedqAaLAYxtvE3EHBqr32EAfE/ezT05gPcRmmIb4+EKpisitYjAwLQSTq
gkoIOh7ibDZVovVWtCl2vImxGLnPQlR+k+9bAmPMr6FZ9FUpbyrhyFOUrhP4bJLCSQ9m3CXp/MFs
2+yLMZ6GyzaregXQorNC6IVDMbOdq9A23d6seoSJM6qTvVko2am8abFVteiJFiJo0AWBdtG+o9ra
+N2WZhO9tIES/LFd29FVRId4bHRtsrjIXTttZ5krtlSUNuv01m7d5LGZSBpmq60Pw/DOpFGD9w8C
9iEUcRxW7TB1NZ4x1PXL1uQxqTrXqn7fRRMGFJw3w09q+VD4mUDLM3ZD/w0QgPT7Dhf7lUeTdPsl
6eS4a1en+rNrt+0Lz5Deq22mPWTU1pgX8HSM763oEnlZxiiMiiWmw+NKuvqbgVLMFddrHotEwFyk
sCvkIVLu5BsMsDZWJeGcw7Y2zqJoN9l+/Iwck9/gvaiOSo4RKZdoHmmxmdlB3sPF8antBFzKF/iV
r3uWRHN45LWJEZSYlhjvQKcrhTNolCx0t/DaiUesaI15wceRknL1geux5irIbVoTjwdDYpWUdZxZ
tluBYV3hEeIeMe+NbNHPmRfw3c6teWhQwraHWbtuLHlaL1ERgEbRQ10dzjQVIwNpX7xksq1a6XS7
n5OZm/suMYzsm9q2KEY300UVbDrGt1hOcb/PtjRy1YibZE9ovjgteq+pfZdjt2577lTKHhLNav0t
3Wze7EAQ6CxYHNAnlkU7wgPw7Gm0qhN27eMvXafUvSYZifGswbA19WvXZ2N7L0Rr8fNJa50uoNZu
f9WASNwrl9uQ33ESgA3asYW+YdG1zu8HVje8TPQAl1LTpU5dSWuaGJ0tWfiDBQgPC+cNU63LPLns
TtKlrWcYVBG93GfKUPMNFnF2KqA/sm5dIbE2zoJiymblv615SNWJrTAwxA0c3OYN2F6Rnu6mxk39
40LnVO1n2261OLbYezPHCWkgeGSR05kr4gavr622XBtM/KdBEf01uAVjuCIfYc6OSNSu61hB366L
XrtakLjiDbrlXbD1UXuzagtT6AOSnOA4djyvmlon34Y8Hh4yEbcQ8sP04me8WkKO+A7p+CR5MoU7
W/NxK5MhkEgwfsbKnJs6cz/lNGLVGjUdryxExrvCgvsI0DIKwyvJEwQlkQ/GFaNV81jRJiOi6iZo
gh2I9dDZATdC+aKdo97uomiZVBHG2kBjfenwYb6vdQ69NoszBxKky8/abGNzPxpHPtyYrSledBrb
YkXMqI89NyI63CSNZSVn4cefsrFmPhq5bapYGnydu0wsOvzudWjGUtWxCDAvBvT8iLvaNqcR+wnT
k4K1li3HaW3TCiswNC+CNJs/RJuN4cOkYM18oEnM3q0EkoAL7ElQtN6nL2JYF3KULs7hHDKv4WXN
4SVZeZK7EdNQtaKaCJnIyySI87VM83jip63rZvK8TVPvC97PjSn0XM/ulPFtio8EhRwejSarva+N
V1hi3rjWBxi7z6Lgmenyog2g9nkZOrZGO250Hz2HZvJgZ3Fp0z1cGTUvu8DT7nFNlGl3Jmtlfkp9
jhw+DKsDnUAO3JwMVArr15qxcN6FLUnm59xgN6dAKGdQ/tHz0L2yLevC0gPvo1CM84vukQNu00Zg
a7NDrE5ojyskMJxKawHPSTFHJi1mOG50V8dTeivtlsk8kSj1P3SK9FJBhH1Oq3Aet+ckTfIA6ZSZ
9nNmE6buIRpaUjVKuPtaTCIpGZ18BzgzJmtJQmdgLbVgKXLvFWPrUIi2htwHY8HvpIb8BwRnUhy6
YlxxLx6h8BRqnLG8D+wDgUJw/wR1zNkeh9CyjyYLo/ibpAE0Ucp2IKP7ojNhDO4RYJbWF7ptfd/s
4DgzzvdSmrTfL9JiUsYQsuPj2MKJDUKSInJP6ma/eSWp1KRsOeceimTrIPctVkPztUIyiYyrbpAE
BBsH14DSsQ71OFSwk81l2Tnr0l/IckO9z+UY8DOKcNYXNQQXIpCKdC8/00SP965WsOius76nPzrm
RnPIsMKgn0F7Etu+9tMQHzea1WORKRqOT2s0YsWQOGwE74DaYSuRehLOZRoYS7Enjw2IZ8eHPEK3
YqFxZkRS99XIqQJ1lM7JcCsSUUw0hq5/9Rj+bxfS5+B1kHCEMkkqZJOcSbNEZi5HP64Trn6IaHL1
WP/O7ljb8aesj7u0MlgbnIsNUv49UNjMmWqmI2nuA8nyuQxi/IX7MIeRwHFLJ6xVJpOJmpdMu+ht
bFAgHVp47EUHZsjQP/QKcrRFPyYcsFcj4rFydGPPvF8NfK0Qf6H7Etg+RxKG5TQKMyrTYd8QGa8F
la7OENqiKTdFtAxBXi4J0uND2/T0MScy7/Yc+kVq3zrGzVOo9JafHaZcCiTzaHL3cs1xaLswx6Pl
WCvO95t3zu67kKd4aeNgZ/ssJt2i5o833yLxMTE+uI7KuSS2J/yotzYwRT5Qkp+VusVBZ1w2/46o
W0jZzfBwrJbOdq6ytaNdNQw8hsnIFrhBFlC7ZskZRfA8Vzej7ajo182/ShF1TblBRv4O596SAxtU
3RewDVDBvkGUTQoxD3F3t7KJXAM0E/UuaxCIjiKdWL5PhhZIFUAH2JL26RqFZaNAt3mckX1QSA+z
tft5qYfsvnOMTVUdrMt4wEPOov0stIxPBrUpq3xKNX/Ocz2In/j9CGojOnhUkBo+iUWNUZqqElOr
GuJijoqy612bW+S6rleQPrShPdbcyPShZjLx+xFQy3Jx2PbiuxyZNitvGjZ92UDFA3FuQYIusH5t
n1OwzNGjajLm5ziCciMUnWXWYyTZ+eZkmMTON6K5ikAChCX9B4E+bvYuISc4HkW4LH1eblujxQ8d
pWLabw0mtMW6Jc2bBsIid3buedQUUR6kXRVsom3uUCEsqrQukEMVewZeIT4gv4NKB1lONM/FOKK/
SNiGvFIP32cRxDEMxVwe6mMnETmOfWuk3ok4AIpHfOPoLsybUOx0R6Q/blMyzHcILa1/gR3SIiqs
Zo6kVE5JWTDSduaolYaazNQMdVC6OIxoZeAuslTTNCfyZWgXqi+UBcweEXU0CHbjaNrr1uVrell4
a8a/ZodHc7DdIMV3RRPbVFajbb1ufoy7Z2YYF/8xfmJVNsx6L8Z1/iBDvTxkbUznX9tAmwikpqFG
Xaj0PB+DLI8SGKxjreTkIwSKJxH1zVKuCtKHb73vzHDfQ0OQ4f4pfwczWY9GBouJmJK4JDdvdeip
ffAUonbvDrsqwQcNhAyvEiAuOzs2QAc87Sl9cJpbifMVqLDwimq26zSZsmIGx0OcEpPK9c1yvViN
QsOGO9IFSXCXY/I+n4lUIS2xykxnVCoS9Qd2bNPs0YIOtHxFCsUx/G2npX2Elw3JH7GMsTgsboMb
zQtteRojLfV6awDASevLcJ3EvJNq8ENfOEiiJ98UOh1xqzChsLqpseG/IhiMhb/Srpmj8XcWb+g2
d3OyheHjPKs5eh9Mn0PJN5td8EbGedqKeYrx44zZOllhJXeuYWaOJnKNftz0JJy/YOiztOsjEDLO
UWR0MH7rd9gxbDQrbWwWVvHOpl0ZSxsCCsX9a6+swSZ6yRyWzys98yF+tt2qeVgsiIRdjnKKt7Mu
8O+EQ1TQpVuTD5SOfCAwebOJ+AsZHzMzx4z1+wXeY/yoVGxPi2xFVtAVqewzZX5kn4h8sX2eRaPy
Z6VzdPW9X9EwQ9Bz/jSNG5qqjvL1Y67J9DKqDiysFWCizFCVFxZK7D9gyuMqv8zyZMebPgpvbX+I
rEEizOMUX2KU8XsnuyyDRIL0ZYaSvy8j4FjXrHWyK/RGeXDfyES+LrFwSxHZlUArYCHLcA0siVA0
o9lkJV5XEhdaD+4lT6P6w2cdBDtUrwoPCaqk4Elyn2PC7SooYQT9gbrYXrMAvdg2mO3YJyMJiyZq
xd28yBR764iAy2BQbUY0O8XxoC82ZsMxizS7gxuf+pXFaNIRR8EcJrLd590SXtk0sGfBVPrby40c
UwZhmGCM119xoNW+d5w8rxCpOymv/O6WC0LIYZkkqHKC4B5SLLiVAR3UEZs+wc9FRfqc+na9V6Hg
IIt1+pqsWcRLBGi7h34a/2KAQ4slQtBrjNGv+dDIcus5/0DKyt6DCcG+RV11BQ3JhQWxWBGv5STO
1Bv/EteRO41wj30G8MFKGcfuPGC//gVrxtEhTxMMPDFjiUAa1PXFNBF+SI/UVGZzOP5l+rE/mYaM
uy7K2+dJEtJf+nE2d7zuNwQiDHDR43p/aCbRY90KIg+bl+5sBeZdRUcb65qbqAqVe/xlh0SVUqy6
KnsONwuKZQitO9tPBZ0aArxoCcOuyruW4H8UWE8qQ9NMdgfVRdLdT57cnC9qniyyL3AWFWLCgEWX
Ik2D7knS2oCHlca/m9hmvJhjB3QxTof4cUxM7nezx+y6MAvsgCE+iXRa8E6lSAFBhyZSjBY5HFbE
6JDjAQrJuyxpSIOGAgDiUw8VT1iM8LwcY7xLtDPiTgRhfE1b/E7YnyTfAlxaCQ/dZAA+sLokg1wZ
8lKTmogXIUw2gHSlXXolCdJemVoFnYmgNxPKPbNS4DDpHJ4XGK2/zYiM5YYesatWF7RHwCMd3w/o
K+9QwtkDE7X/a7LTd+CgzTFZtNwNeWh2NJze2JBeJ9vVewmRv7NqYLMmOxmhjYFBDp5dM5YT+oW8
CAWMCCp0OPmVqGkD4AmejjoBbhghky9IZq/bEmOwG9AWMt3i9k6Mq4En+eEDHd6jR3zGrYnnV775
9SXauheRrRPAk0Q8ZgLgZhvbnn/6vJ/OQPZmWtqxayqaNPaZNGn/hsPTxztg2ZC6nlka/AjHpS9n
0T4gw6zwYMjDWyTZyn5AfREUw8SjcmVrfIJ0D++KHFjQs18jjfQBcYdKyyj/DikiV2G/LX3Gqxkf
Al17bFlr8jKrRfzClNoUo4KtXQZyabECXnyJZtUQWNLRT/hwhkXbLz3YiKgE8gmVXySWASG2l5C4
FTOtYPWH1pkJ/dCRGo2qn9+5703F2qQu25Fuy1lP6/St0digrRpYhNTlDTUo3dbmlZ8SDGgGIJkM
Fj/II7uady8B5FGPS9/CxQYOFxBv05AX8MtvQusB+PhyFjR98hpTUSVC9L/avvZKX8Kuv4TZ9sHJ
AOvgmMCayDbnDPjhFsR/eT4PJQ7mYcz5y8T8Myri61j7c5Ki/5U1TAWiRb/IobtH2f6W1OuVK/FZ
T6DDkAz/7n8aiRktZeeml9mn329/OZCaolJgz1j96p6QMc55ir5ui91Hl0KRFiWDrrJ1hFhfNx4c
FJpRm053g0XzHkyyIn1/2zQV2RlI33ppaJifvEwYFIXS9JPQHvD8mE6+CmpzaHV0gSzmOxH8pYGB
d4Fa+V2G7KRt+ktTE4EbsujKsm1FpADyoJYIBhugPPiJ3zWkQ44yU19R7Y4tKq7SzPlds2736Pif
6n4BOFaLEu3Fibm6yrqgCOCiCc/6ZjdF0a98bd7R8P9sfAO7FxSysRH3QLg/ahqctwivF5umvyeN
Abwgx4CEKFe6LyDDF8Dq72FELsGKOaCyr4KDARD0PRwimieAgSCpZce6DX8bYUqYQNTlOAaPoV1F
iaHIAw/Z0dvtBV3gPZCmjzpjP+Zm+iJh/ybT8A2AFvTb6bepASIfTOTYpjc6mnzUi3ll1i8lyTrM
net8hNVIhG2epN8pCijJi6ZsOn1wU/AFEW1SMGmifZbE/OiDpUhIc0l6zDPlyIqbSSlUU24KutnN
pj7Y12PSF5sM33S8QlFnwFqeOWkofUPCIHvc6LTTbbIfoY+uO3aZe7HrNZoWJoMTAPhd6uWxF/XB
zPCIARQ0I+gGdaHpWIK9h9ol0dHeow9QbrOIHuNnL/BEumw4SyeOtR1e0q0/poDsMUJhWeFXbUub
2/OW8v06690STd8NhKjD3CF8+P/4XIXeIX3CBCjpkhcUulAfje45fM0MEMt6Nt8wwfnKiRY7MoXf
myTui5lER66Gd7S9WTGs817js0LM3CKaQ9h2O/Rmrm7PHUKgF4X5W+BQfhj3CnfCiwcTXmLeIze4
UlGYbDmaH2zdyGMqupfRtq+wMB5LLGKoIu667xEcJOcM+waZyQ4+GB7yuMHO71qfGx49WTt/Ukq+
gS11VrR5IwzDspt/XeDzQ5K5o3D1HR+athC0v7S8r3jeH7Tjeyean5Ad22UE1S3OJJpCiZlRg9BH
TJnW6tjX/hnGJaiy07oSmlaxQd+eAhFxTfTVhMNQqB4tGiQfXYE2RhbQXEKD2zhdhca+RUq2CNed
qMYt/UASeE7JsgdO3hccbMOTX7cr5+kvIHIH+CachKcPbJ1/Mxl9jk1z9o19SLy/5nrbilysh7pX
+xF2KDRcXtDi48/EMXD+QfLwDn3uL29FBWmOiiNJAfVdvrUJh8h8vweZ4Arfw5cgUwdUvu9my85S
blXH4DA65nCrdUGBDhxznDF7D/WEJojdoQp/vbkuS9hhY0v2EsHQMCTQiQpV9nuI5LEJgmPc8SMg
7jsdiNc+ns9slVUW65eNZPsOg3yMYXfe5k9wKf6Zswk3D0QGDdJE4UPyGCE3FqsQe94ttIQ79m/N
thPK0adOLHGJvPbczv1DwIeHcB2P+U2lf95aLGwEp3gECIFg9pyhzwbMdt9kVBYuCT/byD3Orfmo
F/6SbPUOvfCxkf2HHrYqDxoGIKe/eJO8Aim7z/k4FVIuf40479QFZZP4Fy/MN7Xyc8f1fs7bUyfz
HafmjJYHF286ORqeBkbu5xjRQ8SsBnLe7+O4qdJYH7YWNkyBewSt/l22FmOW8C6ODBYdVIDmC77Z
SEJw2p0jWP2Z6ckFdQOYC8A3iNRJSRB9b28NPPQTRPB39TbeDz06PJnOH1Pon0ZOvjvTmmL1DpBl
eA7hE+ab7hBh6tKnLQhP3TPEHT40AqRn02kJxioZa9x/9ZhPOKi5Wp9zsVzSFjsj4SYkoi89dr6+
YMetwnDjqHj+svL8kNv6a5jdNYj7pbDjcBcMyz0fu3OYRFfm2QNW1B62dfx+O7FWxWU8LmKntu4Q
TMDNhvhMJ/Km5ATgLIhOnZYvIJbdr050Rapi+DFHIWzqMMUdovikmHonnnxONHBFG6aPQguk3+ad
5fwdhr4PDFnJe1LJeHmoY/46gMesphh+YHZHl+XYohC7bebRqkEhAuMUdU359Kuh0xfeyAsKHUjX
TntY0f1yWojS9cvVhPOxJt2T69lhm5PjBh05KLmWq1Z3sAv66Qda+jyBmhEuBtPJJV65Ld2MtQaY
rb+mrg4rTsPrMuXfAY+dRlG3O3Anj1h7O4qafuoMr54GSZEDRtxpjIzR1eFtqfHHGovP299de+gk
LOslzpPf0AeHkSUeJUwjHtcYMIvsH3WujtCnebbrWIppex90cD+bm3BH2J/gU1lA7ZQU69iYKg3B
GpvX1ziXf8HsDaqW2V3OgYPGiXnPWXaBxnyGrgY2fxw2IH4J7lO2vAUZ0IZc/YZe1sNAg8+EYWIH
I8S+kz9SpY4j9Q/taC58G85ZPO5TxZ+XTv+1EvdsRf9DaP+a91AySptv/znofWMOW52dlyh7mJb8
2gJvgMYdf3RZnB0gQy3KuN/ewTjgRaf5YYC3b4XxBpIf3ip2lS8W3sQ4rwdm24ch5qc0retiCOMv
LK7sXVhnxabYfTYuY6EBr6YMo5dW8Eq0+hsCwH2Qxj+cyi9TEP1QtjvdItjs5Rer0TJmo72GM33v
FbQkarALMjw3BldVO9E7sqVooXSZzuJZCJTY7BbjZ4CiGjlDZKwyyNRAig4NjGnzKC7CtdUFjvU7
E34tQA87TuvyBskfnMI2+knbLgbuDBJH3spi0PAXaQcMtmQwPjUefZODfxO6s2cI2V7WYcgAo5gd
HkaIsMi+AisRObroIUJimeYQIIdtHwOVnyVf5wJUQY4SBL0W1LcvAiXxlGU/2ym9C2Q6nfoAZQIl
Z8yRd3bUYbElMQUzK2L3dNxeMfn/PSfqcntcyqaHsGm/By5mcMEbLnZydO+j+rubEl9GLvw+B/gf
CjUn/Tcx8P7HrLc3jlEAXsaAwjBHERt8BxZOvqMch3c8ZPvxtCMFSCRrm2a/6MieNa37Q2vAuwWO
fu4XvDUYfr62gViPxEUZLZvFqh9BYxZRLA7PY2IphulG79WUiELZ/ounaV4GgbnL4Pq14pnUNGZQ
POzpYSXb5y0AZf3615AHyBhGfk79CtwME5LJZC9KZG8jvM/L2KO4wFSHIZ+yjwkskcWoWzqE6TBR
9wBl7hOFiIV80RiwNnIg1TvfJifimvbWjPaFDIcSSyTBfk1z93MDX5KWS8DCv6CKmO1JptShxj29
SxZVF4AuswJipwG274P8iOoexwEk8gIj63iH+UZwlWKZvxx1AJklzvbUdJiAmgyE3ESiey3ieV4/
eJ7LalE53U/xYssI6P19CIAV3bWOogLk0bUKGGg5HIwreFca+mLmdoeNbKzDDXOj7xavJCtGXMRq
gfz2m/drTqq1b7IqhVjtVnSsQasd0J6ywm2SP7ROa3Q0oTxgNBF8s412+wk18ol0OSgiMnNogZKc
71vYNEDzhw47tmHrTq4bADugwl8Us/dX1Ntw5RqSVGP2KTCqAwc76R2klIbQlQ3Ug9Iy9eEIskyS
DPotkOu8YXzlqSoaPtFnsHHgzgCfD1XBZnk743sZMID6lZTD6LO7tR4I2AWaOPBwIPiRlkPC4y9o
cktTdD6rvzqcuDv0VPZS9zQ9WaiCA97PtneeRcu5s5jxMSkxTIqn+zUcwyextDy+l05xCGjCsYcX
JrXjp5AJV3cAy2yw66eJnxsgr7uUo2BYhgUBJFH1QySacS76hZr9zR+afijrSVbl4C01VYeNafqQ
tEu/k5Ikj6iLSFd29ZqdMCNZrwlLxp2zYTwAztHzc7sScp7nIXuFsI689xjy39epQp3gWHBOh1bs
cfLbamAhPRAYGhW5xI2QMRaKSJtmoD/0+S52Ij6zCP1Dw9al5BnFB0xtux8G8IOKG6NiH63JuofR
UvCplzj7nGyontIukmcANeO6r+NR/z/OzmvJbSxb06/SUdeDPvBm4lRfAPQuSabPG0Q6wW94+/Tz
Qd0zpyujJU0ooiqqpEySILDd+t2i3Bm6m9hq7XUZGE3rFhM00ZhqwePUSpblKn7rrJumKDZZrbeg
GRBRfTbYS3WKm22jZXG/KAGYCGKxItgUiiryxe7atB69DMA1PEzdaNBGbEhXzkjpOmmD6erMeNds
Y9uTEuYptt1kF6l24ZkokDZ2bi4gp2PghXIjV+3SKPttrwtvGGSAHDoHc5Qq80WSGAVgu/pAsVCC
7NqBm9jKPmqljW45S22wLrAfCsPCfgTwv7fk5DHLYcGk8hxU0JQkvZw5XJ5I0ErctKbFodYC7Ng2
uVdFyV9V1rtSWB+jXnde0ViZ16fNVUr6hzpzFE/YUuwNKKAkWz5CNK6LzDm0JvhlGA03bd+RahgP
3zRrOmZGFblyKa95vidJkYtj5UeHmDV0SPwjjMdaGaUEdDlQF63TWiu1GLem0J7TWCWfNVg3hbwa
Te2gksztK8XJ1MVbJOXbIdNXfi5uRIVuLUitixQOB7OpDJek+Xjj66lnJ4AO1qSse0gnN0zTakVT
B0ROKpxomycW1UJBoTdr8xSj5TBRiyUapmSBHIPTZbkQmshdK2FrEIH2kPvT5/ytu15eF1X/JpPL
VrTsyozThWPDUkw0SmvEeqphY2pl2avjOlT0HQnprJVNJns9QsiplHdjNn1LZfkuZoVepDJpD1MJ
ek7MnmiH9x4g2R3r9iFhyOB0zc8NksM8KxtYr3Y1mBB3ytyepg3YoHs62zcspKMI4A7A3LvOOJnj
sLIkdZ0mtOpSbJZI66ZoRg4/xh2K+Bc5NF9GDa4lt2QQFUDGUlvN1+5Iw1qUJo890rapqp0kiyph
DAGDhjwuPLKFDxqDrAa5t434WHC315JtiZVqyzt8v4CtWX3tnOlmCsJDjVraj6mYc10x3V5N7COP
+S5S7FNFXqILvcnjIWhr6qBY0sY597zSSJ3bKTDuAk07WbZ89UV8KMNmoUf+ln0wQVQyrMH8zhJ3
XQuEK0mEE9T2npSqVSOHr2omncPIp8HksJu/UWeRspY5T4ne3tSl8qyp0qqVnXuUk0DHIUKqtFuY
IZwuDyltk3hhgbbofrWmV4ErhuERlCtAPYA6tNDXHHJv5juqNsXZNpNN4ZcnPUo+6M6AZG1aKFV9
acxJdluEIMTJfxCavKic6NHqunUeRxtZRzrYtcFKyPEuCQeP+nnT+pdBDx7zWc0iS/K7pdhXvdcX
MnymiIqH+VEldClcoLJa6HaxULJ3LZJOaiD2iqqedcuXqZCUd13pFvMPBLjq4AC22omLZH2DbnZF
SiUHLmty2RwOCOoXjT9sIBHZnK1y9Hw0WJnMHqHVXuG/cImXjCAuRXqQrHDbyqhhBgBk+vNpb2ip
FprQvIAVQJYY5qK7zNchzOqIEGpZ2OkNldK5lBl3BIYlDi1NawMyA/nG20iCR2PHC1VGBzwYXty2
+wCFSeJIXlDXt5Jl+xyb6mk9CPKdVXnYMdyXqtqtlKa9YTP3qo7i3gFYBXrjgC6tnfyNBuC8Pyim
m8WaVzniVETZN21Qr0raerozLMJYvM7NI6URNgSAfAq7ban673kTH82h3An1pZHis161m0SWN8n0
qlv9Ns8t7iP+VrTflfEk0fjGapQVzO/GN6nY7LK4dexsQzwdHd9olB5A/s13YR4fUT8splDLUPwq
L5WY1sgOiK7z2a/y7KNr03upzG5af24Kq+QbStbP71+BdL2VRo9LU26p9oJd1SfraLSfWbz2mNDe
7KClcJBaBloat24D7WbbyQeyqWJvKEO8nmJzM+gQx5LTHqJaGj8kNQy6HahMVrpFEyFa8nUtZdbV
2ao1lXEnD377lAnuaBqxxCgOEhlTQs5D6veqrjKJExqaFb2Jpz2HH+dG7srswR4Cc2sXY/TpI3Jd
GHWnnNWOZUS2pIZp3oW917J2ochxWKFH56xrsgDDRsCrmGZIz1ZleJQD6qQkSG7atBk5Dxahl/Qw
NHFJ8NNIue+GTuJPhF/I3BRYPDbUyjxO/hAe0W9OK1HbGoRlKLxi0Gwox7qi4K2ida8KHDVhaCAc
i5FxUPQ9j4pZeco0ddux9eOlY0f11o7Csqccal+Nwqo3slxF0ybP/OAa+t2dsGHbIWmt1jU0CcRu
bh5lgOQvwxpp95jqu0bLzW08JY+5ovoYo6f8IQRVpREg+3HsP9pVcS8j6/BEl6xUGoO6o66cw7hN
XBtxgls6feJlbaJvlDBXXNLcZde0m8C1otKkkkOtkfKJB1rP3jR9KC+bRivXzjBpngoRx7BTP8uY
cB+tA/hgITe2YtIkht+QnB0xyQCrBJcF7ZAdG2HfxZpyaA30vDZtBUAEVr1aKa7GFbpDDHOqSZ+N
MfVgiZm0GXIpZ5NNxG1X1iG6FA7eiJ9r883k9Lew0+ZialXzXLWx4yECnRW+xNSldf0NJPnFl8Wp
bbIZSuocmHv90bLkF6fooFnMFgS7KKo10SxUXWr51NPZCIm4fcf4tPZD1kQ7PTLOw9hvFJFxF/qd
nPRr2+q2hiQ/2FbQugKJ7L7WQa6tuhWeRXJaHRu3gZmlm7Hl6Jo7ZsGi1aULuWdTjkp+Vc7Kj1Su
LTauqVmXwvCvgWU8wd61i75OZzpP0rZZkk/rkCXINc3pVVM6cF5tTHrGFzJTyuRon/XscULFgD+Y
wW6o6DJZtAq75wS4U4JNe9MgC09NB740xVsw6pPbDVqOk2eU73UzvaF4pi2yHLwSgJx6LYzMsqLV
sIuYz1kiXb/UwwDnGgzIFevcwXhsU2eNzbWwjJQNfMxcy9IP06jeQp2VLklML4FKCsCcTUutY6wi
Q9tJYfSMZvuiZuZb2IgCv4LiGQSQgB1Rc07jBIZPI9xRlG8Ivd4rq70VaSNBsVGSMGXMhe4UpNP1
9lOolYi4xtRrdIcHIFDcjaJXDqR0SJ4cqbeoBwCXLeg2s8xazwZymZuHjghPPGR4ycHyOY+HSfek
UJBZ86gvrOzU+d2Zg+tdDN07y0ieMqIFELxPZ7LqT04VPBMUnSCItZ+U2WQ2cXZQ43Gn5NMR0XTn
Rkl1hxw3AeyaW+7KyBYDEYT4qAfrSUXMs0NStqPEMMEj0106RntZdKsxLLdYca5JOV0MSWAk7isd
gZ0wD7WjfBICWCGn0hzStBCzpwCEC2s+LzWaD+o5bKpwVJeDDokW+g7PDU2JR8Arj7WQh2w6G1Y0
2W6fZoXq9tU0XEGiwyfFHsNjESSnnkUy15LAtZ22oXjNPdbPfaKGpxxqGGeaaSD9D47G1Dxa6bSt
U0jgIkvfDS1eC4c7GScsI2YvP+nj2GEAsOHXrOnRD4Z2keuWsZKpL9053r+3Y80Fut2qCq4cXdqZ
umaD/hUbtRFbfxgPdRVvCt0+qGGynmbl11QHh9QIrkIx35DxrVO7JW3RGioGl8UiLj2woh+Fba8d
Tje1k23rWsK7rF/Cuh9WNKnrGDWABl2FXrT0001jQfAFLVrgOnQWamCdcXLdc0tf1IgFHwnOIsuK
i1+2y8LQsQEoyEd6jZs1M5JttxsQPi3IvPWXc3504I8PiH7YZCTO7kOstm4eGdcATQ01rIbzBumR
F3TDZxZIb3RtPU2Qj1kYRKy/nL9rwE1bBYcQMbBFYA4fllnvRiwgsVD25DLfIs5fkefqJWawnuOf
0bBs2lR7M30ZQW/PcbZPOZT2z/mQPzp5frKRXMB9pA9JMb04DZQFnEbtWiQHFUNzNoaU4YWHMBcy
x2DLowErqNy1Kq1NCW8pxteOjZ0Vhw1EP8S0f9BJBnLGS1bKuAQOWf04mxY5oq+G7LNJ9FNj0YeM
t88BWfqJZzOgMeGY2nICGZ0DR7iAdvLkeHlosBfzb89RJYYZ0wPe9yICzAmH1pFt85807sBeylm5
Ui3SDuy1wzbAYlM51Sow40OQ9SupRcs79ouwGZFHxBuFvnwyFilNVS6yDhJp3wXjyU9iFnkuU5WG
/XzxTBUEjdWyHp/oBp+qA1Qvw7kzrojVlpMqgH+IOufeTJpYTUQ9p8ZDovdbWhAiLQg+6uqRr4z4
ZqkkYtXP3b9I9+qb+i0Y0kWV2ac2sRnrlcdVyIgf7Tn1Jap2PgERuqFTVY+XoaXcD1/4P1Xn7K7U
MBxwLZrF4eVk0vzayZOlFUdHDSxdSZM3yGlQIGW4TTiEtR4iWvtGoK+4K2rTVCmL4OChGJ+b1ri2
OFxi7kzVgL9DCSmmP4t+NliOWOdo0wjVEkEaq29R+g106Wnurp30YE8O1uIGHrkGVRkaDTlwBUs5
y6LI067EShHJyZhGdNYcfqfMx6+fvgxy9mG06kFml+QNUS8vZ1vqbFOujadMfpgqn32u8vwiXPV9
tgdedudZgOXmyk6+Nmu4rlBu3Kp1ClaPzG2MxrOn/tIF8ioZkOCGNWh8sWFsyHq2QR27yA304bCP
qYhv6iQ+drp5lfkgYJkhVdbwvgfsfwvHks+qkDZB3K3jJF1NFgwuMkpJS866Gl+toQeTxOjOjs8+
NS1yuwXMK4Zg5UtpsYglaSH09mzq6SPq/61RVQduBBL4uU04J6oSv4c10m2L3aNeJPLabrHljk8K
QS9uhhhDpmADT8IDYI57HvhoimuQ9su+dxaTUpyNdN069cs8iCQlWibgxYEGRls9RXNXp1DFw9R9
zgkusiBib5Kh9po7HmOMwsWXD3KiLCzSKAerutAZcE4xLjIsY/EiAG5xoIQB11ja60tUP8iafe7q
6mR2AiOLfpBNdd8j90aOmX+feopuvzlKczePgHQgSMscOlw6xUvBEqTSwWAOIUtV6SqQYyrjtUn8
tUWYis7CjKN/0xQ0IOjK8VWPu5vEaDfp+Jg6HEB64vYZaBGnRYgKMR4zplvWsU8qTkOsULghvtOU
MG/k043OCUOtEKPx7SlivBR4ccjrpV6G7kQInaLqKztqENvmmCfG7VBkm5zAz9LAXVl4IdVk5h9F
f5oQwoSzOZEycB5I+CyviRZtedNdL2U3SWLdB/W44dThyo3v1hhVEe3sclPed4N+Y5nS4Ol2fTej
f0TW8+hj1Tgnob+QutZNxnqTtRwRVIVO5QfgqNemmw4ZlwvAz5HW39bkIurhtBT1LJwa7/y5tG5k
5e77hJszWSsjebKY8pl+kYdkIQXZymaRon/e963JBoaVIE06xP8ZciIHKwDecBavNhq+IQoCdJLd
PnE4swcex+VNCZQ3lqv5RXGTrDvb2eejtkwG9chXKDh38eDaalz3PKeZWkLKcVYappzz4Tsd1UGN
UaHfzoeNKAYJVYBA6LIyEv1hjN2KRCQPb+GT3xerUs12jZSs5wVdDl/KQMcG8jE/J1bG4/xM6Ebr
WUDj5hBRC2sLRu68fMyP2MiHTTS9KiDr8+daJhXJ/BKdvhKD4S/rcFg57ClDuZpXFO6wQGiWYILP
aWgnsuQQlc2yGGnUJx5CltmeBMR52Y6y6IRu8Z6va9UyjDDZupXqDVF0E7TKijUiy2pXxhRrsEGg
xoMINZ5sx0fflVG35Ehheq+2nW3gWJ5TIvyn85E62Ku4shaInqjItFl4veXbtOjCvHm7jKf43ugx
GzgZSwDR366Za8cUeJxqajNY5u28vhZEiLZx+VFOyr6ykFNBRfpXOYT/z08xA4s1FLBiXY24bOuH
RPg3SUxv6HZYzDc+hwdysnw5X0CiFwuGvNoqHiujwX+m6skU01Urom0Mo8rfzo+bzVcR7WKeORXK
xHkdm0idGsMeKEZzcULt+U0cB8A1uUcW+jG31KtOkdjEHYCWOEzcuYlBHqbvKAChF1KXM0Ka70hH
WHEJbYozQwIUtioZ9GlvaxwVnTMd9lB7lDwyE7Vr1XuF8Hd94QycvckIzqANXVxEGoBvBQAk0tco
7V9pRHFv18431j7sgJKeePHU3MQk1XoorOlKajKZdZ9ortaEfFJ8GzTQWOddHBKKU4PZzeMnsV5b
1X9SZfOubPDyzDcQ5maR+p28ERBp6fyGYUiJS5l1V80Ju5LvXHRtOqkp8MpEFWfoaeNN5cgkm9V3
8wo8/5wGqfdyJz4rvxfvciqfrXyA4dFfMElQJ1S3nTKb+bpr3o83BNucc119NztlZ0o1o0KjEY8k
2n3a9jilho95mMDffkuM6ZW8XO5taL91Qr50Qge7M8C2rfyWyM98pUyCTkQaFVPsSJd5NELkXpos
OnSZeE7i6TnSK04GxU0AwgqosOImbgOpXxqZs7V65dks1RPGm0PlxLeykRwts7mToL51eBEEZNJd
knfo4YvoovjOuC9obLjC0btrivIpiLWHPlFfAl27GikHgchw1rJKOGumK+FC1XuWHKe8+F15znr9
NJn1weJoQD1BzHWp8iHd92Tm2GqWSYa5xs5qTvjpSNmqZh+i9V8Q0x0oV2JXaTKLCDljVozC1iYp
hdE875vcHFwtLW4GcnAmq74pAAZw6agXxHkI0JxPkA867gBok2STeRVmIxfH2asiR7Vb5SO4TtGc
EGNpCL3zF5b2O5VODEsex1NtjSUcg/pUq9o9B/izaRjX3s7fgnwknihFlz1ZS77yknhUDNcWbhzt
xsztVW1Hy87meNurL6VssMKwmrGDguUW6UeF2QnxT60tFJWGZ30DDESfhGlIv3UyQo2y9p094Tvz
Baa42kzs1SJqJpy+UDVGbfdLhaJhaOKlZJX1IR3Ea8HNSOrmmuvtlcaZvodO8zzPYMuEtum70ktL
7bHnxFAklDXzQjQvwJB2rp8xc3qjzz1Nl961YjbSQTsmZfpaICio+uYlMobci7L6ZTCiN5Adwc5t
QEC0i7o23oVAlNLY+MYqXVnXpn/vWNUDzP8q12G2ZVZVYxBPeV+SblJLrjLmu7xyLizx+NBq1lvJ
uTZTfORw9mAW/msQ2JprSdPOtjuEyMYt2Mp+SNOnGlWQSMVGa6w9KSFcOpfig5vLY7Sz5ecW3ip8
SEJn5cvJfZ6i50IqGntEwWDHTLeRPGF0mzhgFGp4VTQWKfLNbmneJrypQX+gI193py5Zyo14ahoV
rjC+HdPp0466lRlP40YKu36FAw6xDurC0p3soqTZHjt8HFLqSrXtbxvyz5lfrUUaQ3Bjyrm8nnC5
r5p6SjE+0KXZ6ILIQ8acQfC313JIkjNABqpoTHVkRoh+44DwbHA7R1crjZCClZ+Y1fk6Wtc98uJj
aZjBh1ZZ2a5G/gCNPU2roUSKZhbyjaln7SHBGOGao4ZuLDA6V+1Fi3SeIteJlQQnO0ZVJU+iNX6p
z0FrVp1RvpWFfVWiYVvGxtUPW+wMgLpLROxZ5Koxq29gmgS3DqlJlDupf3Zpy6usCSTPMLroG85Y
zACNL47/yzTbqSapFkrPUXMvKNbvxdSDFZmVG5TSYcrCC1bv9ZAm26KEC8xOql59/lZWytcWUkY5
NXVhRMSxYO/bwc5QpqhO/4sYkx9kpdhfsnpSuclMnjjvTgb7HIsjs3lqHYf1Xk7efv4N/lOk3Jxm
YpBy8m95QEFE56guRhs6IRhUTOh21Tzh08BPHHxP+fn5x/wgF8f+krmDS1eDPBvIZh8UD37kKGfp
LyJZfvTWXyJ3LIVGKrk2fwOQG+zogUpeTW0tfu/CvwTuNHqdW3lKEHKK4sK1SWlVRv/3gojsL0k7
OcasTI4JDJCa+q5W7Zsc9aP7e9f9JWcnm2CnyjbTlzYtjdfJEDau2Si/StdS5q//H0JwvvaPmhDp
xVHHpEuyCjbIqdSCE2ZnkX4RjkYplrhOxKOkZ2qHilWl3u2bqc8WrYkthhelmbrqCxQKv/eYvjad
Kjs9yuuRPBMkBAjzikJdRggcfpG1PU+G//Rtv0RyKVo+hr6V0N63rLIG9Msfb6NeHQ4qgsV49fMn
9oPZbn2Z7U1bxqBoRJFm9q2g+gBMxRog32nSw88/4D9F1jHVrS9TfRxjYLtwIpdQnzmcZ+oXcICg
eJPDj3m2p8AOP/+kH0xJa/77f1tUSkHRQxNXkkMD/63os2elsn+VgfmDrDDry3RvhUWedMh7U8T1
+XUCOTYRQZMcgtWkWNS9+YsZ9KOH/mXmR0TOGDHyi2UoiRfdblyjLLb0Zv9FI5wf3aMvk19z5FGj
cxn9RDFakt9JgE7X/mZAnfVl9pOtUw9JLdgT54PdfI/C3vhVb8MfXPnX/lLjpCg4xWcXiCW9IW1t
FkqQ6r+R2sgg/dpeCrnekGkGrV1qOrosyBGuHutCmL8RWz2/+5eJ3I2tpbQEQ3KQVsKTQq408bPF
L1aJH92XLxM4LLS2hz1jwPj9fm5NQW16+fmE+sGg/9pUqh0m2Y9MeiMotJAP9Qr2zlwANPQYBUuD
DAYsPj//pB+cB8wvU9du8rKQFDoisEFnx7iKcgj8DmEpNaMLAyGg+kZx/vmH/WDJM7/OZUMxafQQ
ksRH8iPddJTnvpS2uqxE3lzJ/fxDfvRYvsxjdBiyY8qFsUw1q/QsJPgtHcZ+b5Ewv8ziLsCkNNHb
mBRL50Ei9E0E0zF0jO3vXfuXeZwNESZBi/6YedR7UtTd6Dgtfv7WP1jevjab6syp9C2bK7eVaCWj
isO/d5Xi+v3nb/+Du/613VRV5LFpzA3OyasdPGKigm2Y5uri9979yzy2R4XWpD690WNg7OUMBCnl
ZK5+/uY/mAJfu0sZhmNi8CPbPu3bvAAY9w1/V8lIWFytEOjzsaol6CVNZQj++X3+633438Fnfv7n
WaL+x3/z5/e8QO0fhM2XP/7jLs/457/n1/y/3/nrK/6x/sxPr9ln/fWX/vIa3vdfn7t4bV7/8ocl
nb4amsd/VuP1s0Zk8v39ucL5N/9/f/i3z+/vcjcWn3/+8Z63opnfLYhy8ce/frT9+PMPjfH2X//+
9v/62Xz9f/4BeBHgPHn9+orP17r58w/V/juafqRFNoZ4VZV5QP3n9x+of9csRTFsY65YNJaJP/4m
SFIO//xD1/+uKpapW4ah6o6sagzIOm+//0j5u6oDvTmqDr+rW/T++78X9pcn8z9P6m+ixbkRiab+
84+/zhuLd3JkmdQpw5E1Vbf0LzM/I+JPqB18oDC1F1t2rkmkYQS3ml8sxNo/a7D/OXbyURrfyNY0
WTdUTTO/brglHSKKtu97b0RGo0kr0fYfQSS1KPJ1AP7iPcqGb+3og6DL4rNHwpglMbgaIB4NVsqz
VMXHkNCX2UJmeUqmPAaTtCbSKtuW0RYDPr6UAYNnQdiRcjOaKPsIf0uxrjRzA+arWZcA/UigelKk
MNglnoyLtI4wzwszwp3lC/qill7Z4ZtNLJrU+pX2OOQXbBsk1uT2+xRBcw7kTWTyXaLJl7Ex9mwz
J1TEWEHRRXLF7UeEEqDsbH1VALu5HGLualN7176XjFqqw9IMmM0lcxMo+qZWEd1nRYBkzjfvU0u1
0ZSiykxN5a5Xg3Fbav2TKLt1ZCuW2/vGnii7zGvSYYu9YINX5LmQjW+Jb9zUDlrhOGkAlf0nYWM9
NfIerfIQTN6gYP6MdQ6ZOSa+eLzmdfGqBYT3SfvazlKgIQdZshndyEpyH1n7QrU++uLUTf2b6jga
qVLgzQ6+Ej3H/ZcSFvD9FcQZkXSjPBDpDlqo6WIRKdFLmK9oSI08kwxx3KX4ROWK4M9qa86WMmui
oa7ALYIlQdbSl2LOgjOPiaG22AZjzN559unoaAJ9ST43XYY6IOpI9BmesPYE6yCanquQoNI8zd/x
qj/UBCI6RPYtuiqyPMOEqjYdbY3WGXO5lejDsmS7JCSOGInETFAu9C5KojmRV4kXhXJAzjSiVUPP
10j+d3Zey0DWmY+Nl2XA+vM1CANL+zje07HyqcowFBJ3YaJAdfqV6ulREe+KahSIJCZYmKn/pjTS
dqozczkjsG2MMKLyE4SeQei2UvNWIXrIs3xmurR+YcFsaVm1VJWev9YEcr5xlJbEK7gE8BFaTHdD
p57uSyK2ZnFo4zXTyYwIhS59grBCTKIR3Tm9qNZIunOKXUwgresjt1wA9almglyqSj5qGQPSWc9E
gPEp+VDn9D/DuC8KEkagLiOvscSBp0hqQIpqrjBuxpEYmZbUy8UoDTJy0mhrpXUPm0FMqnkrVeKp
c4L7moejNumWMIY9yZyo3CFVQmWEFWzyBZKKb1Zln5Sy/mZY9e0QETA+jSkC+YJSG1BVL2ENsDQV
yyAMdxwPcJHZXICe3+pm85EPTOxE2Du55n/UzPAZEutCJcrCFw3MFx7NrjceGhzuwKPJpWzLm3qU
C1je5kNt6hNs834o0+iYwT12cT7bHImomwj2RHti4CGHe2oK/IQBwSiV8MrQthckTu76/mo03Urr
bU9QjXpdh1eGOMPXaqzpzFfBoUqjQTMJMnm0WCaeSnipk6AtpfWaS6otulXf/1QTZNVaj6EjkJbg
r7dtEx0DvfX6AWUb+cSW6/sCfkpZ9Er9ZnfKPdJjAkb7at1agnQg65J3WGB0ea8575ka44pIoBsQ
Lm0KU7vpDXOtTLe+3L84LWSxVk+Xvk/PHR2dQI81R8dc1K/LglZSgTTQlTNC8ajiEWVtI8ukoOsT
FGQ9REs/I52nNgm67YXzbuKRg2AzhWcE5a3SWxgb43Rllghf0LHiaIsQcJK54qZKBbcIDOSS06Mv
+qHAE+d0ZL5ifUR9hgAoxPlT+kdZOWY5OHo5ANurjipIVjy2frr8Ho/ivxhau6NwPSM9MMPh0g7l
o95qh0Lv7kVI2mzRrHtlxDweLOWu3fv0T2qUZW3ZWzRaS7MJFj3yQcNvz0nuv0YEJKSOviIUY0H+
1rNRyvT9DVwhmytZHt7KRnSLODM2iHD3QFkbx3YeS0wzjb6xkQcRf4d6EMGiiiN42RgAdEZApIxl
DQtlKuf24M3asbgYvSxvBGs/S2+4b8Nsj72q9+LOwp5V4Q6fEGlYKfkN2puQaBOB3XpunqS1InTD
2DmOlbih5yAhXP6uzjDJa+tOQT6WRmvCfg4+kzLRpjsOEWuiuReosdk5yf5zy1R+H2xpQXyI5IU1
ynftAwEx0bql9GETxOWOmXnTME3K+CTJ8WbEeCXXGhEnhnLK5QjbT1F9qJ29CxPnJWte5THdo2dR
7X6jJfhEaLzjqjhu8dO+Nk290aSAtKoBj4cvPto+dGXJOZNF82xW6kMpDdeyr57UbnoMimLLPqRr
1nMHZbv5vpEU6zr0qkJ9VE9+Y5MJga6B/IJH0jxL16j7j35SFyQ2I5pQ7+knu5yFRta0bfr4GCXS
dWrI4i2UN0VpMXHfD5W2I5DxpnKMg8jtS0jYchPyr4qfJUvPoV4eaxXyIw2xianyTujpR2hCWJfi
mJj+tYK5LNNTrTvXFEEB7rmHsJrOJSK8YvBAx1eRFe3Nb1Ff7FBeofWLnGelbW479RRb5YqCGRY+
b57UiciwAcYc2ILuW/swqtHikQpsFGva8x0gBV9Ly3hVDZnHLi8tbVjXDaqDMF5BvOG8d+5I7jvi
7obl1/uH1u7W0qS+1i1OMgzGdshCMkzKg5iectTv0iA+tUE5UPzMu4+XNtXVqGTW1mh8Iv4PpqVI
VjZJ6Jz378PavGugSyrlqrX1WQqlu14vLrZ1yrXgLuidNztuySRJCKpO0ouFaSYr9a0vpj0BBDxk
oVzYLtdpra8C3TqofvGORRebVO68KaVz+HD07BJqEu4pmdzPeBVJ00uj4jxS++XEEZB9M14a1fji
2+NH6IcH2ZA+zQS5/YSRw7f1i8ohqBsDm8QpBLLZCJEbpsvRtu4jQTRMVAMyBfE2RLmSim6DPG9F
FktekOufyBgwBsIjgsI8CiV4cgL9VZeKy1R167HvhDsBD6aSuA8IxSHgBp+MI/aoMldDInYYYvdR
UB8tO7ypQ4NAa/OxCi9Z8IIDEo0VVPHo3+IS30c13CJyfUMukB5b6zAYnvsE1X7liwXnvSe9adfW
fBzR1FMe2RucfwgUJyRbrDEJJkWiGds9fUAvtnYflP19Ta6dqWhIBzGUJmX0wjAPmHHyo5LlxOBk
JKop9f/h6Dy2XEW2IPpFrAVk4qZCIKkklbvlJ6yyiff+63vTo9evb9+SSgLymIgd055BFWeYn9fu
VZrOuwH+yjSnY2oYZ6mPGNDWl6pFQGG2IlD4UVAV7stheJyH5QoHJBiT5MbypA8r8EYu7r4Q0yGt
kwv6Mdjjfao9oUC+MrHap6viVAFwzdn9aDoKOdunHKKTKec7S3ThBGJgVd3NdnuWdu+XOEtwJfu1
Nt455sRxoB+9pqJ3tp8LmKStim5h2b07ujpMtfbNJjLj7JH3cqoPyOE2SRwM4xI1yVaOLNcF95xh
4xRW6b7TLESpy7VeM2BxKmjnt6U+mHyYprXelJn3ZsylP5rifhJ1qCsYJskEVDS7HySWT/xBjmc+
GezNhQa4FStL2lWXEiiK0p2gMqYH7byaK7qy7xXWiGcEs2P6ibncVgqsy6HBWB3lON0KzjKnenDH
HnFSEnorSvoPqXfwkpfbVphBhYlggO+LWuJmEtC1sy5IOvugC+uunfnbeXrJzd4HCXHLSuGUmEVQ
mxf2g2inkmDF6dtat+uEA0LPglThGawy37PiYPAWTCXpNTI9zD3XDvlqohMw3xId6MAbJcJ7+1/T
Xu4mPKvbAtG2zBC2BWLa9mas9Gux4ptcxCl1q4vbOtftzbVcv4PVH0qj9IcCAX1X3Gz/fqkRmCf7
uchvisS4dyvr3IrxZfsWXCoGPJEHr+BEBT2HIJ+2wzs6EnBZ/NSRbgcnYR9VkV+Z86FNCdzKq3AS
C14/5zaKwaLPycOs5aFuRr6pqCLqx1ZNAdG7h+Yl6dTNKPur3TgvDPTvuSTDhspE2RonQX2YrPbG
Y+3iWqAdRnw+c/LD4+no7fPBCwzgSXacYqFRN+SKfSyT+uOSMpEd5M1w7MZ2PwrnGKOGsl3A5xHc
rw3bRxbOFy51XLx5KFoYnpR7bfOZhcqcwmU96Wv0yCIKlXMcUOYFphrvpng6E5PggzLZt5tRmKur
K6GyyQbXTXJrZvjhFy6kIhCj7ZfUm9trrk6JCJ7v2JtUMHY2j0gasA77SIdZIEm8hy7HwADzrTT5
Bqf1QDwGVC/knnMRluB/0WyhNgsqWT00NQKJFR8DIqe8TC5ti1ALAV0f/TgzwksRn8tmotjdVXyG
IhG+e9/z9yNRhdkyECSAk3KewqF3/M1bhsbKbyr3Nlryl9iBnghPPY6XC3OCfQXCfurq04AhFivk
pafeojcEcGKgOUxeYOQGmOVPOhLAwbSvprfsDSnDMk9OOHgCOcEpEvNZE4jKVtZqm6igtw6tDl5D
iw+cDOD7hd81IViPMCa4GCjjFeQ5mx3Tz5cGFmB9iJOCKTJp7Nrm1dVOVvICO9435rfeM7GcvWMg
QsfNcb03IydgBHkGI36UoPbxON3jl8a7xWUPIYm8rst2PTtDEei8Q2/oyH1WR1ElhzTxgrW19iX+
1Ba6kYp2AsmdCWrAHJcrBspTAaRiBImTayF5Gscsmq4Zuh+3dh7dxYYuxveApsJsnYOOxiMenDt4
bp7lQSTPTmg5HkpsGNi3or1DfOxgtUGTFA9ukp9GA4JhtdwQxnKAmOAbuQBOYYYRxJRoECe7bfe0
Envw675X476n+5HjjLA/xnmNwJ/nmUGLOzH+7iIjNNIWetRXWsN0AY6QOdCJ+SCY1oAq6Y+wBVDm
uyF4lIbdfP5aV8Z1WT9sVJ0lEKDYzSAJY/5wFrxFeBKJEt0+RIIxsMhlfmyroy3qx1y85LF+2J6F
jUzOrdHfLFCPTAuxuoRUTn0m6vXNtR1aYVb1Wf+MPA9IZeE8zw76I4XmsNMeexyxUhxElbuAEdNL
71IoMmYamcF6dBcJN8RSH+2yPeet/GCo+RjV9kvJIAeFS/XbekvkW4lxsQb7B1iRP9TNE6mX/Y69
7bhfl62ijUpj16XeaSnHj///zDEW0180mfgVFPBsfuLuMv1qFYM/ciKQyZuENqzsfaTcV2vD3rmT
eFHaH3kDaKlcTEKFodPACogfc4HsLWnR/E7rS75Je0wMfn7nPTKg+Vvtg2aUl6QCVFth50YY7vS7
hFbKXwB77VbeaQtvZH1B2av8yugPRpN0AYCX15QEpJ2KtbPIbA1wCFO7ph9MMhn4OfM43rWaG0wS
z7CDE/1oT+NB98THmultOHTGCoP6H56kP8JWePEVNFC14MESuflr9LTnSyLgqkoTtBm3pt90PNp0
9ahinkyd8Vcvxe/KnM6vPa1AYAx0DqrDqdH6z1YDmGi8JAZ/F9Yj9hoHXja8WJSd08ispERRhaLv
1nHcQ2WbI88S8IIC8W/eBMrgQRZVS35nFf15+04dM+YsE/lvDEnXRyX6aNj5bwVeZmeuzIxyG8fo
qIVtzG+ytnxQeRWf2nH+a5rhbsz4QirN7jEO89d5XiS8uPc8jNodNSCsCz5eqLAe0QHJm9OsEVhs
3urUixcZR7x5+rdJ4DcYEd/ybmT2O3jzXSOAu8CjxRmylHu4N4dK7z97ghIwoJWIqIvoSUmzx7Id
eArUji56rkYjuS2yW13o9XnOTBVq1WcZdY+11ZvMCtQ3PuQ2bPXiEW2+TcGE10ZfoZ8xRtd6DI7Z
N2lKPcCO5IaJbnnEXc4nP/FeWoCyh3nowcVkmAYgTJkpTjI6hHqm13P45ZgSom3DnqEPLwkDMz4o
qdBF0pFZQ50ECJpDeyGly5re2pFv3bBx5eDxV/5DhKmcho2wiSZVfxMyxr2+OTKdpnwYtecl07xT
12cvrWaVN1pD7rxMDhVSMX8dS0Hyw2z6yrDfgGxBmwVuekbYAJbjcxEJHucNlVOjpt1FTn3WhuYw
9zh7kvVbdHz7OFoO0MVEQPoPjq1wyrBD2rxtaL7GVmE8Vfa9VDbMuUgL4JigD7Ztn2FouV8ij/iv
BbXVipewdx4gAEJB8eQJ+gL3grUC5BzQdbkTzIgq/Wmwx+1GZT2TG8mvPDN+a1QKzbX5ggzx4Xah
a/CfrjFmEnf7SMkrf0zi1WRKR2nf85H11ElgIcI46ZPAYePA6MTR91GUNCDLGaS2sGVtSJZ7Lewa
57G3+P8IpcyA3JhqNymSLNS0HIlwQEyLz9cnKdpjLN+82Wbt3Bh3JawcSqhp2a95yQ1Xa8SbiZQz
1YVfM5YUUuTn7AoNnNH21YJIL/YWmEebRSWo9PpXq8vfGiB/XUX9piReMSSr90QMxkm0GElIrInO
XdOG9rpgap0ZVSqYsmabfuvZibQArDSKZ+n2VCpMvOrcTL9Ctjz0XfmWWex1C5NZPk/m2Ryh88a9
r3f5Ne874kXdG8iU611E8PKNOcyPlZV+YmNuDuvCWapcQF7zaAKsJn4A8v1K1fQQx/LDshi6tm52
FtzHCofpPssbLOm8ytDzRKgW+yNt62PW1LfaxHuUFFi+GBao4+XV9upLHQvKhqbtgugvSoEagBgb
geim0MNp2+ueXIfEG+/ywi6PzXdvrOD1GuNcYGkxE35YavHom1g3lNtR4mGK3i8SjCLn0Gb1gHRm
8CAyFReXNLbLo4rZOfeMHNeSB0vvAEweQeQVuLDp1ofjOObfquUJZWSkU47zeYTNoJEM45sEhPRx
8TvoNU7tiU9iILMqW4Mc3PW6bBRTgrn8vtL9IZHlserb2c+3qaAd/WPMwUHW0xXNQ3aYPPdOzwoL
VX8uDlYvHirs5sQGIYLd1iaYNNoJAe+aeXLvVHzKDmqOnQe/lu3kLRGqbSjK+Td2HbnXcNoP3sgj
S6guXHLmYcjdOfzt4+iJmYE5L227yWVprF/W8JxNBsTlpofoM47/xtzlicftA9T7FkXjtVfTnVO5
j8BiOTOQh/s2Nhu/EPMD30cGZ97B9inVC709dUfJd49a08AJqupbk3gyb4kPQ28aftSMrwmz/VPb
MaWb0P/Fgr0wpigA+r9eZFKrLaQNtMCwtGz+2tZeKxZ56MHgPlsLK5kHoRjjEqRshxgreOdQPTjn
N9VcqLOV6qBkv3vj9NQt8Rs0jCiEoUrxih8XMv4TFvB6P8YjuCkHAMMAnZJpRvdJBse8T9snQ/Lj
HcDM+9Wer26zfvcmh3dkl79dDX6lWcRhAY7DqqZnIrE4r2vB/gd+WhrWDiULSjhOISBnmeaCn7BD
4sJOw8RDertM5Ixs3rQlbRsXsin4+vteVyhK49tBy56gDlc7W9cw5CHC6FnuImbsDiqDkcEWc6PA
Pa7al1VlIjAkiVyWlPONBYyJkRfmiXyQ2EnI19n3xrKXENeP0/CkGaq9uHH1KjE0HtrVeNNEjvqc
EAtfX1XKUm14y13cHnZb2bcEQnxF5qwdDFamRwg+D30NXZKPCLxJ4rxKJf5NE9PVzCuSw1poQERh
1gbJEhPPoxjqpXHngn86LQxH0OeTGRpPVML1IrLQSpr5wYOzF3Qs5khXYixaG+btYCbDgzGCCdZc
xgBIsAIzBro9ermNd8jaIYsb4JWxLNGW7CePB4PpSHathvxNX0dxXxZPDlkVTJwgHZaJB3GGbqmy
Hcli/Rur8HARXs9lJxdq+LjzGxVn+9klO3XVirCZooQeYaDnwWnB1hVke8scqC/TB5nE537uJODQ
bKVUxnEhh+nJ04CLUo99FsDJZcKSwDItlj5N0fl0Zi9zxeEZ9+14NPT+EYOmG6KJZpY8l7SxCR18
FcUh1868s9X0kJZV48crnC1MR9+uoO8gzoGewT62I9MmooUMDiQS8eZR+lmB/6ixGi60ecTGI+2j
Pql705J3diPf5kwzsCyANzRa8TSVVe1PFEvoxUH6osrwE+dYL1FyHiWLM7uvbngMdOl6qXNsEKaI
whxD0bTW62nMVr4iWrEpf+5HZmO4DCACIq13vaU/iP4zRa51EThiTakR4kKUDoRztkWR52ItoeXM
Z/YhbSleWi+MmUAiAz+OWS2Pc8eBYVraWXuJGff46rmaIYo/qrU09gM1B+D6UvNNeoUqWjJ/VNV2
JwTKnN+pg5ap+dDy5B7gPoUc/JzAwAxHWtuz5U3GKR6f3Wo2Atjvr6JrR5/ukadQtr55swGUbZCH
CPo6vevcBxPTVIIxPg2TzVAcWcVBOp+RtZrEddTMCOL+TbSTGcSM5saIiMF1wYlh5wQhtg0XRBcV
od4AERk9Bk+kffEcIfFoatHjmyqr8MGtB7qebZdNUYoDd/OsE2+iZTcUmI2/YN4eGYH7fQcj0OUZ
NOoOq8/ZHPZ4AutojDAYkgjXlphtgHTGoa7Nb9FaO3iUMPnJIb1q7NKrSnTsr5t3yETiXPBqrAW4
erVaRdgLYa9nrXdNu8vYV+uFwSmuI+LyxEB8lDH8ZLYAm1GnMRSuGtCAbI+dHX9afLK2zLJj5UkS
EqwCK3UP8qudrxw9uBCK0yA8KlYbWh+PD3ESxRjMuor3U9pJv0u2fJW1Omsu40mnYv8H+XIHyb8/
2s78RtQFk2HFvQMVjD0BPrClphqoGaOSoBDkraiw0/2uRs4Rm4FS7ZsvNeZr6FbbnktpJ2FO0h9s
qiV7PJs1NVqn9+fchCCU0a3PxZ+R9u9sp7Pty8AwVpr/oEqokB0iTXpffS3etZ3Y2MyeIYKmSe+N
dBwu6pQBA71JIlz8CaXrrBKyFhgH9pBk8NNarz2kbYCkNxPhcKGAYeerARyD3QIBDMhwL68tvR3O
Z1IbsCxW1D0QKqkVzDI5eTLGoS43ehVVQlz0D3OdfpVrtuygYxtMssWhUtm8d9CH30Qufcdst7tW
MG93UEn6qoJ5aBqlu6u9aCQden1Nln8RMgacYcXql40j/WlMDuxDH4kWAMho5nYIN99Emw/xmCDx
ZdmQqo3OjhKAcSkVjL+s2/G7EKoQLcTV0NmYMTjCvHbOgz0GDidfwKOeKqgjxLVu9H1KmkUklLxG
awr4Q9x5AML9oevbQEzeyWqcJ4xpVTBlc+5HnnYBi+PsEsm94M5tgOig3ke53hD7AV12BuW5mvik
dPWdZqsOEnyOfa964Ri1A9M9zHoDzFI1SO7SV6jH3inRJucFgOCrqeAFiRSISFNmXaiIP+JZTkqf
bRbv4wCABQbOuXezZk8YIlmL4FPTsWoY3ajcZz529ZrxPCiKj9ltCUkAD2PrADZK0zrRM9+6Lnu6
Ths7MvdajT6etjI3nfWIAuIS2TMvB07FL1zV7HvbfUJNCcsH9TqOh/6OAKwJIkEV0/MmrCLaGbgK
aHijAfTtsENkoXAx4jD1iu4i545Re82sv62TfN+lgRKFvseIeusxwwhKZqwS5DiZDsku6Wkx9JZ/
auL2GTu4OjgMC5oZbhIrFj4/N9ZgrfHTsoYjS7YEDs6aDD2Itejs7Zt57cB+tmw0mCcRCpXOGMct
Dnii61AfKT1oNVyNFpucA+zjCskQ/vLa40Sf3SVwW4KqNInBuUrjoLUBZ21MRDvirOA+3+ZcoLQd
YBJ0z2RNlPLctOYBI5aFIS6a9tF8z1ptCRSoKICAx0gjqHluCJMcMQ25PZSqtqfkm7P6HTLTPQyN
J6aRCIq63MIfbcYEcpe7eEIp1OKa3VHCXSerfPAU9rHM0dOLadYbK31lLSkws8HG2arjKtVrqCCx
iy/fg69UuexTe1tjDFt/ZBqRoUwxviDN78ty7XauZv5U5A0sSA/ov6jYabo8KP7ZDFfQrCzGFIu1
nxmvJnICiVc9e524TIYiaq6pfHKBxD8L+oKRqVBtfW9F0BywPN3xl/qamOv8OHoaHj4nYnLEOlWG
s4WOW8Eh1/PsaGFgte3uiaJZhNaH09o8gtZbN4b1X8IpzIFSzLlZX6QBZGG1ER+V4GbqevhNFNjB
Ip0/R6RGozQaMBR0doXm7LwMCZDgoeix/9rrXpKAzXhsx7EOBAa5WBj36eodqMyt/M1xiM8BkoBI
hryhrZd5n5t62Dl1y8bV6TO/xWjOvfEokFDhpmzwiNjcc6i29s0cs8IfAdZSrB/y2U0Y/y7/TI9i
x4A6QKxZ50dGUd6Az9KYe/B3SjiFpL55PvkVaKio2ovKyX3MaGCQV8YLkiLIacG8z6dCtzx80ZRZ
2eiF3SiJlHDTbzng3CEi4y4psqdhbbVg0fQZc7aDHovJ2g4IFZNk1zqXEjDP6MGyERBtNTDwA7IB
fPPu7Zw2d2OqUW0r69Tkzk+VNs0RHhnqG5JOD6tIvhtzgiNLVePwafL4ZMJUmciIBDG3hfTaA1Gj
QarxGrETRycJHHLH45QFVBR9dbn3plY0W6YzPqSJ29zoef+LaTIPvFhCGumXE9OTW5xpEFm4JpsR
T/5QYrJaXvUhD4hiBVrVWcPetqezbS2ghwsqRTe/l2SnkVVL/Tgx+iW6IHD72sENglQLYcfJzrnF
inZf4WLbqvDndYoPzB2AA+R4nEe7+u08UG+9S0iFsSzMzKEmj00wthh4FyUecshUjsU4mhJQHIns
5CHQUTxB2T8i50sDnJx/k+nBAG6+uzl9G0lmNTZlC0+vkpiv0M3RnaeLao9oAI+xpiZAHS910rK9
JGyyLuVp9diNTdVy3bKZLdb0EqkUNTPZam6bR4exARNlQzUPFumellVnO+GhmW/ny2QvPOpZbdD7
5xkDHNfxxaI91vjusypjz+u6YT4vZYjSwmRIHDFKjMXHXKTjXtbqBXbsOe9N64Ic/9dJSrUnjsDa
A4F7FlvwdQbeIPRc+5/Z/KK8LG94eB5B3RzrdHrs6pinJmj4gKmoH0uZBoWDZIimECcT1AoDkVmQ
s+iqMzUEbeY9W9ImhAm6pt5yIGdeeyqLHqSBKsYDUJfn3v2aS0e/UYauBxbbUNv5G9KY1rm02Eev
8UnvrcRP8wG2srGeLbZjwmar1NrosFwqPqciVrdolLv91w9xTnqr0eauPzUxyI3YIZoHj0dNALDL
ccSmbQwBR4GVftcpA/O4lhdbGvb2Wdvh0vRhan4yH1yC1tHFrsdBd15S762ezJozCIR55LbvIwBK
ESGQM+2pDWxL7/3Ye8/oTw82AXj7yJuBuSUg3jjxAMlu0Bth/bEwxcDMsgqtH1Gm/pyKjOguljM9
puI5uWqZwQjI4KVw+BsQzGLJHcOQh8nFNsOYqf04xxOX5KsK1YnlIF1gWu5nOg7oAVerHMp7wXKq
sc0fT3FJgQNm31M/MP8lQ8/URSgaGg/tPcrzDo0h+NfSm59sNIC0q3cGozih3JdUJcSlR782B6JZ
vc+k7eyJ//2n2Qlcj5VlqDG450qAK2wpQqk8mAAQOaA76yNPpPGUkyZgJeNJ8EMi8EbKWoNWXzgN
6L1WQBAewEfaEFSg9LP6UO2joRPHscm2lZ12BsDkBaXk/tcWD94f2YyhMWpsaQnbXtKbRSdYwSMC
CP3UuJtcduux9/+rLaPzXbQEOeKDp0ugjlT9t+WmqCF7sVspC/rIvMoeaKjuAc3RDI5BkyNReKRp
egNiPsXysrAk26fSoSduPN+JeEmu1EDXoOMCgnor7SXUmuVxLBMObA1fqCDsIu34WrAYCVSCyDtY
MRzKdEZtWiWaH1Ea7kTbv9ITge9lmJ8WiOJUZqAtoeuvFePZ2QuUZ3y6wmLslo7nZRk4wVXT+WbW
Pua9jnSi4bfNIHdNJCKbCegFZupgu7QEUQJBwatWj76rRV9s3UVAyqAR1h3oHpfSwki+C82S+8h0
HplRAO1l3Z0baMAmXImKOB2x/lFoNpSF9m0Xu6ys+mAe+dr1mB1wGTSdVgLBFOy214tQiKi8iYQk
p44M7pfDPM/xfnANlDOJyrZgKkbgAkKtgeqQS+vcwzeCwNTYQR7xJHOW/DBuAZrkxPqMi8knKPPa
13kooF3aLR7TJoYcR6KKnyk0/2We8xF3CKictHnrbYSh9kgWzxbX3McWcCmO8Ij6CurNSq98ysDj
og+qDH+QKIhUN5LtmxIKtEYno5if9V77hjxKiWV1fMZDflRZhHwb8tu+oRXsl/KB6VC/12uQTA6a
Z/XTQhDZ173UAqhh753F1AfvV88YzzzMNQgXMAH3cNmcgLC3ZYvJebHQWxJwQRJFRFjwYC13lS1e
cAxRij0sBWPRItL5oidIp3TTwdCLv3713uAoAogH5BCBvCBHk4wYYbQ7bULdp6+CwDPbOY6TyyOz
Hi5mTVJZEUGfKdPyRy4IEtHqPMlOnc0IlKHIEUAVNaIJDxV6xvDEZtbL9EEDHsa3EsuHUS4QjLLl
0x6zZwRGPimYQd02IN2cYW/165uZobSbFXp32/2MNWqjaDVO0D+Am4qgsJ1rls8/lnHV8le7IAEg
Rm4nhx26uh/42mw4RPmKjgmyv41+LuUS8vsCMi7jRvqmmWZgLWCLfE1rEy6FcPfe6IFV7KHKp381
EtNAr6P3ZWLpEKPLHtJHk/jRXWbgvJvc5twgU1VrDhYn029dBCCFQXIImLtDpBmXLRqa6sG90BL2
O7MxXmGwv9Wj/jbpboMW6suqrQfXSna1TY2xbP+yprNd2/5FWYh42K+fowbVmVlzdwAfAI7FYJjb
mNOWQGcU6C3EVOPkNdlDhCw1rpOZnQbvQU/j81LmN+McIetKu1AmLLV1xvXQ51aXyV0P9q5vjZGi
lJU64g8FO3Dg0KMnLKrylW3TU6wvZyu1aAE0caRNpaKM40ddowzHkICAxb53x5VAPdaCIKCvg4Tl
J9W3IOBrUT+ANvsdYWxPBTHNbNwJZEvEF6QN5JC6epl0yHCdXG4ToMel4groLGY8i2eepEkUameI
ZTfd25vAJhv5pZrCpLdvzH9gFvbdCJbGtrcsouS11Zo3TGD27sSB+EXIjvQXhZY9aqy9Ksd3UO6L
7wkWHdrqVhxEhV+0yUs5WWfi1lcWEA5Oie6yLBQNcX5jlB6ZgCAgcks/RfyacUKK8waUkjTCRg13
1F6+66r+dDk9PRT+4CZO3TLcl504mc30WQ7Uj1237qMyoeE8Rz2aUfavKFnG6KNXbAub7kzOBCp0
vmA3QYKufWcuCRCwKdkY2fWX8Q6wxa9b9Uhc65tSVHyZTjc/NdZpdJanXrevrpWbEN/wgYB9lai8
LrGnTgR0PRZrdp7oSvAvS1SG7L6uk9PSVRPKYdTfmuweJWKOmQF5PD0wmX2tRpZ9NlGMND7G0txJ
y720rvlsl9Nd3KdfDIgaw0GS4/wjXfm2NMYDCbxcj93jmqZQFbuREISB6ZgRU4GOf3Y0npQzoyyI
AFLQM/9bkGNrRnGHooQisrTfWJveosF8cJIJ6KV2m0zRburAwOCLQ8CEVNRu7M8RmP8mWybrnlPJ
IF/Liq6mRewA9JD//zDFm8B2i9bhSHn0gogVwkbJkz6dMAF0KifURh3XPPldNfnRJvYFhsVQGrej
ITpwV1zSi0UgRpYeBrkteTkwWU/fNlaPbDw9JS1VYzexx+zmz1pkRfD/rzxNIL/o9ocuORW9QaJg
rj0XiXmsxj9NLldd9WFR6odevy4Rxdw6JMj/K6wLSZ3/K9bQXJ3PhLaEb1oxNU+kv20I8qomrsbl
YjTcNvXFTTObGVQOImRaMuebGPZqjehx7r2jqGNJfcigStHNUDLwY8UHglpkyzw3XJMrdmvJlp5D
EF0C85AIXa00/1hlMQcAC15xGoFh4iJCKvIRMTwEJBt/upZivur2P3ofn6OEoPL5xcmBaEP0o50c
5akcrEfP4YSoihbLyzaC9OaKzJuDIcIidj+sVAUOjF7QRuuv6CU6abnedEnxusT2TyeJr0hWdtQO
Q+U1VlyOOSdl3QZgrPSdK5h+bQCeWpu/2Iy4uw5V5cSogG6EvkMq7ylP7NMEzXFc6jvPM54Ws/5K
2oy7lSGH3qs/rIJ3hSvfe/ZAOxxbHdx7P8O4w0PIuoLZvRfqH4nOftRu0ZZly0E5aBG+m/JORNnb
kmI6z7qRAFNtJFsrYztoNo+F2VzIgeOKpMhCqZ4ilpSELTg0DBS79c618z9CJ3Zmwbyosa5mkuDv
WJcRvnV7N8zxvBF1gPUM6Z9MJkQOLwS6/tSIcguCnQdv/WYtF074ZjlFZrrY/qfmNClrLNMliFFz
RXqOeiuoBAYm86gZbw5jXNcA+l20J7e3T9Ibb4w1RrKpF76dMcTOGvNAGNmrV7RXNXuMK+1+h1qM
ntBpkBSZVK4p1C13QAqMp27nzNxJQncQI8KUg4GN2419PXxq1D6vUew80ys9CH5sTjQcVUD8VCLM
j/r9tiOybAkBfH0aY/HSq/VorM8Tmmjk91fXLR6LlprSLczffpxf8LPgn9IwUVXESkzaXeyuV6tR
F/witr/9FGX5dbGeXWv+GIjY9u2OgTEq0Tu97YOmguQldSgbK10citkKo3SHUi+3GDRI6rIyyc9o
aA3mJ5rn/nhsbE8zCcf4Coi0gEZZ2+S8ADbOME2SBCxcohBUl4WTlLeewWPHkiDhwTAmErKYwtPk
mdZnTJaF7fGNs8/j+rYngt/t8laOW7ZHFVFaOv6wgoCDQw7UpdL3FkMgv3S6n6HLWLzGwzHu5he3
3Z45yDV3ZDA8T3F1klm/3am4XGwtuxA7EQjVXIo+DgXxwfSfNUdc6nANlumPK8snINP7nu1w23hQ
rz2ISVUXUzeuL133TljLmfjuJ6ZQrzWoOL+qqg9JLOm2jw60DOB1Tbuh7oSe/DK2Sc3uu3Pmz7Ik
8tIhYEFIpsqos4smIxk9us3IHwZZFT1bs3T2LZSsvcv57jkQgyg4SQpZ7xhM3wCKZP435v8ohzsC
tlHc053vxnKNuEPf8iEizMtiqFJr90SOvTtWZOxFoz0NA5/IHMEQBQsI+84L/8/Gw7Z2UzAf6tvp
MHM4obF4aBRnF1gnPuC1wmbZzc+yl5ccAUoI9veFYFmof+yT+JQrBju0o8bSAdl0k5O9jj/b2yMS
9nkZ5l8DVh9bvOE22Qq3YaD0QFcERRhQedbVYQvAi0byLE0OobbH3qLr3L8M5lG3r9rJLU7E900+
4oEotI3cVw32BrW5lLR8vC10tGMyH6MbneHciShTRkaiPBMt0gTRDFkqsedn5aJ9dwV2AEa2bqgP
Keld2XM5E+syDwW6DhtrCEm3oyAoWBPQL13u73ZADzLfmdos/SoBCeY+Khx9e2bpj91YfY0O41O7
Y1ow0lex+Nw3W5fmSQuom41k4D3DtwxOgm2ajNtPrc3uW8b9qT08oKa1SNgIEUh4gX6D3ig+zR15
IDImq0vP+IRFA8978abFN7TOCpR0Zz9GiRVQPjRyLsCfRl/ziGGN6ZG2j03I9kavr4HDDtFt2BQw
gCY2vuK9E9zMo3KC/jXtvNEltDGOLl6GwXTNbACDrn6pI3KuolIrQ/yO2zyMo6JOH1Ew3WUmarYO
I9Ru0Cd7v07W6BvSeRApLbGw54vpXRAB6r5RRmdiwxco8UQGswZlSMCYBPMAQhgn/7PKgTmusH2Z
WW8Q31CIaJyrJJOFsSHNQ1EWF5s/mlHrUOj0f/F/1J3XluJY2qZv5b8B9UISQnC6tywIhHcnrAAi
JOEkJPzVz7PJqozM7J7p7jmZNRVVlMyW2/az72vasfrvpTP7v1q4GpIcAoLmE+0QNeKkYkZKIwIi
fU/cXnPIugIP1BMNtYlrriIa0Xg0lgcd4bDehCb0dkw9/VL3Gpc7WNGJEmyAJ26YVdsE5XVn4Og3
nh7RWkQTg1UFJWQjLHfPHt6f9r0CnBstLbVuERGztet++yzwNl+L9OhcjgkRRGje6ErOHl/646g/
xN2gFayHmboNFoP9vdhA2RmmRrJururb5Gi0Uak2DUzmh2I3Pt6Atc9SAmQScOwfHUguU4I9X9F1
b0eQdHnG6jBQjyVOe51fUN2Ol5gkM6KjKsBwj7TPHc+HBYFgBX3O63rEv3naO/mzvklOWKqKwzrP
2sThHWS9RFQzDrX5Jal3lNRcGl/aK53AV7BpJXjUYHhbES+q3rGEvxggag1X2aDAgB1cdhO7jp8V
C1OQWfBSWAAuGjXirwxT4etnl1jDuk5ewlXUV6uXBAC8TGqTHRbYpHiOU3AZjPPVhy3cOeRNLDA6
WYNQxWSEBl3wGBrR62H2z0TcVXq+ZghLeICgBa51cZ/GiZ20taoYGUclZZXEy4Mo0gU7/g6d5a64
QSaMGpbSHe7kg7C8wqtilKReNc+9Ism/7vk9uurA+xFyf8LpIHQbVGMd7MZL/lySYLHGE+lervoU
6cjTXvVRC4NAecF8ULC0HnWyp65z9f/SKHuM7qDKsRu+VkRqg2QL4ZAiMHqSWWlWc6A6QUnFkfrS
tVGCt5WQb9vPK0CLElIBQbjO6EbNo4PXaniyjw+i8UvniElYT3rqG8qya9XQd/MSZEXigp6Ha3yx
b9M66M4OnBJIm9kGyZNk20OdXLnygKhyvAvEjitGWGuIhrI+HxtDI2fxQ7SDA7qZOIl2E5ckjWsg
ve2QP3KWeximrMCG+1nkNWbSEqTD/EW0qarn1vXRAP+QbOx7dYxWqTE0n3qUNY0xETsTk5RVTS97
13MZH2DMFLfVbqC+6Na4ecd72rmlr83VePkra7I7QVh/1NbVrjEi6j/Mj4r8aFC/PsMbRJDVc3Ou
lfFFq8+rJt5261zv52kzaIJkWmHoF9WzSRhTixjs6wraSIjUrDo55qsGDFhAIzaYMrF93Ja7quU/
r0n30CAej+h8uHOeyBUEvVTmxTmDSonnnMUE/q5uVis8iCZ8c/Vh22QV5M8Ibr2wqfo0gEmzRwkq
2CV1X3ajr+tkg++q0Hq12rfWtQs9klghRjVqVYy/JSwuByL38PvYMFg+hU4e3L7Ckpnq5fiOT+mC
8f6S5v2kkbF6ZqywSlXPzBRw5gbC9ou8yhS56Qjcn/4gLiW/YTMnSCE+8l91Nmxk/Fp0auJhBWi0
dGD/6RcXvX147Wa36uw3NIs8yazWz+4EIeHZQm8/dq0mAgAwTQSwlVAN3E7FnBktfOyHr+qOn3u3
uBO9U6epb+e6oiwjv2zQJDySYKGxsXLzhxXDjgiba/MBlbl2J+LhcSdMpDHdnfOPAoH9kNFH7saB
+d9sBQYeZVHg7vSaRDiSAf5F1tW6dsLvfC7Lo/NcZwSVyCS7bWpEGR1IQG8dMGGtcvCPAY/PW2nN
yYzz7IjZ8mqZWDdtYtl32GdBric1Hj879i6LNWb60HWIWhIM0nqFldHU7pKw6vHpaJ07xbNdP53I
rSJt4WQgV2eHFNTUGtnrpvm5Q0FfMU+7GL9fskXM13UPmv4BriatbsnrowkydFEhFmTE6pikF9zJ
ioBibADepZpOFJDuCxOJzsqQl5rcJe2jSUiSCbmP22iU/j5uakeY+nJmGkA1CHTE82mb69UbmhsG
0Nplb8qdUgJSE+9vpli797tJ3tJ/oFD9hYvyG+rHJv+/x2PpZpsyJ+T/8icgy28YLv8fobbotYau
2y0wTf732C3j62n9P/BufJy21a/4Ld/X/kBxsax/mAagJU0ToBTDAPXnbxgXzgB9ClxLC6hbwzLV
804/YFyMxj+MpmGS/62bgLnUFbBShRgFwos6hVRZq9UaNpeTxvzfwLgAGvM7+pRt2lbD0k0DdBXb
NGsAXPyOVlchDZP5Qtp9hzAhpyW88dwTXSdeLisxJAtEAOHgn90tULEOtLZyYDt63xSaZ4mVROei
hC0IXnbhHpgSo09Qb2MZnHzkF4ED3vnaSTIN5BSJwx03/Pnccu5uw09DLcgDy8F7LQqHyGZvajnA
nowLp/QQ253tSTKniYtDUJNH9qN7c3SHWEtum3jT+VmMX44mMrFmTRd3yibOYDqweX8vvoqmuxem
GOzkaNKB21Is92L69XDbPWGIaa/3FHNbEGUlbw53enlnWZfdmHQdvmV5cUjPd2C+57ZXt3vlyQ1X
8xiFwUFyt6klBpjURKflzJ9BTex8pxLLwZzNvdOZd7FuUHjZ1YUhx3H8qYvNgrcVD+EPwzA8i3Wz
bc3NeWPw2uBaxebQ0cNEyp0Ah0UoK5qoxLw7Dpe2GIycwbzrPIXsidFRzKdHXrsbp3I+bwknBvFT
zKkgJ+4gTXPKA45OLON+uGyJmOYjzZG/5dqrybMq28WryIGaRMpwT1Ei+jVXE2vuYcgugTl8sDfX
hCbGdfkSXD5fn6mTs/ASMWwJ7vrwjiJed+deHHfiMQRs/AWxF46XNMkyF924JWAnDnM/xlQuCCdF
/ZJ0DNyhaJ78Mj23xnqodcjhHvC+m5rfWJZznNCENwEkI55xEWBLIPil3kdjqC9QBW/BpbPippl7
dOu0VsvLBZ8fLl8hIrXszDsgEYhUjhPxOXyJ8Ro3novI+pJ3F0D1jjV2e25TzOBYkCAwiKdLTDL+
0IYL1xdZdrLCNXJ1NQX5jn9MfGyvksBPYk3JfHbKRT2sbS/wKtPbKwFZmLyIxK+82rYZrhwABuMd
DavqpiXG/gaqTR8fpFt4Lx8sdgrvpfuJfdl5OQB0Us/9TS5hhBLUYEVL9aH3Eb0+mBHiJNu92fgs
Q/wDsuhBwhYSaeDv/UbY7LdcYmHcXEIvETWc2gLSJRQwufMSl3xID7gboe6adWEadglFccfqwNgP
sbr7efcWrEKy3uUnUMFi54yRbcSQJGlBp/CPYUtiTnEyacTadOUZ/azbWBByB+BKNRnjKwkrMW7I
MBEC2U5UMsTUJiTg6eLCXCGPcji8iE+II7jfZ+KuHIq+BA1ki+48E8Mw9m+CiYOBPoXCSDrL9ThW
AwOqDqFekXclcUykzmflzG4irEseSTPvqOJMbhDm6Ipd1eW6MR2SQeVrchZlYqmqBBHZHTbkBj+S
2Ph96ns8rCQuPur/7MedLt16OMQRK7pMblij2Ko7Q2xrYnFxb7L/CbOeevjwk50+70MtNZ3NBkBm
tw8CixgmfGn/JGbYOtxLh7RXWgMzNBf1Ve3/+PSHGN6E/0E4hyQRSEazzVD1l9P7yiGXiKOcJXKi
y1L0SQxh3BNlKHo42URUOYR2uf5e7mXmL4j3lB+ZXIUkAElwKAKclLu1il49BZgJaHm+jmqI5zsm
L+rkIWL+vTtuyc1K0UNqFy156Sh2rk46eswMl/pc3xkGTJYa3XU5j6k9yMfk3WmIPoDe3VdwiLMA
LGpmBTWamRGQOKld1Tw0DbYKmhouFJ8pquJr6L4H8Wn7szqPq9PZ9bbtkoMsJqbPCf6blcLP5Ljf
oACGWTHrUcVN+lFGzSw05+srenqmXMxmiH5qtlRVqNqAziHx6zpNAQWkB2yJRzyEg5FA2k4bR6hc
uNEnsxNgQEKMvjpbyShfidmJN1rrHJ69ZIQPUIDfwCpB+oO4yBG8nGJzd2CeouJNuVlE/ief1nfV
m7ql3Mmp7IykkHfRm/niI5FBfzZrp+Lh1sUHtxeLk7D5QBIQ3dQNIEqW28rddkrPWXa2BU+6ii28
614qvjpQr3MAgjOmHlainKVpRwNAVxuSqupPn9OnW2+vukyJPugRwUp+TQ8T0L/vwagQi97kKba9
DfYw5+p8tL++OmpWvrI82WK7vYtRMLg7s5pXSmg6nbPraKH6VIANxTZlRlmMBjWBJ8ivCRRoXndS
TE7+ySV57LE0XdPN6O1NMYHNwznROiceBLeI2L7ohHws0XMuS1shakJGotfrtN1IfLpuIGe9i/xg
RTTf3zS6e2a7bbbRFqnArw95c7cQs/EGAfEWnubcvdnd6QVkRsoqwD8iJtcOtEZSveR0AOgWNVQ6
X6D+OwaHd+KLmcIWne7XSQ6+OtNBp9vx5svloN0WrhwEhdzGe9HdUvcDeIjEfD6Fh098GeKr3cbt
xHs86TbXhtsMiok2Lje15QGOF1vsPmGMumHhHZza+P87RVx2Wv6hm8elv/vAdNG1yKIT2KFgJvXP
LY9IdSM6e8f4tajc45fR3S0fn/d4v3jOn4scq82SzIZuFhvE2u7c7fTK62whIEZIKpCbAgAMWMQI
zYeQc1kO7E/QDboPvxkQiL/na3uFmJCJLz4x0PKn+vnLteSTT4DggI+SZPaonveBEEb/2dKyhYNg
0NvTeIW7ZxqeBNOTD/qVEzgnObuLztdVdEm48Z/OXbRnUeS+xOYmovZA+kO3PYpS0QmchXRdnxES
yX67Fzgd3pvpeTs40mGf9H/AOEI6GTIVzVY4atyd3cJZ3hybeZiqV8Lgk9kndxk16t06tFaw/UW6
/ksV+RVw0KzpCu7zFyDAt6RqA3xoNpoNhN/6H5iDkNKTWmMlyI+1rg4pzVBPOk+td2hM83SGTw6B
YXjyWt5rfHUPrCVIRM7JgVR6SRoX2ffAPgzwYITvyNiAcC2WZjXzqikA96DwVj4uDUY0sQD0+buz
UAt36uRdnfBJYXduW+j9nGuboBw3bxebR1x4rCNTtoOVV7ig+3g3yVxP3uTkeHDtjv2KWmcX7yhY
byen5u7dW5gFxTh+eGrVyIZ45bJAyQRXd62EGjXF4hTqXIe7vjk32k//Fp281AH+L3w41L4PrYjz
8LDTOrWvh7Mki6mzxABEQ4v5GL4V5C0larMYMI2yln1mAomsq5b4+DNee/EybEg0SzEeKxEKaHIm
JYS5eOl5na7X7XbjMO7mwlM/XVZbZhr3xQM7HusnTX5sQ+nG18TxOl42uBQRBjkRCbMSvhBx1zsL
ziXCC2Ml3JA5JMdrb35kvc3F+unGyzgez8esx97Yj3kOD/WG/LAwhuFwvWYZy4XDulR1w3j5CsbL
scdUrnWqBBn8OYSrLVp9kCFPmAm1odSTK39L3DwSJiL36K88oLQGB9omA3mtJgsWs5AFjL/PWT/m
kUMeEna76AshsmzojUOxES7yRyRiL+LrvbnjxWGoFqMh/3dDRHkEH1UQGfMtqMRQi4hLNJ1353O6
P6KJ0b0hVJC76UN3TtLYchW8QmRCj07i+KmDNGO4xeI+1B0apWL1nT76I6gPhYEgtu6ul025+iCU
DvRnIk7hVsIACIyMHI2+zt6jfx94rN7EUIcmv3ClyXOgRdp2JTVLHrrpIIvzpti1m7Ojd/NT8fEU
kwUrSDuTrWmjcojkDqZXMUAp+yqZVtxJz227w16b0Br+PQzPIawZEtYN/4twL3QzCw3sFLYEUR3L
wiTkSBSL5rRc7Duvse0RoCCx6gVMyh5BXT2LesarJg5OGHtI4XefGvcOXpi1w8wlS1TsvHj4CBAm
ER9Seisy1c4jz1WyIBNAg0Dla265viGIyMpbeWoIfirxue6Ypm+E6ihyt/ahfVzExpZAUbibFOKJ
kJamaPg5HB8ZRDGddx7H3jpEDEQ10WiflKelcrmEe4TeXwlvSWUO0c/GSvFFEmIQoER2PFbXWKc5
6ZPh2uvGSNC66DIGpihvy/XQH58lt+2O152j2KKqeahaIWOKgYYWxaPH1IY7pdPyfUiV/lB8oiKh
/LWfk71byTEvcXN4ySWjp0vGH2/rZUIJD8F82WVRY6gonWuovmkY82zP81gKO6pTIlOjccZD7qoE
n2Eq14zyNWru3JvPPQZ7OB6KduD2Q88br5fx1FGK2TgeL6cM+i4jkOOoCfwxTXgI9WvTQXPG58x9
Vf8eIvX4Pb7Ko/LOkpbx4zHRXI6qSkzgb/F5STg+yoMXhp9dz3NQo1EoeaUzn60G/iPgMSlDxlO6
cCXWQ5SNYejTRuF6yWXMOwyxxZBOQkilMJ0x+8Ri00BMGiF1g/qvmo1lMeJLmTLF8oTer0qH43Rh
OqlMvX5z0XKJ6pezjLLqHOqtRENe3zHyMkjVDQm+4qVQ7Ol8qfcJQymi6C04dy/h1e08pabaHD1I
6p1cTeLE3Tsbn4QQh2SXebmXBQg0DwhsMDmg/+VdLSM1070T1oAWvMyWZubhIMyWGP9MHYughKpE
nxE9o68cEqgTiuz20iLajnl0J/d1cZwglq+2je29r30wVbAgZfIxBJtkdPUwxxst0PWkNbjOK+8x
LDvWEOhDMQ/X4zXNplpPfa0fQe+N6LbwQ3rEWE29fSwNm6Tdn/knsfjwlZ65cVn/C9F2xdCn5kPK
+H0/KkTESBgOh7PZbLPwo8hnG4FeaWTD8LPv7xxVNuwPfZSrfrRhAz3FQ15AbNBQLQX32PTpIEq5
GvI6arQyfv2R23shaPiCmw3HNDCTuy1DqvaTxrQlHWzm9+QIfddH3R1/hkoR5MqoF/EPWhkx8sKX
vOJChL4f+qFSk1w/o3tyYDiMXN9f9JD//agtP6JFOxrzAv3I9z8jl3pxZ5PRyI1mC7cdDcUiYrO3
aPcX0BQJqoMjmvSpFMHCj4jrDnkGClvqIpFih5EfyLtD+knk9oKO02PjS0a9HgJTFA1Pov3l9lA/
FpMDa8dJuIikjjNYUEDOZm6wWLgfbRl9NIUv2OxNXNmjDPNx3/VdwfM1P+v36nNtMJtFKGy9CJ3H
74meu/iQM9+N+nggXfflLqK221sI0ZOBTnXocvJyZ5HfdzUqWkQ9sCSJrt33MXBQP01u/dHrPVxU
FP7lZ7Hj3Tki++jU6poZmgtk4KKxOTHK+6htON2Ef42U+IOayT3VZapfASwsKN1bbbJ+2ZuBksmH
ugtlAEBYGqI39c+orC7aQ3vBHT1OLdp3j6tmzM+0P7pJg3fuczzieQufXZq14ZwCW6Jb3+hqKF++
kn6jkxBc7ka+klRZAzZ03aNkyDLmXb+3+eQTMJOIzQPrCGCBaIc3JOQ7mhEd5hPjA3YCxhGPjybt
k/xCQO0MgkFPfdEH6gevAWIdVXkQ/QX9ucAmhKb5QeP2N588LVQy2BiTDiN/M6zTdD0glKR7cWlJ
3D/io40SSzVcvbPzkLP+3VOfNoSyFcmxFtp8EHrrBjxNb8ciCBIQWrqahVJv1u/3LZdZyh21BxOX
D6HGF9zflOwx7Nq8L3JkCzEkQhVdTNQkNXPR5EejoO32Z0KgKS/o+/2+mm1fjLW9e/ZnET0089ru
aCUHRPAJKjNShinqNPU2rpzQV32GoBI7XXUSTVcXYW+HgOC2+2EYj8Mh3calBdzNkCUgETFVMfQY
XG5/SDdZ6HR23nhRUgU0AZVIb5tQt357MentnTZ9czRbeJEhmHdmqiBBowyoHC2Gq2l86h/Vf3bo
DBns4exjQT36M3d2lJ+fJHrIaHNhZtDcpOsi+DjSZQwvJlEbGWaxAMGK561Ee0LSIaoRHR3Z3SPl
piXBvzfIBEVHJZGS6IcFMyJ1S3e7ItLw5oX4WFyEy/97HwTmOy9fmw5pPhqfHrsS1DSMd5IXx07D
mur7PmueP0n4qI92CxVNNR4dBCec6h5YKFiGqVF894HqwnvJFMk9fH/W7j07wYikfflhyTbxt8Hp
reO2AcSGZEyA52Q2hDUljaTJWgqcNmSVDY9wBe2LUGICb3oWlhFifqX9ENfxZdhEGyQll65bCj7h
8WHKD+YzrH/8HUM+7AooAMjZor/iY1TdmNTQpOqfmFiucdODSnmMOhxpX2lw+diPT9NTp+icOvjQ
nbpz6jAOGUckcIgJeNdogbDhof2hTTOIjOCp7JI76pA/MjScp8NrQKJGATVX5nHiBOr1bL9JU2Ew
ZARG9HO+e/AU7US2PxbqHgmqaSqI85No7VP8ArZwtiyksT65LYkoeZbEOLSv8WkQiQ1ZNOLDL+ms
vs9Uo6w1V2c0cDoOt7wxS7a/BvUu5hUi65Wxf5AyaX/tnVTMDyirnQP2t51sRVislYbirZFlUI14
po3iinw7wANhivkNE/D0LpGMv2xMJwWPlAvmQWXWIKx6AMKiqLVvWC7nZAiLi7d8eRgw70r3LR2c
Ik25nbbuMhkBEpF5F6xgk1271tmJ1MUvLr8gTV4Wvua47E57/R4T08VxNOcZdAiVe4rbpPSreNdO
Gf9+rSYwOJSTsqHe5POIhurXMJK0zyWpR6Q2ETbgHIhxaNPDvK8UO4eyINBwd0oGebx39qOaOLjF
AG5Invh1AABJlU1dkuD7WFu6QS3gkVkM7ygXAwU3Kpe4UFF8ldVwpNq9pONHiIAexiczzIP5GSvO
HbubqpWCFkAbRc0EqEACD0dNB3a4Db4yzoxAaBLb6VcwYUIYFA5AeBhzMKfwn3IHzQkGj/jrEIGI
qgGSNB1phFm8xxP4M8MquOPQ+RplDsjK4uIbwaX7DMBAb4XkEzJHEBcRql6EeOQQ9oTmp2yvt4CU
YU8bQrncSWPkr/1enAd1DAH3D8AenDQ8d634Nr84B1NevFY4egbviuFhhJE5wUW2CZ6jIqCsH5a9
S0+ZXqZXtzYtxjswN9CHrqrfPGWKCjaF85BPwvcSI5pv5x2ba9sMeAR4eAIxfCsVjSndFmg/mKcQ
zDWxRE6PNToiXf+rQ9fq1tpObWiPnREeD78p53cx2F5xUCj7kXKC3Rky25sznfJ0UQVfGBtxcbeh
og2wv7Ybk50kl7m2kuiBEc6qJsOM2uPNS7p3js+K6lQ3G2072+0XNyOyQXzh3hLbDv43em93aoWp
P/hqOYxLVZi0QWXtUbY9wlN4iR8vQ4O7SafefS3I1ACfUF80Xdux41N4iXD9paG+fVyFNSYR77hO
Zq1oF6HCEqZwmlujZHYmBkFFngDPSw1VH0A5WOPjlJx2/G1Bbdga3+a3HJ1ThfcJa1RH/0QIvpBt
45LAVCYgDToFHoJd51h1WkHuNbzSY2jhIrx2MgezWGQ7z87BD3AkOuS1MsrAHHWoLDqm2SeWwqNC
gtS/eKCW44k0fLjbmCNtYJDBZE82B+0Hf81/5Uf/z5zk/5r9RD3oVwf9Xw92/h8Sm0Ai8ov9Tr3J
b8wmk1N2+dz+z+jycfn8zT3+vu6HZ1xrNP4BF7wJwHm9ZeiwnPztGddt4x/1FjBqDdsCxL3VgMPt
L8+4rf/DtOqE/JlGUze44i+3uN78B1QNlk6YuWHrBPPY/41b3NT5ml9sjfVGk7tDjIRj3MYl3jQU
FdUvHG4HoABO+n1vfZ7NvGudauYEFgDDKVLyy/Vbw5jc62fDOb7Klv8+W2tq+o+zBmAyP84eDvu/
zv6ra9+3ehf+V9fqrY+MuFEnuRXnzvsH6+eZwOef+63H89yx1c8fx3ZEu/5dUKuixunyCIhDLaPv
n0PR+nUXug2tk+8BXW6ZwK4fjhGhCYnU1O75eaoROZravgHeysywL9s9WVpxQo6lnhIAb5c7b/+6
P5dWcZYnkC5m0EJ5Vmt3AfeFVNE69M+vFSmO51XnvdUACaRzWhHNRsgmZ977+5Vutm83ZopnDTh8
G0QDwPB2iUNmnw4prQ5Wul5v6p33PjGPMdmqtXWxz4Ck39VP0Q4KcUKO+UlXRGEfagUWq99PvHff
P42szKM9IYqKhIDNIiCPdh+9zxGOhviZPoCySGBef5ivZm9XlTcvKVbNHknwJKqT/0i0m8VyqROa
Z1bTVu2s9S+HfO/vtRT8h+KW927qZ6Xt+bHPTwABMFheLney/kX9CIR8cU7AKrhcenoCKUdSaPUR
YAiVa9xWiVc+SmuUJsW9mxTV5AwqJPSnNes23O93VRusEbthVcMrifdDvuMWnKAc/HHsfUKNFchA
d0n43m28jGT4f7rofaODdQvMMs/J6TBJl7Wy6xMegv2vP+9jhUE08veJ97FbvQDY6N3mTbP3BNSt
rt8PcWlm6WgFDI1fEeQiy3oDF2T1xPZ1r0A1M+4X/7y/mB1dN1jO7PstaIJU2rMeu4Z7ar7yofFo
mtICMnoGswjqw6N1A9zzXAMAAJwWEox20/fW4edWddeyH8e+t2xCc4LdIW0A8VxmUrdPlt8Ch5FU
WbV/P90gsYDJJrjpwBrfXilGruqejmzA3QMg4M9BArTTsKhupbhpx90WBEXih9Pj8rIikzIlK5dI
U2MVJeaetNvLc0VQNEvXkYB7nQyOGiCVrVUOs4+R99Jnmvdqdpn3nuoHqjygpFrkFr1PlM1nqjNu
OKMpEIDmudjY10f3vDosSUIi7xQiDq2tdk+n242AX/ultc1rvmR48kE/d8tTvRxUr1A3X8fOC+A+
CIX3db2zIwgan9A+vwB88yp/HPxxflfp60ZxTAP7CDFJnmoNCdzprulb2ka7HB/dvb0ye0dSV5o7
+/Ca3g53eNLPWUIuUzO5oFBaBf42a//st17W48fPqe5wRfbrkeTRFPm5JLqzTlHSjuSjbjz9g51k
g3yVG8J4lscNmInBY3d9zKyq7Nmns79Xs8X7h1lv1bHUPPLePb4nk+99GjBevUilJV8N+N+bfuym
JWkSLDevebKqRY3KaGyB8R7VX1Y2OzaJAK0RXh/lr/LYzSAP/VGULIloB2Le7Jel8F+4svBY/bG6
tGoto94ipr9FZBgLjVp9flldbP2YXdNG2vyEOQm67NZ+Rzx0KyvaWtEA7mwPTwqGPzb/3P+z6C/7
/7T557XVE0RKaOEhdDBftcn1nAzP1vMRH7OM4MG7XB0rPPr5c+UeVDO/f/TGq84cdtxHJ0Kc34eO
Rp7iKVBFYJLHP6+VK/dd7vuyn1d8H7eMV0LWw3/2jPOp7J5P99PoCcCRIHfiPsiMsgS8CMAHq3Ep
PpL9rZ08zGR6bGlZWG+CcJaUTQBjOhcy0j+qI/BAl4yE+QaI9FNNO4ZH0k7ur8sIWqtTH1xfa3hM
r93kaV/nTwsI+FcD8lndvlzncP4QYVJWaXy0qiQoE1uXusp8bJXPdAn6CwJsDQjz26n5HB33Z0Bd
OF41Hym0kWScnzPrNHtdiTJSx6+tne2BY234pOqmS/0S358Pew70mRbcrmUd1hwOJ2T0XaBTmCSt
5qVzqb/2zuqeYFM2ds6/6X1NRfn47UetN1qkTDDjwQJnIuHQFX/vfa+d2awatUa2haDc3KP/a324
cV+QEbyIOADrLYId3hxeX02WciLca4cW4azJpYpewPkM00SbPRmwnk4WivM8rPZRaYI/dSzKv7be
x7Tmsb8/vZLgj+Pvso9rAzPIu9z36V3j3C/Nkhr/F7d7H6tVO79IyYax6rn7uF7vESThVrQvm8CU
AHWtsAJiWw1ua2X1z416bfYuaqT1v4reXsYvRcHnAR5HM/uk/eoz4s9zWAL01ClT0hxSoYEZWJz6
zes9ZEh6912dLAe1VTvU9xjIrulfW7+f/bMcpEmwhORc8Xu5vFnp4OKSMN08tWqRBgzMLz+tQg93
sP/AEvXb8e+yb9jL9y74DtHlcVwBSAOUhPgu8n3t+5hFOLlxPzxAmwcx833yffzPy46t2lDbA50E
foAHsv9zzOKJrtfUy3njecHxcGne10lxUXQzgGEAmCwyKPmg3sNodQEQdwhBFuQG1mmi7x67GIwy
Y/Jz79VKzEmWnSfG7biLdbWnzr33DFaq75L/0XUv9YSfd/l+XsIT3ns/z30/T5373vv5ZtbpYIf7
IiOXV8/SbrNIyFqxDHRZu55038feW98/+/cJGIBlQwdc6/vEH4XTx2r1b0iC7d8pOsG+M00TyJoW
wAD1llJ6fh/IjzTTjLQ0tW22q40ur7IJH89uB78HSX3vEY1IsLmezCZUR42se/55vMnx6ufx2yu7
y/xsPJUIsXnYkEh8l38fNxN7c4APq2wNW5cDaWYMbj1a/ey1P7bUsdqrOru7jGy2VlrVKKg67/v0
++fd295b74KsjjAAmXXu+D744+ZNneyQ84tofg008NEZREVxukG3c1ZC8TE3a35aA4rzvVsDEH8A
tfuPvVyVMFfkuGWPY97JrOXrAgXD6ml1DudLFd8NGKUuwDZtzhZRGYDhLY+Iye53iYa1XVnt6tZs
hMRLEyumAxopv/cL899IAyoA/NfpWLWiUnYNmJsMwsT/bEWyNXObOai51ZKDbhFJpJ8N960Y5rp/
uBrArCmVEnjLO/SP4yJr5KPs+XE72p1VtUu65AwoNJK/dwtIzfi0++rH2VZml4NW8nRAGw+s19mA
p++QBFVRMyJLbZnq2Hvrfez7bF6sNNhD/i733rpnhC6cXll0t1sKU8F4eBCCVPH+lfz18z6RX1sP
lMK/j72LvFhk5ftEYR0e4M6r63R18H2bd+l3wdb+2fo3/MSNfx4pNsphvWmQTNk00Ol/HymJdcsA
UkvNrXW6JOB9Qu5w/fnTqDJ66nv/cqkjHRaJC1JW1f4+dAYqhsj2m+m+Mqve08i56O0ronXJwunW
n9d6z1A/7+PZrg4Q2lMnSvn3E++zj9YBzdYAoPPaAj0wB6L60KvlN/xWxnEOV40eWrlVxeQikh6k
ttTxvN54Bj/K7nf1fVy/7oHHvRkTgJtafRuKsfJemBMTFoe+OneugR3x81yl9ur1+zjPD8Q9G9o5
rO7FrvPe2t2ff20dfm59n/3eSu42KPVGVfr/Rh4x/3kAkE8LCrBFTjvmoPofNM8KYe5/UfYezZHj
TLTof7l7RoCEIxd3I5X3qmrZDWPUhp4Evfn19wDVo1Jr5s0Xb4NgJpJstUQCSHcOuB9J9QMY+FPN
0I+K6Hc4WvvULU+AH+jWRrqqpO0D8ilvURhHXdDWXGVtbebjJBo3wNoAL4dr7WmG5svl6BWfHmMm
jG0kwOvXAPoIoApAeoiLyXrlTn4uFGD27xAgGRupGxHpaXDy8q33AeyaNjm5kBDkNXlh+ftSkXjt
RHm5dkVI9wk2zTkgK6oLzXLEhusweNNPDNFZq5/I/CA5uzSslsxCMU3Tl9l3RsiyBCD/S9Rl/nyy
ZL+xU+GfjEVaif6QxsCFb8zrql9PEIGQnTTvbK8RajgN0kX7MXMz1NASMxoAED3vaf0AdIi7FMCG
F1Z64cXpW2cWeWAlMLoPi2Yok5k9+OdS+498Qgm8A/4BQDdANLoolcCk9nD2k8bjRO/0bzmHp/Zg
DI3OQtc7eLHi+sFM3J6VGcc1d1D6CXaKDStDoKO5+aENBvjD+ko6WXFQPOdbuwRO0p96Y2Em9Z3G
9HYT13dW+s6PxxoLozdmoAq8Ptaovtz+52Nrr/gfe/aXdhvs2RpE3eXow+ECSz79smc3IkLrZZL7
3xMgLdvA30P3wlTCQydw04XtZlsjgovXvuNVDOjQCY4gqDcw/cUwdkOJ9jN9d2mMBm1kLG/m5pFG
NI90FT+mDgWxV9wA/QdYCpozMm0Pams0E6i2DolRSxX7i6Anw12KTR2d8foOM4+oLdp+JEApgBsx
Hq7Tv59iI4p0h3Y9Pi8CtFW6LWpsrLba2XFRZjNzaYbaSv1tBg4rPUl6Vu0+Gd/MRj2D9npva6Ge
F/igwIrRquul30bYgCQgwf0aXFJ1no8LIGQgC4nY297ozMARWUCjrLZxe7lTRHMKhw34FW425ir0
mt9PMKKnuLf5H8sd++L84w3wCIP7Bf8fKxR1vyx3gTfF3FON9Q6uxHmD2AXqZ9FqPLMLgLebPeK2
l7idNxzcN6OIcgVTs6cAMAtdJdP0297ozJ1TNA2H7jtWEv1UvUtdn/Xn86//aBTLXxJ/0mTI6odM
D508h4SVp+uZQR8c4ILfNIGbJScV7xhoowb8ER6SJuUXD6w3s5oVbAlQdX4BjGu8FaWDPi09O9gD
kji4gflYB4wKEVfcoAHb6jpfmrON5SWoOOdusTJikIE/E5hKxQoURPQx9P+eNZH326yJvJtZoo2/
3GsnJH8sMjDlTWr45Y9OdgpJmF8HoKD8mFQCIHatMpOtm3YA3qh+AUksP6UEsL2D51D8T4DJ1S5i
Gsw6fXKMuzoBPvjIj+VI2q2suZoDRjF4q6V1X/khfZkm9HgEJaDIhjacYXMJL11Jw4udAN46aKyj
UQ3RUOAgqwBCzmPscS1ASL2mRbWvFXVg/Cm8Y8nAvgFgGe+oeIDuITGl69vEAMqNfWmhXlmb3fTm
IS24aT9NIFY43VFi4bAR+WzadlWJ6EaC01ysihOxxPdmlMPL2BX5Al3d41IoNb74bXEUrdufE9B4
/fd3IJHD+ePYi6gYYQxthza4GuDCfImBtT1ANkk5De9DhUg/ucsHkOUKNvA9zmkPBc98dS8b9ot2
obedYtJdELatV4nMesAUQDRDp76JfCoBggWNE+G9YVL6CyOGds73QcwfjNT6ORhEIv8XiF/ardNZ
6oDYKrvGuTRpdtGD1NzEsK6xqtT1wkXYoY7vZkdNFMtrAVHkIbMIkDd9CMs8nJQBa0Rm5twFzrnP
ojd6wHuQaoG0F9/TtLiY4L4ZVJKdgq5SByP5+BPMUyrF/JoNiMEl+GFfAJ39vsMBdcNi4KGbK2AT
Ab57rHa9jtMYPRsTtvEa3/0G4PevetoTHIdiYC31NgEY2X//SdFM+o+/KTgrhO4idRlliG/+ecx2
S6duxloU7/XYgz3U96t1k7WHeBjR2D7k4bAPQBqzN1dFktdrUdUgkCU13xhjLWa9H48AQDynJJV7
D/BIK+V54aax+mwv4wkku3k2XLCzoKI/irK/gIGwTVpV44CVuneyS5wfchxRGUP4wUFMcI8gfo4I
FwDAGdzjWTkRF3Vq6ZifcsAWeXJatsB5uQs7J4l+AvUeBc8jsJQnvc/cBhFGNahKMNx0aIoHaw+a
1aUDzEAPx7vmXHRinfvVKnMG+kzjsJiNivE1Ty36DLT1HUg41blNx/4cNyBKqvPkScmjlFOyw48C
GPePwZ1AFQ7o92ZbAGdyZSYqr0OGyAnQMmncZiSevqWq9pc3R9v45jfx5nd/2BqVsRCWmvu8a9Y1
cEm3t2Hq1AjmomyVZY2zojRQqOT/MLnKMkTCSvjTmsc9O04CJXh5Vu6ployqwa6zJc2wNxLWmN/6
DrTRixHQMvc3nTFBDufNbscaALCiAd8gJfm8bwaxBlod3C/wib1mNKf3iF2O22LM8mdA2V71he8X
a3Ahx3NE5lAWXNSIRQnbO4K0XjwAkPZRaD1HgAQQxYO/zC2ZI4k0hoDF9svBHrfd0ItLTovosSnA
j4SAFQAHjWDiRyx0Qz1jhFSbBUBY+TALUMMEUpP5f39SlCCl/WWZxNooAaTuOjg5CKE/uU+pgoH2
ufLyib5nIb4XyYi7M4PlTvGiHFOUwnzoWNgA4sxBIPxqk6cpyHGQevywMLZfRGPPCRqcAI2NzuWy
uYTWNG5iUDKBSB3DyMk9YziJ3FQiqlHWVoKAvXTAxGsmQirAkERqAPRoHe0TNGyXXrkgHpB71FBn
a3sovW+lACq2oAoZXS2qCTQeCQC74XZAjMcc+cBCgdZKiwA8to8dYXsjJeFUAIrseqPRZAI9rXEs
T4EXfY9Jlm8zgaBzywYUMmmfZdQOyBcd0TpwRn22u+ksAAJqwD9EVb7c11IXqJwawGOygtc2yZKn
uutALeuE2FLA8rkXE1hsUvBJv4K+aE3sVvz40zSR2H2YNuUlmG6Bv9kvgdmLTtKiCw+uHkqCcC4h
KGwH8sRB8BKIUWbWyL07HODssbVVAY/nzui8jocHAJw39zQcAd19u6+0HLlMXdQBlGGYHunUvE3S
I0+xwDGNZQiOGbFSPVvKJARGu54FxwX4Xt3eX16NUz+8d9Ku2hox0IifPGyPIqjspzCpAfbKf7Y+
imgYp/wy8jLaK2G/mF3MqJCb28K/jcDW5cldkDA0PhXIcxqHzM4msC3YiCXdPLWbW2ZmnRIBpS/+
mgUs9vVgR+7Gm8AXNWtaQEaXEVuHAwGQgOMi5T7WW6qHIFM1Eoa4moqkwGrngVHgb5W5MmbGwohm
II0EzSggQpbIuqMJOWhdQI1IkKQAmwN4VMV4F03jtE/6wH/yxmMou+iF+NzfTn6OMkctOprqWAqS
rY0Ibq5tl9v+Oa7iV78WfyX2KGeB8IeNFxbZI+DntlXajW9GH2m9w8i/6iXWnk1kUVQY63ToABy8
uRFNTtRkQ83ELW1607WA6VETWVs1oXufhMUCmx8gGrV4G7wP0SccpW8lqBnNbIDYx3i1rkon3k/R
2lcl3cce2HCCgeVzOlF3P8ANvwv6vnxF4GAC2J4A3Bcik4+q9fGxR+UrSywGGC3gxtcTUa+lw/YR
dvaLy0Lvevukzb7cnoEB0uhxVGJzHoGxuXTBZaBLIsxAC9ScxZmkGyPiJGAf6wmQx9oCEN8N4Ohw
SnTbIDnK9jEafAmoQH1MCJFsnA2RVc0BrpWdjI4LGxkM+ei1wFn+ZJbzl6SH53MXKrDxsvE8IbgH
pGUPxIoJqBQWnLbhhXilrydLXfvgd+L43zuEzXXEAHG6oMjXP/7v/0HgGC48SqQEsSkXHF7lnzsE
GBXzsss79QZENrC64Py1JR0gsoGrZWO8Xguf820nAebkhIJpdtsPAzN1HSqulnEP4BokP0vNewKm
M+2BKS26eDfnxuXyC6GWhVWnc+OQCU1OY2bjLisePHyqpn7B1DOYq7ZuHyvZRuub/lYK0f89aexN
TcTNzCP9YzzV58JBq3WeRI9JPMxllwGh2k7xTUWZhRBXNb54/QSyN8R4D4nXX82sSXb7bAD7sznw
4HRBFj6YVK/5MaO7nYS+ZDRuxl+OU1/E25OxT4FdUKdEbg91hm7X0Ng9ekMDAkXkJbOof7CtpH9m
FS/nLE6bnWcl3s4KxnBuWXH2UtPqENUI8LcmQAxg++DsYy+9A/SxxgXG2bd3yAa79vhCa56t6hHc
mUY0Zg5KmXbK7oA/6Y/o3UQi5HR7l4Mxe+zUQDbXl5kKNazAEQp8J/26m6HRV6EoHtu+QNHzh/5m
a555/WgsXlyfFxegU6qnsLqHk5qcEYm2Z0PNvbnyeHw2g5NFb1PGxq2R/N52T8B4NYK5J5S+s6aN
B5xKfc+/PWfIE/I/jlgguvvHB0QdD1EZFBkBUOcfXksCYMnMDwv11oROtkFcLtynzAv2Qz1mQKv1
wGVYg6UMGLNQ/tu0mWgUf61rprbG0Wy8YyuC7myEpKrqmeO74JrUTqg1tPae+Jq8VDu5SUJ+AkA1
2HWVy1ejDS4Mfxg4wAk8oMPRUgF2txrFqozb5wiuz7yIQhTwgK/kyFlvS8QP6bObs3hjdEKHC+LR
Qi7OB7aXlsD42epaO9Q29Z3CClgAT+4u9z32AEaeufmhANwNRpEEYOjGW/aLNnxAIvteFEF/MRYV
oKzvizwt1kYsgW+56XWgx4g2BQNImUQ9sGinfKfYMGtwWjoINSJqWDaIM9oh6edBi2JeMCrnYmam
aou8ecplq9EDTAwIlcNVMebdLBgG+xzKGnSXCO6cg2TsZoO+irUO0K7O3jLHdpnYHvbICKn0NDzx
0EHaRA+1zi8ZPZy+k5GmiMyRx/a2rkjkabK6V7N01EUwLTplZUu76oNt28RiHeb+Q5MO9d6UrDVO
nqxDr/KRrMSSbgYr8x+SRNZ7I90sTMmbuevjGcYiCgbUH+OLv7uti2axc+w63Df+jy9qI0qgY+4R
qjLCbck066OZ89sft8XSXJVs39VuJQ56s1IuqN4ocnUb+I0ohol5vyd2gWIZNx0Q7wsj/FJ5/NSG
DKS/DXDZyqw5eSnzf4nmvctHgSoIW80LVBD+qBv7LRde/hokIgDJXEg3yoFD7VhU7kcnlvtYNnIf
8Rr083by4CbguQSfFnRmIncvIsQZsCOWdsAH0HvmnRMsb6G5IU8Xhdft8RY8uEEIGMq/L9Igvmri
vy/0VGPLowVSo60AZOLeAszidNdXCC22YDmHKwKlZ6OCc1Y2vlrkvYweopjzjSIDStXbhoCeifEA
vLSJtzCHA6w+1UM8HlML/IEoYtvd1j+J38YC5z10GZnzQlefQchlzaWNMss+StJvsH+xfda+t5EA
LJ6NZA9nXr2RRIGyr0IOSfOwGouitaNZU1XJPmtbeRA+w0JQSmdtuQU2XdfjWwXPdVvpwYi3oSrJ
sqcpsEO0mRlakfRLClLW6cmu6naJgPccwbfw4CAbeRqQyT65VowuvGGSy04yyweGa9wtwlKQezMN
lhh2ioYwhucRIJFZxks3AlA37ai3jMG5vAHbVb5Lk8ZetHaFl4cxMCdyXz6Xkn8fJg5a6AQgYR7K
+O4msJxYZTW8JxZqKZy29kFwwVD/1RXVBTild8DsFA9p7ZaXIm4jDY6aLMwkwEDl0be8hZk0qsDO
rbsGAcm1ES2S9lvAQMDB75MGNDog/0xjmu6nUoHwnaMed1HWBKyvGdIhYYr0CGECORRzaZRmSPT0
9QrwbGjVyJF8udkYEcutWLpssDYJICyBhcaqaBNG8QuY672jX2besdNXpQPqF5KocW4m+qQYVn4V
AGIom+R94kdYVtxhfHEcZM4G+aw6x98C3RPoRAjxlAAdn56mHI0/LXfisxkC67H1S/9kIeh8bng+
bO2xervN04q5814NzszoHFL/BUbRGAcFiQKzZarxRPtA/dXwTMw84RS7qCfyYNsjOnh0feW/WACa
E8yqir1QuGfnAPFPqgMcRop58EnSczhpIOWsLQvbmt8kPTcKkfzMsL9t06KNTy1q5q7fW5ki6D8g
Eno9rpvC47zutj5DwZ6vMmDl22BScev7qpq6b75Vd2di5+s0LawnlvNhV9LUvuu1Vax6uYzLUM3N
bArGxxloY1BdrFBCYB7tFGl6shv07Hw4B13fFUuAn//+CWIwFi6bAC15deLS3TA55zaTE1rHxiid
dwKpXrt367MZkC89DKoA9pNfH7mJwFWAtYQXDg52Tx/+rsp05MWyc5BK9QPQck3AEJ9HAAg+Kdrl
KIW1+iMAnI3mpr6ZhjbPTmYiBSywNiXS8padQm/EKiqIAyIkCvQIIdKfNYrLAHX+U2a6lVA0IJhN
PZTs2+20A6i4rWHXgWuMQ6I1uxbzpNHGA+72IwlktQGLzSc9G2i8L6biPQsyesbmc09SCrA2HYkp
XP/ei3p1NlLsyxcw4fnXuIyDIOh915bFxkx2gYZKsyZwEeg7IyqaZRxJB9yAeJoYq3EjHRD6cdev
F51dxAhpesgV+xXfETDaHCtpAxkUhIfv+PYeOtAQPjKKDUw5GWi5o6IEpQMyXPCml3VlRT9kSoGW
kaTtxZ8Ca9mG47hCFVJ3TicXHVPaJE4QbUEVyFvaW/iLdCGK1xxQlP23O8b+5TAJGG9pu5ThlaL2
F2+Moq4zsD2VvkXoPgNrUXuyqVWfk8ZJNqpOgKWAfMfZ6JSsbSz6aQvGBpiYiYnKr3cNlr0aC6+x
LlwAtGC6dwcPcK8M4Cd/X6C2InugJHDmiEahJEDSpt6awQei6aLg5K/JsuptDkYQYDdLp94SPRgT
I7K8wX3m8nbzp3vMc4axev3vX5dtijuKz96rxD6E7h/UQaMy9R+/r7oiddhntH91ujxbZIGN1lh9
nrD1YK5UmGJbj0hzrsAEsza6SB8q+pJjAnmAeiktGt8ZZZtE7j5zqNwlHXAp/SKAMyrs45erzkmd
q274uPr/b9c71aLhwbQ0eUqOguC7kCGwZtxiIwYsTrbGhzZiAtzcT6KZvRnf7m2KDphEfxrfxKCu
8A+lFhrwBlvuXJAJHN0xWWW6usMMiNfT+8wDYgoCsOElnbz8KCRgD4C6/V4lIyA8UAn1gD4NZ6US
OJGhyxL4BYBmjIdO/Eh8gKGP1Q+RtEBtTId4o2wsyULVaLgG7/VLMGLJByuCvTRiPshvVgH6q9xB
Mg7VeQcK4vUXcOHUIEhs0WpgxBjsaaL3x30fd+MTzX/G2ZS/9GmebynwqfFC49HoNIhmQJivN2Z2
ZOCfC/MKBaNkgDuBn8A8DFx3gBTTP8FVZHqF6vKH1stLwO3zA1jI+ZzzOFqDN9eeVYPkSGko/xTF
ukY2KaN3fByvkQuuU0piuhYRaG1rHldvrny3Ghm+f7nRb+3n/37/gfT6xflEiEo4ErUg3CEOc01x
1Kf4/kSxalqeyJ7EgLPIE7NdtqjDGMRzQToDT52/tQT1t2FXPoCjBfQdWjJ6ZNYkSMI+ZHTTIPKO
MrBV37NsPYoYPl7IiuxeOi2okvypXtOOD+eyFOpUaNj4Kh3PRpWDuH3RWXkzM6KZYI53EVWLgkF9
k0Rzzq4Op0cjmWHwbYXmLkRVOpT8zmMHfUtyqoFW3vrTfIhRKolDZnhfkSbdcRQjPA+gMEUAZXxE
JV2wLmOgoIRdxxtdDgWUMwbaBfMRXz958ylHTbFkrNoGLQEtFLalZexN9ZEh6XUdVMLARpPy9NNE
qE3MHVLfYYxzJd5t6qOn2lPoj+uCFskpLym3zcdVZWaMjESvC4A6V34flIeCb21oDeQA3qfTlziA
EW860CBNqGLbGQ2w3T+HDBonKJFlA0596ObhBh0g1lMQ+28Ma//RSG1zTFnhPoJuK3sgMjwi7WQ9
OW04bAmg3+8r3lpPaFIC8QVCrXWP6tQzGnDyM9bq+KHGHyRMCL9YMYYyBNeRp+Jya3SZ8pZFk41L
H5j3W8u32q1VjN3WSx0XQKgfsrm62bja2ohw+w4hgsxOZwPxwDhxIAonm9BXj6aMwhROmCsWtkBD
LTxUmgOsHtCNCCXf7HiBDrDaiiccD2x2tCNAq4sKJyiqRTOAPYgfQXL7oCt6N2PFI3nXdIm/rzQB
7p9mcdkA/8l0x5HJZ9ukrsKjGfKhSg7ueDICooEIOyOy/FQAWX4NPtwMSJXaVkY6+cRshG216OFl
2rpNvMeKE5+HGlgBRZ+ejKREkiF/EenVKD6bIUuR4prQX4Xjxd86pkKc5ZV7nyVduM+r8Uftd6jh
Fco1kopi+hiDEO0mIed2lerMcVDt63+a69AUNUPoNZsFSkwgDYvBnKivmn6YrldGhz5MMNP16MOO
2rQEz4KrNrSwfaTbZAtaweu1zdCnmMVAdZXIea/dchzXQ9amOweY4svSGv1D22fT3EKq81xkKpqx
PGwec3Ck3/k98hZgivwZw5/8znMbr/PQoAMgiu9YF8HpqKvqTiYBWHbBPLDLSst9F2H9yxeN+wI2
aiCJKTt7LNAlNvNdNCP994L6j85dl6KiCs4jFlUsppj+Ul6VCD/M+7KWj2HjA+9Sh6971QIgp4/T
jQlfDyCEv1eEgGuuE+jk1bNZVP+eJTYIS83s7V4z6/Bh3TqgWf23+283hA4qjHlVOeM2LwfUtTQh
EDr+bB8QLUru4Qx3QCU1QSw39vodc6IasPFt/6gqvwJlgegfGZz2FsWuluUcGYvU8+RG02aQhc7I
QkSkEAzDAR2xSEIUgUQpfdmU+wk85M+cA6xkLNNlyxtQjjahWKH3p1zyzhGP7cTByQBHcGxA1+ei
4PkS9xwozAEpl0ETy0ero+cIrVIrMHCzFR3KDamL/BXcrQDaxzF3z2jubEPP4XOvEN1TVosnE+X+
MM3q/Lep7Hz7aup6w3PRK2uGjkm5Zy7akmd2it6puGi3jRfiTNeOgbt3kILd06Z3351sOgt8lO+E
lj9lOIhXqrL2DsSu0zO61tASKUT3OEg0YWSe017SOB9nZYsgBbGabu6WITvmudUtUBgcHvxKkSWo
fJqd6Jlcga7H23iuzDbUKoa17HuydcuyWI0CzYAeYPiX7aDkQcXcmgt3nE4OyoKRAuzbcx4X6QwM
2M23unLgyzt5D6otDmyGbLBfIs2sVqveepPT9IL/SfUdB4C9nEr5k/fZgoGncBMgabMqe/x3Opan
x7EYy4dcle/gDbZf7YCRWR3Y5Sap0QhpAxjQ6LOhkcsKtW2LIZDkNQz4Kkzd8FvfHkHSm6xBPx2v
FFql0SlVR/dIaiXfWdmC4yRpf46lG4Aqq1WPkZ8GC4dbdNuUebB3A57NwaQUgCxTPPXe1P4EJx9w
yDgIcIoYGDDwae4LmrTnrPBBMtySbitRzYoFMQAfRhWqS53FWC5Dmr3zclrYqmq2SREBACNR7haJ
f3kdjCjgkuMMAnZ3M2FLsMfemUuSxbg0RtdLT99OmwkwNdGnxxhjN2qASUqKdO1YXj0belIdfBI5
m1bkziJA1eI3FDwCkcZi+U8avvYTuEVybMz3Q5WTB6ec8pUVMxfcuoFzskIXn14py/c6qO7NPbnr
/modUjyqjCWLFq/ellN0Zlt2Dix8G2RyhV8B/76Lsw1Ww0tkTh96oPqUYvRVO11Q+flbddMjK3kx
Uu87aIpIo/r6jP9PnXmI+ReGLn3JwKx8LyIXOPqEBt/arqwPTeaeHCsOvxmV4M2mRjL5SLTK9UCk
wVGDvDSTMUg+UE6GZIARPWdEPE4smSSaUnLo5mivO9B0ao6isZpLE0ZgykoQxrK7dFXanM47HdVC
6zTQpR2vPpaUthenDT6ZtSMqLTPvmSZyXCmE6UAhhipep3Sr3cBRu2YGI2bJiL8f5/kM4SN68u0i
OMXRBq25iFcaldXzN0q85rduEvjQUQZQzs0sThlq+9/7CeIMfx7QXTSMgIrBQWoVH6dtky8FOCXN
s6kA89AjMpxIxiyw1qpNP7lLgbjbQ6k38snzlmjb/C3puZuk54xlo7f14Q/Lf95nLGv9zI9/4eO+
KLGqZV/l052mlgZzXNsjveLtSN3x/eCK8WA0ZhhRLLW0YjAOf5moRQovwASKQQJIZl6Vb8IEjJ6o
Z4zP+MCLA6/8lZHMwOqIL7FQVPc2uEoBEtW47X0HlvRlmNtA3ZIuegBb7yjHyN9ENH6I8hgZJ60y
V1aEdE0bTBZ2jL8nEN2qFnkWjIfYA4lNNjmnQJ9ax6xUM5FYJcpOcn4J7ZhscX4ADHHmvFeI836L
bPfn1DjhY2V3PTCZfXtj+wk/MEZDVAwH9VoVvTdHNArdWw0/S5WpS6LyZZKJ4hl8dfGOt4gNGnFA
vSJWLd4sKjB2Po+TE4GUaCMK0M9ZaZ7NEJNyUH9fCHzmPS8OQTWf7Bolo7VlrXGUAGZ8hibY5ThN
f3EHsMJj0jVzRKbdx1aB8AjJ1u9ZhxTKUKAlBKVBYpVSZNL/xQLRzWLW+LazRCOPvZhUg6SGk2V7
+MBqnimSPWEv+4FGEf+n47y2TVufUnQWs5UvK1AqM8URvUn5qU8LexMjUjJH0wV/IcpahAPPvttW
+tsCPz3Z6KazuRRIX9WK1ffgD8IRXJf8IqTe3qcVfGVHocgFNaeR5fbgQtYlcn7YBrtoHHYDCUpA
fCKL0lg1+kHrmAO5o3d+BTY7IMycvFfoC77rUAr7DPLk/B6H0uTb2EX2DGRb5JRGXrPIUTq+52E2
roYGpSxj1IHqdODFqnALd49wY7qIK0AC4C8GUAbQR83GIBP1AmfwaU9B/Y36vYKuA2KNL4mmFlKD
h5i5D1xt9B/cGT3zwQNMwwFmeuEaSrD9fJiRpAS8kF7BrDHH0xr+2yzRGEWJ9wtbe/LM8CsEiEL1
GgDuYJ4KN9w1cVkdUjvx7wM06L3bQB4JiPgeEZBMTk3ioTLKczZ1U0X4YcFIlBTZIROJ+J6l6c/c
6qtvsizV/zr68i+dBViqPJsyx0Y4jYDDin1ZqpohATNZW4yPqNbxzhV7cmmLhRdwGRveeegYSJPy
NYtidSespj12fUkfBscGtAb0yQRw6rGfhejDuKdqSNbGETFiVPPPopkVRbMtI/XgTW668+2oX4TV
oM5plYAyEtGOV5pND5Gpy/XcteKy/FUL9RfIY91nCy2e91lvZ2skf341TU22FqmRvGnV+BbK/FwD
MehSaX2IYvxZwOj41u3K2C+OPUHo3Xj0RTKRRT8Vwb3x901cAAkuoLA7iq9FKlmzBOUnYJ04jZcy
7XCyROM4cpVuXv0OpsvenqFautvJOA9wQAJF1c7IIIfqd8HAW2QlBmCX/TlhTIQSuMUYNl41zDN3
eGyYOJlKQlN7iC73dKdVFpoGHkIlU0BMuP0MTZVk78qmnEuinSFCAOnnRcOPJkLnqhPwX9Itz7Hv
Wi8AFOD3SVzZpwnN6lj/bcTiPm6PfNSMmdvxm7veLnjAflVRd57oGBxb5vcrGQ35sUZbwV0RiPyl
qqJm4UqRgY22zl9CKV5bn/WnqJyii4e2WaMevdxdATwBED/6pnyE98ecyt+xkDTPUbFi1M9evEKJ
LbLEFRhWIQ7WeEH/zTHWgEB55R9kzMtvQQ+Ks96m3czoA/Ccoqiu/EbBdpl7kw3CO7VgTYMjOE7y
OxSPfx5uOiKbfs6Kit4Zk9uEEVEp2s/RsyRneV+Ps8HJ0gevzL05jhsEG2XULaM4K3dBORbrBMfC
TYbKhS3FB7qicdsCIySzFyTo0EsRT9l8zOLhnKYeAPzdvH5MmgL00bbdvpCwBihbPNK/HF/ngFXx
s1L1Ykx8P7yb+BLczR6wjMFbCmqwKLgjBZIwvmy+t0F0od2Ux786FFOsTcZsqJEX8NvkgehsWuFG
Gx/r24OZQ0bnOkd1U/zHnMnJ/fM+L6nCWdfnzrV7wGMRuGBBirYyFZjojaWbQoVoztI90k0grQXr
QbIKpkG3by8eCdY4xge/0Km4Dv0iekUsxMZCMSSH1EvphgDaZgHGWnlxK2SxI0Cz/AQ3ML5++aOy
S3I3OTmA9+ypWDY4DGyGAHBJQYnzZgmGt9eiDLaRlzb7miR0KRHJu0PgM/iFktMsZ/SXpZrXAsnl
Z9kmwLVz2+lIpRpXE3XUmoKfapFYabgFUkq0SMPa3tLKjvakKdM5ir6SZ9qnT8ABaH+iymXRJiz8
a0yA26HAPXtCYwRWmjIPV0HV0QcZgvm3HB3+Lvs3HJnRbpDmtN9Hpk1BDOA91fnJXvcrmAlUBP2+
YvY4AN+gmO7IyMWp68FGr7zhpXPHcSFzhlijrstqbAaWOcv7NqZ9uUNfU3RPGha9tEWMcjW8HuBw
g+hN1b6tg/78/2j7siZZcaTZX4QZq0CvSe5bZdZ6ql+ws4LYQQIhfv11lNWHmpzpnh777L5gSBES
VFYmSBHuHm0kxFVW2ZOtuysn3xZCQZRmaiJ4h8inkXwvPdmdkU/AR4EqucsZJDUy5SPTjNLnuk8f
FIrRGpCcetAtv/TZts2TDXIFziHPBhAuYp9u3JrjyWDmxpJbXfecERTkM9te/iHi+pri2xEvamOV
ZVkFNdC0Piinj7+JEUp8RszcF3M83xYGRvYdD+rXSLjOG0oLjtuuKJOVblLad6Fh4Jd2s+LPkmVM
zn+/Tif/9u4jjoMAsQ0Ev0XNf2N4W3IERZo0xrOkJUq1Rg7kT5uxfzBlke25bKM16JLVc1RhWeLa
hf+jBi4wFvgRz74KvMadylBc2YM7q8vnuklQL7NyyOxeoO79beocBNf9zXea2pvYJDwSqCKmSd3l
2AFSn+cHgYjvzxYFF4euyv4QHMULmUjLi5u1KFaPfcc2rqz0EoM1GhKjiv8owMiOsSjXg3rpZ4iC
AqcxAjdhT0+C2ivYsx+jRu6UnU8gePWcSSR/pyeItv1uKZSWvbNN44By8f+LrAwgc/cbJTBOHGgY
mATV5CCtckf+QfgmcgEn9J8dpHaXWaey+i33ICCdjNkGQDF+CEwJbqY+bTukI8V0uFlKV9FQd8qc
IxM5KmhYFh6QpGQ8aYiLhsPosztMzF1TSg81x0ZB3C3IUtAG6npUFkA+7cm3bCw6g747WEbjH0VG
+hWHtMYLpEpQGGD6wIv6CDEG74ceVBgMg/y0W5sO9vx6EM9i/CyTwHnx8xpL/fzBtuvkRyflKrA5
fiVNjNroCmAYsPu++oKMX6gleAgui/doqgy02IyRk0hdYwv+obnLzCw5eYALrN1RGnuauK9JhIBa
DpDNESE6egA+NF0bxShRnhLV0IB+UT9RlCsVLr4gwOMB79GnLzKj3orR9mMQAuHsNgjb1ub3IKWR
Ai2kutrcZrdB6XSladt0u1JkG/LZjAhSJAAAbXoUh12VAHay11HEX8EJs47SydL9WKdQXZ6ijDzC
WpYPQ7x1pxhkg1LrC69R9BaDhLwURH3Z+FLnU+UW4DcNwyJf6v4Xn3DuohPDukU8ZRt4qT91N06K
Yqdu9qXwiwjyaODqcm6/QcYwOusufdBNWuRrBN7T412/y21UVCkkKlCpx6xz1CGZBBCRAQGZeDqb
D7ovi/t6m5VHPKGCHvs286nMJsBxHnlHa4og+wR4WjsoydGeQsbaqjrTO7b0KW4HvkNtYectG+ka
STryZA5+cm0T+ZRPJLDK5XRrFRlZGqPtrIwOekBVjWLJEvH3pf7VWoEqt1QF3a2prQWpd5GlNl4t
fnnT1mwAUH+NMA5BF5pGap0a4D8fo+qHo3zjyKnyT3qBm1hr5pvN6bbmtQMiRkTn7R5FvwWWMxnU
3aSZQj2NJ0BXY6mGXWa8hFxBArHWpHjyxvRz/4hd31B6xdPk73UFfXdRQ1sB4V8IcGyzLlm5+o5Y
Ue+w9A+W0unNLRk9/AOKZFwUQgQnkSXViyHild5nqrKrdwXiw6HM7O5JDUm9qQMnXetEYZQVENvN
XHrM8JG9lemlNi31CvTZ8w0EA6yXsxwdw1xjbezvi6gzTkEvsL1MRfPFE9klnmKdfVrvSVF67zIb
UgDFKXtoIhbtqMH5hsXUfczL3F4EwKr8EPbazfivElyH97J6RDC4AonwzxPDuO/5bCqBXkgXn33K
RvjvJsh9OuUA7MuUI/IRbp2+TiVHyshmVrzW1h40yaZS3wJ/USrs1SP8O0NQCcQ5Z3527LyKQXuN
++9d0a54LqzvRdWZC2pl4zXHIglAQIIC0EzSl0L0z9qjLRg2rCx/EXXebLqgZDsr75rHbgq+aQ8f
whO116tTjWfaUkx6I+10kCbINGZSWMvASlAaPSMpOn3ihHnnpy/FwM6OnTcX/fKp0MKA+qK/xpNt
bgkn/tT6PS6K8EX8+7c/Nf1/f/9PcBtkfiwk6v5dC8nxDG7E5qCeUWW5NSzZ7VgBTBKlbr/sq5Qc
NDFCn8VdhA2QC47TMuURhJhFH627ErI/IKeAh4/YxKFxB4j9J+Zz5md0RfCo2ihXpGsSlYgKT9Bi
DTJOJ40bgZq+ZQPCGoOo0YHgyfrqu/S1DDL7QbfMeFg4ZfqcMURtLFJGezy3W1RZ9r13MK5/+ADK
XWvKjXM29sOiAMPsrKiBrFQ2XBPRc5D/uh8elGrfW0TWgF3o1VvqdCxkbX7JVCzPVQoWOguC6txS
P9qmluS7FrvTAnvIleqa/mmwzREKzd0f1mj3T6op7TAVfbwmFFmFGu+6H5TwhYPPbptZqbFtIvFN
tdCBK9yixucRO0tp0farhV97adf+m6vcaAM6cLkhTd1dE1KfckB53/PCWeq8kinAoFOySi5+2lyl
kaS7YWDkEJXgougDXp9AKFao5A41NbxCwavqf0kb71tkaFhDvyRVBKFNx2wPga/EA1JieJV2TK0c
b2hQ9ThyH1o8nUIZNcE6kEAULMDahmpTl/mPQWQ+OIDBfbUAmFlUNZTWI7+useFR68oM3hKv7L8F
AUPhJjnVrR67dENaKK3jCSDfKIEcf+sm/fcYdPg2bmSy6JznvnTpL683rtgUbwWy80vlg7GgMjsU
wkIFsCIJNpkr6KEa+LAlgbGPxgq19hRY7DnvFybQ1W9j2Q3rHri4dRV12IGX4sGugd/jAB1+6zJ5
CZBs/YmUE2I2Pg3jKAnWkAsS+xywGM32g8OftMBSjT1oC/lxiJP0qg9NY1oHIwOEb+rKDKMNWRF4
q9qrrJP0FfgHsv4yBPWlIWX9DFTus9XS/AEiSuZLZVivVWz5Zzut+Ul57QVEAED6izTFFu5nanbl
0WTxIwWvexf7BXNBxK7co4EANF2NCSneJUHUuO7Mdq2bhiIPQY3tIbF7ee6IQHUZoyzfXSNFbVWz
Sw42CqMDphkA/wwVMc2gSSjOGmg2ZXUSbwolP/q1MUMQE+GayUW3oTb2h+FX5bKP1AsyI+VDk6cv
WJ3wsxpS/JJGae2l5P2rGeBJDWh4sUGQ5Afeu/JaBL1zGgZ/6+VuwkIIaiGg5wKCPhlNFclrP/j+
vh6zb8gxwkNCIWFHGXTJbm0GRdyFAmtyEQ1lv6oRWX7FMqZbAXqP19rUJA6hoUmtbldCn3nNaI3a
eoIbkH8hTnm4nfpuh20SVlxBKKfeLMYLKrBRSUSea5nQfcnVpVGp9xAUYoPd58qlzo9KWljhpeKb
dL3+MoqiDu0qaNctex9b5HdT7HRUl/Jf0n2SgS9feJbQYxOhkpHf5KBVZB1IJCke6ZDwi7amZMWi
xs/5UhhdfSmnM9+1LgUe+gfdpY19xYuNlA7qY0weADcVZ8Nqv2VICVfc957bzOx3khOU/5iaPotH
RN6yr6lRkmdoC8vHoqvCfGrVFRibLO671WAOxnGcDkCTfZzlmdNv+oR8nbtmt9mXglGM1Aau/nuk
T/gBKN5fTVQH+6Hh6S7oIgpK6FBsmWvFJ8kY3yStk52RSkT90dppHsag9Ve0gLSHlPGF4s28rYqq
OECPWOwT/Py3HauCowOl1LWtzPFhaARKtAH88diNGaSnXWk+1/m1bT2gDoKxuELXOt32btvu0piK
B8VQ96OkeftuR+XJbPBLz3JgC6yS/5G2nRMCqVdcHKRdtwBSmdu+7rKwqWzQ7RBF3VkEs0nPmF4Z
sgkD37G+EmwsbLMlP4O6eLKwhgg5ooIX6RgriIvUv1yQyhI8C9/jHncok6y6eCXrtq0S5wA/pU1m
B3IzeMDKmH6A2AJJ7DfT499sUqS/SnICShMCC/gxXwhyz+8+Ks+HTW/xR8i9oA5OLqpjMLQHmiIn
GMUGv4Bh1IUlRyagqVCqomrzn2aCbRYtsSYhgVuuQS+sDuPoeCcbOJJlQqX1xZXqhBhIgEQltfDI
XnOTNF9Z4o0rGZjNHmFK/7Hk8ie4FXhQImuPHTEn14J36cFhMZT8il6dCzptXzzvW2rVMWgZQm2t
RHQbEmOJBMmiaweU7ncKmNzCKgv1qApXAmHeooRq2XdvCE8gQQIPNi2cg6YqrrbkFXAAfGv6cb7z
R0p21phWR/wvs40yBXmgbkOXTE5yVUNKt8pm6ljWgOMPjEbPnuvyi98O+wzMVOmgxEWDdG88iPzE
IMC3QQZZrDS4K8ZnuSSSNTsN/eogbA6kSCAgagXoF++CRQdN02fT7MtHM6oQMhXewWt7lIRwe7nr
OitejYFVvoOI8RNZl+HSUFA7Kif5waZnrpfRRd2jrBizEYdV1CS7nvVqM/RZ+RjbEpXTqo5/J3Sq
JtNZPw2kLBqT+S+N6Y4ry8reA9XWy6p06KWYDiDYy4Wd4osaEcNGaQaLo8x169erJGrpRTtSSlDY
InXpYu6Dshv4LR4eLNMs2i33BnIJbnPfJsuJtYmBaujl+KaMOFkFVV2ejBgBQPADsX7unfxIU/qH
nzn0xBzsrxP+NDoOiliPNgRrKVjubbT3aWCdahBUwhH62oCeQBSf5tzelX2uHurpwLalKso1Nsds
W2OnsHRJZ79B7vSr0w7DL+TnRiCVsVDBbrs18mLBBUU1GMS+8bjM43Fv5HhQu4Z3HfAc2ZrKQNWn
hlio8Rb72ygzSog0lvi9WvkXYGby5RhwLLjMWh3HCOiRwvH8dUqcAXpAWbUOTOUfq6brUJVIdE9e
5Rdb3TcfLB786cIDG3E1H/AvrEagSMj5W8AlX5S+y157iLov+8JzLhlNsEUFFgJ47k3qjKAIgJAA
fA+EIKXdyMXIxEm2DraAiFA9FcgzLUDKHna6zypQtagfBUjFRnBJHeb/RC4KVRBCEcXBY+xglcxs
86tpGGoP5Om4dw0AjBYRtJOZmkITjSGxEMy+GJzl79JMAFgHHGgCLgcIgCd7oNJ7yJw5JMyGoF0R
YOi9hCEhGRfsaNZDuWPjVJa3No1l4482Uns0elS+fIxJfAI3Ok4gDmQgwJJ1m8hqqyviaaAkG00J
HpsAbZxg1QRKbftCKpWeBsQ1EAoR7UtWV8GZZu4zvj/keVRg84AO/idD3J/UYmYqWINd3LLpkQDW
BHFtSBsenUX9XTdIkpirypfZ0vfb8ZJBGmvhWGIAM8EZL7c+qH1s7DwA9mJy0QbsFqCRYkADBj21
RLVA0yuxAJ400gbqN8euyz/OcqfOVpCN9CDzJblAHhY+t1M8ifC9ys1+Dcl86CJ6kJw0TFC7C4tG
J33A14DuOjCtHGiLnLyW4AVQpFfRGChSXeGxiBWsf7XGAeIo+GR2Xuv5V90ngmpvZ3zcVmlgQ2AK
zK4uJ8jCD1CDM0toqjTqjKyTczGVQl2zKImvCe56o3yVbw1sLRs7HsFGU1MI4QEI1mXvmS5e00Bu
0toGFyd133uQ+k5J/0M5FRKtnarXNEDgtmaZv+cRx1psOrMyyOfcOnVbH4R/RpZXrfuOiRXCpkhR
1GBCSiN/j7Ik+wPFBCZFFEO84nlvhSKN4idgUdjKTdvogZj4UrDsKzZXSMB3LcD7nYdXy9TUB0lt
oGo9iugAeG0w2YNP9qVcGjK3Lw5/ZC4HsdEkkF6J8AFDEgHKySZt811EbFQsGi2DhfWIeICbefmS
jYZz1YcmASUQq61ubcXmR18rOhS9GexmN+Ste/OTlnVGQo8cs8qj6zqdcOK+5e4FQ6SFQsP62UoI
f5QcpZshgvvs+v2KZqZxnRbqUcetNweI1SMCBKgUNjW9uijCVMl0Xdh12kJrFxUwasj/byDBlCMX
W30PorRC5QAp9/itMeyY3eHqQUkjVDQfNx6NgkPWGq9JWmWPEgxJt2v5c6xUi4I3AUhPwjrXsdE+
U0eiHi80qvGERRNVWKKN1SM0E4no7FUAVYG6FZ3LlPywxjF9i4u03TEzQUaIxtkbAVtm5UrOttoK
RgS0OxO3BnoFVpSZgMptZjyZgWs+4v0BGAu6B78HbzGpyIJgo3nwjRGAwd5ztp7D8yVURAgYUxmH
YBPQY+CBk5cCoQTUrwhQIXFqesq0NnWF17uR+R5CLAn0OwETXemxNu3jTW3V3eo2tgPoDG97xPkm
Z6zw+LoagYzX1qxH7M9VY3NrAqaFF5YazLV2LmWO/ObgQs5wuq4ZZ+Wq7RAYu40dhmjpI6GN2sKY
2emFvWyTILpZc8I76FsUzfY2lkkk3nqkhPSfkI2JESLDmm1QjGfr+bR/6CF9vy7YWB+D7AD0CXs2
eNhbpnw2LL9/LtrhFSwqeqrcctg2PcibhjPIh05Ago71FNwhg5Fbn7C+NiP01G5dPcQKzi6SzZFZ
Q+c2xY4ZQPNkH8hAPug5ypbl0Dwp2SYoh7DwS4klHvOXgE/nhzgG8Rust+8lglNf6zqxF0B5eA9F
5KVbNgR7Icbi0nnZS2dm8Rv4yPYedS2geE2H+K3NhFgj1q7W2grwAA+RI6R7ba3c9qngVX+JWeC8
dl95U8RbO6nMZS091CArSLvk4K1ueIokJ2paQAaJ1qgOsko9/8/TfDp1raKxw08On07dwqrXmUL4
IPYeI5AwXwn+vCfqAsY70PjVwbftGuWo7jC1DE+6D2msHnUrHUtIoJbyu261+KNB32YN0q1N8jq2
0A4KBuTo9KypGJ11BGTKMiWG86Ai8+PgGjvfkPHD3I0Ff73Po/hFO839udtZq0QhU3xnqOIUVegi
sAVmZ+2CeAT2OtAxk78vF/XYMHqtZb2AD79mUqj3YCTRchQANSurNE+mjXAXsNPLAFov4L+3qBE9
VUHRh2YqiqLPcscL8PMu8Q73Uf9E91m/z/KqoKuhB6HkzqCdtVV2RvzJCrIPyq8QyRGVQOz1Nivn
wSLnI4B7HUjFCLCosdxDLuzjkGKpsM+ngz6bDbPfbLjz+wcu8/QjAPEoNDddeB6nm7PPfKV/4HI3
1Tz2L+/yL68238Hscjc9jydg3p357krzNPPN3E0zu/xvn8dfTvP3V9LD9F1avWrWXcIe5z9B98/N
v7zEX7rMhrsP4n+fav4z7qaaP7D/6Wp3d/A/jf37z+Uvp/r7O4W8Q4vVoVOFEAjB0o5NP0N9+Jv2
JxNSURhV5sHHqFu7c7PqNsutfRvwadh/vILu1FN9HvXXdzRfdfYxkXceV7Pl80z/1+tjM4Ott3RT
rM7nK95mvV1nvu7n3v/rdW9X/PyX6KsLcCC8Rvbr+arzXd31zc37G/3LIdrw6dbnKbQln/7ld33a
8A/6/oHL/z4VMPXdUqHCz8JNFT93Q+KvWiDiQ91M+kkywC05kDuwAqPlhWYTREsj4JW9yTmK+vGW
YkU5mbXjoGJg4gBeOYKk3u7tCjWbltoc9yvXzekJmF8w6HRXP9L80FCsAmu7tje2cvyli6RSCN5f
iDQDoJdTubZbMTdd101XbgNnD5Ke+tQbxswI53putv8xcO6aS8FFkZNC5ZjnXyPGjZ0LyeewLIps
g5wU4lFmUT0Clbl1m1KcIbZUPhqIvhw9Ki7apr0a/HLXlLTDErTw8lG72RlKiSUItuy1ix2ZWCKV
WJpiVu2Q1xUwXG4KsOB0EW34h1e3g/7ie3aEIOp/uDJVUF6yo29x6SACVwbyNAKJpRYE2h8n3Uax
ySQccvphng3ubxfiGnCpBrhU8mOYHqsP2o/+nsVrsmRduSDvWjUYLU6bIgugT/UBUUKIlM7tT05Z
EJyAvlSbT2OAPP3T/VMvxBXzIBwcU0KmDxr+KP1Gzr3F/LM+y1G7ou/L7nTXjwURW2J9iu/Q3YBB
JMc+i6HW8Occ2kMfamxvoQJF+s3cp8+S3O+3oEH+vOvXk9Q8OLT1SPbaqLv8XK4LU8ldY0kPmEnk
CVHIycNH5IclaemtXxt1vz6bD4DXkYNujloAT58GSKZEbfoxVg/jLouWzGkFap4VwxoQgD5k6WjT
BfT1+GXRWAiSoKiRgW8tINQI25FhndJKXGRsiktr1f7e74Nn3TX3Q37r2StEgL0GXPWhABx5Tdy4
D9U0UvfdrqFnmjv1dQI/VrfraINZj1+KquUbTdPVZ9CBun7wde+ouxDho/XiZruda86uZu9CFhZo
B7Gk0OVMkMPdm8JxcuiaNwXfG41BcB4ZZvsv58JyWjPU7pFo++EgLJssYt4XS546H9zpzOhogOgG
2NHzwak5xDoRzdddn1zumdfaHqcB6NifXB0jknq4JmJDvmDBoPOPwmmIWbsOiNI8D8ghmUARqBBp
/lFUUAeaKmnMHgmxLIgGyyK0d3egn6wA+HytO/2pWij4rx4CIMvqNzYImkaHksTIHE0RQPxSHhmy
qBCu/FMgD4LsBerKif4mmldrPenJTyAbdvMD1EKuoHrCIR1X8+ukULBmok2XCaTekxBIwRJwkCJd
yoi211qq9qr7rKmvA6kbJYcQo13rtjbfzTOY6QPvIpQCJ1wee9Prj1QiQ7zQ7RQq9IfAPlddNZTL
mwHBJ+ABBr/7lqC4DRL3dg/95bhezjN0Zfox111fMs0X2ee7bmIyY2PYw7X7XSX003vlo4poG40h
YgjWpzfM7bWDFODh5qPbn0beXjIyYmYYA/QUguEHfVwDGdMiZ28SvLBNORWb04f895nSReXmtjb3
MruNuOvXTeyg+w2Q/1+47IJxgcAnWFMUJObCZcZpPpQR/2i6sVh0gIkctVH338b2YOOE8diOq3kY
ourRsq8bK7yp3bogHIIGJSEG6DqMAQRsNSvD5++O6op4L0pfHsu0xMaU8WaXjnmzy5w8MB+lh9iB
OQSoGj/5tNMh04wERYGM7pB1QxzyrLuCxK5CLEYl5EG4ZRYhtQn0igd/3OI1Zz2AzGo/6LMCdUDt
kXWnud9G6bZjYXvQLoIrNQGqXVhD7W183DYofuicDwjr4S8B6nvJDDplBiYzcymkKn9fTffx6ZJD
ZSAlg6vNN5C0JT/23L1d7VN/mTdAx6Aunhzt3ZizBhofqLtDuwJClUZEftgo55F0hfwWiFKGLUj9
l+i3L3P88c5X+l9aXCZvoKccW0gBdBziaDnlCCeV8daBXpO8mRvCEJEE0uGjrwKxqhoaVNiZRtwG
63lkMgX1miRY8MnSQsfMWuoZyZBstcv9kGluUGsZVN8xQlsrr1nmtu8P5AGY9XIVcAgN419HfpAE
PBEra74mJIWuh8fzh6bNUPsXxQzXHnguz9pXy7X8q6/Zjx7SNIA+GHZrLHwLryTNGeCoegAyTIbm
BCM2HeiqaatmG2irHwDooK16bNUhD2lSx6VtGGGe0EWefNFO9aQQr0cEvgF+am5qazNVotLWokJV
mdYFoIlbUPml3cKNcv4AoRIweKaz2TD3JZMVCA5rQ1KwFbSfPkioMd8M4G78GJHhG6VEEnUeoC9x
N5O+hILaCRShMbF2nq+dTzcF9BU/NYA1Ob5br4gCHI+RIX0HDwrlYMz3GB8AkoUMUsOys94bzwLI
qlZPqpLg5xlZjkx4bL37pekj+WlGpzgfTRRAxBd2Gq5nLUXZ7gbEe//ZrNFgQxvDMFDfB4vHnScD
b2NFPZjZwGctoB/WH5nN4rekHndxg2i/CNLxuWqqcJiE0cCfq852h7JR8eQF0iLWzgQ1ZrSVZnaD
PwVTaqueEqw8edRW5pqfpixViUQx5ghE9QMphRwZBloBQe93jyYEx3ddkJA1il2RV2NkZ/0enj1y
AD93NfO9dcI9iC67UKeSi3b0mo1eJ48pcw6uX4Z3a2WQKrECH03TOXjph/WjT1sYbz9Z1IDXz+K2
VEfCZ+tU/Cmbyjc6eQ4VHZfvhSkNef7dRFI0PunDWPo7kKPrEzFQzw4TVVtuBexRHygAHnUGLJ5u
QdvCPjWuODi9iwIwhSqGTdHJHg9ZDBjx+3/0i1yEU/2tTQUpOhSJEea+Fp1/0i7KjuSZBONmHmCT
MdviCQpWvR4QmZUXCsin33xu1x2zh7qqktskDuQdHxKFxKe+Cx8wfJRtj7yF9tUHoKbzJbBNcu1O
049GUIcDqiI8GfnSTFEmpeq4fFJxa4dMovCt7huAuD0CFfWDTnqvuqupXEgFFebJn7ok0OnrrCVY
RU7NGpu+R8f7om3a3U3BI6UFKDvCjNy9KqJ3aIfIA41jeVDRABS6PtUHPN4NA3UtfjvcezW/LdpH
N6NKxM1CtyF1xla2N/a3OWefokpVFM6j9bxeqz7u4zaFbteF/2zKNt7cuRBu4o0a05fEa1FJpaPu
PugNBuzgaOJUH+a2tmtPbfYhlfXhqdtk9ryZtCsSEiq0YuiMaCc9hz6bL4naBIYT/seraU/sUROo
DgKZaNp8ePAhMLhMBytb6WZPE/T1zvDQB6O/kNCgWN8ZIpn/SJBv2d33V8M+qQvr0JZtTlBOBZMM
wZOtanmO7VgAnFT4a4qd5RWi9u0iake50019yLrg0XT79KhbTZpa184bliUKCD1UU4u6cXwFMXMe
0kCF49R13jZSfGQh7QRUBmjx1QL9m4XQeBnxE7Eh9qeHTxce3ESuOSuAU2raEPAeeW19M3kCEQC4
yuhJH5yUCCCIvGifT30BB1B1HA0Ud5mayNZ3D2Vs7xuXfgywe0AYPBQS1F2gohUrf+whGzv5A3tb
HvvK/zX7gxoIeBdBdbvJoekbFcZ9ora6OYq6AxiNsFA3jSB3Hsv6tcjyj6tBFalB+JL4OycXGVA3
lYOgTTDVLYOWaIq/LI2XkFhHxbKpj1UeQMRz2905IMpBqx8O0eSgvXRTHxxGUuBoqnh5Z5ibqN3i
rhOPACP46lgB6uQoJ0aplADJpgE69h6Aj0sh+bhGFh7S9QFLriYLFqmqi3+z6rEuSvJo39wJ4ic9
HuT++/HaI4E47c1jvsLv62vjPAdAwdDyBQidQup/7SXQ8MpalNBbEJB3ToEhVmBmxBAS8OT3VqTx
Pp0w1gvt3RHmhypxhos+CKimnuqIQ9ZeqEtJQPIo0qjY6HuCxDRKMnjt8dYKkEbjhjcsMv1x/Lbq
uyv+gzVHSOzT2G4aK6ePrjQzb4tcdQyGUw7qTVa3e8AFoS0FAOzjkIQ5mxL+U09lpnRPhvKXNt2c
2qhb5U3AVvOYWFb5QvXxxzzaADHj/4/zzNce/vv9dP1oho4HhbIm95xjxe1Nn9reTkQO1lt53ztH
1WAaLL1y55gTJ90PoACjLKRz1F1SW28+2r0BKWdlCQouyTREe+q5ddMYUD1i2cQQfBJZo1a6U5tv
V9TuA0hIK5Cv2gULWPbxlK4VcD6L2nXUFjUxVqh+x9wQQQ13z5rCA3Qbz3wR45WHEhNoU/1813bE
clSwqhshth/rmmhgO0T5jDN+IPFD0OXBeqiEA63jP/vMyYD6d2DmtPatv4TyDoolTy6oYP6lt716
p8frLj3AwtdniW8KZFGm8dog+yI4ElsZ67QYwOeQ9RFYieY4Wl59/E9NbdAuCqrWpB1Brf3vvnqm
nMVffQJFtJY81YZjhPrMBWjldlZOfXVuoPjfb+vf+6EerAFUMIKZQb6608bSTRswXqNkAMxO6zjd
pQ9t0sefynDngBbkkQPZtiI+WX4M8hnyy65bAOM8uA4AzOmTM3VHRZftFfbSoW56Daj30EgyAGAe
qzfbQhAeUSAIjk7OWNHf5hixprmkfvIUg6z0hkOGn62LdQwqXJAC9d42Ve0/8oigmuTcBDlk18cQ
NNkYnN6sMcTKrilxvSMkwofLCJkUTzndASJo6hK5OHBmQAW7YfbS72s8vIaUZMcx+BigR+lD4OS3
obqlxw9elq58QGmWddDkiHV2alNZzLnWIFqtuhpxMtfzUFJv6osMV4R1RfjNRRsUJlhAma3c17b6
2cWetUdo2LlC1HRvpol5sjoRsLB6U+CKXcVkUp0wThYZtsLxKUMh7ULtM8P+dfN0QdYCOt2tQn3N
+WbyGFrfKcArNTDsB92fCyrCBiU+Nrep5pvRZn2DqZ/fbmSernqzaObvytSOIZiAjZ0z7ScDZvRb
QP3B2zKwpV/MnZYagbvV+0XtDsw3PCFaf/OZp5gNc988Dar9pIsRv1PUuh9eEUJ7A6HSeBaV8jZV
59ZbUbT5M5T8vtkAPn7/V4eBoeBFGyMso6WAlAmejAMhLy0GaCbEWZKm+Nx0p6Z21lbtPDe19W5s
RQBPF8BYh7LznFORAQ80RMEX4FutaB9bkEsHiQcqX21tKIRpUveE2K5z0t58EMusdeShEr/yynP3
CSSeDmCS4l/VGKhTCWZo1UJEDL2oYz4cEBLSVjW56DN9aDlIUjfLfZsw4exJ/x0lzQh40ZOfnk63
EUTqQIVu9qmKIdceZ30BGjQOzmglxnZoELAf8R4Je68pg1957hYHoIFrhD5ZURw4EFFh5kdWqAfx
IKcr1nUMa6vSN9wTajWDtS4VGID/j7X3am5cZ6JFfxGrSDC/SqJysBxn/MKatAnmACbw15+Fprfl
8cz+7j1V54VFNBqgLFMk0L16LaWQrppgjZIXn4cdRMj9t15b75vrBGmAEwrwXrDrLL90eTItjDIO
X7oOcCSjL+VLWMf2wm9F8RK6kB0sy8iHioLQFpqNmt3OREUT0gb+3oA67VynbSVJODcNonoADc2H
5q2X6ur+/47NsiheugO25K2q/jQ7wGPMJjawVvDdk6PYTpA+A4pdImd4GKI6INsIyOW0mrvVkLwv
jaBRM1go6Ap8gzWB12jVFvQpXpCibPcrS5NngRKDq97X7DLkdbYge5H31irXASP3FagX5c9Ymhlf
wqlu9/gCBJRK8vQrqtvEQkR+eAYWcLqvtPZK9ojl9ToLLRuBMVwkFu26swAnasGz+RK/mjwZfw5T
BLkCPNaufdVOW6if1FvdyqN7bAeBoXcK52f8ylrwn5An6M3k1UlAC/O2sgbfJCqfoOm4AoVFhhqo
d/l5MqLUIAukdLMT0Hjupag1balFNt5m72dRgVAp2eL3s1vvfJaM5akrQI4VR86VY/W6w71onumA
InbrbCchVBuhHLj41EFNmYTXqsq9HfnePMDzjkiYDcxpn0X3IPcrHowmS4JQB+y/FCgcS7SqWtq9
m/1ox2Q5WXJ8jaAuFkxN+tFDqBTJ//QgnqgsiUGGyaEmGmko+ChAtbkBu02OX5Gm80uoNhyC++7K
1sEJNosoc9qcuGobQv1hhPoGLbYPPjhDu5WvOqjXzzz8aLLmJLWqQVGI2tN8GKbmRg54PIjm1Cqp
XdYj4GvWfnUvAUzcDZ7G1uNUac+IYM0eJop+FrkE8ZCToCSqQH7YUGTqUAH/htSzcQCzbnsPHkV5
Bvf51izwsZd6Kcu1LdmwIl86mHr2DRR2xoFadRdPqKnst+BzF3fYXC77qUFaMoSYGwnltgJxuNJE
dGQSrXxyWbGiEmjQo2I7DDmVFVU5e8w1Fp7j6CcUKC4zbvTaQxxKGYB1v3RQKQNaXDpwR9f3mq0O
wJrneIrgFNhai6GkoPue49mITIHqIXdV0/5fp0UEEcgG5bCoe63leI3V8xpkXzZyOJmNbT0KF4pf
U9gW65uk5wTcLdT9amgFSndL9s+qn+RSJOZ4yCS3FhNYOFbkSB23qegsSsUmeZ/qk1vqXTTfyEW8
AeUKS1Ztbq/a1inu7CrDRtNKk03D2mwlWIydpp6hcL7ToTNqNd+HKvfXrNcnSBFAn5q0q8nW+v20
HLVRXKnjP226GosKP5Sm3nxoSNaIYdnJ0VhR4vFGED2nLT/kMTnUi9bhMDxR1nLunrmj/zyf05uW
CUm6mXO6Kztn3ZfdkxevQH65sNmYnQbZ9zxINZR6usUfzVRVGRcDInRZ326o9e7aqlrkRh3e7TQj
tchOHu/+ZLeUQNK7P12SXP1XpwYBU6VYq+lQVqETiL6ZFjcbnSn+zBMrfdDYko/tgZcQ9fpv41pv
QFEQeQ5pDSmtIXWDsk4/+txmbEG8tkE26if0Epx9Xdvn+fugJlivUBaNL+D2FyHLNruRyStcZAHe
h85N6vlkQ8T3Wxg19cJggx6IFk82YheohPkTgPr+EgFaDAyrsSAOAhHV+dGywBNKXjTIjXqwLygq
8z8HtSI9vaVKjNiA0rdVoNytSiU0pCDPvEgrZzxRO4I8zrqXSCWSTVM+Hx1RdR3gaeXOo6kbMWED
mUXE34C9NkE8lPyykHnbaYU07+gwtb27cgcRBTdbg/I6pBD1aJEXuoVtMaTaByUcRgdEq8G32iDm
XYwhGByVVBh3UhNi1K/k8MHc9cYadLb5kmy3ORCTA+5JuO48B3U4heGfWISlprpU9349oICy9TRZ
w+cOrDl+IPXa726T1z5+BpXV4ebz2RYMSqCEUaKtIDVsriYrUWftWhdRQOAV4pDNVTmQiRzokLgf
TeSqBgKsbM8Df5/rNv3vc8my/eLHibH3GF+4jv0mMZkYJRTvjbB707VpS5Aiscm3dp2etfd9n/t3
fc5VjApaMkMEfdVQh/fcRuAKufjCePN2UY5zV2Ir89n7dj0aoav5ySat0b8bMT+1usp4iXP+Mqax
ex0HLPfq1OQ7alLpjj+5B1ShiRPV8OSJH10T40ANcuJgpkcto/UYq7ofssM73KQ9UFONjWKwZQfp
vJUh8MuhEeSDCuS3S92mUpdyEcSF7DY+jNGW/Bo2qPNTc+iovDoOuEzuq8yWHhbrSOcAWQCnf8fz
/txMmTyQiQ4VWJ020MNmIHOEGyKP4JJP4KfbAA+kmlvv69FKXCgJQ3Z7S1uJlF5xdEoHcDiGq9Yw
jAVtU8hG2xI6u9luIz7ZaAILWb+F7pVdwFEACsgQ+MI+kIahWNTdNXoGZQZFJ4Zy1zfCsFI2gW0z
UGT2EBdca6ifXDcqQTqlVb5GmUG6rlU29dYrI/ZjNICgQUovXqJOyQ0+weSpSb0VUo5z7w0mT3B6
ZGn5PPZTxzyV6k0n3MnQNkR0C1VE0DR6niowdYUGGP293rCfw469QpCpuFBn17IFSPLYY503/r1k
fENmnkOIzxxQhzuy2HkeS13sCr1KV9RrR0ILIj9BHk1dIIT28XyBecrR/XQBJBM/XCD2hLcGlSlQ
ryhzaY82T5doIuxCzdwGoE8abJml/R4Ent6xC2W8EnYcf69RyDEx8J9CCM5aD6x0QGpRpk+j1lzJ
AQBKF2QXkXm5jYQ8IP9eG9gE+6H1JZtyew1xF9xWNljrszEHP4zCrPQK7HI7kK2A8ArobYvNze7H
zbCuAZREnAviYJ+GUlMjMKUaizpd6EW9Tyzvkxg3k91FTbXolD4FHZyyQ6CKTpsEEKxWHW7dZJNT
xFfTgEAQdXyeYp6napAoRhR6ZbLGOd4OQ9eLfV8BuvRuj4BGOpojiPZW/56i5LCfxAefso3HTdr6
3/toLM/gSmanRltTA9TQkHl2sByf7XW+ITtZ6KxVY4ZUsBPWNjdzBEFJcNohyfrbpB/mu9l/mzSC
IFZfiNhzlwyVU2pPQRsQO/SczTimr/MWhRIn6vBp/4FC4S8Q/QKeVnUCX8bWcTIiWvy7r6tmq3n8
Ou+AqHfez/T1sAKgyTskZl4jpFM0DyJDAZ+uTShGyWsXPMK1+ygdVKaDsOYfSNh5Twaen4jhGeFx
SprmwEwAIaFfZD7gOx8WXGv1n1p7IZ0vNcau2duY0NDCo4hiSHOnpQyMQS5lXmJXjIj2a4vn86IH
iculET3oPPQIuy+eT6/CBfcD+CLlMhPgcnQHWa6QUUkugB6PO8eT2oa5orx6hl9j54M6LNMH3bIi
D5PxcDf2gn35NMhoGw1sq1Z5bRvwHniSuTtr8GUO1QksIFEf1Ljr1C7M57QZz5n0sh+pmaKSEqu3
e/BrNqgxhQfXdPO5Gfozxc/+5vE+x396oIjNWxaoAl55XfoEXor8joAOXaAju/VsS9GgAIw/EqCi
5LqzH8GxNcMc8soE1BNqGGtzBHtVB77dTWUW/bIsLahtKyREUsTzpDS+XdGkEmhJmpQwFCjsdOdJ
O0N2QQLREkCLsUzR3eEu0uviCG0D7EAgTjY3SaSeeGMNmBA7AcOKWu6QXZmaRC+A+8IU7/OQCYKe
SzfRDHzNoO93AHpE4RVIPqLj5LD0IpSQXsd58aPjQEy1vv8qJz1cZdhozR52q/cLDpCOD6Td2hEJ
Cqje46mgAxCXssoMdEBGTlL89Ga0wYMNmUsNWxcajaRNvWDgfFAv5MhZleOE8JrM80tegUuUdM27
OhkBqPqzo3E07CVUR4SI2jwi7X3cxaojSirryEzwEJ9GhKryUuji4S2+M5huvh6RoCa9u1XYS/1b
m75AKTT/gUifvox9OZ0N4JuOKGAHRdibQ9HHQZNpwPNpibeRbbe29dY9ODK03RXCJem6AJEiUEbQ
mKfuWGPuIcbfA/oh6FVmKL3bZQxF7PSXAWYdmED/v3QjmD5udnDjBFaW8pe/+DvKzmK/BLJRgIus
BL1Hljb4laqYJLV1L2oWSBvbELRD7MKvjHFhOXkLydjafBHIvDQtgpAIDpx501ULYtkEzwoorTTw
HVLTcqz/Pag2LIDzCnlCkKoE/a06aOCpBLwQ+hnt9K9NdSSQKYMizADYk+4EEuzGleHVx0RIeeXq
UIx2IKoS7O6qRQcA/q1YYNGpLH7e6ZcOuWJqgdIRfBxA9kESOTrcTMnY5Ieh17+SiQ5O55c7T2ft
PFLEDd8Vjf0LEj3dAdyfkDHqxrSHOGjZLUGEbiPHNFSItysj9ZAnnc3u1Lai/FeR6TrwMul4xJbJ
COqpHxaEtTQGVN9gXY4eapMPndEBLGngLUiPNzPoewHgrLrubUAjILFdT/olZS6kjLTWd/FM1hi+
ua4JA1lH3ipJTfkoeo44qu1fmQ4sFx8rsIc6hnagzmnQdRRUQmidej3QP20hWh0uqdfDq+bkSPcb
Kovlow0u6AfIAZRN03TLstEu9QBuMfIsbVRn17LQdzQPa/DTEfYgA+plohv2BupdwYaJTwQcR3KX
sGpP05IHkJAg7NPqe2rFBYgoseWsjzQbYlYdSOxrCRotB3qjFvTwbKPHNmzi7ClEMSsSHjFooqBE
uh1wI+9M0OieUJWNR3MTVY81yDEW+gBlthJfWoiATwS5ILHSo2TcdlEBwIWKqWI7bSzjmNdgxUMz
ZyU3F0AzpCe8lMDXUlkottEsd5W0ibHMwvw3R+5CBCCs87Ve1FABVik4TaXgQpWayxAD8vuxPZOJ
Oh0BAhvdt4Y1eVCH04HIicaT7TaJYXfA6Obdmey60AZI0kAzC/X6xrHp6mJb8fAaTpoF6i+itIpy
BiIrAxypU5j8yPEuB7mK6uHCxym0YNK1A+3gBRnB3Qx3Op1dQV1ZBF2HtBTkqVe+/8LLVl5uIQCp
WSgLCGNtS4ED6oiFNUIIWzQrPGDNO+rImEDOuzReQJCR7d2yLPDg89nGyjv/XLXQNcjtGIIK4TQt
9cZNXtrBKxfulIffaq8+DwMC8otxeq2w4cO3WraoIOnrX6mVP9tDWrx2Gv61qF+WT9gP5CteZOLa
9SUCApZtnDw+TlsZud2+1v0BqrzsjyuXo/Xxyra6ssarcyVLxFnK7BVJ+49X7rv0OalyfZkUVn+Z
4mINEjOwcU+WtrFKqX0zB9znfpcykGE3XgCKf/+Imv9+jzw6RAWHRL9LQWi2dEVdfbFF96JA2xj/
D6iNkOmc0m+aoekvUe+mK4Yf/V2UhdoG9dvJPk4TcRrbZApsfyofXR6CMJpbxncIabx9DAMfQwuj
6HtnIgj46WPIyf/jY8SWV/72MRosbE4m1snLbsTvuR4gX4EkRP4IKtjyarZ4rKiW5es4AMtXuLI4
kwmrLbHyhdltqEnD+QSsEjVbc5yHo67bFUs1FIUBqDEHKbI7WfGqN7n9EJZGfsVWC8CE1n6AnoD9
0EcqCAMRpAPZmihSqF/FdQWS4wcgjPKrE74NhyQY8omxjWiC1enHrrXeDkKdpYC/O1oPdKlqOXE/
IbaSmQicqh6Q80C1x9B3OlgqV6TrYBmILiAFMh3BBgtNPf0HmaEuCqkY5UU6NeRVTFIeq1q/Yt0S
LuOqAh+mHKzm2CsGFTqwtu+xPgYZdAz6x92tA9II8NbfveXYBGUbbiHX2S1NxM92lLzLUnBf9TZS
QETXTL3gvPZ3lPjL2QQ5Xg/0sk4YBjNwYBo4X4Th4G3K2GjMFem9G8oITQVvQ8LuJBZPZ9TLwOK2
aFVv3QI70w0tVNdBEnaZuPnIiKVWtaSjPxKFLfWp1q1Peervnr+Pg8Dw7FmZjYlCMsDCwsGWQdqC
Q4mWgPNqkIxjXEEnRC0WKVVOh9nbak1U+SI1fzv4UpOBrLD6HbizTSzNBEghlq8Adq2qzE9fZNxU
KPWDnbhp09gHk0WdzXZPKoYxL5Svyn7zN5j1C8u3Ac8wxF5GxdhOhzZlqBYZuhjhNthuvZHyy912
AtiBdotFlvNzZODF1bYDKi2kO37x/TBajWbO9pTdccu7aZLi5ZPX4CYqt7jPsIO/avindaaDxIUX
u9bKKzgSnEqYdTDFeK0l/qWU1ugZ9myUXhtNzb1mlm4+gGUn0PC+gWaK3R21DPs1UqphmYHlHOMo
IlI6NpB9KQBN5+JAvW1m7yVoK+6jiFs0B5l7SIseeY45aEoTcTDgkdJ8kfMyhYJVxx8qWdeg3wFQ
qTZj/lCCuB9kLd5yGsE+u6zNHpqGYeiua8t5602xraahZPrbeOVBnS4K7AIbmjSoHWjctlJ/ipgJ
zN3Sqo/4U8TMWa7bvDlS76Qy49SL7DicOfjNb730a6Imd9nHsX9zpt8anmrpcTgUsTsuC8fXHrVI
/nEmR/ZmG97PPvlpCbTcR9GMG1Gk5oGPHkh31E0LHMS9rEb5YPeteag6mUHVEDdnA7pvE7uXD3a6
mcN//YcEXKBTXw6OHlSOiwARSEwOk+DsIFnrrCAJby7Iduv4WxOxBFYvaNyt2ywmZ9VyKGR/6jDU
/BneuKvWMyHxpRn8Qoe8zB5Rv+oC8fivic7A6+YvwSmfBSXpZZKxSgRoUxwPFGi/e8ccYPfM+X4z
mzKKb1fI3fLtCq4N7JZijfOXLOJZQCNuzo6WP0RDvtM0sGyieilZ1PmYrFuofEJLzmO7dtLrs64y
vRrP/YPeAWKgMr1404p7gZgTZBZq6LYqD+rIhbUzUEM2D0J5cbcSEDeTxhSeIUfaLrTMr762FdKR
Nsv5IQ/76gV6ZLO9kVApgiCRFdRpU3+tsFY1jLK8N4sQbEW5BNJY2Xs1HBVQ0W14DcnVh8jpniFy
Ua6gvZc+DDrCLXRGtkHZpLLR2f8bP61EeKHQwTU9jtxY+uYEun31RLM3Uy/bLxbj8iB1YJbJmma5
sRwHPFEqbkK/IugmkGD7EOHRQJC3bkRibEjoYnLNs22U+n2aj+ldLNhPMpOXF3v6prAs+UV56b67
MXPgYUrNesBaszgYNh4CyMfbD2QrOV+NKHK8mrZpPyQQal65QF1vyIMGWBLhTiUA+0A2NaB3wN46
xwE8FsUA8aUBWLv5C+DSzS7sGxZwFfpyYbdb+6O9xLboVfn/zT5MGdRn63DBR96d02Lw1inry6As
eP4EGkNzC11Kf8nDNn8aeIOiZTdyF5qPZjKFCEpUoMckZ8MEn0+fD2fqTKtkuk9BQhZh6TRAZ2uV
RyV7ZN0QXwe3HbZ96ng6wnBOu6/wsswWgxGFO8vcGLYQ/U/q0ErQXR1yNrb72R2yfdCbgQgV0FM1
WFimajxbcdm9tCtntIYXXRMtBKfGbEHNqOoUw6QGGVjVC1XSCuIKKGWhZj5CwSyyhwdkpv2r1zkn
MuPbBUNRBJB7lTaY0oMKWg4hmC31uoZ8DS3ZrtMM+7vb6xbRkUwuYkRIoAXw4TVMb9vbyzccA1XU
+8GB+jgpsKBzgszL/K6mgQwx6BhkSEcL7O7YQxrDuldZtrwb2/t4Ctdtx6MLmTrdg94xb35SH5lu
g2623we141QfjG74Sf7/t4PiDmgxsD3go3XCQ5zUHS9+EgHqUYnBrL/LJjpoCVabD0XYlo9FGv5j
qFVX7TbxwsNi8gQ6QXNuOr83qffmjIiVON2aQ4qKMyOL6pWv7UJLVRaPpjfdoRVRnXH/15bpFsVi
yJz6HpAQtrRzzq4eM+QastLNEURw/X4QEMvxXU9cEF82VxoAE09TDSENWdbNd6/mO2EAb7soAecG
PwGEQnPzO5R3+BeHuWyZIt02T9lrivbRLd6mHCYAlrrBfpsSJeXHCPdu3Irhi1ayHtSMOJOowVtA
52D4Ughck84GZfurX2lOoIn1QVi6HNucr0kbLERY5eS4oLioQZwcULPpGgiFQ5GTlMK4P4lLlTP3
9G4naTEHAQy8jNMEa8GTV0A2eIETK8T7ZwGpjvnkY9f/8NEB+Nn3U2yuo87sVnxyw13s+/KLCznr
biirZ2GUySkDQ/RihK7HF3KL41TbgSMYOpuWu6hY72+TlIUbjmLFFQqTrSAeKvyvq2zqVmaZQfeD
2rK1OtCKWFYwQlQIuqDOFJi6uwGW6Wdoy2hHvPUAXbUXOnu330xkn2xj9ieKezLZCjAywo63arQj
O5mo8//T/ml+3OMfPs/v89Pn9AnR8T73wOy1j6q2taE5Fm7Ifw89iGwl6y5dkYL3vR48pC6K5Htj
umEaANuO+E/TgWREDZh9zCmB0EviQhUmwVP6z6lulvfp5uEJKH2dMYdCuFJDsEpb3UWiWvqGl63J
RtoJHZhPz0OmL8yegRcbr1LTiowdUqP6jBsbvMxa2MLrTi5Y5p/i2nx7ASfVm9sMI1Nuflt2J7CG
OE/pv25TO/4x2+9uNLwMI/yLHdz95oSNMRSYLm1lQ5PerN1rLGLrCrTngPph3OilfsxaMFuQp7DM
dus4pgeuRIZNifJvphhUh7wB1y35SM12Fo0Amo4hxzL7qCuAfdn+cAV9NbtnQzgdQRtxR9407ejj
uWXOySFdjPvRBWrFCrV8m0EH81mvkJII3TA6URNUf5smb+MHDYp0D7k0V1LVuKaZyVD1JMoFNafJ
MLcgY9bn3mzkAMKMRbGlXpqSQ3DjRE01pczAyUdTFqDXybqoPdlRCFoUzUewgi8ZxU3UQTQ5YOKQ
gztSLKWLqgmaeHG0pqaR8uHAdGgW9TUvHiPkjR6sbA6lkENTg/L5NlyIWl/6bhcYrQmVwijxr2ON
UjWm1EKroQfthNsCaNz1YH/402Pw2kMz4lX/yQPIKYTFVcrjL3O42L+vxtiEPjzWLDkLgMRBSMUx
LRwnRbvfJ9qaiPRn29wPUn2Q7NcNWGDtQjM2dm0hK8HAaoo8WH10qYmUydwkhA1havhgz6YbpuZ9
EKF1yOvdRC1yfR/IUI5w5BFKqRNWXrosPUB+0H0ANNh9cBl7RhlXcwJJrAvJ8toLEN8eA+psXc0/
SYSsWtVJpqLIzqWbMbDSYnQa20mAkvpmTcM9XRjYiTbf59FqEKQ0NoD3x3dk0r0eiyoQP2/oE4y9
1x049IAX1EtzMOTgCp31VzINlYYKosFNt/QRoK5d723m6ACA/PuJQPoD1S/tniytnkP1afoeJnG/
owCcAEHuZqq7ag7gDbHZnvGivVIn3WTIxkL0PeFXusF42qLs4/fhIq+qFXcY6JuL1NvFeA8Au+vt
Wr/OH22WFI851knmmI6XqDZxj9vMWtqMiy11AiE9bU0QJSxpwPtwPK9ykLhKN/CcMjmb5gOBJhhe
QitAeiew74DvPq2RVG6GMf4OGtxvTgd9HxCN+LucQ43RzTLjFQOpnwbKSvNWdgLQTLHS9ITtbAXB
N7RabpEWNxT0QlyRF7YXYdVkaw+sBQNkkL50aWyC7TRDBiNTSlJKykXZgaxlH+y/+yNneGJ+w7sd
SpdHQFhTIBVU5O9TDLBy42ppxkho3Do+BAsbigS6A1g1ixjP8L4vwaUxhFeoeIVXx0CWBctjf9ND
xvYKjgDE/B2Ufg2efyQPFibG3dh9m6RtJ8vM546iD/8VuoOTLG3FDtyoKcmX5qAp7bqBZp+6Qt0z
BG87qHeHPYre1M4OzyUHMn5Ru6Nmw/QVByvsU4ydB5Ytf7rRq6K3oaDt5+1f3Wo1GwGZ393UPmae
jex0Ua2zxO2iNFvXg1G5TwcAJyBMtmmnND1AFyw75IZmbSRQCBc+lICxl4b30IUIXdfMLr+ymH+N
+VD9qhPo3aXuyBfmCAh0w8tfnV9/lRovvuZ1kUAaJ3UfJMOPudJ4doFAxdtVamP8eBXHipMAebAG
9Mevtam/scZAaXo4ALNFHDEfzNCGnGll/majQYqCw4sMSGz4XpAh9vYAkZhybyNlA2Ee23ogWyS+
tIPV3w8GXge+DdnhZgIX1s0f0leANAodq9TGaK7z4aVvJ4iWltadLUdnb6rFqgPsxtpIZYI0Nlas
SLaPQLv+bpzF48loKs8ksPaj8LyfZaofdbCc3E5cx5gt/r8nv/mUiS+f47Z+pTUyrZZpoSx7iM2L
UN+RffC9Czc9YB+y6WsXQXbgFt6lMLCyWwxi55YTranyQA7PVQSlCkhFGKsYeUZIziXT2QyFviQH
239O29pa8gLF6o2IsqWY9Gg9xbZ11oC4nQ+Gz/jRF1bQ5yHCW9RBLgPklpYFfmRrsvWo/1vpdhxB
mK4Tl34AXUhrp+O6LAS+v7rUEIAUco9Fo/wC9lwXEpW2tu9Uk7F17Y/uSwXymoPtQb2PK+1oI5/c
ZSdA4T+5WgEmrOpXJU3tVZ14afV2YoAfNxUQBLENZBcLIzOea69tV7wT1mUwoC2QNnG+R8IAjA7h
5AcVgypCYoTFMqtAvhMpebpCnXUe0N4A8qCtG0j6JaNuBP/tQ450SBKwnXDlfZuMznj+rShaH9st
80hbzr7k0x3TpiPJkKUJk3eqj3aY1Ncw3C1qc/re97/GgQ8FLPej9dpAlmEB4iP+wM3QW0sPGJsB
NIYnlvhx0NXCeC617ltejlAzj8GDh1XdD9A9m4tRDdLYv4MAvh1PKOhJwKyp6c/TOM6DIKs6D2pK
BLQAN9HCPj3Eta0ts2lIlog5pYcoHEHSTj1tmMi3U+qaUh0BFDuf9uaIBFqhyipLDYXgsQHhdWiB
xUc/BIOGlovmXrOSallWgr/KfLi4Nmq9Fv3wrRde+wslU/9wz/ae3cwED7M3WpfU1VPoPgm+xzdb
nVJpskBYnvvAEvESh9FmUvkjOgyl9IGt4agbp3ZmIl2c2uPeoAzUB5/3bu5xuadWq0NxvpX+tCFI
UDlCp7xvENGbEUIKPgRKlr/bhAMGChKlJmfyG9/HEuqI5iO//5zPbrBG99L2CP4NlKforra6RVh6
S38ESzowNypIU1gABZa2A6oyhY5WBxoUQtspuNmmxD8b2muNbfc+9vwKu2RdG/EdRqu5OQ65c5FD
nqByN/YRLgBxUqwO1AEmu3Bh2gXffPDGannVyKw/3ZxtVxF7p9XDBzcIucfBaOcNuMBfQBDjn0RZ
2eaiRTxg55vhS8VYeJYC+5YV4PdrxwQD2eyCmqtpkcShhqeLzFfAE0HU4PZ8GllWgcw6oAdTS3ZL
dta5yNp8NShn6gkzZOAWugBAMBGz86eHH82eM9MA2SLK0hXboaPoESNWoC6TTnUiPrx1kXEwEguo
PmAz1BDSwPvgx3uj5CtytGMD5UFm5Zo7Zg2zbZ7BlNW2gUybxRd5lUNuwjCsuzid6q0dt9muMG15
mSAECY24pP46Qu7R1SLtlzfUW6dk7mvr5uOSBuVOUm+HzADziN/Ji4kp50G57pzoiWAV7RYxImce
FALXducnMmBQ6FvkqlLBUZUKdKjGeomglX8yrcEArkZt7cG1wUF/hdIDEDK++WHXBOYSUdXAmyPk
s3gfrJfxsIE+GuSNkc65ADM8XvJ0qE/MgUK9YLkD8R1QoOhxI/elr1+p5SgTnYG3JNt2jipPUENp
EuootChd6xXgd27YFG+z+FnWrliHSGpseGEcFBY2mmPKQEh4uxRyS/g0QNBsabZRJtswScRZgFQh
8LwhDugXVaqflR4XD1ByY0dqNaHfnoq6A+8f+ujg1/oQOEBcBEnpv9lQuXoNS82bf4uoqi1O1WRe
yJ9+iiCPF0HEhzq4TTSE4s6EbPGJ5kFwGPQb0k0QZAKlSqX4r4w0/kcMiXtn9xDvFiFY68kuHNtd
Go3BDk1UjE8s4ZtWesbXbDCgZF00ckNuKVLomYGNfTP1bP9f005MqxbOABoumjYPh2JvEiyw0Tpz
i6rBMMjtqV0TCxk1E8TWPzS5ahJlmd7UYXDrDQcEJfTinwivhacemkJ7keKvpKbFES0vHQ+FCKo3
sRVHJK+AS1RNPQH2UCiafmoiZRCf0qpN52YkB/0UVdqveSZkPM5JVHyjViRs+9y3+rM7TdNTW4j2
okFHjPq4YfK7JvPP1DcCuXjXSBOcAbgiGDXqKxZY2xAEK0+xNmnAFMk19eU9M+4dEAbSuM7umgfZ
xkvqq6YofnTyfyrceZshAda9C4v+YciLFLRcWX9wFLkTYMPmNmFWBS0d8EXNLqimqU3bvlIrKTIG
DGBsrKnZG8BwF6l/phYNKrBAXyBA0B+oSVO6Xnd10+RRKtqTrG/Se01FbYuKWxssMHrI3fBqN6J2
/0wuSMrwMzQodrcBbS70DQoBgKBQk9Chy2MxTxLldb8zAV1egGHCRyq7chZJ7QPNXFmWtmCazSGy
JfyV1U3hXZWV4R2qJbNtDHmjhU4+NUOZXVF1Z+qlAznLfeFHzt3slDZ4uDS4B+Z5Ux9MSbqdRtvb
oNu1CnUZIwGFrZ8W9goFV8CQ+JHODja+nPe1QD7EQGtT+8Pbf4xlFnQuguBVq2+SLuu3DqqFHiJu
/+TJlP8odB+ZA7d8ykGX9jeHtHGffFlWswNevP22kth0qRkybJbuXfDILGIHmvaFEVUnN9PMFybW
U5jHL1U91ucxjoDTVuauGPgmBXB8jWSU+XIb9NbEaj1BJGuaysP8ZhyZj99IzEuU90Ee6cOhCwF4
472Eyi86GvVupTPIvLtnbHhic/RXZPEZwzonLctNmBVQw7MtH7KumQhswZInkWMpGLdR+7NErEpj
lvWPQBqrcmXy1W4R1MiAz8ZOu8P2EMvvvVE1KLZTw0OI3czDJ09vnpDy6IMkw2q/UVgIR+EjRGPh
del2Z2q5OtgUpjYVS0MawHeo3s4b3nqjCOXytV0CMaWGvo/3vbFY6z4YTGNQWCMWgEL4XtWoZCZo
VfADeUDe3gNXFPYC/f9h7ct25NaVLX/l4Dy30JpISY2+/ZDzXFmzyy+Cy2VrnkVR0tf3Yqh2qezt
czcaaMAgxGCQmZXOlMiIWGs5pv5VyAca98HttjItbzzSxFRNbAncMvYPVRoNB0fBKqrWzS9MXVE3
4D5+p353MkZobYOFA/yMVSFP5EYeoxYU21aALHaP4iOxdFlWIeM5aBM2wE/jYhEZurwanVteUPui
oZoVqVMuywLfz1KJk/41wwoS7xaEgOAwT+3vTuM2R3o4iTryLpBB27YhnvTL2gy6DZj06tW81VMT
uEzbI5kkaPo2umuhSBrh0Sbm/Vc/Lfcg3tF+GMw4Qbh0fGnALLB0gPe/AW+WtmNC73aAl6JqU01y
GHCLsV7txz4sbkbfzhfJkIfnVKFSkwjl0RKSQFPvw84aljerTGaH3AKX4kwyg7JQ6PpowgG7qp4f
aCDF12tdpDZy/KYPJVehD+cKDGnP4mcpDfEcmH0AjlywonmVZz034P/axIbsN+QE1tb3OSav7Gfj
ux2kO1nl0a2orPDezCwUxqc66KvqOLpPm6I+4Y7zQoNjGJZnUFSf856nJ2tI0hWUcSGwqLqewBNw
QZfU+FqMW5gaGfoEIw6EO5VQD1+TsWOvKIlLb+3BqS4p6kcXbefpX8K611ZFZeZ76ibIWEAdUz4m
hjqCoc52EYIZ5osfVz1qK3R374RufATqlC+xHVqIpGmexiwIz7o2eCDQRRkAhGTblVa4waFQXeXW
KDc9qMIz4pXQRAtqJMNQhbUClU14oO6Hm6FWQ7EYuNGoqGCsX4HsAMNWWXzzOGLqKmIe67VEpZVw
L72XFycg4vjqwwMpCUAAYimXXHn4LSjlyQOaRMW3oHpfgzw0KM6Biwgcybgh6XctkmnrsQIGpC8q
4w5QeuMubbxNjSjlDXlkUWyh4sDrF4hOgWfXifm4wN1m2JOzbQGT3Qw1aq4wlWbUak2EI+u1Xcgx
W5Zc2/QdezGhqbVPQMe0aBUzDBv98khdiNRYj0w0792gH6JNBKjyqq8avitzCIbRWZ3jr941hYxW
dJCnUerSaX12tlvpHxHUiReU1WrtFlTBcd5totrVUKSciUNjW+5RR9XWlB1LfFBy9ciw0gSyU+qs
HvpoO6AGaFppnvD7mogUQZVwlYTY9pgpCt3CrEuuXoInWj86t5Wfw4QagmNvul9nUxdzSCLYmVwG
bSripRNmzSrW2mQz9ctgVJzlkbWf+oaPh29V5Bdaosh4ch16gfOhmox6u2n9FBBbkNT1hzQ6ZoFM
TtjtvDejG6PY5/d+WJTdMauPZKcZre9ZoFHViWrGujiq2HzsfAgGO8BSWr5mLsjG1AD++4tljqKo
9UwDQlcIoyONikq7MMruRzawh75BmcwQ3YhGYw9ksbRxD/oIcW2UqbP0ahGXwjmSR46MxKpuoIRW
azXHjgpQyaYChxRNDSElewAYy1tQF5BY4/IPr+RYlbhGKHGpkYX3RMqAlB6r7NiqJuot9MUQZqgZ
GrMjXdFwYYse5MRWD97GjzkBudM4eZZjCT6f3y9pXKu7ag0prWhrp0GyIt3wfabQYSW+Jyuz1uVZ
oAD/zNI0WaW6aR17Xvxo/EScDCnemyC2xYls3AW/HrPTIw2OykOArQFxtA8XGumBoAOlM3jVMu12
TlONnRMe9aF6aT6Q5TbSDGSiNBU1WguKSuVFPXKliWPYThOnjNZfa83L/7oW2T9ecV7L/OsVaWUz
z60jsNi4feJmVCVA3lIFr/vRxXHHfIxb3FbmUWwnPndpFAnxMDXrs800ee7Nxt/j0XZozRgVO2Sb
Ll0UqOxjwziQjZqcl8AzqwYwA5CUPoctThDg7Wqc4VFD+b0ba89lWxWvueU+u/givIIKerpAPel0
8cuQ7vfOE6QyDmo4VzP/YYn/7z6QAAPKC/zdayYYO1U9txdE9JCFabipoVM7sUNYDpRdylJnlxZ/
8pPpPkSjaT3/aZLvmvXEDvH3SX1cWs+BZUcnmQN8KTKtv1LTRk4KrczlbBkRiLvySG3Ik1CJvuqK
zTIvja0R4YzKpTF8mpqKpeZXhT8t2Rng6tB7FZRQr6BietfKD41t4oMIlmw2MpSLunVyUIPm5boD
pn7vO036NGjjNq9MFLUqu24l3myXQfFud8DYtq9QX/fECpwhP+yz/6/2ogJ+jbJXU+JLZa9AeQlN
5mFKllWgrT0Jr36Y82dpZ1bbjrn9cs6fSaQwEYWN3M2cFBN28JIGdn8k02QPl4UPRBnl3EbNT06h
VT7MLy1ww9lWVTgs52Vqv/u8NA0MRjotTQvpoHK+Cm4uRwMIwYaPCAymKEm5pCXnS61uMuAAev8y
jeAONeyBa3nMlI38atOHgiIqSLa0wjSXFvhYRYLdB4AmtehHg+3ptNJsmtesomSL541zpEHUgd3F
LBWnDjD+VZ852HGrjcy088CDrxxspGaVyQXP9K5IB1B1qS5tV1geINcm/eRINu6C4ABF4Tc0OLmp
dTlS4ZvZlps/52W1wf28LE3yNASzYtkkOEdhG0TLdmC0pkFq2o9l/QZHhaHErqpvNbYvW+zsaD/j
BqiDoC7tZ6jL3U4CiITUxNylUWDZ8HtJTm6AU08HBPHW78dvXosjUeDo3QmE4tjjUd9RRrqiJvJz
SMQm9Zam+mBZx2NDTaH+vIJfgODf6uq73+zTyp9eZEi9aOG4udwgxNHteye4N+1O/+pAiNXzWfQ9
E3G3rPvYvUDwtz2BxgNwwqHwvhnVmRwYVImXhQNO+aovy3MOHZEVDfCtBY2pVyg7VyteyejshUF2
CUfUHiC1FX3n5kNXGuM3C6D0FXRsc7Vt9rdIESP20EC4E8/c4Wum280iSqzgmufcvtAAjgDAVqgB
DRC7aaDUwL/sm8BR9NXBMUJQKzJVAtU38o5ssmWoshu64a5CZHBjBZq88dPQvDFq/bZRm9oYqSTq
yVYLNxoY86EIDJHHwHHMA6IqewK1zEAX6kLdmR1Afj4Nkj/ZqRmQWjqwiO9+t6tlwQ6tHQqj3X3y
V3Z6gWTUwiMAOdPgb9OB3kX+WJfT25vxNuSGksj8OJbpdl7WRE39OXblstKa/sw5Ejo9avJvOh+P
awDNorsm8VD2W0Cxoa+9fGnYRvnsNDVgfLJOv7ouqgCkzL97CciTci5+CjtfJUnmQD/0DsmgGKeU
tFmWnuX/ROoMZdxp8tpHb8DoVY+2EMM6xK3xVOl5cTSQXd2Mro1NJcgHFkHmtt8tM1hqY5r9BAf3
k2CD/expPYL7iLxfuKbr+8IGdN/Bmew2zt1uKVvd+DrY3V5yI/2pO+NBDF71FUWbEOgC+6EjmkUo
u/FeN/N469tVcqicJrmx3TBYGV4nv6KSfjuUSfpDH8IvIo2Hp072A06fRn7yDGGf8Msu1k7nFM+O
QDhQuVrtuI8cNzxWdcSWZRALUGCz5hi5xnjfNsY9eDrYV2g0Q83Jt9sT9MPKO9C0vZIdfwyiMl0l
zzlo627rJkQhdeSuNA/gOhBgBhcty6NzZYQ47FtW91qzNY+j/DuKayCTpRzMhg9bYCjDdWwm+RXg
l/xa+AB4IeBQIl7PsqsB7TV3UWZ4x2N6QyZguDRkpqVnhYteK3aB1sYbqYo+8F+t3ZpuGi0QNpYH
Sz33pgEfaIHRL67UC7lfnDMzPM+T0gJP/SGMQOL5sVCOhPEKP6Z4o1GJCDbU7wuTjxMazSJz6+9E
9jYqPs4yEcOxzRY5U5RvE/Hb1JIPNZ/6ZR+Mxwa1rsJwD5CwWTAOFo8itS5TzcIIaQwEB+IN1TgE
udmcAdB4okEy8dA4m1b37t+gwh1psoAdtdplS6KjsIv6SxHZxp2JoNnpD/auyj/bY7P9wtLm3b9C
AdCS2Cvwvfni+bF51wdAU02RrNzvmnd+VyRBTg4HNyjVJBBULQP/Qlu34J7w7Ss+mOKxgyTTrgWE
e9MOlvFlxI03EE74ikcY6FOaRDsNgo03UKl2QZQBQLKaiZxu8dirmU2BwFDAy2kmOTAfIDCaaaGi
4kbEEB13/ppJr6k7KFGkmSx09S8Nio/IATs9YC+CdRbU9h0qxOMN/jO8k0wi8A1DvHpnNVaJvEBo
QS1c6NCjtkCvapnJd0gXbYbSGQNgEsM1OLqM77ENZCEqZuMnNupy5ZnSvClkoG27sWsPvGqHE/Ls
EB93iuquwm0e8Lwuf8E24sFPUNy7CO9GUYMxrHRKpSpivzSani//9N5GYf3tvQWl/um9RZoGkV2F
/SLoVtg32bKxwvYwgbNUF1Xz7YFgX42p3QFH0uxLmSRygcgqKOQoXOfWTrW2IjAGTEaOtO3a7UNt
gTR2jlNr62x6iJktw97Hp07GpojwjA7YaVQqXr1qcqE7myaA2LlT9lurd/KDhpKQs+SiP9MVNSIu
wFDmc76aB6rKf40a3V9ktdNvrDiw9q5ThnfuoCBtA6h+UXlyAsSzfCaPwbZM5DetR6B/5BJ67MGh
x63EmtP6n2L80yU5jXCiFIATR2wj+xDHfrDRDQjuMscFBsVP15UqK26spl0YLSoDO5QFPXCGEmk7
Gb+Qm6+D5pSVJSJwHc4aUdS2l1a5dQGwfGr6n9x6/PK3OUoRIWPliMc6y7aAciOvh1/exmThuM1U
V6blMoZuyHOSV/ohMTlkx7VRf9FZ/2OIPfeKRHN/AzZtINaVv2V4fNkIB5krtWwm8i35D7HzvmyB
uPFuzIBsB7U2GHY3LmrGlsguRns62lK31ON4Px181SgQG9GnLmKZ0T6udGSiK6BLXSpcDSLWLQyj
Y2sv9/QTo2pXPCQ6vgE84/r+ilCnOQYt4jTpaLYngExAL5GBqPoEgU7f3AQlQOWF08sNjVOjOdG3
mJfmts9NAQwLmigPunPRVAWg/CkDg4zL+wUZo6J597G4EMuyaZD9Vd40IJygB/8llBaSEslbaK2L
s5A+igmhL7VsC0g0ygTV/Ejd4xI7r3YDxrd24SI02S/IWKsRunJRKbMvKudmtpeGCeqPaVRYK6NE
oWGPnQHDY/zY0A8NP6Hw3CY2fnN0Gbr3pZXGUDhD3Jwa5KhSiZDuX/0W/EI5eP3J8mkm9cckMqBZ
vqS15jkQEkIoXjVm5lhru095egE9WLvRwQV+KQ3fOuvi0VDlXtSQma7GUFpLHg/5OsJOxcEZxHdP
Y5AtySUh2+DlNfR7Qns9r1BH+iNOJyFo+lyRLzSokh081dBVkLA2B5MChxHnOW9N1nasbZTvKi/m
2FA6b4Yd+ZDJZsVfs2nJuU8+1C2KjNnLeYQbTrEyOAQla4mEkcyj9yZGNLIGXh79tHcrEA4FPyZb
SiPkzmqn2HSZ9pMikJ+ClEkUQeUnBHl6i2r2E86On6OZvwU3abLLgkct0p5QBW2dTQ38gNIKByjF
D/G5GtIc3EtCuwUIzVxWbWgixpMGCzBG5m99kKxRpJij9iOCcA3zwx8irl6LgLdf6gF5e42H+h02
PC64Jxsd/49FssdDqwMLTg00v5OsOR6u+D2wHJ9FLIfTdKlZQjsYNfZUeVIBSaRGqOESlVkDaPF6
nAbbyARoD3QYLyi8vIVYZ33vjqV3AliwXpJdEyBfLOqwukl8a7x6rMf+RU0IwRWAjFHBjjbwxQ9u
ATldqeePQTHWix6MfCdqBqllJ101s426QopmyVJzU4woCJd5c254UDx6qIK9a1x/qZt1iLqWVc3z
9JH1bfGIyCvKG0txR45BkV5QJeXeUK+O67c+r4ZpEejVgVY1DfE7VGsW6kCLG5HcUzcd2bhCLZC9
pW7rlkgPIsC9oe4Q+Q1OY7W7stSLgis02iO7YS1pFJl47VAVoLegUZd30bltsUOlUb036xuEDG5p
EFvXaFGyQd9lmmaNYFtOagAy6kOLzQFCSVnin/Hd8s90pcnyC/iy5c40CjYuzMrvEIAfwARvZDgY
ZlBmVlfUBFAFOPgRmrn7J795Gs0gF5o2d//fl5pf8relfnsH82v85kcDTiPFvjPu/RAiyxpUQooF
Xc4NiD/YqrDKfgGhhPQ4DzgRKOmrIvtrCvXnYVetOHfp6vcXSFtkJA0HLIf//TJh9fHG6FXonUzG
+VXJyOvKLhbcNm5HEeHspt7EPIW6kwtd0pSyjJ+hvFntNSsqri2kIRlSQadcMXZSUw4MVSCaXy4H
03q3SbqKk40GUaPzoH4BqI0WzaYWCbASH3NpRhGjWq53zPNsH3Vgt8cUdyJ61XlgAL2O5DK55G6I
nbkIO75OyshbTq/4sTCiVABug8Nb0munIscpuTLi1bQUTQ7FS+rI8GZaKhVGuQ4jrZpcPM27WCAh
2oJhQhy40MVhunLS7v3qDzZy6V3bSfHDxjxq8o+r2cbVMvOqNDDbKrCELmMbv3jQu3l3ZeeAmyoE
kzp1fZZ4d8KEhLZMzJtQeVSQV9uFLeuWNFjZrndXIN6SVVI/T5OkgFIgQDyIfKFENBdNfuNa1gU0
KdVbObKLxvXyzRbOJXRwkcPi+nFzcqIU3Eye7u+dun+kgnQqQw9ULToiAZN9NpEH2bNqvAHKfKEP
OBCkLL6CQM++jaPYueCGtKYeNdoINufUat+6IUiQ6WtRkVd6VbN0uQ8WAycLjnVqq/N8xV/aj6sk
Nt5tdNWlNn8JwyFd6EXmvEyjwVY3vPtEiOSWMZbcgvean5p2PJIJ4hDJbYtC/Bsf9zKo5vXBkty6
7jYEGdOVvKhp62aXWIU8U6+P4gQ8fMVz4eRg0lArk6lvwFnBNTPYz7ausOqlG+vJllxoIBUZQBcF
QDxkozXDCnKiQWsnq/lVA0dY26QHA/W8XmCl5t4xetRrGS7ecFyM7tHm7S1Noz8JdREVlErLT6sb
FWh44+ktzH9CghOlBPvXZTblfn3tPSc8ze9MOH60MECTCEwqPjDybXjtLzSNO5/+qsr0UUZqgq6K
XKjxRnCANEZjTH8VLep0HkT3skws55fV29zdaRXq1ue/tKs77aC78sv8wSFACt5/ke7nd9fnzLsp
ghdaa/o/9PpSRV2Hm6k7lvYBDBtSgWnk3jEhkqAVWf8tbtoHM82ShxiSjQdH11Ghq+zQs7O0or2M
2Iej+NNtNi2ojPZuVtqPAkR35KRz01i2XK/PkcW0lcaKbCEgwHff9caTbIf8LFWPl964Qa0ImJMr
z7iveV9fXZBetW5i3JOpM0DtFWRBdCRb3wXlLosKfTlNYGZw3xsbXwgDTJwo0cO+uov3tDg4cZMD
oiLGgro0wcOXReNGf0umbkQoMe27ekuLA22SnWIr/0GD9Ha1yDgihRvcTK/eWhLVZhFf02Kuk8iL
bpcX8qfGi+NvReIYJ+r12B5ufcfsQCeCP2jU+uAWlSorGiRTAYnMhV37/YG6yVhaOydCsI5c6C1I
IOP08Z4MmgONF68a9R29AdB66IdA9DhK4kwlo2c9srrb0XbEtRzlmy897wuk3Yc1FAGHXdCjGwpt
BdIt1GjGnncq6wwKfEBQfwFPoQ1K3Kw9ll2E0jXzdjJ3UOATVQW+EMRolu8nblCo7aY6vbk2P0Hq
49jl5eJToZ4VNxATN6w7DW+7DPxnyl8Hev4qGlE8lEiy7UQDiR9Eab0H5UCpbewBX+3mq4Yg52vM
UACZSPtnYqU3bTqYLyJuB+iBmvktt6Ju61Zmf/ArniBOkehgDbT7h2SAMm4Ogc7vajo0Su2fEaY7
GYLB+Ir6G99K8dVIdUASFI48cjUwWxgJwGdp2D9BowJczrDPblKhz1PPQRoRAbXJjQN7T25AR7yv
Nii3ebUo/u4T0QEkjwfQfAPeoS2y4S1zQlSXeuYzZIcrFCUa2a7p2+Sp6uyTUxrhK/A86bJEefRF
OKZ+LowBqTVriF4/ZsoUYhQ0s+AByrYtS19pcYwEUZCnT3SVBzyZruQfbH/yC3RDx32zTD/l2TRu
DUcwg+0+ZfWmHBsb7jU28j2l16ZRB1myNdMqwEw+cnTkTKukVbMjex+ni3xEYvdSdmW55aAfeDaz
cuKz4qlrrBPLrfeoQoI4b1pMfFbYS8MetyDQNj3tSfm7iJMBpYYyBTYU4FE2S2muVe38MuQeeLCr
MPkPfbmMxcKPhH/0EsiOoFQmKS7ZyJBwMeSKBpAnLC4RNAStVTz2K9RQ+cfZzR9YuBmC1Fn2NtCc
EoUaR5F13UMozXwNlrJ+M3VHELHZvMZbMp3uQUhjBIFreqJBaqQDwjCAum6pR6v1ifG+mm3I99UC
Sws2nchbRLxcM1kQZxbkh07SNeoL9Ro9bXaxl9VL6lKDIC+IOYPmYlceCjaVRwMCsaWtpETI9oc1
Jg814dc1/vQqVgXt17ID92Q42OW9lhhH4mbwoU66S4C1WvfqRwGNvkjFouVNBdHue1uORx3ir2vc
HJ1j2AThsnVH+9QkhfWkgy59oq0TeXEAC2W5ClA194Xc/LSyT4YebF2z6ACq56/0i2kaCFdUiFnc
trreHtugc1d6kESvIjsXleV97RLQro7tGB30LM3v1UQar5MCGjomyoWsKOH7JMU6vDH5W4CATxi2
8hXZUrnsbC+8Jq5hQMx1BMuoVYwQUU7efRkUWQTkGPOVgeRpB4ZecH/Y+qqnKwtHVZkLF+ECXE2j
6soKv7G2h4q7C5iQakCKKYJtg4LeLWttJGUF7kQtthHg93fGrYf7zG3lILWu+NKm/4ywHVYNR9CV
/i/TsItvoSynNLiuzNPZ1xRcuxBTlF/NsdeXIokltPQCuWt5p+10ZDpvJCDhS+Tlxpeq70/Eoe3l
YO+MCvlVr1LIQQJ/ock4e8gBvQd0G1dBXUI2FLfkBy0W77Z5lK5yXW/WMq/BDGTjRgmIRnagt+zz
ND3xqv42vWP1p/ASZF/kkYViB8WC+NHLylNRaN5DDMKnA+4o6lcoh6/Knup4WphhaB+4A6qUX+0j
EhmLwmiqHW5//Rkb/v48Mi6hD20X28Qso0Wl9xAhoBEnjMZFW7FwW8gBumYadBBcTwW1VHe2OUk6
7FDbVt92qmlArI/sBWzUpYHZVjROs6l8s1tSlRvVu+EMfOvY3N9Tfdts15x43OqoHV6kRNM6K1t5
Vn2L3FqzzgXuHoFmmDd5wrR1pK4CPrxfke1PoygsBX0OaiW3Mb49Bxepg00zOuVjXedvFqKMb1HV
bBCIk1+NzE9WqJ8aLsJ1EdkzimaTpw5fmvmoLXw3M04uMSJQoJj6DBE57HOCA5mocVQUma6QpoCW
azlCiBbFq5vYEUArK8AdFXGRDQQA0L+x+BmBnOLiqdtvLswXc2z1XWwz3JJLrU/2tq7hKVEl0EDv
msCGmI4Rv/n4VbgmZ99KL4xXBmPZxUt09xiORbPuRS6A9QZeHGqeb3aT/RyKrn1ww6jd+n6R7YOM
QSlNLUYeowXF9ahh3xDaj1e+M+YrR3eHHSgEqUadGi/Pq7XvMHNNXQnw3h1/d7AttuVZhnLxob0f
cx/Q/iTK9shpAGAIhYdbKIO82yrnrPnxPg/5+k+aFb6FR60aHFUq3slDfYWSRandI7qGT0FGQbki
7H+C1NUOuV4TjzCoPIFIsb4NEYyZbNSlAVS3tztrqTkgQOjsznwEDLw72GapuKldhA9rSEPMXQ4C
RXyu1jm2AlRIu9xbJophHFKtT7ypg3uHtempGxJ/SYze/C+7KKz0VFhKngkR+DW4fFOIEpYL/GyN
V/BtCNT8m+nVEXwA1wv+I1IWdfe6W4NwSN1qh/DdtwvBaGyZIrwLDZBXCx+JLJwNx6+2DmWeXgzP
kIt5t1MhBjgyJzv5j3nsrwNtBMagbZOdLaNwgyQH8nruiPsicuVgtwEoJEnTnZFk7RfyCNvI3sYQ
51tgs5UtJ+r5VtP77R/7RDyPfBlQMsz1diYHNVzIG6if0Ucq6s9dGkXEX+7p868i+bfR3+bOzp1a
qnI1sR2D8SAHJF0hhV4de0QANnltWPc5SsIgc5yPb4V/U/bS/2GN1U+Lue6jSA2cLIPeP6EKvJ7m
iKzU1vkApBL93vTBrrexFhaIPak9kFAbHqma1Butpa5/mzHTM666BJnEPqsg7mMDeS151kCgeBDv
SOzZD5oM2Jt32aOtNzq+p7IGN01mbVKG4uIoqcozQPD5GmVP1VPtGN8J2qjx77htJW/zHD0aw5Xm
sxfB8Z9JqDVUGFebues1fbWBPHK4SZ0gOLEB0CvWP1P1e1F0kKYL/eHi2q48mQIHmajyjW9NMjlY
/b3eGwtkCypUiOAnUWCHibCwXZ5IhiZTXaa6NGp1wHbSKM6K5iON/mluwkNkLrIcBKpafsE2AftK
CNCaVe8eK6Fjq6nssuYgDBjal0q4hfVTJI57Bz3aFRhug+w2DBSAQUQnMHUz+3sODPEKtBr2jVZC
9W/QnOQxSIt6DSWp8QzIV3rgZcK3Y1lYVysu2bJjPHzpzPwuSwv7J4D9qG/0xFtY/TXdCQXKN7rE
BJE/nhXgR/AQivGyE2s7H9UD/RP9/Mlu2jnfOmU9qQ95g5ldge0+5jmEkWZBoqwM2y0TIchwRwgS
zQNGaUPwQ7uCwQZMVCWq9hFcWVQskkfqtkPx3iXoIZ4On0eHX7s0GuuAh/3HucWIGp0qz1agtj2x
xsn3ntpgoRoRimxulYVn6lOjXPxizPdx4kQnA5tP4jOIhfzhsyK8ctnbd/qYXIgMwcqltUXZaLwh
ryEbfwClF1yxt528yGwOFrz6FF5q5/qxFvgrJq+8KflGuI21RoQSBcJ9rT9HFrjh8Lv2b/OwAR83
bv5nYGSQg/K7EEEXaZ1HlIpDHLGx7tqiaZeFkfdfYs/61nlO8sOsWkxXeSiWVjgq6ckb9yC02gdM
hyBbgN900IAbRQ5Ik3RGdPYN7Vuq+fa0oewSIzsVcfiNtml0QHCBcl24VpccaLPm2fgOAgxfronN
i3i9RO+nZ63Go0Ixf5G97QWgHcpuS3c5u5IdMp0pHgxetQBh77gFaCZ7diAvnhtu+Jr5gEE74GK7
xGkoLy4A1Cg1aMPXGNIATAf3hulE/vbXmYkRjdc8s55z7GzOoGDKz9j15mecQOId67Un14qioxVH
m8DMqvs0jbsrTxwUtEgog/aIuSxrX9d3NKp1rD0Fgft1GtUH/tYA/HHE5ginFm5rkLxEhIx8qQFx
3YbJXLuhXlR5fPXvf/3P//O/v/f/K/hRXFFGGhT5v3KRXYsob5v/+jfX//2vcjLv3/7r37bnWi5j
NjgsmAf2Ec5djH//dockOLyN/xG24BuDGpF5bzdFc9+aKwgQZG9x7gfApgUVQreevbM8xaoAJP1d
mwyA4QrhvCF1jvR5/r3TVtM5NpBhcgRiZZvQDksy1u1QasbSCx/DbOsSrxzkUu1FOFTRdlIZTKL2
lz5wxJcQhTDzNiNOWLxCNiaDQAiYiagJEv+zjZyrLF3p+I4fIE+M6lnVsDzrz5Zq+ritNwVuemBk
+ms0rcUXkOlnO9bp2LGzjNeoR3K7yYXmkjMtADUFffHff/S2+fePnnOb45vFGHLQ3P71owc9XqHJ
xuH3rYyGHZLAAaqmjHGd2Vr1UidImqjthByBg65cu76SBwfmCVBtHWVif/aqc187ZKH7aR2pK5oN
qxcQK9YOjDXhSxrV5iq2Enl2IIl5rErwZAzITT2NIH3Gx8vflCv4p1HjrVx1H0ojQTqc6Gdm1MON
CGPrYNsm7rmANDj/8L30rN8/HFtH1Befjo3SEM44+/XDkW5SuSidz++nTTovGXD5hf2EDEVxC0XZ
7hZQ/Ue6HUZNrm3olkdd5YVyrfx2KKFVbIbeN8SAxZqzLAdrGm5MYd5ArIGx9osp6rOj9oh4KN7l
sV48M62EZFAp4ToU9rFxrqFW1FcU2m+QsGf3hWLTr8BtC7qDxD+SDZRhybYtwf9IozShjvoNU7z8
iJpBtbaObOD2rGyJ4FS8H50crP1+Dshj74Mzw5JJvWx8oAjD9h7a9ez+N1/buDbc3LtQ7vhta08K
c6Zg3kENkvzc2AVAJ0kEPbD91U+GHf2opZc9tKpBpLCsWQwCMHSyiHeLDtDDQ+aV+YMpjHqjGWOx
plGaLWU6zS5A3nszxRvt0tTXpt0mn8jlu9ZRd2Wj3dBAZerhP3wjbO+XbwTTddfAPwbFbAcwZMdS
P6dPdyrcWcwBVDLBPcMjCvJxen+RBuiVCWcYVU+G15jfaBNma11/CpjfX7TQwxZNqyEFGSdnUpWd
VGJJPHaSh6XL2ivLctEqtbcIRYDQ3qliiMsk1ZEm0QB1/6NtWizQE3/bNC6qbAbLTXeOHI2jbrvG
ka7sPrGqRR4NqLZCokjf2W68n4f/5jMZ7Fps/+He8+ttX32YIIDits5dzwQRncd//TCTsNaNNNP9
O6dvBqRiM29hAL9wNSPNQ9F3Zqy71MtfCp2taa9LHnUdAqUnbQmGWxDPIo1YusAed+WuQZ5B3Wdr
dXf91ABkdO4EtNzgQGZofCDoZIQIpwXj/2XsvJbcNrY1/ESoamTglgTjkJys0egGJdkWcs54+vOh
OTbHssv76AKFjoA4JNC91h/ydZ2oyLtqIntU3SRayWCLbBCZ8tFAdiYiSoCsu2J0+TouS7RsfDd9
tMC5/Pen4tr/+Irphi1MW9WQ3BWG/sunworKCPI2tZ4EdrlnfTHMQNokAcK2uNxKTdTAimNvLB8j
a069T9LLBYYGUi5Z1qGfBzHWQUpeSiv79gQObrRar6ljBS3urFlLKGBhIs+BFXJwZy6IwTjY2V1p
v916NRboNFtg3TgsoaHSjxHFiJRgL4vdUjc4MJTCSf9HnexXLqGma+eln6ybGoeltqG814u898oO
ZuOZxzC+IloQo9RlVQfZElV4bPk1Nlyy9VNv12gaDHIN9xR22vIVmL7xdSq3sdbM+9wEqLLUi2K0
eEYQVEQ1hR0/gv0OYHzTWfWNOz5rC4GkhIhM6pad0lJa2oYJB6W0JSyHRVgY5Mg7D6p/wNy7vHRt
hMz83Pp3TmZ/TfOufZJVBa8uLyWHsZVF2aCmUKiE+v2/vyOa+Y+fjovfhqtiLuCaBrvwpf3Tc2hy
Ba+7Sa+ewlBdos75W9zU0Y98AHToj5Z4IPMTAc8DAIy+XvijRBGD/L7/XpJW2uKbikqGbUUvfx/p
1r1gAzOd3EyJ4LiixWINcU1MCrlaWXSieROW3fzchzaqIkG+jRZHvLJQijMysUBNlyI7jHbv2IvK
zVLMasRHK8cc97II0ehjSlnECnkTATXbODrfcskIinyt2USz1X6iXsMWZ2VU11fiEIGq+ZAaUN2u
1GszQ0gCJzD1Sr3Gba6493XzE/W6DMZm0w1Zd72EvM4EMQfct5bY75pmd4+W5gb3SQ//dYTE8653
Gk7hQmQnEAr2ixpUBz8s1XdURdotz1R/J7vFMfrnJbmuoXXAO/XsIGS9ZbTfb9PqwUwEeBkupy27
IiAUX56azpjBjWLdOFV9+ILmugE+h2hdbTeHqSEjAK3AXqN+Ef3O8ilfZXPlvyb9rHm+Mqb3OdjQ
fVf02kHOZLZkAG8zDSILntxyhJyMT1bvj2sN0ziC03CTneUg6826nTaNqXdr1Zo/6mSD7DcyShdC
v87hRDtMrJp7JyCCkhtd9g0B+KN0hmzj9s4cZ/cdEKO1ju0phD+Bfard1up+jAjYq5qucwdO9s2J
mmPj56+QGZJ7wePwcWJjhOcFBtdm0b+Q5wqwswuKlyKbG2wCyn4ni1aVdoemBzgui5gw6w9NI7Zx
pxePRNhVrxCp/aRVRXovKnunTqP9JKvGyG89X/Pnrb7UaUbV4Nxx7e4PaX7Ryvwgg7WYBqFumFoH
GTAKZYZsqWtHG2x0LyCEs1hykG57V3L1MapNgnpFc9D9uvrZa8l3PZ4dOK+Nv2abbjxUqt7sjLRR
wAPNyDXA4tyWUVc8/ds8aXIYs7LaEbDoN1WPJV4elU/lwkYBBolL8kJEyZUC08YmzflJUScPJsYB
sq8185Ryooqc/Dh9dYrCm6dieo0TCBpOZankWtixs7o1IGgUvEgXcUMzLT2IReNxqNuaDNzQD8m5
iYtq3ajCfUSfNNzpThnhOFNMp0QjOg8k0X62NBIFVhE6P+BUbdIsMH4GnXvXt2Rk5HDgAO6jEYTR
DkDTvP3vJ6H+69uSVYMhdMGLwVJVlWfK3x+EhKGqVhuVHsN4lRDr4JNekpQB5KYe3LBT90iFERGR
dT3eUWHbv8ytVWF4g0q+ZZfqY9znrAeGKvut4FsJuMx4u/UAwx+QqPajvb1IrEidlQ6RVfY/vbuR
oirdYmArz7BwxBh3HTRNdl1H6KCP150xJZcubLUH2SDIgDz898eg/rouXT4GU7BuWP5Zltxhf3of
2OMIztsR3eUD0267C5OUn7zA+RgRL8IAujajl3n70aeB7hmjXv36MJAjyhSQv/z1hyV6dmTK4vV/
37Kh/rLOsVVHdRz+cg4PD+MfO0+YpipGg1F8uS7oZ9+uUUIPom/EhNMlKI/aTrKrXF/s/qyW7/ha
BUr1z+oA3cZrtdC76BtWG7feTdzanhlVORpNGxnmzGw3etVMtFyKdDOFDcLBpDy8PFHDJyWoPs4w
QjC8oYPmkQeq4U3L2a1fjkXe/9iOy/3DLRJi8k5nG2ywsdAt1xCU//51HqZ5jOrZTPaTD9XLXOuY
svQzVts2C00CSPbTMA8Y6i6Ek6FLHgC91V9uPXzFmMkPaeNqCHxcGzWoDNE4YuUUIjCd8s6BBVqE
z6bIquOwtMqiPAQkgidrDE6hIfCq+mt8PpgJPGFV/SGGu//+DmhLdOHv/11+vI6NSoih2TacrL//
d6FaZBOZrGB/5XDp5foakSG27561ICdxiYZKvRySOWjQAae+n3I4bQhUrxILFceg6xHmEzZh60DT
dxNaziH7Bai7n8q3dskJc+r/8W3mj6Qv0YBP/xlTaPxPXFfXiPAYjvNrFEvg6lvYUdjs0i4xjh12
4WuQQiDYBjP4GmUuEngAzx27hilpjNFK1oMAsrdoMZKAjvLwqyuKFLMj07qo5BxeM/KisltemPld
EBJ2kcXCRJa6iQeBqGPEanlsyyMZsx+AreKfWXlh0cgbKQ90MlK+875IDa+JDHZPhp+220xU1alN
e/tIEnnYtbUxP8DNDjwe5drbMk/f+tHPef6YR1NQerRIJpblRQ1CXiAoSPYXgPZnJ0iKo8avW13C
Qx0KVEF3npXXGt2Ni+wlq2Vx6qp5D/v5u6yXVbJRHqa+8j2VZf/6egVZ2SxTNurYr7o8D3ay7tPF
HLvddVPc3H2qy/o8O7Wi8syhwm9SDpGXMiF/7bS0zj7XyT6KWReLB1pPwOKfd40VNXtCR7g7VlrV
IRCoIKYwx3BxVOFnOmnuwfbTzFNcaoTrE9VHJq9T+jtZLpwiWLeBGrG6nTap31i4qs3JtEZAmTeK
1WbPdhfa59nw7y0jpLRUdamvrppWmHiFmBn5m8C4U4zs563HYIqfiGDbPNqNhPUiI0nE2YfWxmZZ
zuEuEyGcjmhBZ55lDyOtkj2xcQLQS6Os0xNjQ+gqfLheKXOnbTZNs3edI2LFG8/xvV3voiZBKW4Z
pzVOvlFd1d5cZyj86lHH3/I2qa3OkQfRs9zJWY259C9RGhwdU5jFGjogjhSlP+1Tcb1OG/jGCeuW
N9ldzjOS1l+1CGkeZdEPHWNh7YDrXG5BHqoAPY3U0k5yVOAEyr4u+ZvIu5J1ugYdgVz3RfaPjAhx
Dl8NPfnZTKP/TS+a6OSgDcczpt9qoWE8IfRoPOkzUlj4Sbib1jLDfD0qyQrHluxRdgFjoENhw400
0rRio8VGu3N71ISb9Hs6pOl2nI3oYCha+SWdfRYgdvodBGTjWW2h3eE6Oj4pff9DrfzkO7golhJ5
q16cwE3uWZ1aK9mQW+PPvrKVx8gvktPctKknL0Bk/M5Z4IxFP12Q6kPGfuRPIS+S+i9F6eqor47p
Li0Hd9cYSvkV6+31JGp/q6UN1FKXNI7S3g1xRe6hIxi45ukSH9TEFnCs+ciIPIpVOUaiWvs8xHw1
yB9lq2pFvWex89/JYqi44JkwXr1OVfMdrojRXBy3E88YYkRbXyOQJ4tVXot7KI37a992hJ+NVUCx
9Rv9NzmbXdrKDpNdc80uXH3WlNF4yvQ72XatyWFCZCDerrfqKG1+ZM+C1cpy53rK/goREWhDDS9N
4rEf97zERGOSdTt5H10hjJNu5B/3PFjOPXDi/HrPy9dhi7ZBsZFXTU0Q7LNtk0lfLrAc5H0Tbx6u
9/Vf9ywHjY3yj3sOkhrBfvJu920+bgclMXdd7R5KcnNw0LoSYIfSs7SQp1Pa1cBWyYmUkW3uXdni
KAVsxTzF1u3as4XUEZtOgGvbggtZ5hhAVG/9yHlL9BAjaVknkBcNT/L0Wlv2mlgBtfNzJfHCiBeA
njzHTQWfo0bljSVI+gzvMn2uMhwpB/dRdgA0oG8EVKqNLJYi0Z4YLDvKITiAOd4QDvlW1jUOyeIu
WputPh2KPl1/DGPeJmzB5XQVuttanz6LwGzvJ9Xa3Xpk1dTx3+yKvZyrm1v3zCeS9+uqLO9kPzm0
Dkbs2MTYHGRdPorhNBnx+1zN3cHRq9QjshvvjHY0jyLJs3Mw1qzUR8/Py4OTFNhbiTxbpWE5/RHO
2zS3m59TOv/GDlr74hQkF+Laz8GEI3w3NwYbS60NHkcfHZm817JvmuqQK2YQgFl2Oq32PTZ1hPjb
OXuSVx6nwjzG8WgdkAbclY6FvJA223dtHP6hD1pFmlRB3NJyzHPEW2NrlIEKmw7L7Cmp3LXwwTwo
zaYyEOZIQVl8dwJxQUJ7SX8StXFGPuQYoEAYacXvShf8VuHs+tUaRbI2hsl/btCn9LBhENA+5o9r
w+Ivj79cN+oC5xE+BLS5MBy+gBKG4KyCKPjb9bDohs9XNOXWnUoUzFE/39ZogHh+ioVO3qssuKde
/Q4xb+X3WvPuNlDtQ1Tj9oJYxhfXsI5Vtsxau+ramTE60sdevc+jhFyOHEks0g+r6dl31fJoYya9
kQOyfDdrsfMNakmKQc7QHIDpOy+zaz3I9tmKiemq1XAJS8LzsBvxO1+ulLkBQl+G/cLPrj2MIky2
lVb73/x6ex2oO/1G6+biqAoiXJj8fb3eCKjZlZLzwSVsCM4a+Zt1sUwIcOlYRF3+ZXbCaa9BBd9m
bde9J+W0kh0UHX4e3n3ZHeJL1ZPrYD4lL9WYkLcbVg0PARiIk4UCpicbFLPZujw13zpHN3YOUqW7
MBmVt8LgL79cE4m7yptDJyWFC+IHj+Tq+nEVGKuvwLsET5aCQ42/mAjLEXUM4odA0ns7W8FunMt6
jwvJ9GUu8FlZPugkQ1cBAczsbM2KCwQv1lYzr6RXklWv1YSDRwSeYF8ECbZh18Q32W8T7QTiWRap
y0UIRjaogf2sjJhzLm/TWonNp3I5OClru0qPlY18fUZuT4PzW2iNzfWFWmbRvCvQ/VnLQbJXD3p3
Yjl5liVr7FxcNwZew0Wh7VjmqkcYVCsbVMxraijKYxKUd6rfB2+jXfDhQPa8xiLrWgXmJLJxI1ut
LEg9hdTdQQYfQZL+TEtHXGRpmVEDRfGaLzMiT4ewOvFLs+K6f5LF0xC/SUghJ7Cnzqkze1anfTVq
+8Hu7rWlAa4bJLJPzcpY7nnoW4e5jPGwA5flnHxT+/N0Ci1cdubx90D9NhgBYt9dnxEEc/VkHdph
u3Z4R+4qXRjJGjvGndY7+qWBb/I01yI865m4/+icKyT8xi7zrmWNeCEMzarF6WaZrMnxIRXxYxq5
6ROpcQL+oftHZ6W0aZ2TbbS24WsmL9QYxW9d2aobkOhiA95ZR4nLit/SQLE2meIWGNtQrAYk2f0w
KU+yOOraHgwaq6jCN5/zudwUU568BWFNJmMx9WIhnbzhluDsauF/tMbpmHgoNk0H2doL+7tRhPW9
HKoEm1kXMBbSqnwg+PIqr5PlRnWUN5Ut80MZ//ebkq0Z0Ud5UwoKnywWkmrnT7M4SZTnFe+5FHMS
4CufncxVLEB2ucoIfEKGBopPgH3pZEsxgdtE105yzmjpZGbZ7FVtsGFLvwaWFD+DA5lfddDuSQs7
WJbEULBEQ41dlhxVP+izSK6ltJxOelAMD7LNb9179Lqce1nSAvFcIS15LYGqfOtGW73ItjzIfqih
GV1VwwUO8+RGjOF8vYSo0xW/Df8ktcERWK1XuTsBCFluzu8KNAvU1LmTrTnv+ZWaGeRpZCv+7/ym
UpC2XSBeLdtN15k4t1adHEiNFS+zZce7RBGqJ4tBKtqzU/tfbWFFfIvxKQ0m1MZko2i5VKE37jFv
lOJlTPpim8eE6GXr4OvZqZl4ol3HtuikOOmL7JrlSJUTqGfhvlw07IZ+g+NDSvadiVwUGI6g/9N6
aC6pjrVAmmSqR369uZgVPr+AcjiNQzAWE44N22tlFbo0VY36EGe9cSD0MGEJt8whAIJkeva1HsLD
OINRRxwxf1bdIbtUUXgRiqoUgEVnNmyqjp3Q0mpGTXvnTyDO/KwqnmUdRlffzEwDiLVURe6Aafyy
EZrkBJMKa0ErGp6+jB9VoFN+iLmjLMoRWrkNk148yRo1ZK03mWmylW3hlAwPhEGu3WWPYcTwuiuJ
JMmiQ9gT4f7+abbHb0jltCdZ3SrAGvmC9kdZDJrKgGkEXUAW5WGotRe9TdOzvJI7Q6+IeHtBWeJG
5UGYHt4bHl+U9GEwRrHRRddveNJU27wtbE8O7AtVeRr+uP5vm8qdvQmyObA8ZpljXbtP0ninhVP+
LLubOYlZTczax+07gcEeyHxzE/ym1vBF4eMHa5ydUPa2df0hsRdktuIcb1XyLBntLUi+8SxL1yoM
N0gbjuMOQu3HcHT+daDjU79G6eAQlqO9SQ14DhMo2Ic+drLrwW+cxXDBP7pdgcxM1iB3N475Rz/d
7YZtZ2Ps54Zl5A1JoJ7JZ7dnkICZl4xp+Jt/kGHmW7sw+v9sl+N5NWds/tJiS5bL9ipSRHddCzdf
uqPfilJE51aEOoT8zNIZmiKdWX6/3lrl2AZYple7Yjw4ZLDuG139KVPClhMi0VbX1k6mhFm1nSeM
CJ5aVqGylx/br9OAXnGQDe726qGkqa99F7WPruFWj6mefpFImDIOnK1dlu6249VJSnY1WdAqIRkX
u5vOVqrU2Slk25IkUViCAvqzi9TYSsaw8pDCGTfTUCTTynbzB3QP44MESF3rJEzKGtvGu5q74fkN
QKQcUUC3hMOHhpByOBtAdnOIM+j+6a+yFYsxDI7xdUiTIdiOAXG6UhlQ01S1QpzDxN2oZMce9OUw
oX7xEGTlj0mrk6MsyXqn0z6Gyjp5EJYyehObtntTR+s4Qpz6brKb/sVMumbTVmGzHZaioaj2wYqD
aC1bCyN276vaOMpGWVX2vefqQn2UJfxykOedsuIOD/bPswl1GwW19YhTdvukJOdOy4dHdbE/HzJS
6K7fipVsk3VWoGBjFQ0EhJb+ss5Nzm3daac+zi63gdY0ipUs/jJQz03S4gyCDzYQppg/riQHxFnu
7wvNcdJLzjoB0QWVEFZg7xUl1+5yf7D+ccYKf6vaPuivlugRkTSiFAsLAXjAUPXmSZa6UTHvMMb4
LkvyAOR/Wsc4ne/0bECou3eCp5546jJYTuNHrbL8uiOvbxJUt5cZ29A0T8OghE9WCEgqzfGAnL9o
8r8UI2vtGaHlIIHKxycPcV3fpbqunGVpGuDRjoP6RZZqe+hPdeHMu5TM2SkKQhwll0Py15kZud2u
Tap32SNVq48esjil6do0yhhbQqNFghYS0Ixl7cpFLfsyVKl7L5aGbGkoDMCsCMJC0y8G9x6y8ccI
2K4/51KDrmOmh36BKOjqbDwaqF/OWvOULTAFm0f7vikJo8gOsm5YxIAUsLDXQU2hGI+2u83ts2WO
ayvRIsDSuXGRh8EdsWHDQ3fbY6jEhp6G0FmAztPSYsBfHHVCarKfbAVc+NLjyraXylq5a2GJYjl3
UljLVdHYX8kGWV5aFT/4Dcwn/PsQL6HcHbTn21mgTKFXLnVKQKuRuJ9bb/3GwjxhdvMjHIbqneAs
6RD+/BfyrtpTRTZS1td40BM2a8q9GKPqPWSblI2l9aXvWPAgwcmWe6m/Dc9xqbmrgWY/tBqKNTM+
Tm9sJBBAX87qpU6eyTrZKvsNfR3+2uq4w8fYovbrtTuE2k6ZdUhybYhIEkr8RwAoG1l1q5dnhdUG
584xmp1rJvOLkfpnBZOO35cTIJODPMEU/lpj1zj5Xq3Iff4SXdyFR6VWH1KfPUQk/3LytHFnzHqc
aSBAwt/UWg6yQZ+18Oj+OcLhf3q5UoFsjFvAeOizpxVjuxucSn3hT6nshjTIPVlMG5DGJmGblSw2
Y8I2jZVCUEdat9YVbTsMcQx2iKEuCMdVxS/vTml19UVOXMcVgdWlGFpM7ObE2n0ivOgET84DAmOb
MtTGi7uQg5IRi1BhBl4P64lUtt8a+huKYUgaJlm5Vt3UeFOsnGitklfw3Cr9rS6b98nU04eA+OfL
vwxS1El4eaFZ5xxbbUWJE9ZKXhCAuuQX40XyZJg93ljW3tItc5spWr6bwHgTH+flK4t6Y7CzWl6+
stjip7qes7B6nKbUOGqpq6yRgZq+CkST1n1nZidCLv0bmLTcwDNB9gpLQ4Fu5o5fXQfRXgSfspPe
K7KXHPxvvXQFLkiuWiHRkKR/M5SznKFsu4/LyuIvl6VXkw7FtlIG1SN/mF1uh1hHD64U51tNpvIe
X4HJWte1WZ5kA+4i+QXye3cSCPt+zTN+y7xnXnEJs/bZVJnbhMzn175uvHTBLMU2JgZB2TqnGCXY
+7HH8vwKZmKkX8fJa1q1HyNVP7uOlB3Sv0ZWWqZfR0q0ExaTj1PR7iO8Kr43+W5EsOpnjRPlqip7
69VEpWNT9EN0risluauVUdu6plU8E2kht2X3xm/d3K3kqKSY3rtwjt5agvEeqLLwEhqkVlWT+B0k
2OQpbvxwHWRp9SMaHFQeyJwlPm9UpWy+zpFbodnShPfIRfYHpy7eWfRnXjUaxKIwXkLvaXK+seAE
U9tFPxejkwTW23ueqfbaL8zoQW19be84ibUvdJUkEfh7bHqH8d2wCmxseLeqiv/e8ULoVNO9+JVa
vPRQCNYlHiF71S2KF0GqCrqnO69LIyxfhmkQ9y1uifzuihfZwxydfTBP6YOssmq3WceOEx5k/zno
zV2VqaknWwnitxfk0R7lpWSVE44eVjvdoyy1oe7CN8LHRM4dRbWytfBURhqWm7ECvQAEW36Tfcci
qy9ZZML4jhQdM50oeyF0denTvPimR2CkDSR9jrXjgK2dIXU0avFt8ifUPDuDLwVeHl9L8UN2V1Sw
SaPDwl4W0WWwi3Z4L/Su2uOs12xlNT6mXmvEGVyKTDsUWlht5KS9Yh4LfowvVt5CydONAxiy5Ckp
DHx7DMDdjd3jT1X0Pq/Cinc10eSnsgVlFE49JK98SNZWUHd7VLwUEqRL+f85+DrVcrV/nUANcAGN
2wL1lUWxoYXZj57Fa6wiRtappbmS9bk6zl4ZDPq1W52Pn7q1Tvq5m8Vi6SBYJ5+nSFqCk0T8PUpa
d9XYKn4J7Wy8CZx3c/SgvwjhhveWVYWreXmIsj7ody7cjI0sWpVJHp5AwUkWff21D6z2S6jXxmXM
goQ0JpP1lgmZuEPiMO5XFjn/32Cze0LLCU4AbLqLVdf9Zui4yWGdKJ4Qa+m3Y9Iqd75bdXeQu52t
HpXKYzwh+BbC8f5m9t1Fk+PnBBmoIap/L3MsKka7HVBoxXu49N38YpdTd0DGetrHftPeZ5OCqjBW
JF9IEP2RxX34MxB7U9O5j0rVXp3UGXGj4benLCSzOK7UHcyA7tiGM26tfW5uIrQ/X8TyoGD3Pv5Q
rAYta2Ji+EX2+0QX/n5S6sBrG01/zaPW2ZcVQQhZnICU7RMlia9FTE71veY2ybU4BPxKM6zPPFHE
xmsqRrLlep7zfqXYmvFI0SqunW3S1fsKI8Vrq1UH7d4mInQdGxY267w0xGpwGVtaZE+aScX+cbkr
6D0ZtnFKf23NTIiknSNQoVxaXbeM9oGqTNfW1PWVXdCr4to6p7G/I8UOGWOZubZJhGAJrl9bTRWn
Z1NDcFxOFUZC34kWHVVZ5N2m7uauQbZgGZuPw7zTTB/TlOW6aq+NO+zboGpNzaFxynbvT/kr3kPj
uIJl2ZzlgT/vx1ms39vNPJ5+7SG7hVBeVyTy0p0sNiUmw3loYpq02Edmhuac3bkFZ1T697x8dRtx
FCvaVgHip7JS9pOHoIh/2BHIUlmSjZaC/mSXDdt4GX/rGqfEotKYXNitTp61mnjRcixNb3M3OLPe
OaF5bCKfN57s5sdwbiu0cjw5sZrx8FlFsMczWNZ3t4v5BfYjlVI8JGzIP10fCkeDyFEeb2Tf28Vs
LTmYTlOebvVdoGRHtKu/yCvf5o5yzVkTGFOvc9jPvq1CFV3sVuRBiXBaCV1csqeFVfZndZqGZruS
ZQ2rjL9OTVJp6LcgOaArmScAWJyup7JrW6bKKmzx45Mt/zFdm0Y7zQ9ILSyXnJZ5rKBjVyTLxqQ4
SIy42kaNHdZm6OC6g+oeqoBvuSxaZmKzbwqLszDd4EuNh5usV0dHP1S1YBkL+Oqr2kAFsxrgzqCc
jdeMaICsTzJ3PMzhCDlQTo4tDzkScIXEQFjQqqQC5KFsY/dULwdZbFuz2goforisG6qKJDU5/nIl
NGEQmYrtc2y39jlJG69z9fmOl7BBbGxpsHy73xD44r2S5KyzZUfZokbYNi69w2XsrV6eub76MUwW
r2PrwDwaBZqrP6q02U2TppyANKSOkZ3lYTIiBKuWgzyTdREJIw8cdL3+pQGpcQiIy1jZOVb63STK
4vhLvewhh5Im97c1y+XrFf/tYnKsWrs/CCAukTlCv+ngT1ux2CNOywFc18ehlAaKKbSSgxWITS2L
tz6DHoi1cJVhpzV2vDJVM8JQug4OdpmluyEM0i+RnzxKSsnc+DFfi/ZzDxcw+n/38JWq9aa5RR7W
RUHU7VqCV22QnzRhbwwdr91blZ3GiCPcyrcRtZZ0e72oztBjspOsv3a2J2F7fYajndl17QNa8zBb
DBw7RmInLum+2t5jS1WsqslsH66VZd7sAPQtQq7UFcuhqdNowx5beHKaa4Nq4x+ToKY9i8XGafF2
GpVJrNPU79a3utgJbftaLqR3061JVZFTXcmRsvJTuyw3DVoYv0z3rx3H5Q5kizzIGS3V+ai7FfnV
8WKXfZy8whFmm0BA81wyLuOqDKbyPOLGSGanqMRdBTdF6CFF2dL5jdZ5QVvDreSvvJWVVm0tpiCT
HntJjfapPjRPVSR4lmiRfXDchHDJUCePmvNVtskaEKfx3ibyuL7VWSY+HlEOm05NzPopBCvwVDzJ
7vKQ6i7LduHY12vIOiMUMaIhYbPXCmfYq5kAA5Nl6ZlgXHpuiH3sQ1QgKr9QB767DkfZIvuA5WzB
Y/foOC+9ZQPcSXVb9DqSYVmqHQsz6ZsXP8Pw16ywwnOd4Dkzo/FdzcCs12bWkoeuMKVLAwASeTMd
pwpSPQvH4AEhTQwaFRiYCVvn1ZAZ0+8Q7deQUIZglXYDWCPdBbNkICiQRt2L4pPE6/Ua6Q4b6W2R
JvFBWdZdcJeKjT5O40vZACaPLJT1VSc5XGfC6JTgio/gY8fPL83yiz9niKi25Z1uauRx7SktyQ79
WZZn8tBETbE3Gh2xpyA4W38dCK3BfR95rGWRo+2E07zLxlv9L33nsQoXbNu/znEbGiZOf8STbyPn
vtXLs1vdXDrRKUI2e7mDX650q5M3k8xILzu4EP7V1cmNaFdZOUJbgdmcEYbFqN4O9O3oZM2mjmfw
+9mja0PkVIrWeSlz7aHEfulekEh9aTp1Xs12m971Q+a+zH7XeMRdbD4DWo1msLY6y/+NthTdxUt3
VoDgyJnivlbxjQm/y0YTqaAnn58La+5TnZglNmwBP3W81zn6i5wtGSiwDLIsT5FJH44gWhfex+i+
Zj4+3+k4XGQJKudzlovh/loKDQJbzvhwLVn2PpsL8ShLbkKExEI3INftN/Dn0IaHdr6XBw0g7Cb3
dQFEgbq8Mj4aahCVWK44zqYVZmfB8F9aEFVZBTyh9rcZKnQC7uMg3OVphBn9XzNDjnc3uQ760sWE
E7pTZmzQHrMeWkA3D0Zhx/vJsGGW9SXQkuWgExU5Z1jPaz67EVal1HV6sNPreWR5Skn2jSNDW9VW
BF0de5+HDtOkWBlPIpoGLyOy9QMVnkq1ftQo7XkiybSTrpT2ZepJq8mGCrY5vp3ivR9MOJxz+weE
LGc3NW1xzDBrQATwdhoDzz6S1m3mdRxoxbFVLby7RsU/YOlAzBlCpWXW5UvYAwPnDV8fCO6VLxkL
nF2NFbYnWzPIhed6yL4QjE7bdTfMK6eLmqdySaqiMjOvTBsXxz5wMQWAIYWtSJeLY6P68/WQ5MPn
4g9ltjKEfpXgjqgQvJTlzJ+L8FNRNvxSly79SifHglYOUed2w7PF3NfAgcYwJOMxZeHGDkUNKzaK
H1WzhglTNdWPprde3FHoL0k3GvvENvxtWvb+mwKNYARK86OakRzN+6m9xCLTzyPZznVVj/n9GIWi
2QUBTLQclBd6GIN/UJsEr8hG8x+05cCuqboMC5EtJty/AQPLIr0ZcI2hUXbjFf0H4ev4KOeQh9CK
AIEHW2ip4NJCY8bbHClDQ5++6WWJ0iaJdFyhungX9SDC/d4MLzE6DpeiCtF8bXyLSATFW0O4FDOj
BfqkY8J0a1AsszorADftKkc5N2/sr3rgo7Uc1vadBbH4beh+WEu1jwfUoVuCg2QJqhUI5mCvwnVF
AWtQcEe1lBPkYWMzBBmJn6VB1slWU2Wbi1g7fYDDVuv/o+w8dltn0m59RQSYw5RUli1Zlu1tfxNi
B28Wc45Xfx6Wu9uNxj85E0JVpGRZEiusdwU8CH0lX5yr18EQdx0z/qXO2XNb18pLBbXr0C6mvsvq
QnkvLCWQF8wkbG/6OjUf5DPDAqqOjF4hZuQ511Tqu/+KguisjNkuNa6JbelXEMlxF+UKCSL/6ZOP
mkTUwQpn7GZvHtAQsjMa5snlh8lz5cFqMv3ilS+yYZQMEH4O6e84lc4fp5n7dMu6O9uaKPg238+q
1+dHRjX47Rw6e3lCvpUQ7gMRPhEm82sqtoMUX+lb8TaT+X4dKi3yKegDODfLvHfq1tnKy9yQEoFt
esy769n/72dZQ1y/9oQvKYY+PGFONDyhRsDqwyAnmUrSw3d/HxcUipfFZTvIZfJEmqnqAxDrUT5J
9vP/YvrQjSvE5RhXqt0g7KNr/1At9V2a6iTeHt8B51OJWuz7Nbd6c1rF3gwe/DojEt2xJTHqADPL
uFpV+69n84m+wx7+a0T9Jy8XPX75/EkHQGe1phEWKU5xSKDntzWgPNEN07XIUnWjZxpk4NZ9nDVc
1aQjVTLo+0iN3UfZkv1rl7zKW0S4/yr86kUJ4c+0xb2a9fCm5M+QhJG8rIeFSKZNUk/xTjahi64x
yvW8r5MFY0u3f2i1br5aS46RJVX3AEnVcpQnY2ead6QwF1t5lrzb6ZwX5PDIs02Oo9cMj0uelF0o
LaDamvNVtqwQjCFsH0K2N4W+WfOmszVOY4BQuskgpAey+Z1X/RV0I9vTek1bK10gM61Vx53QRmvz
3XWx7dQVgkxZ8i53BVUPm4npdV5bskvV9TdsYrNHeX3LT3ZPTDyzznqFC43oNggTAJ8X8xBTYLIB
U0wnRkePL8RjsQScGH2q7DarNqtHM36kLqVueEPjDVs7nYWtz7h5m5qhglypp8Gcz+TtKQMpAf17
1FneU3qyGWxuDtrubJ6ptma5szdB13eu49k7s8zeq6RSIOnbSiAoTx4oxx4xAo5vXsjgrqFR/McF
6DY7HJo13TTwuDCni3ykWNCN6goDR93ma02UMSe+vVpNj70A/IlZGigW5IwpeVRD0o7b0Ny4pQ6K
m65M8oMz3WZvXRF5WPtG/H0sMObyZOjNErzqMSpv7DNO3P+TD43td4nF3nOlGtExcvMPb4h+iiTy
9mGseYc0VMC22A4zS8b8ipZXK56zvb2yGdx2OiZNxf+Kf44bE1NsWv6MndRThRJxJ7A9SEPY57X2
0hvaP56mu74KI2xj9iFop+L4jUGBSJ0h/oxRHwwjdw8oQUHmVEdsF54h6pPnqdifUyf09UUgAKIQ
sYX07CA8raZ2Q6VjO44987KaJecJ2qIvyu6xB46PQOz/pFaBxWxtdNuo1Opd1Sm5P5oQTPVsCPCV
hOgUf2h2v/zs6n5PfuGxXayrUTXq2WvhtjI5DVsvbgpfi+e/Yf+zKXBfZu/7iRU2n0X7gcvgPvGK
H0MOmUSveqS45bMOW80fG8LldeVHVKSB1dRMK3VH/Jgwf2bFO75fO4NPpvAIzZuc9lNlmbCxzDfU
APUJyjG7E8JefDMZgAwUZQz0pcggWFn/6LG+QPhmTenFpQi44AMx6bYqmGDnnLCpukovsQ2zeomo
21kpGQVT2e9hi/5UxqJ46cO/NRa6e0RorwroKOuE5VJNAEh5vBpOTRmTx+JsVE2/wMfkP1lqXJmA
F6BIjp9ZEjUXbTYIQ8te+mHQXg3nNMCgDJRQvGjoQjYlzgabiTEAxNM8Ei9+MZfpVAqVJK40v4wd
mU8aEpntkvJlUOgd9jF80lMcHb262zo64Ylh2RCRY463XosbFp9dvY9tTAeHoX+C+rExm3mEhWye
tNJVfDWOc5h2/d1ZSgqWc7ls+rBoTiIZj00PNxerJUqz0NeVXj2MIxqz0iwgvsLrwraean/sEKFS
USbqetLiBlIZ4tC+uA40Z1JzRF/b+66P8c6M1cCGASmwXjgsCzoGkwggXwsL7cS23A3GXmHpHjZH
MGzfrLsZFod6SjyBPryuY31bz3V76lOM06/yYY3uLfP/69yiq3QUpT3sW7U/lhVAF+xIniVfRZOn
v14gIiMoCXU/n5Zxj9ijQO1sNj5R7xM+Gkt7El6s76xevap6VZ8gki/cYbFLXAr74007QzLp9fmT
ucpGJrN4t1asbvKsDHxmv+hk65grFFEQVg4ZVJn755k8p4/EZQM3O3XsF/ov3XbuIux9nZreMUKr
unWS4XfV8vUIb3mqTBsD3wrvZirwZbGaZA/etcnSGP9ggldt8VLES73NeojITf+ZO3iWQNR1sE2t
qu2ixO51aMJjvrjKPcTgN5zjs2b0r4XVlTucSz66IlO2Ttjy5WHsiPvP8KjaYqCET6Faa8t7Gw//
RI3Z4WQY2/vUpqBSjf0uHJoi4P2m5zyf9l7MB5JXeLbouTU81iUflpaJl3ykrq/XbF1CsU+TfLcA
KB9s0T7keYm1T1q+jpUaiDUbhpxKYqLITKOime66MnxoKlwlUm5GVRueqlB7j3UHqKZtzir7jaBf
hmGLctE6KboiwOxT85gJTC6arv4rtLL0yaQ21OYvLj2JP5kJ0eRtRmBqdOsKQzvg0NtEvbXBAbl0
2ruaibfaVGPfMya2vm5+iR072jXGiL9wBDe18fKjrrFISN30vWu8xe9Tdw6c9qHqMt+1Z9sXXkHg
e165u5Jyz6WHsthEbXcprB40FzsSzNTQYXVCxZOy7V/B9BNfDNa7UUYosoCcrkL1DmOG54nbnkpl
/vQc/K8s78Mac+I/jfFYUHnyY0G5mMl5CmYLOl+pe24ADD0d2HllVNdws8ny+pyMHWOwO5k7wjN0
v1+TPo1Me0PQPcFdbR7M2fU2STWQnZEiThVjcpaHQVjJmeroOcsbG+mwnUPjHe5uisACZMnPbcXv
u+ZvYlhv1jj/bvSOGlhsPkDGPleoEJ0ZHNG03XqDD8KPlrDRrVNkL9iKW5eJ6d7vmqw5VFGbP+Uz
PDwl7m+iX3yzz7NtzqJuoyPMwhQrIeFLG+HS5nbQayQr17owMARy00OTu9EDsTQhbj9GfF683DqG
rNROIk61UzIaKDTjYjmXSToeCkyQH6CGG3tNiPlxiPOIxSyyVugx9W4YCUak1qRtqyR1nvIuirdR
81j3yHpMYVNMJQAS7wyWxEVNzmGM+W+wsiCDLlWpm5tQ4i0hrBfb8IgLXET92raHQbHJGygS97Wj
aB80jtXjth/jMdxDAzJmIpmwyFd/LDU7J60eynelpibqpd10rCzT2iB5bf2O4fJ9slD6xOha3pEV
d5CT4T7AUyX1rxfGOxMYyYpItd4nu+/J8BUq2ZoW+RngIu8Rhig+w/r4Dp7Ohi2th3fNCwc/hyX1
7llYIVmL27xHJUMEPob1OxKyCVNtLN4ixTgROKhf8J/0ACSccCObiVj0S6GgIpri96VLqwBdkgmn
O+p2tTkxyZrmKbbZE4eROVw6TFwvLf/reXKbHYQz9spMQJvKy5FaZo71yFobRMl7UpZGeelSPrLR
DAabd4nFUIqV9zTikYwpTB8ZKwqKmw/UKGi/EQl69mRqgQ1lfKeqSktwSvvTHTJKzHiDoPEv79R0
5t2An8gGppAdkIZl+INmZNfaGh1/FqmxTYGAfcMa9nqZemSSJ+NuqS5DWs+Hvk3Cy8L/oiT2A5zF
1ywOxRNAau/jScWU1SjqFSt0HP2K5ck2ZybsspkDgATYdTh3U5hiJ6sOSR8gZuh2xhqC2hdJgCI+
vdpjXx69haRVrB3JYKmWf8q+JGekXPY1qXzbufLeIAdv+mZMEL5w/4cLjN+5dgX/ig03hMDhboGt
7djbMI0jP8wAWtsGHxzBw12SIBkSIR5f2pg92Up60dehO8oAruy8bzY93qEKPmxM3ALhA4AAXqyh
FfRe7vhqXlKIZHroktB+HisPUN3Kd21vVP5YAmqUXuRuUgLg/JbK8raNK3szu81wwqjDfkyElvCj
W+AttMBlmsmAWrCEvjpl8lAYNSRd42HGmm47WHNyRttR71n4W7yzK75p9UHDMUMobXjuuFUxh6p+
m87SE8QmrMOAFU0cJ0DIs6Ntuy4s92UkssBMXltbq5+iedJ9ELV/GL2pMI9iPhWWP8xD5cdtpFzt
qu0vkz0pfkG5/rEVowjwbOYfV71TTPRGUQLzpF3zBNoNuaGH+FM2OFAWFgHajqbhTI/npY8pratq
6QV5446fxHTpWqqNxCh6pyh0SUzN3UeM3PdDpGT+4KpXE0Bna9jz7Gudcuq88lUI23koOuWzmfii
JkszHs2qLrbtnP5pDfg7DabiJOc8lX2TPGTDOPlKMjv+RMpAx7yPKwTTimrnJ4K8w+0ckh4kBpTS
fRgSuoZ1h3CUT3Myx7MZQt+aqjiI+8kKWsHvpK/0/KSIAQmoATA6T+XRnQeSQdyyfsBz7KI2bKkM
qCIGkYg6kRuQZVmRidw+N5NHosvE4klrhnaPyHYbTwqStVosh9zKWqiV1UvXljdFhfCGwXa7d9r2
QxOZHhiNZnKHZdx8nnld+gmV3BId3YjUohUT7Yc43WIHzQo+0uaNyu6j8mJxQqOkUr1a/mlbA64c
y4INNwUaCnLWg2WaSB/qvY8sLEy/cwawDmyapgxv6Na+UiqdLhMkQzyL2l3mRm8OZjXbydNJMxXZ
dpkim83wwAc0DGJnR6G6FU72RiDQtKmBzLZYrqrbLIZNWCoRRit69VBM+GG1IVNUbpuG72AJt1OS
wQm6POkCEcZ7MLjslGK9a6u6fWaN/0DYZYeNefJkaJqyr7iR/HB+yiBwjHkibi372cii0Gy41E0E
upKubtmxqo3OSp+dXWVE0z6vbG2TQLDxhYudbHKNxGSxvGmHIIchubGc9BZ74mxbbrPtsMilbp2r
uwE53mFxVA/FLyYnjOFIaYY03/UYvy+9XWLnlZDFgJ/6LpzVbeu4jY9cOduFnsVIEopoi8vTh4bv
zrbu2/Gu5cBCOeqbWteJ+vI8MksNjL/qMJk2hD/e+apcMBb3J/BnthMKSRezsXEyODIRoBxsfach
0aTB0E4Pc2g+k3iLwWfQuQYK3EBI7V0TDCwpdrWFg3mNEwTs8LJ7rjMkXAaFQI+afzPBoM8mc/ZV
VtJmTzQY488vbBbGs0iymxLWSzCoWvgoWuPDNqnDL0N1SvpUHIuZ4dpUoHOVVDMq5+ywy0R6eiZ7
d6ORQhfUtYYjUhkinQvhKaXtqdMLSF5ThqdjVPshBqt7VWHPMtRW83WwFlgQZpkTjWRbt9BLlx0a
TcIwUgSp/aKwU5/yBCKAVx+JvOxP0yiGk3z0fYhssz/lCdQpNDXM1A5wO/z2/Vxk7p4vtzoZmVqd
bPCuXbeUlxmz3xOWSMspydm0eeiSAvlqbkcxoM+mfU2BERuaM+iF6wP1X4TmNae0Lt4aNwdAKcyx
OSxxzhbZQ9XsZjO2xP18Go0eL3OnJQvX1vLctyzcWfTCPA7KGohX7ad5KU7MIgWboCncWn35Zsew
ArohKnl9oJaWnN3cLAMlLmP2Um54kgeWr6xD4/RiAbvvQkVtTkvf4Jc1WvuG4fDUqCncxZhlqV83
5UuSdr/brui/Piv5SH5M8WLhfT6Hi4vzSy/24ZpGKfcZ8pG7NtdoPr7vTVMVE2+agz2F48mOXhE1
VQx0Ww2rf3YXVGU9J3kziqjQglat02PXLRTcl402pjdN8RLS7PnHKL5Z2FDiBMEKvm3DMGCQWt9A
fR3K9pIqDBdY6AZxOoe5H6thuF+y+jC2NcYKBamISXwcO3SJCos1aLCTcZLvADMP6sLO8krZriKv
wnCXQD5stbhi+xsaftxBosQqBPn3S1l4bK1GE7yGQKoTRAf9JNCYB5WDjq3+5S7ZL3AXl082xENu
0C2X3TFtMrCIQY3FUX5XlT6Vp2Y9yKY8mJh58DNfv8r/63RIEP1/XT06XrubRwG4WOy1agwIW/5g
c9IHrYkr3NZWTAxGivQw1LlHUYcLoor879JNMEuf/cZr4GcKp4Zyx2GA8beb/wgyJagATprSPYRZ
Hx8zJcfO/doTE7jr4+FWhNVDyjhwwiWbhLQq/4mdXARQ3iLT6smYXfRrizc8cLjibp20UXyI0ZQT
omR5Duu8YOxe8p02RjeHqliY38ldf21U19gPK0ygWlZ+miJsIptGP88a0TZ7hAjOvW+4h73BhS+Z
ly+elEESP1BECCmH8aiUdsqt484XMWPIZjlKy6oJnNHDvKEeslOoCny5O4VlFWKsMx/NES8YxfIX
qs6+MkHScg3dT73IvON4VFRVevLK5Q9fNvk0kFaP5liQrakn3SamRKaPnXcZxWLsAZUrVGNBwhZi
YzVteVVzRI0D26hAZFXi91lUXq2EijNGVpj2F3uE9suGKozHVRg+GxPOtmTc6O6SvsP6b85hkZgB
kcjFplWW+iHFOMPQSuWtYpjdOVPjHjNyiW5kZ1KTtpbu95SKvbN0ZM935t1xRLnnFigOITj6W1mE
OCYkys8+NKsAe9oBxqjILorKvqf1hm2VxeJnVMWvIEkBCdzmxxCJG4aozmcuwNOYF/RCsa9ZyPKl
iJLab1Ri28zW/gUy74IFMEY5atcfAEueKQ2icelrhFagJZsyatOjjuP8xsnN5YCL6bJfKB1sYGka
m0Xp2i3Lx01ZjclerVe8wwORKkBaO9HbF4j+xBWK4blAT2IkZfwRKpWNEpxign5PK7VcxSvxVjXs
5bkd1Y+u1d6LsatxJ0cwSbWfOgxZLYmbePgAjcUGz+X0JpI0R9yazgxS227Os3OdV+PZWtG7Garv
aDT1wRsa5ZXo663wDCBVFHubsM+2U5RErzAFfwmCph7NRldeDNVSiM9Qx63b5zAbrTLeZc3kfjTg
143nwq1vw/kM8BltMhM7pYEK8gFH/o2Lk/vP1huNwEkd7coOwDg2VdzuW7Rn99jsUL1TCf9ssA+2
vORPQyAx62nNuHllVq3ZI+bBMwZxM+oQaEMRxe+s+sRWIKZGGlf+0tjeHbZxuItiB8FwvZCxtaTL
FYjhz6x3x2UW3X1sO/fWY2wRF/CZCZpu9jiBMxzJ+nfGmz3JmndKLS3zv9tfp+WVslO25UFe/v3s
777/8yXkaXsJ5TiPWZlyjEA+UX+socZfD8uRuGPZlo/kfDPEKhfJ9n89/D7/fbnsk4f/6ZOvI/tm
rSs2hlpNPnu7DO+3oqiYVNeHqsMSBjj1373GYLIgWM9nCpTdLXls/2p/PfXrKGbKgIql7KJU1Cd5
qNZpdjRLzMdk22znf7dxr2YVOSQP5axHz5amcju4uRFAIoqeZV+V24zuiTnuZZ88qGjT1XgMH766
cjt9ihjGvp/Ukdx4NHHz/+qTJ4p2aajvrF7H64t/9SVK62vaoB6/+9hxBpjZG9fSzLRt7FbR3qqw
Gi+V2rqolalewtyLmfqm7mfjam85ROS7rirTaQlFvrUJILqV88L2KZp9LN7KjxjGxT4hAPJAYQTV
MupEQvY2mu4Nm6HJwFLC4tEuh/bBTLK9yxx7JsmTJdKSZkeUY/uULf+5wLJ1j7nLa9FkzgX5obpV
2HYxrET249hNCSt89TGduhNmKPmZ9F5BpA5EblhUy9bwNJvQkxz/uHL5KRxsJ/mgvTuA/mPRNeoH
fmvFRox2sVUX7Ylyc88Ws8emsUynoMXdcG82JZUeFUMmTUcox9J7kw6D+lo7I4TRLl3VFCBJGflQ
RFBFxntS/THavmWnDKGxj6y3ZTSrTY527jmLMSmopvIXWP58ll1NpPcXL8uPsiUPCIWjXYv0eyOv
l31dr7961tA8yNYQlwsVpumx62YPnlonNmWejs+FCAtksPG4VaJxfJZ9ccliF3LURbY8UjnPcZ1/
YkPzrwuWCatqUEk4KOtryEOu/41HS9zky3jVEh9Vogv97wuGnrgHU2myo+yruW8fOiW8eC01/Lnc
4JcYPWlLrhLimc47x41WeIJhW/ZFVnzLCyqosssqB1i3WflbjuuyKx6XOVArTd/LZjK35fMMKv71
CgUR2DpEJcl5lSRX6KBPSZU4h6RlfMWy5d+k269L2oX1uRb++O7/3+uA+AvokIa+k6/3feGgxfeJ
ahw7m3wMcHAqH7EMNI/GtPrn1PHkyz55GEq1fOzWQ5Qo0Dn1eVk9n5Dm/OfE98VaujiHSlefvrvk
ozkLy8fvPjfJP1WvYfXTxJ7vNm3yWOqUjAVhvV+PvvtspYNE0HgneYVChenrsiKqs4OiQ4bpdFzH
k8okDEXNu9cIIGgbsmbYyaYmypw0hB7dtWO1ryIMV5LPihWuF8ejyA+JEJCq1+Yo+orEYHgmWDWx
9xL2q+Fl8NtKE4R5bZoU1Q96C3O/G3v7dSqa8SAUVmzybDa16aFrqnkTmWjlh852TmHDosROQedU
RROYpGX2izMUbME88SZbVq6l97VOIFuxG9ovhmnhktTlN9lV9hGribxaHmQTxpQZkOH4UePzsNGn
2nux4kHBEixWtpbnuS8aS6ODWrCok80Sqxf811jkyIsNhosnFAxneTKE0fHyQ+dnPQTjbHBfVdWT
ur5o2rHc7TyveJAXEkvMmm7uSUYiuNCXfSMzz1a0uFB57O+9uBoQ0TDlTXJik3OTqzshcOdaxukG
5CKBYevLwcnanXCGDO5nFO8L3EJeovFWVU2+8xSCobNx9b0c7TsggUXxV+u3JaysVyUdQKcy9Ucf
pczuc5G/Wto0s85nlCM0JmMtbjjnJUbujI9o9jooE8UWL3zDDpoIjgnzZ68397JVV2Pz4hhHRsd4
a5Nl6cAKOjm67iHfSrGiLkLx2k4gWVlNSQoZjX7QisgJBDWBFeVzggGmyzbOzH4HjLViYy7L+fw+
90YRmHoeHTx9g/mo+2SveTDyoGcHw1SuRtH86HWFKB63nq+8aWw4ygm8OmPvohjIIhOKx0FkV0gN
dTwEcc0qf3bF8BSGtfpCkqFk3PiN6YX3HFwrrVmrq0rN5zNrsIvWg3wk1jWGXZqPURFlX13aFMYn
xRiekzb7XdmucWiJsbgIC3+4mSXuOa/zd9be7W/XFJdhyrVPYjZ2qddabJau7bz4LMgLathdB13C
Sn0Pc+Uf0cq/FkXjR2RjvJpJe4wh8v7WcozhlKeMGJNn3S7POPMWu1IDpy2UpNi6Y1JR9I5/sOir
94OLkEF0nsCfPu2ezKFsAALs+HcjfqrRYu+9VlvZ+YW7mVUwwiIRJcHZLqCtCjPWXvTbkozFy9gn
q7owEyfZzGr8RiFNPKC8t5/CfqYO1Y81Wg1jeoobc9WXJe0OVnByaGs8QiylOBD3RIhDZjcHQL9m
a66ycnbmxjNLf/78Qg2SAsUGEtQ2USj0U9TK/ETvYsAb2zf1G6mDz9HCCGQw1O6iUC9J+y5gfSla
9ao7HZ61eXGz2K29Dour3bpW38lzWJ96554MbX+y//QMzq+mcLx7XmHPT0TG62AZMynahDCv5yaM
4MCaSTVdWyp+i8/1AHK/tgaKxc8FSbyyhR9w9dx66U6ElfXalTVhu0W+l+d6z1JvTtgcvlqVWd+6
cTmaaqpia6Ef0jpbLvl66NTxvCSdDlxDq+rbYTe4io2XkW5fJl1z2PPOuQ+ig2eA7DTWM4nFHDPP
+TnXG/uijhpnw7lbtmYcDxjWrm15Sh4oYBLzNFxk4+ul8rq1KKqWwKj5KA7jkANLtoLANNdqBIIh
nMNks1z/AEUAm2evtGeqFtCJaE6dztWLqy7HXswvX015Rmuq4RRb6SXPhnezTMpjDuJ1GYb6Xwcc
MJ0tuXJ18D8nRtWbHnXeyve1neFoht9OWu1DIMdaZH2VuAMMmvQEwwAzjK5G6k47MSCm1DI1unIn
IRKwh2V+WDOMZJ+8ziUa6Cqbbm0+obgDZVif/92/1C32RY2t4MsYNSzlQm0j5lCgOOVQJF0BwRiJ
5ZhVFJHXvthk9MQIKILOYXcvuVW8VmEtLrLleXO4UitJJF9Pjl2i7JXRTthIF/2Lahf6o03uB4yR
DtILV9TQUtkc32VDNNSY8KtfHmRT66ByIMbL9rJZzUVyDEcP5vD6TGw88+syxl9/WHbZ1hzETRY9
y5aVj0CsI54oshmT/b61zRWIXp8ubKs6ocWwfdnMdMd6apDgypZ8f12kHzI7b57ke89XntdkJQp5
muv7XolFs65VW9msCJfnp1mQdiPfm51jg5RgBLW25KvF4fCUVUC8FJYprVlaoQZK3TYnm2IBQPJc
M1abZXtQbSpDEeGfr85Uzn4SRc5PCMTnhkdk0nE/tdbyF9zibQYJ/ah65CIU5cWdnG+mepaGPhmd
1QUGR3aoSjs8dcYizmGoxAfqkMWhxMTzqufJW4Y9259udp7Nmbx2x63+FHlpE7mcTietItTYTWDf
gP3Ef44U4lsQfDYGWuQml2wqEpg4UXSmRLpPpuXFXgrDx44T+kaV2Y/d0peLn9caP2/u1CHLr/Kg
2HZ2BQ3FIjv86eDwGAwpCnR3rKmnRfUA4QrqORo6FY/NHhWL101nyPLLsWnrX8RmKkdLy+cXq6/5
2U1PGnnwb+Su/S4WN6BAj3N3Fe6ELT7rPk+vcRLjW5s5yg6ZvvpWWYnGorXbaa5uvwp7T0ks+2Es
y7gzlDjZukp2jhTvN8t19WQ28acZl7/6SZiUd2rnoMEYpcrmEpyF0djUJBkOTIgfPGGk/4wUibLZ
cqEi1RQrHW7stJ68jS4oL9UQAZ7Lcg8in1DyI/S8KxLCX3Anpkqg/aiXyDtYHpVPiO/ZthbYY5oO
ZKURLnzbDuGD9Y+L6vsyFtqzobYnhOi1TxUq2qkliJiF3SXAywTeq7I2bxzjOk3/6CSeGLeys93D
nPfYH04QlJsAnFE5aAp1NTRN9Q7tvI49SGicfkP1UC8ZCNgGfyV7U9jFmiO7HJkesdi0o486d5v7
ojNp06VfHQr3kLsdAWLKQTEn8TB5ye+5IHRxGvHOJWrx74IMpup0jzTAqA2sQXQ3irfa3qotcYqs
AlQ+rtxNVKjGG8zPX6OVVH9NXDCpBX3GfV8j/haA9WWFOcTY9b6KSd2R5L7xWS21+KmGpSJb8lBb
nbZDOA84tl4hD2Glw3SZvHOIWOUZGxUN2l9ygBuxTchiuA6aqd5nSqtbT6fWLZsWRoqXPMELfj05
wC68jwZi7MkeHmSXgfpg78R2vWndVLt7g9HB8oRAtLZkl2ZYGL51WXqST1hnn6PBzMzaJT6UWri6
fVb9fQ6htJpxdZMtMqmibeaGROisJyd2NtSru5NsebrW32MlgyHgYEkv+3QyQo6DV9ioaHiCPLAo
2XFrEC+6PiFylXmb1qkKG4ErWFUnT71O9WE9qayHaQT4UxANHOUVQN3jKSxxgfp+ycjNTpivpl/v
OY/HMoi9+T4nwB2zpen3NiQarWjEKcsFM13ZJX/tzsZXmrXTsyPs52z8U5GJ+wKmGcyGNRFNUhgv
1VT9FilGE/IcEK0aYE7pHWCMmi+2Rp6hMnjjVl5bGHp0qompCeTZUaXSQ/y6tQ/NJ+b7CjJMM+cn
T7CCQIoWP8sD5ijltk7Dcpv+p0+f49yPag/zbluPn+doguUVenh/m/tMxMbdLXvjni4Kgz6clqNs
JorXH7UFeoi8RBtt484ENjt5/HV90VJGnnBpPdjr0+uo2UF3DzFER9tWK73zLA9p0jLateN0dKLE
ee7wRr9MiYLMXIeAVpoR6mgSafbyYhBBccNLjj1N2BUBrN92ywc0bSE2/+v1mv5vmSvhFmU/xChi
U57R0ulE3LX9V1P2dWazaTTmM9kixLTcLzUEu6+mHvKsJd+HEDeusmsyFsp5faIS61FHd9k3L+FJ
K7gxZKvplOHQWU3JFfxReRjs+VpBDnn86kIFSaLV6PmGU8RPjstt3uGdZc+66VPbpVJsjNGzPHiq
2KulsVxkawrd9hI37r7UszgNlnZFgZva8eXZMmaWzywd6KxNk913n+Gln56qMukNVXvTYlRlnw7Z
olOrPssDvyMcPAaq1d994f9j7LyW7NS1tn1FVJHD6cy5e3Zy2yeUvWyTc+bqvwfhtend/1p/7RMK
CcHsBiGkMd6gd69lIPcXFH3kp9Zzw0upmO9Lg4h1CsobVbVf6mzsyup+vmjVdghWICO0NnpzuKhB
+Fj3TnLjG5jcSKGfWkgQJ1HCKNOUV2LXif0npdbr44c6cZpRZT/K2vU2Sl4kgHxS6y42dkmU0IIQ
AEOdulyWAOmSiym7TQRH9bkM3fzZjXLCa04Y7EVdEqTEKkMg5n6a5euhcOUVfd89isa6hkdrhkqx
pgP/yWXssGKG2a3XBOVzOeZPNYHCK3qv5XMWIXKr+5K7lqGD4vXQna1Gb7kBHPSBT21IpIKUUszy
WR7K8KEK7aM4KKrwGVMI3lfOURm6/Dbo/dks/Zbn2Wmvld7lJ6cvG1BBg5dcSy/fpvlWkrt8U1VW
uVEMbwR45FY7XdKsaxtB0QhbN5rsx7b4uH2pNDeDD99e3Ly9Gq2HYrtPTgpewg+3CXeGj+BBZLDS
yZgBOLlSHPrA/DnaKQi28ii3HswJyQfTLbfqpmYOsq6YfaQO/kJqshpBCa/7QIJI6vI1F9k+8DGw
63Uw6LLUnUBMvCqlFew9PggEuGUg6YCU21Y9yyNac7UiaSQXYCfZ0j7u1TfWXQw2oBc2uSbfkiY+
YkYtXYomhx7bdvYxaSHAadprWHUhyz+bdTJoz6T17ecxMZTTQEabeEdNMFHLVkk61HCmVnKPky7q
xKRvB9wAnLyNVvXIN5LF8FVu74pfOY+TCN8AicEcCh3eo6dd9CqUdxLGKKsseBvH8YWM0CaolXyX
mbV9bhPcYAgEsLtshg4FeFMrzoiWfQFh0eNCV7e73PLxcVVV99amP7mMf0JuRVuh+9ytLV0jc5tJ
yiVhrpoYvXzXYq7cFcl4NhCc9XxAIomE5WKkwskbokOldOWpbNxyi31kt6ksy7vEdjlu5Fr94vX4
B4CYarbeCEVDHvO7AfzjXqj6qxQGxSFBrfGCTCK4Er4p27iy6kueZURJ1A7+1uiuvWJoLwAJDk2J
IGNdRuu0zPdO0jvHVBuKTcy8gaWV7q803LTWZdscjGJCBHqNstU7M9oBEP6BVNP3yUz0oJMlX3O3
2jVwuGaNOhsRPPqNWUnA9aK6Pits0UkAroWWBCv2RuNrr5mwbeQfRaQO8Or08twBNDhKU8BDq+5i
Rq1M02qmKHSjhjxI7CPMkkZIRgRdLb+qyffWlG5xDM8XcZR1HN5BL/8eba04kX+T+RJGJZpr8mnI
CuVJh+Gh0+1J95plF4G/sYq1lvrBpUkL7+T1zDAShfd38PHliZscub1u6r15QsjKatGksIJXjHqZ
YEbEUM2iLPe+Ofywddm+9HZUrwkF1j6h0BnsgLcauSXTOnqtjyOEB5lGSTEty8opUvIFIkC67sLg
Z5XkuGQH+oFveRuBWEHeqtxxQ3+XMRYxPWF4sg+YctSF8UhgRF2FoMs2blg9O3YFx8yucH+Ttezo
l4yDoaSvx66t1nlDTKBMH9E0lS9tECiXetpYOoaVFiTMOF35qudu9Qaknq+orFAkq2HsNaqtF0X2
GlDWLsi8nxKZB5QYAhSFCGX81Rpd/lYja85H+9Ck2NhZNpwm1SMHIvfQUx2mx1evAsgz3lmR1Gvy
nkWu37A1T1a4AbzGoezz85YxQag3A+Tih94hwF6qzUBW2HtCWIXPZ12AUHLlBhy+Hl56kJcrbLOY
VbAobCIZDo9eE7weY29nOpP6bNH+9Gw3QaBMA95oqzEgBj0FeOju/RGrRhXC/KpRoDLVvzpIgwGw
323lAOcrTYuos7XS01peIzSdbeWsAaHcSBiwKLKEfCR6MZ7nkljI7eehGJ5636wuhBqT9dgMiKIl
9QPs5ScizdXKQE/+6AwqKFDVNY6WaZ8kt3VOUuTaJ2PC6RRh872ynUseMMzqlcQwFhfFYURhCQvV
bx1A1H3RNN/wPtDgBJveVsqj4drhVXSxCB5nE4HYi9Xn2LLP4B8GZtm9yx3svvWs2olueMCXwnCr
ao27qjJIFElYEKioPZ2sW24cCrvIVkZk1nug6xmgOMcAdMPHYAeZ+WSlJKXUDM0tpGOfc6OxifJk
yiYKw30+1Pq+LQvnPXZe4DI1cu3+NZrlBs4731JngshIfwVau06NxDupvYc/YiFXG1bqzqEFeLY3
wIGCOyElJbks3hoI95aREfSQ9Q1zxqvTG91j3KFRZFFCTCba1rr3kiaSeV42RZdZc9Fk5n80Syhi
2HzdDJe5o9MZ4BjtBKBn4Tg713Odte+gvqYw9K1ZMq9U2eNVdHXtPJYhaVNmHz/jVN2mXjSc5BH5
JoSi7kro/TImhyioOhd0i0VnZHXGh3jaTOI5etorF1kv63vX1sOtDqeRm5KTe/W9DJjqFmW8zz1L
9texxWMEE3aUatYfTRsz8zCCtyhW0TnUs0dD681dnwasv6eNa19Hp4GHVivhtmrusVVFJ5/lwSl2
rWCjZRAAYGMHZ8PU76qnwd5wenoUdo8diCvie+G2k8r7iEElgT0WZ80kcKYkB4EBM6eMNFRhYIm6
MXldgcD8z0ZqyBe1aJtmDnYZmo+klpuD1OgTpybMgl+Dhez5lAiQRnWruti6YrgFRwIzUAeOtdeC
xhq8bmDF6XIuoZELgtJHOmp2rvThUfbHHmqHa256VGnWw1REpmBYtzoPS49tgGaWH8MraZCeHBXQ
RY6enUFkHLoBRgpwpVujN3epxv8p1cNoo2KiOa4FZs6fCPwG+LOt1Q0pnILRvvWxojAVbJIHh9Tc
KayKtxG40SteG6ANs+9+F8SvcopLjFP/tDOXzi2iBNYUKihHlZVOTIeyHFu5is3AJwyAlSNtXNEa
DXDs1XKxlQB7uiAFhjLVT+IyuFa+BKWXHpMwZ8juG2uDYTfwEFIKgOCycZ2hmBZYmcl7Ya51hrxr
p0DpLQEK4L/W7aKK30NyxL2GBFgP0ei/+UjBIT66G7CW21hWD8F9whsB0N5ECk8X/d9YWsdt+Zt1
TX2uu2Rf9iWfSVCBkYWltRxBEqrhcZbl0fK/ZmmufUFCHkXO/kmNPOMQd9LTSBBgorfK+0KfjAfC
b3KjHUKn98nWb5xwdI5+YNxCUmnrWEVWqZZThP80EOPm2dbV4aLE4Usvs0r1Cw8ZRR/K8GTSVLjo
2kQVvwcU6G1WgPCSstmZJLzBcuXmLBwRD7+bzlKege3aSGNLAwsBnXFamXD1adxWmyw2nUdYANaD
PLyMIPgeNcAIZupVuyKMvuRMDJCvDIBW5iRTRXGM1YQ5X54A0JSkfdTYPvMnLQb+YmxSr9HWRZ61
B9gR2Uujl9Whhy2yFkU1sirwxqWBX6hUXZku8//UjblRc+/nYErDPgvj8Yzwx2M7AvbWbTN68JBy
efAqpSQzjBSm1Vrx1ijNYp9DA9c82BlShMRcwp83MTXsDqlgyyfJmHkra+yTLavoB404B6P4Jkke
Gh+w2PfUfMG0rD4mE2Ymn3B1PgiLo249BBNutNQG+Qgwwp+QpGIzqMGbJGnuNvxPlagXzZPptStP
ucd9dWrodKski9kKoGelgpxWysLbuLsBR8iD4b+EFUgB97mvvHjnQec1aw1uUdc/I1SOuiGed7Ou
hsAICdxQorNgsEMLJe9JcEMcaNwYkmT/Y7Ar7wQuyxi3TFb5S8SueKONAi7ZQexGIxEkWFj8e12Z
gfa1axUFoVzaDxOkkLlscspa4NZehdeDu4okZYojUOuBxdqSVflqSekmkj0ccn/qbQeKebpx1XRF
sbfgE00lksetgCqKyn5MhuQgWgZWzZ1BFtH7c349XUS0Unx5WJlWEm/EXxmhNU0CFuGzydVv71Xy
XiiMWM4aknt3BMP5VzM9v14PrEOKGrXIAYtNJO6/2A1ZIpPSwvhOFJOk2Pu5pOI/M/1NKbhPD++M
g/hJ8WfgvOwHRYc4SVtsnTz/Kc6Lew+O+fQY5ycsKgVeKnXJuhgTaXSp63O12SO1gicToI8Z+yt6
A7RbMtT9EPdbWS2/Czyw2HTAqJsSfh3xVCRHkqIzMSMqrJgx3q62Iuk947x82fvWwlzcOpXPEzWR
EN3VUfUsnr0Z2Q8dcZ/dWGoM60YXoLfH1J30VnaKLZZ/tY9m2/LQwA6rQKgrbyMel3gaYi/H4zNa
iV3RCwxfdckrNysna9MTvo4O6DOxO20gItA3pH2B1ztjSxeNABGAOWM1jBHoh11xtoUjBUhkW0tP
8+4Yt6ChzOAgfq+vKmLU1Sasoy9jr57EnZvvEtTSVWbEw0bca3FXojpj/V8riK9MGADxTMQZYk/U
zd1BlMVGi3EMqRofiCaij13zJB783DXFrVl6gzhSEvlcFWDYN+JWiD9SbUvuT+1l6poIOrNco/hR
T7YhyF3O91dPrXYEeKXtEmYD9LpnpUhrmLb+Lh0hOtfq8KROQ4f4bCehae1HbwQJjB3fSobOiRJu
hZ6QEaXZ//PDH/4GsYvtFWR31VfnlvPTQ00Gh9JWUzdiCBDf9wa58YMJIKt/iuHyzjd3hlN8eGs+
gCo+30GNNF4WwJocq53mp8q4DW3/m9Qk8na5wwyCJ9WyoXQvg4vcPiaYWO7E39K6xUNsjvIOjcZ2
XFeJf6k7VQLmMY1D02stzhR7/1rnNPmIcIAfbURPaMN4xxSGpcvUEdQeaScdjvXSfaYGZjHSQFfX
HRJsB9GD+8boDkNqsCwptqnVYXxkT+DKf/1dM4uPrg9W2Ek14AoTIGXpe2N4tdUJwKhlZjnJ2zC8
TcOy6EmiuNRlRH+mEclQR2vrWkUHZiV+tDyJMVK0F5vlbf3QReddcXwsnO7gVPpa9IT5FGwF9tJb
XZEgEGMhC/Zqj0L3cXnDl74s6kTRm3qh3La7CpDe3reCnTimi84uWiznf+6CoiyemtibzxHleffT
cVH8VDd327wwzT9DD7ZyJPhj/ejBlVvFwGOyGJBba4Jwnj4cqgPR1FNZqA7qDh8K8vTMC8QT70wV
Y1DrIR3ru8XcgPXhRSViMcoZHtvRPQWU0pXN2ZiwqmOf39PObna6PjKVqFR5I3sZsZsWgZkVCd6d
4B0M6WQXqY9dufGC/MHCvHh58OJXRXF+nZayqFy6yadTsi6uDy32g6Izik05DddiT42gL+khnCdx
98VFMvCMA5gVul3rQqtfi7cEVju1YvdDbWdr76mBiJJYtwy4Bm8h1X01BZfC54Y1oRQfiYNDDQkn
fEMfqa9BC9wdGZOtuMdiIx57OE1PEMpljTzEP9JBPTmhluzksT9Heo5AmdMcxCCjMGrXcHZz1HM3
fubNXwCt/gkpPzmKC4onL/YY6euJDWMG3c+xcx4xi7NnzLIbmc8unme7VPSIZTCQFdk6ct7y96l1
r2zaAeL9chfzxGIkjabPTGInxsY1oAsJUgm8gHdwyRozcQf5UdGE3BqUEw1dlF4xtrOOmZhsgdct
9oNtHQeAOeRz99Aj0SgOzHWCY9g8u5pXUYHiZeTcVGUehOFS30ot0nbi+uLvcs2gP9bqw6il9U7W
tbt4qsujFXtp0/wVakOw6rMMpX8o5H8WaMvAIYlvvyjPEzuWpzmONCwfwPhvlcRMYefXaXdFkF0/
AE0rToK10wVNcaIv/M79JJmfr3gSyxizPBg+0L9i6Jn64JQbA4I0shiWhsNJxktgM4JvUAjc5twy
8WREt/ZkYo8G8GA3wzfkP4O5aLCM6MuTnDv0NN4vN2E5KvZEk///pZir9bCXrstQL/4YUZzn4ktZ
7M2VY4DtBxNahBnERFdqzIOMx6JoIn52nnKJXRw2edXmXfLaf2D184dS/J0fZhnzuXlqr4EFXEgI
Yo/Bh17MX0mOELoWr8mYIQez9gb9G1orxJP9Njpkle/LW9F83nWnL2gAGKTx4nkeJ3qqmNEtm6Vu
GBNSDgpKkQowsWkSJv6dZTOjJEX5w1x2/uvzsYeJc+0zdN1a9ivg6TuTLNW4Rq83Iwn1wxZ/iF6e
VFuVj2JaJiZ1Yk9s5ktP00JRJBGE5rUHAWRpLJosRbG3bJbHuNQtv/Hp3CB9bRDqYAxjzBQDZwMQ
ID2IsnjzuOMRy/jp+PzHj7mSrQKpkz9MI8UjnHve+N2DaH8U3TVASRfQ9PQM/KZBckP0lH/eFWfP
QxWgnOpg5/HmMxXEgymyLOE+cUIEwUMcXQ4sa0BxQGyWdqLYuX91Spke579+6skz2WN5Z+b5zNyZ
Ra2jpg35k/+8d2JvbiV2P5fFSfNVP7T6/AOfz5IUEhu1+aKMSM2KcWWZPYhz/6luaSKOzvNssbts
xPNYimJPnPevV/2wnBGtRcNPP/VPdZ+u+umXvGnAx2iubHwYfdMrjoczuYpinNeq4oUXG0IpkDOh
EbF4n8Jsy2apGxM8QaHf0aaoNXbnRmK4FRdfmn44InZd3QMhRAp+7tHiZRHvyfKyLC/Vv9Ytp4n3
TrT7p7r/9VLumE7k/iwE7ddvbBzamNZOc2Hx4Vo280p2KX+IVfxT809183piuuz8C+I6n9rMv9BF
zkWRut9y4/hrMTSINajYW77RYgxZimJvmZAtjT/VfSqKdm6LYED7l1IiiRBlJkQ+Xk5y70xvRRee
d0WtKI+EsllWJ0WyU53seRneAVNBG1/K0jjRyEVZjPzMhTwiSkZi2HPoyPWMelyL4YHoP5KsFcrA
f+hq86BhysQQxOiS5SMkTMTfNv803C5dwRKL/qXN0g2Wuk/dRRTF0d6rYkIWNkyvTh71TWOp8bgW
698IgAHhoqh/8eou2M1vvLgpy2YeVpeyuF3/WhQHlldXFD0CKX+Gb1H+dAVRNyYR2Akl4jVaBvt5
Yj0fF89nObPCq4TFW3I0CIxoU4Tkw8pxaSbOFRsxMViKYu9TOzGILnUf/nFx5NMpnVNI21G7ggp8
LKFS4BogWhAp1xSQHNOHK8cRr34WQ5ebRElyEHcmj9o0OYyytaoSyziIl315ovO7/yGY+WGqsDQV
e+LxBllLRG9uNAe5UgvREy0MkElR0cruRicnHYOaizLcxCs6xylFD+hHNazexYv8J6pVyt4W62xS
JxXJwTRNjhESwbDEIa2JTVmRrVwtZdfwJPTPfGOVT7rD1mhgQMaAvEQ+DFXx9rrqngVn2yABEMho
14i7Kp5LmUBlUovsJQ/hmQg+uTo94LFGdKee45mfbr+4qR8e0bx0ne+6WLOI3fk1D0hOjo4+bMVd
Fj+7bMQfsBTFjf1UN6/qxJHPZM6lpTi8/Euq76trE2u9FTaGWMV5qfvWZGG/1xAC3KowZilCPUOA
NDviM8lRQyV3plnI9ExHHQeYpxpFeDeV3nOgJHtluoYclck198p6JVqNTdIfpDHXN3KbANLrumxV
BbzqYuMktr42HQCeCpiiSxzZOznwjXSLZBCGy6zst0QlQQ0P1rFSveoBTha5ZkRjIZ4nFu5FoXyJ
3f5lQrQ/ecjAPsG/KTeoxvWoclAUdQmCR0lEeqLsUYEIzSJ+Ch0LZUG9uQ4hWggWsIWdSm5/7xju
+BgX1V/wHQ+truRvfarjqhW739KcKXmJD/zJ9WSQ4kn10jqj8d0hWk9m1/VIOCg16jhdt/KqsvxS
jmB6WZLnr6ocm2sUdYBXBch2ydlkC6ATSh5To0C/SZY3BRLBKEPl4LgxYixu/XSEUBJmAh2OAn6k
7KvMzG/jEBU3sSc2SZZZ6J6lKcLCBOGNLPQ2eYH8kDt0X3WSZ/tanqT8ErnQsCNBiWMzBYBXtsvK
LcxCVK9lCJ+ai5GojILhpk4yMEFO3bEerjL7BFKD9JpDsL1G9Wtoh+CxmzYQXYJHV46+IaspHUVV
nmDSje4iqlwZwmeaQbbG8h4r1LAfZTKhj7GkKOuh7z1WEBwITQdoVWxyL1MsRfGQXQ1d19yUqHEe
xmlTJsD2TPoW7GpaLAd8NYnXSm7hitaRndEHzOb6XkUXxv01RMF4m0ugOVD+tehzy/lFYDgPqMwE
68KvV+iealtLMfTNMFQpGm+A6TNN0U+mBdQZWKuyUU01qldYwSODgQN47vj5pYBqd6mmzVKkf+6j
jBhqh7SRCTctV0/pqMfaWtE15SQ22eD9XZm1hbQeHFjujh8TbEbU4KV1AYzaZt9+jbr0XSOVDi4c
uj/vlg6fGWQiaIWsQCWmHX+R7vzip5H6dagi0AoI4rx4fQLsGh2sh1Ehl2wMkXEu7LQ9qW1YH+I4
zG48AgXKfy0/Vb1E50pi/Spr7UuJatDVDqKHziwqqK9S+RS2JI4sxB63oigOkAp9RX493Zb9qsW4
YzVMzUMlxpQvBMs1nUcGmypLgnbLmLH5cLKRfrPiUT+LS5WVrtwsxz9ADsOpM0EWbccHp9gsf0Ht
Rb99f4zm65baWD9UTb1NZWRt1i4Wy62XPGNUOBK0zyrWyqZ+hmhRPcE9b2+Ejo+ihNFu/YRpHWSo
pEesaWoh6iwt/3xSZL/INnpcuAYC1Ib2Q8Ri2pVg0F3QT2svZUdYOY9ROxEHLJQsjshgRqDZuBWq
LtV7xDaVtSiK25PE8vSpssCETffH7HuALsU00Qv3Zv97/nfiKHX3ZlbCOZvuH6rTIPKSwcGfnj7T
dzrKKWJXbApvhOG+lEVv62skJD9UisPiSAO5Y9M9AJwBged1K3BdWCrkBYOSWr6XpecfWrPz0Hj3
i295vhPHw84vd7GKalMxShYBa8nGLZx44LHyAu/STJsuQvfE1tz9hwNtG2Mn8+a5ZriFwhCe8z7B
w3DaiD1Rp7PKxrLBRFEtVIIKv8F/aShOmVsvZzc95oD/yymx3YGvkJX958vUTYbI7b2/5TLRwPWn
v060Fj8yZLlaXeJ64lGQdtSNGgYsipTXYNqkCExcRXFwXRQLA7eDvC6HBNenw7mMcvlqaST2cNA7
8+FryCNzcmgTVfHzwsETY5Ckk/VmAMVHWUoc/XSqKIofrlEdPVgIgc+nil/7cEai6tsmB6Dx+cD0
Vw15CNnxPmbme4w9Kcil0Y7P9VDEZ7sPAJwoKG82CXlGmWzFNsp85VnO/e5iq+WP1Ffk587M5GfV
L28NA+yN3DRMF0QH+fq1GvpfVlmrZxNoyZudcCmSOfk1Rs3gLSikL/CRvQdxUM+9q5uF5qM4BlJ4
G0Ooe0qnln35FnWK/qK4QfaqREfRhG9O8ixXFfTLm1/Gw6X1lPjaTxvE/dRupUclu2Y1rhizQeNN
RdEGoimJHNf+JUcd7qU2sUuYS/Fb4pToaCtavRZFra26g4Zr6ibXDRTxV6bRtE/YWCFdZPTqNoBQ
+Va12CLI8PX2E7/yDShYvjETVz/0WGY+5mb/AoSm+Wrk30e7sr8Ykl2fkjxAOslUm6/VCJBCtoz0
EREdtHT99rdnmfVXIFvqZgxxETcr90UBfIaGbd2B92Qv9OvtiDUsfOG/q6BF/jn4qU41LFCxyXjJ
O6fc4teWozBnZS+JZJinKm4GNLfb7EWFMf2E9ftKHJSAsb2AwPgCk1e+iirTrcgv2F2+F8UeNYmj
4gzRWhTL0NYfR7J0oiSu2HTyVUbrTYURffaGEVxCZvjauUQrBlp06aLCZqZXgu5hswGLh6wn0rLb
wu2skzjS1q6z1ZXOoN/hdjK6jDwIxgRvrVy0azg+wUkUrUA2gSkE7VkUTYyI8IFU3YsojtLw3eab
fxOloU0eGa/TRy0E3+P23sEPOukeJ7V8DVxoxL6LXVWXFo8AfbbITrT33Klfo7CWz4AVuruq1rwq
IaryRWRfRANRjy7iLpfK5CaqxEZH5SgwITCUjYrhaoZ7bGJ6d9E8hI72mOr3qsp2dmMXGBaWW2TM
87M5WNk5aCDLTWLB+VmS2VRNYSMzKw+b0GkRHTeD6sFXLKzAB+MFhbD4q2wUzhbdzPwginB0gNSr
2Vuu90hSai1YgqmZ0g7uCk0/UDVpj7uyXAMUL+KvoKiTPXR8a6eS+/hqGto5tSXjWfcT65pHBgCL
qVk9yL8G0JJHPm3KlWmdghsRe/a0GZXYXRPBq8Dv/l23NBF7hlT/KlpV2f/T+WoNAKYxw4eyH6tb
LxXApTMb6TtQXTpfol+p7L7qfWe+VVaPPlCqZpfE10yUjYsYRFw3fmkL+y6a9lp8KQPNeS+rVN7Y
ZWhc49zBgKUsUUtBF/YVOtJfEuJX2zBb28CGLnLOS2X34fdGASBmaHb14OiNd5JMK9oHsS8/o6pS
rsTlrfFdzp3qr4a8ETAiPUSHcdAOxGxzVHdz4+6YaI7zulsIWyrpKkrKDGVcNKouOWPqxcz9Teuq
4alEnPzPgbmNOJwvtfBIAD8j47+RR08ON+K4D+7xIq4WWjaVZgGdsLD041wUh1VHifodr3Ywt/QU
9W7okbGXzQ7u9nIJw9LPJvDyk+Ub0jZWMhVbqs46GOB9j3jdVBdF062dGSXD44CPy6at5eqVt1EG
+mNb35g739HmkX5XzovdRUxJ+8zY3Z/NOtP/gpOIWKTOOE/v46VNIguSijduy6Iob6FalwddK7pT
YNcG7r5uji1BY6GPBViVgQ9mppoji+W27tfQ61+jQJd+SSAt5x9KUgWpuMz4OcTdd1+SrHfFrBLU
jpXx2TfRBmeK4j1Aobb3ySQqLktufG7j0NgTDogfbKhAYJwrg/gZA5npjv5XBuBvkA+ln6qHDzLo
JGbYTMIjz9Z/JSgjq0374mHNUdVPbQNmGZ3i6sWpWRM2baE8gNtogOfgsATvytoQXHPdg6pqeFD1
1iRpIMe4xSlNchZ7llWSAkQC4dpEyLrgX/OkWJ3zksbOuzKE0lVvHYd7gHxv6cflSRQbDeW51Aqb
oxq2CFMpzMuOTQ7ULats59WDkL4qOl++tkXuvgbl+FU1PPUmSuOEALdU40E0dRTrHCiG+yhKfuvt
6ziPn/RMdV/dkVxiZlTPuWZZr+6+dxPra8incl/3cr236s77lqn7sivNbzmILCxzivLQeV32js3d
ujUC+4l15AWTh+xWuhLi+R7kjab1ldVcNx0IMjLOOOtOTJZ+j9jRwEuE8JoWaL+E3aGBmJpvec3r
0qDSSm1TmI2x67AUvDXTho4xbCq8kTeiKA6QsM1u1YjbFpbVZ8BO/LLXFKAbMBxdEbvLbtq0MZHi
PduSdk2tYnwiCvDe5MHwbQgmoEcNnwMdKCT3YvU9HLvhW18Gxrqf6oOp/r/b20guLe1d2+U6wNPW
lWcj+Pb39Zf6f7v+f7cXv6sWHcxtR9/qqRGuOxbs97wbyrtq6erenOqQyyjv4kDK4neuE00Qiqzu
+VT36Vy+nMhZSc4+VPkmio0xsS2dopJ39IzkT52MfbST6rulmTjYh46zKkv4Bl7+ICW1AWESzlev
lJ23tXjXNy06NpukV7IHsel1nlfWvqkrpSq2qh/JF6+AiMcgJQootMuXetqIoqlJkO7nclJsWpZr
aD3+fVTUL0VxhqhD2+6cBgDalqr5Sks5ZtAbe/sh53Z9b7H/QJHM+RrBZ6JT5enRceGSqr31NJit
811DgI5oodM9GLaN4WiE3koWywHZV9jEEI+PVS7tNNUZv6DI0O0brioET9+gZR3Fb/gJcL62qI0r
TtjOzW0UEl3TtTGveFC5a6/gRgxcBzRtp1Z1f1JLH83uyXBHOOrM5jqGn0HOZfElDohNi1b31gZk
BRO9tY56rOeI69TuPbEi6Y5AdLNRDw42YtE4oumioR2DCLmlr5iCwIsJ+3IvFUm7Z/GHLL72u9Dr
b0iMdF+CECf4qKnbh6BqlYMc1snR7WP95nsqnhhSPr7Ffvwb0GHym5N97OBPkq6jjoX17x0/mb3W
N96tyKrqnk0bTWZ66GfIJU4NNHWiIlVANow6vykxvHgkk+Vt52TNTbQXzTB42mIaOWCAhjhNNHmy
A5nHS7aN7h5iHfiqVfEjokMYRBgYo2mN3O/wQStvhtdE+wJqzTVKIFVovT5eLBtkMex482wlXXDM
kDI+O3pgHAl7ZCdnGLtTUvT9UZKD/JxoGcY+bhtcospF4qmz7EuUD3i9lgRJgiZyd2FdyzgwyOXO
drIeoiuiywhAtY/kJ/JtHFrN3UXtCd1gsIOMOKCBirZ9HhusfjB37l8CA3nkRl+1jU9Qysvk14oc
9NrvZe2tt220vNE9/YL3TLsqgqG/uvhQIUGdxpti8AOUsNCP49sE4cONxx9RZW9d/MjeyV5X6NoE
E9d+DJ7Bkv4OTHn8IUXaDwK/0MsNj0C5Z6u7pObj7Hb6vp2uYIf4d4ADy7F46FlQmQMinUBMfmTg
EtVG/+6ANWAJmHRntFH7xxIj9UmNf0R0rbw6xtAghcwbwMooPySVgpAM4n39LUSthUl5f0h1KXhx
Jce6WQpsWmEE7+stlDvD7Q5t3A3vusnaSVG8FzvjTVGGNEM2QO7fAwCAWy/v2oM4Sw2jY6l1yim1
lG5DLDE7wQgKWapOyGDDwZDDrVdzlT4giCiaiL0PleZ0RFR+PrI07xOhT8gPLNcRdUVhw0MjgbdO
cAy8GXmNlWMtNW8NBpan3pUT5Cu4JQl628QtO5geUxFFO2c71Bk+l1NR1QdIS7qRHUXRjUtlBTsx
XGHyAEnOtFgUTBs19fF7yvUhP/dOVOBgwZ7YLG3EnqjDaZzWlQpEqUtBY/0P540IRuUQ1P/r2qL4
4actfASOzIRWH+qWU8Tv90E+npL4vRp8/4Ux111loWUcVRduRZtqz7JjuXut86X1mPKYLScLH80i
O4iSOEnXnOe6SZyrYUgHpIvGm9NUUArrtP7S9lax0jrL+1570guEIuenrii71GY4QAd87SmpGtAA
Ud4mCX8TzHhAHST8UQRlyGenqt8nu/t1ZDT5lTj3WUbE/QpRoLimSuHvkDMdV5EuF9flgDjKBOtP
Ox1Lnqy21nLzBkQG5+bpCuIU0XAptmZvrayuJGf5nx/5dGmpj+ALqe5bDEYVwczpR5YLiGLcyQeS
X+FpY3eSdWl6DwMirENxfJH+j63z6G6Ui7btL2IMwiF1ASVLlu1ydofhsqvIGQ7h178Jvu/W17gd
DSVbMibss/dac8kYC4lu3wtIjve5tZ59tQqFgYidn+dw+hKplDtHm1bBra0SXJKqoP5/Hq7PkdQ9
3ibrzfYcEkxtRy4aU5D11X8vbO/bnmtatdiLkVSA7WFvGeUuAQsTDOlMe79pfycYF9xKbd+1aMb+
Juv5xa5ZtLdzFz6WSykDpGLyQR9SaJj2VNw5BlCVFIjb7WzK8VihqoXgmKDZJ7bqZOYuTJD1LD7a
anItc7XZF6x171VYu3QM6F7nZqvQWK+KZ75d7NPzdl4zCwKKuQjxQaboW9jl1ldthjcqjcwIEg6+
pqzNKKWfq7q3wPfRZGCgMfydZvcSlmX1ZXTppyLoUnO2RECPasg0JWlYAtSCCdKzWIrxOWzHDqY5
C4jt1cmO63NcYAXcXi2J8LyEcum87dU0jwsyL2HKba/OvZVfW0V8ZOtvYuJR3uVt87i9lgqHnhOg
JWry5K7uVeWakiTE/chckrvt3najFtH7oqvN6d9T2z3SUOMgJcfn56f+varahX1IGUR523N2F4Ob
dDp8p8BB/X/v+/c56ljcdqKybsJF571LSioVTqTHKXNrRkQhwxMt186uM2hnFR8VnvVEO+QLqJjt
he1mcqAG+cr6nlZR5mb/72e0UPmqlxqy3f/+mv+8xbRTPGTbL//32yQxHb605zr4+b3by2Ge8hH/
eediKYpPHJYIDMvFCLb+emVssQjiYP3PD24v/Hzk9gXjQg33rhAvP88Z2zf49+Gzm7ELhvagnrq4
D/7Pv+nfu//n92rfRQS34ec7rFthu/efL7t+uZ/vtL3y86FDXdylgF2xih/M3lHP1fq27Q2haGnz
bHe3V7abedv8213hDKAbxt8uE6FbZRj3VBvEqU3dbZcljd8SYBElWM2irvw0q26GoYemUaonKw6X
g+0Of5DlzkEOWFFNvqSeER0pLPIoXPhg7jic4rz/bovQ3VMznR0QpkmjJ4FmzSvK1v2yFCKy08FT
Wk7kgGYFOHzHpcfYkW7ltNkL68wjJrxn0UnXkxx2cD3mpzZsEBcPz1o08cuw+UHEzq5S7S52iv+y
QfVEQ2eX092qhP4ZV+NFYeo5V0QiziAY6nXgVykMHTL8vkd8xCxT3eycKNpD22fKvZqy5K3JM7pv
wrOgFiFebn1qnCQ2qTy7/XlOI8TFW6qxOP37qYhOXlC0IJfITVXutxfwoH32C46rppdYOZfHrnns
cjHejxRCvd3CQi9Zko8LkhHgZSlfJHpWakJWSMgh9qAZbMgO/eRNWE2Fi97QzK9Sm0gAW2/mPHxo
R3z8RXW2o9FE9c9NRbfYx2M27fUK1tj2XAmB4bCQskbD9P8/NywUEiBN9UNDil7lmOFdsd6Ao3Br
u7nvLXBNeQ8XZ6KGuV/WmyQ36qMz27O3PeQMYtyn0CgwDHU/T/17vrPEa2L2xs32lKM0OlyyaSEu
tKt223PbjaGHOmMimI3bW/7zAsQ8Y+5+Pnh72tQr5rtzVZ62D96eC+PRs9zeCPq5ZWK9fsntxSRT
y7NpASBcnzJpq19tWwnGKE4fqnpXYQi+7zUteWBm/ndKmvA0asYtIPL8MhFWdb/dOAusf7BW5v7f
c/ksS0LcIPNnqpIqWBpDg8zr4SYzM/OeZr/587NDYu2WKiT9KO47UrQcFm1hTsbQYtbO4ecxCUnN
vq1y4aPz5fW4NvXzWjynnXO3uFQHcmmYFTWDuHfdTLkzk3O0PjCS9H9uJrN9H+ha3swiX5eF+H1I
/0OY8e99UwblKF849W6/yFYri+yK5J7Au+FaV3Pws0ctdRKhNe49qMjdXdUW0YOgSfagp9VjHUbT
eXvbdkNJpnvEAtXH7eH2Xg3KemA2KMe3n9qew1GRY0nIblnDTb6rRu59XhruPVzu5cYwho8obKGE
rM/rdiFJkkq9MHVw/m9vg4B5YnIf327voPK7VxPNOCcL+181J/1RiVzrHrOofU+CWLPTYocsg2mx
77cXtB64p1oznNkebi8ATBHXJqdgJHlDgRwb94ySDcOXCeffTJqXf++N6Z0SZtbZh1xv0r0zo5gA
Zxk/1LghAuJZsp1hQ0bz7b4J94ZrQA6H3/IA6jl5EH2HN9TI6B9M9EMdIydUaM0y2W6oXRbSskjz
1JeJaqOOiMNTCAsJV1JfCHj4f+6tD+HrvZY9WX5ka7jo79ZolZBw6JvtHnHNBfPrm351CQ2rhHG7
t92Mm1ByvWFRi3ByexJ07XBwdSbeUwrwpZqf4h/h1arzVim72zdVX2iz9KxiV+PDvxtqZKwO2+Ni
cz1IUbyK1Xg0rE6adv0KZBPhPLI2/5HZAHaDBklTAO7uzXajN/20EHDUrvyN/72r5+5XkukwMLoS
7OP2spQLDtHtbgp2BuR/ljLmAJzP0A7K3s8Wc2YiSDI4I6ljMULctuLPy8BezmtX5gD7hLgDHGbY
F8ROmQ0Fi93wZx7EdwgtIq+aw0T8V2BqjxG5jjfVIN9sNus5IQ5s32viI56Fu5tWVW3Gr6ncM2ec
Yrf9vf+29nZv+w8ww4p3ImJbKaSkndVBD9osEseeoLYby6jqk8UiIWvS1lPU4TAK6znnrzbNCYc+
pg6V/zC7gNZSkzsA6RfFDNIWE/NqSitXxbW9/rO2ewXQhl0DFoTrrtRuOsgWUWMx6DJqSHxZPl3+
s2GwKLPdLLcDoWhrvqIUIf1+Gm5NbH6JIlZ2hnmpxna66WJr/LkxRDLdhPq65Yr5o9D05gbLb3Pj
lg3Q8e1u6bhS2213t+jV7d52k9lhg9rJhYaxauerNY6lNhoMOhQd/+eOVbt2eUoKQACrR3T9M7eb
7Q/+93AoDMgyGrmZ4ephWlaN4rY5qs1zut3tFxpeZWHPwb//zLaf/nu43XO1kXgrDLycvCs4gdwY
q+zv3405iPgwCPOcrdr7bT/YbpL14ciIY78k3WV7qg5Nwh0ih2pkizWQW6KBpUj+v7KqfuVa15I+
apR4wFbX2M9de9DHUwbkC5M823TlQzSCGIPtZnuYJlCItUT521JSjmeCIXtv6WxJKoqSTmfbqQKD
mK6+mmYvKojWjcmnDlSnYRWjq+GB3s+3m09PWr2CdalHyI2tCJzDSj8zOt/phcQ3mt0WVRN7MMoY
lC51fLHQwtxG4eAzb++8cS6uhcYlonQbM3ChrJ7Vpvc5ZdSM0Oks1s1wAjewLm0X9QH3vX5cRhKE
LIdMWvu1b/tyLxjCoGIfJFksXbRPeoIoRekpsmA+gkww4ILLSSO9E7pm+bM2K7tQ6YmFkfoe9j94
uuXZEPmprGv6d0QSJZ14b8aGzMI534NfSnYmRr+qHy5x1KoeF0ecyXFVBR2GjHi4AH5FT5Iy0lVU
Rq9RSlMFL5UPlC3Zj82aEd0bqHBpUTCc9pdaH8k3drqgBlHROfQa5fS3s9kwjnSJSuHnF+leojlL
/YSArbBMVbimRJQmGu1qqQK+NVLo+IRmNvJvGuLIVlFS+dNiOocQ1o1S98dej9kIcOgSYbGlRYxX
vBsFupjxxXXW1iVBkNRj3bfNpXs9t2ga7BjbOpXZwVBmjMAKev9hVA5UFIvP/PGD4jneOTP+/Vqx
MthEyHSchdpT4M1xwKMh3+QPj0p3PmbOwwQC6cjEU70gpiU9wyGBQS35R9e4dPHMDxHAYCdyVLK2
BgFzCtdTrPztQ7Jl2ul23YP01Opv83j5Y/KiX3ZcKBsW2YodXit9+GoK6Eg6h6ivjZKwpnlk3hjb
JOaoqQhoiF6qrCMB18InhoM7yGknGAJT+JKpuW/1K1IE1rI36f1ryPUigPLqkctMPmjBCMfhs6zG
TWBCLNJHlTND9DJvh0bZF1EXPswQ15fG+V3npOpFavQ5S2XfOywER00GawEoLSM+o5Xbm278rcBh
9aqJbGJtWt7choYFDUhN+WMTkQjXyEhOhkYnz03VB4gLjm/MeRDG8mnWnD1BuMhHYqRYilCZtrJC
UrKvrNGG/dJMQzDHeb1XnJdYKUvPTItw1+Yl/RlZ7k1LqS5LzC8cezqDiabdRVPag6acT4P6yco/
9t3Zlruhfewyolpb8rro5+8st37XegmeBUCSYxB63MsXFLkGsKM09knxLDyqQc1f4K96LoGpXj9P
hZfa8dEUiupJkF1WKl4AiTUCkSSYr5z6qFGDMiV9xYEYqmrDUTMik9fm18iVn2HUtECdqu90eVv0
DPhaHn8hzi2CTn8mQvFZopdk6gItdTy7IFPX2UY/DU5Ar22aB5uWGSJgK9T/0r4BYWK9p6N5rSaG
9rl7ETpvK7Tx1lCp/jmnpztJ6nBfd5dwGQiQLecD8bwW6bJlfJx/k5xNv/opK4cPbSBQXu3ne5FS
+Q/LiuutaAQSjc6gT3CGLoFMDmiGARtG7BN+Ww0AwdJPyUby2ppQYMVQTvVEkRULrfH7A9teDXKb
hj+RAmej3reFGT6QbdjvGO2k/tTYz9ZUBEY5cCJQwNDm+RsZ93mguQy8u7ZPvK4rXtGLYnLsWUNP
WUJeEupNqyVIeM2JRRk97TolfwHm/wA6zfG6V2lBoGuSDN/9eHIS/btSsu8i0b+6xiAssIXMr7KG
osN9KMdh3jsFw4JEQ8vu5OiI4jl60+iCTgWwv3GuHtW0uTZro6qc10HsH6OziV4Y+cIxUtlOCg/u
XbubFGu1O9d3Mk69pLLolqxC3SaaTpXGRaFAI2QB74P1wlnTivxUO7VFcmcjxPDqvLoWWfW3MOxT
01ifXcLCaxL3sZMXgVDzI0IV+kFhT17LGOKrd8abnjSzCFR10KBA3w1GCpFnlFlgKaTR60o/e4pZ
TkFoKF8OZKM4lAjRE2MnCJXSe9s6zFP7RMwbY+hCHOgCHMyFTmZcPpeTuhekeu+d2EI/jGYlMdnN
lOrNVav0RvpR7KwMsV/SiKGN5y/z0ucB/JmnuF2+qsl61av5QVq+XljN3oqm2wU0Z2ZBnuvIn9Qs
67YCY+1UHZzBSmeiJrpTFobItK3DmCiBk5B1/z4n9Ycb5U9WPVwmC02jOr7EfX7s0OBkE/tE2nd7
kGygaeQlBhyIoA0wWpubQVazAlfawGg5PqHKm/mx6aqRJu4MMw4+NNAAsisi82Pupw+yqQvPzpXn
zgFk0yf6e1dkXyM4PaOZ3vGX/UG2iy7WOCwyOQ2ieJqxkfu5Wv2qB+DlCRwmmaGoZns8CkLEDhVj
ADR/Br2jbjkwgASm1p2iYXgg04gMQYf++NjbfzrRgabgCkvGNlHvpQD5C0DZU8RI5KVagm3KL3pf
PmSgeTxtGc2dcN3DZLmn96ID0Adt6FRNZg9vP0MsPyOPiMnRJI39TChGdcU3jITPBpuuc0TWIZ0d
usK9+aUW/SVTx7eBL8XS7zVBhAHpM39xW+XMme8RcVntDYPNpo+uGsn0lakf+nQ8TlW4747dWO47
NgsnCVb+zA4nj9leQv0/ggK262tCl+rYk6emdgSLTe4lq2B9DkbGPKXcjwlH7+iEf/KcCOUMfVo5
ta/W0F90t78fnNwnz+Gh7qMPs2DdiIWM6IYxf7fx1MMnraTPaIaUB0H058K+wUQAbHxJ2dBqIxXN
tHMMFYHxcBCsM04uq+WquBI92lIHJCq9Kg6X4dXqaSovuTN5cHju8nTqvMaGCKgKBEdGET1VVv6n
7qfWK/p8DBp3IDES02Ebqyepur9sgyJyjiFnl5E8Gx1Vdj2EH0PPcbcM+t4C5m138tagewc5JQtA
3FlKzjS0CUGJop0CufsKgxChU0QLzaB32EqDjWyzGYk8WTiha0Uw6LaL4d9xPJmORVA8dgWMKJkp
6l43YDZ0bfKLAPg+hG3PBY5K8sH9VqdhuGiAyFiNmUcn7J8UMYPddIcP0UMan5UE3cvw0XbuPpIg
RbuEjGI3c4OcFkHLgCNHGB+UqsLBQxHWiNRvIjoCg6oWdKyzY7FI50TI5KudAO/hCj7I+lvrqY3n
kcOzgq+TJhehVCTMjTAUU3aXJvmlcfoJcCehaiK/Z0maS5RUfwkZjT2hDYyVjOewcwgqKX9rkOuc
pcUloZEIFiYO+Zzl7RA1Z4tiMerLq3QZGpIvAurqFgPRC7X2i8PQwjejNStCn75mkxVA5sjp6rhc
aqw5yJxhTRjkam4RIJV2cFSb10xvODpG32oX9c6UxUQxnmeecKjBrBzdRpT8lfSz+7NZrYQsc4L3
No3PZjXuNN2cKKwIzUhs2A7WcK+MU31KlOzeiCjIyaQtdbM8GHSmmmYZKWhjecCkbXRWEdAQerbi
6Dd8K9ipGZq9WGs4AthplL80/T6TKjuFljGRDNwzrbwWNRgzEPfCy1HbHhczaoMOIqY7pn66mLft
4KJNHf6Yyg1Ry5eEYNaSJjTAR7R3Wb3DynifSiH2atm8A1m4GcoF4nO1Ipo/GkFw9eRqmPWr+LkW
NpUQGiiHJoHXqBF1Z5WAmUSCXjoHREsm0ZD26KcW5h5rxhVifqYDCEg5zmS2W/peGPOTrlqXJuUI
jNnCmSBUgqnkH9MOZZD3EIeLXaxZh8SaPpbpBuXMc44i1SMXpNkVGtuJKPErTgxkIwvrdQuvUj+v
LXjzVYHMt2rbfOghb3p3VrS9ReCR55rKo6jEXgK4XU9SlQcHFSvUjID6sNLlSP/IOLEpxhl04LuM
jd+6pcz7UJfAkrGQQjRkeZrn4O2oCE2Xvb9S8A5QmBCbGONfocbvkxhGUmb8Nay+9KyJdr8JNYnz
Ji1EE7ygrj4kjqpDlbODjJRTT3HZS2xT/6Th8ocM5fosM6bWOoP7maiiTNd+AewrAqQyGCgNLVCz
ylx/YJfQIw50ncG+kx2ECZdWm6ajrUmHOiCtfVBzHfSU/i3VGnDU/VlJ2NuqVnhdXj+neYkdyboB
jBksFfXz2Luk+tKk8Kw8PowkjkPtXK4WEvZafM+a+1UXSxogZKvZTYcHuxzf7W78giR6XObZt3Tt
o5oSE1ryCKIX80U4tSZ8krH0mYOotXiUmf0wdA62jLS4lc7AAKVRGWS776nZk2hfGE9h/2sQKqhu
GKIkiJG4o9phMMXlbW6Ki9AsDt2oJ8+JOUar2nc1qw5ZlWMQJ+o9gSPPuiQV0x3KfRTPv+LQlGgB
7QcGKgS4pCHM5uXNcX85loJIRF9ZfEU/+X2fUmBTYIKvi4JUr4IZii0x555sB+YN8UGpy9syfwab
5zLsDI/sk35bx8ZuSjVWYlLjrXpS7hTdMnznposAdtL0Q7tANrg7oDkp7d3YqG9KnjNqGfRDOMHc
m0LC8HIwaI09+JHsv+IG6b1pnKgvujKnwBhtz6SqZPU13qnZiUrahDqck1KVuL5WSYuPIQ8hdxU/
RJtbNobmO076PdvxW8yccp6HwlckbMDU1eeTPb9WIsl3oX7IBQPpEh8qHtRoZ5EDU4nhLSujtUPN
yj9M+a+5VutzQWBW0mp0WsmrUw4pJtLZyp6niau3Sar3vh4pOaTVMybsGA/HhES7tgtD+bsOycjI
4vraR/HeIEhk787Tuc7037mCYTdOIb+vvKGm/0KR9MxAvNoraFS8hiN+5yo2a0OXQ2kcu2s5710o
wPNMux09VxOEWQSdrcIW2OBEyJlqpR3evzykF5Ik31WYX1RbAWqe1iQLhSajp6Q7xgA2PERLttdW
+vdogJ3KnzXLLg9RpX3YmnK0l4n+iYuax6i/qwrUKbzub3gzn1TU477R4+sCchiyb5b5pMFCIVju
2pgI1/uJqymHIobD8hNJDNJv+Zd8y2voErGccI7SCDovpP3iatN5boGRwJkjS95o72QrPkv+WSBR
HpLM1Q/KGrkc1/MlN1Wo70k57JOEdZpK7V/X4wvHKDIQRPXr6dDatdF84OeYgg8R4Nv4RKzQc6bp
SkAC1uEFI2nojU2IeujbnV4bx3ilt/1kFwPVJsJUc0FxRnQ11olznrksUzlFhQYFL8cmIlt6vU2L
vOZdtfSPRkNLVaCZoGH7q2LjeeVoPCh5RstQGG+SuaUWjTIg/WflqbjRJTbFU7RYRy2nQBcRoXyc
nagAIO2xhnV02K3NYCA0hiRMw+rejaOH+g8n3pDJz4izcorlQy5YqVktfpp0JBZFqG9xS1DDrFfk
QY1PAEjzPRqu+9SWF8YKGP2U/CryqA9YBF7Gldw6G4/aZ1Q6n/bQvXQqO2ZmvpB98ahbZSAicgqJ
AIYCTpDsfNO1HC3YulCIHztDfRt687diS/rKKN06g+y6VKUZk3L9t5fEwDEhT81wzRo44JwAkMGt
8GbtPVwXr44SXRZIhSC1L5luLTTuuq+6mfaNrbzkRBJ7dmyM/lhReKsmaoaQvYUqZigrF6u4UD1T
5DdV2P8uBRaKeFiAUiJ/aodHOxdno7A6X1cGaqoS+b0KoHpKFSUQaz7v4Go7rOBE0afVV1zER8AV
N20S79XM/I6dlj5VyxSQJFWiFJODPtfXzCJQtG3yUy2JTB3Ueocq/DPTOuSiOgndZrJLMwbPaY/+
LSwBB5s7vsJ5iO/spEQkPF5KRYPvZGmxh+kxHI1fYY+FIgz/LqXypBMlNFlV/KRkHzATS3PRfSVS
UWON+nWGPRYYvfZlD/1Jd5PHamSyjgPwuw/XjR3nH7MmX7MSXzVpC9CvKv7mZLzO2XhbpcjzwuiT
EuKTYNXYsyu5N+v5Y6hXX57KhVwpXBSBSwV7XEdtR22+diqnA1O8ODBmWrNqohMAr9NNiD9ck0SK
rCsvRU6cUmX+KpxRMEFX3pdovKgNCGm3vNU5hQvbOfRV5fjFCOSu7HfJmLwleSv8v41Zf5lG/jus
a7SWevVQQGvs7YKTi9WStmT24PHOSznuQvLjUTnh1dbqMz6jR12RiNNx/uKyOM4jWMKYbNA0VWnq
DaVkb0RzvggjUJmpwuCK8IKUo6/6/TKlJCUm2X6J7DMOyk9LNB/5stxJOF+M1axbjpBXK4PWpgyB
W1ZoMJ3ooLepb48DgmOFtKh0uWJeuoFauxwa09iZ4A24/mjkUea+o3N0yUWVRzIdoOgjA5+cAcg6
f1RtuL8mm+aNTT/FM6jo2IvLWyN/GUQWEKB638b9WywZga+74DITMYWwRN1HFjsK/onrkocHOuJv
od1f6dzehYDyWSXgQ8sbbUcK0TkXxWMf6+/FZAkWejFlLX4qx4XyJHoujGXyuEkFIpWmDM3j+shq
7JFQ7be6T79Y/T7hAu1PYPPJVF7CAN/Lm1lf2jp8pzxAjxFTooQ06i8Kg5xWI2xlmM1s5xT6EZUR
bb10NigZmoh8SOVS2bVyZa35OhX0dpfB3pOXXQaVaY2s6Sd3XyygaBaRZ8eyvS0rhQEBv2DnZMoX
615vxgshktA5TouCb7IAWUlIVjQ50Y1MRhaNkBOY7St+nZrEFs/mYe4K7UbJmWA1OBGYRNgs1JxY
xZ6hHebZbU7Y4xKvnclgmjSj+KXMHdB4O+sO28Of58DQpxyXXR4GNhYOQPy1zrWqJ2zcLiqyDNb0
p+nNEQkwbgIsLHua/cadT5WNJR2T04dFH1kT6E9tY1CO/D37RaNQHURIpw+IPUublyVvu4OkQm9H
rmGypQGZ9I/kC38Ofb46u7j6LMp4Epp0D3b41yaz059z7RMdGdeaDrlbqoqInOP8XRkAqlYGpb01
an/C0uGgocIuwvC3kYrBp0XkBGADhGsAcVZL/iaL05LT3CTjWrLFyjm20fCF9lfs6l+yQ749cxIO
h/AEiRlAOh2r3tVf3Qzot7mvZ+W2WT8uWScwhoV8aoR87zov8PPAHpYkSyylL+f0sqjWr6K+q1Mh
vTQfH8uI6XPuOKe2FrQ07btMx01uO9/tZALxj5r72cwf0nV04CoFbcOpPQs1Gv2uNTgiXFLgcZXd
kI9RBk3UTMzw+4DieuSwNk6lFATqmKzejkYUC2ATKDtUCyKBZtcwUTPDhtAYtbvUrO/aVL5NxRq0
OKXyEBrF3zFZutse0kZEe1s1WSkbkcsFdjaYDxjGzo3Vt2S2b93or94ZzGRb8tAcFpx14pScHtPH
YnwJjQS6kMMaLY6MyMNi7U09LIepmnzHTVk72+boMVM9pImqvWYuZ2vYsaxuabFMBflQWnIWA90X
S4ora+wnSy1eu8LJd0orEoQW0RuMESzsjn7AzaT6CD04Da6iQ5vYITqHNKkGf2177qSOWV3nf6yv
09ZFIRjSzLIDQab8lH42mIXtVcf6XHDyFyOtylAyXAGhgsWdifvYT6zhFHKXnDJ3/MyyNBxN8knL
AQKqBsgXWdXIqmhYmfV3ljawX8rxmM/0mbXcdE+6OPVFP3hzxGCqW2g+2Xb2OdDk42pTKV6J6KHL
q/gUpXItoPV3E4uLR7cyAncytfdqUTBY0c3f1Tp6Cj8aOiy+linUrv2lo2eJTLa9ibAGDhQjD6HF
XllWNDsHFd+JvEr8dT4alXrnliaU9Jmxh7Um1gwNHb9kGUbmZewwkBGyQxtDqaC886Y2Gx4aMtOD
jnijFch/pi9/G5mNnw/0bSaIGtpIW5Naqj6lsoH4wRUhbkToN0Oi3vajui+oKb3ZxjmdLCSWC/XO
rYVxEOrQ7CFEnpYmtT0rK3exTmDLEnFxiCLRnUf67ZmDwD3NpherRGSq9s9Mzfj/lwvSHzqyYdKl
N3lFW511K5za1CJ6Re5hMUCRaMrk0tvMT5uWpn1tTAqmWHiQuVvslt7gYjx2byB6dqW51p8V1rhF
nsyMM2meVC+ltRhHW69QM4tqvhHdOhNqkdMQv4GGz85a6tqcPHG8GzsRs1soo8CA3dEI5EBjmWWZ
L0XeFr6tlaEPcqVEy4nrtU59IttKAFDrIXmXT3xENnMIG3lr+kKINU+huZgife0ttm2o9dYxTTIE
TBz22HxeWou/uDH5SPxEdGIii9MaIxnLka+mayIszooLqM/pHFUPKi0U9qjSC/mv7OKsA/fdtSz3
+GytnvcEjUimzlRZNrOeneXUlZ9G8ihYuBMvXBCxOojywLDYgBGzd+VtFRPeglf2U7VE/6vQw51M
51djxHUpbfnchXg9kQG1h5IgGk7R/d2ULLxJ+StICaKtE/2uDWsIbGe4iZih0jh0dcAo0Uzb3Kq/
4Tezieb0XqqDQvi0gwNGOsRulBgTmho9rU6HTidsZCBhs2RPNkNwaxxIuP7rWzH3nG6mUj8BKqkW
ygqTfU7U2vcUmZ+q/ldOyzfoGcItAIWbzf3SWSpknJA+dPgJfIufFrq1V3McFIwModd0mEzoeyij
vI7MmC1SfNJY7rpYeXdb4ewGrSVwLcmqWyZ/9i5fHNLxBDMdxl6+qlHpsM7B3EvFyrr2ANhH+DAx
soDL9ik1wvnGClVmGyx9RIkkx46qaa/AgkeH/NgrubpvnXsYFxSG6vwiJ+24dCpd4al97iUTEWvs
fT0qO38aXY1CMV/49tFt3PXvucWIzPiry+TeYbXPIpiropQTUiOWA8PEADp2FWr2Y4tv/C4ij0Sp
CLMm3CkYO+W7reS7EZHrlYe32YC2Ugzfo0NDv05pwaOufOppCpD35sL9LS2aH8azDFkeptAbdhh0
PpXVvRbb83myiS4o0vRBETX0fHNml1vqyquQogSaZM1nr0z8ri7/qMb4u5cqFYs1HjXOPYcVuj1W
+W+0G6RXQj9l3svKWLfbX/xFKXtVnNJ+MfNDDAIXsWGQKemxUAl0bkPjvunc9Kbq2LeNJojYyN5c
u8gDGYJrjWvu4n4cr7WzM1DPBs4kSNsYPue5uuMKm1IFG56osc+1VYkOpN7P6WrY7Vl3ENqGQH6p
v1NMViwV0kdddUM/bmi9xpWZcI/GSR5Vw11p4cxVvui1jx9KdGT6qoJ2ElfZMWZbpvLLtlc2i2Bp
1HYI6yT/FU1dDpG7dHfJemPSfStQ0t5sT1l5Q5QRnYc6s/hruzWCJpyOBfJHNLk651KC1R3FheLf
yjmoG87DYa09pUOSsh+orx14iUDTdduPjKNjWWYgFvc1SmKBy42edtUV464NWcgUIz6I1Gunqjk1
U/ck7Xo56KmR7GSbXyckY8yOmc4Zbd4cOHgINnaGDI7wxKyWSRwlHOdYXPpgKugO74y2G66ydn7l
JRu0XHKvqLX22rt9TYb33uGi79QwWXrGG1DH7tpwpslPm7GPp9/joEERtxnLp4P2YlgoC+vuo24g
ueDoohQqdm5r3xVMxIJ6EZ1P0boLsQ5KRqwwc9agjfFP2s5BaMme+MKbrB2mPeBvlIvh1V2i28hi
rcKybJ/pdeyPyv9j7LyW41aydP0qO3R90ANvJqb7onyxqsiiF3WDoBO8SXjg6c+HpLYoqftMnAgG
AmmQZYhKZK71m4R4jNZfaPgPsMgZ3plyEY9y3LNmVNeiTQjD2MFDOpL/NHkuBShIV8r4fcA/OPYN
7TKyjG7V5FmwUVKcEYTmfncsMJpZ8zA0nb8wkUFeOqO6dOqR+dmY3szB3VUGNtnxd8fmBp2y9FUM
cGtVp2Htp2BilI/BoTfK+yoBTNFwc+n1HTyOg1eB8An8cO1HFSoerb5wPPN1ZpywEEedpPZ0Y+nr
zlEHeZ2Sf1l3gb33gPxcQFS812ab8aBUyLYXfAGO+VankC3hERUEXzeD7yJqE6d3nk2eWnfwKEIL
5MIuxqvOIHtgmf5TeAaBwqyy9Ptp3epA97vqNLZJugWWsR87/wq7EKgvxCISbQCq4zBmMI6PWW69
V9NwMs32ilUqssXhIfHpwd2pAAiqN4nZcnfPqzPyKFd2HJosZ+uMyImxE1az1wZ80LPhVhkn7dSC
BdLBAW+KaJdVLHEbz3jXE6Nd5Hb9qBTNRJwr4WHA96bDzBSAnio3PDTk0oi5Petm0xw1zGLj0B03
StN4q3oqlp4ZcrdE1ynKDMuAub6otsgq7cFM8ihPVB1+f/kttbET8wcDx2nlPbDa58RMXpoqnLj7
9W0v+L+YEeaF+K1v7Kn+FhgEIeN4ptPHZNAMPJ70wg2WJhJlRBjI2Fp8zV3VbQA+McNexE18z///
xnmpyspbBcQLCNMS9K89daH0bKus4H2oh5tad97LtHl0x/qWLIS/1GMFnXwH4ywPRSnhsx0wtRm9
Qx5VwTXYNoFkY3ngLtpsEmz5VbLOjm8cEEp70fzeXYocnNiczcob6Pns1NIVtjv7brARf7gYjXHr
8AvKg2KbMXH7tvLVaKPviJvlRJ7FsC1UYG3Q38PqPXfqR3ymiEbnxZUwN5rPk5M5HXVlb5eZHerH
+YueuGDTh3XrRkDqVLPElwHeaTnbzygjADtfe3P0dxKa7jqcvNMAJG2Va0gjAL2OhAqm1wsvBmvS
FnEUnspCwbXSyI42bLUkF9m2GS11DWzOYnXRL9vc3mr9EKA2VgosWMSNzsAorPHzT8yLik1pAKMT
d8cQ4rUnGmb47VjG72EhZtGpZm/kCp8bV07TJorD8pZN2OyBNvYP2hR6ByIby6HGe9y1Im09OPld
WFZno8UIAplq3ka06jOwri7Rcvje1slO2AoJ0uXLaFQxrjKSI5p618C/Ef0bSjJWA0mMAXMnkFNb
0Sjlui+vmknVDnnWbfpcCVYiYVFW1rsi11i3EhOO8oj/3pCv3XA6RRkTkB+KfK2WzUXgYtweqNgu
gDjSPKVee6kCXbn7mg7VuupqlgBNcFY0Fv19XrwFJPREjBmlFyjRShn1Z7sRV6ba7DIvHdeNxno3
bRKbeJABWShFkcXvz01gvJTmITCYNfEJdEiHfffAOBSmBc29897xSHkm+GUK94EMynbABg5Oy8Fg
UxoGLCOGQL+CsHIV9upV1LegPbR9GaTZRiM8YGf2edC9GcrDcrQUGCmOYF3LSn+sh+gOhCXLUXSo
rKaDqJHbl/lk3PpGfGMyp2xcp90m1bT1Su3C50kOWXTZFiTIsKZcxzHRSBw746ha6GIwVsAoKbkB
i50SXEydETWHyx0V4XbstI3TNKxKCDZ6eBYsSiU9mkP15sfdW1KTq4inhSZuUtG2/Gig/PnFVz20
36LBem+7Ar1+fWWoablF/J582YiwgmDXbocvhGRJ2Jd5RfBMuTKK6S60nIfYGXaqbuxFyFJVafQj
8jvQPUwwOi0PRKt228Xxu2Yqa6GWPDCQhug8c2MJnrBq/1LlyAYmL6Zh4sOW7AnqXtsOkbi0KR4n
31tV42Ruw0a79/BhFcJ7CtsZER+FR6UHSAHQDheIbDhaGb6nhU6AO3PvVVTcWr+4QvCoA3nV3YqO
WEwTQIYtHPsEcQxDO7+8ySAyLLxpPOatt4omCxclupAxORropJBmdTeWW90YVvZc1XiVKaqD1j6A
NLW780zCy4YHrcByb/tGY8FmrZhyyUCjkQAM17xPMOiEboK8mGVUz7narhRQqgLX0CHSr2zNwTMU
3cCYmHtb+rv5kUde4HHKE2thhjncdKg+vrCuhVFfWtXgLsk1su3GtG6hCOOctna9zsH09C7Ix6E5
6C3Z4IB0SqW8ouSA1SOx1UVfoSAJLlV3+Nf25MvTVGNf6uwJwTM3RlrJc23atlr7kKmEwFBFmhnp
WwVid+3ZLEpYKPawVeY0IHpSEbITajASHGD169ffhKtt2so8to6DHkqJM2TCnI2ghVMQ0GybU1+a
zUkrovZEAGIirdcrO+Aj/aJWymGf1WZ5E5tKcsO2ej6XFUUN/xGdIh6bto8WpB8G2rKy1Hr7o5mO
ytCtsTUUV7IKOAB5CMt8+hwk7oOYedwd1tZUlzfEYcQNcLHbUkW8Q1YZ2LteCk/dfXSYe6UYmG54
t+HqcyAC6bD0e13Zy36ArYfrQWBfP48qD3BLdiGEStLWvDNZV9t1swRhZyHj8nddGrlLDVGfK9kD
7a4RtEtMQNtK+itz6H4c2Ntdu2beX/xRb7I2QEqnJ6H1d39N2KhYmEfypPrlZ3WKtdplAMJIDirr
02LEeiq0zuxFNqUu/HOMp+ed8AFOFWXfXMii7RXJ7AE3raMhbu+8KkgPuiCWmAd9y5Ojca/xQFim
0G+aZe4Mp15l8pWXjpVXLwPAentZjFMv3kJsMFcfAwd+f8SrkKDZ/LJViupcon10lS/leuUjWRfz
JF+pj7BsnHw3ICBB974V2Y7ttLKUxQjm6an39PtMKLwPVb0yhFbfynE0riSUUYmjHMjKAfWJ3PM3
srWJreUIphdWTVpcy4OVimqTVPy0kMoKw2VrF2hd9Fm9lM0gmotrXjDaVXgwM4vPfbJoCkFdkdT6
HCepx4H9QL4lSKFvmsaIrgixh5uiH9IzKfgZOVCW10jUOasiiLqbBEnNVY2qwu1YCXvpw765Y+1V
LYPeTh8aom/87qz+MZzQs3NSy/maD1a+SJW2+GZW5TumstAlq/zR7eLsdShzaIOx8ZZPANlTt/je
DKwoMnIqZDiKZaeWTByTevYHVjSL6ki0CkhuhgqNacfAD7AmZrnT0XsqtiG5kHcSEQejmcRbWjnX
Dgj/l6iPn9w8rJ5V9gSs3mrvSSd3u0jidNxEZYA1iqeJa8zk0dVMHaag2XBZ1gVJCaVyUlj8dEJc
ywYt0BwmCb9cy6JsqCKCQ3GQKix3GOqjXxkMaxuI2UoWm3mAwtHddTe4KOr9fA28ngvg0+TRrF4U
4XKqHHWjGBoqxHMfOb5HTnA7CKv7eKuyIa/9dpvX5LRkFzn+oKjg/LuQfH8hwLPBSN9NXYJdJCnQ
K9yCsl0rrBhL0DI88TNT1o0yxLeIGETLSrOab1mqXOpW2QfkiK8n1w+/i8x6BuDtPfa27mKB3ECb
7Z2UqIonDkpeGAdH790Nm9eO33+mkxc3uq+93321CqRcQmsNe4B/0JRM17lT2k+DrRfLIOinG0+L
io1nZ8jtZHV3Abrf3eLa7F9ha1qvDJGoDyAKYwSTwrNQk5t80vVLo8wQWjDsntQEucA2CcUlNw6J
oqBILhO2TlsDrYVTkpjpthWopKQ5Ca4s6cdTYhnN1shBFeQmyf/W1LKT1o76FmWb4KR5ur3lh+Ic
kwQiQMGEy6/sIgd0si2h9u8MKw6vWY2wpNMc+zVIL9CVsN8a9uGLugnGG9k1siaFqMzfXYeu/qOr
Ac35RsXje9s1FrNvm9yCnoqPeJ9tex9tU9SWCWfIOgKe206UfbjusQtdlZVK1s/vrzO9xlk59qe1
Hk39tTxgL+ssDeQkNrKozf20DiZuYJTWtmRqw7g7JpaNqk+w1yMxfFwXxgSVXd2vLkiCv024+SFU
RaQfrP+5KT1kb+ApsRt0dwUuKmAse8jA8BKuDVSFV4B2hrWs6wvXv2Z1D0YfxU1yQvSTdU5vrPoR
eSZZ6kM/u0SibCdLciD4ad4uxj0PODNjyINlWj7GzfyGPuvAc1akcm193/7sR/5jpSNtdyWrSs/N
kXSrdkWFhfqQps1K1XvQFQRQmo0Sm/zvsIMM17AR4WMqU0IsS6+vHB4LAAHmSmKTyfKjXIsKAT7i
uB89ZRHhfEJN8+FzCNlQWEFzZZNSR3PaRQamr680f1R3MnCfKylvghvz/1EZWLa6UzRC/PJC2VEe
ZAM8VNLB88XTVAIfTzx7H8wbUBFWxmVH/OcqyASwFlQDvxE1rEnyWMVZLxGqsCb4OEVLwtFw8vdc
L7zrKIB44wni6bI+c7xb5D7UW29e7goBLUYJW/rnxaEoUYWyRtym/TEXa1nfhuyI+rZ8JIvjIE40
YK8ak7rMLCxntbBXDrXD3bSQp82Ic2k+dEiZW8pBVlVxQqssf5zK2s/2zoO4lmbK9z/qZfGPOkt3
tX0mknXvEkPF92o8hPr446Cq9XXU8lknE7x4FjrWVy2GfKCWSfmNpN2bZZb2s+LkD42mNXvTNsyt
q8Xh2ssMVD/QgH8wC430GQyPXHeZTwMNXaYqjR5xvMTUmAkTVIayro3x4KKy5Y+xsQIVzvyXD5ej
ENn7WCLq2db618CqVRCkhcuOvVcu+sedrnXIiqqk7hdqbwQ7P8vZWjdQu1w9ey497Ql/cuUGwezi
kOvIDEbOBCBhaDciK9PHTiWJNiqptlGgcH2z/SUDZOv2sauC8kITVbpRIYjtizbIHtxx3BOMzJ+1
3ihgPfn+IQu7+MY3g+/y5Sbd5T8ohuLKKbLu0g/IMgzzBfP7AEFJTisGG5jbgblFTvIlRpL0JA9G
PrQnYbbAay0XiQOFXboAIHky9MgcFrIPXM75FJg2HDjz8KP4cwjZPSvLxyxLi93n0KkBLNhUumbd
CqgBwzDt0W3xLmUpTyCgOR2y97IYV6BYgKfue7e+dEgINvuaCAjoMDVaFkKpHseOvGqcm+LJmchb
R0NaPxdp9gjMo3/FovnUsh59rzsbSlYe4GBfTIvChSawUNjIz+FoL4Dfkg0gZNzAnOn2GTzxBp7y
LC5XOAKFOV0rFxHW0ltZ/GxIUiXDBxmcZUe4+yp6UDpsxA0EqY+uHQpvU5dAfPvBrveh0V7IkjzI
LtbcTxbFzC4y+4B4WeNcR4Oq7HMXXlcGS51deoeIgg75ahXNzbJPpfjqMk2JiVaWRR8eq69s6ZWL
j0t0LV1WemBdfXTm/3Sp4SxhVZZzDWGIQX6+xsf1vZ9V3Fm8Rg2k4DCUTb9ZNuCwb4Iky2/8ecsR
qRVYnZ91bt02q4QQGNAdJOFgrujnSnXdo9Dj6giX5ZE9sXWnQqtCb8w+l7WDpGwMntzhRjzKRgtV
+xU4kHKnluAEm84ot7kD3jVtjOA+8gtnXXaII+jxAI8KeifmOR1UtyGz76YUlI1XBMr7hvya/553
LEmNqrHuMsZaA5BNjoNlhKsyTiEQgRS4JZq5HhjrbFiGdTtVPoFTR2eHCcmOvTmi7obZxAvZ6hhk
OsfG8Y+k5xEYjaL0sqzt6tIBsUYKvYpehJNdVHlsPVRG6cCpCJADmbLosVQIIMwdnN+vJJdaE1R3
wxfwIh9X2sxYy3Ks9TO5JSLujkjv+hSGEgKe0XXs++hGaU1BiiR1tv1o64eYZwRwmKwlox0XR+a3
ZjtmqnNp8v2snSQxrosU+7tIVZy7YZYsQo93IYTpbuvWn8ZFNnswtM6onUh1pgQuUd2aq3IQ/Kdy
Pnz0ayqzwNtC+XGFbGnGEYfk3vSxIITcTo57DSKxvbGNNrwtbTQrIoTe1rIoD3QwHbu9YWU/s4AQ
HvrsIOvooJmEA4mA9Hvfa02cabvgYOdpderDPlsnWdo86FH8Kv/VmvE9svrwLeZeJZg+YnQxX+Mi
VXQw52tSh5hCFZv1w2TM6YPefzfzj2tyL9UWupv9uEbY4FKSND9AqfIOWjN6B1Ke5Ld6nYSEiPNg
k/BsqHDDpimXTX+esgg2VkobbdJBZC0mBSY8Plx1FzWfHpVnfNTHABGGhaW6HPO54vPQpBEGwKBe
7yaItOt2wHG9jgbjWOR6so6sWHmEJH/Vcxe+WVF3NuveeIS3kJMWr/+tq5+1V3LpaobDufSiH13/
GNWcVDzWC5EQRnzWq9y4V/2qvAu6XwpR96x1tv7Ronm/tPx5TemV/baufEAok+hwFq/VgWcsjH8S
oqq5lqeJhiBANB9KL0Zh0r1S0e06VMm8X5OnORq0Cp6qv9fKMsrw1cVkELL2RuUit4IDlBFzm5Iq
viArr1zIeojvBE9lpZYNLrrIc2+Sfl6+kL1aW2utnexQy1p5Kg/CtciVOW28KFHO+NFftoxa8K31
qvAwMs+fA34au3QgMKdlIj/7uZaf5Rmr0IeGZOrFZ/3gB9rONUjcy0t/7wva9EffBu3eBRoHLbLD
bnCSBwuhT+6jzFw7IkO7pGnhfsvTzz71SLrjzz6y2VYtxFo6jGUiYIbBnYL4+yHPG5X49HyqKyC+
5Jk81AHPLuBJ4eKzrtPdUZw+y4k9JZs4Q8dMXgzFEaWmP8YhXEmSpq5tpiuXHNkvY7Bwcpb5OKjg
a0q4Wsj1dV50RsggPwdqmJ9FOjpwxH1j5Y169mvDrukQ8PusLQ3DWZFpNVbyQnlAWjk/17tq7ikr
6h58mM2SYwtPI8Np5nEi3XjCDEEsZBEqU7GtDZSWZFE3oYwqcDWPshjZ0YoHpH5Xerp+TjLzTlb3
EdqtjYmHXDzm42OtkeplC+HsZatiqVc4aU7XGGWbt3U+fQztpWZ76OO2RE+Ji8h4jGt0hdiPzm9L
S1ETLCzFuOzxVXrUfZxJ/v3dmvO7ZRkWbsgkDY+f71YOmfBusxqBZgFLfyuV0DMeF5umCMBFz2Lp
H+ros576Z1HUIUw0DwiNbJUN05Ays8tyquZPqZbmO1kaM3FgqoTik2prL2atCy0wis5ouw2rmnj2
eqidEShTmC19hAouC5ZCWCf5FumHCvks2fvjQscIwU4Ld/b1iM6WUkdn8GYBW4v+OsH/4oiA/KFV
BvdR1Xn50RtgHXneWXTJfT1X5x48myohnd60ifs4NEa8JBAfHWVrY8d4YozJQ6CBnm5MLHaGXnEf
K0hjm7yKh428Std7wpFtHF96Suo9TPFRvqSrdOoRpVcygPNL+XFMIrfKla0sjsn4NOE7i4ZVXd7V
gb+WL+k15Ma0Cefrtkv1BxPWWBK5pyY1yHioKuRijKxOOGU7p15Y5F5izfbBhZq345iayA39bB4U
MAyfl0zTNDKJIrFv8Wg1LFgnYXcbhG13i9ESocMUcKgfUETyBgOZfnz+7KG1/n0fG+lJ9sf1pN4a
HURLWazmAecs7jyWvKavMmuJpoi39Qxr27RjdTXk8O1ZAAC1rxR+rSoima1hB2/hdRt2xRseThk4
wWD2GjBh206NC9G/j+8tu37xDCV/S3wd+Istvhq6JdYNyoRHopH2qZw0gQeS53yLFbGSXYVLnk/v
VfdmSvGGG9WIJ4lV9TdT6XUL+Xo2JMW0s8WzXwJVVMTAYkxJrEMNqXJdRLb7CHDgJLs2sf7UuSoc
RN3WeFNEdORnKPxeLB32UX9/hoQ91MdnKDLWVPIzVLCG7qNcvADf7Ta+SMxNqibTDnBAttIR9riX
xa5K8pUeqvq92dQ/WicvMH4pqokudiSNsg1sZ/IkhhI/qPikr9RRrS4Bw/d7oSX1DtlkdESVKF05
6OZ9HcfuEQi0+d2tD3WqTO+NYJpAhDyGUM7Vk+dXlzXxzKJFcKE38uc+E+EWvawM+bu0L49E5rCM
ms/+KLaIPGMzbDZL9gH0FqIfYUdgA+03mX2ZasbaH5ToSNrIXabEXdeyXrg6WCCIzvnRsIp10fRY
RgQtVxhehPGLN7gfA/R7wzFx1dJmez3HUY+mCRZ0Lok4AMVTVONHY1eF2rqqOhQJ5gbZRbZ6nV4c
SCCgoh+ToEIJbJNWgXUyiW+e7Pkgi2Ha24cJc0lZkvWyh5aRPyLp46BMncdQ3+dr+wKPo9DKNiGu
N0spwA7T9b5E6P82CgBM1ho4CymE7kz1ve25yS3p9PCjvkydZavp9TfUNmCbd2+ojfMMA/5yHZSm
vwuQDtq6YZrfJj1JjkZRuzejV5cIQLfPKqpNK2QctUukU3FAa9NoMwilfqhU7T6okh5JHYyyxtx7
tGI8VGLNSY5tKXo8QIwR1f4xOLPHgIydB9fQyvujoTf2tTUfTB3colVcj3Fkz4pi7QkI5gH+H1jL
ykyqvT6xrPjs39Z1tFEbtmyyTl7WhaDwx6jNtrIoG9Soeke23rr47OaApHLqIruCvGlfp8Kvr9xO
WX52QFmGpVk8vn4OUxuO2DYTpD55kWxo22hYJWnoQ7lgIFmnNfmA2XWU7WWxK3x7k0claAgVbxwv
sB5dtnSH3gMEIIv1OIZrlGrUnSw6SXHfkO46Q6byb2Gob+qmtR7LMYDA5t1oQ2yeSF0gwR+o34Fh
qdu4KtnSyDp5iKK8PsK5grZMX3UqjI0/VeW+6fInsMBQzz1fX2mqG9/0Y26dTf2lJbYAcQa7ij0y
ZlBe58aiKpIb1YzUlUp2aC3rPhr88skYde0gS0gpWmcvf5HdZU1kaeqeReuv48RpoYKKaJR15XQd
RNKmfgrgUH2MweYCuLaYniC/uMvKIzMdk/rX5gkoQu/19rPk+x8lOVcNqFx8tnW/lX5eJye5nz3l
deSc+lu9J1c9T4A/e3683tw2C+78h+u8IQD9GPT7oB+TE8zG5GQl/k2bjd0OOZbk9Fkvzz7qxEDC
rAfZQPfP6rxipl/Icj11r2kAMB9/hpOfWcVJnslDLUY0VfS0xUDs7wZfU6Phl7LpRLtCDbKLuMeH
8mOYzxG6WhnXWjxr983jy4Mci0VBt/jy13/9639eh/8O3otzkY5Bkf8FW/FcoKdV//OLrX35q/yo
3r/984sDutGzPdPVDVWFRGppNu2vzzdRHtBb+z+52oR+PJTeqxrrlv1t8Af4CvPWq1tVolHvLXDd
9yMENM7lZo24mDdc6XYCUxzoxZM/L5nDeRmdzQtqaGZ3HqG/i0SutXO963jAAK+VXeTBzYS7zCvw
vmKhRL3HQgWTgHQTxIl5WU2W8XHIJu3SZGq9IDfMd41aknkJKr/cKlrQLj77yQZybhhoFhGSyWVE
UNTKdyJ3+5OVZ8NJnhk/z+YeKKfkLOPAnYZsTU6+ru2bqC2uywgorW+Ov5S8XN1boTdu/vdv3vL+
/OYd07Bt0/Usw3V0w3V//+YjawTHF0TOW4WN68nWs+Kyb9X0EneL+Rz2dk1+Y64Ra2vEmQzYxoB0
yHz4UR1XHrKBovZPCsnNVWaqFoI3Q33tRU6FhAJ1g29bwEnVLoTV93e5bKtXkVYt7jPhgwCufxWR
DX9Q9Yc0adp7A9LUTQKWW9a6bROfNB+KoSymGkmVwVAQz5+vseAerIO0riDvt9YDWIt0OTl5epCt
eZH8Mv5Q/jK+Yqj7vq0gWvoarqe+3yDWUXcnos//+xftGf/2Rduayn3umK4G5cs0f/+iWzd3WbAG
+TsRkR69GL4/+Q0HmceXaiFlAbEPtTz5HX829wWyqHWeX3z0C+sWpjA6ohehOVVHwjrwYRNuuMwe
W0wz58rOnfHD8tT3zfnU0X/0Ki37vROsu0RQens0q4x15zbTc9Msxpp4+IRBzEbN9HbfZqZ7Z/na
WbZn7HKImOslTE7fvqyQN17WnTs9+3VyNxBjvmMO+GPAFPjBjeoZAA2XQ4pu6WQN585xwmPblydZ
QiRwPP+o7874PKPA15W5v+gMlB+BuRgr3/zswqWNmX9cqitmtZpYn+yKGJRHiHQIEvbRcKP64m4c
NA2Dt45YktvMnyVQvjrOemwt9UlF/X8HWMj+KNpjdJnDYb01XEyCosLKMEzl6v806nx5ZaCFIG+N
//pt+qvldPhalGMVBWHzR/Ffd0XG3//M1/zs8/sV/zpFr1VRAxL4X3tt34vL5+y9/rPTbyPz6j/e
3eq5ef6tsM6bqBmv2/dqvHmv27T5exqfe/7/Nv71Lke5G8v3f355LVrSooyGTkv+5UfTPO1rpvPL
b2ge/0fj/AH++QWd/ffspWir4N8uen+uG54i/yABZtqqqlvYiszB6C9/9e9zi/UPxzAtxI488MyO
SrDny1856mchTeo/NNf0TMezkcXwdI/3UEPUocn0/mGaNmOhRmB6yOe5X/7+8D+eYR//tf/8TLMs
Rvr1oaZqJu/BMmxDdx3V1VT191/8WFrQ39rAXOg1v68hsbuV3lTLJgO5NgjB3JSQD0IgpksgSmZa
4a8L73Eoe9iXlV+vEVueliZkE2If8B19E5NLw3tV/Oox1GZtdjTt17VfRcgEIbyTef6l3yMz7avW
qkCem2hOrMOvSV9ap77ukwbZ3SpHtK7vV/hrIRI+PPGTBkqrvoGnRNoh9C/H5lDBiIPE4GzAp+KV
Wh3sdmKr3hQoA5dsl4zh2JkuYGBWp7qm731S4WWKnVjYi5UV9GR+ovqeNGm86JBeUZR8gKaDtGU7
rqrUPzttdumDl161Bag7c3zynOgySr290+bb2LCgMXSnIbcvlMnLr5AtmklRHXYYHbw3P3hq6yRe
jVmPMNx6yI1xMatqLbIoL9asYQVCLDdeC/bAK/oVHAhWjQGCfR2z2rrM82rhj85yKJGmQPH4TRsQ
VXXJGa+cKRxn8cqXACT1gri6t0uU4qXtRYXucMI6Cx+CJdFPUkEI2Rnf06jdYMFw543qC3I7/bZq
UB/Vk2v4Zvj0tfDQNATASLEvO/gvSwXxTzhRPVCnOnhDy7letyGerCqJMXC+wL2zEaX2/pjGlyKB
8Onl5tfU9qCOhOTBSYG7QY3mSggTVn0JgJviyIZQBAICkbhzLKg/udbf1YP9QBoAy9zJh0TvdME6
CNJlrPNBexQxNj1CWhi4vVV+fhWZxAwRco9mfIKO8Af7FSy0LSQabfcZowr/zWsLuKclaGfHubMH
400pBmjPKpoLrNsfI7N6xgqbr8cpz22A8bjLg31pAZlfZDqicaxY2bkJ17yBJ9osqrYxNxl0ZagN
7dFvdGRpGkR4IjjXQe/c5+wuwfxbCzFAVMa9LN6wQ4TbXs0aLWqMkCgRTJhr2WJytLVdQ23gO1eV
b1ryFaxEvmFH/MAjWAGcgELOnDqqTJbe3poZ/iIaxx5KY3nTDmT1i2EWkClWZY6WXTt1W93r6oWh
9tupgDOBBgtrPPMe3ku2JLb+wP7F4aZGJjF+BSt4DTpoF3ni3ohHFKUJH6d1gDcGSxC7Le7UDu1J
ckoXoveO7pDcQGZ70I0CgIEJNre6IzbhhphcJa9WX2tAncxgMw3HSDMN8LCRWMCnwdClBk8GeyYT
Dx6EijQk4RQp4y7yAwjNfhYsQg32n8K/SVVwL9PFba0Jnyd6dyL4x/M/aY858EjkGl6Qe0VagjRr
mRsba37bJNyeMT84+yqkKsMTT7VvbEm+CBFephgv+QINoThNXo1ssslVx/VCc7Gw0hD7a9rVZEXP
iY6BHyxqpKCWEZqc6i5ws4u2MTr4nBCzc097qTp0neDJL6EMsXHN7/GoQj/WRzKyE9uxjZ+LpIWs
PlivObZXsKvQ1iQ0XKEriZZFMHlXbOe/VnqODEPCDqro9IPW1/sGB/ql2YE6a8avQY8KQTAkR+T7
F3aNre8wpM8xRk14aoSPYT0McK9jEO1VS+ZfBcoC/rZalHGGp5Q5bSxFdLsOmRi7A6kGRIF5ZJyO
o6lfkNqJ+IKiYI2BQLlAZuUE5T+80pQq2cVOiYMU9x/mjIcGwaIVUW/2G4PF7xiNz4Udrqph30+2
RmX2VTkhbYApCGsNoP0KPm7996YnXe31poaBqLhFrmFcmb6P6m0EVzy4CIBYZo0TbRoMtLIuPg8V
JMnKHdDDBL92WRET1oiSw7C6YGNzTa5njxlUuyr6wl015XfkDHeeyJ2lO40lasDTMurcb7VqPSUB
xEyMen0nui4GUr9NP91Bmqn5MkceNbVfol5mmJtkMp21oUJLb/xyh3WqskwIs6BhAMG1qGEQgsde
WChnL+Mkj49LFAp4LVho7j5soXgJW73N2QyuMFasl36hPmqVAbQ5uGwcpKQyDUBCgpZR7dR7jNTB
pqtnLB0SovgztVb1b5qQCVmbnsd4uNM0qDQNavbLoe1DBOVS9lQYE/lhidbISP6B8A+g6G5rJ2JE
HYh7ykRttLBwE0fyemQbRwDXjbBEY1JWdpZAki5p65WiVXsEiVblKBBhnIBsKkZibhMoSBbuWBtR
ptkC8C0obuSC9QHF9goeoZE57oVhZPoiU92dm7kZtrD/l70zW44bybLtF6ENcAwOvAYQcwRncdAL
jCIljI55/vpeUFXdq5LKMrvf+6FkVFYyGYxwuB8/Z++1S9IXHQEqANRcSqzOLboWO1ioTgK6gmeb
a80G6aqvm+m10fuRkI36BAxxwbMeF0FEe3a4D93kLoHhdorj6o1L9EsaM/Soizbaw907isr7wVFw
A4rZhQT7BEw42iRQs6m9DdjS1iB84cG6aZFxxRkxbk36XOYhY4b+jgzNzyV177tMbL2l3yeJBzGs
T18jYi45FtaYr375InOkTXN1RK23zSlaIAVzkkqQpnZlfiT4oIIEM3ekdXRk7f4B8oGiJbqsSbeB
MqZb4Fv7ml1rS2jsjzKHH+0SdrXxEq/Fg47vX8jwI5Vg2skQKH05v5e9AdqyI0Y4jX/YUfRaYStM
B+c50pDkuOZwDfF0g4W8lDOUyclbLQVe++YRerApdNlvU2d8yHtx+b+a/X9Ss3tcW/9fZ+ePkn3/
vVHvxfxrvb5+wz/KdcP+L930XEl17bqut/Z4/lWtc5w7goKc9o9l2Drf8q9qne+BqMC/bwhh2+7a
vvhXtS7/i87EPwt/g++3/zfVulg7TL90oHRDF45Lxc7rkvwck9fwawdqkaGqUFaDJ0UQ6ZFFGu8G
B5+FVvU43hcXXoqZEjDdz9V18YgESHOXnCbSE+8oHo+mMhHpC3rLXu5czRpxuoXYDpkOZBDdq8T2
519lAtOSdsNntkToHWuLcKeRQE8NSekvb/w/ryO/ttRM8ecvJHVPuLpt2w7ivvX//6WlJkeqZC2K
4cZW8v3nFJv+aHhGaRRAunyFcYtvfob3ikexDbwuHC5hVI7QoDMA1jIdtqT3HgjSu6RtNDyhP5hv
idW4dDHcASJzrH1l2AlbI2NtUcbuxYwa9+LAUbzUH6o61LFT7gwnGq8qKWtMp2ofD8Vy99e/pvzz
1zRJ9zV1IbiyW1y0/v3XLLnaYW+F94QCwz7XFVq47VSqz6YdUvaxbvBzjqcmarVzopBA2jRGgSHS
Ie5D2dx2Q3752ZPrpvhgrHpgOGLxI2OdS2ovt24ljEOvtAmImGoCp3Jykh6mQh3zcOHNDEPPJ5X3
2LuhFuiJHn9DjFxYR0eEEVQlWztkZWifvZl8gLrUvyPmN966FAKCWQ3FAZthYDsFIJobaKOkp4we
vQzUbAdca9N2EN3A8Ks4VyMVBs1NXNq95ZynEDijnbMboudzdnmbGruff50K6rkqzO2bOCncszsq
IKBLT5JYpYGvc14Ac1TU+V1oHnkcGblww9Q6NCfhbGUIvIZ//pEY7f6vPyixNhL//QEzkSTYpukJ
XMu6+dsH1VktVy4HPsRkdmrXmHp2IQqZH58M+cHVDnqPO2GjUnFtHKydBmPnM+UshEeaoYd4nt7x
KEqk3GV5U8899Ihh1tduD7T51rmSIQQ3al0DiaZ5foRB91iIPtlylnLMJK1xlpm57OTqV/2bX+23
7jV7h8m6toRnOTbdVPHbo1aN1bgMWpsCfTbXuO2f5kRH3WCZwZdeG/ZZTo3cT5YkJ4TEYsaGCoKs
EZvccdsOY2lF1pRlJSTMlx4x1YKHBYzpq5q5keujDe9OtPnF0+Z/HGP/1nn6dZcw/sNLl3Q6HKGv
nQrX/K39O+hlXtezljJUUus42TkOVpo/jyVX1WJ0zxWaL2ipAC3duYrO9hSBkkF1/zfvIP2Y3xeH
ZIOn62LphmnL33bfdhqnrtdX70FTe/su58ZhzXlHfW99SbuouEBMVJd4/WoGS7tvi+olTirJRy6J
Wr2PtcE7cVeEvbZ+BWg+/MdXkcMQlEkCbGStby5Gk5By7KC36ttxwaBMP+ZvfpX/9I5ajsOisB14
02tT6td9ty0cOYvKyPxeq/C+AiI6d+ZDm+Ms/PmXfn2of361IOkCvdFyk1vXyP//gy6sfZ5TiqIa
Zgc1N2cFM9ytNjbnwsJMW7TZ3+yj/2khrB0x0zKkxeu2f1sIFZc1d85ALkqUfBiGYdnYRhagKs62
sKCA9Ufpp2oM76hCzdo71g8ddedfv3fGugf8tkdQHYh1I2cNWL9v5tOi905u1tTM5L+Q7xB92G5m
MMSmHcA+j64/YlrT0tTHhpncyRh+zd+8hD+3KUvXbVNQo7BLWX88EHOi+ilriCXLc/scG0SiaeCZ
rgm5tyA0wzNg+m9OamZ7mh4R0UaQy8zx3qrRBhDL+jgV8XR1bIz2NdBvfSwzdKNen13/5nX++VZZ
uqS3aUuH0seR6zL85XgvzBa7CsWwH2s9K3yVzzTGGoTVrmukry+1HLzA6nrrEqvHpjTi01+/gp/v
xL9/WKwTfrQNQ4cS7fcNHZQq7nmB3WlpDgaszMeJGUFs6c9ZntVvTloIvyVPZlP27ZfZiZnTz5o4
2viDNVcZF9lm9DNxtm3CwsMk5bY886aIt3pIoo7HLkvEm43Zo3Me9LZZ9bOedRR22+1se+dUXvkq
B2BI4VxN258HuhoQ0BFJ/yIyC1ers1g3ooGbnkxttv25DU9O157/+m0Qf34QkuIDSrPBMeAK47et
K3P1qOzCGYQZV7NaLrQOvVG/iVup35iyu3pzDFqqzwG2tS1kKP3JWNWm68UPAF5+koNRboSKhh2H
QHTVSfrLkkkegY4C5kti728OYirm354xqZsGpzAjKIZRv7/eZdbRxXI8/qNg6mo9we0moktj1j2/
g/c6whPxeBvR5gw//vrN+qMjrvOz+ZG6yz5vmT+Hkb8sWkeFVgqNr/THpPf2hPkAmQcJAMLP7NUT
L5mHCTfm3z3T/+FXNig8HM8wWKi6/dtHBCR0YjBNHC3xEabfwtVN3R2Id0nyQNLDd2/0S1OoOrAg
eJNCMIMJckiRzAmca2JC7kiGI5cwWYKpNTHKmfZjex7ypvmb01j8eXZIg0eaaSw3EIql386Ojst8
N1W8P0zs9G/gwjZRTOCN6J0vqRkr2hbxQzap9j7VOtrLJjL6Rhv2/QB9YaM3pe0LBTk0T5ZvlVNn
16lv1G2ftRq9/rB71Jdp2Uy0BP7Xn6oUFjk2HCAYGH7fimrDJWkkdGgeKp35eTIA/kzyK0xmDPgC
vCzyF/fvaq4/KgaHhG7OCm/drgVf/vv+10PSTwFrwYmraZplxluPs/2UiekeVnCQuFL6ShKW4dCC
dXO64dB3TyEewA1zcFoDLvY/PX2c2+gb2YQdxwsGDBW+mvSDCSpG7UjmLg6uZpOFuPI15E1//a45
LPrfH0VHGAxAKRpti91Druv2l8ch5ePpkFXTXbWoG2fXum+mDFxpou36JeW8d2N8T3G8pwMoroMG
NMzS0odhZ00RgVtLLeDQbWGZFFvLXnLCXSC8AWmItkMForOew0scAxZjWrTskiK/qzp0oraDQ3d0
CUiCY3q/LFxj7cHbmaXhAeqJjoNREFZkAeCvgqEwkq3maJBxy+yced0DSQXuQ2u5vI0Awxt3tU0d
yxT9uZHYxzYEtdDNotuKPOz8ZSDeV23rYkHOagO0dHQcrBwcpFukN6Qat2ejfx2ckFeMEGObDJ4b
jNVi+jVK99EC0pOD0Ic4/qVoLNyZVfy9rcxd2Y5wvKm5Az2SiCq1/oczUpXIlHhntcEEPW89TzuP
lXYp6i9AEdrHe65y5OaMFUMjj7S0kbTqgMHPKlNSIPaLeeNyMw9ymmQ6vmzKDScYdMc+6WEGSgCb
Z1lgU6fV+iqSHF9cx+pL5ZaWZXHM+bGo3KaztRh3E5SzR1rZ19E003sZpitly6SnKNoXUx8g7cyA
IrJG29EJ3vVlclemUviJUZYbA74EZDAt2bdGdQJbNYG6um+dEeaKQRBfjvVzj44eN6nQ+22RDgT9
VFXPEYj9WQIk1OB5p2r+NsUTcbgKF6tWpEjpiNU05XsDXpYIXrGdMswx87CcXBSOG9ru5q49LWs0
vRDaDSG9AgT9tHGYi2/mohTbudA+snFiZFNOtxHk7qtLdlFTz99a8uBpmBL/l+dk1uEg6KFUYONb
Np0ilqlPtcrvivcupHCbNbi64CgxIIXxERbLbe8Sz+IywwqoCWm2UNZsWtQop6o/Lo1O07kuWNdx
fE4SsuFk85rFJkFumvfZO7W6xaQFrldV2Z713wcpgap+L04NaKo+zFwgd+Z3L3cf1LyCV7Pi3J/d
jt7jmM33ZTMY18jjP4AA7x6bJsFWQ/0trmwkGeF4WvTvjj3jIhIEd+cZ7LloYomr3HqpowJRXB/G
gPs8X7D2jiPmi0wFjBxw5hZ2u7MXBgIKNDiX1fZgJ4RKWkD6Y5OrvCqqj2iNz/N4koGc5INfuA6T
JZ1oQYN3+wQ6zO96WK1Wz38myXsPbYI2Mt8oPtRcH7wo7fD+KsKZgMcQYEBwHPeSHcZfeOIroJnm
K/lcRUuMYsPYpesU86r+fmySc0sGKU4DXEL91m5jcahbQoAWIp/AID8Cf9JXKbsZ5EclaFPBQXP2
/URUczZ1WD3d4ZAA7A70aiwZSYGDY8JWbAaQNX5L0BBT5k8lU2MDDiaNGR1z+QdqKhl2s9ImEQM5
D+GAOSUyDpvYSTZ7Urx0PJEqrSDOjVCGGuynjWPg1/f0R7MgTcRNtTV2jUwGFefGXoNZH1sfYefV
qLc+EQkYpA7oTzU7kp/bKMkzzAQMrwFhJwb0w9UzHZbNY8YGs08zqZNQ86YbEyj7tPjm8KuJCowz
gR5ToDrhM4ifAXi24ZZi8ykGa3nOUgDyRBKyRo1sG85Hs4zDCyJu3P54FSfTnHejzuREWGm1Tawa
v4VOqHVodJ8eHYhKKdSw+BoBPACLzbDn5E+iPCZx9MawEJDlIEuWGbz6QteDRtNKJHhEWlh0vrny
blOPOXvSzOAwrPw5JGskjSvztTH5QmPhKm+46J6LuK/sPrp1pyhX10vUHbMJsYA2jVlAFYIFba7e
IVcRRVCN/QVA9le7hSETj8vXOP4Rp1ntZ1kC2bllOpopOJJAK++wzuPN1mtAkV6qbeSkvblefXDL
yrojjav2CRPJd8LT50sTi2MllvTE5X7adHbacy4kDy2uZRDNK1TVfoUhKW/5fNkHF9ItY9qS0s5e
9bEwdun4xmwYXW9e5gR/Jx5pEBYowsTcQJEBkzXoL4uA84rPk9vDwEzH1gZ4Og8aCev7NKbfsmjZ
o941AxD8/CsiATLdaGfW8W38RDX6nXlNez+19qULm0MLkGsnh1oAPgXpVDYLyymHaBmpUgH7AWRs
0APiRgE1JYd3EThLJDbRBJDQ7cQSkD72Mtj3pjftmaGTzpZbxzFmlNWUPc8G3nXLiyemJC6Vm509
TmXu+LJOcOCFzF5UH33EZgOQdyDFs5RfbYjrbtwOdAkvqkcFEgvRnNrSDrdReqvbxa0FUoiuYP5p
eZV5T3+PpqLmYCxI3qt1adQMyDjRy43dM+dDkIJ+QyRHz+gvOD/Ah9vRDUclkTAW4yxo2vYYvcZG
kwZ5Sfw1iFVgNlAgndG+eJKghIHRVd+DwMVTeMqbFuuurd+wTamHFmksptdbvalga4rmUintJXbD
Jy7bx4qeOP+a3BHFEJDAbB2yyThkSQMdyRr9DsNzYJqTs6kSat5ysA7rqPpIx/AKR1ntiOQoQF06
lwyS1N5o6KEupdybkf6BwgCVKvXaZEJEU4k04W+C0AUrw3iUf85e8W6U+q0wvGkbD+0+JjliaYr3
wpqHIxh1TBU1LloDNlPVBUg9t1nbwt43+gbcn+FurQVwptABEckJOEIMygSxp9hbtYY+xxEfc9+Q
2jZ5MMdnKQ+CVjEPsviCMhGgLo/SJclLbyPXNarP4lD25bvQfpAsiUSgJQGYQHRzO2q5G+BMb+n9
ug8UqNcF5p4fd51vkQq18dZXmfe2utf6eGualyoR5hsnXr4tGAiXKTEKo0x5FsDkRiuvqysV3OKC
76XTt63MEVK0RhqoY8nz00ggNIP58rHgNrPRXcIk817SZa5rRCOnsspfCxMqUKYTm1buo2hHORIB
R24G52iL9HtiiYOda+9R+2UiN3EXm4cZzXnQzq4BLcbakpHg+ja79kaQ6p5A1I8bsF6ZYsRHm3gb
R2zzekZgl9D9IcW9ryEWimT4gJ4KZU+6mWenO9QTKxh/QHwn6uwJq3G4rQ2YwIU97rvW9TY9NYkX
Z+VqUpgPorEaqt7oo4PMHpipOkRRfUssJuNLN7xQp30lKc1EPFJdzWh8I9fHoLeUHzHH9QEWuhvV
2KRqDnymLQ5wPXGoO7sADMVLb82HsXJ0dPLdj95avnlpjLmLatMe0RCP76ECLz5lY7adVhds2yOa
MMe7QtOsi1bF26mSt8AoEJSM8WPT6we3IpM11cNA2RUWvNozX7glPokZUUU/QV7Eb4SmgvTDZZvK
/A3BKNVVYcI/G9OrCf0L23N/lW34Zq+PRC6MGzbTApw+dK/KjpBBi+5uQAZJPpXzUHiR+wBe+4uV
iPpIkIMvhH43puQw9lDyG8LdzmRHUCdt6oZCe6ySA5ustiXKan4wBK2KOdHHYC7vlNt6x1RgLl8g
mpwkyg4P6l1qmIGaze5Rm4h7SkCVRzk0/t5Kva2Zam8ZtvtbXKROr3SqzCUHxuiESEjY5ehCgvVX
P3ru61OueDqQeNY3aZsPQWyv3CVDlo+IvPdlh8T9jqbvKgHQ1hzrbjfyv0lvVCC15Wm0rG+TARov
rTaO0ZxrtKChiey7HRX1Hdu80XY/otp39PR7y26tEyuUkRPaUA+KHndtQ+6s0FFLjQduJXeWi2is
frLxnoNaInYCd2mhIzRJ5/OoiAuiOKFCe/cMi5CnZ3OQ9zMePWMojkLQzkEAQQVvgr0ARGmSk+Pq
TR4Avl6wwy83FYLFvVeQ6GtlZLoVzj2VTnJfU1f1JMqf2rB74VLCaBwEMlepTR4R14MG+DSY3nIe
iH4ovJT7GkQ+CvpyP8bt1yatTdbRLBEPlj6t8KfRPuV2bm7NnHg5s021p7YYz2Frs6pW6dscLmSX
8UrLkpgVkuQOg4iDsc9037VDXm9YvhAACRVJPMTCuBTpXi/wxlnCIIMC836nfyJ1uy9bg+gh1818
gkSjQ2EYQU/HjjP6jWGr5Wc9wbmDHX8hGkg4CYqaaA1DqWXpa9Z33MHfdJ1wRTQf5sZIzQlhH/YF
kMTcfMDC1l696lXvlY2jTidSc7GAB7fFS56FX3gyckiv+lsi3W9WT+inEK8W76yiEosV+axZmH5x
ovBm1Lpkq+PjpPSn/10e4gIpnzNDcXrhbgkI7Gu/zG8JoDBYSCRDN03gdhZqKpesEy5GyZH4bKKP
lufcs15UJq6QOQhqEE3CRmpHW8s8yaY2rnNIzMUCLNYArWlWPcR8nTtxAWSI0/I2SSSHX67FNDcT
hOx1RnZuQY45wkVERbl+0oj722jQXHBmPrdMYuxdQobQsR/0p7CwTnCKPd9ZaZxg5X7A95wDrVye
Z0RtKK/SvSu8h8rE5WREauPG1UVxuztx5u4s0YobURCu7miRExQUfQ6BDfrgefQJ8/e61d6MJUy3
qrO+p5q5VSZrh30uLC3yG+IPqfG+cl7fzOgHxeo4pcnI1SPkKrDqeUDdE3yngRKdvWSvzEchBTmh
ufNoZikCbVUCBNOhdZp8NDJKJh/kZUVwHIWOavUjuaUPc9u9Y25cQ5+GsSTXL4yOVTl9FSufJ0sh
58alh/JJu2TAzhaiejRN1agAHbKOzVDjwoecr2+bY2k5D/Wq0ckp9SvU4NLdcuvkzcvGg4zOYdwy
lCOjDGSSxEhgGH5eJA9uRkMpEvIRyyoJwgnTh1liscFkDmmJTUbNGaS7bIpfLKuJ96rOo93aitk6
IbpTBJpXt7cqv54zLWDX1Lkp2cRAwJ3sExfzmVJBXGc8eOFwTyLueCDHXYJYTQoKv4WzyF2yDXkz
4FQLAlgrgjBXgsydNRxim0BlsjOWc3hMpNWeTNJdN+2wlSbHIzglpKDkUbWDddJoLzMvTr7Wovse
NlRLVqjf9qPFMo1fmqmhimudasOEpCK1KiwCO5ffywxC0gM6L2hbIdLemq5G7yIU9cwEPi+eoM5D
HQw+jfCIvMfHPJxi8hng0ZbHce6DDPsIpZKRE3avGj+rWEZaQZ6XBgb/0C/lj3xlI8SOE5CNTmJm
G69UDevNSpkCLwbvcx4+48KEgNtz0owZ6QlxfrUMFgrkniKghjt0JBOQNJr3O7foJGCndifV6B0x
XQCxbz+mEdpwlTrcIgywmj1UtDpp76xwIgdSGqgdgV4kmnhJslEn6A/mUT/ihHI+XeKvNvUIALrN
CBOzhrQ7NkrbwSCML4wUX7UJFDPOtypw7ejBhTTyVFek9GIpQDzwbbbZW4ukTP0Qn9+2bYvAG0gM
L0nOY1dBh5hpR3S/07noxmusFP0MSOp40Q3Goi4XVJBtSbobLO2hLWCQs7Of8tGiL7FeO73mE5sg
ubUy/Gqa8R4bdst91/ksiPHZjAW/Vp9G9zhNn3OUtb5urZvZxEEFtEbftlP/VQt7NiLjODszSGGN
bSB8JpH72pf53h3kmVnWN2qayCcP+Lkq6nOncj6dno/QjF9cg8lkTHzF+JWBMtdfu4BaqJXbqsnI
/XaMliK7Qv/JJiU9aPqtdI+pW32jZ3AkrJU+ioQrgM6EQ1TzkEU2WrZtakILTJs3JATxm9hMCPIe
a3rJpjiLdI3upU2O5oGLXoWAlbQF0vGwyaONNzNuwjbAgrle7w4NLVKRVDtDadJPxuU0OXbrLyNo
EwDLYldz5/B0uS8MNiy0rBqhURWFb7i4G6MJlEn3L7c1ddBnE8UoFekQrnzWiLWf2WtyZj9Blta2
sjAec8+IEJc6yOEG5ND43phqDsvzKOMfnWO90B/Zd7b46okRAxR+/w3O9I6rmgZs2PY4T9RnHg17
F1+PL0cic8c6JkBmpB0qYjwX1nf2VMzoMx8aah1xq3NjJXaGLBpbcOWpn/uxvC8K5rUsD8+D8EQW
IOEThf1AFC6N1bY9Figj69jCiBd+h09dboBiQdQU0a7RMD/HojsVM2DYPKLKQVSOFlXlm0ZN6Eoa
GZGdQLdr/TxAZDEnlYRATP3DaODEBhX5ZGpJAZjEis7DnG+byl676UDIZ3gQQ1KkAS3sjJgcdMIJ
caTOdE0ECLMB9/s2DZPt2BekOHbkItozBcw4S281kAc8IO2x1GhPjq1CUk6bRyNcrFiCei4fNFdW
xyl5a4o4viB43DodwRuTQkm7yhkXYz6pTCPJ6cWpn/oZtVO+WPfSGGmy6JultMujGqcXBD6FHzbE
1ADYQrtrHhMz559EzSt3ypQMHSJOurr5UqNMT8aYaj3urkuofTNXNnEzpmTN6Giyx7QhijIsN0kk
m10xlYdcmuWmjQ/0xJGym92XmttYZY/tSZaDYlsYdrLI2PCETv+kxsQxvHiWp59AlntRhF5d0vlL
e/yyHREb0gv3ue5UHLzoGYjEuDKOgYsX80zlEgJE1b1gqPoUthh8x9RsVofpHBOy0O0JHoE5kzJl
xDeaah8xHvsaYZcggL5gc79iH+HjD83lZinxVpBOEu/G0YBybWG/N6AjKmJR0hHnqy1RLJRO9VHg
TT64m2xHyibKEmcFSGHnrIljIdpzk9dWgfmHUo8cLsofANzA5nzgZ/CD9KXdG0N/ccTbZNW6PxsL
+nE+oF1eLLfkKNCR9LSPjlqhVgjyFlW6G9VjsK5IWd80gGU3uZdzFkPJxlK5SlahYoGPw8ER6x5L
pZqIbAzTM7JtIOl55MeEIaVcyhnwe/qGvDB9w7X0Qcto9dh1vmV34eqtCo0hErPRrOUxp1IgcIoQ
pNwavtDLIl+jsee9rkORHhb1ocX8qLroSDxh/EZMLjcJhdHCIYzc1255FKmTUIWbrF937Ny948D/
t1oDu8e3WS2fJZ+AXxsAwWuXTm1iJd7Gsif87OOe/MMnWWq0gwbIfqEgnnNgVSDUjZAVp1zhuBd0
RMfvS/1dhAV8QM8IeZxS/HUONVLBAVxhZMNzzzTCpN86VcNDBP1YH43yMGSTu51LRMC0xxtGUEiS
rTbfZzndRBL48n3qENGrMXFHgNNeaVuUewk9XPOQIyfxgmueNTVLwAdTCWrccNxPLlbs1pZ5bfI1
NtabPhlTq8c5suFxcFa1FUnKiKAg4Wa2eCbxd0azTCJXBxMyBBntxu5xNnBu1FDpGpJzG895tDv5
wSFCJ2GI57MU0ac3Nl8GSGv4RrUTykCcP71iqvTdcSVtyfIFaDMMyPC5bdLPVtO+mjO+Hi0Myx2B
lfME+j3i1+CNRPVkdTZ4cRc5DOdczdbM1bsqaPyVNslmIfR1BPKUcNUuHRgy9lGR4QnKmahZ6gzt
35/E5GwRgLyTNMClMrpODitu7BPk56X1ZM4hz++sbnoDGZBb+RzoDw53Eb9ipQ7d05IOuzjOvBO7
2l5L4h/RGD8Ai2eYja0VabswmHi03xsNXlkY1btRw5ped+T/6Zeq4APKRU1gLzKoMF4+8/lGNgps
fN5z9CkDg4ZOVo9TvfAgUQ/k36P1wjaJmrog4uBbvdJkkK+anF1uk2k0SEYWjTc7gdFYX7qpp8ok
56HiqF75QuTTfV/alPyP3vmc6UaEVbo2Q83r0md3lbmGi8bavliA25FYSzfXpN3Xlfalmqad3kTe
xRoKLzBqXnoxvQxdzQCxW6G/PfowEtoQ4vbtTh/ktpm7TwBVzworQualEe6k6GTe6uI4eZ+yrvg9
widaO48M/MtdOBoPYW+99iE7c8V7QLfxNLNubT4vAu508ImI8OfRvNGnr7DTTd8xNEjrXhgMAxEI
BLzG03vBoPhn5pMHd4SZ8z4x5g+Cp7gP07uvXOu5E/aNCBfnxCDjGPI0oMdH6Jilh0mm0SVZ/VC4
Cg5ds/AmOyScD6q9Jafvx0+bWakZbRCO3QPhmrmGGValw0vX8Hw7CGPGOH6K3Z6Hgz/9wujcYJnx
kIwuVyaZEhGxsCuqidBj9hYPZvrYYOhqosBr9e3k0Op0Y7Cvte3zqaZMJcadYeVQOu3WCurUfawc
AgVsb9zGsun91MjzIAlrErNjqQdjZD7oM6kCI+dZFXNe1mOhb23VvoR7yMZfW0Mb91bSUf9lpCOT
uEEoSageyUlYAot2lz9y1zOmbA1orJ7NTCofSjJHQKnhDtEkwYDfRONRFFVsNmQHrYFz056rIvHx
tSKEKGWYj/KJ9emQF+1NmNToXVHQNHeFaIttZ+pkSjrqhY6rhaUgojlqy2wLM1jiOPnM6RkfWprG
m5ELGh4LwkY7hixav4Gv1+zSkqXXacOtdDQZzJLmpUL0zLVBZ/kX4l1S0pGk23DgepQrbG41zZDh
1R7Z84fVvqBr6aezMD2wqxGsfqXO9IIoFRuAMpLL8QKZyWcsd3Q6ca4Uc6q8wx4lRgwvUV+T90j+
Qp5lQKU8N94atT74pmud+NA/MGofUXITfJJyFerTII7SaAP8mQBW0rDA93R+NyK9yIs7ptG1D0ma
6VNr/RgtImzzvOa7nIMovWM/YdYEmGz4GCpbrrM9d9qNOKkRw90MSZh1mDPEIEWOcDP8ki0DnHbe
1ZmGG4m8euZhwZynJ9egmUUuyS3bAUn2tvT1clG8d6zKFmmA7BFiWLhdMcPakQesU3ux2u6D8Fib
JgH5rFavvUZcS5TrPvdaeOsWYY8GigxBPNGk2zMuawS5xTX5S35e9cyLPNQOpewuMcdtgu/owL3y
nBTWDc3EGVPJiL+JNr9TEXk19x8T0+SCHtY4fxodu0gjuDhM+LM2BVfbxjTXWfZV5AR1jHqufAJU
X8ulfw5T8+w2yQ8S01/kPNOLE+Wz49Vwi8rM8LW6CMaJGLN6sR/HEK67jIkysxPpAzw/6oPmEWrP
EurlEeH2dbLswhfEzvHQJX43pDwuJelGUdq+0IK+NxtxO9Ebxxb6DMB2CkI2Yx+EDoXARJ1AeP2W
Nqi3d9uRKWH54fxEnhs86lJeUtQ9NJ7Af7vdIxBWSidOcSjp3pbGx9u77mr+zK1v72YK52k1oOXX
06ekDO9nqFJJs1qUwmLYOPg4UB/1qPUscc/oDpZ3jN0nKSZituLMCuJ4ebVnxVWpdD+Ggsu4HQ3H
afA+66ELbKN9adrQIKnceq3YRbaiY08KAaDXcGRSrtGRcZ/njRsMXMRTo+R6CA6F+XuSv4Stqk4A
8xvu/v5SP+lqQTqYFl/0geidxLUvuuE8EU3zikzuVA2C6BWCyQOiFWMQ9A7lp5ru57K9ikZ3DhCu
iCXOp6tiyQz10wCnY8OMF+18hlmBt9Mn+G6TWfc0uZxTGJHgMkdElLhDE4RijmnZAFRy++8decJ+
l3oPIqVrRhzz0eiJ7RxVtydUOdmMmnqE0P3djUggY0KwbSRxKcSh+22r1+DwWG7kDHKEqYMHRXUf
TTb0D5VyRIuF7JPlnpRbVm2ROVsxvtuZUFtdK88GoMCNl1GflnP6Vmbd/RCWZdDyWe200Fp54wSW
zj+vNlFgliHsTXqs0iRtmlEcooG5eTT0hzrLv9pFc+ja4kurMAkztWA7Ds8zymnfI8Bm6ybUHk1J
V2edSW16Q3rHSg3PBL8Vq9905QyPbIdcByYki5vUHY74YJKnktQ+Xc3IIIv7sGXkZBj1u4MhkNEp
AjVQZr6dmM22KA3IQ2L5EPHnwKgDnzVllLJA2FWPqTNsqxSZh+IiEHID0Iz/5uq8lhvnuSj7RKwi
mEDeKidbcg43LLvbTTBHMD39LPqbqb9qblSS3cEWReDgnL33emxCeSCfK6bS8Cj7RsaFvnnpOeaR
3r30FeO/BIXAHyrxpqA4oTk4Zbe5fahGTkCeXAJYbujgUPVYHFUbWMmj3hMDvg+UWW915x1mk1nJ
RMFVhPF7UrWcGOlbBcTNgluRxTazj0UtP7XgfNbgPnTlLg+bP35Ap6oSXbJp0+mCPGbccOqMYIrQ
z86MiXirydylDA7rPoCBgwNyWDSvjpHfE3p5tqPyKWmZ5wc0HfBU4mulXXJwvPiUOzHHhcrOdiVT
28SuEEM1+OP50cq+79ZtirKH/68qiHzto33q0F9z2/oVLGSzxRquV+Y6ndkgXIkTP+olwct/SVDb
lFRYzC7cV6pCtS0AS67V5B5HndFgqIhSShGRpCnsSjcsCIRipdnEfY+Sg4CVFBn/rgybB88ZTVzK
1s5Ahs+bfG1LePaepmvXll9TlwimPqxjWaJetEckM3twusGK7QkaaT2d76bN7bvJ4D5z6YxUmY+u
33+24j9tKh7FUHYsLR0fOYv2Zznae6bHP4qgoLXhDe9dwbXu2dvJPnB2XpF8Pea5T6km7UfozGsv
hASbFe17b+qXeUiQQbyiLy1zYkpEj9/G2JlzFm9LwlW2uuI4rMOLFdIzs5keNb5zyALoYhXEqrhu
5Ur5E6m+gcmJU3/mdlWgZqFAqbvuOxqQIyEL4+P6V/a0hJpOOvczxx0gtRdiEU4U4ib7VwdtMotf
08T8ioI0X7mG+BlSaLvuANUOk+k/2F0z3hcEcU5QsIixnSbTFO7kWL5PIvkxNaoY2TmrCAb2XmfN
P3o9Xp891mZySkfqP8dnHw9Mb1f6iBRIUKDBwvRzZeriQ8viwRH9zush/xEjt4vTjNsRbt+2Fy+z
72+82tZnr8r2bo+iQkTEDSLa4hbjpG5hXcVBAWotnLr3dF57E/ETDt59UqPjifUnLqNN7+pXjQ+3
TikfmBs8VymQmLpAIT1ig6MfQ8eW8kJ5Mtq7yYctIe/5XvopRyQlMR09egyvpl8x9GHx3liSZTNv
jHULJG5duKLh36CtUDKJp9jKgCJb2QFe4h+3uP2UqDd1UtebzkUKp+3krbez6UYGcdOP57AT5Fwp
mWz6oH4jvCljPSvIUfTAlRcICazcXuRH9qbiGLXcIv+quHoXKaapOdG3qKdLL2EzpXX/NNaD2Ix2
32/QEbWrwmi5ju2DOcIIBXW6lkaabfxS/4QkI6w8BD3H1rf3ZtyyQiIl2xDl/xHM5tnM5MXnh7kb
49zaRIn80DaxHLqaTqYPC3v868NEO6My+q5nByxKUNYbc7bvo9z2t0Mv/ZVBWvm6b/JHa2qo/qY/
gNRseupcuJ6m5EgE74pdeSep4dejqqFBVYR+l17Q4ZwmKoSG+7cAucjEY/oaTM9bz8gr17TVduyb
E+kR1FfYXbZG0va3qX8g+KLb2iGAYVwYf0RXv5rZd+yN7dr2es2KNyFhgE07CeZSeYnGLkEyUAqk
U6R/xssEj0ZcfBYyzPY4cpBh1/Z+crmoCcjiZYDubQO7OkaB9W2ILj21pj/fCq8wb72tHkohXn3T
V5cpG4on6H7POndJuBSmg2pzOOVtYxxFgDdBDclVBC7QL6RIvL2MefK8PdUNHdsxtK9kcDylZgI6
ZTY+TNURG672szsDeZtTJl24nUIXDsucNpfYYv/u3eDDD/HzmzEcXfIv9K4RVHpNreiM27ucgNOj
Rf+Jvi7KYlfSI/Vd6G4NQQeRWRS0wHPvOjq2XMXiQRj0RiG2RAza6/a15MJiO2wvczLdo1dOH9oy
2jGwPpuMlc8KfgShgAn16/xGVgFhhmqKuORItEB/O2An5x9JWT4mxpMq00vfKep1n66uH9sn000Q
9Uh5V8wDVM8YCQYRao/ZmATrErHzpOnm91PUHGdJQopByN2axo3H5k2QlO+M11FOn5kWd6OFYVEn
8xtBwzUx//TeoXuRWGZ9N3LeVE1oHTzfOJc1HVY7yewlhvILYBh3BsI22K7Ro6Yp3BjDlg8+csDi
Us9lvGYBVWciMfqeBb6W2VXi02ENTswVpVi3aWj4WjeUn+GWBuFxtlO1JqiVkvgk/Lg7uVXfrxk7
X7EaLD3X2N4kLj1Ol98wYSUdgF8bCTrweokazMCKzZm+K8buDqU3ehcnXxUy2JdqKhHcg2kcnUOb
9nemX6RXPdcHd5APnSZgYEjt9GQ2zU5087UxGvMcTyQjkGPN2a0OT3k1yk0YM1ev6i18XHrGgqQf
1I7BUxJ+jlPanXLopM3RjKPnugsebbakVdkF9FcZezTk7oAQRi1AVmJh5+fKgnKK/mpKpqvvkMsa
ttMeT159DAz6Zl3qvuU0/1fkCaG5M7L0UAfL2IG9L/f1EihkvwirRqUiC/UvrXaOp99pW+ZkYgT+
eRgp1foh/zcQcrExE4yTFrqTlZMbCtpnfWvG2joII94VEjVpPNToUiitiHzjxKfo0VaGGzEvQ5gc
uOGfcZ5PesrVrVRjym2hvIOGDso7++M34tFv4B2Hc/soGPo+apvYCd+x7NPvS5s9fj3mSMXdsDTO
VmQi9i4JV2lS3KFVHpo3AvXbu8pU+6GtxE0vD/993Za3SmqS1W0fW47TuwydK31JyoScUnDokEDU
k1sH6inooKHmnhXvayndAxUUWWxyCb6rgGTi0JyCnbu8lKMJwLen+8cCZFjcakTGAgS5Y93+v0mB
naRZ5DsRbW8GQZdKvwAHpOyNVAsFnchPb7arRzTolTPglRj96GyE/vyKFe2rtIrw/vdVhnivJ9Pl
YejMdbfYYtJwuLKBO/cxvZJnfyC/mLGqt//9ZuxExTFx76zCCShqG9gO3lw+aYeBBS+iiq0Zgsx9
msBExVf6CEJJPJpVdnZIMro3hcqOYVuOawWzb1+gz0CsSk5b85Q3TEOHeFqpTlJZT6r4oA3+3A+1
3EBHDHbaYG7JtFWtLZb/I/s+7e1flztytWQ3u1O8KupqPLfLTPP3AUwV0826csFCWOtfR6Y5OM1l
Wh5+X/4+5JoAUjkz8jI1vcGkWHu5G5yCDi/z6tc8VtcGY2jCIqphah6sD89z0wcdBs0DlJZgnwzY
vqyPySKOvKOVip7/fawcYm+TWp8GlRK9aFI5+h0YPbpWt4nKccvv3e484kPOrs280FbV91A46X2N
s+OlFc23Xl7JaQ42oxf0a2dhQE1SvebMFc79Am0Ck+w9oNdevvP7ULetc84y/YY696+Jiu150jRp
hO/Zr3UWF5uO0d8tq0D2eq35EhIDvl5Cmyn1m3Ln0BRYmhavwIDRmGGiI86mr6dVsx1mAnEKGgpX
ugfO1blKUQZXzHLdlkMQ5PPatM+4u+yzpxr7PHr6r69sWsgujQtp1c/xpMp7IYkMaXWyLgIdnPPm
SAgK6sxJKWAmbvv4+9BCyCrAzN6TAtk9jm2Iq8cncTDsXDxchvORFXucgNPnErq0K/Cy/vfllPpO
ohhzDfOhIeX9FgO+9YNxBuqGIpoIZ+4p9FkdYHZSnmaMGGRkyebFLyWs4NTtXqtUIV5IkcvAskI9
Hl3qIk/fg/BELlRyNMs6e00goEIfTuFPzvEZk+BAY9tgoCLH6ph5ww7Ie/IIw1julLYh3iF55rjv
WuwJSGnQhA7rVLVvwi2Cf/RpmwED02DmbAFC9uelLIDWDGOJI/lwTWvvh2YFjGunbVfDgpr9vdOo
t9wnmieZI/STTPLqWlbjjvpZEInD+736ffr7QI4MZvQpw/SQpMF+DN8M5VtPnPLVizX62LzN8FqW
otjl3dBvMx/38jA09tEprkoNf53ais5+P+qtbLv8VJXdH9Nk1pO2VIfEDNjWZdLPeeDpxaNCKS+7
emc1ML6dwU0u1tjtc+ncWnbUWzp69p5/rz04etBPKANXhrJ2mRNEd78P6VSo/54V5fC3NLEdELmV
rGRax994s9CVsrY+5nYiiIMi0iwqbAiydBCZjn/9IjuASbCU0tZ5IhRr3nvC7Pc4YpPD7zpsSaKi
Ilxjq8bMoJ5g/t4aMazMpncfcXtGNxT8PyPilftBwa2JArUzEPCdZcsKbQa9x3lC7qlU870xcX6L
xx7Fa2nCtVsWh2FZFeaBi8jofSdQ5LgmDXbcGc0DBPN03Y9BeyIuAH1p0rxahYuIKaCgL8lxfQ9N
RdaPqoe94fXxu4z9D9jo+c5tLY5vAGvOUV61Z3t5pup4F+IJgL/wO6uuPqRU3R65vbMLJNpDcBWc
rX3miLobTPSKdv74+2BL581AHXv+fYWPiNs5Uhso38V/fwAXw7z3jT9EczFJZde+N6r90Mn26izg
NC82/EOYOj9VXZyMvPyTV0ozto7jl06NSwZC/9gY0biy+CtnAwv+xgcDQHWwJJ9Wpv1tOkwUZCb+
uhEC+iJOEbHXznhz0mq+7ycmM2ZQfrpqasi1WjCvifMvs4Jso3oGimviSwlz6jIqXdl4a7xg6q6p
QjrsDO12Lfs7vVz7vjJ7+DrLgwWbky7M8tQZCqDJS5Dx78sgB8XBXNNDlIHvvZ8rxUi7yE69u5iu
ZPWIKS1Bg1OHe8PmdFs0PoqdJbVjxInxZCGEJhgoYPy2mJL7yYrPv3+k1zK7xB4qFT4OpfdG7/St
9K32u/TL51KcE4YAd94C8LGdWhxsaRDGJUNvZSM02s6EOa5/Vzk0E+gpml1QoWOu1KPVFdmBwFfv
EBORTVyDna5kextUNp1plEPojdqhvfz3dAAWl4rRxhOp0J/pVLzmIIgOs2rHjYCdRsKhMLYFPDe0
gK54zQyflZZ1M7UpsQoz3QetfGQwkeACY3ZY5LRL20AyK8oYHQPL2VLveU8TbZp71H935ORXe9Zr
Zx1Zqb65Y3IaTHaEvhsApBBkn5aGItLrw0wafX/ruDHuPfYcYvya76SzjL0xt+O69n19UQOeOdc1
ZwZEcJeC8ZW8uOKQZhishZW9IAgxBuOWGJOzKoppphWrUftx4NzaBTbtgNvvprV4NVqX/m7HBHuS
GolMq+pTzkh/EJTE5WD9gIZkpOvZ5hk1vHnOGHe0wsnve2PMVyCIdkOaNEcLhtfKMzyxLyMdX34f
LKM49yoe9wlLDMOdsN3BRnsXWcMuhxaO7i19f+pH4OgVjXWTWaWhnG2G9WnN0vTT4KzZz0N8TdyU
DcR1r7NN9rFvGeeqN6F+ZBnkLRN1ukUiycPkF3vbHO6oV6FceMM2QZt8l0qHS8c6Z6POHbRIXpq0
OwzI4j+yiEg4w5To8BjzyhEt4hB34RYLeHWHR8A8lmPlHnxIh/d1P1SMdab0WQ1LK43csPtCo7M1
jPGtoDXyXTjWf0+WrxglTdCYDLwLxj6xm9EAHlB3Bc+ZGh819jPE6mglu3nICEfBmSd7gs3a3LJe
Ao/foU7DpyXyb+JQUFXvVVyIc8tpeu1V1fQ+Ouaxxy6qUCHNmDoJtm4S+UbmY3ngFDDeUd+O+zlu
9CqpU4IixHITg2l9GsXoPjni5Lit8Zi28tXBNsYJUj7ZXkzwYsIsIhd1dcOm99Em9D7jPnruPKu7
Vh0+OD6FT78PuFUIMjWcM3lNPvrCCEH2/1c8/laQv19DMikRHPzUvagecHPiRozT/E/a+wcvjdNd
1xB0Ssr0evDc+FUtyuJA8C6ziYSXuBPS3oG3NJGicADoWS7uU7P7tkTJZV0iC34fwok5O4CWtd3b
w3WcGm+XOByCgql2bwYJPNugtM5CSHVuJtkfIi9p1gV9PeZLeXeYliVLGAAFWf9cDAwnZXaXQfec
Q5ij3atIibsAjU5IbsxnMrcH1XBZtsxc2kPWFtMmRoD+WQtx9LI0eAHoNx8LHX9DMbuzEnZhs+/F
1fINhteKBkbSTfd4YIP9NM6MvwrL3GaeJvjUj9kBZR0RUUhlWRlqvCaEHnCzDfzHmh6ghz7+RshD
d+8PbbiKBJVgjuzo2Jm0Wi09dUSmY/KZmooSbAlDSvn89UI5h9xAOduWZnnXNXV559b1znTq6fT7
SqT6FJhZCu3hiRaNvCXaCh8MaTyNiLetOJDMAGYGiW4ibk2uom2Qkq9YLy9/vxb0bBkDmbQre1ry
trKqFmeddDzluPJVWVOxdxhoAYnjofS88jTwEyjl15e2uxqKaFWEmc550p1A9eQSch744zmoGMDW
ZGdt/FDbRzRDfParEIxcpafijbeHeXg5fcYJIGA3y4pj2BPQ53sMkwdvcYd5pYsItpPPpNBdSjp6
nxx8SP3ze3orGVIhgr+iu9hMYVv5nVJ3kgSyvB3iDwIcb7kpCsSaZr7vxOAfGstrnyrT4o5NtbVx
KwRCBgzHS1w5pxHPHTNJ/9KBRJUr2oNqF5N2uXaLIb/O7TnEOflq11i7s376bG3MXVHlTUfljs4D
cRovMbZVkgfmADOz9u7f8iBANCGI6F7Nrjfc0TMmHTjGrq69ITukofxBkVjstB1ZZwxt7wiRkGxk
fbJDxMZxtY9pfrXzQugK62OrsYo3foaTVdiWRwQsed3R/ONkhOlmYxTf8650jMdr84AF9lZIJ7oj
xpQ81yWavUSXsVNeJs81DhNaNcFM95833+6Y1geTra8pE6mrhPvpDFp/lVV4LyZYqK7o2ch98mdH
JyNyJJumSxHSmgh919pHEwIW1VXmPiK3BDR4oK+/z0jn6a8qmJ+xoQ2nsqbdKT0gw82y7rWzNVzy
5v039R+ienNwvf7f/9ABv1/vB9PdK+XheZ6KmpkcciazZC7NZ4ikD1Q+RYtR7/99yxiAS5lEpuBs
l9bJQYj3m4xiLCvM7zM7tkmodZzXtoqm8/8e5gUY97+XbUoGaq9J7/nva2D9tlVQt//RCn5/tN+f
1FvGJEohtvltYuiYYlCIKTkPdXiuy7n/FDbrVIrBimFPGu8jb1bnsOmmi/YaRvy4eVBATQ9zFo4P
+Vxvylqra9j1Vbyev8q6qx8ii++PtstbCSL09w+6anD5BFvkuEgrPZFFCtgZBjaD+ku5PMSFRBT3
v9c5CsDAIzUTM/yX8CXeBdDFD11Ad3Ps2wplLgqsWc1b4vj+msJ5VjH2255tdBdbw9F3nA90Mpj1
HbQpvmnKdeJgjbeTHR9nVunAhXNoxfGO5sHR8OynZHwga/JBW6p/Bm/1GTOi6JoQlSD8dja0O+kG
74zbjb0at10lnbvAS6I9oUb+2rE2mnH1unJS45Bno3ierB7fGwPkOndQxo2Ztxuq8sL5ZinFEo5l
aTEfxcA77zvlJ3RdcqM4dxyirkNQ7jUCRmH3XYbZ8Fgk2l3jbTmaVuZv17mBoBrlToyPx9Bn+DP+
NvARQ5vxHF7g7oWXYGw4bucpyX+8Qkh1wHD7GkqkJuSHuJshpnAdhuqUNtGtgo6zroQyNhZ9P1Xr
+VxhrMvNeKdrRJXmSApDI1W7dSr/WnszaTclAZ5yfvNdxoGuzXwwaU602f7ZJgNtJ+vGldtFr1UO
y9fEVT11Gg2l7NKNHY01g/9m5Ejh7TpnDDDgSBvei1p39OPWGF+tNdG5YF+pbpCiK7zlBgPtJDtl
Ki5pgWHmUkV50yI/q5YuZW7l7bay6kMRpd9St7ccl7SRBNfIromq7ucHs83vuqC/891arnuPnhVb
GH4IozzWNB8IEkCrpMNVM+HYR5beo9oyhxe9jFCcFhmQRR21+UVKJbN7Yno6k4MatcthfW3W0/DM
wfEWkay3dM/oqJvDk1MyR2lEjJnHCMzuMFJ9ROPFTVAxYUH1z/HMjuUatNKarNvOAMeQCGb2XRq/
NWX+Ws/E1VJyWusatkYbmxdQxdFjXTPYBb69tJPO9KGvOsQvAFh1OPk52zkuGdIdJ2fL0r18OsGX
qK7fhF6XHzjFmNu6FD+1u/dcpGRj2wHczIvjXIMigkCSbaVZ3docSbQRdXdh2/wp2/jLwN641tEA
l065DgfwyEewPMKDaLzvMSGLeeibZttPQ4P/LLGgCO5QAEPACvM/pDifQU+h6EcXuQTLYmtQyALy
lE/jbPkQcv95/fTDBk/LwHJ/qq86999HumR4oei9N5N3l5kDbMIQGRXmV3YjZ8asVScciT1+SvMj
ikjPwClw0wxM0M7nn0R/Tig8h+0oZor8qBnBUBfhEcHK1qj131qb1QPDU/5B8NooP9aUST5mgJo5
UT23p+UTVBjJyagbedQZ6k0ou+eG2x+1LRQLrL9T3pNWrvBua8YloiZJMxUTmnFEIYtT+cUfrIcR
7OF+iuuPvpiStS0IHXHgVW3Q6JabUO8Acfv3ZCcye9Qeni4r2FmV+SfoaGkwGuZ8NWSkaqb9Aet9
vpujFDSfuFdcyK2Rq2TtEyqC24I8Be22X2lNHCEydjQv81tjgXsE9Dbkr33hZgd0hgEio8rZBrp4
cge3PeZJdJ/2NYkq/QI1dBiRy5RRIP3UDQn/rIv9k7BCe20M3qYMx3en0+egz/dDUx57GHRMCXKB
BqQnBjvBmBqiIUgC1F+mP0zkERjGQ3R0OpXvY4NM57ofZ8LS1L8Qu9QJyVSx0S2GYX8A7apM+5ia
yDs4tG1p0Nm7aOjIk+iw9Wb2s4IuxXzU21nlws9RpPt7Y4/51eSQH7u7ygnu+t7Ye2POpK4bYhpD
4a2uRLi4fqDRKCYmnFbvJ//ZCKmKn0jawLEekDUeBa/ToMmjL/B6+YO3Brv3GZgcz9rg7MC7PEQt
BmBIl3gSAzbx2OjQiXrrKovmk4jUMRuQFghB7sQoKT/GpiDMHALrpphQeLuBe/bD4QvRTIp613mo
7GodDVHArKnDhWAxs8NVEq7Czif5z4hB6LacXLEFaORX02ghk7Lr5JBZdobzjAURlRcCQHzLCbIB
ljFWDKpLLyayNucDITmTcJNM+AemqDt3nXsHeDG8s3S/Syaww5Z+7QObfqDBb+tUxETU5X2YDs5G
SHfcWTDayXeKcTwuLf2+ZDaUtTZO74FJrpd1nJAZ3K1ZLvB4UE+grcQrp1EoeVF6Un1VXxjevXdT
f56K0NgZXfXlM4upC9a6ZU/cpLS4DdymzLFhIdAS5/D8kafJQ6rwoenZN6gJvjvHY4BT+eVGVvo7
HFBe51NxZmq+n4b2yfbjkwNiaNO7Tr2buhNOUxSlE51nMkKCM7Hvz2ku38sJzLnVP1dtrZC6uCiJ
MsmYqKse/Hm2trPBNKrPq39ZmG2TxICjLXqLhW5TGxNuwwajBS0hUBUkDjAspqabluEIx5wyltdu
kD3uydrc+emio0g8Qh0sIW4u8tiVg1FljgeGpqA4oZTgYnCSfVAKfLAsyxzuDXYlnJ5RxGGgqLdW
HWZnEf+dbJQ4Bo6OvjD8RyEtJvDYPsoZZKTwbjkr7yYehH2GBU3bqcbUjy9zN7kTQjgK5iLgjNMg
as07RqoOinrk+Y29rbzoLVNoaCP/JTaoSkd6Z9wm4XgsIi4K5Vi7gNlKZXw2GeVkEuAMdlL7J3bp
O91XagzvkjOlrrc2lUL8Teot299jWzecaGM8E7m7JTwMERhZrSYNGQYB6M1jv64RBCu9jUV9TMsh
4l4UNMZhgGtjeCvdunlrLfBC2nlS2mCc3RPwWxj2AvW5qlzM7GTTWRcomKEZoNiburvCyas76lEX
H2PQHg3sVAa2RbS6y7D02x4SSg4Sdgju0CElf/ldmXP1UAsMel3Sk/kRxYwAChqZWZFv++V8bIcd
+Qqev+0E+njXGr+BPj6mXXffu604Rvb42ZB1rNPAPkglPr0ni1i0mxwDVA8eWUacSdl5xMOM3Hwj
a/fBSK3VmM8uY1kiKuKLVc3pqY74TLVNvLVpna2z0F0c9dgrlTZvZLMcqq/Oa4wrmzHuS5csADWv
mOhxLKgab4/qHOXbjUhXa4NsmZUifK264TzV0jmREw0kRrR/uJX+9ul76nfNNjMIOI4GAhTIvL7P
EHFilVsnYa+5GVocwBbNXpiUTK3T7RzIbCPQNm8cX5vchaOLa61gOBH8swrjLW/x/jdOO61HJ1xi
nxgHAaNP0T5yyNCWxk7Tthfi8/Wm8XSPWa7/17ManDO0TJXdEyBgMn0fIvTsRovCStunsrP2c2E+
DS7LlBeG/hIGJLcxpnj8/NRrtg/SpRFrO0VWhjLb3kPI+RN4I4pkEsZQpBW7Eh7xuXKSL2GwfRLb
M08cURzzvbOIuUica5ioVxzRyc5dwnlMp92oNj2w9CMk8xgKOZjVDBej17Rz8oA4ydI/0cQUGAOH
tZNFzS6eIENHhjpNAftqhzFizeH3TzX7SC8aJszg6L6QC4pVX+irOSmJAYusQ48E8GzY+gmzSMNE
Gzz2j0PGnenlcD6ojnyyC+LgJYB16z9XFMeIAtVXn7lImZP+dQizQ5GX4zEr+0+/7dYNab4RI501
x6uaHwTNeZg7R6Q/+YpWLInTWfhR6Q8iLRfjJL+znEM6IuA0ipZ8osaqEKYh7iQ2DbRoVdp76Grh
sY/nJ/QviO7i4D3xjX9dMZe7JPaJnyH1OkwQfFSg+CYv5ciVP3qhWlS0MeavNDs2dnaF1v6P5u6L
YvXEjBiGu/rcVKVxqUEw66wCyEG/yJ0PQQ8zjBazWOcVlYc5PvbV3MGwLU9ZnMP+m+I9WdJihwUA
sg95Q6sUPZBU3leMynCThYrGR/+iZ+JJwfY1aBLobehIuZcZEWu0IGREk5FxPJVfmY2Bc8DuP5CB
UoEeqV5mZPnFhDARerpfHI3aF3tHlhY+kfJtkuKhxjPSo608d3P6Tvae4OTBIBNUSLOyapdLKUo8
cnjn6NLPG+tzJrmPvRBRMiQlSEv+XdsX19rwsLJ41Qs1zC40OiZv0ue25cpti/GF5CwA1YB40AlY
j07cf0cGDl5TIqOMbRZwVsgjOOCGwISw3ZhLTWy5lf0gC//Db3OUie01zjva93kX7ktDMsPIzE9v
/GvSV04EFAmB/dUO/O+mrDbE7v5mWz0PtV60stGzL4buiNuQ4cGAJWz2lluh3bY9R1Qjt4++OT0R
oLAi7PYWsteuk0V1OHT2OvaiJxcHMXIuggRFioiak0rVIVGcwjzZDPbg7kqK5kySeuJE6Fybvtnr
jBtwnvA7ID3FU5jgJOkwLvWRQrrdyX9i9k+Tzp50ZWFlad17jbpA0FXEAh0RE0fIN8E73sU7837t
NNOmVcImRwQGp0PDpcYPUPpapcY6Xzq7XnCI0WlZA5kCUSWqJ8PHYYe9jOk7ir6G3iyVm0k+AZQR
6i1SS8oYCRa9Qy/pIUzlSP4x/OYBqSNGiJV1GM9YVzZc/Y84IH9mhG1j6BpKNemCEkMag4UXhoJb
CQ0HBRcK6mr+5oTbgcOZ+ftNdvJo9OpNxAVZ++j0Ddy3cHYGeDs0Yk6qbT67BcQjjRZRKmweEn78
VUXiXAW1BxoGN/de6vLD0ji3mKLeYig/ATRzYBqoZeH/zA0id2YV3/lYnyIIQa0DKmhs+ztSMKiR
oQjNC01owQpFon+LcKOspiT8ByrqkC4MIh8YkYfPeGGbSFm9DYEDwpKCXS38omm86B6ekTNANrLT
PxLQUV9dZuPJbGgVWVZBUY+ofEwfK/BIGZikeeEluYCTWle+5gtJaQapxFQSHVjWvXgEIuS0k+I/
tMc9pEkWqU9G+VotdKbaeTF0h+dw4TZZ5rAXC8kJOsGe6BBGRgvliXNtt1CfADk/qoUDxf5wIi98
WzvHgDop4upuTEQMh2lBSC0sKZN9Eu+enT9MzOu487dV3edAUFhASIZJKBWcld2YBdl9aBgqnPVk
2pHBtlCs0Km+GArnJy20VdBBuqpZsS+aWEu7INdQmlRp00LGyhdPWLbQspyFm0VpCycuWlhasrqN
C12rrvVXpYw3ugL1LlwIXC4oLk8+o9gncGBhdGG8ENtltSgWflcdR81a451bbFQFKl0F6ot26hU9
0d9FbxORKLErbJdoPAOJ48IJo96wEE9gZGxG73XW+hl9B4FpsniWIr+ALL5GNfuRNL9tKGQRNDK9
cMkUgLKUMTAhJO9Mr4d1ntwPlr6QY/Fim7DrFsKZBTt5heFo6c9AsWswcSYNplyQcDa5tRYDSp/0
OWZyEjb82hfxg40HiN7CsPcn89vxuucRt8MCEU/oGRtO+agislNSpVDtLmQ3s8m/faMNDkPhWqyE
4tuIGc2kjJk37sRvGgzOX9ow1Sq0cRGFSbPSOQdHyZyGjxKouBBmXIW3hLbKo1pgcmh0yq3NcWAl
xEyUN2hXmBJ5Z8RohMN3y8ShEDUYZirpbsMFWEfdeMqK/q6vnYORQ72AbOdDuJuq4SNvzKuFTHKD
XPKeOIubDROPztKzE+CMi8kR4bhcbCsX1nHuGdSGghxAy89Z+4gOWbceQ0qvQKr1fxg7r91GsnRL
v0qj7qNnh9lhgFN9QTJoRYrySt0EZMN7H08/387uGbQBegY4p9BZUqokirHNv9b6Vmca2y8DFqPv
mlBh6gzncj/Lescx01iwnzh6c4ltkGJO2O/njNM7Z8iZLHNFu9L8phAzps1s2p5wMnJ4fFzC4oug
CsPRZCB8lukccND3OwBdFqwvDmPZt1zku551j1zqYDGMyQZu6U3QtASMNZI8Npc/sroNhBDe9Rpj
2lWe85gJcEtzG8hLxqWoRL8AsFbpJq++ozEzc3ak8zyyHddMaD9LcZ9CsNyNFuZid4yZp3bc8iot
uUuwEMxux5DApmxLztamLcyrUxWfiAXVRg7RQ4h9MQRMziIU+90ShSvPDc1DC2claZ2Xpk/fKvx7
M4LmJneMsz4jNve4bMZzTGR3HAEJwVfy/KYEfeNiUxITfuCYODaIOYiQlK9y4okeW09aa1HwIJaD
w2nGvjcMGflND6UhcuPnOCjSU1fKauvF8EHF6DBNrG9jLxhWZpjPfrrwhsyo8xgDEh0zAJKi1j5R
QCu+/F6L5L7wuuhcy5xfScB+HNOVBk0PxWbO1tYY+NPCM8eBgfbtED1Jc9EM0/5F5GV4g5sKhBWn
F0iDuuL9yMmwVjVSeeNoVxvnwRGbtUJTtqzifeytTe85ZiLlgzMpKMaD11N7v6IG2y0XB0bZk/zG
xb+sHHbXDU/7FofRWiyi2moVVV72wrBz8QiWD6hJACd0PrXx3i2BOyIur7DXa8LiOKaB20K0JL7n
s8bDy8F0mgV5DAeNvZ4c1t7Qh31NCmmdOgEha3GzuMZ9ATRhFdreLsJTwbftjHiKzEHVEawK6AwQ
JDg0Y/Zh6bNd6yzb8SU3Ocj3OZ53wiCEslNmAXPMaKt2vS9MT2Bh6ubEbbQ45uX8yOCvYiZq3IDe
/VUVM/J2c6j0ebiWjXYc9XPNs5O1rlx3i4Btpx7Xlh7qo+hNX+o9+00fPYfiGFjd0zjx7m+yWr17
L5GRP8sITFrXOg12ZAG7Mo3dMxmfYaWTTPI5fD2X3Sjg0M5baS+voWUwWbCD7dDLe0cP8fbRfjHk
oEBdMRwXTZw0t7kU2iBXnkA/TmauXIIpdTwSyZg5Ys9Emynoia65LT5o3CSvKuojjwBeUKs/6315
bwijvMmHcM/dPF8xArjV6+RdmjXKmNYpLM4d8YRKfbcdg85jilXB77xQ8GZ1NiWC3AX+cUS4Wfto
Cs42nks7nuux4carqdEBY8EylfPT6LjdgTxCgEttnUCD2bQGh7w+C1mo7cTayF6ebdIFwDVL5sj2
Y/OkJYXK87gT8Or8RvQ4gbR+4K0WTn7jSdTdCeR56AA+ydNsn2TdVv0/7cSXpHaNc0pIf7OkKd5j
bCqE2407zGEuRvfpjZoEif64BQHmF5E1cZTk2TYkQuXE0JKRCetpKjN/7BpGLhrkrrrlchKkW+5u
O/y0V7loP0VS+qUB0pPNhpq82VEiQnTK3V9doVHb14L8AuWzMrQQOqiDw96MvDNu+Ahhmd80I9Gt
YZOTEHZB5DMXvHKuKO4Wi6ps4boLJ1jy3FXEMMIJay7dPX52AhXmdqBfKVi6y0xOShaiAi3WvpSw
5f0gVtYi7dh1zsmYJj9s+CGFIIKQ6NpyrFsTf6mxc50uvHNdrot1zBErYa9/t6R5O4U9l9zhDhx1
c4hM96SpUy9g9GU7EDFfad149aY485fW2pNF6ilv5eBfM1kfOkjeoYgOuqX/zAv2Gl0O60kTHbtq
dROKjiGRDU3YY9JgdOu0DL/s1g5g4IFMsXjeN2XXfGAHYTiXIGAtJ8ty5bEnSu2GxVX3zBcFlKbg
ydLZdUzLmdbdJaJiai35x27p9P3Qps+tG4pXToAUZHrBtbGN/sI1fryhidLYZE36jKgrzqk7uUdP
AYSs8cGU1XtOn/Zxar4g1UisAdSuSKY96HkIBmEU3lj9q5Hp2o0V1WeA0fYuaSNUhapi8TZSX6Qs
wd5MCsNZiIylMdaZBO76/FoOiDdRq+o2cfZudNq3s8Isz8W96Lr0UKTDpkPT4WYLdgjX7LKbZqP0
BUVdrCvrKKR4p52AMkDxPJVZ820WQ0GsZIwUS4nEJEQ/3xXeYwzrpK1z9iBLa/bCJTmBq8T3Rk52
g2U9VLG1iy3H29ZTvPMYO1ZzKW8zSB0PPFuAY9vXRsPJTKFwp/sGTkmv/J5Y9g3B6ELqOkrgyP2A
2kCMkcXE+hogI9ehRAkFNQBy9yPt6+dq8M7m8OFU4tISdg7nOn+1QbdxHRu5v1rlgM5dL+9myGTB
ircglea10Q0T45DhaMAQPqXyOers5CjD0l7XYFfWHfmyKWEiAt41IyEKyGOGETUTjekYNbmV7sdt
408zy4iYQ2ejR9GdTJIHMOT2rrExetIQuM46BppOSLa6bpoXe2yjDS8n5860Omm18rZWpzaJrIcx
hIugkjWWSHxKzn40znI2lzrfWG5a1KFdaTi3ZeNdxpCBsD7M5ikerOUA0IT5MGgbqAshqLKueZw6
Gkm9Lk124623mMVhKMtfYyZ8XR+NCxFmYyN+oy4lZ7sBPAtBpQ3LFShYMk27qiVZEub1NaWP9xlK
5Vu40U3AmVyDMMAyZA6rhZ2hf4ocj5gh7yju2R92CHeqU5friKUy0mnTsY3orAM4X3fOuDaO9GFx
uZhBhNmEODo0flx48W0sOTjIRg/XbN7fqe28BXVyTfWy2M6IEXBU60edyRsmh2wN9+AQCjQ2zgBc
e0wDvIvna5zYmctMRwQSu3l0AgUVmIkpQACALtNiyZ83spstUuuALTQj3U5W82hn3249WrfM1Xps
lvGSsQ9iADyPwr1inL2RZlxv2+KrEp7ctr2y0rCU5BzzCPKxmsmyRE3JKubAwTUZu7cp1J8KSedo
z9U3S50bjTxaCNC0btFLp5BRNechEJFoFKyNG9m+YVkhIY4bfzOOw1cPzMc38uwZo+0E9ofHyxjS
p4UWKCh56yAj5TlV2b4ux4EsKyfmcM72XZ/dJrYr/KZSVitsJSCe+5QFxWx5hWJ8K5yOq60oksMI
XiqXbUA6xn6sxn6Dvv/GReQz7DnCLq3dbYUx75q2Bn0zwZsw0S2cTl6mNgYnMb1Yyt/Y1t5nYJff
ljJbONSGrxpmIKIRA6Md2BScf37KpXkYloJgOuOVKoM/DQ8nhhD4g0+fqGDvLiud3dER2rZEcbQt
60plWinqeCctjuhu9ZbjrVpDcqp4aOa8escn/4llddvMoEgFP6xodHdlFCMeSc19nCz9Vz5oX3pt
HWNPdudh2hVVeO84057PvtW4dWyKIIGBZsSTj0/3XMF/510jNbgRCBehrlGzzWl30aat2xBSGQe6
3CqxJaJzgweFoDMCFx73nFEYROYBJ4LZFT/5qMY+HVYB1/wJBvNrEE8NvLkB8WNrN6C9o9azNsVI
2LvR9C8vxUArXLz5tblMm2wR4yHBDOB9J/k9uYS31MxaxjunckSkdbM52dcEBZkigQKbuBxYnPEm
YdNfDnwvvNbNcoRkIZB56OEo0tcgsxk1sWSvAOT8UBQOry0f0zWW9kcnFq8W0guGB+vWzhI2b1Ty
JAJlSiwloj9innYgYVZluMY/cxuZ6bqufkpnDxc73upN+klfI5Jy3WOlWJzG9zpZIwBywXah6DMc
j9ZzawJFT7kD94BCNNvCX1HMTyIVpwEP88Jgfhd5RNIMoCwh9m5MdfEXoteJeCgReU1o61FzP2v6
qQBokjMLO/4NR02wLw86nI5qgj7U9GqkaznbJB85n0Yvje3eUw+xXWY3OhhddVvgMBn4vLUToJKG
AAvssuYJTKI39v2JN+GCPYQ7OjTAkcUgAYzmes9AhNubIGIF1xs92AaeddVrDhlGM5wMjxIGN65v
F6Ii23jECOcRrbe1aiOGiOWXRhozc96FvMPVesyd6WWOsfOVRC9WMdIKunndgMjG+7GLnJrq3QTo
oA2VAjs1MMoU0p8SwnpHZeNoSzTc5ETkuCuSH5bTATnYlx3vgaQfzV1kETUtYuBabcbF3iT93EfL
Ro6QqwMuQtD4lQ9u+GgB1xYkZNjGg7e0IGPh4BE2qEI6DuGG67/ndx3foj0QhQlonhchXQD1/Kz1
vIg11nEAQ0+ePpFvLZsCDajkC7rzvhvTq5NxbBxwnEzjjCUxRLTF0b0JiaXczFO2d/p9pXsp2oC5
aqsUvFLaC5+bHv3Bhv4LDykRwrjrNmlGY1JEFc+pDKyrjVMoHkkFdab5FVRMuMjznk090PbjQv7M
dHKxceZivGOM1TXlycVDaCfGV4qO24fhnqnNtHKYQB5mE3Ih+s7RC3W5Np1Ici8o+Zn0hyDJLn2F
Y7biey/0GTNRb76ZVn0396PhF2RKrwu1fzAzDlFhLsdskcK3ZqhzpK87XTxWQdhzXI/G7TzV73XY
5vsYe6Fd8z7nWP1hBvQUCOXVb4tbJNv6uMTluwfImHR6sXMj75vY/OsC7jRJzM9ZmPPemWEp6bwP
xiF1kQCWjW7Pd40xgA5jRFDWMj21Mj8El1Zk7p0xLqexkeFZEu3yCbpmm6bK+lNVyXv40O29pSA/
s9OwHS4DY/LRVldmzAUcOm9K6cH60S1r6+p0nwtdFKempGtNIzhYFKwkZA/yXSktuZs4plS5tl5C
PCwLOLhtFamsPIen3VST+PbccdmM7SA3laF53KfbkzQKZzeQYqaVPUxWpqZOTNZRIe3odTBOgHyB
TRB2XHcxnvxOVDug+h7l0qK4jC05wPbI6+atNc3g48zC1hzqsNibwz7P5QOrPgo8Goe0GnEocC+v
XFuHngfOKw3QqcoiPtYmVzCB4WtlwQDtI+Ot4Zv0B8EQV9Nj/aRr+KyMJZWXCi9zEFfDZuHcyO/k
EqVtcLLj9Dlpp2OSpwyccpCwgB2o1ogfMxfhcEryD0hm22kYdumc38dY1t1I23sZs4heTuWtW0NX
8qL1aPNow5giSe2N8xbIGljgiRl2YcF3saefNrPOSQNne8A22ARFvAuC7G4sQdgJnoONHrvfeljd
jFZkwqTODtIs30vw4GuXSTXpPMRvB/eD0emfTmCMILNSxiHdNtYrB2v4YPhT74BvrMIfNy0esgWV
rFGiuslRR07esxfFH4GkCsfUcdd5E09FIRL6ffoYpwvrDfUNAMsSfpsQ19HEWRpTTSdAyV1Fw19D
kHBPYQGwqSGRLBTi3JosbRy2Qbo0gqG0TakTCcybMZwfRismJRS9eyGe3SXNYWpGfkRh0s7hAE9L
mr0JcN12to4Zf3bt45iSGm/16SzK+gQpEXcO/tQeyfi/V2hZ/1HsRkWj47i2qYoIKQFTpc7/VKDF
VGbQfgvlBaepR4/38Wx5NMPjtF4Riz+VNB1dRGJ7J7SqxtcX+51jwrCfefjvuIY8dJVevnYaTqXU
cBGllc2K5puTBV+G3YQwitYxvtcqwVMeP8hGE/dgaW3W5KY8m8ICSEWVCGH/Ahtpzth4Tq1rETKv
LUqIQdBbnmVilig5WLMrDIyrqJhuNasv1qXQ6z2KVntbOf7fu2HjjlBUaFCOvbLmlOgajrjam51z
QDbS/+8vnvkfZXyO4MzrgPg2Dcs2/70g2uSNjRtHwztn1bYq1nH8oOy9Y+si1oP6AfcvIOYszWau
WiwPleltC6y0HDDnY5OCKDER9PDChdtUi7iJUeq3Nup43zQphRkhRCMRW4ekopwjmRiami1GtXVf
VtWmBph0J/uawLQ+7bzcsk5mmVECPDroqnnoPbqztsHT697V/VRvXQDZ/4/+Nd37j8pvhwGKEKZh
qCJL2/q3dw+eRRAtJlZd2rxI1JS2fi2D6JR0WvQikb2ZF4boejmafEVk5rXJou+xnTAHxVzXRRbX
jK4KrkkaYGQfN/XM2lTMlxR0CymgkFRVL/GmMjv8XSG9wBfDqXqMqJzZE5Rv7yKbfxgt+DerBDGS
0m5zw8ni3WyKj7YZX4EyKzBga2ymZqzJ7qLk9EbyNHo6nr6OHre8szeeaPvdMpf6Y6fp9lbZE/0Q
D/vKMtlczcooH7IkfODWzuWPIc+NGQmAUix9q9ipwiNsq4w7DDB+DaLixR5XTk1Jh67+Yj/CMquS
TBww/asGG0I8VdrCvANPk3dAjuagE7fMk5fDNEgOI2UxrmvuyaqaeUB9gBy49CEz6orDX+4aH3B/
vVuJzdWjE+EcRPMxp/xhX+t0N0tz8nACh2+lFf0Yw+BuJxdaVpthsgsV4b0w6C//XciapVYKcXkA
9aJpOrE7Xb80grNYA6EJvorKK+1/90zWJoDU2aGCIOj7GOC/e50CYD4gD8pLJBFwgLl+zFSCzVtb
MegjGDjkDfSb3/+YClu/yT1xP2dO9ItvDkR5z6pqjk9BW9mbMYMF9LtgvS6H4FR271TyXAwcUHtK
v+IdMo73DmyVI/mMXbVqsCMs7daoeDj90DHERw+6ZG3VztmkpvWCCoQf3mhvUcjdzRjJI3Y6edKr
BUe23RbXaDDw+PTWh1OODgd7tJhZCXqM1b/MedJ33SCmzQCd7G5pPiGm3vD+zCktKJazYYSV79WY
BcAJgnor6+guH8RLXMYpbBfwRpEyLTTq6Iy+B90SUubZtfG9iQkBszWbx3SpFXSyaplDQh8HG1L/
EiwhaTJd6qmRD8uMFTrVKFFk5LIyImE82S3M+RnP9WaJYC5Kc2kPEM2KazsAja5IFG8aJxFccgeJ
c5/AYGCNSCvhmJIHqNPt78Xvf/1L8XX7t//hz59lNTeck7p/++PfHsuc//sf9Xf+7+f869/42zn+
bMAL/nT/9bN23+XlPf9u//2T/uUr81//x3e3ee/e/+UPqqWim+/672a+/277rPv9XYTfpfrM/98P
/uX791d5nKvvP//4LPuiU18tjMvij3986PD15x+GYf7TLqG+/j8+qH6AP/94YHq/fDfZe/H1H3/r
+73t/vxDF3+1cE3bnto1TI+u6D/+Mn6rj8i/gnW0pFpJbSENtpQ//sJG1UV//mE5f3WFNHGR6Pwl
A8rkH39py/73h+RfXTqEid9IQ5pgqYw//s9Pf/172fDff228Gv/48z/XmRvWf1ZI26bNKNvjW9Nx
U9mqrvefjgRm3Ia1HhvwmpBQJaFzclVlxLma/5X1/WXRPrBE4fNzA53Z14BybOFaXFR2aRCX2HqE
r71cYBROnHCxlRFdNIifjGfHuMeMgpAG8KSRuoNrIEpWqXC/3GR6XhxctlyA54G1DCpjtNRcogaz
X5md8doOC/OFqt+NQEhWGjFBrlpOCbV7SdhJRsQJNwQ/yvOyY94N+irv99LqlzMRqa3OEBrXluXs
qA7eaQ3T6KGcoXgXKMQxM4KtocGIHCCmVIV2xV8v94sOI9at531tx92JiTDOmvhch3q6pUhUQw6H
UqMiOptRXX51I38qhnZAHEhcTjFY3ioy8BoObU5vYbM6GQa+JeKDPa7z/IMt9XYMg4lM0MQcerHu
p8D4puMr82FGAlyxHnsbe4s6VtoVNXZgkDt8wsn3YA2fnNG7Y2z9ws+p2x1yS+uAkuvc42Db8cOo
u5pfDViPrXDhqDwC7qYg+Vhp6UdfV/reHcZXSLbcQ2jfc0MVQGmb2y7nrr4QSmdsmW3rvn2eklo1
nqnBQrJq6znkZEp34Ug5ZVfFRxEJfVMawWUiS+wLcujroWMbk2lLAB2RtndupPMeG4N5mjn9YaoL
NlPqwSYxuw15STYOHBCjTqrMxr3D3aeCWeUSFmkgmVoVBRxixMq7cNG1xxTQjYUNgvH1WMrlNjWG
fW+XAATwzc8e1tI5+rAapQzr1n0tM1xbUXDKE2Pr0VWFr3eb6yKiiL0gCcfJkv09egp0TlzgFviF
x/ql67rHhn50nxnAlgjT7IevNcbPVW+2GPhyl+EZE9q6KB/cdnpz83bZeBEoZYskFhBvbOWzCPEL
kvTUBvD2mX4SXBQ54sRyN0zWBCgHxa7NPYJBxYhjZL6YItrXGD5XFQVY25RIxAoOSrQzoaf4w/hS
9Y6+EjC08M5yi5buXB+91njQgehdaiUQRPZWJzXrA4/nOxgJZ1k45/E15StmIDEF8BpewWZ4iRkV
rGOFJo2s8NLKV8eaHhZEK5R27yklbnUnQ+czh/bQ9VHPdQDVxcz1Td1xBjDMoqEgAkS3SWjkNDnm
naAlptbuDGg1fteKZ2PIyf4S2dHmYdtW9CJFC5tZ1tgXKjS6vexw//DS0TjyKqALgkvCNVI4LmOd
nrM0EUZ3Px4m8uNIIfopRiRetwPQ/K4vi7PhWHs9hxDkmJbvOqTvgygkyI+rKS9aUCeWvsKDQ76+
uVcmcL0lGJpPnr6mUt7EKqGMKa69K+PlVyCosNQqsiQLXre0pWYO97qTtN9T3pGpryfzpgJjtgWe
FlIUTA1No/GrbBiYalZBknZGym3D0wK/+4yAYKY425m84dRFiSrQTgO7VxmOHR5bGiFwjyM5fFWV
kfLrjMpT23ImXLSYUx/ZhlWHR3A1CbCHadiA9R2RZty2P0xO8GHaGeZ5qzt4rv0El+uSS43xFKVX
Euvt2mL82ooo5zXzpUbBotxMHDjeq17zDbcO146B30GyZIVLF++7mTCjxQy7UZ6CqnOoyzChWen9
C/S+j4i/cogC5npYxLWh5rH34MFIcrAi9jaR3r2VId2lLD0m89BsHXkDC6wb0GzIr21u7mVbs/qn
9BDHE4e7IdmL3niu02M+ZSMo9sDeJCHIILQ+kEHTTArJEKvJTjg25zORFbU2cEpf652RMGEzvxwd
S7mNHSB3Fx8pJDryDiP4WqArlRC9rIxp2QScvg/uwtRh+ue0xF+nY5xzv3L4YRrPazAR69To5RAy
OJuCIsDw7xG2yCbn2gChY3L7XSV8HjY3OmWd5Z0LNOYWryERFhF2Ci1mFgPsgGAfzZR31ERRia+4
5Nic+HawtavDiWgdIAyslq4/2iOdtY7KRkJaBLgGEj/SumGHAX4VZNVJ8i883gz+3JIYoC0VYc1e
fJN/XUp4PqXG/NnEXeJ0SXDMtFOnEBZzMZGTyhKKEQSpigCpwo8CUBsFSvJKczpmttnalOTIZBYS
/6aObydamlByp/ejkHhKSu8omAHb+2XXn7M2H+dwOOcetq2gGN/IOMh1xaVxFTfU0DFjCwk/uDdy
wZnCxzZu0h5VMmoXzNRiOYTWAhDBU0XbQdJ2r4QZDyyLylLL/ttm2v2gj1/qeTfYXLi1Y081A2wA
iNFazJ2Bqf1jjuNzi+H5DPlxVF3y1jYZWspDiRZS3zBggSLxHZTmc4k3CGGxrbahDowe3Ea2aU3i
pSU5UfMMDj6jq6TjXZWr8TyNOKtW52kuZwFW3d0YAGrXMGKHV7NZdg4+v9R5MZoFtmOiuhEYmNbA
zy4UfTEwUj9YKzymwj1W5oWpVVbI96UZuc4Xyy4axXcK75qk16YL3HFTpgDTCfZCDHQNeJXhJlgo
CoiN8Rnbu3GcwW6gzzffsnbG/ZjT6hDLn6ThRu/M+4E/exX8LPWBUnbMRi1nWXeTma91aeOYZJNC
0O5pF8+TD0aN+6ZctL3RmMEFzhU4TGoUdRO2HD3Hd5OeNMySiXAA7d5VuHEfZ9ULLhYKd4EorbFl
t+t+Onaw384GJzIXToifjiF1xVRiG8Sqt6w15AB0ecgpjdmNGNnncPo18HLVkEvM2cKJZpc3/Jfh
0I8GvzxauKE0Cn1HBPhYp51q+n4fWXs2JqeDkdrbTDvmLvj0xRVPXGL6NREzjLm4CTVw/+x74BHt
ZKQFLNOvwD2JTaiNvb6pCaQzCjTObu5e4arJle6dzNZ1dyO95fx3yoAlyjKJUDogPMnb22qDpOnF
j1mZ0FOIwMckGZZyzc8bbRxjL3PxkbnBBBSSfThrsIdEzrssmOHDi8N915uXeBLT0XBnJONp2rtz
tWdEVh/MMedpBrsI7sIwYBnpY0TZUTjRs8wkOYH3jS+nvMECtgzUXgaVjXKxTHzlgfXeoRJj5+aE
FzyKblZhWA0rkq3FcuVZZImtoPFwtLIAsU3ED1ER4rbCaONBM6FUFx+Kc7CdLr4H8/JIuOej5+J3
6BZtQVnMApwtWU3XVnutFtNjwSM7rdU/Se+49/jG3S0yBcIAqjKGmeyOMx70XZPSrwYdbo7Ss5fe
RDqKU1yWHMXN8SuKl2vm6F8MBHCiT+5LH8AvEwXM0mp8aOOqPXB3XwVh9mIxBXuJteHBAvES7XT1
lGYRqcNh3tmBrfH77D51LOW1A4bLk79qFzF9oDIsN41LgoS+bl1lVrPNwU8L7Gveot/YqlWQp2GV
GEWzsemv2jn2sSxV2W74hDhUboid0E1m48iNC3NfZTHFNmyVVvBmW/BNdQPFh6uPP4OLXKdTjf8+
Ioiqdb25Hi3+3UDtd2rPKYFyioSHSR6EUgRMpQ3MtF8orYDDKKqB0g+I4b4T3akwCqItMFsy/FLp
DZVSHiqlQVhKjQhzdAkbgQJlEaVCaRaLUi9qZIxW6RmQm7KNrTQOpgDh2UT26JT+oV06xJBKqSIW
5V7DWPa7SY53kU5JbeY4p6nq2GRz4dMzNO9TZBbBQZGmkVdYGt+kjnYyh2IkEGaoEcLChlSDsjKf
LMQbIBQfjlJzFDWiUfrOgtDjgpze6paEv9XPj52kQqfsafqh1rzre0xQsUZsxj3idkalJTDlcyq5
0z3xtqT0SjFUYF8aa3bC5FIhRA0IUpZSpgKlUeVKrVo4grtKv/Imm8S00rTY0WLH+lLXxR7Jq8bA
rRQwS2lhk1LFLKWPCYQyTSlmPdIZHOfsYuucgQLjCkjUOSVKZ+Om3pHlQ3uLEOFypcY5USl8d9Ac
vA44fpVm5/b8sNk+UlpeKNqNo9S9Wel8I4Kfq5S/HgmwKcW+9Bo84EodDJROWCEYNryNwkHJsEI8
R6roIyDuF49sTr2SG00lPC6OarkYECKZ6cx1vce2/NaQaCIEQjMT6iXjFxsPaMMdB2EzUhJnitbJ
wYqvMwS87dFBYyWI6sMS4SL0SYFh/UMzjZD8UVBNlNRBSao00yGmDtipDVf6iRJeabdAgkWLxbHf
7hrU2V7JtPNrmFB0OSn5NkPH7dFzneXOQN2VjYVp1/OAdCL8SupLdKKlzNZClSC6zW0HZc7sTtJR
BkReddkTA+wNcCV5YTc3EXwEGIq8+u3Ik6TV6yodkaIl7wtjCX7VVljfdD0E0IGFolcS9hKwiqNp
mxPet4nsI4STexfVO0b97pQMXilBvEQZByPL8fAhzCJ9J92Jmno0dJvaxNWAqo5VTmMnyRYaAHgn
VNmXFiLBMzhL1l3THeAL9YRTCMrDEGTnfgodTggDO+rQtBVCM+L+OJK1SXlxKkX9cpUFIFFmAJr1
vFWNERF7RvrZNhGgluQwy29wuACeu1u6oCDxK8rutJPKcGCSDGAlRIx3cCP0uBKQNpnZ41No8v6x
idEFdPxGyFf2j+aylEByqP3Mjl61QK4xhAqAmtNxxAkxF+zSGCNsWpwpeZ3W1oBpoqmAP2CiwI1H
xkE/Zcpe4SmfRX7fet94IqOmHQ9227Pixdw0mMQnFAgsXxQCk31yTZyjysbRK0NHjbOjF08ePo8W
v0fOwm4stMM1Iv2xmL5Cz2d7jkAVtxyNWA2mddWQw8VHUihDiYezROAwYTrsrcfOe+TlXla2rWsg
FuoWLyp1k8qiUiqzSjhhW9Hxr7j4WFDr7gGAJR72FgOfS4HfZcb3YuJ/6SXJAdwKXPyVOabFJcPE
clvlHXJy/u4Z9GzxKClTTY67JpPWtaRAYOeGm1oa17LSMIDiE8WVMyt7jq2MOrH3w02alBaWrTWl
BYzZZwrEaFDgufzpgIUCAQFOrrndlnwgHhrHzimdYpAp7M+RKfy6SF8IlxMtmM2LwzWjCI16qzXq
bMpmbUoid+MS/OjB/NnmyVuNLcnFngQhjixZbBxSOzpwTqy2w9jAJE04LWlYUsKQ2o/l0lb8rKny
P/UYoSIMUWitPbkwRN5Zi7K9MUY3qYVNZuLSW8RPnos07CiHFSWDz4PyXE2Yr2zlwqLwhgqZ9s1U
/iwarW4m5diiOwy3Lx4u5oSaj7JR97YN4HJbKrfXjO1r0Oq3xnKvgDzOHtTndWISZgODSAUJrMi2
4KHJbENuU+szK1zC5GZ/AyvsOihY1VywJgAgb7bWKh3ArNYGDVrVIzTKFMxC6dvKvTZjY6Mcj0EL
vjabJaHIdUj2Uf/Y+pBgjgRcWOZCzR9Dazcrh5xF2JrUCLYv5Z5DSySuXz8uyleXpgPczyq70qjw
xrb7nTVYP+3WatejDG+rDqgKkGJnbTdASminW+WU44JKrlOu3JoGlUwTmxizX69cf87QHiaqo4gp
aHZAz4/IcNA0XLJ6OiworBpyU79hHrXTqEYxKwfqqRxwBXrDcUbOPqZSA7ccUhwnKRXrRgu3PdWa
pdO9RVaDBBwvpCgxb66o/+EKbAQfSxRc+3lnLVX/0OTQD8zJypknlMSv0ow2lpiunQFT00D5FKAw
Yv8GEIAoDH8mtv84z45OGt9Hbe/uJoumSZfrAWa2Q8SevwHeywo0MFIyRHNfw3QI9D7wnYGxUy3B
zrBb75KPmjQVyV5g2uZGpH2wAcaBa68uvZuQZarQPDr4hhsv6385s5VuY81hzXX0nV08JnW3HD0W
e6eA5Jec7K4g8Utuai2F+bpMJI3GKUP5aAqHvrDxp9Oct6Ww7yPhMuDrHwgO5RvmOnq8vFA4jQ4M
p9Cq861wQMCUnXvvkfmwTG9E/yDiRnxB/m/2zmw5cuTKtr/SH9CodsABOPyVMQcZnJPTC4yZZGKe
Z3z9XahS62ayspMt66c2a5OpJJWUQgTC4Th+zt5rM1Ied2Ym8N+RbLEeRKPWBkaccAxRQFn4Aice
t9LxTGLRJ42Zrdqw0RFEqo10LdPgPjXwwdGCD475IO5Cz6NrSYUO2c2HQl7EHDZrB+8Uju/WsG+i
4TGUJXrrEqtj6ParZ0798LKZKv25rkwQm+s2aYA8Y5YK0oxGwBRemqkbXyD+p0u8hNbQ1sKzEbMo
veK801DjgmRRXbc2CIiQyRjjdBLQY4I8Tan6teOXAs+KgTHA6vJ9K4ikgszJr2kPm3oIIjJyWoLo
yk1D7OK2FI6/1SP2q0JFK8dvbucyvDd1dG5VRINEuUG8TVBk67iM1vh+rk3ZN2ycA+fMuN41SBHW
ZVA+eD45P6H7OBN3Nk4LgCrkjD4V2Z5RwklVNO+tiIFY0Nsn8K5R7T3R/mFkUN128FNMiPCrqiqJ
O2zCZ5eGGuqv+TYya06OS7HjXVGrRBR09jYccP+btKpmhpVnVA5rNUOvCzBRk2Uvn5LqhhMuAH6Z
3CucwgOKEM5SxE/l6vs4AvKwAu+pM/27qYGGlBojQ3hs8QWwnLpWG8TmYg1khopTbGckzbl5ChrX
uppHpBlLbI/DBP08wxrr0xQtWwId21h9TybMjRUbmuu12Elt4xG+6tZ3AKJwTI3g0D9ls/cC4+i1
nPqzHm3eWhj9M2JCYhOzGP0YYJvQrFpOhwrgnPtetE7HQBMHSi8QWIGbJSOI+qy75Nhe0OoIj3Q8
s1UJVJsRKSk589wcySRrEMYkCBWdMNtKRrdbAFTkGBfDIuCg1jTJDVuUhKlNMFCoya5O09tmTPtz
IjhukwITzdBRqgyEgF93I5/NngU/Z3lnBtbRLMMns1UXC8GWTKCjzMGZ9SzYAS/DJKcnASW7T+O3
qvbUnVAk5XQ5qMSa7lESaNQdPRj+ObaIK2qHrzTQOhsaEu8MlL7VRW8jyfUN4t1lHic7NaiHqK/4
vwh493lLsNv8EqPto7cEub2C0JWY3YMrPGR40xjx4uCRl4FLLl9MR0kYuLY5LM5XffkAZGvYDVb4
0MSIjCPVJLeoEL6QVvd1/C5CtUU4FuxF9KXUMrvIVc3aMMuAs7JXbCc2RNOMm5tauyGYY+RCgW6B
gYAfb2V0NDgMolyPt5k7GIvy8TwYiaSxA3zQuQHbXjb2cCrrxYUFrM93hmyvRggVyRKwZRq00O2g
G58y5vx2FL0WOVo/OyXvESYhqwNar49qI6peMoI+aH1lF0x2t1Ff7kssgLvK9NtTeonj2lknVdPf
+NlQbNLAN04pGjNZcEviBA9wIgd4T7SxzkrmaPs+lQ91j4DPqSDvYYDLUKTr0edgxroin9FbZ7Up
FuOTxJzURwcVX/q4W5hfDS65G6D0QW5t0rDyadOn9qHJkX3krwqe2VU5QNuYXsfCH7auZ35Fr8PW
1RtrRvYZYyPZrZKKoLe6HgVHkmaPYWCbcMKy6daU5jJDMqfv9G4gTDvF0ecovrJi+sICGtgK9zJe
eLNzt65l7GmeVKeub+/SkDafonCQE6gC+uUPdlF/S8rcxtxSID2JabDggQMal1CnJGN5WfrsuaOb
PPjpdAd2wzk4MS1Gd2APinykY36G1JLUwjK/r3kcsSuiAmXqUB7ldRFd2QK/UWmZlGCt9QW/VN3D
pSNqdkkpVPxcvIPzxaOmS/+5N+jEGz0JyLAcYfswT8p5mEaqtIggskbYJEnxBMsYL1EniTL34nnd
ZbhPU3UIOz/bVbG8h5DrrrJxfpQKX2/1PZHlLYqLyzzD4pNQ0KzMRH0dyrd4afwZPdsyRCQl8lvV
u/T7c9RblDbWhVWkt+WYvffwEvK2YP7T+c9g2E2mQYw+ZeSdCXcwzyZZ3ncaBUM0d+AYpHfhtXRP
dNA/NK6zqVR+cp85gFhiD8/vvTPpKnBQnvLbvnK+VW5Bse5vhR4PGjamcpN9Gy7OzNr+JrNNJLF2
E3szUxw0dvYadfYTS3oiKaS0FhSJc9kKE5hNX4Bs0GSVFN4liQ+2NtY875dYAb+aZLOUIr4schLt
0f+DnAejMrnXcPGvG3dmQ9Vsv5CtD54RmJeD4rjMdKZJ+nCbglbckzVuXPvLl2y9bkecM68OT6Ns
zsv5QfnHsS8DBsi9QwubqfdYigmDf/vcl6gv4h7FNpiYiVblqeOD7kQWHxggHqZMhSfba56FBkAQ
csRoBuIvDDfU65bZECf7qNgOYb8O7AGBWgE0vtc+ZTwUQby6hCLTL0Oq6OVL2gPktdYvVoYs3aPs
i3Ktmsbk6KKaoxu7JLQhB103FSIR5d6FQfHqmbjdKlndxyrcCHe2L51JNFsSgTl+0pY7S4CG74Tt
svB9BDqJfaJcdc9Q5Rq7eaMjCqLQEbhkvORYT+PVlMobW1AbEyjTHSrdXQ9u/zxDDEToCGy3IdKw
HKmAJA9Gg1pnZqQCc5sjFTE0aGt8ihpERpYzMKgPLm00eFNBGHkoTSZ9juy3aCWp3sADY+dHLhRX
iOwD1R0JNUPl2lBt0T/Yl4VYuEi85hv3Fq5/gjAZc1WAixLFenuMZftFhGQatLzRhbEAc0bPWPv1
uM96HNJOkEJdRH2+6qfuHOHDxGbE8zTxajinGMRW3+XY2oRcQWqjZC2Zf/qhj4Qntr50Y8HkAOch
BWyw1hYHyIrYOHA0CQwATChtgtFBMHSthpaJjZdsMs7VnGIKwfx6jokkLQJgrez6o4UpxMvuSM/A
3Opyxi+xCG1Ml+C1yBFfR2dxy+fMSBnbqz2LYi+JuUQg6J98A9YOQX82VTZJK5m5XcQFag7LjVlU
/lmDayyd1F0YtfezQV6x44Rfo0fIJUsmm4edacRtFmAeM9Pkq20xHFIl9GgdWs/A/A8z+xS4fuLi
iJI+Iotw30zje1IIEibrCIrB9GY5+pF5AXJbY37p8AhulHRhRpRkAQaMdEKyns1i7SS9c2OP7U52
Y7222pikpGEkhDSoXlzSMXGSAorQ/fA2Zd+LKnl30/GLyUsd1yYpPP5rSX0xJ4waUZlzwO3A1YdJ
vUv7BlUcNxq5U3xgBvSQueWrM2fZUTbZu+v2x6KDkWV11rQODTnzffg2QhZffLTlbLZ0YaPqkbYM
p1wZPMCdeEgcdW8kii0kAVvgj+NBEalMDRmD3qPzdIZUJTiI2OCFjkW/TYPsKrdafjNeX74pv3ae
OiZELGh7tjdJa5ON3Xh7SzMpZOoIdYDY86XdP3Hf8jElJoW4cE4t68Urw0HIFns09wxb54ToXPAf
Bs3O1oNuVfUQOtTs3juJ3cF3VPGG8CCYQEG0pwW1scORuUiVoWo0Gg5txJUjmFtVjgKRhmVdEPRN
18o/UDZ7e276S09WNycYwM6RZixqM4QfCJSqMrQK0nobGOmjAC/BfEzfDV19LejYntUdlS+uVPM0
DOCLou49K6yXyqe2zJeeq7ZzhoMYfqD70n/52uU+pIHuZPhJtkPmRq+OwX/p01SzwFLOf4YiR3sl
CMsAmwURFkEkqyrb+W78NoDFgiwQfcOXLJjD5gGd5fgsFHl68edfqLvSi6YneWJ0cJEXhP2cqa5u
EJ6G71bI/Gauiax1fBtHZdS9WE5wMK1YXkTaWluR+a4tM90KP4em1fE/tHtGfgbk/IukZSorBvro
zMlaImIY18yJdfBfIorlC1yhjMx9qJAJ9j2kikHhvIpOIvf0iQojLAsfPZVJcEnooX8isWhwENW3
OMTLqXuuXMw7KEDv+umhUxl0Mm+4yy07vmn4wTn9XBP5ON+Ctr3EzZ9v7bQytrCVbu1+SaOyUMum
E7uxVMFXz3U6Ts5w/jrqpfVcDQma4BmbWscQs8vVpdP3wbke+EMJLYAicaNrK6A73TuYm7VdzJvI
Q/JQV8m5ZSSPqIri44ifb1O6M8N5xWFMY/2G+QsPaqr1vBZkBK45d+8JkrjBs0Gz05VvQ+fSMc2w
PLdDvGVGTYN9PBXkwzLbZ6Or0lUdKcJJSFFC/8pxyJ0eTV5FZ/6cBHsX02pE+mNlwojDk/6YqIyX
iS3uUimYwFNjHfDnnLUOnEUHXHvKPGmVWXhKDbOG0RMF+9c0j+OrOns0xpuCfnHvCxK4s+mNjIIc
3gCjdJPapauyb/FkXFZGdRI1yDzI6umGwcx1n0NdDRRRnTMz1w7+OkwB3J5hdMVDnr4slJXGK/xt
mYqbSpJSU0qxIVOxPxQ9vRjWKE+0GGwEssFrHBG2aFu3VSaJfVtCSHujzzdzafuohOu9K6r+0VlG
+YkqmfoFJlXwmACZKzfYfK85nn4n+Rh3cYTjlT43LaoM5EYxh4/wyaztkM/nGT5D1GR+u7EQaxFm
gV3eveD3eyDeSKw7RHakwY5fM1LB1ojCX9DAyb0/FyTOQxwg1yUBUbXrbAExwctfu3YSHCyn19lr
04vYnySpT6AQynVZGd0xsjDRjw0NY3KFONabi8WqH14YqSTbriVkPdeIY3mnCmuEW1EyMg19rIM+
qNy4tK1t1IqHbvLex7q1j6bU1gabSaz5bgaarMzsmERDWXPqODw1xfxsZw7tADDLx34wyj0eF2Pd
9/f20kGO8gsD4cjKR269G0mODxJCpF2uDnGKja5erEO0GRT96VSfIwqOXjik0eB1XuAqYN9rST43
pjMoZOh5wviqAX0FHtT57ljmyUhbVEZ1ejGrnDOag7EvurRjPPqCptBaV+m6MtubRvf8vum0J5UW
7dYyRv/3wsmqudWMl8BLQVuw9VvOsFN2wx3jXXRO7mOYeDtQc3TvBgNyp9hWSt4DrbmYAwTKomex
gyf1QWQ+GxVyi3/vVDzHs0s/KHBRcYwpx2DOsyzzaNVR/sUDvXRDBM8dLRxnYKjkGtHXRsR3mZde
W56agErwW8ooO6oUNpHDCbFjqg4pAUg0AioawuONRTjVMcmfRTKmq/9TC/931MImatx/+4//1OP+
TS18eu3qqH3No9cfxcJ//qG/xMKG/YcnpWSWrxR9SeUp8z/Vwoap/hCuchRyYW2TXOn9Uy1sqT+k
aWupbeycwpQuxpV/qIVN+w/08Pxty1IUIPzLv6IWlg6XL/9SFS9iaHAInmkiB1HS4d8un+ZnsXDu
GsYgAKbBH6G3AVlc15tWTunSCWm8/rthhblDSypxKC8qH7xcHc8MqpIixWwPEZ6zXFcxKbPOvCCs
4vs+6RTNAUWO8UMTDVBAMIH34Ldi4kJHUOzZDps89AWfF0b7VtSDBzm2LIpqWPtt0albjeiEchAV
GexWx+TgyBNgEY5QSR5QEsuGkj5VEbU3IjGNalP1pEd/Y8vP3Gtc0v0qlV23Hg2nmGnrp2550/dA
6qWbeyOCFY2acU1F6PqvZu2J4CsDE/82nzsR72Hikcw1R5NvhsEBd6FfHdFN4ha5s704lGKdN3UX
3Bq5rqn8PJlZ0hZ8yjoIrCv+LgclPNEK4oX1UuJTqfsLx5iN3NnakVc4T8GQaTlfz6bn2OXT5HpZ
KW+om+3aushBaWOeywQqgf4SH4cxtSAsE6PWxDvVuBgVlEZp0KvqzzLEG613L/MqqDDGDRG5mWJb
Yy2ahnPD5OdZxoJJvTj2anMA70dPtNYUsU4R9OF3Qkh1AMO+Enn7rbMcp7232dwhCQ3ziPn7m2DE
YhYP2hFhHwtMj5mNaUmpDpeOcGwLxTFvdaKH+zyvTkU+l+UF+OiGrrDwboYwJ3W7HTAR0RsZyz0B
JMVbldjPjB/IWMibZ7eu4iejUiO0iXQC7ovYDiZttiiR6MTss6GBCq4LKDVeH1yEdHpQa+MhgWHk
7oWu6Bw1BEVZJQH2uBWTcwCJ7oHnCXQf4E+AvV5lPy7+OOvMhkj+6AadeyhjW0KBJ44a/EM+w0EN
Uv8ReVH23HKviepoq+CmNIjfod+cQnYpg2ED4LHdOl1ePBd+Wbx7xI+gO44ZLuPcCfjcs8/xvKW8
yThrE15EYcoVdgHQ6HAfiAmPl+8Z4wX3ybdWsao65myz+xSp5WXcNXh/NlgkKr42M6nVlE8YZUIx
6Pw6NoXeg5yCp1F5CQS5xlcRrRYbs4iZGKmz0lFkcazCXxJ2BKjvC69P+KB+wsDaSvZRQiAFqpiG
NpCB1XHNlDO/bOq2O/iij65lm1HGDMmIs9Rp4+oEpd86lRmZKobp09UZQYLCeUo8XvZe4lhrGTMm
UQHZx+hWJUNzJm7teQJmoaK1VtC6tO2q3SeDbd+pfCw4ZdZeZ5yzH0FC1qX90GVjvYUeylQ4Z4xI
/82eLuQIDpycL2U/0gqK0zVFInNknFWM4lwbEtJYqvcExsK5nxjdDalq1X2dkK8SNUg/WpuzHKpQ
iFfB3IuDhi2uD03gCnfTKkXzYNGYcvQdnBySQD8EO6gBnFUsqzJH6PgiTLc+Vfq7KC1rOzPzuqg1
aAoCqlKFdrrIqpURx4m8IMHKQ2HjtjaEdt8U2PdtAGvfxtScGdEveCh5tEAnmKcZgXb+Wslw0Jhn
g7SYoF85/lp5NYCIstAIWQlC2sRImxNuHP+lRmqYQIlrzutuBCsAsR4o+Xcsv4NxNTBzS7amxHB6
YUVC3k+MLuBRj0NB9zbtTb13MyENALdDETwaBJ1EGwODcHYYGbI5F5Hvautx4NK0zkdFzgCI7mb8
juEzK/aVkYzfVZ3QEaHdzdFprrvSRm8XW/52cqXfgACZoqcwIBNqNdeSEtmo5xLzLpLRHgduy7CC
DCYUw4ULJe/MYSN/VHHCYWCOsto79H3iw/wKSGNCe9x5b0Nj0KJoRQeDCQeghegrIo2br8ShJRvd
jD6KWegXdvOBrnMDmhdJaTe8gYswfQDeJgkPmkfoaS44bXkJQgyQjJ5DNvRss+OslTTMO7JbrLc+
nvM71D7lu6ZE91Ym6th01VnSf/AskwkbxlSXpHcnLeknRXaXPqsxgHVfa3SPnOqbBUVoNYAOURDF
7sNInUFagnL8iPMl49tVRuwXzWfLZ7x6ZmAPsS+pc1HYOkNrL3EmhutChxOxyXvIQLA2d1VrcpbX
ZYc4sBjBDYsqb1cYaMxXLyGSAod4giaxK5vWPem8UagfYO2QshCGMNilNEHN95L43SCQKFUbVTgd
CeEzDZFZezXOmqA3rPICzgIcWuCvYGKOJfFY6R4JCw67H8qgX9iQTExVP9cVGu8e8xxbcNcQmX2o
K4AXIHB2rft+u4g6b8sDEdRbF1b+o9p5W7EPP/Gy2j9fjxmD1GhnHct1HGot2/m5jrFmnnofclOA
vhLKAZKKT8zCH7/Rn1eQtuMICE9Kae/DFWpAIAuv7Ekco31zYn4T8n3oIq/pnSAC0of4r5r7J4Pe
j1auT6/4wZ1bhBlbEqlz7XpAIE346waW216tZkBfjHS31j7+5C7+7Cb3/vqOjiWVEq5jK2upFn+w
jqW1E/I+mp+kXe4iVSvo6pj6CdpC5ShXsqKxN/VpS6MGObG+0g3koMMnK4ey98eV8+dnsLXrenSu
0RWpDysHcIfjt418ogDahNW91shOzXlDewez5vzVs7pdHgd0qOlsmMne6JAzUEMEqF0Mb52Q9Ni/
D1b3/PuPZf1qgf34sZaP/cOtqeqEfd+znmSitknqf1XavrTwlM1DfTW0yaWLcQE4mRqiyzTqEXrX
8wacPWJwgvHmSzUI0FcwWCU4PKiNZzRxLgsmR4Ui0NnG+8EI5Pcf+Vef2BEYuxGpe6blffgxZ9sr
wtq0n0aDeRdv8Qoh1//sCpyVfrwnjjXQ457tp0FOG7N966i5fn+BZYX/cDr5cy38+BWWXeaHmw6o
aVh8+09BHW3bUFB83Ln2vEf2/8mz9st7BURMkhOETf5PzMIPFwIiKIgSdJ5mU0CR88e0vp3rBVv+
r34f5bo4ULF6Klyg5oe1HfhNopRvPrUJ1G9sZIia4cXjd+K7cTarP7l9f3+UFOIyPrKjTUs5zofb
5+hI0IV2nkgYxR4VbCw6qx1ZQ3PQnzPHnPVnF/z7beSCbPzKIZEGl+yHC/LGIx2rNZ4mCwQ5mwgQ
QxIdfn8PF6vsh0Xx80WWD/HDb+UhijcD139iRL2J9lRhaAe+zWf++pt7Fl3nxsY40WTcJHfeij7Y
yvh0Y/7sW354EwgXm2mn/KeYR9YzH6ai+uR3Mz+cyln3Cq4H5arD7+Y5+sN9nMRQ9f5MNkOG6sCu
NSLHHuAlyqTkvporpLwmjWzAnc9WHWBgkE1PMqf38Ps7bf7qi9JKX3oRvMw5F/18pzMdGc4UyafB
jXfRjHitSauKGe8ExnwoV0j5eadXMYA8PbyNtlMz6ghAgKMbYj4eApYMGmP7+w/1y8/kSXosvOtZ
2h8eITGkSpCR9jQBYeaY5NwHo3X3+0v8fdfh/WehPbMt01p6Iz9/7QhnYuXl7lPYAyJz9XDDsXk/
tERasvSST37rZbH8vMX9fLEPqznSoO6s1H3SBj0MLyW21rkniPOT6uUXd+2nr/RhyfK6l5XLVcIY
ydgc1E/8sJ9c4rMvstzVHx5Lg4lpWkXukwqJl0iGnMCD9hkj8/73P475q+uYli0kRZ60KS1/vg5i
+ZJpgfcEkAdw5HW59a/FF/8A83IzviiCc5zN54WR+YtNR/141Q/fzqujkFSP5apgSu/zbb9vz9Cf
XZbHYN19siR+9fj/dLEPa9ysgjzndnIxE3T22bADELrqcaqetbvmk/u5/H99XH8/frEPdU1uAXzN
uRadPMaK38aJUdz8rPEXOsbt73+6Xy3CHy+1VJ8/rJBQuphMuVRgQs9G6VD6339/gV8tDUvRZbWl
Rb65++ECeUifImzi5yxor8GVbBC1HGZSNn9/lV99DZYenVnNG/xv24OMe0V/wAB8XxKg25PLGn22
AH71RSiAKQbZ56hGPiwA0RH/YOXlM8phMmr34ovhr4wNtErrnq7KQayzdW5t3Wn9+2/298t6QkGR
woBvOfy7DxufM5R453r9PKHqfKzSOb1qY6gMdHY1tvHfX8tcfoyfFx4XozluU58Sre1+eI49k5E9
QQAvvoPGop1uoaxcpk2BSxylyJjRHA2vsUbB4H10mdUFTZiuMnmdlQ3tColNgxIqMsU3BE1bMNSf
fLq//8h8Oo2YSXHcM1EC/LxWZzdyAVtHL1WMRCasjhRzt75W1z5DFvz5JAu7wx641mZ0+SGIDRlQ
nfIHVoWbfvKEfgB6LKcyz9TQMaXl0OpT7odCnrfwVBZW/BIfon1+la3oY23dbX367PT3i611uRDI
EM/mH6b14UtPIdEhdZG82DtEhRjfQMGdgiPGyE0OR/XVWSVrvFOfLIRfLDr6KhSLntbUO+LDOijm
ACSi377kCEjr7jyK7TPHOv9Xf07bI8rBtqlhhKRw+PBADXlGiFyfvao7EzrUQe7Hc2PVH9EatQfr
jFLm8NnX+vvN5JLLJkSvgH6a+Fg8MTtw6kqUr/ZOP/V3xSpboR7fyV2/kSuO7yd/84/S6B/QnOu/
Hp4PDJ8P//G/yeu5Kt/zu7Z+f29Pr+X/AmiPYlH811O41fz+Lfx5BLf8gX/gerw/PFcIClgNHg9t
HIv6L1yPaf0hCB/Smmka5z5W/D8HcI75h1hOzVh3EW5pdvt/DuBs7w+mG9qk28Qfc+iS/EsDuL8K
1v+/D1KVmczg+Hg4yTWTQmepPH54K1JW89FiLwd1goSHLRFiQp6fg1kjAKf0Dqh7yi0dXXxMIr4p
GjLmEsD4UU9/AXv/KvRmwg7gW63gWR2CDH5GS+idBWTjQHrypgyzu9ag4TzTJiZ7+DYWhLw4In9C
WK2Hb05XmEcyVm74A+eLEhLVMJKpiklG4lmgXXMMj0Cu+sJzmEsDB5fCuq/xvy7hnpDjzmSHBbvw
xGsXpBAZkU9FKZlMIV1xIribBQaKesTO0QpJCAtMsm5zgVzDwhsREpFCZlRKJ3hkH59JvSlLFLwz
FgyidI/M7oHHJsktBLVohbTkPE1qJFUYwndY4oat8lt9NpTNpSohQabReWbjD3K69ryTS6ZyikRp
0poQExrmCEtDzJIaACtu/KcAkEDgKLyHznermrtjV6aPvlm8UfSjJGnC702TPbUMA3YDwV9omvdD
AhqQ1veV6vWA20afNJzjuPfg2QJV4rV8lgqFpNshv62SCj7GoJF9z1/j1HiU0GaATTawXmCCk0Wj
rXxRgy1kPWfv29skfw/jwd7FJqGWEzjvcBFVS02EjBeUGKtzjE3mwR9iMNJSwD/qvqA0Bbs9vtjO
AYbOK0sNM0KYbKe6TlGZwO5c8hP0VA8ow7EJBmg9M590NPziyIoSdw8d/cYfsLrVGXTnGqfJTZqY
d1EEQS9NrBHRf76I5Jhf5OZtPHSYUxFWjwU6MzCgiIPntNlqf1znvMQ2blKOeH3ifpUXzVW2xPS2
kHfWKuJLj/oGEhXn2XTBG8p47+vLKJ6+1I21N/IsWGmTTNlk0Uth0l3ucH8OR3XVZ24AUMHWuwGl
ZOBUIWQSSG5pwaq0jffCpZFiHet2eAwsV57pPrbwqr640XyEm4HURPensg2+5nlIBBeRdt0wgUjx
iUUOK9ovY/CMg9slGH0GQ4VjBr/beGlH1cGpxlNgFZc6KNrdgiUeyhLquexPwOi+zzK49B1Ae942
EaD8pbXKAxXtJ8ZeZzy7T1DrlrzukQR0nnICWVaTQANo1+QCahP1Dp4TLBApMYwuQlJpv0y5iYjJ
x3ZLR595H3yjin+KpC+3aYCQt431RVcBnSEr7swVBlEJGDTt2HoIJv+iD5yLrieQaPTUFmsp3g2K
YeZihOPM7rhlMCmI8cM4NwPNQGdKXlLrXs1lfR4M5anyYMdDhQCHkXHkzx1jZaXQnBwGPGdZhTVJ
kntEMIJKN05Ipl/oGfvRCq2NEZ0bgc/M5S11wvogG8SxEcuJaRK0+bjdFB4m7mZyt2U0mycyYm5g
J8K2Ova1MreYQsrVXOqLnGSHDWBGe2VAlc+MS5LCA1GapzjujvAlmj3G6qMrRwT6IvPXJhQFo5F3
/mDLPbzblj1vg2WrPFRm8oyBE4NHx2R3dGgZdN5dr3W3EwotHYNxYrSQje8G6u1jXCOUGhDVIbxF
ozPrGPDSLofle27mnb3Y/lnxTnoUE6QHdFse5JbpKstI5KrSaaVFtu1tsCymRYYPYW3+Mt22JQoS
4e865qDxiMklJv1W+d5BjsxxlLFQHUC5naVBGK0jnClnIc4CpKfdw6wLgqice2wu7ZL28K0XBPgY
ur3zxRzhftu3JaOd5UdRHkM1z06/xXL6MvrDLcMsFONBYV5YxiJ379rxaF/WNVhfm3Ozoy+lHL/J
KEbeZg2M+M3YuBcBAKT+nnFVc2X2QX+dMtkTTMbP8UReYsQrdrbs3jKYoJu+12jeJiCaHVYoGA91
dgaXgGz7kX2q74cvruNBCUL+T+wLWQO46RHkYrWGBsBM7r5oMHbwCBjYXYiY8VR3FRfupT+7F31n
dvs67G+sEJl1jnnQqu2LhOPIRjkh4aHGUzunBM8N7Lx9TmtbW+lbh4X5MM+oyAKz32pKyUxl47nb
AK4TLWxWu2wPzANB+KQYJ8xBMb7hr8gCIQW3QCf2evbe4w4aAxlgpFZmyBvnZ9YFAllc81e9xTh/
0eIaTXlVj/CkM1ndekxdV1jVMMfYPQYekHbqaoTYwI9oJ5uy9r9E7IkkH/iL2Ks6tOxoIyBUVCrg
4iJ/r4bhJWqsLegnFMVNxkNBjPAS1WTvwhg0zdgN67YgWDaPcp7jukD2H4EXQmC+U3pG0DG8Gh3G
JQ7IGzMLbmmdXxleBgRNewe/hX1VVuo106irPTwP9gS7yMTqmxR9su/IhY6CeWf0sBecywqzO6Al
FKAyPGR2/xIb30eysVObPLgRPMKmKZinuu0hT3V3FjcOnGlAVIHtPUCST8hoIeS1C/296Ya3qhzy
LRlUI4LPfR5aeCUKC38nvgbEHDF4SzyvrhUMd6p07osaGOHY18Rbxz5knJF9vAHBkDBGRjRfryTM
rO28cAthLdnn7MxwSQZwdFWTnSeoe658h0chdmaCxRPnNVJq44JLeZ1cY+eZ8S5t8+6VNjWkdNID
oAndx1Mzbuwyxh0CMOHMBt6zyWWFYr53IBcTvrtEXTGKzqw9w456NQ5xzpiA+DddvYythD8UoRLP
KUt4SQ/poRTRoRjy5qID3mIWcbvq7CTGTM64PC/8S1/w9ulhr62wEDVVE2yacTAPc5i/Zo5ZHJB1
oFopmlMfNfk6KEnwldG4V/PQX0ymWrzyEbvrANIkLOsTBkC0rb5DYkfvvZYySve03zBVJ263HlJJ
cu5iACay5JxRPSgUrQEyAfDQYjo0VrOZ0BTbCI+WyXBHqJsoV2VICHMULoZ1Xg+IifAcGQ0J7MQP
MIoJpbMdQ3Gr0/a7PQZEYGv54s3dCGxFgdpHLry8VMXeai8GqFtb9G4oX2LgQXU4GacycHbNXMWP
dZ8jDi/samPMGZP02SGzl/qw993pKs/Fzncy/J2KeaOFPH8mShepd7z20hHwe6j2ZkiIOAg0djvd
xcQH2vqvS2TgRoisTc6ikdO63QIVLOYK42UV7l1/2ExMOCk6FOpL0p7W2fQlBmYFDveYZsgzUYik
t+AICTXOQ5Kjpl6vRo8MSajouLYkUpYezyQWPr115/nOnXALmFWa7EvECWsj88/LYh72CnzbMane
CHcgvsOFN4xOCKg9lnMMxAem9JxEpdccE6hwdjdcwBTNkdC6yTU57iuVQ2GciSVGdVyizwZz3nYo
w4akGvcYPUlonMdXThfzSaM3AQZzTGY7pzvBAUJNeK+kOOCERCEEqt8z6kPquvF55sBzWTd+1Z07
kUlDAxAy6uamujKi4BQlWbst0qg5J/w52Ncz7vvORrMjMHGfCbHwAvqAe1Jvpr7UGCvSVz6ogXRX
HRxO28dZWO+pGXsbnYODs8uJqTEmazzQ7hLvGBmYw7tvDZSXtU8vaN2D9MiH1MCrjoVuHsD5tqU4
WgVOq/9H2Zksx82kWfZVynqPNMABOIBFbwKIQAwMzoPEDUwkRYyOeX76OlBmd/2ZZdVdZZZGo5S/
JJKBcP+Ge8+t9LLdt412l7V9dgvoOTBjSHXTZtuofutERa2K8FU2FG7Z36gO+/VstAOGONOfF+qs
KtNea9hL+27d2ojZDccEhO9cZORJmUjMsLph3D+WckZMN+nvyAuJOh7RrOO38Gei/wKpqmrfx3PI
Qsb0Y41jeJRUS8SUgWO7MYoq3fcjERsFebbLwulhLBBMCfCJgJA5neB2tCkfyDlOV6bUqsISsmjV
uS/m9WC2Yb8QMyc6DD0ECtxl68Y50DLieSbj90B6Gxy/39SjxaHg+8PYlmD+JS+dPJ9g3kT9Wk9p
kJLMm0XTte0jeoTitaqbbgeO+yM1MP1BaqFJEmt/rLQhAvRmEjE4NLlvtbq5+XyWXyT26Oiqa+DG
OCwMkib5C6DIxIbQAreGqww5jOO1ZHldTn/kaO5HYREBPNnLAy7Mu5pQeX/Qpteoxaay9MuL19XW
PlKLG2gzAg3huhlsdXmyFg1I1ozoB9WkQMBPbvhC+vHY4njK6hbx2P1CX2ZqBC129QC3aYJYk67r
3YIAK5ylxzkNINkZSVF0kvFpLUp0Ch4pHa0kY7SfP52mTE69qOmHSus8DMeRbflFX6JnlaEAo4m8
DGAhKm8x8X1+W5o4ws6YD60Bg97GrVXDkYm70QiMhaK6Mar3Wjh7mnbwcLbRH/IouizKfOqHOb9F
eQ6TLPu2XixqxAAriAWNRrPDpJYH3YyvUZ4tsCi6vRGqDL8CseovQzJj1k8c0ilbas8OQtH2FeA7
dn1ApakPJBdB7uKFLKZZrfEC7B1sGQO6MR5m+UvbWCyjq/kOMW/8e9bv6Gc2voJoQLY38T0M+RaC
DEuhzAYiWiKoZ9jFw7hxfnqj5iO2BWoxRa+1nn8UNnUTeZOXOPmdFnweT9O+MseHtedmd+K2BrtT
3sVW5Z2cuTvr3KyQUlA6paTYSnKCJUdxWvPGwnABn/KXrVnvbZEf7CYKyTbcm31zYO8IjCohMWsZ
gass5rc2VJc64c8tM3GiGpkKQnY1JS1K+474RxIOZUUmI1/UB2OWwu/6BifjIF5d9LFrE1OCxevD
mIEBIYH3Ds+NiQaQNjTVx4h4U5wQTqMFleOd88irT+7MPE5W9w3evJ05jgDlI/OzNuosHIiomiQs
nMzJp0M8iI3BofRdTjHl5zbivaIKTdJD916U3c26FeYp7n2tKY9jwkBCT9VzvNZ3dY5hXHm/vEb7
2Tr5zGmUf422hiW4Sa+Ju3URgjCfvH6ONPeISvu262uouE6EH2XCo6a1oZEOod3FvxyracmVz3/M
qzccTGv+iSCbTs4dL9pa/4LVGvujgCVcCS27oPwknAi3SGJ8xR7lvBmjoEmThnwFrebbs6vnpAYy
60SMZxoIn7jHC58FDhCqpW54/41gE5EUH7TN7q7lpMqIMj7Y7Fh2aQXXHMvWujEe3ma4SHaWsHFp
6vsFrxBi1V9lgtDMVUDnVAE3KpUtFWy2g2zwK5eFOJJosKcNDHV7wLVHtu4e+VVQVMT3Of09aSvI
U/sYNAMHbJ9lBLrBwbQ6tDXphoqS6rVKlR6OdhYFEOW+sTq1HQOoXCGMbeunshQmb0yUU1PPUWdg
ZjWorEOHQZMWe82us8ev2ai7c0fNitA6eSfgOwsbUZ6iznWOckAGTxBktCIAjswFER5VwEpWe9Rs
pX1a/sSHdufYYGtXMu405nY+emOoW+SamaB/vRRD9ppJ84z/dVdGkX3psUOVlilPiw73c9ODbnDR
0U8shXSYVdy+Gs6u9lBv+S5SLE+kwKCwP2Sstvy1mJ/mXH60SCUJr0fk6Arig4vuZ7zGAbj7y1jG
X2baW3BEGXOsUKSY0jCG+xa6bRJDikvRQVS89zouy9ptL2NXvdpNihXPIaEkB+HkMrwpEeY6Ni+Y
BYVhpzyn5oE1xpD8jn0bpxATtv9CdBXYrBipY2w0gQ6hA2WjP9g1+P4o2idT2x8KAwa02JJ360i+
uAMTlpE7n2obiypF/7VZq+WEeu9x7dbhpRjgHOdV3+zVUJOU4fTPJiglka0YEhqsRBUrAq/l/iXp
ejfoHUHGAvRIT0hWS2pCaxFll7WvTp5/5qu47ZIIifqvosBUPxR5vytM8IwervqSXqmT47wvmaH1
JaZnzMT0KtZ7ktv5fiqzW/IB1AFcC7bWyv5oNPGB6hNViTMFHb/jF8bPrnnPm+o0xqiVN5gcnHcA
CxzQQVnYa6hUfB8NC2a+WYUldFqnMkyqjeaZ1VZ6lE1831sg89o2U3yXyPuz6TAWbccdX877WvQh
nXUvVf4aT2yZljF9rAyGMW6SzDeJBV+qtRIn6NMYieCYhotb8VJCDh35/X3dLfBr4ugojVt0q7wd
Mx0grKjNg2Zlbxy0QZ7BKVwN7Z6dYHKZsAQf5s29vKzz95xql0WLp5PK50Mxte5ejJxtHUA7jeHN
rlknfjRIo2Oei/t5wYrExI8sPgxaeVY/Sbyhu5Qm50TdwThF/8wbE4eAYZHc19QMIpDma6ObBJZk
PmNRaS0IlniuXAtHpAxhgahzpxFo5mDBRQoIa43pdcs5f4AOG2i12fu9jRNg6YCXrCn8ILcNeoF1
pNaKt8FIjtxgx0zHvCDmNxNJHIRAYhWywaR3syosfMADG6o6aZvGobAlgY3gWqYxu68ytkQrfzH/
MhdE22PTY9xl4bS7GW33DRs32Z/ptIY5rrXdIBlrco/KJCHKQa8mX1rdW5a36lqKipF7BuayLW9g
JeLYjLdUMI3o1rV8L5sluTH0+BXr12+Af/BquGWK5ArBo7zVvOg6ZTRgRX7DDJ68HeEALHQ1IpVi
PTAGCrGM1HgrUvui6d6GfPzuLOCluHJvM6Y+h95r3+0Ki9vaUeIqwnagaRAizCjZF606UJznvuwn
j6jgiOgnh+8bhwTGS+ZKf9jAEo8kABVK4mX+hmo934tcP3FunbkkbkVpTQRSdUHj4XJMtIK0ZIPx
lqOqs17Vmb9m2SHR7TYY05nLea3vmW8/GcPMNVYjdM5tTZDiOqcBMT9Mzorq7CxqfKEbOcYmZPEU
M7c/OUTM8ezH+fI4dBNlrZ5984iAC+paonehl3D+LD7xGvCx0bq5esaBbOoEv+eS7C7EzpDXGf4w
IgvqsmCzGTVVMMwJQW6ecQ9DbmGWxa9w5LzrIF8Tt37A0ASKJx00v8u1r1WW98rhsowNJh/uCo9n
UgecO1eY/AigKvtol+XzXGDXsERW7Bf7UjVddFtASS0qCJPlEwhfBuz4nrbL0RzTVyEPXs7wT1eE
uCqiSoA7x33oRiKIkyk9WqvIg5gRww5bDuzCpbjG4y8HO0hQpvMB8umFdx9huejc/TYb8dc+5BVp
BVoz/xLDZvdv4tAhhfE4A6jXU+gI87xWsKG5nWNZnCGO7ry0to+yI7F6ezzoWFR916OSJ9tPXXWh
8muGjxxjbdWGhBX6keZ5h4X5YNWOVClZj01RKNbjAypcrSp8ZMPGwUj7a22aY9jO4i41omebMwrD
CI+uFX+aScZ8RN8QfFWEGVgrnksSThmgUjLoM5laERoAclNrH84lYe38o0dNQpBTLnFVDVbUJNUJ
Fe1i3voMlHpsrLBgsV9qifxiUi5w0ycBWJFTOQKTybpVQPwtHqWxvNcdTB2RZipsc2zZ2nRDPTAA
gWUGO1RLHGQG1rCUthecLRDuzLlyAxj7yqgep4YlOV3YeyyweruQwFI8E32kGWfHfqW3uNqevOPC
o0Zs5YUkAncTUhghJ7e9w2P1VkJfEBNQlV6kn4U1kVqWTxGB8uZdNPb46gC3+OPIUN1g9spGnnAq
goCsOVx7dWEuAfayyCu/N+cN+2liuO6PqiIUdcBC3dTqlHvTOyT7N69uZrIZ3gCmknFWxJIjlj8t
6ocllm/pwIitqA2U845726XUoRKLX0ct74+EOKcW20O9wGgLsfWp6Dzi9ASFQNObK/xlspbwKT0i
eT0WBWsTQ+MPEzHgJ1HMaevyHgDQC2KevBE/czPnELt0aSWukcDom8fkQwcnul/XFN+CFXdQvRCm
6vbCUkR8QMTMptLZjznPyNQQhFWig8GaW8Mtmw7VWr5Yy5gzPhsh0BRvBiCqy2ksECPmOTcTRN5A
rq1zcAlJ1b86WKAcgywp5cDDtSUMeGW0J6EIguGEp3gcYmiN1cI1l4ZpycpjFuar6u9MAKT4xnZx
tryNVbEliJITAbz5cepJjeY4yH32AEGkMu++Z5qvq2evZ4WFZHG4GLGlsDxiytbS8l0XoDbwaZ9T
g9VT1ZHizPZFBabevrhz/2wsgrznBnhfUncxZaG2MJcSIQcJZpvJvF3xDwd04vgal0FHYI7nqYRR
gs/cQ6LvwWtr32oM4zBMTi4l2rmmQp8rvHvuuBwmnsVJKozu1mcjm5KxO2+3xJHvBEiTm6l1LkwU
KrWGR4XsXtfvZWkGEx5XeqS8CkbNG/YZiyQK9/rJSQDPzPF0z3z+hnCMq2FQS9qo9DGhMQfFohK2
Xrwn+fAdUC+p9B8riZTNxnlsnbdE9bf6OrShsPL3NTG/+c4J10XXGZf0foT+PS4sNY9j7H3DgrwI
2Dd26fww2V9GUftQzMMNUp7pmA/TY7lkN5oBlREmrV0M7SUnyA8CoXMqAUv7g1eTBt+Zb6RxAF9r
CUncrqttbguqFQyH0+D0subFlw12b5WIWxjNMJYGg1W7JevQ6Eh9NcDZpRqYhTSP6bfaBH/Clm7g
wf8oxUW2BkG4RuCqYQxL11D+AOA3kHAVLOgMu7rzUHbp+A4JuPHx076lcDytmqRqkKF3hRnRby1g
KPgLdgB6+ouiHumX9ataSiYBgqUZi8K3RQe30w5mA5/LBrdTF589eLlpKaKgm4fvoteI2ZkoSjwn
f9GdRpzK6AkjPvop+7cCbn22RPoG6k2Nx9zAXjsRS2kv7LUmLj7KtJYrSGuiO7PP4VNkRrFXqfVj
BDu1l0bH7JZDY/S++nE6ge3O6Bztz7ZvoR0n6486ya1gw6cDMXMdGgPEVKupP8T65pTYMkzyCCRQ
1sJjWGXzK6sihgfF83bBMRRHPp6i6Qk5FALgck7/s7Qab+8MjDwzDA0qmZ5MuDZhjjSsdgi1Lg0U
DuTacMB8diX066T1QkGujMyUG2JG48wjW9bXLAp0Y3ptC00ycJJ3xKA+WEDiLEnpXYtmCq0qy/yh
gwMagwArLO1KWNoJPKOvk+OwI36UGHSyx5KIAV3E9IuIsqd5NqBetiXUK3Bp0kink+jUazkwW8gx
3eVF8a1l5qVeh9dUVT+mgcAPwJXkWDQLCZQmUWLNvk2QFgidGmMuF5eRwZde5joT/FO2DJ+lw+y7
+bInSh67pdOUrcAbrfDk1NUxXdVn7fQ3vQfMdHFiHWQcQRDwbQmG/4N5Ie1rP/T6gWNvOI1adFe6
7mtCWUV6CypQb90XqFR8u+s/S5X+MEG6hkSBMpCojnppMVQ9yWaLKlUDiWq01X4PQcokOwMxo7Nj
pHpuRYwepCp2da6djW45kEww7D1YBVDlQCVPRTCPwJWhs7EQh1eMlI/LnUFN0CSawV9IqgCGv9OQ
nuJ+BfdpwchUwCEdxV1urgYvoSrgbFgBsBkoZ4XDo8cagy0z1qAsIDKId6BFMTt3xWlO3E9nkOfZ
Zjs3bdT2nE5/b+rs4od4aAD+j35OD7WrlMvSDV6EE8WnhWgKfyGVkUmM47cz1UUn8ksvaQmkxtYc
avTX5Gg2CGRYw03Rk+cOP1hYWMIsT9VoYXD0Ofr6K6/1HrRcWbBCpt2TQMACWUALFGBjh5k087Xd
laULMTKvDmNDQFyH7w+9CnYXYX/Wtu1guBWAqZhI7aUNR1cb8rfO1CM/T5NyP6f1PZZj7h0On72g
lz5YJVjFtMyCtIjqE3UPsL5iCl3N4iurDUFLQwlbfBAVgtgmdplnsg1meixYOtj1KyEXkT+R02lx
MvH9m1DNZf5Uzu4M/h23KYMGrnWMfqFwsSIcCqd+W/DpELpNETbz0zeWXtzMsfm4YlNh2gFkqNyS
m+PteI65wAk8agM8ME/wP6xgRk/AkpCazG0ysncavM3JXd+RLRF1pMh3kC6qpGuJKwTJVqILguuN
uMUg84fVDA/lghGyMnrS+RJ38PEfAGJ1oie47Pu6csqAceCb0qCdGDMThvZxsqYuyJOEcqfsv0H0
3ZWSMJ2hXcEcNesxayESL04W3+hOWArSuFBVYPE0ypPBnvosCV40ZvGathOxpQqLrDZ+8sqGAO9g
m7Xbzy0O2nH4FRVMJuBowjMYN6APlFkTn+x7Yxi35TIC+PQwMrOSL3YL16WaztiNdz1Sn70HZI/V
ziOagRLCt/E0Rc9M2tCBel+GODlXmWgnfTG1J17oI1mtr2U9fa2EWomBdGJBNyka1u5Nj5gI+Zfa
O9lbYvPoEV3hMcsQFEeEoeAPvulMFu6CzSu0Gpw1VqKFjdnWB33I7wlEgtqfUX9WDo+f/IIi0DM5
L3+zFoyuTb7viW6gq2voUawXcltlQHI0LuMOswY4pilleAcGjvgWnlSjLrfti4UczfjSOBuRY5Rv
1Ur2isWGYZ1R7SiXfaxNE5ysXyMxLja8QOpzvvR21W/AFLNCN1/6KG4OnWZcc7f7DdrNCNbeoeVM
m8qPB+0hSpNvACxhkTvk/ET9IRv7Zzopu7MZ/KEOkHCxe9Y1WlfdYpbwdljbzGfCvCh8EtZi4kY1
SjH3634ZYwuX0YVIPVrqUiMHnpXM4BI65NihCF9WX+M789HcxGCaDBFYjhf7ls1I1ZupbCtzYZcn
yAdKvC4O1tkZQvZxyVjUB4fdFURh7z034i9A3a8ToirDq95spDyx/CK1XgWjQDcntDNGCHmyq/qF
sOlPhCLzZVwzb++Z1qdmWk/IBc9RDbMpXcvHYrSdk5UC1IoTeBE8dBwnnDG2eAVwBLKtBnaTkLmJ
OYz9vGGqJ/iiX8xTtVCzzGthu4yqpfu1VJZGIoLVoNQByLaMBE7HKg61ePiYyU8LGTVf2+0F4vCD
nzN2RegOs9hJsyhCUSEKy1E2ptsh1LqNu9dJJzxqBI9O9fg4aGg62LfHfIVZUJWqJU9Meud5yC4A
oCPW8DnlE1JD1ltht8kydGI/FEMspHK8v0mBJ4cg7k5upWnEsa3P5jqFcTudUt49vJPJYl6ycTsJ
GSkaVv81gc5DvbEkBPeBO3DCgadqhxdP1Q11xu0yw+OKXWbewIzVzrAJ26NkfCAsiAUc1+3m5uId
syxh29E32mP/4k3JTEWTkx+Osx51JqEZRBXiJwdJV/A+aVtoK1XdPYoMfkgiY8gM3gBzKHZOzNJI
+xrTu8iKL0XNLs0T/FNqwjXa04RFDvEz67Voxh+zYF1SogbbIeIwSHcs8Kc0uQuri1OxhtGclN6n
bSEkzMv1ThWrRcM+9TujUMRzVT/1EQGIvnahCS7sUIOg1Qml8HsKDoa2XqAaq7yROj8Qwd8b0FnL
AtMbsywfABvkcpkca1l/SsejM+nJRAfzAo/K4Xj1OuuW1SV4A7Lf9ArliCLc5DZRKJicuQErvr44
bXVCYs9Pp3siifs2oxKQ85TeoEIJFJkKpzSmfEHSPbKiTL4Q5rwpR9xOaZuwxpI5tKriyg+/9ZWO
ZNL1orDsPW4Zzzg5HBg7mvAy6OjceD+e5/TNSMhkbEqmAQ6m+GjEoA7fNajsqaNHci7p2L5E04oW
PTnmDsM4NVfHhPvqMC8JCKbIbXipxoknO907lad2SeN9FMsELY4pYSOQk6f1iz0SdO06AJ7EWv1I
zG0tiVe6amj5SwbGlpNWBC3Nb9idqxNbHAnWhgn1aj3A8YLE91wvb2Sk/UAAgXaAOasxo3SzezKQ
Vbdnp5ncTOnPyHXqU70wjUBSlmneY8OuEpMXwBOeu4xp7CmuGJ3qaMysZXGAeEHvHAdY5GmU7pEP
KnLMnZKMrCspN/e1LqGso4lBz0LhMFvDBUJZ5Df1Zu6b8z0q2hjcXFqeXaN5Ho2GkMOhQ12VgOW2
Nq3J4O5iYtVQ6VJhQW/c5WQZgGWLgzxGEcwSeLsp+zNQMpcJWXxoipJMsGXagsGj3zAwHmkZqOm7
7mRwMpHU9VgQHOMjQKLIi0qA6uWpn6oH5b0wyGOdv+gsYLg+SNwQd0wKKebmiqTkwfrdiuSznVDO
IovYyYkJc94Pgz+bDNa77CvW2DiDbkCzpfBw8NvMO6eB1ZB4BzREy2C9WURnFMX8qjaOtzYMLXk0
SBhyz4jP6GGfVlOjCeenjd6f/TZwnjbGEtQTUO1WertLlKWOkcFce1aBlUwu1goYd5jYtL0jNVaY
rQxlavK4FeKgT0YLC9dm/z2t57qXjm+kyD5aIiCIKC4DxEknkXvjjb4U+5lLStf7vekM6yPF7/ro
dUyl2iwDLs8H5SyQvbfXBOYwKUfTcABRdJ0HMyKaq+Av0DyDzpcOl2ntTK407eVAhkgKBVK1Ee8S
pHzT5KEz6wXBZTDbqhbNZKxVe+UOVThrGXmUP7yhu3GMGi+zmbxNNdrUThU/Ddle2DG+FhbakjJf
AIk75FQWYbz215brzUQVC9Q05Do8RQDj23l4Lxw2jVGELz53AM4g1mA6K72XPosfRtLld2TDoSwv
5NdAye9DZ2KP7ZLNMaI8VDUrPQaYQLkBs2YEJZWw9Cyo5mkG0aW/sfDvW4wXIpfQjFipPFQ9xO88
nmmgTki40WOzo+FA7ZIjasbAy1LgLGBfgPXZDAjW6kOzFeASBM2N5QKwjx9XC8xeNLdewC2P4d5J
bohXODSCvBrQg9tFtK08WiS39lc/acs+qsnISvJJDxNNvAEzAmAZoYE1gQjXaXcPAFWSuLVMJCfQ
NRcC6dTQfYphukr0RojyEB7kwjmLtBsO5JnwPqNcpS8oA5NAEtIKrhO5Ojs5ONa+BdLhN1P8plXb
ionVzZRYP+eON63m6FxQEkee0RIht1bfUWZGR2KQWH7Xmrlf2XX6pjSKS2Yv1R7+blCTVRmjEwsZ
G515xz+IhqVxozh3GrZrSa0xZXRtfVdnDqc0sRSLZdoho1S6W6twfrtWVDIZlDWTED4QmR3RxiZv
/WSdOTPuBuw0O5Zfv60ifY9SwEbtaJ0hwJ5iyHx+Ii0ks3Q5jO+ZWlnd2TtNKl0vMbLdwBwRd833
XsLTmJdM7BYPD4DuTJwlvKd2sCIZjzEc9DOJRLeMxoe4yUkOypQKxJC64eKwVbNXf6xdbkmFZqCz
EEUbkX4FyA2finEGq5YiZgnfJqGXz8lbsWwBF9n2Hf1ZphZI8VJa2rmwgFQYzpOauKHrOn+EBGP4
JKnyo4mTA4YEZlDjObUHxFyo9V3LcdmObrPUPVHmLDmsxx64L1xv9g0m4K0+0rN9pKnmSIjMO9MT
2O8auQfeOdsC4o2MVKEKQwA72PhkkzXmE0yZjNe563/FafqoFZ1+Uqii1213AiRi9jmtO99Jtuj3
gZq5XUBvN+5TXan+GLdPs5eG26x0D6gMBRMb+iWnV41nGNdC0rHMTuNXdXortSgJMi/5BEfB6iss
TKkCxk17gIy/SY7K9o2bMGQsfun6Fok10kqli29DyQkAQSEtFx3J8bOEwxR7Z3RkN43FBroyVahW
57Eb8nAW8JGian0lUHMNQF19px61fGlwSnmbxEcITPJrfCriELxqr71GBsqHSESCpIlCP0cpW5eC
S2kBar9jW92GVaEltAvs1XRxpwyK8ILCggH5QIUBMgrtPKFWoDuglqFFhFJsrPF+NVUa1LXD9DwX
19xjIJeur4JgO0cxunCRCxpy2HeU3TuYdzdOaqvborJ+UJ1xRlEEnqmWSIHLEcnXkKJZO467wR2L
kJ55j0j6i1Q5I9RYGMYrRXgCtKFBebrld8IxYh2EhJRGaW1CTsZz4pBQTL79rlZMlHlevvWYg8Ft
zMcMNQrd8VcycfVAVrd9vaLFLar6E/gSV5oZETEUyZuE2Oyd5jKxXrgZoiEdglXb9GvGiOhTwV0x
v7TSPLWes5826LLoy7DqoWkL2YTOqP3sM2rlYT15Giu6bhuT4FU6dgIPoXQKwrWyOdnLxAhiLe1u
+hmEm0CDpMO/8ys9lEYOEtgAeV5Rpse9/WMqUrlfve+56uyrQOOqt2g58kQZYS1v+uR1UMm54d6N
Z1cFg7Z+SKd8SmTyVW/jdQV/ENeiMUbReW26V/wdTEmrg2d777Xrqr/zKf5HLrznSvG/fzXWQf75
hL9HsFXS/9dGve0f+r//Gfa+f/zDG3vyn36x/8OvfBh+byn33VD0f6VU/nf/z3/7/d+hYAoLU9p/
7b97IQPq99e/XVK0JZX6Kwnzzx/8hw/vbxBxyLeHro66ReCt/T8+PM39GwZeEzCfdISJQWgj1ZRo
XJP//b+k/jd8eRASDMuQOoAnvpB/kDAt728b1UTi3UPVJj3b/J8Y8f6gV/7DhkfeBq5Qi/0Fhmv8
40Lq/2zD00czlbJOCLoeqm87Mcd+N/cPlpljdAHQQpaKeCIpOL7++TDrGYkeUGpvAYlPfjImbFjq
yn7VsvTDjNhu/OUH+g9n519ZUMLeAAP//PVJ1zX5sTmOITak6D9/fdi0WJoxMEXuPfYniVoNK5FO
NoJp3i817/LIJJPszy//fKiESadZaj+aiTc0qlDtnvg1jUqeZOm6QXko2tJ8ERaEbK+v62AWax0w
HFrflZc/1IUdKm1sb3jdFHYQ9q9J4VF3j85dbM+f8cQdAt/NPmdS18kjIZQMjqC+ASrz9NAQGDDY
KRDbKDPIscHXbRXWR2XHPVlx/jQK7VbErI+UmFGFWUg0Y0ujo2ez+So87Z45PKdq3xkydJYFoO4g
ZwKg63w51fgUkVWjCskJuLCTJL9rUngzmDDe80ymH1nt0qwD5b04297Yi+1Xw4rTDaYbaIY1XvB2
ewjN1vxVoTnYiWRyqGl0qq8Gv04Fw+mmmzz1PCEdZixuEnDy9+8N1iPdAhNkbCzD+xaucy/ljyVN
47M1tEtYD9J78OBQ7ubRO3gkbH5oltjZyF9+W9L41q1+eHGNmqt36k+JY9Jzu8Y92nYKNiag9JKm
elZ6nD/jDRwjAvoWZu+2qSXBKKv0tOKxOcRT/Fg15cSLED8mXr+ggMeWInv5XLjj+kDPTrVtxAWZ
IXV5wIbA7sMj78eLk3Ag1uK+V9p8D1KwDPSGOEjTNn2ID8azqZF7UQgUbn9+mctY3dHWe3dilOJF
ZiyCZKv9/VeDri3g3CESL5sOvIYGuGxsT8S/jAyD0jFsXtm0Ti45gjpA5IF01/WF/XsbMiBvgmq6
eGAgbnNCmO7+fChX+upJS6lUsNj7NScJHVBVHxUSjKscUnO3FNPyo1h7tlIkivm2TdsHEeLZmqfu
obKWmR0kWGgbVUEFyPRqoWi/QxzEaB+YzUmL6989KRvbFrycNocbKpEuSr8MtuVRr7s/SI9WIOLJ
uWXn+IQa8inPrPyuPqeL2d6wcOtueHnWszaZRyZMpWIOu+MTdtR8QumnjXqFyJE7iUGdDSM8Mp8H
omGO2FaBNkyNfACGu3wufKJRj/7UqKitkeWD6nr9EdnWdGbjPpL+hQ4kRi9LqIBDDMicp85DPe6l
zJsHkrqcB6my4lrb5TVutP5egGO/gk9LNl16ERAD9Uj+eHf589rhb/qSVA+6im707cUs+Y3My8sT
ndstnlvnYpby2vWWfjNsH5Bla+zcIot2QmmXiLkm63D0ZJXj1ATIovfPxpp3cts8o9O4EF9DQKmm
6y8z0QM7l4bpF1BfEA4q+fj/HIb/+SzEU8+VYRq2aTpC/MtZHeWQDxdnwt5gRNhhsqm6iRPWGZrp
XK35LnfS7C4Swn6Jx0etNbVXLI1vdVo1ofEwrKt31wBeRsDMms1SpSB2AYnfoq3FJxuzp7yv7Be3
iIinc/JTNLMuagi/uDp4Lf/f34ixWcz/5VQnlsbZxi/AoS3xBzvzV/N3KtlZ60yv1tajwh0g+Jva
cjRTgzYj0s2QPL/1BtawcW9mNsnPTtP5zagj2ZOVdxsnA5ePHLOXmKTTHQ4jsU+66D43l/jaKhPX
a0/MCvkOmMr6IjtlkM1JPWIh0JHIRURuaT7++cxA511mxNwMmheCnRIvCVdyoPLYgE2PR9aNlveS
sXYr9PSpG+rVCFr3veAEdpj2Pvz5oGvSu0CJ9nZJp9KrNQ7eA83upwKH/AO7K6V09rNMUuMnqluX
ArXWmF/L7Mec/moHtqkg19Ft52BAPQaXr0OF6Mo0ULMmRUmQA+eo77KZeZ1qWhyVqoatTPExZq66
d0pdnQhw4qdgvLaOuNBA22/F1BF74C7uNR18WSIo4WQmekco0r0y1pzJhKg9qKLknLqRg8SAhJVd
67ICItx+2qPK6ekY8WMg3D8gY4uOa0/skDtwMiI7D9taWCctZUHQq2I5eMugHlZzSgMYdZ4/Okr6
lj4sZ2gDBj0oQhbCjhfQ+iPD5ktTDuJjQYQFP1SzgrIaCA2GDrgv01TdT9tnyC+5BWraeSrcNYhd
Nz6ymu7uGswfQWLMPMNSy++JdHXOTrmtCdqyvtU7g8/KDdrtwSDEsDLqUXdnFjVnbXGH4Kp97R3v
9O+UndmO28i2bb+IQJDB9jXV9yll5/QLYZed7Ltgz6+/g3JdnOv0QRl3FzYhuYxCpkRGrFhrzjFH
O9Ju0iHipseUiVoTw6DWSP05lsBRXT/oMTZX+nOZ+mTgaZa29JDp06owH10Q1tsetRaRSu5fSDTm
7wS0uRyj0kHuLhg1SDoBnx5xzM1oO+s7AqHehDjAcD1o7nFCacZUeOof7gYhs0SpoAp3JwTmFJKb
uq1Tk1IS54ylWYgTOq/WO8rO6EH46t2OEvMN39xD3AbDC8nZw8WuTWIu2gc9MvaOYQ1fDdrHqHjr
fNVl5pPVEVrTlzbpznVBk9Buv7ezONMdm2xH6XHltDUdA2nQJ+ps4iPtCwa8cJuXQfQX7p38Y62g
AJYey53lIDXgo/m9AiQ5uJIoe1FiE8ZSGKQw5n01t/MFQm9fbqLGEAsinqMrXMwluXASl4vrIR6f
7PWo5/FRtOinpLC2TmQAlojxwSRWKneCKvuq9QlecjQypMD2GxR05YLNrTqmqYBYXJjbYbAUvrAB
0kFX22sXDxNdXimORs42bTWkqXhau8MgMsd1cLJOaB/tm9B2j/+9bFLcf1420Z8BpQOCZJowQt1P
HwXGYwsmXQ5UhUakbA4VuOHnKiNHibKvW/dFYp1bVby7SYN0iX7hReA2QIM0Pg4REVD30jfvHG97
f+sa1XiIpDYsvYD5sUvVSFZ70dwGFZyMACv80Ojaq+2neNnxCpzub31if03TeLVHywQ0Tz8fuDdO
OOKNEJw6tIKGKHMBAqmQHvfifw4PgQi/ZY3gfnN8dNBmG9JkMm9BoplnaTXyxaQSzNDOc5Qq3319
JKTNxgRhOmO1oWv6AFFgxD5MKv04Jki6Gt88u9rmXus0SvshW3/c3ldkKB4BqZVesUw6/2dVVhrC
CruMdhok58P9kmu4zzqKQTR77YC8rrfnYN/iLUHu7YdPSNjNDzn3QOxa/1GW9rUgYyYGz/0+mANl
FprQ4xQOSC1cEtvaDlMOosX8kAlMwDnsiluGcqJy0QhO+h6yc3zj2G2smr5zmDBo8Q1bf7ruNM7q
AUEfh65ycBEgG1/WnQkpYQza4OgZTvbQ07Z8TUdKKwLP02uWhsbazBw8WrhCcTDKx7gOumfM691z
q4UP0ZjVF2Zc26COCV+2dZoqjUCK6pO8xoCDwhZMyWZGMc9CCe8CcmKFVkO/iGLUNg1WPV321dGb
k/AcLbgOzQeWPLGyjIlpXBbSav71MzoZdoLS7crHYjb1jK0l3scwRA3UI84VGfb+rOh/wHgOThQa
/vHXcmtTJ5vB6X6Jy/IfP2zovkivwZyUdWedMocSHaGgnvuwRNgUH7vWB0I7vgorVq8iCC9ZGQfv
oOvPuBWPGhHsqmqK58jiK+gTJIFlXf+jEWb+hfCuK+IL+6nN66+ElucrK2Sm1Nxvrvv7rnYvrMVM
++6/H0BvbYWqtmS/Nm8IbRL6X4VzdUY0E/7kH6L5cn/FXojoeFL6A8ASxJauU+08Wqz62GKesWsm
2AMZUZLRyMkCbb5OB5qjpYqMVQB4fKulXvmuMV/F8VM/VFWi3qxgK4UW/IwnutyVf/XGUlw0zUku
quBM3g4zdH3es1ru4x3ZX8ZDFxCGW6A2AEWRmOc2jCAnp3MhO1o5t1MxETYaMCExwQfDxS+0Dfr0
XcXYKEuIQC68Qjz++maSqJoZ+zD048B0kMcqbe82gcdwv0fEaWB0YgZP8FcUvY5OddMKTiyBK/pX
oo+Zd3E32Xudc+pB+blzjRIep3z0x+X9rV259rXDeYkcFN+PoWsRFItY2yOz0491LInRBgKCUntk
ubWS4aQ3A8uz9qK/+93kuIiFELL/DTn957YLiI02C7UoLRUiQT51GQIg1/x/xnB0+nDTWD1NxnRn
bOLOErP099iSyL+QZl1oomKp4IQLsaREUMLZZQVkngMMs4Cb6ROPaGQOMjUsBLrKzsWQEV3Kf9lh
tnXz5ayb8Kvy3RLMeGvRXpPe2t6PKlHlk4qsNfiaI/trakXhrk6gkz44Kd6YqWYaskfjpK7xEJEQ
MmsSLbNwTrU3OieSO5K/AMrMP44bfCgwzOf4FttxHHtmxf0/RXqdwL02FFUjee7DQsdofkBeUh+i
yTP3o/84zmvY4IfdDqUG3VVjji8kk2+n21Z4TethX8WN+aQYtLQYka6m3eEAF/Ll/u/5DLd91uyp
utyNnXTJcWQ3dqz6EYM3RuysQXQwBxV0G7N2kEfUjtLOgOIbptpYccJHJYR/KqcCQTZqjziIs39g
/D9ascheAV/RkJfy3GRWebCZjR0MEmU3tXCT3X9vy/J/2ZWBFFP2EU1DlfK5RaWLUBhy/pxCImy+
j6HB6KWdEk6RQ3RLyUVaEJXx2nvw8LNRL9l7Ww70fTo8MjFfeRpOJ/I/ioPkv/OCXdB+6MEw7iqD
gMlK1Zeu0z8GN7a3KQvNqo9rb81GHKBzK+NDih7pDOufYCSTRzXA7bQtmHOBXAJ0HMgXdEQuJcIq
zcppzcGpe0oZLbJ99cNOkLP73x+GQTvz95OdLaAbGq5gXAPF/PNNQzhtnOgYYHDd2nJNg7w4+hgk
kLfqfMFcZrMj4H/trXPLH4LklQM3wHhIIfRdlZtiMHQ9MkOI6XQDGwnYAO/C8+Uys63mFEjco33p
73o7q4+dNjR/KcB163cwKBW4DTRNnytwOqwG0c6/3/V6aph8B/OJT4kJbk0cHe6Xqq//ffU/f2Z1
WJa7UlrmNvQ43TTWsIzb1jpjuVbXGvE7AzyAYjMLakG6pVjZpEfAT1f1HhrO46AP1pOUP2y7Urf7
m85FGE20db29v7VHW+2lQlpCOxPJiAyoAWgOHIJIDVu/TvWLm/bFUhmle5koGY9lOJwdtw6OWRNh
7zV9UBuW+965U7S9Fwl52PgbbYrSZUh77TYkLMnYYHqGtU77mmo9EbJYUOoQCWGW2i+1TJwvrYOd
VBrReJUayR19A1ipVBWR7aWnjmAwFn1gyH036l+mqWdvcgcDY36rmHNcqjYYDznb3UbzzG/3ygdt
sXaNdveiSFZOvNCl1q50gqRvZp99H6t4PNg92leFEqJzk/FwvwTUnhUTreFaDUIcGQi3mHDgMdWy
zZ51Izj3eJs18ty9LdE/6H9LlO6WKAqkS4x1UIiM51jTUnuJmnWjac3iV6PJDU3UDTTnSBNKxCYL
2fLzyaQFScvtJesVglzReot7C6kbpmgH0sBb3NdtG43PhrQ9vCVajb9QaNeCu2HhR1X9pbLHr5LO
6tZAc4KnN4zGfabH6nS/9Dh010MGS66uCoQrI8MbvAMspnpLaQ7o5x9ZoLWajWQIyGJ8GgwjFs6U
KgloKLS5i7Idleewy1Cv4yd0yuGYWdWSQ5w4UPc7p0hW4TqY0m6p4jbZeikeh8KRBGe7QK2F1BBj
AYjw+6G9ZAXT7/9eEOTvnMv5ebLnWYUFMdCBjP55QZi4K1tHsNnXk2UdytLYemarLa3KC5+sMuXi
XdXA6FcjSHPV0bk9GFhLCTtUyX4aaogQ88puzssJPUJtqczZ5lmVAheUm5Mprh+mVn9xh8m9dZX9
mnQeDifCXxchuX/HVIhNWcbprRD+2mii1QgCyXjQTaQouk68XzFFB72zxr+wN415ofhtcmHbDmaE
eQmRlsVZ8veFxCfNN6khcC6SuIFZUec6118rXPDT6zHLeeXYXxhHHkRBLG8ufB4Bn7NpRqjCGAND
DKbia+fGw2OVC+PWolDUCcDCsGaUm/veD9rQObW28fHfX5r55yLo6fzsfGmma/G/Tz97r/X4VWof
t/wwfRvNBrtQ0lerTqwbml37cBTWcohCciegQFzznM5VAxxha0Ypzcao9mniOeRVd6JZO00Ynsa6
er7fALHvWtzEPawZXNn7+yt8lOMm9EDF7e5N5wE0wsWzgdDUY3SVKnnVejSOyKDtNzdgglyqRwCB
5evo80jdP10NW5eYqgQEYD9a28jLPtCCk3c7ANS1yxVbd31wJBEeYn5lNOAN/vszk/Nn8vv3ze2t
SyoAHYow7NPfv+/O7CN7NJJ0bh8EyT4K/WkvTfGWaMRlCxsna6Ey/3p/FYDYXMcZ0UJ6iijG6a1X
SSF+diDoMdDpP1y9f88bgu4BeflnzIbGipSccpk2qfWUamJt1rX9bEuFyn3sGlAFIwweqdY64VI/
KvS9D6UMzbURkrnDMqkedTtTp7LI172MW3Ajvkz+1p/4c++fabbCBOFM8p+lf75rgtIJLFKOOPsD
iSkStDudhsMorDDAFSDMplxCSGqRUxtDbJ50z0s3nsu5BHKadxyj+Mu9UdehbTk1BYVQ2CcwIKLk
bPkqxpzwfy+JFsUHDdznf3+H9h+9JkcIXB5MQucIQu/zfR+79DAyExyElXZUIipyvwzhEF0H3Xon
UfCr7AWNQSnzGzab4haXaH2KoXlUXVzcCjAROCmieitNUgpwjx5dFEoby4EM4XdRcmPWZC/tsQMK
4wltO4ZQEO5Thz4pE+CX/nfIZfqxdZpin5ojyiMvfhoq/5uFH4xAYXkLB4ngLA83tSszBGq1vkeV
V2MUE891kOJtxkbs1c47ARmIb9taXbKuYX5plrfBYCmMMjBxv1YhDF3LIBHWE1FmKFuY6OCKn5eq
ZrL/ocFFCth8cVLU80OtgAiBwtnen+LRG8r3aMi/aHHbb/IsCw8MkrGepC5duWT428P1iZrNLsIX
40rBjUXXUojPtNiICPTZhQbMBYTnih6c+ZLIYDeM/T8d/vcHhuxYCEP5j9MPX3sRRus00gPAJ518
w2tFyBmo1tIK0NZRAY9xJbeWQwlgRM1f1n3rjxauI0xKX7p3DGsszD+/rwO4NyaSIHSQIiFPXc9X
fG+7BZNe7u9vTdcrNn3LHKeOIv2ITP6HVaNrE105Hu6XJpTYnXPnRVoeZ+MyAl8GHQqvPtshxBfY
MRbojqJW8WPfRS4NAUFEa66dYjNwNtOUfNzfubPMk/Cmhp3TqC9GX3tnR6b6tQ/0XT8VGsPtB9py
/cWKwebZBQyOKLQRH/ZKnRQIqUUye4TU/DHC4kbJneY6Ez3e9rb5ElFMnxCyNztNM1b//Swaf6yn
8+focpzi/ClAD39aT42awtrQ0DP+2rCRCAd0MkpsG1Z4agsj26KeApCqfFw8/VDeYsenuBAlFWBe
PxeARBcqd/uT41XbOjO13b0LFVsH8/5wT27OmdUxb3HvO7t/t5GABn9OsDsI11Fu//9/I0s3GZsz
9eKfz79RrhFt1VdZCiB3ruOJ1jgowCftFDLZZwq7SPK0ixfUQbs0mTSYb/34la96kWbXMEqjFfHu
WPDKSdvLQVjvVlEQLdjgDnHacHUvRkNrDY346d/li4MIFJe3ejLf//Kr/FHcOLqwTXPuzEsBOf1T
JzpUk+dHBh1i2FnvJgDTVdp17oF8muEsrMxZeEkQ/FPkm64juq5KkO4HXqsfNFRjFfZHZ9cPB0SH
1msewMB0xsK5MEUg+VIDGKn16VEC3+e30+O/PJ+GOf9sv23UCA054UkD4D8ryecxKpPFHl07vqAA
JS+jKzM53vsP9iu3UvrWjfmhHaqt1mThBo7wN404vDNoVnvZ+/UAO8FTV5gMT7RnHyKGcNdUSzHl
1bAwvNrK4bRE9rojOfNW5mawwQDFYSDX80c/1XG1sI4t+LXq6+iM+zKR+cmOt5KIdk4gvr1hJySz
HnDwjp5IvbifbCRogEfMgOu5s4EC99iNldpg0LgYqrLxARjWaTC6YOtljX/U4qk+OTqH7oJi0RpG
++DrEWqWtsOl3Z1jCVc2Tzp7lccTlCAEaKe8ytDV6/KckQJ4bQN/3dWa9dzMFy+pHqooRuOjvo/z
D17bMF8DFRYbt6DNksX8ZPdmkBWCyxtcIJfkvdOVEOENG0q6ySxjXPGxTrHonob5AkwJijMUKoh3
zrQNWZou8XzJDd9dhoN5cjOcyvXc/wAypq1zzYe0JsPugixhozBF2drRIVx7geCFPmNXbf1CS04U
rQa0tLx4xqpHGGKLFsWlRxT36GCnpjpqfuftfTrKvy5lmmlbbcyOyACKZVOZ6rEs+3rjmFGBB0CI
5TiN5WUaJbGcfuntQkR9JmDwSxQHr42Xt0f6tVbP+SZP4i9jUhjLiKwJ0BvEXfcFntUgJJt6GNOt
wZgdLGmbv1fKvEXudIlSnPOa6WFkVu7P+0C3GAnIVhAPTV1V26kdOUxP68Rm9GkVsfc0zVsvhAz7
tU19tSAorzj367uypclHvF4uQIWQkfv23mcMK9PaAloHvNHCuZkKLKgYcbANd1sdU8ub1jWvAo3J
w1A5FQ5ZNBC0usal6+OvfPC0IF1h8ZXngCTjQwSAIvRkgUMh34t5s/cMd5lX9vl+kPz3NPnQx92l
D1zzhgulOzelOaLEGr6kMQntTQ0WILb15yJ1i6UWu4r+fltt88GuFyrtxq/FPOYJ3EnugiSCSaKC
ZmdazfcEZtOlyEI0LVWeAwavk+39BmlBuC1SlNg6uNDIFOETTLb+KmekrNdfcYOUWPTM4vuQ+xy1
5Rg/a4AzHjpb+9qRUPrUyqI6BUl9s/g0VjUQLLmKXEwHlugUs4Og2rP7fdzfuQ6kACnguRR6qh8s
uviHyatpW4WBiTukx40YepxAvPFLYUd/6U9Zc9P198VrbjNy0nCY/3mm+akpS9Qy/UJdpAtUZMA6
tLxfdpMdHYu++QlHmSE53jZkIbwKAtT5qmrrZW8zZdeayXtvFDCfIZKPsOqJxpsmkvwI6Vzez6Ot
xUdRCP1gRu1ubpYfg7ELTh1VOoNjjuTzeduoINfrRlzilhvxB/YTRkVM+wvPLuN9J9W7bIt6aUyK
Xljj2ecpG5uZlR3sOPg/4U2yvoQZQ3Zh1TvHc4tXiMRtGY1fTaUnG8t+/LU74jAc1lmT8hR2jN7v
r9L5lYYZ9i+72Z8lG/XFnBY3b8q687mDy4SZvqOA3KJP9E+X99GP8IV18J25j2ub3ytHeMdwVqnl
Cp69NTrbWvNHvE74g/fAjFOm7gdoZy7DnUGeTATEi3Hsisd7Y3MO4XiISsKy//KT/7mXOeQ43BWS
bGWwvX8vNksNvZ4sx5TSAQJi2Yri3Pkbian4TOjAumzrcoUdcTRAuBizTogGlPdvFyKvm25be9a7
79Ry5+dhzH1QB/lOpNqaqpD+JN7P//6B9T8Fp/dqTkfbagvXRsX/+08MTQmDJiYZxP+O+YLF7z4x
Ma73V0bAHBBHw7mplHiLfPDc02xw0BKSDmrHp4FCrO+hRiNxrubLKBukLY1jLPBiWd0rOoDshjJz
OyogUBWFCAkYuBxVNT5WImXUZhBdJVJ7MYtEcl1ZB6AAoJyNJH8EVpav7382NXpHT9J1l0BWXOiB
zQhNL3nmR1DHuuLItblPwUo0UkPv/2zs6hyWpXt1fbFwg2G6RX6518yweRs9hXnbc/N92XbdOYjS
7sy4gElHxgI3v7v/eedICM0O9j4cmvRf9YQYublJ5HQ988BK6buIJhWqj6h660Dc9rFXr9oSI9ow
CxpKy6zWWlwg9Qww9/LceIT2lPHyV2EbBTfJ4JkAAT9egx91l16W9sd6sC9DwKCRKQQ+MUcr31O/
6x+8LH5kEmY91bipl82QQ1ib9x3jXM0VdaLpYNADQvrgws7rAh92v3cFOoFfTxChPkw95l53kHkI
82xOO+vRqMUWvANZA3Nh6+Tpl5ZTH79STEMOozG7BOSTC5i4ZcIY+yaiIryl8fg3Rcnnx93mqE7E
kS445ZOm5n16aHIkFEPWD3Tm0vaidX31zuyvfaCt658d47XUg2Gv9NrZoj5mMQysR6PszLVv2+DX
ODK8EAH+Osa1u7MNEDz+PHMVyrAPpr/vzXr9qxJPgwSbPUQ74DFhR6rVVKm1aWl8fImGn81q1Ura
ibdishb9ZXbHmO7TPsHvKI25+4im27RJWfn9MUMfNvo8OSkp0aW95FCyDANgmg9Wk/Frddl3nk4C
fO+CNq3NV/2Y7ackzx+LSbjzeAgzLibCbANRCI+fg8kOok8XonwSc0hDJd/oH6OgELcSzxqQP9e5
mQyWtTxe35u7WTXQ3K3z+ZBpqo0Hl/OXpjgkL2+jio4088n0D5Np3SHVbz7G7kWr9/5R6aV4hpu9
7cyx5QmDgmFWfU9zzzrYTkDjBBnx/TQ3ENb4gJiq2bbRkD3qcRuuYQminsCvTw7G1J6y1qBLmCbV
u2Ui23NLUH1aV3xDAQFhvOevVTImyLZxvqdYcM/o4dXZwiTZ1O1lxLJ4S5CIr+hnWnu7KqZL01LY
menV1aanzIyTXY/J8pmGs7vJUz1aThSoA0f7J4s0iqUMoVPpLg9yG1WX0GOWo9V2dsWYm+NvK0Aw
yGiq1mzWsHwrEOJRaMWkZwS7uFDut1QXxjqA0rDwloNe+D87jNhZqvKvMN1efPPl3jKjqGRmgPv6
fu9FrRMy3MNp1NuMn6z5uc7a6kaq+6p3U3Q6EJTCvxzY3c8H9vmWs1Fqcbhy/hdRZ1CMGCNnPm/v
pc+tVYBp9QcCflv0dzNMxqVFxCcYwMA1zQ/wONC/s+bggRamXMCa0+ZNfSm6IN+jR3TXTp3Uz1YW
nHrp7SZdL98KBQ+ZxUa/avOsJQ1de/ZJ2cvOcb6RmOEejFjkG92MmA4nvY433nKe/ZCsFFNVFsbE
JtrC8Mm2la4O/sBc6pcypezntAVv3Lcs9EmmZ88hPdMnPddXg9tar4NOZa0M/QP6Ina6tNBeJyaD
O6SZpFTPIilzGE6TgUTSm8L+UMZxeOuVB3ky1advGcl2HGqTF2VF6DlduPt8W6PaFW4FWiIpnR1j
DNy6hetfYy3xr61iWChAZChsdYRjiO6liLlBPIWD/L4Uc4F4dL/oBazMrOueoRbAo3wUE8BVRdG/
SIHkc4DhLWSL8S+D7z8mHHzhHAVsA1mebss/Ol0eVKDAwia8iDXVnCosmZugxqOXDI15bdv6R2OT
R47ryrufIWsn03YSGxJRnEXhbwTdVCSobbYLJD+hnRhfsylNNoE5KaJqSAQgueGRajjBgujnf7GW
0K/4PJoi78025441UXzzuPdTh0noHDm01kRh5gVfIwf8SxWO8bWeL67pjbte4PGLjSy+SuhvVzVG
yRGl3OX+N+5/VHYDk3c0L/BnUtqkEvJiPsTtxp0P/JwVQDH3zj/3d6PuH0d6pRuv9UuadEqeK/MJ
x1jQjPJRqi/9/PXzjGrX0SvcvXWx1KWccrZbut335venNjjtzWih2ObWpnDVMzCtpZOrXWBom0hr
u4PTjsxOcIxRU1HQxMkwbeWQcLhrNOcVadmPuHfUB1ynJvI1bKJeS+KGY63JmbFfYzOi7UHbnr9T
b/F+y41VuPYybR9Vj8yjlNM3movyEcmvfMzqinktY+ZdXk0NYvum4s5jZHFvkQRoc8FCMvPSW5ii
nHB4oieQFvhHCJpwKg4knXuNIwlazKHK5mx24F8iv/MD2retSdRpGu3wzci3JKmec2DjURs9BogD
/slrIC0MN3+1r2cXOrwM/yZFITeeJVY4P8P1XWrl2wq/Z94eQl0R8Ni7KMqnsFkBWvc2pgVpMfa6
8XtJ2EBBK/oLpZW1zDsBSVwFz4bS4OpwWFlliWXCuAohA5TokWXrdCh8vHfLTfrHfmwuGhE7K4hg
QNmweeBEybgVCfES9mEaJ/0pFM5P0ZlXBl4LDErRLbHtdAOqylgMjDO34QjhoCmtZFdBUUf/7q+9
NqpXkz15b70zj/Y72gZdZyGSa+LsEocssWKYy18QdIugGMp9l9rFSYtrC7Sd074YZQ3vJ3UBXdjh
leHjQMpa1i56nuEX2wP2Y2QuNt/5rUtRa+jWjqRgfKg2wTr7xtb/vUjRil0J9kzMFUPNmI+ecFH+
ejvOf4b5uaB0N+SyIuMAt4S6oFjVN06XEquloRztyp7zZXQFygmmE73EOfAadXbHqP71Kheeooee
dCQp8G+d+aLsPCcpk221EvYp8U3zy4zwW3ZCJudglPpWIzT60DVWsa5FZl6jmczsG2HypjJ63Rxb
rddJ9x5djYlKzolqA/7MP/k4/4ukfnUA+XmyLXFSdrBYIq+9dG2MO5RnaNmAxPiOU+QBpLazCyDe
Lz0rnA7IDVCycsIFP8TyPagfvshWrZ0Ez4EWJjdM1Aej79UB4ih5RKUXnbFx3ajdNzZRSmvfh1Kh
F86EsbQ4Np1ynlXlx8926YY3PbHULeWz3g4KVc39re/RqtDJ+3igOq+2bcqgI5hurUt42f0Sq/QV
E1F5ur/zMEetdc22llFVPbX+RI5TkAHyEzq29Kbsz3Go0RacL2PFsGQqjXbvQQXZhlENzDk2QV4M
1T5CL5GXWQAZAZPt8dfLFs7qwaGydDgA7YqK3HHpHkbWmxehLLGrOmXwIPR0T4phCaRJHMy5Z9Jk
kziUkN4qTDMWVz/2EFZPYE/CyV8DidHOIaOgdVGRjoIJyD3dLzSYh7hKt8ywvnmZvqzauPpgpPko
8ip49zMN6wSqXdzzWw0d9RLsin6eUB6dWwzDZ/KaehGv9cYgP2mu28zKLo7KaGEqdhFucAS1XVOO
T3BTsme753hatmZ5KFIvOnrAch5UyhxEmXaz4UA/vshc1SwwLUIO1CUvUztZK+A2BGiUzkc1Od/M
quZGaZMYYg1lxjQEeCN4JI2QJzTRwpeRo6mERK1PBGhR9qFmi98tDHwxdqzMTy4EfrT7IXFTkOfe
qtAm6MseAx8DcJYJsGFplCCY9WKAIVRBHxMlLhqH5g+UWc5UfHPQuW8Kb3tQv7KdOcu6leCL7H6V
DwDWCkNtu1Q8lVH7j/Dibdy49RayJCwjzO3rGh7rg1aAZKzltylIVpVypmVmQlPVi37lTbtszL/J
KYJDHAf40qCM1iyHcXnKUzlt8E1+s0aAUCE91h2mO4ylk29ucgueeWRMAOYVqTYt63RF83/oip90
Cjm0lEm+wIXx5sUGU5I6vJjF8E2kyGW0JDhAcwFr3lOTYe3khYZsPYUJ5aQbEmuvOf+tQ0TQBqJs
bv+q+NEMg9gLDgEPBLUT/dPSjW0kVHToiljJmHJ6kpOJd5KTSJcuQTfwLwBUEBmiL0uwZwt5wyPJ
Fln7VNvobaAR9PqiLGR5TlnjHzpPQLQR5ovwOP96wprWPRrLJYS+RGc4FRQAQjDSIDsaDhBTvmUV
fhzbsd7ssYKEppvXOGx+8gx+twhDMC+9RC4rxzWCcyiwWEkfhKb0h943FmwXWCKQqEE3TMkmIW9r
IGNjUWp5s5Suvw+b6dgGVXwqcsyCQHBegU/BFKM3rdgQl7XVndosINxwtLsjbbaUiXEnrXLd5MR0
hOmhVCii6lJDN9xb2kIbLGvu4je2/+REk7vrJvbH8addD4dEdWvfcsElhOpDD+jHMqEg34GMAt/R
2EBMd1X66EYnDydsCOaia+Rr34DHEWZ75YNna9ObOWmCXcXvD1g7gTcD6NONmQSl04Zw+EaXVVlv
ooFMMxMK71L2NAOTLv7akCRVecWE58svF1qITpfwujF/6Y1w3Ke2QS6mZQDwNSd+N9sA+EmyXEv3
bBH43lev+XAdsL9gEm65G5M8EtvfmhbmkZChAXpqJ+fmJuR6u3mQzLIijDZugzJAFj8jBr5kOGHN
qsg9WOAPYflx4abmqkHfWodUEEL7OcTlcxHk3/JBLOErfJCmM20n/5HzxZYnLN+mgVHsUdvtUJR9
kQGpJYA61haFAesFPtKCg2RjS+Tdt3iqABuVLX+96YGRdQgH6DxNPIut1Y4bpFabuEIpPTYqWAdM
UkkEpQXZFvgVlAPhO61ltyvyL65LqlDisGLm1tg/JUMCuIc8owAAKl+pvfQn0h3qkuZM5q5l11wA
4X70HjCrTsHy0IdoZ8MAWdSUDgunxcwwYn8sCLqgAuIua8d+ZRg5PxwMU3uUJ9cJ06Uppn2vQOQV
tdMvlJSPLh2ueSjEfruyB5LHGsf9EqITgXnq7KssgHBkEsfcl90aiuYmY7q1zmzPX0B3rwBzVLuB
M9Si98XerMqvU4wuwTZWulGx3Btg3Wjgt2a7TSeyKcVc6SGooOYVhwAxPIsm/Eh4a4xavBni5b8Y
2bT02KqWkUQzl/b7akyrfVfS8hmbGCk67Hs/g3yHp9whUgW6InQVauuWtheTLVzY4YMMqHcd8RFr
a/SEhMPwaRaTaW9lCw10QOSRFuObG0si2eA6m0UZbA0AOis/+VKbSGOSifXarw8moI9N4ZTWKumn
YCG92t52ErG1UucanMxCk7DJGSipQz8a+1Awh1BOg8MSkdQAQRVBDr6yKqg6aEyg/uqy+gDt4W1a
jkiAWdwfAyyhk17ZoMnC9RjrT4GfJQ+oXT7IBzkS37aJ7BhghRp2beku297fzsl3fV2wDwFvXSRh
pa18cEOLhiG0AyhyCTfOXmVG9a2wJF3qqK8W5oBMhoPvMquRBZapCbTXEhWMYoo2o34llct+szpt
OfQjvPkxCTbpAPooDotrWzHGM9xNkNnw053o5zSQpjsoHWpPRmhKrvUXCDgfzf8h7DyW3Fa2LPpF
iIBLmCmL3hXLS5ogVCoJ3iZc4ut7AVT3fXF78AZCEGSpokgCac7Ze+0yeUwkwNKowwOWpNvMN+HR
ehMUGfghRcmaQsNFA3icMYUsw+2odVRX4Z74g39k7TZC+Qk/Y5Dz2DifokDdUs++sYZ4dcmN3WiD
eBOMgV1r5Q+ODI+QyEYGlBC5if/TmLL8wbe+GWGyMbSQ7KXgo5K8xyF237SSzjhkePRaENu6knQl
Qzi/ROE5+8SNvuK63Yg67Q4mHoK2lhlEleBYOOIlCpG5Ed9DmSw0GWYZBuP8yFf67JTWC24K/RwF
yTnG/p1iBC2xVhoNQUwMaEq2T+iKiGH8I2MSSOxOXRjvxbPToo7N9WI1mNgFnVp0h5LcvNGNP3Sr
3qkwwStd7fI+KlauTC5NHJwGXKzGnAkLBSeZVRnAKckBxZEO1zfPjR8RLINVMG5indiqtg8b3mue
QE+VINpq4uDiGnOKHv9mfSk2aIofiVrdthN/dmv/cV1Wp9QP6hvtJ3OtKG83QLn2oVCfJj6ILu3G
vWNHc4xYbTAe9xYQm9v8siImjDKM2jNg7eop+qiRCj1o0vXx8oltGaQg06i57bHZIcnM3R3TNSsu
Zh6Ttti6WteO+U6eznd3BO03jJQvEx3GQyK/54SsUcJsq7VBKbPwCGOxBnqZA4xfOVlAlyIm6rxZ
W4G1B2k0PsBMN+cF/3fX7rHRdNPG9RS1gdxAVGAEtDDxyc2k84BGYdXlwcZUsidkCDtvWYZ/+jZ9
1pMHRSQafMPG3jBGw0o2EGbqGXHGY+ZcWY1a59AOz2w913VBvyeOgTt7M2l7YOMB733bEWbLooHp
C6IgtS+Ev2MM56dAQb18LlHHOGuNvTyhjP8zleEPbtloI0UjVjHoIwOYBJSnWdhtuTsEx+7W3gex
g5TMZMRPC0VAp3Uy4t+WOMkYKpLjNUe/Y8kaBpO1o3ROrwK9BHXA6DhY9QeyYbouwMbpVZN6201Q
9gNFGcVjztHLXxH9w5XLNmzl9i8xLaMVatWTqfe/m75be2bobRSN4B60UlgTNGzX4ptPHDPY4fFj
CjRrpZlufKhSimBNrr8IjNu9Z2BmDTxwdjXtOOJv11ENNsgoe3hfREraKXv0cABenLuaQRAn6lv+
i+VTgO6g/U8rGRslFYC+2U5wmbYJNpiQqt12cKXE5FAdCpmDztfKX+AqH0LJNWpks5grmdqVkxv7
SQqHXS3rniht/3QatDxn0naQSUBeea8tYVaPDMHuynF+zPgGC0/2RunoC+o0a19avdHxyPVkIM+n
5XwIaoaw4lBCmH0iscp8HZ0W08fg/Jdmo/v/+ia+q5umi53Bsw2sT//qm2gNneAAhSp39OxP7CvS
WiyTVUU7FMdFAJL1Tfrc5RvUadGmkm1CdG2h9tgeeXcYGJrYiUHT0ULSXGcNg+8KW9XeMgaWBCy0
uNs0ICEByMOtFwl5bCzeuDnbWJbTGkrcvRUx+OeArO5TrI2vVan512jCy1j60GXvHsXO6XKi3VyD
ewPiaD0BczHXmeWFL2IkJrXVq/QYzVoBqtZP5dRgnM705KBVrXNLmXy8Lq92Ea6uVTbm8ukKkUTf
jDOGQzX292ZpnGBdrHZNF9mHsU3Ezk4bc18J7TtChPHaddX3qBaCCvXwza368oJf4+/BLdQlbi3n
vyjMjH9XNF0aQXSnMZA7ngkg6F8VTRXOID96rqsKr0wVWDiwfJf3KvrV0ApvBzQDBafVXDVTI4mW
jtCsxEVnP4GcnnotYwnm7BHH/BdpsPFvaTC6TbSK3K8miQXC+bd+M0Ub4GesdNl6xd2+Q7hWUCn7
EG6D2kVX5TEEM+Zxh3RHm2bjXb+WyAAbkc4eNrWd6r80/Y1/S9j4kzx8SuzCcCfAFvrX1UwHy3Ej
3HcUeNGO0Giyr33RNpsiwEVO4OyrPshfMG6PadYQy2ZYF0uPLbLIhv/q+jf1fwuPXRsnku3j6rYN
x7XNf7XrYHRFoRprJhGNtqTejNee72EghK5tUeTA5e6PTRhew16XJ3rb5P8aGek5WWQ/eRnUF53B
LIP3sc6J3N7EnS8vdYFIYe6+mLkjD6Zt/BAtCHpUSNFGlEI+3lszcKglooe0gMZaxniLZNBbb+7E
Wmk5zTTj3XMHYHQB/lVGBVzC02w/Cypv21vOx1+7BhIQ4SBfh6gGpaEnP0crShQ6SPzBAYcUVD0s
yHoWcWkavbYBW3z/WfYRYGWjwtvIoa82DTDOjZ37EKzd6NPvepg02Nl2U+bn25Jkyk0iulmRnKtN
VduEeyrKYXdQEaYp76LSzn/U50PepRbiSUy4on4SufZkJjl21Tbgc703qkPTe3GYdmcmFPbhhLrn
pmwqoioXi21spjgGsEielJdFe7JRLu4wUcfFaSwmq0VrZxivntM926hXrgqE5itLHxSeKj+BDvHW
2BSCdaR7OoFq9AXzgH5lMAhFgnsL9Z6tAHtS8D2TUaCyGxvxEuMmazOSBXN9VXRh82aU2K3ZTPnn
JE2MfaU3ATumlo6iIJ1BRtFjQxV3ex+UJ4+goyHT3Fvk+2sPvuqpiWxr17NKKdz2d9Yk9iEwDe8G
riw+ohvnmmOyfUh9BR5IthShbGuQlymE9tSGxVl6VXG2munvo+jcakTsWTCWVlNAthq87/AcONV0
AVSH99yK6Vt04sDtgyE2NIrn7XJEv1s++yk0oiHBT9KSAbwnQSXfVX77g/SK6tHulbbuImEfgc+I
I7DfGge0dbBDrqxpJCgCa0cfkfjR0tJhU0d482J4JrWr2Xp+QfaW8rAjSzvbaQresxcLsudND+u7
7plvTQu9UK9qco/aTTq3hIekewYyMj3T2W3oXICNiNFk32+6+ZFmqydV6+V+ecrQCF9r3eF99JNv
U1Xa28rvQRaVenlpm7q8+C0mWLwZCIJi+iGi1guU9QFKCQ3X15wOgilSifZWz4ch94532Bd5MdTs
hxRGrZe3T1km3uP6RaRkMVlJTV2UkCoi/wZLEQPskreX0xVLK/+EZdyAisVBaba1Lp06BWRi65iY
OXQ2+rl8ULflTBes/oJZZxEBk5qNJbSBSOiaHzFzOIcy0F886SAED/xXkuxikgm6aD8J57u5mFOb
FyVZ//du7m50PdfOhBZbp6FwSGAMteCiWRIyJmF/n/jeFOHGangoSyu95fBSnqVVaKyQ7enRkx3B
eBm2uuBCt0Ge8Mb71apte+hROdBoG5DOgbL9Dpg+yiXPAUeTK0pwJfvdtV23dFCTJOy3k2ESZTSJ
8SbMXgekxnyHAzEkSuqHG04KwCgyWwoKrPiWc1xW5WpQ3dfiRs39CvWPlYpLU1o4wuxeEH9owYPI
2AE6Lsx7aes37JbquFDcem17F00Q6uoCl8naZyXY5zXZU2HZb/fX0C0SjzWrWfNxWjuNqdYZS21q
WTFhCDaFwvn/NaOdP42KdHngCC67zG3sCEqa82lK3s0FPRzpiqkyNmmut5eM6qctXeO1b0T2Uhe/
FQHhJzW3OdrxqyHEbQ5sJPhASu1XULAJVr3/WKF2v2IorbfBCMEqmbtrTTyqs1XZvw2vo+TNLa8R
WS9d6jaDap5KN6seNY8rVz3/86xGUOKlYiiuPykf2CungBKRSONQLB7QVGbrwI6qXYXbb2+Vo/+A
nPq7zzf/DbcTFG1d/KCnHoF+ekkFBFFYguOzrkbS1o222wa6SjYNIXlMZj1OCNmWMMNzbUfKHgHd
BCStSFn3cJ73Q7B1ApKYlvsO/jCTTjVSe5zvwLKHsUGh1YdyPEuPiOTIjjRnSDJwkSrVoDKHoCxY
MbMKtQfFEoOshbXFV3WBIDSWO0PwQY6q+1HgswSt6s9UMA7u/z3ybRJUQtmDewsL85Jkfrij1QpO
nH09uuu2QfE6xql5JiUqAOm6H7XklnN/n8v5kJpY+kxvxlu31J+ZyV8rn0gaBwk9fD5aMABUnIS+
Iv2BP3haH8be825Kc/74LeivICyHMw3hbs6s0VfL6fKCDNpXD5vOPnOpV6/6yEjPHryYZk6eR/8J
8DRniQPQmE+G7WG00xAXZwrZ9lRF3ZsMPPlQGZZ8vM9/GPP0/X++qTqFtN4XgB5J/DQuI4MOSTzz
Q7N7Z0O1yabEOuuZCN/j0v/y+tA63FfsLSa2lQfJIewq43N+oKdW9kg2bLkuPGwNodO9tU2HvkZU
uw5WtDXrFQcKEtPKogr6oA2EGGRFOEGqyvE66VX5iXkTDaauU3tLkqZ6LP80NrBXJF1t3Bv7pOHm
6Sef/Tgr/A3gh0tPUN6ra0c2NaSkSrd2nU0X3PvmRm/NcCO7GriB3lC2mBdeUZeM6zEhegVlzj7u
guzDDOgOpEp4p9zuPDRP6i0w63VHCPJxZlQjGP3nofKpiNW6++1ufFg8EENui2OIooGRWspuL5bR
TOrEfE7S8zehJpqdQnaxWjRNiypcapZ6tKufdZIb7/RrpoNqmdHHkww1eRMG5BSQTckmEzYbXaM0
B4Zu3Z7WRRuuENzTt86uc6HRibbSpjRvzOujhf2S4gjb9iitN5mjupYEujEnSRDTglY10QuQh2SF
iMk/O8tSnIW8ccpxlTuVH5yQ9BG/Rc5aNiNRomE0GRNrVpOYXe94l39AL60Lt/+D0DoPTR1B07XO
UL6cZk5LpSIllWU9ZYa2SvEE7pyA9gmCKndNKEJxDI3092ICR5ys7nbw0nTHkx5n72lvGmfDZe9p
++CD5sUcydrps8OZ9MdHpSDHuU6Pb1x2wQFUNV2q+TRu3PHJN6Z+X+GiMrIs/1Yb+p94xMFxvzyo
W7E7F9koaPzRIDW8K4SGF9okbnCqU9KEJxbqRtyIY1NRECOf9BLEWoI8slQ/2kxjwvUNlreDt104
IWUmYQvmUXo/Heyh2ccmOXbuFFYvquw//bHxPgxwXjnruONySOdHKu4/uiayLuC4kpsfhL/ryFLf
QiZQruLO3ImqUt/cGIu7HpsICvgp+C2fpXmJkjK+1AYxSotNvMeq8INdA+WWgImLbbN98DGhbnXU
sm+hat+iidIxbiM0BE5YPyb1cCix3tFxIpIXIc+DbXb+UwtyYk9877Sryih+DaB/MRg45wYT5TU0
/AhRffRUZ1l1aFSzQSxnXCqnNS4ZzpzLcpoUfBdDVv9EzFg8FnFXQDWtWC1D8SbMmdPlBU0+1QvF
SXn9Xg1OQKyEyn9NBEMaufk5jePvBrP3AtlDIvvusXV6TvKxvrJAs1Y0SBNokrOIEchbvamlY8FL
KBtSPEC4t8rRQX9Ji79cTZs6HSyED7DStGtZOGQP6QV9yQYQZuHi5J5K88iNet8/sSqQG90mSSDQ
0vKKuszeBS44/UCWcNsHyPNhGA6XkgyPXRnqw4V1VQv+Hrp7aoy/Ju6yC8viiYQG0sNLgp8M7qi3
Ps5gbwuT8mjGzgB2JrHlWr7OQdViOJlxWTmQ8a7QOZ0XZ8uropXTHliqtu3QYW/wjRIK4SvQmiIw
3rXY+Spoql+NoDHfaZWt7bwZX5py7PYNhqDVTIM5efMOB80deE+ZHpez5Xl3TK0aNhA/Iv556KHf
CNfLT7X6z9AhbsRRBFEh9CcXNXPD03Jw50dlgr3oYXkY6+Lfv3/5HbUvf2vDAIltNhsstgPS1IL1
WNoFsyC4gzoFtwCn8q4eVZQ3peM5j7mbejcD7NfSuCdemCpcG2682G3IQeIg8rEgURWAYl7Wz0mU
UISX0WdQiooEGWujwCps9RlwE+bV38NyytJxeGhLc6QsEFjXxsye2lzXDrajNQ9JW2kn2CXhRhh1
v2N2tt7wAIXsYMuNq/n5hWVZeU1sZ3hIgIJtCkjmgCg6saHyFW5C21I/Utc5cO+oN5FXeyyBHV5V
w6Lcn1f4iALnyyP4ULpt+yEAD4W5qvejDaOf7a54EXr+luq1f6K2/URjMTov9BHugh1dOq59w1DX
BhD6Ffi0utp5S9ei9m/zvyJzbk5qjUfS57X3zpDvduxrjx5QjUsT5j8DxFO0t50v207+NGkavaWo
BrZt7RhHq9/6rju+uf3NJgfig2CZ5kow7CsfLXkptfu7kmwXZo7I5JmPjkj1bVBhA3FF3T2A2ZAA
+Ab/VZDes8mzFMXErBS0DD/bK2PUwUZChp93xFFdsWEKqbmm1ZyMNDc2B7P6ZoMt3rUz+iOTEsRZ
SjzBopmfIFGc1EBTg4Zc/mrlRDGGhQIJl9O+J4s5/9UCaU+ABL21GjFzUfMRZSmbItyAbCSHkApU
Xr+E8BWfmRDQ89ZEVuDDiH8AIl0IE8vTmJSgSxBuRQRL/2al4bdhHLRHSsv2250sQgy8daC9ZZPM
FD8XwJoefW23uCuQva+NLJA3F23YkZoj6NMQdzI10uDZifzyHTlyz1xrs6eKi+g7twXxvpNbMp63
/sop6Wo0w5jCuKgKqqmp/Elyxt4bav1dbykVmCw/HsKq+hMKTX8sOz6B5RHIvXA7YW57ZLPNc5XO
LjyF9AhFipEVfMFPqfkgbzP3i8YMmje/NqlRp+0+KbWLYZXRo5WM6GPcno0AeWW937HAxNp1TDt+
mZeHhLu7dbgXs+A9aSGwNYzIWUhqiW3CQ+mEkezSBmWCmK3JrbHuejs5txlpWTRBf3Ktgrg1op5S
Q7ZNRgLPEGG9p3mK1nUkfprhOXo3XSrdsQVqcXm1avXPoRTFOaSf483LdZpx+jkcjYq+AL291Gd/
5Edju0v51VQVYuIh50tEU8+0+OIXhVtpnThlfkD5PoNECowcu8iq+p03pHzIRRtsVKUSEudJrigg
iLyNVOsMtnyfkDexbxQqf9R1dRmRY27R+k2HshycY1ixaCs9c1so5PLmZFeXyh3tzchU+BL4kbei
cvwtSaOK9FOuh2y+HkgX61/wJuCajHE5w2nxPZud4ExBNlNXu7U4OVXcEjWuyRHyNv/H8fP9P6u7
ZYlHgtepX9DMMkXgVycjnpYhjIsHsyO+ow3NhACo3n42Aw1FdZm+up4BiSb2G1LQ6EmR2lOaEJFE
ua/H9mcj/ebV97tsbzOm7djl7yO6Y4+dn7MeMorqd8RXlsDw1wheJh4w3NmVLLZjGdEFITnnKxdr
jyQKgnjznxLd1dr3/fw8gRO6puAEH4Sf5h9/J2zduyB91B4dVbC5r2v2+3HqvBSTFbyEvvGaM11f
ulDrLyUhbSvPIxshGj+0osnPjgN6rQ4a/R2z3ro1uveFpC2DfFg7Bb1FKzdeVNQ+d1J4r27Sn+Pc
zd4DaTACSOM5qrsnMaNqsnxsHwJLbWqMva89yYye35ennv0t6tkGlWzZapABCzM7hcS87DSRiIvh
EDoXpzpW4JmrqRPiXTbDbqCnU1Mqos4FY7YVscKKW1Tb5dRaaLP9YK8/S6caL76ZkrfcWQ5qybIE
BFx6XKuTvwFFUl/Guu3WjK2siGddP9/JsNMagrCngkqYgEO/XexsfZr+cuHCigSiZqIs7kzwrSus
XthL6QUvEM08s75yr+8pnpEyWBltf5ji5nXsrkmFzg730JUirjyEo14fOYmWZ6fuGqaV80ZBIIHN
4pIV7dvRBUJ29T7N91bGuOFU5GWnVUi7VknxYfiQQOza69ehN6IaT6Zz3edEFpmpsSY6xt8WqB4E
3cMeZP1kWh9YBfBeF662TZyG1njPuzUG5LKJGX8hf0LcmF5CtKvPy4G7QMdZa5fboFP9s39Fvxbg
D3HIQOVv6p2qeJLEVCIJ0daxzUyuRi8lH8/ltw+1/NUoQFeycdq9abgjDoD+IKFo/dRjrJS9BdeD
lSFdNtZKy4EeInGCqnM2yymO6+MoIVt11oD3eTE+j2Z4y8m66vDrvxiEKS3GDEmaJFsGPESlnjRX
WgxZYQ2XqUFtqWpyKheDduzk4tguCHcx9OkFOhKBbKzQD7UvkudwKLLj/c9Cv2Jzi5cQorxmDm9G
TV9xWa69pgKXsJCe2bGllDbnOztXeXqW8J11QoimCaoES9OBNluXXu4PbS1NLxkZ7dtgYLitY9rn
YZybd78QQy3JSKry7MOTQV2PmOapoZ5iNtqGYLzmCZ9ndwH8cuhm+v5y8BND2wj++Id/nmtBaF2y
iuhlQvgeKK7TBOhBfK5FTNytmatmK5hX1wzoLQubpD7lo9msqZR/Vq0VnZeog96W1ZGuA8kPc2uv
MLoBM3lU70pSXmn7q29WYqGYiJN6bVlRcW58ny3BvNMfrQZ6mh39oQ8SsKoIYGZPRvBqS83syFoj
E2LxR02mh94zCsv1ctoaU7oH+k+QUxQ0W6sj67RyO+M1barmiFKEcV31xVM1JMGxTEwFNzzsP9lV
b6bUdL5hnpLbdm6DFZFgMpw3twMX4n8cpNnfcoMu/yT1XwQKBb/15NcQj8+SGerYNem6YlA+xQYr
GICdK1IqQb+Qm+dvyRJlfh7LeA9TJXqSpNosBCEP+fpLK3GAETE3QRpA1pNqOuIOB/0OxdTlAAH3
SZcz1CZTb6nkT76XN53Ujm/LIrMT30TmZrdWNO3jQCuY2S88efNa33WGBAjRfP73YQWzN4UafAm9
8iInpV+70iDtTEn/GHc6rQOsmBjWyMdZ48Ohugg56bGo5c6ABXSUkl3fssWtlY7Oa9DSM82ul6hR
Pjf2GdexfASwQRbH1Nt/aD+gjCu66Dx2dXxOm+DTKxp2pJ1Um8Y1CA7bk35g/q5978XV9Omttatd
qXe/l69Psjx69tBKOnPFdb6un/yKUZYY5jFB11Vpzonwx/bTgJm9kmGSfcC4NLlQ3PQ4kAqxTlxa
L3PXISXW4Gbm5qmXJpsDdHAPeAygIXltj6bQw4FN4i0as/K01H5JYqARo/FuM3T3Z1nQcRfkrX+f
MI895LVlnwKYti+tz/7SCeWTXgXROe/DD4P38c5ynaYu/rTlTJ8exrHM37NA76AGwuX0sl+R5ydf
QQbCWqXaR2wl08ZGNIDSVdTXBmK8I+PXBS491PZn7I4Kujo6p7SsxGmq4Wh6Rhtci8DrN7YS/XOR
VQJq+tS/JzoVzbYgTDPMLFLTEQOeXBdEybwOXOazRrzVrTG8Gbr+S8v9edUQs5ntL9hnSepQX/TS
R4b22nxB0U0lvh4KstCLXUPg59nOWvpgrj9HWSD9euinAaXw/OTycmgI71xS+ljZU4v/+f+Sa5ZH
JQod1+uAK9ZCy76QdOZapR0HkwmbHcV8xARGzWV+1hkibzvJ7j01g/pS2DrGq5FJxWkkYpf5dHlB
6WY9rqRT1xdZC/9YenOOL6/+8yPpQDO3GbW3AbLjTQFEPWgFItECFdRtec6zxu7C17gD9UMIjA6O
IdHDaueSmH4eZrH98ihvv9P9aQmd8GkUlJ7XnSWBXVtNVchzEIkg3UKTGdKMf8sgnx9kRBm+GrUv
+iuo9+LKhV1APGohnOik+WZ+/ueACbJB0u5+LQXHMNdngDFE9Xo4qdIyT4PrWA9COcRvm5HVPQ4s
G9YtWZ/bZTQRpQQYVaJ518fu0MuYLLGQiySKkq/FMEfupHWIUzDkIBJBpOJ/3S3zUNeJ9DzMUX9B
d8EalW0cq4teqJEdCuDs52aGgESqJS7RMgkGnHNTfERC8qONRm/fm8fWJtxUMKh/HzX7Vo4FocnJ
B2PKMXRR/5NlHr3EPgP1oKitj3r3MyxFu0/J6Du4pD4OwiTonJ3DUaZwKCOfFoWuCPm2ZNt898IM
SoburCdnpnRpU/XkdcBgZvcAjlF8VQOUbXdMLoPhNz/RvnAv1EZ4SZh7b0LjM88GKzhYxAFtFvHL
xO5nZTl0MP7WftnDbzqLPh/aLUJB5TihhqrlKfGxAXbBAGOeXPuksoZHQyGd911oo8vcuRTAzcHD
bWOVv7Re80+V4526hAYbFVRxorv8mcla0THhrCIQCLOIXT8a8c8gbsabSn3/AdfeUZ/Lpo0Kqg0m
L9qGHU0BA8rgJ+GJDxQAy99Ut/90sDreGBuTbS0wOlL+7y6avanDYhWbqNHvyRGTQ5EXNQCrn3ke
JRydfnD0q1KPJEEf3IX9LvUSCCBARisbrsNcyVimpgFBVmdJ93soim7d4/44NxqbD0PZ44Mo47dx
HLrdvdndZX18Kq1jlzfOe6ugViDkIcS6MU8AMMQBRSk9cKpjJ0Y2qus5MGpplpelbhKUTNAqp4Cd
zlC95blE/GKeJE9d5NFVokt5GFQPA5WcPZhF9abh127DRIjXudp8QPoDqWQ+jVWQXkTCms+SW9Ui
esAFWyG8nXWLVDzt58GEXTO/6rlZeLIkaxR678ZLCYjFb/34m4+B7pCMqNtoQZjHGPPsWsCdSx03
ffOHId/ZdV4daE46TyT5TKsiwIbuhPYeSJbxkPWDt4kbT0s3lgd+pdfEZuisD232WPvzYXnUe3Oa
LLiDM028d6Qb05MkHPpWCyvEFh2E37UiKjZFJs4BhaNLYQTglkH6fvdxLD8MRImc2t6P33SSILBl
GsdF5nD3XOuuqfZMaxZLt0Td+ki70e3R3s1GfR/zNHhrgoR2RNitTAeXne9w82RV8XejF/u4Gf9Z
UC81R62Ixx1+mDfpKVpWQImGQ+GMT+CFvEaPV7R7B4iCIQuKufm3POqd+kfn0bhaynWTa4RXRz+N
jnZdiDh0VlbJFE0rlgXiXKXjAW9Hs+7m2K4I2EPkGsVTa+jGoZ17z9SHwWtPxVvn4HpBJvBjqInD
agJj2i1YjcRtoawaEwSYosD8P+o4H+1kNEAkxeUcJXPrjGbiJmC8DLW6REQZTvU5LvSTVwdoKgXU
1n2T+IzLVZOeia47lVVr7p0+D46SjXg9c/iW13IkS+eqltcqaKyO/VAwMSLoKKQQtRw9SQhB63XR
LtNQMjJxvnoG8d/3qn/sWdODe++VuWAzSjcPN5rXf0sigxHR+9RU9ozXCNK5JQ5EROEklUQv5Gb4
2wIbskUeMa5EpdRVr1vkCAkZrah8Q/tg1USCKUR+vUYmoV+kR4MwCsLqNcM8pHr0d3fqeoSS3y+V
e3wAyQsxtQW2Oyob5daarHDdJpX7YNMbok1qcod2NM7xq2wXGWCIffV5PrPIU7jd31dH/eLJCfUn
OZJgICI4zMs+iSL8uFv2tYMTEm5l6tE6mrvyFnW9c2A17toGy/RA5m67piEfnzF9A1ub+yZB9Uo2
e/GR+lIicohzpofK2kRTqB2CLnnNBi5rIYdt2BrWaWmqeyFlmBDmwoG009cia34oEEiPRpZQAqn0
8qbRLmTrKOUeY0J+cioHUXtjPWmFGX2TjsbWnt3CRGrx8+wjWGRYQePHD1XbYnqJ6s/KpHxqsxN8
pX/0khlRefBZU+2sPEAVRXF0t/CK9WxOu50hCO2+mhv61QQqjL9jjfOu+zbEw/P9ZYIvuVI8bGCV
q62syZUH4GH3qL/W1d6R6we7CMGzDRXGkabzhcEKpQ5xtEG2q42Z0zTbBCGd18QUyWmjua3/Poyk
khCq5bUmgnlD3kr9bM8CHqtcBlLQdndKNLIE/74fdwYR7Wo+ifWE03adpHq4Jxj1nehP7Uq5Rzxo
Jcmtmo0eeehpMw3J3D9Ayt+byLA8xE5X6hjveibzW+VpN68Y1JGiDmKRoaq/myDSV8shKjt3c89+
wIipKIvdRQ9osojEYe2zimZ9qKoFSeoOzP7Bp0MU0Jsk3SagftF4pXGxtR0zQHmVjnkQFAAPCziL
3m8jwnKnBZ2N00w/Lt0HoQORor2ahvAAlrZGn/cj1mdP7VKEGZu4ret1gxkE+weKICuONkMYEDVD
Q/1eiqmREB2ixr22iH++BS4R2FXUr+83Edy3JCFnGYOR9RGVVGQrzSPMRJjqBTb9zm4m8mgyHERL
K0LHUBATwYvRgeKllouPQcuTryhDidITB+dW9AkXBn+A3HTbcs2j+m7lCde2PElRiXVYs4oQ0mnP
yyHS9R8mLRGW5Jj4GVzT9hBbSO/iACl3OVxcwE0MgDlhfIt8Uk8cZawT0o+BtEwP9YwtEqra0n3L
uNty+9H3dehDjfO03FqBtJkZi+FRBmtXQJVzu2Demc0X5G+vS4avsIA5LAxtgATnTdgoAF7dr7FQ
18gDt7AIMHtaD91ckgjNPNvLDMV3zXC9ahEinyarsvZxA1RnGCdUvezJDkJ35ZMWoV5ZTo0KA90S
/ROFkXGOWygeEOtXshmcd7QBB4rxVIFrtV4IDZJ9yEajPfhE/crEc81nUzW8pzTvdnw0svEfXSOn
ib6oEjOnf+5q3/+PU74A7Q7eGfIyo0jEWnfICDUreyc5TU39Z7lCS6RXdDUGSmNFQoZFEw4kkXiQ
JcqnuvHo6Q9WGxwSpW+yWauzABaoeXX7PH5mAiAfj3GYjrVFoc/DgeqZZH34Y+TftEr+oiizG0J0
La4fuaek6j5NJ4C+Ma+ahpD5K8ugM5OWV56TPgufaa5utdr6agUelsS2/le4lqb2uYtpaBaNSas5
A0zIXw1fP64tvFRJDD3DznMyBhsjWfV99loVFGSJxBKH0Sn6bR4Y3Uc/5htajulrJIvsBbAC6CvU
DxFlvrt0Kkm78HS/M/JZ990NcBcsj1icaJ6p/y5QS+oNdaZZB2sgQ9OYieONAVourMaEWn32MgRt
9KmFs/67t2bTkkdYtSUwRk/mu9uwOCt8nzRJ1/ofxs60t3Ek3dJ/pVGfh31JBskgB7caGO2bbXlP
5xfClenkvpPB5dfPQ6rmVndfYGaAgiDZTpdtScGI857znAEcK9vdv24WO8PyMO+tV22uuDOCitzz
jHihRit46QBb76NKccW3OmcXmlxmZQyCYOEpTGaxahqa1hawAhE0b1u7rBhUNVGwlubm/VgTqu7x
ILYoDIe4K6KdMiHvzkuSF2b2Oo/icBtSx0UOoqaEnkGdxPdZVhsK2ihAduahMmvFuUz8Yt9AQfxI
qpfaL4odFdopw5bo2ZCF9iVAHDSctFdGbmGswGiFlj+LVJovYo0J5NzSbpG00FTgEkMVvGtmG0II
490tDS4bJfn8APLsIcqpTDZTS3tVynuMW8vAO5EXHPBDjxxME0C5lbm15xjxQJ0Stm9lwTulSmfa
2qEq9p4TWi+V/1E2Sv+C//hz4Em/17AOs3NtqnUO+Ot1uUcdbY2ageH6aJtVvwrmEUrnsAbV1viY
Zo56li1LhJ0mV16qGoZIhrTB4HyrS888LFSr0MweMTmMx5uPrMJlwTs+OAPuoGe8MsfvU4LFVB80
+pOqTt53Tm6jAq5N+IFcD0L9CGFD2yRF/BGqjqpT362+ubJ2L5KQU+2M5HOdEjQl+5HdIjpZcpKH
XgeX7QS8IS3YnTsM7OWV7hD81pwbJGn6dVgaKZwyXFoBPUeBitvt4tnSIBLulnuBkOmuZ3i6Dqrp
u3K64a5y02jvU7lNUXrISFTVz36J32xsQBahhsgT7VDmfqS6fBXmDCoAbhqPRRYbj4kJRITFTvit
uW8Iua4brhbHyKOgdlmAaKr/7GoHkiPz/afMs+7kVPzQKdV7iKkMwvCb8HbJMX0nlvQPbWc9t1Os
ndNQZSS8+YZ66hXfyE/8KCzG3XRFrMNEhk8RMak9A/qziavwQLtOxQkvupqpraiDTX8uZErlWJ8g
5ezDwDEWEyB9hBr7YpgmSfYjUe6B3E3yzfc7LDdDXZxKan9XjW0HTH8QBlp7+ux0P8JzBwAvGQaI
zVVorcyEkM4NteNS6JPH9RX+0Z2ylPmaakm8aYQmjwzPM4oaMms9AJqgX7IrGYVjANlMwrMPTleP
zyjQuyTBVWWCvbn0dtpeo5JgmU6FyhZninjVIrqDs/AbYR/aZPvyfjnbs8BziOqftfyrn91EmTH/
aDJDp+0kkrLQ9mAVn4O0SV7SVOeNOUdobkuf05mviyRepTFtRj6OikUSpzF3TWp/b+hVd+yi1n1z
kpF+ezF+dwIslpjbtKPWiR8aCTcmwLp1dQK33pi9VZ/ZRIUvFn8Iih+vemAm71kavZVZPHxMbR1D
aYinZ8tNm60ao52vupNUtgWUXHy3caYgQrfhPStmeN/5VNPnvlPsc72A4UqY714DTvsSJhgcwNp8
GzpMXzoXu43uTfdcJ56qoUJKIMv8mAUu7mAp1b4TdvScQg7g5HBnUlCyHj2qLoJc+1hs9TedYCxL
ncihwhrcZdnOHYd7BMVshwOc7trOJU4QN9S2TEO1HrxWXh2Qxut0hF5TZYQsM9z/d0Krrce0nn4u
z0XxXx/vGdURiYuYAAQUMC9tFfgRz1HcQ+oz+otw/E+rhciY+q64101yRbpB/jizMTHmjkLh49Wx
YdeJr5UGDoW8i18FcLNgVhjh0f0WU7W8jjNSUpZDQmEAMby1QvNdCw1GOFHthBeIGu4wfrOp+lKq
6A+qbeN9aZpUCOA7u+9QguIyu6+GqN32Fhzjcb5YiAypFF82nS6RaR4HZX6GKWhxs+LtiTMw/waN
eAIz/27YrQVwl5LT3m7zt8CbCPAiX5HcyYsnA/vyKknN4aQKUGWizJtL7GePsd/U17Gpqovssmaj
YcTdaFXqbhNvsE+Cg/d6iHwo0Ijn+1paclt6Df4Gx3k3Kre+IJY0l8Es0x3TeXqLva8luSLm+EoG
ZG3Fy8c/E1z1CfntafhLt4UtxmsVizc8sOWjntJnZpreD1tQe+gH+A4XHeQvWUSZ2q7Utctkl+iT
g9inRmWgRyIYaQocIXHleY6R4lSXQfnukWKMEboa3RWvnFqhBLoWpzV4PeusyKbDIskHMabbGB5l
wHEgmneLaVFbx9Ef+rVbOMOumBTL6KxsUtHQrU23ILUTpVctlOEHQCKrT6i+0Zo/7yT5VjeS4C3W
2u4hJAVIJrDj9IfpjSLllYGA9BiP7YfnzvKWh2Uz8GP3ctuV43adSzpksYoqSwCMsvudwxhjN4RF
+tywS/VEcF/OPe50I5SXeprYqc4PDfqbDhPT7Y08gjmqcmitKVWqg29iiKREuNtD+69fmOMz/Mys
4ktoTyMX+/Utj3Nbi6yIdS4Wvn5RaZZtSjDQL8IvXmTCqAFryXfphmzqElSaqsI0oZLyefnTYIHb
Ysg7snY2jwpN7iKs9I3pnXidxBzVVh0vOC2afTRtt2exwvNML8lLw7OzlZrj7igpIN8L6v4SUcBu
eWF+XSITHEn8QzIRB05EhLc4zhWGo9x+1lr7mDZqeKDv0H6m40Uyf9YxSTdAVVrCC9cit/DYoA7r
zPOPYxaNV7b1ctMq2yOq1MKc4Xq3l9Jl0u+Q56/7bny8jc58crmboKiHuzZF/ML1UO/Zezg79t3j
dglZgIv582HXTt3rdF0K3owU51w8MX8I586XOMiTOVlOVijDB0GGDV2DvvmL61gZHEoiWEEZcI7k
E+ts8fVibarWbhSxGZ2VXsxWYhURtDvHgkA8bdI3yHSDHHjfL+kn3ez5vX16PH1T4sZJGYA1gYRT
b8XfhRve2WoUP7no3tH7srFkIS5LVtKv6CKtJ/de1GQO83wEmgBzb5QM76nRdZ80neNbabM6dsEx
u52qA5xHrnBs/ofFyerD+FEnf4PBXlfbPLMwPjF8ervdi7EvLcu7YdbJqgwKzJNp7TwlbPhvzObl
50ipOdigcU0q4rmrjN4+M1urj21QvRSFvu3xqlJy5UwbVrvoZzkpUsaV6k+Sam1ET48FQxXfTOit
26xlsLuo1OwgN7e/T+dalEjNVx4jDrANcTU5DYa/q42qeZswgh7demjYhtvmOuqBosVmtXXswP+q
K/Op1OVLUI7Vi+WlP6mZSj6JRP3shwoogdF/aE524upmvccj7bWMGpnJD2G8DmW8gbyQPioR2s/+
6BHSaQd9nxeODf2JAroZ1OonQ/qgcAOStoVPYXDN2tEt8quf25C9sLYOXuPB7omzqzlMGPk5Yd9U
Mz3IO17skQW1wlfvAadx7JFPt8Cr211L4aar0JnSN47T/OXyvH7owCkezHhmrIBz09h4P1eeX58C
ysVX1WzhWz4WqC9Z0HHU2PJNr1Jrx6TvLSByRiKvEu+eSYO8bmrxxVjKsqokwwYawS6JsO1t7Hko
BLV0PNzWFmqt47sFs+9y/t6T3j8HhTus5ov1j77/8LuAjd04UT+w5oQygT4o8b5kpkKpNRLzeZCo
90naSzoFEeEjAGHQ2ckY6DPknpMNxsX5bwlq7MHFq3JWZRNu9aI3v6tYrrouLfachnHazwR96cCP
GXyhDmK5TBAnE0Ugnsas0NfCV8kxqJ/J0YtXP4BXlDCj3hBBkvs6iDnVR2NysVx+VyOX3aNV98yQ
rPJuSnNt45c96SXDTcfT7a7PsHiLXAfNFHhhHdU/caOBL6ryfQtslcw5s9p5zdTNsSM2ci+7Ur+v
GOXvewo8Lrc/YC8x9csY42WBT/iWDLKr5lI7wtqW882CY+/h1+ji4KHEHP/NgJ+Yer69+RyncLzP
tATbvAfr/69ZUsvEg3IwJjlz5CnrBtqF2aRi9mdw1zVPmYg5OZVut0ppAjrffjLQryt/tiAtuZsm
nMDlhrrauIt4neqQe+jvO/RhKlcBuO2LZaXBIWGWebu3HIRIuzTsiMvmMXRD42yyuYT+DeZ3Wdu8
HItWGI6zbFmelmICXwdPFQRQtGIjw21RKaRcB1rXFPoBMOopW3Fisv/wMfJ5XE1fVdl/A6cHXz0P
5HaR+ZZ1R/lms6kG+cdkExVRdmc/iSJN125ScK2zxH0U6/pad5ggFYLQgoFNqCGFAeJ1Kp9EJgDj
GTOawh+1YJ174qcOW+yUBUm7ibMm2qeibtAPk+aSUhLMORsYamQa/ppvrt03RIPZW3PKR1w4a4WT
fc13cropvsakPXNNypeP/OunNAh1y9csX4z8xdiX3vPCcPiDTLlzDcIURZOp+BYbZ8PyQORdFNpw
IduCNQsR6oOXFLFfIGwPnhvLBzSxkpmG1D5ox2Mz9lcAfrkn51B8LLdu8eBqNLvFyIwP9gyrxanf
XATU3FfcgCH1oSq8Iyvln9u8+O5zXj4vN3FkUhmGH4j6U+uowpLwVuVbR5IwaJEtO/cay8JrIkFI
tQ5rvUbL2N3yEOTRN3+Ap7mtHbZvlOzmH1bs48/CPjnqmn9MZ9sICc1uNcaA3ay+F5fSxOwR11a/
TztQON7s+G8y9ZZ2mfdU91G9yfTGPUjVvcdTOZwSw42RS3T9CVIffXOI5uawdWpaXFFg0xMvyARm
W01jgY3/AqF227X0LCxqspQx2Aky47wegSJCxRa0gQlewOWa0i+G8aayMvRo//soFA16eJbFukLc
2Ku6/OWRkPs+aj2RbZqJbzHTzjEChr0IarjV5AZ4U/WB7+qXn/Kz9Gn/pNcwmMOekAcxTBjtxMeq
KHsd5gea4sPLFwS9Hd/u/fWletkND6LJhw1xq+qdMPFmwXx7rels03pIYQalNfJdvwkMdFySAj0E
Fnoy6TpAA3fgfmS5YoX+b487q9w+N5lpvnbJg9Z53UaKVlxrOcIsCKcfxaizXpSafpVJ0Zw0iEw7
4E4Q/RgMHwa9T1ddM1c41h0VVQaydFfepXo4zX26wbbo2OQCI43f9UpWK4qHxruoyuL3MKI7WTAK
cs22whtbnCovSN5LyisBngGQWb7Kr/I/Ot/N92UPqcnyqAQ15gvIctP6wUvJK+ccJOrPD5WifaIs
zz+n3sQpM7SCR5IYyWX5+kSSerhlw9qQlyN9gN0zXcBAaFr6R8wJc3/S3zuOrTDqwJPPXKaS7HuS
jTV/jA3h975OQZnUA8BBor3Mx5HtEkQfRpz4Dvuq7tfKIXUECUk9Fw0eHtNueKsM9W6xfiw3bexm
V1eQGIyzZNzl3edt4tiHKlyNZev+hERloSR/VTE+L/5U/UuFB3fV62Z00Ab8Jd58o/WCvlc7QI4h
OZXkbBnK0XiIMiGPJpokNYB4OfpOye/JRHMaaJS32hwGBF1lbDPS2Ce9gvuPdW32yMlY4vtznDPF
0qhGbe+tl4dE96jgyEYTjJJX74o4nc5DiiiI+7hgiOE0H1rZTTwN8YY98GPhxv3Vi3Om3BFKDAgq
msRZiWozJ5RJw9ayvWwsM9zGIXU5Vmv2l+VeuDx0uDSYKntEPbefDHpErCDdt95TU+mCQww3SpTT
2alOLsOedSUKzjZibn0iMf2YkHfd12HQY/0qjI9RXc3Jcb/H9sTkxXlsARrdSab7BGgI/qz6Ogl3
ywe1sA73o4apNykrWtAxnVd1PK10L813pkiHVd82xSmzRiLJqcdp37qLSmVs8O8z1bHEDBaak2L9
wKioWZmYwD4SzZWHgs77dVQ6CX1FnTVtFVH+ymLJbLPMeSooE9+FdSVOje+Pd45ZkxaMxfQGXezT
tDTtq7F4jiTCL+T0HyYq6FjkRItJ3L97BcCJPvMehs4ZyG7Ow+zAg/0xyGNLXHdlKAcXvTTGYzmj
EOLWZtrKJGWsS07LjPnvNZqC0Hjh85uS3lXRx81plEA2kYrGtaPa9BQ1ErJ6n24ThIpnYTX5PijB
hXNa+8OIEvIIHQJbm43iNJVWc70pQ6XprNQ0gYqApEP8jVK2dn5IAaa3kWkh9m1AO7tpqupMupm/
HmjZAxFS/QCgVN81hRFu0git2nes/AqKNYJ7A83JSlT9GeX20e7J+3VMsPZFXub7sQ+GI94s56qP
TbRWhlP9jMEy1jnOMi/1LrCf4BoOUXEku+fu9Xy0z0b7NAfkP+tR9zcTnoHzoGOmGs3p2EisWXrC
eI4uuKgrCVvIoX02g+BB5GL44Co11i6+5vnQjLGwPpElJEvvBt5DJUx+8fleK60fmQJfPzmXOQj4
Bpf+HHah+wjowX5FogoKEkskyWo0Od9cpz1Vlnmn8l1gONFdYpjj0YTLAY90HPdGp4rVMorGHyUu
PUaaG5ie0qhdPwTFw0BfTxQ+LWXAzMnYfftqo9lRRehABS/LjY5hluTl8/JAkoQjw2NYu6Cap4sZ
/DhZKGMXJOa4spZAM9I3IwVcpNt/TtuanNc6DtVUh4gPp47Ee10axUFjrs2VmIcCEX6d2J5+jiv/
Autf4qzFOsu1ETZQdQy0EVnG+mO5KMP/1S+VPuarURu7m8GwU3OkkLjyypkzsUsUdhwr/5yzBOhz
9QdY17ek8qyHQU3VQck23WqB9NfL9F5LpH2WMY6U5U9mOjScWE248ayBboUpmFPq1aUeH5a6ZJI8
4q4YqvPyiIMRgNYFx3Tb10pRW5TJ8a9GusYJ9CXFbgmuOwpTLqV9H5lmfl+mkuHsHU01whdQWwlK
lsLad3mHGjtflVNihU6aPdeQy5pJp+4RDPPOz7z7brS8y6ji+DC6bnPMDa3aVKZiVI2KVFVl8K4c
SoQiC0whnYTuExW82yXxFIlg16m2vGvS6KpNgzzEmg6qym/ajWVODKtCw+Ei4BS/bg9hvMwDdyoh
8sK7B/SIvbUT2DLDzt7ftjSFoZ4XoRtOorumFEXdhG6Kh/lFpgiVHVWnF3V2zyRoD9T8sSQnw7mY
XxKZkCrZ/BLj8LpoUMHQb+e7LvrvxZ9vmKy7e5E2b8rzmVzImOSwZwVQ1qryozF6zp158tCaDWeN
tA7OyGzkscSkbaAzrFOX2sFhPmZkKSVpxZgJ1CQ0bRfa8kNtx9VhbLVu38gCEm6SX6PWylelHK0D
waFXx50H01ob0mEAW9fAiFwTRssjxrNjl5bWSrQQJXAHzBPqbvI3kIzKmqlX1rjvNzPYGIXpNqwG
ZxX0wXGZARgtrkKSWxiIjKkwtrmWYifsrbv5CKAVevkjcrWnwGn9T8N/4yBzh60n/mmb7Sf54Pg1
lVGwZ7AUbW6XNG8CIq4atlkNB9UfvKmuISnNN77vqZ36Yq0qWb+mYw+nQa+dL4vEpCRPNzHf3ORc
C8lwtWN9Xm4UtPnbPeocn5EYp33BOcG+c4FRX7zCRjj3ork1ZU6AlL1663iBHJbjrp2U1i4Jwbvy
Z/lF5sC4WkUXk/1y5Xl0xHtsBvbFMkEOWJNZ4Tfq/wTuU5xAZSZb0NufBZcDcr5ReA/LDUYff09Y
sF9lg//nx5ZPjDIlNIsxY92F/XdWHvzrssrPST4E98tht5A4WA2bkG0fbZbZ0WAm9mOUEjiezeFV
2r81oWHho/aQFT1HnJd7eme/jHBY6i3tFe45KSK5JldrvJtp+NWCkPzi9LomUbLJ7WkgvUg0KbZx
NOLc7wG6zlFnP7KT9fL/FB3IyCYFA8T/fdspxid5Hkm8BVCLb9JON9JMEqbZ92JOxXIWIF6TN+a5
ygbYFmEGaGTKzuSLqBZe7rKSMfnST/BsxZ2CFYMW01wWe1jl5iPnImvY0tYKCFMmDgjFcJyZuZJw
VzNsB44yFky4HqrzfNOY4bkhy39mwBhSr9S2+Y4YEPpgJzSeqZTGZiKPYyZ3PVDJexl27QkONbp6
pe7H+UPhDDAPWDU37SSoXKwBiWj1pYrUeGnmG9Wl843drCqauraDPdZc7Rgw5Jb9aRlasSp0rrZB
BL9Rpy7nXDQTFx2NN9XSyR3pGH451l3NzFJnRnDMemdBJ0o6f63XeLMS5IxnmDmraF5FCIQFF2wS
nwFFJbvl0V8f14yBzgNDrrDokIYr3fm4NQpAumXi4vdl6KChm/8YqP9Oylr+UNwJYz5CotzmUpZB
Ory2ZpY9aTJ4XIxBta8aaoTZyeBNyKgvqb/pWI+QjX8MgErWLir5vZ5PQG14twtlFeYKi1+5HbwA
G878rLXx6K2oIKHUsMjsByjTDE3nkaiJS3LdKLruF2qeFic2Q7Q1eF/acPKeE2VFk14oxYhjw3gv
8AitSqck5Ev+C854BQDawF4QdBw4nAk1pmJed+49joGekW+GTBR3Ru82T7HBYJPX/xHZdgZOG4z/
0UdfC4+1zo9KXGYdCx7EF+0+l+qOMYL/NnD2pR7TH7DsR7vFI+6O9VOQIrIsBkOnz4852PjSG77B
YPQ3kGl/Bq5WnZIZuAN0HUlvzIFXufQSeoaW3TmadikZUDxXMvysDMO9PTJ0DBku0XREMj6ZhNFw
h7XrbXm03CgscvZEo+7ySGYGwOAcCLYdwdVK0+GxHKpfBtJ1HFNwgQxCSxhCow7OPlfSuws1DGEV
O/7v7IfX5VwPkWk9N9TKYEfQjFXl40Vf09JOY2qObmklPoNfCjIsCsBPkbS7nQntzJz27MpSXte2
da7kRy8Iw2zimZvf2r2DLsmgQMXMH1iwmOxlOY4u3X6cJlc/Wpb3TrQ0JR5HCwBbz/6udbNv+Nbd
E/mrbCeYt66GQQV7Z+6Kd6usvk7tUF87pf+/mu7kf0MbWq7pAaKQlqXTf/jvhVbRYJgIGbxYzGqk
pSosjw2csrsa3+Y1la/RPFOZmAKcTZWu4zz5FsEdP7uj69zlmS9WmeEd+rlgZVn0S3DfB8J6gopO
PtZpKZj6+r7w6VIPbBTT5V5hDcxX8MHeElkDNZG3hBYmoglUH/bebpAZISoCilavxXtTU9ebjp76
/aa0rBWu7vIPVWRMpseBeW9edGj4GJHi+Waci/mkm8gTgKx/8hP7DiqOHVOwSySHUZYbx1y7sT91
MB+Qa0t2iHMurQ0YY6G6iWvWAq5qJL7+2LrC7E62HCSsG74oGXxnBS8+35Z4wBroER+mU5Wwh/3x
BXfEpu0zsW3CUt+3kGKWyr//+DH8z+CrgOQ9BkXe/OM/efyjKMeaaWb7bw//8VJk/Pef87/5r6/5
13/xj7voR100xa/2//pV+6/i/jP7av79i/7lO/N///On23y2n//yYIt5uh0fSR6PT19Nl7bLT8Hv
MX/l/+8n//a1fJeXsfz6/bcfRQcVku9G+jb/7c9PHX/+/ptBJdt//PO3//Nz88//+2//qyM6En3+
+z/4+mxa/qn8u+FQbETnoRC67Th8q/5r/oz3dxuOpu45JFJ0CsZ177e/EYVvw99/s7y/Q6PUbXqM
HEMa7vwOagp8RnzK+buYaxfJE2DS1KUufvs/P9i/PH9/PZ9/y7vsWuDIan7/TYgF13l7ouffTOqm
0D3+H4IDou1ZQs64zx+fT1Ee8PXG/4iDqA1dGrDWPvOhFap8tsPmtZo0NtCFn1FuMMRb137HXcls
Z8RDNeK/s4czoo4iXuYcCq7be1nZDoAugW+s+U7exyImHq1FyokJV+dKSmSpEqj02pidc2KyQQH6
D4HuPLVdhDvFNt86O33REQfa0ARuFTpM9VqcNj1DrCAAxdTTIOuJ6BGl9HGYwOkFpgm2NuouY9B/
+nSXr80+d1aDSr7DAYPw21fxei6etq+QrJ2VdLF7ESQhysGKm9S5vR+SV81vZ5a6sTOL7j3NMP/X
yvvlmgYKvRO06BoPudUyec2NezZ1IeN472hHuCc8UIor8quEEy2QdzAZQyRKdBnPO+HDF4CwXhsu
laz5vaXIo5FppDgQKcNZeWFYMaHcsn6QNisnTlaIMQ6eGjt7y/KKTWqQfINswB+r/QZypNpq6CO2
Qw1DYqdY7Q36qQzN2WEZ6daAB4bAnmjfrvN9ElSUjfh/GA6bciZq7OQ4T2mCtlcSvh3WDfCgQUFH
Mq1GcMcI73IF8TZOPwHqyZ1mPsFdmLAVhLMjcFOgHYyOWoOoT7jizI0hZQre3+2DS5v5e4sg/kon
dLae2iJdKXd8VPMFMBLTJQo1Brftzzwdy7Xdar/EFGByGED6UoRgb0h89lgYC/MiI9xLOWLlZgry
H1FEueSYZPHGD42N7XUDDLokAVzA4DTV8KeDOqliYn5KoZ14kf4q8DBsKJfpYHEaMPC4TDN9YqvU
sg9STjDtMexrBy75hxrkIgSEtTlpameN1CKZ4bFoWeNdBddcxnhb8pzsptN5ECHC+IXDwlPWyicZ
4uuad5GOy++jkDs6fCKESz0FMoooKYr2SExMBfLRNTHjiAntQxDSb1jNVhKUwUpv4XmOKd74jH1n
wfh96zrJl2/iUMRdWrF8R9ZWM9ig5VG5blsvWLcJR3aN335VY07YCau+6mLod71JG42VwAYaXO97
ltottQut8eqhgYeSeGPnA8YgbDnlEuIEymoshoq6gtkKYFjpcWz69SADBbO/BTIcmVCGTEVZBFUh
SK4c5ZkCb1CavA8M/A0NaRaKWKE9eRb0yZHp8dpmNLPjjbPOyyreoJa6TOFxA7kq2GX64FHHybzG
hd/GjrHfVDbHS4KWKSRe8Dmok8iLnJDyVWe2j11H+aKBttsaIMARdX6YJmbM0WEaC0fvMFX6Ns7K
tWPQ1KY5NEUWmN7piugHws0M07po2hbMuwGgosx7ZWvBD8fHpjvkt0n84evAJ2vi9tsBgFi7cE9J
yj0NUx2+O9RlxTx9GyeLqCbXo0enRv8SwFMhU+oBpw3+hUNBFUPPgX4aGoUgvGkuCj3U22ILM2if
TB0ogyQR24JlEJMAbApJvKZyZUfkXuCanhshUuMzpLkVN032k1p64vBtCB0wxkLZeZq5Ed4p9nAN
mSSzqA+pIR86YG+U/kAF7pOqgNbrYU+aTfp3VfxeixIIC3uL0gx/CuR6VQHanEperlkF7J6NxloG
8YupcUYvWRpoqBQQLVzn3sgsfde1/cZtGenkXgJdPorfrEL4XBV4G7nsrVdjEn/6MfIswXcU6B39
DeU9HnDagXztXKhxxy/Z06RmPMTwSwRIxUHD1mXUoD68FlGJy8J7mpgUxhAo8HEVbJA1Pxm4ePR6
Sblyi+CdRPLJUCZnJ7IBQ1eAtDWC6IKi7dt0LMXlOddNZ60ijXhJPQtmFNuAiPRXIVXxWEQ68zT4
9Vl3NQy9LNKuW7urtoyvdkXuTuZUm6TEpFdpG56cMLQPMo81ViDjzpclaCZLvhuF1PZeEUrea3T5
OCQpJkpzomLb1YZ/SCtit3Vr3AEdFBuX4OKdkT3UTkUkyAV4MBoUTLri5MKs2GPScKnnitcmEJK3
yHm3mX1YaWqin0B6pxZgH6Ww7doxuFRjG23M2MLVlwcbHCNPhap+weCrN1EbGZjysF1REYRqgjg6
aH8UtkcObY4txO3eKG2kI1paeQa7a9wtryz6wYR9wo1BzhnZEU96sDHt+MHBSlfBevG16R71ElWN
5E0SdycOjbxcTfL/iPpbjIc2r6GUmHvOqJ+FgeEcRYoyrcddJcTetOmEa3QZ7ygQNtrvIhjGLcFm
GsKbAOyMyB54O7h73BS/Wvxm604zPkLCSBthFXA3y8eopumnStTGE7G/Dkb8rELukypoNzNyYZNN
XLnJIxUs9N+iyKJQWNX9SkRocjrCCWVjmJ/iMDuWE6kwFg62Ii2gmLnWpdPPYfnRd8ORhMPBgC6/
z8i2NJ3LSKAT5DMn8G7E1ODWFa86bqpdlPMqCKPoKSzy+DRqqtrZBux/HyhpFjSbKWKSwYvVqMlo
ZkbzSI7Z0wZi90VwDaq4Jdm6MbLu1Sp9bYfnfu/AvhacxTaMF1Gngw67vuLMZSH6jUEywNu3L9KT
r+yyEi1+H32yeT3PAEmoU6nD1whnbUG3PwXwQiTW7lM2Or4A9zK4kgS8pR36SkLkd4+paCkxrj5V
aEIb0IqrbBAvCuN9JJS4tSHRgW13j6UCW5MMBMWK/F6UbbeNWuOcR6wBPd2DtQ1qMhkBbdQWaNzB
QjTA4sH8YXgYzA4XbUsHmIo3CevgZixwbNBSvVM9vP1KkVuMXMpmRgmIb4SEFYNKGoh75UNHNsqg
ACxI3XXfmXPUQO64KEGYCpz4ADf+TQdsmUYHBdL04DkZZ7MKjkWkX+wgjDegjt7Ia3a7OEv9be+P
H+xhSLUGGuaxOHqf2AM1wYityc/jgza7rKMmZ/OY/zKVeobe1zNcG1/1pqm3vR6QGFbXKMa31JkD
T47ef5swCmyJPIHDBlZ2N/YjaZQsYERqhCPgkJi3RzudAg6l294GYSSo27r0VqdfsiF2mHvSc0un
5blO05BGCH+NKaDcJQHoOXNKcYWHeb7WNEvtUyciqZCZB+A2IVbDhvpblgcOEdpd1YzUOUJFdEzg
OeQEWEIC4T35HM+tzqJ8JQ/e2lx/bfU3PQuCEyM4OESwEXtAQKnVrHLRlsfF+zQYCSQaxz4ZTUC3
RUF7VcMOnqGUxz5SI/bvGSZX39kgyeiolPpeI1LsBf1PbQguJGDVLnQMJEcvO4acPld0mZKV1Cj2
qBx3ujet0lhpbfOgQQzLs2aX7Um6j4S8MC+SRV0PVZbsm00UkFhruvorKF0IAyXpFR27KQ1dWav7
B9rYnk3m6SsP4DS6Hu4N1KG4tt91LRJca3P4qKa1tpGfNoIx/0YBEPdTsNbpe5H7+E48nxLp2kIV
hlDvwZyQXoHxdyJNm7XJ3UQ3SkQXjwtSYiOaikIZI2zQxQzKMqkmW/lZNhxcKyKtIc45F3dEQwkN
lZXD17j4UwFqnlLd2rv/m73z2JFcSbP0E1mDykja1p10GVpkROSGCJFJrZWRT98fuwaDqp5GYWY/
i6rFzby4Ee6k2S/O+Q5BWSjBD7ZJ9nTuaE7HjMh3K+N4nBU+FIzy/He87jtHNQLrbZ3v4aTvoALg
weePyjluT0VfNMcsYSJrbwWxsIPItTlL3E04SfZn1kCFYdg/q/EkrKbbI6zm3Bv40AAmhD0Fcsib
ku3J836vsfvC7jqwN572TkUaLCQH5vE6P6NFUIBByM1C3r3zpnqBdJXfuDFHXz7CYMFyxcaTN7sq
iUXLnSqcvOXdmMqZADTUSGN9T/wZZrdsfcGh5+/UjAUyXbIL410HEFt6MdPII4S5PsYke86t/T0I
3K2WvwRRyc/LxOfNyYavvOU2nM2T3er5hN3171Znd+3wF30cY3AAhDtZwziqE4sMXHWCO6B3AI6q
g/Szp3VoopPFoLIRNZ8BmVWsgtrNf3Dxlnjatc1Ex2Y+L+lcQSnFSrQo+yEXf2n9f+uWJG76A9fj
NMckeIemol30cvRLhs9TftLJcMPHWV/xfx9LYN8wRp1PtjZ+yKjs7GWxc2DeSgxD/ESKchhPXbE3
+/nTV+tfP9LHPIX3UHS1y/KTGJix3gAjdTPTapEkYFMPEu0CkrpH/IMZjqJwsbkk1t8w4k6mIwqy
DE3EohThc9aeMaNFCBN5y7roVfQEAw5zBkvudsrZhVTdFsnk2aGaTLWv7Papp/QJ4qG5TxLbP8Ep
ONWuxxXcEdRsfNioh/lrzRpMKd9y4sk/5HLx32ULg+Ny9g7W7C2BAoRF0eMSvQtO7TyVDelMjfE0
mmq+StrauB8noF64oFjpnHWc/XSGte68mSBOlJikqi7i3ZcJPmVgamwxuYpg05VTS1s0PHb2MJ4i
37nJa5chvzfeI4ILItMQ+4YDY++/cBqyTUIeS16SpPzMAVDlsdmEnvQDTBqvEeCeoO/RUVcQUndW
1xHGuNAVZ5ORXztXOqE16p8l6eqjO1l3JgbGa9kAFJ7i6QGB/xZr8WLGWJDNTLzMPFChk2Y9eQn6
e/T8Ozz3D33HMv9uHQd9sQW8+iKuzRuSiDhBI2zXwnj1h/rb7lKiyVrOlJHjLJpO8IfSsJPdcwco
fueX/nftEVAoi1exDluA1fiLMibfMTOfISYCSnY9IH6ksZMDqL3tgvexWVVrwFr1fqzR7aVgrEDZ
fwraDNuaTzJpThlbDiw+5QGT1L4q13QnvOV+lAIt2DJzJcriQmpys7OqkWAKPARwFomqZmNJz459
DlnDSRDMo62qucQO/mQNcXRnehXVrW1hBxi3QA0FKw8pDKWcCDsz/8A41aD/QuWfpS9idgCIDfaz
VZc7hI54ejFRhTiULz2nBOKhnvi6xrxN9I2nS3EHScVr+HEqgqKMRt2kGqjfDMPpkF7WCDSqcIbH
NkXGPECNanCwEtCIkZdZwW2bdgMsPEbdq2zPxk+cRCkEj+tiJVbImvPkJiILiNIp0M/NWVhtX4qb
+nLHGGo7rKnh/RysIeVMDsqvQR3XgOrpkKq691mNV8/Ivbec4DGYaeaWfphAS1IGgUdeZoazTlh+
kJeVVGhNG6Sqrn9jZ9YvtVBJIRI4doiddxMs5v8CGNGLnCGjNAeX2DjcXdxSJE5FJGTTShCHZ9nO
b0SpaP+L+DKOap+0joF8BEnxyn23s+jwJoOipNBsg1vh7I25e181RkEWJtkJtiJOseis/QMpzMQl
R7ex2//txUAQQwHAIQa2H9fDEZXsXbFMt2gyzsWk78p5O/UdVKXF0NBLZdF7nPIVwylZ9tO8nG3P
qPAY4+pz1edYjLdrDxi01foyFvzILC3Y62042u4NTlEkiLgS/p+8ZpOTsk93aPT2NUK+qXTUsWjM
OADDs2+kmq69qdddVmcXdNsgLCrMUIiZT7T3r+N6R7946v1SsNMlBteYvEc31Zee4yooMlEe1q69
nymA9wue451nanI5Yh10iegOrYI1pRJ+tYjLHHkVu7XKfAJrxECuqL7yHOxvkuaYm3LzuXpELwB4
iWAwNQ+HRBiPdeXLk3IQxUHD+phiUtlG7rho6eaQJrEPKghMa9cV1xnkN8G0fE/K/ZSkoNjjb1Ad
p6oaX0lPMajU0ktWQx3AI5Ouzc5RQCrHnjd25orPTbdBGlnTHQJppJGiN0nX4Z15UbrrDDTXmb7w
4x0yo8YF4/h0xfrLX2bF7eGGEkTbPuFZotHaRaKw2DRx8iaI1l3h3QohMV/L/J7nVQWlf6zd0d2z
XsLwKbJ3ML5/F3cg6kvA7ozStxH74EX68q9wvItg/KYz8z1XOUXkGnXQy/pspxWAac2mhdYzkgdn
HK5lQeZ7mV79ZoDIO7V3U0JQQ+tUGNbdPjmWeYdMlgvWGGMyC/P8ydv02MS2kHTKvFA1zUT6EJmf
GuWRIJ7BlDa0FU19krnG3ttIO6MXE8ZLJ9eQrrubzLzfZ4kBasOPqMedYIqLbN/4xmemoxjiEo8k
3pO+Wyj/rBdPwGdmKURb7CCFHSrqLR/mTT4SG8c2aZfLhOVeepWYmInkMC+Omr9zPKlV9W5TVLnJ
k804Kmg6xFptUj6PA6xOs8zP4xL9cmZOBgtYoqhy6Bk+YQbKaJlcxOw1ybEHINu/xWb2CB1qCmZ2
kQcp3fOcMG/moishjk6Un2Q24rWvLpFUv8eVv7MS3YzrxCJJ6iL2FYrpfWtur6eb/Hhe9TyJ9csZ
7TJwIbJOQFrG5Ffr3hi4so5LS5w81nbOrl7eGuqvLuAAxsJ6b6aF+ZiYeeRbJ4wHnj1/3tvWJPaj
FqHDQ3XjMWoVGcec5xUAMbN8ZapSrbh8NyT6DGGyO/MWdzS8/gc/DtSvQQeWWR9rwh8ISFWh55hn
O3d/VMkrCJDJECazvxHTR6UgZXnzfB1ifj4U4XAeszIwWp5mpN3fa82BlFooBtOZi9NcfvJ4JTq7
tZ/MGOE6Gbl/25JqcrbgSrEXPc7YkQy9tkdzMkgaWNFXxj4OhzarUASIFxJ6bmOPHMoG67Ffqp+F
tM/Jn5BuzxOlYqRPac4h4CXGjB20sy685eWurJ130obKO5hBN0Pq6B0THYIh1R52EjG4cmovJbvX
fnAJY66rxzKfP3TX/naZ0YtfELEV2PNjn4nq1LP7x+U8CeBYuIXusih7ZesLUC0CP8gPwQz8PQZB
lnj+l9cuH7FGlrTxlXL31zSgb0iNdAqRDd+UQ4rzzG5D8ABMI1V1WwlNGiHQgsHnNKbI422dra+u
+RMlNtOVgV0BdPNtcoJgOHkFLhDtrDl3EFR8jAk7x9UygrjsGU7bZIfFE0Q3szQfgS//tMzrSwcO
kFmlDzVmbLGiFDOeko549Kh+69GoB9OYkwbsxoE2TSKxu/jc4Bpoq5nLAasUzwsbn6GaWXFSZjkF
G89SFjbfzoUZ80vBT1mMi3foM/LSdNL/LrWkf/Cgr9SKzqY0L9DrVwDgEZ4JithsRnZKwAX+bzMw
FkToRmVeOkV5SyIP/B33Ueb5GTk036+0FIefvmNAse79tSQwDSQbpsLbHG8jcguuCo6TvWR4pHPc
+6N89J/1RrJkuvbpC5M+Zfkts+VacujIPDlKh5OrAu+kFPJrCKqr/VCY86kB2VBSidqjc8wZ3dS5
9He1294h/ktV/Gc7f9b2b4FEq5uJlURX7++Zu5ylyZqbO8u01X2dW1+uWF9moyuDyRwOmv/Jntyr
PoV0Nd3NiC5kXh7Fgn2YaG+wCgQnBYTJkWg2FyTNDDEDD6P8W/hLvmeeANnEinZ0mgWmSX7VeTj5
TWnckwn3AY/XD2NE3vu8t/tTxv1hMU15riwc70zWjuiQhMsnL+wlCaIhxyGJYsrBJpVk7gjhhl0q
3E9c3hQ3LYPfHUG4TAaufedX14laXWcr4cKYePFkQ1EbWiwe5cac8578ynmCsBOHhTU8tAzJL0WK
xQxrcXVMvPVOlYnHYN37sIAQEulkHjtJDkllVyheWYhMffYxD6HbyiMHC9njKHyvJekz0lheOm+y
3yLJIARPNngWPox+NE5wIInYNJAxdfLea7AT1hYgE2d80D20X0W4+9C3eYg0MjvGH0z8UUJjSk5Y
2e3GXH8lTvu3Rr2ACUGfymh+87sez479x4dpgjp0I5Fhy1jH5A6MKDDdNTuzazJvVj18eH1zm2/b
efKofq9+BONjplARzT3UmBMzDZb3MVu7zkG5jAr35Cd5TVqBvu+JqMBjPh+hcExhmcloG5m+6Eol
D83maYa/MpwYahvQyncOA92nVpC7m9VYKC3e0PyKC2dbwLoqHHM0Sn3SyTCBXMNu1PEZgBcFAbaF
wii2+CZX/bZetQFYyJit06tTiM+FlQfg8T+CCHWx2KdC7x3JiuNoGDNqOvh3VVO8CwBibRzmo4dX
wMdtXJINtmt5Xie2XV/PFhadqyAa8UBI16Uq2nCoVhisTbrVRg6IZF8Hs6CkJCII34lOHiZwMnxm
tf2RAc8ciWdIxvKxKWcQJpp/N2bxaxfuTPpTcust7lMxii6sByAmzQDpa2wbar6BuaQp/lZj/amM
ZSOyrfukqBXju7y9ccppoqVyXiNjcBnNZP7JKeE3twl0Ptu1vu1WTGFaLNZRxHWCElX396bhsd5L
MxLBTOIKzJGKre/nkBFyiG0HEtmOlFFEoC4b2nVupzPhR5+K+t0su6NpEk6uGcqPU/o5wa9nBtNu
W4bszWK0vpttCOv+BrPoSm9nxcb3UnvHJjNHcEN2faTcvmllWvHky/Igs/q25FM8O6l9GqRqd53i
N+GuwqUfbeOEkjMwN05JbTonh0X9OHqHto3Su8j3z6kfvcBbfZNxe2N2wFg7K7tnf4Y1Mi6fBmnc
lR2nSafnC2d+F/iTKQPGtZ8VuK8b16luaye5L/lOSQDrMlbJ8Xs7kPaHh2sXKRI2JCrKxWeYLrAl
Ijc6pzEjkNGQH7PJE9yNFhdyPmxhuJ+8O15gjVwps2k/oi/4caC08KxW9wk/Vs3zD+KgQ2iz8oa7
Nyrpp8AVFQ/473jekEw2KwJy+L6rFLoOvicOphn7X2Wmz+g0eqD0CY/Z2PS83/gI2ZSeZeGcK+id
+H4IDC+eWFe84Xhag0QzciPSx2KJxtgbVlq8SwQa9qZiWJtACiDTbNiWHZRJ3NLFDiegFbKJNg4c
+ifTtG+sXvePZZL8UY9dcq/i6aVK6S8Mwnt4F2B5e+kz5JBot/agg7R8hBxP/8IzapuFj5V24eKa
jDeyw9KgxyAL3YiSCAM53UNdsGHvgVHNH+ZcmQdf5u9AcBhmKsqzxV4PFNXevass0CmmCiEi3thF
+jTKbAzH0WC8ZK3ZpVqMMyNGdJV2XNC0Ni0Lxsh+UKo9+Vp8dIpzomNrtbcqw9/RSIBkcNOHdKbY
y01kUSmvEsGIf3FI/8aSVB5m3/7tWuV443qC4i6uPqGHyXDVkK5Z6QB9HJz+PHNJaj5eUIrfq/LT
U6GA9wtAuGwod2nS2O+KJ4MoyF9JRyOaqrkNNgAuhlUHGHoDHd5nJe+NRkCe0K4TBvvoKiVhOIk/
7Po8+owq+uzi+vd9umVONgmhzctyKEX7UxmUYplDkLbtZBBTp5qRXgKuJ3Ir3FYoVhlHYSbg7lqn
PPRSJgOw6dBnN8nVp4pRTh+FQKnRqeJIoy3SVF1LHGLeAB5J4+m1AOCKD0iAxrlo7ew4QkXoIsF6
u5qRm46QCxp6z4SZ2a7FlrOHIvViIxIn3fqnLNx2p+rvLh5f0AeaRyodVI0Z1YlTGWT9KuO5xwyI
aFCEU4omrewKPPmZpdG6Ms8zpCwvPglJQaPZgReDeF07xo7tjHB2QfWcZEkdok9hyEGM6/DTl8Qq
4vtgPkJhBZEc4F3Z1cgYGbu7kcHcyO/wsGXFOcob94jtvAnkkRUmp0qGIL2wid9ox/XoZj2CwsQ6
cRXKqcRMjCfbceLrIh/HoZxPXZdz5VTYZ8SAxI1Cbj2uCf4JS43GoYjj9QCV+1JAnzxqU/TM55uT
mKtvrcVMu7uQLes01L2kq4aJZCW+VOKSGyo/gL51mfxsygiHyWNCPBXiluZblakMEmdCRrcJiqal
Z57sHEwkC7seBguROOwe8yRwIocK2Ct5Pn3KDYxQTYwSIXLMtzmPEKyjRwBKAfnFkwt5IvmfwTVn
DCLOtt/7ilaeSV2v2EM1KqZBYs3Pl0c15BTk10QXyBtpIJrUfUqV/WeKcp89lnmxhku1Zs0+K0go
XTcdwlDiGWc6X4KF8H4Q9OhDFb2lQvCpjYTRNzkA6mVwDnCAhq73L4PFyNie8G0CKmxQ0GAZ6M34
fsEZdm7LMVw6qiKdUN6MvJKZYP5f5uyePeYN8OP2zbYgjxsgOwyZ+tLjzGmBvNbmPjGL5VZsRUkx
65u1Et8reSKhZ1N5JejGFhb8dJXijq+gvRqbDcxmO8BnD+f2suSyorLlTMb+E/Zt9Jmu+6we5tuZ
RVmgJpazebl8xZF+m7wBOyMW3qRpxrDOJoKCLWMMcRRaqNvt8agGbDFs8kgOqx87Z4P95vVllU56
1MWmGZk2D0XmEWRXc0xpKEGdOEyLC4rFmOJ9bPdvCbdB4EcZW07bzh7L23q/CKd5JmT+oc9jzZyD
+TLK0HMOa3Jgi2mnBXEIs/sel2w5cXahAVizUyZpapoK5UxswfzW46dicxN0G8mfjVd5VhAsdF+4
gKjSYd/MSDhx8jXhk4r6/rluX3UjbpI1uXFGIO5wraq4uV/8Uh5HMf5lZtWGK87YAFH/tmuytsT6
n7JzLG76+ZWwGSZFKD6IfNlNzUrp4rM9z/KFLyenhUiSd8uV3dUruPHNnDKZIc0gLZ7Aah2urSjD
ZSJaJRr2tMND6Gse8cxM5Rl9xMU7ViuufaKneEjJ12OG7z/1bvdkm+nGTEU9zt0aOqhrmAQipy8O
bSIg4XbqVtUMKF20VUncPM5Dw4LKZNJDp8CEpd7i78RyMFn37VOPraDNFlLU5Gm1osmxsoxFYKh4
07uGMbqJgGlxF3QQdozsCdE1Fa5DZKUrDh77ciDyWRyqlK8Zod8x9azHKd0Mslxz3CTL1eQAMgHZ
5+N6G28gfMw33kUmsmHbUTy1lnQDv10/U6tajkkFJALTR6JneYfG0KmqeT8XxvM8qvmGPeoZXeWw
wz/e7gebaQwGztvVEs521U17j4MP27+/j4Y57AcDefoA2ILyAUXFtqbMphCoL6IT+iuvJCQEEijj
aVA9OyFzJJlJ+qVK71c09w1efAI9IZJfjbh4bpr47zJ6+b4uJyvMTDi70YiKhC/Wj6z5NyqtbyG6
T6flQzYqm6sy79jq2PWngehLO4kdWnGDMlD+6W1gBLq2+r2Iisc+IrS94yHKue+Z5AOA039rsIA7
Sl6TsZxgk1oDIe+y3NlpKMq7NSHvUrWXSer6PiqI8XR9vvysPhVL+bRM0zFXxaGYsy/t9IR4pukL
EUIXn3p1z7kxBbY7XWCQ/0rBW13z7M6YCDsu3WwKChgsVuY6dxZrlV1spcTZGRNVWz/JEJHDb6Lg
Aja4046MUr2fbQbLkYtczgUpxGm8q5u02rlOx83rNq9WS/9elfJ57MaTF3sZKI6Udaw9A681kbmM
I6iT8uCqprqbIheNJy3EMcFP3Fu22pvEWe7JU7KuOSjCArLGJTMeu5RvkxU0M6Im9o6J219bSyB7
44cMIjDYAcsBbl9F3B1pnHwhcRQfAC2dWeaORwiq+XXk9pscxHTRMNo8B1ZG70M4mjb4ZytaWIMS
MpCO4QT18DmBwleSGX9S2ScA3HE4uYz2nLmCUu3Er1U9h657kYDRj9PGMgCgX6Kha4BEr+ZNVtk8
tHqCRcm/laaS1s+27sbMxrwCE8Yc7A+3LS4SDTDSr288OSI0cA8ZlRNdGoo3zz048bF1h2dGt9Wb
ZTJHRmXZ+3F/hof+jNjxYPlRibjJfeMJ6IEArj8q1Q9ePP4QwMruwTCSs/auDefuLc0ZDMfCmD1C
NqFpLxL365Y/JBK6RKxeO9NZ811Zlm9z6l74LdiU+45EfckWeoBt0DX4F8QUsDW5Fxb7NdNJCTxn
2eKPDMeLCmJY9pWtE3ZmHLwVpIFDkpntjtA8apkmwCyqzilQFabd3PdVolCO0mfsOyZCQU9CXVhs
zcKYZZSq7JLcDiJQ3SFPJmKLGXldPFpIzMCntGdvaU4L78PJ9BeOD0NfBvtuami90W1sSy3vM+9q
arAVvQJLXnrp0vhyKZRgtgeGILynUeknA9L5mnRPhGKEssfbMawJWbKLd4pNx8Y8wzXuRDjyVzdT
R0NhkkjIZy79B6+xbpdW82ybTnuzEvhCWgvRyw/txoBdXRN4WEdfjZxhDMFLXfrEHuGpLa+FP3fh
RI3GhWvl/WHapBKp99nkA99CMl1m5t5HO2olTSXhtH3DnnZwaxJInG5H3hKuNPIMY/0xpetzUQvc
DyZybwHeDqrvdBi40zO6saNnOmWIuHbXN2V0u61ZvbrHGscDv1J26+06q0U1vjTbNlIqXC1mBpRo
rh4htDDyYQTN6iG9krmGfwjV3smeEPTJ4msgfDqQrh6AAEaQlijj9hbkIJZQwxo4Ji8W6+Ogo85R
lXES3fRYKu/v9gdFlulTPo1/tKUhetS+dUms+ZdaUYesKVBzaFvHteDCaHKkTLzfgZ9zaeCOM2v7
D1La9VhpjWDG+ySWkCsMAeuZ7SMiOtJNoL6iCoJyfcd8fF/kc76LIhttPatHt9uTB3y0Abu+m1lD
aEOONJ4ndW9E5k1f46CFzAYhHvT0NikrmGzZt1hXoI2zyKiKQBgsPtelbw4xaundiMs21XqLWqP/
Au93tpeGTlVaDpRZ3pa0iW/B3kAYNZ2XKEXhusaxvYeWQBT8UqMItWxmC/KQUzZTX/Z3TQxLE6UH
gU/VJdfZ1fHd57gzSMN075aB5UCUteSYeeM5QVx6QvvBL1daDZgvwwxa4R8pnD1UlMVPah4LC1cX
LLaDIx3ktavWR786zb4iTUiN3g5ThQB7Yp50NRlHOxte3KjhoGizU4NWcZ/GBKRNFbsJ6nIOiDYg
Wae/LuZonbxWXjK5ZR5TgO6STllBwi5KK6s4dNPwDJOV8BL0/wdbEn3t4wyoYTAc+2l6Q4N1imng
1r7iiFg65rZmwG7TFN955bbn1op/FbDIHiN+OznBQ2SKvLdyg1Werz5JlraCRkxcAmbZg1oglLRi
PzkhtTgM1l2NrfOGx/eR8BiLPt51AwmWv54r69SMbJDZLXxHilkkvTjx665LZM2EniiH0DHM9mYm
AhaRkAbBX/XjQ7Q6wYDUumUj8515T85U/h6GAj5EXLHJF48j32CA7HPd07xgo98Ly/VPaUFn6/XF
XvlTHcYK+KlysSFZJcZ8NGSddy6jqQFiOpG6FYnkGONrBOgaH5RbD7RjxROXGAxzdwqXuDm7a3NJ
PHL0dPbeWeaMaMfnKmsXNvOMdnc6I33FKoZfQ0pTgjJi4S6BocjWhFhdc9dI69F0aiwI0y+Lpfcb
SHBs2uOtvbBC3QppRu/u27jJA9burNV440y9h3DDsk7sK4Do9MTdAIA69bPNDee2H/QZP0bRNOfW
QylrWK9RxRI6LYnbzOs1UOPIJjpBZcAlQkXgNMC4ytXd96peTjN4Pm5hZMU0kDczNsAduztxAboH
hFCq50p05b5pz/R1Jj/S/IPgGUEYcLTFZ2jKSIiwmIO1WLhb8pk0XvnQiCosANzsF+vFRj+zM3tt
3nkDleFm2KGq6ipEjwPipU3ig2XtoUN5vLcK3iWXiUdJ5FA8ILuMs/n3kHecpTYKro26Jli1RTbZ
OVlDCIm2JFOAiPimseqfjWp86+R3niSML2I4IHXxmfvxNrdot9TQmxSI4SU1NGOseLk1dfxFYupN
VEOOplP4Kv2Gx0eMBAjo/MiGqGXEVJSwhZjVAGAE/dwRIUfYA3cDAToA+ayPcUItGyGJd2tbcpb8
rpOVVRpOA9R7CG6HdUlQaUfoSIM629BITPwPzWBdu/V1hLZF5Zt0jKLvZjyLB5wedyR6IFiv/D/Z
TECGb9FGrysymMQCyTiI7kpgWRSwgB8Cu/4RS0UAnYGtWTIwZJoLR04WXUqvCk8i1dH9YtvNidWQ
7PpfVEvWiTMwYpe4RcXgv+n6iRC2RnDLFfTqaZjESDJHc32xxs1vZGtWZbPV7MFbfDPEkmEBfhxE
1OYX6D7Zfxuo+T+LtXAf56o8+yRdcZUw2h3H/GsVwGHYt3xI/WgkjnVm+I0thsuWK+XKE9bcMzz9
5druu2VZ96nffqRlmz/nRKIDwbbMY5+zFDXf4hkLVkQAZRz5B6tJnH1K6udhztCPq4WtR9TP+pbG
IaFtTVMXLo3h71VZtpAP6imQXNyRJJWZKUNQx9kpRySu556nOveqUDKnxI6tkhP9WXVQNENM1Sse
yGa4EyUFmWksaNF83MK4NNNja+uR/saL98w7GcBO/RZUIopd4fLpVjMT5BXpO64Rfey3EYdah/IQ
L1CG6E94qgoLYZ8zbzpudMDa672AVrhmlPTlFg5A/iplsJKwJIO1zwpNGsO5EtVtmjM5zx2HXrGV
NKM6D5AtMAhr1x+yVkyayp4drTKO5lDcO6CDWQoa3e06X+IERqlc8fosUVgmkCCi7f3wO3OH67g5
razEoW6Q+qPxLRFKWB/mpUaa9GUlo33sx5RpgOyzvcwAKTgN42Tb3DBQNeuJHJ3U6N3UmE+vdsYS
d4pm9kztcSpp7hOwfIy9OnWe5+XAXpO3SQPzk0321xfoEbG75zcSZszV4VGdU+9+6Ly3FoxO2Lpt
ehjjrbPreXCyLPsFc4jGR6fP3Cn8E9T7w0hWV6HtMoRyyDSTTKeBrDerH9urfW8yYNpvxp+5bMpT
t82UnPrZb/0VRUL5I3lIJcZ2IA+Ktu8eJEnxEAt8AZGFoMzMAitNHzxjlvQz6ncvijulEnfHUcC2
ZPxlut2DLoyeGC8cAzFgCifFVJJF3nMk2hMpUyRNzwZZBasqQh2R4lmAmt8R1kEKkyF/DG7veWZS
sLRcL45R8okJnTPSj8tb78eRW+aEC4yGFcyRcrwmJ+mWa2yt1XiJHESGBWR+vBYIecmMUS2rWJq4
lkOjPjCW7C6NSqC80aojE0VsrHLG6uNc7lqpPyBl4iUCdAlpHxX7sGjzVIDU01WlLpX4MQSy1Xhi
F+3lU/U0g+2DN0M5n0v8BWp6GG2ysKsFVD+Ko5Kl64uxnrvCeyztBCxkDhGWPKQs4iu2VB2mGpUc
Xhi2/UgdTwMRMFxdE7WirpebeGIfWCltYFU0WOaPZNkao+ACbturKbIDi1Xuq36oqRKr5KSi6pDk
5YmRyHBTsJ09WUv0HWfuHr0US1Vb/8QtsPhqnZHm2qjFXb2p28n83RleXB1gsd3V3ipZik3TbSeL
OCjIEeadxsrlt8atZepbCvDXGGBI06C6NZhS7QcI5zsJMoqYjPoB+twtqTWoAtwqQ8XgHa36ucwM
MjZcccV/f8TERQ2lkTXoTiWAYhYq1LglBYhoGkCR9YlLqt3/f1Pz/42p2fP+nakZn0vxWf38s6l5
+xf+YWq2zf+Qvmsq3zdcz7VchT/5H6ZmE1czrBObrbKypcHf+t+mZs/4DwOXs8Okz/OkrQz+iH55
MzVL9R++KZkRg2BWni9N9//F1Gz+K1/AI8nd9WyFFxdfM+Eorv/fLM0jTyO73CQsu8w5t9J/cOSq
aaaQwvRyeWNs7AcdUezCaF8zYSPbZZZ3aOMJXdHYU3o5mj5fuPb5nz7C/2W//me7tcUn1vyz2dqw
2LDbWK5sE+kMP+m//mSjLvKk0yKhPs0ucpj1o53M96V4cPCjsHiEHqXt7BDZA25oVf82wY9l0cDC
nV/CSBRlJ5vzudXE68YpzuvorzcZ0W1tezR7mnZ37loGAWPP4r3vGrwu3Q1vMMchk8WHf//b2Nvn
+N9+Gw+5rzT57qzNlf6vv42rxTh1+J1Dn4xNs3fGmykCryzFqyEbkPdebZDskzysvckQvIP9t0cN
IJ7LlCFzZIIPr6fo2m3/Bxn1ey3pDUUzAD5w4hrVXPcUDVH3SzmksImoqR+cEfuWPR2mpP8WWeO+
zgvAF38NfKHbE8Lwcpepxjq7PrpnsB7GjiM0YR9PWonZ0PiygCn+wUQAb/A/W+hN63/4FJRl246S
vokL678Z6OmgHab+zEo7Tq8TC8qbOR3VsTI7qDOqZ5FvlOqo7VaSu9mjlXTFo+enKbKksjn8+6/E
NP+nHwZ5rrIdz8XsD23gn938flqnIyklecjeRT/81wMlSV98UGUXZnNC6VCV+pZoNB0lBDEltULY
RW3+738M+/98zkEUuJa0HYv3nQ/lX3+MiOBFW9d0r47XEFWS0dgxqNP7HoLVwZjmGyUMZMZtFrp6
AyWXrBRJuGu8heCqLn9aHJE9CZYPh8nGOr6mRxz2EVfbNOI9ZEZQNCF3EoLXIaUJlbyu7jT8Tlzx
OXjaZeuCPaJRNB6Lj2iCMO5vP63Wa75mT15WVUFdkhLsRNZ/cnZmu3Uj2bb9IgJkMBgkX3ffq5cl
vxCptM2+7/n1d3C7HlKSYR3cAkqVaWQlKDYRK9aac8xbK9If/v7Li/m1f/9ZsCzK+fd2LL5Y/cPy
Yxa6FLyP/PJ1G7D5e1DIZbbHSwOCjatj5mbFz5CuNrRUnYVn+xY4E/NhGPTu0LpYvMfAQ77AkOHi
KKmWQhSIFNP6JHwnujQloPm/X7Izv6PvL5mV2dBNJB6WDZz7w/Oinx8NVPDBmgVdpwR3s7XWEeCt
9ELt87z7qWJGe1Ruz1Ja43akA2onR1IU4xnt6654I0GLu5GO6Nj5JsbJuVGDONL+j0+6QzMzFprx
WKfJixgTznCjKw6EIIglF4VxRMN6Y1LihEjQE6B1DvSidIL7mUlzi6CfNlCPWtoT/nRLSsDMM0X2
uKc3l+y0xOVttvtlnHaQfsm232rmT7D/1rEjjvZoI5VfXiFCCUv+ohE6Y/8aDxaj94YWZLNA8l1s
ayNXKxr6/TqqYxqVVn135aZOkvMCnbLiaEzRNtGIDsrnTwtGsrZqYxhwRGv/0rrqSPp4zoTtxaw4
9/Wht028jGjIHIwl92mb9Lg8lcdkPXCGo636cAupn185n7OnZD4NJznbpf/+ZM3PC4LLBg3jwiRI
mP/9sCDAL+VY4OnMxJAKorrFmhU3xg5Ru8Nq6FQrqyfsiyixxTg2h+tlYY5CWjk1N8BKwm2UT/l2
ksZadVV434i0fqpyCWZv+N4KnICuKCm6HUfc5TTZOHZi7OgYKOsV3nSU0OUv+A6JwN3AsPNYtdb3
L37Dz7s9CBXdULzAhrIc88MuVOp5izO/CdYJGTT6wpiIgDTSMrsV3ZtOcy2SnXVxS5vetFshpaUv
srrKN/JmZxtMd+EaNvt0oNkM9BSCYtPpb/Nyv8AKy7IVmQ920gzgkEYO9VWAfh/5x+a6WzmhuLMI
ckiDLn10gSrfXEPx4libdtYYw2ivAR0YvqZzxmse//6by/nZffxqKZhcih3+SwPg/Sqbx04RChWx
iCY2mYEeq2AYuQGk9BrShwu6z6hJYiZaaw3brXDzu7GpbjLG03zdQLkxTZ8mPfXW9USeMNfrHjpJ
NK9f5bRudAlpada7S8tBtKoVm4hh3dJwkHSOIs/gBwCCxWz76KTioXGaNwaSGkYXxlJxIOud0xxo
iWlrhlZM1ADHwUlXwb7wkIRFboQEb/4IEha3bQ7vgvmn+cXbLz7vzSzAFq8Ha7GUn97+wEyHnPww
f0056h70GcCgTcwuQ9iMSzudrGOWNzCZyvAFnmm8FAFOVy+GW6K5yTau0WqhPAlu+ii6nThjOaDL
RIa0i7uhU8MdAUdFxzrt1n9/tH+8cFu3lUO5CJnHnTfY/1B5CBXyhtQogjUiDHvlDyhVkHLcNqqJ
SAoztZWp9T8EkI8l50Q3aFCliYWKMvJ4U00yg+rSp1rA66xoN8XTDVmuatYRiPnhPiRnTF/+zd+v
Wf5hE3Ep7YXBG+GKuYh/d83aYJcRNiJahfUBRWsfLLuXxqk5Mkdjsnb8vD9hQmZS2nbTQ4FHJ6iB
CTU2yiXbXntD8qiq6QWqp3ffBDbjF6HvMJBjhZ4mlk735wycuWnmH9LbYdegWKb96gCsmop01eN9
P+lZUewwrTuXMqtRlIYR6PzcC7bgCNYkK7QQIupq23OIDlI2HVGpk61UcxjY8pyqjE5/vyni0+pE
tS9MZShCGhWmMSBP/32QZeFaqYnYd2WGGQibFCqIHmIeYC/eWViZjmnzTHi5dQw62yHqsX2pa0Z5
8QRNIgnOwBtvespGMD7ZtJHEsS5Load7VQS3TaStr4eUsu14rkZ9kwbZz2r+lv/+S3x+shZHOj5T
ZVPk0kifN5n/vI3EOI01nsdpJQbTRqGRFyuSXpqTH7b3oznu4mB0Vm5BKEsG45BaPRBnF4YutOu7
bmzOBZS6vfJaGk5abu/YqLQtNp5kBz4kepyM+Ieve5gTB0QobVM3h54XYCG7zNnWCGMfWt2G6QZZ
MPGFSdioDWaECF5m02NwrluiWHphvWYjtaLgWCeTLq0WdtY5mEjhr4q8xCmvfpXStp7s/otFRs6P
8N0yrHTGpZJ+ouRIbMgP9V6oi2R0spYqqIQWEnjQDJJ4BhKP8b1BFP1O13wawMUMPomYn19/9Lr8
ZwB+ui3GfNxXQeef5YDuligIuUntTGxAs2Lqrd1vHokjx2kkfrlEc20OhrzpkSISpQOpwp8iprPX
HEjJ1K9zGJCUFJ6LTGnVDroOeooB9UTtgf0zGEzogCKD8WAGeX3GT8A1ySh5lq5+zuxMO4daeqt6
LnWCYLnmTj6yj7u3jkEUWIBC9YuFzvh88wypFFkslmSddtx5UfnPqyW6XkgEKNZsioPGOeGQtLN+
3+K72Ydd9qzm88o0rnIqJYcjoz+h43dL/SXw+O3jzh2/RxB6WmY2hkiHjS5w6hpN6nxxdP982FU8
WVIe8eEKnvLHw64BwErHNm8xOpjfrr7hxAkXsjrx9e96NneIMztIpvFLpsXJBjXKt6nxiq0fZMOu
kTeZavGZN0nwWgbuztaM+rGKPOMcdjRs1fznEOoZMXRxdKTW32RBDEBH1hYeWfWPRlN1zY+nuC3T
E5TAhLzVxtqAER821TQfIwYnRoyBh4kFAn9kqG4wXauvDpifFnnFYd8VrpIORxue2/vnlegW7yWY
6xWBGUyf3X/TxgnXdu/2y7AlntAnDpCxMyUwjzx7iCKFHG2sj46mLv+Hjorxh+txFecswSorDEt+
WJr6brBMqLVg8fXBJ0wj0M2VCEhvjBp69gbWkJ2UIE2u3RBYVMV+mqdhZoRhAlAKmqLW1L84Tl3X
w/crgmCttCRLvmsb4Mzf36Q+SEbD5M1eNXFDeKnlNyCR8CApPHq/Y4sjwI+ILPjyiggjvItsQYmk
hVjESLoWTbb3meogPGLSG49ZcDbjmg57WRzLzOnPdruTWjB98XDNTwWlEgZFENk7lmVzWvhw3UxY
SxfyE9cd0elXDpkWRYkj4LpQ6bVABmPr0Tpq6Obiy2dvHeA5A8PKl47HFpD3JGcGnhYf8to4EK5h
HbXZ2eVokPot1Z9zkHIlYXgRyOmFBV3gIAo0INc9a7JJxtOoH1YIvABB9I2xDVz71mstYnkapHgU
H/d/39l4LJ8Wb4Zmxry9udLllf7wPmspnvc0VvoKyktjRtO9FQUdRyTywzT8KMtIj6fvUWK+sOJO
MGiRPs2HAcWug1omCC8QF9aA/4KzZgl/aZRTvGLRHm96NEZsYtfTnUGKO4kA+c7KdPMpajsylLLq
AGOB2HgQRCj6s+JbwRF83+CvWsTjlDCIpIvEQhxmkXuDOPgty4ZxzzA1WNJUwcLJ2QrfDFppGfeg
7UszfRxgXbce6Bp/CuKL0WFpr5yE5Qrr8Sxf7kF+MNDaMrW1FiLqOZl3BL2S+6zGcsMRoTrVuPCm
HphMS52xGbFqreUwhY+IJpNnQj8Y4rlNsy9S8nquHG8HbIKrqEYbbXiFPA9TWgBaD8wqJxIwJc4s
K3PCEqZv5TxQbNyxP2FYvJ1ye/87hl2FW1HGZxOx9kXjRL4ZWidGp7xKYoMZe4I/e0Sctawa/wgO
ClFVyYm9APi1DNJAP+tWdm5iWLFF2Sa70rXoHdmevSF29Hw9zWWE+ixTu2M9hdLjxdqN5shL2VEg
OLiHtnUojlIU30RlPFfz92XOHv7rjavqhl7x9S9Lp4uIV51I3e6AQAQREuTUsLduWDARt7vXqtHS
i1bF7s7N6n6fVdNb3Uk2Lssir++a5BfFDDd6Zku4CTtGPZJgOis0vVUY25SxPq6phBOjHn/Pxqna
ujHwuIKwnZ0Y0nE1qZYkuTlw2iz7DTnp2ZFxKelXXYypIukdho0uBDwrDN/aanqmA31z7VZgfCs3
oTvVN7i+8ZUN06aizgTCFRbfSO1cZWP91vM6fKPX62I3hEGglYMxHvs2fWytSScAanrKawarZiiM
Y9Dk/tJBXXCw26ZdGNXw7DRVdRZlVx1o/h9IK0O0iUxq72uM2qM+/an6fLhvoiYmT5UWXOLdS9ok
B0Y6azQby2usQOIi2rd6z0SlQqKxarGl4vJ/6hu6CaHZ9vR7BWBDob+hqfmmQ2Ha5owMT9e/arrm
1+88v78vE9anfqYSwnRMSK7KRWL5sQC2CE1y8pEMQ9MYrN+po6Rnt3skfiSswqsiz4LXRwu04zWN
dEQ7h9jDeXWtCoiRmbwa1v3vwqG2Sn1npZZ7GItqdY1S89X4r96Osze2r3dFwTpCtEzzeH13/Scp
IVxVnZLHIVYkdhEpsMK0EzJOtOON66XenmNrdnJM4CGpNSY4ixlBQA9IzXvsJBGSxUG+Ten4rI2+
9ciQotghOXxo1cD8vxn118yF9GeN4tnH+qFIuzz6FX5xlmDt2RSju2qkt0lST5ySthrXhY2A4e+3
+PPQRtFDR7RIEwfn+acqOte1SGr6YK5QZS/wDOU4zjZQMei5qBnXHXcR+groCZPSXvKa44ILE2vL
prTETugeHFMDt4Yde/nFhX2acnBhzDh0epgMlagx3m/mONmEkw6JiaeN8KrrA+uIGGiuX3ahAGXE
xfjdh9Ehu2i8ZQy+7OE9vqpG3+h+re8hP6XewvHpdI6Jo5+GrukRlszNqr9f6p/qDklNBs/XxUf5
qe0uw9i0q96WyI/GlUXvbwl49A1LWXYskkJfmGWV3adZn+89C415K2GxVQKfT9YW33BQPugB0HwS
6pwbgSncIRIaxQOeCatxaJoO+iN4ln/+ftHXtsCHYon8TD4vg7qakulDqyMjmsM24kRiJ0xW18b/
pOUg68vnMGhYth2YvQWqssaRiOQ09QtVxXCpI0RXvCFeSr0HdWn+dcPLF5f2h0fPCym5na57Pca/
f/RN59FcNGjyXrd7M3nJatkfnZSQUgL1+pf70UGOW+C+hwGADoKmoXnoI8Y9NL6B66VpvtGd2LiE
UCAPRSLyi0O598VV/qGEkS7rk7TnIsa0P7R4Za4DpfUwbedw9/dNqYfbPE2zZaeHdNDJS0KBxiPP
A8d+KEmztkJxnlwcdPzJm98MuNEDpoptNUB/aZ3qiyOe+MP1MfYV0ubhol77WKKjQynHdkCNI/QZ
OTZ/2kE4/CNip901eGDTsvi9omtD4yIyiTSAG6pbJFbSPBCNAEEOipYmej4YkHrf88g/O7Y5HWQp
h9tXP23GE82EZpVLN350Y++7MMriXofV9fc7LT4fNsx5kqHm04+aT4Hv34csBRIUkrm86ubZsGP3
69yFN8YfvkCLxNZFp2lZ18jO8IPPketXUbZ9gfzKdhfqe0CxzwCw4eq2RoRNV0fkUlonC0mwVmBn
dlp3U2fjXVA43Rfr2B8WB9N0UL+7nJLoVYgPbYqIRmYFTxHRFStB3nst0PwIKwC6ZBzgLVDaGhFt
1BBwi4EZfVa6BY9s7ke9GE5tw+qVROjFaqHd1zmIQw2GSBjJYJ9N4oSHKaV/NgWvX9zy+Za+Xx24
amZIwrb48em82YGb1JsCH8U06eF6QvfFPVf1Em1ujh6X/M4I2S8BDP2lrv1tr+rixGJy3ztIgcH0
s/k1PR5J33wqFSL3Tq2FoTKwKufrSSqsk+aLF/4TUl1XzD3ny1bSsplJzK/Rf3oaGH+LISYvaFV6
roN6cirvle48XGehYB8Us0PoSgOOkEKVT7k9QuIoEm4158F/gtrtttf/o9MKZ1NVA4VPwrtsO+ht
EejjO07rcG04tqAx3D2bfuXgwNaJCOeDPpmYrDlB9vEmhP2wHr0aZyeWjRPdhpfeLjEMz+nJhMrc
el507/llTS6C5Zz8qXIAejgr6ETaE9Fp5KDF0yqk4+ZP3r+2STAZoPv66CXGT8eM6t00cpwVbUev
K5wJerPa4u+P//NwnVtJV820XV1K5tkfNl8fjXdptaVaxQ4T4QHNEIC3cOtPKRTEVFYHBk9qDSUO
W4cOLLAQ+oua/PLgsvj+/1yMJU0dho3OcvZxoYVy24K8NNSqTGf0Biap5ZhGBs8IoM1kdvYlnAcu
ZkcmWD+SxNeksbvukoBw2CJNv9jtr4OtD58GSz7DWqEY9eP6ff+a1cSp+xwlFXaG8lc9kOjX9RqB
GQkuzdZQpz5yadFour8xe6tb5UkIWbx1X5BaPijLozynHWowOjkSQw6xe8CIptBdDlH8rE0WEs3G
No55bjMQrqhZNQT4LW8WnMq6X4WEO4eeJLh+7vtakfiq6/xZy8CzpxBkkEC1ajG/ef/7WeOIFFSX
Fo4/NC2ib8PLteUZacI+YnSGByBMAviiHp9fdq/rQ7CxVXT391fwT+smq72iJaIoBvim318GzfUO
tpMCVW/g1Yjks24Ncqm8JHrQhoegmsytG5UGXRA/APvtEMGT0b8o8hYofmseSATVYcCk0YL13j1F
PWPELvVdTtQSY4Tq/7W8NPyqBTU//A8vhwXtY1ZgCbitxoeqanAojsM4UmyldJTQEkzrUGLPBNhe
7ERKUlyHe2dhRBzraA7ol2DSXgy3TM9DaP903ZbPG1/nKcCPtBRW5Z1qxaEbnw8STeJY9kbgH6Dx
7upGjN/+fsuvg8sPF684qUpbWLai8v4w0h3zPGurnq3q2gO56me0CSQ2IdvGiZEKQ58ez682PHI6
Z8jI+MTF/HnpmOZfD02eSh68zNVP6CPhK8q83/CWiUcUQmuHyeiLrfsHPVDdSmoWsqX5BQMzFl0C
o/IvUp7xFEzLLg7cTee51V1Q+5SaLmz81CJ7r3KmfUCS8MXAL/vF7mH/Ycfjc2b3EJSeEinP+/ct
SzKncGrrf689U8mOtT4sZy06/o48QCjtaX6wgZEJKslMjDff9APeTl/f6lbxRCunbRZpi5n/ek5u
qt7ZkHiWrbjVwSHVElBUhveKqSk6wCHsyAXGCfR7em7hV7q2vDZxGiLpmJo3prw4K4zh4Zq9JEUH
TD7Agikp61Dkjq8gRokpbBHV5GNOS6d4jUQPHSUCeT1oeOTNcAYhJdrNNQIRCTgmjcR7SYyyXuoF
ZGUwlhEKeny9be7o+G8LedHH4S3t5I3OCnH0GqfzNmNQUn3L2NEXmZhtesDWmKDqJ5E1znNQgOUA
tQHIND1MfuWtr9IwH/ZmJvru8Pd31Ph8NjAd6VJJ4VqSqBY/bPK+UxN+W0z2qshGZ08adbHP/GSP
3hfrqpQjADlBkyMI6fO146sxWuqWQnFRxdjqXeLRhkUOB3EzukG6SfGdvgy9vfy/HAs/9cgJkZEW
TRcmsygzUSW9f6O60CxDJHX62lO9WLZ+16wnF37WCOIu1sAgqSD70aMlOE5EoTvA4q6asBLhBPkA
llz9/dZdK83/ft5cz7ycsrE7iDThZ76/nhxIkSh0OBFhCwe/55+ApA5rwL2Bm9hvBro7q9AqSVlP
KERZ2zBnmW3wQHHOymlEhA0MbyFSS/zlo9iLeezWyjDYp65xgGgBlqvQ830RhivXzN4YqkpYa9Zw
z5vqbRVI/iXVxPBFgW1/POfMvxbjRSnYk3CkyQ+rVur5dK+bbGTvh6pKc6Ve4DCY26YDkNPQF/Eq
Hos0Xw61tqJ47PZ+bJMI54qND4HdazX3nzFq8evMC1pLu0lnplVOUDjNW83N2P1KPz6kefxkEEDL
quwYy0lm+ZNvwd0pAF8hrR77GDujZYF8zbT7zrGXupvjgEzDaa+BGrnJtf9lndZ2C8VlCnwGSJZ5
0bntmOAoMq2IrkuntdVJK41f1wU1KWv/lGldiWxKR4U+qUM0lmt7zlUsaazf2AFINy9O4boZ7dIR
SE51H2usMwC6sGg4+YXVH+tJvsKTg/c0Z9giCaHYHH4YWMb55bLXEPkW7hWP8dlos+DZHpeVKoBn
zYDMr6nwUZG3u/BTsiC+eCnnZfX9S+mgITJonKC3sDiov38pq4yPp4bWtA7GjAfn+JJDHBvm7x2a
btiuLKLDtYY3RpzFUXmRQdA8zdClbQtxfJ9n/h2hXP2NhVUwL4PilI4+0qje2bpmNew0827wiBpl
fmAgOvM55s6vaQI9HhMsfLOiJEX5azWm+ChINOeOJSISycmPSYf9oVDM+KAkEwp3xT8GJSIp8dZM
mRWt0y5FL6WJS9mk94Xv5nuYkEd3tMx948buyWXpbYoStu+kVXg603kg72J/RXwcnvg10eNbjP+H
6PzF05iXpP8+jfmSUVFez6scXdSHTdAXGri/HPRmh78Ez1eSbPNyuM2rlsO35T4NZQf5RTjaGn6H
s7NwaoO/7HbX4YxGI8nyDVpdEzx8bcT6UyS4+KJcfCPOUx0F0fZjPGGR86JdUov8HIlaIe6y8y+K
9E/dresvgg4deZZhIQf9cO8bk6Z6VSbETcxipxjQ/qaJwn/MSX++dmp0gl/6zqxugI6Kc26nSCGC
8on3ARWAWk9RqT0HtobE2UWM9/e7/ElAxsVxVdxqy+Y/6qNQHmRAowUdnL5rP8P3um2DA+9Y+HG8
G838ri6r+iYAjjMGbbh1DO0RvymSFdkUK3xj7r6t2x9xFjw6QxseryNAY/BIoZp7PAQjrhO3xl4y
2fI0BFTpkyyWnV/5WMBH+9w4s0STPl45n31roy0Pvq+tsYTmS482J/gf6rO0VA81hf5ibIDItKxn
pSjDOzhP2tb3A3mmJedSZHMWk0P4hfJlLvM/v4mksNH9nTv/c+fk/bqQx0kdV/p8LB6l2igPdU3b
j+H+d15u3TLF0so0P5Ug9n//yHL1oFdAT0IiWQ9xE4EvglZ6/Tt//qPrX/XQCMiGig5TXF6ioe8e
Or0mC9CbugPyJZ3y6S5U+UUyk4W63ja3bV18s5twJBmAP7oKvLVOfe9MkiNRzeusp0MH18E2bq8F
bSCTYSthylEqCWbgsKzGfvE7W7qlTzU/3EqzSNiQY7W9/q2hgE/pgC+2jc7a7SsdfrLCFyiaDm4u
u08E9yKsTfSkab3mpZqTToM5/mLwlyyq0QV/JOy5CZ2XpL7YOYU5HPP+OwOxwuN41F6czFePE2uK
UTrG9vfY3qxsD9loMR41YxyPDmrc/10oMPSjL9PvGpStbT8wgnanifiM0BL7rMVCRMG++P0sepHn
KGnG/lBIJBdVZ569SLcOZWxstTCWF03gQq7rFAFMTAyXlWrmbTcUzZoOcPNo5tPGTZL4ETXpCCqy
CZ8YnvS7Yqia+wCDG292cTf5Wn62kvHFR7j22FjusOmTwNj1pHUtOCv71OD2j0Ca4/fOAJbz+9Ji
Ca3Z1JAABHVf7+HAZFtpo+XTcf/VsaHf09Z9I8rbWgPxRKyYPjYczzi9GxXH3MaEnB+H3yyreSg1
8CVuaT0jqyZzZgyfRVt4ACzgr3kNXDMfN8ZTN3MH6uB+HKRxhqqi3w9wUVZFV7eINR5CqQcPRFIM
96m9sqHSdC5bd1OVWBlJBDwhD7Y3WiPNbzYeilTV9/bUMFaKe2vjhwFpPy4pbmkJl3xOXPUQoi4j
jKQbqppgRSWv1rqB6cy2B32lMS65G4FdAFXDB8JJzqFrxCpQqazeDEPsIqJWHSpbfVUpopRgO2Q3
fofNP+ndcGnXkhoozL41gNI6cpCuxwu8uP32uuTMyrs1sinjeP1R9tr2+nG0Yye2WIWDdQTRr6rw
CQb2U9NI/WR3M8AmEFBuZnEFVJg7i2PoPos7b+2XTIsHUx3DEVelbfbPTkaIkJsQAD82d8ChL9eO
RIzjmCMVGoYSiGsAh29p0G2Hyt8+MfGHRuNFUBtaFm8Z0DCSBsQsHWsP6/E6SmrnufAaf9kz98Jg
R8l3/bc6Vx0L1HlwU2YX7jFTIzBQmbawJT3lThXuNiLSY2MYDD+gfOZDAy1XZMYOzQ8x7XZfHOBi
2rdBNePw6TSsfTsnhVwnK2jCcbrwAyLAUSrs1DC9kNTnbl1jjWs1vwtUTugK2Gw2UhkDtxQQv41w
OBIVai/9tA42MmA+l0nMhoz0Nz4snIuWgxgM57/q1Wy6taNwmQRAmi2Z22dJ4Ni2mz/4ACjhxa+Z
+TqxdupnEz783XzNSPBfLKnDOZ3OVyky/Qh1vh68C6Z+1wI00wsGKkDX16Ef/kqVEa7agezrUOjM
YUkcmS4p7/kl96vxkNLhXLsI7df6RCcbozH+4HAnVdVxbm/Bps3LAYPTF8XCi14hHdaayqyD6xGE
h9G4e0x6EivAaDWnMbyZAOrdmKP53QbEdKgn1mpiNJZ6mHngk93idezPYx4ll4CB6bnsTiIu84tW
5HRunQsYBpQxY3U3wBLYX8/k1awqyCLikwdzqhbXQ0JLqPuhTi3vbtAtnWcLCKYeHOCMTW8BCtkW
bod/2UG/N4SDvNeCaDuGRbiurbSmn1tI7BJoyQbPKXcFA+uNCrpHNEM0DiawSvMP4maw9QIM2MqZ
ewSQZlynxFrh3RjTrYEAc+ujqaXbHqjhMRewHjlPou2MvydBpv9Ebf5T2mTrUW12yDAc9CINrRMi
JMmTYfUYEi8/x2MVL39Pu3WWO/AT296czFuU18Xi+v0Vdkfc29w4/D1GhQhsHUsHSdlUq4deJ308
T+FAzotLnQK3tm2cSrAcGMAOWc/CwPgkdwxzpWmwhzNoJTY2hbkhtunDKQCyzoTARlSeJXiiIU98
a+N9AKEoqqvwDTBRuKrq7BY3mndrmQhkdN8dj7VQEIVJIV9nmPAPZT9uW0SYao6r19wOXsLkEyNK
ru5g5N5PrXi6ynvyUO82wJqQLV4PbZ3MtldFZ9VUajEOrcHQPlq3Cs+y6cPlTAinvL3qHaZEc3YT
kKFegdxC6YJVa74thKturscfdJfVRmjm4/UWJab8FYeVAbouSs7TZG9GE+/s9f0JldcxYOoroqrn
PIzHYaL4VVl5b/qj9dBI4lUg0M3fmdnPXpA5kZ3zCpwu8JZ9GV/BaMlz7Xib0NQQgIISb0lnjEUC
QY+ZNZEetDNtAyCHCHQgsoAElDGn04S+hFwTILH2iHFPIIlh/jtUpCAMNrmDQvF+kFxKSVDAN4zh
QfgjK3JCeGm7wJ28aDBGc7bi1HnIQOSbPjioPdanpjwX1SMH1WWBCgHE3qJQN4Ey1mXwYyKpweke
g+Hf4G2eefJv5GOoNlq5WmGdoqExa3gYqv1Ud2b2yhpFd2SBkRtwD/gcwu6pDyqxCvWJNK3he+ek
cmWX/g82x+BGHzVcCol6VKLLaUeExUYTxslPRjaiKEyXpuW/1WX0GjsTLCcqgMzfFCXZlR5riy9G
ThnGIQCzWK+jSRibMjad9YRe63Yc6ks1QCnpvCbaUhSTDpN5xb53PXubFuzhiryJtePqwB2Rmrb2
ZcIyxD6/HxrUaZkbvcg6uZShR0glia9Lrxu3Vu1jdwsjmA1QoOhgUkZXZIdAGZiQOOEiSKzphpr6
lrTJRWL747fMG83twLQa8BtDHuoDL6a6G58HIzgRMoOmGzEW1xMprCwkio/0FeJCxygRg5RDs9Fv
Ab3oz4NIn7TaeG6SbmPLOVgBcgPRIghJta0VjgNCfrZBnrqP343cyKEI800yqWOEp3MMg1sWZJLU
Gnw1aBIGch4MY2yW2MU3laVug1RfF3VnPOIQODu1/ctS3anXCQ7vjF96iTsOBgtsKMIvqzssvk9p
Dbh3hEjgQ9VwxQjDx2L0WjQdytzxRwnlaGG5wKhERRPcDsqD5qYXk2n0VIwnc8rWYVfqj3EDIRDb
bQEHqklvzN7sF/B4HGjoVrZUCBQoRzchARALDjkbJFUPUe495hFO+PlFwSeC8q+G5hmSbwZ+p3AO
LkJ4AG9kHTplsgt8WkTRrebkuygDRABtfLJ+uVb/6A72XeW/WS3LtgE3WcLWC8WNKIH1pYQsdggP
gD96kAFKuDdLZlA6jTE6ZIwaJmhxNzx2GUFKSWPLXvaY58hS5raY4gf9fZSBQUc0b+W+xeH0huTv
nI/tPWSCJ1tEuG4rlEJgKVqv3SNVM859qOfHehh3EVRNv0YcbuHtt1+sBg4JVAK43KWj7jQwE9uS
6HJyZQxCPUgK33aCDM+ZN/ZNi/W1sgpAe665jsA94E1x1Y3Mf2UQBp3sTcXWIQRqWgcBcV3EttK7
OLskt9htsaZyxDLQ7WT5c4QNqY93TIcsTZ4qF8R8T5qG+NWgWXOZESdbM8uOk8CNlCXxvTLZ6J2m
3w61RGnNlte2wH48IoJgU9kEOoNJn8pz60XabhTON5xe1rpC7x24ybgnVxcz9nySSoYjpjHyAqf8
h4vPyqHdZXbP/lPt4VG5+Az5U6S6yCA9GzRUgiOtC9ZpG668iAWCupzPk0CYlyZO3WffGDeulg5P
KW6Oo1+6ZBClaf8qSNpe9P7IXIYtXSu75tYM6scICNtr3NkMczSb1J2kTg9ZhUYY1+sJoU68aksL
ksU0thsOs3dDjYc6dRsmPvazBcQlJQsqLeS2xQzrWd6yAxkT+zC7MJxWLyVRdoBLlibch8prFt2g
1j3cjZDxQL8pl6n2MJL+aJJbBqy+j6BkGfXKaIS7pg9J9KDf37SYysDubUhlyh4pPJs9uapz9iXg
tgHaRs9NZIfIYM5o+4im1d6roRmNwBj5fpyDnkMr92pwGrafLKxmN1TTXVORnIWkMIX8N2JtcJ9D
L7+4gUOeh5X8GHvrRk8g4AskTw14XAuMYB6u/DHb0czYZKjaJFgaGpXY0CmImh/0guCaYNRkbmF3
Peb5di78No75aBSvep9+D6InIoYB/pTMmumFdjpWctu+cUL5o1PMf8t29xZl2goG+z8eEDHfS6Mt
McjyLjTGLaRX/cnV+5psDLU23H/iFDO/M2d1+ctZH8hBlNA1kFgW49VDV+hHzSSjmnS8n2XLkXva
Fbn1mMWld24D0pgzTksM9rtFAM04qh54YaDO8SLbtHShYQ30NfdZQ/Qf57ro4Dsz9SjMTsmc1xgJ
Wd013rTT24mXzeewGCjw9Y3zBDJ8bRQsN7m9CKDoxwI5a9OFzsnKeTus/8fWee22rmzb9osIMIdX
SaRydJx+Iew5beZYLKavP40+B1j34QJ7C5aXPW1LZFWNMXrvjTMtKmZyEz1pDFu7bddOXjSredIz
ZLTFPU+Lr67O9KCqItLzjEq5G1V7wpcZH6VvpSen6ZciED/lr1nnkfYu54LyOZU2nK0z/b3ZjNd5
xxpdxWjUXPLFqoBLYNNxDUL+W9UR8lBA1GrKUC5cOCwHl4QDB1RASbJomnYKZ+iBmDstb9b444h1
dWcYAIZMUc7CZkjigreGbb1QVDKoSKNLCWjtuWp9GtjpCFBpFg9igl88J7+TEoCoVsK4zTXIGB7G
H7SHekbWXboWiK8/NPqtPq/s4nUg0WT5fLn85U4cnRPElBm1jYiS6bUc+3avhNG3sMnjVseshs8X
yYCB7DmyWK7ZgB5t7OtK9qb+9MOP5t4T1vZo/MpTdKBTupZwc6yBM3qI0Nbj3z2r+D2ep4zVNXbX
TfFayL/VwpRhN+D2tOL8QAW9MkSD9yDjDIh8lHDvY0cWjR55+qoUUG0z6HB+3IHddsI2RVsqfSTK
2atTWeRb0h8Jz0R08o72aM1Hck/B+n4OZcyMgZ5A2uA7aTeDep7Dc+rZR2MxQFXiOgA6rIxy19tV
fipT426NMUbSOgp69Diasl1+LXc03uKJttebUS8BiE09kiloWXeOAtuSBuhRnTj1DzhOg8IQyH0o
ZUqiANf9OP6z2+xLBdS+nbtxN+ocIV34cGts27rTcDuS5C4uKUYcerpmq65rtMNeBOuPA5JN4mfs
Yfe9TxPwxJhlr3/pEMalr2n5Ly3ejdgE7uvoiV+MAxxlJX5tZqBEE97Kw1wP/Vs/pOeyLreyC8dL
Y6f6U1bj5eeeVztOX+z52QGn6NlNbTIQ05qDs6vqb03c3UzlJPT8WM4jk5booxX0NTsvfkkcEkFN
sq/tgeitpDjaGfqsuDRTKh9mo/E872DXH6PFu6ImxX6CZQOOPqCvvxom4GibOtoYyOegh40EoHNC
KQCDbmreynFjE0BOU884JmxD/B4It5pp1WC1j+4EGeKXAmEoHJwXsRZAV9oQTkesEZYAT4dlYbhq
+4IvpKJkk84/xf5bc1f+uJXxTFVIZay/9QuNgLQyk6ITNhmsPDorB0ZcVcr4qqB3wW/QfztJYBd+
WCKUOYzGzSYVW9k72lNnwOHQntT8B5TMGr6cxtGFbsRiwjiWSsDqOjiZP9Rbbbyk7fsQ3nqDtgo7
lz7vIqAc4YFkiUm+GNVzBHOteWXSnyvBNPqwph2wRuwbkbrLY7hUVGBlb0Cf/mv0SB4BcIXtt0P4
Xr/kvJG5/T7RVCytT7QuDMtGC9irb3T7wTnK6D06zpgsEMmjnbW3bIPiNSQLwd1wBzrtG40JE+J3
dawr5llPA0suFEJebk9TrrNN0LPa+Z7H4q8aCgcnExO6DGQRZc9ZRdy9ZIf0I9i/kFzd99oiVymp
TV9zCtsHtCz8HIOjLLaZ0/F+VVRcpb7kxrM4invaatp2IuS/zzyCgtNCfyVEFcRBRvVsoTibowL0
n0DLoFTfebe8fnlBxB1+iy7OvT1nHWalkzlcRyqVbdOsPdLOmXVOq5r8jtH1bmClVzA3Rm6onvBU
ZV3QnZz1L5T/adDVHekirRnEw4Kswtx8GHvL2hpjbF7nUWDkI1hskBL+gcl0GeXR2WMque0VfoWY
BWcth7B6hCYxOKBgIQfX7pHAnwZiW32GsLFXl7yuPDraGCs6XImlDIGmYjOpen8m693J38clVx+b
nEnfx/C1XgZzgn6n0qCXT9QKzzXe9jB/Y1pLtFTn0xde51Q7YJccY1/057DAKD6VgazIm+9VwvrI
oErbXWbWuyoNyTbPjxxWcpYXkd6JAhhXcYNGqsNSjyPiVo27PEVXO55SDE8PFbPNzJogtuBrAApH
7HstwT4Ntfe81blfOov5t/nCuu6mDLmx9yFrYvTdnFqVHh8JPr5lJCJQZU7BXlO+j7mrHRBPp7Aj
JNVAGdgk8pK96vPer9Q5O7ee2JfGTAIGRvyG1gPA4MYoK5oE7F/RTuo9yrBiixV0s+RxD711TpyR
8M8ncG7bGJTVBFI5W8rYNN5Idu3ldWb44EOq2lg91x/tKew2J7m8J5AGyAZYYwGnFxxhBQ59Bzk+
GdD0A3UXm3f5AtjN0h+a3iKg5g4g6q03NL9kme/CgoK/3OqE5pOH69sj3nbJ9Zl2JDQgnU/19Thz
E7vwzCklB4hyxLwJdKljeadn6+tJfQJ7UMVUgd1mapttU5sHdiogVyQUM90umjP/S4qPZHoi73wV
wnXXAK0OUqUj8VQQoFAIjpWMQBk1kWKs9cT2OeCMCLh3B9KoDVyDUjKl0PCQF4EeJycODTQPcUST
+WbsQvFhE8wqKI7INuEuFVu3VDfW8MrZnZ3IhOCTnQp5HSXUz2xJkC2WB1E6b114REarBxm+nril
UStLWPEJGIjaBROqfdLq8ABACUhZWDmGHVDX+ax4sEkl9BF8qdl6gNelArsVubFW4JSmNVI0p8As
TNHOX5SjochTb2W3NT1u2GdlxEUIOlwMu7InnZhQO31WfWh5ogxmJkEzSctlTAt3IBCbsm503M3M
QSyGDG84RiC5RhbMSvKckefTEjuJVmMFGRj8ZoHqUHAKdQgfZKhOSFU2qb5nGz5cIF92cIr/iPJh
kalJ5b4uHdApNnDyAt8daDjEiLWeExthrUTxxaKU2DeuA2dvR2YcDOPkW4niblTFOpUGLJ4pnjN/
Klpws457Xrb6guNzIDX9rzLwGYUbBwM1yBEMjorfgKQmFL3oLk0lEbfWOWsnz3I5a0wZepfQO4tA
w4ZOGrxcsIlWMnRr2ybDl+pL7f9kBsNT0veBEVtS30dtu2e83p6BaTibYc4jqjC2j9ExzvYURd9M
p26TM3GAzadjiLMxXDVjgRKoarodMaW9T1rqU1JlF+76bd1sjYTcplaSQEkevaGeyjY+uPTOpEhO
FS3KEY8xEx86zn32TBAgIqzRE5ui0amknK7mbnPqq2jEiz0whdFFexwbc7rISb4j3tCee++ZdAyY
OepT+2bJ8qpkHcGr5sWJumOo/IPyHRhGscXnumWae1RkuFLjv0ZCtUfUy1y5voHZvVS9tYFcmVRP
xCz2BY3DiW4/681Tm9p+CQCz5VxGj4oJznVq/kVpjLjloUQY/VD2qcMdrQlHd5bUMTxQxfgjV0DY
3+nFUBvsC8Un/xeFJYmV9B/kp5qBmF9xHCV72ZPjVs4zCPtoh20tgTsfvjaSFBODYsb3RkEwMhFw
5HHlh8as310nFXuzJ1XUKVA96wIGJSeEeyKrr0IqKqLdqLravVZeC6eprqlZRL5LwPTm93N1ZWJb
QAW4tojUJq3JJOG5Sy41M7KI8elx7GSrcqQTN2+aaw73ZnsTpHmuWrKr2Nqg1TdExNqdVz9EI+UO
ezxHgX/Ebbr7sBaa78V8nyKEvWvS9iNmYHDtGS686tUtHx37hR9aHEWd3yrAs4RfieTqOZBnkxr4
QBWaZ65hRMnzpXRJQsf/Ud5khfCLEMxNZOr5izstiM7sJaLVcJxJB14KZzgCAKwCoTvSN2YtsLAK
v4+V+xLFuyS291Gs/+lp2Z9DU1S0dfCvh0PebCv9CLuo3ei6UB55UZWBFuFpcD0yYGIPeyNjXPtY
uvkPWcbTsdad8fj7ETJzbStV5WbfNDjadsvebzZASWTfjJvctimQiJ6SDgjMzKJzapm0L69STeuz
Sfu7ZrR3LJ165iXQSWY+W3TLmi2OUrUMqOqarPos05IjeGJR6C0PuHa3oSb7lZkanNWyvDzFqixP
tGApyG0jmCoC8LVOixG2gJGIOtHdVUe5dWgt3zBAyb1UdjVzswecud/sTsAnM3SCMi6IvpFeQgpW
+hmjmGew2Rtbm4RbNEuEQBDHR6SsfQJpw3mxIwWLOQt175hBGCPynMAeDl4lnaqZd6J2MY0Kv6mh
NqpjfUsDi55qHKPoB9j17sgLiCD+4vZ5oE6FLmTtjUjO17opqxNxzMjEiOXE7Ql7MXmrteJuywXO
EWO8EQblaOPGTO0F5BXuZ1imEgFQrXF6lDY5apA9YKLTq0qN7MBWU5Eix0DITNzsbc6bG0LQqYfB
2H3H9Zxd4jTyNk1NbnQuY5XsDwUqw9LaGW3zlQR17BiDdY40h3Tm6TOhPcSpseoCsg+yg603/9AZ
hYcFJ7FyyazfOBOM9I4sU6kbdD+MsDughyDzMA4EVAk/6aYfYp5tv5/yY6XYLqdTnQT3QaNLlITF
4fej/x6MxCFTtkplYHOSIcG+udJK7K12Q1MlsLS0vGBnSAySkhzvzn2QrqkJwo10xi8dCsxFycwi
MMl45U6F0RHNZr5V7FZ5i3Qqd6XbWa0379yWgREdumusUfcIDRvQiCWavLLdECv2a+7uKBDFs0Y0
P70i3W/70eB99rRLD6I5V0mHnEMzvTmz3l1qh9efKcFtar+iGKAU1L5+F03ho8qJl3Isl4FKrtaH
349sLcVoNHtAMBfBSGMb6aYYa7AA5pCvSxSA+WB4OzFp7sugjmK9JygxQMmxtch4wtNj1pgBdXuF
UW8tp48qB0RP7uRrrVgcnryNkgO8gHxLy8hms09HTGddE8zcGYHIU3mvQNOxZzvxnq0xeq+ZBZju
2H6wHk7BWWuiYe/k8X72uvruZO8MMNZGaDw7WukFRtvYZ3qTMxGh+Lz17mT3fYgLxYZOZno59Zvs
giw3QBSCe17VwpuxL7r11vbKI1KU/oD96dsZ4J6zveAebRRWE15Pt1I8BvRGDKkhe9VaYR6n0rk4
dVLcC7zw/M0U1zZD+Dc6yLho6lePlsJxUfRjKV+5A5n19aPIveK5aGW1orcK2BzQ4UoT9peZusyT
8oJqo5r3iRPMvZUcx8I1AvykxOrPV0ykS4vvZdC0j2gHqtahmaqui4a3lPajve+nen5tqigYCm8d
Jtq9UGN5ieJOJ6WFOVtceu1rotUPdLx33RzzzdiJeZdjNV03BjKcsaYIycVA3xu5NY0ZZ3ryBk2/
LOfOJCoOvIe3NExyAtmbrQzhX00eeVhxFVNVTDuXk0TQL6xpenGk5V+qxqkuOV0Pv/fUdo03HUX5
7yf56dbe641rJ6xd3eZ/pz6+5Az79NagX7R88++DUFFIiLLnKGQiG+lO/d+yLV7LjpuW7hBsSB8X
wTtp/x+1owjAps8FS39oFCtTIi3wTQ5avYOVaXYJsDdKx68lfGu0Eogd+uZtityXMSc+0RqaPGAX
75C8e9VGR9YEWHiVw7414pjBnU+DEgAUMsYN8ZGXuGgGjDLR95RDh43Yx+vwaUH2VHq+bWUTbXv7
OjBV41sp6zs9Poxp9K007c4glkXP6RlEabWe4VRi7Ku3ktm/TkK2hQNhVmj+2SU5KHk4t2ieDI3p
Jc27WIMiTKThsDFrL9ookvaR5TDi8861nIdAeDWox+wvqrAr5GT1xeDAUQsSRMKqvSecx1sLsUCr
bmuFxBwbWtTKIdw8Gse/pr3UUypdaOLnQzdHZER0o5kmvMGl4lP3r8MSqExENHnX4t2nDK+y6k4s
lbWmegIcQJ8391Aj1E56Itd6Me0HZKaGtfKqVoIJV9ELjorgLjOPQbxZ0yRJMVNsNJMOR1Vor0Za
wK2b48NkOMHQMzLKiwtclVtdJvozWw5DWRkylUzak20hbunTisVGlO/MyTRm44z7UHcF9RzPGwtj
Mq+zs8vQ/l/rXv4ZqcKN3PgpysK8e+rsj70hN+2Iudrxm6lQglaJzNe2WTAqTE0U3saZ2TslTqWr
vsZbEGnv4QSW1f5rMh+wjXfpiR3KS18Y5kqfarwiNyd7Rs2/ifOzarypNDciAoYcBuGpcOiaMxBX
SNsj1/xgMbxow+QbIikKglx5TXS7OHZqGl2ye9jQfkyGRYnQfcjiKxlnsmi4P+0wPqZXOyF/AfqX
fWMhuHq5m7/ADDukg4vfpkwo65n8HMzUqbZeo5ym2bMDHDwzHceZPBShU0WQtbMvELWvkA5HbyT2
eSxVs7VvWornykKP1dZ1uR+UVHlmYHajZe3036WY/9DiWdNx5BvjYGK8adLUCV3KLoP7Qr0VzaNc
WN3110TshFIYQZTy3uv8B1Lr+1c7BG6b/HV4MeKMdHn1MVke4TC/lSAcdiQXHyKiiZ/gig3JAMQH
ghdCkgYmWcG539gFVrqJ3u8R1zm9GYWDca0ky7iRlYqw5rJcp42yryzh6xnUKGsjuQ5ljmWKxgg3
kp2/aRSVne037cXTDIqoT+Eau96F8zqjVkehA9LVyMt8lfSqc2vT0TsXW8dk0/HiKPtsuabcaHwk
Y1ycEX0hAKk80I+2EX/CUNj3IGFeyK6U+znTOAZ1zqaoYuVDc+WqM9FLxFaGAhoVQ2wCqaCHSrxn
QSJ7Rkcnyhh03sLszd0O/UNptm50CD1rU1pc6PaVyUE/vRIA/2ymobFpC8IPG0v9yVh0U4Oc+QZ2
oBX9QeC3byKwxR5iBrluUhrG2hcXrDL9m5lUw1AdCiZ09Hr7hOhNNs0CQnsV1uZG90Yy2FvSWpAF
oE6MOgeW5KjAE2vEQwmf81KUd52m71npaqaqKTzLI/bYiRsqDAqpPnVq8tIbZU6LjEScfu7Flwlp
RmkNpg3jKqlvESqEFQ65dC9tDZc+Udu0jBLoT5P7HSM+vtVdE171jBHW7+eTmPCPgdl10ORPytCc
+2UQSlIygYzq8KdDM7OFIISQYHnKzX9ANSqftd42iJ6bmv/9sslGRSIFC75We6cpi6YboBpCKV1G
EiFwClIhjHsWj/cl7rIHGXskczi7WwPpOFJJ+w9GHGKdyok+cHtpvYwhR81I/5U6edWyv9GaN9GL
dkxeIDawsSAQt3O48xAsg9EWK8vA74dNQSUNl3DQtRs9TzYntOjdm17d6cVJw/XssgDz/xbQo87l
Q0pExG1mo6PAWLThLVmX6slyzhqD4rov19rAjCZ9Q3ywVt3Cb7yBsz7FQT34VsXJsEJQiDzLO7VM
5BTGxRolSN/RmnB6yjyytr3N2I6BESPfazYVPTjr3+LsNiVzs45OYz3hm6YBw5AsoimkxAm9uFsV
/RjGSGDVx9KBl+7gwy0krGOtDqj0aCSRUrt2hnmdfE/2tNYKZV0tbRnJcCIH9gjiZLaucQnxeebu
gDa1hPI4Xwi1Ns0UHcqw3zh80bHliNEm7KnvrJIpGDsuI6G8WvS9XI5bgjCiiBe0Zdog2ycigfjN
wxUuQ9rWPxV3Sdq8d9Wn9BSGVN2aUEkN3AYRIZhXrwiUggla88wuE0Lh1Bk71AbCWN1dJfDtly2w
cLyVxu0kQohxMwLUbmtQt6N25YpLN5JFfpk3sk1sLAZzVKQbYWCnGZ5RsJTM7zOAoxQAq0m7K8Sg
dt0fOruMrCuabXtuhIVtA5k8WZrwK7NJNqP1INtvJc03yyaoeq84XKfgGLwIXUn05NjPEezIQaUj
0jzxSsIABq1Qt2ST1euZwKXI5apn1YRUvKrND/TmvIUSPwP4qtmv3M0yOJ2yQ8+1rckDGLI1pEdY
bKRlqw/TCJY8tp4/Mks9JqNiXXGUs7OfsLMJ1hsIxqWTgqfX8f7F/OnKSMtluZ8Y1A2ftvlhRH/z
1h8JGhxfZMeYVbm4+d5A4Sl+jwk/DrU1/46wiV03kKS2NxTzK7v+bMoD1JBAQ3HEYXQFxHGjc6Bu
3a9UbdYjVqKs/tcCMkOSsaqQHyja9wKftRnvjvFLr3ik7UAR4Q2IC4VXk7jmhh9CkrOIwUQw7S69
r9B+d9163fFTzNYg2sifDRHYgLOyZEBJ9t1qP9nICMMqNjBhOYnroIhRYIK6TKH8VmRCU333KUNO
Q1k7/AR+SVIV4eswMLO4eAxgcWO88dzHZA90MxngVSh0GzyUpclApUB9FWRlGu9KF0OfVXqXUu3E
i66hJ5Ek6gROErp/wvqVKa2BGP6B6xdlNlD42dO/9dnbz4xdnnEZDM8zDKexGfbo4McXfdYNv4AQ
stVIDnwLR+0j5DK8JdJsn13D8sF4fxGzGt2UJuwP7chwUdry3JrmDhqqsmcxvnSxlz3ULDMZ14qj
2ozZI20K9e55G0TNDb5eYhOZ9CPcjKnN6Bc4znYgPvWBmDB5IFjc61GEri8vG78x5/hRz7p6UdR4
q5Ej8vh96DmB2R0zjCgT6tkWSX2Ey0oEijZ6z1o7s1WxKX9zAOaMaYdf+UBmF/cep1B1lDuNxs/O
GnX3FrvAlLKkG74EdGWjtwmvghVdVdrBKo2fuYPb4MgW5E1s4RYYzPqs4mOCSM1RiOyqlyYZr6Bv
w3+dnV4HyYXKlD7fRoNqn/97qNUQmXEckI3e/O+nfz/z3xeYS6oPwR7j+r//wN6O2oXGOB1hwzwP
y8M85qDqa/jGy7MUChBXzvLhWCb0dfXs/ffLJHYkevp/w6GtGGRG6tlwrAE8cOi+j1NT7pJBnxfq
lkrkLVCVKim/mjhs1jjPC6Rv5E0h4n2vslHd2qbTBpoVK++1TJ5FbfyFRJ0dNYtel+eGNJ000CxF
a6d/FHuwNpUDrsxifrPkotZ/5lVacJvpasKi3YnmMMX9D7/CH6tRnLfy2o/fRR1+Rz1YYTZQc5df
lWmeb1opfkxHdH86KIeIHUjPLvXkj87uP7Ttw5TmVzXVoT9OAwBHV+HlhU3j6M29MMLHYCKtpZ8m
DqlCk4IUtfqa2bQ9bfDepU37Mgs181PY4oAvXFn1QNmOc+oRoUqo5hZJ4PCuewMcr+ogKtQVaV8z
eKnFFVW5s22UmTmO1B8q7OnPVDX9WI05IY7COGcKDiU9025lBMkI87lFK7XbkYL6PQrZPwifB3uI
928XiXQ+oYiYT2C+0BaIsY92BGbpw0MpsKmqLjqAUrdWUWNXhyEDg46WNqkPPW6RLdnRO00Brinr
bIHPbfOypb7iK9PZ8bHwxLtxIC9sCWg5zJZiXGzHbwuiysGfWsbZlL2y0+rQ3Ha1cM+/D1im6Gjo
uKUHJLu/7aDfByVM6M6484leKVaq0BKsuW1m7eANA61e2kZ4ukBFzllZrDKyO9H/01n6/WYrpwtC
huoJ3hJr9e+/lef8oN7RagY/fB2gNmSf4J+3balAZ45MJ0Aa5rJqJCMRxUwbsrPTiOKGqpiLrZI6
x17laFatdnc0Eykb5S0Y71uFT2Ijik7zme1UG6VGs6C5/8aW107vQ0j2cbqfuv6ntBmMt51DmmJy
z1InD3BtQmEdCXl2lWWzn8ufaHn2+6moe3jdlp6h8dBxVD/baf1dMUo+iaFA8lg04w5jTLLBO1bu
8iQ2ntu8Igy6Aw/3+9TO0Ni2DiPe36cJ1+V18rRjXVsYh2q4FTEd1Se3DeIWjrMYWpKECabTLZr/
bjIXf0DnEVpUwY7S3O5oCdFe4al3GNuHi1KiUpyoNzunQHmYkPBcTM5bVMwKxpRV3tO8nqRAZzY6
AfpMhXpVdc5Gr0PPjU2SeMs08Sd9MB+xBiKXEEw2YK9CLOEO/btIwdzG0As/7QqRMXBqNqToO3Vh
jIcTDacqN86OSRolRyncUK3d9cDn9ItYnv3+Vyx5CCN6yZXnLfDghBCXzf/zfb8f/n4zF/bNbIZy
//up/x5+/y3FMZQDQubg//utveYVgGahPf/3g3+/sNWnax3l8bbqoq3rmB9VhjKXgJzY8QdF0Jlh
GEWcLTAeXjwG90NzXSRe11mYl5a16/D7rHLkom/RlR0zCO2YWvU9ij37ZpanBGjVvQq1fGfVtAUI
pTQetnQZzTdTupOd9SgJHv/oPRJkG1ayVWvEnGSrubj32rAkS37DqPMuceN1yLi4/WEb/KOSFAct
p6NkzZ3AbZ4ZQe19CFOZDlKe7TGO4agC1JpNFBqs52hwm/xvC70Ra4e+dfT5IheztNbReKs1oQRe
Jlv4JnQtdN3caEtTgybnQJK7ifAp6lCRZsbaUMO/dpotqoCuOQmIWkDz6t5vseodpEL3xZqaaGNx
zg1cOdorOzLe0VIqQRwDnpuivxh2wy0WERf3XPeihxhrscaD6ONkaISgIy1L37ta1x2TuK13etuc
w6xtr8kcias6txB5WxABU0uLfxyt62hW9bnSWzivtrqNalRhSSQQq+uodurqvWOJDhwPL7RTgx32
kj+ugY7RyNJ4T1xwWLf9CaeBeTJFCcythlXXmyObTSIuUVt4nCXSW1pxN8seeX5dRSQAWlHLYccq
ziGwpqoCpJjpiyJh6NJNLDpOcA7aVjYwBelPPLLeZGsnAefIGI3Db+v+BdlYnCyb5jdj7QNCKi9n
3KEJBw184h3zGdFoOSqoOqov6GRwLgnc9+GwV7syd/Z9T5FR5g2i1OipQRmxYpf60UvjGaFvGUAc
7FfIxFYl/o+4ICLMISUmJX1x11iNdhAt/6Ae9qdYqvnFwpXQdLxZBGhyPIacmGiz2Avywvq80zbS
AC9fYSNhm1GnkyjZGVMlJFJ+eWqPIW2A5aPO6Tjw//ccq666GZ70Ip03sTpbvmr2L4OHHImTlgjE
jFZH6dPPptPhn3Z9uzIx6W9SvfRIooSQnNfKuZ6wS7bDYF51afqeA4K+w503TnZ5HymxL5pgcFTf
ey8erwbtKdqhylElgmnFoU3vE9xmhNen+XMpZIwsCKtVGmfDWcvmr7FT+23VMy4c7RZnIIfoFWyY
HCnfGOSKld1UGPY1w/y9qf0giW5OWe11Zx0HoXRJMW/CTJ4KGhd7lGlYZctn3bR4YUZGXiLHdjDI
jKK2ktfZM7amKFTyd9T3ZtkvHSO+YDIHHtx+hDX716igOxh6szqW1MSgIOhQJNfcjJ/UHnjfkETM
Zst0N9rNSiMt6wq1RnH4e1oGA/y6FNamhWfFHp7MyNftqHrUoU64qcS6hkpxl4dNdm1hbWJk4/bI
1PAWmdjwY4W89s7F9NIIMSPhdqYTbL6IQqFtdkkvlIs3J7teGIiNw+414TS6mkDUE0lZ0J6kmiZa
cNkJ2qM7UkO0ubUrrJ6O0tAUPvJlhXJ16Fpx/NOQqbtuFO7jtC4zPwvJwWg1mrP2iOlpxI7S0kV3
OufHDgv1jDy+YvquZfKbGXrBpGiOEsUvI/JX+lnpMDKY/4ohzQ9MT2AMAqMAiHOsJEIuN4emPeUi
2ehR1aw7qiE3lLjgQhIdkVohIqGXmshTOdmPsDHcVcYBcalTKdLprVg9vpyxJGiWXMAFrduuZaPp
27EnKg+lleeXWobeiKokojmjajBHvCVyoWks6uY5CfBsAFUroz0Cn3PuEJWek4uDRhnyUCIItG88
+dYPg08SDagw56kgTmQMWdZxPu67z7Gf1DOI7Qcn3vItR0OzqgrRXH6fltq7U7n9kkRJ4FZn+DmJ
+sXodfc4maxzZiPSmo3nvhqs16G16bwklbL1Sv3AlI1uHM7MTQKPSscpCWo4+oOACG+1O70bKajm
QtOcjd7zjqvxEOjOC+xdaxW3+blxJTe0PpKL2MJ4XVyxHSK5euBiVlOAqhyDT0VEEElHosUyw6VF
nwh77cYZ+0hR3AoLzro3uq/lQIHNoNX0B1oFRRyvO9ppRMS4e4tacKND5mZFklsMPTgvY/s5i0A6
TvPwNUXliyVrgtnKzz5tGafTnF2hIVznSSuQbYMUUrOIaycO/xkF4dfmMo3O3ScYT2LjzHtpyWkT
I+tG/x7SUSGkySkvY+LK49h798gTgVQ+G5bAU1lb+nomdWJVEvQ3lbaGEXa82sKwb6Xh+G6KwSo1
6YL0A42XsdP0DQvDqAlCzOAF40Kq6JY6RLWuASXtoyK+DomWb4c2ftLs+SuJNcSwnttu0C2lqT7t
uJ93XSLGPTq2h9b+I6s/J1KGNgUhqnifTWr0YYl4GWOd5Aj8j1WjrcQkXchkjC4I0Zjp8Y2aL+hY
XLXWfcMk7x7YUcaDUOYXxYuQ4WI6lljqZ8vr8bKSKNUUeDDVEu10C+RgmLO9rnyYxWRsJL0Otfpj
l55zjNPpGVS8t59M+kVJAwulquWPqZfzzQAyl5MaqGXtcMiKrg7MlhkBOR7hrpcZBwtn5t7xjLM+
Jc5dSVlQlfBYFc0SPx46tyxt3FvdjD/EToX7ZHn2+/kZM3CBXKLtm5PjpTnSbBbmvKMZ2aX/91Av
H9m423o8JXSK0wqkJ04t5EDLQxpH//fw+7nfpzY5NntdyxlEj8VBpKqzngZtWheeeFYSTfqjnn96
de7eDcoTAqLza6egqDDEtCeRR27cvu6PmQZ8gMKPtvqg7YgaR+wJ/nbHna2m9iWL1fyoF4hHGazw
YRGSgmkx/EQqv7hCEoIlSEDu8a3SiogHJroWUVvnSpp4oHRe5JLl92BH0aMcSeIoelkdW4dOmRhA
nsRCEeeq08T59yMXDDs9dS5F1+jeMR6kb6z7u/9h7DyaI1eyK/xXXsweoYQHFJpZlPeGZJPN3iDo
Gt6bBPDr9QEc6WneQtKmommaLFYBmXnvPec7oAXxWkf0c5AN5CtZmtGzyl1jcD/pDH+/Up4/hwDv
vcN30/TH0bGHYxqRhDaA1M4ID+mTrkZuO30ew/H4/R3CldVBRFQU0w6Dyj6+WupiVBFi0ZFNrn9+
OnfLW2I69eEvnwd/YtLWg3Ax/++htxMAnybymFZ7MSbRZlS94Hqcxpx0x+ZPWxiWtx74yU3iqdZS
VcjgouITh/nBVQJcGkTt0oHlPaVRMD/On47rDEtAGdNTHL3g8udDOhIDPOrsSanrZmLRwQIRC4RL
8b4a5eP8jZ6Z8tbVGbmWlXoa24pVd3rhnaT1j2mprOZPzQ+RWcKqiVGIYW4xFo7l1LuCjTagcx71
KIB76OuFUmzzjDgIEykIylPjRxoVyqm12I8z8J4/LRl7y0Ef/eNAn+pn845LFw+ty7DSH548T6mf
OX3WG1Xx3rW4k0eEMPky89XhxTHsnjGQa0HM4cPRYlyAM9a+eABHngl/TodsQIYs9fPgIEj9/i7M
cmirmPEU7c3RiKWCoDsipgfypBYYsXQ54AIqQa+SwIa+Jm+WnQKgMBu8ZBuNvvoDByoHcw7VBhWC
z7nqGkec71w03a81OpJlb6X4jToAkIHlb+bPj/R5tq4LbSnGP/aq5s06ZmDzZOcvArfVyQmr//nQ
NJASwsBEzxGRwTh/VR3Ef31LnuN6T3WNYTzFEqUy/3n+MVWeXY0GiwPx9Zu2MWxaHrFz0z0TS7ad
y1XM+fKUZv0WRzJScS8LtoOdDnc5PXj0/1DSx5vOMkdU7I15dyW+Eduq75bJPF+o5GeL7MF1JnfR
2LWLvOnzdVISEM5UGrtgPNS8mwZJ7fVLWLbeW5T2104m1xaC9J00dmSSSU3690ttVflxyD0BZV9F
RuqI4k4jhH6xiWIj6jEagOWyL/MDRUy1dRQcS0478AZPD39+NUfVLMZIYiP/r//w/a826FaBxyL2
5xcAuHUXguxtQFkPLAPBw9gkD6Ziy1M7fUS3o7o1SU3bno/m74oEu3aDLIqWS/dixMiWkq59NL0+
p2ODucJSoXW5LUBQpS7iVYSDcYUysdwHbruZBUTzA62vGl9o3y+VwhZ75tpLaW/A/TZXEJ0/nDKP
zmbI6cmOuhaFBYyE0TVP/NWEiqtas7USzq9ONcn86UIoXQdPq9OSnWUg4S4rYMER2iGIjuWqs5n8
jK7D5S0jk6F6JjeyGtNFI1E2JWHECNvtnkehTRpGAGj2KpBxc9ISbl3EpPa5i2698kVhKbaoNJKl
G8v3pNF/VfQbNgrsYmiJGuwnN7OOLpITM+IaaAbqUSLd3Cx2DrLGClkiXnL6BkMwdISzD/g88RPn
YMTcZYXI7hEHM1SYHNgZqB7Qrt8bBaREbvXcIVU/DcNaLNgGG12sldAhp9RBo+FySCXdDIf6eQFZ
IDzg6n3VA7AtFPRbhzhKzGz0VYvmiyl/vDPCaxx32DYo0delY+ergDd36YiadCSaciffffGlJXYB
5wlrKknon7yR1OhDsND9FVkYGheNudZ0T33oAsYVbRl/hrXfPTmMjCIrqDDzY5gTQ6OdDLxhxwxL
lBY4wy4f3ks72nvCrQ5R91jqZNRbGhawRrU5Pifxso3qjSNSxFK1s+1qwqbywqG15kbioEbpo01N
vOYNlzvqN6mazxNgjMq4S+XSyfPffVAzyh9Vhihl8yIodUPHnZTYwlw2HaHq1OsMZPXMOID5WpLC
5xwh/tHcyMBGyN5IjqqPwqAlcZUNaJo+IGI52Oz7si8Pdm0626Fl1fRl0Gyzii5Zlz6wOJRbP2d3
V9TW/JEb9b71y3cgNPkiKeByeZx+mScpHNa0+KPRrZHCHhu8JRG2xdFjDF/1oMkQBRgrJMI6TGjD
gKOhHv2NF7FQQK9NFp3tbiBO8F09YtSUBT1nNrGVBoGiecLU0Al3Q4IMq9G942BZ3Y40vopjVP8T
7UbMLFwXm0KV+A/jYUffq1hAL0MYXQ75iuMgtfeqRwdlR1syB8xzLgzAFVhAIjoaA3rHDXE6iHVE
bV/JFYWOYqvRWsD9XNsc4Jbog8xLHeCPaaHkrHHOVTdDJ5wpw86+MQFj4ZLlaeJ0MS6DZBqFNm/R
gPTbeDI7jJzMBfS6dTHtaJFNNy7LSHFu2naNIrFc8lzKnS6TEyVesuw6oWyIfdr0IVSvmrMJXaJY
h4kV1OxIppZl6FK9O0G4JsiG8sfYDjiptNHgZUUxOzS0Pu0zQfHiVg/xe5XIfNnW6EMy5Krca9u4
T0j8TPCcUQntAlK7zpZl+WuaY5BTXRYNO6Y2M21GGwpuNKUwCXWMXbnNWs41OvpBJYIbQiML/WCT
OEulaoZLzUQ8skeFBYFkFsqv3Sg9hLJBjdqRLvgNuna2rLQm37aBQ/0+qI+FxWSZ8sKj/RhN+cWI
8GOo2b2hgwUSytm04v7kdpQCocR9jPLyppBFiMJXTRetysqD1Ad2EBNntBv3Pq8/jNJ9zZsRquOP
VEUcb+IAWVgwIgz3KShw/8Wx65yjrHnJM+gwdhCmZ9/232So/TTqON9qGCfOI4urSo30YMvJq1Sj
WMsqeL5NkrhHuiXpPhLJqTRrMF/C37IzLmrOwK+kh/3CbfSDEjY8G9NDzlkbOrmzVE16aboG0mWk
aVEVg4kpCkMTvJyNlgbNnhzDdG3GB9gwDPYzH3uG5CcS67MjyYdAJOGnVwPygGiI5HR9G3Cy1FfG
YH+apfiKYE8y2wuXphu/KGaZ3xwJ2yMICLEbX3oHxVGjwUGig//g+jssmMWBkySVvQNW30Z8vatL
2mB1ruSoW8cb09gPFUYQTSFxCgdwD4PAe1KM/i0YSEprrZpn3tb0I7xa2Qfpe2+fmkAtL75V4y+G
KeTK104tkZiSoeQDp3SrLCKyFDl2lUfYH15sbWiQVfuTogwxVe7XOB095LKurm2CMVV3aeP8MsfB
OhTDLlPznmpxGufT0jVMksCiiSSUl0+xEyOTRxFaIwuT4jh2iGbaSV9CQsayhOPC+4lXQSj0HACA
XwRMmZ2I81VpMfPzmXstKqMmNlQWZ4LVe0qXRl82LrbgLKgklmVazxPzIkw4snsVg0qiIg44+t1D
oXMQFsq2p5l68Rh+G9zxlwIPlZqd+tLT9oOJICTzg2ilSEM7Wt1HkOrFuRS1ukR6Gq8MNrMV9iVt
4QT2OSAu69AQBrkjQDlAHl+uSe8zVo7IXjyrQvo8DK+trOnIBPheO0A8OKQKdPtg3uw2RomQhJ/o
mbqNwdGbDSIumMQP6VpQndKkivoJTxCQJNZsC9jlCB+D342mNeh/qxzHCa7gQIGnFzv1IhzC36kf
OZvC739RGdT7qect1SnZxWoZTyXKPccatW0bHE9d53ZLH6jTqlbDe2OKXwYGP8RjxVOCPfwkZbZF
p/IRiv4NXsZWyRH6gknUVhV+dhTW+2Sw5TbouoKim24FEafwNfJ9ndATVVGfr7NANbf1SASjomVk
FGTo+oqev8lFs8rYUXlTlEDfKaFlvhTCfizMCC9LrgDOAHS9N4Q1brtptt2gbNqkvuNdVd3G3lyT
ldUM6rCrm/EZ9P9NRRrc+Uaz7mXMOt80E4OS1OwCVQcdaMb9NHVXTUHqZBetwgCEOQame9nUj5aU
cr+jwgbYIEnXSFRQYTbvNzvCFmhUvEbaIET3USbI/3262BRPT8uu9o2jndQw+9Q13Dv7YirOp5OO
xqJogCmWpVSWsXCevRINQFgoZIGhaZY0WR66jJiJPHiNB9ldetzQtOfGJa4S9cjpztmgR1tZRLPR
5KmeBGYg2CoDrsXhpqZRtbFlincbm6TTv7hZVK7SWGX8BDrEZvyzqLTxTfr+sPDqlzFCFmfFMZSL
nNetM38NOJQ2BLBWS0NqeP1jDaCP1Ndj0D6MjOkYsFntcqingazU9YXplr8jTEYL1Sq+ipxlQDTI
i6s3XWdyjty93mhkedDW4zKMjOak5FG30K0CkVwY2Hu92tSqTlKjFVyYLr4jSRzXDSdBPW6Dkxc5
e60nsatKHaxcCgfB+cHw7eTm+uKr0ADxVhUN26J4hof+BWtDWRp51G+cWttqxCGyftARbzUFVWke
7jyTZVlPQ4YZUYedwXwOZc0fwwEMdXG+Gf2v0Grac68rHEIFz9CMeU+RtG4TtLpa2inHhIkK1CMi
xUcW7+TTkN42L1SOUUH2ZnTaG6eQcB1hUGc0lsljlzObacNXU47dtaLCIGHB3xiKUR/dNjwRpagi
juNE1fmSPPf8IgdQ/nFldk+0OJkU+8PGNgeA3hAxnkViojuu299a1Mar1DhnVdmdFQW1PfUCwacK
nr4xPGNaH1eoqCIsCuRWIxVZqUnqoEYxPyK2B/pjMHwcXju9pO2j9tZu1ApoNFEGQ6zZ+y4oRqSg
w0r4RAkrJfJPJcd3mFW8Ij4lOS7blVdj4nFL9aFyA23NQH4nS98jMg/mgh4pZ89meweCxhxriq4K
34nCHRnIc0i0TRrAQDWxSdWUCSzxC9spH9kL4CgC6GZgnj+qnkFQe0RId5wz1+eWz6ml0KhSigom
qg6QuQysTZ2rmD1rT2V22O0oGBkepPRjyQZAhsChtpaDthSW+1JoXbPJlTGB8KXvgxZjBcIfgLjB
uxeS8Ws15ZTuKTGrNUPzIDWXgOyh27opSRsoU9tz6aZoxoGG2SREHOYHxpq/LC0xtzLiSp3oEyzf
4jHOkYYHI4tVDCYuV5wScypYeKbkMa4D+vtxn2rLyoS9h9kD3+xomlA2XHJx7cLZmjpevdZ+8Dtf
PM5gtO9Avdhkcmv42YbgYXNrSRX93UDX2wjiT4sgvK3tyn3uM/FNJlVzLg31QPbJw5DoMOsn2r8G
0n3VlVLfGKjKY91adiSpgRq1wnOaYf0ZOhVyBErv1pXRyop65Won7JBxoSfPfvnRkwT36EOBx60D
vA64IlwmnbM7tgFrkaW6tQqF69z9hEZIN/1KlTp329jI+jRZXzV42UkXbI2JcmxlDGl6M0ivVQLM
FejIlR0spa2YBTdSgX5B67uS1GgeJLX5JDqbCZd2I/KVjnnlann5V1O5HZtv/Vj6Sca9UNeP83eZ
wdhv0Bd5xwzTb+UqlJNxDPi4Lzh3KdF1xscNjnKZKYWWrh1U5hHINpXqPL/oc7Sgq9UI+CZwolvm
CoQlt79lAc3qKTzMaUlRdUM4Ll7h3VljJbMef50lOgomWzlWcRxCLmDgUxbMdK2ivDS1b51pPk85
mzjJpsDaOauQVs3SUGBElKaXL0utKJeg1VCftAjCpxOohTvV5K9bsnJSHkO2PldA6mVdGkelCK++
NMdDTeXZFqSYKnoUnalWyTzDKhEZ5CIQBmsn67JXxE4Wtra3VA+vSVibx4QN7aQb5smoFMZRcKcX
eeg9q3kxnkbUSlsCoF8qkh8OoWnR/osNsnqKpv9mVEqXPGfshXTi2HVP87+8APdHZRXpvW/sta/Z
3RPfPl9EHqh2XHOc4uaHloUiy6NFOeHUtdp5iDNw9i7dh8XYUcySJB5xAQc1U0m7WHkKAtlGqRcq
Z5a7itmIQY0lHjGDYDdTg3RVpBSfKZ3449ioB1ugOh1xne7HygX6hG3KYTXFsvNQurp4NsZh3+OK
bKa8i1DhqflMCAasCIuZyA6pcNiIBhVIqqF7bhDuIsAOBoi/U0CpErUQHeMJsGUP6qY3sNaXrp9i
ZGVXCfs0vvoCKbUffXzzPDX9O2pzztsMY1dFCjs0e4GGiBR1bCSGEa1831HY3jl2O134iiP7qugK
sjXuwfP0Ud9GPoJoZrtDNAAYRc5Y9pX5WA/Okwt3+lJzTsTFaR4LzEMMmYtV29IqwRzbUyAOqJ8U
zB1GCiVGANW/oeJfcSUg30gVh14q/93Uo/C9CEmwL8yN6qGUSZXI/n7HgzBwKYScdSXYJ9wozi5+
4Yn33k9YQhDqLUcZgJMw3N9Fji+YI7l3VIgACAeVCWlSI/IsVXiPQ+B3m5EYBzoyeboCpObsHMwi
z5x4aJP2xOEtskLP0LdGw1YR2bgNC/nU1uIwxBnPW0e52UuyfiJmt2eKgWoXinLf1O1LwcT1C5Ta
0nMX8UiuvBf4hFjK2DkjohrWmug5B4Pzv38HEncNvVcnG4gt40HoA6mSpM6StwHbKBHhhTMrh+vB
f2Angd7qjTobppvsv5+/4ifPwngoGY1wtkSg5frhzoT/ugoaTLJoBHgX64ZzWRAlu54cXXIL1Rt6
62QDW6FaZ3JgGakUFHVVs7Oy0btLYE0pHmRzdNU31g2GAqM+bEfH/GobXflBUx8I0PR6QWVOaBpz
DWvaoxvm9j3uzF2Q+HuNdN8FZrISeTd+djcw1nqYIDRiZn9hrn+bdvB944PGIpXuqisa5nNPMTm+
Fl+la+Au5zK+zS+3nXf1br7d8QozdJxaOSY7ecF8aO1pjJ2RRtj0+1O8dKhHC8f5MbqP3tAGK1U6
NQlqQJH0CNXhgo4X+Zq1Ym+/9zYPAUu+xJV9o7oOSOFBdl5rhr2OCbffxCZOmoLBFrW1Ve4UvrxD
dgy4BJbVsi1QNcejuXUTfJELVYk+sTyTL+LSjqAUH5HTVk5CL6Gtx22KqvgpBXK8H6YgcxC54LqE
WHWYm9DkpzcxhVdkamUe5x3gO4JvXqSxYekH6RQbUi+0C/kRJPBU+Nh6WzOXemkS7FB6O71qlJUS
1t1qxBZ9dWv1i98ObZXXQdDkAbjg9b61GodcfQLsQDe50rt7nOcHX6ovFg3Tu9IiCslV+dbLgPQa
OguN/fINSTams9UYZu5ZNuRWYsh18QAjT9Do7GyAG9u3qkHEHikpmkqFwaRrKT8grBcraRk7Npn3
GHH1yzjQx8a6QZIzQiowrNPqXWkIOMlF+JEzKWkmVvqIm5WROkdn3M/VItDNnJNcGeanOBqHD0dR
Fu2gRciT330waNesRePX9r598uoedXU7ccK8+hTbhBsauo8iEx4UnFtoV2gcS4dfFP3QcofBV9sP
YhPiHtnlAcNmctBWelv393ntxBfElCGKQAvqCkaekXEswIVbNm3JWhg1qyw013HnDr/6ECBUkJmb
72tNa3Fdp4bxi0gkG9OhDu0mbfChNMxAR3PAIKa4ctdn2q82lNEa5gWhC2l7wFPHIcPHySVG3TgE
OvqPgniuha7QWYrC8JMXWn8Rhkp5VppHFaJOQc9nr2hmuxMiw0wfG2DtScIOMCdmmqfds8zHM6BV
+b3bZYKQY4WxxJpUEJQGrbHQx4Yeg25mGBGFsvM6KuVcKkhbpl26MIFa1TX3RW+IbiV18CB2Vy0R
MfQXyymPdbdNeq25knEQLcswdEBXc1JK8cvMr9a8FNIQFe+JoUUrd1oZPDXFgmCZ7YFMiy/DjtJ1
MXEp6Kt06FtH7cPXgbXK1cwu5m3nqtPcADVvH1waR4M81uGfnV+2GFfZ2tZ3xtAXV0dQfbe+vs6i
Wt3Z80pVkXRdMrHelBreHGdiynaFDQfZ9MkPcNydqDJyptr3oSHJhqC51/m3qprpbg01oQlPR+4Z
0W971kptnXjctYWqVnsyzcl3HpwPvzGe9NZpH6yO2yD0Ama8iJ05jff1FW/qBM2oLlo37LUis7ZG
b8bvQ43IMcxi/KmyUNd+mxS3IUNwFIrWvLSd96rA1Hzv4RKjZRByq3IxLGTVpxuA98Blppunp2TC
GICXNCr9ZZDL5CEuprg8VFqZWVf3umMCqKbWg6MOQDWnzjBJV6vCyfxTi773Ao38XRFuuy8AlNHk
7sR7W0A2IReGKMixP8WGa9JB4+itd2zaksPiSrMna07g9Lf5pWFEiQJr9M/VNIkndqjdxRhZj37M
USjyDWWXalGOnYEDl0spcFTM/ByU0FP7ur5m4K+BgPFkiROZbA1nzAyrFq7j0oz0cp+qIE+rCI59
MuXUjLh78V1Ay0xsfkSconAxyKzc+xqkjC5LcMdOy32p2m+AIu3HxmRR0LJgmleCYLdqlYUFWsyh
zAMLg0RpoMIrXMbZsHsHNzOArCAdIxrB4qxrjQvHKcNTk+LW09T02Rzq/m1eARheFccex++6Lbkz
BqPoVqJDAN1oLP911DurBCMOHj8ruRRp0HGkZu1KZIV8XCdXFZASa7KGYo/g6r5DW2EhUsCgnuA+
zrL0FDbhCGNjQMnqy1sxmfgy3Gkr1Sn4Ea4CtUmW2dqJ8SMFedWfo98Ni6kVv9rV0F7cMLOXWWym
O3D7GKTZVhcu1uEHwyzPLoIAvc/Vi4H+a5nh69nwFNUdfevFUMp1YFPWzq94FRg51n6873OwPVoM
azNmglPpKK0zvU0MewLNoUN/Zl1UVbHPq+GTro2/zNWu2o79J3RgtIwdaQMmiJ/KUdy1Z6O7Yjpf
YpTKsPL7NbuFR5w36s6fZKmJbd+HHZ5Osk4FjC6EBlxQ8mEks/NBYDrb5J3W375frazrA0St3BF6
2WKVARKAUKgzuA5iwLFHm8UXlviO1n/PmQDaSWFkOxgK/jF2DI5C094rWGhXNUf39bwf45/ih+Cs
FLsWOSu3HrWliSy7eQsETdpgOo4Ls8HkWisIRwsLi2XfLvqBS7NJzMewNNFdDSbPXUVHPa15AL8r
cQkbrztXJZpyFxbAHEkwGpTWY1EAtgIqsgDzw+SFYsHQ8isdMndVuZhKFb5jrasyAC89UbqEd/IL
O7jmjdwZjXIH8xox/ergk4SIX3AN0VYFcFsoqfEYEaGL6agiGCdI2+VccHZBdHWCtj75dYlMD0HW
fi5S81pHvOqHj3K4ztd65uDalbKA+xP1V7qk9nEuUYFSIwWzCKYlvu7KnaauaBJXJFgA5pe2woY4
OcXmsHamocZaaTAnuHhprrkMVk1vP+ncRg9GF5pnzAAPlVDbfaerJ3q1xbJFcHcYIcChX1TqY2v6
z6WfrQtzwOKdtcbJ0czX3O65IqYjlE5YEcZs9QitoTrWpM/WOM58g24kiBEqHxHAO+36Q1Y7NxOY
ytJIBrHEzse71Skn0IvhGbYfjQTE/+jlTMwuGh7SsFKNC2L4DpVorOwJbzGG1jwFSVmuvjsEDMFs
MGiXqFGfwyEFitgl9SVjvnuuPKs59K9cjDlbmqtcg9HATKGPz1qHdh0FB4hdq0VsVvoNNtKbX2HY
d3Al+Im26hwYCyi8vKNEoYqaPJne2UihWOYvJtfh1uTSWWObMRBiyfUAtsOsEuWWaAZvi2O5y7A3
65d5aR+b5rknsJXISfXaI/Rbpiqu0mIkz9o09YeihTNleRx7Rlo4B+ErH04uXsZQBO+mw8g3awH1
oK55QhtQNshvLFjYV1GWPyis+pORduXWI9wBqh9toiEC4qKKTu612lgMNS7sIYXY+X3AVfLwVeEe
fclKZ1yEcW2d6YGCDh2K11Ik8jJWLUl9dYB8Xv9hEw96boY0uGFUtNdaQm+sHW3/Vh7T07x9SAdS
zvfiH1ujt9Wn0ZzT1Ml5/lfd4jLtcGTuvKAzbkqVv7RCC3/WaEjtXl5jA/mmi3OxygHm86QVfq+z
GvLepPMHv15S7W/4jo3JgXHS2oZH/IU7ekP5roWzc+wDJThS/RDwgMqlU/f9WIUP1ALRMwG/hJeK
Zzu1diHYN92xmnGh0V31SYJaDrHan6Q5IG/o/R79WvNUOyqkFlk+YkhhjoDXFJqFL59pwWBxruQ+
8gDOzNeJ5mNjb/qVVcYZYQoJIPDOMxZx7H/MpZQRVu9h9jr/JrRL6mNmsCTK9jGIRs1lieujMzrr
Lc0ldUUaHhMDhYFD5kMGM7K0P9M2689zA4HJLhAOLrZFWnAcVrvyd6kyivO1JroMYTGXPRQejgqB
z+5hPbL+PXZIl9ZJrHQbtR+7h++FObCWmo6zeL64FPikCYp9WeLgR9+r+3u14fSAqCl9wjptcMCV
VKODO2pLjiT+OWt/MFtb+NKjtk3UX0ED+tzsi09rug1jRExbkgl0dloSDWFgLPqCcFVOWEC4Orbs
oNz3Jq68tDRfEt9TngeHg0XAu4n2IHavNkdR+HGa/zFGzxoxPJ9jwxIimjh7cIaYsnQM4t28OArp
eC+Dnj1beZ/ci8BS7gDH7nUu659RyZgdC5i/UbFa/AydHiGZIkJwUpK6ERHZtIejSz5HgLCGuUCb
HnIAJwOajf1cBgqN/KIk0+VZCQZQTm757OAFmbeZMYJ3bRhtpRBoSAzBd9yHY4iXEmBcGnnN2k1C
9GNDkm/MmqEQBeR6Dr1Imso85H39qPmz/0GoeLww3HVFefzzoUhJLBAMuo4oQa+oUjT6FEF8IrlM
3cZWxuI8AJwFIrpyPAaX88ZYDcTdcRqvdimBmcuUWd4X8V0Ay4YK3Hg9AvgPYCc6jNVPIjdCBstB
tY1c3jJ8MPKgiam+qlHV5m7IRJ8eF+WTkS/tMUIVQWeacOLpQKc3zaELQgUSJRlvGWeI9SgyxlYF
5oRQFPE2M+hB5DmHf29qq0bSzGlPtbeETN9t5/LTLFR0C80qmhvtrfwqqpan1/vhr2yETKZ06BBp
MrPe6M1DVFVnQnPHK7BuwLwJvvEQldSBaabxxL7jrVwdyXHrmvRVODLMpY81NjvfGMGxiKHeWdBM
aIhgFcl9q9/VEstHkXTNsR2dYDXZOTHV9pCnM/IS0MW9V4RJLjuLNinXWvyjTQ7uHF+ElRNoT2RD
ESoMzDaQZ/1OGfdFLovvHV7JkMI2Vo1TVFO/5ouptiDARR33nym66p510UdCibrSacKxIOgvsRfA
NeKlZWddRboIfg7ApgJ9+Ml6tgvMKlr6sTAfdX98SsAQHGjfVY9oSL3DfPGlFlirskieY83UoKuj
1VMV19xWETIrlMKtJj6tONnBhMDQ2J+nVuH3RALPLJzH3A/2dWWoK6/jJBzGY3MhBv3u6Hm8V/3O
Zo93/LPhgL8BdOuaYNM6cn7Jio56wBt6vUijOj0bHpIeyDfnUOb+fn4bKgXBt9mrJyZozKUdndNB
RRwspfKS6FZvK2TqLeeItiLkgEYL4Qk+lL3FAREsrcbE7UXlaBMnvBP4QgimTB/qkTlVmIu7b2XW
p7CqS6uDSmlowK04dy6p1LQbx1B7n+cccsmwJjMnVp4KhvSLrEdcATv1HBfOrdQ7WowhLbC5lwrj
MMhuRt0H6yHrPoFYTRjNhhimAEcUMiqJ3JpotjTp7jKnagf+FyMzE9oPL/GiDX8kaSTTz3DEUure
uvY6/Qc1yGec0kVGAj+C26AwF6FCZ9dt/dNcz313FspfOYluD5VBVtBkY1dS7Tg3XXUOwFPz05bm
5PXJftPYbFGh6+55kOQHzBfZfCqaV0fFIK5Xami35s/FdknHJbHuY2m/9FMn30j8cu/E2CVBAG8o
Bp4ZRju8iLp9oQ0HHqOCEj5/qIUO0TOpEBMT8TWGR/jSUpTiphwOSPeOGHCzm0UiyE1ls59/3+iA
5A0jo1x5mZA3S5gh0iQCDQCbi0XeksJjRUP4EGbFzdICTIWpy7tVT6pcUa+EFTZrf+jyLeoLgsbT
9CdSedxMA/v8fEebpXkudbLDlJGc6tb69Lz0jvm6ZdOnCVxYx8Lu9BeSQB+wAMO6lXbHjAQcWBQ3
6NijrNybQ/QeNzlp3/BkLo2HxondY4/vFLStoPtBvODKN5vfgo7cg4PbkHB4XSWhhk7U/BbOv8vs
iCzwqC5OgS260/wvw8JV993xtNBzY5epr0RXo8/SaP+WmfoEW8U7k2ILHdNj5DB/h4kEL07gZjg+
lX9I/huiK5yiYTNulQ49OtDy8OJz425JAEAxNS1oVhK/jeiw5jipkfiFso7J7kMi/NNGtzRlelBD
alm9m59yygBoJ62DMMJx8317+hMHv4K/WqRdvJyXdxRNxUkf/PL4nZyNBNM4hflXZQfOq8BDvCkQ
ymtEyoAWijcy0qJDl/aPad0/Gxwp5zImS4bx0ikoy6uN35bUoKLXT0GXj5Qx/DvVmJfGLwlY5jOi
oHepozn9PqYUbgFv0w3lLRPcL1aT/Yw1pOxWSN2oRLAJ5+Mrpl6XI4HdbZrkUVcIpygnjNd8x2WU
w/jiadMP1b1jIHAcjOEjxLR9w8Zk39JkDPe1ocI9jvu3QiRnUCvMFVTiNLhUVTqcPJg4yS9521P3
uguts7QfoyNu37u94WgnHZZMR7F7qTOjultcKUvNIUpjbpobCdpxyUYZps6x5ZBD5wa2B+Gt1vV/
DzudE+//JVJWVQW2U82hBa1ptmn/JchTSyx9GPxqrUl/5fh4ybMAx8AUYTa3r2lP2ch0P42KgBIi
DzmhdTlEezglOdaZQ22Yr6yysOP1RlkDKXn+P57gXxPFoekQC6AybDNc3TS0v2TeKtiPiTgOePcG
d1iKUnr7ALADVZCCvKqlV9rr5hPur/IAOjy+hrTLffiIylPZwIfxhuIXtKhfQ90SHWv4ZySyznec
7b999P/ufwH5SQY/z+p//Acff+QFcBMAg3/58B9PmOvz9D+m//Pf3/Ov/+Mf5/CDWJ/8d/O/ftf2
K7+8pV/1X7/pX34yv/2fz2711rz9ywfrrIHxeW+/quHhq26TZn4W/B3Td/5/v/jH1/xTnobi6+9/
+8hbKiZ+mh/m2d/++aX959//phm8Wf/2P3/+P784/QF//9vjW5g1fzyH2Qc/7Y+37POPJvj6Y1t9
ZW+f/0ndmSzHjWTp+lWu1foizQE4pkUvbiAQIykOIilKGxhFipgC84yn7w/M6koyFMW42b1qK7PK
qhRFh8/Hz/mHKPtV//arfj3VzX/8QzHVP1RV2roQqiUQw5WYy/a//uuPpCkcYTo272HVtvClzfKq
Cf/jH6r+B1EDf0PVLOqApoGncJ23b3+k/WHouNUia+8YlsGj7x//9dEfJvevyf4/WZteIyTS1Pzi
2Zz4ry1j62wVXRUGuxTWt6oax57YPTmbWAFBk+ELY6niW0PhL5hMt7aHfYTxXlM9FKPcNf1hC95y
3YPbeDeO//ykD58w78rfPmHukU2PVN088orH4yKIHVSmlvZld5F4d1BCwuWzvFIux+W94VZrZ4nJ
5/czrc4d+61VCe5IamCojWP76VgiptHmA+pfy97TPH0Z7ZCxd8cVDsA/sUNzP2/vZCcNtMKRqTJY
DrMH8fMTV3swz8r/hd7aNrWN2FiPIUMUxFcNAHgVUB88KzTnyz938YdN/H5QP1oa/3Na3zU3G9m/
a671zcI0Gpobiy9lRtkeQwwdQ7TPO3WulaPzlhws2vJzKxbuOd1cRGka3s3W8vNm5o/9baredWY+
Vd91BqxqWh8CpgoAJpLs0EfQ4bcJprD49f47TVlC01QoW6Z1tB2IUIoxO0wx0iH5Sq3DvZwal1Lj
ToiXz1v6aEb/zxmiAU4GW1WxUf7YKVn6Fmh8xk6ugw1pk02/Cje8QtefN6PO5tW/Dd67do4GD1BT
MgnB4KUivUrAfTopJWaJ1yy6wL2e3zX44fqR2ATT4OkpamH2jUmZeDL1M1vg9FkDCAWmgWHA1T7a
A37a9Ra6a/HSv9RX6rK+bDbWJdCZRXYDqe1ca/NU/dZxS2qC/9g2B8vHAa5IY8ZJhTZdkl8X29TL
13KbXCC7BiIbUPE2WdlnFo96cj+8a3Kei3cLlddp144lTfZu7zmGR11jTV7wxrkst1i6JstouW/P
7MF/M6p/9fNoVAUwgCicNfjkWofT4MLJcw97a617RkuD58b15Lp918ejk6XpDraTdDQXb4ONvrG3
yVZZI+q1PbNu51P/s+k72h8Jwr6jMtKO2M0+1VwJkTu4ugvz8ercJjnXp6M9EoL7NOx5qYgdys2b
ZN2v5CpdWWf6dLoZy8RMCTsb257//N3yQIOl6Wxc39+2fLpL1tNOrsTmXDP6yS1PytCCEkPoII/a
SQfI6SHcoGXY6T+QxrMaXFYReYZFd3vQzJ2jJ3u0pLd9lK+LA2r/8d7P/R9WTUZZQVUxxQgO442G
urWjw+kbrN1oPhtJutRK0+0pvAehda2pONRY9bpO4OP2wSoFr+1E2O2hNR+Od4Ujzq30k/eALQ1i
H6y6zbfw/934YU2dt35qAF9/QLH6TkNd8Ku6CVeFhxpjqYGNXWgXqLpcJj8/X4xvh/HxYmQcLYd3
4Vvw9XHmVGU0MOhjREftpgXHllNbjUf8McZhJThHD2H4s8Chq+3g+SH2n1A3wc45pFZIgXL4qXQY
FhbpikLA2oQ/S7XggEaZOpoufqzIFz5HQeZCHsC3Vtvmw0+/tS+itLigeH2NCw+HdvHcQEvCssPV
UHHWmnbfAYiqtQdFt+9atGFj2FKWCd2zEpe276NOYmwCCIJlhWotOPYSFajI7G7AeV3WFPslNuYV
0L/J+AYOGnJBtjUBt4c5SPpe2QaGfWEhGq4i+BGOkEMACQrnznbatZ50jHgxF1O/2kGEPW+1mEJz
xi8sZ0VFpxfnDnNx4jR4NwHq/Ofvpr7JIqVjUcTLqdBdR1yLYNdNh5VVIJhmfreG9kqLZ4VJea7h
U7eIxpxroL8sQtTj4BSumhrOOMXeHT3pgl/rF9o15hGutmh+BUsgiZ+vtfmsOVpqnBAWTQqp2cbx
JamBO2tIZXFJYm4cs8ekjRtZvYmdO1Sc3IRywucNaie6aJlSOCZnj2kio/xxbFXHh4jX0yIea1dQ
qklLADjoI7c8LKzHZIM81IW6TqF5UorHDHFhiE3+gtKW53vmmSv0xNH14VuOblCENac6rvE0GPUW
VwSwhMmXz7t7ugXe9LrjCEM7nlBxgLpEDpAIT3sYkxitWf/MgJ66kenEX01oHwf0EKhqps5NyLW/
lm7ioWK1qpdIfW8oCJ65VN6m57cF8661o+krdCTFwrk1MpNLXJ288ldwj2ntAkndK+X72Yv5xCn8
oXdHU2SPB8w/EJ3kuUZ1HVeh5bBP3Gk3PDg/tFXgwj/fJt8ghnw+b/N9/1k3j8KcoQhkXPY0Sy0M
MiRnHeKgvl8vOhzF0sPl561pJ5cJqiTSInbkaX40qge1qXKgo4AYvEvjmerhFriZ56/7L/lNus42
8L/T+8KL1uCVlvlLscsutdvPv0E/2eX5JEDLzBCGc/QNoenUjS7mLvO8or5bld9HaC5OmtzlIJzj
GA2QuN4Z+RZdNqQH0O16PcAJO6ByYYZf01kyvwfSMHM/8REow3gBpn2Bq63bovEa8hKNKQIq0ArR
XlmMGYJeaYbsBKKPObVSAxGyoFlTd3SLqAM36y8/7+GJeNkyLUBIukWI7hy//BNlqg6oDTHI8gZB
xEXb7/tyOtPI6e34rpWj7QiR7gCC2IbhcVNtQfN5IOAX46r4Mh9h9ebzLmmnJ+2vPh1NWtRVhRix
YqUk/tD1iF6jjQMsVIPBVYC9N3FuVHL4/Rk1qXR1yCFlwu8Tib4YkLGzMTEwmicwVxtosmvUoRex
+WOKtwJJ/L7Amg27eU0+CurPn3+4eiLg/jAZR/u6awKqtBEfjuUrRjGLOUB1Luttny3OvyK0Exf6
h9aOtrOm+fmkGExKix5iu4hus5fha7LpLlIvXpnbykNzDfbVwQWIuUJ24f/jZXxy9dmOQODFEBKH
uY/HtGakvpr7dNj/0XsRMlLLyFPcGlWpaedf6W66ZBLcz0f5RJv2HENKoi8dSeuj1RF0Jl7jbZ0s
J2vEzwp99oSURjSeaebEmteFo5EfdIQgyaUdhS1QBE0MzMIDr7RmS/0j8LAsWug71cPdAXLEmcXz
e7d0TeVWoGO2qv2WNpEcU6oaEB+3h6+Vg2ng4Rtfd6aR3yOjj40cLVAN9qijmMSAfdjeNuPsj1l5
afJDI+pLKhxcOUH+7mzRomORodXJ0NrHsUIjw6INVFpEGwCWkQRYj46j7M6dUCeSNESY0qYyggop
+Iijx64IdG0YayDKmbTWZmfvsq75WqTJxkp1kPsEgrP+QoripIHsLI+sAOHKukEorr1D6g5sCqrI
SA63inGpN9MNYD1sVACWGs3WMm5SeLcBFI4UYoEcyg1E3gWOx5u8+jaVr2Z8N+V3I9wwWKIx6kr5
jKqxEMxEjtjwNYgKLzJ9aFE8VODIZFp/WWNsIIve1fKvssFiJEdkAmxGgyRZNZNCTGfRqmh1IOLY
6b960bm9X6yDHmPagwPb4rUAju9kFBedZN/0zr4eoQir+9K3vRkChjgqqhWzIDygPqdDmblEtNJc
C+eHlHMBEmE2+7a0NTTYnqbhPquRjsXQdKiLVwya7rDz3vn41o7qT4r5uxipSnnILp3Ef/HTZjUW
ELnBXrSdsZbQFHxMvRpWN2jF4mdr8maDMKj41+g4rcMwAkubwAJVtwCnQSabDzZU9xyrVWNSvM9X
3IlojpVgkI8XtjVnw49WArzBwe8gtC2Lx573Rk37C3uJ4buLg4ULe2D9eYOnNhVESA4jE09O6zj4
JwnZVGPDm3p+WBnl6AH8HiNjBSSBIjbrYBjPBay/35CcfBppQKlT+FCPi2DNFEDBkhwWUe6sU2lc
CRBfkXIbN7gP+JkbSkYbJ4MiKJd6YeyQW26zYj3qWDNmz02eLQ+FcWbc55TIx+hy/iaSaCi5mDw0
j1ImeemjRhYw7H17ASMUMMq3pPlSN6i7BYKn9OtQ3n8+8CdyCu+bBMv78frxtSFLyd7ESx3om+UA
XC2NrSbUjcblW0/PU36Va/hEA2nLEctwgtylMts1N3k87oHiubaaeLWBwrDeLZHOg4r+zU64NssR
aCS+yAlC8JVB6IbyVPACtR0Ej78UrfWtOMDrMpd1L3cTOOSDr6wboOxWsYmcq6bQXNuZSAFVyzJ4
kmP4tYaBG1mUlK0KFRwB/ajysN/b5wghkGfaWS2mThahStF8kxIzXwhTflrdhOJwp8CZ8tuvJMRw
ILRA3YzItfGwLLhwDQAWWboO4cnVEXJcVg7nywv7mYSHtLitrnPj4M1Im8/Hfr4p/v1sk4r+OPRW
OpVNNTNC+nJEvJfjNDvzfjjdAoEtaHoS/L/FFlkQaWXGegrL0o0BRUCC/bwP6qmdy9PgX00cJWLb
SaD4ZdGJZmmvwzXqr960xJ872SlevZywynDjPbqVP2A0nGn79ycgS1e3HDDgxlwnOdotQ6QNuNAR
OeWWgNr3tYnYscYvqT593scz7VhHWyRL9NTuTR5AxfgF7aOF3vu4I5Yriidnwnb17a1xvCbmUqDU
DYey6nGfmjTmKIqzZFlyDKHnvUg1ZZ35EyegPotKP2LSfCEDzbPLelnVv/IYOQmLpKNqQEZ8DIxH
nXSFhpCiSOx9LR9TCBfdhMblAYcdMnuTJLucN/iVpusWqJ7a7FXzOYkLLIPgteJlJyFxwaJbpDD7
tXJFencXRDetYQCsqb2gnFBHQLBwfsoZ+QU6j8sWiUkD09G2/TmhmCtNFD8EjvZBPYtULTP9RSoo
ABv1lxanN3Xi+rKhnkbBqsS6WzUa0LNfI+ubbj23yuNg3R6Kr50KS9iRKG5hx2irSPFVXjgAIsaz
VIXUHZBHFBAs9OFrePg+i7KN1MgQcFxAf3YL3fGEiNYhuL8J+3eJkkN06DZWO/sGInmIeRL63Pxb
CLMdbkB6MT0XurLno9ZGhvRYrK58LEX50c00Ng+5Bqs0wh6ixC1++k6OzuvR3R8aYmecN+oqdB3n
Iioi4GYjPGbMRIThhbn4IsLCLaSE2A/HA9aQNYTXhaZvgTdfVjZs2xgqtlQyLwmje8vCdbbxMVbd
R8MjCCgwT7dNDADLhBVqZaium9s2RngC7kDllK6ApxAEciXVYId2hzsemmXQxLAaIS/HK13W62GW
l5xV7Qccz0Lr5VB/w7AEac8R67t0evx8s5w6ct4t4OPNoqS92sESQlPCeByzJ8hln//+kwfO+waO
Ts0WeIruRDRgoZGG3uCIgosbX0NcwQAeK1WJNUy1tL9i3jEngZb2mUfNqUfG+/a1j6f2JClz+bDM
WYlXkCgCAGdaeyY7eAQhmsuycxjwr2PguABsC2jOKirQyyqY8fX1MhsMmDQdZg/awozQbkXuuLmV
hGVqkKzT6n6woGRwVztInGuo8ynnxn3u128nk+0ABYEwLv88ud7lvnvUqwccOBLMQ34pUDTDbRoj
KzprSycXFAaWcfGKPXXOAYlB9eeTLs81fjTobWmqB8M5YIQ3aJtmUhExL78csBAMyvGmwHMEPUzO
HPZIGm6jqgKtneHWHnqtOa56Nd9WUXfdOXItAoyqoxCp8gDDTmKEtt1UJdIsJYqRGKikJVoAQ7Sr
MGKNLJXjx1mlnbNCPtRNwUQPw0/86xT5IFLiGqDyB5gsaoeKQHSpyejMWju1magzUed0MPHRj2+D
Xi2jJG+Qxw5yL+WERxzof9bC8XbN4yTgAqcFZIQWxQGm1OHn53N3ar8YUqpzrVEF7350Sx9Urc/Q
HSUThRBZgtjFwURMBuLM582cqB/o2rt2jKNbWjcwLQaZPyeEJ4QWXPnUJotWQu5w0123KXhnLZEp
+EJBTECruCgum/v2As6X9/eBInwJneVrYBeZ2jwi73ZKqyD4CdaJkFrFBSx6yvByiBoytOaZ8O50
n9+1dBx8xSb6Rah1Lccd7oL5mrsRhPwM5Uh21c8iXfAChmGwyR7qZ/Oi8XC8c7MfPldBvPh8+E+e
WJQyLMvR6NxvVWXNRPlkqPOECpU/uvY62BsXtcsltaH4e+lfTQ+Gq21Q8no507D9+7lEbMvb0VEp
jYJk+TjatQFrJglp2LzHWU2+gn3fKbdEhGO/6NzudfCQtVyMm1YssMk+F4PKNzTn0bmoC922bY0P
AFE57+F3sy0LAlQT94elg6AImoWbhgRJ6z+azrVtVmulvAOMtUiCq8b+qfbVwkRQ3JCKp1oYOxbR
eg6NkO1wIRIisZ/toiSDdZNAh9CQc7h01BY3OqfeESuCn3pQ1cELlG5mg+4O4LcFkmBtV+99/7CP
p8yrqNUp5C7S1t8Kop/WQfIjpFzur+AMuCYvgLj+Dtf9rkGssu+xOWzWcsSPPCm/aVp+PXSzbZ25
I4mxGLp9D/w8Q/5JjhOaHvpa8B5DGXAbxj+s6Fm2xHk+FBW1wbkWVPGsyKcO5RKd9i8kHxc55ueD
v7MwXJcCDoYZX5YH5X7Igy86TDMHULAj/VdBsilOtFWOwF0cVDc+Jh2zS/dGVZO9bVfbEBJnoiOo
PEXWk1FmYJHLl4bCCbWE5s5ItF9T77zWirP1Y2wYD2W7RwsBigCYjcAqrg64+YYwcBzYwkVoLe0o
2qsMIR5wMk9BIWFlx9PWj18rGDbBKCnoqNhVImc3lDhVYR5spLzH99nwMgU/jT5cKBPeazaRNVtu
UDFdbsC6K3vY1gsLtZIgThjpxiPOx+6lXNlVtND160C96kNEWutqazvUGtL2UqCSERTTdnb+VWGy
hFq8D+yHIBlXOkKFvf+AXJh7kBE2sPcjEqt++BzhQNojrtKq+jV+W4vcaBD7xc4a790CFIT6y2x7
5HRt9B/7hSnjRYhwM9UrXu+hayvmNawETqQL2UucJ4mKOx+qYWjcFlm7mnLnJk/tF1jrqyrhOa5e
AGSF5UNQleheDo+2H35V5qMmkAVKg1XTvMqYmk1/+IHEigTRHH9JQ6wTC8RLroWML/EnYQHZ9m0Q
izWsfwRg1fRCU6F3Q9w3YU7msxlguUyE8lNrDrvO8FfxPGhNlm/MdPqStt1FjZYkFfeFNkgvnfC9
mO9sKR4rVCpb83VKybA1u54QvGlv4Wv5Es5691Wwlpuxx4aRlBLWCzW3vEXap9DM7YHHRTAh0RXe
6eWtnnYbHdemA0qipCfjOPDs8GLWMCpKgEakJJPqERFUpEvi7YCsY2ngxJZ5XabCvHqaEA1Phv2Q
lS7CHFDoS+pkzVozEeoae6wgezeKOqQL7BX48W1SYa2aKAtzekFijoX6IGGVpPsYTm7c00jRQrXt
d8gAe4NjLKzoRhsfZPsAvBzVt2iVpvYi08TSHFBhyxw3tL7kUDaN2tkc8gtoRvtwKj2/qlcWJIhc
vcfdZcBntbQYx/hZnQY3wm5Vj14PPCRyf+1bFfARZelP4zK2bOBj6qIyb/Uwv0EvD0Pt14ncSIaU
UUharkAwoDCd2waRHdivK3u0va55arTSC6ydWv46YLvWWagotrOL7U2LIgEVjemZqMnbN/4Ghn1V
LuF3o9SlwJELsZ15tqZ1b91V1ZcgMEiYJkvVehAWDkoUYNC4IE/qLzNBYYYXrYq4KcXCCk5UkT5j
uXuJECZGNRUeP7daXvIMa9m630SGbUm3EOotxhaFdoE8114vIjYvwofNI2UDVM07LNQekvHrFD4r
7YXZfR3Nwkt6KGCT6Q2cRiFaw6xATV9r1ncrR+3DeDTQjI4VlrOPRqCxGSQJLuNKhYdEvXSBZhhC
V/1tEMQePkHwsa+SSl86RbEyxXclTPclbpWJzLYNIO8U7BKmlLqN3ztkJpAP2vSM/tZDJYqFA1TH
yjVPa6L9FGjLAd57rQCXZs21+WuNJJOvsQQMLHIs/T6Eux4T1xE2Au1+1KJ2HRYT8D+4qfKlal7D
xr/o0DCcrORMLHYCgajrPGCEiZUaBAjnKC5pqFpXbRocSAoFMMM2mOstw2/oY7ffG89cVesaFQ4S
iWeyyCcSNVzAlJuoYVAwsY5CzSSGMmlEqMOqsNlEBzc7lAS2d6GanHkNnQhq37dkHwWb5VQOGNLS
kpnsJq49S7/Ti/szkc38kv0tsjBJhwuLsNmxj+LIAAKpEfYjYrfAXlx943x5ntz8rr1me56bsVNt
aVR9CFktG9LKURQVoInY2hkEVlzRlt22dCnVecZa9arLc7N0IvGuv2/qKGCKw6GIO2TOlqSfsJTI
gOvdFgqmlAl3iHImRD5VySBzLViNWGCQ5j9KF0Sm2USGbpGPQExpZazqdbNpnzuEJomMtY3vHf47
Q/l+8R9NGwbf0QRQ/ECL3VK6qZfs4IitcKS8av9chn+LJXNV/Mq+cjj8ai6fiv8FDJe5SPzvCS7/
DyWR6ukQPb1nssx/5U8ii2raf5B9cEBpcLxAdGPx/MljUVXtDwJwlX1CII60KofDP2ksivOHqhuI
FZkaf2bM9Jd/8VgUqf8BWdUUYMGN+W9r2t8hsugfjyDToI5EjkSnsg5ahxTOvPjfvQasMioJscfo
W6+aF7kZXfWI8qCSezP02lfdrtBrRW5JUjfFi2UlU0yD+QE0kLfIc13VuXMpDaxQQ2eTa91Nho5h
M/QbYaBqFTkIrw8L2es7qTgP9cG+rJNulRv+99rWkV6cnqbWucw0ZAAk2hw6QUCcDPex2Z87mcR8
HPx1NP2zmwZIPQEhQqVm9bGbUxjaVeVn0bfEApxhdY95VqK3oPar4EB3kAepcSGy7NFEqtfY2z7f
Hg34Yzpos/sbqdPX1EdzoXXtcWQw+v5RTv2yluYtxn1L0At722wfIUHvk9J3eydbUzPb5rXcsTpQ
LOQ6bdtHBNa39gG+WZc995P+EmBkEKhyFyTOZhTWPpWhh0eJK0RHcIL7uXkxj6OtyG1Q2Zte4s5F
knX+kdoJsVaWO0xR4F77bqDYm9yRF9iWvtZDjCpuSIf4rAm1MmJ8gUqgnVIZgzGJFfRGn5I7pUzu
bACtpIcvAxPKBspuU5tfJ212LSK51/HMsCdjm3XKw9u/02Ovq/qbCbfVzM7WUxdu6gSH3RDaG0rA
ol8qQrziR31dAcGtU+CuuXA2dVpc1wKBCqu7gcZ+kefhVTw5L13qbPAi2yaFv323C6//nNr3TB64
IMdTDpRbYwsJQZkWXYCjYw0NOmTGkYa5l7WBhqmxE02E1Fr/mAsoRNGF5Ve/eFXNKTM4DlQBk3q8
t2tzawf80zK3dWxthd099kgu1D2E29K8EJW5hYpxn1jhPkd3NSiczWQztxErKTF2yYGfs4uY8FDu
ZqB4H/Y3ucXMVbCfU2Nrp+wAR6c6K/cCxZjeYYcM/U2tsnAEo3RIvB7imN3IPSUEd1KCJQ5UCFjw
84kzm+d5EqPnJCh4R7EiJTYROguSD0vsbhWQVckrtHpYuWKcfWP6Gxnx+6dwI0L70oZunU/x3Tzj
dsb/53sC9IJnTaCLvEG6vePhnFvGBRlKMDaTvp8XU+6AekPGYVPpVCHR/byy+EB9XtkGv4jtMk+r
UiI3BkFLmvouaTB815I7lOxuYtQae71f5j5LZ/Cx1KSzEy4NRvOtKrpdLbLrSmfZIY0ucmMrEWtY
9G14ZUdzPB4e7jo9ueuyfB0n5pbW+VypfP98xegfQwrTMMH+mPYcB0qObPmWyH93FCra2EbjaMn7
3Gdz9oe7eQwTmXjCZzNGjK/OGNa++/bPeYP2zCXq6XYYbnKemvO8vZ2ENf+bXVpjjYEq6d3c1fnj
q8NwP0GryfR5mHPSesV1x9/R/fBKOSR3n/eHi+DjmWdCm+WSgDXLNQNx9ihu6fSob0VqwvxIo01v
U5qZDney5FSz5K4unZf8wOlCn+a1JQ3lu0z4fhSf5pNGDMOT3RrbKe8eK9XA2o1TWjFRrgIGSTbm
TCTsfMyKzYPPlUc0x72nEfi8RejvB78wG6HhJHjfz2I7vWjF47xn47F9nJKqXyUh0NhqPkFtYS76
jBcivEiTpRb+6E3eZAH5tgWqLQROsQE/JIQ+bcekFoK4kHMJ7VupDJlnzb7t8QG7R7RmePmUdeci
/kHasWMAen40Ry15ESCEtKit6QkVFH50ikETNNorcEJlgZA389tmciFRJXC5Gx+kr3wXVWot8wMO
Az0esD8kStKwFJWJWhvbV0TWktM7W2BDSn4MuRNKAHKLi2u4gEfA/3uTVHYOz3U6PMEinS+i8QnZ
7syFS//D1jiRRyP6EuGThEBbnM4uLc/zgRoXw71i8vVRAMI8SuDv82R3nv783ZX/kJXZc4EW4gF5
bG9K2MBELJdimLkIPkcAu9fui3yFrWyy0ht2VxKR2pGYErt4J/rLN0PIvPYf0NXLEBSM73oNBG3t
xz/ilDEyKPO2WcVVgBD+56v4t2N8XhhAyWzifEABuji6ucns+dmIjcN90HLSxf5LbXA0++ZWTDNt
27yYT8o+l7v52s2dFpxHeCUTLqIiX1tdfs02uKk4/T7/riMk5rxgdRWJTctUNQnv4HjBZqkWBZNf
/fldQu8e0V4CeApavdNeA4OTv444v4b7OkaFdb6zB30vQ+oJNoKJ8wWsoD8AQB0ZCi5qfpCKwN9j
9v/5kahN26oj0N+2jt+1VkqqN0Ku6d7WObbSfjVHdjjKX8kgvZvjDgywH+yAxeAgLY6mjahYD3yf
gtybpSPuJruVUsrd3x48A5IVk8lGNy3nePC6QSr22E7t23cJzBcScYCbqpq3iW7sE4MZJTKogxaN
asKfpO/vpcnUqqSq85pEvcEn5v2N7mDchceaq8QmSijnxu8tF/8+bGSCoUzxDsN/ctYIP8oLxJOf
q0kzVfcAUy/Q0vvGl6xkTsTI1YtD7CaZ+sc5gswPzmZeiHNMMF+5wuBqCOgC45cHLFyNIA1aeIA4
8Bz8ZlzRWcgV0JMZ5jiOkZOqep+yPgEdCfT53ysNC7c3bmPzHBlB0+f3/seOmSjeWMRGEo6OIY/D
/kBTkzhx8vt+0siucTIuS6Ood3meP1dK/1KEiXLRheUIDtIXbtKy3wr/RYwHa4nUGEci1u0e2k8R
oQHypEnRI9hvk+/GsP5bjjhXxfGxiLFiyuPgW2WW0kuc4R7/imxXqSNSIZPy/e3k8TtsN8JkgP9k
PtU+4YkRXIVV810Z9VVTV143qTEq3OKV+xaNYl4bUU7sHolmmWOO6iWI1HOYcoAFLTsqI5cmuplt
Bo7YDSruraDGaDEYgU0jb5+vxMQRGCh1tgsU1o+QKdgse3yygxQTCQd7YKASML20OdXXcVIHrdBx
X8SWkROOnx3qcG13KL3lRRov7AO/DgL0U14QJOH8SHqvQa5jejvjsZwNRudhjgMOft+7yKHjRAQc
chFLbF8TBbX6zAiplRCJMSeQCOY6sD1qs4GyvEXm5VmM9ksSTk+1xT8V61IkZgAiVXkQRX4NFMPZ
JWH3SK27AQGHk7nBV82ryioqG4ZDwdineefmmn5Y2wMhFY8d/stKr+vJDpY528jFTAxJf43xqHva
D3Rqc8jbc1yl1gsqaRiCxKpcBQUmHUnTPvb6gQuQassiT+i2DfsKfXhiyDDmWlXFU47bMYnCAIc6
M7jqU+643InvdCKKhSBZDyqVqzg/gCZJnAwzM4vMrWYBbUGI0ENWzl70OW3kVV4u64DfYxVMdIwJ
D/CbjGuxJUwec9adyQfoDr8XDSzESmselnM08BY9Kr54xaz6VdTIhFiDAA2KOCE6DUJ3sWa/aqhR
8xWI1HVR8EMx/IfEPmC9UAQ/0KARq6mi+hJHDE7SzdnvYWrXfUKETyCCGuXYZTsx4lYBKn9jOWOz
FDYzSnHnhbrOU0WBgguBiFqn0bwNf0zRHHtEnLeGH4zuVBaNJ4P8uSNQvlR0FgJfleEJO+lLGxng
xGpsvJDMW1GwUXp/LDdBpfpXQaa9dnovPFQnLnq4zJtp6EdKA5B7eKNlz0keRLx7GF7YYYRMGIwH
WNIuEBhumAn+F2D6xOXWEO78Dp8UqiS5reqE6eprD3VzbTUNZSM6Nllyj224tdTlIFafXwZHAJn5
kjKlDXaEIjR5COCJH9/mmdaIMlXb/B737qfa5CUrySaUxi7ILFzteZARnyK7dhEgAUNRbV7gvC8w
8at4dc1PVDDPXkwgq2Bf9vnHyd8fBbAc0PqYb1CDw/IoiCY011V8rPN7UXKlK6Q7DsPNHG1VVuz1
NSf4wM0lAmM/PyODbLixVZaPTaGm78IfktDtz1Cbu4AXsR3IW9titXMX1O0s/Y3UV2FsgyFb59gJ
zHdGzvMgNczrMS8v51C8HuVt7RMnwi5a5WO2jhkTy+xWlaTL0Li6CFckp7v5vOtvD+SjO4LLb+Zc
OLol4fwdzUuIRHrfdswLy7DHYQVYIwGCeAp8eqomd3P2B/A7Tz4uP+bIdnjf9uFmzvhg87efAwmL
wCPj4awoJERU+zIrmSobyQb+7lSzqnhPff7dR5DEt/U0p7VMvlxI2AdH60kJOr1ORJbfc/bEhAug
LHX8wty3mepV1V/Kml0RKBknz5R4eTcgfGhVJSqC4olA+FmClnbFNN4LTRGuXWkcbU5yNz8WNnbZ
Fp7oUKIVKeEJoOyHpJsP7HY+0jSJmXxiv8hweiV/UJAg6G+YXApTSDe7ukqNFHjJCPOiJ9Ax0a7O
BZkBmzO2YduL1L4UGRW+BBts3hdZ8SXAdIcEDQdQqiBALuOBmmHF6ZyVysP8DJYWz/e3sL0zquKL
3bP+elN9fbthD/6LFfHisKYw2imM1/Z8OPdGrj1eKdRloLKAphCmeRSjw0ZLS72w0ntkn1dBRJgk
SZMgym+nEMcUXsIk14TOK7TPnjEq3PDK3M0rKLfDK8HZk8+hkMn5g1vvpe1gz6mwL0qWUMLeCHEI
zhreg1whNXp7c5bK6pzLOQ0R43EwpxeYsrXF2tN9ook4X8/rbQ6o34IpAsw8Vr4rDUFiim1F7Gwy
Ntr5ZyxJ098DK8OAlmdxpJHZPR6KWO9E4Mfq4b7GTS2xOLKVnnkNImTykWyuVyIgUMHjYsLvw7h4
C7+SfnoKepYp6nhPEy7inj5RG5To2BWdFrhF25teDjfW653xQK6JnFQuajcZAvTl4eghTT1XuE3i
RTk+KUZ3U9dG4XZ2cselhcAoDoQu+dv7uGZJJkFyOUhEMDONlVX7PFGq4jpWuLtyYV7oiXjNleBH
rPb3aoGEP9KaA35vKTKvWNAubIunihx4jYcpOYUow4UCgFn/a34g2zV7oje1/EffEyjYfVV4te0o
DpZEZvkdJwh84HJY+DV02FfZqsJDEY6YOOK/elu8BgQqhI0ohBoaRkbCITbra2qAJLaIBRLud2HS
mz7nIgoqBxVgldC65F/VvGXFRFSG2C37W8TOnJux9FnutMt5UAem6O9JJOjEfX593adctr2aOC9B
G3/FPBXnNn6oT59zi5cvzgqzGlyYLWWIr55dWj/tmO2NscJLTfiAqO2cYmCRSixkVjUe04tEMHmJ
Sow5Z2Jts7snHMr4KwSuKjmtuCJ5gW0xg0qEqDvoIciMnfqfnJ1bc5vasoX/0KEKcec1juNL7CRW
7NxeqGxnBwQIJECA+PXnG1NJKkYua+11jrej2I4Xgjl7do8xejQgYZFFP6xOyRUHXJENoFAR6uUu
vzex/5DjID94VaWkpYOVfIVH/mAgBWyC39eMGOANsmwS74ZGHzqMNbwtYg4AN5EhXl5LlADLRRlT
8aoO149pXT6iYOBWsQUZuodWoOOKVWThcvDVrVfviZvVK4uh0Oh1eQYKRelQJx/sRcIwADDHKqiD
Dw15Ke7fhKSROnwioeCt/Wx23M5oCPGNm342ewVDvGVeTTR6n6VlgqrD4anlDpEt35JopB53Ac/z
M6at9mdeyvCgtmo98v/sPYD3bZEsyK7y/gtmwkqX4eLDkG7qHTj23vqU6+lNFtkt/WcECvygMY4o
V9dRFiwpG6qzKe8t5o+xjrBp7K7ctEIdsNruvqY2V0N7A5sk5c7VawXojszdK62vxZaErVgTju0F
CvAUyTvVBmsg4+tMLfpq9/xk3pCbMhTna+8mn9KKg6cY1kiXSr2xkoR22le7rwOKxTOvY5BOzzQX
AcZuydmgTDFnSsGNu5IQoJoYC5PajP0NeFJNQJYmTkQMjYke0YbfHIbUXk2kpeRSjlSu9bUtgqWF
HfNlVWTW21WQry83uZWSH6TFo1l6IJkPacFKabPuC7VrcVavuJdTyVs3N8byWZKtxwmSZnwDN9wf
Vs7PK70Ypig+a5igfI4h2Y2SghClEpl0/WHKp+95BbI5aoFsSW7DqRtfNTGPpKqwXP+/Jqi3TeF1
5UOx4CnUaxaZvQHcLkpgKIyVSNcnGKSmYRyat6HEd/Ke9Ii19HJ6MGsPP6QHhuvCxiD0aBx+mtYg
ni3IpOPyIV0J1QOSrher98LUvZhTCVy2sO/DRf9Gi8suSeyo+0VepAkkEH/WNqnpxvokqJdBYUv+
2bnwExsegHmIX6OtB4xBbsexZPfsfHCVIgciBrgoGC3VbiOwg+Srto/rEe5MHpdEJxCq52p8H3MP
DPEQvUBYzFPXwt0W+1VQPhiIHqtvgl0J3ROSpAXLqINA2LOHRGOhN/oQwRXhEbwUdUUVadBtCvSz
OqAItD337eCbEMAIuH78DlDEmcrGnDiP1/0XAVgtOheUBp/7iKkBp0EjETbzLAOyn7eDSAO96gyM
6bHAt8ahYQWBRtDfcmMPSt4AV7LNB4Nvg8AVcXDlRWQTwuzJNACRkR/Cv+SAXTRcKBQbQoNkO42p
S2seCvh8E3hvwy0gDEn6ywtuMadYqW+oIdCYhtgK8Rhmz8FqwoERS8xLMiASvAKE1LUWUcHwzIHc
XYRgVJM/R+klZenbyOdm7yFE6/SbuIE+8m9OXJMW+exe4vhJTYODYgyOOdsE02RxStEa+LALMTEu
2ivu47WALQNmkY1pcWtBC7m0G3p1VsN7e2BD7GEDyeH35Q7LdIsuW/eUAuLZa5MMh9Td87H+fLpB
K5u8Yu8FhVm39mrzQciqF5b3qgU9cj5vY/9sKb/sHfdpm9+n6/4uYhRyWBXnVrF6r/002dQYsKIv
3zf/mXKQ5A7unR5MTBDnOhqXORrxbtUUD4XFSd7aYgn3D4OxIAAiYxtpIQqiFjrobUMUgMDSDonN
BE2wdz+mm+hOjDAQxoUKpdQt3hdt89Bt7AufARgebYp0t58PHb+Hbdj6CTgIm62FlCkxnO/A3coA
Jmx8oDkXHyl+xmXRiKyZ4OEgHZuUFkcbfi1bXfbICFVsVWHyKYc8bAZmQbI5bTqlnM8v3x7pEo6X
FVUyWiaHQsDcvr9YHNff5GXucHvguun1hWw8wyD4PYudqMmGjabvNjOward+FFYXZdaZ2HOzEZrH
yaJe9LKr2G3fDFZw08agHoZ7gxPtauCv9sKGca63rM2MWz/tvmBX+8GLVvdRz1pgFLMXUk0Rk9rK
h7w9rN9h4iQ3yTap8HZNKrl6nzZUH+P6sUjSS/iwc85imHHO0NC/0pofemrY33wfzEKUgc5F/UOQ
Ne/2zMyuet7OhtO3B+ZvShIhlLX4ujO3xL8qQvhvkEwKo3MlgW0PDBp29H4FN8wleasF2tMaMUkh
4GcrbHTL+xa/KgaNfQ+ZKmCVPCCOHr3WXXn5MT0DayOog+5chLACiCJmFXLfLMiVnbx4kLhDWUiU
J7eivMW08XQ5uoKl2M+hSC6paVmQUOjoIGqYJNFZ5g5xV1WueUDW3hB/0h2qVz2aCfQdO2iD2ke0
5L3tO5CCBeUbDfPVlhLlV+Wf7/tTSNIzxReSKc/ncLCB7g3D+2T5MZADj/acG64NCPO95yRgUwKt
3LVxDys4PhhpxRqpBuzssOBaN9pkMLRQzBPvp69PMbEmms6jrRcCSUTYr/lY4zyNaH25ttoJSvGh
3bIgNqvLKJIwohvvhv0txwOSFxbCwKqcUka4bO4MLLHJ36db4KO0visqTWGnpobdHyj5h531Nd27
13XOit8AEUHRQ+vci9230d56FiUVsNGwyd5PZLQSZigwiKRXBawAwYjIKwWEl9fWM3xdEMLVYR+5
QF3CKnv6XsOMqXLRrsofJARIGQJar/KPOl200T1OtKjeXaHS+UBq9EY6Fi9FFkpVL3VB6JIuV21x
3xD5/sWFwTCjB7HRTy2iGUjRt1s/AEXJASkAIwQJJECKOTcZOCuqiKYctQWTcuF3LyWNULKsqFr1
w50QRqiDD/8AMngmPUB5RdOFq8AZhPr+X4t2CodovcGM8kH1j0lHiZaALFdGjzIxQ36/upScpIWK
ejUAWZvsTLkC+gMBRgJIipAjAKVOTk5RO0xEg6YXwShZh1Q2LnmQ9a9yzBBlG9iPg2YRrdrTi7fG
KILRdw83VStbGgM0EqiJ0BIYCMDjblNfRnu2If4S9kj4yAgnaAgQypwXLbi/brvnKUvzbxif/anN
CJLsVyGbucUIrzUiEisnq0QTTwwB0N9dWEl/AvJcSHA736gUw/grSHjHNO2nbyfc+0PbhElmyOZh
ARbLGjHiLwD4aFpdtvC2Be74NtCljqK0pI6Juu5L2jAUZVF9EC5l5SwYhF+nsU2jCD66QOQRdLD7
aNnC2SIOGTKf+JaXPXge9croQ+czRKbjsLUXhAcqFCKK5X3OfeuDFDcqZ4Zd/Vj7HKeIsIadcCjh
Ba5ESpN/vc+zd6ss5NCkwinYogr/sJtIym4lftHXD7/bcV8LBRaVrF9L2zWSKpQZUKIS0qmOqDMu
gMTFdlQbcwvSFggf5qoGGBCET7clQjpuV7L/6XVU3dJCTVvqTZOUI0xKW35CFdKO9UFSJ03S0Kn6
3L6FwX6Pgcilt6NQ7AnlLH63GD+UIyMayaUENqTR7s7DJsor+T0bAEHUX72FKkOJEMOrrlW8vhxa
/GeWDXl54HHs4Fa+mCuHJpeRbVFVlg/DQFKTU1iNyQ/FPGkUIqoKe+RrGdjohpDDWWqoACSBOUM6
mT5gk6wqCbE3VI69hGHsC5Jd/VMlu0O2pseKM+KgcWCmpzIdFcnETQrlc4QodHr3nN3p+zTr75Sp
S1CVs1SbPUh7wp+1lC9sIsVWLZ+ih7nIEdTrFNACkTZJij4FR9XDNFpifrS7FW4aUkspdWzz9S2c
14ngLLHrbOOh8cBM0Q0cFzWsSSz/DoJFlSbOfpE+aNHqv28X+wejouDUUE2SFgRHOCG7R52539zb
TQ62LzUDM4OA/760W458jjZxkMEYPe6K6qvdLh5qBzxmTf4MzK5iS/dXK1O7V+UtU1yQZwDGUNCO
i+4CM9N34pUkeorC5FVBs66OWR23TE/+VGDmA15hxGuQYywok6RBY+hw10HeOkBB7DGAs/62XnnX
h5qE+sQ7JWyVof3RfQvxn0E3RbpNV9/TgAXTEWxBO9M/Qoo62fSvwnh40FMerRJlRPRf1ERXksCk
cFgeLf3axvo+1CrjoJCu1DBVLqcg2IDh0JGGejuiR8gyKyKGUXIsF0gUpHPSNo4a2HKCd11XF0FT
ngduceEtyDnS6FYVNzJLNAzESMkV08ajJ0nkNphI6i+1ayMLICoG3QpTHwMOx19OKCaalOukAGdQ
SPr65T06az0V7BMucM+JSHlxKWe7Pr1TYThgIZXYyb3edBoPd0PPE1LSSwlpSAid/xLYipcz5QQw
hlk5vMm2g7eDoEcEfNYwNsdQDDmJFMlbaqffwtJ69fIFGwnG01DPyco4TWAmXI2wNH16wfkw2G1X
ZetDUOFoHQqSWIRPCiRKBiXrNHpTBLbaCRGMUhSJjbR4U82j0aekNE3q4CppIHoF5Iqmx0Y0IK1K
uwZyYAcomPRhhnVNbr9Lrf9IzqiEXe9Zol9A4Td67wx5G4bka+2hUUPC4qJaDav4h9HgKC+Spkn6
TGlWpGN5+X489wADqEiCDlSxxjvM7oebL4opTMqHmtRGeLBgAeVGkfDEkoPpl3zIRsDcUmHpWXoB
wZLqWWtv6Diic9SliNElEBONpCTD6ov7nATkxPUeS2xiJAAu2huOa4+U8+n1Tj4xdlvGwf0wAvFs
BvBEjYbi2msMvKBSFd4Km/dBeBvWFlEKLLCNhu8ivZhw/IFobiD7K8nYVJqcBtWeATRi4EHU/4vY
E0A1u8pmu9qtqyAJ7j1XqTmKymgCXXYB1atYpGlLpZLWO5xRbe1/VAxYEhTA4wD17cp/DChgX3li
MoyOxhtBsA0r4ZXIb+qpfKz3FCxMKD43tGtdFbCV2HidZczxelOPfXvW1soBRafoGVn76lHjMl0r
RKKxh8Ni5thFTR2MJpgJ0+0KaDkM9t9VqVkMIGOaXRG+tixI+XF4sJm9c+GuqKpxE8J4afGq9Lvb
nMGpVzmny6l65/jsjzmyyOAdn0DMFJ2nj7l318k4Qp/fL2yxOtsrbcXBEwFAkwT626t0I3VPGd8y
s4+mXd/k7EbmDMnCLNcvUl9YBJM+lqzglNjruCLz2C3U+XixuA5yytkjDvMKRnrTjPcK/8VEWkG1
r8LHdDZMEgGiA2YD/IakxN2nkXutY1A1hDaIqsWXN8ix7oPr4prImiKfhjFjxvjXme+mOYZy9Xq8
V0apLgHS0fO2peChfmAM24ckcd6ZjUxGma4pgFSx2ww5XRHF98P7iZtbIbzro+TTy9c2syPltKD7
Kl6EGATgEEB9Mws2uMKEHRpk716MdluRucXco4H6JgaHJNvVNXqtRIEkuL6/VCdGxPneSvAjWG8N
RWIkvSQAPdN70wU5iHJXm7YJLhzn7ysVCTrzhM2deANH0UfKB1xuAcoXXkBB/nRZ5tWwFQG1uEeS
em5IDaaVI4H6ggHEUhWvney/6+YWK6IlBj0GCKsA94ETFO1tZ/yeJ2j8WSAizCc3+vHyNR4vTM42
DbDxOeZcRCazaovR38x32Tg7gF3qDCJ6jfGZDq8WML6wqcSRCajYNVGc0rAtSE7D7gteipgJHUQk
p4vamXkLD5/rIl9gkFCI+JgI/vTe9Y6HjjmodvdqBWo36DS2wGM7yRd87oX1aep3X7w9pU4II7S1
vxcOyaqEHincounHIQ/aF+5/nNx5bZSB9MpUdvO6rz95FfVVT27ZkTHyY3WSvvcm71ww1CpNX8d9
e1fRWiXJldL3iUYDb/JvdFJpsUs0I1iNhr23fhy/efmZGHeTJ1kH6QZNawjAMSQNKGdm7z3HjHKd
lLt7k4hL1ryh+wXWa1jw3gEQIC9MsSCJh2pEkS14330JvelaYiDT6cRGtazFW4wLbqRskmhT9b67
qN9nwxZWWFwT3SrCD9vMgQrE41e6J564aT9QQWNgDGBWgQHFuvwPxglYZnISEooKlOwAaveqEFXh
uRSf/RqogxWTAxOjfP2fAz13BjNL9hK4AE6Ys1XRkBw7POz2/jeI15b299blyZeAFEmXvpog1vbf
04CbpAjgBef0Kdzp8kLgJaPSWsWXIanXaanyMcsE2sayhUOS+zb/9/TBuam/CxK/qA8PzhtJa9dk
gRT45fZ6bffv0m7F0PD9rZQJRestMWb7GI+4B7AghcmeToFo3+A/+mQ1gcPS1oxrPN4ZMF+zHT41
aPqdVYuGgaPEm275KIrLunzN5wGj4PWvF/y1LWF79UVe8GF/q51b/uTz4YXgQ8pke33Zfq37x3q8
5YO/0fDBENkhPfOwK+D75O7f26/Rd17wLT63wX37FZbq8IN/PutnORKHW/3I8PsFqry/Przd7eGv
hXXBC7vAr2Jnmhrt6IKv8dnbYIdx0X7lEx9RrM9YnR0+Dl/hi/yVz39/VKV+JiR7jS+QceKXdctf
qNF4wWcqx1+fvzWa4P6aj+mb/uxvDx98md/BDx3+2fSNl+aTfvLwC8b7w4vDP+ef6VcdPmNXzfv5
Fi1X02tb/wnK/JcjyfHxjqZTI9wgygQQzqmyKg2zNVOQqSQrKM/o0JKmaKE+ujTLyN/Dj4oW2vO1
51y20YSKBvrFRXCqE3KEqaLj6B+A1Dq+n65LtKYR5w6aTvhPZ5YS9et+E9LcSmpJa1TBiFzhfDre
1efXrqbvXoWAls6DNgBmpXYVIiX5ZTH4V2os6RtOAX/35R9s5CMSg5ly7GKPg4etw8vZRvbw+N7u
6LHRCWPXpBq0iQn2YGIMKh5OmQLtQQTIQztfWwIAcSqmDX1A1IU6rRUjc071E8/zuevCaZnGDTUM
s6+fXlflWA3VaEE7G/S7riuqoWb32TdhoibPpVnVkzKEvibh57VH4+8UXVp7SB+YMJ1a/4Bef+5Z
BppeqaIw8L35ibWpQh/jxdV9kXOPwDjrffo53ezOaNO63jCAWHW92h9FWimFFGO6DbuPQbC7zEnd
1EclvQf4/Kkz4+ieqcmFU5gRgQ4aWoM3/53ibvqGzqbN9FGnptJIJqp/qQvg14RTFBpzmPqLwXHe
CY1SbUqvyFnb4421Tj4h6XwvlhfE9wRgaTKrJ+tf14VGEeNsgvYRSdMwjKqprHT6KPF40SHvHeja
pDXQ3iU/0sUWScXkUrN4N1uPmAdLaBp0UB6CA6n3O13QCxf/8CQvZ3z153LY3tg2/Wq0EEb1yJ8g
ti6IZhr+sEMkiLrp6U7Cszp734DVGTiWXEpUYW01r5OIgo2eBdFUEm/i3tKfgFR8f77tqdOYXR57
tC5F/DnjPZtwk6cho07hoxY/JeROtxFCuwGGaiA3vk3TtlxG5TT9QG7gPkZ1AscZR6iJ6aTuuo/t
hDBtwKSZswwJQqEmkxCdvqJEUdGTQSN58BqPTN54sli9xQCKPKCmcN13o/MmqdvwEllh9Mqvku1Z
R0n5uk8m6y27l+KRhs10/8pb2c5dE6kZY7NbL5MJI093O2Wf8zzq37lOt3nnhtS1097f3KLzQpa2
oyOwCOnMc2O6ZGOk5TkNGjiAbc6mFGg9rJvx5v8oxRbhbrvdf4xQ0r2iK+En/e4FfTHTz5dDxXFv
XCxQgRmd8FoR9d0MurJoY6nHxhtZXoggQqqkbfaNhPc2CqoftCxE1v67GqNbH7WeXbJsQuHW8Acs
DtjF82nhkpNAt7XFnj4PsAj3VG+XifFP94ARKgTkTFwpw+6exrOG3iRc4fbjRxNnV8R9Gvy9BE1Y
kSOLEjfS9vEPG+i8wGYsKqbvAxSC+CsV8xIKeIsdqBvSbZLGs8KnAybtpp+i4aom/abzoQpR0dGX
F+AQfwphco+XM6Qh/jFazgxdnJ8UOQ5UTpQ2DICgTvPS9LPdI5gIAWy0lVVUeS3V6hZtFwigYEN0
SherDicv8tGW+zt0Wr0LSn+I5TaHIJA0RUycAcoagn05fi8WrLLI7b4MU3WRrYLbuK83+AdBrlRw
cbEyDhfEGWHAtPKXLy8mQ2n9/ZyY5op4Cv9O3/OZzWbPn1O93e/Lyl2xbKElWExsy9shPEi82g5m
cRX/iIjfA00vqmj1ZERKqWKJMta/Ko1iQK9TOtm1FULTQKLW5XBnOvaYDUbJQZfYAJzkgXzbBcLZ
QU18PGrKYRCvlcG/XcoQ4H24dtHCv+FONaIwp/yur5DL5jAlyNelPDJFcxP/qDLCOCyL6xX34Za+
sIwaALWXypgpK+5dxJ8hxaA6OioIUiPQKdJvjcXmbDqpY93dFxELQ84BRrj8DQfq0JLKwqqJB+qG
UjPIy3f/CHU93P0IbJBz3ztyC7R6pylDNDwf7YF6D4lKW+8fdHft0kLFSzaHWEwCttZG+os4qwXP
6P3sjkPRtLxKmxRg0Vf2m5tqjawcvXWTj0ur9u5OC9ueu96FwzoJbekEUWg93dVT700ONM5htYjB
FWpuqLhh+CKdkbca0WfBddL9amQtMZIV+J12j4CoY+HTeQmcy4xzQDBq10MDy3BnALqTQNNRlhwi
dcADciGdJnEgnmd7ORHC6wJvaS/gM6WPwqUCrpNymMNQKQJC958YKN4JAZPgy/h4TOzIerV+7Bfk
oeDd4YIlQr564unPUSSujtwFBh9ODmzY0E9/5y9OzGSNtlsslb/IckJ5fL9PfqZu9Ho3hufMfzTU
nPI+8SZ2NX6vQZHE2naudR32S6sDQbSB2FFTqV395UtcHCEWag4PnAWHpYc0j+EwsyfOpaGqT+yl
QZH+qi4PlWa6uP1TZh5eU1Xy4lBm8jly7/lMDXn4fPjhiHhZXFKuHv7Kaz7i8D+W/5huHilgmRri
dhd8Ub8KQxhe2c69FKl84fDrD7/4TxnLr1fWR7nJf0u1K3fLfFCSHspQZSB84GBAozBf5MVwz+tZ
GaqaicryUH/ygg+qUG+PEiFtzD8HzvvzA79LU/Pnn7KUF/rZ5vbwlT8lKn89VKmH+pTP/FUKIn7f
4Xt//sHh3xx+jtf9Xr/L7Jbxlq8e6lgVpTz28pG6889HM9zzmopTHyvdzdPVp8aQPynxtCxwBgsX
VJ9sr7kWLLRQI+/oGl56lR4ZD/QAPvB5v/6ZAOqZZ8pnqLLDA+M1D0lmQAcYQt/7jUf8+gpnKr+M
b3DRfy+Nw48W41oLgd92ePa8+INf8OIXhPELusjY2VoEfnvW11e/nj0zYswjLzgwDtDD4fPQ3bIK
BED8ebDYa/L692M9PJ8/n3kgPFw+H77y5ynxiA6vBfnqe52eGi+ATOp7LSPzW3nBl38vncPv4Pf9
edEmCYYVv/4TvIAaPHwGjIBBdKtHnnpuG/yB6TylgS8AJQRi8B0r1/dBHQ6f+TKv/3wc/oqO5fSq
mNdjanmnmRFGDlwClc+s7p/8bItlWzwsdZqJBTecIQWNR69LtAfGt5CD01D0u+aXFLt26OxF1iMA
TxKJf1En6org4HApl3l2NEddLXvtJBiW9Ev1eDBFhC5E+FyBpAjy7RbFFBLwusNkZA13jshPPJnx
DQAlz1E09C6NFxU+Qyei6zM3DIcGlUrIPEEjZsdp7mLp7/TJblmX5X3Q5lc7d/tTx3/ko10nR0p2
wbtk9Ynxs1f1rny0fTRz3LOoQeHKt5XE95hz/IvLCtA/OTJ3l8/L05gfboNmv1gPXFZPaQqlJcEq
TAcHJGZdtP/JOEvPUpRWtEIUWZIfovJQbk4X5LXUBqdbZo8YDUkx6CnBjhDHQG7crPAJm2izn4pw
txTVJhmLekfE8yryp3hFten4IFWFxI9SKik7EplusBuAWCWQpwVKR7o2c114xi0gKMmijQvcX+d4
nzp9PBX+btky2By7T/Ri4jSExoHvo1HmIKIStgN16+8RzET9a+W6sqtQ1mk8wliOOZ27E/KBZk1C
fOKZHgVs2FNSfTSjwIaU5zOsmIkP23yxrjs0B1KywUbTPFrb6VW9ze7VPCoBb7FbXNvN/rVEvHZQ
gT+Vj5EDcay0LbRJhACZ3M0pBe9RRWuoXWav4TjJbiAXerrgpmhTpAy27Fhw6GtABCAqCXUNXZiD
l34OF8V1ljFxpCbBkekd9xmWg4Xn7t/vdykzWNbTdRrhuyUmwLF+utb2zErtU5W3EIwnxRLJJNyE
hGgEE5wDZ9cpBqqro2ZpAHf0gdoYOH8agUhKR67p3YawKOjWKnDnIHPCLSP8UVQ0mWNTLRWZhBGq
7ipKJKkvT4tbjopv7mdEtsZ6ZIog4+9moN3k0AmM9eAW4IkUnZaJgyI65AXktBAyJqB8Vn2hIkw7
WQ0fDFDKaF2DLZYoEAhU7fSmvQrG2u5YrwF2OoRq1VCNow60gYV6OjE+Ylt0/RRFZBYOFTE9NE/v
c56Tju5pd1iKJpN2Lip/lUV7dXhyksj2x+jGaDKKWmRRcjgE0VNTj6KieL3/fQfF6MAIiIg0Y1Cu
2UUhXPbqZKwPF/VLFTSU3EtMslQptyhzPJqiZdUoP50ihy2hSV+3TU36TUc/n5UDnZ6Gj5975LGH
j4IL4QsyFM7Atz7qkwDHpGopswR1HWtpSqOkc05tPWJ9ZftTjxpV510MAzGcpapYbjx+bBBBF61C
jx6gQbxkAr+kqgPCVjwI7GmN3OO/i2a8HgKAJxRtaQzOKjs8GFWZUtY9eOvY36RVdaH+PLU5pZZ3
rjPDdMXt8EiiNStiCs6rGuE3drYAAoAM8npbcaDQkDv09M3uEbXlPGbcunQbvQ3ulwiTRNNKgSn9
hNK11s7CAycKLGfMEsA3DR8K0CLE1Pxi/otC0OUiZFAImtjFhkY5bRNyZeL0SqvsvVneLtAB2oFw
QNJJra111KNUq4Pt9W573fCYBQUIXlWkVl+oZfd3aj1R9JbyX86OucMbNFAD5ZnY027XvVm4tWHq
JOSWymrcrhGON3c68Nl2t1WFCQ9iDZ1sVo2LYuTfjgMJ74BmgAacwkbZi37XOFoBZ0wtu0+yp9PA
xHNHmpHM09mIusGfH2kWTVh1EK7rJX8sDRldDl/slDSgpGeC/a+uP7VjqrAXRTLso0thNmrAUVTT
mxahLhGGdOUnNqNOhFkkZgdiHsWsL1K7ubFqvtnVGe2Z1SHC0a0ovJnOybuI+ESa9Kad9t8VgbUU
pQYiYj+IK5biRpH3tMPh8/cMFAceG6tDdz47rw8CAL86rJZ6uLSs3nojfUfyUpN7JKlmgZuCFmlR
ATspT1EEk+hPS1wrUDmnlLF9h6vODlell++acTee3zWgECR+DhTYseixILp1qJqXWmba34I0tXp+
k+7a2NLeYOJD1xSvM1gID1+YYY00EaVmsYERW+Pjqs0i2knWWqczgmPgxlWPEcolWnrwyJkH297a
jId7Wab1/lWerO6khhAqpjwlTdNvtE1bXnulVMW0lJANDDmBl0jh0mlp1dh3AESeTo+fCbURlo9M
pUfAQrJiauO/0j1mDCS+s9nUy9Yn3dwsEEUn52mKi0LdY2vp89BBwA4xkWvldF0vgrc7RLzy3pAS
XX3K9Ra6Rsi85ECR7S1lCudWHBOArCFKBzkD/QNE53jnMHeH1jRoWZBmkLHZMeZk+GZgFaCE/vzQ
EAOBnJLYYxAsWZB2t/r+howLNIGYM8yQ6CyIqkQ5CKb38sI0mfvThSkTPc3j1dAYcqynFxUW9T6e
1t7hotQjoa2jiqMux9f1Xs0UNDoOZfZNX2wtf1n7UH6/bnO0gPAI25bapL2uO7pC0e+2eHXoaEkb
5G2oh8SI1PAcYpP0jw3CSgOYUrXfyhpw7gc9Dpn7Th61aIV/H2C0UUQR+nUihPSky/RQvrT9Cg9+
PG0Hi1bnAj3sjuYauhE5Ma5ln6KGMCmppC5V3YEGxlj2yJNI+pu64hihBTNvCQg6S16+rc/sd+QB
dEXHPHJg23lBnlMHxZtsVZoo2e7oOqwROWO8K7qlLpHNsZEkJPdc65yI9VrHpQQD6sVUSmU8aVfy
BYMp7SOqYASfSX7i8T+3253IJ9Gj4GTHH+X/O39aNIttYYDQIc2+Caa110i/FhR5rozIWJP4Hw0e
UifLu6knKifadRhwclAaG4utf1R1HmHeNMVTciIVV6M/UosZAtpk2xDeeJeRJ3MhoAdiSPp9iV5r
/VZOBTUdddo4Hm6PhreKuzOj94vjT6LcFI60GpQ4bMLPceteuLLRc9FtnbbOPLqZul7XAZ1T00KA
FcjTvTStcWjdBH5qKr16UHUc3KjdtF2FwHVkfQNJNZI541Xn0bWvJtpojVixI4MhvIa48ZqOtvJk
BaWN/PdG5+LU102Gih3VAnbw6cVZdrzaZfjDkByTnkIgFAt83mSzHDmo4Bqf/3EXEUx5kF/am2lA
UFeXRE6YZN+onrd8+kJWqBoT1Ipo2LRPTx/opkyaX6wG8CKiRX4M9PD0YuGyy31YbbjYEAeXYfUm
qt6mq/DGdMvTvKWerCLj+m26rhWY1I/1W6shzkxt0dJEKMOTrLUY+T0t7ykk21SHOmpQHA1puU/Q
zB+a8zi1l4q6SqiUsOjhSJWphiO9T5jVW+X4cVtexfZYnAIK5ueDnhAwP10RKCv8I4FM5UxpV3bb
5E6EoEACSTOLEdNuZPIooeG2qXEMwJkSLDAIKBxvadw2jFec9cnySRhejmTPLWpE4AsWNNmejf/Y
00fRN2u8SoouuVPlXf8qZI3v1UiFggmAJP5qPFKE2AT1uyzHDxBl3IZCm3QMjnfZFJubvKxPdSJo
FcxXyV+XZoxC/koHcnftYKFbJ3dicSKm42g1GM+Chf/WpvemcFjNQs1ggYutv4zz6axatCAtpKdM
tE5b+p9U0FQ4lEqVQiGRW8ODTLSygAkVw4k88Ki+1jMGd1yg0wwACYJZiOh3sq0Y3NhcshowxawU
Lpl+g/kVNZkWqDw91EFcE8Z0FqBFeGuEYxR6/0JoFGtOHM3D0EwI/qO5AAprRvCIdZXcmc5mf8X0
A9YcQYFmpjc0cpypwGypr9QRn0Y48bNh5Eegw9a0/fM9VRtVdQoQPcr4zLURVRlVKzH9UXNMDXlf
5GF8JzxCcm89Yq0+FbMDSYC6NbexdRFk8dt6i7qbyux3GYr/O22VEuHheQCbrTNVtoom6efxy5bd
KhC9IbCVIff/unN0XyPuKAPc0bvNMeZmzBhpRdy9M3JrwWrGRfGwNAd80wUCmHuLwEDkl1rxoj0e
NLuxME3O0gtVWMnhuHpi7xwvRLJ81mBgo7AQpjID1MKhG1f5ep3cyb9CFo9qUBCQthinpdVMKLpQ
G8DWyORfNXDsdY+WH74TDIV71vvTUMpx1Nc1oZmHVKXnj472Wajp/aFkItlhP9shhZK085yh0X7h
XkX9+pVmM6jNXR3CErCr3UghXjA0KwEomtO9bVgDxfTLoFUlqPa4OHAl+5IJqzPMnGh07A4luiWl
hKauIp6pI9TqkV1LighDKHlbyE5Qt7nxF4DbOrFS5mwEqzwgBydfZGBShC/n0zc+jVlWbVZJfFf4
iOcxX1HDgN6X2AjT2pax+0Toq5lWVAnA2++63+icqVxON1scwf66roVPDyYcNGDEHNqaNv5A92+q
nIF7HQFZ0V0jtk8ApiYHiL8XoKNcRg2nRt4+kr2a1Dq+NZrw6BR7Y1oEnwR+XRcW22QI5IXB3Oej
qTqnrAd2lq6raOlJRqci8EZnVAETMNDAoJEY6UjPEnNd4iQHI2Ew3FW/Gq9Mbzl3OvLHq3RBJwPx
JFrDHdTMdVD3oRACBToZKRmMs1cXIFgRCpx0IR89BQ+OPmw2jJGQTaZQhj/GdXE1deONvq/uPAHP
3Xq4jdbbd4Ze4N+r8UYOdG7dX1fbjkpFPq80+8Qydjypc5lrqcwjpEcKHQEjIFBUPV1aVeAnDQU9
AXTklqAINo1IdBeqB35wC3h4MH9hulyzGvSUT9uwgWILjWVfw58yw5IKl7NUGK+auQwThImRtspE
tXdiSxwlQ3rEaDQwLCABjOaxwO33mxUaPw5KRJqaVqIsL5JrBHiilFGq7nXNRvmKKY764qXjkmWb
2CYpt16+piOyxNxLymSH/wfDmQ+eqNbxtMr8DfeSg68L0//m5GCSpNEIxmA5TMKx88xe8d3zKJE1
ocPy+JVMyt0BVdS5mqrDCdv34n61ys2MlZev8tlNi/QVYtMljTyK7I1P2xvu3lzlGjyEICnPjbYD
xqebR9BSOtg/jQa8g1xo0bXg35YO9JB2aN0AlqoMNRPZ0svXddR9pLvnmyYTQE3HniMNzcZJ/Giy
I9rdGTZUyRiP/DYtVreFm55rG8jvVBHXC3G44VwnrbtuHepRoglkmey3kSlgwMEIivOaq6xT61M8
rC/ArF4P7qELVntO1J7WQtNhAkBOB/eCH/SvnqQNBhO0sZhBIAmO9dyRsAcFkJ+P1aOXk5DtdJ/v
cSKt90/7FX1rhqSfnbhWvYj6nd/ikoWlq/AqVbPWas/8cqZ8UM2qwXy/bX8EVnYtLly4ZNTmb3ZV
8kE9A+5qd1b6q+uNtTqR5B9ZIuvZAPYx2ho6XEr4p1GCnnkb6/YyurPsm87PrtTW2zhs8onilfNI
LclG3k3JR1PXtSkTKUbUAi8Uo1tNtw0suqEIIQTsnbfUoasySsj9NOKboQP15TVFxx8XNjsJSKWR
5dqcny7o6tMLD4e2z52oDu9kWZ1W6efBw+Y432M4jE2mzBbExKjDQJcv5eRg0WUA2Ko64XdCqYUm
RkXxsLbX17W/hh5Oqd1JKbZ06qTptam96GuzO5lvEXti91rTDlSyS1UhOyl7VOYRk3kYbwAwrcHt
ztKO7EPGFl53JojHa9Fz/gLyBf2h1zjHvu/NwZCzw2+fsGZknGCBEROBZWmomUdC3VT5enn6TdmA
hGntFoMf3KDqHPANfElzlmwZOP9OF+q4fy3iRuiauvyjuvsi035CxIU64HOGUrTWaNq7NMpDNZH6
OdWtouRYZ1OOu4bOJpOEY6vlpfzHgNeZqURKxmhe0LYQk2KkuA8iYaSHlMFfu6jPtguE3RDXYrrU
96cCRqSN+ZniGgz6XqtErIWxB+HYaWtkg/SJRw5ZDuBe3YIsYzgutZ3kitKHNg6Wt8iDVScbV6zN
asUAI9l7HTAXw5Cxt9VEKxShYjGcyQ8rXfAYeIAqABUkdAMUJMKOQpWmzBNL9JncjkwFh0Ra/ElY
5nLsapNZIZ0aIVU9CxLUX6PVTLuQTINgsiJOBI1UE1/SdiSo3HyjhmV8ijytFJfykyLrI4SSLU+X
KpOUAgKS78+rk3wMxz4f94Qj7r6RdFAE1FvcG3tYRzYKEA9nmTp8i+rR28BRegjWD56TgCcTtAQH
x9CtH3MsXWR10a+d8nyq2Oov38OjCVZcKyg1d49tTs/dXH4y7SevZP5FaLTfcsiUD40SGBkvyUxG
97DYyRyQY4VhRl9+Q+pyRREParI0+lDkfSVDD8kqlNHI4Q711KUKCwlDVCXIXExjrYwIXCv7pAfG
c2c0ixc0Dq/KEIxzFm/DbefYddoH7EoWA0ddWfSw6LgAwUPZa8iNgUyUcrtIdm9qDxggwJ1XIUcX
bTX9ZR8ykrCqTglCnjulNCosFAQVAmPOAmrVEDeiugru1EEWeUzfwCFKuZeWhBT1NkmMQn5Rcmf9
/c8o49aP0vniCwiEKavkKqWgPrlkn71rOLFzTklX7MxVu9WOqnXYbf07iSv0uGuf2L623w1FYPJC
mSdK76NuHeXfQvjEKGyG+l2ZJzQZFvenVUizyfOBr+UpWQoEJCPWjsg919mUfbhufVNLpztKt45y
aWQLZQzQUNWvpgux+NOGGjYj+Zes+BeepuLbNGFzUJkOfBJcvZHfZj5KVuQlVxCjTG/Dr8ML98c7
yQv2dfxlFw/8fPgaf/OvZswRrXxqth56jH1Y1rYrXTXLx7gDlXv+XOG3wnovU8gzLDgLpflgJDmQ
GYp/BnWMNAioRUsDIdbJ/nyVDhennX6ObIsPN89HegQ3xn6YLbi+HsKu23DzUg+rEG6ecF7VvgdF
D6c6MglNFVRuEeWkq3lyKcG7uh/kTqDvtR43HIAdUQEe6MRPHdTYiBsCn1bqfoB3pn536VMW9SNR
yIQAx7ipEvPVLmZGVrkgQoAbpw1JzECNWaaCKwTUvpJAB2+Np5mKu0r2UJfpYZGYZz6ykXzs1yge
7JGeCIGpPFBM9WmE1NP3bDIsylDTSr+efipBt+igMNmUHHowdFZjOHMXsGRCO5LQdvRy6H2u5kFt
JYYwBqKA2Jhddk15Fm0z784oOAOKZFkL2WC/JEoMk1AXUU/EV3+NXLw0+EO+tVpLOteVXovCdCt8
+zaUSKZ+5JG9fJ1HnX9aRip3bMx/NQ51phFCFLUKd47l3uHKf1vX9AxR4w47nPulttvgA0V/hJED
aBsNgKvkdqZjl2oo4qiVRgV65JMmmapTNlrg8S2TBtEFCiYCkszekrAESeMEQ6/WIOUMAglEV7rY
HTODmi+ih9RUIGU5ISTp6cTiaIIL7zjmNAQVxdiBCn/2ZHqr2WzaoQ/vWouojEueNL/qH5JkS8CH
4Tx4twcbFGltSdaRxdW4TCiJH0gsxJMUdfjDRHEEBep4MZYkGmpLJaU+V2nfrfr/OTuz5batLFy/
UKMKEzHckpI8D0pstzo3rBz7GMQ8EiDw9Of7N60+EcQS07nppGNbBsE9rPVP60yPK6XBzBLlrZ7v
TjYXsqWMjkzcrGR2+to1xKxKkNn5FMMvf9UGsljtJDSocNXwldxV65o/a/Oo44YKSLpa+l1k4YQy
BT3spVFR8MWrvvIRpOksqRmLqjiiqeMcYQqPehsN8xJGpPGoPbl9DHOlqkVXpYWtKH7BsrbN2uaW
M1KBX7Nsonl4qH2YF+J1JS8kbOtLvWh4A6Zllc+RywfuZ43wi1/LT2fuSYBdaZ38ACA6RahqaSTV
sNM40uQAmK5cP35NmGQV/BEfcq6x8rMcMbLrGHM2WXU6wTIiNtQnD6X1yVua29phPgj1sDTS1oYi
TTW2RS73TTYSrjruYWxefv+XGnmkohG3sKhjkj2fHgldvqlTUtcpERC0mlhF0nVFJMoJIz+XHbD4
Rw2Mo2SQ8ZyyQK/Dpw0w/QlVb4/YRk2PTmtlm9t5+Gaqkj8kFtCiVGLmIyau8kLCaw0X0ntWGq9a
/LOAHS0YRZNHT6SNpvRdoxWDErZspnu9/OFNvsx68UFGhwKpIczX6WVLXBzJubKoQZhKguLuXTRN
SCP4cCWxa8mJLqQ/saB04+t4ObeEJEVyiDIPQNFJoBnk///ASvm6iPGOZsgD9yPjPeMPZtQHkfua
96gAG8O+qBZgWJqiJoe6ybfxncpev8Ki/Mi7SXJtmlJw7Dzcv3HG7HeJ1XwmVCjPTFtVY6jlb7Bb
VhWLUd+AmTihLLuI2FV1iUqkETeqdW0URwQxPtImiv9U4SI2XhekChgB8apfJV3SHEa1okzx2mnA
RMUsaJNoif4xg3sVGKxJVoRKAXDTpXFKR+gSTXde3MgNuLSkXyEkFEGv1HPZ/jVERH+MIlRp1m+V
5SyB33X1qwHw1l+u2GZweIZzeuvQMG/x+j1aDv/e7vLbcQ4/NbbFlQagLElQNCiDjtCCx4wp8Te0
dmh1ahA15tcZ9aW6iF/tZXSEgaZ3rgcUZUi+YfZY2VDMaj/OVPrpq16Ljk/5KoUOVvjiQg4O7fKX
F6+ZBv7s86HvQj3FnQEp9XTnWl2SFPbB5fMp/QlVip0AjEgzB9miwHchDSb6BROh3Ugrx+QV5R4Y
hS39iJnzLZRY0tAp+yLmVHWkck9hFn9orSgWUoVWheDOIidD60KHbZWgHPsbwRIXMCDMJXQEFFVQ
5+v5CUtYZ4tXbnwDLEpbN/mYnac8fK9RpSZYn7JQSQk9iKfIS8CVfmfEIdzjuraui0EuQWqxBMuQ
gLAUoItP37VHWkOVEkVomEugPTOmewqAZNFzSq4g20RE2ttEiym0R9mp0tNpoJ0C8cX8inQgagGF
K6JTTk3tCbmOJKXkOJAi4eUlcoFwdRApcrzZRKsxRGGtvBj83smcg2dgAcW3P16XJtVPc+VRdJlD
TUBsJOBU7LqZCQpgCCnzzfh4snPY8YiEyAyNBDHPOAWFY6rXNhI75oe+/PTP4laRW0mUSn6wRysW
rGOEx43fW1MyulSB9WdmhP5ZNxlXIneSMVFWdcKFQ6Es/oJTTAJ9lQzC/xQJb9xSBOlLT6SCVkCc
bnqzn1GzKa1EdaOC0aYD52/uRBjpGXfcEtCbLT81XkiEhEno/5VlbibGCST0z0Mu+2aBrOhJW0PG
Rl+yD47fSB68kXda+1JHqsRL2krKt12wSWFN/bZwhnib5GPFKNaXX9sFMvjpa1t/6XucEU1EPoOO
dJ2xNiqwJGZ9ztT5kGLpVN4d5+6jbuS8sd/5Tk/JA9L3X40dYPDLD2U6i6eHFeCUgyoBYZpNNOa6
vi0PdZjns3svyawES3oo+ceMqoOL4dEzX5eMeqJ7eyu7T458Iwm4pBROOBE8qAxitYPGXsFgF+lS
DODYQ8iAtEgcIK+QGbmM0EaQnHK8zSAOXcU1lDPXpT1Bb7aMTQJPUEUsdF4zEqTPE6apqtiIOkfW
E27+RS2dkhzFGV8Hai5u1A39GHoSs1tXr6dKDgNFa+7eS5JkYms6xC9H+E78+mYWkqpLn3NYCWUA
e9zTNL8k12/zAmkMy1qogik7mcGtpsVMRDINJU1bVZBWSS6alJN/Y4i7XBHPvl2CY7iEQPVw4D09
HtEVD37URK7hJc3QG75dsw8JHuRcfdcPDMBQu86nUK6caTBBw3Q8CmfW3AklFhkuFcWatZdT8Dog
9hy/ZRli6WGMZ0SQ/vp26door7O04z3rzsQswJX3YQpYMGoZoPHUKogHN9Y3CGMkKA9SlkgzULF3
pCrurja8F/BbhNDQaBJ+xdznK10WkqoToW2+YwjSZp99buvglW2xoDfFl9BdXg+n+vcU3HTnWtbv
zGV/N+WsA+SbBveBj1BrIUYgb9p3aZj+pqBRbyHX4+WNbBDu1VcNrAPy7XKr4LZfrdTMXWJnf2qc
s4JMniJLMAKpvj2ExsQNoZGJgrx6YRpW9OPcj1vfxFJKqW/EULjv+Qq+GqyREvY8cJNXrEG7WrQk
knxYSnTx6P2NR+rlj3EBfYRDl/uRCwaD1NqbObYZ8YHh5BhklPL+1gTt4IHkd+MQAVFgaLt0z4aW
kfZQ46RiAoU5mnQHGnMGNdSV51IhsX69aE2J8NMopmdJCxZAaVEFhX2vcVG9W36yKxf/rwAxso/k
Kxzwfx+PD1qgeYuThUAaifW1e9TXq7AQ0JfR6778bM+SXLiPFc1Kj05Bjf1xBe4h2J+X0D5RcCLO
6Jb2TfFGDauwmMhPX0upr+pBjaE6D2HLgvEYe5duh6j1eadwZWqMoLqkTsDruofqxdYFE6lOQZ2A
lC8qOtWgqDQ6B5iR6E1lm0TJnef9fmyWb8jVrtQbl9aEx+HAPuTdB/zz6SnGZHUiyeeM0jOh1a2d
V3Yam6EsEshMTGfWCSb+QaojwMlbOYmU7ajivyviH4tjvxpj/4+X37vBflZrwtuQvoNyghgg6Oan
z5WVaeiXzt7j0EoNgSvVhyh2ebxJDbl9BJ3Vf8mDqkteB5kZkuYBroY9RG/6H/vEySusqPtuWxB+
1HwTkVoiBICnPhBPTT1A5g5n3KMgQz2uiiwRr+rq9esKUxFnLGGNLmO4JYRVqepFuFE4UhU8GePW
qhMQhvCMxSLpn2tV7JR6f/k2TZwof0hInO4tTQjQfDO5inSQCWcM5v7BL4J3qq5Ez0p/oX9K96c5
aBpx/PLLvgDEOby2ECUSo6FIO1lVT1XU9stm33um0peFVknJubv/0cecc3mW4bjTJL4SdT1t8qEu
bquofCWbxOOxIRxKs3xUXEvUIC2tfQB+s9gU9AJwDr9JUyWlosS12gEKUm3D8mYu/ZCZ5xrciVv0
UfpQlTWjtBRajrSVpr0iuH97Hda+tAM41LFmsvr9GGPL05VmHfxpU0V8eH1RSlzrO0ZCYB6wOYr1
cWS90t1t3B/cPibVD7WJwjdCTMNqe/+RqBVdmB6LDYDgfS0c7ZqTbR2njXtvYvGPLNnY+SmgSQxb
fqJtEVGUMH0Bqh4OkcbQOt7XlVh1ECQCssxAd2/DncjTv7xkLhVvuKvUGXJyUMCt3prXVnTh0UD1
A5PVe/kdEBlWZgTuAi6pTKXB15iwKYjIbxjxLxHMlLXbfcc0tYLZ6BrPCaoGTmQmg+Ef8E601+ah
JSUT4KwLR+O6Xn74S195gEpE/DFcLHfO6isvGs9vs8gxOvU6YI+lHsM1dWqoPwQ6EE0le5g0ZJIr
GgAvn74aIzv+SePPpLa88mDPgQAn4NhT4rtvk1WgmvMvevDxUKRUa/2vGzpFl9WieKJMS4L8i6GJ
ledElyq9how2E2kTyq0OqTcXKYfl/nr5oS7wPjwUcbAhpskYZGl1RWBmGpooTBz4Lb7WiLeFHlHq
am0QFUECDyUBOVTjKydvP+raMMcx67M/IagQbX3EmjAxJvrQLm+zTfR2SWr7JqsI9DI3N6Dny499
8UtGFsB7pDrne17V5+MQNMGJoEVTtCkhyRjucQKKlpOKLCLySzrBxMEU/AvfVhKFWA+jGwGf0HTX
l5/r4s7BWkWWCPWkzan29DtmEm3qZNZkk30FXRqfvra5zfD1DOwt+beJh4PANBpGofccgL0d3tlW
ApUD7Kl+Dj21Ukf8riDvBq0Yt0/OkCkayFsJGbp2GW7GQ/X9+rZ/5lOlHFK17krLDgDnrF5qeJjn
g98Oy70mlxrkvJqZ5r5HxaPxF3KGxa+byPkcd+ObupuYP33EV4smhOsxpMyUSsYIckDaPb/8/vLL
vfSlo7G3KdWg1yVcX73cmLClKcjsc4krIpswbDVlOpYmYk90zysHHFbQjHzVjVMz3Ej+JVVe4k6v
Cy+fzZnjvWnz+PQ51JF4gp4+l5X2hZsvBxYj5J6iUCWhE+XFrQ9NRVz1glsGvBvLzl1v238KIFcj
j9hJQxxQiULUJSXyFYeoOYDvaNngaU1ubHL9/AMcuHaY+STiGhJru0xMAxf6XKIoV3uhqeYMJI4Z
NRT9yGqX72EzoX4SWXyNYrmgwgCFjhDAImCXtGB9PwTx1IwNC0WyNn3Q2sLr7wY3qb+/sVnotPIK
eZOpxcf09ujgV9Uj3EgMiJRS/6wfjkiioxnGLErY0OrRiJ8a0yhMeTSqLaGtgv+FG0sXbgr6nGfj
Tn2MGxJbIy2gYWko7gUNj/97dA5rJJL/m3S8AMBoPQdnIRtvSS3vdJ/mw03aE/dkIwbDbnrWWuVf
gmT67IYWWaaACODwJqLG838zMiCWBBgFdtOrEsUL7RnGWg0N5MmeC2q6foggUklc6Gvrj8TWUPnH
pD6J6Bk0I3RDPlgTYI6IPvHgE4X+CqZSCN5i7b+M++lTiEf05R1v1BWrRkEp5kClyFgUaf50Z4W9
M/lBBVlr6H3iEcSuoDO4qw+Aao8aOo0/U2err1TskJhhBs/jtTy8+W+8KZiYZBVFsxy2zd5l+MO1
C954zZ4+rSYc8S2jVJUtYdXWjKWXtqgol3txQRIAqc/wckSbmn0k3PJgg6czeJUeJM8Y5xK09n2Q
7ntCx07EY1JV9zDAVHummcxIIkQeqRDshDl37il9G9RHJMFAD8xOXhZN/kYRfN1a8dzbiudWDZrN
5lZ2yOqjQPg4h9Y7zWf2HvqFS+8Noy5xM4NDc8yrXhF+qa1kgku5z6TeEV9MbueDvAeJ2+4gWN/1
tf2lLYd3Xs7Dqs7IjkHzv4PELo8L9QkIhvBgbbqgl++iTbcndZKXLYRzSnhaUlikqjBzm6T4pOy0
Q3zeTH+ol4WkAKOWoKXHynRdevVsngkZNYzkDCGjUacIDn26fvmGfH9/pP+TgkfuRK0AjXWQh1Jo
nSSh0YmITCB74cNTRHXFcpZJNGGiweOgqLrBBiRNrBaG8F6xWWNA05SdEI8iNpcpcKQve3kHXrhz
+QQRoRUbsuTRAq4WQjUS5b4vlGv7K7JdWutHRrzHwq6cTGOn19NSuCa+ZrsCQgM4ix+QzOI6q7Z5
DtC6ABtEtzEtBJnoupiumsaNO8/lZAiw4jP7L/GRgCzHBwmBxfwL7DZC4BOchdT6I6IbnyaAE0TS
9jzC1XhUTgM/Iy+/CNDVnTXVtPiJy1ohtcfgUsrXFkbdo43mdFHGttSEhgCrUCBaHNhhRcjy0cTV
CMPqmx41GPEI+RHlDff1OIEHddzVUnOO8LFCOpTJamVdss3G8u76XXihGHUp6ynqMYRgV15vicWe
Z3c6kH2RxNX3KCTolJ5tpwPoGGVk9MwfzC5msK2Akmlgd2oekZGKA3f+FzHxaEUgzCrOwl3lhS3P
6yAdp8cnDUTIlplve/XONIb01XkKkkmUBtpkNtH6Lgf4O0SQAGAOj+eneB88XhpPsBBDJtpF63E6
Jv9WCOQjFWNi6VB8CNoUN6k5GzqHNX9OQVeiafQ+tD6k5ZM+T/obW3NRKMXUuxofGzy3Fx52gxMr
1+StNI6SJU0ge5It6SA0QbwTYizVb/UGgB1GR0SUhJG2nLwloJQEWpw7JqcEsYPcIepOmOK1K90j
gaasJzgqHz97dGDtaMa6sTi1frATt9O3iOcUNyGkSEFEXgyqiGjddXfJabkLEeIrUV+HmC5LRrX+
FFA1LgjUAbXpzP8dLa0ZXXk+9AAi+bihheYdoct1Peyl61B3IeWOuwH9XYdMjB7s5rCQd+Uz9VKv
XltP7eVUzVt5Rq0uuy3c7LWqR6EJOgRROO08P/u0SfdIQqFi2cvNjm79q74UvJMP4vZ75lUk5XQT
NmByoLQmJdin1h3ZvEt1zRxkNEPrlchGkvede/HZOR7Gi1PEZXO87xJ/21T/UZGv5vgRTsuYVmnZ
VOEsCuYiYD/m02L8s5f9D5GUAht9F18R7tTFojqBuZbqz+hLsBBJdjR1zE5Tur9aQHthJVIlUxP4
294lUk1XlzQaUYesyz/ad4+RcdYg/TsLsUKqRAqPIEX9O60KTqSz3NFcI8IyZVeAmeIApBo6rwB1
6CrdDIcJiSTBgcE7ExLNDVth799WwfLmX1ZxBGVueQ2SRWlUqSDu//3CwepDqrrM/BcyOaOlsO0h
GkxnL+GH8sHEbJuh6MCs9QksmD0m9lub9FFYZM+bN0JKKsBcCR+vPNfzQtnFLE1QKBxRzDBroTt/
QW+WcfCyfXk63o9d+2bIu2+RCM1TBo37y3EKkfBudIpyu6k7Qgh5MtJfFJ8RRac/z2Nh4YO43L2r
bPSFjgzNLsFISEsJM+VefPp03T6dDlZcDgbpV8KqjjjTdorHwNwXDbSa8nEI31YRUUM2+wpJwaUi
d4QFi0jM2xFS+CoH9JykZMI2L075nOhB1yCT1fnWIR+nAbMrOz06fEgsG9E3KKzbQAa7/P+zW9Ks
V/gfDdhVASEhq3GZo9j/Z8WNEgWQqmJEZK2tvtNsLnHXWH1v0GEZyUxYGICHQvvVxBoNKieq1pqa
Mg3/fdScqvUReU6n/OPKWjOO6tV5w0PZjMBj6BXU7grDHOfeCuY06A17LuhI9jAZJcXsJgxZ8cfg
Q+4mBAzBYhB+ZcJFgJGVP+AXqHfS5N9JO2/F7BqeSccvaI78ikrKV9XY4VsjvJYRkqLWJCPL4EJ0
t0i4I1545JTmKrK2Kq70o5UWIw2v/jpFf4gh1ZRxXYZGVMKsFyMKJHHHGARoZ0yWGRe030pUBF0C
MheRoicUVqgXxAIu/hIeTaY8vCQlui32+VmaSD2iS3FKpw+2nwLfctCVEqGjhdapd7Ir5i55X0xu
PBl4Qe+Shp7/nsfMEAY364iEShw8VgRtKgZM+ggZtzJpZNDBmZhVCBzLZiugApTBQPAEEI0RiAsr
VD9pJ+hW+T3GdRP9A2jLRc+E3iBwQtXZq/0bjkx+sdvuvBKVKyAaH3jV2Awk1JS5SVeAxv+a5hAn
EMq1r9J6KHxDE5Gv661My/psIcpyidQqDmFLn54r2XLKUutU9DABzs9pAnKDo8g9uHFKf1txeuMH
O+H76GEL5WbqxZzFx4cagmeCDtIUIE3LVdUpA6DRtENrKHFLSIP0Srr9ZNeveyL3oeDmTbdNw4Wc
azwyNL66sQQhCapR1V3tOaq6QNhZq7ocsA+nIPKQn+i2vJ07xO/6Nv0c2G627U+/JcGwkxRG4yBl
vVantNCq+kzpUCdQQYxno8qOf/a1clvIg4OWxCib/nppROOYN/uou1fqn6RqSoQw0n/kVFsxKWIw
7ZFEMqobOLAvUi0uFmOcF5dzmRdsmDFJxF4+Y0xQ49NvFhQKTtB34UioBVatqZX6g1UWDo8mDjZn
bw/1d5mAdDxUhCZoFerI0BB1kQB9AVHKq+uV7SpXS46WSVA1L/+rHl1DiwVmKsXYXoCsocwVUaBD
U9IIM1oREb/JsUuQG3vsX2Y73hrlAfilKpGXPyXhdSzQZx+T3hX1AWNFCRJ7uoC7qHXjfuq7MzYr
/x0ZwbieMDTbHmVV4qbx1qBJU4lhJEoJNZZSQSFjo5fNu3p2OSBTqIxooCDSvqz3eDUPXTbcdEXj
bieLbGJvSjY3FNQdudKcbz7hT3nS8YdqJkHnkfoDz+pFsHOaEpUJ5s8PS/ELsfF2ph+YUmeXWBSw
VHdMs6FWburvZq2HHJmexcTdZJCKO3f6nRGQ1VaRbaeQGkTDl0m55L8nJ+/GPx3IPmbtHbabsi5v
8wKtfZ+HP3qbXRoh6iSe4jYqqSRhEnzZ0VpAZnEleUzWrx/tDzt5Q6oQiXru0yUfWp/zFNjWklY4
yKpdP2TD1ozMBPrJGNXjnWyP6QnTHm2/Ze8K65jtPIJDtj4KpV3ukCB0RH/edVwq/AXpzsc0NI18
LN9huLtlb+7dwvtUbLZJU0f0p7QNU01Tirn4q26FupFcXESxEVNlVbXrZtbRMvJ6rZaLrMaUuPVP
c7ndV+3/rQf+Oi+Fd6xs/Q8xqi8vrwuCTiB/MHBIBSIKyQB+urpI/tl0B79o75MR5oxuVJekitUk
LbnEBNOcRQtqbRLcYILL5NjRvqgZViSsR5tK0Jn8GRqwSaAlcU/4JuLdaOXb7sB3Z8VbuRuThL+G
PkdRd75c0r9g2Ax9z3/BdU5ThcQoqE0GMokmz15RdhrN8CGbXx0W/5OaZTnMjSM5w4k0llsB4apU
lz1vVDbJ69E+FzBd3hk5AzbyXZicZwmeuT9b1TLxzn4p5pM9H2rDwraPLp4mtUKlpPmUEtz+emsm
2AR/HRfoN7U4GsGS24SNSnSwHGHLpVKXcP96BKVhvVYnCEATxRhGpg3a9BVty3EYN3U3Nsbdq7Sd
6Vh/12QnEkDfTSnKCeRBgI1fVO5LuKQrWV26lPLL1bjp58pt0E1aap8PSw4/mOfTNecdi2EaG68z
ds4I5EuSJTWjSpuR5dQP51dTupPGKl/sbT7MbxXnaKAd7Cmy7aiHVmciMYEwLf1/0UuSoijJ87p5
4XmHomg/f8Mu2fDkeCmfPvZ4OEVWOjYdtTZqB0UhUBGoJjRmSV0LsfOqaYaPcTggJv8ubcm0kfzG
v7VwF0kdoxUpafbLu/i5iZBHM95tRICgx2uRCNG8TbnJ6tbE+U2IrpMFn+eJqpuQ0ajBHAO4AndC
UGMybcHJOG8bJrna05fScj72NuVkj3sWPN6qGWooMYRX2jcvP+bzG1sOfZL3UGLz/T+jZ6t9PpRN
Pbemx8sbJZSkXBmqqvROI5dUCHd+rfKih2QUjCeCyage4HLqw0xUZvOHjiCDT3GiGi4nmRDDRxqG
gMSVZkeGG5sIP5nu6v3+Px3sr9J8ZTxfANMfYxdMEMnVmunit6GiRKgzBPq60faiItvYh7a95ze9
n45EvBq4jj5WKP5ZzU8RRbMtkFx6CSMWnuRApxSUYEJPKNlghYTfQyx/3avynCvny0BU5QCJi9Fb
h2l6hyBqurrnKbmlZOKUhE1+2Uf5txEF50jsfLYXJ7vgGImyDf9JKaVVYgLF+RDdPrpilHiO2+v5
iCOWSQJOf83lZ94QHpj7eD5lJWB+9HBL82aqBXhOCZ+0FAweQBJdRACZ2u6OqyZDGCUjwsuL2L30
YIhsIfRQJsbIVFedjlV2iXsqTw0YE18tav0/BYdHCSlZPtOjMwJG+rasbvKC8U7K7A0PLZOWCBvc
2dm+2fUUE6hyqUvUMPoprQD6lWbLuwAnhC+vD8h9nARErhrG4gYFUEXoicN4gBIrJtAxzUqD8m2B
YL/LnJG/JaNOiJYyhZDW3hgfJMOzC75Mi5kwzJXcKk4qbPm7rIys/txZ/kzaEjScvlXxectIK52P
1Id9ZEHbm4STyPIo0yhXJNsJOUbGFBNgCI6bkN9D0jz+MtWJCkIyvNCMHIiXxslN/4SEwZ8pDZkV
iV1vw2eipQILLFVAAlW9npwkv8ub2N5lDD/Z+Sn6GxbhV6b23bA40y0DMZvbKRjq+8Se9zc5Bra6
VK04M0505IodZzTpdbTnwCtzrt8eS8CEx48KEwPSdKBm6u1NQiYsNV808X57Rf6qDQQEwF0doEXp
O2q9CCUW3wxQutypPQtgV5c88rTB9Drxc04jYkiryVtOznG4qSGF+p5vM3LKlssKK6zL7LWu4tvw
c033ODAptEOR6HK/FdSVSiTyM0VpN7y7pODfpghZ7iJKMaCaTdLWJYEpSM/ZernHqFyxadNRGEYq
GJ0e9y4ZjzZCwOODKSjBwOw6+hGmNFxjBMzAub4NZxqcaI4cojry8bU/wRNOM9KhgFzhEGsAfsij
9a6rJW/aENkAYOotWLPFrlQuPQNBZP42a4W4WeC5PrXN0vGuQi1U3+HvmIpj8HmJ4/RdncZ4G72m
vUnT6KEs+9+mcF62JNxGr6oNry5MAWUcQPB8c/pziqySV8ATRUe+RdxQ/FYI+gklMqO4C2yYcQZj
LJcvHoZt7lefsz3fa0azxqzS5K4LEbAT6xGrJzkgSrcXZqbUGULCQxPdWnTzwNQMVa32Xct8EKBL
7OZWipeZUYr262X2ptt/jZY3JJNdNveJoxZhz9JP+H5u8hBbKMi3Ndo/M2f6ig+8vbHn6AeDW3AV
H/Nrltfn7iABizqFubkDaOgVQzn6pd16fOAzzYAqyBC/gFTJUn03MyhRxBhCD9O4CeRGBibnGgJz
fzvCYV+XUj2PANRDYfSnYASPRen5tNohlXaqvSWuzUMZK+Mv8O4RRZPuL8LL1cfMouAqiOYv4oUV
iCZroFgtMyFAwfZUxPaRYydS0ywMNx/wc5FiYCAz6CXB/SbCCfBA0cd1it+g+v8M3pTSz4k11gWk
mm8kSaqD3wx9RHytgmlAdRS4jPga21n+RZF5pnEAdsq0UsJT/EPdg6f/QFn+8rUQPaNzFYtAmx5L
psutuq4OT3Hj7d2+NlQfbCTJMgp2BfmvOU/Ak6QyypkUHm0Up8i7Q5ubIzPrZ4AVyjOj6YT44Xx8
UGpckjPgjr48aSgihFjyc6INOzZvSJ8SelgXy0c/Xv6wNwidccEK0hCiqDRRU/pQTPR2z7GfvZK8
Oztw9lloemk6QX4djuXM4rySUlhtgEJ+hF7JcCdXloY49XH4I4s5XHSjSlb6qBl/hPiEf6Z7uAQY
OMhoGXJUh2sUkCmzaA+NLh50pA6I1dLZITZUhJPBs9AthICp//L8okyAEXiDTfZJ/aDNYJ6Xv6VL
dzd5h0zf2TAE7Dk3s7QlkvF9XZ0FLuBD/YZFVuFk5aAVc6fJrvITgGZ9NabxmH9SwKuElFzNi7lx
lNjy8oNdKo0VxBjyXBQVz3KLrSmLOdOb6r7ecLEEGKHzmUYchiGqpgc65U/1yEmZbCIu38Z7Ja5V
t069n3/PizwlfOaXzobUrdQP74dN9lWdpp1xcuHrFwQs4F88vj6IAv9lP9MQYzXaAuik6ZgT9+2c
HEAd0POzuV7+nM/1JDEwInS+FDkUZ8+mrwTukLqnY3lPXMvtcU552WAknBe5W24nLP8LgLvJ55ZW
CnWkyWajZjdecCo+O97bOzM/Odp/zqvqgzSnSlBXrpqdg+igdESwWn3XJ/wb9Z+60yfdtD4BWa1A
JtKYrgWyXU2tmg5pea83R4H900cvmIxc5zruFDssnONxdnziERwgUzrIveQU/QJkBb+pNoQJroBJ
esoTON7LL/pSeR/T9NNlM38PK/qqyQ7ZfGU2e4WREYqFlNxA55JYv1poCd21rIzy4kYdChHJHMXA
8i4joDqmqEQflGlgRjj8Ez5SswFR7VFZET0W+N7TG2Zc7OYYd31xr3g5nY4KRxPjlyxAm3AytqYA
RcTeYYLYbU6MBabJF7GmNdyl44MkA24xfkrm8dpB8Yws5eHIvSUDBXPixvNWx/lSNhME7yY3r69m
JJbxmkwIIM+wBJl20k0QSmqQ5Mcj045ym2IB7cSRKxrrjAwl1v5/Fz3KJoe1k0GGIODQ+k/fXTgF
TZQHc3ZPKfwgc6oUCObEoIU3wU0JAg+8FfWJ+j5h/Ul3sBkedC5roPRC99lUztuN31yNNHqGWPNw
EH9y8zGjA+XL04er9q7XWbF1MCbxR7WKZO1q6I2bM+TwYs6UQhrnOn8dFPtXjxcO1S6Gv+HBGLjY
SKY2RbzkRsWrUxBd+55FkD7dzdBVgYuNBesh3frqWb2ubnzLiqzP/om7VmaLqEaL35PmitdCq/Ax
SdLMCSIpzsjDghNDbBAvc2teB+wuAAhMBIA3ZRYk7jIYjqcvsJsnz81Le/N5mvAB0JpzLxLcQgYr
dYDp5vRwY+a9hRP/9+OIFx0zjUVyXfJgz/W4MylRPuZi1Key2Vw5YIyH5v+/OvKQMI2D5MQ+lQ8A
8lpDXW1crx2t8kioCnPUKebpcdXUKNwM8aVDb8n5ZkarRDOJevZMeRbZtFh52B6xVKv8H2mhba+E
sshoO41UP2mBi1PRD7lDaFcCQkR9+icnK2V6R8uVF01C1A+FhMZB0kUTxzQf/jB61NqhqYX4Zpsy
ryBJ3Z+2Q7kkf79hOfre6t92R+rB3qWeyovwBv1ytasqaAvNKq0n/YA5je/yA79YLwzmiYkL03/O
PfpvJPwzsLPO+4Ke3N73o4klJqObto9gceSlfZ1/z0FddnnZ1nf5EFP6dv3xXbPZH7d+EBy23ZRP
n/JECIGjGzCAkMlH9Vu+SryZP2GYFJlVOjunbVtgHybmFuVojmhbxp0fEQliEQkyNIwIdg88lc+v
m7McZMxvowXZ8/7byHh7r4GYJP9t9uzxdTO1D2NJNTEVGjdRn/4EsQJY8OmxwwkcQCPFmTke7HRj
AXbsb/yUn0ztzV+f8lu9mcYjrzGAoKzzab13lQ1M4FFaE2ZG9XQC2jY/wfAWkwvbQr5Fe5P3/GnW
lb0zh3u+p/WGLKKwGfktnA+EOjv8OJOnlwzLTyFjfayvK0PdOGApOS7F66zpI4bcZTXOE0ocZodT
6pNKOP6nqq3+FffE8T+ogzhh5rS6ibp0eIMOFDDgwAFU0lUmGzphMeIKBIoawvuSAf6oZ8KRFeFB
sA/0n+L08z50aNb79rVfIFnKI6RteZaD7oRFu4U35YV7NNr9cRPssgxht8UAte2mdR7MhL9lApFI
+eR2xSvJTny5S1g0X65txifHmPaiND34BZgzhFDXWCj/QtN63qmrgJ/z9yarTPeBJkuJG1asiGJa
ZNVR9tPkgZWqj6QgMQJivRNV7bIN/I1U5qfKGZ6MCdokxzDRL+TRYOCfnmVVdSrCJhiLjwKgRDBN
OQrnATluQz+k2ULw60rilEIFPPSraQtPWAXg383QMC6J62h+JCvQk9NLz8WkMPA9mlxYnNVzDeSZ
I2ctPkZ7bkz4fSlDZGXQJZUcETvTuairUmKZ4fdlJRuow40ugAoFm44EzkOY32dOfSvp5YSuQv9N
xXhE3K3vw0cCrOf5iFC6+5gQnGHSfLLpk12+ryl50Z9pFtB0OO5M0H+BgTdHvNkQYDIC9PyKkYCJ
vR/JeFHolOy4CjKSmlqeBs3RMbODfknBpYaUhFDws+iUfMlvVQjLQSq9n5QjUlAabzpiGc0Xqh2G
H7a/MsOjA6lFCv2gUat2HimJYo20UERXSW2wSarXp+O4ZUC77WGJ4Z2ZzZ/Un19e2Ssdv1k/G2IN
kF9tNgRxrCXA2WEEFpzDxZTbNvG+k3RhMHxydqhbM6odBpUk2GKUm6pcERgCM+xDXli9GUPckyOy
8Ov69EbDfGC9U1i8/LyrGRvmebXMsSMGACihIb/+shM5q6feS/P9R93dqmoFhEj81Kcpa6V8NTZG
MqAxwFFEn1fXdJ9kNJzHPbA56ag1g0ifAb3MV0UXGRkpHsRpz8wENCU6p5QMpa5URbBSJ5TPLwVh
2QXQ5cd7eQNJJHyryArZx/QdGZPAVe3eyoJ5/sy0GJR7DoWUvxZ7Vf7gjIXn8pnRxSZxwFwHJPNH
9/dTUdwcTvVdaCev07RGQ0OsB5QG3fWdIHvFpfkuimMyv2V1I87lJm5TTlOWGapYyZ5VPVfztfSb
FYn7/JlXFbSV2V3gpSPvzEcrRd2nvKIEVs94mKHNTIwcWiEpxBLYJwZScW8g80uUGNpkXyThlTwa
lXOzU9C1TqyRYU3XpzWsLPC/nlZtknIQPGJSnp5WGbW2XTfFAfWzgo7GB3VzfmPveV3Td1BW2BHQ
YqQowt8SH/aPuHXZSM+hGSRbRfv348LcYeldcGjJ6WBiERF597gOpKEwLrccFN5vEDTSCiocWUAQ
ojYxU8nhfACJjDeHDOQ8epm3I4pyxZNn16f/qs9aHdPsImxn+LiRO63VL2HH7JTTuLc+yn8yOQ7e
ElB5WSYfB+hpf4gRVAK1kC9wH2gUoEJxr77lvdXAWeXzdT7eiuvxIBcuOEAA+EzQGxuVzmoheYcN
ZExRWx919SYNb96naFf2LFkEPgPyJMMUwq1Sw6/wlhTV57xj7RBdsoQauQhWgTDu5YPo0sFJO0Mg
Lj59nFzrLiyzk7g7QrF86k9Ujly8SUTFrOntE/ULrAnsMAIZqRSkTlB8gGJgFBhRp9ONMw7fstz5
nBwYeUYNuBV4JII4ZEZ15E+vjsXy+uVHXqFz51UeRUTAhBgzicNd3cle15VVWgQISxQsgmJTOuDk
hFiBC4le5J06W2TC3yKEEvJp5TPJqmR6JidARH5d/NT1WuHSqwSmYFKexmt4m3UU0JKHmyOlwf6j
bDm2t/ypXagYsVx+AO4jqQBqTG1mMBZLDDKDVw3CKW6yJ6pGDjgTMa7Uf80Ake68Q3srOPU6ubuS
WJg3qUB3YB9YQ2CMtS543ICTeGn5XgOPdBqjW33r7qf38ziB76KdUFomgBUn1wFyChndnnya6KMi
hmWIlylaN+fI3MJlP//Jz6p2rW392Dd1/mYYNjsPathr6Jr+RrafvujVriePDLU6HDJba72nKuqp
+HQ65e+FBMrHLW4a0embJMd7CMsvwFwyMMlCTJgYJISR9Z1H+nIUCPM0wvrYe2t8hgW8pFKCqoL6
Phw4zP/GcOmVWu/84qn30QXhlEXMvgK1Fu80IhmaUgaQ+wX3MNq5caSLmgI7Zfhq83/MnJWEoWs3
S8DbV5fq2/X32oaa1acxgpINbZEO6r4BhzPp1OSM+pV6MOHzWPDyxIISgvVlfjm9LjT1ru7oSSXJ
0g4586Q1S7XPl1f9QBfTH/jMfkqf5pMIt7NzehEC+WjpCvrOsYreDnvA9zyzX0PFVrQtVIBRq3Y0
ClJMVd1py3lSbU2HFBaIlvzK+Sntbr/k9R1WxS9JvfzsPH4FMdvPLM3bV9ZmgfvMCIxkNE1yMzb0
kEayvdRiI6SDy7eZ12U3+KJgGR06W++0id5kLZI/xQH7zvKzD7sC+FpEXccfK1G77IKBQYg+8OqB
G8vu1LAlsL5hYSNrTIrlVR3GoAYBhgDNTRiP/M12BtQg3XfiowZuXFYwdIgZVSO6NKoknmRGxES2
IOLgr+qvBZcxd0iC1rbdNj5qymKTfZ+Cvbt1HOyC1DpcgPlCTl3Nrur6q2juyol0XlYAQUhAHcSu
XrzuoqJD3hyQ+75XVXkOuxTux+aIQKx09SvVDaZAnctU8nv29BFUkroVBQxJ1ioPTcLcFiTFPKFS
R43IFQ2jNOUiFJU2OIo1V4Sk9l7XXMvrWMmofn0U5bMr9ALgZp3R0PQ+BVKevlc7clz2d+2mmAx2
bgJ6kMf7mk0Mo6iSxJQpGofYs/Ck3xHsltE2nvroe2zF127Np+j+r6dD2SGvNrFaa9XJeKwRAu9P
dDyDYipxXSpVaAmQeRMiQymI0/vOj+gKpd5BQQ5dYRLU8Cmdk9OoXEnOUG+lKOnrHQYXz4XTEQEd
KroAfxE30tNicOmK4ZQ0fmomHOQtPUTvSNiLH19FkSEUPbZ0dYizbTMiMuSOX/BmS18ozeI4Hd6j
J9kpzkPCaL6Q80hqonskkrZzljECDIZAEqcqsy93q3LDpvigOvlWTkDdxRHsoc2MMkjtNxI75Hbz
WaloGgmv32vSz5EOGQfhzDaKoh+CK23L+03RG1MpU4e63+891Zni6EwYLv/ek6szqRQ4cqpMgOlk
XIshNnndpDCo9dH0FivjqBIGa9wsWD7E8Y4DGjgzgprDSWHgPZUhI+G1H+ieoMLEwRiOEs9bWCDI
yRz2hLwT4UxP2VIcI8Pa1/vPdVDsFsxsI88vGV/n8Go93qgYMzFW1gb6k9kzRrLKthOr9q/R29d+
lHERqMCq3Q+6JRWR+XLJtMr++7VelRSk8bFMwVnxFJ53KLOD6/LXnKj11cYAs6h0UkZWgoNU5hfb
G3+3Q9bvRICd2hmScTUARbpdWsRbQzkjqvSPsPCEGPYzwYUzBQD/VHkFwfA1xPgnLP76bX/5RJDM
yw2Y8UFS6tP13B0b9xSzzz71Oe39CQItmR6MdYTxRxGRoT0cmZ410cBz2uLHNA4zIopSUa2txAD/
M9v3+H5pQEiMAflZKys9xq4e5zKIP5pxLb13hzIdtPJABS0MXvmUIghUQZuuiqYWkOhL37BaUdPK
+Cq9nDXQFg7e74jJ32eoE19eBZcKZ9hURBr+hlaJku/pGwwHO+/TU5jKpXCnwdgi+SSj9EGjTWAU
z6jdJUeD+XY9NiVFsyIKNWBcF9j1mJXgqSji19sjlImLy0NhaEQTfwFDrIRIgXY8AgycxJVygASs
UvIzBYaIAfLreasJvVqpZhYatlS1KIosz0988wq6whmgoH+Zh0RSChJLvPibBjQL9PAXkuxZpdra
8gSKkzOR6ajY//v5ARIexZbmStGIIohjVYmGVVQvzw7QnzfefxTQmigoxcMYczAgRwhnqjKN4fWZ
riX5gwSJGjYVtha+Q9AkzNQSbY7X57BdaDIjlMfgvAqDw4vz9Av2WIXHvOzij+o84D8+ixbXhzNJ
UeirFGCg801b4zFNV72Gh0OHIJ3bDGcTjp0rqpeLC49IPp+hjQwx8dbTL7OexhWYnJfOsaOwGvmK
FWys7asvWTeB7MDCNieyq7U5hFuaPogjXVjm33DNPIcN/h9rZ7rctpJl6xdqRGAikPyrwZasyXPZ
5w/D7VMHJEACBECMT3+/lTS7LJAtqh03osJlyTp2EkPm3muvIYSdP+OpY3E0k5MiI5iNcVsk28Vj
GEGgbM2/5Juv/A7B4Vaxxb9dwBO37sUzZgjos63adYbFX7N8EpYj3lpgmofK9GdQwom5rF4MgkUg
DCERpq+Mp0d4EW5xqWpy59GrSiUZXYf9+vM4zK88P8A/iW1aCRc4fMlSxRSzj952cVUFywcFoUim
1C0w/GHrm22dt+sk/CFLOmq8q5c3lhPIHvQBFglPn4ia2XQSOXZ52zI35QVGka9uXNHVIjzAYLrW
eEF1J0rDd9ZEgJdUhFwh+erOCxxlpWC0wS5cV23Xkhbk/Lzjuv9o0xHd48yaj98V7jxYmREYIzzy
+bvSQllawtZ0Ht0Skqxca8QjOcD7go2LgHbERHgpcpVlXKNVq/O1WwNvcjaHK9ESLopGUXFxwrh1
AOqQ0XYhlYloJuOCadl5asTEj8s+Hn7EVHoGg0O5bNPHt1j46XpIU2hJgJJK5SYVQcw2SfDZ266z
mh5Lxh+LVfR2M+6epGjE9vebUHDN/RNnx4iNhq/2zd/KOycL5EtWMFgANqZ1+V7n5u9qWPzbieob
Qa1iemhSKEsF6YyS9QAPlRoLmNzx2BVpD2rGlapuXr5hJzYRJhFkM899iCpo3Cb1bLpcL4K23Czv
5SGvclKuFrBbnwxu/Nb4RvECnLAd7v0CJ3QLZC1oSTTapWX/wOl2Zl0nNhFGVsr21fbmThMGqnzp
dJG3TuEyonGynqOkRQNFHSDhgzZKFtrWvomICnu6MnbQJofjBo8NkIOBwZsWZ1upUwvEmZTc6IDn
HPeg50861aq/rbxZaos/d6annWGDlDRaoYSqqqoFuGv7hfN9ZWboIw/exMSQ4TfBu4hqMcwu8sXH
ly/gieNfWQH/Wd+kOK2izaoO8K28q2bZxSyuQJxAp0WC1PHwn7tLDQUCPW67m7HbvUU99iBHAozQ
3tihSAxbBMZPB7RuBzyoy2Rlo27AGhDqbC/0qFMgJJXgSmHXVFlhsayp9BdfFd+i4HcB2OoT4jli
TsBrp+SnR/IXr9SM6nG3xisrZqcj7pC5j1AmaIAo9FSKqaW+2PYVmoP11ExcOtU2Fh33DG0fWDPi
a11W/QMvX9BTb4r4SGSnMOOFJzB5U3InM+thznBpbnYPFansXBXsSETlcul0trPmK4wm3NdockCZ
NUrVSMgaZSDTVX0sx5U/WVUUUxwLcYxsAt1vVV7lVBHeEv7WwqOq8g5KDfPLukER2ILohTELjJgX
y4t0WL2xCDitVRKvHoZm9unMuo77ZIienK14QsIxO0q1rLqlv3KXzVLgxztChe7kVSVFlGhvencL
nIA1kj0gtO5Iz6PREweURoTse/nFy4uaxPHZrd1aSMCPiuF6uhMkZ7EutkPrm9X9ckyeomxxsYj8
yzIq384iaZBzpKs8TsyinRjYC1Zz51EdWN2AgjFkgy73gHABD0GHQMf+LAm2gEEdYZKgS3qhaljF
Qo2+88JdywKhQ3hOWaP/F06neAl5H6U5f43q2qabn3k0JgZO+08bkOUNZIW/ZBBNDrKxydomnff7
xsQayiGV1GBEL78aE7cBX3QBWOzba+AKXCYxVx3i0d9dwMcgjUDTTllU67a0A9RVtntJbvb6l4Gp
DkiHFXsqxujl+2V528+haAyccA9g8WxkINKTPbZKA1hgy+29xf5hVpgVBmg9rVXM7YDDEGL5ccG7
wUehZJP1N1E8WYcWR1YVkk9qb6kXSJDVcWyc+U054nPRInnJZhaSpVx2AHDCHf8hArdLnoMnjFnQ
hcCENEtIRyB2AMFs6NBg52/Sobvpwy0dDzi3X2FwjJ7dIILonMV3k5m/rca4RtWne6y3X7N7ma86
S8TiY8gNtwD/GtC07VFJc4gaVPOWPU5Sldjjgl7NSBYzlWY8Lh7bfHMt1EQ4YTrCCHcz5La81XZk
gI2NTRRe4pfWChORjVEMYYC0eIX/qqyIYUSM5lzzG2jTO7pDVBDwiXzrT/z8Djl14jb1WJtH6dZ1
wBSFGCZQilVOjOYTz9hTwiUXbRulzZWm8ioxbHJ123+RcZqLR5pVYbm3BhqNIVhKu0GygJZkHXBm
fHHImZYdAAiRePPjqJdn+RoaIIf4qU8mtJdJAoWIN+n68jjKuiGpGC2icFAhq+q7HWB09hS0FCRp
2F+sd+Y2xv0IdPfBEsoIrTzElThrutWSYlfDbQF6qg/cNaWiWlcBewB42mRkOyR934FdG+TMJBlN
BUVzM2/8t5atwEzTWkZR+KLLQ/RufWbo8bi/8k9RFa1HvET4YyAsQoW2LRatqWGBmuOEbQFwjloM
DZ+G6jrf65FLj2NktmDAwMv/JAaHwBTLRGYOhYCaJw/UETAlg9C4h6KYY2gyooYymzOKACRWY+Q6
/FDFp8O51mqcOV9MRBVETSsKpZAFI9tqYZ3wSzWZLUg1UQCCaDs0XdfCxGTkg6ECQn+mN1ZsA6K7
91IHilAxDCVGFmZFj5EoMJC4FRVlTLUBGRYMpBQITPTZGq5FF5DqHaXaD/0j1mB/xMXKBWDTJq3c
8C0FeeLdBLsS5QTcB9nX8N/8VxwStRP6PAYdSESHElJjRwEO9Tb+++XtbqJF2m/YsnlkbAyUdCRu
zDtwLiIWi3s7b9e/VW65pqCoc7Zm6/VBWWMLjGr22a2Cf7se4mFGckWwSi6GeWMde15e1SRX7deq
dIpIYiMg5PkrPmZDT3hruLzn8Xrgff8htXzAeMAtOdFpRcOYpk3MUjA5bZOuR/3LeSmRja0+qAgt
wWwHDZouSK2ougeIX5dFws8foBOSD5Ih/azmroVUJJq0qFYyO3z5M51APTlSGM760pNTpUyOxsqr
Rq8b28XjYcaZkGOs7Qsq4Z1SHTWmFXtDzEc+2xeF34mxYU3A883PPQKOmmP+f3R92V9v5ddROOma
x5O1pcZFdrdq5o/uHFcOKjop9BNkMtZHG4BdImblJ+pBsOMlbYnIdSzWyYsiG7lXcC3EpZhu9caN
UAswHIYfoA3z90ozjOoicFbAOhyp6osF65SVeeNvt3eGeya4iamNJRlJt6xIEM3e7b5GLz1sQtx3
x5uUquHl+znx89xfM1LoIjHzcSO2f/7b2loft8pi2dOzd1RkENW0y6gPs049gnjk47zcULJ5aN3Z
gLWL1212ne04s5p6fTE0zW09kGvBHiX6EZveu2zAWmfGE8sprtxiDfWE4up7dgAVURzl0HQRaxkl
5NLHy3nAspPs6c8TxCB/y2Hc83doSqFtSQq7Ea8+G6kI9UrCOg1ELPDFz5y/QicoV6T6cJRBu4xp
C4+w9HDdreuOkYi2T51GQqkTnxMBWvvBWEumkt1s/MekPXOp6toCdNDhZEapPC1txwGsGmmYxozD
N64pF1P3j94BdOcMKlEx+P5UAZIXLkl3eR4/arKi7kGHr0IYtK90FZQKJija1DWRUJlqj6i0+1IB
e8p6Rp6ir4BcT7wDbBb01RDuIEVOoeB8MxZJAnXEzk9VFNg0RpEjLFNVhrYKjeGxqcE1dXs35Xg7
tBs+BHUYmx5k2H9D1n0jE9KXX4KJcsG+BJzyVGFzdja4R5OOvx2CbKiHJIWnNrAZB7cibhyycKSP
AhJ5Zx9rojM6wtvW86ttGTzqCZZfuPZlGZ6hP36rIOs/gtJDzPd91go7Ci7dpKiKISpWqBOApKnV
XYMIgEsn+MzOSRKWSE2rCkAuUFkNFwC1rbpCTSBV6Qlq1ST1zKU70a2yrijA+5AClJ33+d6WLkYD
YlDRReM88K7IkCu7m2FNUZOlj7K34srSA4i2hYQQtT8qeQgj3UMyF1nDAFUku/lX07rddchUUFJy
tBJp/HcBloftxLimsEmwVaqYI16SAGuu476d3zMsRRFqqCle/kSnUEzkjISysx2S0DGlhaap2WIn
lWwfTTP+qFACXMxNHV7a4Znqc3tQr+luTL8p/ieOXjllGvdodlyveEqAecIOcr5kmIKPdR+EYkrd
6OWb+8rs7s06/Kiv9xwZHNcMkXsaC8aMoO4qz/x3237H0lR4jeZvikyVjenLn/hU9fTsE08ef2dN
Vva467eW/KsRUefBB1QWKUm2WcBOTvvTLSgG2S/kKlYMuHazm4l4IbpAjBDv5TWFJ/aL39dkm4zf
zqVq5i0JySryx2KR/6QSRnTTkXBThzsfsJKaqQgWMCdztDZuy/c6P/y0K7Jvee68Txjh4AJWlm8x
YMDTAIMsxprbGvJuVL8Lt3rmFmj93ZQva7giHdAb1lhINCnk52/MrNffKq03M/LVrH100WJc1B0+
BmaZ99RpXfElmy13t1BC2pu1wd0hC+ffHdb0lLZ9+UkGuXELHyGl8r1MaqC5OiPxqYXzfFXNy/X7
kTCh+zRhOPfylTuFtlFqwqylTFMxNKk68bMuZ1iv5Y9qJFXuq9rQdFLu98LbRAJRdSZmpzQVkqBK
v5aABKrrjnE9ewWGZKdXkzLo2cImorUqW5TlYreqbF+ojBax/IqUqHXT0kIxSzXk3wj1quP2W1VB
aJAVSEMTSf8HA+Sd6hKDvl5UIYnQLWIKeiQkrBMDlJFdmDIBUMALM9ADemc5jYP6tII5XiBRvkYj
Zr9jy3FF1aAdUnHYCH0QPWykVjlkJv3BPYoYo3lhiKMU2OjzXbPNEl57LGsfxWuRH6KKKXmMqhpU
WoZkHCH0EDWU8izTKS1zYGfoPqiRVEt3Pn5gIr+1ByHDG0W9xBwyR/rRwCMCawsN9N4p+ocheJJY
2M5GufhSmVjqLd3jpgxuFqX7RpZqMtkRZVGumOqoFC8Wk6j0ikL6aEYGgCxSQ0TOfDw308F8ipAg
DprIt0zbkI1RxakebZWeNuAUnzZLC6b0kvOoGg/bXv+ahOmWCiA4czuPDkHF41AgMun2meBNN6ug
8OuBZLHwKTfZ1dJvv+qBne/6G8fk1rFTauUSduCmmuEfA9pFOZhn6W1VuLe2O+dhf3lNxxgmaxKD
AYt+foFj8fwRCzaYT85Mlb0XiCKKjXTKdgxEoeeWUlPDvcMj2/rGbnnswFJFVbGYEsBHlmCSCI1e
00SIQl8U1KJktqqgfJUDvUyCW0ib58Gx4z2MxdMpgYNL5kq4x/PF57OxqRalH9r5nd6ProTPhqRJ
3iIkqS6xnMLi6Rf5/8CMkoWSFeBG4JNyHH3FiP7EIzjH5YcOU90S5OrnK4vXfbjxo3V3LzcIiVyt
/BuGkpzDD5CSqn+rrUbgogHOPlyYqwXzSxlSr6DwHp2X9PbBjCXRljNhmTIAnTJfLZImGyCvQdyS
kYfPptpVs3cQA2+AIaDDgoAgpZM03W1g1ja9/7ackyxGhSIDOmfnfcSS5fY8sduamj7b+hkaEPOp
t8MXpK7V/3aa59s+msPK29zDV3pgJMh4YH4jjbVeFAto8gLj63UVz7cPnWyJSBvQNE2JZ0pCt/MO
yip58wsz65YiViIGVPNop/NYJ4TL+qrxzRfBH2BQMHbJzXpFu3AEcPJpSMcRaqs89KkzYcBhkWx2
W7OfLv86YUUfkQUIIAQzbtHUGLrJd16TemxwcL8itU1SD/W8Gs8HEHJEvnEokeECMtNTeLtMWc87
Zh5XtawZJRraCmZKAR4iz+9AGvoLInI2PLdEkmYrekLmlUULhjSCpTIYgH+F7heCAZNfjeMlUjtQ
cYVHJLiJ7mltsAmsrQ+3Q0Ii4cw6MgWW6iDG9eMzZccXgbPjsn0YzfqdphAqGA+p2Bo+Cr3P8aN6
hYhEBev0cQOAntED084djfac0k/9TZTXX8T/cLcLQtjTpyBavltHq29Zu7WhVHugCiohjZFmsBI9
COW0IaRuByarNAr8Bk2dv18F5Zt8u7lWxZv3sCipPtTlWUgVJFo1xPnuyj5Jkw+CFk8TyiCGZzif
bOJp3JdjbvwBw/sV8XTwCBFESOolElUbeW+WXn9vFQSWasagNKwAHHoijyhg1FF3O3b13vmuwZq0
aoK7xBcNYCuLJKGcCunfsmz2sGx6NnXnaxV3XyTv+ZNRMLHt8CUDwik8sDD7mP62EbDxNUuP+v1O
Kk+1sZoTCp63HTbqEsXBivKnqcXYrt70WfPf4q20xIopR2r05x/T2D/Txh7Dms/XNZvUpo6JC9wC
/PGuH3aXabB9K/KNnhqVnO4GB+Y4+6sro68WcpVOFgxc5srae/bhwqAUcv6IoT2dOcqP93Y6UY+N
kxRn0O0p9zwY1puuD4v+Tr2/aHTJijER1bxaUY0wtIMmDkRl0Dc7IWY3l927sE491rZE+7VZKtfM
yTDE66GJcYJTDT8pKUfUtj39m5lbebYcOT438UNEiAQqC3/MDyZPcjy0yYZDxn+Q/a1QtM7ZrxtD
A3o7BbrAqbNeUJAlD3QZwA2gNPYVKUvBhMTNEuS3txWfXVuio+E4qCAYAVZ2hBALwDrPzzpukok7
+v0DTI6wMfCdnV+UI96enKEcYQe6wO/gsumabwKXNUlB18/PmQdrZAAV6DzN98RTy5oiiiSOVeEV
k8Y99dsMc1czyPsJkhUQKsY+0k3LU0U0hi4s/hU6OYkUNEuyP54N/0AnuHTnI/6zi68j7lypab61
ZvH1zEOrQuj51vVsbRZz++1NJxYMDz6O0TtxLC0jQDd8BAeiFtUaJTgUzmZ2HESlgGb2YuoT7VZq
e0L8cXGSAnjeEQAFhqozU5Jgyf41pNVQ3VmcW/iJ2vPZwqfW+/FsVRY08v2dDg8hqAevJwHgYY11
PMWyRdu40WGM9zBNhshJIjbGAT0lfhKv4JufeINQkyLOYvYSxL6ZTBHaom+TxS7v7/JNejUrh3v4
hNcympVHjaaSCfb+4Gl269TwUQ+gBr7W8gXJQkyBT313jm92vDuBNTAFxkBKVMtpyEie7bJm4Zf7
M0pb+l7rChHuQIWGa/BZF8zunUrIoUIQEU4kH2vei5pB29D5hvYY2Y21OIZCtEDaPydlD3IGUkLH
nMVtV4xeDCZ/RFDBAC0inkrEGKqKbQQ5EuldhJ3EZzPfvFeJqcsnsrn2miBV1hHQyPnMkZO3lU4b
NjLF2VFSdlyv22Dped2dNkbxLSzRTJizbmvE+Be+aTZQu7eUjUGE4Wb1QSQJS4yYpf/koWN9El5+
f0+9Bj6vJ3OruT+bUzI+Lxjz3dh6fRk694Iokhn8Fxz4LQ+ZPlCPm2AkHTCWSEGZJBhJEIX6RIGd
Tos7x3nh8nFtxx3ltAZxliG3dcj4fV+B2Yvvy8IDLkEvSJ6TW8iHh8mj7RXAUFz2BrxsQNxSaQVx
CLWeo42cUiIsmhqm1BGcjnSeXKXYc/5/WOTksRu3DSxZf+PdqdoWgIJ7PhFuJfg3p52Z0SKEcBVC
oBQ34+xdK9qTt0KVDtHQ7+W/1TKscSrvY+pkf73iQH75OlKuPL+/aYdV8WK1Dh4shzCiEkMRrGcu
ZIghuyu5iOi5E1bAM0BC+x5jsSO8OQNnHEN0Tgv70bot24A32Wmp1NhqRNkTY0BnuMQOI1WUmAdn
ntNj7EXPw4zZA1oipnSTyq0iCSDrWm+wFaVITBbXIMUBkeiTiBpuzXAVpECjOK1VO0/AIDaGUp2i
4jqf8XE8MtSuw1BVgxEjN7bn13aMU2f0l/MFStjoo3YcRQNpt9HA36ZDOUoa5xoDnh/4J7ZCZxig
sae2bEnGxGIKaqJTlvsBjrxyX75+VoM5OadB0zTLh3oOUWHyqLaLLaO5MOrIIUEiinETlsPZELAx
gouv4cPU6HONgwg2TNIFYl/PXFoJb7ZbgGynQXBlGJlcupWMo9Co4smSoXeCSZWgULssev0OumK0
230oozYkEn7gQUDYybBj4+4I39ht89s8cNKryuedzH0anabdNphMzRGmJvzFnUM7wlsPkRseEVKH
i24u8+gAi91whOoaJkRJEtfryhG6K9co83h0K0y53ASyha9FiKGX+B4WSmWCl0H7LdmWA6au0GzY
oC+LNdkY+N0we/fRrFqjKgSL1/Euja/iFUPnJf8Qs4jvkTqmKseMGh+t6wAdYozVNEHzn5W8qSKr
cBCsBiv+wg5CxmVQ0OJLm1bgK/jWaohVJRizGt+OGzyO3Rw9ZEhUAHrjxLuM58Pu6r/aWdo2syVn
AxEjH0bKDndzdvhz6vwJUUq4VOUe6vtJDRkM87r2w969k+Ru2ZW3znyOOIy9Pso+78r+sWryd3t3
IDiNvYwB0NmPWO0r74L3Kw1IaDrLYDx5/jAxhn4pY4Ujw8o0Jk4hCz33TsQE1YyqFSUm0CAbbuOD
QkMZdXyksriWICp0EFcBZdmURcbse474ufflVM0NqxLREMohDwh/Ak1WcNHXHQZgthmrmwi/IoRh
NgsABbLdOGFpCKdyMdy8KGbk8bI7WpICiEdLhZtShCn2K07OIdHHCh12HrwzoU4TAQlOPoEnUTZh
Mex0JL1xam+SxfWQjBYwUNitjVaw9CLSaErzwdTJW5EyBO+IWCnyf52x+EX/Q4SMg+Hq+dPn9N39
bZ2TXadabegIIychEo+7KgEofhnyG7KgHwOQENGmNLsJtjUCzTQmFdYX4n0jBUAFChVT7L68G1qY
dLobzny6KQgUFD5TxTqVItqD7WLftfhdcruo/Y9mQMYCi9fHS6PcMVVEaC3ZnYjqUl1pWGTh5vJc
gt8xhYz7+ft6JidJXM/6hpEHb4EAIE43IboJdhKiKXbgJQLfda/1PImGVSSkzPZI+1Y+imEUdsyl
RRXLiJoTuiW6pJyON0l8TTbHRw2TOk4Vd8nJo7w17F0OUxwxlv9EOKPPBHROLwMoHE0pRwR+mGUQ
5/trLCDY3UGqQRlosRam30kGNgSELiqU1iysRYoskX9UWWon1Hjw5XtvwbTJvQ8oImBZIMFCRj99
JqGOFfORxs8ddwY73Kq5yzZuxGQXvrGIlXXJSYR7PiaV1Sq7ck3uAF1AacTdhbHEAHk6myE2cn3O
w7xuypvRcJ4FPT4OQjo5aSC1ZzhG1jFHmRlgT3clB6jrQicocnZ/mU1nJbYY1qCxDkQsDytDeB/2
EF2AcxLM+E9JMvvW9Xn6qSCWjr+HsyOp8cZd6CFwcZ4sBg7HuiZBxdFxWOP/GnXjI1zvRoefx7AM
jN0Bchbdy9T9F+NBZuc4hSjUytNjtiuJY8l/JrG2VjLfPpM2B63UFV8bI50nsyvX94aQiKdk1aYP
xXaR34bepr+s42HO1ZPxf4idfco5C6MVMXuBiWK3loV+gKalyrePq6XjvFuk0Sa5MONyde3MhYTT
a+Go417lINHOvPkW9ov0atg4m/sSj46bbbDDeqOZ/61iHiLzcJnma/cm3nBx8bw5F3Buc5EmjwVt
BrkvaDNRqh9hsPNZMctM2DwlzbaF4Y8vOlROxVpL1mYTE5egGYRAihKpvUzQVlL3HzBZKi+WUfRD
GiDTcU4J2bQjDHKkTA7xQy5i8q3pkTtoMIOpybdsw5yD/Go1nxhl3w758N5OBbAgUFMQACaJYqv5
vtiErUI5JJ6wz6iKDN4TG4QEDbNKISG8YqM80fUTK6QgOxWPTBael7joC4LEdVcuZTdjWKAnCDXX
tRdgosbxDA6Zdbs37rq2GOTBZ1ibj+A76bdlsz5iAf+K9PcTrc2Mu8W8I4Bf709ltNVYZK6bDum9
2/DWZA1+p7wtBQdy6T+4O2kSFm15k6zI1c66yrxdDc7iYvBW3l2dYM8nIkjtLos3YUXPKDUBOtHy
Cmfj+jrteKPrsFrf56SlXHaz+Vdr/SlQCntc70db8bZXs2FcXcT5RTmcAYNPjATg9cGtZ7rLFop8
/vmFD5bBro2Yvz8ULk/ZHAB4mT5JgyEvfEsKZsatWfhh57cCdIQe6oUECoskcfD/MCu4dgTHq24S
AXBUEa8SJU+aS9H3gWxxt+EMGSV2yU1/8Yp5mpY8ecOYWDIYQLTLznsUTWOCIhoW8x4HOA59YEGb
uLrBOJuOE7P0S2lULHdXxpbwn0Ilky7IqWrV0ytvQx4rFcbVKkhjaFgjaQ1BSLn+8hlxqm6hy5zB
EoRt6mGY+Pzq47+XNIYkjruuhlQDOGgZsb+ki8o8UEen89SgR0k2oEi/VBctjlTix7f4i6R01WfW
daILZuqrXhPyJ3lpk9dxDJfNsCtr706TNlkp1CPUGeXCwJwMqYY78jZUTwmd1lCrLmq2S/5Quj9B
5orPfnlRp9pgGIHcWc5T3OendI0RpLzsY+6rfVS5ry10zlni3x8QS2s+ugReoj2UIkwLlJOK2ZG4
4gKHIHzEA/j9OPMfFY8pTnIdMXCJzhlgniqcWStunZCm6MKnjIPWT7xxhTwLEQThryNrYjJtQ1cP
htoq8RlTZCRyeeNw6xTF3qaonV11qw2No/him58thVnsyHoM/2L3nH/1yXWy4ZI1zYkEHXRyo6u8
afssaYc7TR6liVF0snQDGqBpvXLGsdIgYA8VfYrqttBcv0fPNXEWKmz5e/gLKsL9fIDtyReFtARe
ETTtMvqdvChLDslhMwcB0zYlb0FsDDSzwt+PeBuo2kj/MMAijl4sSJnBqry34Bxlq5Q8o6y+pER7
+bE8JjkxgaR/Az/kVabK17v0G4LIX1vl5c6l/qRuxtzmgXeZnVwm+YACVGgwOcLM/1wv4ispkFc0
xSv3vTVf5mo3b7VQ9XOyZ3RS2VSfq/tPX75I52qIJRvSgckah8HZRB51vzbhLkv+JXSOWek7V8ot
a7GAaa8yxaWYtaMmKEWC4OSLMvazjy1/nsdn299TGw3MK/LYfeQ2dMLPFwZt3e1wQdiRogk8PceZ
GXhLG03XYfjaA/RLxSyWBpbAqmS6dPF1f95Ls0lFdx4qOFGLkCX+nzVNoOqWitotx6HBtwZmCU1S
iEOU8uD0HiTO5qeU7hooaz1mg6aL+E4dd7bBpcnRaM5aoSAF+5OH7be1TR62NmIvcMaqoXnDJQ9X
riIofmr/y4v0Zu0hFwPCgOl6k1U4OUkgrs7SXS0uvdx9dFcbvFCcr46LUkvedDg8nFmgXsTJ4cv7
IEYINEQTRRP8NCaEbUnYKx0mQhMRtkUXtbYTpESLjmgGOkc6SNFXFE8oYYqE44VvbmQToMnNH427
sP+EjAhnxZquTdZVrYcE6jEQem3AvbIBnxPmgzxkhs01ZOgt5afWJNxUNYy8pmP0uRpiW9F7ANx3
/qg9MVJ6vrAJxJIHO2/Y5SPzQYApDZ1dX15mUGhEX82r9uOu8WRZyD2lXoHPamWBh9yzMIPxo/q3
gAsWIAdeChY/d/ae2EBYJcwXxBYS3k9vq1O7i5W3NP2dGFdWC4UpmqSP2t2sgTn4o9TXarLlTaQd
WJoBkUMqgFTZnJyHxv+XdckPkN2NQebk6lWGgIFlN3ctD0Bcc52zIoBYz1lGDza4XB5lOHrpVegy
+AnENMVA5imQ+aE6PfMaHO9rXK8YVheUafh90zFC3kXYZfW+h00NZTK8PndLY8wYAXstC0jI7F11
p9Ykg27JUkRKUR8j3tZ5rqHV6jx/NcE/oZRyC8SFnPYxuJYXycjZal/NznG+quC0IwRF9sCOMxzk
mAY7l8xY3lk1LdqsrgCbEE+oXoMELB2vuMqdGvtIXiOAkzoF8EGBLTM8FYKJWf9M/eB+F3625LQV
fCBerSvVXppu10RMEM9NeqLOZht2zHwtDqBYIsZ4ez68/UTZqJBiaLSRbxgnm8mWSezdmjYs9fYT
Ueh1crcQo0E1rSYpQoCLVm6hgCUcKQXpkdo5TSzTAPTPB68LWAP5hQSHom0FIIrnkcxjl90YiX2I
jhR/BKJtjmKB3XVcL5YBjTBc6YQxwT6/YOSo5slRE5Yw+g4JONNgTax048Eroz+x2jCR5Rj42HRS
FqmyQhWa9G4EkaB6r885DZ1AsHE0kC6bcVlMuzA9wiuviEw9d++syy6T3RBV+cHPXZIPtVqSIx7M
GQ5blxYqbMFGs3Dvbabmmffw+CxnccbETO0l552q7eI67nbElXM5ZW2yawmR4VxPnEs74AH8E+hp
PEBqaluzRGGISFloSRHvLq3+FY4tn/wL2rhz4PDxUQkLj+wib877CNV2eiSt/Npp2nK0HErLscUT
pnMxkMSjoGNka2PYoFArlfqQDKSLlsOzbNEsKBNXyM2Za3aMd2BhhgArMNjpyGf9eU2WL12ezaby
7lxGx0KEpHuX9tUya9GlySlT/ZWJ8/fE6T30/e6LEoa1f1l9GPuXMp77JzrU//PiQGIi5QKBncH8
nWz4ORMRZ7ZO4U11bB9s+DKFkthDPhM1LXtRMqp38a1JuHJYiRAO0XywxB/V2Xtp7l6Uojb1j44k
tn2XlzjAzZEddzLRcQpDLxWnTJB5g+VPoLOcFtC+wBBp3umFVSaGdF22px+ZOLkotZA6azKrzIKR
Mf6ZK3f8uIGvIWrzaUw9zxzh0WaM6kWwGph97JMii+3yLyoe0B1aU3IhZOuv8kIzHDHOZAMo/H5/
VHJk8pqcZ9eeOMLpSMDVGA9wTvKiPn/cUmWhDn2SqG96aydzFdg967JyRDFDcBM82DZKWKPjMsQK
2k7dcfsSFv6Kfe3E9ULngJMk7HzoSNMsy5y5Ql8tNv1nmV5qXWICWNdkDDmzGbNh1qXN2JrGB+0X
GYdmHb0clMg4G38o6vwV0s3j0oIebsaOrnUpNm5yvZy+hKacu5YuLvdj5bYcOK+CEyRl6iATq7zI
tmxlvJoik2muFCyc76+YwZxa00xFhXBEMgEnLVPOeL5PnKS/k9wqXBMFKMJ9xxbmgPNl2C6KMljv
MHpg+JIgTRREqEVVzAKYyaMDoZA488Qfb/522otuBZ8oCNzTjWwogzrZpAKM5jd9Vn+ON3CdAF4s
sRXsMtzCq6cll8hV4tsiBFAO0s9tNb9p3PSuXpZX+7D6PyioQyC/ObI6MyMAdcokIwU+WTWroLcC
Zvmf1zOBLft5dII1rTQ+4q8evKsPwmD71EuyhbnWeQ7oJPEWyRYOVhFsaYapmktP19XOXHiKGTRw
BWV1Da4p2UyuPLizy64kJPSiIylHGSyWYVmTdcKsQqweRdXGEe1vhzyVlWcxV7gsfoohXygC2W2g
cxD6Sh4zwCFhQKs1tFI2QWwSU4jby8J/lyWcw0gAzIIhHeCn1YrK4QcpgFpFOZtYQexijgsAOVRq
MKQRU46ATCq0Q8moVEkNuct4g/KnxWT1dboomznyvKjmekFD5qKBSKLhmLyNeKV7XlX1T/LdUbq1
jCukkUnw8FZjZP0HDw2nRpJydJOHgauYWyiCKHzdbPG3AK2QBAWVedJ4uC2EGT64XNvmVf4JVOgy
NvP7CADd8amn99aSynoXfUKGbukve1MRyDMfNn91sfW9J2smEDKLl42spEQIEdTlSm0h6ELQnTUP
5s9zbPKclBNUPaRMXLQpy0hnk1Zk15UfhYSfeU2PNg+kY3gee0gXmUDQyj2/hPkM4yq3rYpH/Vvq
LVGwfNqum0/CRw1BG3Iog9Z7mdXBnQyzzQxn5mV4N/ThZyTU/z6/yR5bftIqRB54KDiGAginh9Ji
BQZpNsVjuJKaMvq4XCYl4XDFlcxVugozEBRCmQPIIs/DwmXwBvaoLlOVWtb9RmzhfstENZUZwTa+
WnSbK2liR/ec+8bxUYohGMURMCmu7QhBJ9vwOCsXpJzNax5GCC0rCHhsw5qgJQ1XkFeT8et3GSIc
iHYqiQ4on9bYIu94hVn7UUUJYoU/I72l2jCEoM/vcNu6xCHG6E6E8mm6p6BOoQcU7O9UgYt8U1ez
j0PmXxPoab07rJvxYGxXrMdTxKAuDq4XweZcaXR6fWgbAex5k6ecY6dOzbx2ouHOnZcXhZ98EGKv
NYqgKiRctu9CYKx9kVleZG6Fd/ie5qK5qiUragIp9OU8fDs9yCS5hDJLsB1HWRDYpvE3iDmYj42X
MeLG3EsuUsRp1xS9KOpFXBLduCYNXgeZat1ip//fS1ysHTyhDcoKeGWZdKTDtotDB4ZckHYVScbz
mxt4NW7g/RhagXg4PmQZliW/fk0AQDJcGG/2v/Lk8x2+5DfmB37w+/+5mxv3L02/ayaHD0iFzQ+2
KX6gf+D/of8ZcsAJRLjiV75Rgy7pG/s/46tfv/luftg/qve/4ffyhciu6u9195mvwtUV38gcnrar
/Zf6EWQM3fKq2z24kDS+1wTQkbz1nS/4Lr/a745/sTL7pZnr+/wLcBL0S1I95Gu+HskbuSpqiPwP
9rfjX3zB//hDfqoiRiHvH2IsUXp9i1oIduL4l/3l1xecXMkNv9//6rQPQcNfxVeufoz/8XWxtr/B
l7MDQ9GP7r+D2dn41+/f4Pf8F92AsPvqzG5tbY9+P/G437BRqYvZHpnWW4LD7w/jhgMsTdvic1hg
01zs8EAzZb8kKQMSSlfAjMwGh0jrWLksfdC8pUUsL2NeKzx/NF/2sE/wNR3BTxTfc/xEsfh4J12d
6TG1qugyfOAXcSBFeDWzXEGTK6YnkJHqGv4Hb0Bddt+M720vNlWWXQ5pQxIsXWlFdmlFlGiNnPyq
cGFYjIpxgPIEGXXRBfeF0bICMlnFZwlNTs5LFq2vbbSp5bm4PXE1uAjDCa1J2Rqbsr7x+ir4xKeE
4Nbm+fekrobbYhhcxBL8Y4kjvDvdujzmTXvT1clf7pb14vPR0dkRwhLOGkJlQGxuF02Q3y6S0ksu
OX2guObjhnxXWAefMo6ky2RRbh+xGJ5/cGEz2Gi/bv63jXuqgaNqzqsLo98l2eDCKMAqpTMe62c2
4/a86uQt5Jf1RjkuG7n58aNhB0tmJAYHf8p/MhxbL+N83EH+gE+K6zEs1pkMAS2TeOmHb7J5E35x
3WJ+37UwyWu86fkbF9FVhmvLZbeGgZqnY3tFVJKPRSyOFHVSdiR+LHfXSe58z9ewaKqWD2+TTkHg
fmgs6G6ZERta8qvRI4222hE4Ib5bGKNg3+bba7Ol8YXWbTzli47M4cMIGtC4qlrYrqviTbPpvu4W
4fwCTyKc92KM6Rge/aOGWRLRtoNqlPcYueR9sH7bLmFU5IB5yuS8HJt2dR+v8ooPQKRktdwt37oj
wajF1lle8oaOpPTwWHRrkQB4ci5RHyAKTrh2ScD3qgBPaP3li3y1ukCm4lHQci3TBeSioOZaBswY
ruIdHhxBt4MQUrDIoGdNjqPZwbhaYSwl58oCfpZT8qaceTen55h9NTlqgQ9Rbx9logSx08D46jb3
c2e8TjfsABECLsrvw9g+BLSEgHPbf8x3jwJHpEwRM1yHmJQWB8OO893Y0ahZi2NAKitarA1wyp+c
E7N2UTrBFmswYCK5DBP8eIf2g55nn2rGVp+QqOsGHfJIh7zQyHusN8713m+TvXO3+9diNYNHtsJh
ne6HPuP86P5ImUfTT6qvYsUjpO/xkaZ0m3rtuPHwkwYylLVelsHPsi6P+B0yAkTuTMfYPNT+7HbZ
zJ/ypvmsETiTua+KBT2vSrA82+d7rpkbuARznbO4q02uXTuD59E64d5WTSWy68BC0tzPlqKARl1G
yDP8i2S7D2BTv20SegPa2i7YXUpRJoeScYnzO8COKj/FNVrl22Yvzg1AlV9+Iq270UsL1xP722Gh
QGTHz1uU+ksAdw3HZeQb4fB70IZ0pHST2gNM4LJDqRgssFW5CGfI3bfptW3Lf1U0e8Bn+KG4BDmp
CGhR0I2ihtLt/O/X4aEW7/zfPwNF7PPPMI4LcpJ56JBcwIvIoUhaAkI4/hCCJpG+hiGaayrtR/wo
DUak17fhYXJZEoKqBt/EhMsKC9wnnWV8UJs79j+MJAh9SvcQlm/F8HNCmWNDsItgkkyh19Cx1NCp
2rOIf0QaNElAIgSJdA3Z4+NYKexU14X2FxmkoIJ2xxSAXluReyINaW6uzxPjCpqSMaJxxh+MXfUy
wYswtGTUhgzEJtdus+0Gz4k2j1lKW1wk/xJQJQhGZGK50gh0ZFTMmBrsHX8LosspIBrQUAXGMHvV
4BAXJe/MXnliO5oT6YBNm49tDtXMpFcKHFN3rsFDQlchwxVI4RNKi1GPnm79Gw6hEhrHfsgiGoIC
BER/EQdLShrxmmeZ97QcijvoO+mFlvpH15CVzhi9AviRAjx9+dOViWYdlk/WMbBLAG1JbCW6svhZ
49tr8FDJWlmYwOC9ICAMXjFIFpxs3CvBlEFDfMZ66p7Og7dH4yr2ccBRn2VhyM71nHR22L02sbtQ
RoM29YgXWO83waTqTpIm/7lou/ccum+sf5K4HPgraQ4oDtHWW2EeG/2lAFzNZOUCY2/5kH22suuz
NsknNnep/ODA4MpnAuCG588j5IfF1m926f2BRyS/FXV5GXuJiG06IWX5YzN2RNL+lRHUmuyz3dyB
DF/eI+1I7/n+ArMJFiAQM6Ab3Lbna4r7ubvaJaH/PhqHK6iYAGtgZOT2yKVdlh/ZSL/Uxc4/9vhW
oCq9kjSTQnslTKKJgeuNpGAvetfDEKMW3yAeIiw+yTA3SXak3IvVm2y4CalDlhtgp+B9bVYhccgS
5XQermZ99iTDkSyH/c0pojtmA7hh28qiQFOeuKaAS/nXNbPVFNTlbSVCILvwomEGPVZDNfAs3ME1
eqxG9F6yfxgT9nkRKq3rTzWy9/BcCmtK25KSPyneq/LI1w0sbH4PJCCNmjb780Qfi0o/u/BQCcna
kj0+I3pmcc8vfDugV/XTKsVrChQdkMcUKpVgXUA8yuG1yjl6XnS3ceJeihiH/v2nSch+KUlINmpN
uERUt1nNhswUggyFn+3Ou93lS7uF6+Gpd1S9+x8ANKJKtxKENQEUEG1lZNjBwdbYedkkF3n6Qe4Q
IWlpCnDSgwiAjE5rf4gnSLIJGoKAxOZNLJkAMeX1FOlYXHRhfp37iCUZY6vXl9E3O32OSRwmof1n
pUUlUfuhc3HpBP4LuZ+ySpfASZGguhuGUY21LtaMSKi0pmsKDJBbl2ZSUmLqGJbbitgxYuzogTjg
h6+YiOvxn94lIBkLEsYEo01Q/DbJkDPMHMJEV95bd6cQQuYK6Ay6bHEjka7BHcz8P9bOrLlt9Nra
vwhVmEgAt9Rkybbkue2+YTl2hJEACICYfv33rJetHAtimU7quzg5HSedBoF32HvtNdjFbdVNTANZ
i7hvy1pQQIjqMj0fMqZPEueWSfy3x2L//RY2EOXLZwQmZFrKnHmZQRLkXrzjddhv4hwEeIDAM0D+
fKWGVZVjO7FPbUBvSBZmIp5WP4SMM2ugw4CI5I/U5bAvNcoRU6SyAUMUZxjGOBf02zea87TV9qe9
oxZtsgdjWmW37jfMzn9YaP42aN6qC2NJHe1opWYKB7dtflLofp6Ve8C2DyssuHAEuVCRYIg5QJOh
nO4xelduoyETQcuQRlRTrRCfocsqVbIfKD1UDpk89Gu6O4kUNevSkW1MbLBGUhyg7Ersrv/q9Wep
qu6pdRDCW8G9JkRLtbhqSv8QpYf1gWuQiGmBiPlWgwkIHLIdGyHfz6vhzhjU7EAVZ+hvlGDG75q5
ftxln4qYbs3pWPFIoXtcH7hfZFh+fiBm6prlggCNR0NMcxkGS3/VmQ6+nRI6zqfqAud1lLAhlx9G
uhWin42o3rp5Qrt6t+2d/sKt3Tvg2wdNDQR5+6iM5f6ug9k4Ibkw64nzNj4HkX2Vdfalril79KDD
phBDgMtVMjNLbZv0xoAA2RbkNMd/GeaIUMqsBqHkjrN27ZvGuv39PngBQDsMlskukjEUhR+Wkc9P
VILumqjzkEqoHGgTQEqSLnxP1E6Vp+wCZgx8YKzGKWM51UxuNXpG9Z7GPkaPdpaO7S9HDHouNDcM
J5ma4q23WDv9fiyqCNfpB7kiKMZG177GUbllfRpWFWC5i9OJ/R2i05VRNuRi7trUqjLsAWUVj2zg
IP3R1qt7GeK2JYH3cWp9U+WtLiSPths56IiM/DTxjCXSIU9cabpKO5f4Azz5SqPYIYRh4mFqxRi5
jMGWIUzqCw2rw7fJX/34Ax+8FziyXgPNNxce9x6078XnyavccQp1Mvxz4hTzlJXUERK0DJRBAN2k
m10JbBKFvnIkPOb/VChwjioLdG6in2YpcTP/92sHBSx9AqwO+2XobIMcu8oInH3TltBgoN2a4QUt
rgG5odWqSFEFo8PIxGxQMmp2JZtktTimwDg7nvJPnDtYkUDIihA04wywXDv4AfgdGvyHwSVVGu50
u+Z8zyWGgConYywFuB6Ho0wxEJKKSsptDM5sZqYK74pz9FxYoImopQRiI8rCP8swX1sqsn/0iHIk
km5W77okpkbtmhwQZkAbw8hraUEZTujwkB3d0auOkRm/X4vozDc5sW+QS1Mtm/oIT/fnC2YOfeS/
CfeN9o1stsWZU6BEmCN3R1fJAr97kmOZaofIT90sHgMTDZPO7+VTZ0yEhSNMRpXyXATPn6kcmq5z
opISHvsq3QPim8lVW0mLKuFzzNMM/MFZKEri01pRvdI4HIcyVzur9TUU2MWRD+wGx2wtYycao8Vz
7f3ViLFUZqAOlfCiTqmiFKyiv8az/33i+9einpn0eakW0t0nwhuhhJY/qoliTaCcUuoQ5sor3+hG
5K2nsaPJAoNUIsf7/xz24DtylNO4W8Q6cdfErVBIb5DC/oPanLVUmwx6dX4JI1JoMVgxXUKrpo0j
iRmzLGEVECDvvYBJvkAWVUqlMtkDGF0EQrcXaiE1plW4iKijqpIlkrJWDJvPLL4TpxWgF6AUrp02
3OPFC+1hv5RNRpbAkwflsOZji7BJ1azLxB4pBHhE2TvZHRNXTtkh4+KpOYFxdmrAGBp/+v4HqXhL
chBnKBF90ErYHivbXw5BmrHjoKj3qbnolEYij+u8h39skqTVR7I5FFO/9W9lPVUd0B9BKdd30aaW
z/V58tmLJGTzXMClGCcBX77g7mWH/QjaxjszeIvIZ1DwRUKLe0ylB4vxCBWzrqdhh/0Ut63EDBUu
SjaqUxMvTLUhgzc16DBY7qAIvrXs4VLihjJkfGx1X1VRG5c6PkCPf/3vP7wpjp7vJNdWsLfUNEIW
Fmhn4xcO8gnvWOk9BfmGRA4q8iUk552XyU7RNAiamGGgm0aYUgmEQRWf7ly1LbrBlbQLKnGn/jjs
xXC21gRhgu1ydAuCkusQW+xCuyBP1a2Rh7JKh5tyCMnP7t9X9oCOmJpYPrsCHSVyE9lC3Y4SatSn
qnfVFa+qeNjPj7rKS9d+bAj2+f37OXECAlzAPzC0iXD1wgttmxQVI6ycExASpiIkCgw4dQI+FSte
c29bzZ2Gm+7Ovd0V83t9S3OD86sVKnAe4T9RZfFcrDzMp8D57WUXZCVufaz+BK6gOXkrDxCdfGJc
dzagRdmEX2WVZWFtYK4z1HGZv76rXeZMxnYQbl2F3WAX+BpZeR/EdLZpMmTGIs6psbc5wAMRGgHn
XARKzsXPwrPJwP1ij+N3FcthcuT6D4RDGR6v9hxeqGoK91N1VwzlZUDzqvSPBhb1eXPKFx6pOKsR
+kYLQEOIA8RSmzCPfZR6pUfsW0SDyswyh98bu/FfTfK5DrYbAY7yDvNRxsg61ShuPetbmFEnrIHE
oMqpc6wwCBW6oOLSWKkO4Do+hJMDRSWyAdHTJf/QkD+gF9bxZ/xBWPCCrHaVfdPNB4jg9mMQaxp6
VpdkeNTLLQs4QEmJRFrjk+eXX7atgLg9EthlZ2hIr0wDN7pswhXYSA6pGTGhLHplTT6W8b2XXpbh
m2w3XXsktaogxZziM/lGmPNU761y+qhueSCM1S+hSFf1g1aziCsm5M3fM8PgApVRKRfng5lU0hV/
tRv3ali73xVWoc7JJ2EqTtjEaIzsBt2B2lWVsF7Uv/8fNuavb0G3xi/TjgDno6n0W5LTkO6LNaX2
RxtTP0XErjimHYIfor7gP6aOMN1KDAulRtFKPN+NGnO1l1+H84KJ+Ar+zaItC/rVBG8q3z0Ye5S5
9je6SvVFyERkzs3sKEyZp68BejBqEejdz91dYXvYDHO+qaD1lQCqYO1t1JabdT+9qTquXsBBfFY+
aRtqjqg/a3CHBlu7C5R0h95AL1u4kZoewX3Bgby1M29e62vxC7E6EqSr6/iEp6lXjG2d09lAw+uG
4VOWl5/VdBZW+tWare9PEnXpG/Wg9h4OxlT+EEn3fHbxqSNauZZcwrBi8O1a7AfyaZJonyeF0RDG
Gb5XOI4PuMlxO6Gk4aiOEVKzAgWzqEgljeJHGHZfNVQQt18roQTEPfOeXtYt0Kx/ea5FB9is2ZvY
cBXMXbgNM8A9tqNhYnE6m5pKmh7ImwZixKujiqIvGiaoQddzGYuz84LzU8+l7krxhSuR2J7vnD6K
uqILkt2D0WlA61fhHJO1JS2EmGtahvhZwRelXJ3I6MNcRt20kheOQ2u+43kr/pPPRU0vbhNza9Mc
/rKjy9lN8aJsCqNP1fzS2Bam/8dcE96Uoy8zZGvAmjzjQMa28D+NKb7xGQXGme/4sjFzyY+CyM+g
W5ywxY5u+rJOvCo8Ai1qzJQi1eIbbxh1fCdMmMxzITGhQmJj0sSLU2vVAKDUpudPmZcTNUZpjILg
BVG0o89XI/3ru6KRbA+zDVA7c1FFghBJ2W4hCcWEuklUbhjh3eo6T0BdZuubjhMxiZuh+Vh4Jd5q
/+hBWXBzvP7QFFzOZ5GGl4w1HtTnMKR+CiM4zovN6YUjyy3Ldg+KtG57RrJyiJDKN84quih4gExZ
y7j8Id8KcRZVhMrC+Ql2PjJTuaZRxcuo/FiZ0EDBcAee/aR2/gkml5yMJLkPptTsKTNxJVDH8pQY
p+tabfxcdDfz5L1S26xjU8hhdoCTKfKyJrhQ+s+solOrG2Y8sDXtFYfVsr0vtx5ZXofj6jZxmRSS
mtDqlBIUJLmKMZlRh6UhRIa3HJbfx98my29W99nT4FQhKe84k8nBl1om75VZlqfrmYmnHaOcdHjv
pG5ygr+13fqdvIZ0eorHEtLh5lb4M8ww7osdbiij/Bn4i3h1P2xLlD8ogQYa8AAxy8D1bwbNtLNG
TCurPxmhKu0lHugdECF3vXOzTkbgSGQlFl5NatO8LP67sXd7YyrbE8kr8olJxlZ9IxNtIR1yAFA1
c77AeskAYc3qQyEqciIUUIs1G6xKL+/jVW4azopZnjyjVVCKtQVqzEUNaXzIYDB1IBEbz9obfVae
AJahMVVKwJOtpi7imXM+AJBqxvCn+us2ya55gmur+QPK4InL+ddn1zL85WDIuHTsYgwJa+uYpmNf
quGmpjeaYdqYC6jvFJtGB7vyQWTNbHoVpteiSgf4g4q88Pvl/yKFWtbHpL5A82EgzPh1+VxFlI6B
XZVvGGuaJFP1KaIASHkk1FHLX9b4T4NhRaQKL9HxEM54KkoOkU/MNA3rY12+k2dSnDAwIalZ5s1S
i8qBKnCm74E/fLYyVKMY+hn6Rc9/hspDzZBAZC04o4E9W56fKkdQmihjAisScJPl6inCrZOVCYNd
VqjRMpEOLMWcufJxZ5WLj5kzVEh4GfQI79UmN3JkeoinyLDff4EX4vdjsBQiaZI84DW9MMeu4qA7
IHh/kH8/B86dWdE6kSW2klbkCZDXSWump1wZ4FefNf7UUlFbW1XWN1Ncyn337Ms7tfVcHBrxSMEK
EWRicdfO+25AsKzhQYJ1rbK3/BnCp2DYahIbCG8u0QdaUAExgMICzzZgn3zE3MxXSiXYlAwHaXKo
SUlfQoMurkucAL+tqPl25FP5sk3/r2VGesE+7nPoxXjLLyRQTZk1RRhVgOrUxQLt0JKiuubDW8kr
LG0J7QYDMqvXPPExTkQ4oKKh5Egi45lmdxbt14pbFOywAVFlQcCB1PZCx9mWddeuk5SMOuWZoDPS
PFy2km0hKSKVMVnEeluhE/yUe48mWerdnqD+3y9FX19x+UCcA44LfmsH6+Vh0CTl4BWrlEOK01AG
1cInGItcibu1773NlClPdPo2o/ew9uiv2R4youew/jAc3MfBQeLkK4R9wP7e8FzWh/d1b11b7iHg
DwEqKA+E/EspCCn30S/gi7mM6VFg+t70KMxNZ59hFzGBl/mK5dqvLC95rcdS3kmGwcfvf/pLEg+L
hMvfQ5sRgbQui29vv/YLRIOFCW0Voq7i25RDB4o4i4AFPPWPKlHuHKgKKnh/ZY/6mFDIQEvKTF0y
dsdJh/ZXLpbNDqD59w/8wnKHVY3cgJXNNBg563rRLcy86bItHYt4RC5C3BXCfgurcffJH2Witr4I
vfjClyOFy8xaLgvsQL+w/mr99sEolBmdNBaeAw3iCSLuziCYp841fGbBhpk60jgY5skvN16JKXTs
JE2KXpSzgALGbwicogL2OxID4QGwdFTCQInRvWeIfRTpaZQ/HIZhI0KjZ3RrIkLBtnDPlX4vnED1
CiEIu1Iqu1CFF8V6diia/RRHtYEEtNzJU/qkJ22L4Wu1BScWIkWpJY83NRMSySs7w0x7dHjJrbTC
jCefGJQe825UIgroVknrAST0DMbU+Wsr2R7ZEKxpTWBkOSi89MyyONEUMacjhwwDBdyslpOhIEma
COV19iYmI0KgvGHxP4kqkzF+Pbe7Ryn91XiEjNrYbMTFg/6JJgeGbG3PvehTXRFbRsyQyFde0gLM
7nO7K8gzcM1YqOp0XwScdjKBtTNs0vFsgfZ8U7XQYFsoOJUHmIWrGsacINHKJGZDxUP/Xh1lhuy4
cVi3QYTyrBnPAyknWgISudGO0VdCLVqqeTJvzLppv+VclpOugr+IPhdkKwhLswOtBX1vQwtjTqCY
Qw02DAuI80peOX9gSnBqKEDPBofcQ3MC+r3oVZpdXPW2k7GlAhAKikjh+iEWOXEZ/+VT3WyqaXwv
kB+qx4MatMI/3CVIzy4NdrD6JJ2qaeY0PZDxrQaZZskrNgTsK2RAiNPoa/Pfh4mbY09lPJTCPdyY
gbaOW76C+aQJufkvgqNrIsykmvrbYSxs3BOZlz6xflTdyk1lSCDNwFO50LZChTBtMNDTGhBfcjgw
z3IoOcG5NZwwdosUZeLGKvtclKFDlHx06+mOxvtWQ+SWQk3kCeHe+Hdd2QV4N3M/DTllkz+I4RWL
s6DrJPqSJ+FP4xtBGhrly9tdeB1V1iX5ScT98I8QBVKcfCCCVZ3dJd7omcNRpAxhUSJViYstPxSD
vfBf7D0KV7BCjUAkHI2r+VGZtMetT3rJpBkjiKAAGoXVzTXocw/PweqsL1413lpr9/ppWplCQnJ7
KiV6Z42XbbR0Bv5mRKNeT4W3LGW0J1T1eSNvkjdqpO1gqzK599v5Oq3mD4YdPkHJP1DhyPzNPvAp
5wA6IY8hzx8NLZ3Su6mL1bXAZzGAz49ETl0EIC6wlqDFQLVaQg2BM4x9EmzRHSnfz+dXZcLFJxYc
ZHxDCwT69ekQQpD7PDpmVasdzTEA1FBXd2kf2o9yhhDAJU7i78/NU6UPnFhqRND7FQyMxV0wJ3XR
e+0ue3NgCuMO0yeBlWrtNe2VQEvbTQoemSY23FfgPBdh1H81zB52lSbwOmaHFbccDBHR2SuYdsob
qQhqIv328LUNdu8GFzoJdAcNHIeogDMz/BUPsD/n8bPaJbmpic0u7rvJYsftV5V9ALn+f8PrOZP5
7fILxX1i0RaVu7U1lgU4w8Eeb7dlRM0JGrqF5GkdPlbt4WrV+rdZgcugGlMnux66Ot08iT01W2He
f/UHAIg4JYtiFGuTgBkzNixUEUtKcAyV1qEno2Lc4fkOcZTb+Ug5oXNmv5oxOCCNTmRDOYHPIHq9
/lz+y0op0JhfaS8a+wsGpDdRYAFnQgFgz16VsGDeYn/G0aaxv4g0M+eO9oFGeII1ArKYYwdFAnb4
ogm2Ad7LupJUoyDazjBvANbntPz9ojzVsiIbcFzh57Ss4eLe9MKh9Id9kBxnKaJsQfsUcPBEJdOt
Ke21YoCMpZDuc4Y8JkyAPiEjaVo42pnneslKcH1F2FDdsZ/xBV6AGURJR6t4zt50HYLwIv1sw9c0
hv1cORj73si4IeTUo+Kn0iNsSs7MOtRE/NJsxJL73jbOLqxVc2YrnyrlQYQxeOSluRCpFrdktt71
+6Gv4CU0bFEqY5E0PDjrhpCH+VVcJX/rctLUPFyTxd3CoWDGKmJeCECh8i6et9/EI2nX43dO0IfZ
5dz8I/+2k+djBIsI6yi42C/6U2C7aZe3ITNSIBi539Hv3w05x0mFct2Lvtt5+FED0IHjSHQVY4lA
dFtOeDYSyI9xb92WSWJtdEw0q/S2mZwvZz75qZqIT03eKH6GMsV9/slxDWm6PoB5KjM3P0HzA3uQ
TfQQYiKnOkB+7WHFi1x3b32QSDGhII18MAIcNhWMr3e7OLs+81wnlyJfW8gJI9eleeZc991ElPhx
CDAMFcKLxAx0QguB7MQZTJvjlfHrcVVf6wSQG4x4Pn5sfROPoYd6LgLsHwxOTtTiK9KeROdTC/SC
w+FhkOluYWlpFBof6CdAnKQH8Ik8k7xANaT8Fo20AMhchYxgcDSMoGPbL+eZ5C+cyuh5VrAlENIz
A2VMvQBygirIxrj20zfi4Aru1hTUCJLS4ENL/ogMRwV3GzM79WOjs1mPzU+jRULen03tq4Ci4bzI
x/QmixMf9XzkoUaiTwCNfL7GsrZoc8qk3ORjCVagn/6YRzWbYQtow1877b/UK9orOeoQMqNaSHRB
MZ5ya/dOpFQDIHAGavitQBVVZ6IEKCKk2lK01qvXOt1FzNBJL+Xs7xflCQaSC1ufBakGgnZsUUxY
pAZ0HY3g/ZCs7lQwVAX8G6A9IU+GRkizKbaUKl6UTF9zW8wOznaqWhmDqm9vDzRCkc8UCXGDo4B1
AlRFnRILKV53F7K8VCcpXJVw+TN8/lOXD8pPZamDFzIYWSDD5d7JwzBbeWb1Huld8IUkyRn3/saP
aIOE/BqiobjlxwlC7hJQgAj4b6N4hmB+How8tYaZ+oUBdkYwf4B0F+tkjwg9Pvj07YCR6s+qjv6D
BA+xd1VH6qGMWk2mjPTjwmTMQBK4yqvIyRWVz2N5UNv9/tOfemuhx2UtZnHA4Ftnwi+oh5XjTeLW
tmfOSUN/wIxTKSzGUxJPI40oNFzWEFcA7nG5YhLKWaTi4w9LiRPnJH6+NrFzAB7MJRd7a/acdA63
DCbbHKiOECpVSfGEPd3rJycojFV+anc93ddtS4tV7K4bN/uiFkjX33lb1VO7HlEfN0sEALfG3eP5
G8scN91tmwwmF1ZYSNivhwO5NSusCqF7elP1cRxH89dD86Odtj81QBVNSBZMwrXMSwRFlguQylKx
osx5QA2NWc1tn00YQTBWEHaASZJIa39weKmqWBxe/AxZIFEb8S+L7ZLt4lUD2ARTExi/7elAU/s+
LyZSPZjkU2X6xAArED6voC7h9WIWqL976++aOwEIojyboCUYr1qgoj6Xe+8GQ/4LD7HZJhjOetyf
uNV/fWgTMv7LasWU1s6LGMBXfW+07a+a7k6gp159zGI17NKIs1QMjXb8LlcqzQe9bNqA+D30bnMv
h6T/ehNh6kZ+GjN0hg2IZp8viTn142Y3aUlQ9ttUQwEuAo7dPqxW4xtrhOAGQMERrnZYAmC1U7mr
z5++yooJ+lD99/+Hx1q0St62WTVjQUfyVEi2GWUv7RJjkDt5XdkUiVUcX9kdTK2df7efsr+n1v5g
oCu4kxkBcP9Tm8DrolHCk5gKDYTo+esqO+DscM/r0nkokp2KR/EgxaqWsblshVSJizn25HglHNIY
m8NM0mzxD9qEl/UPz0WfQCWuemNZmwXF0GT23OzeqH8ehgL0ifcEIckOoIHV+E7DjtJAS99QAy19
w+NzIQcprC9SUv1+aZ0Yqz9/psXSCkqn8Gx87d7IqXWYyeerVpi8+fyF6CM6FYcQRzyamD6kQWf4
McMKnmkRDKJqDUSzcHHbaO+AfgagpKqlkrMoLuiF5WtpwNWnPGvj9yGRBlePyvOyoF1Ecr0Rm9Eo
IaSIIIAjHhmIYV2k+6DF4LTnmJMjRe8AEyl6UzXMHyRKaHE8P7cQ3pJvAWvMZ8C35Blkrt/FbpMX
MDS5NF3eQ4ydi70bCFzjEAC3E2FPKswn2pFk9zlej9wbn8Ear0QzF3h8tGNlTgoLQGj377/ciVtf
OD0jPOhRTM2WqXoN7smDM1S/EAvn4lO9DbBCSLAQqNv34dZ6pXGCROrCBjXE1Yll7+A8mOkyldOx
1j/Xqp8YkPJ0axl7sP/cFwZu0PSLyBrqf0ZnUokAqJaQMjVwlCG3ydCMAwLG0b7Rk8ihUsZ+ZoaE
oZvASxk+DKSlG6nhP1eaMGWT/ZpZf9IPvLwBwOWIvaGYwiKY2uD52RHkGKJGtRBQmmXV3Jp7yS7F
THMFBAN8mqsKPF4DWxlnyFrrSTKb8TvOD23X+uculiX6FromFC6S1i+gj9kbnRHv3eIe8JCwxCQK
bxucU97GBVwqj/TjME+ciyJIbPQYxXQZHpAgdy3htNZhj7XVAOvaxrooT/e4Ea2ge2KDGVzGeIBs
4oldGjtZARROEmc81+11FVQt+dj1dBsPyDgqmecwfd3fVD0OO/3OebSjxH1LOGd4W9VxA1MbRbmf
8i8hPhOvIKOzc2pQVnkWdn2LtdPQIRzlf6zfAXzPiuXoKY6rkj9qorDYeEz6N1anbLCQ5q+a8P/I
eMW5jXNRsEtXr/IdiHXMI+dJS3TyLLMfhJt9p0GJi9fUXK/8677a7y9/v9tOVGXMo6Fuy4BJIMqi
xm4mdmJsh9N7UbDEX5eVnsYNub19q5pePa0AYyFx6h91Wsg9XBiuoXfBiv2PYeUAaA5MBXr3WdaA
xqSDxLJjvOfx5JD/aeaEP3//O16aHTj8DgdwgC0ZYh+xKMs8i1Zxl3eAQUDuAoPaStp17kd0vzay
Q2nJdVfrbtSBobNXPfgT68PQn37/UC8dYRYPtVjc6E7jUObO9xLd+wEoIwxUg/jIIplbQkjUfvxX
Wsa3ag317tbgs8zfCcnkBaYpCcBbbOw16pB3eFNZ5LiKf6xLontbtHeaTEhXeX4QZdgei80ZYfYt
E2rha0sbZauv3XTY1tF9F9sUEfWVTKjNwWFjW0zPLSGNuUqZ7Cj4AlbvDXF6oG0ccikFAMBHt90/
FCWgTI7rCYqEfO8xcJ/uNT2RvDdQ8cL1IuW2IEPV7hqanpfTuScKlQhVPSBcuCLiYSnZzcZ8FcTg
mIYRLMTXDPwR2RzTChAs05hJ6kf2tPltA2YM4Rz+XNW7h9WQb6S1kVRBM5k88D/0DelPIHbqNcQy
DVuAOQYX/0N6jEN7/uuzLw5wC2/3bb+uSBXQRgVXYG6ExZjPWI9JpIwRjW80qXhDjZoJ3xZNVMzp
TRBgj5zkDyRYJ05vHorxDWZoFH9L1+F512znesftJ4KIiVTyZ3tD67mJ4TObwml/HFCKEaq3aXhN
B7Qr8MB9YuIJU3U2RKU9BPvDbTlWt1J2ash2/vOfOiOwK5C1DHgL9MLFWdev91kF5492A8AfA7Zr
DSS1fEUB1QRBkQNSbOuuRhj12g6CG+MKjmw9KNy3Xuq/P3NECEJfbjG8BeHkCcYm6+v5vTwne2/X
Bw6Zyf/QO9RW2on9/T9SCnHzgP/NcyH3Ekwk4Jq8+4/tON7ITEZWGMzK3pVd8Jfioc88o/qdF88o
ljOpI4bp8fwZswMWenW7Bq+TIZQKHUlyW0wecp+LgT0gGb+4qTpg1fOqPI6xo+POZILGOEUSBHVv
wwHmaELTy+zasqCycUB4aP8HF7Qmovv7/aNjyX3i2SPcxFT2YhO7dDjr+7wJu2hdGNTBb408ztBr
1XLGW1zZvG/eISSfL7kUYhccCI6IV1+29v5KgyjRAXJ0CrK+kpDVx1S8Jc5dkPMYz5hAO8bhWCb3
GnEaOxNlscHjzxGAGAMAtFti9TINhhQDSgm9U424AL4eEwRRnUSMrPMB3535Vlkl1Y46w4gVIgA4
gF6YdaQvSio7aBI1NdFXr26/clK28JGw9Ysb2hkEjj5oXZsp6krOKZTHYjG0sNpinL+FissjXW2K
EDJpV7bV8NqOa9oWmUGheQcsFRNH7JY8khFjz7XOSa2+pt9RxggWaKCuHW8lRtP0d+idLvK5fCfa
dB4GP/+vngUm8TDqYghjOO5oBDWsl5pLWPPYte+StH/MSh5ZtNGZGdeZVfCy+FUcgMgUuA4J53y+
gC364rJv5t29WjtZIhiix4xKpeHOwlRK97D8bkVai5H3yHUZw5JPek0Sf5aj/Xg+peYEiIjHDH48
YCD09c5ycJDls586aVAYmw8ZCcmHV8qZJw1VDstTRbk+pQBOsShFWNTLLZHISdz4B1DdSxCR3gae
HCkna4KtljYAntetqnIbcihN3DMYeWgnaDGKGKeVrPFs6zCnBPAkUc/QUfySKRwOa+bOBMJSipks
F43thSra3A/fCvkMve6r5cG0VAq6ht14qZwH6ph3vNj6+hURUCOWYnz9RUlY0gO7GZTDo4lKTFkL
fCwkXk9qK20+hjGhutDnBNKVbyRs4pizy1ojwgSiR8KmS6uF23CpoU6AO7eh1gBIb33vPi0O5Phy
iXBCVHvmoZDH1PhVHUMglEYxxG8/4rsNWLjEkfNYEWMmPrKQJNkpiJ2vubXvYPedItmC0iKCvpFU
F4wtDyzGhkVA8aTbSCw0LUqLThHjUEkP+ZsgMWt+Ga+mx9wevyONSjdr/3CjUYl6zrQoboswfBAL
W6WWUm6LffdQJz01MTV+B57EfRiAWWizS2Upi2cRSHRKy+bbICApWA6oicYYrRuklCCX2jZtDWeO
2tpYM6OnP75XTnyqkaeTR153gxe+EtdW1FaO7J/9tPvhMQaRKFWwh+F+yuOtRB7ari+zcM/yA6LE
nSngWgkIYpExnExthGdZK6E3zmPf4RzB0dETGAwFfj5zk5zgtkG2Y6M663WoUMZl8RDty4I+f3uv
+kuntzQy+cxfUwtLqD1u7bt/CUcRR0HfTvDEU8HoFftP+6m9FgHEqrnrQL3OF+wvrNyx91PGDjp9
dGUcKroNf8F5ob3Pbh7XjJhx9npCJJTJYlj+oJYmnwVkLj7A7EI6JYar/E+EzOmeFiFF5GN9fYHT
hpiyXX3QPhX/4zwwdQLvweyb04ZBiuCpJW1o3jcrNxwngcAAdDAZ5T4Wj6ioVNdSCfq+cc1kCsip
0hZHZY6uD7Ef+sR5NGY63Mt/MEY9cXMAtK5w0INRHqztRQfnIVGki1t592YcTgen0a6U9vbMjcHE
UXqbEPhSZkQqzaSJk//ozH9uVdYXRTXobj9zo+nGel6SUQeCQUXEfeDvtxyhBkzA0rQOo3vprWNl
hAJqSjU0BNjKHssxMGD2lBTWs5e8jSgaVHCLv4gZMspoVR9s7vEBeu65svbE2Us3AEDmo8LlClmc
vVaftOMhzEsz4hV8IPtQkYI1uhPspCPWRo+eS6cuGihPwiSQjGmYcWl6u5321yoaA2gHvhW8OSTy
mRnhtTEI5ZbpQ+RM57HsF0n27CAIl8RoMXdckR60fHBIjVndinoJ/0F8xypzH9XMqGQIVs33wq7+
HlzOv4CPr9wLqLTymJBY30fdLnzE+E1w9Ev8avQzmJjoDpF0Lsa5qvI56SEYyinHb3/IR0P3kWjS
Od0vg7k7o5y2MLyKqaSpqPMUOmGUrt9b3UxaG4r69IckOzJ3aGEAKX0b0BTvdyZMCXR7mj+1BZqa
m3GAeJIoCzRYlt2JyRBnvKIxRVw7j4H8UzA4lMWFte0uxB08Vhfhqy3XRVk2xkNXZniSK8k2RRN3
wdjSpoZ5+2q2qg9q3dQBywgmHEE4lKeFvmXw68u4jTdMoa6c5Ke2r24Z9QEiL1mr7ZffbxFjmbLY
IuqqGB3jUueBeT4/C3u/87ZpL+8cur32gNoJ8hK0m7vj0IumhbNPedMY8+cWEUaoREQ8VEq3OgE5
fPqB82h4cgBJikFSPSagpp0xafUz4MAoBkff/eCn1hc2oii4PJ/Ql72v+vLefCZ5OnAtCgmxw907
TTGrnO9Dm6lRjZgNuvDtbfkhTOuPRtsPj/rrcfHrPuOD4ZCmk1cncmPtkU/alyplBcfwUv9q4XSY
SAt1+UjrjesPZUqMONUO5+8lSL66c8k3VKaI76yTVvuncruLo8W44IKKlCJdzhBlznMQT38S5Cag
SdgZMQZ+/km8fAQgShncm09iOMTYp5omkkmWEEd7tji9Pj2RUMx8FLmW+QEiZwJca0yjGYl4HvZB
3pKcLB1qH2J+TQArq83gOVAY9P9bMCVddQ1p6N1hfS1uXWHF2abs4rfxnoJbO3nw8C8qMC2gPqWq
0FWjAjaEBigUMz5QwMo0RZPddlsaRrZyN2VhyZDkOt/JGp46SAy4YVv80GGl5k5kYoM54svg7+ZH
9UKi8aoWmsL5Yb+dyZtHeilhTJbM3xuH4ifjWCyhgAlXkUqlDHBXoa5QJfb7fXKCxKJJRrRiqKih
yzI20OqrkjNxDO+Pki/cGvEbf2JbqNWV+EsNvxiwFiEMc1lw5FA+rwvYrkqC6dFb86KGAD9j4ap5
0V5U4fq1PGL07zMXeJIDRTWb6Mp/wBU5cVErWd5c1ky3lnwMr9q5ad9ZzDeG6JXe2BPf6XhA6hCl
0tZhhx2FNqEBn1TtSKehJS/9DnyNM2/3JULG5Qx3hSMIzgDN3vMlH/j5MB3aKGJ2/M8p5HNfCE8n
/HloiYYIa3xIAR6ZXJAPvYnj+G/NvA0GNZKA4EMYEyVoplnbtKMqcwYFoo41Mc60f9CWnmj/QHqQ
3uK+jlzNSJJ+qSL7uU0Tt/L291JQCkuvtljr7/EzcbHrZK4lpr9qCzkbGoMCeb/ynY1ugClhhkf4
0R2+P1dYnPjOPBuVAI0z9/SSxmy1Q0ACWxcaSN3uOdXn7U9Vt8L5NZlV+ymHoxbRsj1+kledxIpk
KdJQMdKikwad+izaouyLmgQlg+ZucowRD1xrU12qSqPzGOQJCBogAjk+7xV2JbP85+shSw+2F3tU
6L4X/61MakN9oLfB4e0uT4IPxrop5TKftLsS4BpgM9OgcvLEmLzQ7MaX7Rz81BsXE0IOTU+AeZis
P/SelN5JQUt19rDQ4y0u1RUMchtCMIfGC31oWXYulN4svI+LaRPssw+rfLpX96P6M692oE4qSP6p
e+Q2Fcyfyzo2PhZmuVAjtxMeIBNNB0yYo/U5FABOdA8M7cz2O7GUadcchhdaK7irPX/dXpF5Ze4U
+3vpHopDdl+u22vdFKYIgKo5IL3fhB0FaY09cYILDylvx4wGIlnYh2EEld8hI7uKmd+hLMdGs9rI
h0ilqunVd8eYdk+k6Lx9pOj47zl6gJfE+UL9oHGPlihxP0ODzpIuuG/RUZPJ8Fl+kbrcBlitKg81
OWqTlbC+K4lGEOW9EXgVYB03y+CBS/Q8MmxsnZ4vhzXLmEBXOmJEiksCZJ/GxVAEAeYFIAjidBkE
hX5TzybZrdl6rKaNiBO63PtoxICTMljv/uk7qGlmgCEtaTVMpNeAGcjEI+bNGrsIgFdhEQ3sBC08
Ub9aWGsMGK6ecEXVPOc5NzR5L1Y8PxFto5z9IUUvRWJeBiCwU2niB5rPuiT3KGJl0GhWtqKBd0AF
FOVf/ZFYlCGCWHHsD6nX2zH0r8s0mzAr7qK7PJ+KNx4BKRd+jyyutrGl67rmHjXtoxXbj3ZA+IvA
YSK6nE3l4G0d4X7Qurl9OayskGwVIHXPVqIBAIe/ne3rKgEnziz0+aW7JcSQxB87Zhu2HuZYploi
K8LffmkK7pZgRxhL1qOpU1DFJguhHzsIJVqfP5/hXVMowXmpd92mssh3GXY0jRpGlDF63xIU9Pqw
bcCO+vjfWYm9nIgPtseAPmBIFk9M38NJiUI9Pz5HDUtgHIISx37062h+PfjxX/ZWPw040c5ZqsJ7
2yxD42crP5QXle85jwNZXPgHwriHfPcJ2TgRQEOeXwtqyWvifHxlHLVzicEdoPVM3V2FW0mZMf4z
MZxM/aeLeMIFvCHFxrhN+vb4XlimFzEITrdcvF2PaCHlb7EHLtK2LQKyWjh5pR1RLe/vy4n0Cg4s
Tlu/X3kXdm1hPn2YLgP8D/kcw8eurdr7YeY/k8qk6XnLSVfYGzD9N9mWeJySjmBDotAFOHB5m++K
BHs6BiIHBPNhKBokLYjK0DbKyX6Kkwxz45DKT+sk3MfZbeXzrYDc6Ot5OvTUdFZ+ySSI9YS9NW/P
SEKwrp6ZCgc9ODrxO/hpt6QKVTPrplGiRhkTomSERxnRSXOQupfJNgIAPQTkUzFBuGr5pg9DIw0T
X5AwuBBuhBgW+ZYhnc/ffxWP7iPKz7eVxzrvPeAEnw4JCjF9bPmjwkbGt8LwVkqbbHKLVyWOMBvm
IMnmsLUvDmjYNmV1GC9Gb/9vo7S2JFErs4u1XX1ryDeaVVQiUMA/r3OCi6GoS4gf6rYSVpdq/Rh4
4MIO9O2sZn8pYcdAXhzkQKLX6dyDS7tocAXvVwMOVHv/EfYDd1M6Fe8qNx0fmkaqhaxHU2rTtFVZ
9SPIiDWiOaGCz90ODaX+/pHArMt4asEo0np/Y36JgEf0SgSF4vs64NJ1meccBn6AEj6O/OImTLU6
11Z7FRZEPuVbfeBsjQnuqiZzTdkAfkWVPBR5iYf3bn9DKGh9EdRwPHK/Yj6U8ytc2GvXblKzKue1
asIdL8U/cOIMHcHmVV15N7vtWFwxVmC0NO1WrxTRGDZFfB0z8drkOX9XyyzkmjRCgse2fIA8deGd
dBSRpNdGm3YdwFFpRmLNUpRriazSPdarn3LMgepsL8OUfz7M8A/GxZAGfbCUTenwAzMOnb5SgWLz
vxziNr3ZJ4d/70B2Lr01yzVfl3vmZsVfQ5wztcoP0O6KZPvGr3g6+8ASPebFgEZhxcW/tUNS/UbM
RLruK4x/fnOgg2loxk1OmjM/ZvgseMUaCGQlnpCfE7sscR6xSrL0Iq/5xZUL5UYIeOXu13/7O7u4
sg5oQFlhDLHYDfaElNi22Ju5T8tlmu2h2v3QBrdXrFeOk+7WGevkwmPQxauxwusMY6LM4m+cK05I
ssLoKVs+WruHbpZZ/FlccviYsLGwsd63RZ+S6eNFF20f2Rf9gLeSUsLW0ZheNrnXkds12FdBzf9k
abMpWxvMZtvZ9AQ8aNnia+O7fAXsabCkt0UGYmf47mARKhmF1whYyepdMYijyYSAFHX1VTvCBhAv
RxBFBWH1gmaTq4h5QTPkhHHtOcHtyaouVn4DZlGueOJ+/D5krCp/S7Bdu9vvb+g+8ssq0lbTn9Gu
6+jVP1wrvOWPYgdVgFZCCymehcJTgKhBwEL2z0tmYEC65KZ21n8NtabFNSb+o45Ai4M9nvn7An53
uPNrpkX8CzY+HMBzDbmkQW7X+nyJVCzqeHU9zdiM9zjBB/6D7eymy+2q6q7SMiYNLmEDNbrkAgb5
pSPtaze1F9m0D29mh/gxhEzJzWE6hNBj9zYdLBlGRedc7Pu+JrFNaxvOYF5C1Wq7IL21A3YoXc76
MkxG79aeWJAigJE6kF9U5qOkcwHul9sP3I4e6XMkyXkT/+Su6J1N3eX3Moz12iC6sAIyu2derdXx
4srMY69WuxZIs05ugkCrdj3zZ+02Ax6ax1dO0GdghH160xy24YWxT+kG+5pr2EaPzSFOvG14NcbT
mhAC9nm2Xfs43Nf9q3IPr61dEV/gZ0H/NgyIsPNwQrmAA4OLcdSOt61FwNhlNaN5rWifXvOb1puS
DuOqSubdK693PwUwfcx3HZJ+jPByKeoVA6Q52KRxvvt/nJ3pktvYla1fyIg4xIy/yZyklFJDKWXJ
fxCyZIEASIAYiOnp+1snle5KUpFU973XfbtslwoEzrD32mt4VQGDXzvhlF56GWVHtKuW946rNLnd
JrhdueNnt185lzVmthdtjAC5jakPnG23v/fbpVtH5SHBmGXV3KwgsRB1G+/XTgJfrDywi5yZo3Tp
KEziw/DF/hVLnpIjrGNmDuzqfzDb2OXOxN3TpfwLt7RsYn11Zdx9HLd1ed1FHTNsl48l1XXWreJX
Y1DG5B1Nwd0/qqLDGWxbRJDTTLm2XpAWxRtJhl5LxFswwFnXux5WYY/6oF39HA3pf4vSDev98rNm
/rOGMBSeo+CtTipMaGsIc4EopWw7UX8OXbLa1r2LMP3RdN03/DApI8TtznwW0BMvSZFsGolIvQhS
/cmiuzFxgt0ehdmGuQ02j0WZ/LDvTMSKl/spG/H8vOCHrELorks/QiNyLNb1JqSqTR9iOwE0IBjj
MZhCrq70fRnedxZNEy+WCDAv5xoHt1QsWNa4H3FytRYmMhakP3+rDkFjUhkf+qRsWB7ORO2IjH09
NZXVScEjuYlxuNUoykpWQujIm/33feneFAv3fux8FcHW0pbpLrO4/nKVectPGY06ZfYvIU6KRpRN
tFg/cUYFO0GSUAeh0Ef5FcmKxjZ1jEqBRx/ktRhx91utsJQaEkDTzr78Plc28OjohRKljY4I/1ze
6YnX2YYAs7ypcotSi5qgRjqGP2wNBZGSadyuMbtc8YX5diXkV0mlhwrmiFygCNX2vUdTE7slNJTU
VakvIqWCkCeRBIYFnlZWfxe2uGnjd26+rP0tmeUy+6MDVuaKyIn6MhrT2EwLGM3LwfsAgHihnlNp
37KOkJeWFE52TIFXbTxybM8onXD4EYEurpIfQmAOyHNDc3hjeSQagdhAgILMS8uJJ49FHkH1gauq
JvWXqgSb45pv4ozlw4QHxoV6PPFMFOwhf+4sVlHP0/Hf7AiT4kDDnEXBQIzHxwDKSvqYdCvd/ZTk
bxbPuxGno/Y48XOcNNHdZ79iOCzXEIdIvR693IgcySB1MhIrIVXSArz8uePTZjImXEF9PAx3H37F
cziiWBgm4PIOJYE+XriqJu5WnYkLgawqBdmIUy9UqHSpUWWarA8itqikpEVOwnGEnRw0Xds/U4ja
IAA81ksh4r9YIrrblHnYBZgrM2qqD1wh40b9HAtJghqlqoszJA6MzYLjMi0dXFqIx6hXDBdmgL8R
Y4MtZF/ECx36H5mlC/IQ6hvnHN6Q5mTTrD9TkjKNuyVwyFDREzBc8e9MEJCYLEQwIx1D8Amj/mFz
WMtXUOMLTVpEBKmgFIhuLjUnGbnVWhtSwX6Wo9tHV+1QvrcTaKgVknWqY1QD2+Ijo7m/KDpRwQ3y
8ic75ehgvQSsDHUoQAmPKPr5JxvCtAyJ9Vu9FxSvoYnNskHgIgRJoKNkE5ajA2lQb1pqct/BNIDj
R/QqDx7sHyBxJ8gWE3P4hyH9QeAzaj3S5jsmycdl9EleRnPaDarFmJtzF3zwqaJYMZ1cqUeDgrtn
tjJRY0suqTlUvU2/dhCS6KCHB0FaOgllmqJDz44hZM/M4Dpvzc2m8N7IikyjmPNpn6fTf2hG1Hm8
WmTKIfLT56/XCYe9GU1VgiBxR8A/J4CXicf2U1MOV3nE2tUIFV+GXyyo+AD6Jj6LnL5X48B8jEEl
g9Pzzlb+yZCd4ToOB2SCwCmnmjuaIFKbVxFXE7sV8FDe8yoMlIUmn0QgobW2iPSewmwNw1TLfWce
HMt5XPe03radCnKH2X3DPhEtRDCdcH3oIjYjR3xJu3+UwvfLWEwONmIGapr6BK+ZBnISw2dxjTOf
2CSxmsgGEGlHO6uYmZgzyRUDQcMn2cFonvl/3hNg73DbcQhwgf0SVTR/GxAUjjfWGxSF9qPVBVYc
HmoNeWwr6bSTmoQfTzX7oSTGM16B03QjfV2AFIAplwK1JCc5n/pzOsyCSYtGDq8KxgMoE4+YfoXT
xNtM5kg6YDUGkiRnDB9pn13LJbcv9qg+6GHaYLra7D1KUYQvlvOtc3B86Av/397ck8gKEOcmH1zI
72t5XApTtbGNBqYR43oNSdN6e9014ZmZ3MoqH5+VBfwOmb0lEaRb/u/R7q6CYm7TQ7J9U5YLvW17
uWmK9xEd3vjoKory4nVXpD/kVlN2zLVhG2gVZgY4S8x20/EfwM5lDv1dFAUZ6o/iburI8vv5EZ6T
4F4EaJ1l9S5/508w48RukbGNT0M9HEQ5xR93x12QzNcmOHwpZ6gKfGOxpRG+W6K8vZEP+ubtP8dk
da8j33O5baoN/6gcjEpAf1H575fF++HMM/c5VHkqBEvk2VT3fu+i+y+ulpYxL4bX8lVrG2S84mXT
xeo4VdKOSAr6Cvr3u4lrLMJcihszC3ffS/HG4lka+wSzWCxhJAxn+s6PftDt0jp4inGYieL6FMMl
Wzydz17F4yrBQkbIOo1Ujck9QTM3ZEoAruTPqgrVT6la88Fz2g8eUq6Xd5dlkp18+wQ5zipc4Y5w
fOx44VSFsOQebxxxKBQvoS8zxNSoGcoREAh/BxLlU3Ljzy2fE12BXZy8FYvU+BQO44rlzFi885g3
Fr4A9/suwpRJtjJaPYDDskiQCltLIOur23IV3us6f+Kaq9wWFm+HZUVCyXATB5f1zrzaepsbb0yJ
gAKgGRv1lYfppgsb6LMACyrBNO92tt9lZKLS/OnfK50bzeLswoF+oIRGDNo+q5oA97y13t05LWG2
wnjYUhE27yLKD7nIZvOjObslTKOCefnFn8p1uOkjUnzJY+G8p0Q7Ota22zTv6y1MNBlYkQhpU5c4
YkXvlPewlYssTDd83qvsHFzoBzQHonsada/1RKsqG9R6i2CsHnFz0N0q1p81JJvm9FKXlUxGRXsV
AePMjzitC2ApRsxuIazBvzqW2XsbD/pP6XVv1UnbOQMRjbflfnejWlPcUzuq249f+OvXwmB1Zj+J
kbIdbHO4gDIaEkvJ1u3Qu35IDT5u6YcVet+GMBG0hThxxEL9/8zzEQMiOEig3jF8YQJz9C2K1dx0
tTt/qFdwKJjz6vCWYZx8aHSgKQyjI/aTk8dqw7vN8p6191nWAFXRf3S6/A1cuDPzfGsq9HxzMv+k
HuDtQrQElXz+XENAA+Mu9CFKblM3aW1xdSdnGFNoqC/qpYbmZcQulJ74Kf5Is1nfgI/YACnNq8R5
VW0hbo7UuOUcjYzyIpphuQDx5y1U+fDBibeF5ksLYAomxBIKjg24U9YKfQN4H3vzUzFg1l3RBXbS
/asz2bdgLI4pouWqPBHnSB4e8YZrgARl2z5Zw94WjF8+JCgXMDQd1/t286H2d7duV96Mh80aYTo6
RBpt6yA9c6QrIsgSZYgd8c34oxua3ZWIkPJHFV9YwgH9g2zS2yg4EpayRx2tgXtL3hSyC6hkLTIJ
zlkVK8sGDwp3/uvlTfGbIl7jako5uP90Xcfpt0u+3874xnhvJcSLt+kPWUXJ1cji4aIz6MhTSzlm
PKb0gdaGF26IprrDLG4AjOvt/909lbScEP3USppiSvqj9bRUPejs1jAUQvcj4ccT08YGhwP3iBgp
bMRP0s8gCLfiW1jSHQ3eskp+iAgig3P5nBRY5bz85n5TUAFKoO6SxMSDEHnc/mym0GAcZ94rP0CX
zqP9LFKAkOREgg9s7mvEPI97O9vDceF4UxipWkzW1/usp63XuhqZ/JomYmEwMODuVnNYc7ev4reD
y7ko4lqkqrA5t2lPncJcBBuE1YVElKABOqZFV3UYbJvAK9/GPlF+YmQxMaNJXf6qa58pJyUS3GbV
q6OfbNZJTOW96h8g3jNfA/zNKWTJyVJ5ouNlgfM1YIu5qvvrPI9fe2cDYE8H62S+QuPWW0elgFfh
82Nmcb10Mmk+MXVmqlzVzAXqVUBKchfTWSScBn4j4sICliluY+ZT4sJjE5JWwy1Xio0Na9DVPEKx
t8uGVm+us/XsrYisAvvfsf9lLE7iLgOZDEdLpUzBYARRYNQHG9RatdO/0twIRhu8czTNU8o6ZEDx
ScjTSNzQXx1dutHgMS3b1BMuaEwdymR6kGe7ySjTrXcb7VVMdlUJvgEx7apTOCbrxiJFlng3s4Y2
AHiolQT/aE8UMNa1b21qJPeEqIIv7wsbF/H8HkgSiCUJXBhWFobzzz9QuywHv2xWPeaBMOk1DsnM
N9ICsWSWo1u3h2q6/491HxeBasE0NTacO2Qlqk+y2Fzg/zU6h/8IakYsy6SZWjqkpnaoOUF+VVlI
H+KTsqAKSswmmWGNBp4+jplCxrIYpuFG3MQD39L3IE+Y1eq7PzDogap4ZXqRVWAQWXCOklpVbzFF
+zVAPV7/Mb6GFJHUVSL1SlVSQG9VaXKeTH8KHvOuOERAU5DeyjD66J2xn2LuvviNGIZlifO9yBxd
BM82ZZwsBpSYAfmy+le4MeOFXzcA/IBDeguKlFLke90zS+FF85P3qsnpekd4yLrwLEe6pnoXE6aW
mjCLfQiw4FWJ3G0P2+8G2zPmXjkFD5gY7IWs5gWKMKXdYmeEKnZNGv14tLsADXbh3lkCCoxnmNmq
wp8akHa7q68r6AprdeSP9g0KKoWjbqLX/Iv4vO1l64uvnn5mgPB9qBnfi2RdpAz3Xl6Up2CKFqPi
EFmbXCj2P/9bXw6Xo3aWPl79r8kDYLIVuCKwVcuWlbwyGw8Cc68j8kg/lhnsB3VagueWPTiRgEgF
qb/8dKc50TxdgEITqAfqL15+zz//gknTpnRaY/VYccRGD5Jbl46tK/orP0JmVKKc5puodfErxsx5
emUDB+hOhQOVG4bXj5QIMH8b6In5APzF1YWhzrIuQQ5GakBFI4I/bh0KWGWE7mEQs+6fBGeA29iM
I0IFc7SWOBn0F3dDp92N5t9/QKg8gX31y31kaIl+Pcazz395sUlHnN3iwUamC+SKR8RWqhnxAbBG
IYBrwlgB+4h25WJsOJ0HncPIhTDj0/l7Psrdkg2fHWJ6riCW8wMiP9DE58/VznG4HdJwAK9kwFLH
1Ka1owGYTz3aoVLzsxWsAAa3xmO4VoegPF1e95CwuEPnpe/XaR229PAJ7HcCtx78sGGoMGTL9Tgx
lSeeA2aIRqQmhxc0ltxZfr+b1/0Q7tZVOJSXjPlC0su5dk2jsUBPcH2aYwa2IjE8jS+6XpVmBlsG
iYPoCVBMFM8Wz/Xmhsn+uxofUJhNXInWN6OekY3tCH9XmnPOf1FngEU744SzsDOb+rq2wfAsIP43
fpJPkgmliXw4GgEIe25DPwIj3UGUMTF/1brb6lLMboR85tegOqNJ9XZLeklR82McVN1SHNdb0Seo
ZFVNmKr/4vvMt/2YgxkL7ubG49y9hvjIDB3WtK3Au614BD2v2k7uKi43gdtRA4gYLRCkSie/8w0n
ZNU7X6uOA6TIIKy8vD1P1fFaDEQ30m4pjtQcLdI2ixjXpcDyyia0C5SLrN4yR1IW4wgnHAKqTkkN
HjVQERSickjpBzoyzke4hScILM9kQ2uoydg70REM1gazE6ZTtSMGpRDTfzr8hVLLuzEtuRkToysQ
C4aj4n9sWaVWxoEWWZSLKIeY0wawPKT6RkxYkGCz+hmP8o7Jmo4xC52jgQPB0R8yYg+2V7hSDpw8
sIqylcvUaA9rg8XxKV5g4AmjrTvXXGc0D2sT8id3Eytq7IsEw2QYohuaf5wf4Js5mxliEUXb0GIG
tzCFpn+mmETvyGEEkS2BeVRqDFZvhcntAbj9prk1jL0ISmcRLh7/1WXLxTLwpy7gcUPifM1izcjE
ZMkI/WOjbd4NVK91JTogaOh6WPHIQozLETfpjDUVLRBUziyV0/MM1ZkP3RMGkTqqo5O8LXvH3faY
i5Y0SDTEb3WSSydjg47wk7PLJeP/F185A5wDDDIM+4WcPZLtGeKcJdv/5v6TkoH23GMeEgPhPD/P
YJzR0+3HnIRimqkQgAbRVm2ARjn97UiS6lH1gFyAy5IKoKFqEtdC1Y8GqkI1ItRaLRyDl1+aZfo/
P2ylHWWsgq0usjg7Cf7b5TwgtHEWn5dmOynVgcxpTcpFwADOB9mU1kKCFnVVEBXeF3HH1Ri9Gid4
LTAefyqKRHEJ9l6D5GuzFbFtwhrkUmZk8tTQ9MCyDclhtspr+XUC0mq6MIZYR5RUQlsRtZFYXsgY
rjAAV8OGkZtqGE9nawdkdKF35+FlqFALFdI2DZFMtz+QgJ6uJ2k3rF4wiDz6gOffzckjx8k9zH1l
NvSUPNhNoJwobHwsKZ9ASRlfKOFrrAHUivkVZpfrce/a4VQbnfN3Pf1k9Iwox0Mk8IjhYe0/f64q
QbK9P3ib+8zlwKiWFSKhTb3gDRLXD6bTjaY0sjGLoY8ypntvOSIg2g2ICQcOsDlvdcuVYQ3X4n4G
Uhd6E/dbuFYwdS79xNlZAgLGfvDTSHCr+5FZCrwycsr6L4wzild+wx/WOTvortX0TWEBNWRfGEpm
nR/a5qrP9/k6aqmDJDkdaz6hX3GcxA4Eqy7sv4gY6klGyyFSXGLa4sNoM6tvSRvHV2ji6rOxNcef
FESDMs8E2OOCY8MYef7qWqxHOY1THCelo2RsKm7Ik4WARI5q6ATRZ8LvNA7LRO9gwsIRoUpUMOkf
lGInVwoeaDIz4pQg1Nzlqnv+YN4hnMcdYRcoeeGRZrgWrbP9NrkuZzpOs0D2kXPhMlCVWMZ37ENj
Rj/mrf1QyRfV7MFoFkUP89vOg+RUut3mppywiHQgHxnDoQvQ7tC+iOhZ0ankCOzWBye7r2vEpIYl
03kT6J6TfjB7ejHjeB/jhn90zOxEKRJg+g5OaN1MNV6rIPCrlCkHioR56C+xbHsw8ya/Ktoko8lV
G4SUArYEuzoASsn2jcEvlT+5KyltrV9aPUDUpaK5cAoWZVlw5SFurH0cYkGXjKO/N0OOVA4saxPA
MOv2zO1K38lfxXvbRZrDTeyab9aaJOOOva6zwtwYtQxmBaWNWVV/mQ2q9gIYtGXpj1c+vTlvIn+X
jVyAHfMX+0bAKiCPupw80ohkPuTVRn+MuOQKxiqDLP2AA4f5WM6cVamZZhjEVXPdce/QD/ITstxN
iRTbHe6yeSkQMfMEsJHpbyCc3MQzew2NzebWNBPgQg/Wt9r3CPv44/wD3y87tPApqwVnlcOqg6TA
PRsPhkd2Da9+glWV9ej1QhWB5f7RgMPWeVAsw39nLWKFhetYVhb+yG3sbelMM3+EczdTujE4xcxE
VFfLsfd32/Q6TP30wesoMAbiey5BFrC7y/vpjdfrVIthm445lNzRUE46MwMpJy0Nxxs1n5MvyeGi
2uXTZ6ZGcP+c8vCzwHoTwh038kWExwCqpWCXXPfNvv4rSPrD68WbZx6xzb2vywbHu7VT8IZEGapr
eM9Lmt/PXYiHbbR5HYm136b7Yf0PaFNx7baec2dtliPqCdOfgxZVJfz9QmQnUmXCezK8UORQR8Vd
VMKNnKfmYLlk6vlURWhAIUlrk6WvDib7JMabdcrmFhB/ISbDmCPjtQ3IlocUrf2VlFDz5Pw1jdGj
g43s0GIUMLIRg8kz+OeGdCe5qnp44DlKUrwBmBYdDZodlktR7YvlPfWW2RavRJbyxDMWOi74X1pb
2QMrQs26Y0Xpuub1rG0AFT4viqGRQar8enyGmjoMa7yAdTjWEg2M8LVkd8Da/SRnHTlJyjlSkIc8
GzSds046CpHJIAYeWOwUW3JvFMkJY3Fo1L96XauaHTnU/mDk9LsPSRq1bOKkIT3Otxum3PGS1scu
BlzHUhIOm381y/LG7f0PQrXU6vpIqMecYbBMkhJuqJGPImMQasUrO2DEFHbA10Y1SUudpuFuELbX
peu8kSDP2p0wp325LPvdfRCEpKKQXubjCXf88I67T/oGavZ7AqnAiLApyABEoGjziPWMTCSaOBo1
gbKz9c5jQ5fyKipDDt+QpPF1Hk0RYIM3vusCp3vFlgGt3dMZlptm8yE7sOPUWax3tFd3YUlG+zCt
YMEXnzvXB6fbULiXm+FLN1Gqd/MBP6CCKwVbBGqLFJYnXxRWhYzS5EMUDB+whIfYuufBvCTrr5gi
MB4aeP6ud7JL2/qI+O7MW3oN7icwR2J2cKX/FM/UFBvIC7tdeU0oR/um2PI3ZxWXYT27Pw0ME82c
KxDYNb4qNRlGyBdspGKX/lg8bKACuL+ew9E47Q3XD0s1Yvm9/F1O0jLYYGwrKggDxsow8+h0wIII
XnMcze81jM0I3rEcmFmTbQEn8gcBlFPyjqLFJev0xy04fvRW6l4xCARgW/UYC8pCWqK6n3nK0zIH
bS9GEUyWYuJ1ju3Wo10PuXMXz5+sU5K2fb6/y6LtRwG4h4P/YfYNuhpG8AJ9YdN1efLKjN2DJVEw
voyhQKqiZcbPqDh+RaTpR8GwXqqSb8DqSTQebug/c/A76fp5zfhuw5ZZoahl1HB0jrWoLA5uQl6t
yAMHE312w/hODy8nG1Hb1C5paKgYuSfPYo3wttnu3coLUG0N50SbQhqOLoYIJ2uxJF3+37H9FAOz
Dmsz7zH/d2xRpP2ym5NrkgLDpEQv8wjTBF4cwzur+eVlarJTFqJ9KBqHv8ZARM9awNUyPcrpPVAa
OLLynRQUc2YxqE05eu4YfA86HjAnhmNH73IJGq+P9zhOiNRoQcwYWi7c3XrgiJctfAaODUhk80kY
c2U75nm0xtRGt0g5EAtoCooOnaZOlBQZxjkDdQLDyZef1bYuz59VYn83Thhe8H+OVf9R7mw343YX
3417pIhdgaFXuRwGqsYKzUmIvqd10bh4Uc3EDh7gJZFQ5SWOFgiYAs6KmFEu6DHKqmwLG0+xbd3s
As96ZUIcBvWn2W0KJH9BRj4ordy44e/PBrarZBFxuwAMBtz1OQ1rPKDlafFfuNh0GJ51w/xPAqA3
9E/OZ461L2W+23+mo6BEyjpEFL3DiebB4S1pQl5DdUL2tDCCqVVC5jVCCAmyoEKhcIr2JeAxcBE8
obHZfu/GTf/KbAocfwEiX41u19zWbbRAWVv5n7q82dyYYvYfKsAEZLaH4p03UNflaX9YH4qppTsu
dgYtBf6LZT/1l5ie5/dFu3yLt7TWsQOoUw1FhooYscptu8rC17Wz2t74ZCHfZEaqD38LILRBPQKy
R812cJY7gknjV1a7d76PdY8XZigxPwRGygnuuNWxyS9iEEIDmzl/a0f3G4T8+NCK56VFKpKQFulT
r+2n0MRZcDIg6LbwpbFrEzNeXm5Zy782GHeRXyY84A+CNY6LCVptLuEYggW4Eo33UX8W7dt80+6n
Sh6sr+WZqywVPWuJqYCMjTr6fH7mmzafP0/J5q2OeRmIUsfinDy9OW+rdUIEVfuPyakSawJ4ecfx
CdUyRFB/guqNCrk4pYDJJI4C+OoW8BvmdTphxJDVkFQvRS5mCBXB07FOEBn/iS2sGldEej+G74yX
juZWGpePAK9Pda1SL0Sy96l6ZB+k421k6iSelCw1xK5GBmptumFgPyhOSLEifomRXjV8qROGvqJx
iLgjjFBWTxG4qDhUL58jJ+NbXk1MvAC3IJUfAw5dkH9DtRxs2Zo06vhcXNMShNgKirEGntcA+JAv
R6C4PftPKnXuEiSvzkUMxCbmSFlhreJtv/srkQQ6RmSMZTSBLATEa87usRqLszHAlqH69+MPvboB
KObmNp4LVHE0ilxiUC3qt+he6UC9cW+hUDzoShCfL17pcNoxjraiiwUTnRVsUoL/REAax/GDOKM+
4pZ4oluCpf7QMeKT55vmtPI87QrnYiy4hfpP0+AvF4vrElbCJ+TmEs4nv8NtergeNjF/MCTeAFRI
PD/rNsTa0MKSDbfl8zEUtt5ZB3og0R5ZM3HDPwBqSIwdnpQOJqJN1X1iphj1Rf9Td2BNOoHcAOoU
WYwybA90FCUQg2i5uigRvj8GQJmB0Q0sPGkjIKtpKCycVuHMIl7Sdb5boHsKCxTT0JIPNKuVQ4Ze
IQwCG09uh6bwlKotNyxNjbovJXRUqmXPt2Enrnx8RxKsgQwJlRFt7whm8vK+aEztRvc6LdTSjiOW
WiSbxBO+PLCn457W2FaILu+DzojZx50/Ca1nh/6aYFgrTb5gy5Evez/POF9f3icnNgLHD3oEcRZp
dNg3zG7ulAEu3qXD2XWxT8K/9Bfodb9kHuQa4gzxiBcmDRCKr8dYm58ijGvLG5/rzV+ALmqgdRkq
y4NdB0PJBjEyl0LGOs78tSQIjA4FFFlZarGvsmsgB5KWOaN2IE0Oa8hpyk+KW47SqTwzIji5ciKq
d+Im48jDKzE6Qbsh8Wy9ar8ijB3+adwpJgdzOqjE2QKlGCMAy+fzctyrRe5g9EkLYZhKS0IhJ0It
w5Y13UVgT1pWdjytOejZYuik19DDqssgfxG3EB76+SHW7pI6Tzukin+/H6WwwUiG/cFoWYRDfD0V
jxGGw7t5dG8y2DQIl37anrVYvjkFNk18mKi6aOaPLy8fy9p8dl5xKTLUgBWO9g6jjqNuKIqTpVry
imPWH6vXcUCXZwqm4bizI9V1us9Zt6NMojsyh/SHQax+KYsm38eaLBIwlgELjikqRp9dPnbeq2XQ
cGhmd3gxEKV/AP4qF87mMWZgianrz5pp4W2M68U6jtF9Ul/kd/UGTJNp5k8sjVZAk+ZnHBCXYEuf
CMOsy7peuWvPOYw3bR52r6sUgatNXRkKMKxyCBHlj0BWTgEINuF7cDG7fXGrAddSqqsGmMxcStLC
Axhu3bNBATrZn79JRDP4QeORidaSp3z+rYt6tQlNv93fB6vsK3D4tQUnuKHV9FgToWWFrG11Zy8r
zBN1jGuqwgn7xUax/TKLqiQ2f/kz/2bXRLJSATFPDCbl0dHDLWEwpIfZn4koZQJj8Wfxs8Xwl0mg
RiGlOO7CjFTQ1hxqIlsKRLcmY2IBCQ1Tiy8/Z6cmpwXXraULPorX/vLzngzcIhc5aAAt0BAOCgx2
vCyHjYlGSo9PclHwl90bxmwhFRF3voA7EKrXcM2v4gZKDTR8EZHsOEJcwaV6szPNa2m5ZDj48pOd
EOjwmKN8xGPOInRYsjz/zMN+Dg+7saTHgusug0zxa5X3HufmWzkK01+yf8rQqkyFf+BRoiJYxsu2
8y2Zo0jbgGHvRVTv0H4iSVPYD2VVB6WbJOQrOQZK4SWplC50gGD9R5Cv2XAt+FFRUEhgWkshsQ9v
5V7z8q884bXyKzHeh+vN24fVeuwmtSTe4bD0u+XR3RwRaEaIlpzjbTHPWW/Tu6lHwadvBDOofFS5
2EpZAdAohPQPvJfV6T7bZJz6PA+dOtGIoR+oyP9bVcjWb7usD2kOEVVK/SsXQiquj+Kar7ryr2Xn
spJVzFMrgVsyt/0kxvChNDe7sLiWK1tULt8WuvvzB74lfB4/X8TTQZEHs+SGev580WY1oesrQRg6
SmyKO7FaZWr93zJdjH5WqUpwVa5+ANFENy6Fq2iIoPnftaLLrcqLBWoupHl5v2rKrWGyhRkQCEl9
VUCFFQwMB+GTaHcD0LSAKds08IdGGQdfRKrxmdVxctSpXyGSdIW+nHVir72/fQWn2+GPAez5UdCZ
FKUxmT/ZrvnWBf0ny9WlCLDB65DD9QMALWGxILaBq3w7Rt5lReRywWc6b6xkTeSefwJwpxiQx+An
xlMe0U3IXPcOSZ8Y8s/pXCiBrcEcTC89GNYi38sZ6+sApl4+ia77yWLENeZyLI3BKz+16Ha0NEoX
t50h+uvll3di1IZMF7/4mKAI/Y/QNj5/e3ntWG3CfO8ZikUOXRobVeRaIiPeNN0OSw2p/+QDY6eZ
aKpHDxYGimSOZylAanZcyvzVx3TX38zepTOPH2yOZzI+RDQ/XRncQTMGLohwFjiPy5+eDvyEBAax
AUlzVTscrfL8kJD8OPET1LYWeJzRSov5zOFF3sX8TQMVez47/iu1A8p80ukgk93KxYxnwi7pPE6m
W+z5p4cBgbgpAI4wLM+jWthLozqHIcinRxQs1zA/Jsvzl2q98+YHW+lW0f5r0ph/WjofOi4JiHBK
+Y/pyzv1Jaq7WoQobY53DnDp1/M2yxYYOX7SiLx0YkPwxzwx/S6HQ7Py5kPwQWnxg7H21HVffxc4
Z0E+YuMozb5puF22a2gCt36XWMNbKeU7L/0hpFr6IX/CMKHV8kF5gBLHNikBfADJ7mhyiY29MiOK
eq52RGEfhW/imfHjyUsPV6p3WRi9j82XhFDYoDuApkVXJb0DxxeNwOPxxHOxtOQqmyFiQBJ45fXp
tddO72T6LhBUEyErzvIJIGMgISQhbvyPNfwCelZuaIE+iB8l75C/oFaEZJv6L6uH0JVnxakUxda9
xeIOTHYfpzTIJGj6FFRr03z4L1XAnkC3l2d26OklQ4WUkGrn44xHDu9RDz9MPlvUmYoPktDU4lKM
dE6SsttbXHPojGtcGly145IrihZvGA4amKZa+LLcHxsmLB3nCPEElsFb8jfKI0GqJslIVTdZFbpq
KSVInycu6b45XmeMEKIVht4hkwTvaKc2JaNYSqw79dLhUNzMc331X5cMwDZYl/fxqr4WAUZdrApS
dXo6DNUYydX/vFulze85eS5m+iJ6yR/26J4sDqvVHHf+dDfsx4vJXzghwCpS2oKYymrmdcu+Q1rT
ET7ahW5PRUSoXQJ0Xs9d80bxosqarnEgtGmvAqqSXIjXXaxfJr0IbZOYhTKH6EbgRv4aBsxapN84
ZDnjyPtU0eD9hJaRzwowJlxJLhQCzlRj6lOOcEiqgU6X7G0s1N5pxUoSrQmQ3lTE6WuPDujQgkHE
HJZM1J6FO85Fjhmz5VmUXIOBSmbmn5Jql0xZVf4XAUcOTrxKUzLb8KOsN4oajHoivkpxHL7YN9wZ
Y4SXNCFuEud4UizIxFiZN/4mvDts3zpL9i9VCaKcQfl45wSIfBoo/kH/pWhh7/0aVETQPl7eOQwj
TtcbFE8+AW8O7cKJ0nFqmtap8+6tCHyGyfQ4AjXJgxnJsGpI3W16Xv2qx1IGFSYESIYCr7TVSHvB
SIezATWkVQWhIxw93hZ/L9Ywr60OHOa+DiVtNuOL3cToI+mdW0IU4d9PDypO5VkuWRPMFPzPeRh2
qwAPS3Qqd2BctD04Hlq3CVjRTMmJD6WdYNRjiC3XELwrsrd5ZS52fnNnh3/q1lCaSbNIUf9JcMKI
50QGG1F//xNzfHTnn5K3Su0y5qG3hpDzVUi+xxksPZXUbhA6PmjqqZNAfvA69k2HqVpdbv5VehzU
KlV1pev1xMhx0gA1BsY3CF+fyE/lDBmAi05u6EwlIIdAbFuwv9fRKF9OCQv+oD84rQBjjfakfLK+
I0f7t50G3l+7MgxpEFrwAPpu8MHxEMVhBv4F2iCaBK4W4YhmwRNCWj3rvdlRuE71+yWgk+SjWGLg
mXX4m2PP52ZFYYYshOHj0QnuJSPGWbmJMEKGIADW/+uifK10JXuvEXnuQ8AVraHrwYqZ+YggVuzB
NDTFEyDZMvk782C/eW/Q/mhckGjQwRxPxwo6OKeYfB7MET2XiQmcyrcSqDwl89S+IXZka0ejsojt
lxlP/NUN7xMAeHywIR8MBM5T2OxI9uhQDgIXZ4oV6BqTjiOQAE+K1BlwSbqf8uJ9UXlfJGTU8SgD
AE1IxCZReSHWKw5/6zksLvNluPc5AjMXCBiFgXWOoldphmydzOGtV+M2ymZVcFy5IMkDAV4E5E6w
zbkMB2/3/eWXbC+1Z78DTR607hCCd8LXP9aDMCapEUYejGURN33VXqVxi/qJ+ifh8+/RB0kuJb6M
XBwUPjlihI1zWnQ/djjdwSTJdhysip6J5YjVcjFSvCz7v/ar8j9ZCum+K6hssLjHmPaTeLP2d0cS
rYOP+1vsS6OH8uBA7kdcIIsAUe/lKyPHXOk9tYWdrXAu9kKBz+rLb+EU8mGh6YIFR5GhxrEBVJu0
yaGJmh7fGNpNl9OOOYNVvkWAunKvRitrg2TD+IfGC4/0b6TyY8DP3XCB8Jn4Q77YM4ReX9NjrE/X
zb/PPOrJrkC6BdKIxojZKkDV0cIril1k4jHr0apKhwVIJ7MWXQOCHPSNtFNgskBGIYoE3gSsRgpT
9ih/jT8Fb5wRliYRxsHZj6NZxk1SCcs3Sqi1JJaa2LeYNCjMvW2DM1CqpwHi82XHkB6UDc4WOik2
0lGt5SRetnOrGNtdtoNsiBFtd0b33ncNAmwwUR183LfN2yUermzT9GuCpzF37fnv4nS68ZN+bTMh
mINKe225yTDSBLHopht36Vc1VSJNMH79pFrAiuWt+wmfiU/18gfyT85TCEwB9gXwUTi3gDif/7Rq
n8TNpm20PTgNkFHq25SkrTh5RrIc3ULExlJ+H6ZiOj413xLJIGMWrTtLV7kwb13fJYe/tfuAtM6V
bH4WaKd753Bp5YRiWiTwj0S8kc+uRkw6+2TbZItU2l8h5DKmixf+KVC/5AprEzZS8A/KvZHuSfMt
RVxo6n2+BT7RnHG5CJzE2k9WSUSsHb2RujlwiO7Ce7Kx38o8RS1YWUS32W6zhtbyWjJ+LQIMSwHH
3JrSjWYFiFeRcIKAfUzJ9alTWNlwDHEkWkSGrbBU5pIy8c1TyLOcUjWAewq+LRAvbfP4SgWoR+ZF
gcRYgn/VC3VK5cMv/8N24qQzOvrVx/BbOXsEy1Xp/UiPbPVmbvIKvxxm+jSl5GF0gfuGYRrqk/m1
rB7SIP+ACgvLbTUV2oBPoh5d/S+v0lPkR08Xg6pB+g9McIzAo4Cqds60d+9t8cngkNb39bj1EGKB
Tah/sEUJw00ZmslyzMq3Hk3iuuGD0jNEQLALmBeq+eLLj2iTQI/PCPYQGSWwz9hNR4XJ4qXpqohi
34Z96QXaXkeDfoGCGXFA9fBdnXsd7m+NO7xRaWlCrNZoxNXxyA1KY31n8N4GAcMjuCtxV713luqv
Q1JdS+zeiq5SoKhIsBfexO0H7QkrqIL/pRZDDeiZH3ZS+PPuKbQIHoBeR31zDL34QYfw1qT3bAxo
iOwHKtOI006Np0TIFqIAJspwsxCUwXjuLtvzL0SVipKSaFTRD2Up6z36NC0fpFEPWVreEDxHEAAK
Gvo2bXSZPFk/c8n68VN9+cec4lv8GPp/lGFcm4x0jje3Gedhv3OD+2zh2uTqFK4i7ETuhSOHiiUO
s39HTGYk+FXXbPGthZmD43yNRoiQ23NC1xNOnQ4dyhqsm5KICu1YHuUdMNIuR9+xV7p8dkzCYC7r
aK86uA8wmCVcr5m8WnMM3AUkwMbyh/wd0BOaVp3LL7+s39QZxNatYHYDt0q4dfSy4IQ6Pcas/X1J
vJskcTbJjGtaTbtdsuAjZUXHpY6ArktCavk2+CiJhGyLjChgkGr5StGhGvGrMozOmqycTvWZHXP8
uH5ChciHO35WL4/2G3dgqm+EBeN4BEdJDErlL+qAMClMZkWHlRiesWxx22b5qo2E+xkuh9vGPdw/
ZmPMEBiKSPmu72QCeuatCpg5OihEVeQZhbKvjpeg10SHet8e4ntkD7hn8XQUExrXyYxByl5BIfVh
uB/rFo44NwR6rABCbiUfB8TXuh/15ZcUq0NMNRVDIx2Wpf5Brnj5ee0k+/h5AVyZFwFqRrjNPr8P
h35K+3AKQnsz2EYe9FLGBFqd1mCGVaCEJIE8jxwl6Dsek2/ZRf1CwGVe4PtAOhPlMefXSG8gOY/S
f2M64ZH5hm7CrsH+RdZPuEJquGPJ6YwARbvA13Kt32sF52rAu7B9X25XdzTo1+IB2GJdSxAammYT
j3wWwbDcaeKjqMxVjx2Fhy+aA+gP0eZ+nNFOD1WGiwfr+amungMP0ufWwh2GJApVH1ZxEHDRuOAc
BvfDR0cjuv9KaA4mq8jg/+H4RdXXEeZYeiMyJFBZa4EjMJ6lhKQQAgrUKJepH/VcOmxe/nInRiwc
KtCL//fLHe2JCueaCFf36M4CEVFlbnU97Lvu8+RtX4uAjYzpk5B0Hzcv6XTspgYlqwnStBMJTmRJ
BTdpjY2JmObAKCiPsi02VYgN4ElyQ5UZr5XXa3NCz1/+vylRn/2Mo9Kkat0DHutRYAMVba8HuYmN
87oM4IDIii8UEQFd/1hz7uDMq3G2AD1hs3LhFc6i8cmZ96t/8MnOwICEpBhmPuZEapyvkIYnDrVz
hOcp4nfbb2KKhmoP2TPmX0DhsuQQ8GgtFARpicn7dEAKORyh2YswqbWUHfY3h3bTX0jK5u0FLeKi
QsTQeRre765C+AyP1w1I+LGqbRn3bbBf6E5sTfXLRhhP/C9Qbq7UtTwpKOVxJABZUyn1+dotjyQB
2Xueoxn/rpDilCEjXm4UwckguCAiw3gToLGeSztO3Yfv4TEgnF4HSeVNF5smu9e2Uq7sU0hkN6OY
GDeICywZlTbD9MjrZQ+xaLzO8TLRDLM41LHbLEGO22UiwuAx1wmIThNuHag6Bv5/hWwU4oEZIHsh
z+mk3XKauep3QWzDhUjGYPq3GbFGxKiMltyA+ypwbJyZs4jvCMImL2vJeQQ0PJWxEnDblFBO/ZfX
9G9XhVD7SCN4IpuOGvbFazy3SJf0kQTxy24Yd4Z/yvpN7FNFIBqHPcaqsPwRZkZaFYInFSsVbSlR
/2De8ZsGBfggwq8Z2h7/21EZCs/5UKeUljbPiPm6xY3DKV8z57kHqrpo2GgYn3+T3sm2mBh717UD
9bW5tuN1XnDEaWETgM+yWn/74hgtgUZQ+8OXPnq+Npn3UbaKm3u1iPaU+h/Szmy5bWtLwy/UqMJE
ArzV4EGO5CFybOeG5cQxSAAESIwknr6/f9HykUC24JOuUmhYYqxNYA9r+AcplqMAqI6EqdAIz6jz
TkeTOm19Sqa1AlwHPUG7lIDA05HRCe1MpwD3DOwC+oQzyoBPz+8hXvh1lTvhnZjSLIi/wsbD3BfI
zY4aoBy4aakqrtfJZiJnqMdZ6wTokPYApbQKmsSfE6iQ2fjWjHbZoyRZYUQa6Lg6r9UWUTarPN5t
AbdLHkpcXbciliZwESxPK7DC9kF+0mplqGIj8zEdg7ts+JgUm3e/IPR6LvCit423JwhDbzae2mle
e142h2tAAGkwcZXNMvyBSiALaiSosWD7iYsdN8LjdU0AQlyhBybWnBizD7DCih6SmpZdmt13FMN/
AYtx7tyj1ml+uCg2j42EU28NCXaO96Y2wjCXcwHSrTTmJfvEkUH0hMSGqpgZFCbboT2CHamjShL7
ITSc3qLtTo0PPsqwsygGyg2GdrRJVEGeLcJlNhhTW8G2Ae6hgUlTTGbnQo+oR3QUS6c2R/+T1Ae/
MXo+ixmiGC/UYEuxcR06zHhUe+oIRVaQcgPqTVSkTSMbWrVLlKtDXolZGc1+W7uHdwffu1NJSX1r
IZntPnDG66HJcdNW1zI08K5qaaowqU8WLxBm0exTD9R6VB29gMne7An4nyVHtDSLtN74WONyRXdY
7wlkM1ye3lMme6dihYG0PUplh81FHELccwhwSU/qDg0wumD9Qf1ObAmoesJy3V8IPqRIWAQgBbgx
IMurmrFqucWb6Fvc0I1kWRoWisBHH1BQIhON3rL0gj1xg6vpiXSMEgSVdoL136aXTrhWYBGruEJ2
6IM8tiRQJ+yGs5MEbi9/w0lP9DPVBOBDynUhEJFWapt/hJFJd2tgMpFbmVGksh/YAO+E43EB9ib4
3rt4tYY0Yk2XkmKBVChMiY4dU70c8UqKHvhpNGeOw1CYLgGe28tj1daJ6zilPVMlezTIKEXmaIG6
8Bv1v0RvpNn+al7l+P7K51TuGlXyLvYT8jQwXHX4oaeFLO38AjYuumpv/GBXXTsbd6oQpirSaOUx
MmEUEQYBZjTq+nf0K5K4GXD1A3MeP+BzkiUVJWT0CdrYa28eWAUKHUIHPD9V8gckhu6agsuOhOv5
0CHUQXIyNhAvpsuH0t0oUXQWg3NwdiWJYk9vXhJ2HCg272WFTBlDeBWZ9sEcE7fjRuCPAaF28RQr
DHKTBY8dWIyoO7rTEE9hR1Fw0ZS3KhIdYDXzVSYjxTbaptwClMMZPBGmgzDVJjmEFS/bzWW/pNJM
7GTtU4Dj4glPb4mBtrzxhzdlGxAZzJt4tCUWZRTtyqVcIx2WJS4F6v6pJ6NiVhbiqEcnbSBukmin
smU5MUgvO9vLQgP1BjBsNQegoacx63Cv3KBDGyLh4A3Y1nWyqvYTrjqAssXdcrtrL8oSyC4HEYQ/
qGKfn3+gpxh3tjEySFCZ2IwQPYweaOHn+wC3IUIaNg7rRcM7UCtYpErxzmPy6Iy0t4RH0tALU2Ef
5fMSPfGNtGMQoKCOP3DX7YjkTjw/wtmZIx2bRQFaCQqR8BntJhVLIagI++8kuyynPoURGqnd4fkS
eEht1R8jRlAehiD9VrASzRCjuihrZCmIHSZgae9DSuTJGQwLhz2hgTQDZe0kSsghrV+2/fx39QZD
B604Yh7ZMie0vg3bi65gSu1DjLJwTY9AtAqcHYa0+yz0YZr+0zfVxbqoXnUh7EJWis5JRTuaJMrJ
VdJ9/jad3c9gu6C6jwUurPvRbRoW62p18BPOa/ox8gKt8ds0gtzqyBmRMrKKd1lNfq8Zp34bKqty
UTlihciISEwmxnVmN0MPGaLhQqhOwLVPD4OIo7dJoLhzuHNCpqD4NpBaCC+FrVatToVPJc7qA6pi
LJt6wF3QnTEdB42DNSjSGVH8TQqL/2JwHmY3bLdAk9Ffejq4YbXGsGAId++bsnxbzLOXcjhR19Ls
GzDXJq7+fWh3dEMoPwHstZgXtJzrQcEGbWrlbDo40zX5cwEGuRmtEPyAJYI6HtuhJO5c+PvfdAwg
tvtR1tWK6cPc/14GQqlD6ejQLTHEhiA19QFRCQyLBb8Rb8Ed6EECuNe1ahQlyIOevpPqVAotVLFX
/GGQZWq5GaBgcSadkhYrdY0IEWF1/oWaUV7aYSurg0VJczjbX1DlfgNQApwlqqpxsQNI4lK7RFnI
iqy0y2SXnBLAPP/cToHaYNoBaaMNxQyGoTM6Iqt8TaE4Ra9WYbN2YtELywM+ohE7M+l9zQmg0Et9
mZ71KkspaZYkPWEPUYiiD/HA5HSTpXwCw3pJ+msrFTtWBhxxfKkAr+GsUy1XoCqGN/NNiDNN8bZb
+bk1Sa1fww2pZgi3pd6U0tSZiveCOICNjyQd4V+rozwKUqgkNPvGSRPL60rGhkg4QQjcd8lwiUD6
ADyR+geied8EdkC38B2b38cQRPIi+V06lwYIpItwKFYf+7S6fv55nNl8GCe9O84P8LsQpp6uI2pv
QDo2GBEbKprN56FOLCq+nBfEztV+bHL/VDrEzjXVN6p3ERuA5cWTZ8cpEYXal7xaMKYEVeKPx1Wh
IwMhJIw5O4gogLoruyoP8AHJiyU7YiE5QARFoLplvYuXQ8U5gTOrwJ1qWQ1Anaa5pmdwLvxmFge+
ab54sqN71pWti5aMH94ZKRg0i1l8AZgT4knzOV45aEvTl5ZMwYEglXvZU1kWRU5ArWIdvXWi7z2L
UlwESUdIzl3QN0WEwuwqqJYG4RAzgbfBrdCP1hthlkjQWY45ctQwPQxqJ+IqD2TGRG04Cls3B2Dv
L9UsrHL6NJpa0HIEZUjs7Xq0VJ/Omc5pV27bJcgCPAAu1F/Et2IXNh934fK3HmaY+iYl2vG018GH
ssvIxEVlNFVf1NfTIjfoPVufHqZCLAOu0X7aoALZrh1K+8KT7j8KRCgQgu6WxDcUy2gLjNLbZqgu
w/yLugt9AI0ao5ywlT0yCNEUTJGL8GqMeZV4KYCGGcXRPovWuDbHiPLK0CJQQ3Cnkq74LabeL/BL
c/iohgQgdYgJVCGwOdfuQivnJsK88yKlFyQ3KCPDihTyC4Zyp3UGAigIWTTA4THCsHh6s524a729
l8V3wvxLlMju3Y+UTK5tSsX16bR/qHKt9FpVBrNDUQxPA0gCks9vHEaRH02C2AWJAUvMVzY2mgRV
BJIe4NbMNjijUxB+CvNflsCdUtCJCyA0/G5lxerk9cv2vd1B5oDSyJoxmYkBXXbt3cqOYV7DakV5
FF1oRTRuAkQMJKvCWj3RgS789D2en6YH3GPyA/p9omKO5QCcTQIwuPboYRCBGcyGw1pKqYIOGQWU
DW7uhhdYWPSYbM0/VNv2ah8eqGXjvKOjSp9Wh7QKw6oS6FSqVt77fY2aLqhmoZFdH7aO0NNwkRAn
+qwCiVpopkObHZ3Rq3X3WQQdydMbEIUQRVbr4nupiNSj7m41JIq5YLc+GqKZ/QCnWeA63XspyzjL
7n27K14T9n4UXWmgwaEsTnGsaj9COAdrAgLY0c/PClNEGc8KSmLkwKTgKL2MYtnUW66ThAK2ZZkP
BQRljsrTw371p8j2JQ069bWMDk87o0BtUTNUIUHcbS4iAhxx2IRxRWAPoV2sW2zag3x60FGoe4ha
YvRlIC+Ut2o+hXTQrNVUwQdH0RZ4Ljr4AAN1klqPnjBaRU+5D2ceud8K5KQ0Q5Oqez/wHIW9czq5
Q7QIPVJPoFxKA/1aUptqmquUoBKN4JUpLdLp8PHsyoKgRGUDbJ7q1U9XfFDs8sqJqviNmuX9FkmV
cE4gB8N8tny56WdvRTBXTU9NLDeF+RhnIPR0CBlsD16pIIZq8qraLtFJAav9A6nNMs7bV9T42J8B
6okpEqIxoQ3NFNHpcEwX3M7FQjHYtZjdes7iGjcHuv1m3sV9VFmLUFuFMCnJEuWYfX6f4HmkDova
RaIwydNEhrBaGIL/d36aXqzguVmLhRAXy3EEcfM33aydyHhObCWQKKE1IFQZFDEqOaODHWsrNjsS
z3vNPBM0B3KnP/stQTtUMWuUK2JeL75ppVPputF8U5mTzsK1FPot8azYj4cjmyNCAqBD9yYClPP8
ajsXvBGxSbEO8d4YWtjTmTK4s303w6H8N6k1tIHz8bDEGrinXSX1RkXNqssKyhRmgUtZrESzYvO3
sSWadnvhpzNA5Ju7acjM2Wc+R8QBDTmUQyl3Px1aB4abOIk6putgcc9zrnGDuVI6s437myFec25R
VqaEaL4iTfBG0MpVDEs6CHjiUnsS3F+FIVWixMQQH2YaG3baiBdfFJsoxJMiGq5jsYD0gL08+JmY
tbSG/4DcSoNKnBRyuyq7GzZfs4gIJUMjyRYdGZp6sFIfdkVwl4pnuI9exhQf1OKWDoU5LfXAChVy
qOYtLw5hRlWFSKmfCx05MRm0LTzZevkYRApAwLjfHp2u0R0f+iRarw/xXZ7VV2myfWU2sLKowErO
9UF6sUkqaFptXm8XyUvd75/lNyF0f9DgpysJlvCeDI0kiHgeFz/UWZ4OrXKS1WIJ54skA87qkmEA
M9aZDlETG9LkU+mC1qB/LJhqibaTm6Epwd7eB0RzIIxVRhSlRumurN8UuVlihJR+BJ8ohVr6/O08
hVcptkHyC8IACDtELZ+Omf0sjZi/CyReM4j7nFjoe6oAZa4eP/yOhRhUE057gdoAinOqqnuz9Qty
0OUX0fOEn1PhWSw7IbqL3VTd+cS7BCajh/AmqCXydsri47Gu23WBlRe9qISNtANnr5urzENOic06
fV8t9//oA4jZJSSgugphTXdRRWrBpSk5KSnVBqc6v0IZVdRUPRFg0zCy0tUWoEzMLOUn4hSqX6Ma
kAS4tfsJNix7nbCFdkDjCwesb2kY/n3ESFIAFhiOaF68o75gl110n1UgHgbQ+BKelej8/wStWy4Z
H2dciz3P/l5H8MQD1g40mpTezAWLNsMoQSIcowccOHnUbAn7NSmVlEjNxkyawfEa5l07PsocuBwA
DyWlBCj+Rs0sLSJ9XtGNFLsVnnOTO6woyqrZnFUv8IKQf2qfyhrk+ZGf4m3n5JfotAeA1AB+jjHQ
SL7kaQ0ZwmoownHZSi/cr27Cw4pf7EskDpbVlan9MdbSBZNPt1RYlhpsvuBpItqqrR3wkJ8fnj++
saIXIkpGOZNKPfd31NKO9u2s3qG7bE0kdRrEe9SE05EveKrwTHhsvibi/qDaZk85VvGyOrk4Bb+r
0VwAtH4ZYkMm1p5iXnV3RXRV3KVO2C+UFMeZVkzBjv4IxXQ2UbDAo4wmosTr5265vYtX6pWyqlEp
zAg5S6IOwf5spXOKo8JtouWirYlTK8iNiPVCWE13mk+UhsQj5Y4iqA7mHZGrcTzYduzeZCOGPk32
sDRUT3Rd1EHVnnPxfxTLT3dVUEorF5raAarikH1KGonCXesYYllfK7iS9mNc8z00eRQe67Q1tBN3
Wno9wtWqnac7rr1LfSkJHVQtwEF4cyrmRxWQzeenzgnQ1j5qiAVtCHuIspSm1qOq2dAvo3TlYNAr
NHO9hAyKpYeoJwYAZgMNFxuMOAjHSSYFbisPoDIwEDTTYBDW05TZE3aWxoRSD/otFHM5EkaHV+rR
Uozx0zJPdjXAAn/zqpm5H3SmiugtJLUrZmMaEIRXb4SqFqgiwdhcCHylaOazvew+7rMBcurq6oEh
IUqmZAMGUjyJKgk9Hg3F+66cOiROgkUa3fBDOSRQd4MGN+YlBZstdaQtPTA1j8MVXMc6n4H2ppsH
ieChkS+gsNkSzLjB7G3ZDnVFcQgGINaqp03f4RMCDyOjJEwZAfyKVHu1MB89dSc4+AHilpWVEgT7
BmjXIRE1/yCzdK3CMMI/Om6/HrAxpB7U403TvS6hNMhIpkLJgU1Obt1sFkIUyCtdLVUVhMp28Yex
ecj61DzRZuK280/YSb1GU3x+EWWoHB35HOA9E0AvkEOfn9cnvTqU6UnnwMuF/Cdp7KefMPCrHiei
jv7joqR1uKDYT/4roSI164RBErjMZAEPdPXDHG6KidPAMtCOrRhCgGJNc+HflKRNg59PDhYbpoQR
ASTRrxvXmtJ0vU/QEa4MxVUiHG4GLIlPFU+LkBT8RhUnKbT+9KMjL44DnHvkbqSwzLDPrAx1G6Zr
r1NDHKdoVbkFg+Ys4UpuZruLYN6+63HJILWhtEBlWGuyb2AgB8ntJkU63lm+hqpXX5jYJRFZT/6u
8rX6HiJvTU/n80NE75KJjEQHaopPH3a1d9fVNtzysJExMK4J/h/ygZPYYEZPT94gonRmKX5RSzBC
6fWum73apat/VNoxto6iB2XjFDWen4snlXV7yI+GN9rPnMSfpfFutjsCrSgFhQdQEexrCSwYlbI0
vB5Uq7qudiRTPKhDHGPp0yvo1q0TVO8Xxqbf/Tgm09hwc4TspgoS0Lint07B7TLNgp1VCujson89
zzci27x395wCWwpJgn8dCDgHaPnZEg3t2q143wz6CqCfb3HVvViWOuY29yoXOjPeN3ELxxHOeJij
J0wss2uhgOzu4gZQ6mbV/sXJfa/YeZF3H0gA7k26HWuP3gUcoCxA+OEI20NxnKYrASfZymhEi1EG
UCRLcqwGfKNghCKDKCQMFy7WEZ2MGTxaimqoCePBwnxoHwqD4hL/XmTYD5ay08qg1gswqt6y8m7X
aT+04ZTUB9yEc0+aHqkCWdg1Y2nloli5zP24uusPND7Rgb3PMgqjdMWuHl/UmD7UuB1n+jpe8Mqb
+Eq82xjLS72f75Vfy6/HH/H68yKk5sDPur95n7uhHg3M6lbhe3HF6+grQc+4v605J9h1qRF+4U++
cfw2F2GrH/J1vMD4mmsEQcPtLXeI17i856JfXcEi5P+OXx4vef15ES/0zeMrFxbWVrf8PeIcWLxM
MNvWX8g2ONOKnD0KQfYrrrk4fqdK+P7fTgezRN/hr8drLn5+cSO55tby+vzcP/HU1kwLlTeFqjtR
0Hu6RIt2Dnau3W/uhsNheLGdD9DpZ8ysjjbunN5Tj0FWu6nfoTaVXWyiihb28kJ9Cd6FMQrkMrka
Zal37x72JswhUUuVemyZrCnwA0bq1mhpIDORIqqNadZEcn+CYrcPQSkCgjYdFaSLRh8iWYfzxhuQ
YOFGu/jFXqGB3Vyjtby47Lccd+LNmii5C/aNM8UaT1jJy+NAMAwULL6Vm+JLvc2YYQ67UJj5Ge5B
AYVYhL9UY1bRFf/at8EGUyPV3Dp5C1U5woj8i05a/B1FEG7rYv/bwV9fPv+czm7zcB/mxByhcNnj
HYFC+n4737LA5s4fIgIq1RelW6RHuVCpJyfophRJY/obqnD3OXphWO8iGI92DgUhpYjTDZeTkpvd
//8MbrxdBUUQ5dvlfrhze5038QtctMGVMkD6wdd4lgtgiCGoIusfDlGKpGXqKxMN2oGIipMQkqJY
m4sTa6AZ0qG5HDZgBigqCLct7uUgkdUCV4HputZpZqa18OhjjNOVKJlBAK62x0yX+1umWMWW1GEC
ji5aOCAQibOZQ8TkiONAZbC2hZPUv0Vh8Vn6DWKWS7XIGkQF7/I5zYzfaLsQuRikK6UPxdb9Pd/H
wMzqD+WCwnjv/LHYb996Xfxy2ElbE2n0y27NfeuIgFJoClcTc0rLYnw8I/HmQqRF0ZKpNVo2pM8D
+hJ83pDONXKqIsa5JAZhIQsiOJAyxKsTVe8VkZPWY2nb0fKxor2Nj9n2/KhOSs3HyfSfUY2eQtGE
m2F3qAprxxe+/ypvKYCh/yelrpgzt1/hRkSvrYwIBXRrFQxqPqmBLp3tIxMJWSEAqxKHatL924W/
vH9+oOeXJO4yc58QB8O9cdhQbgEnzVa7u1Xof3YKH0Nn2oxMGbXIjYUG3mIzKz7uHAr2JI2IactV
uyyA8a+h8wiRT1AoFPDE0M49WajbWEf4YL4IDJ4+2Whw+hkwvuBOggIisoc+rRlUv5UXqjsPvgva
P/1GajQG7qbuIRKXzEyNxAUM7/81JngBT8dUuT2o+nVCoEp12kCbuftV0AorUm6l5wn8z2cLtS7e
YvGHio7SOVHgAmMXoyZ0PiZGNa4SabYhK0yBCPIedYHRqAZn6zbztCSN3rHGla1mvjxMVCNU8RQU
Q6LqdcxcEydDohhujckbsanEPR7qgtPur2djqkdDG5NcOicO19mS7Qj9wG8KAhMlHvViblh2fkji
C6SMkqcEk5R20Mn82Ad5KCtTbiNYCYmmOSW3kD6ywP/P372za/XxEMc7SBM16ZxTyKQC1AmIdzQo
6AsTBLxQJ1f1Vkmh1yH9Yua75cXUB+McsSCJ4SY9Jaq5PBkQw1E1UJBi8b4nRqoZP97rHo90tKs4
6zZablaOfyedmNLFaw3g6S6O/thkBRnv7INKPwZKPSwRvaK6CanGPEpKav4UINar7FXuezcCiaju
P33+nJbLNBdnlEYEMqTN5j1dIWm+75udO6sASTE+/MqF5yYKe6kGlQly8XsltqXaXozQbY9vHcgp
UmAQSdpKIvgpz9+4s7vcPCDz9dAjg7g4GlSFMy7ozKK2Q1FQGnflfvX6CuWk3WtjJjEBFSOpYqNY
0G6cG34AOXC1KjDBwy5Alp3T6MPTWh43DOlUA+YR+I0VirrFNimjg3DgRAZZlRL0uCZYKVqY0Fuq
wwltBoL4rfJhYS6FStRJLeC+kZcJZnWcGJdlUQBEQvpW7p0VQncNn+mhOaUcHgDMLyhGnduEHn2O
2WgTShf0c9ZNezjqm9MBsMCOLShR858IEygZjWniVnq/SvJ6TH3ECVQzTY5RkuV5AAiZPg7bu7rA
kvZVDQxEwLWUVES0jHJnKoE+O34AhzQr6VViwfF04gbNducUECzvZFJE5Qiw5tb9KjL2sb5EszJl
+zaPjDmxUYdOHI0ma1zTuHBc93sAlWIafHGmSsoMeTSy0ewdtm2ZVlnAkqp0CC5MvSlpcS6hES0Z
mYcG0IMmjgg9YjAlHvZ0cPKkADPdVDk/LtpU9CODGY3eUdUmTbG/CLJMS52ljfiylUWlCQbbzND+
a+nv0ZdmZkottByoPGgfquPwQ1AztXEZneaVnB1YJL9xISdw6h0FNRVGF7NiXat4S7sRtIroQjoJ
xdszHwAYZ2Zm28dAEcLbhzLSQ9AlxbdpI4mzh2HEPgysCyI/pKanU8zxDrj3xBmlJEpWwkf0nve9
96iMoEOpZaKZBjsOzAbYQx+PcZjfhrCKJJsKXmhAQUX8f2tLTu/eZ5Mg0AbIOLMOUPUbn4VViqDz
gA6oxTce5sbAoYV2k2BTtpx9ABUn/e9rxV80FG6M6gnKEFn+l7HuKgAmVYlD4kETr2KXV9dZdGkF
3UNIQmBoA2ShxW4JwkmF+7Pb/eNPMTonAwzHSh4zfXEJ0EixIE8+GVVw13+m1PxB26doyeoqCCsD
0uIWq93mWPtg1YiBYm3hYPIsOrfPPB7caJ/swrxcVPs1yCMmgWBvSgtMTj1fmvOKS4dWwDHpolCP
+qLWteoQptoDOy8FthdN6qGcXTS0AUTwp/vs288fdTzwCV8GKx9/inbrvVqr/tq0b5WUN+2KRUoL
klWsx6yWrfLxOKEmUq/fdof+atFmt7Nod6Xe0X9/dnPKscfE87lPM2Z8v2KvCobOJYLcpv/Ea/+D
i06LBRW0iET6EnCzhKFTV93LMu5fZ87mnXpxMmERJUVZt6Sbf0GCXhvJKCB7PLZxitIlQbPI03hv
0EJJvKukHh8APHi05ncynCWcJG7IFrSQSwAj5J+qBovRIJuUYQ9hTR42v6DLeWaiPRncaBcM8gQw
wYyaf7ajIoyz2Z86M7QNPpRZpC4CIuOj2wZvkPF+6zdq68DOoLmcxv5d2nUvp1Uwzs00yj9U7HB1
iIEMjJ5o1btVD8iec4PladCbH8o74lIIjm1M3h9GRyozqB2sLfrn7icKeDpFLjpXsKbbR0pJLZGB
jc3Th5xzdn0guVt01XXVeX+5Pjcu3IEFWh7rUxqc9ueQrroaeMqI3WR9U0YDZBpEYxuSAGnbFz7E
WZjyqhkKOjodFZxLWxhtJPgSbARW7ugwOdRbLxy6/q7sQbRx+hoTn0KayeJKzxG8TDMPiovCS6ya
JkRgu/Fu/SZ4L5qdFTVpYGuAhmTmtk5nLWcfN46Sir8V5J6cxttkhz5EdjBovnCiyYJB+rjzsAh6
Ng8hsuUQkK3BslOg1OYiFIAaOybCA9p++gb+H+MC+yXWLtyoMSYkqBy6ixCLddapJ0Zud6NTQqUP
1RiSdfwu3FWIV5E9bVv8kbbXRgxHWrhAB0ToKeGaJza8c+uWHOXnuEYgoHTpofG/Cvo7Ic3B9FCQ
7O/6gbAqj9/FB0wJ1TGg/CIeu/r5JQLUlHIteOGZC6odQBv4N8MCkUiFmnobdZen822YVfE2X86O
uo8yWhJuS4wSaXwo8ZQOiTkm/2C2qRKqM0vjUteri5d/SIb4+XGdeChQ/KBc/p9xjUIWZ0VsXKza
/lg3J7cTKlsLVhxZVbBCKBdJT7kI1SixOXW2utTvDWxI510iExSszQqEUiVVGmr8sMzkjerdS3NL
UNnp+NmCqfHpgaALkgiEqmw54/h5X2/9ZR1md1m1B8rhHtzrYka8hP5l8qkiYnoRL7AqD1fF4bIG
cvw6DuvtdZdilZu4YY4emZwi1hgJ9xX24DOYjeWmzb8kfXq4DBfOBrc7bJZQ3lpfum0FWRh4etLv
dldZDVu4b7z8uqZ0Smchi0mtMAZOZikWNG6Pj1Of1S+STRH8Zm/B0S3EUxCHCRTpPqg9gkPp+wMS
uZdDRkjnrKPlVweb1ZfoO+evJp6xluLJnQIEDYoLC1mQGU/nHibZ8SrZ7dw7oe6XqffOL/L3IfFS
Mne/h2v0exIHgTvE9g/J4uNy1sJaO1apURS4kQKHsFARuomG83P2n0TqjvxtcPEL59uZPqIALSCN
Pek6jiHQTrZYxtmi9MmEj41P7czumgbhYokKHigi5WxANC3El2sAuHLwMfAKMVym275Yz2/z3KUx
G11OZ+rnwmPqDF6MNianL/jyp3eTPnmadX5+sIqDuXMC5LcAX6vZBAtQkEBipY42qAwRGptvMAA4
BHSNSMv4047JJD2TiUet2PzkUf8cHPjhp4MbtrAQmnZ3oMZFGk7mIU4WhXb6DZsLQwbBgcm2fI/k
MqmgoFIWiDE4lnS36a0Qz2cNhU25M2+Wf0gkW6V+sUtUSsnK+YfpzOn8aULTGBAuhxyc/KfjdiBi
UxkO9pakq6+lDmTYUe2nzXI0CaTEhDyT6nJS3iixgzAdS+DXgvqI3PoLp9zZySjOBkZ5xNBjSr6T
Y+ABMw5kD8Q46PfYjzvrt82i/2u9yT82XYPOHDEq5gcunZ4H6o+oa25VvGPb/TD0i2/aF486CP/q
uANc4RGrkhPPolE0mG6cpKk3IUfchoftEMegV/OgFykialIBw6TWJeJI7y7+kEqA0Kx0M75LH9JM
q6krPT8Rzft7PBEfj2u0SoJ8FmB+vj9GqVolai6VO2jn1LYMdc9Djnd4e9FTEy1P7Ym6d2j5YMD4
o7CtVa4UWdBR5SiqHpkmloMJJJKyxpUu0X5z6nsZB8tpVXm+6ZeQNisMMp0K6o9VUPxR7bD5gjol
SX8Yfm/Vccyw+DQNaIk+CHyYIgEnXIdxrGLS61+QZTlX5wV7StEHMjEkNW+0TqPZOitSLJ2P2h1b
IjkAoGpPq/jzUJRSVCfYiQTTJVmt5palPvhU/wIQS4/k5JH56BVwHqjHPIronM0qr7tFRigA4iTO
SasfyU8IQq6pbvysnFo5DU7hSpUmmjVGicMuau+SG9Up8fx0Ors/IFFHywgkKRLso7FVcdEWhAGe
qX1lA1PIYT3CltJUMaFL+IWS8GFq3du4KOL1bnovBphSRZVEHW/KM/T8cwTtgmyH5OUMOf0o7S+c
Yu62zcIzeJNJq2MTqtBJftaZfAC1NzzMVZEz1NHSoCQHX1W84RcS6zMxMNKsUEsX3DOqsaMKToTi
XdS228aepJRfRHB8YDsduwgw1NWmRjVbRe8amVN0+98pZ3jQdf+FXV67+GiGQRjBpknDQhBsPK41
eNUAuz472tVIkNlGgvNSmW7uJY4QY+ApkJrQzFlKf5c+qVxSlV91a9r/0b8pKNEkjX2mPbFGYMf9
4ydIjIs5xB7QHHmMCkplR69PVUXCQ1UVBZ4zTPsWPTmB7jMUL1VREujwqCaK1QzR+38/5cHax/TX
sd7gZBzFt12/3yVDGMLpY1DbvL0NvAIUBw+o3dyutt7vRoCmMy9/FD1Ao9NREzAhMkgZ6rhMI1/P
TfnH4xpX+tNmWfQHhDjR0mVXl/MDnRUlfnqI4vtJLUhdCh3VLIHPoQOP/6GWDtT132VXBDbEx4Qy
eJWchA8bpy4JwNkeEHgp8vxmnx6uw8T/bjA54AzSPVC9RmVrQ24jj6fMr9wjVg7lZ8h310Mbv514
hme2VDJjDmdh4iiKjE5nAFXbeTmv90cRRU5A+YrHB4rBEIiVuGc74kRt8XSaJJapeWVoURehNOFt
UVhSaPMvRLfI/OaIpoH4inwC7fko5OL4obbLlmjkCAEEsgbaAYidDJnXdfHXoaxZjyTLOnRpeWs9
btz8ep7Obp2GpCEgupDF0sQ9O7N5QTMmXYnmUYho2bhfg6JVGa03RAILuldyQoAGKxUVtUClK5Rx
+mtQpl+cUWiAntcDAn5A2YpYWFVTEc25I4jxWAMUHDUtwKchajR4nlNV4JRn3fzSQYkADhmtRHaJ
febeAJcBh4mkMS7iaV/iCs0A6R+38fwaat9NBTNGwrK/EKOemWRiuKDbAEWHuuDohgUhOK++akCK
mlcfN2oB8o02ww2P7a3a8DKl7ZlF7u7wNW5wbHZ7sLXqcPYtkmUdPnCcRooEf2F4Z1KSODCWMN1j
nuco+3SCMg5bT+J8CqExN9KoYpfNnnBCGKkSze9ku/wiWJQSzgpFQks5qIpUK/Kk/3qCqWKFjjD1
P7QUT3rs2EgXqzxtrNUqNlPyAyodIqYvxIJolWqvuiviG9rZWphitD1IrsJl+y4Y478a15wsA4ZV
TED/dIIVjZv6tVO7Zg2iRqVSDUPp9wh8r7AwpAwjPry4qGG1/pjsVn/J9S9bbG/b7EtHU2mam3am
rgsXmQ0MZSZORxQiRsPKijrd79aOSSmIJmRGC5KoBScHtzejSNIjv6TtzKje8AAfzu961meXUqSv
9s5dg/TiMfKhoLCSHqLm21RFy/aHp0FGCPtPjqWUyVFRG+25UZu2fltGcywHmG8wcLKYtO1BSMqg
n/CU7fnO/P66n6XuK6vtSIZEJLgLA6XXHBi4M/cbngNk16OfMw+g8SJMIzfDBR0yGB3hb2rokOvc
rarV+w6obFG736vUGy4Cl+gOOR6TyNOG1MVKuSTiQnEsGBbDmy6tixtnh7foxFw6zVuf3ITxIR0g
VjRfbvKFFSmUclkvF11M7VmSyUtabg5YUUH8ZEFufbwfcIdk7Xyxue4J1Ao/ZbJOcSaIACwHfWbO
lgAF6wQu2oQN+u2LzLRWFc8bJUWK/CGyOCHFBrVDFUWouZgggCIMxrGHR98Hf8h/1fJhUESC8JnR
FCSeeDrTUx91MYKMDFIyNFE2BgnWmn4X1MYQYJLGpTKZkALa4OOOnhT+nWrNagcVcCldT/E7znCN
QoqcM3oroLTlkzMaV1p0mbdoOgubV/7uDj37T6j6U9Qp3638+dsiTF64W3jpCMfYBoFKpvxD5VMo
G1AVSII1/ZQNRZKW3gqbyPMT7kRoQZkG2mgx7BgORyhRozF2O+LzVb68y1L8GOsbkIbXdj4yzHhL
YSyh7sRZKTE3xC0+S6E541aFQXWT9MVr4cn7FLsNMYfD8p04ikHNuhMqZDqhtGc52iUkDQM2Esky
Et7RrsZROivjfbHhfiHxgiCE6YLvQW3yrOFuQmNFrp/aiVwM+2X+V7bY/w6VDgdCXEsMcQeoRmo3
mqCKjYzjuqcjjnDbQ9YZLNgc1RSqAyC1OCgriRE8or2cueWLiWegg/7kMyF/i+gg0ROV5KfPYAiH
bBYtu6PgshsDP5DgbeYgD8w1CmsSZ5C61tEUhshJOCIkqR7KvEKxHzcoWjQCFFIICGZTSfPizOZE
pM4pR9hCcuOOIgK8JdulU6fzO2Q3wa7hziyeyM9XLlz/Hi4IF7weqSFH/gfXsTghpX97fOWibCA5
rV6V+1u+YHZABBG/I6Mxhpz2j2tdGBHkSPr4yfs4Mj7MezZ+yYYOw+P4+pPe8ZjzMfzJ3xIjd9QV
HZGXw59H6sd//uSb3YEqyVXFZ6PHCQmE1yPho9jfQuzgr2z/XMPk0LV9h2sueH38deR8PD9JzlAz
SUUU9szhY4GmGTV8KMmtls0+mRlQH3TS674NflP6hufT30ITSTBV8h5iHycIQkuur+YkUFSUbYav
FNleqDCnk0MKCUmNinICREnaAWv+UxiHZpdECuXVAdXrlbmHUL0yDMthTjsofj3N90aS7cwKkByh
wZ4R2BqFwkXrN7Mw3wWmoMr0MVAgTCP3HkYSX9In+Dm9mFvHrzi4fzyhVD1l7mQ+HaA9QHhNpOPU
OvKNuD5Orfgrlz+/mGJ61092ETPuItlf6hv2xZzjov4Cw4i3Msu4YPpxLUkGZlCD/BOKcZrZfPF7
me1cQG/SXyX5oc7ljynOrzpO9OP4jq+84Tiy44Wuew2Q33T8vpZBpl/8+IKhHL9pY3uyIo5j+rko
uMh2FI60Brjg1XXA9Bk76vjK9OfHLA5+dlwovLJs0E2BgSjS1PGL9z2+sKX08ML6KetbrR8Wyc8l
dORGHZcQS8XpL79rYfmIYWqdHRcQbzouIC5YPce/Hi/itd7j/qk32ruOq+v4GrS3/JxXZsrwpwYC
Uow/+GLpMhqWMePVd38OiIvhT1741x6/Hv/Kb+Gb+l22qvnm8Zf+vHgYC38eh8Dv54dcMwq+nl/1
Z5pWgOZ8OlZCAqF0OAptgnlV596qzt6Ww1Bfmgu3TuMyoc616j67M44oGrtSO1G1OYxUPAcwimoA
a+hj0BBAUHVW4Xxwpoxzzh3GaOVSv4WBQs9q3GWp/LwtdvWMLm7IoRO1r/tF/kY6ISFK1iklpYHS
jXR6pdsjFrmMsRJET2hWA5Uk6AFRYl6HStlUDxNSSEgSIaySPvlQw+KXIEWfp+gWHQES1Zx/FFV8
1VmmCZznbjm5HL8EgIkEUke33PEXa9xewg0oNHGCSN8odPZh8inZJX+aQiw6ug/FToU+OoVNuoEQ
SHTBB6MjB2HGiRzY4C2jUEFBLkq7wHXw9xgdwdUByHiQ5bkNLimST3GL6lgyEHsTK7okP9I8MPkT
+VN6TH8SzcQjU5dHGtUrU3blzlkVUjhk6SOoEoOui2AeYo1LYlGIKE0f6WYXCUcMfLsel5lwV/6N
jAlu8DstYwEwWFA0Z5zdFBfmRKKW4HROBA3BCf06Pu4oMEr78NAv+HcJ5oev8kfPkCwT3FYytYal
wR0jQ4oRdfDhc7xtXiQezyNcgqxG+QE9SCHFk9hlBy+uTXeYA6/a+DezyPsuPepoNf+g56UIW65W
mqzJuvlSt9Xvsh4osBo4anOjSU39arrofwbJQTZFSoW+HP+FJ/XiKgg2TV/iIYz1a7rzPhXV5/aA
zSEorCTFCSGG1BIuEb1SEVnGZ8kW52SJidQteI549ZFg/JPriXYN0Zl4/8bo13v6AhSRCoRcMJgY
/kEEGsHMKTn7M+MHdAxandIfytmIsD6NXoN+vvP3y4rxU4iXpngy4ICHn7Me1IMVkST3pQagWUe6
9Nrk2UAnuoeODZv+cAIQj+3tXkYvRc+5prvteDjL2VMhBFmgwDuZo42rg6xzom5GTsuFZiyl3qej
L1b4O4WrJbEhMXPdYnDIaq/JJwxnwYqXsrnYj8aR6KJvCcq2yOhYdQR114LGJFNqEpZnqOhHK10D
W5C0Em4DCqQbN76t7ZIAro3rW8EpTGtG2Z8U5uMdE6JM0cGDWZ6pbzUn8qM+IFUDFalF5bTdlrat
BK4N/OhT2dDaj2HWJfMfgox6HGowJxu2qmRF8waRKOH7JaQTknlmIILE6bJeBaKr0vRVNi/tDiGI
9LgqeAABzRY3xExDYr/R/PB1upA7Lmgd74hcVPANgvBl0MBHHR+HNHXnlvUSC2eUd2L60Bl7nJuj
3i1JAtWypIWORvq1GFXqwirP+6lURp9M3P8sCt6oSqL2gZO2AHng8U2Ws2ZKRMfPT8RM9mja+5Dr
n04sZxvv/Gq2XL+Xjm1Mp1hSiyYGxlgFRVXDX2dhtifFhCqLIsBN39PDEnnkh6GLHliSIQJBI16o
EP0/Pw1AgI2iwPai3/BkXRjaBtjjXFTTS+cTPYt7AQvDGBi9ADYyBuzwULFp+9CYRunhptxThUco
Vlu50gnOC84CeCpyJM0pNHHCyRpKFEOZe6qGo9U+zVmyesPT24aWPLs+xuUQlk6K4kXFydctAx6y
tyLCXubr665BiCWbkwr7AwdfBKi9dv4wxb9shWIMBiTBlfS8U2wZqZVwO6Ih/uYGoMj6hPrFMKcP
n9bdZRZx2DnroX2ZDqvoKllLxFq0YLQNnHLZvNkHhwuMM4LLxMuyF2W8WF26ayrZ4R5A+l507aZY
ve9nLWoO7pBf99HqcLlr6vTisG1CpLHK/EsY4/nXzffudVeG8evM3eW/KX+K5jCDacEtryIa7xOB
gSldP3ffRoFBNJ+DeFmkS0T9qH94yE2EsoLLKgsPpHRBHdPz/5n1IOLA6GTrXfN6Wy2DixaRun5f
vC0wDRLYRbR47WdqyUXidEr01EnYu3FiVFlRrCQaKpc6lAUbqDZEHcQ9mqTakuIG9viCMyBosLHa
YmWeDl9VZY71uVFpyMAbxFXC0wFf0zsH90Vd1quXEt0R/b1OUJPyRP0g8DN9rGb/NSlxNKCUKKsS
qX7VbfTNLZHJEIMYVclv3qx+t50l+G1v/hYeUxaMKKRDqJQ4fy9hEn0H5IjgBRZDIqUlcY2j3CKS
WqgKmBcBqgfRvv1rtWqSC5wNPkjRV2pobsDvSxonvoiD/Vdtkel28U0IhYqD+L+L/NnttBDQxONw
Av8/RnUMLTzQarHOzDsqK0B18NRUDa9XBAZlJ/e+gjhAZlyIe5vvi7q22pmFVXAaPlGGxlGR81YF
4s8PcOytcBygdZRRPo0pSzzd4IYwzb10g7t1XFGnD9cp2XbGaC52YZ1cQ37/FHvl8DLesD+LiRJ0
9OGritVUxzx/pMsvAogVl9keg1AEnCnV76EOJLPwRb0GD9X53+tmPvs9c2KMX2YBKmSr4iprwu1l
ViL0uWzc63jLEykj/SsoHNZLnnKJ0zXYbw7mONTj4oAKDgdyJ8AcF0MPplpa5BXnRMDqrvv917Le
/O1Bur5Yzme4UEgYM4YUU0RlB7V1UrNmrMpnNw7FQIgRPvwxYqfRjSt2TpPXzvq9zuk+j/Ara+Yv
rRtP6UbsNmtmqd0H8F6emPKZ6NdkRBE4XvBTclOyD6upnK4gB4L/kHZ6FqKBGBxu07z5FIDSf/6R
/x8jn0FhEGqGRvT/cnamzVFc2db+Q86IrMr5q0oDEsIYbGjwlwwaLqdyrpyHX/8+68j2RYVeqftG
3Gu3DRZZlWfYe+01nD/50R3bIN5wPqdUjsCLIoD15vinpl3u9CChV5AwrkLvG5wetBm1i+1FMsTf
mgD/Q0a/sjvWblZj3ocPYHdOcyLByn8/mn74xjGzo0yNbBzI4+fO09TL+6Et3ghXksGkijx/gV9D
6SJcWI2TVA1Tag5Dtr4XDiZyuaoZSQmzlviD8nj7/Pf5RPGJM+MPz3VWfG59X7r7Nq7e6DIVJaOo
iX0IWQBienI82ZIZrE5kNzVqGlzoe3sYmSOIk61S+mJJr/d4fplAyQB1AGnELfoMZN/SZd0t2J+9
kyFnE3EKB1J28zw0gG6xfphHkQLFseFs6X25sTifNYpS6pRVFPOi1RsXPTWhGijxp2W1Nx05s+Qs
+vxXeT5rsa8YmIRCGRAdh7czYp63bmXZonm4l0hc5vx0Fp/MPiNiCZ9LgwTIymwQuMW79cvfxC5X
QbNu1OEawDRwDjg6ZN3uNNhHMkd42ZLsvFv66TnPXnnU75ws3+YNg3QSM8SppOSTHbzKROmd/75J
Xem9kB8+UJkemMlxBQ9ghivJwzaEu9pO6i/KlQSm1pqC0lI2EC+3JHa2cr4sqMloJRj/7Sj6Hm+j
OjhOxbEe5jcFnnV37gkbab8lRwclTrEW1FNttTJmWes7Ga1gwHO6iPv5kzsT0ND4nBKG66hpqvx3
39m5SFSr4rrem+zgdKJopam5JB7MfJDgd5M9URu+BwMxl3MwdfdFk5wojrkVJsq83lUvXCbXbh0x
NKsW7962QjuWV0+zfFV0+J/UKhBiajQz7eNbWwiL/eUPVBdxy9J0M47Z/qRjSFVHsX3vU6QBGrwg
7qjpu8sJWzOm4d608yj6+FnuCZuuud2+by41jGxBZrkbkiY01+bPeENQIHG3v1IH9ifm0kUYYzcD
HOekXCluHn+rK4aSHr6HdYu1X0PYzGHLQv96WQXQj8vvXYPo2sxlfNXU3ED+HllCXAncDGuye9sg
OXgLha43omt4YSvp/jl7zSD0dMVocdTQn40EyZOoxmKB+NUv5C+SNiXiRxPTc/kdvn7gQdLiaF6p
QkxMqBmCjJMfb4+n3/2IE36vr50lItNSlb5Svta48Vw43B3eHMMHfJF+dA5Gamf9+Njn1FyQmmGq
MMu6b0ZsCOOGmt7N09PBb/XiigbrYuO6MLVw6O+D5FvTtHz1bVLemDYNX/sJws4mBmYp9vAJStQd
6JFIkk8xy8IfEj+tBDsqs8uKS6ejroQt6h383MPacORGKcEs5uPue5yADrb8OnXIHwUU04tmc47o
cYHM4phCdseCN737W+XG5XU+YN3adMhaWCQ+SQHRDK1f7kRaOBLtNn3Lpwmoj8dgv73aF/sBEi01
c9F2A2V8kr2eTz0KisotOH7z4rLYqOj7af5UjGy8fuNPcI/48GHawXaBF0NAV3tp1xWp8Px5Locg
P5FvaaNGyiM+erGE5tIspBMkZLvnbhVd4u1DG9bi00kP89H0lF+Y8/cMWWs2U8gkxg3Zd5jJ8Rw+
i9Zlonrwm8hceD0/HDfGENIsT+Ofqq95zt7pUKJdRWNwetMtRHkWKK89+RdxFWKOcarK9zPulpeb
KQe8D3gZwEjFtXHVz0rv4FJMuiVflNsU7iX8NwheMbFS3kZF6IxZcr3F8Tcv4tvqdmtxqFMNprOu
xXUbVRZep4wJpvbVtvPnqzrhNYmLU+DdfdFlPO2+aUpMyVz0mpCICZlhU0a7xbvdkl3/vkvyDT/e
9YuBIUOUlTdfPb8Tz8MSH5Y0orNkz7T1Z45r1C4zfzjQStRNn4+m5hvmwjiBD5AfK73e7OEYBlF5
DY7X6Wm+Qn/ukvrIwSVlkEAAGRDgbIq52cBxJ4pWB19XbZsKXUrRjxJ8az8qkFEXkAIYO2Qw+vvL
cepP1ZDYcWJPIKcUGJ9nbcOU7Z21ghKIwMqqSi2zxS1zdprSEikqrI+C/n7E9BBcY95hZF7T5ZTR
7iLMjq9Hx7lWFRRV9BCyyKnLFf3aaEeTTuh8rhcsoJOXyqKnyjWIHEGAVRzsMyQvj+8/Z26jwszH
/b0uKDEcZwezFyXdFZHM8NlcaAER5yhIQfZM/v7B5lT3slBmhem87DZ0Pj3VMqEDg0fIwIJy7dxP
ePPn1euL2n2IbUErFgOqmhZUxMkhuMBgErgprafqONFFVa/3jFEUYqfYD0VhSbwt1pQPS06GJX5B
jU5dLDKPX0Pzg2VU0OQBo14sQ/e79QACt36HKOG90CMpH70F93bKPAlE63368fkNca5OsZ8U4M/l
NYSwj4Lzq6lfjkm79lR5UCZFPyoaOKY5R70JMAVhdWsqoBZKqlbXOIeZkO6GKcVMwlcT4OBQgbgR
BmaymlDviOk3Q2MkncrEagLOHp9xmRjH8raOyRG1Vg9iH8vSYTAAj7bQkr7EJ+DHAQ2D5J5U/k1z
PJKViXQBNoa8ryQ0biIqgxprb0IBDphBuQdB8hPCRfkZvIzGP7lGybnDxCJinIDnxuM16nntciz3
p9Mb65qCj474pBY2QHZscww1+2HGqQNUehsrGNObowVxGrb+X/Eez7+5p7Y9Tl0apwGHyjzl8XPl
PihyOMf7e7U6YvcpeVRZB9r1ZscLQm0aLP6hm7w9Ad5cfMODE4hgGw2nUud0M/rpjTW9zTBEhI6T
4+gkbYHncNcCI7xMOLLahrNqCGdK/o/YQ47X8/MKeLTYUbeBsPPgQtXdkOvVEL5p/QTgwkozOJfl
V+tpnZZfOzhDesPafP8BBU/f1PkDMSqiPOQNE45z9k0iNV+6InDhRdBBuA3MJ+WwcgqJUKNQKxtD
xqaXy5DGKpL6yINbEiTx0nU6bqiznn/DHDk/PRhCVdkFa3DKTOhsc0bB5LZBtR/e+PPs3cdHpWpu
IED+4HiHKedK1tAibnbDJQVzctcf+V/epskDQKytpLQL7S1beeZj5MUNkCpGoFGlMsqxNTMq4GLX
H/qNbqBfx9NVkWPaPiQG5wGu/qKUecHgzJR86f5dN1MiOCWX+iqQqvLHG9flrilwSb1RIKqCcE1T
BIcip0wKeFx3BTJtIu6bhGNUZ4lbNS3UCQq/chroaQgkOdiB3FbiOao8Wmx/ajwdKA/qHD1yj1vC
KxM1X/uICrofYT15KOYW1fRRv941bexBmIwSyjzKh3Eeb4oN7MoPy6/+CO4eu9zlrfO5YWFfNicU
cmhXnIQilMu9ICyGc+gYm+2i7stfC5NRey3Ll3yDDpfJh3lHBTlHTov5InVcs1Gh+SeaCbfTkHCl
PC/80r2MAzoZfoEfu6dwUMCkLlvfqRp7qk/lKb4S7tBULSI7KDo3fcWP9jf6GEyKjwfbjphi5jMb
Dje/AO8pupZQjuldXncH1PO7K3fPVPK00PFRgKHJVrk50KcpJfGh5+4p1Yre7C+YVlM5n/jxfcgo
0Q/pyKMyDg95lEVcZzK3DD0fREw44hE8WUGdTT+ll/UQlDf5GGevqSxYGzGfLc5k69poQByh/W52
6LznnNp02/PfN37+h/VlavlW4up0vJlOvnfTDRTAku0/v0HOhe9cXnvlcCSw6rmtf7ba8pasmWr6
KrX4Tep8VIKSUJ+YTK2+YFXGJoJCoaRGUnjqnf8mCLZLqwRmqgdL8A/GpncSVfoSf/f7+Ju6jWJA
fAXbUuEdfkZNq6gpP6WcD/VpqbRgg2j+I8S6C8ijyhk5RQiJa7SZhqI38y6mTu0ZjlmUyPe7Jfrs
RUwwdIR57ktEwnNHKPtNIKMkyYEORrTTx5cBwpi6GnaFbMSZ2gjq3+V70l1wLrZjV8XbL1QejF3F
bLHVPb3nHyZmOfjEpP2dFSnf+GmYLzdEvM+/rYfJ7+NzlrGrSJnkeZGJcK5n6calG/bVuJFX37eX
fnh0X8crJ1YfeNu3Yrcl1NYgIBifnw706CsuBLRxzbo17xA5zh+sT0HUMaFvygxpb57/yoIt6Zfy
DosBtz/Ee2JGm6GYmfHSvM1J7nxBtV//j63dijzt7xqnLix7xgIC02nBouBEDp/vhJwgHqfOHPGn
urvTwNzFzJDnOfX6cVnIqZuDj8XgtWDiLW3hnK287IUnbL46mdNfEUhYXxBEe8NqXa4nD0q7cmFc
l0lZlNCPbSG7Z14m/n3Y0mEyZQVnz2q4I2Acvc9duO1xLKflIhiWDc1Apic3hmaxaPDCLXq+n9Ur
3oX78X/8Jjj+S3kLecDWqyNmelPLUxQR93bf8HPmYG0RpvGZrOXWQp88z6zKuSfC3jhz87rPgGUy
Tnk3PDHNK9FedUdO2o4fVof+6SrBeh3aH92cmTmuTcuxFa+zdzsvnDCcxkyZHKhTe05ikkTG77Nh
RZmi/irnE3cUxGp4lBha9Cu3O/GXOow/9cX6ZehBuDrX5WLxqPE0SNjTV5qaUzrkpFWwSzxxchiX
y4cA7hRfT4x/ixkc6hi8ndPFvWgyr7yJjf/eVF3z2uC7c3BW7FMxDLU9PlJ/broi61wgcy4y2o3l
AhOKE9zrgU88csDnlbnG0CO5tibfhQwJZi/96G5CLBKaPBPKKsNDHaq+j+MDDKQGP3Jhylww8ecf
iei96n2QJL5DlscU91e0YHvIgdwe3UgHz2sJGZ5Q5vKqvkM+Ph2iuWpvfAJQia6k5DJgq05OY09I
DxYauNIxNeX3u5D846h1LxGMMiYVaarnVfa9/QCcPj3TCWAjOoxak2vc0GJMonhj4WfwZMZAXhpD
iddVETjhpVoKuUa7G48PJ6K9iZuKRO/QtDf9aLKrvuT49p2WL1Tng3dkcAwNfb3rRwCzJuKbjgm7
vqSR9976PnfLMKzHi2MffpsNHq196JbbxRzzaiRGn9NmvQWKKA6Q+v3rpguhXKz58V1TcI2aokju
4mzoPp3mwv06dVMEKLmMNw209N/9WZPhJMVDZWRO1bjQ8UzaX+WJPjduhwevT+bL0O+3i6Us/sUI
ClRtZY/ny1IcYn/6tBXtdJgcpB5Oi7fiSfvE8Ike7KQ56C4IYwBiozZxT9xpVB3tTeEDWQBqhxA2
BBI67Eh3dAyzcdKJY8OPFL5ZHAdwlbD+0G8DdWNY859r3mboqSirwPbH9JvCO+bjqccElpIJ4t1b
M/HLfQnRZK6/Fpn2R0KN5J74sUzoWX9Dy2OF6fa6d2UCTD19iFeW0hYJyqo2Os49ySTN6dQScQlm
UWYN43XgJXouTFhWOnuDXALirWCljgVceDGVC8GkNwI6vIzjRbndxUggsZ+zr/s2+UaoyEdT8g9T
vrEQxRJTiHmOKtkTSabmuZqsx9u2TXnA0n0Fkge+tPGoDXofs9bsi3rvvXXLNr6JZ14aazFTACGf
g7CY62JL4l+PlbO97apt/dq0y0CxMEbtv+d9eBwpgxhMm2p32FdAsW7GRzeB1m4+tr+bYdeaQ9SW
GQBbWVx3KkUcF/hr10yvoiX55u3L/JN8HfwMgNDvNp6JRbyd3OGyifky3JFlT4hjcsg94HMHK7wp
ZSQjCHNzAPgoC9c7N6HOq1v2E4+P0d+GqV/ByF5QeTGwGuZq8KDDdOX7KDq210GVkEKZBft3jHJ4
9yZiGGpmZ3sFK6nHmGEh6uGY+q+c5kTtuIHCkQiVZA/jb9fx3jchtVRhMFr1qEgbX8Vgwz+tSa9A
4fK3ud4BrTapLOWJ32g54rqyNtdRy17sZNTvdnRSfITPFNMY9ozk7bosySgHCfePnI3TAg7IlwMA
a2SHb4vZjPJt8YJvSLf7wzQLBC/YKA2hexJqWuwwSlmataHN3JXYu1/YH+RxWBzYhEfDFtqnFZkl
eU11HVNi7+lO4Mrg2btXnerFNKQo3kmScjS7YEIn9NP0U/7GWcibJHkNeCcGR90M46WlZhFDDbnp
66n5QP3MilzMn/Wuia/mlnXNIeLdTg1npL3+ILY1dOHaOsoz3WEiyhT6Jlz22+W8cKFzrhJi4dcc
cSbpM/DH1P+DaT7tR1E7Q37pd/RY0TR5t543Nq+3NMmQF/HNettpveXz5p+O47q73Hlbe1cY6haq
mM0cuoILxpxgP6YbP2zyJof8ogbTo6VcD1najFcdtfY10F36lg9IWwNKwWYpvK8OHjAQiPbeTbkO
80XFxycbg8u2W1nWtP0dDABwOTdcPjgTFdGU9rzhoym3fydV6P/m9PoBaZ1QJPALm9eX91E19ytb
m6DwlJ2Wn/TzRh5yO/kcy13EHdrFHI6/dKewa1eay3tU7NHl5HByiNz1Sz1EbbBLj/O9wc6RhTpy
XB0BhfKOU9Livb90mU9PknXjvZ+kH/2aVqbJOIj2GbUZ9ivexMnakY91Mc3H4cp69vvz9v2XLvD2
xdhtE5apnMXNxkdgVt+I2NPe1EGSfok8ipBf6rHlQPOa6R5mc31Rrkn6KmdIA5EGRtVshqsm4jsR
2bGNs/5766ag8HvdOmuxolHidCqgA1waoB1+G1+Q9vi8qR/YUdA1we677Q4aksCuTM2/t/MKKcPc
bgn/FWlw0AWURg7incvmSI63B6fCS8PmYtuq4m031uNrbB645EP8qpA5ZQ//waS5WZwU+zc+Fk+E
enGfHM1yXyfL9PqXiUq88cvTfJ+0TXWY2ji5KHekihxNUL8wfnoCcEHdTnfkxeJ/sc4eNwdb0uQO
7AmIL5AaZIJRFO4XrREQuTu5mknvaalBuPU0GVZHo3wbIWHKW/VFXMOip+d9AKFzwI4JwX8/6drr
tmK4wZLG0gjLVDWlcQaJgXZNfMsOdY2Tph9ziJLic8gZQxkfIkL5mALjE/FanZsU+dKOQOEVRtMs
7neLMuJqa/8dXgx2qI58Lm7ZTT1zSdFAxJCXMYNSD60UPIOpEFLb1aR1krdqHcAYewsla0bSxwGg
ZqIeJN4tDEAkrEhRgqwnVABihpxMlFoxHsUcaDIqEBtyk8KxxZYQkevnyOb4gYMaGFE8oXSbL+Pp
1qngp2/WZ/gpcQPKsrM2sNsVQ7rb5+47M0J/4E37JV/YAJVEYkPkSwpJmjmKLV0D+M11Fus3JLqn
pT6ufLE8q5PCWYe+oYh1fbC/Y7olRbBTBbB3EdDUPlvymfg0Hsg1BloyGtYqEkImFFuQt04GGebI
JbQfgB9JM9FJ4ybCFDDUm6FRpyY/7HXl/6Whkg+LOmyZ6MqMUDyWgsnzseRQC2+jlUJdgs7OJN9q
3qje0JYi309owzz/JUbEuY5BTXaIlYxP70qS3+6c2RxxVPTruu7uxRnu/elVkeffrI8F9ZTEFxKG
YR10va3eh7+DNCUGQ175m6VrwDiy7lfY8zzfXD+BUu85ZdjmoYyBgIUf7/E6OB2HeRqLewWr20mK
cjQrQiVAQFb4l2PlE4+g6SfsVEi8Zi2/lrAGEGeXv3Xt8sHC1C/7Av0MrtLtI5Yn8AxiFnD14wfz
hjUvt4UHm8P5XbhEH7NkTx2J/bPfc0IaY+7cHgEkFnESWWhnzVhYEDFRMjIk4wYS1qTMF46D57+z
J5ixjx/t7Fx0/DLm5CGRU0I/OflL6BdnIK3BRNPJcCflXIE8pBwTrXoZjcbiA7OT5KciKNOKACHD
yOHYes7O7AjQIAV4uNg/WVetiSOG6b5VV7LqJSjoJzyrPbA5kSW7GatN5N6mqr5KpqzkVTGTlFam
wYd+TxYnvxMIeSNre6nrNU38P407Hn8p5wupcKNmdrfmDy1yEVCVCT2fUIogBjTIXqT41QezLNAK
kZHokSTYigbSoY6UiOg/oPmInf/4aPNgTu0TjJt1cfyUWY2p63H0VsYwua5vhkwPwU9ovzFlV0cj
rTKezdh54C/eh9zcYd+9ycbujb+DoCyKo0QSrgJL9sMnyXEU/EnSZg0iCjdpoEroJvpKMT3Fv6+x
TxdJ67+3uOAs8WEsYuziuS4mY+fQ/pYEvZmGzHknUrAZIaIjPBWhquF2kCYqNiAqPuZCmjdrwfxo
z5rLUEFYI93rCzDduSGBnowrmSkMB4mEsWfzLscpnDVL8hBHkpJKK7yxFPs9/C92YlNNTEgyXJTx
FK9gxK/5H6oWNLGr8YzVRag45Od36hOnm08Bgzwd8RJ4708mDse2TcZ0DIgr5jaXHwH3mtsRCmJv
f3Yv96nmxDHx3cT5fGCa9IcuaJ0gmsFFXDEaWjz/XDbu+fGi5LmYHEGB9KIdZiqPD7c6XCEb9k7+
TyWjwlfefvJKkFBViXHuVuGWxT+T4ykaF0z4P+TNPpNj0f81VXKHnKHqcLAaAjHBUcr7k/PZOvtA
JbCUz236gBfzg0kl0uLYUNXE8PJVADctfPoTH5oIGYlpasYtHS48spvdBop2wDnGOHipiJAd4S6m
r0MUORuLgSgrB/TmFvXpHOgHn/+inlpUQQSdKNQdEHODPv6ivN7v6gRyyr1x8RVjUInJypWdJGMR
LiJuAb7rd1rlXE24Bdm4I04gdufbnOPzv7fK0kJ/9Exnx3/tTKeSZ81Q/rEFZcr41zEfk56gF6Ts
ARHfNbRWLlSzwQ2mhK4xKrZRGMh5pAJ4/rs6N5D46bnOTuB8rvMKKKB+P/eg9owjZ2ChC4iidz4u
HDZgXJPnJL2D3/9BKKko/WkV37YLkz8mz0I/7EWaA7QRryuTaVkSirNex8tLL/fnK97nvZKrSz1P
M2OFOz/IiPIicZvh1C9v8FCqD/3EKNqhGBKfUANUZg8MUGtMhOdL6zrG3F8zpmKBODVu30W3Funn
5cvsqa+SJwv3bhTHDHbPbfa8pau3GTT9jRza3H2JrimAUw17wZCxBZnuztqhTeOn45r93sU+JC7e
M+9aUsbepf609mPLB2vDhOmJItRkN+9M8+XLa9KSas8OlBBCNWcdz5ww8328T5wV/sgcZf473b6i
Ywh9kwHFbsxfdXIGoaxTMp0OPh3IcbYDWiYiXV+zWDONM/4+D91ts3W/usNnkd1VeDcRn4vDeV4p
sOcVQgobTqcTs1+GHy4Vs2pyYV2SPIvKpK3nltE3nz8WMP+D6nldmCdnfYU14G+eZpZTo7+o4BZT
QGxwXcuTfhQR5yJzbHy7stJQ/LcihORrEtHD5XBGpopv8j8KlXny1SdiXHt0mlCvz3aRtw5DvEQz
CLya3gRpJ7zLGDhY9qqS7vrY6vc7CjOa/RlxtJRhM5LIhjesa0RukEUMfGlt5BE9RJiygt2jTUnW
L2qMnt/3T5SjGOtCuCZAj3MJqcrjdx/tU0iyUb8Re4MjjJ3hpN84y9/ENZRfNXB4sYoQpamyPCvj
4+mtGWJYfmgvyErRHLPHtAWY+ZO6WBeVlomolsyoF09dShMlowoZ5ANgHZQIomJbYXcq3XQLya3X
JihxMGtXbi4dK75kUUPvwO+TcYTMYYHdX+V8ZTnMVXk+Sms7YTj/0uGiFX+2IyIX+jklEjFAe+9M
tZkHscF1OF3fGHIZm5AlSVOzxeOrAeTJzDRiqPVtMFAqiHv6UPbVn1633W3VA5aAofJvz7+pp9YW
IfOhu9tjRgmh9+xNdREwXBQ46zt3xQUEwpTVf3H1a7KszWiVk9i/SywtKZENb8dCR5JXWc2odJKX
mkoUyQBVPkUYM8ojK8dT9vnnfap8ItAWZYzvBeEOS5zHK8srywSOWkVzGMzvfMYlsh3ud3C0YCsW
HtIfGlKtIlJ6DmrfpSbRDfy3Gt3u4xai6QsP9nNR70eseACLHUBgdO4M4JUnb/I8Z/dmq08XQetc
ymi3X1PQ4OLK1nbUSqqTtNy39NPklq/lyhD38uSmOgB/kaetrXRejCp48j3vIAGS5AWowlj97HvD
0W3yxjCDehO+l/loUUGtws9J/AKVeNqVsp4SB04RAS45VJqxzzkwCu9d15ylTcgbS/GDgig8Ehyt
ngCW0wvf5xM3Md/n/z7w2cKcSs+Z+qXI79VVRIVzm/T7K5EA5CcWe+xw7C3sA0JKiWsEeCu8yo3O
lExcXXVhPGAptH/haHuCdst7xvGQ5DyKLiTYj7/ILiwmE42MQ7WJ+4peAiJhEfGej0zE0OrCEswW
2NIsTx8EVYJb6OafBRU1KcKXDTEMerQ5nS7nBugoIRqFPjnSeHiqvvYIrHUgyZlD6mNswaCxPkTU
5ZK9A2c9/1Wf+0ZQpbH3cdWjIYXV8NOeqr1wGqYtQU1+asy16zOYN2UB3aDn5PYdaFEFGq3LHh7b
RT6fnMPgx3/6gSDmAeJ/gfiBdD66hQoMIB7EAZqTj9sxXZijNujAoxqOBHOYZs8NiyLwkxw74gxO
kLs5qyHLmbmQyRmMAGof7zis+rvaBVKxApBoLs21FzJDqqGdXNdYDF7o24leTJN8gqVGA6SYEap7
4gfPb9p6M2NPdei9Ub3azPz/EemhIAOTVeil1cduTAbFnz5RkI5vsczGX5V0ai4zurXrYuXzGsRt
yjTgSn7offm9clsVgGY5NzIrKeZ33a67CbbtTi2oxWiT5KPppndWeMoltnDuYkCAaKWtXg+tg52T
JHX6JphWXAjm0pWgrSwymTwVnJKvWA2/sGeZBXso+J9fL0+Ah4+/pTNoFunOyAm8997skL50CWNB
5Ejiydqtyc3eA7bnbL3d8JswIwn85EtqGyEgoMijCYKTNMFJev7RbFH5+IrVo6H1irkgyDk+KzqD
Mcx3YWzqX7OBss+KTxndkzALGhgfpRGS5rvP0t2FK2tloApCDfcy0ciZSHZQHi4UdrLtxG7ZEHGY
gVa3g6mXoSbXRoY/bahnGfMJirdEN7XsRZsznYEecIdG3YdKLHg3GNa7mTLp0ubM9mnA1FrWHAVW
ETB6Ln0HkLkjIloyoCNBx8znEYDR4lYcbjlT0XmCcAAFByHIwrrnm92TfuL3N0QTICUSBY4x0nbh
TGwNkyP9idushgy3+5470HTqhnq2JnYrX5GHYd94kDEMxJj3fgu3SP4UlvrBhPFrlDFyxh9lOiGK
8ZgtRAvztoWYjotfHDxY6qnbql/9Gu6XZ+Ae+hnUvudfoKd76LkXeMYT9XZN2XTxVluzLz+iepQE
XXQi3aEzRTZR3tYCTDxhYRTCzFwfgpjNAJUfHlOTPRuNvLMihM0ohaHo1sUOOhwtpsjaIoxJH6vm
YANssz0Q+MLzn+b/sxy5xDAtoBQ+92zvpix2Tc9OiUeyaowpYMDARSJFepxedUPqHuIdhCp/O8Hb
7BjCzxPaN5D5D2rqLH0iX3EGUMWqQbDhFXEcrftf/ZU2VGdRLBW+PqvZL1RC8oOR0mgeGNsWKfq4
hqyLGz8YunvXY0FYVbS/yhxsg6Aak5N7ma7jVeVV3YExO3yrUOMlCC2WXIqlT04CCncVUAquRdlh
Kpij9it3A7SaBPKaYWRvIBXklEesRohPDKHSS0QH5asIss212uJ5Qsdmls27iYMTyi9xoIXOaAbp
Tqx7xdFw3tP2E4YF7ZDPNyeQQPyK884MkF89CfNcVnftsuK7jovGYYB7sVX8GVKpPP/2nqg1dZj8
8/bOZaOOkyw8ou9j/wJygZm21aUr38JitMzEdOrL8FIFkrxDETlBfRmAxTcqTushggAleokt+sTY
8fGTnVXBU34MurRMHooQ1jJfFeb2/YzRiXqagOgjfCnlkMM6eSuDEfjKnxStYC3nOKoFgfc170uK
18YFUtiFt/sW+kPqmiu1XiqoNRfTZdfsKfI5xZnzfiXb49A7w6c8Wq9WdzicyhZHhPpaUpAYciGy
SChIKQWZhmL07NqQrhfcakwjurk4ms0Yfs368X7j12UUEjGGMMf0oxUiyYBFFdwGpVBtRLT+oSGk
tOFzwJnNdxs59K3Yzr+sb949oZjhyyUrQwbq7NufCKj18RhWmxuQYMJx+RAbXs41Pg50DbQb6KcM
wj4/wGZqZPnNEYF2aqi7jUMbIgGkPAbAoBHf545bQJwCg+W/ygS4RoM8LOCkQeLSMMhxqSW2N1EJ
sjqDa5oYgaJ7Yhu7MbzP3g9ez0eYzah0BPmg7x0t7YnhAMsRFTPnu5/C5reC12hlcu82/Ic5Fgyw
JjGGizPIWcpKayFHzovYXAuLI6l+TYr6izuCwIiiYRwMg43mm7qY8A3nROLpLREiRgQNwwDfkIbl
hKzBHFXJDe3pKq4lgQygSplFNCF/YPsPcJzmleGs8FwAY568gNhtGV8wIHk6qeWUdTrtqRlnPFte
H/fOdDH6znJAPgufR1Ozes8pZjdVXw2f3JopKep3/rwdTzYUAm6o1VouQfAIjwsJRqgPhHMopji7
9dfJvY6AQi/7cPlSF7Auo6qH/BoQSZgG+/ViNVUDztCcrvIgeA9kHF9NNSYs3ghPBvHBjp/Gies2
zIpzCJYXsjqRUAF4A77hwkv3adgol/kUeO5Bu9NLi3L4+tTHAzc6Nt5xpHuVhJCFR7GMHxtFc5qj
985KFShKOSdv88HEupFQIELYCF+6WX9uUFnWGjrgyIHhfXSGPtRL2YVD2oVvoGS+1mnWuPCrES/p
NQjtghN/izgPP6Hyj7+VUbJriR1yRib+TioL+k0WNNMATdh1R4lj3sdcZBTVf70JQ2ALyq9a0A+R
Y7EMWtzFu1SQT294q2amxsDdhcENqjdI2nIpyVn7qtL+L2f4/37qc7wgWrv0GBXQCAT4CIWMy/WD
Bp7qcwGuXmsGKN9wzQBtZaDHB0iS26+kyZJi/QdKR53QP9U5PzzX/nEbybWYJM6MOEf0BvcEs3LP
G2FAq52K2ui1HbfY64UBbIFTFUwCAeGQp6/7hfKGk1AJwsI1nKb+yggNpgCT2ee/wP3PfbiWjR/x
MmKe19Wv/4iID6dtpucLyVun9wAwgND6rk580kqIzBQRSWmgVMioLbjmizyDS7z9qrGqS+vau+Fd
nQ3vknz6oseXi6CrnA65BNoeeMKICpBfc2ApT/FFesGZxH/yI0SBq54d8wHb9f3wEUgBc7zdMS5t
uKq/54DWZWfnbis3I8tbMLqmlZI5ylpDVmEClhrl6fLvlSZurTQZ66hRQ1bEfUenL/nLRAbDwrnp
4VjHNackEoWZ2RclXa3Ec5L9zYwwJPcTUGF60FkYOcLl9Ws2WJnCdt5DDBRxxNpSETSNYoiZR3//
/Ft9urT54Ss5W37b3q0z/EMqm+yu/Ab1uJJXME6GJK6PyzjPLDylT5wmWLchdkuWjzZSE/HthCFT
NMbfXniwJ08pMPNIommfoe3j5ebVS5PO2UbNpVNKkfN6D5oYuWxIH7xJNsU+/tXcfG+Zk149vA9G
XAv6dMG/Qksi7igUcuyOl2r6J/QpbIg4RkqL2xiw/BkAVFfHxJAMnOD5QsmFSYcQUxhX3Ac7uJAt
QkCSyeTGrSmEdePG60RfXzHjxNSzsrzYPqQ1h+JrfuEr1Ff009GS4MIDUgGSYaHAH5b7hBjidDrG
sc2niXHC67uH1lwdUl8qf57WOASF4djTVNa6ZFGYSY9qeSrCOeggIZe/KHQKntyMPzzdGXhQ50Pc
bGFxIkIW4y8RxHNEEAzPKFSoU6u2us3G3asFe6V8/ig4voZEbTt5s6Go3nFP9KEKJU+VGAJWH987
BUzbmEa0AGLTCWSFZUBvD9dGptYNrifi1BlnwLBhpb7w2aq6F8L4ICKRtETqMqx1kqwyXaYFyv/T
KNcUnFbau0WAkg40oFCqMYZF9UXOTMZWf7KOwqLodjt2B1kDbWRwW2vdPn3hKn96Cf7wHZ5d5dFY
RScnmWOb7+rXMdMQPE3og4tj9F4qeb3df1z/GPnKvlsrT6Q/gYvi8mn19Xn1Jlyn2xdW4FPvGGJL
RF50GAX47jzexMBag4HXseO+4OxEWi6OS+EhCYIVolGf5ARiagqoJ+jmraY3/4jQ/iLevMxUebJt
YsPGe0YH2P2dG+R65b5tuM3AlBlJ6rkkBBcnREpcy4SDwamRvthS8JtpVZkGhc7rOXJv56NQXX4/
I3VT8M8JQskt+lVsqTFJ3u+rf6+7u9Y73RmiZyzlyGDQ2qDtxJTZjuUoJxpDVQQIocyx/JS8GxLv
RunsKo6ws7DhA6qarKkg3dZM8mE9AQUvnMs60RT+pX5U9YkoFgLVmJjw6nm900IUEGAk3uOa9AsW
11xGM0pB9bplXqZq2srx/MDB3jXwA5QEgXveJ3dl42xTMIKsBLgEnDSlg3EmGwrdn7IXEJRqJgyA
dNdN0MkcN/04GMp/Rv2izs64lP7t3fswLMGUmIM+nqnBZf0RwcqUuXxniitB4HozNkeK5sasxz/j
CRO8PU3RPw5euEwvR/+DU6WjhE23Yqz5Ha2CqqnGeP/Tm+i6n6haMS+uUzqHoA3hDqPHB01pfAgc
OF/Kdla7pp4osSwriDMUyaTpGI1QgrlWK+rppGEtuyGFv9vQ6w4Cs/l9en8SqD+oWOLyq8YnugA0
04vg6MqSonflbsZTRC/ZUjx53MYRulLAUOzEzmsfMliH5ohj1zuNK0YvpcXKd941hjbZwWKXipEq
Cibv8ERnhPc0rWh80F66JAkLjZmEujCQ9E/wXmtQGaz2QDqPTLOQWF+arko+9yPqE4hcGdGzdGzM
nvXbZkBLB08kKeSYhzBGkHFMUWG/KYleU2KAkW3v+nTavanNEWRJCiacNA84YVmr4OQabPSjJcXu
mcf6KaZQEQLDw5ZipEmLvR6vVyDfCy86IhLJ2j2KkHS+mKaT+yl3uvK3KauzmzkC4Jo6OsQupf94
/rR7wluIXGelyVIexzgXnRUETj7t5spzo3cmqb/KJbgfg9dWHyUn6t4BumO4LFTEGk4rzoX5niWp
Y4QWN+ifwejT0/gqHUcWFXcQZrri9CkHquPC9jBO06Jvi+NF1u8P2k4S68vhTVyEl1MXLA3tbE/j
P0j4C4YahOecB3zl05ikDuNK6z7X7GA20TH6LerSpjH/Uj3Wk/w07ygSyIHASbi6sLRhkH9UZp/s
v4PrpNPI39KPTd5wqG5vBR6JYSmvXbETdLmKp0LR/UEXlNnFrybKFFluT3A9ppqKEzDKq4ELOaRz
jk5BQqdLbBFfGB48da0++sxn11beZTEnauhbnsUMX9RNGenZsC6mFjHKHp/5izw/EPr96lZQ9XhP
FahUSCGgaIwJjy9752fBdTdU1y+stCeaxgCZAeafEck8TMAf36te2HgbAp/mTd9CSGIRKDBV5+xY
rLdjAEhLUwvv7bL3etuZy21vHb0bzAeyizlDJ8nDi0vRW1X7yMSU8bhu3n0234IZ2hejFxAVYIOb
moFo4C9O+1Aw2DHc85/qCXc+UkOp9312EOlt8Vkv4mEfHVaxcYH6KaS1fyio5RG77Xe/5/OFhr3N
AtGQaahARtulwyLV8VtNwX2WwmVjcm2ZOZR6ER/6+Ud8ql3CORBSJPU0JMmfvC0zh8OM6/leOIky
Ti2l2kbe0Z1TTOHpcKV1r12tCZ/sDRF+3dhyWv0dxdbLN+9Pz8XedCG4Rj5RfHx/P5E2610xOU1c
vdVX948cBlcbOhRKfb5OaPJqxWVYw98/iI+oK0l7SjQZVQT/AcP5nOnCSIv6L4h0goA3Wf/yH1qQ
PEvjxFuL7L5Ikm/9CpgpIw4MqZgKqAycwEcbgfgzdkCwrK4K4DfZ8psOKGjmDOnokaH1uAu+QiW2
YhJPzANI9P+j7Fybm8a2rf2HXlXJuutr7iGQEDbQdH9R0XQjW5IlW7cl6de/z1je9CE2Fe+uw6ED
G4IsLa0155jjQgYEHGh2nR26GtjR7Yrl2UKc+ZePXB/Bw7CePpQ+ig3+5buGAwLz7sLhJU8hRbD5
dR01LKSYhrB1Lcmk4SyLd19EbA7wc4qi/WO0aq46F6K7f0C2zgNagNBH7Z29MCb2lgCDC+fRJuCY
VR8nuyWy4eBuyr1NQuBbt8bDDEXsx7wE4Chb+VunTOeXGB1j52KfiLEhZ3FCb8ccHrhWirWOjASZ
6+QB537EKzfLMiL6YArPZVsD3Q5kl2YIlLoSUm3FgtZ1rtuwQZC3zUE/0MSZCUPpxAMitRRPNwNU
kdINPZOP2BJNmoPDEcNHqkPRgjKQEch+0bNlqWMqiSh4z0jJhfh3lVAz4tsFELqkiPvsP5CvuVyN
VOqaeZaaRyuCNx7/SLKhdLGbtV1rcYNQ1O0Y+5oN4/uywWymbBHPgeuZvxuVesuGuxWUE+4FUgh3
ORcurn0S9dil7FmeJe7NiCJIR5CRXJGieSvQHN52zvR1FDBuDRByD2HkstG/VxZI7/FFL1q/urMW
BjYDMMg95yEfhvRNhcsXyQCr7qKrmT8nPuh5vqYOU/1vMwoTttpb9W5aZ+OswX/Nc8xnKBjJjGYx
zSpkmQnWBvLPbFQTyZsg98MKYiD1TeIByFXh/GVb1V8KHAGAbCiikG3VPbWV2cnC0MU3oCxkJljw
lakQkDdbUO+kprArK2eNcpLbm/Ot4jxcXfZx/d16M0OHNKvrqWnf4m7ZIbeZ/kz65DfmSJDtGsaT
XfMtWeFMUWRC6mOTvPU2w3u37742LWTAvm0uMjNej8v0IR5ZiHFLed8EEGcTZiuFwainxT6PGoPJ
u1vtGuwt1rvPHSK5y8BhMGJlsR2vAMPGPSY9a/w1rF2LX7K6mp6nERSsxC6WZ0ZZIQcfUmIw0G+7
JdOcMWOYqH7Cr8f9XbdljTSO/vy8KejNWKYd2P91UHA7XKdAYYtPIaK+wcU8CBxb4RqdasjcZYLa
VKwDdxqZ4KSoN7tIfhPrziftoN5jAcVIPhw2a6j7s3lKOmaDecEUNPDn78EqR1qXsOLWIAluXW99
UEk5HRT8D1hAVrflOkifoV8hoF4VqFmHasLGdIe7gVkv78sFMgEGgM/dnIdkXeqptZv8Jq+wJCDb
hQ8WTvGGecPynVuNfHcsMmqucbnc7EDjfY/XoDH41Ds+YhG7yZZhI+pSLd1X3WILQBWAVTx/pg3H
9C1W2s2NUzJAcifMDwgVyW/KyMWgseUPOw0leMsGcekCn7yN19oVJG9ethTsZsclELlJZgB5tWVY
hBdBWv0lQ92OQ+g62Cy7v1zE8G/rrN89+gSiXLa+zIAMEnTRGWIRi85s8sdQmfZSTvUERReVX3js
31U3kUmcbNk9gSFdBxNFXiQSF9z0coa9BzddhaxKdx2i6iCVg+FWPDJrYQqVVhaDMoY8z6I9Trih
ZUMfgo4BFBQmemwLp59O0TGu8GdJ+0bD/icbslt43wXSdj3MWRQRlpPJ3EIwdL6HXGBptRD5rN8g
2PbBK0W8Q8ilE7Yz6EkASLC8AJeunP5bPa54G7PHNo0xYcWMlTpKVNkWWFIWYronspTwA2zB6DbO
GxSeMBP1KeHRUVdDuGI8dnTQOtsa539vmq3wxPrXlIaXV76y4iS6KCabBLZJJzmTpjUSxyisU0xU
SyuSmSwMyrhDvQrMlyMbUN3l98xl2UzP110nJau9Zs9zXSZEsqo8ohnVZVg6GH7MrF2uh6FI2cFv
xjZDy0aqXoFctcmephJPMdCYYF29acb9Q9ejhFvzIDwIlOzcI56KNYwg0W5eX9sn3JPjazxC0uui
CPa7NJqf5dMtXYiU96y2OzsBCzEmyOjoMBxzDcwhKPeCU1CX30ntIIKD8FTr6kMvbh0SmReWm/mT
ZNRCocqN0mMwtf1HIASrec33oe8TMbOZKYzkDcnAxLIFAyAZvMTwTjOfNC2xrjgQoDTVDoIevzPg
EPRqTgmSSg65DSuDKlc6sHgsaE7ESJdC44cBoDmEhIejihQFMKiMFOwrq3aLVyj7AShmXtxP+/1g
CbYjLZDaSOVVSb5DwQ8IozR2aEBQEc7j3SdyIT0GhBtsMCIFI/p7WUeO1BFjT/jIo+1uGlAqfLu1
sHE4IXlq9UnvpVQvkevdzhnG6HQQGhBAgBCHTwj46yvjOEyZfYXv5Uf0MiIrn0wwCn477Pf+IUdY
smk3p+DpegajIduf7DOTAGJVqArKQVCkok0lsBj87AhApQhv0V5ZGMcK2JUblFXY+tJj2HeyYnIE
v06zLz0pO2ZgBN4M6WftVjBLyWaQCMnThoNpPXusdD3xHgZcdoArtQbOj14tHvMztGE/Ptg0uiyM
BE66aKft626T7pdnJQKbEjSDCVPhbT6FQ2fkAfIgsqei0bqSusNyfKRKiVi5+KIpiQRMwAaNKGfV
FNtvhOY8HchKoLFlMXyJXTiE7AFic1tz18i9rjfrdz4wRmOeBeicl9ychCDpk6Ho5rOxNeHCfrTW
2nRKMuMty3MZy+eeVPYeAGqP5CKX3yJUEndLPwZNBccGqEBy84M4tmbFMfHW3iQMRpo727fGdFf0
kDiyIYfYfnt9FVoNyPFjQDeaiMyPDDI8uliHTn9B+88QGTRbvAObcxTDTFdwkyTJSscEJbUZbh24
r0Kb5J4rywMXC3i9NWXnwwTXqRZ8UI8oRwJ/wEql9iifC/7065dtAdPTy45w0gQUw6T4aB7u9Nse
ocpMrCEqEeuwmZsvTQ9DuIM1KX6MAQQ6OG+xrqg6ME5mi0oEqHQBEAHFQt5S9ltz6i7M4JAOaFcY
P8VIZAuWn3DXiV138geoWAwDFt4Y2kqpuVx5NiFfsvVVh0lgsKC17DhWekh0JuPsw+m2mOgPWnU1
S0enI/6gJhJt5PBNPVROE74O1FOxhJe4wpnrhQQOn5HJmRLr12sSLi6GpISWrY5zAZw2NfmGPfnx
h5rfpg7BKvwWjNICyoIX+jvWkbemanD00eQOtEJZ4hCVYkTD8D93bCGMzEcDsVmwBbSZGHtiH1nj
68/3xIhR7xBFF/4imNFC7z9qr6GqF92GwvkgpUxZlqiZg5i+WpAKwisdoaLIaLYhvoAymC2zU/6k
1mmYHUTMTMVdWBk0R143YFhlw9SYWEuFlnTY1kV6cjS4S798XUQnlNhxQGcD9mtG+gDRA2hAPvwT
3I7ADPr7nRKWdFLK2aTwsYnAcuL1+3Cic9B9CHHe8KB+8N8T4gxG3F24NeXbPMsem2X7ZMfccpLN
KJNhnonIvM7qG+jQNzjY4MeHuEXYjQZ73cDoA0JkQk6w+A7uHrRaJE8sTLTdywNDvNxxM1/4OKBo
+5ceUeqcAjnfeYuESDDi8YtLnclLC68vhN3/8iAuMuwuGtx6H601Lge/MDyZgKRVfuskzrNqNrlE
C63H3OOmrJnbdXQ/b5uZtjkYMQ7YslXNHAwg/CLrJCFNrNuCPmhYZWf+tNpGEg8ALKuEZrLZ7OFJ
qzpdiHPvBuqWdPwk3b52WlEqA6f6pjiEpSU+YVVci9MjbBmi4Hs5HUvHlG/plJC2+MxrpA84SG9W
30WowRfSCmPnLVEF+9hqRjQfiNFGq9QRj1pzpteXyC8qd5YImXsgo4w/IAm9vKMc1f2mWvWMoRnx
KX0z2CLP4UDV0FPFnnSJ8qERbG5PHNxoeacRaBV6n0nbgieGK9qD+HByHq5hT4z4ukgmrdyT1y/4
F3ApgF6siEAcuLjsIxHU4oR5OvkxOXGIxeXWA2z7huPpg/XwWDgGURaSB49xDhuuOJULE1imd6L0
2kqF81/147+/Lmw0UZyo0fPT1RGdtwB4qPJFZwraXh2FhDDcCkJz2RRku653zb5aFeNKJpQ/Riii
zYpJJ9ON84WidVo5emXYAbllVhR9cr8K6PXQ7+cI41B2aCHzQfRBLBdIn/em5VTTJijVmBhDqvml
27QyGBwqLHsnn0iEpZUTw8rmvbQYIlM6ag5uoHrBWqDCQqnLnBUzh+tmJ9GDPIrw4BCT51BBggjv
P5pk+01Hw6rLrtph/6RTAefLG9mNhE793HvZG9HAa8B4DY9admfNbJ1s+62FkGx3SwLDrGP0mUeo
auXkVsVqYoGN5ezw8l0o9sN616cDiDd8EEr+K3yJpmd5mOsW2UxCuNT/ONYgnPxBBUtybMggVqku
VB8SMzJ7/eJOGM0EEqAdDpMILD5NkMe8vLg6bssyHqr60Rpg601V7pE7AnHAQASWJwGN1zX3S/jj
02ch3AHNs2Fl6RATOC8TAfFnUDS6oLjQ2yAzuc343ozdleoTcRE1ODKl8/umL27KrXe78JG7dfCQ
Lc1dE/+htkYG7fUatqw+6nkt2+krzkcFemE3iv1ARI+XH9UpGnzsUwfIlfZO9A45IUgjLR2rK50O
EyIDkQCJwrOdhszUVEwjFxamPZlQ/5xvOn55XYyJQ8KnEuibx8bsbceritvH9lHrQ7NFJRZHNbZ+
m4ypJ1QcxFwuDEAinG7EnA9yOqhm/bTapffT1r9XuKIcMF5fGr+6LhgbK1lskTuE59LL++W34bTx
ljR9KGN0ilyTGL+itlsIuEfaQGunRl2JNRoWikot7kmS+8ra+Esn9/kJ0i+vSy4kLum7dDOJ//K6
xgHSaIDb+qO2auV72jJMAAIjADYQMbvgONEFWI8UnSU8SAmQVUjprRdr4Hx9eEJ2Ubosc8pE5x7G
Mlb6/hMo17qIWQqMNpkLwUBJ+w/BnD6rn4eKhkiW/hD/wAv2+Xv7ukQD6ES8RwoGAwaTBgVqWGaR
q8phAibPt+VHTFEfxCsK5GQqVjI4CioAKZ1mdIUzlXq+MC0H+2OgQoWFOQLOHQGcEdYcxLb20Ww6
ztv2jbTYOh5UZ1iGKXpSlcsqNkdaAL9mYwTYZJQCt1IbrYjOGMipWGhL+n/1qyPZMS15n/gCEpij
mwlJCgaCKo8CeqOk8jG6DR0+NqyCQ8oqDnNa+Gn66M/RQ7t7Z0EDYmliRnvwk6+zFYBuFPBvdHRn
Z5ayluqLLZhalWMUywmVJN6x6UDfV8DXTr59nHc+Od3T83q3fvC95V57WUngfJGE7zGBfi/xF5Xc
pxy79V2zfcPI/Ul6RCIrz7xepyUS1+Rh27Gi3sTTLDoC4Za8dXd4/e/sMhbjTJaeymMQ2R7x64UC
EnHCvkk0aeTBC2sWPcS6iyC5Tubpa9cBlgTN6p273dyrMx9b8yzbPT2B12/i6ZG/8kJ68jSGzRXw
9h115YtP2W+8EWIwCTxdzExHgd3Q4ZQdrXpO5oQiWwUuH4R1pCWveCdWER0wts0LAPrCQU1zHg/p
c7oJbtWqKE1I5Z4aH9W42ofta1OzP4NEiraoyhsz0ff5nH6w+lpoR0mV3HOm/EeOak2GnUcsXuqG
8xIH5BJpojJTrPEYCIHsbBY8+jRutwaGIv2zeTjh+eVmQ1aP1hvCPvYCTC9J2jgevjPfDkvfm3i2
uwrHzxjZdLJl/CGLCYbb2IfXTIe8Ibk1JQCakK3SplBpmFFLL9RqSqaE03y7Dy7ybHGvDUXLFTTn
+rKu8FNmMohbOH6s01c7MPMD7izmp6ioQXRka3j4VWCZb4CY+OG+k4AVTVjDTjIyj85GCt3E7O+C
Bl1yy/Q0j81T4E3JZZKyspi/oNh2IODmAdsPGWTMTNH3XB4i+TxgbNUv0ri7Ada5DUFFSabEBBen
5CBoW0zeCBRbC+DAfS8Zez6yh1EtgWlMgxYiIYFExI3jt9l1Gq8oIJ9l0FLxa+56D1nVGvEjTEzC
xRamaxbZyWQKvULC4/boFrf+sHnj9emjBGv4fPdV/WZb4COV7HEAkanyaLh6kQuLVAbwGybjzX7y
HuOOse0BDnJQ6BQN8FwNMtJM229JOOLCPriAnYzirJaFmRMa1JoIQz4imqbu2kdDdBEbJpTxnkyy
kYQNODPMgLqCHq1mdN3xltzBdXAvm7z+JuDb5pA5Qf5xN6TS6ZIqzGGqoZG7UhDtjjlgu7BaRpXR
NjzYNBax2vEybVEkOTtmkBggF1ejYczoD/LM5cWPK50cNcrORVFOMa14AaNafIrvxQgZYnS4vte3
Be+kvGVbwO0/oEdxA1UwL49jpyMBbvDa9FFuDHqjDCoQWZhaVARERkeRZVlyaIiQre4YFdyHfMk/
hNn03Ab+tZ5qNQ2/YQgF+yCwmit3IEKZbWFcV6g/AQKoNzVgGENc2Jfiz9c/x4nVAcXhCncn+L+x
KsToeHvrtzg0h2PwVpp5zgH422IMiQvewHqwdroRilxVHZDcrhOPbRq5pKjpHYYe+miMZKEccBCW
Jf+P5YhY4tb400fP2rj45Sca6tL/4LjKgJYT2V3DH1CnO84UDdlBY6vPrfZGbY6A4mLP0zsv4TmF
ciSkiNAyoosH2Vod1VL+NDVOuxfBig+dGFo4tBWa9ijxSw/xB+O2bNG5g9YnPhcSIADXgFEIq5Gh
NUW+nbE4IFfxdKEmQE9PAIQGMkREfBNyr5x4UbEU4NIavpH0Za8/xhNvKT4HKRKoRHwAiFVqP/FP
RVixbfs5yeF+sV0iCWBOUa3b93WIcFlPTQ6q2oVVpbQxsc2gcVYNwu9Jb4XEBGmay9lG+88ULtHW
vMu/JFn2SXxN5ZF2Cx2Sw9P3iMLa0azipyTJiXxvLIAnlQHlJ+cYPim05OzF6yX5DwLuL1ZHgLcL
dRiyQA5I5WAqdEGWcFI/lZUczg08PKo0dU060Go85xXMKhAANdeTY8LLOty8jXewRQSMjeg1Xr+R
v6hPgoT2Hi6hekSsxV6+17Eb+/sxH933YjmJviHHmnzyCHnDrEmDTNoiwTdKBWvM/F3HMKPoy25D
i+KMV4o/19PXAMGP2co0xGlbu5B5w9FGv37Fv+hlueIUVTbRhaSQnsw48NpyijnAMKNElohCSqZF
Xr+997Lw0uCrroJFzUK3Y6ilpxeQC8eWziMkDA5BrbwzoUjswcUTxiCKnS53CdAfCpjC+V1vZIKx
VylCO6alqhJF2pZVACNl4iOYMTdl8BHh/Y12D72xltNOffz6hz0R37HOf/6w3lHj7rj9dt1WcwAw
hC5T+xEyblVjeYqAApw5UfKH2tvOoZZIm/HJj3qY80ztGVPJKc2y/miPnKR4s2smy6gNKgBKSnBI
DKAtAt0s+AB0eb6i/NVnIAwcYQBmPrypxxyLdqTcXe9jtlw6TCUaqSvXrmMMXQlLTh26csGxj7k9
QA7Mq8kGTxTsZRZeuYkQKomULGQ4RT4KYXglGvc4TITlAqnBrYzrNfRaJBN+/UH8otYTPwRjJxcA
OUzjo/NvCVjJU7Hq30msIP5QUvdvmyZvsblEFZvxqXQyQIuWxlR7R1eIEcD/Bj2Xg4YxBsd/oeoH
LE/OZT/MtIQvirKQYA5TpmwaRCtKdGfIDU7a+C8NfTSWM0t9awv/iQmR82eieC5tIfJhEn665Jub
Yujett65psAus5eVbuhycsAz9VYh2+7RqYmVC+emV+6t5aWlFpYKv2CLEFRkYzl5BjIKEPTtVvNX
L3DeZd7qbb6BOsNF2mEFx+USzl/lSpP9vZui319/SKd8mRWXmaoch0ZMkXKER9fxzFhhXPp36l3y
UbQusr6bibAf+QwCyzzkAe9OUTxFbXW5XY94cAPkM9AQqpA6+TWJG3ca05i5p2WHg+aUD8I0TRa8
ZVO6jsv0Fud/5GOgdiLR4i9M8O0KfKSG5Y5/j5vFf2lco65ZTeX/cJ6fTDJocbHatS6VvBjHi9Gp
3H3VR8HyVppmeXmpGBPUGOTbjxpTRxNMy4SKJWGiIfat29AfcPK90Qy43FH8WtdWXhp3zc63zi79
2fkj7Iff3JHKJfHq95raG3kfco5JyBKseeW00+uVU7TWecMNTyDp0TojPBVyu4dBMmClPvhPx/rS
dNm+XcKt1WeZTLzEDdhk0zB52WFiIGsylSfKVeSgdMsteUZwIMuYvUyCJ+sti+/jwUGAkbCmps6M
3khIcsbmzrNVJqTS1V5ffSfqgRVPBagqYQ0CsqINfXnxY+37BHnE5dvE9ID3iwyFIccSbyPPQjnL
u6UlbTIQohC2ImiOFUto3jPahG8gE8J4GzzXzv6mpol4/QpjnRbHt5eGFRMAZnspTnUvrxB1EDEz
Q27eJSGUZlwrsD+2Ve1CSaepWL1t/6y2Bso9Y7GRh4/d5hudryrhBFwmCzsfR5A4LF2HfhObfuvl
aMOeY2d5UAXMu2R5WswD9ED0YAS5YE9Csh3wFxCwuN5CsNAgfxS6GNW/77ehRJ0IrNnsdADL80Nn
035f3nd+9UmOfnKPZvOEMAMXOfYfpL6Uu4zetqCiBZE424WoSYEqA1ChDQ1ZVrgWQyg3VLDlQYsr
tYa4AqpUrW8HBX/bnXVdsKGzJ/c85OiIoZow4znakxw/6wv4scs7nX4CfwgLuQkC5IfUJxddCMdW
M2Lxr8JiuK7KPTZZOIwRegpkj71GxFEiVM6mLCIz/qI/3jF/tIg9f81KD5gB/xD+aZpiKR1sYWo/
yF3DAwkYSXuaBm/2oPE4PcS5Empq7c6p2vVWS7SQzP0XQYjFHnZtq8LCD9zvTl7drLr+TsNJi+KD
sS4kMEupXtAFySzBGrmfdfU6SfbVq4WwEKomKJrMZF8u3NhDHLebmNuBtVEKYU+BFtPJepi0WCpT
W0uWobm8DYHiAB6WP+ast5qlZEUdzzRXxuSb9XCDMuFeAKzBgCjAd15+kYc6aX23DZzrKCiwUqLt
oXdw1eowrlRuvYxG5UCTk06tkrDLMmhnlIgzOCvvc2m4zfuq/Ta73l9jq5UVvS0iLK230QcmHgeY
9Oy9+dW2E5OOESDvY+xBVfzy3hTGKdkX++WdWlZbXom9yuTaduaaP7ls+z07JjNCMWdyAkHKVf0h
aAzKUo7DFs46r1CbOt+XcjnDI/gFkE/bGQUhkogAztmxoL92gmpD7bm8lzhU9bpGTuAhSAOAww36
D1m56sxNNgw3aTRVM4gaZrX8LpAArrZLfc5g0v7DL9/MCJM4JKuQkFTTHE0+6njrr1ftHFq1l95O
LSB5oujmCc6Mo2B/MQ3b3wIOjh/832Y1f3eq5fO63v8doPqwMXoh7sRjWrzRHF4KV7mqaS6ipHQk
Ek/bKrsvjf9ONJzX9/RQ+8fxp5Chi6rrmG3maH8phvV6Vfez+174RQcVKW6hZpAfCg8Cy5UClBAr
8z/LfpNfuBWTbtR7JV26m4DhIPhwVxQDeT/sr/LZbWj0eTAoy0AjqcDLQXZWUMbcYdf8aXb9AiEw
FRei4E80YlgBbpCDGGzWz2ULSgdrbn9VMmMVbYEaxtyatfvEhqLcuYx9qO38e7PZfc/jYrxu+JMX
5QDgV9rWvcg++x49pJyd4hmfNJWL8mm2Ih/V+GJCxzmIaaH27fV7+YulGrM+cX5MVz5Y3XG4kJJZ
187Uje/0yirIJ3BpiFPuK9Zz+cDmyJS7hI+pQBQ51FtfjA38DMzzrO8tbOMW5vSZ61qdPmR44FRE
WAcDU+DUefSO90yui2YkjZCelwoNDNYPC01XgBcKqSQkcWmmzuUBlAXKBbO+TbuqufbXWXRncszU
A4K/r7qOJ0Oc2yWTre6SjQO7zzDpPuCUUOA3KLh9H6ILGRDL6BVIUgK2rLxa7DW3BHkMVhwpO2DQ
IEGUQJzh760KgXjPCDjFBA5qZX7VbRGWIE/57tYgAZ3LGjMJ0WBBst892ghHtwMBkaiaiFQsZMim
vC4MDosW3SzN8tU0XKH1XFp6Acsj2giQN1p7eFFNBN4Lx4rUNXf+nmS76m0ZNJwPNLaiXfopdYiS
R+KSfpk8gW4CKs0zojht3ZVStFtv0aXxzXVRhFAa5LFoTacSvzYXkdtmCJU4AOMWcDWfkFKR0AUv
fdAbMkNdkxO3hg9m4mKcJf+jYMbkhDSuEJuWFoA/jlnaBXFoBDcAIaNb+x7vQdCdmIokNmH3ZhmH
L1k5FheoNLvr1qnIknZhpi7RclUEfIsFZ5ki9FDt5fy7eJ/CG1REs6mg6hU7OEX4K128vuAsx+3F
poJJMFw/ipZVDG/AGoD+VIfHs1MldUr+n22pf1icMLVSBa42XQ4n+UiGpTd9lGuBXDWEHJUDcwAS
Y5Dz4qGjKCTISWv6Wk2ypDtI0aXYmozKV3b+DpGpqt3GJLjADwBWNzsorAGR3PRfIi6/LwhGXv+A
p9zTlx/wmAsG2NyxEpfVQd1MYKIwCcuHUH8Ec0ole4CLquXvtXTteYkHW+dxr4Vya0iv8lIQb9fD
4HP6+ttCnXelNWD5zBRx49nT/sTKCDl2GLHZRwIhgtWxv2kdrYCpdrv5vdictrt1kIZAwBfwISaT
2Dlz6F/77XSjpI4GdzKJOFxTXrdgePp7tmVEOdyEcuGI70OkOWO4+SL+qZwzxflocsAmURFyMuHH
4TKtCuYa9W2UfJ3Xn9Toiu4jCrGk21IQ54mo3eFbleRqtyA1XAvx1mxOxvjnbRBPN2zuBsSzBA4x
8lfKw5f7Yl25u3KZkv2jgG1xcUVQF2Nd6QEdS0kpVpqm/sh4EXkWOdA7awbO1EIjbrmPvb68TqcM
UIAgenAms21DrzhCVZdhH6VbL6a0QJYrgAjZ+zv1TNpTR3ZyDBPZGdwNVIt0uA66FTmmPCsq6ylb
XftVy5ETE3YAQAY1hLcQpSbjTRUhbkc9brhmgc9qhdQSqRVS1qRwoFEcNplLZ+lnBrUiwtyKX1Qs
7MISQPwPepiTzhJdwyqOYz/1kwhvpKNayt+txhU6x8o27nIL0HIUn1t4i2lBxlxuAjrUiFrdEl0O
kmRTybovmb9jLnsX4WzG+r9LO/e5J7r3PNvldLrt83QjCSBSqCVoyF4uGD8w3pY0Sd+ytJJ4+tTF
4xfZtehVCUIqG7m15zjkNkitZIQRxN3nLvqtq9K/ZApmPX+1MZS6m8zELy3mEliEWW8N695w7G30
kDAmL/doNc30tRmodLQDqn3oErjqoCjWvoHuRVROd2HumDfLdxNwVs41Pvv1sx6jujWdZIKl2xAl
nQiggjzVa4kr5hPl6mOx4LQI5V5fyHahvjgIuF+4gjMpE3eBL17eryJjzrjLJ6ykfLDbAnYnJSMC
Se9iXe6fbTdRAkzDPi5rzjXoJG8SaiAxApO9igW9e9WAwpWBvwonzgXJ+JMNH8RivAryg2tCMuhd
08F2p3oKUoBPMAN0UsQM0y0rmrUMVWBAFiz3dLIMG4T+2q2FWtHfDYg5EQP5nvNZXf1ICAZ3Nbgo
PCCXEda47OXUkUnAJrpq26dXFbHAlgbjQAa7AJu9W8b5q8BDa0fDn5I80QpxAgp6DMzVc7qGY4kd
8nxczul+BmoUEQ8BA8OHZmT3lZ/OXd/ZtBM1Rv1B+0bQVR/VK1lKOUQL9XAJ2V44t37KYZFb1qQI
WaimhAELPJKU7DwZ67RV4mrgN5BWxuw39I777wV5tRnCIX+0Wng7JB3BUyE9KT5OEkk34bC3aCE9
nABtBodgMN3lKgsfUj+6s/aFivlVZ5ejmwTGta4IquqJxP2wKmZUn4xaiMUSO9zJ3e+vr2b2Cpbr
y+XM+BeziSD1GXkhyzpazq2/nt39VKAi6RiwZ9SPcjXs6J5xv6GCjvyZGWd336LJ6ipiyiGZ4QCy
oNryNXWHpw9DPL8pdzAGBsqzxm++LXvmFNpILK9UWTEddiVXxvPxN1jRNezwXe34hyCJM8hPNM7T
FOrgYtbu3LukxZncLfrhwWbaB5FVOoNMY/zUKeOWtoqsYCz6kkz8dKIQ0WjZuSc+n8FNElGialLS
uTRszRYFcBPTnCmxPC+pPPOEgpNZKcfIbvgSdCjrS6AJ02a/r+NtcrVz1u+R8/ZcF/CvNVxFHAHK
nRFb7IZsxuWcBpRyCcNBZpqBYd9uKwPi0ZT5pfK3ymj5GmOR0g649dvS1e9oNCCDfSojqr6y5k0U
9hCoNs8bbfxMmKVgSQZkxgbduWpt8MSKrbBN2E/KGL8gtypxd27kkdpgBOEz5KITwQXauASGOyGs
8ZyPuFTojduCf8RsAYhmuocaLoagzrzC+KDMmBILjMfH4dNBxMxBjHoDkbc/bv/j1Ka7+H8tDkTJ
xKjnbRCohdhAUJFFKXPaM0yrUx8Hn8UYQbNiNu9Tmh0tRh+xx+SsUwLogCIx7yXJp/lWuusPZef+
R+FqZckMHX6jAjs4Sp2Kc50RoJXOMCIWd12pfiL408B8kJWHMHk7oQJn+RGvZPEfUHMohRbUUk0u
/rZLZ2GlGqiaKwIa/FX2XMIcspY9DLP1dJCBfhLI1WBMpcBBy2qxcQf5fBfUHTsyM5WeAoSxsFsJ
gB+f92H8HK2c36Rv1Wm2GL0R/kPnUzAzLtamKvtvcQrP64lPIoJhOlN0QbMlZIcB8fF9LWYz9pXj
KwoT0hKCDatjtNxzoBnraB3xaEWwSzb4oymhbTc+t8z9i4T+ncHC6/sObNXTfSf0CcLiepCDclEv
952xdb2JzL8DOVxOKMxmeLrYPvMzP/KVvuDnw4+uukv8j/zMD3ernwMa4/E/E9voH/zBpsLoB/OB
//uZX/L7/PzzF/ozLW7gFfxsff/Dz/wTfPHPP8Qf4vv//HPy9fAb4FX6bhg7lR7U4IkJ1xXLkQvS
z/YHowSpE/gPv+bnDi0vRWmuH8GgX+qLzRVfW57/lhIXctMd3yxBIFkUN9UN35WZOn/t8O35eu1c
1U+H3+OvH74hv+Rrfg4yOjDzUd93eKfMZMHpgyWkCJkI8JV04Ge8c5NbFAN8kbf/96Nr6VZvmw4h
3bvDF4X7MUj/5Gt+1NXVarmMv0un5DrZBX+TP8fv8nNMdc7Xk37ZAmbxa5opfgE9iy/++cHGclHE
j2NdEsLx7fDb//ypdrrk9w9/wxnf8YV+2C/84b8XpLLm8NfM+kpDCn5x+Ab8zNf8jX++n/0G+kf4
gp9boiRyfX30BQuA3zm3pn+xpBUbBTxEaMwqPpp2LSNIbcIpAPGAHUC2wDSUpoSIIKyMCStlCqpx
JvmGVoW+xRSMtZHTYMESX47T7kbjnRbzhJpbyVYEZ/6v16/xF+WUR0YPFjlwhWhPjtuwAkhnHCJn
81ZCX7kjWb6Tx+lQYnSLstRllC6ehK1c/tvOa/L0o4VVBsb/oAU43Q7oyaSp8zCTEo/p5XbgDzHe
5nNXP/Z58q6do2tJa0ix5x6yrTMh0zRIUlGVzM2EKz7DK8lFmi4kJ5c5HUQ5tdTnCUEn2S5WBiB5
HDLiiIHm8XOl3u9XaUelweMRYVnOBgHyvYsD2ZebBiyjoYksGIyLPmr87zj8kCcHXKCRmmaszM1f
f6InrnTcNl8RiEJDkSUd95lF46NcLfzNW9gWVkWhxlqUeiXPaGbmejReQT9f5BtoxdC7RFm2Q4YN
9ZtJkHVRyvfr8r7uls+a72hjyuU0xRqVwYcZgTagtsnBS32GSfpL1ary+AB9I3VnBo/u+W4qtsUy
k9fwQv07jsPVsExP5wU8p4UrWnVmXyvIbjCy4KG8XDGj2/mGAdAWj0xhrXSd4FXqxSx3Ab6+hOmW
0aRjzT4d7NhlkHEYgGIr36lGYi6xKWJmX+s3ktjV9Tno4xRZ40ohuzOkYyoRetYO4acWBg+9rNiP
LSgvT0jzZbeUFhBPcyCZtRfcxqEPLQuGp9UuM1hL4GAdtHb+m7r1f6/i/N4GIGkiSU0jSpKaAuEo
TsHSOg+wi73zoi+wFw2hbIVIGRXM8aKvhmlM88ix0tCkBfBX8Keyb8mbF54pD4DDoBDYkhBj6f41
plYjo4HPIYriHP3LSuCPrwtCBIAfwgbmZ0cbxZjvw9KLyK5UiWhL/wo+C2wI1XRJjXED15UP36zl
L6vw4JBHt1zQb6vWLYMUY3kk9ci9RIEBirku0QwnLqQQcvToMHh38F511+aLRM6WYkH6WxdOH/Nq
ulexqDCvNTdl8f17O8nRGFTu5lLeaFuymAYyr3IHS0Ax32CMSiqWVs8gAoaz8UkCYMUbxCXdj3YK
tavzWL8JTP9O7MdFuNZ5T4TT+agYr4y42M6w58Qe4eWr06ITmTbxRMkQIlQwbBPIfrECUtrDDe6C
Fu2FLyeIouFtNqGqCD71qviQhPWD5EQLWosRCx1xSf/tjhaFJHpyXXAENIU8Hm0jPp5c/LOwEWaq
RULEjWY1A5QlSzsGzXUNSNNB8UQUAZ3/G/vmECriqvFUusq829+SRX+fb0E0hHVKRN+twei3rAFG
/nLid8sAFR/5ISGtV27G59iGgE60U2NAp17kPIClY4ivuUrZ006NPH0vaC+B998XVfSIhvj+9c9/
Yp5KByQuNrsFnx/55FFp3Lb+DpsuPI6sgyHnjeZueUe0itI+qT++apkG2FIZUBy2vWsbZ8yv5Rpg
sK5T/g6Ckc/CO8VmsKuPd4Zizw6HqDkQYn+UG4l8kkM/3l+s1n8JgIuV4KWJzesf6nTNRRFkGjGt
pUOEq/VyzfE763Jc7wyKVaARUF45jJQj+C8YrQoP2TJK9yV7nLKP/0pGeNQQyESTY/r0rOxxtfgK
AFQyzJnrO9nvdH0cWh4JhhQg6RGbkbQ/JrwtZbR0vbKztDgTAjND+IQYVoQcQ3hgz8MU3fZ/BSQI
YnsKOgENOvVCnNdBnx5zXJfKDmLIKPcYPb28b2MHy8tTfxStccWYSUNguJEyCxTy0UE1Ug1iEXHC
8zo8H2WtpNmSTXrFmj3mnombojbUon4c2u0qfzxz/04KOF2ncGQKpciHQH10na0pcDRJ6eO6/hPC
rOdt2917fXev4Mwyaz7mYXIpSoPS7/T+KQ8iN8ndNvd+q/AitlgdQeUxdglnru342XpehC5RWl/q
BHG6X15bgdfIHEVV9ODm8iiAHBild50hBUD3bie6BSNZi8/BchHOqmGOUDkJAX2gbX9Tfzs/IzgR
Tnqky4Ye8guAd6iSxyTSUUlnHHTeA8R9MKYFGC2WiojhMJtTjbthuUDJl6s/MNbqskyVLSI6QDkS
qJfvwNiTNcF5TgtPQSJLk5L0k+yL9JGPg0nlnqQ+DPDLBdAGphrAnSmLe7NicmdjkpKE2IBlJXFQ
T8HNK4pag7KoK4TtFRkIk88eGKCyTSZEOtJ2qJ5ys5qMtgTesfU44sVFObnlwvQnDyOMFXuqu4K8
K2CMS2LvbEG//B1aqpFJ4YU06HJAsbTUcYaIDiaw/bvZc3HKr252JdP0HJ/BpoGmiN2x+OfkHHVw
5xCAbUDCgi0QGW0XYtB4IAgTxf8FKHdy7XjW1RBMsw35dNw9pvZ1tDy02Dxh9DL99q8XGTRb7W+s
fdzpTriOve6ntxsI5kAZiFdUAOlIiVYaYcl31i4yzQV+yCUEAIkIrNbqoPNB/h2di6Y8MWZjkcW+
rog3lHI5EcP05/Jz7WYeb0D/ZOl2WFGUMYvNBM03s4LKOHCUqukL8I1JCMY2I3lmDBQ6NOUwZv03
2oDbFIEYHGUsYD/JRqD2zh0Qv75MMP5VgKqK5vToJR3dmdZ0l3RYXsVX6/bLDxK5sH6VYLIisYbh
+FAwmKEGxUIt6kkPaazVXbHjDJka9hPnqvG6+73bn9tHjvc4UXDlJEWTiicfaZov7yRc6s3sTGZ4
0sGsBpXUP1Bw3lLOAAk1ZUBoYAVfKONLFkZi50sMpE24ZdBXT1RMDa9WbIYv/3YB+oh/CGcjsNwX
3nd0UvjIqltv5/RPOsHQCsHFP1TFJZSIDuW3JnGNj9qG+bXUHUiavgDi3ohwcCg3pUyi53v9wk7y
K7ltMVcFpgsfC4b2EapL57NZtbuwt0MmQbQBeIPlG9bUNdSZScwbKtqriImU32+GKrpFIagZIJ21
5TVzqtlQM700xeRf9Cb4TQoNhR9oFmjZ9JTx1ttpcRglOw5Rn/E5edAJgsKnAUalXqEwYwJyLA9y
AMd35RjNIDzAfEiqxZFQKrg6jkMAM0xmLlcds4QKJYNo8TpG3BaEUMirXeq61+/yiamevS6YKaEg
FKa5Rw2b31ZuTR4qLzCtRq7IPRMhuAU+MZHGHWjkDUJQJTvgzf7UIF2HZyYyJzwElxuJqb6Tnbtd
J15XHvNvn6OR60r5v+Mjzi+xLZiden4QgUkjcBF+ZZkoYEwiZ3ESAJz+hs/2vh7jy7Wb3vZzcBe5
OUSu8WYYzH3m9H/Ia0YcCunm9dDPe7v84tEyBIMvSxwWPgtsQi/f73HXekPap+4DU5Qn5ZvImPsg
8kbe2yAJNhx7NizDXQDvCcqQjYBl/jJHHRPsr+vEuXfCc23vLy8t5HxxYVGkSXL8dMF3ln3herN1
IHVLXCYhufzAxmQgKQxHjZAOZ2FjCd5gFzLOkl+W7AtUn54H8n3BLD/343q+mAuQTMXjdUHuXt6z
wjemzrx8xhkWrskMtUxksGA93O7CCh4YIEU9f4ISemdJUnl+H86gHaO3xR1RuYs7FqeB23B5cOtO
CFI1fvZZUiBJA9VAJ1ve6wBrM+lHJIbFhU9p1/6GSkGvk7/QsU1psL5YF8iP2NvEQsLr0VbmMa5o
YkT/6xeOIa1s+iB4UJfHR+cqGMzKCXfR9CBxomXawDWSPFKC7wCfRnWc2gjULVjhK84SYhXLLCIm
u0UBAq9f04la5P9zdqbNTWPb1/9Cj6pka/TbOAmEKTQduoE3KppcjmZZkjV++v9vHXe4xOki/dwq
yjiJB+kM++xh7bU0G6hwQbhDw09E7PZ4NiLgVtt+8DevdULJ1Ip2SpkR7Taln23k7FZkxmi+mFJC
nZ7GRXJ8YLY/ClshkyDPt/DhEQUgICuqXN+JigrOLCzY82HOkxyrLjz2uGRc4cAjrff4wr1p2AxT
VK6nvDS4dKrr+wKFRcGD6BG7FdLEhFBjAa23HjqWVcvboI6hjgiZL3WI5kABfj2o/7T3MKjgl1yf
6wufdOuFcbGgszu/MfTJKmced4TfZfRG3VM2kQouXik79t+VJGGFp3xg3FXSZ+Roy8PnLP6TvCJj
RmROVxd8/D4xzpk7sq7ubtrU2Ug3WQgMkVw+6TldlxWtk7sEHEY0KsJJ1Z37rezXz0ZqER7wtJnU
Bwko1VOsWrYqw2pU1QYT3VxxMYbOc+tT03hmLR5d8rm1SOOtWWnPpzGOLIA3frLywRaar8Q0jMpK
ZcB3Qc8WYXZIP0EPUoj+4h6aL0POQukMOS0WW4w3Cmb92/N9QU9PU44BOfFe5NJKARn24/U4ttE2
G9uuR/Vn812b26bIFmqUWXRj+Ze5xskTU/dwPQWkWQivbfclR9S/FLGTQXk0eHQk43BQggBzQnPD
2XxD8tF6IfS40MYQZtNyVMxsbvAQmmPBYEyF/ccttuPkgimBUMCaftx7y9b//7sxuKAgiOLdNsa9
Ix37eJBqtxtr04cuvZcg8nCF1P4o9KRialOANMA290lMKfSEdRUe6aGQZKGswj0IgvnrC3vqcerC
EOhEoATnIz7vY/AOs/G9NeK0pKtIyRwinatmAa+skpw6ufoNGSjMG2j7e79E2DfMXlSzWvgzomjX
RPddEFcXxxoHYAYEAneHCOHp1kLOQGOaizStW77WGXFrXgGlxs357Bu+QyWEDszor2/qaYDETUlK
jN4R2n1Q4Xg82nneFBvyk6fRFvW5CcwXETCIgc5GSLaWT6KaFgsftIKoOKYx/tD4zacHFKpaGMUF
1xTFzRAern99jU9Sl1B/b0LylpgmiovgbB5fo5IXteOZLboBwStaZ18eihSC7+XjNm+9y8ovSHwn
wCjKTz6peKmOqQEthvC6r+GyWeCQ3wHSEa+fgAgC+qnPfOu0b4Opea01I5FN4f06MJMKVmoimgi8
tbhhbJO9MrS/vq0nyUvdFp0koUdmEJykVRT7KYT2qmNZ4scy9GJKoM0Bkj9Wu2RbXI4CWluJltGk
hv1W6ojqgYGiVqVJ64tIltbHV4S+2sMvULvbry/wiaQZFwhwhh5RUDNMwDmdBeulnhdYFe7cZQZx
mgomB8lOQ9YLCllXGRTJVMWsTjq1aQwFleRCCgSXue18NFv+LKHVGClgmhJBDGTfXMjwCYQ+xDky
L+6WRdWpG8Lye8YNLS4VcgsmQAvNP3jliz5Im+tGuCPlmAX57D2rVAIZRE1u5oSj2tFSYNkbgDUB
nmAHk6mSOjUwm10d+hel6H83db8Agm1f9UUQ7muXxNJ4hMF4XX33wgum7A2K1jUnlNlde8JCdjMw
9Mgh+f8vCsA6lc4ML8Um0ijgPelZ3J6dWtHhGM3NGhPDZOTlVBuSPZF3on6tU+NPhgeq1LBKYSbF
T8mBVKkbn3J+Dt2FjtRfT/pTn4mGhJi0ZhBS/+VQOPOZWOf9UPfB+hpRmt9BhF7FDUYBHXMf8sep
WH/vTQYVN+d97X+gpvNRDYy8Bs4zuguARKtEV/dUa4E0PXNtT1KukHbSvYLYES2ewKDPjoauqz1I
k470OXFWyTehzAYPG4aXlKtIYgzpasUrKpkrzFNcr7Pdgj0wZCJ/ef5k+IdznbZJets4E2gQczfn
UfJ6JOFaeNPJAeFcz7LDu7Ytf4ur5XUDG7mOLHLJb+R7aB6LATyUzlGiezWDPt+7/tS/JOP18zWd
GU2vZEyc0J2QQyFL+Hc7oNJesQvQyJZa4UkQvOAhq0CBUTmPpp4u5ZuvlDyf98lt6PZ42XNZRMQY
dBYaDH+PjbkXD/Gx9+cJBCaZDvnkpM3t4cmhA2HVi2a7QIvFmS+S2wZmK52Qby2qUIzAYhxBUxEO
n/mFbyhXJMpq0/mDAb0l0/ZBjB1xW0H6BUPqDOUeZasprL+5W2nQkL3SF7oZJmoLX9cDQ6SaBmwq
e4L5CbGhG1RobnTmWchKQJJauuXI035zl/hDDwfElciC1cGLhOLxMnaie4GD5S314XiFtXwFydMf
sYOhaulbstXAaam272Lwey/9I7+TxELnJF+bMev2TvKcMsU/rYFQMSQkvAw28iaPx9rZBGnle9X6
WhgTKIWgxCJjr9SSuFLRmLxVo50WgdrHlVryh11++cBqKBEoYQefD3OfMCVtQWOSUYzhVwAHAAbm
8ZWtRXasgmA8XdkkJVM1Blj9ZPUCwIKWetX7cQMNI1coFIM5kFbGOAqIYQmk6ThRh9AJ7gS0EIS2
8t4PJe8mAHJbZSDgK1vp653jJ4mudMB96Ez44xnT9CRjwQ1Rg/TgvSaFxzg+viFnl479cChnGJfx
mxxVS4FjdOkXUXwqiddLPq0ByTIt4IwM+x8fpYHs84KaIMGSqFggjpzgHQNgMMLA++srfMJAxJCT
4lHZDzw26uxnBqGrm9VZYdezpQTlzFSLDJz4gxMQYGa0ZxBtWCpMRUmSrLbs8ABHlG9W45HtuqVK
H8fDdbZNgMuhY8PuUqrCaZ9FuMj1PLMUWFS8jBAviQT+2eolrTRX07Kdba+LwCKFoXZlNsk1a6rc
a8dGG9w2t5GwCU082JHcvYxDSEBFmYUkCa+BXA8ARcTpfyzfdY73rq/mr1LOUCytXg/F0lrl4rJS
i8czw/40vgpdqEFxsAMJ2JxDUqOgDKgCDy7UR/QVUaLukuEFINZ3Pq1CKlGfeLuBG/uoWxEmWyxa
Ru4N4ifjoVEKr6h4RJWnEkxHyIEuJdlDuwdcj7gwpOFICj1z3VoOj0df1w0PD2PvscHOA4O5TKug
HTlrkV8HvAE834d5x2TwUFMUmdANbQwewYDHpIUiARupH9GP+XJ2KaCQLayp04X0mQPeUbOIhF9U
7wnmw22QbPuL/6GzY+uH2wgqW7KHZDCQQXi8D70MMz3R43zHxV5JNN42HIJC4RpfPYS0AtsoxLYW
HFlRQRYkcWh5q2mJeH44/8EUo2QBzyfJTHwX7vrxdeXtbu4Tx0xv1BOjc+vBdZH8idJmOmuAf0gi
/cpyf3Fdwvh4qIiriq0OuhwQ+K+n2dJinE2zR08ZlMSbHRd37uOvhVtvlnVdbtWNQ0nlVTZVpPGB
AyyKZaffgEFeCR4g+0ug8sr2OEK3pO3XA0G1JCOkDcxuelPECVBKKHNH0b6RDiQvKdxyz/YSfa46
a1SaUZDQq9Fg3bQfaBHeixcippOS3Dx5exJwMeBQOW1jSDHaIsfRTxG3hv6gRnWR169j8XbtvkQF
UL0xulfmXKVhOS92s8BNKnyHwERytCIaprzA+fz/vGEA69LOy21DX3S72Vx1Ieu2/O3XY/sPCQPx
Y+MUwh2Ek789y5vSmh0t/GF8E0XzlcZNsFgxaoyYKsFdrbpsQLq05URuc1zrzZXqU9I4kBurvlC5
/sJ+KU1QgEs6DuNNOrf/5VjZppcmhMaGOxS8V4XUcFr3v74Xe61n64TkEOnUQHUg79z1zvu+pO97
l723SBtJPsors92HaqKJU/rilTmaHLjBAEGYFuuWIthB86qFp+XcAvwzcYMaA945lKafx69BDRQQ
Th7L6RG3FBekqaKehXGhrRfL9i9K1zo3ntwKBGnbnQjMSSicbcW8267VUu5swVXTEmfuV1EFn7je
YCVMKSH0AGtFT6L+XDXKgX8nvQ3jy0INgL5z5Tws66ImUonxGr5e8VD8euCflkLwJ+yhDVcCpMvn
nYHeFinJQzohRgj++0TBlw4XdB4b+uI5LXIErkBrQnTJntJNwFEnCgWFQw31I9U5bUXsyEGNcpft
qsaVtV3VaOFoQ9UgvCSRrucjyEXnSLwta+2PwEJpdVV6DZcZTxwOAaRIb7cxwpC0DHYT1pLOgWdu
Writ8ykCXBDBAQdnOnnox1NUD4c5M+1heiMaigIsJr1E6FjAggoAXgDuwR3+XKbuUq2Lxq/J63h/
WFkYdfHCz2YMoqzkgfDGEZcFk1Z+y1cKKHDbyUw0W+JXt33dOMsXazKAeIrD8vk69T8ZfurTAuiS
y8TfPTuQoiYrDkvtp+85Ru9sFyyY/RO/uCBCJEJW+sOIp80CZS05fsVggtapAKiyZFSCevb+h1ga
TJW38ZBL8+k5PT8oc8BNXTmgufLQV+DWONeUyTmYrgT/Oy0eDqaBhQHAuW/r99JMe1j8K7v7eWqy
f8g/0O0AVjNCOwRs1Xn+wdm1kzv3RWX7E7e1KCfhyIeKSRIdSRW+qTBycjTEB2TFXyRKFahCHYMo
4ZBUbxHL8nn4sk3JnC1LIMIRtGnCpT2ZS2/Mg0061u37YuLAA0MpCkxbZ2DT2T4H1RncYd9DWCcu
UwUvsSH+HNX7BCEASTyReao9nnj1zp04snwf4gmcD7wZm7aONhANP3vSPy3sAETcwbZCohf+UaiM
zvZUsi2bY+Sut0JHKf7t4bZqpozFaP5UVC0pQk75K5cBhFoaf49sqlD70gGX6auq4TLsnJeuh/k4
Uumhd0dN/lZfkcyPehF+bQj+IWgBEwFmlVgRZc4n3rMXO5OXwsB3O20YzQTSUUDFSg64W7iCifaV
aldvnJr0XTxjG7Mg1CW9NTG+WWcCc235K0lRq5onoGdHX+i/AEE/zVAp2iafzooj3rKkqj/ndOto
kw/Her0Vy5vARtJ5jCsOR7FEieFHJEzFTiTFcfVercX94oN/9j/Iq5EDqun3cPSfOcGfcHuhL8WG
h7ORaaNp4En5oiiXCmrL7n3shO9oTPhgjukXCfB1QuVV1fpHU6XQLNFeS4eQGgHE01QkZA5A1hSQ
fcUtTJvg11V/f6DXV2+ygKySmjEVAaTELOOMAIG8dSxalhi3y3oB9NdsquPHekVjoqMWjNwWoacN
3AV5dRrQJTI0CjdNR7IzYtnR7ugL8xevZF+II2yFToJkzvrl12vtieXB2EgdDzcdHx25wjNLPboV
DC1BLZUlMtMP1TlCB5VBlCxRiNOwfoRel3KI3DJZnuJIwQCyFs2eUvEw6DwjXBScR5GUB5TMgy2G
7cC/M5+lqwDRzLM7Ux2k5djFpRaPAmtL+SudEpYfVyQAbOgGnhVlRwXolkugOZJ1Et23yMumeoHm
hy4on8y9tQKY/QIkjBC/wkYp3yL9P8s3gL5WEwOMx3SQv0Abo6PwQG5VujRCISmP6ZEbFoWUFe7l
HPNDav68RueZ6i/TAZce7MUDs6CLJpeAFILe6Bz5H2A3ZDngVAAKC0skwJtzF6ILBrpW++3yRrkv
jZKKdLaOTUAl5KTIlsVPLIuh+rrknpQTULucaOVUFno+82WhST+fIbou0AhgO3wfixydm2FDpjgd
nOlOxSzJA7roLzU5SSLYeelAIDCkmNgO4iG8Ep8e/SqvldcW5NlEpEPFdGlDcEyuHAh5dHqBFSih
QC+fSFqhtv9boa6IlxWLWwppx4MDCJZuajWWjlCkMSNIgjHZ54taIAcy+eAJcRehQ/wknqByW71B
teCtmDOtKtoR8O6/OKGeLnLlzzboOnHw45vr7z8Zz3rMPZhxjtOdhkQd2EJVW1hEQIKQEt5raPdh
wcRcmVKiKsQHBQgIHyJfIpG9Mj7ajwL5qzRZ0qIZbPKPyvI8wKm0T/4HuiDNKv0vCM9yWMHBfJb+
W5Mqdeg+Lm+tNwV/R+OLWoATVlM4dd9MyZ6DscAmn7Et/pB+Ag2KQWHvKVgiuCI2BAoyLjAMNN+M
5Dr4fYyxU8uM9qJS0BJ1letQdLhkc3BA6xuXF2VRtZ0I20Th5F4EQwpeBBIyKYzN8CjKcuaF+z6B
gmQ/xsVdBKmKJx0cddyo6f3X9vQJSA9UJnlQNT9EQJpI+p9NZ+JRk3TTErQN0QM6gHLihS6TPbJa
ZuIlzPCi8JK0iJdo/dAiZT9ByGyDeUiNBGFW6kPrLlx8+F6rm38B5pdt/3lXcq07WgzwjIJtuAXr
eHatc5kcqihizcc0O8g5gmRLDpGqXsouSlBMeVF7QIEYUSVOiBEJoVA1vJWm4jPjp5TQ+TVFAC8B
hALoh3jy8TV1XlAesGvN+2GsXi1zgwY0YyeGTVIxSiMoF2fTRwIJ0+iiMWym7qIakzvNvLKcus5T
voQeSsI8BW1iTPwfIh2NIYoPIFlBFOBfns13To9EOLeOqJY4h7BogokVLlEFdQSBrGMaDG2zFCeE
uCdVmTtZWzXjkBIBBdZVOJ6/HsgnhXZdGBcl7iqENaJzcK1Xhf2QHZvyvfHxfGmTVCSpNsnGVXbJ
UKCm1K8DT3LWcjmmoPymOKzbLK9Gt3gnGLhOWWnPi/r01xdoY8DHM43BowYM8QtcClBUPJ7pyM+K
gsJia8nGGhJCaiPUya2kpdj9jKFuR9hrjQWOpJhg9DvpIZhOHoG5fRDBxM+DxY9sgKh/acW8cQke
lUlSt6470acINVUSLvvWnz4LBDUE63UXfvIOgWX6nQIYQVnV0kFb4+zV2Hi/Y2huhDTuwINyeqwI
4gioRDBIgU3uoKy0traUADVQAoCNuExWcpTm7udl1y1H9dmgQdboRtKeA750fpDm6TD3/lpOH5Xp
tbBpEf2qP0JqLVNMf8RMYnAHGzCQ5WahM4ELtM05Gy6+wy8H6dWQl1a6bTpEb+hkeakqmf63HkPE
ujXb7+q3sITAyfI1liiMzc2pq4Gey6lcv0sVXaGcSLCVKhkrYIYETmp1VtjH609atBzC+lKRL8nt
EJ2tiemMQKZJGwHJhf1JoILEF3BfLYUmOW1apSfEpmZqjA2jS9vk3TSK5wcfBgagC33olHMiwt4s
2698gnWl8Wl0UZauUTsf6iWdRpbqhNyVhu9fZNmeZD+jLTKbO1p9QbypBf/cZd213lxu0v79hBIL
nBn2EYoEnvPP8mvo15ZQAyKM0/NziowHdg793nurlwluyjRZMosfTBY/uC1+sFnwxBTD/sSVwSM/
H+b8gu56UEHTnbgrBhQ+OTYpD/Wf46/NLG4NPuj05AfVhj6It1vOjRMZhj7BvIxLJGbDO14dL3fV
b0MAteHfBBt8zuk69HioYC/Ty07/Tp+LI69PnESvwatP/07PedT3WRqO0wv4zd8UHHJSSSIcwGBe
wrtx+sePzUz9JSZo+puBA0aLZksM/EDK0aeUFPYwb/AKHn+QcvBEKwO2DdByPz/ClQFxRHrF/13j
XIg6g2eW9sI26vyg4/jCGy07xuXLOhSFxumHEzfG6bneNt2d3nxiyHD1Lkn0ngg2Ti/jV7zmx9t5
5Y+3u1/4C2+iyMUT/uLtqElgfew6YgXxSvGEzHf6XB6/uF9+kHjoV/ayeKu+g9vRf3zVwx39/ZkD
DaDYjUX3+Wv77j05yWlAIqMVeJh4nkZnpVfQzkXeQ5LxXvwYao32S5poFvOniO90govdS/DGaXci
QJY8hdqnXBfpxQyMlIjwwDL5mF3lvMzO3ArbosKVErbdhvzR34UrSxtOEWGEgoujHvIKH6lnOuwE
av31jT1hySSKgb4CGkLI66i1PakKlNmhM+2RY53qUa6EHPTO0vt1E7qa1Ywr389v8H0B8usP6jpW
/kalpDLKX0dBTQsOsrXEz/ECdgzrpMyIRTyDTBHy1Mo+kUXzQ/VJQK5uIfzT9DEqL4NkgEAX00uV
VM2pdDXeVtF4I/KIkRql0wx7+TybfL5N8x4iJ+BywBhtHw+M0b8ekN154poBAdIdEQMQxsQkgh6f
5F2Kn5sRK1H/IE+FeSPU1ird3p0ef9AB/WzoWMHYjtMjv7e8QDZmJ/H6Fdvw34cfZuXnJzIXD+YJ
W/HzP1r++TE+0jXw4mQzFI3rB2yItQ5w95wsR28pe06P2AWR8FhCHp01bJiFMOv1aVNhKNg72lT2
8dFWshv9tHdP2+rZzQTx6LlfrDEGnC7cHO7x5nyMAfMgTQfy7W8TwNcxuBpfcTbx73SmxF95ytB9
Ycz5zekfz/UrRvn0W/3A2Ltf4IyDbdvOgvsFe6JTkff/+Gyen9iceMJbTx9gP40PfmBy+jGLuoLT
QVXfwrKkbzhZebCU7HRL48TE/DxzPGeGmNfTo2bx88NDY75xApz4lk6PTN5pFpk/rP2Pf/wSA8+P
65fT76wbgkrg8S0/959P7ztNOo+nE8N5ddzc9J/5Yf3CUfhwTPDkx2HBE2iW+IhxEZ0Sj8w/y+F0
aPxYC6yIk9XWb35iXZJF5m8/zgFYmP7t8nhSqdQWBCVIlh67BHfv2fLIuz445uNIsec3Q1OydTuY
Ov4xK6f51PTYZcKT09Y8zSrz+fP0Msmnf5Bp8USzq1UCr5amnzhdu7CCiP5q8097VDMtL+Rvr4An
mk/O/AY1FX6AFeDxti1GhH81zbzOuiZQazk65bVbM00yz3lsor9+POcJ88YjM/Tz42nymKHTzJ22
M7N1mrnVnsD24WGiTnubY5R5Y/bsK/47lw/7/efNzl/58e/DmWf9sbpYirfFX7+2qeCUnggO2TkF
nh5rVklrntUDuwaeOdq15zt/m5IAQ+ngVbfSPBzQ/w3oIrl1EgDeR1O8D7cxGtt5C6wqJJKUOJQA
rKDDyhfFlvr0DEWhaKmaForIPoPz0W8cb+9PiODEB+jYnQRuj27dZe9MBhuTP/JQGOe+GHwI2ytw
MFTxaG0ie7MPy+N9tRz/Aw1VfONWajiFMBjXHNXkSV3viaAwSxZBqjHsCNmiHHew3AAv3KLdiRwe
FO6WgHGSvNhGcF9YAVDphBNS8k6NWEOmHZdgdnP3hrw54DhIJaFyhVZ+UdG9b483EEAapJdAVLjo
N/iiIDIhI9LkSCsVEc3/haBRfpot+0hQa1LcH4sEwAVtCrcmh1jKTR3/ZeSK1tGpaFbYlFBFVlR+
CGI+glFqXzRkUAhrBHb0xwIKiwAPLKVKjpTB3i+68rNf1Mh5cgVuxNirtoD5BnA4H94X4oedJh9E
t2eClxJPQkgp+a2vwHT1Ltp3CWBxOD9tgOQfQjDh+hZ3lqJBJV4AiL5t7i8miEUZBHnVPFs317Nx
P5sDHAAN/aa8KIHQBUjwVCK1QJbJkISeUqjedvf5ygStHnmzAxh7uq4vmiOd/dHROyDBVw/fHbeE
waDmdxYoqasRzmnKWDPoAmLQUpo6nGxNLi3pLexE+WUurVMhCl2HpndPVz4duBc/DRBmPUCqARvq
n/3qhJdulq0vxg0Lz0nVkehnx6sV5dGLqICRn8a4PrnwFiRfL5xNHV9FA/Dz5oBebHNYUJUt6uJb
3A0VkOe0u8zTsrnuO3e9n9o4vjEzVC4rrYtNzZKJkwmqAFIsiMRPHqpuVqRkBzjehHAF7GK0C4oI
1TcqMywVGmZ6uJkujv3wMeqP8VXsszGKXpqt1I/B1tWcQAyOleS00B7OX38pqB+kUOlLs6UZWEV5
NX5aicxJfWL9QmaM6jWMWgTjETcTV+QmO2ibqyy76uOaGxhgZF3Dw/ymoUsA5tHDe/XkWh2KqILh
tFtYvVKWyj24V+ucRhqbW/VqZS7RgfkQH8fqaq2cHcvadcZ368o+yPnMfdN1/TWVGw+R5E1CLZB9
NNFkwPJnc+KKAl3rR6RB6Ug0JAxUok9CxKyHaONcjvM2JjeONfAhuDSHXBXGxbzrk9TPQMTFc3pT
zsZ8WMPUhSltrPrlahtXm/TFtkyanZCIWXCHGAhtB24e+fm95CMM8eRwCBEE2qU1BLljGJERLaP1
Ohp2a3JV5kXcUnul6wVoQ99uXyDokr1mxMr/sOFDJDlmOiD8cinhYk6dKNqDQu7dq6F0juHVdsPH
I3PklZuLNR7a380Smo950O/e0C0Da2Oz7GDbX6MP0GXv3owmHi49VBf2qsVFGVO3LvG9O4Pwiak5
wU+ExWtGcNqzUCbHgEg8OZYfmrxHfzMe5r/Gtu7foygElxEcu2Rd2pYSWRtl18mQVs1Ftht7s/eS
nivqNrBLT1PpfuiQtbqvqWld9wu4n2hpDyx4dKHYieuLPuar4wDjnU5fepPm18WIRESD6gYEh4f8
Uz71QBcyt9jXlOMu+g2MI0Pg3ZmqT0iTUUp0Y12MyJ78GcHeeD5eegNfV8RQ39Jl279sprknFGMT
xonr3cBiQOPvQO2zhxXKBDNbDkmEV+TLWdiIGdt+ljhAtaYAWUwKs+4NPL+RD7Y/I3fQ0oO+bEUi
zIHSJ+Va0ADbNX+VTXNHaZ4tt6SbfROUd3GNSQo3rXNbBSEHZ3I/cXggUJXnNyYJvBdTO3bQl1fo
Kbf8oZ7pDdtRTIXrpt6X0WguDmX11W2z/N3YI/WxJsOnacJu5xQ39yLUAFUrlj4Gbco8rJHBqpmw
P0DhX2VXXdzkr4+7svltbNzvDSMKEyc0MMXSjy9BX5DjkshYUYmrpQfGRZK0KCCLmTbpETwUbtAU
q6fKHegMQvQW6tOWaYB0EnUSZKDdEbUTU3BmNb7nXU50nyFiwUtI9qMzHmNL4pnFhhU67Iku+9dI
boDjqd2vk4lKoldOwNFdMfIOi8JrgZkmrYFG7DhfjfPm3SYeb7dt/tqM01vE5vwLzVzebtP9IZuh
lMFsfWzMoYeSK4Kcj0uKN3QJuD6nn7tUR1RL+HoIyDggt1JZSQRCd7v0t5gCvDmiseC33BacbG7F
K9moOvShGqhqMLkHFMMWymAxGFkI1pEknDgFmxKjBOUT6e+lvGo2dDE1meiNS2ytG3fle8tiY1Xz
piMDPzE1wLg82HUQ9UBZSNPRA3S4NLNKfbsQSuJsxxkGR7YzckGue6gvB3f8aqnlKPTgylQyZIZl
JRQeTeH81NCZfeBksSX4LnDmfehE38aw2cvfoAmWBejXSKCbHR4V2xUMnzh5Jofmpz7npuLSna50
kW7bweHdzod9Om7kGXCk5zs0xtet1+8DThlO2E9mUHwgt6VimfgNRAKpBuO4i2/yI2mMNkQtja8p
EnyD2DDkmFDcn2YLiVCH1I46xMyB95gFVeCQTjNllZ0RPh9PhWoObX9YW9hGKC30NSTKXTyRV8UT
mo58MI3W+D8jbJ4NYFAXQrOJaW7miZ0UHsy11rEgif1OutMDSzMesB8N4wG8gE0B8R+vQshn7yYF
LtvKH2ifWCh5q5jnYGLoePsep+Q2wqTprsK6wJVH1UBCvn5jUpqIWTv4Pda7gE8ogdcX0ITLCJ74
wXcak6AprtUexTmAo7bgqPRVB51QjhNYxPpqF4alSLcTcDuHNLp0pc0zZfi1wBqDl5nTMIgjawZI
BZfGkKpxcNol5o9qLqKXgAoNZHYc0MbDgUBQBWGwI0K9FNwYKkTdLxtHwp3l4XiDq/oFc/zVHzgb
i04KRG4EJXKKLfFT3n6InRLKOnSS/Rak05bMlN1CAy9tXFYRyB2PI56d6uY0wmIuvN/6FDYpKTwX
BpEiMxwP7zDf3H7LAp2oFFxCd8s52GsPDIv0ipCydytI1wOcRdcl2w4t35Qw+FNRkUPl6uBdxwFf
bBL+wFkwdfFV71NmTVnsxRZ+vviY5jdAIo8oSTHYviPng1dAX5a9aqBeuRmT9bvJzJ/egGFvxCyR
ZMO3wTXQxMFAHuAlxr38VoeHbka4SBUBdyyxmynHlBmgQDmwOIR17tFBvbTVLkkxkVhnNUJ+ubcE
824pS2o2OREaWwOo2EeQNxhiB80vmlmKI2eR8fHaJooy1hqcrEqs49dQ6s099gguIprUgF/Ehipc
m483AvGVtEHxqlRzthz32meqGSDa1P8FnUOAAcG9EvW+8Dr0aRDooMqxh5/hrXEYTqu4huakm81f
3QZfdQBs13EQqHYXlUyDFC9MwsREEdqVLczpDitOfIATeUWbsqMkacGNExFRDsZXJEYGNd6iov6S
MSrxXLHcKnmL/Ek7wqPZoSawOAK62feFWPn95N6UuBjYO6g+VPGP3eZ9RDd0c2T7x0d2SFFzUsIx
1adyBuAWUFNdPxEiqEQ+l7i10dRB/ZErTofS88IqAdM3hl8PjAmgrnq+4HON5919VOmz9UUCaE2d
nGe33KHbaPLXUuKMj2x5a4ibQcJtwGrZYdNl6YwzrTqNS3Mm8UYjfrApxw41Cb69ldHoe+g3T6xN
BwgJwEBNeIFisS3S5TOV3M0+ltSXAByF4hJDiAv1qKIk+nhumtnL3+bSXitarYWUrWsIYlgVInWj
iGnR1oCGOeR5AfmqV7Gb/Kfxiu2+WMGX6axqSrZHfMDZzap03S+V391EbrvsN3FqrmtJF9CZfG+J
3PwaR+PU5+GX3uemwAOJDuxo37BVVnpx6w4KNHdEuOAkHucyyML8YWq+TIZ+4Clz8DlClo+REoAy
0nVO2DQVW+f1dGAWoT7dXadQr+wdMEPcL/oNMNSxEVgCcSUh8bYh8CQPbiZdHZU1f1nLK9t6jvIK
mnn8hNN177d8shLhoJbkUcDusqtAsOoICpbogzsQXFM+x7MR46nZ0g88JeDq3ImzL67MZu8eGG7y
8SwOF1uIcjT2f8RjjHawKh8wvTTsXGwI89ARyvA9KilKkMWedpX70nMkLqZ6YMRCbTpo65wc7wi1
JI8MGR5O3rMwDZBpxA/oPRwQVEPz4HA17qb2pZdJraJj7qyzqxKc3XB5h21ea3iB/Baf2p2Oh6u5
3V2v2bK9nlysscl90gDFhgGvlSyw3GCdlrAkA6ee+8Fb+STJDH8GCZ6iPqfOs6JiNjk07/uCOezX
Eq+mjm/6LQDkmDDH7YLg9x4n/golUz6jwO2ZUE646AvOxMbDcPRQiOLI8IZg4FQBmBEnOqYqxDH6
OC/RcR7wdKIk5ODjiDfJun3Hze/ox66amwOw0ts1DmkYn/v21g2L4GUPCCZPGdgmc/6qXDJrMBD4
I3LlCVNpx6aJgUfp6yUHEiPsBlI99mEaX+pX8QyhLtru+35DQG9TLyjuIkTNCMjSmIEVEE9Y0QYS
kovT4a+N1Ki5ulkYsWOCPx2kQ4u+KJ5/DjASL0oDLR9MvVaMAgObKQBaxI6BM4tvjnXpk89uQmTR
9DggptT+iOQm4KJwkCMmgInhDOd0brGDLGuCAJfm/raYUQDjHqa4ja9GhzyC+JfEOTIe4X4oAj7F
34AjarWA7Wrw2Q9WYo9umjiujoC+8ERd4lxER24gRIpJGTFRZouRJqLk5mTzeb/1XWF1+RbnXEUR
4vVMDrvdRKyQAINm4xGIGeGBdJC7MxLF9fCSlG+iNZDhQOfHtuDGLu0EahSMJ47UxWt/70dcdmeg
zutg8ndN+6LP5Jwp/2Uaf3hRzOwoE2n6Kr6Z3n44GQ9s/Cb0BujXWVFNyPabQgbZ9+fDOycLuxe7
4qi6UReyIjJMvsd2bhIF4Sk2PC5l3Kutf4PvCDFRdUQHj4OpWDmOlym8G/L+r37cAYVqvsEH8ynN
Nvn1ejiyBRcOj3yhJm+l/saGjE1hYHLss2H7ljAeB3jACHWl719b98Bsmc5g9aC+SjiuKqDHsqnF
DjwXUC0alckdhmIeOOgijwD5MjamajhNwxwoT6IWbMu5ietN4qlig/Wrkok+4+xmzn0TMar9ga5Q
1zusL5rj0Py2RoTL/qhsUjD2763r3EBnilgAEUJP1EOKhu1K67NNdxoftFKK5zsasv3ykqwjU7h3
NsQTvYvpINU0DpFEn9CEWshclroOja+E7vwGf6xYMeL4LORvMJF+oYRpCYrCIf6Oe3ZczQ7yj9p2
kUY95cHdaU55ld9TeSQHxhParuGQgbUuehMBQbFboVmRt+rkmgWwIbtGub1OplEj2Dejd2PyAcc5
k9Z4TH81QdkFOiTFdeqHxYVSaqNIMTi44kCkk9Pme+EoslZTM3QTa1DTYG1YcKtH0Ob3ItvRVXbc
vlR6UPAhRMpxKVPuNfaYzx5wZSY3gy9UQxm4M/dlNA3YFvhQevLCvov58BMe6oQYCeGb5NLZTu41
rjl5ygj3pHGQgo2T5P7YhQNHQPZVK69zOY1p9GVBuJrrI0sHIM8W1bGpftVsrFVBf6AnAzUR/72c
Vi69qXRpuZZlHuPftv6+N1X00rQ4ioqH3BCnapKMbLGL+lcN+FoMr7KbebyhkDBtaXXFiti4Ja5x
ZbUVbO4sHrR6XZwLgxToXu2HwHu/M9/93pqIfgA0ArFHew+erGfGoRDoORyLVG/siBQilkbHcW3X
sBgrG9f5o5lhW4yVV21ZHsWg71zwC0zWw7mKxy2vsK/Xr6CoddlaYxrGk58lW0F6AcvsOZ/7FIcU
3l0+haNlCpIW5zxrGMNmTF/0yLPGZvkYZ/yxKLsjbA/sWD/BltmICGxw8HKZN4zjnM00M2ocddaa
UdZHJthlkK3jZyFAUrf3M8NpSr+idnDv45H4HnapmExwZzb9hG9zjPuK9mMIva+L3dJgY6uwhI6D
BOJGayphWa+LFp1LombEjXFcGqlbtk5FRGIPKuLEI62Am+/dLidRUmAdJRJMCwaEvNIhy9jvTc2W
kzoWsAHSywQA2GK+gA7mvVmx+x0+Td905KJEvYJq1IGUE+FUkRTZ1QT91GVptn8eju0fVk228Ufm
IeFgRNdV0EGsXDMm2996eLpooh/6LyYkieW4pCtyzxkuynZ8P/UrTsZWsRTNq+RAqVwA8F/56nE2
iKMuycKZz4p+0SwUD3AXuuK7KQkXyAuTaCEDCLEbqwJ1KJ9PZDqnT9bkR0eWH+Eyh4SLLZzMioso
T0YZF+o9f6iOMB0W96pISUKZlGjPbqJpwKCTLGIaZGx1qKtBIfMYepP3b/1FEXvGWVKMCtZKkjBm
VYYq48EdOSEha5iu3G5Y37vLGv7HdXb3/aDjTkNj17hsgjvg2cQRiQ7jOT0dL/gzMZpXCP0QeKyy
oJsCz2rkY7GZ7nUTxvALuyQWpu0xfC+7ExcyjAFfZyXGBNJURFZsA9wXSFWmzTa5NcjOXsZbKpYz
adaVAwMV+DIxf5EtRUi+4MLaNfuTdML8V0HWqkBy0nQg7AMlDVTH6KfIu2029fzHIY3/4/gBkzJw
QIrDkUwctSEw3nuQJkq/8Hq3KPN3/lxtiQC9ZcB12XXLK3oyGcJg7MBYc+s+0gMcWzuaCCIOItwR
4hKbCpm4if2mopiUl8bFrtAT4WTsEd7g0qfwxp4HyuX52/qbOZRM3XFa/myCYwAeIoy2fEVqjr8b
gDFs2PVrETP8/AojrpQYvhyJGZ8FbwYgm3QWWAWRRK4Ve5O7cS6O7vgy7X04iVgnPUZxi8BbQR/Q
NTBp/69m45efp2nevptCXB0ahJkDUYRgkeOdCisZlTrmdF9GdQXPVpWQ/qMR1CiRAHzqstiRyOoV
cltRY3WBFINDKXarGZb/xJHAKjvAl25TcOrk64fj1hCkdcP3ooi5z2YjA5rSgF7gzeGSC4LZz6Sb
mA4CjyXBl4TDnrlSFQavlAw1ByHkk/FVvRvyW0NW/UO/2YV/mgT5BmtdNsqJ1GSDfAG4i4DzAGKu
WFBHbEfHEDat/iAxlr5FK1hJtyklwvUPItX2CN0gSYhRY4je9gfCgShlKzYlchuoc7Lds7t4pG5p
Be2aCrvB4LkMdEab8sLScg88+DVrP84rEi6sOdoGGZSpI/yxaUc/wpi7TtD+Hm8JuaDo3hQX9VB/
dw0nR7GSNPTxFHyn2JDDRP/KP2Ld7PlYsOk5B5bk9VR0y++aXyGI5ZHgcJCtLSLV1EiuA31k1ZIq
YCemh29TRQReRAJv48w1pbJ8pAgvldhoEt1/1VMT2uAFmJnYFeQvKXQSQlOHyEutquqoAyxi41Ay
NJvKxlA+VO02N4CdIu4xOJlYxOnSbDL3dTVXX4b/o+nMuuTEtSX8i1hLgJhea3S5bLfntv2Sy0Nb
gJJRgIBff7+tuuflrG77dFUmSHuIHRG7xditxOyB1kR6mYJGwtPD/xNevSL+j/WPMmzdk1Yevi+5
UeDQF+wOYfdwJPhbESpZjOpz1G4DZRIldRjMidreDhI5pKwuxZKqpDgxYXcDwjFfBqNzABj45D9d
ROylLOIiCQzKpmRgDf4LjUtSz2szKVWGnXoGFPyo8W0o4evB/m7F5zWlpjKZd++lXEzwPr05kAnc
0g1+MTb6SnjYzYhOnYdd2I4vYCmMtf7P5ou/ndziHuJTvKAGNT4Gy/KOxO5UqT8PTaIegu1OaNZU
y8UP2wpZ2I2PGMG/ZMj8jBmF9BZl+o8UI2/KeYPbuIExdHKeKmb+Ilbi6Awf3BzLmnvehL8QLV7i
APW8rinJ9ZUkpwayB00S7VIB4U5GM2XNg5yb4W+1p0TnRGDvg+BhTs6O9DWhaJbpk88vnkOXDM9M
yCi5RnzMmFVT3f/jJy7ugObb5ADUAg+VC49fjl4IBmELjLgXUNddH1/YBhkogBq5VaKElx1doizA
sDZ6xjaCQmZu/DuG3jtikHwmu65d+8mvVmBlHobNE/tzGKoOHDHj/GKHCyaF1sT0rNBF0xNQL8yH
QA3X5W18dcOtigV4kI6hNgO0wSX+RIbPP4ymWH4gvMx/qWpZHb3XckkfKYnbT2JcM2QUc1Jk2k1A
zVaujOl5OLUkTgPQjDzfx8Bodnmnj6O5USuRJuQcP9Md65EA48p1RPLFqImpK+UMdRT4bglVgTcG
EilA35Bg3B8aJbQpmCAcKeT3Ozs54IiJ10ThyqwzkecIgsGNpyh2HSm/Y3BNqa1gPMwknOLcf6gx
zf8FDTR/SmaELwUuSy7yfyF3IHBLl10gkoInC+k6+olkAPLHQs/+khMv/Lrw6giRnycaxE+5KxqS
qETSYY+Jb3sGzcN17TvZfy0yB1klOSxc3CupdTgAREd2xqPA9HfDAMjD6lD6YSUvQayxZRXJEPMP
agI9ULYcvhoLLi4qkwDF7uKB0c0Qf/rlinDilFiAzNAPLHSnx0zdR1VnBdx+3rLYIDGm++6ueAFq
qIa3PWbyf66j4M9XiR2oJHecTsCShlL67xA8Kloltg0yWswP96GGFNLeqnq98P7SKL4+mjbGo8MM
a/7enDFIOYx6epoguXLTldG3Gh3rZQEKhhFppl7BBjkEeP21HlNAx78aX/KCtT0+obVwQKL65OUy
n3QTz8L2o74/Z3xWgXD96v/hFMScF1n4J8YQXG1GoBmLGvqJOi5tzY+gOhBRKm/kCb8M5gZJ5x5O
YDbK/qt7fxZc4yJi4DeM88Biku73mVMPt2HIVBI03M6roWH6/GJ4VaTItzmaLgHgd/b4yQDnRxmq
UhB2tXOZX9IEVR0cK0obwSDVFecv42IQR1vbh7CVCflA2O/ZYW1hxSD7InyaoEKoSYjS9OhCClqa
a0swKHowG71xvQIw7RIZuNQCtq109Cx7JpZc+Tk8D4Y/ghYkdCcev0p6ZM6NG+l1RNxpG0J1KJOQ
+P+1rJS77c+kuCvmwlKVvXRRexqv7FJLD94WRyScVLtQxobJhbvQnHKL+eWGkInSk7dFBV4uOOTG
G9P58QoBbWGsoWVdkWukGFfisR3xnl3GVyGT5xI7PMUklQfyOhoZdFSDI52Wyepv/XxQrl50Rrhl
VhgkLfPBPAH8TJtr9dpryESalWZ3Q0aSlnGz3vgoFhEwNYiwq2bQGIum8qGMeQaiKzIsMgc/kSeC
PBloTuoVmWqouWNiRlX1QS+U1qLHjVqpC7Dp8D2Xg8NNKwB2wua9NmJiTT63CYP9MqVOAhT5GzBE
zYYgX8r8lmndvZlY9yuuvKpJ8OJMTvdRH9xlkSEG8GZu0uomNh0QHEIjs1PrKeKQmcYxoxWCtKYQ
yWLluoEfUBV/HiJF19ABAKT0yffRsvSvAxboEjgUKtq/lDWFKJYwgEUzkRj4St+m81i/VtllA882
JxRrU7LfROOaeFfSFk5cr+l8z2O5fg/AfiA8qAsFNq0xPXzDMQnDEK7bVtxE6yWBv02tKxrh0lMo
+AWoEco6kxuiw2tzSG92UBHBTXieCxgSqIwl9EnhoFDFWHYcM5n7plb07CxeIItee9L9od+10+UT
aPnyWi3H/sa0qiCeq6NCwcJqPRPJAq5Zzn4m+dtLqE158d0a93eTqqgCa4B1rcEpXG4LRrO+eTKr
tNDxNnwAPnUFTfuxJiyqykz8mg3yxrzm9Pj2UWwNtKdWBt5wt1drvkO8GO5ZogHwpIo/uArwDyVx
wS7AUGrmNJu6OrH4zZPfYEmoNzBPOV7TexVkMb3ln3mcnLWaaGMHGdUKKmy3tvDE89rXjL774xNs
lu0hSS90eCoMkTBNWfDtgajzIZvGC8MaUlb6aVL9qdgYNBbxXemhTJQZT88ujD6RBICUwf7u++Y+
q9ynbSk8X18/hQXSZZ4w/J4QEhuwyM8VoALuOVW8flENkAMWdScPdY+79CHJSLmguFx0lP1q2pHR
QMLM0J4mWQFRcksGubCgJWYi8oaV0FHBqCSAD2nUfm736/o8Xzzxck598bFPk4LoC/b3NLbRjiST
cW4ayn826TCFaSUdxBe73rn16P7j0ZyPGsD3Vp3zFmMYyhSb31l5qtGkPD/qhDcRxgAR/i0wNIff
m2JyG0Bhu5Gpo4yLyDYEAnzf/W5HvGYxezKO7TubYdBeiC7YzUxbwo+xhU9uVlV1X2ntIXoYQmvZ
L/uPEgHFT7fKqm3XMu85sXHUEzFoOJbhuYgdFec15s9Al9+5qGye9CjI+4DbLNg10QXDx/viHNZn
Vms9m+PIBW5Y7pXsB9EniU+Ad+EtQJ2CbznlQgnilJTsob45W3pXYu0PGzFl9OwBk6HzsFDlhWEV
g3FqYRHbS2s2NBtIKFw7MY9WEeC6R+UItAvUai1RzhgJxQu5OETyJDJsAY4HwzwViEFAWOmz6KaY
yTUMC4XgA7XDJBAB4CZJRcL4G97rbbOm56OBl3E7nGq5Waa2Ac65fq6TNL+55gVHpEZZCEMU+khD
ScEQ8qT8Hya4ex6Oiq5oqEdamnKr3qqTA0NGYSVLVUJT5L/sE0LzcEigr1oHt61M/1rxuB70NCNj
lCpi6vP3HnyFPd3rdQWtg1OBEzKL0E9/wSaK0kX1tnoXUGepf9D5gVDNFxYKqHO7fPTXWLzGAG89
sf8dlQrwDUVHDwatzZcDKc5Tviv8rOFhghgLaGpIhvYU7ExaeQzaoKXKYqxyXePHAb7gndKSWkaS
edmUzTPkEy4pC3AglwzPZY6grofPOShHt0nj/ko7ijqQ9s84vRFgYAAwd693oDjkMTOgEWw59xqk
iqJiMWAias3I1m4yfwjUy29KFSGvomhvhl9DlVBQ9bX6aKsEJNjq7r1Z1xlS0GwwP/Hpk6tgSg7X
Ov1ul3J7pxsB4OkIykFq43o8mkeYY/avLuZFsUkAJjODDfWxTmL/uR9Vwtoe6YKowV/5YgC7WmHK
yVqfcHLQ93GFo4ZUQAMIg/AnxRfY0EjtsGTjx77S81u7yfeai+GrUkKY36caL17uMsGeHL403Q89
nNMHkxLU3MTUORfcvJexfsZxMpHcMkxCBtoesApuVPDMJPn9YPL8ixAMT2SRAS41JWNYahbreGzl
ksY/nRC2XQFrlf0FP7VsB7MHD8WeYt2KJF5h+AE55aJf9Rs1pem2D6am9zil/RO7TdMDHrcRXgo1
5w+NNE7QI//TY2aXVkhHeyDyue5WZtqdfUhpyW7lUbD1UmhOnG0kAXQnwhC3K6dJW748jRDcgI7E
7jNYJ5YSWIbbIvAyA0MPvENI8jJyTfj6gSdmcIG/SZ0Mwwj794zGmzCjRcP7ZVhmmgq0WNivSbcp
7B+NgfejSvIVXtvldaxyTFL2n31Pw6JiTPjCKLCS7Ap6omAekGEJhuOOqzjfvmZd6Hb5Bx5W/HPI
SoDOpmiewRbJ/mBljnBsCJ+cXmfa4ZeF785YnV95zffqqYg9C6naUXaqcU2lUQh0n1KY5ApYgFPE
4N0cfNdACOOSKIAiQbBlFpmRtcouzT6FYZBWFMUUUF6eBFkgIHfCNHIpPy5wAsWcFpOU8m2wSW1h
y5VE1aGgrnYtTY00xLIG1+fCSBJKmUwet4XX0DK9vtn4TwQ+vQESTt5SsjFeRFKb7py3cian4u5Q
CY2Mt8hYQ7EY05FL7mcLpwDrc4ZKK5+lPbjTbZpcX4kxv0epDyghzAywZIF6ZLpEYU+IAa/UlzL5
7eKeCUWyD8CpFjZiBMg3aFJc4NAU3ACWjq1svJHbIk46jn7CDnLUOQxEN+HkaYJLoDjA2CNS4mPz
6HOaUp4efHKBG6jS18dBc03Mwrfsi/lu1Mv0C44wcxO6Qu6FcMoYnm0N9Empl3Ezit41BIQPDHsn
8GhyioMIEU5M2VAc0z/VN744gLE4nLBE+DGQAR/c2a3ffcZv45gSQKrK384RN2pwHGcNlpvyeimt
YBAzOcSZlor7+GtzSi51cIPNVVhB7LbBdA8a2dSrbxY7CTpG+LKuFmY+VHa3sJVvE2xTlzuv9aSE
CQiA7CMNBWJgWBQ0MjfFzLXvWWAhFk/wgMYbGH18jFoQiqooj8fzUNBS1+vvrDzVzcyuqI+h0zsK
tz4rt/JbLoRtn+3t22FBQUHs5sMviX1X1lHE1g6ongoX5auG2BzXTXkXKKIejJmugmMd2gjdAktJ
KVDGdAFDIcIAWEJseKJ0qdtzu/VrElMMXA7KkB6+Czmc9+M86F0w5OquPMir0JJk9roTcMio+K8e
IyCx3zBSbP9jXPFTrLTnHMg8yPKTPKVjXMFmSPqsRoFRZMCqTAT4NkwAtjYVLFxIo3hZ/2FnGv74
BgfqBX4hAQmhAsyz6+Nu2g5+D5C84KYGtyxafUnvwXG7Zf+jMPJljbedBfLsDTXQ5UItXWNLYncK
WeaACxCz0E6uIb/0Hv4sD+EWGAsDWNNBYhkGeSAa6DSU6szZOHgriXmwjLWF2ojjjcMhJF1+x9TV
X3v08p/bQsbDzAAp4ihmukrMCGYG3j5ht0AjiTW3t9F4jh+buW9wK+xBZImAAckbMJULXawAqyai
eS4HZnFGGusje97gR9Jx8R7cAAootMsS2gkVAW5j6fbFXWBs0ZLom+Yo/l0v3S/PNh5VERhY7AFL
2oNViaACu0vujXBl/ByGi3gQ5bVHTjadj74AZLWYrsIbIoeYjDfiT764GfjiEylE6KQIFiiWSp4+
pAMqOfxh9Ulslylg6XkDVgGbmAUI+yDI4S8mT7vt70K4K+C5gZ/AZ4+j8gF/dX5jxOUbcpAexH4J
a0jEYkZ8EdzI6GbQgmvGXMaXcZF0i0ivhGpF4FYxBxRarnuNCQksNYi3d2bI4GlM/cMZ81Qi0FU2
tnPbT41yo2Dod9s7ytkJ/7k75ZP06aJtfT/Qs90W7JeROX47yPc4wcR9NfyGKaTu2oU/wo/jbaD0
DDFfIfSmsDzeh20ReiRyUT/CeKQmkdGQF7RFyEm2a5j0JnKHL+1nV0H1UDFvIzvr5mauHUQMsFdN
TBG9yrAy65aeU+iZFHpE/1an/zgPJKthNsE14Tu4GLpmS6IOiUocNQHcBAWR1Zvd5+b01V0C5kCU
FCJ4S+VwJrx82YSndg6/okR4ZUrgWmg77Hyg8VEymqz5Gr6MmB6A5hMnA/9alIsDsp2yYXAiXXbY
xkbnDVHZ4CkBK7vi/Aea5ECBIoODF0Ic3SfUfH5mZVd7W0RXUgJZg0dZjP+CV9NcGK6zhzUICQ45
TvrGF11PWze2tyxWIT2gbNTC+hzlxLYnr/kkk4SvZDXnhW9JD28vX1uZKhUF9GTX8Oi8N1+iihcV
Tl6fyeonvtJJnVFemchMwPpslqBE2/KPYdWGKLGNJrYJ/9w2zHNF0xuVBClTd5QI9UL3xT/0vNAS
CBRsA6XRSSWYTGv24KoDP1KchQM5wxpYL2HKXO5gi4tj//Rsn6OWV0pVO92lMhUe7Pn3qLvX+eje
WHxhAI9AE0PSSqvut9r7Fd7F+FyUFNYziQTOGH2+c1w+OWVgqn/ZWzCwlxMejOk+6yRGOXb5SvcA
WBwJWXGWChZRA5jRAamh5vuoiFZXfjde/Qwk4NvanO/Tey59YThgARV0BR1Om/CvnLDprj2rP8WV
uXPRY6HUDtvtZsbjBS0L6TA6xopyb6veBNDxZFUQRjX4LLHwGi7sSFwukiT/dwNRfy+bHczIIuwA
iXYMxzHAtsJKYc5a9PzcljLX5uChTKpo9fAoIagBnQ758VdaKcpSrFKk1h2H6b+50Q4CuQCUyw4O
tezU1I6Db03LA+Nyy4yb/uckLl5qk95etoO/TWkPyoRmWTmxdfVwoTHfJh7QYC9M2l/Yu/CBXSUx
QIE9nzBvg2ak3X/q/PobQ7kSWzpBSgWxBY7P74b5kqBelvY6ot42MxUIVHX3+mU2IVRsFH2kWqFK
hunGLLAhLS8TCCkyhxnUsZLID++CqSn8BHxvSi3fQ/zGBmR3PCi+kdlxMxIGGjoyFDsj2KKZ5QgT
TlCt0yEK58em0LHZaTt4AoXYN9h8JC6php4zIyaFCYFdBXvsyWEU2vwOaNIQGwUDgENYplIUME8Q
SiDekvCGaCzFd12PfE4J3FoDi9gLzQDIGphUT5WjVQ0fjEcCOYCbKiFN95gFsgGAGUQ1R8/6YPMU
2YVnlcoHxGoxMu5bwUoiehm6QLVSS78gqi0nTuywFKjbzVCdIMGir8XDj9RGWrwLysBytOoOe16M
7S7EjW2nqmBaoO62OPpaxsAtWwdPC+rgbVoyczEtatLQ6tmZAXG+tpQY0wRcknzfSKZiswRpSxQ4
3HYdj9PdXNKFQymJbuaGKEgZwVOK+CJ8sm+9ZIgTBBOPJgqbltpyXrvp8exo2FNpxUr5ciVDGt42
G5zLlH8dRtCUrUwuD+2lHxG8cs6aBdMn7NoZFVPXbrtE+dQyOV6v5b04Q8HBpfRAt/BUNmQ8oM4N
Mj6hxbXclWK4LK/TPqZ2krmP68s/gakXun0ZP5wdjcd5rrCHWuFgtcbY6y0lzv4GiAR4KyKBRJ3j
C6fX5YlxrLsNKTGt+Nu0B2RwozQqSItuogbUfpsAaKErIlTw+xfcoKk7iwxHWikhBKFXo4L/hEcn
1ISEJg6iVvsNiitzWdhYJhbmWdSft+6askc9EQqeYirJLBemNHuPP2oy5n0o6WzLKdCYjzwO/TxD
xaC4Yy5DW9tJG4rXFF+UIqPgtGrGDnC5R0TBjHrdCfQkgFc4Od3c1zdT5UhUe+duZ9TagTpnRir3
kYk1WmIm6DKSkeR5pRPNCNZnTh4/y/HDwpF6xEGM6lxkHPihUZ0AQfuUUZND7nZv0YYAaJkf6goD
puupklbwes4NeD06xsdQYpUV/ay342DBoaz9W0YClAteRnX+F5NfyDHQ+vi2mNV1mUfjpqmyCmf+
DBuJNMzUyEM/6QpESEie64mI8iCAmDo205eWfZJcE2kFhPyhLOGddmn8V1Vc1pcyYloTCDlXjKYK
QUV4jaERlKWFQQ1jRr5fPZfdq61OKmiWvGOfgaR4OanW2eGXWoH9VYHUBVEv366q/bsWi6iwggto
ANZXz/4hkYaZUfDKkd9OWYPOqqj7O7BeKEIlJaTbpcoFJwjNAz8HswP3HSeXjVA0wGw6c1J+NBBW
pPmFiCCVCBQBwC4u9iiyDCJlcxz9XaMG2NENxXG//wxVuvPTxORN+hDY4GCy/psoswyjx3sT0w+o
K23YYLmYtoIf7gsh0PRgnZ4AAgeCNgRmyb/Qq0itKZ9XKRpMyyISQUjcCawPq4PLAwq5UwyXuQwy
gICckjmDMHNLQPA3QI/J7VSY42a+dtMd+ekvSAB/uUbutejxDAowlLQMX4IOKQ1VFDfcZMC6UIQr
Tj874h3De6YJQl7d5M2PfJBa/s1gtOhbngRMDNwHbEpeQLgwYHb86BYyUeBpCJ9Vy87Z5Wi7h/bI
GX/jkE1OBbdIV6787AhmoetisnagUVnSNy9V6LR9Ly/zfyInwkwdwz+gkKCoV16aj5MvQlMAkCLM
Tqf7873osUoGtq+Yy0GjNyRZIYuENiskfbMwGrMqk/kbAUF+9YCVOn6+1PVmFQ2NAvUPYzFTatBF
Ijq+qgyF8hqLyiX6V55AICpSO1TvYDJKPE41LgLAJardvrnrgufqBf4dd5foKsZt6cajN7Qh6EId
Nhe4EsPpQPau3MgcOvpatCzIkJdR++Q9fR0UMl73WbX/VWXxrotjeBGkyzeq5+OFQpcxM+JUPx3s
1hzX7+6ALYljnFTVELdrxFB2mHgLMdjL0PqU4SF5tkRxJHtry07GBhjkgViAbpdaqhu4HpezV/9M
RZ/BFJSCtICxpS3/IQpQIDsmTqbhWwRJosXQ9zXgN0RbWjrBhloS4CvoWvbpdMlKTqLZDcPDSNcf
YruhIC6IIMwpRbULVVR+khw8hAThvric1m6YJX2jwkVETy5yrDULVY1GyR7kR8FAge6e0ykeoUBJ
8v+S49/xtf21/qFSKh6Ppx9ng7HuRGyFEKihEEc195ALZCuZhjVUsaoGdxaLWVkCD1uMSVkMfivK
cErqipZK8NuGt9jvUj7hcxq6NnNiWzvzd1ox5qgEHxD2mm3ovErMIEWoGfY1i79AcIhA9v5VHzxz
9n4R9S/79TY94hIUDQQGOjNDJKhOd3pnbkya5CPDMK/9N7GQojUBdEeNibj7K0xzRLwzmQdvUuQw
cI4tTGQ3j+/b4/h5juIqcOXBBnVC0KbRa1HJCnfuhcgYC3ICvEkIp1QONZjKDBg4JbROLgiUqJOg
UuNjBkXkfrtQI7BMWyA/iSIjhyNw4dBs+M+sPvTvfMf8TCrCF47MBn4QTrxdUFuiznsVCGiywcFl
3QBbnjHghYCjYkBsiNCKBm26ZQwnWC7tNwYSFB0SfnhXT1ByGUjwQkXkFMBvmFNfhPANdrRUr/ek
676f1zj5bXaoKdF2tG+1GX5Tk1zIKhLNE1ZT+ZWsedLfBDbelrKtLuVFw4il8ZS5RgIXeyuwyQZ8
8d5f7jb5WnNHmg51XtsCW7UKtHNAs3Q7TzxWdFrqVSQO37I0Kj0lKGqYu2blj4qMum7TPI3oQrgr
GFLCHKTYRY5D382A4Nz69TlYNCDWBWQVZZ+Qo40DL06lG+7pzNB8S28JMOv6kQnESLjRvYzFgW1o
chTgHJq4DV9LZn13JJEGN5T6uFmuBvKhqBZszl8MMLGZnyF/RqtvH1RTw+pLOQPi3y7qGolhgeGC
lO6n0rSt+jA/WNvd0bu5/Y5hIyc4Ya2oZaw/j2yjwJo0eWwrKRcdGopwPeY6/1TR3eqdO9SKXGrr
Nr7PEX+lViN+421N/UZzFzqJioKZ6QLc8oT2BnMJeU/sdBMCsNQdQyZgW5hOS+Gp5sbQT1GbRgv3
IQX0SfmU6MShrTAdpq0FKMWvhm+I3gsuJzmI/nG+iRRJ1ST80wEWZok4WBfzEykrANmEvhhyFn4s
gFeEoIE6Al+Sb3YbKCNmMBLcz2jPdooeNbPO04lwT61ouwKTxeSgHf7KdTmRnDamyR6bySd3QREv
Tqb5oBHZSnzuUML4WBL9QKWnNhL9S10k6giVjO9djzRDbf8baiKR5BnkkrTcRl0UcQnTQ/oqXX2l
uQS7vlAHevZI4PLgIYjSSgmV26v1A5XdRwwcQLUDgi2kG2Dr44lZBr1Qj3YXKAOAD95q0FR3cLAo
GbnrB2ffOQq30xFobYFvTAWJH2ABmvfI25XqxJ48CojOKftWOHnpBU5/TW+DiOGPveLXCrwHssOn
Xrkxjv22hu1o0BP4NrJ1N5AeRXcjJ19iLNvTqG5GAMEBaz+I3PgJAKohDISgsNMhMV7/Elx74HER
1dhrCvNNvxlqMAqz0FFBUKA9z+l0fSJ9lEywBRgPSm6TQW55oUwz5eKSSeArydDgBAROL644FPft
zcjY5GZzLnsMEiDSH1/4QiB0KyeMEV3zjiqF3Iso8t4oAHzVQOuJOubRcyPkp7VhnK2YEbfFeuXz
dQ/azO/kdNC5MQeUZRMi/A6jMSbL9Q1NDqWE/8IopfgYWdwpWhY6aMJHNEshQQ65aaW+DNLtU6q2
idlNPLbxzT63v/BchkRj+fOXcGmwNTKeWTJACPWPnGvTceSiJLvcxk2OrvyUosxxBQZ2IUmPTRQG
tX8rkrhyovKSLStswhWDZt5b4GsFFEGaPnwV1EdRY+qNsu5Mso9nJPklo512Cak4EM39QWAEn6Ob
EhqAwvzjnn3GtJ1NMzyx9YTPB/SgaW/4ZON9vagRYNazhk/a/pgfNnc8eF0QVtfrdOULrwP+nag7
fY/aLjPdn3aE9OExj3c7J8sqObtIwVwkgAG92Z1RtNK6pZop0cWiz5UZeiQwg5DFPT2W4iIpigEu
kkzZUMy/YpOYud3HJXrArqW4kxJLDeJQJLszg8sUGxL5gbxpoDQSbU1jNtvlqbxaWA3BTESwG+04
4a49ZVWv4xmUCy+xrCmKGt6YTeQcJYY1i4JdVDnuhtVBNTvWzX1ir68v5TKQRnlBYcmG7hjJsFaZ
XvYChYt5PU8QQRnmB4xf+blAUX4mnCJgV7jpKH6ta2QMN/IgygJsPsx3odzAPFApLNxJ8hxKY3S2
IBy07Ui41uEZD2eHFIm/VNcCBJqvjsgRXcyVtymbE9Od3ImAfn4Dj4MruwHQpaxfvymkLD5T/oMt
4cHPKwnMTnIZBBoSU0uUcQMm8sxmocQjreH+2wl9lGOzwRVubpBrCLfU5wbrHaGMFCkTk5PpAa0s
7ETJLcc+3YzrXH2004h2RyUUZsjgS1hboLQ6jyH7ob99oxSmBG1fZrd1nTO4EmDFmST/pSuenpqI
wSbiVupFYrAMQx3sVEjT8EyshluUCoWmWZffkDOGZ48a78ai8PvDIJqjpjk2OmG+ZHvOlQQ+HuTH
ELRMBMkj8Nb12tjf5H/9Vy1nm1GlxRkgtwOs7jrDgWAoGEaRmzD5aR1+U6l96E0Jvp/1zWMbl3+O
63q5t82UsauAdYkyGzxXfmVardOrHrbT3XwIR+Yq5dLQs2dybI7XAkdOezH9MzV79m8YqQQzrRoO
4lBwj/pE9fdFhe/oQL57DS4A3jCRa33Mw+fDvQqLFxifUglmvDPrNfw8AB3iAvBqwwML7xL/RSlM
SjGSBpIwTU4H0xXPYWZUspFKSNYoVAimK5zzVCG1YhnX/G1nD9EXV9BaBA1f4KqcErqNZhIy4hSj
TpKH9GpnBUM6TMilVECHRtqnu0dS+jd4EohqniHAINQcqb3FlGJoMeLykVRDEhuQ4QLXytMLaMuw
kAM1xF2m+/37VpOq2pJirU1YU7UQsHt+hy0MwP12hTaOnRVN11gjbKKTgE3At4/kqejzfCg9nJHy
IPAEBShTLvA+1On4x3LiiYMJ2jkQbrvQT9urcJ6bgQG1F7VDIUVFBrMDSw2MAkC/JEkJ1uCddG2n
2HYfvsKZC3GWJ96iYaVsLwkJkBc5aUZ8/GlfVS4kEfHogfT120y09xoC/ge1cTPtADth6OuUszv7
7TFgzYHVDPfqQs/PL2aXGB3CyfUYULyjLeQZ0Yk4BqD0CvJv+sJkG7Mz/AOulAFlj9S+BNHNofpy
ICykC5wTJP1iC0YVmU938baOn0rg6Seb8jSCEvzFYMJV45/wUx1b0hyNHfpPGxHMpTAdirr+akzO
7Lq+tjsFQpuh0fI9ntPdsGpCs9upokC4AusTPJpEVoiu8ABzYZYMsiSeKy9OhOQP+B3YFMtFwyCG
ICf2YyqV3EH/pvJu+sdGuHGZgfQTKYmwFf9fu84Te4Xhd2q2OOEARRVnMsHaEQUKHsP7mvk1Ly49
Haxc1mtQCzA7pQkVVCroj4ADB0pEKo0SvDgS8i5ggMNA6Im5sUcdC5o2WOH7TGQKRyxg1kLgBEuC
ADMRTFVlsBlYEf6NJq/fb1Gx440z86OCelssIsqIahqm4s9hhXXuJrW9cykeT9gMUvYA70Pcpm9O
BAsOmhtW3AevF9dLw4DqHFBZoG0q7AJ1KAGLvjwM+MCv/26zRKmU5H7u8iE9LMX+Qtphdgo277hN
UHd5Korf+TJ3vYpwwAjdWYrLAKj5mahZiuelW1PM3XepQE6ZgdBxgtIkmuQl1g7nRKDta23etIhU
71cVTVBulHukDqddoz57OOWZRDvTlpNtujfpNFxpUpAhlJOMGQ6mQRDhgDdEhR2uGnz26oPeJVfW
gg3v1J2w5DQ9IDWAua4NFOrUw3gajye3xO6jrLUWQgw1cArZrDwh1kGGh8CQkC+4MxgH4oHyn81A
oHCs8x2jImwhzAxTAed/qtysqb7NJefNgerwsbjIgW5HrhN3GCQk/1xO079LjtN9hrVBasAPk/cm
tJJQhkFBg4AF6mxO4qG/YL3kRObXZOieWiBCsT1TakEsJpotqY2/EyKRBGTVQZc6nfsvnVlMxqT0
7l9YWgTVIjp+irI1iHhf3O9G/81tYCyWZ/lAAgRtoXsO96tZiuSGuVxDX8WWbWlKgxLL0wZBQUXT
tW2quh+3NIekA2Lsj8k5AFiOkq4k7eHe4CDVUE8wRWkuf0TzWlKRf9COs+WFcy8j4ccBcOfVAPXo
Ycqn813eVBR7Kena0uU+0CSQAQ7GCsyYuI9wwDj7zKJGThjC39JGGa3Z6f8LvknCMfCXNYH12fZP
ZUoLTZqCbqQBmBG6kjM3mTePMxjbNZ6/wbwnUmUAlF5Ttq7dOHy6ZPvn8tw/+gpcl+3LAwb0dDnS
vZHU/g4LsuAAgYm5FoJcpKbqpJzmbPwM5ljaAFcYvx5PuiZgmEL6CzCMB9txBkP9Du8QZlFEx1Zu
EjBrZpiMMP4KyVuxoi59IemxbqFjiKPHg6gw50iXSBSMk/9GC3dcVnwyMATMPSV3hzTIWPUZ41+7
E5/LguRVxmDMvAhqZonjlwI2ek7FRYDnIl4khzDavlVu+WYuzPdpGH6iIAM2FVhEb8gQ15xxguzs
DDSLwdAsWCxO7qzrcU6kFQZGqNfortbMM+XliMDWYET7KpAFQvJFRUdiu/DcGVNQQ4pfZyCtuSt2
HHG4eJJqRYxF6vsOBah8MJUAfApkjCaC0SzK+6hB94NlqFBMYOFagx0Rtrfsz2NSfVBiYHWOqCo1
Pfz26rjQlwMTAG3/cQYQ1+wwQzCh/MMdnh6xuyJonf9DwoNGHTvVhP/bwkKrnTAOSRWQ1ClYjCV5
T/fy3AVcUCOMCAion0ORRfIGljhktkSfAIMj+zqcHRbZYscGOsvyAyHVQuZvQcfgSKjriBH8Zcpx
4MUhiDYM+ScQM0DA5dp+Cs3WkNNybKi89C6NRSCjBeXhCOQNQUDzEQVqLcA9X/DnKMDdNFQB7uZI
P+7RPDOvL1MaQBkh0YYjpftqrx2VqVRfkPVxvqm+4dtKGX7BvcTHQNk7Up27NsOe8EWOdUjsFtxM
D0XywYtXf8DVjeVXInPT92HsE3IgfHNCyeySd4PixYZrWMY85dKBJzGaBYsjcKBV5l7TieLsp8n2
jqVV/+oGEfpGXPAtNRPuerTOh6NxyckqLqvb55IhJuQOkUrm0uR0UEZ38DVXqelpYCZOOudXA4Kj
6hGHNxRa57MacXqEetU+BZqrGcFRCrydOGtcmOv/UCQ8fL/RU9HudTxeaVHEACBMqgOIMMxEK78Q
4GBwgvcs0lPuABnU+mDAbK/SHODwWoJLrWc5mtwhnzJtDwZ9lHOEIvHUCK6UuCEQMeeD5n5eobnE
vGlfc8heeDY9pZ3NNPIueaQHTwlzETxad96TyoGtmfYzgALiQlpDcTdgKOdr3p9O5Er1kpQPObfF
9TP+FXTZqhOEFCeYjVpaX0hQeN8xsM6Y3otM1x6QmdA18uedBoqkLWXOQCWg0wg9lyJgOJYOPgpR
C581vmww59VR/8uO4lrZ8v9Gg0ieCAi5S9cR1J9whBXB5ZWBHH4/+v36bT777SuEFjrWyfCu4RQQ
WF9sSHXKDK1nlsjK97d09mREWCJ4QaGeQ7RSPi7YG9+nMFz9RVDGGZBKc/gfy1wzPaiA6SteiF94
R9xKWksvBa/Yu0zd+Jl5OqEgB/o3lpXluhefudOmv8WhUC1UmoGWEPp+EVCFTc8m39PHrFb/ZvmK
FKQGgIFGQl6AZ36PxgKwsBZ+lKNuL1s877Ld//dCb2ilvJc/BwmALTE1Bwpzrjq5vHkKVFV0Yq9b
UtHS9W+DyL+MyX4wREpyqkrpIITjsBEJ80l9Ix7A3g/VpBvO97JqzZzChBbyoboyIxJtoErAgWHW
YQWDIDFw8Mi6NCe04qYSB6eiid7kfv/jSGmEDIw/BClSMnRNZMTeSLbpHVxwL/NXHI9flTOmpIwR
YU0v33RGd2+9DCwEpWTmji5iKJFOohUmCQg9hCekB7Zsv8B5riJvsAEIl4yeI2Fiqb4juUmGmoqq
HrHFFa8yvGim99U0+8fgw2USkPVgfQdKBWc1YObsEAl1vximGqbrgANiPCmb1XNmtzu4XdA8Bjs1
qWxCWSiFFHQm0sZFKtv8ZN+b1LjB2AAYW8BixpAMlxkFkrXJckB8wf8Tf2jKafxsCNtfL3P8q8yY
yjjHYeJlS3Ji/gE4Giool9EcgOGDsIGlkjkBZ0kN8AwI1oc8ACYdcHYF77mcXy7sC7m0aScuiRCF
qjfVJWVJiAx1JQuNLF1Kiz9pIonA0ceyHDo4knhPityCPUIdMfVcd9jUEUWXxMPDwiC67hhSoIk0
K6Mh0AwslZ3SYOjSSE5q+DpUAB48em43F+w9txtPcyBWG0r6UUOzl/I6GJOgcPgGz45GVRHKhy48
Yw4B6PXlrm+ZHmydhPwdIo2sb6N2B9xkcv3sEqQMmL24BF0R8zSciY7X/KTk/ryOyH8iqpPKm+ub
uUbIC2uST7w0cm6Ksvk2+AugxwkkBulTbBw3glgPzA2C4/9fyRSDi/gtOz+Cus5gZWl+AkwdDJH5
vsubKk/W123BKnWs4YQ+gZw5j2n2QECQV1+4ORixvyE7IsNJmX5hC0b03Bg7gz3nWC6RCDQXBZEK
LBfXjbeZTUmI1/9j6TyW40aSMPxEiCgABXdtsukpihRlLwhJI8J7UwCefr+s3svEzqxEg0ZlZf4u
JdKWICTMm1KjfOmMkAWe4fegPZYlIfeZEqRg3eiWHNhzlvKxrCPwX5Q3BN9MkoOVjjiBLQQC28Cq
r4p2n6AKovJnhE0cR6a5kKslxl5yPTHSPjWNyW/SWqVgten0m/fSf/WVox7dtYrvgf2ST8rzxHrN
dWYDtnQnP98AP2XBW8kXAPHc3jtGQZIVLMFek3FuzfBSLLuS3pltY+APBnPOgM7GhZ++QjfuoNyY
wn/T4U9vjHCIPiMps3FyZFd50IKWp7u+zjQzCCW/w7uflVDrW0vVy1cPpQN1KeuZK1BJYIY7Svx6
vkc5bW1Upvw9yfzRAxINcmsYpkTUy/NPHrDAhbemcnH7JDk+RnGNGZlYL/EZpVDU42UTJU784L7A
5k2kzsyQVmKJpZmEUXJroqVHSpfJ6RZ2XrWbMKlTeVmREtMtACogg85wJWc+BySeeEEV2CBuNEHh
MySmUMxSEBjdaPY50RW/GPG8yYM+As7aNtOrZg4BcX5TdvdjxnDUpTL9iGja8nBWgo15U4ZqmdpD
tJpN8FTFEiEhOUOWKqoUSNJUEInLUAs9RfQtygKaIklEiyUbf6efGBxy5op4ByuddEEun5CWG4q0
0fD4aDl+VFpmx44WJwYNsfGTSfJt8nmpxbMn5oTGTearZSKQR7h51Qi4IckpF3V4yhxBtg/jgFDG
mQHviqttfUVxCskf9cOdLhCLaNflj+TgsGQuqDsLBnSKt9f2Y1BQ72yVrW/zuT6ucQiPnDLJYxQh
fedKW5sLbhHUG8umpH4Ilp+26ZsXRg1GfmRgVpcUiBrSTb+ZHaReNIS4yiG9emnxhcUHZ0NMzKoC
OgL+aIqs+4pMDn3bHWymrEYiRXWCVCrL0IsEZewhUevVY3mM6irN3p0hIlbAvoRjylSSicKn5vSQ
98V3CEnyIEuJNAZRj5qKmB/UlErQieoA05wCGa0lRtG+vgLW2Awv3IHiNfXocGDyaDI1q56EHgBp
QlQCqiPkOgjAH1p8GM6UdyUuuL5wYv7AavXfweXluNyrYJXooOXOHxsRNGwgTqCk3GqdyDMVPmA8
7I9WVsiuSk2cq2ALEmesHG4nCY2hTWeKQs5qNd+S8wHswYRFpBl2hndaLPepDqsRmJPWBQVLSfhd
++wsQ/fhmB27MXZHEj6vLKZvxw7s3zQRmGVYjCo8TsF7ID459hAwkzKUUh4bzjNHFB3YhYrVmo/Q
sjoNQuOYmw7qaYxMc6rrtspA2Q5wf+jo14g1B1dzNqe3Koyf5baPgxlLNfGpCRHOiEEgL1LS9pgm
tStnoxUi3aa0Hoz4xL2h75jo+LAAQJphQAVwxjTRSmffrNCnRNOhP5Umeg8JEcsQj3JVHP9ZXXCH
JP775DFpagznAhXvtwxvAx0EwwqTSTtSuuT1VrFUlxHhGI6i4E4ZqQ7jAW5FZEn9mUg6afVlpNIc
iIQqmPVSHEhUb5Y5P3vROvwikgkyq+P+8de5OAW9+y+DdScIXrQgYtvDqBg8jyoocVZJmoTkklSR
+G1TSTIhQ032+nCWbcBWw8myRIiuPeaFRchvJRIS6cvZzcIkTTRDJjsvoIWsFspiHVWN9LmCsaJ4
ISgYMa2KSyPm3UarzsgrqizJPbXNVNWJmoUKaYNCxHnIwOLelDpdGHt4KS6bTPkuVtyoGBbAMH9L
yHEXkfnPpwLa4Ik8iw8PPxv/GdU18K0dITF8ffAtGJxobC2yi6wFzI3Z/wQIBZmICivEtRhB1WGw
4APXQC02rCpJ96/btvzGX/YDYwEf7QEXQgRXfDMuEhZSdcd/SM94EPIKxBMl0yTMh3CIxzmDz2KA
p1Mn7IsJFP/w7UgHj66XXL2pkviEHczHzpB2/8Lks1PDGTl9l/61FZrSo1JL1BgXJ7bdXk5DPjKb
yQoIUve5XhYaXut1vhReCUC0+VvxwXRixQXG5/F4XEoADVx9Mq9OBjYkELxDSNUplJ58RC59EE+p
jdBaDRt3Y34WobG6US6uRt5CMeJ0jTDqObmS1lNNEttU0qsSLvvLhrKaWQ5zLcC1uOGqJv6vHRio
5AQiQcPUQ1qJR5s2BeR6ZSDM0nNrhyOYKMCOKO76eygEJACNtEiEwOIPxMwOoYqgTzwjbHFFQcaP
IhbFJAOoa0CaLa4/YY7DUPXa5sLij9y7OibBDV8MiMhHNHOoLyAcG0tO+9i/NYUxV360jTce90XP
Oo/rCrUIZi9HaCZOqhnqv5a7jhdGAqd0P6KBn0T8EhC+7qlwVu4XT8T3EnmBXIV/EOqjHP/NEK7G
iAazqvCB2fWzKTKpilrNi4yGrsSRD1A2na1jqQMBes7NhMErICc7bqmEtrGvGnlqaf13rdFFj+Jx
gEn/sNEzhEnkD4T3YEtOaN1ZKsKQvKAwi0s2haL8wQkat7CpBy+49aoqrDzXaibWh2nzZ9LWxV3v
JQsLDYUhKhP6aMLv0bLkPNYuTX/6nPUJJvIMzs7EEDJR5bRkylA8px5jnT1lRzS61wtbp25X1iuM
kgpFSCrjqeGxrEIrR5Aqt44Te3+rfvHvy+2gJ/D41exbh2ckuYlGoYmFBdcjIzsmKBSYe0evnQ+G
wEx8kSujTJyJ0ajnf0ViB7QmHp/wg6t0IbmPUdiPT0247suplQhDtq7LdrImRCKwujLGG96ImAIJ
gOgnxE1VXIJg21CWAb95MVTpOanMQ5JOYX4lnptr+MiZ9lDetEh5r9oUfQFRPsIQNbqU00NQZEXd
4IqdCeoEeNHeOaIFuj1k9mdIf57crrshxpnXJ8VaUjY4UZyYzFQF9AGzyJHTFWRx5itAfYS2VM0V
sZlKGaedJgvu51SN7DOWo4A6siugUidOsqz+yhIoRaFIq5bIF9ReCA52AGfsEMFp1xnmowI1aNzQ
euCBZOUCJsubZZh9n/If+B8dFw4AhwiMVhxKsM779yra3N/50s/JZ59T/7NCNPSZukGrl7uUztXJ
H7DtRZ+jffe/h9htGtLoUehJ+pUtX+RmYGihkHWJ4nUSBxlc84eTYsUvSb65cWro9EojDZelSWwo
5s7FgxQ7LMbYxSnhSuiZXwfcDu7Op05Ysr2MQKr46CsArW4HE1KaBUuz67+MI5eQ70marTo+RnHy
lDWSpbFplsdoAwYFc+W/DaQQo7b8G6U8zrVBiW4T8xQ4NvuR2Qa90HBb1Wvc8p2skVElPFFfUwir
hRccnjjGPCJbVRB/ZfC5SGWl9jFqc0QBWzIC3ChlPHMrmoGIo1s3uTmF87qQLz8lDweRoI7Dc7lE
eoxzcGrmAwDZI8jP7TnYDR9zsi63eiWtQ9GcvnZNu9+j9qjh6zGW08k2DKBDcrx1rP+4wYbNxpdw
/aobZE+o/c+mx69gQqYbM8t1pt0MWMuPcR1Lhd053cxUvISGihRyFVsSJasUGUWUjx1tAmuz0L8A
vk5d9yrQQr+wv29L1vh6FLqyWoFcycf7cEq6hEOQ7KmH4nUaXBbZRJqVsyMW8QfGRfZAG2o9h6Pc
+KtjBY7ltnA3dUe5bMXPi7hrvoYiFnEl1QZJNP/HRNBFmcYrFkc6R+oytEdloocsibuHSjfoaLrW
5eZKgx4oekcWSkKljPGwHO+KkCU+JsPshsOxaJlh/fQ3cY9TfLVEGkFj4YdzeNUarX/P7TKjpqVx
wqjSdv07YScuss6p7P6sWLjr86YX91+y984/HMpHeTpoDs8u78VLtnLDRcRjjiJjlS1t6wKCfNRN
9wfUwwNcYZvBVRelHHG2xh3OVQjX86louW6xKtExnMqsdXDblIfCvVsGoDS+e7gxsn6n/74ePMRo
HMbXo9kKKiv5GKVHPR2zEPi2BQP5F8X8/uw034qnEVry3sF79XUd8oqFOTzQkdhWMzYMEBs/LL5S
JMEzkKgjBSCsvOeW7GM++/6c5v5yJpe2flSNnGTFaEcEVANbABF+k8kOAgsUTSro+fDK6CGeuWOQ
vB9cQTyWz2Zdu18Z6+ofj0EWVbX1guekbElHiUmg/EeSNZCPmomeuO5KPXYQCryNJkA6MU0tiaOt
48VsL3OP7mkoOdsM2TNVNwTD6VreaOOViDORkTN5QE0XlS6vSkLsghNjWYwHjE0tfHhMWyWQLvGs
Bdp5XM/EimzddN6dof65b0X7M4OzvJl8N/gC2MTl5KptYMWmwQ5EHwQgau/FyYFRoxVBGxCC7LRk
39wxo+qzL56i2GMfQkVJBMoZB7rhpIyfFCIwtFnMmNbbTKYaOHiH+LtK4C+mvuemEEcT6EX5jH0M
diPful/ohdSPbKeqTCGNk7gW2wQQNy1hFPcFF5M4tulPYT5WaSq8LLqWVI9gG/VnwqrGt570RXIr
Jp02VwuL9CgwSDWuzRHCresmbrbTGtJds3guLfhz8PhIIP0n9ox1X7tGqsrBbVwFHT9TS7k5fEEs
U796wfkaUYgmHA2IVkhjAtsu6SHXnjETO198Lm2OdykpRPhXsbSqH2tevzOHHm8m4l+5vfifwNZc
+vKrmH7uED4q1B+CBzG8O+azDQOKPLWfcNjRWQT4EzKE1QXZCYf3F60A+j3IwCRf2uegdN2HXan1
CyKl/L1N3P7UmzyWpaVNsog6HjVhw+RhG1svcN1TUyriiGhm4mLUijY62b4I8/ZHGdadMXSH9Qev
//6Gacv9XblMbXT04B7zZHOmIn1n1ppc3mgGGWp2zDBbyk+Kx3L/woiItuU4pt+TkewaOoJPsctU
BVXLQJ/xvxB3T+8BujCiJsK4/DMVer4d96095XyYLC9AzjtFzeeslXaRTN6qEivnDNo2JcQT2E1d
stvRZjVddJw4iHh6tEVEDBHTJt5q1es3Qy5MFbFOhylkwKCVSsqG04SfjQsWiZcEPN/jb9klGNw2
xMno1f2RMIdcHOcxIvvfxPqhplggpmSJ3fdkLJeb0pTbbdd72bd4WwEV/S5/LdqifCBDfqJc9Hjr
umQekB/lJEVkkylxiBf18bri3XzoAw9lT4LK3YYOJdqNno8xmN8mn7bmyFEFmSZeuJUT8CPy1xma
WaPyWZKQ/omrznraiIFeiIDZ1J+ZHNVHgAawwZ4GnUUNiPQKal8H1/35otRDwXR9oXb8hC8c0Kda
xILUhXTAQYRkBys6SXEy04ChRnddnxZXYaTqR7gBmle7QbIAHLrkv88C2BOGsyG9x366O08TMObv
2KDgwBmQln8rUZYB3VBn6ySmPQhJ+Yl7ELKqpDja8NiOZ/E36/AEu1ibU04kU/fGsJcwq9KzvqqM
A7IhhHjycTKh1gQukgFeh5KaxYuiXf4yllMBVawEutq5jLWq8ytPmW6gv9hIF21yDhIh9bgDG31t
d7iha3nXhu8PiZt9BRojiljlucOsRtD4Sxzhm4HYZkGaihki04yZciT0+lprGAtkEKCaMSGglySN
RYS+I90VKoycDX/e0b35aYnHmsxmiimvXDUJlbuJGDgX5YgbthoJFC/Zbort28KjR4MhQU0O7o6s
GdpnMxTp92mVnXw5d7MZ0RFU3jB+Q30Vw+gKHykZpATw0Yo75XArebESkPYQb3SdU8AvUTn18BJn
bTWc1nrRz1vaJryVCMKB9qXFRsg77fQ92HMMYYdm9fmvSGZu1SCykNrsjJnrkVQMBfyGZGPtX6qA
0xBXwh16GWwpwdwOTVy3cddVe1g8Ikl5rxRhi5mf6pyVjDX378z+NW63Ifvy/9wiUYxLOmu3thD/
EzETNxLgQHMmMLBJvjFcIkPt7OnGnqrh5LiJ6Th37kzCVv4mLKF4aSNE1KhiKY8967aqeXxyUswR
mOXvdCDiQSPamU2YCFxX5G8AMGPyEHctjZmydiG5WuMDA7iBsmAkLaEHyUaUbQYW1sxyaRiZf8EO
TXOeg6P9lFUBCahGqF8DP2lNBlXOAeRzZgRoze8AIAW6TugFCYhHQB6THQLjJctCWsn1sYHUAr1d
Erc0XGBSN88kv36xKfjqQDE0AyuFUlQ70Q5k0b31bY0OMwrS14I4GiEIAFVRQYnBeyBmhvoMfBRA
EkaSDInEACxoxX1sY3zEkrSGtKCjAKZiJrKLNuy/GRaWsTZuBgFCn4FEEbA9+qa38Cla+OVszJ9d
p2GXn8giDsKOyAohNsJZRY66DtMNmJhwA0rRvGK0gClCnM8yZqEFbYg6a3stkU/FAQ8l1gJJ50Bd
yTTB8xWfkKEjjyxIGjGQGB+NF6mbsH6ESTKYE1Evi2Q1GXEknF9ymwxKPn5TcUHPsgZDqEhJGoZY
olOm56SR47+NUxafgdJJNFBwt4cgYtjAT1G553dJjIHnKEA+15IG/rDYuiLSYV1Ew8awiyUFaSyg
kigXgIIyV6YNkruqgRFs2uQ1TuZ7pdRPxcJUTjk3VlrDnGhRekaSzxXG7Z84ZCxRKzXukonc5csj
KidAq1quPQoKqCHD+FSC0WAhpHcI5Pdgkv/Clev0N8qZUX2nlFaoSAKgRb5GuFNBjMvOqduc9RkL
nD5XfiN2BH51+KrwlDsl/MvEr23TRDlgrEOFq92+IUnioE9kGJMQk5lndgg457ipXbJahHANxUHY
SryKSLGrTW0cyJ6QO4cUk0L+xAYbypdCku8BxgA0cSEYjo4+GIYTDumNg7wNNotzaeqV481iFmBG
gLD44IQOTuddh6spKbI8ivjYJ2BpXqFLUlPl8ggzOkd2EBUbMNQG0YHtAaGai6A/q4Fi1V6QduZW
vst5Jyzxal5j4gD8kLqO3uKuU4LwEu7KTc/8FUiXP7JR7VEdshxUlkRamoQJAdciFPKbHBmlMxEY
1OpH3Ao4y6+DPSH8hYptOgsEdzGssY/DA+FAlkW6KwUa0QWGXGQApzR0M7RkFQfEEzloGTX/KlFt
z3TTBIaSWIqABuXxvL1S1mM21PLGEhBGPZM4nTYA/DjW/fcUsagReqV/ZnPz9keloAh+8YKmrMTf
ZNqHQzb3REoSXBLpAiPCcLUAcrRONuwtK8BS+uBB7PoihELRQnjLys3GMoCdBBPBJHIwCeuKtNqe
aVkRpoPDVAfovckRtlcFgG4MykfaCcU0BqsWMptSlvD5YJ51TqsdxB2W4645tseoR+xm4oIAKbTc
WKVkmlC7+ar8lrd0FGVy1RJBwFeyei9aNt4BQzmzrteJHMJbQTDiUSK/cWMAGfJjRoQu3xIT8JPu
VV3vyeCfCxg6oHT+1YRQU6ThXPaP5pFXXLWqH/9WsrndssMILbp7uw1TgaqftcZziZmF4adAZ9Sk
zXYu1qi9GUXPmpEfjPSZDWBOR5W6REVkpOlSkTJkWlaJzrmXiH77ROBGn2Ux0SgxclGDs6Pns7DL
SnBqv1rLmvKIrLkklbMtG/RlxToZmu4r690GRDRshqGNRgoKNXgzBG52V6wBjVnFNpEL72qdrxLP
XK3pc7yCxtNAJxRXQFRs3zTfAskLW6h9Pl1+vUCUCO5vAhdhpZiDdWWVWUx62udb2RXcmkTSR8Jf
kWzMvIYTRxKNdoWCe4eNttsgbCoXJkJgeXHOIdblb4B8ncsO6MUlUnceJkCTOOrOVST3bRDS7IKa
jljPs5Zn0QUaKNjw81nGTCIWBb2EXi5IVwR1cubeXNVjSCQw8g/xrU/kCAJX8lgSCWBykHZObP4T
hVfkEukQYBkbd0HtSSemZAnvK15c6EQer7zaJvAfbB6vJSrBBF9tpslekZWwqPaTtM6nAjT4geVi
Ll7zjT9fSKucYChhstHnIvaT25DwTnChNfhWHgJmb2hcZS+0bqBKbZycofmlQ8ByIP560XRqFVKZ
xYSeQZffVNPIazqQCI0XaUdHdnxIpjzjPQ39zmOxq/1oqTlksoiCvuPBh5SRnBppKhPm1rQGdpko
Z9KXwzj7qPooc/YzsZo5BMTUFpFJdgWbHkwd7NiLwhnT6PpadiBZ/jF6n8YcDteuaAczROZtiP8I
Ab10hTDZ4AKD9echqzDkHeDzbl2+7IHfeVyWH7rB9m+Vv/T2AGIk0QLUUyl8fnTLatt+WaKQs4FL
v1JklRdy41kL24adxNobbKCYLOxDM4+kTETxGXYCu/0LuspehC+WZyUYnEIgNLT336Bm/9YAd7FQ
h0diM+m6QKDUhjebfI1HiVLkzDTBHWr27h66O7k6fO8oTjbvyhoQbc4u3hD8I4oSgL3jzYysK+zA
XaldsvTKJRDcYnX0Ix+Hg+5mFNr/oJvEKs0tiEDsv3IvAuYosNAuKd9HH61nR4dUFSOfUT5s19ZU
hYObdzSEaPTAd+OBczsFfEEbPWDVltNKDRvD1kNRye40KyCT8L3Ko+aJZ9HUbOm4xBDPUOnI8TmF
CROtbaOJSUewJpKHRTwaiFuJ+OeX8D1ePJ3H5n0dgaMvTNZOQ2Kt31xd42nkm50wAIF3gTQD6zBb
RTn8BrY7IM8ZTtXhaV3JLgC7y301KBtAvhFRio7UvjcZG1NBVeT81ZobC8aO1HbiyqWCrztiPmcQ
u4dHIau49t7jnbi2lD+fxWKQWwoc7shza97BMmfkKRGRAaQw5tcY/WywG/JglPNs6LFbUMj9s1GO
VophoyqtWlIFYo5jnCX5AG38CIozlhQIWZN7RDTBkOxfR8+ntwl4rw+hzS+ZSam07aL0t+GSsPX0
jWzXeKIYgoDTWz6h+fSumwPQqUASg26x0x8c1PbaGXgYrQdfdbh8qtDa/adIjrBVIdjNEjbn1gY4
WMh+ZIWBxd3bTNqpWr/Z6Fm7jNw+/IhDRaIYnKNIikXhaaJ0Oq+aZm8UpcUR8I3R2wMcODkzIXcE
aU9QpBjTdIIUBjYT8UtKSyhXbxcJGBowfbeD881mqPoRb48uyRm0nkFwlIw5YXcfVsKFyU8idc0v
eQpoiCQJAife4ubvhwEHtuF/hk8F1y6Hy2xgP3Zn0SUwVQg6JujxSbFMQItRJI6kf1ir6aFe2/SB
GAQmZBaFGYluLEPaQC9GBEbJt4AjiYi/nIBPTDKsxlxeEznEU0nHQOwfOoiWKDmiPRCi0CjzD9QE
EEOAREvwYHq53TL2tJiZccLyluJVbnM6iaOmexaSBovZXz14H7JZb5oa3tyE72pqVC96JmJKRR4i
B7uVs+YFQlhHbjRgMBVOP8Lnc3f28mc5+wwYokEXgtpA3YMWX/VuqU+bl/+LZZGttT5lmziLI/5k
KRFuuoE3hxH8G6v96+StP1YEeKxz5gy2sK5lbm5yQ0Xz27S5Pgjxt/tsCdqCKix5kSE0qImqfrfc
uxuPzKIGVJ1eGE0nBPqtDtHNZwdHQIf8rfFgN+fI++7s0r9gexI+24HHdSXLjW4D1SfJEGyF9hOu
nSmCkPSD/EU1kEZkZ/PhkLoj+53rfEjOG90mgp+MNG62c9hIJmTXjAR4vE520RVOsh8y/wJy+iFo
hMjUocH5Efn5px7NhNU9tFycF629ZMxoDT4YZ4B7SpBivA+gOjzojgqORoInokuJou05c9ZLqzVN
+iVNLudgZGyHQGKLzJSnSCFc2DjOMyfGkILJhkXfn9PTVk5omnnRec/B02xDQmfE45L9k7IYWwfS
vkk28wi2f+fL3lXb27FDmKWzvfjRZrIuSCiGcMqpugDCBVoT3jG7exZnICOCmH8kkWCaRf6rOCc2
HtjmhUoPp1d+K1Xox1YWyZaGzjmKpUyJoMtZuTQjSZlVQIvIezjtVADzEqGJukdv7CKF5eGNsvru
QC2t2fQce0LxYQxSDboQ4wqpCqpxa3f3XELVQoFqF15qeU0wJfI5x2JQyZn52LTmkCfd0wcQRgve
iFH2ybbELWkZlE8EWRuUCHuKNWFnPFT0Rh96D/gOIS3nRR7oi2FFhJ1VK02PRDOB9JD+ODfVP00e
LeB8h75Pj8JRRmytgmnvvYAVDETjSWK0VdpUlPibrJcizpqGU+C5y3lamBOaPRa0tv1xtDTNLWue
nBqAMIXnicSsJnokpk3/wa5/6Dx2TE4BJUgttYbIjwKk6lnR86dJTaFJEpIaoCCeJVylR5Cw8HMZ
h7WRAR+B78AZyP5fXg7aNHltOn0gSGtRlKhkgZSU21WcO90BJtwhGEdWDbItSbu2EPMar6cGQTRk
fYS2rofdcfmOkM/TJzXMf/iu4BMGtauE/nCmcTgx2GA/1W8WOOhGq6Shs5fDDAiAGCORdRHo7JA1
VA4TciWieEnZtqFBq2v+9d0I9tuoEe83vIopaYA30AxbyeziKVF84vMCEl2JK2MNCpEQYkGWiHY7
sGEI/9np+mVijNQ+ygrTYUReQFshcD5sq92Ksk68G8aBR6p6NFxTK0oPWc6icur1xp5YEjpsjKcN
Q+Bww1WLabWVxWKKHRuXEyRxoZxYAmRExJghJYVWWKiO9CAmEsfBSLKpFNxVCm4p3Zt4qnT2fcrk
lpFsON/luFoBkppZR+ccQmpVfD2ViH2yWHlYqzBs4KvoqJgBKvJmQdhy1ow58Z1tgcHW+W4oSwzL
RinvPCP7EEnSBzvgGdmipQquIhvYUmGUFrVsgUEVxIaBAOC5Rwmbsb/iDQiQ3VklLxAfDmmdXGVV
EfMXhMkzNf2TWsO3CpOiGkSlJkMmtkF2L4GHWqpbF1JMFqDTjsP83boY0FxAbIk1wgZGw7QChJaS
45GQjIKUmdDpw5DmRPrjGCMPsHxPB+2AnTe81ymX4C42aRIREPfQBUpkagdyBVsOAGH3K7N8aniL
JvK1q4MZsyInB9WTNJoDk7rskTQHsZhxJPaOiF/HdoJo/5QcqxebTw1LQE9NWUdjK8yAOPgykeX0
cla4N4gaIRKlJGGcGoLOnqGKKuDKZ1ahkbFcgkiY1Aadisg7tKkT1t4gDkE2eWJJ3pnc1IBCy+fL
mJ2OrBs4Ezrms+66/AWejbydFFnlXN67mGxPvhd8yQW4IUmM8WGlzhb9PF416NCv4phZxXhQw7Q4
tAT0YyIXIJTnXSBjm3goF2mXy5hDrgL6E2egaYDpyElJ8nlL46L93LEZFRuRgtyq53dxN9jYicyR
oJ1djmNdbH9wGC+PODlrWUJC30RrS2sIsInkWFKPoCbFoWUCJGZmY/RVs/kaiY9VUz5pKHiSFcWS
XgXApxYadcChJVC6tD9YiH7GZUpYHlFAbnA/sTJIYCiEqJAsJP1TUXfALBtLpgZIzKoUFpGp24Zh
ODtnJRI8l0W/TDEKh5k5pAf05G1hG1LXADAdG1+2lB9jtLRIiqxFAaje25jrFROe79E8OSmFFTKO
eJLSL8UjMJ5mhGK3B5tYmVZ5KDh8ma8xBFsIHLK7u/EjvBgOlegBCJ08Lhm8xo15AZ0dc7gSXnoF
Asf0BtdXF93tHgbBKarl9hX14xTz/0410nd4diIf/KN6F2dYRIDvFOJxQin+m8kbIhn8UNJG3AZE
HuiLN9U3RLtIFUhboDm0ECLCFrh7IusN7o3jqVZpL9MMbgtcDzJSG2SuEHWTJPVZNYV2uU1iX/Bh
8YoTK/tC/3FrB384kr9Tg48JHousmPloruvGzylW5BSrmS9h7agGJpdPmR9qkrVCU8jbToIFSpua
CgjOBxIrO0erHPAriar8aoQowM05DHd86igdJAbYxmDpEH+ehbfw4n0YFnve2RQARLPOY1xxycv+
PD9ci9temwc7PE8LAHFXHuhwXJbYSVlCqsA8mJKeUumvXkpOtUNoEJuKqdxiRVLL77JoqjuAhzdc
E88WztBLRNegyEknjWaSUKwlxK+7x3w4xYqyxdA2cHMiKKMZiycUswdsFJGevJt1DwLjYIoW2Lbz
OQCU9Ym3m1fY8sgsh/ypPDbU2cikeIHnRisBA9VRTuIQZMeuewXCY+6DVSY8nzysWiLmA3wknQrO
kaS7oQ9FJDVTuIHjX4hXjZCgcgVn3DG31UaXR/IHg0hKRyAN5kXLWvMZhP6+nQfckxgnkdeVKf4W
rjb3dxtQ3Fn5+w7SzBdSzGAH0bgt+CjgHWW5QwlP1BWn3uOowdxxRXh8vlVJPvsFVHUIU8PaBjIg
yFCwI+Kr+RxxrIVIp/jw5ZpBcLXcVg7aHKtJy2ShHrZnXhRXRgjWiVoHoQSzdgGPiwJnVhi5DGxK
GmzrHcEnqe/KA5jABguVEmFGFiu9IRlL16yHBXiVQH6boGs3b2mfC9PumJ3GGXaRWoLmnJ5fYgzZ
/As93VKMFiQ58cREYlK2to1SyKYVQbqswrKC9m4k+Njqv7tQROADd7GGuFMe6Tql4Mih/KPQbzYN
UloZm4EUcRdMnvReguVqUBz2N8OFTUeHqjsvCDgtaRAsHtYlTM6IV2B4Il4iCzxx1YX/JA2KnfLd
tyLyktti7TZurAl4dIfRNCRa/FA+x55oGsTuoyw6x0NMX3Bg/J6lEJogOPedG72aROBysSsYccJo
xaCq8QYjMEFsLJmh0cbLryciA7hMrbPYhOyf69ita1EQ6yBQFXCqfbuUhCLohh71QrLNNE+2a4aU
W9EPyvNThGUMwQXBEgQRyZl8oIJrr0KgRV3wpufqO54O7h/Zti4kJDIeuuKGG31LKYExR1EfXKMY
VKunmp0018E6Z6dgOo4rlcsVo/KMd2YnfSf1pH0A0CajGSYNLe0P+6pqALQzIAuOuRY+adpA37vJ
TV+Uy9rXqd4RbTnH8UtStn/z1tKN9HQYOqT0k9EkXGiMWC9h/TmLjooHy6ta0AaSgeHf4aWeQgSp
eiQ8FU299uDQLToUV3RLuL9wCTMNIZmQPyoBL3qhVtgbEHlPe5r9CEuF5D5pF2VuhK5u7bV/67Nv
5c7eSKpIEZ8gtYK7482ffWBGOkaNbwwaFdmKDR1gVNZ3TArpdkPM9ot1eExSc8QNE/0/FqtDH2ES
7f20y+IK8Sx3hBnuq3vCwocZtejQv6Z4GAlTArHAfODgnjwV8VLdDE0jIxucNSyhGLeEdONi68ro
iYMGmI04lPlve/Tc+qcLq3daq/+nYcneunXSzVMAZ3i9yrY4nIHUF1n/ldUzut8M4dWtL9Z5Ey7x
87rBtK0xL8AIjIaIEY7PTOxs7DQrii06TSAbvVUhBrCCVrvbec2RvCEdiRgHLcNs1agYo2+FiSIU
ndzDYYNY3HV/Pep6uUoc1dxEXojkduyZ+GJsYVTiV6uCs0uhbFIwERn1ZxDO/rtZ/fJv3AuRzxqt
ydCQVyKGE/w480e0P7IsNJXDL0u8Kk+/RRaIqURXljTKoyBaGnrOvtq8/axnFTkOljfDLmsbdzYB
CLzYMIdLiXDo7MQkFoMz4bIGFJPtBCysdfCbjD9X/p4IVdnUxWbYQgJaZYGA3a9mZryqRw42SPzz
/RRR9y55FBIQAIzd3iN+1qeymh5ncmffCH2kpnoy7Bz8d6u3H3j0I4EoxDaBM5ZkZ4PNcMMmKELI
ygGhiYVhA9mEnCARnnD0c9XQ9lsERhaG27WeDhqairfNYoTsEgAIlebYJv7FHj+OaYWnLwVTwXYS
E3RBCp5/PGaSNGvHsaoTnjlCC6EOxDFmbsTjs2ASSfYCH6xzeGwOFbCn81e64VnG2AQtH+to+0/i
3buNCQgAaT04vlnLCwNvUr4QRQlypUHCUJZfO4eo6EN+sazIzFXQeuxM3WVDsRAF1DJ6NcsPylxs
amqFUBxdKSBMSFYaq9AZ6AeCpC/MzCCsJoX4XAV0b5nqUafvWGgtdWTbbGenq4oaMqVUDxbKcwAm
iUjAgm4FRZfNA5Z5tgoQCS7PMrlJBTtEjoOxxQetMOT164TfeHJwflnBwRK6221xDDD5Ap6KSPK2
W1jLY3gPRP2eJRBpqmI6g0imjdqBH6FqPmz6JctNbJyB9iZmkTSaH7IGKB2xFvqugwYRGYq6y9u+
oZWiwowiTGDklneRnYNcglsRHi8R0TgraAL2aIhf8DN0rOS26Sn8rmLC+QRHIPaIcIto8V/MJpF5
Lpy3GCWZDWiiwP+VbvPXypH2K6edyjyL11GtrEgDvU/3KF/sIUrX7VPeqoVVi7Q0lTq6b/FIY1ax
Ti2LaTBK1v86aJ6QML9GA3FDxmEYlP9rSlCvVCntMWb6hTJEn098BcN/045PK/o/Ch43mZm4YymE
ePQD7t0q1MMX2cISJ7Lgby5eaHTfp7GHZEypSLM83ZxaIVFwl+VK6ItxiRQvrBD8y89CUZu5nTPY
S84SRiUMuFwKXU8EDn0HCTRf9MYqTxVAjti0r8zhlbBLge0kR8ImvprZvIKN/WfXI1dswCX8nZUo
ksqmAqk4ktMBSQuqKUY7NdPQyjxJw/9qg+kmWbYlSpeeUK9RvMgRM72CybiStWzGpxiTYEJWTc2B
JMaBaJ8J///II1IpVAA2csh9nf7compk2mXUZaLmUJM8LWp/2ixZwkOINfgxDkAkWVhTGik2C20p
Ea3oRKz7Kcu5JOkM/JcYzoq5n7Z/IhX0vuSauskDBHhcXK9kgkIUTTj7KxURejeROyxxSCHYmtpA
1PTAcy1FMjXiBKhLbkdnaNxTkAc0Iy17cFiH8tOAaD/HRCzjOkXk1bU+6A6/mMRyZUTSEPhp33s6
2pjc1ycr72SXIaPYLIQDP+InpIQTcBg39Npmv9o8+Jw4266geHZ8M3sarWLs4fGQIpiVjCxN3+TU
FtRwqw0pmHsmsW3o2G+TfmOEeSmF1LJWXxOKK8ldX/Gkw8lhe7jrZM87Yt3semtZ1DeaNvpEx4vs
BisNiGfaEj7Ed6rEbCMaFes9tovHiNLjnCKVh4qjPcq6aj6L8NMG9cTYUcAZuV7iEgMLYiL/vioj
oD+61qykYSVUA3FSKYkAslGEOCpogTj4EgSKVrPB5TsdIt9sSLa3SZK+kbgALeP6hhwhpP1nwOV+
Utl3c2hgAeTyJ8tdWJCLdgCpqMuvwRz7g/cHbEEsbDYw347y3cYoRuutPSorC2TpOXcsxriCRXbE
m0MG9plnyQmoAWnt4oaspmKWgg/qHce6bHjHM19QE2loySPij23ySGTZXOZKwcVewY+9MCOK3pwh
Iv5hDpoem1QKALLfeYNykMqnYUEbgjC5a/jLa+S8jE30Y0pIR1QtvQs7b4MdSQeId9yhbQpJc7pp
CrmFwFt3QEM4Lu91MkPwzbKrZkTjEAf8/AyiIFm828TqIRbKDpkCJOJFeVR85eY5mL9sYtYu7IZk
Et/hl39TCfGVcY47V6/yagcSHqfK7VucwBmIiXBq+4Q4XXq7PXK+hEzLj0bhc9logqqApsxZ1QeD
BwYjKcGMG7KKGiERTur8tOe5B2FElWMb5sNlpZVcMG2wLVe9M/xCV5bekYzNpFtL9ysJaVRGxGWy
RqJbsElyCD6mcO+f6U4hkEIeXdVhH3OorFd53DVEFxEJa3duCngsc5tdFtwVHMsKl/UFXGORlOF9
lJzghlw4WW6jV4kSGLnxCSLjpuFtznyeob2OM+765mQpW4Yy0IsGO3Lm7fVPMmC7x3UsvFvXWVmS
kiCenWKCR7pxWv52uuXyWWl4jUSQW8+P6umKGNa4IP5agxNlDwZq5L6SO1V3QEt2F7kheD6Dmj91
SuYAYp4p7yBt5PsgCJPXS1aDWOm+OviaDLf/Y+nMmtu2li38i1C1ScyvlCjJlm1JnqLkheXjxCAA
Yh6JX3+/1bwP51QGRyKBPXSvXoOybe2n2LARcgPtNywfy9XBJwH+F3GmOn+DKcT3godA3Vx8NiUW
pUR476e5dzcEzGaYQIOj/W2yFCpchs+xjpY9h9Wy6tfMKuJG0ZU23iKe0DRCV8ZfOlBxGYQFw+mI
zBV8jTG3sB82cYIr9XAFc04GyAwi6d7Sf8zoTb5hDQ6f9zLjw6MY3T3/Hd+XXQ3TFLoHM1YzBaXy
2Tx+65CBxGarLE6weD4Q1kiJe5relivDHAOgGG7hzCfYaZlBNSXmROaIvRHKPpOokZ/EZ5aozFzb
Cvi13sT3y+OSNmVqb10Ng+8/pHe9i06BvRofyynvJM2Tr/WQAjvOACtm5mvsJ7KNgWliddnu9JmA
S04BfQtNGTCqByQApEl4SjirUEUiknoyBvjtg551jSrABKSGxQxEj9EZpGMb2ZEK8m75kD2F5mFX
XVCcQqcADKUDI4GC/1tQW0MkYxX7KNH00OjJYlltY7xw/jiNpF0ETVccY01kAII/biEvs1fKVF2p
hVL4TusRmRzuOoib2o5nb7e7x/3j4/9nQLIRySKKZUrVx5yhnhgiDEj/9eJ2dzgPUM5hPgFrUpEj
J6G4LQeI9rJQL4lJuS9KxFlUEjh+1vensuru9ty0H+aU51Tv2THGm0Ipg4BQJgp+DTek6YUjo1/C
OJ4NmLBdkV1wk2uhpEv43ufZgBcH1TsBRN5zrbjL6yMCjH+DM5s57gTSzw+n6/gf9kkbFRlvhKRU
hsUwtJJwosQdAPabFpjDiFIJ+QG4H+FCY3WbHLHMUhOyPunGSkLB1AwKvsUvXJgEgANzvSucfEBO
SjEInGqQSlKx5gxNQdpDjQcF8tYdLAukqGDj5r0ARPDt6vuJaIZ7tEfNR3oNfoXDnAtpOEoreZMa
QE+v835rF1NZ8y8BHmWw/TpKyYr9EdQiGYQN1DSdGZS+SBX+3L7ETreK9SrmsqUhQIAxOJQ0+MJ6
Q3wbyJaSH++Y2CB/b39nk2Bhah26FBzKUxj8wBuvFkuTYK1mKnXrP1EHuPstFzdm4Jqdrxy9sQfQ
HOxV9KXcKzSMnIGEOJiErBb3tZDfKpq1V0NifaTn9/Ek+JTGCEtSHLtkVGBkd5fw0rSLrdpBrMLE
aEf5wKMCvNeGWmRzNGCJw5QTYCmE555gFtdpw7kZb2UeEPIuOlA0oHJaIZlJ7F3KzngBYZ2X+rdR
VsywlLkWIz/BVNZpLztERguRQ09lihAjycLuuexO2MbCFgezeehBG3Dngxvfb9N7HHKv7kfMc4Lz
8F40gB5zLwO3NHsZ4yS4m9PsvUzo44zOj4kRrMuW0ywhPB7WJcsb4TjOA7xvsiNRX1aqjqWARRXL
TCRSE6bXt0GF/jhX3KI2AaeKPH8vk3VkZsYBeoWKp1l7S2gsg8+3rV26b3FNY9qjxr1HCZsi1eWM
942rgPXWEQs/auI0+OqNAEuM2slBQk5944oS6QXRn+5jtlIj2X4lAchtgvpy6fj4sLDQ/EkAnHVU
6403o2mJWL29o6YvkNXczcrdm3EhArUHJijniE5/pYhLr/HfWM2gE144DrbTGD0SJBpiA8oEZj5H
nzbjTlTV79qCZ8cQySKViK+Lt9UOgbKLId3yg1yE5WWT11qNbPcpFlhr4YbFHlx0m9Atxw43ANhk
+V0hw3VeIyVHj1Bhmej18Y4b79OdFx0Ll/806gTHTvMQzk10jNJBwT17wteSlJpsqHD+I+Eivod8
ASNZQc7zlVlPtvL9DDFoJgcXte50h/NjCPIjX7iEbr4ha8NvMUFdNLb5z3VPmKK/ZxTr028/QKT4
W7zHrGI3wSng9Ju35IuvpjdIgW+KHehun9Gknq+79jie+h8xMeb3bZpB2t4x3akvjFFrEDPAQvfh
WqDhg3wTH/sri8qbR477xYfXpFkPSDpzDIxZP1CtERSDWQHjBQA5hq6wnVdMUOG1TI/22OqWTrqm
jvwGtQHYLOky+rgzvtDw4VW+nTuCQa/7N4uRDMZ1/5bgvA0LZn6bAfcOIxzWIxy96dFrOe36jRZl
dpQrQwBQIXo5ykUQE5+ZdBFopDdzswA3T4/FxDe2ibe7kGxONbT+b1vr/R2A8J7ynOBnCDLYV3l5
t4FsXoQ/nUR7uwzEOLuBTtHqmSAHKzOhwCKsNRrfRS0C0seNqnfX56Baevf/JWS/YVbANOOXFl2A
5pZBW3SlGVedFK8DUCgpNm/JlR8+nLjBHGxPGB6cgc0WEHu2oX7OU1BLjyGlE8nK1fwf2gWGlKkh
V6xfv8O2yit4YeXKqDE7V4gGC54eJHeKvfW0vBBawYWf6hmMrBLTNxgpKItgGxBZdRzmEZwpZJRG
guv8hNqMHpC5rHlFLhl/F/Ts1sBV+CzDL/xOQgvOzH2Yf0NYBENLprdwTriwtLuWDsbIItUG6QDu
qzClv1BWIMpy4f4nFU1yvyTq5xbZRWlzDnsqEaAahgEZUGdc59fq7jJ0dDvxNXnHMIGoUOSYH5tT
PoJNlTsU5EOF0zMSGWQkDJWZgA2iQ5RxdR4P13EOn65x5B+bXYc1sAQbmMtW/wHrwvECgFikSzt/
R2bsvwQzluPJRPsb0BxRQWubKkNLbL9GHKBkkjrqrCsh4zoPHO2/5W2BjXLbsV4p3NhcDoPOO6PT
GJsAYyMPkKH5D4r68zKJ4NzuHoZ8v74imwxxWeQVzqc2ejUEdQg4DuHPsPJCjla7ZmoZxwkdb8KB
LuJ0zX/u5mU7Au9DkxJMrK51mQicSDz2BMZRUCUWHLFxEmdSlqNalqb1pkRdFkwD+iCq72d/6kEq
cWocGo7ZBZkfTwRkCltHnMDETGaWU4JcqCEcObVnC3uuQabcaZifhCw3ypIl5YVoBmj+n6FPBkcX
A0ba+N7CdJcBLDjpqD69hg05j3yyGq/ED0kmddRmIWiEyaEvCOpwey7JUTBXyibl9vJa7IEWBNux
/nSs6gggngBayobHYqMij8WL2HZs+LItt9cIjZN/OGHt8MHYF3FByRAv2AI2G0hcKPFcKZ5YyJGV
MAfBCzaiD9iLwr0HAWwooWiI+BcYXzIO1upPkPk9qdMh+oZBRzZ5z9kI2ol53UcEtlS3iuEznwgX
Q6IAXigJgDAmQinNadZR6s17akBfuXu4uoLOGP3H1+hFWr1JBVrF2N6ln3slcReqRAwa7+VpKaMX
U881vJYnZfUw0oTBntXbq7enSffqFnEYnfWx97nybeDUw1o4zhESqxpUi/eMvVuJZdOeZqLM+PlL
DGhsQbF0kYyw0EEm5KogMuCUos7/Z96YGTEJp8eiKoA5uP0yMMW8YTJlDc91/oJZ3nuPlV0DD/ne
J6/tYa74nuKNexd+piUVxWcs5OuMJiXrue4CxdlYBIKGttQmnFFCy1Pv+ugm5p+JaAvpk7wB3YmC
TBZON1Nc6jV8PX9leJjBa2LmfFV9fxXfR9sRgTSdE2beeN+yMZeIQs8SjhYcM2mGWXKM2bfXKg2e
TwIIzboUhvVrtd+xrz2q4uUy7amPq/JAJvVbHU7lswnn6soDsc3AP7AgXPairJ9xJjcnpkQGOcPI
6hoq3Ek7ddbTEj4n0Czg00EGV9YX1PfwmQQEmtIIoIM+GptqUEyMH7Fq5QMuBEOBhsgTBlTIdAVm
UgJYyZfBNsVQCyParOwtDSWDQnQu2dFsI6dQDGvkcRNSMPdL8SIvDw4vjnfjlDb7mkRfuP22Armh
32NmtGTTcVwkAMOwkPhFGOmyuJFcfJjBGBJiZBitCRcrB/ayD659x3yovK996Dawn9OHgsafWT0e
bHvGL8uifk7zqozT/OMNNVOSDfyp70qlpsXn5Oxp/WLlHG1LEyLlSfq79NT+h8zmH6Oaz8vy1ns8
SdvIyxmmtHJ6a9INAYpoAX2hPzVMmDtKRvxfWN6YJKAgU+/tzdXvHvFYT1rq0uGca1JcYDAdkZod
zzw3y2TqO3QhSGdg5rLyl55VYegFUlKRBOgLg5AvmsAQhoAlhrunOImVJtjygsrLIqKD1z65mKed
0RzeBSnLck/A0WEiYPxY7hgmYtvAA2ZowQs/0RDRPuHkB7+Wkr9MqJ2w1rkhdJBozJWropjuqXcF
o+nAYuOAZTgKnsVnYAIf+M9GNiLEdgLCS+jJwxY+e3792yeAmTH8+sOXwNFfeURblxRH4ma/lBOa
ItxeXy/BGvyFEhOcRraddFkMlhn4mCOOaximmZjDeJkRiF8O1Q23eGyG9hqU42S6Q4k6EepSBM9D
ErWYrobrnY/EH1ZL+CFoeQayEbsVUJdo95CQX8Jstv/fQMQJj1rr5BolX4wMrAM/KwB27RzEl/ST
u679u+laC8d837X+pz5nkV9ZMNWhm3GgOcwLRrU8yyyAGtdcsf4skwKUdO7Xf4Zm8V+yltUPN4AJ
njTamLs2zyT5AczLdwCSpAwVeSSWQDlgoE9abvDUXNXAnYX+NhRcEKcoji483qQAnZil8es1halr
7uhtHzxfcfc6kkqpCQymGsDLqC1CWl2fTweAz0iQBYBFBTOfY1yI7t4SWOyN6A795hR/vsLSxeKW
ndF3w+WV0/lUPhQKHQiqrn/ML1X8yPYM8qeE/UWpUhZcG/nCUJJYb8r/nKpCQ/gm0wsQay5LPl+J
jr0eprLsf1K0vxhFZ8ii/Atqp/wbWuuOCkwtvVISk9lmqcz8Wv7uFnh1kktyL4PsjhLIjQDDFImK
nCAk19By9Knnp2Dl38KfJ1dZyZZLJzgWI9YXNhHUWUexs8Q6qWJsXIx+A4+UJ7wDZHcLl/mNiCzZ
yWWsskN88nEB7ripC0JBHuNgwaaBu3mdINBmU/Kwi3dnxNZhPN3VFzY19X3KoXcGi/LAQaFvDd6z
69HzgQPlADDu9Gvfee3HvOp2COK421Frc+xhW/MwwF4/1FiLcWryZmuUtQdpM8E4HuKm+bpNvOqe
jgyciUrGgg7rmYOiKWd3NNSPp+uepmKrvoHKRXgOcLvfklr3NAxmh3jdgaAHY/CjjPWc9yxYm40w
7G8ebFw9XLj9m4pR2k1WGzM0aMLshQCbf10LXFTuBEh547uFvJhnGWyK6JWgYoC4MN6+LT3DJ6yN
HpSuYPDLMPO6cbdrv9Q+WhJo3KjIGEdDykFZIo6NsW0yYoSZlyGqDCjqEniQh27PAVadTiGDEno9
KYaZN/1JkhEkbX5fVjnTSU7uUsIAMIKUgZ2mVye24SxDgYhIu+OO7MBHNKKgoifpiELKEDkINdHE
wxvZhaSgzXcQ9NvhnqshgJDAzLEIP81TOHwIPUk7T2X6URNVhC2gmT2PIZPCvabqox1gurAxuv7g
RwB/TR7xpsp5/aUot6Wuf0HCGlEzsP4sEypbTj/7gIpZ/FczVeK24tNF2q5XfiDwwPUDeXutkVdj
ptY0+khGFsUQFmeucmjz3rOHO/gH5idAFTvk0bPMiOcSSCL3vQkEx5/u+03uikjZQsCLIWcQ64X0
P3btzg0Pte5Utq0wIBAAYUrFN3c914LnE3aqKy3mDd0ZV8Wv+uZtG0/5h3iPLxb1L0cRji3wkWrk
v0QHcAHPgXsNOuLroFThnXT2wvi+IDPlY3CmSWumU/7O2f1KMiC9E2woZJUD5BSLr01GSEDO4XgU
h/DuuYlLtGv8FYzb9sNMnM2TD4vwfqbw6kmqeo7FsW6r5voI8yaAvMpAaVmA8ezQrh1n23657uGy
ltmxYMr1cfMow7MxWV7M7G7AxucORtq//QW8t11xAaq3Dt7luiMHboy3Wz6CAYuKAH4zv06zaoTS
OBsvoNkBqxZXrSzHA/Vbqs4GXf4LzgDjR8qYGbPDiVrXw1glKXl5QwNvHh42T68DQQm2Hc5GsQt+
DPiOM+CjrL+py/wJ8IxTe/hqylJfpFhdOOaQma3UaCj6EPtj4LoHRvH76L+lRWBvZZ8GvzY6NcbN
TR2Q6XhqcS3oJzIrD3D5qAt2/L5t4nH64Krt3TUb8UWocCc5eB1bEbfFn1mtbYqJyrEZ4YTEBdWU
v2cQAA/b/ziXwEe0bWCqcwUe4DFT+khuD8FBJxYPITXrT4Kkl89zEblfJYWUAaWBZ6pgScGKNHkw
K8WhZF42hMAgQ+t330yweFrx/cP+icELY0IuCWm0pY3HHZhMC3wARvYObViDzeIDOkoEMYmHtUGB
A8aPC0TqIxa85JFXg/iry3SBug3kZn5PiPs3oLhtruS9A6s+FO1ZzrHNhmERXIT6gwuJP28IE0dI
InkxJUtWceyIFAFFj2XtYCYHV2k2VtqtzVGN96vgziDav82JulRhi/TMl79BS3GwOzGdc74YDXgP
UpHxDuKWeUoPhaWgRHr0T2xkN/In7LYeKv6Ey8iqSFLuSy+n5QIFwfxGgFBQs+j90EV3ld+9EoHI
EznJ/snJqQ/qLJhzTSHZplALlTTcwuA9XHan8TnpCOJxNYcITSWAhwfXNiUO8KHeQn5AHTG9UmZM
0MJKQyk9fx62c/O/pNeSC04ZRzCWQoHkcQEF0VMQMCdLRoq5ZL2u/wQt415jCZt+B5QIA2DifMLr
3n/AYXX5GxI5rzZLPzuhpgZyNZgKHFX42QyYRDiKPfBHWP/y6FGPSYsevg6MqT+4rcIYSs6vSpWw
4Agrmm+T0Yq3U3pJ8oULbQPgYN0ynIUKqRZl2cl0IeCnk2IiWad2bs7xmFLbod0iGKt0AKUD9+qj
cYTKvejO3D8zPdVwPnH9QAHLSI1QLvBS0AFUQNYu7KigaL8PYZL90nfr8Yp8PId7TADF8yHHhmvq
3EGbkkmO3WxMUR4NosPtDt28LHGNyr7jdmbcCNEFgLPJQdmMKwql5Tu0xe6lHinw4kY9HFSF+7gb
w5F9iIESHTn8+paBT4GVd7Fn95Q7zh9LMzV2lOvot3xy3MxMcfaYxSeBltyQBN/LkSuKZoyHB6jz
FyEBy+dbMvio3nbikh1g9Bx7h86U457zPbim6VMsBXpMUAc0L9ZmwTDg4BccCcyW8+fktGO/MmL0
/w4UTVSdQNmvZ0omEVSMB7pwKR/hpSfUcaitrU63XwfdDQh/xNXWT+b0GEK/eVzaOfkModSvwJRa
Lqgs+rptfNU8DXe0kd7uOSipp+jWONYg2/yqGyK24iqqE3A7mkC8gtwhqrGX9shml0rkX9HjN6kP
TFEDjeaPFRZDobOn6UbZFFoqzIW9hAkFV2C4gKgqo3jbum/JPAFVMq8/JmpwlygigxTkklcCLYJg
OdRLI1RnO9FoVCC1t6LCJ2Bf8nKAFsYaD+lPmkkAy4QE3PkX7h+Bw0GJXTDA0JHMbEC8kCrJ6ngI
6gzCK3YRQfMbTMPzPxruWvJbDtCTs4U2uChMMPmDxC2AZTC5Ikt5USlQ9pRCmHu5B0gU033dhTkZ
4bDxs12OLXhU0TSfxVoSSU9x9yifGAWLAzCcCRlYuJlwB+LmF3g8tCHOlhRd2QpLmsgbzmcEGQZY
ogp377wLOnSLItiueFomUdH+XFpsmTgmv5Kny/EScrwsuZSQjfjLGsbOeL0dXTsmj6pVTFQ6BDCc
zffkZqaOULt7DPet/zynEwbzKZ+QGSd8jWG680CxvsVsSQy3IBI5oB0X8q381VUHxJ/4ACpfOBtR
hqHgppjk6sNDjO8tpW1S4xCWXDWEABaiRvCfS2qoTwO+mRp+N06NCGmOxykL/julI12TOhLiEwhP
q4StnBPw9TL4aOYZS4tFUoleHD2FdtVCITfsHP4KZcYd5ThAcLODN8kP56cIxlkanfi4CUNh5Spx
DXBT6MM3ruuG1xoQY2AceapwqlCgNsgZdP4dtVJzXd/gk0MFmsXjAKOH0cqbAU6jX4rA6E1Ra8Eo
YCpU/x0BpY36kaTzn1GdIsCr2T5mG4VR6U+Up0yna4YKSrDha3HfbBzo5hOSRPQNmodbMPKADbe7
8IfEA8l8Xmi/5dMx5ZMxcmVIYDIFydIQBHx3jqHOMErZByeWdckEbEmw2yCVm4VYAFUHjDqZZPIN
zS9+iMMPrmAqciKvSqwPKOkwv+Qhc+MhClznFFsZteIjFrRe/k2fKfHb17JcfySi3knNPqRAIkjh
Oac7OXGwhRzguiax5gCnbwobvcByj6rTnk5G1DisQVwlGItTdqF22OyIZ1DvFAqVeVwuyyhO6Jk6
ScGOi2ZIBgoEe6aiu7TY3bVdhlyRSYtN3O1uSrx6erb7Cn4RDaMU7lSryQL4ttCQSHGMrRLj9IJ3
uptP8eHiJz8rbmJZj+Bwe4uwTcelO8T7BlJq+Q6LEAxKnmFDzFGz7DlN7BlIpHOD5SPu4GGvZDmQ
V/I/+QUMej4OMSeCCfENsbGdgWxLtw93FMM01CIediFG/3GcztDJKH3wLAFu7gUHSs8MnxFxcKR3
egWWX/YccBaqZVotGK37LzZTSfAAwErvjy9taYJM5dAHVHZzCE5DIfvCdxGayfrMkgm17MxMy4wn
sh21WUqxUYLnigYyaHhsvHbLJnIFyMbpgiFQtztFjLUk3VOeKr3a9ijMOsNk43GIKLsCL/0pOUyT
Bp+GCRnfgr2GHArK+kL+Yo6HiVFmZDrnzjBOc0TcSg22xtDw32xqh1d6dFpcLveMYd9xY3ICkEUD
som5GFfUIeBWLUNQNq6RcbLQGKUjAWVnbsPNyNo10JYiKIKJMdmksoXrwx4W1FctWbjjIBcsEFRW
DtyCHBIgU2ma9ccD4WNDT2iHgp0Y2DG/W7RAewKqLP8bEJUY+rmTiSJnjhO115x3bBfLwe6m1QVe
OS5n3suA+REzfpECRJkS+CcXfm0eiw02/56q+J5E8FQaHTdIgR6CiHcIR4CCqhM9aeV8SnIVeDtW
CVE44NFn3S0kOJQ+XFyRJZYTgAd6q/PxNPr9XSSTJ55RcuuV+RpDcSkOXbQv77o6eYEwzRbQ63e1
luieJBEAWedD2Z05pcxjV2b2wcQSMq6C0pNQi59+zvjxYLWaFR+sLbOZPc0CLYJ+Higdbp0RG0jE
csPRh4SfeHPmGzlXGQTemUamuZ5fkpR1SgrR332nIjdE8cL+lZMnXwb2KMS3JgJPcCk/Q/+4vOro
ZPHVYtj0KeOtXrQtq/Rtyoyj5fwFcyyGTBX3XQE15stMy/yB4Aq4RHNBtyt01fhDhczhN71O+rTv
zMNoGnsKw1qk237kS8Z8Ht439dWOYQnONcxwC/GY0S1CeQSXYcoEi4S9XAY00WbFV/fT//Ki+imP
kTKkfJPxK0SVBHg9bf8yKpoZssj5WuJeb6QEmHOq1pIGhsrz/BSny4/aQwKSNHAZhjkej2gu7/FK
Tw+xDDPxlQ0ZYTI7IYicuNB1ffVr76c1oS7FKDDk3kT0ZsQJTb90LDajYFNRpwYiJfT5NjwdenAT
KmIukDKSXi5jzSF6YeE3UN4a1tQnjjKKZmqwJp3ezOPHwkqyTQfQivWnKagboWp0EjX9uPdzk+PP
HFHNWoIZxoj5zU3+Uof/zj1VYcmlzcNmY9+8YOT1gFMcnZ9UlGUGkkLwNIaAdLDJIlKQMvYUR7dR
oRf75hV7eQ5LDcdA7MnmgElVhtJIILgtQZthS3D+OpSPLoWiZS4cOgkf8TX85xY9NHPLRBM5Vadh
/GbrPGhn3SiwHZqOz2ZZjXDWqRsoWXHO0sWr9Wd/Ve4g0eAAfWv/5Q+RnCb8TKG+YdrB0jIiJ2p0
aj4Y85A8meYuDGRuRT3xV+xvnuueuomxDRp3kZkCPtSFzf8rrlcPehlDCgsa9cVzUbbr0sv8ldEB
pieAo5xhGPWBCvPl3lHn5DjWMt1wIeZ+WVwV3wYfRayqvaTb/RkyVDFxpW3gS1C4wzxQ1kfLmS95
vvrgFv4lI6SXh5sN8Sc0Kf+YgkDrHEISRj0A+BTmuI8hZkI0x0IdeiatFzzPrfVqSL0gSo7y3Trc
suYwxBTjk4387BhDd0TFpXWljC7X7PCw3oP+JPv6dcY5NOiISc6hbWV1/ClRCJOlk9uA4EYYm9Of
yXQqCbYO5WkBQr4xgCl71jAZdiBPBRfCJpKGLkV/4LER33ll3g6wvJXDF0PfyhEbIpyf8RfSbjIb
MZerJb6Cql4h4s+4U91d8UdGIZt/FsUkaWEr9he2TRbxrkW+N85N4LB3N28Bxt7fi4Cud42z+MEj
FQuWMMiqUDou1N+149ubhjxbGWoMObxMxXMU8i5klsWcZwfgSK3/l7uSYYPw5w1R5fCwYQEiC1XA
U6bhcsRAJu0/3kohf3prRjpmmKuP1iAGFekYmo0vPd9BuyKbxU2UJabu3CGmod4EEyEOx5W75+BD
x8sATL6tJBr9CVZS61YaUeMrX6n93bK8m/sj5sUQfFO9wQKlTJMr3RTYi5NcPPRUc90F3jLj/rs4
xypGr3Qo+el2waawZA8ciK+kbn0PBlAHMIPL0+5c7A91DOg5OAq6iGYpv6uurKNNRRgWKT3eYyWy
/QfGk+oRsaMiw4+iDp5nufL7jdQ7RPM9HggUVAEORp7gbY5he2LEX+BvOvLBq7zd7qvzkrJVEv+F
WHLc0Wg2UEcnx2ounvIoIEpxoFrWhPt2MZ/gYwdKbc11HGhlgnHwUCcZXZ4lj481DQVUpaeML/hM
ADNz91MI6tsEuBhL3KEbf/86jMv/3AabDaH79YP8+E3CnCjQJOjZ7uJmZzWi7w4Rh1spk52yarOa
MbxyI9yqO1zK24QJN0gKJQI8/JFvJHAfsqRhngqWbEZKLV4a/7hno/pIDUXvMCNvMx/R8N4m4ATe
NDsurGCPwCrh2FBiCN/5TzasiIjo/Gf98BkxYsoXKRdomSdGsYMffGUCyopoycLFv+HGXBiguFD9
VL+9JgJLYc3Rb12JkW9/JylvBbMigDI5vwzyIr5phnru+VmdnwGu3oIsAAeI/08U4tiMQ+6XghyR
e4Z5f7waSlHU+HzCrvjs5zq41/oRxubtNrLQBdLaWKfcnuA8UN97TQ+05EsCYx7M+RJsjdYO1q2P
ee5x9JdXN00KyqQIDvanv+3mmVHR1KsORz/9GSzMz/Pgo2bapshzDRhnogimMuJXlTkfs/HZDMHM
TlcqEmQ3djQqMvRQbv9WnBk0zD5bMpqy7rAGS300M7vixFW21YpiaYV30TcAknG7YBGPmNyRVAzx
8w+sn5dagaJlDF5YoXi+ecY1AFcxXMJ7EfDrjuNvToFS5lE8Xdmm+hv7J9vx80omg26lVOHw3WIx
L+flbdhIjYPGe4hHjkO7ZQNljNj00GFSdTTer86uuqn+zDwsY2Dg0kjzJaVgwzWtaA8zP6Yqe2dK
BrQUG5CpvpSVgGyD0LhNXjLC+A2N1I1oeRkO/xGj6PgznNBCClCPaI9DfeZaL4D+ekZeZU8ZYa01
JgGQUyMKFus/y0pdYEZgtBh07CY0cKLguvkHaAJYnqbuQ8q6NQ5w4FGsG6TqGPLLJ4eot3+yM8Kn
RtFIYmVbOyY3ExOgownH3xzC56cZOVqh773FAhUpHdOO+Kmd+zbXPMGasDXO4tPL7AN7exv/iF5i
eTCnQ1usnq+ak+LlYzZEfNW23V7dRTjHqtYFKY+RZG8306ranK+K6xDyVmU7NSuDOQRpCTlFBtSb
2YEpB5eAE+FGCptpiAcpeanU3qQ0GBBkUgtTbWE3SRaHLDmHM1SpgCsj1G0/ys1IxYm/5wOiR+R3
sZGtweCpsSty3CQ71BJy31aLCO8Uz8cWC5g9xQVkaP8OkRFVYAB2X2eX75IRFFOSP1vFPuwQc8iw
xk2a/ezYmBjmEeDD9ApvRvoSBDRlQgedjfvLIxm8j3M2wIPtQ4pgeX+N/OmbvgMzUdRXDKnE4cCI
AHEx1xiBoUA4eJ6DGDPFtYw/4/4nmIIsPcspiQWMiGEYpOV3hwvpkMO39xxRb0lO6d2PJzifdWi2
d5RA7Ms9BI/Dfu0Z7fN9xatvVtBtWkasbs3zrVnVg0pCY/27FUKDzySFaw6MwxvvYK5RplKbBxAy
oAAhigAJku42gxQgBRuFhVqhZoVak+XV94Al9SAPEBJh/yuGU/vI/9ZPAbagXCxJ9oHZ8Y0sXSuY
sNmK77LO0qzaJl7oryjRuWUWgmHIBwm/giQyk4fQaAIwwJsf5Y5tY2aLNwjrhIeUbiEpoGymkHAD
DiP+eTtO2YH89Ec3g/+duQmbq1hhSuqo5W9pMX2mCXQpB+K6xV83b/kTREt8KChaD+c0B1ucyDzk
aDjTB+iCRCSuo+rvuUMmYIYW0IuwwZGYcK/beZBH33VmEwV+dG85SiU7IXbUHfGV5+VPLDh6B6Di
kHp3ZG6+TPDlgm59w/0HjRYdV4r1jO41SBo/TNCV+LwKGRMmjCPuAdeBOvYVVQeM9aPFrQYwqFGB
FNAvJMXdrmKrkFpCOy2gYgLOVHg2QkyefeSh0YBuR7gBOAqkOCaTIkaaqDeq0yuz/JTm7gSUcHPU
uorXJIwkoB/VHsQ3fXt2EZ+mubJmMHB8iQHJPPSGtGMMxUDoPAd+Wo6kaPUUTIRr8TUFjKCpfkfi
zgq6QOUoel6qX1N1EuGNC6Q4SHHM0BEVqumt0QpTQ/XMmW2NwhIfjwUoDv7R/OcsIogvhJkiaWXQ
rigFoPBjQcFEZ/RvFlwzvLFP4wF1xDMJjWCGat+Mb1BiE3fE0JOhcsrVKPesRmYr5lFj7m7gVSh3
Sw3/9ZLdCKALQAzhN4fdk53FK1PnmymmUpNGKMHijPLuYs6YpL3CJ73Qi7L5eNyEgeJsysWHluXV
eCNzwXsr1KE3HrfmEjPPcyEtPRfCmRqO/q0USb2ZmekQIMHbz+l5GF3dhnl1AU/ae00WHt8I/E3I
FMds+FX0nSyEwmC3eQ+AFGA12Itz6IV8anpegEYuHlnKbVP62QMhPWxEF4KkF7KYI8yYK8uHlUVq
BwNK2TBCuWAXLJcXi5Yma48yu1VruMMoC0P3J/zaabgUZWMkRCoeYvJEgvF8zqIgw/TrmlXjEepb
+BQL7MTUhVZeiXJZiWB3Ac28l11erZTLvjoTJS2JCnxDXPTwptRQPRD5WsgQDFMUVBMrealUFnDY
I107NhP3JZQlHnuLEnI6/Zsh/C1D9h+k9n/FaEigYj0mLaUCqUqXT/IaBgnh3YuCBtOfd6cZHdA2
wiy8fyFNKiC+vv6AK/BDK1zOe47pFQQIIfVQqpQAFSAsYSjbASaiknDYYZelclOpX7MS5GkPYy4U
dT4BFRhS0EnjJTK6gDcNQTZJ2b0SB+ouQkr8NkwsPhMWZ9vp72ZiS5er/5yhDJBG6Y95HdAGMclS
zQI7m1kyC3FoYV2jpSeUEjm/+iScSWR2KZMR0oSR/2OqCxtREwpe/VxpumrSjmB4o0L/yuizpJPh
vFrOzKWTEvASdtHi9HBFnbvFhXnrL2s47bTxJpAl8YVvyFg1v206XjeqJGjwyMpl5rK0UCEWNgPs
kRUpSajfrN4uCpkQkGqwf3apr3QaoAmNGjPHi3EnvO1qQLAFasgxT3ui1+R4EZc8LAnBi4wlXZA1
KZNkKwWHMze4d8afr2+1NzuNw3xmFCQZF4Drw8OuGx5j9snDNgjrxncDdIfGz+cKFMdahFgDXCBT
8CHJXUCcvP4CaXsH4YGlDicAmIR1XDMt2wKITX1M3+EzMAJkpqIKOZDsoMo6vKudfJ0XbkAMmCDB
1idwIxtqgb/DXeS39RdaCcC9JkfV409sv2JEnAanhe6DSsjIJDwaKgJUtYY79mwy+TvYDMRcTw2q
t04ooL0VceeKnPz6x7rqMZrnw9rHXMfKcNUEJ0ugjMKaO97iYSUYKwteDRq4n8zqGZxl/I6YUCYS
F/WgdvqpO2h6w8qqc3p4w8xTyAaCC7O9Rk4JC2cI2Wl0hfzLmoCnNTrmzuvgsQFsq4ryHNFuabLb
H+w8xpzjDY9jojog9MGTpBnxMk66S/O7nqNPhaPaJ6XvuxCnYUc/ZnRejElRoZTMWWTkuADwLSkX
ZNGWxF+wJRN+E/RJbrAt5gfMBGcNzRg/NGuVA2AKzCCIEUtNImwHikDZi8YouJnNlkcxB/qC720+
cS7k9c0j9yXV2R9vL5OQThTdErEkJTnmHODjKXdG3bPQtVTO4xQeLm7+4kt67DkyzMvmd5YinOvJ
wOHs56wxU+qllWzNF/ghg00IbeUO7EnbBjbF+9Bh0WRNyHCB6atdOBTd5xxrLJ6zxkaS3jBVa1lb
XGmnKizJI1j5Z2cGa3gNjOiU+IwYYMwn0Bfn+DJuKtIvc8QyLGLOMWZlNPxnpoiupoNI/PWXDBk7
l1H8ZmemJ8BlApr8lAFZkFDcGezNdGA44jhD29oIwRFbM9mzZjg2WUtyx1ogx3DQczxnmCnwnpjZ
nPfMTC8jh4toa81GVaUXuaTN71swfM8PY3Wh7mHFVBQQmUdNQWHHPRhpcCEkMCDGV+k0QAADnh1c
AujbshjES8E0MnhLIDe7PcCusCJe4vsw8IRBu7gKmE6OvIcgCD/54el6P4ZhfJfhn2uGrXDsGSGI
xYsdHbXxlWZ+SXmT8qTIRgCFnowJWLFsA7Mk3wig0G1g3j7DClgCQevFsoBsRDuUNpHSLbYDuqSe
pmTUF+5rAS+4bIMSMXShy5PWmeMcbwggSoZZ+mqG9GMV+L7fdxXdP+sbYSXfARMNK87snQgqsdCe
5XL+hwERxXDOorSJlmXvqPw2Xq15X8LoBtHAxCneMbiQbtZFMEU8AkqZXHNGDCO01zmnkiXkE0LC
ReBHygqvdbGYdTPjABTIOorchea6qUBfkQ/xygMsPxXuaDwYm8jKRbcp8NGevebf6YJhGOyYel3f
166ki7vgxocf223VUN+LGQOoPfJUmL8x4BmY1bi9S79RdxAyedU9sWZ/ZYFqDFliOygCJIlRPQ8s
AM2SYNiiSFBW+iLSr4xAG1+29+Hp3wYvcHt+uNtiJtBDJJHRAefhDzcJhvb5MCsA3Npgmx5/Cgbr
zNhyjXyh5RoLOsSLloG2FmNQSRrQwbdXTqY3c17MO5h2Bby8/0eWS3hWBtMvPdVRI/dDotVEAUMT
Yw2f9fEyckwKZdye+A/chTu9yf4qTvC1rEj10SjeFaI7aAYWC8WjimH3RiwMvNzeTLd8U4tozMGI
k2IE9Ra2URz5UBXwbZQYFPIWIz875tesvdxjHZwciphrZitYORbhyllBHdhRz8vg2dQQuu/xttf6
ZHOWLc9EbUDcspaTkQERow4nk2qeB4IUslW5M2W+pkxlag6o2DGcfspD/lmNRzQxfXQkcIMByfm8
dg4PJ45I81VLHLVaDS+L58EEcFnVGdjxHrMOXQuPaFg5KaC4Zd6AO51YEDjSokMD77mGX70rorww
c8Ozgx8LYBB8hG/GRE/Ws9JCZJTe9AyA+xcYGxmWN0sM4UaIA5Fr32udN05O8sOZPeNdAVeuNFji
E1HEB7Qv7JlN2xYu0plXw0cSFJbJipZsJATd2kFWNxQC4JD+f986NN6bx0cYem4TO4nlSWlWNQs+
CNAk93+QG/EUE2EK1mnkoCGyJIBH9MegFDNmSlZRZlUwLT4XR8ghsjGkyfI99iZyUqEG/610vFyt
2FKNv5IGspFSQW1gTMOOZSr9Wg9f8s4jafGJ5fynpOEhNlT1guQE0He4zFp6uCQHLTLgCn0Nts6c
rz0nV6LAokVq5WFhsboRmJBZBpPqAWwabeTGTBaYxwfF0c8Xvse5+oijFwdgrauIfCMwOE56SXuZ
GFMHDjxEkwjGcDo8mvwHzfVN4F6O1CsW6zITBbHELCWP2UpL5bPt+EAoGyGohDoqtTgzj38hT2Zp
8EQQSGg5EejgVq9fW3GL+j4HnHeiykOAB+YS0DorjMDIe9jXAKeLjmROF83IX205dAZ8Cd5cdAIe
IyiD4YVcqWrq3cQDzTONH35OsLdG6n9hcxstgiI2H4OKCgXBPiUqRvNogEA2UVjeoufQ/HKw4mQc
ML6DU6mB2gVUyrwYcAxj/58wTWsSWh4FCwwB4UdSnMCy1FIsvsvMTL69Q0ILeOsHKv5VeebQIXk+
ptbjkMUIl6pNvA+7WqQLyQY+vYU5AabR4Mjq38k5dlh5jgskL5QcqoHk7x0ERF8UGMUeNvd/PJ3X
kpzo0rWviAgKz6nad0ttZFs6ITTSFgUUpvBw9f+zsr74T3bsmZG6q+A1mSuXUcWt+IQ2oT5LEnpS
sA3EfC98DICjMrtHgY/0OQ2/BQkd02VCE7A8TFCSFAgdrU1DugJx4Ei/QIX71YC/xMXMrXWY09ia
HLbgswkuLih4A1+hH6DBiGmCTJVZn0au+c6MTViVWscAIevtJUGFAucUVf+Vns9gBqs38Tstg0kU
myGWHVqS/yBy6FfOLASqD4fCmRO+9FGZGjHBVZqeybYsc3XA1wBF9c+KTuU6wF7tbpAdipnBqpCN
lcpgz0Z+3H4BOdogACC4FOEI6yYJeNXiQSK7wBV2pxpNVtZum7L5kkknlm7ZhG676mnMkRwCX88J
vtCZZn4CR6kEmA+0LDtqIabrmWoFmigjIZjzYXLkORz5JobUavJuUQz7iVc316wEshY+twMz2ZbI
Nkwq+ZKKhbhgT6JGaP6DiT12VuP7vGhTT3q3fY7gauwijvit7z+S9vWGDIiPj59ytdITK0wA53Mc
1KVtcidWPYGhnyV1O/oOfNRiHzjPWap5k/8IcB5xGRWUylzF+4b2EOSPg4pvSlQ2VwW3xwV6GqGh
BSP9Faa7f00go5U3yOdmpf7Db4nLDI3XtdMq4YCyJN64vvQJ80E4HD0lMCRVU356BmL7wjqN+dn0
Bov8F6gZYx/IFZ5SLn9+P2b9s2GcD1tbxFdFGX5PzpwW5qAwl2iEelLxLldbE36MssVH5BcPoLG8
eY+CZU4Ji3PS+ZXpLzMETgR2KcxzLomMG4SUOrS1jJiK7pUJEm9frkds79g5/t3Jfb+OgeAvVhKy
zDBhjriW/FlG3hoGXTIZCpVmcssb+fakHP9RnmjP9B3vaEpcKMXX+MAjQ8oSRB8Rr7EXs6c/UH1Q
LrHzJQlJMBy9ip3q26ZJasEdeWhG79OODfetIQozCMyVpeL5MJ5wA3KLn/FW36xtemfdi5Gype0U
CaQqVaiyzk1O4Bbsi0rcl/ZMuWSbxtzifdxWHv2S89ifhFVg59SkzMMQcDEUQz/EqUCFiknt+Q7B
7Utf7L9JLOfe0ZHldtnfZefRGWtiIZb4Kt6yK5tRGCmkEVuxAhShXOH3otnXLUEyz0LFS1xEIfPL
X1CkITOdmtc8ZGRpsEKyQv7VGSlfukWJD0x+7yvEfVAeWXbacoTcctPs0JeTU+d+qI8RfSl60mvr
YO0Z63UlLcsTRTz3dcDBLg8APAjflpBbOm5534aLx7UytypuCoslmxcmSv4m5Bw+GhGj5Jd4blD/
o9FdP5pjDszLb0CJTGOUwNJoJKDV7AsXkGVTO7HIYsWG7Uxkl1w/2lGEVQRQ1GSH6c50lf2BXcL5
+XvwQxwotgz/BICU0pg3CjimbKviE8dUmnzuiRODX+D5N6C5/8rjWlz5Xf4Kz5Y2sGV+kMeKfgkV
FKu7onWARvyJEm6HEOqLYJ1POLITU0ELxEiclZV/8+sE1f+M2bHh9osLUaaEj2B2ARzK4GEjWsqh
7CBflfCpkp4jUi4ke0o9wU1OA+whbFt4U/dFVUTPzqRHJ0h+QNZ0eyEKB9gnLBs/TvNDVHxczRCb
bnMU9FwhsFtgw2xf2hl9uvlxVA7M7AS8jOAZ6+b4Q+79hcALFT3HMYhg8PndtQpErl2sZhRoQtxV
OAl8WaCgVUX8kPBemIGjoPF1B+cNdEo8HgCXHf6eu+tY79mGTRfn5CThxpax8qwzw6wA8WfGJBdJ
OkMJy9azQmplFVLasBGYhmEtqFZjO1050/ATRX0EFzv7aVQSJ6KB7kFxoQZgBnBdDfw+AKd/VYaD
iX6biKe9LzhEvgrykEk6zvW4ZePGHotXSSlmjpZt0Q/SsSOBTAmYMbdMQxop1l6UJ40XPJqvj0H+
DknRVAmgH3miFr+DmFvVQLO7bJIMcHJzxjiQBXG9Y7JfUnpn/eFHQZy0ILX3CLny1US2IFdJhlvF
CFFPVM3ERJRCeXf1Bi2xMxdNqYVKKW9qyPhjWL6ys400rPyuvOY4gNoE3cvkqBOz6QBgBPgXy0dy
qK/doYN0EN74KO4wBfoZD5IDOFRrwdzCEexejRXpHoTrd+UBbhToksqORYbSOabClDuq/j2wIFSU
y3FGdmyzMgNcHR5BcD6+lHDy75qNGe/O4fXGYYymy0EtAAuO+lodOYaG3FiS2dMxAiXI7AF1PFhR
yvDAZTZGe6nmWK0CwUmUIZQEEtaL08hBjw2yRqHuhFW4O9ArC6TG1Alh2sZr3bs+fR3rZbpljEKI
KvpA1c9utNwDVvDiXFoBHAWGy2ABQcVvk7g6R810ZzQA4sYEG4ONVqN+XAXgFys1xKZPqBPeAyVL
XLIGJve3nGwHhJC4AFJPyDDT0shhvqCw2ih2lmPwzhCG4kYm/hMb43Kn0ahZ95K3XA1ma2MYiPFE
4a61b8tCK8it5+B0amCii1Idxrn3KYmxIi7osUAPkcHS3E4EYFQUApC7DPIRtKQ/7XDVywvKuIkW
q2Z9AlZzyc1+oMqbj9jC+rwnX9/KBzJ+wOuZPYLTmaVA4rUJoqEzbgGqCNyJ1eEGvpQsyXMVpjs1
8XqenhCaMFGkXBxGWoSVSpqR7V+XWQ3gf3Ydl+nHkzvw2n0e6NDFfzFgr66iAK8mgvBkIMbgk6qw
hRit6bZFnGnmqjQU9MpAfj50+pij/MjhR9IQGL3c3lqmCDhgKxNVZAtJJTohqxJRCaYH+KYN67KA
1LSaroSSygKdlkOIGzKsLIQGdEA4e6Zj+WSx9fgF3mONA2g9UwGWXGI5ENxNRa4GDV2Pf6aACTOT
t9PDrJc3tjptJGhz/tIW1JFthEVP5Wv5On35yeRQOt9t/rCD9d45m+QmDcdrmYEemx5o2QB8dRMP
KcIwlGX/8gl4kjQqsrX89nXYmDV4rHstuqGlrqlA4pn1SWxeM7hMWNtm+aJm01pI2BV/am/lRA3I
VCllDTCGqGb3Uz1ezQu+M4Z4ySrRthysHpZPzV4GdP7T7pxyWDUArkk5b3VkQz5tnKv58zhTT9s3
m1KLguwPWO3oHApOvLYDqq49g4xhpD0znVkYbX9ipPwCZ/FfNSzxZ7TOPAX4eMlyov/yAw5VH/Vm
te/cuIu2kKYvuVh5KUWYhkZCN0oHRa7lfsIq+ReHCGXwKs/uYyJmOF3Q4vOpXqxYMKRPNTT76nXK
0t/RUrMMXEhYJ4YoxnOIkdo+OBGFTEpTRQo2KCUY3nDgjksCtQPu6SuHf/S695AuGkYlwEdnyLOa
TU/RRCkW9OA6bFky4Tvqcr7E0PMzsEJl9gHwMpyY+kLLYK2K7t9x47tUKbZzBzygGFow2yx51ggp
+VwNv5Zw8O+uX14aOQe9vBt83qU28WGMODEUBHkFC+lzzpzWQUu51ytAKsZZDdVtgr0YcxFG0MQR
HuFia1hARPevtpb2SYDu0Ihg5czvzpkjk8fUxGzS5sANgYCDmeiE8qbxMBbte1H4Cm7ODbDNjWDU
A19DuOhphE1YJlkOuBX9phyWkAkgwKhpeCpSve4G//R/dJxq5f8NGXqnJW7vLrdL3xG+RUgmkB+z
VYyWwaYibmn0z0CmbvFiTRESex5fTF1gbzUW8c3tBWEsYCo8dNiYwOWU7Ar8cXdnY05QYZSN0Qis
aHoOz/lJjvsrFQ5P1+dh2y1vXUPP4SWGvK5pOSuJxyGwp5eZlAhi/eL275SHVAUbj7Yn3uq/WHQf
VcXQK2CWICgJqq+7fJbhw8OWCWnF8j18xOHoVyyfNX/iEtyhmVxbj2hRksZ6clZmCg05xmSBEcXq
EqnNMAo2BEUgPbFlpGiuQIMLxIx8Rf5SRg+TvtEui41FAdWH5xUemKJqIQjJMM7iUnCPBfm6/C9p
yD3LYxxsrFCkMrnfQz7PEuKfgx+vBpM9TgHXPRpkK8FnH5fN2Q+/GAZjwAGUpfLF7egtW1BkdBNX
MqB1M/CPHONeoP7hjgDzJ06dCQsjSXqrPPvQQtPEjmlKya/mbhY9Tp2JKGgxQzrin7Lv4s3JUtmJ
qfD9ARBC/MhTeUD1OnTV/ewywcGBB7ZsiTYtFxXl9DUPWdG+Mpt3VjLYJT+NsoH+dmv212bjoRnY
aR0UuQhAhx2dq52I5uQ6LxjfWF2Z+5oDcPppHtBTDYD9cZCfGP5C8QdTzsg/chIqhHQccSvMDws8
ztWD87JUgMbLWyndXZxECW56XFgWPWuhXAHGfJqjv1Bt/CFve/sy+BFC99b9h1wZ5JfDgxCVgMEa
YI6iP40/0gtGoxJmzW6cvmde7H5g/8VBwPTnwMJmJFNC7kMA7ReAzrMk522GE/3CwTVy+Gm0kNZd
8jHtx/rGGXnGPp7YV0QpbTcnZOfPtAnwGELUHvSvNLEdhjLNSicJ0okNaw9fMhlp/QxF5/kzDKgl
6AlAQ4Tr5WOCCHxgGLyG5emxpPyXAZ6gRbW20QhJsgChcfkbCA7O7dO0hes1R59/2zbO+sWNzucv
S7wuGbIjZk8ByhP4gxh7DQNljBghl55ghjfFYCZmincfV8sA2Vme2P0ZteAcYj23i6BKyrReQtpT
Us/O2w6u+c+GG3HNrWQ8irKE/etkkDnLEyTflEsn4SPfLyoSl4pvTVFDPBVcpQP/mgEg2uO+R8wB
XxKgP56f6SJpvZRHpUNeLA5OAeeJGYX7OcCj5gciUlQ98YkyaT/KQcCanDMQtAA+s2wNYtaSJYYn
aFYoUxHGHHgZgesTVFuehTTgYbTLnZY+9iFvaaVsSBUcxDrFAwxfV2o1GM3PVIHItuujwzNngCRx
iP+T4py8txxD/r5cOZFnD68GSrt7t+QIDYhyh9/wXm0UVnlf+V8TnCTe88DvUbmemtPnoUD8qaJd
AgQ3pK4BkMyxt6TD23eWY1tHy7WQTBwqHgkUosk68mzjSAfdQUjpQlvS+zoYM/zXrGjII3ZDc6Lx
1vDBsuPigZ3TjkSUqUZAQsxEkhw0dBAc2NWMq1q8Hr/mnajugf1e3hTW9UDQVf01J2gBIJEX4SZc
nwiqmayMHZN9hmu9ihoEugx0aY1zFts19i+PF5L/nHh/4L8CoLrCVSj8ZHUDYKx6xtTzQ8pXYYL6
q53OYD8ba5rqBUjtCORh011hvhLbtGf6jLhkS2CkwkSEa8md+A4gyvTlCYYGAE7RTUeo4hPE8e1x
jk/z1Xha53u34JYmq2B+dp0w/EJk8uGEEgfiEkYxoMqefp4aFAp7GQclnv+SiJ/sJhiyEWmXvVXn
9gz1pVzhegV5FDNQ4bJCRvKZZDRNLDLOjcmlJ9r2GpdRGm1ay2tcwMC+FWPLM8JWQhwAPdJg575y
Q1LO8oyPmlOPgadzyfrqxERazRCPLuEEqFFioD+EgAVBxg8bAnInY0hIclL8nB6OLlMsKo5LZFpK
NBHkDJDtBFILOWb/AgbpPE065grtzlV/otRwZ5ZaNbD6h4VduKxQmozNmUcQtOwWp+ovnqQEHDZh
AGoxTGvcON56feI/fqAEgWbajQthg/F7ioocRCHg9Q2HX4tz+krvAdQauB8ZFjIZVqrrkpVft9W/
z+JzQEQQU46J9demSvyJcH/iyb6Yg58IV1DMxgeUejS3Ne38DCiKJhIPHdjHqEwFtsGWO1MdZhQg
dfswV9xGBP2wdVEXXemQSXSmLzFwcJso/GvUOp0o7iBUHT+kx/CnP9c/4Fz8DqBkknnZJXfDFOLH
xRtLJvl8RvtA28yDVzgSERsL8I/wSi1PxEg3ARX0VR+BrhiNOA8YBK5cnDMQpRaXzUFIbXgjUolt
f5ZbE5MZqPb8FWemvkxy2mMQ5yaBWKpPiIkfjTuaI/Qq6ac5AXuWHYn5SMsIoy8OP7pDUV8FaG+M
mLoiBr8+zhXEwhO7zZW337AW96LRCuSzCyOZAYh8qWYmMEVE5t9jkVrV+iaHEQxXKLyKLhJd/zlH
alC0XF+TUmN3dHvMabkQA80fYvJPAfrRwGD6YqRcPWwLn3BBSm9xluboHKF6GIU0xzuHy0b+sQG7
vS2qrwxV6fgnilr/kPwjP14m8zqkGZrINtB4YmK92GRClpaEnlEBi+NpXHD1URenALBgmzOCdPCp
cEhYjhSg1EFAT2c+rQhVF7NkzKhyXJ5xJBBtR/S8DL3VEqDhQRUFMKKjz9I8IAB/M68D3Az/wKah
WJ5ZROhGIN6a65akJ0asGOEofsDPkZpfNAEmm2TN96SXtuvpis0tMwT0oVjLAH8EuCgZT0o+uACD
KdO6AB4tfHqsxTit+cr0u+Q7MITj6pQ4z7IcScmm4v41nAEYCGgmP20gHCWJvOD2Mi1eSEglOUJD
SF6T2VAQ7sYT3xlAJjXpJRZ8yzX0NeloAPOdqAYxPWKXAiBGw4hzI3jZMr5CLN/wf1JRHCf3F/IQ
jHV19nBpQCUjxc3W4KKcgX3LoBbBp7U2ZoJDudbizb2eqKcb7IasZdQ+bHCmvwoi909TUAPFCqXE
/QfcPMaFxHHZ6E5IeaiciJhj8qKRDil/w4mc351AmdbBhFSrwsTrI+40RIRW3wKkW49cTa+jv003
OC5Vj3nHO87Jn1mH+LXLCrR4G5deMUz/vB6DbUulx+OBgwEzMfCjcnjFFvrrXPPoKfS9n7bwjEhF
Qxu9LivIp4l7mxnxXp+rixKtqZSymMOI7hBjqlmXoMHNhojZ+GFJnATPS4oZTkPWOEYW5MOw9ANR
2XrWeACy3NLqQGhgWxBCAL9s5Jpk2M9DnHlBg36f1rwuj1Y6BkBbmkTxHqsKlKHERlJDCmmlpRIK
fLi/iYfRrVqnUrlV9mWsi4eJChlg8J+QvLG0e1m5nRDKSXs6RMA9JV9MD5SwJJhRjoxvMjyfdB9c
kotrIbMEQDgQABKG17J7VVsN/5f4unFDjlS7H4cVs4LAx2Q6wDr2DRcozvijpk2z1/1IYFHeN0Sg
9m2zXpcEet0P4fotik7LBy7XH5eMuQms6dxP+9UUlT3bBauBWMkcsnCA2RCB0zD04SDbn86hk31h
cMTRLa8zTWDRPdLlKUQBsSIoU3jyPgUhfzaZSapwBz7BgHX348zTf0+y4LPrC2lhhITwggnJvENl
NKc3cpI5OZhylDWS1rlxst9733DWWV63z949Yx+O09SU857hPeB/TMUY4/nUezOsE2OGYInzXi5o
upqGjhx7l2h8yaALA+oCMjB0O76205hMV/upGR+I0kxxjCkX7s+t8i6AlzsTQceuZIIgcxg/2BIy
V1gjfU6T0YeS/zuQEwDoQEwUm/X/YyWHPvYfKzjiDw4ENzQxefsQwz14owtxfpZilaQAg1hbIReZ
j37+DeOx9jsaxvHBwHtDy005DZsHcHY5o7BAodEUffrhUOHHls9A6RhXoRmGM4Qhk78/JFjK3gVH
NnAVixNB1/5WRCEg4XELX8xLMnflxhXhy2XYmzXgSFbBvhXXLbZevsplSANHS2cZFg5UdJigdiSH
NPng/Ry3hSDYBNXJL/cQYIOk9KxkBlVJOpWbOIQo6aD8B58dUd0cydJOUKbrqaXZ5/cxynAstR0Z
uxR1taS/BJrlzPHxCZxQsASb7O+wPO+DYr89bAmJ9keYlVht/UxiSK6BSis5gXKeA6qKWZdPIaEJ
pHV9m0GQKM3EIl41rfGdDeXIpkuiAvHPJw6CpeBRAK+T0bpA959hIjyUA51qjE3NddmjQHBaCFyN
y/piEnK63rZpuygoLJA2iQn5tGrZrGvNIxv10Olz3Gfzh3ErqOeUYNh6FHuDwU8wjJlHUz3N1NjJ
TjJT3nEc5ZEmnkfO/MTF6CA915+wa95vROLAqQSxq4RxeGV6f0zF1xu3h/44WLz09twnz+VCJVKX
a/J0XpcT0SwxYP/yOFbpXTzlDuYMPC6SsShYGRzTcmDv6rbhQytZmhN8tHFzu1OvWHw5qYH9R6yu
MXekVP/fJQpIVt3bVL5vicuRqSw9Z0SlPkd0Mxg5LA85KeaPbgzZGcVJk9wxqPkqyST+JGADIn8m
LQdBfqBbrk5hhB9N7s0OhrLz2bltI0XuTc4wvpzzKWLEMy7cbdWhWyjV88xbWVVAGjXGdpiyTMG3
IRyi/4hgISlrDYvng7d4N/103v4kp7RGmNtQ9BZc1g/IZ8IMrh5Qjdettwfyka6zfYy8D9tQH3oY
aZO3+R+6eUWhgF0Q1X+ST09Lww1yYOmcPsb86ffpjL/yTVSsZ/w6I/8IApQdUtQaVFG3Qx7rESv0
Gt88HgFyoQKv+nh5oRFOOd03h3FOn0ev3TS5vwBURry/sfnHFgVOPz4ocZu9MFZiKIcBATm+VIYw
7HAwTEcgKZsmdcW3fBn+l89yBsQk6mZYVXyg4xCB2i+ijza47xcIlgPzUxpdTjFLCXUd/3Oe6to9
0K1s7R29OegraI75ryNKXvAfCBjx0x+ZxmI4UQXFsvXY8RhJMiB4UkFqVKZH4+37bOzK4d3SZVFN
Q/IyYsEgd3Q9bOhY1S0c58NzeyS3wwRl6JlukmB+bzc4nvxuUX8u9NWjeIArBUl7Ztep/9DIyuJd
zHGjXaHZoUHQCSDvEGvVFQ0kuVfSaxDn1OA4IS9t4AmaXenQIRtM8L3nNOT8pcPpP1KI0X1ggfpF
Ah7mNzjuI2yAGNWx55FCnl8yhgy3EZKehz6jIMBWgOSPGKpuK/NME3IlUQuzv+VueqxCedWHfgFu
ApRoqv8Kef7DsCOpDzZ5u3u8C+NXGSsOZtbxMcDY6T7rRveumIgtZyR4fETORvMcRcVzsqnwHBGp
QqGj7MrW031woEJgRMvpacy5YaIutRgltNq4kER89aip++eoTh16IIx0NZ7S4LsqeSIavCB5DJ/M
ZIZxN/NNqVmSWv+xhPPZ9un6hZojwqWZf0y8GhdERAj0yjK9QHuxSPmFCA9nx2nHbNJNyCVwKdpz
n6DpQcMWzP/Mp2fxd+8tCUrWJ4Mbl9gZ2HNUU0vkkpSIYSH/UsZX8Yi7B+RwKm4qdXFkq2O1XMN0
5nasTs3NQKbV0f3k4jMC34NO2m2gvLq1WjAGR2bbUwthySiRdohGdBDivx85VvMzW6UFrb4H7QfS
BsjBT1DUSoaUg+wjh1LQ3GS7fmKzyOZfpR0iJJ7URC0objoZ1s4TDlPUaZ0Q/NbjdfuMthS17PaQ
Gjv8FF1UevfViEt2sJKJtvhUnh4F+FCzRGSdQmSQUmnPm/eHUTU3gaOqrefgRSITgweX80e31H3o
Fce3lhHfUx5EGMXPQ0mPki786YlmFjUJXlBHUJpKeU142H9bzhp37bg/uAzJGI+hqBClHeSN4kaO
2qqcy1y5AoCqqAr5MupTfVJUQMWK53zkc3DjU7F5eAkFOYrDNQxYRR0AyTJSbWBATB81MtQZFQHi
n9OKFlXfqV0kUnA9mu88D5kh1QCNBQYhjFQHoiVFo6vpxmpNZekFqk66Lior1kR+HyzwgTU3Me4S
BPrqdoDscmNmelVSxdfuBM2cPtv0mQslzSOlZvy5KsRQVBamvp09ySAkS7VgrGok16GFByfeNXLK
i9hI9rg2KoZuCMIp7UzIwwb+B5RiaeEHzcAZcxVUngg76HaV6bt42/PStQ/V5nQvpr/BpeMvHCZO
WiYdEHKo4zMaQPw3uSiPq3vtxRgcDpwRuPpJvtzodGMRLAmTxBbz8U9LttIeziwOjTqskpLpxcJe
4bESka45OWZsg0cFmHcI2X22WoLE0rz285TaOSC78o566PDbXEJJ96TWkcxVUzDXZ/W1HB43SLWB
V4VHM9GB4HOisjVJN7YZlPkKgcbPEr8zeWEuSQyZko4+QRRE0h6wpnumPTcecXievQ8jvGWGQxN/
DcZPQYCm8F2Nl4KFdTj4PjC5x95LThwkXD7AXKPQrROs3CBjZSGHJ0+zGvmxFMikUR5quQ0d6Qg5
lmBhVP3IeU4G7S3ibo5PUSLRb1EKLywdTwyeXSKzDUyyOjJXDE7UwbBsgflF+IAyDXfY68EPPfo3
Llq6vA6fNoK/+vdWTuFMjV8kXFlWKd9AuAZEetfY9iBlgSExB+WnQYMWRn0cbKoMcgnAXIS5SB6w
5OUwRQUFALlTqs3n8SHf+UNBiOSh4ZISruHkrHaploIO/NBgTIMlL9nhHjP3ho0F15MVwuYQ8WBO
l/rT6HY1DD+ebROoKKgfzrkT3zYnfsEMxPenKakQ9gYYf+9D/ufEB/Vl/O108FVsaLQw5KLPBnLF
GSm9TQa2iBI+h4N4uoqdkyFEUPve22nq5h9lcNze8KGkbZ1lC4zBnfNkd7GnFhMdqxXUjKHQxEsT
QZ7FWxAw+KeaDw9B/9Bwa4OBsCwwHDxDmF3/N0d84l3AZI5nLbYztDQuvg6GipsZqhkim9DByHp7
JiQoGzFvjGG+3pKE8Q/u1a8GmhcCQRYq7o4iJfLOYr6IC0L1IJsJI6gaR7cq2LdW67oF7gzGxXWB
BW6IDaa0lUbazKraRZ2Ogkbt3kg4TrgQOCAKuIrX53z7kij2RNRJczyQ4kcSJvDm9HEpaCZxHwBi
00wjkOdIVWvD9VzHuwJf55BXl2TMZtMDFCYOAJlAkbLxblAVtEP4OQxfjTrUIdXC5BL/ep4QDJh3
k/T6/DoNO6Dbggnu3I4u3/kiQ6V60r9BOctE4cTh83+FGzAJDQdPIOI0qzr9I5tZkjyAMHJcNVJP
Kf9HaGwmlDgiLPk8L+BflXQawRjj7HTWhyNuBbseooCRk2qdq5FTBnRALa+4g5EpLRf4QDQE7L4g
fRu88KE68sv1LSEDcGm03LcgwcfXDdd2cHTxcRYMJhwBSmkIHWdrQfgz8cwFOCcZ8gblY7PiXsRB
MMmajR/N9KVy4ZAGHqNCQSVm2ZccqFMrDzQ+H8iMyxcab1qq94vTLKww6UvaQODmSiHinNiUxHuP
11BKcaRDYq6tWd3GnujWaOKDrv5jSJ/ywlyHrqmcqAUNpChN4NGTkiQiqcoqE83ZYBbw6R8ofKQp
FVeuPLOrClIR09wXLPiBnOTEZErCBWkdWAw/miueyg5TLfh5GMW4mxaRrQJ4fu6JuTSyr/x7tfMn
kiPTRZPmmXZwIn3gA2w8YAI9RFxe97/2pIKKR5+cGStQIsBgUBiXOS15tMD0xhi9zSFn7+gnnKst
lZCGWRWe2Z9FUU/GlenMCrJoyTHmTU5mCOXvGYkuliUFdqks86Ejksbkqfh/gKxKZmS0M8q3FNSA
+N7kjCmQx8K2ftjYUoO0nkSX3S/4Tt33W1QCOpcoK47YPGAZBZiG9eI/gZDDGckKlECuDu4tkUiM
AYlFA7Up15lcKTB3O1P+9SgjxJ7mSMZHATQWyiuji6TQKtGIsGInJNAOWTeCVIdBmUQFYVJLzIEU
HNjFeKqtuB1w7A5Isrgr4M0RlkfthX6L9AY4mnQEBKy4Hqsn9svzh6Itb6kRIMEMEZEvcurv2Pvu
WY5axH/dVZ0IiqSVgEVyBwwODOAa70Bo7gyZ6dDy44iUIeQyQqcGY5edHPQIxwZKNL0VgdLcRmq4
co6zxa0JIkc0dUETGMVReVHDZ30Yf4Loc/oM243yEbQJWyeWI9ACM1k0nmToXlsFZZvNpN9Y3dL2
pHioa1Btho5Gyszhnr5qD1/yO1sazYWJ/T8z6OVIS+4sImkJGAeZqxa95r5yrK7QN9yDnnRCYbOE
aGDl5wPATiOkzWckI4o9HNFnjumlLL7nre9hbs3Xajs6isGjrbSKatzDL4f8UD9ghkiwasba5aTh
ZMskW/FlRbc19GB0y6lmXQBVqrUBYjDTWvmNbNXguh+JnOMpceUASaELf4Ct+E8mAqpJlxpmOxnZ
rO0YUGieMCNAv1M8O91E6kF4nJ7SMMre5/gwPJH+gfHYiQLVHfTgpEiE2oxZNGCkcj6GkL6895jh
28nqy9dXXqnMBYXlgkO7XBsIKpS4hqM97ZKSyhkb/1GNyz6l1rFgJg1vhonlKIJbs37CRE+6SQ66
Ja1rLtiS3qjWxCPiJ1r5bMSOODhE//UuDDX3cO6xLUr+7j3HWrkBjoOKUhbKVqNxqYAATTnUGiof
7QWN/8xBFVa9EdjyBEjOLBmNAWJs3/Ucf4334TlpWNUQZ6CfukqPRbPln3Ghwi2quDFSfJ5zQAQ7
dluLZnl2RTTt+nHGbP66nWhLGyhxRvNssMDyPQ6VsUqQYmIokCco9jxWrnHuY+QYy4TEJ+rL5HNR
B9D1ZYOZz7oVWw4dYwy62ETcJblEEyf41FL+CUaACZXc2TfYUwyIneMAFKibrcKG4EJqMM2+DAfM
7MrxgbbYZtC/EnUuE6v/olcwiJLToYo1sBVThWMwkYPyL4maGJGiljsAExhXGNAe6XUtWgAaSLOa
SjwO1wISZeBSMjMdp9ImaIODg3Md+jCUwgNnibErY1oIDfUpmWElGjZnYmh3yKefbQlUWzmwrsmZ
B9zQlLLXYD+E2JLXuJO3bVh+Mo8kHGdpNlcNc2XTZLVJRTwucT4bbZYzomg6hd6bnDYUHCe7d44O
CmY8c+WEZWIlfNloPUWEvujdjixtDZut3kHmTiPq8u6dlcLBHSjX3RCBN3U7mmkM4O8D2i6OGhJD
kgyJMOpoagv4f9whBE9gAscIuCJML6JtbXOqoT5dvhqsLUZTlczf3M7jwNgZ1QcdP5CvSskV8seD
YmxxJsnoOgY+FXZR7fcELsLzMMfDowRRAyoLVsrOhydU91u10jvQm9FtDCMfhnkGY2j0DLxZwQAF
JsYthdUDqdXRFyiz9OTnMyOQInfxzu+78MOw8hNzmW0mO4SNPOw23Lr85kuQS009UmVdZp0zlJ22
2P5zh2LDNxxYArl3wvwjkPFlH92u3glfkvjwth+GG+zEe4aba/iFAwYhAYMcqmR6vLKHYYRN191S
T+IqQDgif+IjoBzdFFsCTgDdedtS1FVwxB6rjFC9odq4xxuKDMDu5dpMJhU2B3GB40GoSTCuv+KW
TPIDS+NT5ec8U/MTwKmJs6HipD+nU19+8HJv3Bm2pvtnK7JlmQCgziKZyunJDIaqCDbPkFM1VGcw
ZqZtvBXJOocoIfIyY14w1AyNkoBC24SFON5+GkoVHSNSCPqF37bM2zEpvnTgyj+xvu2+XmABhV7b
35QBXwwn9c6I6MMB3MeE8QZzBesxerWpBpEyZGrxkI/n5TVs2/XBUuj8M4nEVcJ2g3kf4YLE8Cj2
oRw0EiKZ+e9QKF8vbhFsUrzyWi5hOM5BrVFXpM9K84Ho0HvPs3ydGuhczKMQrEBJx26gCRk8NiHa
Fd8jf6jJZt5JU+YAWtN3chjCL9hZQ1ntCvezsxKPxF4ufy97DLgVw0zXdjdO3yzhp2R/iNr310qJ
KMPKjAra5ECgJX00E9399ZJgdQT3kfHoDO7kB/pEhFgwgZEuns9j8uq50tlHmMa1hbU3OWjrHNG5
jGX2MMNreHAggUM2OTDfSYPPlqgVRIxwzaZwV7z9jAU1QkKOWlPrLkfmnIsXgyrE/hMiItoGXy1M
BzDuS2wpUYt/kvKkhEJZTc0rVlEqdFRr1QPXsfToBLlQP8jwOQhRGAWnFegpUonXaHE33Ll5It9l
ieDbiaMBctsnLEbr/w2d236vai0+hwtxISX11uxcTRlsGuFmFdMo9TkgIQjQ9AHqcmZCY1GcjLuy
EsxE5+LLK6kKXFrEw/BRktznNCGtDEOpBah01Z0piYSuVoMu3YFTNAmByI3bayLZytfN4Um3faZB
HTJA34u/Vl+vHxca90/A0yBbff2WwPK5heNFklpVB5qgYIjPAIji+IIYHxg2LQPXPPgv+kqOaT+l
Ce/rrIBGQ72YjCyNsiVco6SLXT7w3LEAjcf3fRqOb8u45d+JViHk54QMwIoAU3gXbrL+t5y6En9c
5FQoz0Fw8Au4GzyeirO7xx8GC1YpM27XQ8J+yOPr+MC80smK9asfOvsT8waRUanZSqwNnv2MGC5L
HISLCYsb/MJnM6Q4AWx1190ncxUiMyygd/Gxqu8YHFY3Tc4WcYbOc+8aP0R1RQ3/SH2LBhjclkqC
vtOoJ4RC39m8eAi0evD+JDEBOwEM4vEBIsEcl7GAbq7oqg8x5WuQuC6ZOmxgWYOjXPYfcrD9T0td
i0o1t2/9uvkPxu6bT/AvIShsX+Y90bQtL79Qyi+U6UFIuHY3kACyArH46Xn9b245yfsD9pycX8FN
0+PFUY64jtPqas4SEozoB9+oAOmW2YSqr52M0yKW4GdGbo2kFsJeNcZ/TSC5YPLytdhdjxKALQKF
jzMFHnrv0U6bq87AA72LEdx9ZOiU3Mgl3BjlNo9DTFN+hF93+hQrNMlv9vKT+MjGBWjRsLLXCmAz
UoH9R/90Th/NKy/eI3QOVfb9orCRILnZ+u1hl4PaHmBlaUwLnMVWqsr07yW+naaSxd28drF3+jCO
CwnZA22SMyMgMXPjphi6ZzN+NLsfIlcsLtdpOQ97wKU3pl4U2zIiMH/wJudQKdETPTqUJ9dxSMy7
RcY3HAZvzoH/jkrWYaGN0X5FpxNdNaxRJvOyM/Wo44w3sh/RuvTbTCTUxKGj0RRUKCLSjzswoecy
PQKIuy6NQRRxYDa4siLupereidgxUZuZt7YDOHs+C0cW4QfyPUiZzw2ELpW5hlBTF7DyQzNxfMcT
z6qEgnTtnJu/WrZzxSUTo5i7m+FHW5YmZs3lCzU8FPxY8AN3Xb6REgXn6QHD40cQUNjAnGe/81SQ
isxuFg9ZURH7uHv4E3IbuQfFBY6gMbM6JtssK6fGarxf+vXjvulTQHK7w4uCnLEallTQchy3JZqW
Pv9lvBvs99s3GxZhIQa6XW6Yw7JgYfR8ZCed7w6HFo4Is7gb+Fb7EzNq/FRD4UBMX4AuQkCendtT
PVQ1FtNTHoGGEfvAxAqG05AqNxxP+0doFVB6Stg4rscu8fa4ufFgY/5tCUIijoHgo4XF/OrOB6Jd
SNZlph8gp5bDdFXHAbbNtBhDu6SXYCA3ivWAKqI/gN3+LYh33VqVzUGFrVR64F8MnqMCz2YmQy4G
cr8IMGmuT4c8u8Fbu+RRhABfacQoaYwp9o5ZhzE6RkgHCKJJqjuCsAqmnm/pmEP3D1nn5v+xYDC+
nLh5zADq0lHARL/1Y7awWcfGkhrOeGzP2JebIaAGvBpPtcjBbHApA+YkBd1JTrQPwcZFZIhWVIb1
Q4VFE/XYGQsQbAH+LRsAjlUjRAozHdu4E92JK4b0KYg2+uJUdBUCfY5gJB6ckiefkPv8mLNVMAH8
ibqVv3dmBO/gZ+upZcQDIa+wFZI+q53AcyvNmhuhoJucnA5EFiUtkJg7sfFpxM584N1bf7UHEXd3
zIXzAEh9OVAfEVFRPuSQLRhroL7NJqf7Uqdn5g8wE/G82r7J4MeaeWh+d2KgXcnRvO0HAv5SdQRU
yddm5+nOsDGXs7lFpO23isbz2lKZlzojXW3lgF2m9S3r3elDls3RU01W4UORRSl0X77quaGjmvCN
cAFHvp47FNtZB0ssOMwnevKYC7xXWslx5x+D03PQ9P+qXq8byA1DNoH0KQ8G5jZjUb11a/+cXv6d
SigKoILSZCbRbY73EdncHOQ4h7xkxeK/bngxYMMBUQlWJ/U6//GOyF4I6SeYqOj6AEzluKk5QbUJ
qCUI0yZcqDaFt7LLF5/37Totc9fU7T5VAGhfF4ouvB8pVWwKSZUBP4SikSPam8tbCyJGWEf2C1F2
V8Gm4wCDaUIHw++kumf3TUyJ2kt94Iunz3+ECzqDprl4FNimXrAbvrazfk5A9Pcao3bnPDSPnPOE
SB+odUoXuqcYH2b84kPKvDVmHjyFt1KB9gwInace8KBfUcf0G4q2cqagHhiIPzpVmH9zd57ofCof
cSaLH9JleD1na4PpLd8PI5vkud8AN/qC2mSAAjg7HMpIib7+P5bOYzluLImiX4QIeLMtQ0+RokiJ
0gYh0wQK3pv39XMyOZuJ7pGarAKeybx5zTCLMAEhBHqSmoljlz81nBaYxi3RC6Sd9Ma77PkPvQnU
463ZvOy77sTPlOado1jcNXl9OzFXYK8R3e6DN0LKGixMF7wcBgDXKkVX46OOwKoYZclAeOHZWuXS
aaQxxlQM4C6C3KZcGsEsLLM0J0w3mzdPAEJxmeEGKp70PJaDXdENBkpiX8EZsRB5dzD4a6Ce5F2l
C43PHKastsHwul0WMEBx+301NHB4L8Ct2WhlxV95LEjmAjEv+1cV4TGwjPDr4SXZBbCNPZMdsgag
lyolj2vm/OJ9At+dag7/QliZ/Bpsd2LMmewesoSYsIpzubVy02s4/Eq3pTxBcVNXEbgQwJU7guE7
UwmH3TvOXCl17P+5OJc/nwlDXYARKEMZuu1/vscZLK7KbYzgmrAhO4bynvM7dfwD7zyb5FMG1KoD
Wv0wmZZDP0HzyTn16wYoowBeI7zyl8IJdk0yphhVYHj2TlALJ0vGyaLGKBqYpfi/yPXhJJbHLqop
kBmnIovhqVs9iysOUCZl3MgH9esU0aw4FjMr2N9UKC3/IJROImmZ7m4eEz08u/Br+fBjzlTMKDEz
83gAnyr1gh9sZvZTi4ZYC/FspQABbqLhsZtnL6KhEkaOV8Fp9JF58mf8zSiRfOaB4t02os/IJe/J
nmkYhEUvwQPqYjfuABzZLlb/NYamsY4jJOFDh9l+IseBCOn8jbqX/ABwP1H4+hZvYBSBCu4qTBHk
Ps9w33hSesBoUywpbQVXuvd2nGx+SPVhZ+UjcQW/KH7Cg72B12zO/m6W5cqWLyikAp7HvXI/iMFk
LQS30Bmquyya+rOaU6PjcSCWcca1BQflmPCT2lVXbfOX5MxHrdkxo1g5zAXVIdHgmHqLOebl5R+g
LRgRTUWbcxGKjSPwF3gjQP5ZRtjIncFfPLDIxfGpIWib4wbfv0Y0HkX3d6zQTNkbqExb0U2L46DI
WJROq85T2FoBWInMFDyAZyNOy5oCr/ZdYBDcmVvT8F2AgQqxcohDELR1IzPM3rBSksJCHNuyvXiN
OqpwGXZq9yRmVsqPHpMQI2yOJH2RKBjf4cty7QYVexUaOMglAC1wT+mh03WcxXuzlgn0QwT68exE
J3+I/miD/qnxl7BYNQmS6lYRae2OP9XXCQM3dXZTbodgE2POIbYwBbnX7L1CtosKGSIcoTjOeW/s
388yo23whsWn8Er5nkKVRJopX4rDTZF/pkE+FQ2npBaIYlnhzws/Wlw5PpNSUoBzohYRJsTvZSzS
ml5UTIqXFTgooN6BZr1Kkl7PaWAb0LR4ulDzUBWg2O54JSOTwvPYsVHLiXfNqqASc3lD1KbM2As8
gDc4iSfgkKzj2pJtjj78wy8QDOxx80e68kXI3SpOLx1AZZPx5lSgiqf3dGNNbYubMKC/+vahxute
1wsJ0hn927WAQmg6WUbQWTmtuBCb3E7vK8yYY3pFGwt435chjyxaH80mGlWQA7EzkxQVGS2OZOZw
08NoMqkIxSSFUO0KDFPO68Jxwh8To/f7vPHdi0gt9rshtWsP8gmqFi3FLcdrfy0DG00naMxEYI7i
Yw15z/pT1iMdvUQAaq6Nn3CUFPBxrob5kv5/wDtERL/T9NJvG2hoh2bEQZFAF5tw5H0x/yKmnd9M
jhprCIL6P/yemFmp6tewwxu3L5YjAw33alra6ctSQqPim8bh6TL366NnaOHyS1/ebC0kf3br/s10
JOOCYNX/WSnepKYszXIssKu5F8aRNbGlaHjl2rRaGxJ21o8H+LgtmdqsqoaMy/OAyfV9gPCLbJFk
8ec7v/ad+LTM7MBjEbbmGT1q7pwj7AzuPNcp3ZstyPpXx6AjPjSxRBk3FomFUdwH35eFQ8Kq4HRQ
3XAPYwWRYFYjYIZrQ5VelpGDFMNwH2YWQmt7oq1S3J8CDbFUtxSP6r7JEJGKbivFJxMVImlXcAc9
mSxkYDgggrRV3mbbpyGb/ODYeNPwwCw3evE2jvzI693+qmjoabxCQAiXNmzotjI5Dakb/lgQmT8m
NETHpLp0t2KdFFVQk8jP/hTORgaqDSOf4jdC8fl6GZb8Fen65Vsj5ymm1XzLFNShqbNfFr5dFHp4
lbPUgGkmTj8t4ayU/8CzWc4FYt87eOWAid62ByB6GGhm/LNUgTsObcsqdZPUiFLMRMhDbyOJTCPJ
kJURcL1ElwUOiNn64atXrOG1GlMiocNQWkK6qjoqvzu+1QBIlMtLlc3w/mioR5d7Q9SompazSi5n
5nHrFxIrINr+yOeQGRIKO5PyQuLL8rLPzf5zGbaXdcP+wEPcf0PpBQ5twxiJyBiFhb9P5n7h7ujZ
qhfDLWyRO1aEbsVMP5+mvyqGNynVv25FvlqbnQeU6S9RFrIBBo7DYo62o6GMfrRqfsfQSd4tUhPh
vgodTwzSWUCo3Douz6KbELHgHCYxohIoPC4MuiyWx2FgvvHsPlITlV8ak3N9DBavDi+l8mpL64S0
Xbv5QcQVrkoRNBLIRfM3n+iShzYRiY1HM1fgtYrJ4EJ6rpVd1sdsYvtHkWScbJzRZpFaqxllajyT
Sx7vNIaXziYoJU2tvzoJl6A7oUhfKUoWXaL8nPRSPMDk+Dz3etB2IX9c+u092+rnYbmcN+GI2VCw
jyp6FQ4M6UL/F94sLb2qQ8DUgCFGDtinYAWr+cdqFlgdDVoWsTaJTDl/SN6HZnqb3Sc+SdyTREK+
9kL0EVLMmlKseBttp73JpBJDXHViL0T1OiQMeyJw1D4esRm/pD+8DsbkhikfCWmgJJy2y0TJUyBi
9FyRuJOJ9qpzegWOMhT3cYCgXdPfRp/CFttydMEsQ9+HMyPOyXoZDiPZLaKJKWsMAiqhbQQo6wJu
aqBf/i3kkehmpAJtADgnlr567xaOpPOwBH5k9BGvxThmCCopFYYNGE0/Bnca5aXg8DJZAZnHMygC
11Ib0ybldIDCNOOaIt9gZtY7UyyWjV3deG55OeHS351Mvb0JnNzY3ID4edHhCYEPMBJb9Zl9SWhM
iGUHqJLnMTVoWrt41KJyiPl92o9xLBRPRrK2l9nP3iJJNYFGTxWmvqukDFophexCE/rpgIydlj8G
ZxwhEM9HXNHeLkd3VHMpezazjoh8gCtzQZQL8Y2PVF+erJQmu6dseojXITktIgMcYDk+R9JyQKfZ
by0R9Re1/y1xMyRuTANRHTMJTqsdVeXy3qCtO3S4JX3anYmN6zLwlAaG3Q8KNqrT/DKHDrCiPYXH
0PT1w5IW23cSLZKryGJgSJIOrW1v9v8f/EPGmPnYEEV8amAVnQuqY+A2cR43nVybFLO3dd8itvPD
5XfRcQstLg1bkTHm0Wwhndio2zlyOgyFcmT/erkPKS/c5Byp5lJPt5zw9Hk7BKQC/ETeIuORKmm/
e5sAaTU4gsp3+nZOr51y/8c3b58UndcYxOgihjz5/G4mgWI3lMRNwHlvNajv5f9fLE5o64Kf3Ara
cxoF6ubdMQ8hllOs+MlVWE8cNq+R2DtiB8aFn07VM9TCnuVbWtvtRjnBCIsBATQAEDQxsPy09wzo
JGXwvexA0JKAMpj53WuzX4PBLZ8cFozkJI8NmgOLuOfKpg2kyKZUvlO7S+MGL+rQQm4DuKkX3CrJ
j/+ScazSDWCbTZRXlsePKZnR34wpNZyCCGM+UwORPnQY2tGDuSK6w1iop+J4BSlCClI+mMbca2kG
yeG+JQ1FbdH1wRauXFIZS0+T3LUijsV6UQdSC+DgAA0Nnxo8S2B5AImWJ6T+lGUpA/kKtvmZpLbq
qBbIsQfbWa1L1dimkEF0kYAveD5N2iJWwFGV+K8j/N4/WEFA+PZGlBs7ug7GxsysoDLYsWSZEgz9
TDL39DtkTTxkDKCZcsJQGCNhV4wcjz58mOsooEgn7gQ6B4xTiEc0iPBBKTWgQiGr43kNEEuuoioe
CKqrCjgLUsl7XuF/YM3PxbaA3FmHLW9Rhk8synPSNiQUBpgnNOJI0dxmlmH7AKTVDXlnAEw9blgn
GMB/keMzHoM+guaBO5ktT8AbWehxwhKxbeApaBXVDLuyt2MYPBDYc6a5MCl8G1ZlhNMmXu0JCD7n
mN+uKxzhbnL2o1+G9dcswOXBjiFnt8zK34HpgJs3BthrMUF57mL/xu44RfgvxxyaF1SvwMV8I6gB
i9MJR/sIY3lExbiLVXgCaD+Z8WRu7Rzpnc7x1bq7ncVsiUiR65UElyMHKjG5rEG0BsIua8z4oqE2
2c5FFBsWaUNhplWMZ+itJNVhhEVxMC5Xt7EE8fHkuCXe9os60+rrsDr0nlNwa6+sLyFrKhwrLUk2
ySDyUv8tigoKglX9jXL+gRnlP8QHJ82k4qG9xwGdgqirlwulXGGInmBadotdrM/EilE2Dg+f+0pS
PBamMvcDAqWTv7IuCg/Wjn+hzfAQFkGNQkcpWJD6BzRTPz5znHZf9IuoMcWKFQ7Z5B0TA9oxXxKI
lcKltzP/QXKnV4QIClVsHrkchGhJOJGwQPIYHj7GM/e+DhjJpJQoStecLSRxFN/cFIA8DaM+kc2V
FjetBeMAdGv5Gs1o69HZ2zgMAn+J3t9fvsYEoAER0Ykpcu4PFJCDvCb1rJKMprUBW44hz61l9sNK
gwcEVFSlfAafxN1jU7iwvkSDq0G7SjovuvBWvVzs4nKjHY0chqLxR63xb2EBaYqUAX/ymnR9gjuM
C0vpcSO01vpqAmYUHl45Z3AjQOJQsBzqTArw4QtQ4TfoN9D8XDR2G6x7ieAobET+vnTM/ou62umt
mRkU+Uv16sOKZ93RwmZMCUVm995WIMEZs7sr+u8P2BtwDcdp/knILlV2VMAlcSr7JR+Gyj5Mrl39
oKvlwXrl0jjY/9HZDRunObY2ECubFGaQgU1Ing//OrRA78UugAcwwicHAdXd0V6w5Oe94wCZudlb
EZoZVx+fpLCTlXuxRU0iPi6DZ61QHVBHJifo595OaqtV4Kgn1vZFRE+hmDESLbBRiSkaXM65paZb
8CbuvrTyZOJSR9dKnh4vMizGpN5aBEevWfsy02RDCCis5t4+M2bkZpAQkWbsp5x7DU8ARgeDgDLN
WIXPcmHfYVkC8UK6mqGGJunjLrELQIb341drplmPjE/vWdb7j2KxQ4x/k3r+aQX+HbTijwbttrXI
5eFa3wuMLKgEGZh2zfxTr3ARBvec2zcxF9ojVxTcBF+err3SKhqQaFBDqk7IAuvTErfMpgBJhh72
XFNQD6mxleK6Hr9A594WsC5iBlnGAbYgKgBADQGgAvTLc4NXmkERYhEiTm4yGhfyS3GYkRmwGPeQ
ZMVgViCGrJJJ9aqCO5ojOUb0VRiQKE/sV2xkPGAh/LQsgT6K/8Wws9lGR8p50sqo1+vLHToTrsUK
FYTX+XcFBhJWzUyGNgYn/YJKBRuZR/0i5M6sBzoddAM4bI4TSOk6MvDEo5KTDoengx0KddkRUybs
/eBIAlw7uDav7Ph4KDkk6hT+LvSWbwbrWqboyaP6R3HhchC62FJ6m/zKlneJWXxUCUP70v5VIqz6
RWgakDfSlqLmgIzH7IJ4Ic7uOZsnhDQ+8uGk2V7pJuIzw6bpTMDoeOxapzsnJsmu1XuMmpa3MDI1
y5DDNF3DsQgN6bQn4X/NYPFzeynrhTwp1vE8Tso7RIqeI+h/h6UAltMt3qTEivIRo5TnqrA2Wt33
uK8uAFFocSqan3JLiSTBQEwgFPZ+y2XHjiYi0Kb6BAvGqRuwjFN+yaXZzjhgshHyi98U+Q3D9/o/
s0utLfkWUSAv0O7mU5mJZczG/O0TampwUiH6hpmchJjNMDEw8cBlzSu26mtjovTWu2RQKCw0OjAO
+E2LeBX4m8Ob5BicRkDUAOhTTfOF1OeRxPERdUP1DN/wn+pSqMDya9FVKP+lIDb5XJAI2+KmeiiW
4EVahdWSBcrFR5wCcOPCI2gLwZyF2RpLwISQmdeZGar6jUkq8JjI6Fl2O/bDxY2fZfSvrhgo7P0N
OSPcYzNr2aJuVTsKAuVQpXC0XtkMSMxWzT9JO46+WUlc+KcozQKOIRlpi/wPZ1ascrffqk0tHA6m
MhbSbMo2kPxGSYXykviGfPMcEIh2hZkqoDiaU/HOjDEWl/XejJTQ2cKe07o1qSv/OEc9aAUOpYgK
2EnIn5Wt7Qe8jMwH38qkYq55BBKeXhBICT8HoYKmj4lOH9US5zbeYmwUvXlXxDES3rQWfA4ALTYW
fh5wTikmSo/obAmlwPSP48OIS0cDlg6ktR2m0Xqhw0K+Tg61KI8/fYl6BI8pwiZbSKUZgorr0uAh
6DXJTTTAM/R64Sl0UfamdIgBccK6Jjdo9i/HFbCLC0CSW5xgfJFXliHb5LuyVyPZ6WQAYh097T/0
FLTp7U4InUn9k3bdXJgLi1qwpetvxGqKAZl/kNTZT0g650jzvaa8wkAkfGImGGG3iD98yauOL5yt
MsH9nPBcQvfvOJM1KXR6HRus5JsgKqK4Roh9gO8Bt1Q+r3yDzPAPfp3/QlT0SpEt8HR7nS0Mj9FY
AmeLM+W6UB7ZYkLOOD9aQ/oeuuvzmCMW9Qk+OniDlJTRrHA5kPXMt2s2Xgs1KPgkbPnWjW90dhil
UIjtigMOQhH4/e5+rKlgw6JdHiBIqmD0M06UIFBMopgQx4j1T/K2fLPixjvggRH6xdPMRfbFDdt/
6I9g5qcT7D3k1q+ju2Vf4MbU31ZDgdPOiJpgiEpbhiq/wKs7C1gpts31FxPceIqEXAFqsWLtg7Jj
f/M6KXs9nq4YG6FlF3CXD24IdjnhF/uglnVtLli8j61Mj6cVxnBMStzQf6OIya50G0re+FsMHwen
WBk6SZy9P6wUlf3EIYKuWPnNJQcC7juMq22epooxxUxcBOOK9Uj6mI0rKCgaoGLj0sch4MDevch+
lK43/NBtSlAZ1r6IdE5NGTEvXyOs6WSz2QNqIBOs56aSiX/BX2M++qK5FhJjBS2Oz7EI4zeF7FL2
fN22XL0Hf823J5hNAbcgjMi3KPVp1gZCty0XL3MjLZofsXkX+FoCbZmR1WxV/JtVcQaolabYQkVW
2T8pcRkl95cMME+92OF2bg/N2CZ3y8RfH1uYs7mAwwu9g3fh5EVVC/8X+1V8AhjwyUssNBFkYktr
lGw5MDxah+AuyqEEyVVYjlwjG3Rn3+XWWljbmL7G4hAvizzGW3jFGo/7UHIYeFr8NmRAncS/4in2
4G/tfFsCyV+FkQFI520PatYnjktcJT/pWz/MIuVcx4E8ICQaJHBkSaF+jow4IRpRIpS7jAtFUxjH
/H8xqCmFP5Bbhi3laEu2QeXPh87u/4s7vlssneuYgVWV67v40Mrf40Ex8tGtuX7Fgua5xbhVVJKs
hCdAtfcY2ucto0Bksiu/zybK/QQVVHTfg0xAOb2HkQc01JzxVs3WJx4KN/GYrktqnqEFo3AAASRa
PLMw1FB3Eqk4PaxXCm9+p+Ohy1icj8iXjjznWJcsB5kge4WbHIKGZngMOLmzCy9FlJklNI1rmKro
V1JRFTpywXMKxha/0rsAe1iM0u90wcZT9yzBmGMEH0IZ5xoU/Rl1rWmTzJSzAame0MbiaYBlOACX
xLOc+B0FFISzj6UfmoNj0j92zI+JN+odhswIXAusX+zdycAHCruFHl+NX0sMaic+8o7hqRMGLgPG
8EUINa3LtrfzvLjPoDxcF5O1funqsPmuumFxftQpaUaJmFaotRMXq+Whf2qz4G5hJMrDAw7RpAvk
OPCpQAFBsChscplyY2pjkXoBjZtnAYl1ufFXjia/IDhVCsyzYkN6UnvL+7h2zLVBpHAPZxlDA+Ke
+s/ec8R5DtpduSvw4xsJ50AQSyADzvaoaWBMM0M0K/MuQmaQSPC7vAwpkTj5DnvyOKwsVqwIGH3s
1AaZj7qh7uAGxFSAGYHK1wBadDosVUKTqO8iKc0s+Xi5IU1hQkdDQY9ye9kpwFZLtqmDn59BxXQl
05GzJ47Tsu9FYqkhQwVdBtUvlaIfctr70br9gQBJacpNhDVzPWeHoV+Da+h2O7BiyWGL+sPc4+4D
+QVb2d9WFww2FRG7QlXccjoT/IexjfjW40qFVUZHHLs4vGF5BeXRdv4lW0Jti9ADPIivMZK+8CeC
VIL8osNXTEAFWyzpsLuDhbcz9Se0Zr0d+yiF/MpNV6CEOxnm32KZHFv8fYmSIe1eyK3ouSUKcxEl
llWVuG+xSxJ2Sdxz00rmVVHzl4A1xNm7+ctvpzeb0TB/jv43zmTCALrHJevdLxbJZBDPEAqV6EPW
LnqQrpt8Lb6dI1xpnp7SDBZat4zLFjoeATKoPkjyAWRYMozeo4IDU2jqn+FcKZUker/x2AeXf6mJ
n0G/WlgZS/eFfEQKe3lQmuLM4DY9aY1DzcxF7s7VT22+7IDFwQ2E59NAl1hUFIoxlgBEDrPYpHkW
BEhANK1l7JqbTQ4HkZi2gckR9idfUcSgYSGeDjOp9HKrpmNjzbko0llvpfpmoACmnrIkMsROHFh7
eC698IWUJqgFU+BdD5JB1OB59g3WAjeUQ0PljzMEEPAMgohgWq9t9RI5QpXgvFqRoZ6MK21qxSuu
XayC683/Y40l9oXETRCCzPq2d5BWGBsRTHvKnobj6Qp+Mn/SOPPeYTLPvTJKLOW+J+3R3zzOloCu
Y52zHyt6CZt8NKqTBKSRehpsF4f4mXNcfLai0GEOVmDmwry0BlVtZ+S5HTykcM6Wg+M6bxC9f4pO
LXbZqYhemDKLpsxs1HzS3WG7yOacWQWlIaUzkipUGhwRDwE5MGLFLVuiJZqM8m1OmEgSKVcfbS7k
zxtPozgksWj1BERw+RWqq9HGyguk/5XqgEEEy24m2x2NUhPRb8WZLGOHrwebwf3ib/IFEvOhrqAl
Vyu0Ex4ZXrC05wMRN01krd/FbBESH9Y6vXAcg8Gcwp0EHc+s1U8TkSwgGXcojODeQP1UCaMEuaob
LaNl3mqW/Yhj3gBupw96pZJ7wkXK9rYQ55xoO9ntzT6Tc95w4CMJdZg4l5SHZ3unJ4Cf+a7S9CLF
eNDm/Px02mRQJknfxWXEoNnpQVsNX24Fz6OE4JmSUr1QjZvXdM/f6FhQv4jwawz4FRrWK2b2q0tq
sfj6K9gsC+nHiljsqEeQb8SLAM+JUYKaQxqzRioVwEpmezzpeF7eB4+uC2sSOuaAd6EsHy8Bz+PP
VpfCDvYSzx3OLGg5PN0ySbm2wbQBc4g2h1Z9sGyOZ04zwtkKsJFyYSt5mIEBHq5vDB7IEtKmbYOk
vuIbzkAUslbJ+6OV+oUCkKss5DDDTyzGbkpCm6gcNJtW2lDq5o+WfPfSpd8V+geexdxnEwcDgfcQ
WRrqmmFMHsJL+69pwAfJ+yovFKYrXFSmvZwq6sBuJXVyt5ez8ycYuL4vxBwd4wSIepjn92KA06i+
SuotR2XC6QrxhiHdh9m4pcTMU+RUy8Cv06+sXhUC/eihr+exPbEOfYGd44SGURaJlKKDEGOWWrwO
pbLQn8kxbiYpM3L+IvzQf7YdvmjqZguaT0K0HDUXZtZqtUMTZdfSclspZ4w0wxoTFzTv8xD+lvLM
H/un8eI9irVIWwFnwmFigs9KzHnfeuHrddeI46oRDHNg5RNN8hVVPcTRvR6ftyUPmArsFmanUkUW
fBE75wxdQHe5WBn5hySHCVQoV5Duao0uUjxMkwYhmjL5SDhXrZgCX+dDSryQL60RC7pc49pvD5dg
ZvQ103X7Bd2LcbgLFdD1M+4bh0MCcTGkIypKLT71UUU21zFClQBVuTQ5kkPNO2bpBkiMhtUNviES
QXQhhiUetMrmwqh7ZsuOA7DLgCWj2MevOb6yI63xuH2VwkbL8NWDIqXFsh2zLhrKTbV0bUMhMLui
6pbMg8/Curd/N3baP0aUXoySveBbFNewWian/fW5XUWwOghZbiE90ndY3dTm2NJYzbNFQuBZrwLb
2d6INgMVcohnHEUOIA7WSb7+Ir/eYmDu3xlRXSqOKYNVPSXjdSFBPP2pCctLzAeNJPZXtFli92Ns
+bViPKH3pl9jn6KdriYtrPZCsiCTw1McMJSQ5EWKKr6YfDuR+Eo77ucc80pAkxgaHSXHaT9jsMpy
GQgyiWbW4chEkRqcHR1H9BGSFEcEOCDILDd1Li4tuFGfZj7iKSws/NbbmaZKaKQFFc7gV+FTOaf1
aZFoTvDS9q13GsLuWquJbryNPUMtt54VMc0irrqhZmlmbpyAvdAXqskDSJYw12TF7NQcqzUndyPl
6SkL94i5JhWs4ahY0LXhGxa+lDOfVeChT7tvcZJWW8A250Vr/2CvG06+AImK5pSGhnwSLarkPLhS
K0gg6EDjmnNel2nwEtd1/ezXSftlDLh5bUDCa2CzJ2iR4vtKh4bs2OrlaMhZsooqjBcqWcjxHGcg
6PiSEjIiRzxmSae1BI0QWZoDMjIxFq2ZI1WOU79YOHWQ1ovoFiFVDG81COgbcC2ji5FOCyzyFeUi
p55wHpS+KPM3CYmE6UR94V1u9NbUKk5xLiZbFG4MGj4BfBtDmwUbETLsyLukdZJYLnW20YACgXbV
XqT0OCVjjx48rgwGQN2Wf81mewPlm5DRw/sjlSyf4EBHzSRTxJzMkut1ge2FIWPgT3SaBc1BXUcg
aT3mq/T21r4d+3mpglOKeo6iEpV2DBHXD3/53thRmPXeNB2SzXWhXNDq/OSw50xesV86x52LPUEM
pe3cbhQB47SG/2H/zJ9jV2MsbAlYwgwbCNNDBfe1KqjJx9VFZOuEMAZ38Bn4iTu+lK6UxhZSiNEE
xW8/LF3o37vZvpATC1bTUamRxxA/ttMyPq++nGK9Jw1cxUrjeGlvL2MWB0ccuHibEdxnqVIwiOLn
gl+Hv9aw9ohzcfCPN/ywsoBiOshLHGkG/X4MMYRnIZQbZBdSh/+MKfCQ7TK3FsSkhDt51w5lxxQr
q55gvAjmzn/ESK24X5bK3E/ZvMOc4aIkLTP/SmNVlgc3saJArEUNLb5ne7eIbJhg+W38zV9M/4JP
JV6LAb+KT4+pVUZ5G1cio954vmXKkxuXNPiWbZy+8Sxg7s4tl9HWjAg0TwikaS3zxTszKih2YWWD
ceUbpAIDiGeDJd+SCAWHBxez+eCFcDQXuj0BUK6LIWy/G4OP3jpGsIm6OYAOH1Y3mVakisxbfVhf
qOe64HrZqY9ZDLh8UGHxjhm2Vg/LQipH1LULNqO597uPPbIgWy6jKEMV2cy9eEma34sz8rYqhmfp
ISnKmg95AbkPC5gfedBkQhYQRoPvv2Gh48CRIHm+PxRxHXy3WxaY1dnZ21S45m52uvAxq+gLygGE
hEUsq5AwLENJNI6E9XFiYIfAMNCmKW88euSLLIMAp9zRpQpDt8x/JmeG2t61lujPHf+HMW56C8hE
5OBOl5zta/vVZlBxtkNuwAzv/Z8jVR+CNtCxOFixK1wN2t+2G5M7CiVqAcivt0yLaSkHwT/EM012
SXa8WGH7K73wJ7i3AQJEE6oq00FDQDnMgD4E3cdFy4VIuXnF72yDlTSGzUw1VtPp28sOe6o0/j4c
gtoPXgwmeG/xNgWoaJPgGxIPte++gAdQE8RVOL6UHT0vIm7hE1flXw5wwBO3Q1wmv9FOou4R1BKl
zmigo8CIP21ubB2tlSMr8+UuKKePyQ248gMMYeQgLodgbTFuhAHNoPBs2w7g8sSyJCA6OsUh/+M3
wfhbnXsBKNnKhUe+0yYbtnEsRGbgwlpGiJ8YDmcRk7eeRavN2JhKJxQ4eN5ypl5T86UgHbw7FLrV
dWXhEEipuD1Bdu5e40TMRdMITWvBU/dD/gcG34ZnIkMhbqv8hy/2F+TNomGO5W3hIEz93UxQ44PU
GR9hwxff4pKa0HYU8sPNBq+teoL5mjWj/V4OjKF02kNTMt8TBkjMoGAtY18QqLHwl67WbSO5MLaL
Jzfx68caLcQMSW/cfzB4gbGBNTIG2oYsPEYptoXdiQtlkU1JSozrtjv2DUBVMSnEX0bX9m8lSSNj
xlXZ7yJFqQ9NV8Igq8IleJqj8jwCXR0Gcq+/j5Cbru3L6D4uOzUJ5r4Y7mKrj/CPHucbRhneNcbi
7b1pGf6J/PPOGgCE6rh2lrPfJIbVl1vuX0WLR9Ipzkuyt78o2MM/S5YGEcKmS+kezQUXQlRw9a0P
VxxjFQvkjyOK1Us8oghhMid6Wb04+06kF/UN+mQGn6k0tlxQPK4LBTZwa/LF9utLJgb6H36FpcNi
x8cZEeEVqY1UJLMY1qGFn5cvEGWFEjGDKgUOuHJTrASd2Bek64CzO6ke90VOjlTk5O2fovYkaidg
FNwNXjjeJzxw/7HZL5N9M3By/aJAhmloERVAkFQ4XkcWdAWDTv3GXCTxbWkDn2rRFY82qqP4gvZ0
Cjfs3SV8ac+Dt3mtkDap7KhGiVmk3O4BvqZXVYQIE6YtNWZGgddgxi61vHGB1LXZw+OjPswmYjon
SE8Zy3xKTLplXIp/PM1bCH/XYpE+EUr7XvQDgCcQEG0S7ScQEAwLRC8gOzeGeR3tOVeELYNkwVoU
Xl8izAJA1Gnz4U8gE2VgPaLHWQj1brrn0mONGUvm8tgkHLyeZVA0jGVNEpG8Kr1uwes76VS5lMbV
k040ARjAgAQkvs7oTg1Fb9bIRyEqkKCPDwDMRkoZ4X6WxReun+RfPRVrdJx5Of8hnOifom2OYLgI
Aq7uazINNZxm11nKXAuJEAUZ7uni2jPgEkqWnuWSiELTKDevjkraHl/xCAOOQ783VgAMcjGw32k4
De5O11HIYwI7Cp9biybnMvkwtKUv9NAE4Z+Hab9OLBT2KFJ5xYMHCjQOIvAXrxOixnC/EbgkSplA
EOQIgtxT0MlUGtcEGDdsOqui2wD17L4YDBOrk7Ed28Wwj7uQLo0B4sjP08AzzsnbUaxQsWR9KGJs
fGgQdUjvcjbFCReaXS3cAD29I5cnByuHEPacXyPjwPsnXeObV7LqPd7WVZXX5d3m2NaVvVGQfCqT
EumZpZr9DLaWk9M2SJ668KXxHPfrSoOHUIPZkkzYGFQjp2RdA4wBoh41c9qHE3DUJCghP8Ql/Qgj
DsCQqnqFaU45O8r7l6DbsUj/ecjeFvqLGwgQGGQbIXcFvFW/p9/LDFyCeCOtGtbtWK+A9TMQfUnW
3JHkUKaYjcQjQGZi+hJjX8ZTBXSCN9lOmPYwjf/u4FHNopVpSET5HY/UY9B7unMkEbAFkZl6XQ8h
P43q5lHYLFpCf6I08D6v29b9UPsYTaCSPGo1cSAVkXKHKQruAeuZ4SlEJAQ3RQoktXg8Zp1ZFz3U
OJYMPPGIFmINuMF9T4ZjMg62EzYEAvjkAbSGq7jj68PS4tVLXnycUmQxSbscHUyIJA4ZMmXDGoYs
ax8lfhiD2O8yVTEDjbc9UYMivbePBQ7tJ4EUqNUYBe8tba/LgGPNkQfZkwxeoEIyfeCoxe9OWyhN
qKJlgVbScmtE7lQ9JFs0nSOXno/5Z/WCVxVu+EJ8gRHEwJBUx6N0Ztid0E9KGJpwNhTHsjDzZv0y
iBFup4itjYewTh0nqZo5Gh02moprlL06hHzsIeKTcYTCcizB04m9odrBs58OmHmFNG5C7ioS0MlF
koFk7tRiK6bcUe2wzSg/RkyqmDmjTG2ZHBhb1BLkKKpSYch57R6G3efG5sBtqsKjrzPTE1YRAgWy
b8eVPYbaxzDTxhpRyCaWVfRHVmU7EChEUHfcrW8atSoTvDLYu8cshN+l0DeeT4A7ohUa0kd1YYph
xzGgFotv+eyfMZXkCK8F3oU++oYWt6BztkNuywJYqFkKflnQkVIaQAN3JXaMbgBcFoaePQj7psFb
v+JnWbsQSmQQoEewBL6Mm4yyds4eJfs2LhGnaf3XgLaD3/+do45vNwHpi+xPJHCwwrmwkJ5jbkJa
KUNroH8q1Qmn6JqWSrgHfoO6taQXVC9br+LNLFY4HXvTN0x3KOILOBv3a88Eilb+ySawAyQUzLGk
LaO1daufzJlILaSAxz5k+4PfAfSvllq2ZQIBobR68dBZXTcXhMHwfp4WJDevQ9VTYqV5y7Tl0vu3
XjK2X73GHn8XK1x2a4BbXuyIe7BNsO+5GpqTxTHKSEiEcDhRqRtsDPCNAuwnGt8d/JMRoJ7SEtOh
t1szU3JFfkkYvUmhBuLtgme4+RhD3L3bUESPTF2fcVN6F4eSEZD7NBo2/CD2FqLRl0UhFLTY8PA1
qEYQvDXLfLzd2TA2wXrPkhepcSYS7sNtix4/YkYKORPfMDZehPfMV/Qe9wSmAUIKRx3cgXZfDgN0
NXgTGW6mdmRgOUoQPbPYy623xa/Dls7wGgCvMqIogFBga4jjF07UmB6kDAgazMwBPdf0yWBf8qJM
+wbjhX8qS2hCVG/eIgYFFfw332L1iEs42KFryaoFGRZFsHDdVvgJ9wxbIUCHQneHJnRWg1FNSCPt
h9MF2LUYhCDEdCeSEB/VPURAogfDr8E8h8sqm4vtadn5vKovGP3on3rdUeiMV2gnvJOUPmRZ8IUE
vi9bzM3VdAwPaOdYDBy7eg+r0IIKfHuIcyZXan7qxzOqWhuPwVH87GS6rSaTbS9HoOgsipRPo1GW
ns+islqfYq+OmZVMgiir8+VAe5IxekbugxucQNzEowQAsqgqcqz5JriG9Rh/tMvECUisi8bTFTxW
XsOHejIh9oFDJsrzQeKqIyNnXInLgkSGRCR1XQ0t4xK8HRioDsLcCaiFLLLWjoSv4Dgi8tKmivcr
iCAXDJ9YC+pFYfC/KFBOwhSSqgQy1UpTCPQkGIMMkdrC/fj8GsLhWhP+ENktcMzAw1wSDmimOBxa
hhPan4FGy4m2lCEyZxy0IdQbovrCFBcUcjxHSNJxmuHs0QxJlycYEZVzijZmCsT7IEJRwT58K0Yk
KP8lYtzKufgGkhoxSAF2I7Y8anEYsUg2slowTo9au/BEClZzOyw4sOiEmcKU8Aj4Y5guTTeDWT5D
hMRGR9W/TEf3b0IE8jYIjoqmD0J4iRdMDnAHwNBGHLu4XpjbxhAOCrEGj2xiQww34g0gkHfKCZZJ
zvklxTynz6ED4jmIfU9u99+aVgZyiRhZhQvE0B6Hq0Ey50jYgbteyNovuVkLt31WKyNUg9mNZ+HP
TPlDoM9M1UO2JRq08MGuZelE//gtvNxQCj3hvS8Q0xVMpmzmI7BlUXCxbTw+buS61Gsp40crixxW
TsxUb2FE/Vqksesfh546QWeO8JMZ1fXcVYba/xhNPN0l5TQrCkRrSjCyFllKE8PdYVlwfYDrc/hU
XJCHR8WKJUzLi5ZHREYotZz3P5bOazmKLAnDL9QVUd7ctryEEIIGBDcVDKa8PeWffr9M7c3GzjBI
3VXHZP75m9nGLh45GfkxB3Lx+8XC86kNUXLCJJnv3v8duNttOfLWYDHmj/C5cKkfC/qcfEjuDHQC
CRriD2hYGIVzoa2p+AiJTkrZAF6BdNHayTENNvI+ixbdd4ZKveSLkOayFJS4jnu7OHzAIy+36nqx
cX0iEAuGfYoe10P8+K5PIcyOGVYOuKEC7nhhmoYDSvq4uC7CpHGhFvMwE1JPxiVkrmmVmECA4Vjc
vFBtANmtjoJbCmpYaR6ETiyC0NEjMAk4gLH9goLm0mapya5fzzYzVMjmapbGpIwqCdKX6rEkVTaq
G8Q+iRhFDiSRmYBXQ2SInGPT27jz9jEYwEaFCDoyWLDGYBV72O9dVkygzwcOFJxa0Z/u4MiFTI0Y
osR2vBrNHxAHIBmaHVVgw85FttOJM23IGQDzFsAzXTBi56ZGsvK2NpLCEhferY05hgDRRgaFldSP
XQuUrr7u9Njw+queBBuEnEAVHHjtbLlf4x30diWo7bxKP+LiC4hB9J5yaFAmKy6NQy8mJS60Bntv
sUQJBcSrQqZl8Nq/Q9EhCYR+QgUsVI3MNa3sMwENhMwxuUI2xZYntqSyIux9OJJWuKt2x7fFJeG4
c2Fp3KbrAl7Soq8SGSNeIj7sbSypCVf4DRIulvHSBuKgiN8l9oWiNrQ8pIxxJe7lWOr0FLojLArG
ldA5sgLwrsfeu+L92hVQpdANWldo+QkHyKE+vLQrFpfpDUwiHGv6EMcasV6AfPFTc9oIyaEQ7/03
uxVoEMVBFwPbwamDcCKGCdJ4ES0C9zhgzYt/AXR16rCMDe6tLZtrdBA5qQexVcLYR3zzKtNlUXbq
DXcs85sFae6bfjdxKxqj3n1eOW1xYWBJ6mSiw1SkPKjMeRQQaMQ/V4JrxeBa9RWLFNC2HP5YQsLO
oEfVSWc84zQ0op0DWl3Xv7zwiaTqheoLFSRJNYYTg6EYSFjD410cUdzk3OdW6np3BaRrTsi0INAB
t/ooc6gpsPN69RKe2YKbsZbpIxriR4JIL95BqYs3vDdBx2V4pyYdWufKdEz7assJ6jttAfRKgUCE
6AA6nKCrSluRn1F2XH/8IE4DFsraAyqomEZoSmvIJJSseOPAYmPD74+2Lc1HND5idA4vjkOZJoIL
8GBOS7AD7AsASbkmQaJwCwZCZOAFZIw+ffji5bjMjP0IrNuFVnFOgwG6IAwADXcSco6diF5oghjW
Qi1TepPd71+tMrhZG44pjg1u95zmSIEK/bQoT0FrpbGjD0NQ4XP2lD2U/EUc1fVB8AqoDH0p4B2K
NrR+6OEm9gh+jGMGc4aOAOE6Divk3zIkjBsQUsWHhX65jkyrCShXruMahviOUoWrTkbnhbYFzirT
fJwjaLQy0TY3fEQhh5Mk+4wUi00qxiSmp6AX9VmVoYIiLuh31vOvM/G+t3VTb4RwE8RdwhqmPcHL
dn0GfMByh9R4P2ejeNzjfqh8KaCEsew+t3tzrRspkxRR2JGMffipt74PKtD18MWwSweMkjwj1MI5
fjXUETjDMaogreeMAORPFVJD2Y4w+ULU4PDRWU+cAyq1UqKGbGhpehDz0DioQRtywCMBmxLHGOna
qNoZ+8nA0Uc994y7I7+m5vuJEY+pMf0RxXM0ceHLORI7Yt6Iib8fW7ibhstXmjGyZSR4ZuBVxR32
KElK3hMiY0lIAsGXFB0yjmEQIl+9NngtcxkhuBpnENyWpyh08cQk11ScPO7dCr6Immp913SowGor
hYzEypCjryRHQLUYBSUOWt2IqcEGwcbCR0jGsQs7piu31zXAnot0vtcuYXWhOwBAF7t7HOpxc6MI
yiYiZPEqWlOPO+cA47DTNPxe4R97b4DVoZcBnBpHsKY2/KDto6h/W4e+UBttq8ZUQjFsf4E1HCMI
rkrKc7WCQRIFXDtSmjLj5ubB8twWuoLw6MkZvqy2h/9PIRZmVowcvWeU67v1Ref2sRKuDggUJgVY
92PwZia/uDXIeST+gToZjy3IqPbBt5bZN5ly0B1ZS1HG7xFMSfCpTKKTq5yeUFdS1XEY69SW5Ar3
qQjT6vEQfoUajWq2gFhZKWeImpxh3ICRJ0OC9MrBcA/Ahc2WIRB7r6XjZSX9Frc+jWmmS4Q76jpc
GC53qAnB+QC/4cQIEmcfzNhjnwPIZDBjTFzxAcen9yOpw0YlToU1LMHRWNi0cLYoD9Da8kA7eBVM
OcD5Zy57ewfbyFxQLju0uTJSGzPmiYe1t/w/t1iQnNU9LyOX+YmPryLXeeEtN5B0OPgs5D21LI4Q
zZtNG3pbBRFvYE+ZCcoUSrUgVcccM0SfIh5FVQN1oIX/LOQ0MDiqOTjaHEPf7XIg0g8BBkgQOTYp
DVss1DjXa91zai0fkNvQhWwo6zKTfY8YegdXjhdXUIyNRTEUpctHv2CkUpEufmuPTGpjzy9/rZ1X
PiMhotxqmSKthpG+qHn8Uc5s8c8WaxRMmn7ZGJNB9wg/2wsf1c74H8j4WILjOHtvVgiCJqITovvG
Ds4+xhv5MesGRAz6Tg63JcZMYQ/Cn+AR/mmtbeeBxCsgWtpr5uILk7B8TzCtgbxpFjqreAow2dtm
4sq5s2OATG/4Yv+MBwcAOKPSYEG6RLOnDVTcjhmU4hw6kzQ+lfHCQBl5wjC8kMkFoBp5MGQT8Mh1
NuGn2N3gW/H7/c3HO5sb8eb9H7ORz9ixNHG12yH8h7RwwkuieXJuelwun5XhEq8DXI4eT2wmXJhl
7Nl34TND5rbvfW9itCwKG+M6RCgJPeE93hxghSXGVahxyWaF3uHgdzQePUdRlH1HZbxTKGVQFIBq
UJeBjrDufTv7bsSttzMBquGW/ZmVlBjMwtknwJNf9O+YSradEY2RJYKYkcDNbqTEXC1ga7H1sndI
FGTVLLfs/e/rLA4eKaiRGVI0tA3rNQj3V6/iOBKqqO4Q4BnMjB1m9CsnGSlMoKn6vCvYJe9CIz8E
vBL0WKb2sJLlqLegUAjVEYOQ7aEeLQbbMZIMIfVQmP4kMxTG9cTn9ye0rj5JnlK6Yj0ZzOHXrDz+
4L77a+EiuQ2zvf3vaMTic6Z3Oxw0z5GPaUUCBAGtSJjExBJk/W917dTCxYaIrQKezM3LLxUUxbuM
e++XBifhhSCRVuubkmohEP6rGk5uRB+CDvAd1awJ81HesMkCcFwkd01hivPQYdGzwjWiyWDOjFQ6
v+MVr2d3Dn7KGsDATPh68mXIS7IPNim5xJS1JeHeGyoGSB1saw6ZquTlVhPdvMYLxZS1UqITBcY0
lTBd1UNlOPw8cLiyDBpe62LjoFKEuHq6XNXvp4J4yVfwj56gpFPUy/C6Y5rxxD/xAnsM+ANWgCEG
Fb0IJ6oVcqQdPq0pKSz+/SjW8vgAUL1huXiDpNO+CodJ3CjcmzTc07uhhoRvQmkuxXbRXhl6HXwi
LZULFjIEmVwIu2AuihSVtuL9/NzVilDdiyY826mkI4zLrJQS9z1NJPef1JGwgsfCT8uKcz2S/Brz
zDzJzWMN/1s4NBlSMkPGKxZwNuZOLTcaCb1+IsPhPa5UbZzb/6hTBsoIB4pgji5nJCxxomUyI+xR
G9z3fpF35le0Nxk0LaYr/KYIBhbk92p+Qt2Z3NIKMeLNoDQfO3ar0SqIthRHuB8zmFVn8sOB2QJq
SYODFpJruqWos1LSyxYqWZ2GUVjxpEJk7QEo7NgjQ8uL3rnaPNK+BPBEtDGO3VPl+p81FKPE1eVd
NAOsR7WZcUnZiQRMumQaII6iKLModyRuSeBi0V/FMvDS7BLFScDE+o80WfCCPLo6IttAp0JMefnb
bLCR32nv9GH6c+IBX/KZZlQeFa6lwjOh7FhnQTFrG7drSEmU7xLiPUvzVs9vCnfHTOvRxMIcwICI
59KY+aOLjguSD2xuzahOusO9R9w8PFrwSVRZaCUiLMjF8EsELWqMLI3E4dBNITvkygfjlcpO/Tiq
eNz/Wk10taxIOVHFZ/clvdALYvuYNQYfpRfBPS+LMahYlrJAvEcy0Tj5CjRcanCz4L6llj5Q4IUg
Qofvi1RvoxwkcJ1WDV/NO9+R1cktcW8A9zCWX8Y3hiy4g2TTG7pT0F1Bp6QwRaqRXBXhTVFF7Z3J
XChF4tK3QqkRn3eJjoiG6HOMDOC6GnCsABilgZZMoLgiLZhbTsKnJvy2NSp3PcLl2fcxMfMT0qWR
oJCR0O/uKzPaHwej2Nbb4MaDIuNtQcemPuyk9vCgQimRPbakWkvEBfmY1cKhbXpeGNcv6mQhuDNi
eBKqttpx6HRzonJTpLKaGGSCT9OwiRYzhsyJn/xLsxFr4CcTdVUMZ6rcoQP1xYviaMpnE82hlmz4
qHFmCMQTT3P4n3AsmWYj++/GD727jE8HPABUcpK5WbNLZCpgkpLZCvXGw7b5JNiMIQ5MPF0/xnBp
hLnysFBJ8cKD4aYlDR53LvAz7CfYo7hAMXZ38avzjATC823LlevDXuBzlCHF2mqLkEtmNV0vL1sG
aRzHEgrPk+UHAU5n5YW5JFzmkVJZRwgITRm0ihMXkHYMhiKbBco3kd/yTAwIBjPWK7IQH3y8sjUm
mmnRv3ZgICgorep/eUjJ7cK0Bq0guwLmi3mMHXri2S3JQ6p3l+4MDGoYi+dpDH6UEx1CZHMAdam7
g4I505Xl4ttm9yQ0VAz9GFvGz4pma9z7KB7STt4QNAgV/2xhnAUaye44DH5eR06zKjqvD8aSJGMM
FBhSEAJBTQxxrMuj9QJjLfuqu3Qu2vAmhYv3WBTbf2BvX/zQysNr8gU9rLTw4jfHSO11EMJL2Idk
aPNiRUar8xFSchiBkmGK1JR+iRaHTCD0qCiwsP6B18AXmJlpIshiGFdz+poIcnuawu8vwIcy6HR3
Wzh4n2tT/jXHDjkz3f1L2Lu4hg0U1V+6GfDWttAldQXtD7IdRMh19xdaE5RD6QuNSIjxMGQwF+Ns
bNOffzIOO8L2WV5+AHraDowCuhgTV+lq1DkdVgHsZRpJ8Wwz4wYXT7a/yzvnFnqLyNTxCSCE0gOC
1cqAUGIbDmGTUxHjIoWvwwNDE0yZtgUVGgALfQPzBDv1H97NPDyI86YBjpCTlWjamMkS/4QAjuXn
yb4NR6a8fvlZA90lbkmjsvQMNz67iEr1ysf2CzYFZcLmfzY5H5SxV7ZiBBJx6OuYX7gJOu/UzQuB
Cfswhz8URYJGawGLGQorGc8Z/hB+EKYfdPd8ie2bxlbIpMFDhI9JPa3TEZOw0KJHu9N1rfQ7UqgY
GyZChkOpbOUA6KsDy7+FBZABrUQz2nibBoZiTco3vEUpx6uMeewkMAMYD6Uqf11lyDXKopCbYJ3g
TeI+TePHgP6W62p9URUEdWhGW8XicdPQf8qHFqAWUPMouDWkIpVRxOrSCZbsrZEn3HnMxyc4V+dm
WqidSTe91dr4nfewUaKaYfuKcwIYdpzB4dSi1q5Cj6PV2jntUujR417jVVa6In2iPYZ+PM7jC7Zw
r13kP+KyiK13Ww5/SAmrfnOFMHmIufWDuEp+JriKgd8v4mzfU3D4Dfy8RXRYsBG2b2LDUoZYGVog
ezfj0HY3YJg2ZQXAiw7f6COn32rzocQfaDbmoZ7bjyrnNh2PmZ8Dl1HUBdp5kVgCt7x3Of1S7uUY
b38lUdC40kvxdG8BcOjoXd6l8o4jmYt3AQ60vRBNoMhBjZCyu7T6P1Xgcz1KA7RTf1dhOSCPEp2/
TRNhcOZELEQ/A61bc8q0HK28CKIpiwX8rcYbaIJhrXp1VZ0JmRWLKejKaxRRdM/c8hDkqPwztqQ/
kAjVFe36LMDcvY2zEnMLylsuRPo0cfMwJJDRBtNo227VMAqniV7x2L2uhLaFKB9lTEm9KSa8MSxI
/Hx8eIpHwk5UIjdMjCeU2X+yEH73RAEcg9i/By9RHVHBFJT5Iou3F4r+yoKIaqLxqTtA0OyC4TEQ
+yRtVAIJfnFp4uAHY/q/HRt/j4xPuH0uSeSNTfhcJs+OWJprQtcgfO0HZ1cmKE+Czkc7wwTcoILc
DSjC91QRZ5nA5iL+CVFvRbF3RNDN1CcD37Ph/hhYHCXys7NHOSEjIaiwDVvnsBnIgqsr2fyf2RcZ
HErNV/LfRgNtwegh+siL7E8RWMm1Pwhwi8czPmDhT6vkUhlnknUQo28v+3Z8Js69fGsHQHyLDIP3
wX7rb9MzYpXoyiKfGbxHqFo6NzuW9MUKW/vNgtj80nl1/rMhEkLJLeUM4LLEYCcAxS86xCkHHDNw
z/ZClIJWSiWjYKq6eGjGRRX5n3Fq4PYvBS0X3ZrnLvmF6csfGPuUSwEX/ejwY3I5mCYeSzRJKSjD
WhkFKRGGVkfNLhfiyV+s2iK8K62dW+7er519BCy+u3igoNVAHCJvhAFK8F0XSPAv9mzRwuw1F4QU
f9+jlN0PAlUkpLTkS4BT9OG+GmCXx9KSfhOVLhiEGeifopH34c1F9buKiu529UIaXH0/bBjyy+U7
MItCskLfJD51Gs3WenBRSIapzykTIghxy+fM4yZCFEo9nBPBQrofeOtGSXqs5L6gHwU9o+C5hV1g
I0uQTNKYOg9BO8kpFlegNTIUQU7ZXztY/N8htLoYnyoniwwoSR6IwI9U5wzRgYSAtxiF9QScE7X2
w6AEzK/NxDqqCmfnJrfIe9ZLhLrVvnJT05JU0xTPZmzd58NqqvPUOj+psIA4G3H0HsB6mcP+NUsJ
EmZDSrr2AXTU+Hu0+QbK+4Ioid61gxvCAJ7IlgUYLho5OMcaThpLzck3+9UYFJhVJAMi5D8YPlF/
cxjxxG32F/IBZsSFNxkGySyrzIC/jDliGLWnyVruiyyTkREDTnY1NaLOHeMFtMeD1XznL1xq7YFK
OZqtheVt/TOFQIlidMlJBGEbsihokY/bYbsxjCRb4DUrgHhidhO2sRcjho5jAr2X0O3PNTGM53b3
c06f9JlWnfuO1KvbMoYwtoPOilg7YxDCskMKOnN8IGkjB0SNMUTZ907ibsWxqKX5xO1xuJP5gSQv
y8nLQP3XWvF7IyHTJz0+j9EKkfbohsm5s+rZe114u2h9vVyM1OqWd+mlmEoQtLtl4106VkN+7XFs
VU9tgxviRwgxKwIoXFzTmwRIaHiYrCbIPzIJCu6iIj6A8Sm8WPNzG7a3C7nP2ZUTlE12M4XtaM5R
uTCx8Woj/oqhh31KKSzpLg7L3z558B+rlBmhHxCQm+ECROFfMsOO6E07T4rswHDbHg4JH2tfHdeM
/6qr2Un2c3ocCdzKlQmFPdONNZ8wKn0Vq24I3XBxdizYRTfaxVR5mpvFIIfBcEbEXbsJlykVEoJX
zP8yMGmsUUSlKtYtbTr1pDEx4p9BQZQvU/lA/SUNRhsZ2UTW+uIz4IaFI660CEqe44EtLZCM3zBS
EIu8CuDpiDDxF+fkKbF+rrnVEHHJEZygKLjKvRzV34K5abkK2wJ989OImE5Jc+oi57lARGGYw/V2
bPjPnDg+s+hlbH+r7Wi0bV/bmM84SkgfVQ+e2uKzidPKczuwUURLaSJ0teJfGuX0RovH54cnzBec
t/z7KCsUtqb90eW5i0MwqgwXnwT1JwXjf9FgLo8wYSXxdin/Z4ECwCCRPSqe6x6IwztHr9xwscI2
4EqrRZEnylxfZ4YomccZQwumAOLA4jN2lGGBuvPH5I1elxFwjQcajda8w5gsh+gbJdwexFaYz+XE
+Wmn0Z8syQj+Zq91LkwtrGv4WmILEIjvJwOmEftKPsGljMLlo3dwhLSSSKdHSDla3k3J3j6XA2BQ
NHF8Q+zxkaDgd467kZW75q9x4GYzVRTSkAc9/QxZN/yPeh9TWWJLRqAVkYO19fqq9FIxQV0wzmyj
+B5gS7xpQRDrqc9eJsLnbjHxpufDzv2OAAOcAAceWak5pcItULOt6Fi/AntQlMnNNm5CyEqSP8mI
sxKZXMx5uJk9w1/kSoT5Q1CE+oSVxxTA5Crdn6NL5fh+fXIe3Fsuv26cZLIU0+OOlLY4tgCfuKyu
StYpMY5sQeZTpct/NeYUzgfaf1gn9KqrB1QN91BTqNoB2y9fTFwkKkUGq9kignBxS4P9xoiil3RK
ESpFuSxOyRxecHrVJPeu637LrBRKFaxnmUDtgpS7UA1URmkdA+g5eCtjRhn01l7/jACTJpYQgAeC
BfEGS4R1hQ38w96nKLvtbMkQes5mBwpDZ4jlHwCGsG/VvIB4d65ekim4LtpqL+5CPzfeI9AFlSUl
B7/eyWrrOZmcAWGYWJkPpEgjgQdkbmj4wCFimP5ChwWdvVVnIEiw002b0HIJrY1unAK16gnZAGXC
YN96sgsUOBidLoTGgOUtOMCia+CE4QDl2zA0oPiS9x8Z6GfjimXiwVrFaokuGbus+GZ15eA/WOdm
EIZmwWyBC+N1KXmU5UyTa9nNb2GPlgnjaVUrN1n4N3WADoxdYdlNDbRM9GkxNBgG1jhUpXAbsgrW
1TvlpZFEFvAARhUMVu04/mNWGs73XTj45W1YRA9rxOTMz0LzSzU2lWFNrgUvrAuzn8k8RlcATtOP
jvhMchmToKKUYuCBUTryBMBnjO1IQQTIimx5R74fUdc0kbA8I6hQdyISLd35+FPudvh9JDr05sB1
g2MHvxHFRgllellEfgENg3kC5x8ng5SGYf5ypAA5cIMoVwtqSGaicOUTH6YUPzUXmououoAdeK8T
3zSr2DZ2yynsSFWA3vXOxqnhuq05yERx7RiM0uB/qt9V67F40TxAAEt4WX5N6S9mF47A+DnypDBa
Duwy6rW4ilZczI6BJY+1fHXtFazwGFhRjQCg9AvCLjOfNPxQzSibvfZurPz+2dpYyqWxEl5tVb5Z
1N/3bcGRZgWmfVQHvTKEhwew9Ljg7/4Y2fGSw1QTZoKhdI9A7tmIVLatJNOqfsTAlSvPRPMN39B0
AIFj0oIJghTUGVN8KBocLyogaocWly8KZLE0UZ39mCV/tJOwPBa9l0L1FUc8L5FL8eCbi+Gon3Ee
ZFgjVXwC6MBcEyhNaDSonkrCn66oU0DM0X9Hru29iJ7FWIJRez2+eYI4RBgmYrOX3ON0tjNboP84
Uj6HitRVoejMQfM0OcVjOPuU3V4FhkFbPDbsltLpAbT09FzAKrHe/PWuvYnY/OXGmaasZxKY+o/8
zvjOsniV6ipgWwAzZc1nLH1ONwzGIKZBMqmm8PMy414mQxMlC2lnVmZ1fzFw2b/QtwA70MFhh8mF
UcK9ICYH4C7qWa8wTo5z3yfOdb6/4fqNs3XN85EBNlfl/h3N5XRueNsUf+uAMSifsXVFWYHIwayc
Q/qlfbrT21bcj9RI0ocsf6OkDbTSLO2JGzhgEByj+HkxWeMxBWcdKsqKxQsMdcIOnqoKYEXGfH4v
b0GLW8b4/COnfkVJfuNChnxMu8Z5UsMyVX4QDok5sMfgNRuY6lMyH+c9DabzQEct5nbHyvOq0Pld
rTUyyfeTfkFqTM7G8lEyjklX+9BZMfQCSNDXBsrPjYA8ncftIANN30C4JMnqvtrprGPmAOTiBTfA
xiFdLt21qga7naswrrmTKgd2F2IpGpIOUoKKYLOo++0nbBDI+9AyjDTmGX+YjRNcSbcO7o3DlDoL
eI3ZiIMfu2b7j7BiwFpx54NwTK+CWApbXGYiFfPLeo5eorCqMTfBK6fboZeq7Fy8xKTozgxXo5kQ
YFUDlm92MeWvNHL8LCrzNaSi6KAZnddJHOVcyhfkRh7zL/SiN2oeqUT+eGYg35Fx8zfDCvcmLmT8
XpUvxqVz0f9CmE+6B30H4T1vfA6uKMfrKyEKdT0nuMPaJWPvTvX4fKyJwxJFLl7SeKqHQ96ohZn6
LqzcGNg7FCiLOIOrUuaUFk68Mc75DSSiFc+RKya9M8IFPgnJjpR+ws/I8uqSRcTYzUv5y82m7yZc
cE7KTQx1BexSkcfVnl8xH2f8KNYxnW8wKWwFmEGc/VU8ZA3WU9frRA2m+CIMWX2jXbTBjicX+NYG
S4ac72HVDjuDaTy6GhXP2gCvlQjTqiY0j3YhJekObkM+tvePZYAvgTWS2WWtdJ6z3NhgCDBJNpmm
qDt4XOKk02TDC/LpPzA6aIDZLwD2yxvXPHSaBrCwK6DR4apEXBWyFVzCkCmRGWloD6BWhVdRxLM2
kJeMKycVBG5sgxKoIxnjrYN/xWi2fMBhAIV+AxpFOg+7oxAhN1zLx1UcMcaOecexcKzh3oK780ot
If2d5zPzq5zjlz3Ko0dud0X+Q0iLDi0GMobSqNfg8K/cMJ+ZuXDKxAM/2jQbZBxsComCBOzqRDEu
+JHZKLggcL1TFBYYF9sI2lfETFNaP7iNZ9nW+UEYivgbwwxnSng4/1AKQ7xVigWKCRxwGishv/Fg
wXj8kAGmiSxqDA3pinPqiMplq3Y2g30wv+BeHQ5YoSBhDZWvQcd5pw13jPyIbSAuECGGWXVqfTic
aLnlDQOy56SujtCkoSJy0qkzE2QYfLtEp99l9YUxIyWh7E+4KxEACscHEN+YdcG3MhfD7wbIuK1B
vdSwvvUw5LZTETxYjPtk1jK2HICYu5ZfMCT8ilL402KYJUadjJxz5n/LxNLFuugTp+1X1TGXmXhX
J5qFgnEq76+fwr/QmxmDb9n+ZSl8/7quq/4dPsNA8vI+7XNEtdCy4LsCQvpKmX0f1ySe4dvJJ9+Y
Cayorq8HEwCJFP4Lpn18toN9JqqizvXXl3jEb8RGL3cw92JuTFC9JKR4oL7Idvl3RWXC26Zchx9I
AAiojBeB8by6gSAbV9NtciDw7Wau+A4WPWcn7Pc4pMmCyneF9oQXSDeZWdQIdtQzGumbHBMMHdBQ
kRcsiyrZmVcjDz7uY58VbifrL9zluMEY3yAPHfrPg9cgFxdDIuhCeAM1sxPTdEBOb0kQQ2SA7nHI
7c+anag6oQUPbiCa0rvNp9r5iXMUNFQsax9R3LHsRVSmatZu4arD1BlcNs1+SteGbS6PtfT763Hv
d6jYLHR3CvfzXsUJJqcc/2o1R4VGXx5T78ajVTypDqHhx44YLKqBpHqycKxBdWgkhkGYYTKeiHuO
IDsbu/8Ua6m5P0EvQGMDjlvegVxH/wB+0LC33LL0CUzU8W3isdKFzW3yaNX0BLFIab0KoN5tnfYG
9NncYVZHzVTL6KMWatfYf1IHmDjcf9k2dC2PG0wlOeq1LzaWmtzKX6bQ9OnPY+ZK6qjol6I4lLg7
QTY6j3OlWzO5ucJzEnPmMbO6DdY3b3FcRCnAfcqCw+UdvidhXWdfXL9UZy8yxrsKZ5BvCvESpvRW
GlSVYo2OgJT0zJQYXqJ9pSeQgmECEvM3uC5yrsWb3hN8WY1hMgHGj+WM5GksWCwD7cdVOq39LRT0
b20F3D5OQpaQ+jTyoKCXeN9fa+GjnGUUbsWTFdN6qIGxgg0lCZE4DsuHtmsMFo7mOXDD5p45lCAR
LLuYmuZaoLWykyN9E06L7PvOEtluRUB3zC1+vzo+tW5MTaoCL0iAb6tdcEZEaI4qqf5Wy0Bew0vg
Cm37D1Gl7gn2HXnVfdMupIQO/4j5HHShHcqTslcVu5HIoBGiAGIfejn1B0o6WpvR7jhtJdgt9A6i
AMB81oN5P9AllG/OsxXVHZo6AABbrFPtGXA5j4aa4Zp5iB10Ajz4R8LRuXdS+sL3tcD8WFzmhHHU
TfgpVfi+wND/I+BS1oMKtvJlVg+/REPe5U23SwiIegSmGLT0fgcJJ6zdj4qRIAP9hEUhFDZJzRVN
HH/2W8JSNKNSJwJZACInmZNZWlyAVJEV9hxA9B0czgkYi0DrYmYTL/hJ+I7svnF+81eWjdhDH0t+
r6kCzMXru7RvwzvLcf+Ct6H3EXxVRBhqP5b3n/TyWDeuIdvggbmGkI+kZ7MCOZAKus2yxUGtLaDK
HIMzvoHEwYDY+EDgEEzhpTnSX69M+ho61eQiFDKNdZY4NpTNMKclE6VrGYpkAxMsga0itA9egh+h
y6WuImm75I6kbWYSbbjkokVYOCUF0YrzM8MeJL67+AvG4jrVwx05IFR1TAGVJd1240tTre4HHZdq
c1DUMdKPwGn+iycMG9AKwC0/lre2oMcDQuc2lW31bkw48KPWyps4FMS8XJw8KW1x659WYn5GU49k
Kxp07TfEFXnADwPw/YjwlJgHkSyEpf3ZE+O2Zayfon0rISMJGRWA6c7q6Jl1WOQhKhKdFwlS6T2l
FSMGcXdWQwKZ0cqJje0XFJ9ZXI6Fp4mqGM8BViDuQf2zmkzHIM3ffRNnXHUcbi2qbwbnGMAcqH6+
ocuof4x9lnCmJAQAjI6IojDuIxB2wZ77eVS+G/LUiD+47qvAvWISd1FnOhF3COAEsPlTcDQrAEQX
E8NxmusPZjIpsFUPvCYwSALQH1GsZ0TfQXym1kK9+COeAF+iGnDJb9F65+COYsEQL7zUBbPMRfqG
2Nt+YXjHQKTg7takrcXiKMLum4yHgd0KYTm7asc0uNKEC2RX/44p/iPygbigERIkbBzZx9KUnlrC
22Yct9YL9sQ33BlQxez0Cr/u6urEmMmxm33bLtlBbbPbX9bBvdhq2BuVN8FhPvWZd0PsbPFwsopi
sDj88OrnfIWQwl84HhCgnCKIuHNdbNVlZuVeEdSD+C5H3wtnewo+nA6n7eKo9GwiM/FLR5gBUfnh
xGGNvfc0FPjTphxMLTVZy6IfN4qQ0xFYZL87xXYpGeKc6wGKrVTsnNrltRsycVrm8hykBwFFZmAh
RB8w58ZhFrUJT5HJOSG5kKlD/o4vrgDkscHItWR6O3es/wEcXbkEUkIjOeAIbGYSxPZevJrau9No
gpIqegvJt6EiSsIPFulep4NOAg9Ob8FvkJrKqi9aB4Kv/eOb4kIxzfty6ZbgcV0DxtABLJT59nTs
xDEmU7BcMkLzkPBu/9lHjPx2AXN7t/+bsUiPD2lWZKZd1bV/HfZRhW6T9TAmBLlj5a/iSzUAOPLw
4V3vkXCdZ/jXE3MMt7BmAiknZDzBVhFjSzzep5vAx9goYWuHJRJaRM1zeTnhh0EGfNYtF4DLX+iH
3zJKiTYHKDq1jh1vfFG+C1lewoJQlDaGqnta4n0tvaDlGdisbjk8opabIe7hsJwwz528YSvmSxUT
AbfhHoyn/6mM4hDvqnLmwfEZiK84+xZz7Gy5PTF8GVIDV+uy+tl3xlZ3WMEe55OHqUdYW5X3Gvs8
yIxWhqJeXhUQqEiiThHWBmTzdROuBWKoYMMr0Dwd5E7m6oRUNU8CGqtLVuErEXBsioW1H3H5qfvR
0SfPnoWqHpojkmlubML7+GScE7Du2SVwLF9P1hFMYeqa6WIqJnx+CuCFBxecftESWRtAtgQ5ZLlg
eSEki4ImLbagf6+O+JViAQ0lhcM+C2BA58zj4lSQiIYvpI5qtos1TRcz7otyKr0MEv275rmtzIcq
GX5qwT2ZoPhUErBIDxIvGM2LaaAFgyizIZ3h2/XsQxynD2Xcs2JdfHuK7HJuwEKmi98fIyRloGkO
EBdNofhiYOjGgouvR7TMdzKVUDyiW+izCvSZpzFqqqH1+esxcZZ05XTFEioFM/1Gh+KRV2UPTlF2
51O7DoUXGMdcqpzLBENO4fvw2u04tLbZXDLqccoeqFMr6YOSWaHCxayBXDNy3thwxm5PYDJrsK+u
udgscFUSAdz96waOBpsDC54HFAhhtfgHM0esWlAfUBdOQoXsZXybyjChDh+A+LE8Qu2n65r+gndM
uSCSlBV+oj4v3skv5RmLsFacReIC4Ejn7zLkkjyEmMjYD9DIPe4FjlWxSFQfMwJqbEzunJWOm55K
Gbh+ifbjVGK1Fg24SFzgXcPZ6ZloScuz2lR1cS5N+cwZJ6o9HaNQAOLV7hfM9Ic1vBWWjpHA9Jjk
KB3YSXGvSQD0scQobIjqNFMmLrmscbJ/3YIBJ51l5ScUIMKqRdfwBeVPqjAf3eLDiTh0pojFaghc
4XDyKWOo52Hr9rgeDujSTlY61wHlhbnQ2CM5Q+5jOf/EAYjqDNqnMA9OkZP2pR/yH8l7EP0Yc+f3
0Vs1siZPXgiLvpjT8eKDnF9x6v6QkbPv1vvDqQ2w2q7h6F6yQd6cZC2DaNHGsIbFLMTO4Zog/GB+
YHhZSv5DSto+Vr5cWzidoCZ3Jz6i6MllBN16xXDrYjpFqwXH73S4YIKLSc1lLXdkWhPTZL/gNqZl
ZX4hfUG1YUnk2v9IBqnOxIwEQGRUFN3EzlMNu4AewvIuB64QAUXEqY7Wo6OmAK1/1+KGiFoQjg6r
9R9Exb8Hfnu8VzngRxprGFbl+VQucTy7YT9dul06R2HgQTN/MXjscYjxH9ekgZ5RMFcgTXQ2i6wT
DHeBbHCZIyaV06Oc+Vvqfo/dwx8ZcEk3aIcAINFGeW0HMNDEeeRg8IVw23xd0Ky/404UVEBSg//E
vAnjVSClKtt+mVE4lZzIeHZyUGVlecG3ko5s4CHrzXiiC6pNsrBc1ji+zzaOp1JUxEP+wqTq8wlo
D+u2uWYdzOsbTHgpYBjVnEacKws7KOZXXV4klF8w46EXEbsXBRB8jythdP3Jhhsxv8JtIo295+mV
DecLP3nMwsO0M7JexlOYJy2UhJyW0cwpr0ZBYv2mZlS4bMR3nBv9GvZzOL1W4lccB+xlvs+dATfH
w5W/Lxbo4LfpH3GjsslUwDIv+77kMxUbq07HnRZBaEiBy/37KQpxGc6nIHv1ixliMFtN/GlVduIn
nG5iRqUxaDTnkCygvKwhvOAtwG+I4k2ixHyk4cCt3/EMAI5LShFrFRD7lgZmloeakKOsKf303NgM
Rjoofddy0SFX/7EKBGV6grZovlhRb34hoesyGkAXSmXKwZYxTQRFv1p63puS+LOEq/0gHymz+MZZ
JMXQAiCCFRgzqm5jqn6g1V0CVKoATQ0Z9j2TPkJGwSxkGB0ScQvzW8T0XJFewTmJ+ci9NYUfNP9X
ZQhqhoIu/l+5YbURtJ85rvbrk5f4XrcUR/opTvmdHGbCUqYKaxkt3GORuFydmHbjWFV06Sdsn7mq
ZuGwMLe3D7YjNGRf4BNbhhIAp0SDEvJxdivrHgssmYGCMHa4PKMF9rH1x1Haw8KP4xVYl+7Uhhwp
ulWRPR4HX8K0FCTY9vxGDwOriilNKfWKACOq+KHcHs5NjwupxlPx80mSZCx3fSDie9D8pAVJxM3p
8KZ58PYx+YT8G79lwCY8s7ir8ByP7zlXi5RPAOncHDSSq0j0tf60LBHd2UThBFRjFIiDkwye138k
e+KXj73mPbYxnEii7mfawcbb+Ni2mD7ZgWDNLXe1HTGiKmeZYuOUVNpd/ipDQYXfWhtPAjO6Hw0S
FITs9ERr8u0E/2MtstprPnYB+BcBMdx8FHDXFWpQuU9tGbBnzur+XltqPkVIpQtDOLCd06FBY7V3
+LfGxbfW83YmlMFjtnW/Y0c2USYawF12KxOucTQNHYxb3Gme/f/3KuNUDIHQs84QL/5H2Jn1yI1d
2fqvGH4OojkPF7f7IeeUIqVMKaUaXgKyZDE4HgZn8tffb530BbpcQPnBgEtDKoI8w95rrwGAeeAh
jpc+TIKVb58hsCAq6WPtXBpK1mS8qwo4UkQjMcv2eKFEPMGEQnkocj+AEOc+orfB8c9N8yG/FB+X
gg9VQuBXK8zhxtNFvu+ve56vTxZ8qAKUyDavnmdkN+rE2tIwHLACIMtnZJrpVzDYIXaQt7CwVu2Y
eZ6am/2RmuInBKnqbr9U3rXnZr+55Ym3s5OmnRc+GJqYJa5iHa3XYLrAkwrn5h225afbquanhXgy
2+mFGzHesSlDTDlok/+/jYT8wK5SLNavXeR2N8sueE9ZM5uQQvcCQ23lT1hdNqGg4IIlxPZkVR+T
My+uue7yHk7OIM+fwdBNDPgRXEsmYVb4AFgt4IY28yw2Yt+vIH2ertZL9bVa2fPWLDvkUV4nWLqD
LcTZrYiIdOYSBXN6KLnYWgfYhMsGvNWmO+A0+YHLbULrD0PXJs8j5MVb4MLPInXxtTc8FTkX2MSB
PuSVGuFkVcTCOOxrc84GzImeKo/zPO0YMryNrxcejpX95W7+u7+kv1w2MCzYDkzN5NRIssuMHGT3
nRlFu4xVGQKlPqRluhC0vRdV8HB6LF5NK+LHm2e68cmGXWjGkQf194PDRbFis+B9ThdAT8wEuZpY
zocZf6qwg0H3OVW0BGa70Xub/znUxMQfAn9Lqu4c759lr48+93lPgLkOPfdVhoPU/jnFMgzBO4Wu
quzepUBxQm7dsOd+QEXB5Rj0pU//tE2fFwWjuRkLGP4MGnKkkeLjbhdmAeee9gYAhBE+nmxQ08Cs
Dn1cBDEI2fh5GTnf6d34+3ikklwGZwyQ+wDee/GSaB4/25ge3MserA2SklpsgIOlZYndZZE263h1
cLIMHGu4VIglzg/hqIlnxslvw1LSiE5FqK+C54KVnWPtM9yN4zzx0JQB3LB66+THgRAS33dOpjy6
EV2MlVRA/u6vzmfRjvhHKdRu0ReOXBZr6fChTuWxS5ruauzmLwN9CqeU6N0BbZUN13gjRuH80y7U
inZwhZFBfhWFAS0d1+yh7cyC6CgtjilOP0tG/TbQhbMleauuQ1vKmqNw4+iUbZ39gUPMQYkw8yfG
IdDfnfDxsDu7HwNVl8cUVAI6LvV6d/54QG68EEgZn49Lwx1YIFDx9eMmkI1giIPE9FF9rHd3uvaG
AJfrkh6wRfEKACk2Ww5aZ7JHMqdSXn12Itjm3JVHq6yWD6DroY85tI6TD0O1Nkcrg5dEzSbCkSXF
7LaXQAC2XKJ0ghlaKS45VLVSdB3mS1XEY+ATNDaR20fMAfcPUiriJ+XPcAqPh9IkWx1iOvCZq5yq
VJNqYOigNPdBzrSV9zZ3+OyMzefcEzPHWVcMiBAlyyCdzQBC4XKt6o4e5jSkSXcAlOTBleL7gGEv
DxkpEpCk3MNOcnND0wcIgXXlpnZ2JSmqZD0z4xYBSbxRThJ7+hKzM12N5/orcxx87CNkxOKyM8DM
7zBn+TaIS7iUtF+LqAz2mBPo3K5MoKopBoKSZ6+haiwac76+LN4FrhJotNlwJktj7mPUJ/wnRFK8
Iurvy8Ybgu/ErDnnng58sj5BV/aYvTqc4CqifW59HpQiRuPT9nX3w5UCkApDSIdorMNSJsxTp2un
IEmo2nBCsmhcn7F4JShRK7maKPvk5dU3aD4U9SsjXZeT8p47bH0l2nyE4cyoL+iZbey9/jOCkFHS
bT/K6mpJcamQTYolc7cD1/gycoIOe/JDJENUyeSgUcePOshHPDXLOfmllSoBWg9oNfeusMvcxUxI
OrOkVmlRooA84KfVowFdis+a9Ls56wtyMdVHHSOFmDXyxBLFMtVcr302Ey314jGYCGfYrvTi+6dD
4I6XJTwlp09uEz8GOF1Qt2lF4iiTN3VTj5+MzcrkmoJRJOtm3rkR0VHFRDtUrzKdtaJ0UzagQiss
3WJdHlgDC2aF7Asb/0DxewZnZXUgQXqcGi+5Vc8rpHw1fdhcrXXAhCmGdGjihBFnAuH70CK3rdi4
A0W4IPuQ/mk+g40yxrk9wLQ9sRYd88nbTQKJ4X6oluHpgHea26aNSV4oZCWyXG+sA+d4Mu6V71Qv
8KC+F0HmvAM9xcMMmkrw3vqIqnm08pulYWCY96T87bxAiS3trQzeOTesjxSBSmoAUBEaLYC9Z7Xl
C/uoWz3z0kfVb/U6p9cz5Fy+9DjRbZ9jNIHN1LxUSBAqr0Bmohe2AdKzGwmth6fgNrDUaTXNecnH
4XJ0xfBZCD0D3kQGK0mKKML37hmae7lDtZSJVZ7OtPwwWN0A8fMRgTl9ixs/JowDDwQx8AE6eBzG
556xli1uTdlblQ78fXpUi9cuNW/+UNYw1qcUMyergTd+xyEg3j/kRew/o2r6zb1AmDENqFmyOsXj
7rKxTUtaCYacFFaMSUVYor7HGzpVYbWu3y7Vml03pmOa5mg9SAZmlg04iGYeeHDsx7nqu+PJtMm1
75fz1Ubm41V3RkZ3ourW0+2XHuuLta2OfNSHPN+YUWmGSVddRSe50KHimuvvhak/+27GU6TynuPA
dMdh427GLJQ9ns53GGeB52tGhqEapxorBgcw9ht1fUQIe7mZo9vqckAfqtga8u3BKjsYL8pccUOQ
fmu7N23d+91vyxdxsYh4Lm5xgzlf+2fDEmapIfHOsQKbSmybsInk2p8gYwTOhUuFh12FagVgW4QJ
yIuK2p5SBkyBeWC4Y/N4cJCuYtbf4CTgwR7U1IaQ+yc2++thRjR83oq8OcK3D4623h287vmtsj+J
R5nwROYAfjWsHOwZcuoBfZ0kp0SXEw5Cih+WzM2GR2XKJBDvlOWUYlfDksYn+TWBO0DBnxQd3U5V
HcVNgmxg7i2xlyPCayBBxQgr0QanGWwWcU1Xaqm8B2/dQzcsHMc0R4QGk6F07OpPy8aRjYbc/7Cc
WR6DmlYLHpJORckAvx/ZB6V5jyLltrTtRAY1rqw16D353ZPac0PwFnJGPmXHzd8Tv/E2LDlxY6LF
gkidcP6i0Us/0IdQfTPOfMvIhk37QMfGTwB2dgjlPp29uTrmDYWYWYcPWG8D/gqTpv08Q1vf+c2B
DZV3GLUtqWL9YrXvMsGAhknboXDgjMdKs7wTcXnr+VN6EzWIsYJVcjfhp/RV21wOhkdFefToOnCE
7LIcDMe5oAyZ43DSadzIKlAItm0Z0nP8KdnS7hd3EMpckBzYT5RrNt3GhkUlBVvTmair7BXjMkZy
Jck0OXwsVhvUBv5AsaJTXZCowobUBdJZmBAvd03z6iPJYOgOQ9I0eQEv+Ex+d6BUYpJCIe9Uql4M
4nP2oo26t/wsZAfuygY6cO36HTcfO5MoYiqk/jaeg+8RSQdXnpckoDqT1+IHWzbHqugiBO+UJ2QV
ipwCPLLUpB/sZ0lreTsYqLEvmF6cHzT7wtLlI6pz9vbQ4rvS62pqw/A0Zy3raqF8BYaFNAEyQAF0
qfuOOAcclYEdUSei2rwQpRFXBsMX5C6PpuY+cGdCWWppaTfK+bBOW5SyLPu8VKBgjeTXH39cBtKc
04iNZGZcV8qUt4LU6mseBfHvmi/jmpJ/ZawJMUCGs5brKjbCvottitdjyQQc8p0lPLxZD2fRkfz4
3zWrQi7KT86Cd9bCDPanedT36HeO03nw/ZelgDpqZ0hvqegTu5bsoI/5Ait+kPvCzEBp8CGi5fMW
h6TNagZFjchUjDkYGHB86XdUSkeNuHITexB+GPq+WudNUWC4sRIsyrbAHEModFUkZC4D+DL7Ty46
L2saxKvHHHMBQVfiBSQ9YJX4RQxTwCjXS9gcUwSX2Arqq2PsgEeyeqQVCvYhwH+o9IITL6qj1B0i
ZQytzvAuHxSqyqZ7xLUkBkvzzgHm+my9EMEjsdWize7s4wGL5xuZClvbOhtkZfdHeGEyazPPrNlG
C9geQtl8KIuat+fO64PbhZ8WhlsgUDyXtMBtY0GtdrvUzAeB1ND4N/xumhIDikUF1emog7YG8MXW
7eNb+DMqRxiurL5wqb/nTOGP1Qpj4ZBcuh4bvLrl5MNUpSLnF3Rx2RhcHBwHxXw39M1xgDIHJs63
GOkiq1KuVXLmhMEgxU+L+hWV2Q8daLbOo8TvY3crHE7anSsr5bDnssOYbgbYz1A0WEk2WMxwl0Kz
wnQz3q5rd6Su3WmaWl57dan66+G3i1hAItfZ/kMXVNVTGSoGjUqSpK2UAYNVp1lwGmdI+L8nBo8q
yhE7PdFW0KiRPGc9TgORu3EZGeDswi+GLvRgGo1eR7162R5G0e8Jo5+rNd6+9wyRUJvgLYONJ6oP
7Le17cKYVoqxCDcKNGPvPBachlQN+cR4Zok/ITGTuTeAYIbC7+BUjCAjhCDHKgaTSKJivF+j6Dtt
CE80GEv4RPHzkDBRjJDjuaansmS0ZaOXmUJSpdACuCvGK6ilbW2Qy2F7gRt4swB1QsPtvhPvyMRJ
HPMckAndj4A/aY2tscDCBgaxSPv3BOH97irp0coPUxnI25BaQyzPnS2brZduuu3Re6Qkv3M+AR5i
6bRMbUg0BY/WXGBtORsQASsBvCzc/jmfsCa1Ia52YgGZD3dHH1huqPHPCVeonvR6XxThZWoUx86Q
DZginHuUMJCv0TLPT8HGCnMi+31meZNieYpGAjzlFOC26+LKQrvCyOn8Sx6efuNG/lqhv2E9QtTZ
EdGj6sXcB04d3hbtd4RdSJl98g9tYw5p0jxX69jeIoD6GRQc0GSeHA/zaWnPeDT5x4UC4B4y9v7J
THGSAGid/W+LC2maNOjTg+yRP1Qo618Xh/s+D5RlhkbcnVSjMM4niV2tXwQbFH+UHpI7zREs9Ah1
y9Gb4hQX7tPAXBEbid0BSqsi/h9wCLXVBQ4As1KCTVb+87STr5fXJdJH/9KeAXqi07RBIAnYtuyn
MmaTCA1wpqTvHSDcY57XQCs1VGpNUasRGR2mLdu7Q7J4Y4EnBpXwpnGLMtpCnzDGBh6RFVAtQY2H
R8Xcux/dsZ6XmMRnAGH0Lxx1GFofAmAJl43EtSdfEEZXoJOwsOeWykzTNA4/FpUP2GelcYX7rQ+y
p7mh0UR8Bp9o5Zw/QEKKGN8F6LqF3MnO2pWLsKHV5hqFUmKLKCpL0f/ZDhC62cegpcSwsA+dr7zT
V5uHo5N0Xk38bKVzIvbj3AjyTW7F2cUUHxPXlJUtuVyNI6EXBzABWaI9XkHUx7QdEwcxf2qkfG4H
QQeMXg9OX8Ychol3RC4M10sNwM7rDRh2WNPC3NcXCVDWOXvr6YugW3O5ja6QySIj3kDskRX+y9jC
egSZjG6V8U09RoG7e0dSv8CnmhaXapbddUidmLQVPgTR0Urz4ITxWy7ei4f2cpnSpk35SzPTkMrx
4l9ccj0oiTQ81DvKQw2iObdh5SLjdSGckAO3foMfq6qT+lPEjEPZdEGUIY47EkpKgcW8jxsigJFQ
gQswuiYwaGEMqQnP4GNTYFKciGm44FGDCKLzRHCsNvcQnJBAL8xdjoweYE5xCh1ZS8+tBIZOwp6V
OZPC/+x4EJEmoFi57vjEIrM8Yi293S5F8QOM7PvisUCmbHr0W3TBwkGGQm4zgZhfOZNvGHUcZQuO
ytL2WQMxO262iqd+ADpf3V8uMAuqKrkjDKu4moZTeU3p1BynekPHhczqlvqezpgoV9ZvjKkG7pIW
CbVP8bDnO0qANeJuHxH30NlDq6KkY8gClpf2rCXmSPeWoJowhLY0jEPfNhSJDVjb0oL/ShXW0tyV
rJZg8Xees8OIEh6TmKNVyeZKiF68nP0EVHOAV82I41fcLbC3CqhY7XScf7Fxt2wrKEALwKowiYgl
p5JOh/b5UDrBPiZ9Ux2ZHP4qUqpS0MuZZV6l2qQp8MBCJ3B0aweSHN6GAcQWQ4/VwhfL4NDzkmdg
I1PPXJyw4q5zBAQPoAyTQ7BTxG1No8AYkkvkzUihrAUG9sSQYnvJ38af+lqncbhQGh3YTH0I05HK
alWzAYxiHdkPSHObLDOLOZoapa7C1ZyNy8r298k4IalczglmmwThcV9WI5q+rXgIExBNAoHwDLsV
sYez913u6nYm7fXglAWeb1iLatPCRvCZyhviR+lJLk1NwOWe8mR5WuFCWVFFmG8pszDHBL6aiYuz
ARNQI4g9NxfOwDPiEbNBl4e7/etQ4FKXx9iYvYUBDxtVqjXCMRsuN1SNsA/8iNcmQ1U7+dgnjq4F
5t2T29H6BQUo+7lv3O+JiUfWnBfg1bl3/lPu83DEpl5Wc2/fF7X9r6xqPdulHlC8+v7TUIFi0CMw
9rzTwBVE+rQOw9Z7TzjRc5cX4jfD18VSg40qwyTitJgyyp3Z2jfHzeg/EROlNgwsBnaDED4QBbkv
MMft5LRL4mHK8MOaXVvPHDdg9jUhODv6UFxJtv31kOxMJsra60lxbS4fK6wdYIKLLIJT1B0sJOoh
9WWXDJNhkLTeW/ebsl2ec/wJCalqvzsXproJs26Ar/xcTOl6Hp6qmfMChlr5qzVQL6fEfE0gImDu
qnka22ZqgHLNE6BU94QG18cPkiMurCmR+0nwjO+kd8EFHyumfcA4KYMJkXMPbYZfWQyH+MmF+sj0
AhEExkh2ZESBX0f+AqfyyU5W5pQA9hAsjMaCQU8ynpoPSyZtZBIdKRLJOMKdiruw6Sca6csHSOgM
1DmSrLwrHWiaDxC1L7WXzSP+LLycgRbKDiUqn+Z53kgGQMQNX2G8tcIemXXABQtvw4yfbbFEenZU
Ih5X1weDCjpFn0wE8ZP1Ul44PITiDIXvF8X4wQ6krN9xuwIE88EDQxDkUr/gLEczjXLJ4h8Hvlt2
QYCWvLiapXMi21s59FkBbk/3jHHlrXMSdpuldK2oe341BT+xL5j05WOVvKCW4XfPuLkmfF7oZTTG
tL1jY+oyeUkRzyuPqkpgrRl7Sla0IMZE+ae04BbbMcSvHO5NCJ7vHFqfJ7dgEmzEqiu3i5ulE39y
RJZT0dzdWCreHsSX3Pc2h9ROdJ+cBsqDle+FySbQl4Q2fTp5pxdpp65n08Y3fD2/RSWoo8XkpvvA
DTct7ak366tLCoySqTTOWLgDDq3fj7AwyvU19VhF+amh7bBSj4UzkBpOHoR85DKh4VXPdOAC4jZJ
O9ilNYYnaHjtnG4ODOTRflpeOZU4FFBYdvGj5SDuxTxnM0cJrBWYRTOKCAS2Gleis6OKqUThPJ3S
ID2HC8KxVl6jHysTvd8xg/773/7rf/7v9/X/5P+k0ao3UKa/tVPzjJPPOPz332P373/DbEy//Pjj
v/+epkkYYmvMTCsM3Mz3Y4/f//7tU9Hm/GkPlh0zlQvOk8/M0BhKVLfhSozSHL3PTwZZF0OKnCZg
W+6YuN/kU4QgkEcF6VfjeJtJlXd4blcs+fn8fTxfbrqAAs3c4+TFbTPjLkkzgBPvdLd0LSZ00a3J
EYNoHevc5tfyM35BI9wRnNH7kZ+uIMvlcdnShxniMjOM9z3hvVIna6uYNuLop9HF4dox0S18teey
0DgKL1mes9vKC4HjnFl0X7kvbZziOB4/7r6GYwza7OD6rx9jEP3pMcZhloZxGqWZmyTuvz3GfWXk
0WF89qXDIWKC9cIDc8HKGVYxNntAg0hkavGQDtWtjnaRVTnjnkO50akNgAB+O4y4kVeQoT0A24wD
IFRYDpLA4aKsovNHs6YP1VLiYYdN7E7X1ETcYMxS4vVbeS4ekg0uNyWccqL++vt5fvYfvmDwx3XS
wggHM/KW53CIbju4uc4F92MgPLY/kC1TL/IuWR4uBOkBSZ3mIiK85EqoXEkGQEHvlviAL/QBmMhR
k4IkosP7tY2H37rtcqtFpUeRZ/D7hu55n9GflfdeGjDb6rDzfW8W78El0tj13G/FqT6eageuH6ea
zgGGSrTIEeXADFy8MnULc4lMNTQxvUGIx5rWKxHf2oALqy8YwiW/rt6HcADNSqAMVV2KG1vuzC9I
bO/DM5cUzNpvqqo0gs2T/tg3zbHPoHZQOotcJNTf7fn9CPBYnYSQZMjFd8M045VLGy91R7+E70XY
Mj6ruqVGJGQ5HWia0gCDfSxkiLGwRvutPNlLnMNLcPtLMx1NuGAE87AktOoyhwwYjMmIxRBkVpAO
q7wrfYw1OsqMrs/4QSg05nQmJpyXMrPckI3jG/qgpZeMcC+o9trZ+SoeJ6HCDy4PN0c/7LqU9APo
hJc+QES/nxd6L7BsPG81f+Inb/GFzPkMtnd+/OsllmoF/eEkiiKIzlHGTcYGiiKtwD+cRGGThBcf
G+2KyKyIkphPrsvDRjnrrV3gsLGxQDZulbEgtYK4y+K2NVhwXy47HfOJjOPq1SYpYZIOQfBTm8Xv
VgOfm8WB0PJVJboWmYqSdGJTGpFYUWdanaX83fUv6acMIc8GVMmtoATRM+I2TTWYzS9R1N2cY8gP
Ic7reAemYIrym/qYXqjv8F992KHuli42JxSoWh2kTUJ4pm9FOfLRgpP6eQ4uhxxl1v2EBaiIOQyH
gk/pmSPAC0iqme90TIqqFe74x08RE1Z8CwgvgGXxfmABYMn0wKD/61AGD7TSt2agpCBwyQYYcS7+
9Wvy/nQQRJGHxUroMvRJ3dDXhfK/XpPjt7HvlRPKi3q7wuHza7COn90Lm4tceiunn9h/XIUVyIP4
8iabSWvANxHDXfy3uHDd9h432N9LLocd54i//oCR/+d1FPhx5EEgTWC6JPEfP2DgDGGcB2Z9Fhlc
a4jwujtkNR9xVnisoAvbolgQARZq95IioVnGbYhpsssxgt16NcCE4SC2ssJUnWHK7YbU9jS9wCJ4
qioOa7GE3mx/iWtyz5zQBRsOBpLQPiCo6yhHg9bwe5NKfnZTCblcF1h3Y0YCbIlS8lgw8JTdBMzC
Kb8LyLA3GtWRTgCnA4Vpc0jCkGb/+il5egr/ttuCKAoSDOaRvfOk/viUaLExgNloWN2Svt3PWNtn
/BxpLBABiC8idHyYzg85xqAa59C33b8tPc4Ychy0w/7DZ0r+9JlS343TLHBxnori8N8u0d7J+zO2
kvurNMTq8FQfGTd6hwsVVFYp89CVG4ZlJvyUdpxTOrM4y/TQSjTnJclykFje//XnCvTv/vFZpVkS
s+6hzSZZFury/19Lvsy8NcZiG4ERGLD4EUPCZMBAKfGLB9VlyAYYnXJE5UVCjJN/f17sZ045a/MY
sAZyCX3WA1DOsxQ66v+DHhMeb3ugPOI0yj+qCkrXFPdq6BsT3kg7NWGHIV76n959+OeTNsPoKUij
KPQjDwzxj98n8Dx3CM3kUZaDYIhHUZ2ojfAi+X1ZoMx3NLi7Bn7uCH7u8sLeWdu0ZTffzUAyELuK
km4FcsvT8EjOATevLI7CHv/JHhQnjBlKDhWwZg4LDj6LdD5b9nWA7PQ4XGiOlwh0nbBLqoiFqVB4
qjGSnZv9GvnMz7YFgqaCHm56CNgEzdE3kSMkmflK0Revzvt2Exf89JQw5/nr1+3p6//xdWexnyU+
iDtvPAr+rdRB653RNa0byimwT5y1BtmqKu2xh+270qKADBGW9ajTbRj434hcg9osDNHfSzXjzBzR
ZxAZOsy//nCYL/x5l2QxbppBygFH3KIf/vHt7QZJjzee9i9Wn5TiWCHsyHKA3JlwCsurrsJ/5Qbk
DREdYcJY9AQ/syopNVd4VtZ1yN0IPnVHEMkgdP4RZTHVGhy0ymWkrjwa4/FiITCxMDEqT8mbXWLw
SsPRuWx2nMlcD32o4Pp2O38sC5guOnV16+pkr1YAUd0LEspbyL8csMMimrzF1RRvX0jk4Yq3tCpJ
IjNPLzYya0mYhwFwsI4gYoFkUNgrSVfvwDT57wNxPzIGJ34CEH2gnvHA9g3GO6mMDRJZui4d34Qx
Fsp4uHIeXa+nLCeCetI1fgwvwMhWFes2YId2IFKlNHxpI0yE/ASAMhKIPEAsG7Vh/WRyZIy3djrH
3cygEi4GyAlW1jCgwkkBMYRlCdBvcfu4LhfmTjMwf5VBYshjUQASUNxqvYyPZaQEMUUT5ZacRbOa
O3ChQ2Ztd4w9oIudwG8GrfwcyQcu3EAaci5AT0qZlv4adjTfb8qxTSOajk9vc3CVQuuUE/sH/bzK
kF7jdrzOUFmY7JsT4SXllKCpvQsgE876SIoFQqGVfZBbK+FRwBQdDyLB0dMKmFM+PqcuF5nTA6nM
vrPfnLKKWEUi2d+VnJAI8qXo8QFH5oCmHxI/ljzckbtoJdb+dk7/xWI3IeNIO4mkDIC2fuFLQvN/
zZGDXFdtj9OZoVrOcFKwOrMegN1qfa2Ows7fwgIAcSi2z5jGslAbIbEX5ZAsOFwwt8ZxhxK/aULn
Lr6cdugM2+mjxZBd2MpYVgPCRpxwuY1vO7MF+Os/rdhC07X0VGG/gkH3mwJTYl0L7itOws7arP5B
DAuWzk/x6hQa23HTPpaTwd7LVBcgsKC8q/RsKk35rDh2uMSPllAt+gRk6592+4GXVDc9iTo8vDHE
PHbq2aINi28v1I3gYGTpyfiVTfCvkGq4fHYVVYQnt+/yjcoqGoIC/7XTtyEIP7VJ9eqfvYqS80ba
8HZllJNAPAbF+dlfouqqA437zVT7TyrqL5bpnK+4Q0r6kbSAcTgtwOEzqBTWMPvpTDlTe/HKgO4p
gSHm3ZScgiD5YqGrfl54hpZchPyFUauwJgkhmRBQhEObAPYWByD09O4nadoSDSZnqouCdWWxMstQ
sumOSwktp91+4jtO1J0cEC3hYKkGohoX+rX3A5NM5pf4nqSNjzx5yk7X3fn8ExPW6nrclm9i97jQ
9CzrANgVliFBH+/Ts4NfgYbfYUHoE3QtRiwTprGuy28MK+7b+YVVadkxtgU38rF3/fWbODdiVjoz
W68q8ZSFZ453jQ88uw8lzKaBu0/QRggvHg6FZn+yB8kHiHqSAULaJZgF4nuKB/p1CRXtBpllCEne
GvbwQMIEAc2IRGKFiOVpE0EGvt4JC7I+N/kZPrHG62anNcXpQmywV4bB0I+RavO4N3LiCXSub9MN
PZMhy9tyFSDCkYxISa4kQJOxcoosf2hdoHZOSk4auA+3QRHmX3VGMslgGiTPVJcB5jsnoCclmAxb
N6mAEJzSviNy4hsI3O08LDsGl1OHU8UdqXJlhynGKSk4MOtd5IZvTACZXpGwMJKq8a+yNxyZO4fM
YJ2QjILZ8OOZsADYuqCjCznaQCc0+fzT6U7RBMmANrl2H0oBh8p4DieGwu0AdNQVHZmZdGV7ygeX
m9/cA2YukZBm+IS9gol3WTpb+58sXn5pUYpAh+DkkmWsNQIr5aZ4qV9x5WKhovriKlFeGgfQixy3
bAJp6FMmiXBmEiSgaheHGoA9L7jqYM6RAcylRLDxckEwK62HDmVj6CwT+Ve/HVCMbaysl7OVS46V
uiT41BtX9VPRQrswHOly8rSn1QW2Wc9CH0YNbitGgdhgE6WtCLl8InwIE/fTA9K74vN8mjoUc/g3
liwb6xoJN49hPOW0NdfK4uKXdimIjMpxIHAx5HrLMnaSJ9kahoRfIxiV3AjWlTlTwYUTs/ZhE7IC
J5CyERbJzBA3HTzzJeewBQoP3/H2yCbzIJBqfqyZCuj5i3FA5geM5C2jufI0pepgOzDf/ZnX/NWK
pMFb0jSm9zb4S0Jqm++pQPGwIS0MCSU4DKZk+CaFA6YFKgZSxrPEd1L+DHwaAy0Hd3ylUGHgdYc1
xSuZhL9pBQ3AL4UHwdIHQb9WwZiHeAmKQjYrOoEjmvuTIbQV5GAwjxVPHX3q1u3m7OAOSpsI1xpz
3tswYLQpXizzZIZYDjy8XeFCiTf9ivdOflfFmjNC8cG+jKvshPFEi/PWo93uZpMHb8h2F1ZdnZcv
fWCeReBezvyiRqZYJPB50rm87tfyq1RNeYZOk3nktULe3Or0Y480RIAYwuFXEFHJgn8CFiJxMwDb
p/oSn2W+gJdRXCHaZo5/ppxIFeicc7UuC3t5UYK6PSCWheWGZTCHyQLPbAhAgiz/uuST2EzLalR9
XrGj7R9zimSCdedzdnto1U7QxoGjkCJQr90ECpCyKY7zzv2RN/xcOY/bWoiJlToIEXuGhStjYTLy
hYkRW1uoic2iZ4zNvFGQwdyX6Q0CSTgdI1Y/0/rFeByq+ts2n1H3NXj5+7QyOC1LlTUsqkDaDZZl
zMdIYVmnEbM5608OadmaDGivMhbnEXTcYQyO2QRoT92OP5hyPD2GJ8qOCkkr8CoHWMgPwXqRlt3/
OY9T+LC67f5opyRWKi8HGVcGfMD91d0CY4+3tHBPUhneOwt9DyguhDu4VMqzZOH/UFXVjvwrqQw0
6KXHx8GB1hlG+dXmB2hvyNWBNFJ/F2lTAucg4znKZSRbm3+ew/jCjA6PWd2xEv3Wz0mfvGA6/oJy
g0gUNFhUJqJT2pBNK3fT0SV/MrWtain7gWRzDDVulgldEpYeiYT/orVXoeyCiZxpeX3XiQvjzkZ0
6+fZZY25OGWdeEHyBICjRfCg3kwOKwzyPHmFKkUZPFvwM/cAUMjhQbzPSyaWnTlXLbNn9s2QJT+S
gTlCwNKjivnJbOlbkjGzLHUkSCpYtacfBElSss2MlxxD62FgS4HHlugKkYFp5aIrJsTuqwhmQ6ok
Zpjw95YjVAY8Sp7s0ao5qp3OMxXbb2cFQCf66WL4T3nGuVYw0N95Sex8LiC2GICt3U2W92F6oa8y
7VFf4HIa4EwmxXvY/CDFAnWiPcOAf/IQBH9TB0UvtsRynqWnfksgRc0n6RZ2WPUrY+KvECIoJFDV
iPMHwz0id2Tlk7muFsCI0hW7PIjFYmmlM5VZsbxv6xPyS4CjRedA0gB/1rDlJAuym7GseXLWwDVN
aPSYLRfXtbPf7sBypf4pyxwJgOSh5j5b205LdsXfHO1dzwid2bZk6fjzxma9wzxue1yiis4ngWyj
lRq0MKLwkCDEb6Yy6wtKcHzksuupgu6er1kKcrB8IV8NAQsE6xtkkvRDKIXfPOCxnL7J0vgfC5my
iTh9Dna2OJVN2m7nN6J1hUV0cOLgZTpF6NLe1M8Q1p6rM+IaJNpfiZf+WeFHcq0h3I6t8k2A3QNh
EnS5QcdZXWTThxVxLTiFqigba5RSt4FCskUoVGDYkgmpigTjYVpc5ojy405OmL4zbsWvSILtuUF9
1i3une+3inZ+5fzE+qfgIcvf7yqquvoqO6/1gxk4pXNXWYt07kx1xo8VSPcdbQ8HQwVRwkJUNRVT
XiNqUJCK29MapqUUwDrXGvpOxupqPjHCAnEm3rqXLUinyw2PNvh0uI7jLvnNRQB54xRwiGChoD4K
GHJT2JM+3PPArbkS8ET0MEs/K6sdawSXRtlTmHNdivUmhwllMCtDCV7Tz2SlqQg6Lk59xaDDkxqo
Fk/qcxLfwMwlAAurCWQNtrbbr9YR9Vu/sathoTI+xiSRoT5n0swSpoemBiOXmuurwnafNVU5mGhb
PQ28GC5wxTBwcHwYFvkz6UW4PkZD+Vz+E/uggEOWeyt36FywYLvheCX5SIapQwN9ir/Ns4J6Au0W
E7UcrzKbuerWLLo364mAJ83ZzZ8Y+QsuBM+3SMCge7YaEzG+Bhm7hxtXpUG3QrCbvVzFFDxxJFUz
ZZxYqbJc6JmY0A7CmENQgI0Dpgb4P19Hganxh5NpUg5xPHTG7THlsd1M++kO/128RnGZCAuuUzbB
OnH9KGBwEDMCKAlLdxMrNnP2zXs0l1yGGQXS1Exf4IJ8s6Zhs/A1bN4od6gk9XmEStlAYahBPEmO
HUYIH63YSXdGGClADo4GpGnKAY+KPwB+HDoZeJQMsocLsNobqdThALRqudzdfjK9kzNsaU1TBj8k
8sINSUPYKDxNS6im5ZgSC4xG/sS7GiqmJhhR4UwEA4D+nbOrVjUlw4k0EROUxUYOL+YnPaUaZB+U
bJNkdozfeE9y64KneO/inG5y1o1RUiZUb75VzElJRe0wiqZy8CjHrY/tEmqiyMGJBwi/NLM/cUe1
egVXOeT0HUjNhvQfGDWwIR2EanksAlnOD4F1LAs7WD7sb831RTNt4W6AVlKuo2S862VukVC7Qi6n
QhT85cYANSn8zNTNThDI1luU9qzBkYUbtHR58HfAkzrq2VNEqOuQlPhyUtniUvXThPEKzDJxfzgV
1lMqywhivF28CHICmASsFSgA6DDvXCx9rPS0upyomLXMS7WIoWqpjhUkiNa0GTE2cLqceT2Te0C4
yIC1McDJ9iVvxC0FhbKFH5rJgH+UvWnOeJm48NmrFHkmW9wA1xH9RC2S3Hezw4gqu1xBaH3Rs07P
et0xJa49ySoPyTwRuW/0IXiZtzI+gVH4zaTOb3l18l84n0fKQ/5xKx42i+JoA7ZI6POGIWVjF6If
zAwVLIgFknLrW18jSCLIMX+6BaU+2M3i8WJt3JX1YMDti5p0harrML9rkPhVcLPuaMgZUEK5/C3B
ZYDGniWFt6j09IRi4gjLvpVnIl7smD2fqHBl6aWjbZiad8M0VtyVvHygkR2feYZqQDi41XcQn8yE
DpxxDTePq87c5S3IQ2/Z+4Bbbv/FG+v+tjstOc01E2GXlsAJwF7Op5jZb6VzeKBSmhBXEOBC9dFx
xI4BYYALB0BS09e2LrKMKsalBTpCG6lrluPi3lCChQbrAbfCPweNCnuIDcnbQ4wVCC6BoHRPthdr
aYM+ya2437/FUgTynEHpIXMjeRjTHUsKB+OWj6GxRQPg2OqMo5j7LR/hHdj028XjQnnzPRa/VmoP
cGV8axcmeqqSLMyvJpz54zvr96yD2xoMxLJGDRm7C/N0O64hbLFodjLSUawdqDJT3l5mxzJfQrY8
UCzUh0qERm5zAHwVpPlCIQrkzFeVyFJd1IABO4K+E3pbzGLQGF7B9kbUH2fA60wgr9kSciVmTM/j
wl/sZjHiXdFUXqFsxNoaNsTNW1MWch3LzsDiiwHj28YfXor8xDhSfAM8JQZVo/75A3AAyXb8icrP
noYYMFlkFQz+AQhKypeULIIrXOQ4EhgAfLbEVKKNUC3INdMDB3adLfrKrB5DtBM/0w21/hmttS36
lwwgu+MXBuioKUgqgxT5RsuJa2jUEXVIRPIQlbTtYLRBFq5ctTlQsgjCpDb18ThGpCrd/XirDaga
0E4kjFA2lvIp/hRCjqVHAIC2kp9KByvA5A0OG+WnVFndYVGfHnAIq37mXfTOejZw7uPx4+kBeuCR
7pmvg8v1DzzD7mEOsJNm/g52UFxEAwV/xZTKJsgzVIfzrkAFNwWzXGLKQ9cwRJKW2pyVcIZBDCKF
S/yccm/QuvBoQpwFtXBMrS0veVTuNN8rIj3hc+BhMjSURZYkl/rCVnrOMegH1c3mzMsrTt3MGtAI
QgRn20PZFS+EgDj5emCE+rT0AMoaZywNEIezsJIbeJ4rjfOCWfs1ZwM11e6dX3PXP78aXONoTLLk
4ZwszVNVwyso6tcocQsEiMylhkVVGijMXoeXKy8e6eVYFtjFIiO3+HnLGahvvEzgFxDqsYfm9KfV
t0EQvt6MkuFV2zNUgRMktIfprjlxKeboPa4rCAMEWeKG8f8oO9PmOJFta/8hE5HM8FXzYFkeJNvt
L4SP+5qpgCqgmH79fVbqnPu2ZYd03giHWu2RgiRz77XXoL9Lb48tf/IVQqXBr+jUnh4WTJ8XnoBP
1INeltmn9LSvzpOvlPKGPVYGeCWeqzSje6c9K0rzF5ZrVLoRL1rgA5lbS3dzJCcG65EzvJ4IBUq4
+L0Kr4OQmQhr+yDBYVqn7uDyG/Lj2n2wSQdWle2F2bumbg7MUNDQoWI8qYr6ciiRGs4p1peo47Ap
18CJEXLOIsJCmxJj5sJldpSLk26PSrBMnQ1UMkw4cmznzzXtJROe4MtOeKwClGfMN4jaZo8wOb62
GI9xoRHT+VVuORnjSQx7GGAtXyAcfk5arZsJZ9+Nc90GQnXBiJ8Ph2CSUbcGAR4++cb6g11Jr8Lk
PljZz4OCDFNreJscI8wB6Vz+BUWS+sUji6Q6mh8LuTHv8kjaqgrcC5fABHM70H7q9mGIhpsko2/O
jfbske2CeEzidwAhkhBdzqCTCnIO1+yQWlfrjMG2lxfPE3deuXL+wFXlDrTKPR+igwBgBiZeOBcF
NdSYmD284DiD8XMS9FQ0+KtxZ3DCkrLKb6QtwCLMgpVZ0N8TcgabMUKrlY9OCuIaRZXHjkydOCfB
htkf5OS804bO7BidNHvJgYVqSFnASJBMI6OgQ85dvcx8KlzqkW7rtuclOgec0AHnVhwGrYFScMRc
Nt+gg4n5zFCNj5aWDlyW4AixFV6bxCJzQWtpDDa9JBJIg44TPegpJx/2PXrnLfxuQfXGzVacNvwf
dTRod1bIW9Nh6Y9ykZMl3foOD0cHZAT5IKu4CDAI6LiPcPy5y1KhzBHirFCoRcOTNCMnZBLoi85Z
s7GB52OLQGoauw9CAbqej9kR4/i4DljOJS6NnuX34uUGWiFcf4a9O+T0zfabkurBEHByLibIsveJ
PYI1ACLVrNcZApS3h3Rez7sFWm8ds/qw2MOQ0WcXMJVo2qFshmd6JNNgAQ1PKL0gQY1rcPVben6u
TpRcymxN/ikcHJrwDQ4HO9rT5gxhJ1AxPasVw9dG8H8k5ID2QKQioFTQ2ZEvdYsSju2luGmyQ/H5
kIUHUfnvTblwqHHGUq3h/2Z55zV7abdD09u1QMD5igsFiZNP+x6hsz+S44rxApGq1Ny4w3I04SHQ
SWdBF3kD/Y5NETzrFEDBP0UFhHQZWdbJxhzdBphbv3JGeahhUTTDD2HT4TMEi06wVbQEn8fIuWtI
yUZqXRs+b12x62ISVMKM4qpMCIZqpQgtg+6UjrGLcbll5knvN1qhLKGiJYOoNBCZuKAXPcYf574e
SD2GmryhoT3XpwEE/WrB2n3rHT47hPcyGWjaW7jiFOuaHdQer5zaWd4diDLp1djWzdluNXeGJBvh
lNZIq4uwfIY7q+gmJl/yhk5WvLGS4xEV9+gnfDqG3e8C6+wEjeLKZoxQDvPgef0PzcMuYVDeVezj
Ie8EmiOITI8WYQ2axn9rnxOATUJvqP0DgNd43C897ny/8hIfuGcJxEyeBxCklYKkAsB8DGutYV5A
w0TdpFVUUFowphPNFN7kejPjtgRXjeVj3UfymHez07QP0PDncQkzTAupvGeFzwXY02MRXJ9edGAt
QBmQ4QY4m7Dr2Z9rDM1PgKo5d4n2O+1Knhon9RGnke494zam0eHondUNOy1GuD+fLNSYwgxHDPx3
7PWAQtwt6O30j6qNinz5TC2BQofXt0sDLGnYuOrNTNjt8WGsC9M8s4AGSQGw8qDjzdlP5nD+COKH
AQzvrXVnSYSZHj+oMdSoYgiAeoMJyAT/gIdhYmaeHJkXuBzOeHs8Ts6OA5eXNXfJwRmOOjTkORuM
60+OO2wZPHjhOeevWfld88wmbhQAkzQZ5d1CQ/oEJ3oqGo9ge9xwxkARNixsDGxSMuMbcPw5t+6o
JDCz89Y4V1qN2pyoSnIXUvykura2wqxptk4Fqc2p9k/tZoHa0UC6xXQecIN3h5+2UNNTnmfGx2Cb
wUGzEnQjpzVBW5L2zwVXa/3bteC4y+hDRyKnj9wXvdoGsO+087sMJt2OWU3kq/FjAic3fBGBYNez
aTQyTHExbYcbqeoHWJsTFRm4/Rwz2eowvY2GVgwbYXksn4OQq1iKLsElae3PyCdgNgp+bOMqjPJ6
GhEnZeVBsQ6TqIOxtJe+BJ7ukxlfiPCMHg7U4MgOYqsmmLa4ckKStJ1/ykkHc2Z33nYK6JQX+uSw
mHwlA2yzXjtCzce+/0m4G3uOPYq25Ksf+9v91HoVnyzjsWAonr5Fv423h25XeVAFgU6RKPqRV8GC
ucKSyRX5Lmpn3vYFKlB4nlYPnQhy4CXXzE2uBfVMTH2+R/swyNnKYh6JD6xgSVUiB1oOi1gh1mBT
VINhpoLCLSe9YWeEXrLf/GuG6dzkAHwBastZgKnbPd67jC0KGtknqWTHvzTMOhRaUVWyrPpRExED
Dp5qY99Ys123vbcDt8RX1xtoynfgAM89ebuhHTm1zrVUnTbt2soV2Q8R36FIHDJKawKm2acbNrpY
8NvUcUUJ4sFkQbXq7LmYwGH27CLanSeWuqkgYkCfGmQFJCsTizQjJcAfrSQiNZipxBxiRcm0Kehw
m/nRmprZ8KyZoKqEzFj75pFZoSBeavTJfLfTWAxAv4w0dXZdKLDrdO9PCY8ovt4XiQflOgkEgt0P
lHoX9qKlqXcm1Tga2tgKAKxWoz5WSVBMQHR7tn+bHQE2So7dzvxN8EVwz1bJnfS0WxHwNWRM28QL
ppoRmVLQy5NurGweGDo9DMs4wf8GBFFFNVTBRyJRb2ePid5EoBElE0xsmzY77In3mdH4Soxp/yhq
pWF9soDFTCG5fspEifL7ZF2+k1ibkX+oew9brdfmMB+B5TbcSmrKUzYSloBFOvIj4Tn1RFVZEsXZ
86/avMF+L0h8YJfGcLD5n3gDk6xwxT3dBpBDH1/tkw0vAKxM2dLZRL/Jm87n/dZoQAQH0/Dhu7K5
gLr5IGaytNabw51Q4cDJDURcMoE6qDqfs8/TTK+0QeMiehQxPA1v69FgD5zzDDbZ1/BVw2mR3SzO
hX3OGxrAhdWAooK1aafnlDcdwPStXLJUWgI1rMxBgfvwdWjpzAFl+Ag28wZDUaBH499CB/keFNRD
QyacppMTNQ+u3sl+XDL+IWZ04Iz8aTsLkxMdGmpyzhrmDeR++jdPxsqoTbAH5+0PeAXosT8HzGQj
9uoar5uTYZTJck/fW61wyhoY5xzkhNp9a0tupkjMmCbJrBG6Z5UxRlbnOckzTJBVm3ndt82Rmu9A
nBLPKg/d4gzBwExJgfLD5WJc031ZDu0Gs4vOacIx31RcuyXyo2b6XA3c2jZlwlaweUwsyXqdoGdT
SlYbz2Eoxq8jk+uTJkQqpYch0MgM3AR/IgmI1DrsPoj1wBaUobewkHwEgdJkIabywECQ5RNTn/mb
NkM4SJNOO8xm/FNn4aSoQjfQ+bl+qsJ0RZXVfkCyNzH2A6aetdooNEXstT5PQYGsbZjZR6wy3E5o
MLFPL/7v0qylrltcxcif7zktmC3m3DFHKUOuV5vzXbyS4LSb0rfMooGCDv2OZDn80/oRRp2DAvId
oGz9MygA/NAac7epHqVY2+8X/2I8RAXW2Cw4eZIhx080oWQXIHpSCk5aiJ2EhYYb2y/s3VVC9zMx
wAUswRPaV/w8bwO5hGwTLZeOXjx9K/OLNmPB9wrBqlLuPeCh+Vgc8uq60JvgGHZwuSgAXmk2RXNX
ddi2EoxZnbYhxkdO6JSfelKoPtnZTy//Oig3sHZEFRr73fttR+/mK9EUy47pyr7NeLSRaCi/kbzr
0k/HLHTMSd+kpPUS2onVLXsZohPymRgGYT4yce6TOw4ZD9OmW9fb2ncGwOHMFhxAYldJy3lrTcnL
KlkhL+fTaem1GZ0tAwRUWhaMoK/HoRgoQ/uR3ZicVXNlqNE+fDClyxIpzyhxBm11EAqe+FX+zb7p
GllGSwmdqL2w09xtVWd9pM+qUsCpYrdnLS6gZ5Y005fMu1yXS9mb1T3bOjYugmlZWV7oMX4OCM7g
jvY9WjJDTaNTSn4kCt+1sVl5g3Grj3OHSE7aOOTRXu9GwFzKILyhNCmTi7pUfkqP2wYpGMbi0uZh
EKnDXeNdr3tKxo59hQguXkYS1+8tk5vKWaqbSW5Q8u6Dmw9xzuPkA7RFhio+ptN2HYsqQbgj8gQS
gG9VzX224a7ERnJSM3SvcqkRU+EqOdukNrN5Zc9ceG9BTXSeEE3xVzdw/QXvuJ0MMfjmxs17727a
U3Bp68bNimWPU4LmWvaATyaGHrRDd7iWMzBZsIax/34PsgpejtYIhLiOR2JblDfpZOXywOrurnGG
yO5jIS4toGQSUvrgU0bXTRlJBAwsPvoophGoaWuQsxMqtoSJA8CxCzzrZJT4VuHrx2N7U0k82GMa
SCikCl2j6oG35hODd6YZe84RjAU0UWMmh4ePe4YLbnTGECO53NfR52zIPsoH0xcOqge+FcynLNoO
p0APaov4PJaD2oPpda52Igg4UmFWK8gsMBVFd4FHMOTTCk2uRqdQ1bf35BpSebbN4boO1ooxjc4z
G5hK3OYVPScu3ynNZmX9kFG0VmLnbTWl3Ba9jbkzuL8nd06nS+vGv/01ci/wpAeYKDCvqYigozrj
ww0Lbxtx3fxh9mLbd0o+Y30S0VmzVmSAteHAjP8Sb74YbxTsGIENPAUsTfyzJ5rJUXg8hca53aW5
AmC18av1f+uV/RkgG1O4M/Qobri6b9mk2eu3c2XLSkIjOp22SctkgPrAfmqZ+miKQUQ2/R50Jp3o
cFeB/g7slEx7voIofMdImxeNs9Mn9kC2PDOpiQP+kyeWcxI3nn96zJOPnIj1Ge7rIxPT7XBq6yAT
qPcBD7J1h/WTxf4c063xU0ITAmCGox4sVpvkbWky0ifaLAhcGO5l3cTE4crOI3Me96nlJW3qFGaP
xIM21EzG48WrM14pZ1J1k/MEkOVS8k7ApRsZnNg8lAX14G7HWmS5QPqtXPb8WKCdzRMWmW3wqcoK
Tj30hSUtj8IrG2T0RNnT8trRNWwtehJkC1LFGx+rLDhZwym369Mw7xmVMx0RjUVOnHYctOHbZdlN
utGVg/iTah4CiffdbwFUMJ5n57YmoQ1vm1DWGvc5TGB9/15bFeDTgAWSap8N+S2wiCi3Qc/zQdbk
nFHmhJA0kGYc+Zvk1DWsqnAXhU3KnF12+U+u8KZFrwqaLZEgitOWltHfB8m1bjLTPbA2vxM5Q9hj
ArCAPzjzs1j9Aw30JVzKB9Pg0B9jsMlLyUvhHNR8+dzIukLJ3dsBUIILBCZvpxuyyL8ggTO3FrK2
afBYleB380HDK8OcQosW8RYsOAYq9h3YNFnw4/bvasszqlNmaU7B7K2DyHnq+4JjQl3CgkVISKnI
Z2pjVqXLhtiFlJj5FiR3ysuz4ebWnkl+ztaYy4z77VL1m06NuKQBjWl/NcTaHI5gqbiDIw+9Sxg7
BDHHKejM3TxxuVKodg5yCQ8fjpqzi37tO2M3NjMf1HommmGlsDswN2orGPZ+ywbQbyxEWrbpdA6H
lKQ1+sIkAFkH2McY38G5rVoFcCDzFJdc4n7YdgQluTzvwcfDtqpDmsr47+rIitdTs3uGosYGJ7iN
JZ716dPpLeZzJ2ZbBQRYb6DOATYqSgseJb39xABgwnYbbzxhUwwCBZCamr7NowQ3SDrJBoRSUK2I
JQ1/2Hd5goOHLzjjxupsws4G6hCoQ758sON2+4r6M1ccYAVZCVMRmzcJxCWSbSNi4nPVyM4BrTn2
GixErFKCA7eslT6inTIEVSOjSqfEpAebaZgCSj0xCetfjRwSESD+IwdOsHAIyZxLOar9nju/40Zb
shrGC8xRUi6P0ssMzv5DPOE43mw0iEwiSt4S8P0seT9kR/KUw9Oyy/9lS4vK4eyRCo7sG6ClDjKu
aKM9UhfNn/uEpYrvAB2PXoEpAXFwEE7zj0HkhEtnfe5sOkuOPbgZNWkx1DJJJzqy4V2YPTy1yvxb
T38R7EQobRpeGio/sGNAJfHjrH27NdGcJqZE7Q7Re0OLsjFaA3qG0m8CCoxJLkpVmd5h8tS77iHh
nLOGSnA5MMtBJCk6rYAVG79gIZ2g2XN+Q/L0B/ikthdogWRwTsoTAPs+3B41nN1jgbQ5KJ1A1sDZ
FogRynKQBRrqDQCFBV8F58hWumu68VGDKesZ3i3aH10Si4fBthrghexhT5OPKgZH0EqCm8LL1NUq
tuLpHWQRyhPK/VuDsIzlx0IXcKcQq/mAtMAOEm0mH/xa7Max7kj3e5iju+3REAVk8TybAgHj+4mn
on8eKSZbHe9R5R6pV7bl7zzBbb2dWlhX4X57TEZGzDIuVmiLDjDpu3qH0xO3nZw0ieM6PGrgpzyR
3uUJvNkq1mRVEmhitZSIyFo05kMR3OLWlKc+Xpjjo5k4IHB+/Db0vERv/DUrt3yfHIg6QFqsWatV
KD2RuOma845dSyQDYkO2Ke37ZOFjCrEYwhvr7KGeUey5YKVleUNUdhjvNtoJAwEqcNmLNNrvZk4o
CDd8IQ/WZra6LDuqDZy+1GrnjdNeG1mjO94w7bp9yZi+ZlOykmeT3tH9AlIiOn8zxbLDho/4OGea
roHfnc4d+4al0uJSxh6zNCuKuPSqVTzwm4rNLmnCgtsKDs2/xW9+kl/Jg812rjMK53nfe2CjaXXl
hMzQejIV4pJdJq7oYTFyaSO8Smv+ksP6mGDZBqwoz0zmhImPDLw5s60UzKmv3RC+RVRGuWwIG36z
HfdTNTkwa4eYjYftF7YHVk9smXdIpzEBzDinrdBGoNYbZzTYGGWALpZmZC3JyICA0XdQQwFxEUdY
ZCRYOOOStVVROlTl47Drsg+e53/ymuaTSCwWCZY04GmGjld4TqbtyTqmH5tjDiaB6qnb0s8YKP9t
YeWudYIvAmOhBOwuMDf/kTQ73Ocsi0pwMeRMqFQtm8zAfNnWGVaRqbI3RwlN2af56oqlMX1qdZ3U
3AMNE3WQk+lLOyuXGeZ7txa7ylGcgNBBd6S5LdhyOR9khDCIZWRRC0+/AVmzJZQDGKQYNYIsoYqB
0AXpp1RJ43BpVqCXs8rovji4hUhZHu80MjR1GvYwPM1mGGRsdNh6ojqLoS2o7N174JkRCAbmYKJX
l2ndnByW2j+JNbRNMrYABU1KzDiXVGj9XiUzxgrjHHzye97r2uUMyDPIrLb4hhAqziaCRPHJJ6Ug
jiyvluqAXCaKQqILrKAkX/k/yniOsyNHZMxhNMH5qk9IRhreTxmHGi6SJZqK6CPFDtq1wsP7EDIV
iu/txA6I5gO0StSqLPoIMTB/ly32+tDFLXPM2zPhCdNRKMKOysTGTdTobYgDZZKPYgbHb+afkMS3
iUxM0vQQGGR0AbY1U65tnEATAF+26UgDzGRLah1K8KgJ9J0znMIrCMCoLYUlEDEWzd2HGn3GuVn9
5B0pK0WPOjwveQNZwtaYeofQQnnm0lxWgteDhi0wDkNvn2Pl+0j2DYwwJjK4k2jFRYTRQ2Dh+Kzy
+a4LIWAjHNHxVu2Z1XCw7pGL8ErSNjG2dKKP5siZ4PLHWurQFsKAiMyzp8I1LVFPjPHfOWn39GWS
D/PeBm5PLnkON2qI8OI9sArfbAQ+JKNz3D2adWHKd2ByMfOpxWrfgNTbiTK/tdLVXIZmyd7bxibl
5MFQem7C8zmkQrW+rOJhb4fDj/CY/gWVGcSw5PYHzIso6kWGXUv0C9UkGBx9gKVz1dA3oWvJ67kv
HVNGu6B+TBY8+uSI07VsxUnNMZ0v+RefECUIfLTDNUNSdB2PMv72KOH29SN8hPVGwQQxTM7Tthne
tn7UAttiYghUdJaMIdZSq7dWDjEcj4myNPRKyOzjTb806EAA2x+sV1M9wCrLW07KPiWIHIsQ8UGF
7UI+xb6qjQgrrJbUJchSU5QRQpK4YG+qIMC+b2fMQ3KkDLekcjS63h02bjhqYrChJEHitOgFPPzl
HmytIFZeIFHeUPKeqZ+xlne6+75DFWJTZmtT0tBMcvRtWcLSuegJaHObO5rwlNcHkh8kUpfZqiiF
OIDz+kvbD70fKd17/KhbB1hvXUnmY4OtF8hB1imvATVShP2blrjN3doU1SNRKuwkMSvP+h4ydvpS
Czxo+2N2L3vXrUB2kPAiYf9VYNCcHpwddMLq0Y5B7YAdyifzmRZOYsBLoJJczVgvbfsk5278zuLC
RxfXc+hyPisEXsda4kyPIB33HOzpgqwvah81mLAs34CigmGWxSuIJMOBDM32uOaRh6+68OwFaRgC
X7JYRgxdDwgLHxmzqH/mL2WvaHmxz4RdEP7SHdwwjN1H4+PKXsok7UhdmDQQwpj389uhWycUUTje
cNDLKKWN3uqVVMvKOceblqEoJb9I550FQlQUMaCi/LEmJr5wqxqiyJDx5C1KIcqcfb0hgmE8hv+a
1+4qNMDuo96gaaTvQa5IomXmBUVUG2x5y3tt0V1JfdCmXpGFuN8+WtqDzKGGHoFEAaFWeIvBYKd2
mlfcJILffUCkk0+9MHFdPwhi/fo/XBu438X+mIfeQy0LFsztLHCQ43Jx2L+XFo8O40b/hYh0LY4r
D+dCHoNzjVozxDskTa+khdeHAayBMpXdGAzDMDC7ZzqKDR/DJDlj9PjNko47RGpIeCE68abptXqJ
fXc4uUT+TRePiBA4gXrO6bW93Joavzc4EBW9jKxcXvYJCGXD8szEgA9v4If6YRDG3jOPB+gzOOWR
rPxWnz4PsOiCf2t9K/ABig/p2S5v77CHOJdbHWN1hpDgJhgKsvBRREFDHKjTS0ZXCfmWyIK6+F96
99khLyFD4Gttnaw4WJYZgi89ErlQQ8W+AC0ioUuwHBMBV06HG87C8S9DL5nm2UlXNZ8FG45F23ym
aUTlozeCIjn1wYd4yN/3PVZWwL+Og+tIFr7iNeT+ZmKTJL7Rm2JizAij52ujWhaxStyWVBwMdNRm
zA52IyFFRx1fc9ZQZhxggFbpXQqYD057hdnWdX2knfeDcz1Y6bIwD7xfj8OnvLx4+fGlvy1eXWAK
8ul5nhsnybPHR1jXiOY2S98l+OCf4oqSnYzNYSaElHrCZoTlZcYKxbeRzdzcSvBl45Z9dL14QnH2
42jDO01l5Rhhq9qzVXvKMSlW+qQojjLh70Lm2MFh+dD12C5UK0NuEnQYckGBrSOWs7LMyb77bsEQ
bWVPxgk1e7EVyeqWGdVMCCognKDhvSiylE7Brz51ezUcYod32Ewztit9QN/RgwbRHe6tSytTwRXa
F9ChITiTgpQmR2mPlLUrOlAApmQRE7WPSygjzIc0dmEHhlkhM00NGEHn4DLo9CA2AxIW/rtnQSv+
ghhv84FBFV4ThFPsi+5jHhvAqIracHApnUTKh0v9M3M4KIeQM6TeC6SLGFvI4tKicH3vK4TB+ZxN
Yfl1Lof8YhMfEyyY0d6CYsgfNe161avF/c3tg4Xgeh7EXRRRvnm+Uv3YyxBL1h1nYnQtfp6cH5EH
3M0zM7waszU8qsSusJKBHdNL5shIzK8kvPchBGzhdNHDtHl5gf7xuvAgSdljcA+KnttA+XlOLjbT
pLfCwzi9HtmJrsESbxlq3MrjSqpK/F0ujZnoi+EVQpaPacv+897o1OixTnr5uqLffI2SNDUkEjI0
jeIwSPXr/9j1keSW5W7nb2/l+SaZjOwd7U6v8hZ4E68e1J6czRnuYAbCsJlnGGLcRIwYTcVKFVY3
B8C/T5gIAduc0eVFF4X3c5R8Crr/UT62RdplPWaPC1Q1UKdl9cVZgkJQJCw1ToQWXZsjoOwBDBz6
0WkQNR+s3RqWP3PFFGpq3x+P3qfGZwQGTUQcCAjmV9aGDVaFVDyKTNBIt2tBjnrVpTLrxzzOQthz
xmkTAloWrH/ZQ1t/gHhHueh09DUYSb1+n39//qmb+nFoghCKgc/D/fU+T+YASLuEOfsh1CsgUFkc
qhLUHRBhXWHVA88XLPRc/kbWspFLlVGhDj7r/sXZ8vLz/928h+tKoO3qogyX+Myrqd2NxGKUUYJE
FJsXj1Mczz97kuNtpdg7WZPlDsNJTmzlmy+N95Hu7nLYk1AwAKCm3ju/xrrnNWOyP9wyLwg5dVze
Gg8//+cFSVTHBxcXhbuZ6CNbkGQcr1IgAClZeQ82nZfO5H2ThcTAu5yNeJem0SdnxANMst4QU7CQ
x/zyTfvd4CoFJ4siN/ECD/j+ufHW1qRMP3b4dHc4EcoyLWjJzKT8kVpaNnnaaGrMtQaBRDLY1FGp
qkGqf52U+LGcy6lUmjZLbJfmVt5IQQ6tdG7fq/aZqB2I7kU0iMWKSgMf30UZVmq+9vJH8n7z7MJH
MHZNmGDJiZlT/GwdTGOVe9h05HfgYqgpqH8ACgSQM5y9MPibzqTKGA9hBf++znnI+deycgyOUPM9
pBnqvXEN5AQ6lwWpU6mQfrUSeb6/4+QUmSBIaLaNi4HoMzcnh5R3U2QLvsJ6j7boeq6f9ivt77kL
XoidiixprGSg4w6jA1aEn8/n6skKdxx8IF+tH73XruvZ/duoKfNdPzXvbP1ITgBsbsyucF+s0EGY
HI1JnF5Fxjs9JMCylj7dgLIEIbaZ0cRMApX1gHDEVA8QN+77EfkxK6iF7dHfJT1nuDTCurNa1VX0
qo3Xa5/g2Q7VZxMBPH30dGflN0KVACmOU2rlVOBkTFaePmNZWftpnw4wXNR2vI0bw7XwXHf2dSvV
6I/XFXKex/xwoeX+unPii51j1EwWbB0g+c1AR+dB+eEbGicDhTgnFxmcUlh6CINvJpr4cmVgcHeY
mvxtPVB2BAa2kGWTPpFOFW2RZxCOkxFyV13Cjk8GmEdIBSl/YueAvpwaBXj9wdZMllyfH7O/jKIw
BsaEYjnUkehUbvjWOuXmDiz9gKgoovWgHqf8mr8Azzkh1aTxxq8DUwnb7sxj+NbOOBgqcshp3KUD
V+02UelcRVo9TD6ce+tMVo2M5UtISvCRqd6UFb3F3vBR3IIEnv7ZvFCGTn790McMWN7EyKALxPW7
d08KyIqliJHFK1vgbx2B3sMoIec5SGiYKCF+fSr9MKRcVDY9yAc5GHZA6EDIdIJSggk1Eq3P7nD/
Nn2r93SCJfXYVqH/Ka5aCMlbUZ8TgnL5X5y35k/LhoPDNTK3ZGd7tpyrJo+qvty17+b1znyr6yv+
y1f77T/+C+rNj9zlmv/9zUAIkP0Zvnn6kcCPvAq40w1V8pl+jmYOm1P+5/++yvWUzQ/dzXz39M1A
4vN89/QjON7xY5gfgpIxL05KBLpczcUP+yoxPC9xJrt89oPXfi7Onr4m6SU/tBHYb/ja7s664Q7g
iu/5SgM6rXeaHNqv/C/f83v4+vS9M+lXn370Ob+KjfoZ35hv9v/0bbf7f18xMYARcfbKIfPnZxLx
JnsYvsHK+XXRbIl7YIq8PW0xKs7hBX4o3fUynil8AgpNtFXyfbZiKh2k6pZzAEFKAM5LwE/+q45Z
JR+Jde/RwZ7K+0rZlfDQL+NleRyz5ccuz8+Vo/ryB/jTqo+ZQPipF3txQgXw6wdAfdiTTcdeZD32
HOYhIacNVZx0DFbxOAQTAddwV3y8Twl+YUDEiFJnENnqKkrV3kP/+u5TAVge3MuX+BuMw4sJ7yfA
55D9l8Lp2SW22XAsGbMQB56HN3Nc3gu06ByQLIWuo3q60pGTTGyLQwVFJe9BFnBbDQC+BnxKSde7
Uh+STBhIM4qcwfoRorE6sXnD1vA/fb3OVNUkGxg1xhOXOus1+1WbvOGDrtldD5Mopr/xce/C+SC9
kw/vVOjFBwwYkBhzKS9//t+MWvX5yeOgDWSM51E+/vqIAC/jOkvT40Md8xRSjFkNhAGaFxUHNXMX
TY1kiqoPCFn+TtWWMGLrPozFrrIKXr4m64D5T3AJRM2AecC9iZOYlfPsmfQsiC7eSCTCguhe/uaJ
AfgBQhgARtQIBKSPWh9vzKXVDNqb3c5fgwHuTsn/D5SJsIbkm2tIvVPRpWJLzsnyeGkTwCSMqBUI
0JXA9oAuam0EWPYd7T+b7JQkVy9/rt+aBz4XxqQ4vAYuyBBxTb/eawboPTEPiIODBUx3X16NDdS9
DS96St05T27njRQb1POi0WDTr1Qo6e3suwA4VlEmb4Z3Aff2ly8tfe7ZyqXFtP+0tHHiGg6qXy8N
Thqw8n5n3qseGxDw5JhtItKkueEZTIi3VLcP+/BWTsYypt2Z5Dwui3MQ/K86j7FPYYYUUn4nEfAc
tZienNpjDYR1BFh4kKhs2uLzwYdxwZypLhQ6Dy7GE5MdMED/g/rWoGBEI+9dUY5kjicbatJhQIzx
B4avrt+kIlBO9sIYtWQ7vMr/c45qyQpJNYohAuom/gvwgoZM26HWcY3+idkCtQcLvO4xkqafrhcW
OXsk9fStSGpPlTnuv5ilo/V4u0bQ2aiMvW29PPYX8qVWuoT2Y1lGWl1tmx9JawZfJP8BZ26tu5Fm
cTHZqTyz2xiLPdoa0VD1Qf6Lbfe3c4OHGUQhAG3IE+Wt/vVh9scJykcUGtymuSnSLjHVmwvaKTzp
GSG9H0jsnCEYWFEepWndtu/qMkSJCR8NsQpRTI+vgzqeOtBn73UMUI5XUAglNkyerX9/471PuO0Y
kTyZQjNhZBlwgCWQBucVYgE4LeOSv9TVY5d3PbTHG+2qTIQvTOrfTnQxMh9vCxK6MRoosagIxujC
yV57I7hlf7ha9qDUjVxAKM++Mv+AeqrjriwMc4hbO7Wk1UcAhts2tBd8rvQP6u0QeCwoAL3hXRS6
XwX4Ek1ubauGcI/11upBd8N9X8b/kqSRTkyDikG+5e7AuJsSWtmJzowuUiYbNscY+L4bAX3mCLgc
SD2v2SF8UYWAFzCXT1p2Qo4MHfKS5nUooThYsergldF5SqSladEIVfH1GFJb+zFsFiVOwdKjDdUb
kA7NueswfDQRx1b/2A3TB0ZAlzHRUio9ZRE2uCJYsktmVPM0MpySkN1Q/zDQyCOyRHfstjRYZL/e
6BisYU0F2DRrNjg0kptLsoC3djfwF3qck1jPa2ihflOv4lNXxAeA6sF06yrJaQvY92z7sPCX7LUi
nhq9qsC5n/woazgUwyzS+lbrhRLkXG2eWN96St0MgFUBRKcVPz9dbIYBGXvY3K5wejH0Dl/d2/+w
WsDGQ966FA8119ev/2O1TOm4D+dycW+nw/xQxM1jN/kPeTwQ/AALYSjfJtvxVgpw3QBJkuBg705K
Nz3Zz8u1ZhQ66Pvl/79PdT3r5hwY5kAshWeHaXyIx8oze/d2SPCpTZ3bemNisywf5A2EedUXZGvX
erQzkRH1HhkN/Za6f1uVcLi2WFSIePfyiWN9pH/dDDzwE+ClyIt8QLXn1zXmTM6XPbUghcd/UGct
c3uI49nCgJqbBMTDiNTme0cgfcRy60SwfTRIICTVKx3YPgd/zLGjKlF80Y3j5PVi6Q+Fied6vhv5
EZVi7NoD/h8PecvmYDl6icE5HkMmc4QpYo9INgQZySXd/v1unaGA5OGdos/8KCxP3M2gGQIxB0XB
4EMtbIcuHeZy1x0NmlYxZPjXTkSaGXaMwiAc69SY/QS+N3sL1V+Md/G55a1qmcCLvbGUWH3zynPR
fX/+XEKPTxhEDIYoQ39dyL07jjmxaOOH+Fjfu65Ed2N5pVNOp0cQUBVyGArWSjC8PZG8VaFymguo
xq2r4krzAb2zMZtUrPgc+KCvP43wT1eK1RknHW7q+E0+a1mnLPBn4oldaqQnYyElmwXDEdrdfKHX
3N/Ddpa3ofYKAWDijJDl1p2vh/Uka1LIizy1BeuTDTh7Pwdv+83Pzmq8/i3yAUcE+tgMpaEuWXQ+
D0nORprN53siMcDOOv9pwmuTI0GM/54lHGDC9G2GBxTwfPRuiTE4HJBZO/HfE7Ay2epudRcU8NkQ
Dg6nq5cxqTfzlU7dYIcrWtXDHHv50f7ejrmeDjO6fB4ubc8zMLBFQtq55NS9s2NJ/GNVnamWTvL4
Go7BhZoaZyi+FCvFF5ftx8Ppfm5sQ2ZBy4K6BWjLcRDRcRK8cn2/76FcnxfFNCRoiYPgWd3iBAWm
+WiFLOgvf9tONqcmYqlF0Udsy38G+CwZzItmn8q44pQAAqSQ56Fm9I3C12WCJ0LBK5emVvvZW8E2
yvaJqtdDsv98rSVpsxswdcJghkl+PH1VmwhfEf4ahaeIRxpm09A9lZGUk/Kzz3tkyTGOhvbCNJSA
vHt4bRhvkf3nFxcARJO2pRf2+SvLLCZaIwQltxIOzfvuR71CM0jZolQ+5EfqUXESfCr6Xmey9PnM
BnQQ1FN2N2X9vTssl2YJzroDEVx7KnpiOtShyL1H9QdU90uINDCY8EojrEeqU8C1+zDzPmoF2foe
Tk+3owPDmAWPiPukpPsikkKjmWEJr7UdKG1G43vxCVXrW+WQnWJ1wP8ldHf2DxEazIJlKQhFPbLZ
qIaX5rvmCHAHBKgeZNk9S4Dk2YrsrTiaLnDtORPwr/AQhQMIDdZ/41rmjbAOKiIVCD4r+mRtI47D
jiqJkUJX4a5M4uEQkU8IFUOhR6qA6sPDy2vIlrfPH1MYcujRjgLK2/3sH6dHVUWLi4f18W52I8Rr
YOsUkXaOaMhBY36gG514NEcRJ5+82kAf0E18FXFYMpNgpR0jc8ASCTheDAwGae2BSymDARC13djh
KH9BwsbLrn2eH2mO6DdIPjYXQ5kxgKZ208+4RCWmKYbvXA1n51PmKI+XRyxbKi1mbQKOac9kUd7R
1+SIb4ZVO30CQAhCw6hJzQzw1V/BvjirZxJSCkgZJD/FtHeC5WOos1VC8w13POnhYSDVURen441M
1DPa/QtbpFFa93Bk+hISqZ9KCsanadWRoO4j0CdWQrTumdoH3I2utJhffkZ/aNE9GhM6zyiMSNE0
z/rgvjiGfj/PK/QhVMD/jllTwWvnucwV4dZ+1XxPS1HFbt5oiErBS5GMsf2lnOCkKfgvsjm0PT9b
P2SnBORYUWaieXhWMU1oR/pu8wwht4zJ8hRSorKr6t5/1wUdQxKqkRQLINptQxOnGYRdGRqgben8
ad+aL7bJlWo46Hc/srn7mu2yIx0BzrSFOK0Y3xHujp0lqIlGwMod0TMQYK5MI1jRKA7aaHqnsOVY
bhAvP4HAVsq/fkyfn2TGygNIgtg8O6XgdYXeuo+qj03/sTyG8alZZNvZMjE3BfkIjgIEIwB9juUh
gNiKI2z+GCCq+dysh4d2Df+aKmB/c0RF6NfiCvvddinv4WSX4TsUy8Im/5KERxazh5PkQNqTNZmr
JWNO0IfAqyJvuF6xarRTEsU9XnUITu/NGG8l991fac44Ee7NOm7vZw+eqlVOJGX23XfLEzaTzD+h
CYdRuG/O9k59E/n9NR1a+7mfbqPBM5fucf5SHqKz4/hzOlYXUQB2cr5uAQLjY35NEG5+5ef4d6jK
a+Vct03ydxiZ3eAW2X+FvLj76LTHvjtxRn65V7kSz9V2CZW4z0+cAa8llcIBzlABdfHNPLpYHbi7
Eg4Vt0FG9HJtX6inryY/XbGtPhCX0uGEyI4PHXdC/yMNLngnXmjJIp+9AmbnUACcoCPnd0CqTfBG
iIEKQwg6gXVzQlyskHf/klnIzxqXfzpT5MnzCrKZbKKC4nuiyj4R9bjOuuIDYLahOEvm+6DakW+e
4NCBFcSQZnCEDKVXciScdSjRBZBqgp1226ISdXDWCRyMHTIojnmMHylO4Xgc7SbYc2O93ifJNtwA
Mz+O6ZxdbIHjISsY2ps5Q0FtPOweu15+bRLx86RYLVSrOBlwVSt3O1j4eewwASAXve7j6A54zkDh
gZdUXgcV7GJYld2HJCQPHjY7RiCGAAOGmXzKgFoOIS0CHhnfWydWZdpfmbjkrC0bn+Y5hlobBgQq
HCGHJC1+qDagxRobynNsbmCGmkiTrl2xO22lJojlLMVI7uccLjhhreH8WW6FMM1YQugiOwNDX2f5
kETDx9nHp9KG99jkhNiFTCXjd6XVARD44BNhcJmQlT4kMOU9sG4MhVOCYgiJaAtC4TdSImceoomg
h8wDbkMD/r2EFuPNhS8iUo4Wj4vcx5QScjIzvwM6iu5/OTuvJbmxK12/ikL30IE3EyNFnDRlWazM
YtE0bxAkm4L3Hk9/voWWZpjIjMrTCqlb6iZZGxvYZpnfmAhauDWgajMDdV0B3biLJsqdqm9kPxN4
KFAU8/Rd20XzjQd5adt4FrqxtaC/GyFOCAcLpDRVUReB6CQD5VwYrQrI3PvE0WFsyxTsfh9nMc6f
4LHMSHXvUQYOt6bPb2viAHNXf7Q+oDnJjY6CIYpmLEwDCQXOvL1KoX+D6o3xLo3nm7qfH+BhgBGO
gekWNXQLerqvC8Mc0Sg0PKwQheGa+YFngJNVuw36bKJMZrMyB18VrTXAxoFGzrFovARhR4kvKVhI
RQJ9iJVR7lHhyG4qdizeV+jKiwVnoJQwW2RVUXUE5IZ31HbRiULEqdz6TW5so6pDZdEDa2ZqzN6B
UypPt0hwJTY/FqoBZiUiJ9ShzjS4yPgE0O0I3oPuEfg5XkYpWmi8D/HbEvGTERx/gP71vvaL8rXI
+HdScg16urK5mEgsPgBJIzA4SiYIgKrNQ2npmL4MuvbgaOw9o6MrX+A7R8YCg5SqMYwM1K0Xkrvj
hI7YMTsvhkbQtxhQxjLLRddioc9wc00fFl5sHsMAxHS42TsmEsWzY8NT9RG8E99mlB5A6vUakjrL
eyH3hm3Tk03HBSYSHAWUlxopmFWIc8Yah0vAEa/CMVzg8vBBA6GSDPuxrlEfYK0viidNBXF7FlHn
2OBvveQVCVKEqIYa8L5EIUeQzEEmFBcci2tDjriaHrRTU1OCPYQ6q98/1Vhc38Qj208MIFBZ56VQ
Hb9zTfhqgycy13JzqrOUDMR6yi35hSJ03PuFlSZ5X2OKMrDFmu1bQdGP+N4vup3BzI8Djn2oK746
BCzQiKKczf7CJhtBjakeISCK0CWiuNAooTAHthE/LS1uMSYe8FRmU6KTa9Y26yKrgE3KKb8IgZqQ
FHYNmT/oP85DxR3QPTDYgDXfdWcEdDbFZCSf+NmzT/9h5nqtPZCcoPCortfWAhB1PPYIngTgHHUo
4YuII1jkfFvXkNtE3UMsCikEwCrXgev4cyfKBjTuZ+rRs8lFUOtsrtngpujRY/qoTBy+CKlDMYit
splmJUpempa3LE7prAs0cTJe67UQ5CzQMug9mQYNMXBenIanJZAZRm+ZWb16EEgmpki4PZMBjRJ3
0MmgorogeEW3dBGtHUlrBvtlibtoCIh/fJOVBzHgXXwlUiwfMcpcRA9HLmM6f4Lldgu04Oh0DgqK
WTQn/g1nMXvoPiDrampGPCI1LSJ/BT4VUL0Gq5iZupe8vxykWYxJkvyet1/A0u1Zh2A03mgg8M2A
Dq2yXUcHEBHXanOUSFsKqZJ1CGdKfIRVsLpLckF2gvPeH07ZwqAVmnEzk3kizCA6w7dByTrEullm
r7oZTFbzxUVobuHLSlOrBgQroG4x5HDhvnFE0+WhBG0iatyDUJJGhOC4hUElCKkF/UDUH181HtXX
mG2aEoamqrpH5CkAutVHV4yqMZM2HT5IUVmQUkmKCHr5Y+E0NrAr0Z76XWoRqJreSsMu0+unKMl/
o696J4VdJO0WsVAp8Eo720iLH2OSHqTCLeVzyYeW6gQlNGmeOhroX7APb3+7BbF7+u0W8A+wNMNx
aFys63dYIoFeDctnyRol95e1KQhKgOCf7Db7upgOif32khWKtxBJF+7kDwlQTumkSo4ghAszoTPa
o0KIRZMreE8S9mdc4nZS7hCOh3xXkW52cZSW5gN50tLyEhUv6eSok/mMLt5n04EsBDtJhBYoIO7F
m2bRD4koj9BtK4iddouaWSMgXvRT+NQchLjzHMhGEIpiR7kSrbOtTMwGXaX6atpTxn1K+O7guCGY
12VF4QNUa9Cjye5FC0KOKzKFAyH0F6kAOpjbyyJSLP/T2y/eOE/PbGqQoHtcFc4ugf3pqVEnnZMo
Tpy8pxsq9oLP0h1cfAQGLqdFrlwwBuIGmxA2Am73aeEgVdRojy70m8bFVIw0C1UXwk6KFUv3mgK4
LC5jyh60ENslKkpyCMDr+Gei0clgs4gJ36JtJbjdHixRTV2yN8Pntye4lN9OV5Yn7TvTVqE0kJit
ynPYMMZ+ntFjFR5rktHoGnA7hhcsBt2yoIB17k1RFhBw7lLkEPOW+I9ukQAjmgDYB0t+gaVELE3o
7UL+WCS9MFw1Z8Q5sGxf2hC+SKTh2R5bmPVl1PmZlSQzIiIh1WVBhuT4vS9OmJyrcU8zlcba27O+
UDQFf8NWMmmeqMjxrdJRFHKqcMTr4lluVfl4LmaSwr4Du0bNFqfuAQ+PBgd5KQsIp1H6awO0A56e
OFDct40GoLRQNaUodX3pXWiseh6tStMA30tF/AzzpxipY7UBNQAQJm7GEZzwfBr/y5ltsirkzJaS
vTi0yd0jqBTRVqR5tl1q0xr0R+yBBWUWI5LcZ3xFaaZcb6wuZfnVMvr1YdcHLbSLqIOlqR2FRS2N
TzNtHhtQTf+G0A4VCAOWmDhpBiaXH0hQuVRliTX0Q6hTPpoiQSnVqYVFXbDcWO+qzfnCEhKlUSTo
7nM1vveC9OiKpNMCvgFoM1NYq4b82R39Pbpfu6V7i3rclWUjV+TZLDkGOA+4gB17dQwrI+FbmPtA
n/59heLdu9TZaXVLg6EAgyKaZKJtuDRPpIgE0C8GEVGbElteK2Ivff+TZxLkIbwfzzIB/ejruCau
KF7ppT28CsjDbajWUgVehMot3954VvFh4dks0HoqqQJZRuaeHJP1DLReGoO6ne9r17kRjyVnkLCZ
ZvPbr86Vc+TkMXEO1vkvnXcXYt0ZJCnyc+rwTvEsi0N2nGAmi9R6EMJh0xGCAT8xC1Y17L6h/qN6
WcC/cHui9Z5YGYrN/UDF0ERxTarVYrDetoiXsWAQXCTVZStESDIP9N6lKy3Sd9JOT+jHuybQ4mAi
Q6bVLR1paqPS6ZGrUcrWghFJBmwnswiUl0fKGL+KiCk6oIT1LkBXz3ipuvKWO5VkBSADgoXSb5dq
dZGhAij/R9DJS7QDeDnPoueYI9MwOUDoX8nlIYQxsXymhPsQoJIlkPkk7r6IRhhY1veOls3Ig3Ar
owZFDayPnqHePv3xb0QjVZogM/N+++PoZ0Ah+ThgmOBlmEiOL8DuX4rYdeZEkObVPz6O5Fj46lKM
HGk69ALm0PEyNgDUJPgJppSnWUeiJL7wTgByyP0FXv1lYWa3BE5z/OqAn8iFUBoDN6tFUPvtZ3bO
n5mb2eVetlg34FulufPLMyu6ag2emo6k8jwZ1hHbxigxyYQ6+4fGLcY4FETFc1eVjo46Fo9BgHGk
mpEdoknyVe1L6kR9x9cWIhayIojmLEKaORWxRY2/oWe609D2fWnbxAe9EllALimDSBFrwTiL1BaZ
vHlTGMQ7TjBMWy/Ik8NSKF/cWPLY+uQKYT7RpNSFctiiNh3YtHEKXaTN/JGzGXHAZSFq1N+KWdJK
LW53ndIe1Ip8LCdLRFVw6TKSaYppG38Gh804mm9R9KB05XINqFSBF94QiR8JPrqY0sMWwkiMoGYc
F+puyYmXsnvfKb+VXuXfg+h8hwhusq17UePCKvntj3VegXcpboPlUek+Aw5Yg4TiutUGFfv4Z3Pi
riWAkKNfmumUNm64s25kTw7I1iSoXUqoKsWpfwOtnIz5i127A/h+7rlxrzzdWZZAj83k+cBVafzN
XUUDc4gsZgk3/VmCSb93XiMFKBXS703kvCQWL1Ki6EKXApAaPAe42y+dLIBVS2OJFljdFgfhnWaZ
+lSUzde3n3C56389PT0NsJJG0gEchXRGWz0hTFe1MH30vQsPHYLFP2Xxi3YVlGACRxqqaA/eFhis
UaOiLIAJL84HnJZMA7rnwvJPqdssehAKdd2dbjfpXq9mi1MXHeBhkEpyjSCZInQdujNum3V/dKHc
RnygJz5LqyS/L3ZiCGiiWW1QlPvD0WJEgyVB0xaPJoTAk1o0H6XgBqOwvS8aEQ8Wh69moGgQ5NQe
aLdSvEvl0qfWBOme3ysWejXXBN5oyHnEUqh3Cs/djXWmAy6snZdlF+QQdCkI85uFa1lrVKUTC1RU
1n4RoWBXhzlUwf5cBJsTD0OMDNWgBh1c/NsAMCzOAm30tYrHf9Y29BRHTMwUKlNNSs9AALtKwcNi
kvPb29/xLO4ETAToDIY1BB6oHNbqOyqMH6IZ273+O+5s+CC4CQFWwEtWcrdEVAzNjnxMkgR0yl27
/yi5FX2VpwCvNBriwHgoFQgZ7jpU5GyreojX4zLNhjBtUEbe6hFzu0rHtrbz12DmmixJCHSUScWI
SaWMLJR3GmbSVmx0Hgpiw5LnIyaJlzR1JSoEi3wA9Y2++NM4Fo80mITekDNEqjmrTh7smkEx8qF9
lsauRA9DAHwFEibKUXeeNn9aVMoFHSK4NRPXCwmEfUwSutF7n5njHqzXx9Cav0jiIe3Gnr42S+5K
wr7CGXpgMlSyRWJT3qa09lZvMUa63TO6XqUITL+zwH0MhC2ItgfB1pkdFC2YMIHSbukl3DaVILD5
izrtH4kRmXLKgVINu2UB/p8f438FP4WHOAVF3vzjv/nnH4ii11EQtqt//Mf/7Zq2/pZG3/K/bLr6
57fuL8U///Kh/dZGiAr/aP5bftj//OF/nP4jP+tfY+2+td9O/mGft1E7Hbuf9fTys+nSdnkKnkp+
5//vL/7l5/JTXqfy59//+qPo8lZ+WoCCyl//9Uv3v//9r3Cbf9l38vP/9Yvvv2X8uYdv5bfz3//z
W9PyRy3jb3A9DeH2DT+Xf6Prf/PI8R3HdgyDsJ5PlRc01f7+V9P6GwUXIiMgbeyI5Q81RSe/pJt/
o9nvUkmzTVVb1AD+Pd+Tr/C/X+UveZehJpW3DX9a6lD/e76DjbFBjzuCQSOKt2H1nQYzaeKSOYyl
SYfZ2UXcjYb2I8g6hPCiOztyNpb1zqoeS/M3/h7Fr237kf/Tt1+L7LF0+80YftJB9SBCsqGM/Mu7
+9ez/vpspznP8mjgxgiyoKBquuOsMJCJipRX1Hvu69R+jdHU31Y5tPm7rFWzPxbnydr8dSTJnlYv
gZG452CVWPTEV5vbRblPCxAFew35KltiCdRv2rvITK3t21NaERWXOZmGTTNapUBoA5I/fd2wMAKl
we7idW71DkVV1el3iuYqd1ZaRPO2xUQy2JTekL/Tw7B+8hLTOASF69wa06Dv1THU92WXtI8Gyqm7
LJirTWbiCJZbnmrfBIM5b6ugGG4RF0fwIgknbrUIxcwOFGFY6fYuDIoE4+u0ld6sP+hXTp9TyNUy
PcujaEVVh+UL8+t0evRAkK0OVOO1LrM76nOPyDS/lLl2h1SQ9KPffpsGm2/93QDryaEMx4w66yor
rgzsG+hJGa+eWY/7craix1xUoxJ0tB+stoqfyq5BRwwLIOBceuBsZ7uvn2jkzghla7r9biIseCiq
XvkMJ0ehvOiX31mJ0bb0uulGn8PuHtxCe4/jYPtYaIN5q1e5t+cmnXdeqo03E8CFHVVFtBcjILsv
FXX012T0ISYhqPaoa51xBVIp6cXpYkUjhjRWriKmvWZBsWwqa+x15XXUDXzmqscpjHm/T03zzhqf
2sa48k1X29DlZDKJnj0PUTgdgZrVNx2cUnF0ddCOPaD0Wq+rTW4HB7t1N7Qfj29/0dVGlLFcKAYO
I9LVo+V6un5KJymNEEuLQ62mH0xbudf0+qsTFldwOXIH/vIKl2HgADAZ1eY/7mq/D0OFNZtWB0dt
7rMbrVWQho/RFH17MguCZj0MFRJNNQm9HP46nc04DlXlI2F1VM1Quy2q9vcGH8p9FhbeIW9yCB9G
QdO5938kndrdzVEiwmNWmVzZJ9ppCcRZ5ruUP1xASJq5Bhp7s+ZH4aiHyNpTSNqUPiqTm0Iht/O8
fYZQO4WncoemXfney/3hnRfV3RUWlrbaq2fPsHoZlD/8VstN/zDi+/gxRZLh0U7t37XeH1AKNZB/
COMUJPSo5NtubtqDMQcZqMx0eKin0b3ySi4sai4VCZKWN7Lm6QWpabZVHZXHHvMD7jg1/J4C5Uj9
8cpAl+dtqCw2donEt6eLQHOssTMjI35xvLrctI32ZOcPIfjPW04dZYOgb1PsndKvPuN8YG0CBw/e
siQJeHsxyus9W4vYw7CtoGDra9GEyZ9GDWCDd8hA39hk3UbuPFbKiCKYVX4KR7PeghB67wXVlV1w
aa+xnT1CUpAEaBuczj+y487Xx9490DIvNp5RPPWAht6e3OpI/GNtUT8y4ITCA1ofieVoRUNYTerR
GOtNFqekhubGigcwLeGWQ0Uih7dHvDyr/x1RVvsvNaB50ud6QEf0UJfNZ2/MXnpbj658skuHIbDl
/5mV/PovY+gCRHGGSBCvGYCFZ6A5qXONSn5xI1ikW4BIDaCkq+Xp6lOnNI2qHn0neAAe9wBJCRfy
RP0ehfOfn5AcuZpBxuhwLK5izbbrvGpoG/U4htlWt5W9Peef/HG+VqE7W+umypHrcEHSsSQTWo0T
VQp+m9HUHWpzUDdlOtmPKX2TjZK4SOV1yo3d60eWS4CYFw6db6+M81Of0UnAAHajZubxIKefbTAU
LXWU0DukQWhs2iF7BEu1VRJta1GRmBXvqHnlN6/IX/vJOxpZdW3dnO0GegTEKCR/FJTss9ZzFGZ9
a5ZVflTc7lBF82+5ku0wUE3E/BDNLHV6nTui/SvzliV/csIwLIepTeKuUZNd01FTQj9SyJphUzQV
g0rc+5pDMuT7yC62ut8JuPW9ZkdPnh3fpkXxLU39Kw9xtmXkGYg7DVpXrDFztWWmuoBmFwOf6/IS
dxVjbjeOntwFRIdvz/bCQKaGDop0xFlj+mqgsgnKwS065ehCgIB+0fu4YvQZeBigaX96KFaRaK6g
XIXH52qogUShhenrH2bbvLUU+zFP/WPj2M1/NA6vjWgaOtKaoFiUqO3kRhsc6X2gpK1GOoTiOdz6
RGtX3t7Z6SmdIxt9CP7XMFR1deikOBWZhedlh9wrvkRa9V632itR8ioTQRaDQIdMy9NMKjbEL6e7
0E6zsC/jUj94Q31X2SkMqfIxH1RMuYKnsJhu3/5I5yGWjCfcIQSmuIHWDToKzxn9+j47WFH8pDW0
tGYAiF2wd2vtuewyfQOH9mggZagP7pXXKSvgdOedji1n/C8XRdVmeCq4FgCjbgp3RhdWNzY5AozL
wb4y1NItW40lrB9OFUg/rIjV2drPbqUh6qQe2thvHitDH28auqo/fC2oPg9lWmcbtAAtRBZn5dYx
BppiURwA707C/ajPNlgVJ35HIUJ97YLWfH37M1x4E+hDGCp9a84ie62LUgXJGLdDnxxLUtzbHI3b
DYm2ezNoWXXlqLmwwCjPqCqlE/iZ/HX60r04aKwpCPwDBIPqHQjp5E5zfLvYGHbdPs5x1eBlNjbm
97dneL512DMmrifIQDLL9e2SOX42gBmvD7iv+I82+qXbSG2tz2+PchYVWNQQyTEtqYhQfpHJ/7qi
ktwZOvoBh8qZom1lNXdBHkit/L629OrKwXPhTaITQP2FvhNMrXWapAyWOoWFYxwajCrM3Py9mdir
9gz0NRwqba/lZXclfDuLEJjfL0MaK+yJlzh0dPABOipioTmr45MWVz8bnWbBEH2uxe0ubva9E15p
Rl8al4YnlBDKFbQ7V4uGymylsyiNQ21X77UUOmeYjk9xMVTbyM7xPOuV36okhDXgzFfW68WhbTqX
7FlkxtY5bzXj7IoycHLMyuJ3GgVfiKT3sxveFgZM/hrvyL78DfPL6crXvbAlXdDMEGCoMHosqNOl
lKNE74aRWRztoX1XDOnOBaYFOPfT2yv2PM+yJJ83NACWcFqcdZnCh71TuF6hHua+eqRRdhurPyhd
bEe/fa6aD1NXbtLxpc2VWwGdmxDV336AC1uGo99BvJfHkCL86TxVpA4zLpzkmGJUsMka/Qlfspeg
aG+a7FoJ6MI7JaWimUP2SrV/HeBaWNOGwKf0Y8IZvVWy8V1Vucq2m8rf357UeShpAWCkIMolahBO
riZFBaY2cS/Wj8i+7U3685tsqL8ak5psEDbF26RWv1rd/OXtUfVL79KEGikqf5q8zdN3aScVhmz2
CGD0Ie6zT34IWYQYS93Y4fhbWUW/ZcPc02IIW5RZrZs5dL5ns0eS5PsH4HsBru7OV+E9m7NS7Aa9
DnYUwvd4Ft8aGSLpXUz7Pe1fqsp6H0bje2wVwv9gOaA2yRVB8Z4KzGrZD+xz4PhFcgw19x0Kn5/y
FIh/WO46Vfn+9us639kSc4MVpIUMm1RbhTqBhdaM347hyzgfRj/ZW9Fv+XRXhZ8777kpAAI7V06x
8wPbRtFL5FQ1Nhpx3OnnISQWQwDdOBbJ9NgnVbunS43JkdeYmzJsJgwEi/dvz/F8xbMSKERSNSfy
QMfndEgNWmUfd4p9CDJgsJmyK5t52ISBd//2OCsBIz4UVXlpyZO+WQBk1t/NdVM8/gZEdZTJUF6U
pn7oBvvTCEtIVbL9VEIDKcL6Q6sW2G8l77DCMjZWAI3ATveO78Rbve7fdV58pXx24RtztLGQgJBr
tHJX37gO06Z3lUw5JF4xQv9JPGXfpnGxbRHmx9oNCYw6S63P7Kb5rlchPFx5L2clRMoDBgUCbg7R
K1i/lzT3BriEZCFdzI1c5Fxa6Y/cnrqNT8konXN1n7XObWI4t6T5V+o750EPYxJkAdMC0At+8vTr
W1nRRZCe3UNe+SPyGzpoFsxkrgQF56fO6SjyFL8EPWMzWWmXGsPRa4rn0Ku3Y1LcwQ28sUfvymV8
aSgP0i6RNOx5b71l635E3kiboqOhRi9Zif9QOL8Hl/POjq+1ZC5cjJQhEIjSKf7xAdcXcOokQdNr
XXJsJrfa0P36p6oCXKiU4GFymlulLO81s0I8pNJvUNC4C8boY9xe63xdmLGpycoFzEzva3099ubk
pGPnB8cRpSXV6N8bmfW7ookpQ3x3Za1eWC4Ed1I5o+qOItnqfNLswnUrcpHD5OR3ZpztMbODI/Sa
hV/qPt2kKExm/fu0+zZXN6E1EUAHm7C8Vv6/sGWpLqPtbBCmi/D06XLSINbgAzROh7Zu9G8+CQJo
0oHzOIrCQ1No9k4tzRYopOJupxA5zLffwvnVjdi4NJxpoXI7rOuu1EH0YEau/zBjGbuLw/Zu1qZ7
ZLt/er3+gDnyD2Xot39+TBSNaVrz1mlSr6ZcxoPj0J3tDmGrRrAstZei0beO4ewqTKedKn2ZfZit
/8GgNtLiKNIQVNurQfNOpYnN1XGw1TBASiuztvrszfczajg7W6vtW70xEPmxg3D/9sgXLiXyCFrT
6M2g4rzOknQF+aTardNjpPrTLtF8f9cZin+bD1pzZagL20eCWoPjX97uuouAlH/alaSyh9IKv3VW
ZWzmsPncmCr2nUPbXXmlFybmcjZRQONvkt6eLl0jaxIUUlrvoHazfetWGAtB209xNa+K+7ff4aXj
ifIMWHOE4zWqTquxag+FkDw3jMOomc1Wt5rbPm3vvah4mGfrdaiCH+rcfK+r8ZBaPIE+fGji3Lgy
4QsRjUu1AJaLgzKXuc6quXaSLqus+eClbutuOzgRt87Uh+/yprDeG5TgdqkRO1e2ywqrswQb3KYk
gnxTqmDeaulmidk1sBG7g9VP77Pcv/EAJppase/Ai9IQS3e2Ut0UprnpiuidE8Tv4tLcVUN9a/X9
+2RSgk3kdbvYjz+//VUunKAgIeSpiPKQ3FyFW7MF3G5QLO1QGeV010VqsSst41rF8bxUTvAI9wPD
D13asOsj0tSgrsYjhHcQhtNtk3ThFztEZFGZFdAeVYCSTWq2r54aTDvT7UsE6xvrQ2RnxZUvceGw
JHVDaovzD3DcOryKnMlFYXHqjl6Z33dp9U/Nq6qNkrvFpkRsC7bQbWBNL3/6JTOUBWGLlPW8YB77
EfyLJDAOhp4aj6EVGk9a7epXgvVLL5lrkHtInA/cMxhN5RKXqw5oXjxONkXY3Cv2x5qKR9x9a9Ub
OHMPpepsucW2mIdd2VcXji0uYLohDhc/hVE5aH4JqTS1KlIYwepBT7vvVlS/lG783bfH275rf779
Ni8ORdKIDibRxdk54nglwhJhZx6y2Xo24uYui9uCe6e4A3v8H6wXT/oM8JcYy1wXsOeeSnmg1PEL
82txRIiD2yYo1C+z1XBw2IPzwQBUdJuadFqvvNIFcXtagaVMRkUFIiktAbr5p+9U4TujFNabh6mu
+vdVN0Xf9UKw8kTJt3FRm9s+yKOnudOsQ6NrwzacqvkWw850j/dodTNO9vgc+359Jaa9cIYCoYLV
pFPr4VZcHWbYTzm+2QzGAX9FTE2McTPZdrnRTedbNJCz6HNwJS24OCI2I1z7ZIZnia8TDnPrztN8
sCP9oU3Np7IOPweF9rlO/Jdwsq45D1xaYh77iL1KG8Zad5cGGtxzDZP4EA3dhj7CfTkn38Hy34aj
//Ht1XxxaqhWUX1lfVEsPP3I0kVNhqnqDl40tVuuiI4A3et/aKk53xhZ+wlze+Pw9pjntz5Vd7Bb
1HyB4IIvOh0Tc3QPEvcQHzt//Oip9bOr6HDpvJu3h5Efc7p+0ZWCEssX4zw6y7C9rnW63G7q45SG
2yi6T91okxrTzm6pXnyI80+9dmWdnJ/upyPKr/9yCsVxh8egzojixJ7V86ZNhs1YR5thPgAQ34bV
lZP9wps8meLqTQ4lTs1jmtovsIBfws4zP2hBPe06vy2vTO38osbRkIibqi4lXS6v06mBYypaRUvK
o1lbOD0Bbd9jGKhe2dorFwAJVKjziAsIVRGN1Gp15uSllUSDG1THDrrv49jYv4XjnO3CqWsf69CO
7rQStOKUK+kunsD9b1IvmO5S/M4/DlFIGRTs3Q32s8ljq431fW+n81bJx3DbENRh39gVLwMb/Jtd
DN2XSlPjJ7eN+pdMG/ADNTN4YWEJeM9tWzgumrr1YwVnrha3xj5IjZsqivkb3MptmqOSILIw93Nn
uDd2Xnibtstq+vDV7wb+47tQbZNPHk6mP8MQbF5fqYju9H10mwCc/xgpybhVoVjti8xy9hkA7Sd3
GosbPTKNba1rHGh5Zb4PrBpmc6jpX9wBYnRqYFuFAWlbHisFyqAZB+ZDWAfVI2or04e8K41tqlr5
Xh+ibjd3zrWGxvnRRJWR3J06LSmCuc725qyIujRpymPUkwTVHSjSyogP6VB+S6fySrS0xl0uy4Hr
HDlgm+oz7JrVqoO0MuROUhzDqWj3tt5U2xYr4F0euD+9tLNvHRRIkW4Z67uYIuKthdXWs95WLXqt
MKptJPb2HVLnfKQqOdgTeoGj0+rfKj/W5RPq26aMnOc8Qs8inUzzcXSb8D2ySnBfjRD7ya5zsPBu
u5upxhArNN15OzQ6qcqQ67fWkDlXyo8rNvYfG0CiKOndoJp1VnF3+tpGIDI/0qDXrW2BIeKWjdJu
kIZKtp7VFFuuBvfGL/1sh0lsfhv6erWlpzPe+qhlPY2J074ngcs/GqPXRBtlrDGhTXLhXKEZ/053
deVQFcnnQW3jvZ8VJT/at147O0++Z0Ie9BKtuBuqqN9U6In8nGqaRuhpzt8JPLwNFaAS8Uel+Kyk
w3ANUnJheeHtBlwOKzaA5+vlhU5gOtgQeF/MApza0N6F89cS+VzO+c9/9nbgHofyjmI7d9DZSEi1
T06R1OoRy7RgYyntvtDbb+y0T2gS35pB/Q4/1fssM7NrcZWcYaf3Es0UIPD0qQwadOsGkj3PqMC4
Y0/NIms+KHbjv6sweL7vEsd4brxKhF3K7LXL+mZTiiFbnxTWpp3a4fbtV3D+snkQm8nr3JEUjiQ2
+OW6wly5gjsUNOxls0FI5qXOb5QuvrW86cfbI53fHgRsoAEl8yYNWfdZQGTGs1bSCLHjyr/VZme4
6Yq+uXLhXxjFogAmtTBDxSBwdRtGVhNGmT3Ox1ZTfwtI7wL3mhbphSEEb8Xng81gn3XFtaTRM3fS
ABnCdQD3k9wEznSFCrdUPU4XCPefsVSZCL3PCqldHcERzJz4JRzxYUg2VqsFG3u6Q/cKi6CXVP2E
dOYu1Uuw5fEdF9gD3sxXVunZRKlSADjCLA5tc9tewy/S0g7iKpzLY1p1cP8B0L3UVj3v314XZ/EL
o3DbuTRshZS4DnSt1OxRc4JVMtU+4nbqvoVD5HblldT00mRsXWrCAgf01pXpaZS6gBWHRx926E1U
V/Ghh+l7LazV1xtbZkNrlq4RYixn3QO0huzQNfr8oBvFptXTG1GgigfvFVRo34bIdVaQAe5bpX0y
nE/W5D5lwCxT+nWG3d7owadOa+iufNaCYqdlIZSKG5VGHqhh240P+vy56u74d6l+R3YluAHXEsvH
I79BMZ5p3KDHHG/dsbzp/Oyb6Xwq7I+QJvceduMdfSQpP+dhfsdPSvQ7OzEe6vSFf8imOye9suMv
fVnseEhhqHZIO+30bOnajCiuV71DP1XOPhorlHJw7LgNYZhfWUSXvi61HeppnhT31qDcHsk07LaL
+qA3SXCvdjgupHpyrYa2UiHgZubrAjdcqAnSAF3HIg3RhJ800UsRN0Q+KGLt9NgA7KlnwW7sPvko
ybV1citRaYiP570xjv0uCgp9m4Mce47QVviC3lD0TsGheoMrFFTfQHUwutfMvR9k7ZX3cna8ywPT
NJV4HXjvuugV50qrG5HrHMJebzdtrr74s30XVkCWlZrI4O2tfN7QlOFII2ncMSxNzdMvbnlpPhFX
+Ic0l/59oXXKnaKF7ks/hP80WxMdwMIbn2q7Th8sGC7PRohqEdAUc+erAzQhYhu0JvEW2WRh5D/i
Ep19efsZL60UYWcDjweZDivq9BFj2y+TuRnVYxrm721svxtHu397iEsvndctFyrtBjKZ0yG8JvDy
OondA63L28iDrW8UhzQigYjZB2+PdWE6tqDdwVDSFDgrhOBsZqZpYZiHIquHO1Nv2m1XmPaVzO/C
TsavjlsIsK1A3VY7ecYKXHyF3IOTWMnWrGCG9UFlbx1tHq8MdXFCaNWQ+mG3iN3M6ctL9cqbnZSh
tEq5rwEW9LXx588lPj9XDiUBAReuVmlRhV4ESdY8OA2Q7Vq1fvpzdpdH45V1cOmtCaoElI4m1MLV
OgCrl85BCki5iRr9UZmi/jHtvO4pD4p+9/YyuDQURGHSMdCnnIKrVR3kTpunVeEfJtfO9m5ffWkr
133sHLe+Mqlz8CksJkenvSqlVsq8q6GQ/4L7Tn/iEKDKGu6UMUW2gAkeGzPmJpvd4OtYjDh3G07y
seRX71qsHO/enq8MchIeyUMYwi4iBSIDXT1En+bd7OexfXD7AeeRhhaVFz7VtHeVun80++z49ngX
36+rQ8xGhIYm72q8ri1n2/Fr92Ci0Eo+VX0KNe25K65JSFyaF/gdYeqSYGvrGnY1e6NS4AyNouwM
NjBxLdSpGiQOGkQrHlPLvMaYuXBWkWlB7RXOOXXG1V6YLB19U0y0Dh6i/dtcjaJdWcfO51yZx31f
WdcCpLPyGB8OXQCWKLsCvOdqT2ihrSDpEOdHXf9N78pn3bmv8vZ5LOqN3XTthj72/u1Pd3GGNNw4
idEtJxY5PVAyZSZohagOiLWoXkY8Jo/FGNXHsaGIZWXjtTbEpaXC/UJKqbH5z+LZXkHRfdaSTET0
QEBUCdLH8X1o1B/entfFpQLHCYgO/ihn/azQCP0kTPThaGrtixf37SZFhmmY+ndqGTzNVqpfud0v
DSjEMsIJqhKUgE5fJJ3iskFV0zt0Zvku6vz3nevNG68zUfMMu2zTOO0VINKlTydqKvBaOGyAE52O
GHYucG4vdA++OdE40j43addsPEW9T9PuyjK5eK5xcFpSJ2aO6xBSobbpKZHpHlAIJBJ77O3vpePs
0u4h0z5lw2s7qUTk0xVluotTBGItZTTC5HVN1SmUFMKw1h/mYr6nbHOLGPGuHr3bRi2unJkXFiZV
O+478VmGrbB6m4HqKz6Ey/aQNvE2zJECz6zuoBhOeuUyujAn+pu0t6UuTZVwveNiiIepX5iHLu2t
YIsPTERXpsrvRz8ct/CCimvf7sKpQnMM7CgIAua3Pp5Tpy0GH73hA5iy6KlyAuuIslR2U+pNA7vE
Cf4faee1IzkOpOsXWgHy5lZSZlaWzaz2fSO0lfeWevrzaQ6wqFIJJczszcwAjWkmKTIYjPjNPbqO
MZSzKryvZlF4MD8NZFqa8m5Kq2OTFt6sD7KXB2l2mqmWfJe1LPRzCEV7HLiNU2SpCCDI8KkBzazB
FcqcpdjglGwz2ziiAHOqsupsQep2I1SP1aTRd47t1menZ0V6CMz+LRlTHwHxJYqkAQ2a/iBQPdEH
kY+2ugffXSL36kq2yPg5OcQ8E2zy68PaWSaywE7DV6/GUxWEnWcsSgB53h0F9UcvqjJEHqQzGt3/
ISUBSkGlWCcpYZarDWdN06TrS7GkdabqUzh0OPTVkVY/c9MEOCw1FRR8uS3aU9eEPEJU2pKfq6YJ
dnLXraWGfUvxUiYLe4NkyLO4NdqQpcbb+IeRKj/KNP6hVfGf9yP/1vkiyUOlggYo+LbVSqfGOKZK
25bXvOt8nNNPUq75g5JorqXAnPgPgy2Z8rKBaH8uc35RIKzZmWOfmOol7+sAcYd+PLWVI7wokzp3
yqgQvz/eRv5voTUCno42ExX/1S0zmWVuL0LPlx7lYr9I2uBkyl3/76tBr0ZZAsqLWaUjFYMeSbUL
gu1e1Tznxuf3p7F1Gl5OY5XnWEMAxNFKeyha7ZOFsYFbU2pH4c1TKpBxlfOD9sENhYadz7X1BKfy
BD4NxjnF83U5LTaKoCfqzJe+q4GuZL2cH9KJy6SUx+aXiX4DDoSBc25TJ6ZtMwisgJz6JoOA4waD
LQ7JYE4HJy+ac+PwLjdxnfn31zq/C7gg4e8fcZnXi6+nVtiESdGgbBt+aKsEbZHpCVD5B0sbdupx
W58BkRW6VDz3F9zX66GmUHBlF3J+wR3gT6w2R0PvKUukN3PXeGnf/506JXFFre7Ub7eivEFZkwY3
Oxkt6tfjir6RhiEz5cvUTMcA+1enapEOz6PQnWfneUjHcufcbI5IPg34hZctGf3rEYNQEyl+D6DK
IjuPESCZyp+6nGlwACxswTA9PwwYLuykL1vrC/HZWrApzHSNZSstICFV7aRYcbUwuXWkFSzwUw3t
0LkU3wQSioFu3091vjPwVqhdEARU+SkSvAkTVdoitCIItXagVd+Vbkq+VNFE21ay650jtRVuSWXo
dqJOS1ViFQHzKpumUOnBFSUWavQtBJhktj1rVpSbtqiUnZltBUAq7oAWFjFBhPpef0iua13t7FG9
BCUZiUGnCI/dcNxJBjcnBXYGrhTKJ9TeV6MEw6xR21cuAoi9XYafcFFHmh4qt5d2SryzhJtzoiC4
gGcWjspqc44K3hmzLfKLPgYodBkf0nr88X7ARUiKn7xOQHhaUvyFX7OYM76eUloPSpDZUXZB5DDx
8qFyXKMObc/QevkkTfp3K7cdv6nojOeGnnsUvAI/n8XPUjUnL9Ds/E4dlEtSRvi8GHJ4RwF39Koy
cbw6KVRXk3if1mn5jRpH78u9puJ6pbausGi+DnqZepmQPkEB/xVOKnxclGqPsPMrNw5RHdDrcjrI
g/qJ/Lc4TlUfATZoZz+2ney2FVBZ4SXyBbr8UyJRq7USG1+MvA7v1QRFEicqKq8za0QaKxObDibq
VYakexZmMJ7RaA3eqSNOCnlkouuR5P7sSIUrpMxw5SkraDFoNQ404dfRHAvPiYbfndTfwYcMgKO3
E7zEygatrnbeYOY/7IzKGMjIwh0H/isy7dskiys/r3FSmRZt1rxwnhNzvMRT8RXV4+cq7kzkPWIL
a4f51nCGP4Jk+mxVlkSPTPw2h/J7JriRgBD/zgrlW1QqED1RP5oGlJxjvflq94DHS6Phk3VG6gaZ
/EVE4DLpHT1Qc8a/ClmBqh3pVgtV9ZKyfrIrW3KneTJdnB8atzab+jQY8ocK2SlXzEF0bHgnu/ME
CVty1MnH9wqrLrn4mCP378ajVXqJog8HJyjUW2A0iKJgkOpWJp+AffHYNNaPZIyAKSWf8swxHmA9
CFckmL2IIPkIjeRTWTiyl42UkeOieVDhfB1TKLlnDWcLH5PymXrc1J7rqfhO5o3FiTl/nOUasImI
P+iGwLawe0ymOX42RCefw0k8OJX0UVKx7y3zB1pKrdu2WulprTA/VXn8Tcnz9hpMYX5S5DQ/5E2Y
PSuRk97ko33BQCo5TBglubER32ZR/mtqrdtglK5L0+sQjyJi3kzCohF2DiKt8B2ns7yxbJTT+2dy
69i/PJGrLCtPYG9FvTpcu8H2qLj+DONmDyf3FqJI83BRLlmK0zw+1l0mFayAY1WhcVmYNF1o3WoT
fsFgvcwy/kLbHxphZfujJR8olid+kapPHXtXEdFBAue7cw1v3Es2BUKq/mRhizrF6yDUGkNGhSk3
LrHZERXSVD05RgZ4AkuGfx9UYT5QR4P8sAjJre6lQCOLrZM6uyYd7cM21TTgQunOIJvzWWqRS9Fz
ofO+ng+X1FQNhaNdZrU9Ig1BqHI+zoX68f2d8hY4vECyX4yzbKUXCbkVBHbaSwn3eZp/N5GFwh7u
mgbJX6Ri/miV6qc1Ak29TTPVSo+SYh3f/wEblwfdGjBNtqpAdF0nbFEeByHYIP0STgAYXKtKy3NQ
Vd0hSkr6HE3T+oOh7OFAtlYX4inbxKEqCuLn9awDIwqV0kmai2EPYNPqUMlDF7MV42QwzR1c0cZp
hJqChLq2MPoRF3w92CxK6vKSml4HLfobIsnqxkLZWcatMeiusfMhmtF1XG0XfTSMaJDCghoTNjvF
se0l//0PtblTGAHMCtUyW11nLmavCEk0oXK1SjS0kuQKtnwmmtISV7rPclsDTp5cJIzAoOwcho0y
0z+tQ1ihiyDeGsIy0M1VA1uSLsjjX3l4167ArNDRupuyyf+o2vi5hTi4E1G2lpRk0DGAtNNxXudO
Ulo7dZqG8xWseYrdjPJbwU/5/UXdHIOmG30ANPegCr7eGoop1zP6cNG1iYYYL6hJR6ssnD7+30ZR
X49Sy9OYcWkWFy2ofOALgtTg/RE2ztOi87IoldJAeZvVUiVXsbAPryQjllfF2XigGk8vXpqNnZ2+
OdQiF7p03KhNr5bMjDWLB3UqXcykiK9UXe1bC1Ys2v26vDPUxtfh2LLn1OUVy6Py9bqJAoSvg+/f
ZRo6wKUzry1t2rmqN7b2qzHM12OMdZUmsxMHFzRcP7d98UGdUeAexZdaNQavkCavdPao3VvzomAH
Co6nufW2tCTbswzl37zUVaP6TjVbvmI10s7qbRX2EebBFgt8j+FQDHg9NTChTVX3fKTKTu+DKTol
+nTUmv4SS9Y5sMPHupFwHAJ+AIz/7/sbkpYkf/vqVeLQpbR49hDlEYt6PXpYq7XpgDW4lIrcPZhd
qH1Oikr1uAwSH52sh072Gvs+7epH1Hx6VM8VKM72/BWB1T8qjO+LxX1wLAxeMmY39EQ2w8aEbL4v
yr+gdnTn21wNI9afT+X4eUbxwzWL4q6QSBpDTNIKE3M+5W6KbAhOOqCTDH0aHzwnwnVx61dx2Li6
VmlHc6zEKTVq1ZUGEfs5+hoIwSF9bqiPQunzT2oP9miK0h9qPD6GwnTuAB1VQ9J4pprqvqJUCB5Z
eXiCbtw+9IMaw81XXRwX1I+BMsr3XS5nJ+fGkHEip1uly6d6cH6rT7nwyyoHhSTj/ml8LQKtdqMO
QhpwZnwDVADMFdxOF6e39CRsLNGvFsYFkke2bhT+0EKQSI+UHpqjLYbEDVK5PthVbx4Sxxw9G0Q2
0cwV8d1o54HPY75lFR8iBJPkKfXn9ocuPSSLOKajZD5qXhKttN78Ik2SxpNCQ/gUWOFt7EyTX+WW
4Ym5dU4qEzypaMkcqkINXGAK5ZdYHZ2DHNdItSMqijU6tqSGXOYeDfHEL0UbHSXTRjKkw8ihSeTA
7bJGeNTVvwvK0/dGCu9f5nHgz1WgIk0pxx/hniu3kqYPp1oEk5fXjvJYy2I8l7Y8+GpXiAMKvBCL
m8Q8MIP8I4jyzq/lwnyQswQaLGSvA6o32dGuk8A38D45Us4YfbBJDnXyScDVKVnosuuelD7MjiPZ
gQuLqr2f1RHn5bHAG5OHx4dOUNix8Ppz7S6T3EpDRjjkwcKmSg1Pw+vvFhNK/WK3iXEEXKMeTRsL
1AL5ssfMDFUUR60as8MamEqJAa4PsD/4sWjL+lPitG5ni+Y2SjWMJsUUekqdA2+PgFrVRVOc6VRD
A4icwK9w8fC6ykqORM3oHPa57Q25hFCIWja+Osn1ET3DGkXptAYy143Cn3QpOIzCFN9QVsk9h2aY
rxZ24zkNKHkDoghMjan3EqR7D+GUFjdlbVP+1JLYVaVO86KUiyQn8/ASM4thkAQWHl5W4CaTjIOF
kUdHJJrqc0/fG71T7d6uABTLTRl9gEOLv1qs6l6cSeFpDIz+to2Vn4GT658UA+d6iyqaC2EKjkFc
cDyVmd6xpQVu3A+aJ1GzOMVwV3wzldvneIxrH5+G0SugUpxtkVRexuPQrdTQxOi2Aeo3TALleGk6
qJNe/O6p7vp5EWFBLsWxa5Vdhi9pkXlI2w2HSpupi9hl9UkuUQ5MoDUflB43QzTf9dNc2fCN+zZ9
wOR2vEHTNXpMCLPuLGHNOsdshiHUYxcRQAdtnyE8RFDy/XoaZrYFqPVRWHhyYsVx01ly7tb9WB7Q
m55OeRzpN6GCyoJd2+nJRhjIDcag9ZNE1c8IJITP5qy3N0UR/4laRJBN4Whu1sQZmR4fA+/aR8UZ
8ASZu94z57Q+zLKwDnqnQVwFkniAud8d6npgY2iZetDsUj6UpSz8JHUyvyls60brOqiedoNqYA4h
wGjTwo3SSHv6H17u6MWmWnFBmtzs/hbyTj60dedyJ4FGNWw2xTr7N9okn2MEjy9dmZ0pveNley/k
PwA3fcceXfzWd9K8t4JqiLe8HHF1y5d5pyljOotro3UfJHYMmJZLkNsXQ8fq1RYfwzC6M5zxVGfJ
xTJ6Ivx0LhfttcA+YJ3pv387/pMkrS9HFQAP3UmyNigery9HpPHiSo8N6xLXgNZcXaako1KZvOCH
N9Gnc3TpQE0EDYUS77U7a7IaXhV95odGPp9DuemPZoaksNPWKGtxL3+Iy8lCeAA/cUV0uWcBBT9r
mSRSnlVhd33/92/lgPRyoadT+eYsrIqoqo0NqOMMxqWb8z8RziqSVD4amb2zT7aePAuAdtG0kqnW
rlGcqtlBKyuanPRcmY9oWmGnO1c5CEvNGWvKWUPp9VYeuP04TIcJ6MCDNo3dMWqCeU/feXPO8GwX
e49FGG6Vz2D9axdyFQWXqHVwpuob7SaobHobcmHvZG7m8iBYbw/09WAmUlNZIOKvt4eQcHlXeU1e
cTtVZNeRAZYi6ItlPLUrf8q62njAkVj63cRG99UpsVaco6H7OEtm0rlxLLDLGhOkkLKJoGcH9pOD
g4ufFV1x0GH6u1VuD6iwId5bJP0MfJo6hOvUqMq7c62SN6hmfSOhsjApdkovu+6KoxBxGrtyqcCH
beW5OUbxIAVuGwS6Xw2hdE7y6muG/jCdtUinDpvVyo1Ul0XoTgkgPX80cvRCYamGiUdAjLjS9PjY
UoC9DlGiXYNqslDpmKPRz5XeuMEXSXELHOzvTH2snjVk5C4xNainOI8guoF4OCaiHH0tEA60amFe
JSUc/nIpMpYIpZ1H8FZCCwR6UT5TVJhCq4/SRfjqqWUlXYB1kAxIqnQz42G88+036jHYt1KrwGXY
opq/igxSXrYFNdXxisraHbrBNbczsveSJZ0MvUNTZY53WoWb84I/btDn5i2yPmRGnuczVwCHTAl/
18ipLaD89+PFRreMCYHFgJmyND/fTErJZGdSzQs1+9QFrv5bbuT7PO50Nl1xCAz7ZrJMHMClPYTM
5nLCrwD+RlkGbNrrk9T15EmTbZTXYq6/UVfBes1OHjEaLFxVl37N5nTz/lS3BgSWtijewx8BpPB6
wBQwl4IlhLjOWftx1E2/UnM3cjq08STMwyV1p2u2tbR8uIXxw5PyDeY6t8YRb5Hevmhy9jto8mcz
nG8TWCW5kGsXZOHDAvzihol3kAT/UM3XQQoiHs1+PGtxhlhdAordIUo1A1jW6rR5jJK6usyR2n1O
yzb6JTpdeTTLnlvUTIxDS1LTYGbdaPfFpI8PvTV1vtxZ0W0dINbfkL16E2ZXftXZ0u1oVtVNRkrl
5l0T+cNoJA8x2j6+VKj5aW4CEPakoR7tQvO+qsSA5XZMLl4Ye2W9za+J1uACZ7dgt6yCfqmPSkob
1rmoQxhA28qTR6UMkFfsm+w+1ZofwUiG+/4O2rpo+Cv/d8zlvL6oCC/uJL0A+X4xq/IzjNxzXMof
pTnY0e7dvFwXshhcLpXB1kcDFO4w0MkPr0Y6hncB1+pZGm3eplUdPERq1R/qnueQ4E9dp5uKkyoN
3V1my3sT3ixUvPwlq+xsgq4amzLQMFVUiWuU7d9EEfdNLX9RJvU5d6pfTSBOiwRaEXAFvb/cy1/+
ZhujkkQeSqnp/3dXXyz3OJqo44QCswgxOyCNTe1eGU3nT2Ub0fdetM4OCGTzwC6wzqVch5TGKiIt
Uv1mJRUUnDrTcCdbnLs4xARlPORq+CvMpL91GJyaKfkPORsKxiAGVAiCb2CeskxPRpNJuoeYttiQ
x1+H0JkPuZJVO1fY1oou+A9oGUQG+BOvN3A4xvkgMmgGxuDo50jI3Y0ZxsO3Cjm5W7OOtZ0V3Tqk
L8dbHZixa/Q2EbJxIcP/BcXgrtMLi+auonliav80Y7MT+rZOKLhqivFg7mSi7+sJmlI/JWFuaZcS
uiLax/pndHwqVyBS8f7e3B5o0Zuka0EuuBooMgfQRK1kX1Ix/6yS8Gmc5M+pku5haN5qJPE+op34
vwOtTuCYG2rpZJl9SSKsQU+KqOurk+JOZdeq8jODaP6zkpzxT6XJ7R3S9+1dHKnWA0KYsgtXMjtV
ZNyPJKOTPw2AELFU1m9RiRY7rZytlyPNj6XbScWR1ufrlU/7rFfbhcyI1t69sMsv1Ll+1lX3vYKe
2TTm56ZrdhBNW+kRoM7FVAwM8ZtGYG00QcmzPL6Cb38C/HBXk4L9hxjEBQMmjG4gXtCra2aCTN5U
pRZf6z781JjdLVCmc5Q5X0Lb/Pr+lto6nPQ76J/SQ2LzrvKTum5GCVOq5KqPkvMUmGnq5QUd20qo
wSEzgmAn7GwdTm7PxV0daAp9g9dfLM9BZ6AVTg0//DFljg8DwY3kH4E2H8I9MuTm3IiqmgLgd4l1
r8eycV0RmVPgwNORMMAP5enauJOwb3Mr+/L+Om7tRFRB0FxaXmlvWmLpgP5Qh1/fNZABcET27BpD
e5ta80dm682FOJq9tZNbbm1Ftj40TMjzlHBWGVdPMKjESD+k1NtbPbLO48KyeH9eO2NY8us1HGun
HM0JGZe5WnzOMpLWQN4J2FvfiQ1B5UBTAS2tw1rV9b0cIMp5HYI+cAPNKe4mJERytWvPaYLu6PtT
2oqisLkRlYAxtUSO11PCc0603O3hVaY4eGyqWCy5pnFj8ul2Vm9zKEgUYGxBI5JavR6qm1ssOCYr
vapSFrp2u+hSV9+dNPn8/pS2ThXtbPw36MCpb5pwYwAYCsBV+oyv82EyrKsSUL7DYPLYNCrAj3re
eSRubXe+Fzce86KbtJqYJDqgJskUXbOi+aTOUELCofgyys1zkApPje3bKO/3rOc2ZwlSDyku+sDy
er+XSErPC73zYpWo/8dGhdKL1aqP6EF2pzGX52ujxntaiVubE6tsxM0o8mxIetZq0XFbGhdkPh6i
Qv8c6fK5toqDMiif3v+Kb4ei/KyY/8BlsJtcL6qNTmoSGQ111jC6tWTpkmTiw5ArdKICayfdf7sz
X4+1fOAXae40gmnO9Si85lqCKCpaNs+qaQ7A2Y09juI/cfZ1Ss1YoDgp1FPjpd3xeqxCGUMKNgb9
bqsDevdliHpY4RDF09DngnZFZR/zarzAwK+o61ifW1V5bnsbGYClTH6zuHo0aJpirT5PKf2r3stC
lWbUPegG+ucgHpCWVdo/RCYgzK4cf8viW8W4qgUexFYFycdyQxzepOrRxKyKJhl/q2l/zJJPjaId
Sqr773/Jt1GTGeNYy3x5RtBZfT1jVTKSwmgxeDIz/cRz6+xIyrf3h9h4JTEGLVWYD5rONbB84Rdf
sFJFJ2Ki8sXOas44YB5b8+tEKw+JKLTPPdLtF2mY+x+lk04/oag2N33d1F/e/xlvzyRiyvBO2bjg
hgABvP4V3EFZkTPLi4LwAMJOaDopUh8d5qALfXuc6eDJNGPeH3TroPA246VNTQyF7lUEn+oWfaVa
Hi50Ur/JtjgNQ3BVGv0EYONf+1qZS3KEYiRzRH5wfTmVuQ7wyYBeCIond34P8jEv+oPVHWcaf33x
dZGaeH92+nKnrs8LREaKb5SWUf9ZrakxLEqDdHwuFLjNx1ii85a1ikwPVigCwG2spBiuNQgPSpVw
y1qePYfGn6k9YXpHy2lyhr53TQz+vLIKJf7vWDYOqpEWj7gpT3jLynSKbTTjx9bCyBuhKCx+0Rdr
g7L9vvhV3Uu2ok6QmJ3xgy1L8alSU3C6BvSlOOzUz8MIyDLRuHXcRnwALhb/lZN4uEKky7/XUiPT
hR3CS6CU+o/3F2crblnU/4nEi4zd+nPoU6Y6gJ6GKwCgW1iR5yYqf6dN/vc/DGMiOWUQs0DWrw5w
KvSU9UrBuk/Vn6lKfsbycGgKsbORN2aD3wssWSiyi3vWahiRaakShXDF0jS5DebyWAXRDRJtO4ni
xjAUquFEQKleONWrRFFKaRoGjT1fljI2/Lcar5wJv5UG39R/PyMuaIVbGqAHm2Q1IzQaYN6GfXwt
I1ou7aQ7biWiZ9PKdzhmW/GPkSipkvMw3lpVIFNDhWu4SK9FKehPN+rd0NL5NmcDfqPptWN4UrXs
Fx1kbAmV8vivNwhwp0XXArwtYrqrEMS1lSj1bBm4gUyfpCq6USvlVw3U4v1hVv7si9IKgqM8y3ij
/SPrssTfF1EeLqQTgj0ormOGVok61pTIJ7t4MGDHe1KrhY9THKP4ZgILTVtZPc401I+91EFqyqcR
zRWR+EMmq54UcmeaQZyeDT3Cozht5p2cYuPW47fyZqXrjbz+unPQJJLR9eNcXAmXqWun1VNsxzvP
7437hkYx7q5L8vlWdaGwnX6WJMu6RpXs6mNz1JzyDMsMQKBFl3PPJmlzSgsaFu8N05b11WeeU7nL
yiHvrpqTuEs6YtennS+8Ee1hi9JFgiQPoHJdN9fB/7fGFNDcc4bnNO1PMTG0cJST5nwT1BdYbcBQ
eHhp+c4eflt6BBq4YBe4uaFqrutWA8jpwQm19BqjqzaAcnDBQCWWm7QuWwXvxp2ZLmd/da8ZPFap
LgP0hbO5WsxoKAvhxJl6rfJeuZlUIDqJ2kSgvAYAaIMlaGfZkuMLe5hPmawn93KYcVPFsboTpbZ2
0ctfsnz2F6eqMfUuDnR8g5RSfEWmKodO4YRuY2dPdRpyS2Y7X3kjAhtAqpeqEfa3+H6+HjAKMrOe
aVbCs1TmA5RD+w6AUPqIVIi8EzI2kqNXQy1//mJulCaMIjea+BoZRuNbVf5YCEwFG+vY7j1YNpeR
Ygf9HmSO3ii4y1WfjKGcZ8+WUv9elGVxfPscSuENbI4/NKH2OgM74xmrYoSWoBOGK4l6pTSJgOx0
K3SC/OgschmTLyfNTjNteylpZhHf1bfSEolRJ3IT9NU1HDPPsU4QSWj0Bh48tJ39sRVnsGVEkQD8
J4+GZeYvPtoYW6JNhdZewVXJfhCDzGKT7lyZm9NZwOJUPXARWsM06jCB09pjjyRZDYpqffTUSVPg
ThiSZIF2fv+0b82Iaji5M9KOaFSvdjyFTT3vbYngktb9eRiU6iwcvd05yBtdKxKoF8OsdnvSwuof
TBzI2in06/y2RmZu7gA7Ze19241ub4Ow60evdr6bzl43+W0VhMFZR6bHI+RNPd6C3ibHTZpdU7W2
z2Nrzwd1srPbXJbKn5YeV16im9bPBKzRzupufUoSRx3laO5BUrvX+8Wo9XGInASnq3F6kMPws1EM
d6JS7qIZh/H3v+TmWPAJLTrK3FLrXBiyWh/HBoCAsS37Z1st4yO3xviFd5PkR1OxN95WZkdbip7Y
0sFGPWB1GEK9N8MmVit61jfDGHr8K6wf7fiCMmDqPM9QCzp7D4O1FaGXiiBSAtyFvNpfr2iMS3qU
xWCL4kyefTvTwWRGi7bxnnr05nJiYov2z0IOWZcf61bTRGyH+TVqi7u80qBp1Gj3GnfdLmN3a3+C
OvhHPheexrrYnoL06aNwLC+i9+3k1FQ+tzvVj073wz3Nh82xeMHQTKRh8aYJ1loFL6kgV69I+N1k
tYbeQ/85N0Ovs/Lbao4e1HCvHba1kuaLIZc/fxE0Rdv3taZM2bVSeSJbcuV4En3/JGk+QVncuQu2
9gcVAN6ESPvBt17Fs3gCNGnG9eIeNeGm3t2i+/Dc6u2/P9iUNIjRBBSLR9Tq/RRKkdo6fWXwqulv
uy5/tHtA8Up2LAHhvn+uNyI0UtKLi93SaoKZ8Xr5ck2qhlKL6oXpW3uCzoyLcvdOoXjjykYbdkG5
0FGHBbpaNie0io5bGxHzwGpupTR0TrzbdM+xk8DVutS5sbDw2XnvbpANuEINuHpAKtHdXL9Cm9py
pDy226uttcZnEGziTpoz2zfaALpNqpIXIQ3xVA+acUQJVD5ocRxARagbT+5N9cmY5eCQV9W40yne
Wg2UlSAq4hFJw2aVAcvWqGVOFGGVbdWIYIjnQFOee9PI3VROLojpHv/9JwagSMyG0kSfdBXUGjXH
haRyyqszjn/0aDy0Tfv1/SG2pvRiCGeVk3XapKbO1JfXJOsKDy2IwhvqLgToXFS+UOrieSIZ2clk
Ngfl7oW6xt56021zsrFXpyjrrqbcA1MO7nSpRgT4JrAqSOfBztHXNs7+Alzg6HPXQgFdbWIeCrKD
dW131bv0Sxg8yk76WAwzap71b6fI79G0RW7w2E2QGUqRLP849y0C1mnu+HDavan5GUjZzVwVhqsl
hdek+Q+gkU/dVH5IhuLcRagBBPeaMdzGAdMwEF7PWUPqqnJrP4pQeypUC7VeTN0tBO93IsFGv5/b
fTHiW+RtnDedxCofGgM/w/JKi1i+05JE9vTA7Hw6VeIE7GC6CZrxC24jyqGVjBmKxIRfUiZkt2/b
2VV6YXlpJdAk0/Gy1ZxOvcus6D9c0bzDeWZQKQNxuZbE6SQaFGaSa9c8aiTfjPrYh+LR+ElIkvD+
rv7nFl69VSkscVapq4L0WvdiQnVphUNBuOoJ+n9G8Tj1tVd04mDDeSAeU3ASpZuAXdOkFJ57djtb
3UOsJYf3f8hyQte/g4oKmCxKc2/JzXYsRxEU6uJKgciri+is2tBMlCofPdWOU/LbyHPM8Ebs+j9u
nDGQmaj7kgzB8VwX2e1oCpHBSJqrPXwym+YhiP4YYvYm5JZF/ef9WW6PRSmCLiVgyXWftKc3PrQ4
ql8DqTN8TncDgNfqT0GOcEtjlLKvD/FuPWKj8oJtPLAkLC4xxVrXI0ppDg2rqbrrGA/KsdZR+pFn
KiByf7+oVkNzLR5tM2zdrP8kTTtxc+PD0jplVBV5Szo5q6vAaoQ6NjC9r91o3s6l7JVF8Q1Kwm1t
RX6sy9/iXgGOrYU7G2pjqUk9F9wy2pMUT1exbJjsusm5Aq9JFHZfulxMx6YOJMR/ijDBSEQv3SnU
9xSjN1I15K9xceDFonCull/1IlUbyhyw/DQHFzr8zY0WSZP7j21E0Ey8dGlw7Vx8m+PxmF4gBRS4
1tCPSJCm9gKGcmLedGI4GNJD6zzJXbOzmstqrY4nfXeef6jtUSRYpzcNQsMoVizwCIVPaLaz8bVr
hPxtyqtwL0hvlM/QHuN40P6mfLa+hUoAylZZ5ukzL9Ha8Bw1Kg4oGTkPaElLkAqt+FB2VZe6wzDP
H6O0zH25aNrHSZ6dPVjI1rubxJEPaYEfpBm/2kaqNliJk8gQ3GvsEJ05pcgu2tFtals7KHoxu6Gc
aq5WYyFjBm34oHRZ4Yk63KvQbn0BSDOLJu2iM7bOYut27oKhg0yN9O6TXedn+jnnsHQ+/+sItRBP
0DxZOilvXDYxFtAsQkFxqbTQHdrk2pRPmvlgjTY8yr2Ew1A3thXim0iD0Tzm6b0KDnmPWgg0sOxq
NZA10IIuPLVJwWZN8HR/kRglXpriOTNqRnweCZCfUWao4HXJpmv30uwNcmR+NdtSQ0x9sDMcxNvg
2KhWXLtJlspnWas7vxzmzs9Kq8e3BrImLLE6O5qYwvyJhlG7m6om9ybyxzsL4HqLYFda/mrbMUYR
JnPy0xDKdeP2dc6NMBqxJ4nAcDEG7T+YAQQ+PUuRHxgn+KgCnzjPBER4mxYmHuJCHk7UTSYyRXRv
wm7MXcXBYLE2QvOMDWLg44ZpnagtdbddbNqn97/l1pZhs6BNAlILGd7Vw6dO60jR0L69ylpToT6E
c8ugSxMkVmOvTrM9FBc4TfqF+LyKe8E01ZkjV/MlL/SfSYBNqoXXQlI5v9+f0sbr2+EKoxIEixwe
+Woc3UZNs87UiNSoNJ5mp3CduXykqQEzNsyqR7nV0+M81MXOg2Yrzr4cd/ldL+K6bUlDNGtGeFUz
GD9LJDymhoovh93+agu53Plym9O0OH80xfEAdFZRB2lLo2jGSLqIoPoyl8G5M7rHsjqStwuXgtgP
/E4P76/s5hekTgOJQ4fUsF7ZSFWpLhS0CpJKrQ9tEEN7ViXLBS8//pcIDwJ/kbGnyPAm5YKkCZVp
rJVr1RWIssteFCHhkc/mJcvFMdSLc5gpT07enlUjOOHKvjfZrXYjwHfA/wsWXcdEYvU9cTGKnapx
Lt2k0UM1OvFU6rmMRFMlfhkDCh+DZIjH6P9xdmbLbSNLt34iRGAebgECJEVK1CzZNwjLdmOeZzz9
+Ur9X7Qphhn7RHRLlkQSQFVWVlbmyrXU0nTXtHD+UScDZh/OM34rN3CmLaX+kEhS8gpiQNqqnVzs
5Yg+LK/R8v6K8ekXvKSI0KHYJUn4hUM7nBOERVrNul+ludhFYd0dzD7rdn83ALF0/tziKTAL9Jcm
BGiAm/w5JKWWa0oTju1Dvyw0kqVVMFXhwSF9sc7F8Wo98Gtc+OflxEP/Z0VZQyF15ii3D7nTSYd0
6vfJom/DFJCxOS8/Yts6KlX1zVyAsf79QS/kXcWlEZsCwSr4Xc6yBfTD2/GaRupDZRSeCW/2lP3S
csWTe7rwfqV0n5qRkNn5n6cRymIsDowujLGkiv584lmBaEDJHSADA92rYTJpnlNfZe3+6qm4Ctgz
WEoQrgSL+edVjKjvzJqWtodcLv26s26VSdrKmXkjxeYVi7l4KWqcJtkJMEPnsRHBrd0M4QjRxmDL
0KMZnhzFFfXV9L1WkisX++qfCAmBCgnZC3pjz3eYCDmKSanGFA+snkLZOvSwucoKPYJ/t46vi43r
AGNl4ySX9IXJM1FbNU2TFNngtEZ1bzUPMrwPf7/GJdsnyJJxfgRyXyQV6HQqylprsf2s/DH1xe+y
kLt7XZ7pCCsGr1KiydO1eIvOz98vfCGcFXUqUv+fbY+Avf60jozNFa2Nyrq3Fem57CZvzkJvjcPU
lafmvenGykfvcDcnZqA3/buqhVcWwQUvAwGWSDSQsSS5cbb2VksN8baqfV/OjTf0P00FHoQ5gK0u
R/Xq7097YZj/e63zlB0Vqgz5ocK8r0rj0IUruhXtCKWC5k3lfDMrzqmym8faviZCemFdcF2ywLTN
YrLnJRZnLMDOK9P0kCipDTvLeLfO0x6a6u+LdS0tecFc2bHpMcCWoFM7R1VkZRYlSQXIe5gbEGpJ
W57SHtnuv4/kJZdJvz562hyDILv7kkLQ6d9YdNgGOWcKkVO+5XNQtY9Qm3uF6IaRMq9Ur1GYXZhB
sgYiJUm9ivLOmcuUCl2S1ZZG6cF8M9ZUF0UdtftNHhKNvj0/JLlzJeWqXhpRAeLFy4C3IlH45xLJ
I1vpSiF7YKOmsg+TlKT1uuYeRKL6Xah13QZc4rSR9aJ4keVF3o+oUG+oRcMQGefxMUNPg5vMRsgz
q3hnDJW5H9mufbrYI19VZ3MjLanmz1DNZ5qSe9O0FG4+2tfYGC94TFHywGsK/OgXmFKSL1OuLEXx
YCby3SBb3rycOAO9/d00Lhg73bCME0zwCvIUZx5F0qQi1OeRBc2+dATJW2/aWcvYSSV4Lfs5C/5+
vQuE1ypoHkGQRib3q8SvmYx9raqdcr/osvSgw5RFaUPV7uBbLQIjVfNHO7WRbsjN8llGRrSQjfLQ
KslHpJvTrovJbSZrXLwWa6UeHVO9hhS+MCAGYDYQYrSx8/XMflIoSdSyzIf71ky/m42zl4f2V1vU
geN0j1fG4sIUU2AV3R1CfAFRqD9tdaqSRqIkL98P03RXaN2j0U2/K3sJ0s5I3M5UP6ap9/Muv3dk
6dvURKfOUnZOvZwot39MFUQpV+5I5YpnUSR3REqZsBp3cR5YKw3yu800F/fwO+6sKP/m1MnrHK5H
05ketZnsiSDkBsY8wDBSdvM+W6MrbTafGdsv94AonKiLkUw+L2HOQ0q7RC4rtJou4QPHie4fPLHp
6003BGgzrf7YkCsr4zZ7Hgykdx2l1IMmWuy7yXCSjboK2Qq1lt4tCMVfeMzpJrGy3ivi2UzdLCft
v5SO9LZa8xioU6Gd2soob5ZKnb1+VMwZ5c5lfpOT0ghCuuvI08CFnC51vxmTsHnP9B6V9CmC02hW
moeak2BgLfmyrecu28R55QT1sJJlGitpeLAnBRWUcYX9qFuVZNtOSwZEZyyp68nLfpJi51CvWvUy
51qykdT0dVkz57jE4eQpqXRN7eyizaHgDec42TnznOCMAuLagtqu7uPQPEBBjqqFMlVQGGWF93dj
unwlAP14DfBC56ljuhoQaIlG7d6Rph9rOv4ahnBrZNdYHi9tbiQuSG8KehMamM5CZq227EjtIFYd
kYib6YaujOqGVVW6nax8SEr4qjj5vnCSY7pWV7abC/HQH9cW6+k/xyBDqY1J0vFm5DBuCANvqjR9
iXLZN7vab8zo9e9D+oURiKoSsCvS0wRh5GrOtVoMs2gUVIT0uzIqb3tRVEEGdnGimyV7MiKYB6LI
Jxjd5H1001GscIcZnndTiTe6ku+Qt74SWejn2y03ZMlESnSZwm3LBvLnAExmUkrw2bS3RTEdy6y+
qdbxn87o/LJKdyAmfb3Un/Wph/IqGiPaW1TFS4D8w4kGKiiDTU0Lw2ojEHKIf7zr6CT9SGv7dZCy
Jwp5vwDt3ypOuC0aGfbQQgP7ycGrB8a8sSQIY2ZbazbhSN9vKycBWuQ/MsOiXdOAvHn2SIpEbget
VlWHXptAY7bQwglVdfySptbodbXyI82tazyxlwfFJCcKmoCI/cwie1SXZ7Po51t9+AiLxzW5hj26
cAEaAqmXs7qE0tLZBUY11qqCfvXbNRlbP2o0y29G/Vrj5hd8gkDHQx8BbosUixAr+HNyy7VyxsiO
Q0ietD3N0fCsS+4yJPg9GjrWbEsIB6R7Y9o/ELN2lWKX9qfMvnamU8/zaeI+CINgbVIxexAnf97H
2NOhAY+Oc8o1E7rAu2x4sNCyKokouWZbwxC/7NTM9q15Og5dvGvN2qXjColVtFl5Nfc5hD9pjQFj
mmSB8/n7dSxf+ENdDbtEubK1f5Ee/bxlAnrR5UgK9zziTiCRjwZJdk4Lyeh5z20u4+rp0N1xyS6d
7uzC8nKyFtzm0DYB36bc3opvA1rBP8cGqXrJ0/QrreiaMI3/7q6fN8ak4igJy7m/s7EE5rAMVRue
OlJDZSZvtTQSerVcMGXmZo5T5aJ4C3WisZchMnK+9wIDE72udL12S+HlLe0sZZBOYZA0zzSzlU7n
xVBdRhCv8WOGDSCy3JbQnfyqJckfq2tFpnO3+/kQOmQNeB9wY+dhil7Pfd+XSnhSzOiQrI7itbSo
7KFMjjYgajRXCa9EJedHmfMrihX5X0evmVrTmFN4MgFvuEu0BmrcbuAHdMOyO+W5tc3W+UcWlfu/
e/yL1wW6LDrsiRLPlyDp6qmOuzE8zX18MKX1mDUGcNEefpmyeTbGZQcv3Kk002sNZedxsHhgAZCD
HJ0sK0HSnw+sjHkcVXUJ1aoBpMBOqHWbkcnpoLbzrW7Ei//3B724YgQaCoJ0ShBfcF75YltQgE3S
qaArGA1Wuph48t+hUb/WugMhY772PwEChDd9WA47uOAp1nAeIglt0k4TaUGnV+aT3ufTR2cN9EFF
wxgksWLe5QWUTQbskVeSWpccJFEqQhkgQBmm8/ptqecK/YuxdNLD5rs6rB/j3BznJdwLoxhZz3Qf
/8ordTOyxOPV8gdUhYpu3KRxfGVhf9kShEYqrSYAp2VAVOcJttm0u06e5PCkT+k3+hOOUqxdObtd
miLSauTVOLMgSnd+nk+neZnoqAlPWWxOfpWoyqZf7GmjAJ7ednTSbBAwpTuMTJ9nSpkSoPlJwa1U
nJ82Wjq7wYkMl4SN4SYWHYqtOnJ8HtR0p84hxwoIXX01WvUrlnXBkj83D24ddCnNkX9actePZbVq
doglS+7UKq4ObohNIdbzK6npC24J1BWJR/XTiM8p24ekgpGnW5kDQ9vC9xRAZPhPp+Y7x5YCabiq
gXjBl3M9VguIBcLs81zHnLdhMS/Mh1y3m7mwNmYU/iBz91b2VbCG6NM5qb+W45NR2TdNol4x/wu+
icwEJX5hcDQenQ3srFVKXMmDdCIIeihD6bZRbDdBogvdseq7Mpgvk1FsUvOaGtil636yhoFogAbs
/IheU3+tC7TpTklrOfe6XRi+EerpVrU67VhzHNk0MHzRI55MObEeXFx/d1Xiuc62UCIvfBX5Ovpk
zpHmctaWFBsdwiJakDJ9+j5LM8f1PL2y3i6ZExMr/gPJ+wWrnBaDqkTZEN2PRr9Xe/sN5e3bVuqf
pcH83U/XOnIuXo7ULqRzIKm+nAw1u2/llCCdfKvzVJcj8bZ5bxf2fpSc35paX4ErfqaWzoeRDYbu
WKA2ZNPFNP9nSx2aVVVadaH/1qQaUFVGUJV9VOyTiZZfa2rlXawogvM0h3l7nvNdh0afEK2KDvFY
mjfU4geOHaMegL3Mf0QNafcUusNTo9flri7N8jXr4R3splXdw6Yr6KYnHXGcKffpSZ82ob3C4Sgl
ii/ntuEZ0WwCpJ/tTa6VtTsj0nNYOpPyYAYqvV8b9SaqEAgBglwcqsHKvXiKiElTchOOvg4/0dai
IW3W9dCX0atxZSW3T2tSVPsSa/0ecXI71sZgeTIssjcchfIgT9kcJJE2GOzOcSO9X7ZtZ4auSVTj
r1OooXQ0oIfSr+p2qvXmGWbe5a2y0uUwSCQ2CkWCKLej4VorGxiMMqPyDCer98WsQ1dd4XCTuZY2
Za4Ofq2PsF7kRRkwdGngwEL86+9L44INQQyB/6NAJxgizqqQmUrFJa/V7h6spquhEtzDg16qu1If
NiOb+N+vdmHPg7JEZJYtgDUU5f60oEaK9SmzNOnUVZZym8BKvM+HOd///SoXljsLUKidUCSjpfvs
KpRjCquugeuOtmn4bZYoRy3Rq01syv8rdJSgC0Q9lRVg9TCenacyWir4cRl18X1nRjdt29MlEJvb
YbSutKde8KB/XOcsbeEMUSwbA8ZbYbDE8nA4EeCr6xvsveJQp3Hi/vsgXjjC0dWNSYiDHKJiZ4ZB
m/VgZy3cTbHe3K9DWcCb0+2QD3gvWv3RyZrjGF2DYVycOAEYBg4huG3O9ic5L8xJtdrxPjeaxu8J
pG9SpZhu5DS/Vn3/AsT9nDl61gFqcqUvoZGl5YNiU+w+DSNiW02/jRv6/cZB9juyNBAN+0mxPk29
sdfl6ST6gji2Ps1XxUYvjvN/7kMEQ/9xqk3chPCY48Qhlg2PfZsnHopa2hZqhUHIkFUemt7KbWFZ
0s+/z/CFMAuuVFFFIDrk/7PRHnIla514sk+1ETbbanRkfxqT3mtiCY9HM/SVlo1/i2NnG4gNMyDE
gHS6KBwF/3xW0F5FovayfWoJQPaWUqD9PAMMNeRSPlaF0b/EabZs7MwZ70yzSeHSV2xEDAbLn+JQ
8YylXL207YdNGSmWx6owD8ggKreqvaDeBnbCl8HdbrVwHj0kMMd/YgF7V4Qi3Jpr6cuoZEPhQiqf
vgBfKlyTTmXfaSDOl4zW2cJavh3bGD1AAGq63oKpTxJPSfRAzZdsY+VytOtzrfZQSUZ3OV57d5FV
ascg5dw8Xel1bkeoLPtuITGw2sdwkbKtak/JvszG4lhHSek1+rDuqy6E0jkz4DLoORpw1UG7SXo9
fwC9Gx2TTqIrfxokdhjIjwKzmDS/KZzJj+Vs9ScyWa9R74Q7pCtib6CV/GZc5sSXprA8IN8zHIo+
K+7r2GxvwkEv3LaL0gO5teS+Tqp8U0oAKaupk5DqnbpbPdRbXzdj4t41eW4ckHiyLGlBXljZji5y
xY+HtQx09L3cVQMuqA3JuqmsqDlGPUDMPJIB9eSQgqe5nG+qcA0R2lsADs7pGCiRWgaJPeUbCKa1
DcKow61iR9JuULQYIKAyblemMtDDpds2A/32kyTZ+6yHkV5uMnuTDD0aB5XhuENaS8cINpVgKcwm
yCbbcosKtbykSEMvgitwr4Xrui3QRduampCg0+R09JY617xEq003jbL5yiHikm8GvkPjAMixr1Ef
0bYKPVRqnaa22enLdG+NmeFOPc0qDVTwUB2/we72LTHJx/19BV/yl5CWYyBcHMK2s41O7TpLKNrY
p7kbbuIwfpu16ama8u5/LAwIX0nJC/wEyHJc85mnyOok7owls0+x4yLISLNffI3R7LNwfu4bTADP
eA1i9C+NEe3aT5i1aZ3Iaw09ZxMzSuuDQU7OTYGBQXM3JV6ihARZrc5iZ83d9VUpP+R6Ju+cwhpe
zXBwPmAPX94b3RmFy1gHQKHt/IZKTIxbsaobGr2tu5Kykk8THKKQjRmTIS0l627URnlf1XW9L6MK
jfiR7te/T9clh/vfRxRbwX9cvRlWEXdjT/cNiUY/orHQG4cWwRSpnja0UF/JgH0Bn4hpE12nhHUA
zeD6/vN6rdHrfUTjIdq/ia/p7WubrduhiwKueipqNaCpamsn/RNinPsMroS/P+4l6xR8zcBhBU2d
I9bNfx7XmqKI7Elo/Q9WcyF6pb1CVnhOQVp1TqMxRshc6GljnhJVvp/Rg3bVcXq27eJNijx9VOT/
jwUH9p/eCurNdM2cbWA6RRx7BqhzX42xAg5jlHYh4gUu7iu9subEoZEBOl8SnNbJSKPfRI/Y2dWA
KNApg6ji/UhVeU96GGkRaR6Un9IwUTqaLTm5G5o6p7BiojTU1f0vpw7rG+SlpFu5GmpvpXfymFtg
o9nS+udsMdVDk3QIGa6Seqc3yc8xSt+qUBlvHda42+qLc6vJ5Vh6qHm6Y2/2rpLNzTZLSRLMfTFv
6ASoXaUblAQNoXZ+DztLOgy60vrUZNVNRNej4VaR/ttudN5SOIVHvS3xG6lS3uW6T6n+AH15SeMk
O6K+q+0qfWm3oyxNuzx2Fj+eVflm5IWuZi2mT1dww6kuZXNrbApGKK7eWVrSv8jZkh/Rhxu3oapA
0Q+2az9AKbml7bTYlE0S+qUl1V5txlEQl81SumBFI4IDstvsFOpdVKfa49x9VuVgEg5AhCdA+Iwf
S982e4uN/kjHWrHNjTY9wfOWeFWVh5uVBLyfUff1k6ZI3TiCPD9K2CTlhl6ibEx7L0pl+WbR+ukk
reuGnL4P64J2XEgzbbQYPpJ6QV9Dc5J23zvZoZwGw7enMH0sFqfYsG+1qMmMwFoiNXmIIk2/sbpG
OYFHNW7ayeCktgy1P65hvTU5+Lv9nOQbo7VNNwbKfJvIU3FMw0Zxo1JrN2GUJcEadcsj2MJ0D4Jl
4YabedcVqslxPbL9aFqcjaM1lls207oLzbXwDBvRonIuq2czHZftYJSGry1RlpOxh9lss+ph8aNL
JS/DhcKz57X9BrXVethJbTYqe6XO9ac07edAyod3RY3Vb0ggzV45Lo7rxI3mdWtnB2lajLNH8BTv
i5qjo1sly/sgmSFSJIncbMMSfe1QNvKPpjKWGGa/kPicrnCigXU5DXm9BKHaTqi36VMQKwsH6lWf
UNGMB/s72S79xSi1evUTtv7xSe5S8pqZojORLC5fM2YZ6PUQao95TZtdb0z1waT1zwNTKXuhE3VM
g94EZRoz2mlh7uoRu+xyXU9dyK6Vt7ZYQY3LMAlGjWRRwi3T9L1wMh1ivEiPXb1M5H06rcl2TlXJ
Czun24ZjvVQbvVuq57IAkOUqTVdsCjpA3c4JZ5cMQX5Ttaxc6Pe6jQVjzaFNm21pItHLKIRTcoSl
2E3H2a2hSp+biuQB2LDe8Aoa8tEeC3SEtigUlfY2Xmo47h8ouoEio7h+U0pE04mNIht5E2XPnmvC
8wpMJMs+OFjy87z80mfoDUWJSF+CpiQIbKbNGKa+tPwQ5TuUkYSPaHYW8zlCB5XLo2f3QZo1rqaL
dt0dULxe+VXE75H0Mx9I+pUBh9USxK+V3FfmS5F9KCmKXISP8qq7o1QFg/JSmC/GXO+U8ZveWJ5S
y35NxdB0FjzuB8JEN3mX3joFJTD754x+cQQ5H9flnqgTqlnlOcmLqj9QwlvRkCb36K7xRzhQil5M
4tLX3vkxZanr4LMLShEkITe9Bs9doYBMTt1B+aGNiCTR4aU7iMvnXmWg3kWFLDwAoq/clh6sfOk9
JK68sM78MpWIYGG0jyIYX+FIPTqJFfD4SboQL+UkiOYDEaK72MzzXLhhtWxoynRRBPbXJuf/wLBT
PwupO4SadCyT8KCaN5PaeQpvNyNEi7IhgFCoRJ66uAvVdIsR7IwJaDwKf0+K0sv3UZrc1lFZubKx
DH7Y26ob4ildB4yyGw4T1hedipXlqEq6S0+OTODTHsesvms05bajHyYPnV+yheKNSOE1c1e7NLzf
oUYCD2Re7xJ1uGVX2lU8sCK1L8gn+/GkvOVzfkzUDoanyXnMlMrP4JWuHZD+E966sY1gVIwnQNol
jVvxnTRqR4OZdcLEk7XhKJqszTqDT707OIv1UwqLQOH0SxaSJozSF0OoWdKzNRUbVYt+arW+ldOF
pgXJ5ZiIOHQfndo+OtpreSc3eEIluS+5Bdbt9zAznzJTgWQw9Relox1TDZYmcLhbQ/vIoOEIx+yF
nlTXsFt/AKFuOXtoPDEoOa6OonBu0OAONJjfMKeIuHF8YogamSo0VI3mGx2ARfPI2+Q68lMNNb0p
DrA+0jOD8osCq1bErtFUuFDTE7yj6JMvp8WYfVQpNnRs7iBld3E3IAZZBHK6pz5vzNMdqAS3XXM/
zvqgqsisRstGMfZtYno9aOYpL7Z9MiI1ogSl+Ys6dIdxaXG0LReLuUTDIu1hUlm8aHxRlFuWYkse
o+gRNpu0GwPo/9oVQQESgLsSxkq1Xdhomn0Av3KF6cNq7VqjvR1q4FGDbLwLx6NN5onRmKkvi2uD
3H5RpK2OAPoM1sCip8SBRNOiYB7Xk0+tfpCijYAhIFH/XTImz+o6DzdTavOGz8loQ8NTaOo3Z1w2
LOO07Hf0+tFr9CBPvzO59eKu9Xk+fdQ3S3prrw/4NQaJwejtYQdMSAjAr57NrLYZvjpXSq8IbQRk
OSGyG4qXbAQ5Qj6Vfgfvq/AZBZJBXXqQOVsL+laj5XDaat+MRoYnGhkRXjai4dWssRd1kSvFmIxx
1PpftR3uMAXZ6LdmmY6wmoWvOFYbh9IL6KcyullTiZp7mTrfrHoS1tTRf0sJeNflbC2xGrTJ5Ah8
bSXpm7Lo9x3hBj9SAfolDcpNx0zp9W/mjE0zUG2CDKlXN6lGQxKfsuY18tpLsKQVR2BbCamg14Hw
k7K0OEcuXfO56Ds+4HclQwVa1T/IcuenY7iF7//AaRIaBdWPHGMrTE9Yg7R8iIdO2NiWwXhcV+to
hdWW5YKOU+7yiOEs79Y+2jmx7TE7Et/YMYa+87H3AcxrgS5xN30gKnljwBNKyY7a0jvnOq9Eap6c
w+eKKdVyY4Qr/YEDmKNEgELKVvok5Z0iCAezj5AGSPYyN5T2hRElYtkIAIb4ZlpPISh27iYFw8DI
9lL00lbmVhtXF/iIboRuyy0gZk/LXxDWsbApUNvejDKnQ7YAkEYtE3iaL539Vnepm4cUGpdfVb+f
dc1ll+F8iz1tYU521/BoSaWHHMyO6ZmsBY5UihLhgZ/E0+K8ga3wQwoTsGU/t6zIODUe+Ig2eXWW
B10+mNn3bDogP4emwUFKCXqE/EydbkSusXaoWAzV594DMEvYGHsPL54jDoi2QJY4WrWRVWWHcKQY
72p6zlkzjTk/LPlwErvNip2LUeE+GCPuiSHl3wtPzBs+h6Qs3+N1I3wfRKxiN2UFUiIPNGOfzzBN
9AJsM1sSa/60Ru9Tsp2cCFHCB6v5RU3T1dc3Tv61korpksr3UfnBTTqoTBaRvrHVm6SaP/dFrl7i
ZXPlVY6TXeuoG163SuFuWWW3Rulb+M8qo9sj+y3iEwQyLZaOPXcodL9F+ZutncSNIX7jpjynsMci
SjZiZCW59EeKJ9xtha4p/E2Z8ooj2iNKGZgA6TRj2ksq6I4ssFjULARHSoMxEdqSu6J8FS6RX+a6
7bbj7zqGmQU4AMoB/qiFO2GP5StfRQrQyX6jiYMJKnsJmXvxd+EnqkV2qUbj1yNj8RZCjH4239f1
QLn/Vk3NB2KA2CKU30lp5FqZ8ci9RJl8y2HujufNkjWQZON5iKrdEtfA1ntisZ1llLCM8vkLukNF
qd1WxGi8s0rpm8qoNGVeQ+DB2K/kRNiPNHsXyk80bXlz8iziPy1vvxlVfANLSCwFpRY4cH1oxOuW
Evn5GvPyIzXncelO0rQgs7kTj6IBEBbuAh+AbdCxHwCiPvZVva0G7QfII1BBL2LdZXcsLv4hXETX
2I8iVlKY1dhAyVKbD5iEWMdVs3EKGVeXCTMcmTOxHSaq6oU5PGaL9uDAmONUwD35+5pl92yhsd7/
6whMZxNnv8LstykJN8/z41Fh4e7ND1DufihZPpW1QGx0uBnGGCMWsS4fNcu/9UY72eVhDY3nagVY
uexEnMCDfka2RsBzQt8t7mUosmdsSCGUIAwYVW2jO4sIIa2q8fp+CCoj3UOvIuCYYlk0qVfqW2V9
FWMqVisfRQHKzdrsTixHnFhMhClCwHz2VysQgTjltk+HKCLLUjaPiRa7acipDAZDLk4TDl8/l7z2
USPwxGeGuCfZZBrUjcW7yBYFUM69SNHTZ0xFdA3NC++ah9c5V4Ql47RXU4eflRy0MHpWElwaGhPC
T3LFYZHvZpjfirFkNsRPtZYL0zKk9R8R9v3fOPGt5/giqM7FE4rjhc2GzPBFxAb8FXVZEQK1VEFc
qTM+ar1C7HnwO7ig+8YK6F99Eu9k4jQdYPWSPpuIC5vgvkbEIpkjAkT2cbLD3CgLQ8xC3A+jq4z9
/WRnpOfmgzJ2b471Ai+Iwlrm6iLWaSrIo9fhjj+M1GSY8u/mHAac1LezM8D49Avj5auYRQoYuOCu
+p5bzRb5yhvhtB2C9ZFoFNfsdragDAiAH2yFT8b2+CZMmNUp1jSjGqmy3yOCK6aEJLoIVddc/819
2459A9vhq5Yc82i4S83sMefAxtpClVcchxj9pf3AflkrvJ5xoxXJxylk7J9NHbB29rIhYryRAL/p
k53grscCcZhaAYIvTT4so8WOCqj3Hqd8veEzKsn5yTcrUT9U+kPj3tgyFq1RPuN93vhLIhc+DMlP
/HME699Ho6eU8e7/dhS6U34IknvxPEvxUvfNYwM0UPgffsWdMgJi/8BD9pGywdDZNoQFKuN6cLqN
WPfVPS8ixd6033kZe4FJKihzfim1cL9EXsZB7Gm69crg8njs0FKhQW8dpIl0TJXHMlR2jvxzyVcX
3VkiHpuHDFT5AM/DBotmqbM8w+rDlN/ZYHEoLHthSYSAB0GOIwagH7ZiY4BmX4dChxek+B/+EMr1
Rixl7LMM+PUC+diovPADvlKETfxuxKvzJOGiv1P6c6tYJybYR850a3aGLxhxnfg3n5UNN2LLDDnm
GJ9Q0AKh+0xEqCNOr1fRFzDE8uIjCRv+PVmLrTxcPlibfIAwKxB3uCii1mQcQE29hrg9K/vO49HH
teIaujx2p0m8vJq+gXgSMRTvsNvv9jpQGPktNjwS/J/nRi4lnAzPIuJ1y1zFcZTL8G4uiWsFCSHm
RGMi4vGl6J5EAMTTQcqnggAcF6pORF/EODwjIvdeTiphCZ90xRazK64lRo1YDzcg35mE6KS9Jo7k
IohzzN4T3kPYKXNEsv7HAC0VB+5EAULR4KZZLMaB9wu/MYhhwosK5Ba/BTfu9siBiwNQQiTeazM9
gXEgzEXs38hbxZyPLQE+EhuwaE/8F5/c9AREVbslBsEihANd2OlKDs7ppPjjlLoi5hXWx6CKZ+Du
WcWL+szwiPNZhQyFuDcGSYR+Rn0jNrzGjsT8CfPEKxG1lQyNmX4emMCNCP/Uk88RGxSLZmokMlBH
PC3jqea4xupWjgvAvg/KvyYhJn8ghuDqkQMLHNt4byBfnj33/cuEg0LTbst9MdA1sPeGY7kwZDYY
7gsxR9es1n2iNBxadK+QI3EDWIOYcd7CbciVfMP7hy71WEgQZx77OOXsoHjDQsJ39dnu/524lPCC
D+2y6J6RZ2ZSndjqc7cR4SzvJre6ZVlocBGxYGZ9O+ixJx4XNptsbYWlM8W8QhySc0NDV/JjNqpD
Pj5a47hPZvVnNt6laf25gw8G0VyjKEfmp1z7Fxo/H4f00WafBA+/mRqOcg9LiHr8NNzYIw39VBJJ
PUVG+p3YhgUggp6Rs6wYFZ47XTK6cRtiIrV05wG2N8m65ZwTiKeWG47zc2BMhm8m5h2Ph61o6xtn
AIAR5hsxGwG7YT9PgHUYMBEkcsHZIDkXP62o1+Nx/t14Zdw/o8EgVWHhwSB4m5gSoTZFXRwUb1IQ
i8ee41QV8QOQElc4MBGRMhKSSRDD8Ye388HSwFk6r10+mTWpjz/n2bwT9kbUhD8MjZB+cGvLngav
gQjhhUOSxKKdA7HCxXoJYTQRZ10j+07nmBgm8vKukhsoItj/6JymQgX8FIcPESQwxPl4J7y7yavE
Z8SYDYvAnMtf42gGWaXtLdV6TBONrNIDpsYnIpu7emadvgqDxfGqo7Ox2ONVtSUynz+zcyx/cTdc
oxjWTd87p1Z/ksOPGXlzsVLHVgMs3txGnO1FZoMh+j8TI1lIpwcZTBy7SG3Y1os4o7Y2UUF/xPGN
WidEuGvyaWT4HiWSZwyAODiVCf1iuoy//TQ87aRzHsXZIXklPDYzOcbZXmQkxZutIXbF2qBBSVx+
lsIPEaRVoPvwLmIK2U2w+ZbsTdo/iW9Tpo5ul5kvWntqiKrA+NdmJOKoUYXub+eg7IzKqCv8XljR
P2f/WKZma1Br5IOERTDN4nFnrXjkFEIi6AljYxpmdX4RO2G9lJski3zuJIfkvCIFISMQ8/8oO6/d
uLWsWz8RAeZwWySrVElVipZ9QzgyczGnpz/f8rnobUmQ8DfQcKNli+QKM44x5gDj2yFm6IExbAaM
QkH5biO/hDxLtN8T3WWcvAH+bfyb7TBgRQaHxdru8LKdWfyC2+0LaQed2M8iFHBIczSHaI8a5JKW
0nrblKisqAiRa3lMY2afDX36w1Ksn+w8g9sDmbVx6pzKwiyXG2l3ibrrmcJLO4K0tm8iT6f2+qsT
yjGK7MclJ1m3n5RIO7ELTrRuG/RQqlnD3rYnMev+SFTWtctjZT8BddzopXjWOEXcgFGcyexU0YV0
YENXKL8VM9ozXYD6Tn9wquS7jMqrUgLakBQa1DMKQIGW/JBbi67QlTT3pvLyO4m+QZ63x2zhDaW9
iqqXGhMi4j9yARRujMwlsc18HDbJy/5W3dIx3WMF5EpmSrydDGy4IpB9w/F5F2mDyUjkvahUnLzq
7m11COS9/v8pReq5MjlaLMIeGMObkgnomhWFdB5kfOQqpt/h+0Amhcma3HXRjz79QuOLIeozJdB2
2kSzc6/Of3cGhM1JxofL3Gxmqm3kJr6XzddSV4aNnOE2DNLgUJZTzHAEiRgnP+Osot6a3i1avYmb
F4CHQZSvexNQvElINmJCFCoCLr/aK6mfrvGZqpc05gMBiQPZjDGFml6dR4Kcfpm2PWZiJTAvZPvK
skLpwTEA/RoBajGDCK0VmeixlWs9bVzuT0fFrulzX5AgO3We+RFlO7VwLtQDYvL8atnnBVdd3rWq
13clNdcNztBpvyWat5uop2KbE8AcrGlMMUxgEJ05AZ9RhOhPk3b3EBSoQkAu+FtUkKYMDybw+0RK
fqerfq334aiPO23Uf/x9P2sNhyUOYseRIfZKJOAs+UHeHI8qz+ilMmB01e4sc8EiD5qqu5WmUdoK
aUy7KJOtixE5Tt/oFXLtDj2IaTM5GnLJ8d+vRX3sbHUuy0AqXCpKMFtx2NflhtvOvZQGoRHciPSn
PK7ScE/TdWEIchP/oXCKUc4M/SBGaNL5vFMaxsnwp/wUzo7GTcEAyhtN1djS85uCzh1rqlOj7LUn
06jlcyBU/5YGjUTf7a/sFgEHssSH1YT5nzwkstDyt0yhuv1erQDf9C7CWMnk91Zy7DpSTAApvlv3
OBoEudr7vmr2ddadndHwLVA4mF35W9Dm3NDRO3J0WJfI6QJzeJxEd+dwrti5ij6eqy/hmuAO8lZ7
skVxjBoroKK3TRRT2yzTcNUUU9pCO7YYdsf2lhC9899zkcm7FlcpIfRPLlTJrIvVu+KGSk5MH5kX
h6g74bJ6QtDUqI8yhLVlpSGDEZoTDmGehx4B4aJp91HibPTagoqhU+xs0QXTpo20aFU8yJKROlAp
4QAZf+TfKmzrkKeHkRsmK+BaGn2NLPvUU06fbGHJVcaY0NqittvfRKW3nXP3j4FzMvAvZEIGHf7F
qa6VoeND1+0EUiPvx2RTwxjYdI3EQs2urDpIp+jE30uAAI5eMTNM/C3TSp/gas5LjhcVmnWV7aKC
gG0kELbceSclNrv0mU6VvNBmnsg0TPIeKwhLdXbJnWUnvWnuMMpy6k8yPKoG7axBR1GbVX6BNDpu
aR5n8hq565FuB1MOdRPmZhk3h2R0/vB2W934oRfox0YxA7ROleFuYy859EUbaNgUvcBCcAP0OjlZ
2BfpsVDOoPP6glmt1Ge7WHdN0t9iDM/0EQqsJhOTL/o8Xmdwr870TWClxXBm+PjO4/U6ym1mepKm
dVaTTdMZB+n2uQMUMgBWkHdYfoTqNX5K9uT4QljeB/Y+MsuHOjHuReJeDJfp6Zl7WkcHNYjat4Ti
yyBnME2AZp6vOSlmIKXJXfgojkKtXaCJTBDkxovqtdd27O/iIQdDyj0tq6B33T9j9Y3b4HreRuG8
pQ2xpgRaOvjIuMBx0xuRkQmaxwTw5MdY7dimDzCy+fmPWl0eawrzFZ2DWpl2OLts6b6J5EXeaBuL
467qTpbAzL5/jBg6QhNlCNu2DHMKl6gZGz1+P24DJRoCdZpQvO12MvapEKeD6Pekpc2To04Jg+zK
fUY0WAlQ4UZJR7z4SimAQTHOlpbmtUmWH1VjgxN4lv9e7gME8k1FidCoynizLImf6vFOhlxF1txm
jnmjq8POXokkcmO47RwirLzo2k2h0aqkAhwl9c1k0PhzCWqkZ4Kgb1g14gZw9JmfEifp3dAwEUNG
GxHsFNdc6ZEWT/2i2UzbG66r3XypcdxJQ7DlasmXDD6qRAH+GDQnyGN1DzAL4otxOxFm2dZIqSoO
TT39M2X2LsGQDSSmaf7LbfJQrcsjjP7bhq0vOtoBKBFKtzSB5UtSD/RffkH57jRwdDU6G5WG4KDX
xfveGIOGmxa41CENcl/0js9rVtGdnhMTp0AroLbWQ8ryIvC2j9ZiL5+b5EkY2wAMW31f1O1W65Xb
ZF5vqsGidCyYgcroHMmbdZf1wWX2EyG/etON/VNtt7/yxSOernCFNAUykzQuGfYKUyuH0kNPU3xv
jNYJuqStfNraj2vXAw7Jn5yMtutSHphgK/csXL2Wh2N/inK9R2l1L4OcaLVxQdD6WiNmfFrd/Ioz
S9+YnkvJcdI28wTrwUPl2UYpRRov5EsDC8+OeCAvmfiuqfzKM/O7dIKFpSl+vHqnzF2+6O1wtQwB
ZTv2PdqLMtbpLZ3WZhGwH3+Prqv2u87hH03mBD6H6AgN9NtKz57KqLuqnRuyu5bPzAx+Oa07KKnx
sZz7b8CafFhOt2vd5NilotpYGgF0XXLc6aDKdnSzNpCUxX3miKdyGC9el/i5872aspaJz+BUFC4n
XmIC67eZ8/XXXHT7muDWwexpeMtVZ0ZoZ+GyVaabY8Vd7+8hknfDprclCIVqu1wIHeNfszE8GnZ0
AHi6ixuUkOqpgciR7CxXAoX6H135ZRzWjTOT6mCFET8AyxT7bp5hZtxqr7UJ2Awt+9En006eadDM
Xyw9DU0Sqa6Mdqmrfk3s9CGZ09uSFodaWF/1JH+p3f5UShNATJprNpgCW32UB0/pza38i1glANlR
UI3pGRstI8OsenbQ3JR+wqHEXWpU1jFxA+FwbpKJaPW0HZLnrBgp9hOwVCOzuyy5LiRSA3GTTbfO
c/uj2q4MqFQZn2PuVhgLIFJWuuZc+6EZ0NghN8czeAszI9yVZvTyhNGvJgZZYultcnW+9nemzM9A
kTjeo++xIzIkUuaEFJq4HKkd1LPW3STHwsZwYhBt3adIi6/UJexYQf1DgF4DvSy+lSYTjFOlsAIz
rwx/NWI4YUp37kha50R8l2mcVtd/4tF7yZ0qiLmCMtErXBAIS3ycQDjpqx6YhH5K3ISLquwmEgiv
4o0YZyYTHWR4/CiyDl1ZPbTq/JgV7TlLxC4nXqqw5SBXQCWJJ7uwjhnvPiMpOZjWFu1ZN1A4Kbzt
Xv5StkIlcHa6+autlGcE50JpWa1+CiEPPYxrouHTdFjj1U7BB3hDQXvAOMqgiRFup4q2uapXx6jP
D2bs0MVWSrFp6PCSBfT3gMy4vRC6nQG4MEHjgdt6D15B9/vKaKg82d+9qnhOS/OE3zwQF4WCjm5j
mHvIULvOGg7SVGsi2sYZXQSp7xXlmk8RNwQ2SUV9AJG+Gh7aCarYAIY9znrUghTHkubaUN2M9VDs
GrPnYOmDdoo1rQoUIOt0PIkLhjmG+RF1HMNqEPtljhTfMefmzBWpD1qhOD9RFjSOmkNatnoz2EC7
Mb4tjMie/dyy85cBYlfQKXoZ0KLQYDgCrnUYM0OrbIAq40yzb2hIx+Z5TsKcjOaGTaYBbRfTsTF6
N+CwtqyG3vvK6Hj0VmVInVYMqiclGaB5n0tQhUhHmE9eXKn06KLfmep9X6du+Kq2bXEurHk4Qmid
7iKgMTdmVbaHGSDjqdeJGfueSpRtA/BXsmwOtEGlZ9salR/nYwTuwuh3TW8mp2l1XGDd6cQPCj3M
GJ4WjmkZh+oUt7QHScV9gNjiNk+7sgjmhds49O3kG05KnI92zh6Rky+1WoAJnOai3ulWvQJlHqu0
2GgtpQNhzOupSLjQWR4PFyPOnEMzT9khAea7b/OuDao5Krhzpns0+4jIeVlK68brR/u7zamCLBfl
SMol5pd2blp6blYaPbnVMt6rIDDvkB3PiaMq5T4VicOOGHagl9Z80qI527tFNQRFuiRPnII6XKIl
26RaqdwsRGfU9W3U8aMahmpLvjzpfcQssKY5ufMI8aJKHIQ6FHW+H1xhRdtOAUUETMmt7211HqjC
GcmTBf5VkBSlCf2KuLyFMTWJvW2u1CWMPruyF3Uw5n236bRI36qt6+BLl+qAtHdzmxYkxlqaggdx
a21DducFCOvFIfNILGqC4CKi0oHG4gwDgrg60I/ZMvx8EvreHLPsnpEgYxCR175kHCgfHBQNNaXJ
r4vQ9FOXOl6oJMvkrwtToIGOT8+15SBipRVxBT7Mm6mVQGzUN3FnttyXXF8o13nTNW9iDKpeQDAo
9SzogUMHw1CsQYvO/h31tO4aOYB7dMgf25oJiqd4cN2nZUygedQl06W9tS4RwtQj7fdUpwUDsEV9
1SiNHYvErEIl017SrmjujDqywnqdnnOjB4/oJEqoQewIY22FuJdQgxpG4IZtPzYcnZr2jpMLZsv2
JdTt2Fy+ZlrGNIicwMCwEjqqnqC+09jtNnPSNlBnc93g+K1HY9GT26LCphVckGuT6dqhtJI5QAS+
eNC4vcwrqyxCMbMOKsuZAdNF6sEYYpozGRXldEiByC6ihSSiLqfVa+qQTnZ/9uwhQwtH817AKM9b
OJo/qn6djzbCTH491HlgsoP+PM7qDpHp/tCpzXxUpZzFqopx1yWgMmnD6ykyTWIqz+niQVtyocwY
9RifZ7SF0C3iUmF/gEWiJRys6A0cuoT2Wg2IG2iAW7y4UUy5ukWkKl4t+s6JSYLmqEswxT0DaJ3a
2rWos2/x7cr9bMCFS9Wo3Ixak8hY3+PvKU2YMYvLH8uRDKwpvtemMexTS+nDxBlXdO9Vh3y4G6VY
CJxUsTbo0kF4dofl96ArUyBiQz9HZjHcD3nMeTFAZ45zp/2McOe/6V7E29pr64Oad+6GwUt5oI3p
k5p4T3nDLbbL6qbKajt0kmI410tdbxlbRgPGbLh3prv4Y5SMYF+ZmNxhWIl+YxSbu4p2jlXp52Sa
0yDq4Bjl9mD5Y8warDoRWh9zwpHfJvtoS/ekWUMRNmvtHo0i6unw9iZOZ5SIdDOjyDJ5U7AqqXcT
o1JxY5uc5XGhpGr1wvSjjDkePSecVq5hc2+xFFYh+sCNqGrH3cBN723qDyPiI2tKWgQEXw3F6kkI
U1QFWtOIPzactKAsOmRKFMDdalW6IGQTsIJlCQ8YF0h7jSkpulLmwSI690hdON+slZWSjq3Nsddn
mlku6GfUN7ywRH03yN0ZY5xpcTCUc7yPO4X2v+ul26IABB9PWh/ERp3cQ1FbQzTHq2NFNc+PLb3e
F8sM/rt0BV1ma7BgrFTLY4QAEqEItzWes+2Uuc8itvsXBEOyJ4wRsDI1AaZjJbo/NVwaUXIwVW/s
bopOJ9GZM6KTiq4FbnneKC7wtoQy2ga98j7MwZZRGmSKxGVAOMGPbBL9EZz8YbDaJVhrp79JHCbw
OghlX8q+wnDU63pT26T74LG+Z5k+3nHvwVYXrfcYFYVKhB6rD0batlv87rxblhq5ixUflLrr8iXF
1H5dicGAgZpxUEtA8+SNoFyapL3GqaLeJZlJcx+3hU6zURNgtOL32LQV087Gh3VFoEbOtN1EvQVu
Bc7hRu1FGmoC1JjIU2jrg8skhXZW/KUoi3iTzUYrGdMg5E09D1va+L5iGzrBlTfsKxGn8SbJJwA6
dQJLAMZ6UKY9NfEFMHpkNRrku7F7zGZqVXlj2Hd1ibhX2caOP9aFdx9rFblMwd5VxJGHMbEL4ELD
wVCKP0rErF9P0cWt42R1IBrH3It4HII5IuIeJqPdDno37CYQUSeoZmBG5mq47zNbDfUSj9MXumC+
6DQ/JJZO3dpmnEul6AUJM2FGrHvJk5s1+aFRR7DXk9V/TQaRBWqHdo+RVCrd9dreKwMKmFWpmdce
radtnw/dwVhXGqprotykybiALILt5RdmulwAkFPIHxbhC2dENWzQaNY1aUqP1CjuKg/uRlxbJHgQ
9Um/1HWTisY6o4Y8nq11zB8+Jv68EXgzJfHoP8SVV0QnI25Qz648Gy69jQ6M1R5lWFx7xdku3Efh
Ot/NpDzEhoYZ7cdPxB60d2kzyPxKkQ3HNl+P89GKLBpcuDuXznMSwjQl2+Up/URTdX/prZkevMkp
n4U6tegEMkyKMfecdRVWSJ33+llpbOPp4wX5qwv5mskDgQcFMGJug3kS/1KhoL4Mg8hL56Lrs4cr
yJItFApGTM39BI68K6huRnqxW2eHeiQaqPeKuxS3cVYmoeEt7bbjKlN4pOBdp0YUyBiSktdMa7hy
7d0yONlOKUsl1NOaOk6f1huj9IrntnO9PaWV78ivgx9dGZbyCSPqPU6bi8iXZiFFajFz5t8vcyiz
uAqKOlcuFogU3Sv4HE3O+nWX3ZR16pePl/I9siV6M2h6k6zqb6REhNYYS76owxUlOvdbbQixl/pR
9O+b/FLOTJZgWd3NPFbT13Ktkk+4nu8Rzv7z+L8n/z+ctmYslnHMBu8Csy7eFNNyhNIESIhmqpk+
GvlngrzvCCa44OQhOZGzQ3R7RQHTZpePy0VyHfohP01GQuISt84nm6jJXXp9PmEIIgwIqU17I88P
nSxOjXiILokKKpjakdRtq/P7CmVjZpJNVEEZvSGxh/TnP97Q97/wf4+WP//PilamnS9xYQzXkibj
pnPcb1qjfaY78d4pRVYAsSoqZpB0X53SeBA6g0p4CMH6oyKgHuf5fW4oP2GrfSK4/Q7rESYelTfb
RkOT+QH/fs/a6cLT8GiXhBiwcepvqLft1nT9jNz5esgUNpbnoEGLmhrW9jV7fxb2GrmGnOICIADd
XhpYJnU1lN0QhQeVqz/i5rPNvDa3LUCvjzftnfX0+Ea4x8QtnvZ6PV0rypgnbMXXrtqJhah5Ke6y
Zn4UdA/+70/SmIGkaujdQwx+RSKFPkY2jGbttUDjDujdsQUQkmZwIig0fvyo96w0uqc2/GYEClAo
efUsprDN9dTp8dWw66TfOGIlcFypoeu1Z8OUR222ghMWKgUEqxaSV4jYbkw/z1FCgyzNz3WtA9nq
di+1Og1+n08DHZvSuBlKpzqSNyE8l2ZN6ImV2mJLr6GalRyCJjzljionWIYJWptqdZ+s4nuH8j9f
5r0apkhky4frnfJ/oOK+dyQMDr6cYSq1Y6VX/s89XvOpchq1TyDe0F8pzFMrpc2U8WLozScb9Y4R
5hr/71GvTEYZR/bQK55yAXayKZw5iCImVnkSPgdk4eNDob23dIbqMEMCxQr02F99lzDTxGktFF5g
2KRlE64ZBet+u6K7raYTsBqJI6Nxp4EqK8ERLQD9rAhIXCI+uXSm/tZK893/e5VX321SvGrcbnUv
bmQVd/aSFpKjqfjlmIHsgUkOv2aNd25LDTBG0A7sAEBYT6EX33pqdc4o9W3QsFHCdrSjswmcFzRL
DCHXExrMWp3gujJpu0f6BDScVsloxZ7vWBkDluqarA8641EKXN1YVWJtFbPV71pzdn9ETQUdRffi
LdiRJfCyiYA5RSnca9omqDPq2s0inLBdhdiKzmRudi5gkBSQ+T7er3fcCWIqOEvcmGYxcObfY7iU
WcfbG86lrdtmIwWv7cb5xMS/E4N4yBfBq6d9AsP+1TO6zOpR27StS1Mh8UR+Xze7ta4AhNyoVPaX
sTyusRt8/GHvBdX/PPVVUJ11VJYoJlkX5rM1+36kgwLxEs3kCQBRo0ZtUDtqFiQw5fdV1JAgaCUN
x4/f4r2rx2wryzQ1St1Q7v9d3npYdORqkuw6iurYKuMTze3QKvWXfswSKuPqj4+f915kwpAknagZ
AVTk3V9dv1IZRNS5WnZVzBjUeYmQJeSL2t31Wjufu1bP6WrTH+lz10/aCagwk8ACe0SV5JM3ec/h
emgm4+6kJXitaZvkalkXnWVdIiD1oIzr+j6bqAYMQUNziBYjvUQVJYDikwe/Z4Cg6SMjzbNV6k3/
Ljkzt2YdFxhf48qL6UD2UYjqS48esvbp+L23JxsZBRe2IXuroQn0anvpjE55NcwkboBNFDReYrWl
5m+dZ8O4JfVEqzk9O2vbfPKNb52HfK4jNRCYmIlI37/faEZZXKrDnF1dsVymqdqjArXt7ObYmt79
x/v41kBoKgGFFLFD84hnvnqUJhC7zik1Q43qN9bkio09Vp9EZ9bbhdSl8oYthZhRPnx9WNTK09pW
s6OLIVA5boAP+GnSFwfXGSATxVHvjxOG0q6SgWaeu+o3oiEBnSNwsuj5g2ouXfu2KidzF0+N6+vi
azc92uCwqGSZxx5huK0z0D+3F2MNmzxvqai1Hg08UaXn0e3QcnAzGg66WYFWgLrSLoPpL51a7yY9
NW8UNQOygyh3OSEU605ddkJ9/NxabvQzcaufIgIdlUJyPZFOe1T+GhSZy9E3lWfFjWFaDoBqVMXC
96kAzFJjzELck+fXBvDh0kHOsVBNIOGO135N4qYqYDBFNljKWgR5DYn2422V1u/fDIYF/2v1dZdB
BK8N0xLT9E+LaL1oVrfN65WUP74p0T2x1/ZcZMMl09tPNNneHlr5SHT5EbJDAO61Kk5jNqWCKIB6
WejNVFH91dZoXC7pdszSXx9/3WePkj//T3BleuWUZG2lXtDw7k7pGgOVSiuqYmuGxV9T8xOprreX
hJESzNTA1PFdbyagATWgMpvY68W0GCGh6lSqmPvx8+OPerNlciAcbtLwdA0Rl9dqpEWjenZHT+uS
Vlp9SCshvrQLUBYka/Jz743tbkpaG5XZ3PskHH7rS+WjNRSTHJSSKRW9snMiUvPeNdr6UqYFOeGE
KJUbDGD4JOrbOkzqGiQ0ymYhPgkd3iysw8xYMgyAGUxtNK1X1ke03pCJrqovrdHRvKxjEaQqjb+P
V/adp5AbOkT8lhTgeR2gaEBVmFObiktkl/GjGonpy+ghqvuJ1X7rnJGmRZOcSNySU4NeF3+mIuGK
t1lx0WP0K5dou6rOBvIfboqJn6ZQLkzWfqwn1F+s/sahefvxd76ZTSNVjREUZ2S3VK98M7nbYJxp
3ytNdenqTFM3wrMRNZjxoQBzkSVORB+/0Ab0ECNYrQPjBB13N+ZegbW1SiC2KoIptJzhANTtXhsW
ax/NWvJJzPR2N3hJ/oOADxVJ5ID+vbxdbKUjwKgUoWdmEgN0TJLg43V4EyJQeUMjwwFNSOb65ji7
g6pGg9anFxG51JSL/mLrurfRLGr1Hz/pTfwnn0Rdg90mIXqjkt/kWZaUmpNflHZ2w66GfIrganmT
mDFwequhWTK1n3jsN8ZP1hXRaOTCOIhZvRHAd0Ri59GoXxMtM3aRAl1waCAruSCmcCkPH3/hO7tF
WICWFBgLlYFCr0KR0UjcSCCSd6eDhEvKdRe11iePeGv4kMAnOWGEGLaVO/rvgRD0KqZBmIVEwppQ
J+P0t6ahbDJ3zF6/QXjxs3kM7+3afx/4KnVgAt3YQgbA1FmnFEGXCY2HDqYz6eroJduPF/C97frv
w17bVmaIzZpblFcnspHyrfeRCZTGwoWkdfJ/VsDjbPznYfarwkYHVqh1+qi+tpLbJNqlQf9gWM5t
3yefGFVNfx1i/H0WpTaiVN1SXxfx3ZnJR07PbKfcZsycq6GDMU8nwyi+5OMMb4QmkpfRrLV9TTGu
outAJSmfLO77L2HhNKllMm3ytQNREIGN8PzqlbJpf99F9bwv8lIBj/04jQGzXSofpPwtpII/GUCO
Q77qzcXzyA4/3uX3rgmzIQ2DpUBt8nXEjqEtbb2P27sR7f8hNe+6unn++BHonP3dv3/COtacbMSz
LKp/WJ5XtnOy1wKArSHuGG4QoOkPENf1BRAXz4kZY5Hsc8RGSuFdHac/gqAJdE0EVj39alfzYonl
R9qWp0oDfuP9EvwxIIdlZy0aXvFtUnZ/aOPu6jQCkJ49U+nZd3p10Zn5AaW1og/ZnrQSPWrQVhvP
m0Gp1b9Rvr3Pe2/TJcU2bycGB4AOLsQpLQfUsarw7wsxkVqqhkbu8GVNB39B+2KDuOF9DH447mwf
SFfI6t0smV5uSF0ZdcU/qYD4xm39SzT11bDmBydBEHvVYXtC9oAJnp/VkbkVdtsKAOHNwxKXu9lc
HjrV246J+0KZ5clcp6AGrZ4lXVB25r5a+tDVQcNQjc7r6KarVV9pxD1e+0cBgctKksJXoIqIcfo2
6u2XQkv2qHP7dVFfEhDoXamFU6HAAlBvU8jca9XUASOzLk5efjXT9Jq58MtK09mAAwGhUzEEi2SV
2e5HT50f6qh8BMJ8bHXAufx1EiLnHpzNYVzNnQng1J7aL4YUYTQZscVKWr6C0CQD5rdW7d0WCqBR
8GahZfdIlJbrVxDxp34SD46hyJ9YJ34yyxrs7dJOD3GSnaxqvIltA380PU1afUqdDo6KCZ0q7W/i
dfyWAc7brIxL2HWZ5utQVF1jYRDVGPaie84zcJApOxxbyS0knu2UtuE61BwH70sOJT3o1vGu45on
XnKnR9aLmmgH3RZhi4RC54qzAmxsUuOdJeYvay+OaQHtMKrNwAJUr/YIYHXA0fLlV1crKMtClB+H
fZsNZzQcj2bZXecq3pbQRNuqDTPQxHkNuila7kBFhnLTFLs4xZFzHJPhyME2ez10xJywLctDaReR
P0zO0W0gN6NQIxAsj1Gp3swuVGSnB8GsnR1QJo5ThwwMbTduBde5ZPrE5KaXaRl+Lmb9q7Pibzbo
yybSX+am/KOh55BMzi9koS+LxH3MXrXPesCFbZ/uR90813BKLEBlzKl59KyZDp0dasb8NLS97Pn6
xTpJyBFHoTkVIt61+AaBto3TuS8Nyyl6HPo4tdSUonBOYXgAOSRGzg/uSuVjUfTLKADMTqxwa1+9
wmYODjOUyJe/wot1mAdv1ltsM0myi/82XZRCypNo7MfSXG/HNLtbLCqUtbHL7GIMJicDxt40qMwo
Sqw9iAzmhAYyzRDeNxSTYmFv+hF8cuEt2YMDy+icU3TTl+SqLOp4o6YefPmpPIhhRkQJrKEuzvIj
25Ikpobmyc+m7CwJwwbUl2T9MSkzw8ztGqUdcA6xDhyluW1QfnAKXtiJ4O8xGqHxAugPQQbZjlgu
lLqxTNnaGNG0bzqJn3ZCa3hJYlgttnE0rLvOmXhJZInaQK9/LwDBenh/LVoOKBOdQSV1OeQ3+OtI
7Oile8v/lLbU4Jrr4woWlPbl3ISzblL77Y7yZWNnDBwwYpb9TAkXzbhx33Na5YnoGeFjeV87zQxs
J/vJFwrEjOX5QRXF0PUdr6Ji9ZSGXtSigzgiykEFRKl/Ik186t00yK08dPrsUa1ScAzwEFT0O4WW
nhs7D0vboTcXByWCRkVnbpPoBbjsS5tUN1RYlya7ycVyB5p9M8TzljiG1qSfCXJGwGR6+6uytPO6
/FqL9OCCJpyM5qaYJJH2rz6GXFXdulOKfQXrBLEtBBCh4dLEMlYk7PDkWdZeR9gDQvmTWHKwpuvz
jTm6EGnXhLY2+Ab3hZ6iJKbanYNIRrWx0SuaF0tusrylozLu1ArFLJQnHCN+6qv+XNrREfi/3w9J
qGk/siiB+IU+fZtsZ57RwmlE0BSlNu1FVhRZRfkH5c/jUmDzdJR344X/YoFs+PSKM96LKtulOCEL
BSCpWsTrql2DMOcX6njIu06oWP7U+H8itHVsZNUqHd1qPX/IoPTbkEz5N/0XpKFCSiqAR/itGfgY
J0Jf1/H1/pm6kB8794yFRe/vTu7qyOwmvltRkFJa7JCV0ThKxK4B89jvLCW6lTa8GbFeHtKX0HlJ
xGL0aGJruRsXJ0NHS9vVvQZeHCifYssDzKAF3+h+lzZ6NaqxKcD02ziyrrjv+WUWWXJU/Cy4fApu
30aAW54ZIBL3cfVAlX4jP0eF5Lk4UO2rqj3j2wOnaZ9jLQri9YeS1liH3Pw5ddUMC3gOum66Zkmz
N7MchtoD1wBC/lbPSfzXH1kC/3sxjvXsHAWNYqjla+nAiSz8GFKa3tc/uZRBaaH3Kd15z4waY9JP
dtN8QUcxkLfTGdqNmruHlruZF+Xe7fiHYKlXB1dnnQplvCsU5UC+KIuQgZgtOBnMKJgBl2fT9u/d
lIZDeeaF/lp4Plm6pYEIaFj6QJoVVToE/abFKqCbqOflRq6kSSuKjxEdVINhfGzARxk14NBh2CzZ
XcxlZd/lTe4ME30QBzRkcpSnNeOMc4+PNXzVhkChgOYExu1RafpjOWg7DbUQjdqlIb9DasxY+wwK
fz4Wf40lPLxg8rChvJWzZvLNVIcB5QAJvOTntCAYUiFrot/I262B8IQ9S3MIigFyBQyeYeSHD2Z5
x/JIm9fHw44e1VZjY/8fTWe13ba6ReEn0hhiWbcxOwxN0n2jkZKYydbTn2+6PTdNA5Z+WDAXk+T7
k5XspstjOCtj7IvhBFQBkhNOSpPFenQkTu78HHpmOiI9y/BXaSnhvzgW/q/AX2miyNo/t4ewtrcT
f43DYm1ZMb3qspPNaqKY/gxwXFA0Py1OA4/VRhTpR/PWSrsv3m3F7z5Mpb+qLv6dM//uMxqNG2PG
efm3jA95ZvEDxYpNWJNM+XVxrX08Prui4IXuV35G+nXe3Jg4Y+OG3MopeCTDC7i20NGkQpfemxAI
GeX7rpw3bP9Vm9NL6dj7CKvMlM2mxMJhvGW4HO2s21HaRPeBKjleSufopPlfiKutdn1Am65vLRn4
dtKSxPlstdTYd/HjeYl/2OyG9RTWiwjU8e+x1rbZ8JECOfT2JiieSjfcSsY5U3PKTGpHh/5WhwOj
r1vbOJRcpY7Dt7L7zqWM8by6YXASvU3cK22Lafta3dpsNdt843iMNj4uNK+42NNw04bpY8JAP/KL
3rKQKeg1NVim0dA7zbpJs/q3uXwgWDjykpLOdF1eyht39SX2SNEAOjcIyqJGBS8+Lco8Qp3LJvCA
N3FDrTvXaIwkO74wlPeQ2wennL9pPx6FuOT4/9FfNqvLHwqTbsfaocaVUruxvWvJJW9VZ5gX+/Ol
vM3Q6x79IOIxvG/Dxza1HpOxRywk1M5GTx6Dnjf0YnuyybyvlsnaFH10fwlHgtO190Cv/j/NRKi2
neLPBnec9LgxzB/j4kMZtfsqPmJULR1LaSLkcO0NhwpY3ZlUAqwz5g9eoAky4x/K2Lo1g2Bv4Z8w
/GA79vXB6caMCcx1iXK+bLNV/EA3vUfGB6znlGq5iaYPfeW8tNH4lYYUFLZ9Tg9oWnGGIbMtwux9
LqanOnS2U9me9PZVSZY/taykoj94DPCtsVOcMAGQMPK2PFPrAbCnrCxyla4Z/4p844HM6Zc2Sa7X
aS7ACqtDHc8HHZl0jz+OP5Kz9z2uL/S+44NMF3urwsvjYJ7vvQCTaTFTZNB4GL12RhtNz2anml+j
f2vr4hkSfKm64DiYy7d+bqft5J+fmDB7kKBbIRU839lFDpN5suI2bs733RR9zEG0j8PlF9XG+9qa
A5qQYRgt5XIzm5fvCYULqIlDH8bjzdRcaF9TPZrxcHTHZF/1asdDznoU7IaqeF3NzQ8yB09k3u7K
JnmIonZv9c4zPaI3vpN89sgrUvt2c8uoSw6RtoDBMbfDn3MdPcYYm5c0ISXbP5Jrte/diJaAFJOF
Vn7b5nC/STsVkRQwqLhpW5yq80QO6fl3EZfPtWPtcfnWLL1jIEjxOmWtcCpwYJjerQa3H4PkH8o5
v5W4pJfA9zpzX/24femq/OF6Opf0lkJeGsIRwvGmW3txjDUDGR6ou6BfX/2Z1/RUMZ39ENATrafM
ZSz9u9AhmYiNLo6/q5flwey8E70QbkKzpcYtWVer8E8bt7ce6ppGexs3GV4yFy3fWfRmdrqY5O/4
u0ipuJjbBFI5x/XJL7Pbc/VM5hvZLpeNmza7BWnb046upQ9NiK5c1auteMDN/8NXuxbEnbiQxr+8
xsszopX4q51Ymym7L8efLQ034O4RbwhCwidxx7/4FNh6WwkcBzzr0MF6cfl8QWfMRI7+ePgoCnrC
TdZdjRFdVOvOoLB5cIGmuzmnbBZZU11Im2U5EpRgKequ1351y0Mlh6V6h3uJEukSEvho8VNs88vq
K3OsXcDNmpN/H5U0SB/nh3AM9tlMyyoQlJkE23QV35DAvelpuSjopb+5YAGmNCsY0MygCClH2sGE
EFRkgnLJiqEVKjn9UPW4WDScTfahQfMuAm/ImBtdoU7JC94llI0he9DXnB5jpPFpgXo4+ZM6lih9
8jGfouSndcbGV9ARH5qpLhvMMW9XbwB3Jn58StYKVUpLFy9m/C56MOrsle1jHgjQtPH5nu5I2hG3
4OJrECRabGPbFvZeLMePaVl+E9CSuiN7Eg3PgZ4xjqxmI3ncxTZxyu7ec6c1w4423fnoYTRYw3vp
01RrSm9stA6nTR92anAoHoZty/QbiyK4eCt9Wp4JFuUQBX3AgA+L/Z2XXiEXhx1TAT1+5cmnBfkB
bA1nYlbMr2Z+y0rcrmGI9b46GjT/a7hxlKAbfpfmJY/iaiexVx1y5M5XdefE6cmg1YX7RzTaRP/1
vWr28XMUHTrq4OT/mcxTnS9fV2g/6HSqIF8zRLFyrVs6K+9ZHNNWmEL3QpEYjbTMtYfol01Yxj6O
YGMn8GGC8jC2hPAoOVF32JszNiE7YEWLFVGk/D4w7r09V5Dwi9hE9ZjzTG4Q57fkFh0rRspQQ8r5
6c0bYI4z4aIYeQNn2v/umhdxZhabe8i+u/ingshv656fYZGRZpmELyhSnTaMOlM7h0t2ObirahtG
5q5IPtNh2qcoYdvYZ5ReGgnDZXQPHJtgs1jNHT8lIouVuxsyg2Zkxq4z2/uZklNLdEsnVf6SixSf
4i5XEeh18RPnQkCQtCr6drEZXscWoZ1uydcrD/6+zCfAgAugkkwijG80D+yJf3tsQQcqMJgGv/Kz
xxo8VjDK3Bi/QUScnQ9AFc9HlmZMzwudRaMN+Aqib+rz3m7Pa8kd2XY5kXri3i1d9S60+xDuoOMr
DCXikM3VUxvjxLTj5FkOZDp1P9op2YtpbHYoC7Lne07vaipmwUFnJGGv78Nzu9HWs+U1dumh4DiH
KeWNWAUAbD1EPClhC8nodU2ltuKNIGDbRrSqwaRhHlE6fAilgDUZfIC0ojFuYh5mz7tFRuoR3myu
HZwLOUVMA40n7GTXLcl9AS6WLYydx9y0b75HZTP3zkGIq0TfHfvDhN/Ruu0YjeeTM2dPUfWO/XMP
Gl+3eAI8Ka0ppdeGt2OZaWMc9KorLdEVTn2by+TewU5lTs1awsYYnjum4p6bbHfF8f6LRy8KqvFu
GoR5afwYVzhbHxyag/VoJIHSRVKT06+pql+ReKNVz35y0u96zCJaKn9J2LD0KA/XeWjtMzrP4hbW
9TuYVZeweJ7CFY28qOIHmMHDnfkAtMZWgyV5OeWPO+hHPMGXjDuSXKHtwa0N/pCE1F/plvVVLNoy
+oAQoz3j7iILjN1LjxX0AhKoMelz6oS11uT7zQ7iA4xC7OxuDPyXLo7WyCFJtRr7rKLHx+x/QNQy
c6h3WSMtp9p64KmOed7VqC9+4tmIIkhmom3FnCAtJPP8d+iuYeBUNH5DSuvg2AFvw+q+EYu5OPz8
QF0iv+L5BR7Ism9JUIhpfHQYstMFUWENwwZ4ytbnGLmJVpEcNOh7ZH6aRv8wuqQJ4kZg1eJB3+yP
5EPKPWKPNLDl+YnjHRoK1XDQrf3GoKEGLkz7wGsQP12NcGdNiP7+d47pwSnq4puZiQHmTuQulSUB
MjYO5RtfDbfdNmBt/PLoRNbtjJ/6GEdqhN1jikcnwSKSUoEK7TamCB5FxpPSIeEAg0/JGcxoPmDj
LcitYD2Gxe31XXm6MYNP1uKUl73PgSfA09a7dYKJHn/B1kaZlecXPsqLeYXeBOO59POL23x/AThq
vaJb5DQ+DdpmFTs5atoUywVrhR9RwHjvYBUjvhrT3sroLwx6CCAEhg8zs18b5LuU/bnynguUeJ77
h7AIbqPVdEj7P6M/YHVEr5ORPGQo826mSfuZhEySX8/Nt4QeQhaGU2cNR90JrebWbcCcMLB/NfSH
lKlQHKIkHA6Zi90xaeVTImd2533qhmsHxLICChUvJGhuI/U6NJm7ZNH0vDpvU6zDi0+VLfqBdv0O
AkaMLNzYaNxEMtytSnyY4/hQG1NzU5fMDPAvJ5MSEJf4S8Zmard5GpKR3idJedOY3pWzdHBcyxhm
38Vv+j315rQlR8X7bGeg28zyKL+c4UObDt2CzS03wfW0ZrplLyypdzmqBd8IFxP3/3V4orz+Nxym
w/cHfJA94u7y2FTFne1fBSGHvsQUO/bJnSBfGTEVRmVaTLAOjGSf4/ZI8vpoJ8NTgW1RVeWaOXLU
Sw1XTcj1c1KttdxchGvtw7z6tHFoh+kTfZLW1KDe9jOkX7Kd4meNBnMc81SdXzh1YWQ8zmuUojCf
JIVUG43Ub0WadGo4qI61oSmYNhWAkiTZDG+hD71aQuAeEvNbw+2MHLOjT6kPZmAdxX046E45qJU+
CxuSseWdE1Xp8svLK1MXb6bIp5m1vynAGGeaOzkrRhOAv+wuPMWkU+vFAEPYU0Q60BqfBmxm6u/8
vtpEjCzpOV8gY9MEO2ptUYR/VmKa/HLSyadu/oxswZfn26eKswuZIyA92vlffyU5IK540RakVQXb
pbN6EF+B5cqNCuFUI0WoabVHxLRkGFisEeFhDE8wvmR+mRX4piZ8dPT1W316eJVyl0700V3nBRte
VY680ShIYFtttIcao0KseWbgDk+6zPM9foWzOz6b5ii8hnqPoR+J9Y6+LmlAgyhuigq+NfQWyDMD
ofhL8+b09Z1jMuynbI7m8N6DW2vkXB77BBdRCmChMAuFVBvcB+FcHSKOgNoebDragOrojR+RUX0j
o+7p7CU7iXVDs2CM97Al47F5MfBlQypO3tNnbt7rOaBRfmKvvnRPET6nsPgpCwmh3+BCEuy7NOmu
8mm6CKSwiGmgc/eCYyTIb1fYDhLx7EWee5zSjuW/II3IJtlqkwMVnAxgqvJhW+P4lNOSFFdeGVPU
WSb9vTzOOnpWyf1lyWcFSBI4rbB8QNbsF6izydyzBC16u4Lu4E47WZjOaOxIpLsKOIwuqAfgz79Y
+XvU4OIbW5rpMCLpBx+Yux/l/MccrMOwgoshcehaeEQmVhFFr1cYHjMFgXpobMC8LPcuHfVlIwnk
NP2rEL2pKUzorquIQYnTvm47YryzOBEcpR7y/R2EFsRn5A8yV8e47Hr7S9CB85YDWqBgNSQvASyZ
W+GO9mxr13/3/PuFsJ0oRpgdXJcwzqRl8FDNrlsyxy4j3bzNB9yeYq7FfQZvlWpeYP3gEjkEYUHY
UehKmBYEa3Ou9eqJX2N99HUq8MfpuPY9zWppgqDJ2DgNl+duxIb+oe0vCWEVxlhmNL2e2JUWJcRl
Uqoqv6iRA5qZo8H9qNFEx/TrFcfEC8X+HRC5dyLAyOqKZeRzzax3mA6RloLjprzeo/pkeLGRq7UP
PBlSaqChs6UItu6g6U+YqURwmuAkFpOP+DJ6+xz8g7pU+8bWPWQRy4iwrjDn9T64T+TSx3+6cXVr
Ze6djAjpLuwZ8sr30BMN2Db9FS7FimuARWUpQ78yJP0mfY6T4QYPx82Yvru0lKpoNqhFhpdFWEAo
lGfC3BMF8BIZkBwAJGOKjK4fDUH/h7U5u/cM4DuMnLiU3ujOMg+siP4SjY9k+m9yGJIOCcn/6zOT
dXrz6QCBiAvpfMQlc2P96N9Rnr6pGTwEuV7BgLnacu7G5TlDneQT2QF18tY73tNM5HvVm2sty8KC
aYWuQYgxQtuj5XRl/JE1qF06Q7Hv8+BBcELwtSDbYWHK1XQOtg4ua5GyzEFv2IHZiBWwKoPhYZTF
74y2OQUEI4TIoSPGl21MCMkKmDpRvORJfl8330unpq0wbTKjcN+0JtmyQOaGvnToHP5KiQA6q3pS
yz2sLMr1O6N7SApLPhCOWEq2ir3t6FhHAGTRfBRU6l9CRqUxhgv3j8QRTOdhbrlOcUuJ+imnJxhW
/fZqFYArzLLdiHFgOv04WNqjbpsWA1s8EQ1GgsHwA4USxR84oRmAsO0ohsTTvLozy+qxcInaAhPO
JBOcfZq4c16N8VNSxahwj9ApvzB7mvp8uxDjlBcMSSNbni/UzCirGfUMRaDC4T6r8w4yPvMZw5MA
aDwT5gns9Zmbo/Zg5y/V+8SGKyPej7itgLMgV5abuH9E3Vo51pyJTer4muX12/SZH9DjL0SVWTn4
ifv+R7oO7kZIi1xl+U5Yg34vGIQOjoYn1sV/6EW5kZObp0Kc1eW1oEUm/4NNUut9yB4pdOHT0l/8
FBXHgvjPSOe8S0/DTLpR+iCqtqaPB6FFIAsU5OGrawAV4qNodnYCdlcvkkWDPJD9sBPYxY9ip1io
QX0QCjfHfJt7AOLsURTKo/i7S8ZUoqtZ3RI3kJ6QGocx9K0eK4UEZ/OTQFgfK0oGOx8RUmfhKCb5
tXhU3b/yRpr90h9shrBx7Cs6NN4MVrYfixdjqDEmSNkc7pk9vw9cdCWWDNkV4Np/m2/y6tajX1AA
Sxoxm8MDCkgpiXTNnQo3Cnwww4z+8A0SM964dRaAqEOv8a+cJjwTduJmpTIR4RSM0raJ7GAuQUTD
+VhAPkHbfERWc/CYXbpEJL0xvbiVvzM5A4EeHTnK7OqTYT8jfA9DAlz0eH7HlN0tBqTgGaMfsI+F
dpDEHeAQpSD4nYTdeqkfWTp2t08oZvzykHygC7AwByQjQxFp1rDysXtonQSOgLJjclJaBH3QvuWc
URjQP7z5kEtm/Brd8NGh38dUfRJFH68UA/VLavK9QhRXGwrzCugFsj8JOLiwGQTpTt9L8gLkx1ji
BxbBoTRVv4/rjwE9lr+UPjG5+id9KG5mpJQOKGDz0CXOIH1heqGuSzBawNOJ7+LYXa+sif7y15Ag
ZCGqtIPzASl7fa/9lsepuvceeEDqhIcROCuZfx7trQyBol7R/GFZl924FYCL+R1nPdjRHe4RxTWl
zVZyVmTGgX3IjkSSSdSHl+KetQtT4Gcxi21V4DSg+RcyvA1plhS+tpAkwkw6CiOc1HgJJ6lmPsGK
IrWVS6sTN2UYe9Gj6JdbrlZPAIt4+Y+59WvBEzk0k/FZVrI934thJBnk7kCetKFJP1H3xjMVsYLo
pMcpsuAbcznvObTZD5B9xtV8AEnwJ1Io4rl6atfV/Mf38IzPNGGiHZuUA7oixu/iExOTS4NmvHz+
Gena4aBj2pxQNJzIF84EFoC7oDyLB+qA+E73Ag3zW37+j+BE7Qqc8i1UGcBwrtUL/vH37tW4l1Eq
hFQEtC+DcLhH1ur6zYYOfn8fpOXwYAXyeK9H9w32JyAHuNbiRAJuRBM5Gl87y/6cEGxBq/nB+0wW
2Zi/tBgLGQkDUO4Zc0xMYxLNb3BRQMXwCu8Zk4Sy6Hff8e/+sjirCIF+ZvjcJyQMmgfTrfYhccus
oq0rYdR/GN7pnBs/B68M75Qob0XFcrmJaFmmlEj+QMog/HSxlvVMJkkDpXCuYkgOS0hAR8ehyNGF
MBcuk5YBMuMJgS1lVC1oJZ4HtETCqcOmhf6z6d7CDwWucDeKylETusWrsMHvNtlvUCLPlExllwn5
bdPllJ3TYx4QazYM+uj9RoHxFK/BpoeMWiq0/8kwQjgPk//hEJrDLsZFAin+zifQAz0mOSCWyEKF
uSge3nc14hL+WUrmqlb0NIUVuDCZhhGugyy+nGS/D9ktOGePJwp+aImeiQPZ/eTjF0KbwGupTf86
wi/ob+YeQzw6QF9SfLJXG+lO8eVVrwj366nUUt0YoUPI0O+/c+oyLgoQXWK9txisCwJDDgGYTr5N
n7NnRxQJb3TJyYpuiBiYss0lgsKBO0W3kY6FhmUGGFJNtyI1CBCoz4xIIrFodUnwDIw7XhcTpyoW
HE5YcEtd3i1MXkjAx+ZO9xREb2ZzrzJ41Bvq8UbmIboGIe4iPdgqwJN/kUOm9cOkJRFvl+tYeB5j
1SY3Q9KtIgUE64f3cRRxyF0mq60dDk+ubRzJV+KnCAg9C+pTmoxRvkpd8zRoQAajwAULysp5PQ8L
UHo8lHbKpI1nUcCqvOMLF0AfZLkjJR+jESODQ8YRp2g3cBu8DPty/KQt6Nj5Qz7FjYQ28+U4bD2K
1u5S/vpISAQL1pM3Sa5OcAjDxDDUyn9qXcDu6hc3RIbn4klMcgWhVXoQBCKZ60ZwE2B3IyKD5joS
2fAiBMi0v9TLFqHGqzjiEOCnyHlcmBavhBUZoWze9+E9DlUqazgzwxtfv824peFDZAcIbNpjkex7
+pvK8JGs1O/leu4G/5YNc52SQNTiNxYN302mctHPTSAV+YQckc9F8jyisT99xR7dNjoq9AxOYGeS
BQBKOSMD1ItiOlENiDEfkL8jAQEOHOFf4SvQMtEyON3k5YJM6n8onG0GFzwOcHz7N1gEH2EqsSxE
Q0XeIG8xK5fshKv44oueRTf/nfKHzv5wxyNEmnyZqzuIm+uerW+yQsYvNggUlatRxPpPxf/duKxH
4RMXqEMP2YM8z+wLucOHdMLQEHOP9/q7v+TgOaiUwt5d7X/qbqVpoBItGDiPI04nLA1BtgRc1ZC/
kZo/ZdPJuSAbTebgGZ8ue5ILDN1zZqYKF46RRnCYHoFKNOMC9QTGxEFIo3+Rk5JUlSpdaAaMBGE3
LIhjVm5Mdp/QsYQHsivBgCpxN2xcKBS+kVWAk4GrZJX/zk6xFPmOGt+8rbJPWSzhQgozHC8xK/Qo
yMGnWQIf419eJ58NW+TC15JVgEC+EAIb/WojDZLwJqFfZT6+X4rkyjisCR3EtJSrZxKWRXjzLMn3
S/CW0ayRH0D9yAk+qHtB2TYe1QThc5yRYem/r4gg1wqGX+hOfW+SFRIipcTzFc1XM6sQr8ozhhfk
AiPQWfTKEBwM74ttigNSxqURkYib/RhaksyCjdACf4KbOLcEBf/ZCNLcDBqSWNNliu90UVCEpNff
1Ysn9X5WLP+B0wNXZRdC1RPlnwY4x52aA3kyV0/d349LjzEDY6h/IdB0nP49e+U/4h6aaZ6QQJEf
rf3ui/hz5x1FNrowOABGwO9+cOn7TUzimuSD74qPi/HpRMZET34zvXi08eXprJ2HAcEyJSrBVPNi
U0We7YLQuh1tB8m7d/r2URlXZro8XcMZwfBYDQziIkcvdqYPqbCB6aVQ3l8BqWVKs4ihMOSIOyrJ
6JLXBzS/xI2cURyCi1NZUTAIUh6kCwoZfHyVqvT+yPDzR/j3+Mww0pcQm50wBA/LBm9HTgxS8bes
5zxQ6cyHgCs8LWt9PDvvQOywyE68hYNBQPGviS2NPzYe6Hc7fPhIEsSA2EZEgjuUjrPgOVB1/jBe
Hjlu1i+GhnmE+bVgkDBuYySWgC2Mwh9xz/wGcayIVktnbLAcL5ts85Feh7p4BQBC9sd/Y/N8FHx3
Vmdg7PQgO4ndy6UmrMt6JOYl9hBrYEShNaiB/zlM23CAjxxBmCV3Y6R+mgflSvB2pn/vg5V7X9sx
/Y+Mo6SeHAy88Rpb827/6iyqdqRC6VNInirePRSdHPsdw4Pwui4TzX9RTHKJJyUoDqUQkla67Jeo
firifr8s4Y1Hn1ZhC7G//MeCUzYYCVizFT9xFfhodcvyyHrP5JxgdXHgSOlsPIoKaibkQJEu83PV
J0NL4JcE1jCI6AV2kyQTwe5H+QY8sPDS4TIiOgR9VRM9fbMD4i+3mEqHc+X/BqQzzifvXyaGODB8
5DCl/mXfi+U5LSHHf+zLsJmXljgD9Cae5W9XCKsISII13jqrjYJ6UtikHetix6q4DVfZfVCUh7iO
bxYcFkMw0AXzgv+evuYQX5qc2Ckt8G7jyrgtxp8LvQp5Le8QlcmCwcEAr8nwldn2D9auSPoYU2J5
gOGinh6XJr8bK+93514+W5uMlXNx6n1nLwuBExRJhsHlP4pK93ln7eQu8sg48MmXVDDFxd2fBL9k
HEhQQR40TUUu9A/KJ9KnVxfjd5SZt+J5TNfVwvQPcB6xgdpMrqCjpzkZzofoIPfoFUHvZOhom2yI
y5Q0EaxmzppDc2HtjeuxiQsoRDtQ7sqQHToKP8IrAXHdxvstiePhGZROs3A/a8hJZDN/e/WG7anr
IUAix0Zu/OA7Yhk90t3wByE7rpRK1Ifappim+5GZjHQyyYwmsY3FCxTAhgEpF1j23CUfkHDWgSLj
0HAX9JZc7HLBXR9GBBm2luaOqZ5hKVvOCXbRR67OTOsopMMf82BUGRaMhHrrjL/EBPogqisBqgvu
SOnwp3X2qyIvDkZmuQjQ1xAwq5wrlkMggs9fDSS+/pXrokfUMn9MwwVyzWR8fhnLcuTEHWwdx2ZS
uMv5Aa31cgQZfq8MNCF9Q9521OBrvh6whMtfS5d9aEnt/KYIODgbmpR0Ytudsx7BzHH6k5/JnWm3
80mZHPJhIiGkmslAAiAjH6ATFkbDi43yImQgKNAvUxwKltOU+7ZA81c5Y7qbsQ/XTMHbEnk5++77
cCEZzfnpkKUhgjRye4e6mqNX1DexL8T4NZtNZ4EykCUkWdO3m5mom9x7IhF5F9qgOPR4ssQlPmFU
ixT2JsTe+zleOjn1gNRni+b4P03Yjacb4dWiii0MXZr1cn8S9ZyP62V3ShRi4Vd5zlXzU55A/QBV
OVe/H4JfOuVMT4mZKghOUGHIs8HkGLJ0ebo8daIK2RK48nl6bl7jAlX+Utc0ozV+sgGFPng2f5gO
dMVvfvMWARm9mvi0rELFJDlzewju4JGz/UHjBuJhn0JscrTLg3IZnnSdZruWpVm8rKx5b3hgp4mC
MyrdmpMwOk8xg6PZXVirw0hvEDnvbkhVcoZJKU0JJC6/q+Qj7be2umcdnijyL37katry9C+AJfqX
xcEn5Z6iFYrs0eshUiulSK5iqFE3b8TvS8iAkqs1ym5Z9HD1k8mZ1tFH/Wwba1QLj8rPP5RkAeXH
q+nVJagm35uOEloO0icAFmqaT4ubO3/cReGDUMFAro/ClkBMac3KwNUN98HJs7sPh2oPH0Df00Bi
DD4Nc/E3krYIXT7B42S2jnb0n3K0egd3MDi8UpZEFzBuAGCwWAfsZOOSbKR7o+mFwBK/Bm/rI3kw
7DMUgE5CW4brCZZz5PxJjQPsTBcBgs8cY4OjBZqRQpLbTx/gXGSMakdSja35ICHLYSq3sPsK8koq
n0VcyxuQzjw9LIz15Lh3XLcib9n5vzLdr5JfZyPcy2M+0pC3iF95Pc8pqfYTxpOaBFLysADHKl98
y7tpznQQ9n/URfXkgRSZUMJAgTsUGuLFhn71CGjy35L0mL+PUMyWFjp05yuYJg6o9d9rTt2W600j
2yMKhI6uzcY5Dxr7kIRS0jvbeODIeCauWsRLjy8gpAgGQYsY0TvE51dBYzIRmIHhQF6RFcYgBR2E
abK1oAKFENYj3cufL+fh1aFMgI5ccL6MNttfPoNyuOu68CFyGWmXx8QOyVdcjcUTkf+nJWB8RnEx
8OlRBDcN/n95D+c6TfZqp9FHgHtLlsnZne+lOGsnPLqX5ZNkp51EXsZg1/NMHWZNtZ4Xzky7TI91
kfHcbldE86ubXx7b9jLfNPi4lB3Qns1n7HUbIOm9Dpi0q5IufByZy/hW+uEzYd31NzXPL8Nx3/Sr
H0WQf7R58dmQ72ZMNHm1zt8jK3qzDWa2lgXq0DH7R6daDuZkPkwMTbk5M22LwXj5f2QFUGDQ0Ru4
o13zdq6Rjvkq2ZJtdASzylGlmBlX0A/lM8xkdb/O5nTnXoaCKivvtm/TPUbB+YJYGy7jjgm6NNVt
nW1Dhto0vUepJFf2A2Lm01FmP0odXhsYnl8G3yITdYUgwWjDgQTXUkK2P5dMv6JnjYwcI69MjIfk
UMh4Y44wt74yqUM14+A4m+7TRL/Wq7LGBJY3Uf6fLMJgw/WzfCA8TIT7UpLjxWS72v7TGs1J5uFq
pmquxI+cGqsXwmCzNz+vmsv30AV6mKStnRkHXXWfdH750dnTK3FT3dtAQBsDZ6buzC/TLxz7q9n7
ntc2bkxKJvDeTCOpCxcqIZE+nFvn1cFeegkpo9Buy6xqbdZAocKySxsyRSJ5ixNqKOHt6dKdtE9F
BdPZ+i4O6WcD7PhHBnyJjynOv3pq2spemdjodyQv13UCKXh9d2LAMXH6W/lwSch/c9IQ2EV1KFZh
TBlw7Xwrl+kW/lOaGAlS0MLy3FLeLMQuLCHflCRXe/YOtco74TVznuTmSPJlp/jm1KUvJXHRGlhC
Y4PiFtyzWMGdbWd//Ko/BlbzpcTkhWZ2eAnzbUY1bQvyWpXkQQX+z1iZhXRCUn5tNBbGG5Ip55Kn
JPlmpD55bYxyRsopDDRkwYkUeJnmEpR+4dBo12h2JVmDytMYGzKyWFzZXO5ZKnMXjsw4ubHxxPGt
ktrkM5OTXlkXbJzZoqa7wk/bbBMjSyhEpC+JOTHznpm7+JOkLcE9urOcuIlK1pQoI3MU1cxKFXMX
A6o8RNQ8ExGZzxf6AxUPAwNiusJjWe5r3p6fTHyrcuEJ1smGXYiLStwZlIQgmNCQDDQ4DOQEtMzp
ll8GYStGCMhoISpnzsyXAXdCc4rIStgRjh9wh4bLdGKDtAOWzUmXutuhIKsDneyDiOe+/TCjeSMP
U7CUv2yLQQpLUf1Y+dGk9BvyOk4xWvlfKKV2w63CgWghwLAFM+m+CJ8EQfdezJSEj0QIdnTVusmm
l4bkHlTtrotJ+1g+CEVMJKEl1vDiL/NG8dpo8DeRT+f0OAK8Xyo/hR8gBuaKggvISW5JJJLbKl0i
uTHddB1NzUaZVSLCi2pjqdHniFjRMDU/5cLSwemrLpX+vY/Sw7ObQqZ45Ib6i5zMQ98ltxh6UOyh
Y/AB6AjLTnkKq4HWM0GVDmKzsY+/+cHqNFLryGFEq3br9vUbB2nm+dNqGP8YzD9MubhzO+1I+ZIP
fozg8jF84dQX2tWTnFkV2BDRYUGcbvhKH/gj8WOdAe/wyNSQM6svT/Ji6x0rK/qw6upu1UW/6WW1
CUrm55BafRRgEVHS+YRyg+gwQ2KJf1CyAU9S/i5f9J3eYi5Hvug7nXReji+Lc1ZMGNrUcUgJg0D4
hG6fL2ZnmZvK8vbX15T29jK/xR6UxEKxNIuwo+ikGU9u5q5HqzmyQZO0A4/sGR6pelBaJx37iBln
1KqS2nbbZ+6u9k60CpDfuhmqpzQaj4w1epE7M1pdbvUJw6RWffYnSjN/If3dwd+LVKPlPg76a72l
PoUvaK9ahKwkey69aIuyh/LGJIOqflfykY5mojXVyYl7XVIS+QcHTwgiluaIm7/QSZvz8F/r9+ZA
rWqJI4ejcE2lrif3+Uw5KNYFiTXUKvsxslMnzRGNKagkGX9CCf9O3GeMNV4HnamDgmsewBGCHsrO
0J36zDvqShxfpF0zXi71ElqZL8Mrkn0nQc8VkFO6Ua28ElWypn/pW6ZABd78NJOqI+ORPB0WLl/8
TKSmrJd70bdYj1VbU/Ds9c09pWf3il6Kgopzs3XzfmfM6R4FY2NM+eO28fwPY4WTv5mOMXNud3WX
30YTYwgIsKScZd8fB2S6R3aM9BFBJHFhwEAMQJCCT9Jnq0+WI8VjEm0XdETflrQXN6rpw/PPe5IY
t86Zt/XhNvbGRxkrUYP7Hnfz6myQ1cYUFD/Z6RJYPhQ0eN7RpxaYp5P8KZrEnOSaZUmyLESpsl7k
6OO7acxF03wM6cypKB0R4EtYkMli+CaUmQ0OmtrympblMsqvx09Fl8pXofQZE/QqJMyHqv8DdEeu
rtrgP0Gwv9eINeMYhvyJpHMtCDn8cKS9sXoFaO0y3Q68h/tmuWadPbIYvoly5isw+/vqu7Zohoch
fwy5/2DZuTk5xxOF9eNM+CDe5r0f3ZjZvQIskFju9zRrIqgCn3Eg+qnuEKDPafR+fa17nds2kEnM
UrT13L/aGmm2bEOC4Snjfzk0049+orZYUdpdXlQxafXhMW3KM7OPerL6KuoFSSzGJepZwuszp1TP
TNeCtDs0hZpHVtnqiK3wT6Z4Xvz9bH6wL06DNlA3WA7cgsohcKO3zc+Jj0aNw8Faz30bkQTOPNXw
Z8Ukom7Ef4h44sPcoThTYWzuDDPsL3LBGRxhwOH2y/zyy4VlFEnV+Uq0V6oUxluXM4y9zGhvbh9I
lG3ilEnOnyTiQ3gzTa5uyqU/tZYGkuKZayhPIUrR569nAJOYYGmwlGxyALMieCZXOQ+S9zEP+lNY
jbeoDR8PB7tSyabMSSXOKh08LUnHCGnINIWUzTZNTHZ5yFiu2Xlp4uYJBWxa06dTWBQrNJiGU/XG
rB9Si2am68YkUKXpr4bmFOR4zViERrqlhJLFesyXpITBOAZ1g06c4wZbxyhAg2i92vWg3wsDiin2
xF9Ca4zGcXey3l0EgtEaxqEYjGTNGIGj+JSRHbdxyVDh/g85WM9JERy593cf6SaWYJjH7cAly1Vr
zeGdIgZuidOlm+pj7PanMQiJw9XOKWZa0iq1fsYle1simqs4T/1AV7h08HDUxSGhmGxlnarZu1/h
Xr8kl/qNKWjkv6XzDzFz551JHYuz6V5LVqsdDxOTojoqqiHM6uLQ4DjGqiwjhrQVdptuBne5p0kO
ZUir8Ew9vPOtrZmlQJ8yXC0kuw/m+MxIqa17Ybj6HCe/M9rffuGO9A5uRCow4782hJHIjYj8U0ek
yOut/3y0hAxn206NPWMYhrV1xnWztOd73woe5dSaC8bWZikaNPbDeR12mlizkCgKNjkv0Suj6P+M
/yPpvLpaR4Ig/It0jqRRfLUtyxEwGV50uNyLctYo/fr9hn1ZdhcwCjM93dXVVdLdpyjlEYgRr17C
edb+Sr92Ny6hWv2GyzGJcdGepgU9sVJHuKiyX22zf1x0PG8Ghpi2ho83EsbMU+lBcNaLZ6F5R0ox
iD5AVFmS4/Na0zHVYyapJv8nM5vLL07OrvLmfJ9XJqz0EdZ7e5gYX0WKFuMbzfOpnJKTvuJrl+LW
2lYZ8tLJLW4kVonJ+OQnhJ7KNvcU8yE2HnC9zTgHLl+uaOVC4zDyl4qgvdjl3oJxl40We5FE+cps
6XHoMrFFi4xBenquwPbEZCbkFTDRt6AuLiAV0Q9F7U2bjz74OMR3usCoU5C4QtxuUekhH9AZYgLZ
/kXTVGK/cFgDQqtkzhkloLXvXtqBhnRuqWEBJMho9ZlvxC/Fn1K/0WF3k47L3h3NO9Xdo2Uoo3i/
QkFRUUJn7F7RxxXvzCUxV6A+ovBoP+8VMCbxZ3L8o+d5O6UhIq32rcuQA4IWo5Gv8yez3ug2g0M8
Hxl2I/bkTP0yGaSiKWKuZ1XumGJ+oKnQRfVlVYyN9hdMV+zj1dlLpjhAwgyMc/rVwLZ5/E38KtsO
VWNTn91LVsrdCiSneP/95P9mrQofV/10nIZ4FwwH8gogX5MdVxdJnUoORBXDg/iF+hxNPXoF3Ksv
JCZW89HB18znBXgIqj3FJJDn1mriA6DTDDtfNa24hygilUAwEL47zxbbIe45WvGFHE2s0xv71mfn
mm8ptqxfvVq9EUCRa6AS9iQCXAIxt7Khu6BZa1Bg8umWP+MMB+ysmmDpn5SyRiGjZIcZPNq0iT/x
uFfNDFZIwznGMyPkq7pagVKqCloZsBT/J2MIIu3BWfcxSC/YLX/tF82GiSOzoG7FNVNyJxksoP+5
R4opTJMxUjSf5EZ2ElHqFLxqg2pJ8XjVGqJ8oOb9URQedaaqVctoavoNNpTgEUWK6YNBONyrglFc
Z/ybQOgwLJ37urru+I/06ayKRnXYo3y6dTgAnGgO1aHEgaFA64qcbc1LhFu4d1VdqCKV3UJ9q8Xl
Q67Vp2TpsKkjiuTyO8Js1WF6hWtRoZIfhLTEf/CEGwNJiESjrmcYgzhP17etp6cR/m//o7JLVQKr
ElftMoXvcQVFNv1iANRtqp+7rOt1dSA8LEvQJNY9/yv3q0NSSNSWnBZUl8xFLtrZj2M1jfuGr9Ap
t82d34lPZZiw96Q8L6X52lkSczbsTB3kBvT4OdPjP4TlV4VDDL3cYSiO8ZiJo2KqiXhvM8W/E8S3
UW/fUnP5tNkzPcxFTGLY/foP5xmkeed37fQKvJ0M82kgUGMk9hINw0nG6bUumeFW1631xUuaTzfD
ZVDXqKq7WHbycejdMwywV/YOekR9+eEWmAW7Ao3l9K/K88Z0QM+wZNIoMsOpSPdaBKCPVURs9z/J
XCPeNk5cMQGjd1MdX6f2aAtc35CffVAEsL5kTNoxWU0NMhBmbXOkg4qYzIuTuV5nL3rH4aLcpO18
UAmJZiLT0hjmfha4zCZuNQxwVfR74rn3kqsNSbW11D1rwHPycAQwecRJ7jXT0DZDxlvf4GbnBoNq
IXjrI+Umej7QeL3c+Of2iH7VsQ2rletdtMzaYJ9zcSu33FU5y2DwcnADjeNHoEXiwUlazTsVd5ds
3DWefcKMZiu69gnlirdfSBC/R7E6DGWUENOX5dl10n7jahruuqtJwFc6bxkhTFymtg4TO9sjXGJt
EnuZEYWx5lM0lfppIvACqEJvpQNumdlxZGRtK7Dgq5uYK61he+sRuxvb46GKmbzw6sADm6gFne1B
xogq+aHTayczNy+eX1/rvng3KY9b12Hw2U4x77OPwFxb/CoeutwDRC5nGK/9NZHWUX2t6gF4kkrX
iy5ePZ/FUPlbc6oYVAIFHmfIrmZ0mn24+6k45mzjrkLbwqHSJWMdUVlpyHKdgl4jp8YK6iEL54wg
8MFdWnrkcnxZhgW4xjvYAE7MbV89L35zRh3hnK4tA5G1YeQmf+mx3nVGdOyr4bK468EQJk0vP1iH
7pQMkucU44+23mnAziQo9y5/ok/MEb6IBhutI+i6aOWL5Vw66BTZxlPsmWcX8bfEa9ugTxCtsUZs
Fj1UYlVUVi8y8eGV6/gQEncWUATtT03nyuqgdUprPib9up/B6DW2lUGzAof2a4Te3EAJUTIeTb+M
MRVg6Fpi2YkNhcuYfW/Ft3WMXpriAo+zL8ENXMpF0T2CKF9bS9IHGI9pUdOLQv4Fnzh5sk37kXLb
iHHFtXBVE+0V29tvQ2etjlN7xuuWOcFEfvZJi1kdA72kVVYDR6NLGgQio6OR3Y+qIGmjQxfP2zUe
3mEc1puRt2Es8DXHotsAMp18DNW0qbizneyHg52uKiOxqjFjFHpYMuam18slMtZiUw3Vv26KkYTl
SbllpqCB6EVaZrszLaZaRdJvoxZbvmqU//JyfFBLs5nzm9848adiQatG1UyPdZun7ZPRpAQdWJeD
+Y1+1imLshAZP0Y5HRJVyi+1iIo5NQ6lw/xWH+sWB7zxT5b6S8vhL2TxvNLgHGrvuSdwphGKGgMT
qsqHr2nAZcwyP2PI+hxjgaaARFWDGQI2DnRTlZrhKbEtONGiJQ2WUuwqOdAzN0jTDIlFNxarKuMp
NNHvmth4V8A/TjaYyibOuDVF8XfSRbFXf7scjXhbCUfdGS7qJrcWpZDrJ2gFtVuY217G41vTMTUr
hhJ5ibI/jK59MZwafqJrdXunxs4hByduQbF8ki8gZfTZViHDJG/6QDr2WYXXfHUeVK/p9+XSn0Hp
a1tMHcwTiio7Kk4zzmBBl0bJ3gdziKzuJFGuCwSl/mY2UfJZhsNqufZ5HpEdcZfoW9US3lwYQdSb
cl+b40uMqT2GE9DeOvR5l4kXUk8W5w6QQbJgaj7Fx5HK1FqRfJmn71R6D3UN57bLK3BbfNa26kip
de+qXnun2wzdR29pvv5B0ZolPC6H1MvhAEln2qajwTRYayJZO0fr36gTCFCChkqzfFG7fnKrB2on
lB9G7953DT/whfzJlrpFOMScXJr6eOCmyCb+U7mcY3rzscSIERHK7Gyn7d4bxuM4Kuhy4AXmOzVN
MvdsNYy9gMMBPkyXRl/60ug12Qo4YGAWA5BU3/mzvvW1aLEPnjsaKEp2VqsakZikYQ3cxvfuioZK
wYGkd86RLjoYB09332n93nc8iKiegTPsMpi7PCtfhs4rdxRYainsU40PWT2Z/rFNoX2AQ+pdgDt4
hiyCx/AO4as1PKgV4HBdi7q4szLLYY1MSvA3WXZhRXDSueWJlrC7JN7GWjh4EZYCumrT5znxFatg
3iSpuCu68WaM+It2zQMzPy9atO7mGMeEdnxtpYC2KoLErrSNhhDXNh6zf3EGRK7a4SWDeO91/wN3
HMn6/QADiX72QpeWILBBu3mT9vmX4yIgRPaaTx4UVKYBtDxV3SRWZ6VmT3o3Q1oA6pnJps968WM0
nNKkZHWJfIRMnqDEqJsp0pciAxSQVbKJZ7CQSVVJltxLmzZUVSNMZB7Tsr1qMVZYiTjR3bp3InSz
kGViNDGpYR8ZWE/4b9NU3+FFCyEdYowtDqtXn7IOrrzmbCO2Nnrh8M6MTc0CpS97s32NfY90IZch
SIebTj9hR7VNUDapZJvcD5olXqpewMlO531bCAZxkfT0u1pnDn/fd3LPl3WiL6OedU7jsUN3vvTa
dD/WHi7QhREH6Lc+dyX9z96HT9+DdvQeXVKtWdB9mKwAne8kcLRr1BXUL2RJnXXsUf0sxFMucqIo
TcOW0r9AImyenvgJ/CmYvxewvKqH2Xh3VvnNddQ4irOJtlYq7x0eJVM85b1hAETpOTInAkOxKGga
HFwc6OEtRXssvl20mxNjuzTNQ9n7YQUfmvdZmTn1JqFxNIuLrVH5UJuY/UPRLGGJhrZXvY/8JXt9
67FrhL+A8o3kLbvXFVVRp8OTBg3K0jIO1YR9NE62rICwlma49ihZaQgOZsg0ruW26R7XMju4qv5Y
rq1PJu2iMbafmm9183yZ7Ts/0+8H3OIjbWVKDc0VoKmBmrO0X319OmR2cfa0itmDEittWwcrX6x/
S0sOWSMZRUzEdvss8OeVtbvtjJeZSNXb3WXxF4Jbso+dMdCYZ401A50bhHbN9ZyKdY8vGp5ly8Zu
BkyPlQws6oLikKfHeexOeb+AkzTfvZ9aga7VAe3MB793QoLz76PhCjvoTkontDWI1AUcXu2l4VC3
04eonJ4y5zDUV7uzgoFU0MjxOo3VtNSykQDoyUR6BG7DKQgjy9n5jcEKQF3csxbKQfdFHzXaG9lf
CWdv1KtbY7R7iUTfphCPSzRjPyvdv0VN/9Mln9ORdCPFd/GBsLHRjrhfnRksTttNG8XbpUWNzgws
IrpJO1qtk2FdQl5Ko8xOEloLPuIAkg04yLcU8m1jZkjLYoEsqd+dLSggOf/KYEuO2Ct0ZJwe0Jrt
jG9zVIXNZ+mRtPglEE5ihc3YvZB0f1L1MJW3Bjl+5370XGUuuobVVzzGQK5KLLLbsiY1f9yvUcGe
p6mSIbMM4q3V6EWgrTe7xNonDxATo6ixZXaIxgaPtc2TcBjAcRxxXzRzxULqm0OU0cEfjBsdic95
mYoAH6b3QaVpbmWfE43BujViEjq+zXnCkLcLNs6ZZdZHK7FuZZZ/1K4b5Aj62WI6YTkV9JX1sE5V
2Mhqa2FLnNv+aYryZ7NygqVLt/nSAC23QeeSYNT6UzLoYdz0x8JQtMgxtKW85nr8iN19z2C/STt4
TON97gkWuRKlaKlEYSjOHDE9KFuP2pKmG/SElp2ZZTmcOfgabndcde9cegZSZwy50dZj2TIgTh2/
nZPqWLTLRURWSfW7Mio8vXmJt8c192jnsJOUqg7eE9qhA//1KGNxcgfGaftzzJTK4Ht22BjOW7Mg
dINZSeCP+nWgbRfEU/tdtk69Nyqcf0R+N8UmdXYe9mkMq1TWNEqBI80S+l02rv7GBQeXvCVGvnbC
6d5nADNUt7+WtkPLQN+h0PkWt+Wtj41pa49MwVpc39AeMsf+Rtj5y+KuaM0HmdGefJkGOutC640v
FLI/MSIJpiTe6+ydzeJp19Kug5mX4NNtt3IttPLyrs9cFBnBofySbZ/HdITS7WrUezmYN88bEByt
mC3m1adz/lJqxr/Odk6pkkVvHeMB6JhNFYVdlN1pPeHNLpb3uDUz/KkRcS0FyvwFk6Nl8tO5X4mh
M6LjLpgTwYi1qulievFljTgU5yFhZKLv8KFHpLN9gEBSg20BRrnwGKOKXMz0ZwJaMcYvUlNmi7an
heaMwoJhQXGl2oIwku3M2Xu2ehgng96fO4gIrqXAEt6gZZYQWkeHKc5WL96MPJ+ohdEH/vDkamNc
2GenwdZbqAv+bWirO5F0XlgI884U69caL+goJzsWSZpbtPcPnEOrPwCsMiDd35ea9o7qObzJ13XU
GNX+pg+356fVTST5H5OGhmc8GkQZ9X/W2UHTaPiT8+LmgvQj/8M2NTSlx8ey7gyyXsjMMKia78x9
HFzwek6KTDzyY+qXYwoaDV4cQadQ421usOpAdnvaHFBdaUmgTrPkX2pBc5z6c64OaQ2tIdEb4YBe
BmPZxxHBQD6Pc2eSxX6w8kPJacKvlXOrqJJIil51+lpRwyRgzSHKJTiSThviPeJxbE1w3GOpv8Yd
NGKSt2zeE344ryV6mb4HnuW+aNiiyRqk3zmokNsAcTMPwlMkx0shINK2QE6HXrB9x4X+fzUjp61D
DckjZqZ9a/wCTCceBd+eyFUmmMpRRqPPO+ozl8dfKWcWP+zz6NLS2HPoFvrdbmyjh3SuOKFoHa0i
WHhwfETRu9u1zQC74uzFjay/FTWBr+nH2SnCAdNzKfXTEnU3i7PBSI2nzq7uO1McAY5fnVLn86Pl
06BFODtsF1omF/VXnFi/rc16rfP+5lvliyuhB3BMGRTUuCKb993Ic+xJQLQ2+6Zhm269VgMA1GV1
TFaeUTyuDFkUw+uSgiD7bXJIKghhhga9AtXMAf/ajWvMzxWO4syQzc2uFRmTjhrJklfNuyXl5UQT
I0I8e7WjuYFLFPWf7Vpyt1Earh2SBNpIm7ic1KhB/qMZpXduGtHQU4p+SoTVmBpjZ+S1/mwLxJON
Ir1njICQ1bWP85qSac3bLNFOfpR+GLM66+P02Z2Kh144X3Sn95SivD+clGIlIaTV0ArsW1ZTq/t1
j3y8oBvUy+ROhTg77r/SvrqMcEcdajSxyn8F9utLlNFghrUM2L8OM12tFZJhs5dJdBaNuVPnvvr9
NLVQSUNXe1qjwHEhEE60LFLIBckQvaCMcuuWJvBt62Tq3QFUIahXFxF6hiSdMiw72DS+D7F1XnZp
a8Dy1H5U9I2AHQbLuXPp4iCbGbbrfOIZ7tCX/FynUjAfDfWlpQuxgKdb8SXSnKDKlJau+4xN6Q7J
zmNcApY5rYvgpfzwGnmrm+Q80pGlWAG1LM3Htose1JJBq/QkUiV1NhyBMXZqG6aRFzauTUrIQp7T
XRxrW4u8rShhOZnZ6//PsqoOZtrDd1tIYWFax/olXrsQe82/Kly5kKxWPdkuFBE6uQSw3bMnJwMV
0jzbZxOjGKK/GYXtbRJNvkdr+uUk8gMD3Fs7ODTsp8sgow3rAzWGlsLC3GfFhEhbDL82NvY9F0sZ
hcWbaG9Z49waidSImJdDtaY0g0VJNG4oTMieVrzJDTGgFOzAubQjETpZ85FbDdJUdYQOxHxyW+PF
q/VA6ARkH6LaYp61hqRE125TiTEHj/1xyPqby252elRSo/oHztMuasqrm6anxR/Au+UlYgPUJCbq
RXcwFsWqbZueDxASdJUXBdepp30ExSuNkEUag6iqn8i2YDlQaizW2Sb+mDmsYqFdxrx/XCctSMfo
mDdMqo7m31iPHnUmRphkLe9owF+hLkFxWt6XvA+1zjlpsXhIQRySpFGYn4IEGJi2y4vBId00bFAz
Qm0J2py5xEgoedeCw6CztFs0aP80s71JUTwnhvhUnyI5wQgKdwIZgwXV1w0cfqU4oPSd+gTZvvEA
GnzIFp8KwXuBcQ+dgH73Rq2OpaJdurrvSYGghtPemoVgo445rRlOxSKPsFYhqTPHV801pp6Ihhl0
SdLheZTdq58x8CoA0nTtql5Qs3g2INgQdkn9tdRus1mz8TZH09WvjM8oGai41tMY2ZvJwALDx/HD
S7YaSBQZ2kGbmUmdV8YxvbeIRLWvPFZwe5A4ZGQ51rVeOiVBXiyPOgVv4cpTWclHu+vcrZG1t1wH
CSfYLhFaqCYdyqFDKwA+uuMe4lL7Z8cTCY37ndKo3Rqmzmqr19Pvw7KoH9Sidm0LlNZ8MTHsMCb7
ZSjBZWrsQtpWqQjRBWXqwfscMZnwSZHqZQ5lpyvHizVUz7rUtRdRFNPOr9oPB24mVtBhPqekt7C6
OJBt7Up+kNGZkFD+cI2JiSwL5VdnUSl4DGextnTjfaIqo9SwYeRTxe3UiWVzBd067zjlCv11Xu59
43Fd6lNMJkfSFgd8MB+IPq+qfvQC1kp6VMkKfzannZMwIrBxGa62GfLhZ+GVX7FagFESBWtMKX3f
UnhTsq4sQDICn5Vfj4+OV+7TKDv5a4w0oElTCf0z/UftIhzvuVTaATBYPFg0zxzyPfUulh8FWQIu
Vn90CCnzzIbrkDvgAML/ZRyeOGjVHhrwopgGcceNlkW04ZgfBRGCdMhJ5x1F6EZbja3aD+rX9Vf+
mVL/5H9Iofgd7gsTou2ATmNFDTxQD7a5s+ec5/MHAg83yY81dXXPF/4DHGjLyawp1hXKVSQNa19d
Z+TApXzl2lvymJ7yQyW6LtUQOIV4pLw/1PnPaN339se8PvA5XokX6lzuuAA5GFialEf6ZH953DYY
n3qK6leRtwNVtQnnHXwLkh/fMnYDtgiLgf2wcbKoP9SlpKOzyxoEuqnwcnHOScUXclo+ggtM2iEQ
SEZ4y58EgsJgvGQSBUcPPtpoBKMpj6BzW5K7ElnvboDTMu8j46sw7mUBerD+pYxXi6L5rrCdckT7
1GLgyvubS3hKXD8D+ukb986qUrfe5D8t1GS+w8TlLm3MTc9DUeiExDA6Tp74AR7mSBeVLw4pJG9k
pIiSRPtGEx+UGVvM0rbJgC5hySTEM1oBhDHkJbTPUkDQlWwIOvJdGM38WV54CVQxyldeGot6JJhN
1j9rfMurV7pVW8mLdACC8tYNquFG7ssP8hJmjjRHGbg8IzO38wbkpJzDEj0R6VUKSWT9ff3Vtu8+
yEjpEGEQ0MNoYagi/u4Bj0k79egCufeI/fqn5psqEeXDi3ZWqW/sWk/wFrDTBPdRt6xfVwZhNQho
JJ0GxJBWKlruELo5AkjGC02EU+zWSBRfs8U5J+30qM0Q67mOxrKfAUZoAU4f2vidk+arRzihFtQ9
/r84eQe2ZIM6xqnXfkovJBceTKZXvTNvyEoStHB8rJDSAz85W9/8MxeMOqs9y1mlqoceqmbjRLsO
2etMbbL0FxLzvfm1K2hlU2mnnLY+FXlT2Ye+ji6+4qOwUvt56zFHgq8yLjPvLJfcAqvs1zdWJden
EiWLoTh7gmVLLdCa8qxikY+eC2rwsB+tnbmaO9kqQdEaZVRF/eNNspMa5y/vDXcMjBhfR1ecI+lD
+WDIJNcBy/rtOnXHdtBVvFNZvwqoIDPq17kLyeni+8elvvKu+tG9K2ZK8N7flWVz40UnenXmi6UX
yEJeeYG/axabJM1vv9vcv3kRjSc9+hopc7V5uXjaFDhRflA3aApzp8nypi5TbV1KLS6CtiKsJxJJ
sZbAJFQElt+fq1h/UdZ8/dcaISn6wCKeUQnzkSW2YK77JvAHdYuKGCwhrwoVcgRdk/2h/q1boPTK
V743k3OxkFgVNZGtY/JSBUj+j8ru+NTfZ8Z3VCT9BTShQM57BoF3v4Er+YEXRZf5t97UgPUGKlqu
Wu1FPl3VSgw52kznqB9Xy91nVLEv3zCJRVj0yWnqIx+rthT/xaNzcToFbFC4S2XH13bIr7LKGW/o
SOzd1ZW0CS0pdMDHiX4rvR7XYZ62bQAs8/OKeLsW+QxLmaTEcfVRTMlyn9flc5EjleG6dz7JNUzi
nybOH1Jkn0Jk5C8qqDdlxeopO8KDPV01J+toH6E8lbf+EM7a3B4Th4fbWyYjTIgvkGE+TMK/jTEi
hIAIm6pDX9uEUuAlaDcYGj8XF+ll7ZiuKRw+3NTTb2fBYHNxa0YwRwUgIqjvC0zTyuyjG4Z7Wik7
hGDU5B3z+qi8ZrN+IxE55GMVosodatayz4YliE3mSYZ4vS6MZJfws9q63UUVxOM2olM/nTtBhjjH
wJrJCXMzzrAHVgrdqVMza69RYVKFXiTxboGFViczfCUoMtEF//Cw7bWvQQDtW4Yf2kW6kywL3rpZ
06h0OFeM6KQxVDixGIWOE9rq71Xp2wEDWIkH6HeZGRAVdPuRLGnv1sEDGukuTc4MDwBfDi7ByWcD
YU/6Px3aa83mjZ9mSX+P4D4Q5GFY7BrZ0Km3Edn9rgwY/hbtQOvHqP2dFsVXox9Dw301EvWXkvXL
o59rjd6R/ypEFlTQhYbMCQe2LNZ9cEcYU7O6wGI9Vn520Ri+6Rpxh2PiFnn2Lf4luyXGRYCFCfkt
KPmLA147rM4eaINzsAJZhdm/K3yd+oxkMrpw+cV4lyxOqPaJtb5JUk9qIkIPXJjfx2Cn+dVlhIh0
gWyGrbGS4Rd4YaNfwSCZPAHd04O/uEtKPj2xwszbUMM6AgJIyAtwp4YgyGR+q8o4SAHR0c7Sbe2/
zSRV3Cy/29cP6nJ7JKuFa17kWuxX/DMrMt7BZyKkfhAUCFX+k3CEEptPrAabmY+0aCgb3HDR5B8A
N7QJTDgwPhVnCk0M7oNfHnDl3VqlB0BbqIOHGv+g0UiotJPNq6nLOcT7fVtyhhSk5ByTaDAwcEAT
nrRhImz6y58+Rdk7+dZ51HVBn9J/izHRyqEWEFVcmg7z79HD8lNvir9i8W79AVny5crtqYfJs/Wm
S1pzuBexnEI5+D0U4thCZSRC1FUaywOuY802EVYeVmC0h9RM5H5s8jCb76xK3+VN9QiBKuiW60ym
WfTNzs0/STWMxduOOWxbQNDlAEzUCgH7c/zjt8tP4vgBC5B7VtlS3EEWlcmVTPbGFoU/AGim0cLT
pumIkxlZeALVsl5cSLusFzfu/3I/as0a1jOeFxvHatHbMiaxSZoJzeLiqj5PHTV9J+gW+gdSXXXi
N2DlTjYH2ixOYrV3FnphutWEalOx7vhU1+XwiGM0PMxHv3efIF+eFG+zK5GZ8gK3yi94q0MWGALy
kJ5xfPbyxJxZy5Kr+pn2aJ7TQ3EvtW29c/av8PJ0pXCYf8QUBZbMTz1bwIzGEwMmJHretuA8gtPi
PqvYMVAulULfLfULr4kPkCv0Bm8NMfvapja9DJqySdddCrJtGKyndWEub4b/z+2aAnSX16LebKrv
SgK0YGJLfWY3oZonkBfGwUetu3TIedTfseWqqNVB1ymZe0kH71L61nMfr15QTs07C4q3yaPT2WLU
Ai4HZSbSZ057H3BP888rS1XlmkMdn10XhgTFJ0cQ02UQ7GqhQdWPvmbSBdo2B9m8jA0SazwX452z
fCSPV3mDzXUCB5oLPRgyDoFwD4zL4yiGO3PBDUcXKvig526jlV3xdwXieNNP0qkEyMXHQP+RURcO
S3NI0hNt5cs6pJeCHTQwwGfwSChuEYq3XuuhRQd0VLmhOlRcQhQk0X2HxxuE0w+Tec2sfSwoOQzr
1BsqI+gclSQlFAHNOL6lxXQ0y29LvPOtmcllFUdVNFER3c2Go3qLvBf1LjAP5F8RXiGpJk3gtlli
hGkvj060vpaUrVq6x5HxwEIvAx1uddNN9/w0j9obJcKg+LHU7nM9AJrYeMsYeCX1eGaJZccE4a+W
Bd/6/WD7F9JQwUDncCAJQc5vvhA5T6qAMgsPkUXnaNVv6sqS+cymHBBm+1Xi1O7GhdOs9zH6BC7w
1Nx1fc1qeZdizR4t42fhUA+17cQAmh29m6X7R5KlF1gX5foJp+bA6aY/tChTczjLJmu2pY/uDPgI
1Ddoa9WgsqqEdkHdRxdrGEJW3eRRgNJUtSwmQXlqCdvQp3M5MybpG+JkdmQpyXrnTwtwLixoXQ9B
829Meu749aR1QnUvA+wDy3vOGSexaKDrBAZ3eMP7zIIt1UFLb+vj0sIzEh4gUF56b8vYPvfSu2Vt
thP8cS9a997qhsRNeFBRsaPxcnVSwRjZtzCZR+7RBNKfNNJxQPVwahmwa+Ay0hC0aPCpLCbGISnO
5AUfro0KK8wGbAegWZ1h62jOOVKch3jMgZafDLihaf/trTA36ZNRCUlSM3oWR9vN9+pBkOZlZnKX
j3eN481bylUoVcYDFbJOS9WJrThg0G/nxl3odZ9qe7OL5s7Yqrhksvg4YeMcAQH7bkiwKcjdn7oZ
PzsK6LzKYEOt87lia/pUPjQkWZTF0j1aYEjx8NRCnx/nf1A+YMePGGvQmus+VRnCzwkSa0IakZXE
hKorXXEXbPpQRT3dM0+ZYjgm0RNJhUWGqgoWmDfUHc78kcuTUzmQaiMYkzlejLhewjR5siIIE5Qu
6qBaAXA7fikHLiiq15QqZyJiNR3cCU3XeTHOzWIiRkVwa3J/+s7Zd233lx3JJKEq95LID/TEv8oU
Dn6nXzhSihlTZjqPfNcw411S4XqRPOEuulVQxBSNh6rOVrLlKlCvd8HYQFX/ZTJeKWxc9mG1HMce
xeBpLkOhCHa8NJUe+PUrlRCa+eZhWtPQoAGTuv/ngQ0TplCO4FNW0v3WaKiqamC0zReO08NKisjB
qHYpqbmxZM+O9m8y/vqF9ZaKR5cWMxFK9ZcW3oPKtNWmjvWBOS6iOCZvjEuRcpiMjRVFCV6NiUb7
qGuhTbuUeNAJ7eQM5OOPeErfa4XPlEYHU6eGjZ0fq/pnbbSta8YhKC69fdYfVTx3q1n92c1xY8Ui
hFKDF9DA6eGLT98HIcCJUB8h3GmU3+qIsZMpEOKdXJGkTUMyeazQjuWmVfWrjcMHd6GSqqR8p00a
1G68650/KvgzLynRE3YaBRWi18VNc3rwtpzZOJDgMFNFm7177InMmoVeWCkDNk+pURKyEPG22uic
bWpDxN674efbUsuYb7WfHXK5iEEImzKffcbdhDDxAt4qu8TU4RTCsGdk977X5/tlvTDF8OSDz6gw
xHYyevtOHbogMr4W7+PeBP1fQ4mAnRO/RZqFiXEaxoA6M0hqTpNfbUBWAImaWsIK18GmRdOXvTqj
8Zi99swSTZgB4p9ArkiaS6DXZidUq7gt3Tiwmn+ppn2MSOEUhfl3NMSLWKvTYK5PrShfWop4HgWf
vMJ9K4cGMhEIMaR3OoESNRAtflqVZkYEMpvmasCN6SQTZ0z6w+X4OMTOujEn3CjA+kqxfqTrJ7Ta
QPL50hjvZPos1FYf1y84pc1mItgK0CuvRLcmJrqlnY7iJJ1FsRwzBkVUsh3Z5gZh0+cpm9702f4X
wbskgD1xlW75NdTyKY5T5Afq7k0lvKud3quEZMnls1r9U2GEED+fICP0gebPAYtCpbBjgzyQxHUA
oXyVXOm1+azCsIzvOeURu9wWLTMOHJ+gBrZm3U0TCBPnYc+pXuEA4PNQVVpl2uaDW9c3IEmJ+Si9
MVDmbpK0FpuBIN38G1N8EteHOq2OEX6eHkePK99XWX/CEkKpH/sdlzGrfkQKu4YO7vni5PkV+BL8
n5ge3Vpta89iYoRxkMmciSelc9aX9I68oAzXQYeeNx/bUp70Wqlk2X98i1Ha/0g6r+VIdS0MPxFV
BJFu3Tm53c72DeUwBkSOAp7+fNrnZrtm9nS7G4S01r/+kIwHHzSBcgS6F+11hcHDeoHP3fN4NmV1
TmK4R03MY50uNzNUb1QKpJaRdezM/rAJyoI+oGCPI2T2ThdUenfuEzmtfTy7jxXHFzP6OieolYHb
xrJ4yNqU8RviDeobiPkAjTMTHy6Gm9JHW4V1b5vLu2Gm/OIZ/rkCjFat+mwz3FiUy6BV9s1Kt6ci
g/fUdyyGNERyRQuNSXm0ZR6CyzQ5DGE77qIU7CZSJj7chZbZo3ENsoYazps3ZpXTbbYxLLi++FMz
IeTULPaEJENNW2sZrHVSF88R1b8lp2/l1S+6karJFhpD6PtONCAqBaGnVFQ7xhk4S2HM4EKDa6Q4
2fXyUvk2HHA42zlWIXEd3hPNWK3hkyUXI12mO13l6/lDO7p7XT6qXkB1HW++C49iEhx+ovu0yumb
cMSfyq4e4jZapxUXMcsw0xhjuO3OMYtGYFAXa8d8oDMUyM11T9iB8DNVwrvBqeBizXN6VI3UJs05
phZspn0bEnLn8hhNjfHRGOqpbVuggLCkDnW7e8KkMbI1lmgn2oDnG5IKnuqInYL/xDxIqJnfYkqU
bSro0Mopq7s5hRGW5O2DH07b3q8fh4yYkHZahpNjpOumm7BsKJ8WYUqYekn4EDXak2NB+FtanVjN
BZYJRt+8dIxrAensTeokFzOWJ5bYxWnx3VqS85yOf605f4bpfNLLFT7OdlARpK+EA0SlARKkKbxa
U/SXREgI4Zf6d7lw1t40QtEh0p5ZGP4aJIWbcKl7ScLKIHHYhji3ddNqucOBlSGQZ0OimMuPdvSY
4M3BBj8GeEmL+dl4VPjKWL4cM4dIIaAU5coN1l7ACLspk6sfRF91Tk66aTy6HCQ2NU0VEo5Q++Fl
LjhufdLnw5m8Yh9eIlrBneJgGCPerg8Eoldm0aXpnAjRWQc8iqapzkOKeigGC7bEEm4sg3l6HFT1
vnIhWiRUPkzi3/X24y/tUwVIEhsj99XG9BKi5l3uQuuqLC6pd42xqobqjieb4knzVE+iIFSr2HvQ
6ELQtge7y86WNM4ep6F+prLKh7REDxsH8sU156tb4MzixFN6yiqvO0HT9h8wssYtjc52kXZ8Cz0X
CTsM8ljNyKKbDj6B1NzNXBdicAoB7BiUQpIdcRdwh9kCi4SU1sbjqh5Bk0YmZMNCLOcSRI90BmfE
LetlGQhdtx5jzV7sgy24zLvpk0FXp8/xnL45Iv+r2Gnv8rqrfxejDPFm9x+mSFib2ucr66tSpmx1
FFDOEe7oGSU3FKB8HQqmXhQWcI6ehT5Rc/keKp4ZMqrxQuufjbHLIEx3DH7Zg43ew8ak+2UYd7Tk
8p0Z6nXCLWA/xyZWWRmWAVUFGwVOWB43R18HZngMu3r6v04OmrmSr01Fka7d/k1uCOfzIupTzjI2
CAWs6v4tnLzX3KPh9lLG7Emeb5hm3boSDmeQYTDf+6/SwX9cX9Aia3iqjWMZRYQq5NbZHIY38ru8
e3Mu4cxbyP2N+n0yxk9Xum9R0DxGiuybsPoKKWsERVQ7ljx4Jv5zqrXum278S4QdoPUZy/92XZmN
7xw4MzUbW6/nRuRWtFO9dUErV344/xhZl+80+BNAOrYInHSCGkFAu+08kmAKp9snYX32goX49Wbn
0KJUpboiQNlhJHSdQ/M8gCxMFkWinv3k7oEQqI8JqCCU8RF1wRmWyrpl+GjmcDJqx+bI6YGVC/Pk
2Rg7BcOlCu2j35Mt19cfrk9UUGCro94tysAlTAzKdwNI7wdw/YfmxcAe4W7gLcKl/+7k4q8KQi7w
NCjumKoQN6coaNSARyzaPo2qQ14pIDsucbrpguDZI/B5U2LjAK9vwo+tQsMk2AdTMq4ba6Qjx52o
K0I9k4AFie+6CVXY7cF6UtKBlrTFcXHOSJfWo5VwxPXXRAgWtBxHcSrf8ozsgYUyyaSLvFsaTs22
Q8rSOht7MFYWnDyGRE9egM4LaSqYx23CaiuPo30clw9l5vj3EUjztzfJkxLWbVRBi8S7HA8wVJOV
DcuI4Ot3SSmcNfJ5Hme5R1don8is7o65j2Cpm/yrrhVmExlSPsKnn50Z3vhYP3eSqURQQqCrneo0
O+bJ6OPjAD3/NMjpwrm57RkmxdPCHCI6oXRm3phv8q7YiKVkJxq3c271aA5AKOlFcxGd4XxSZOcr
2+SBhOoMxIyHbqzsszW1jAZs60OhFsbbHwIChWd8dtz5qUSveOcleDo2YZLu+s7VzXYbqWszCngp
NsqCUiFIbRI9gpqy4DZoIGyZpnu7oHydkrF765yu3SVD8OdW+UdZOEAFAd4J2B8mL4HVwZyxTKgw
Aw/m2kVjA7kZcfHfXMeEhQ/jtJsdr7p4o+heoD8D43Pwzv3U8g5hvIVmIgnENJd/BhyWXeLHxX06
R+m1tYKWKlNMVr/x83m5j1IkDejW2J4DxFKlveB4Vhvz2mrUvB+jAEP4nmCG0JbPk5/K1dwLuPJJ
jDVb5MSbQSXDvs4D/1RwR48+gBhMpqy+hRV6KVFDGxdF+ps60v5ht622nkSfP7Udvu+NYzw4cWlv
jb4M1jFR5vBV8/wYl/dpI9q7FLr4OhmZU1uIeVx7AOSLUWaXCJ1W1RTDzQ8xORSQGvKEuWqVOWSs
Ne7d2NhPQ6gq9q75hTDHF4USD+KD9VlkPIV+0BxUJw+MN7w7ryrfh6p/o9zd+xh/MHzvtpCj3ktX
4r0AB4iEceGdjJDVUyC0PUJieZQipLKV6zokxqellI7a+pSM3s0H/Z6SegOx77lPoW5YSD6xudq3
eQO5AozfAw0zs6d68Nf/tYUJ8m+98Wjs0hglcTw8yPnc3YpywYmzNjRc1D9PrvPJKj65CGkw3Qps
+7m12+FbqelQTQR/tImzbgZZlcxip10Af8nsDKwda6jtnZ89hw4DektjA5m8r7xRYRpMLkrl3+PO
hy+iL8t+7xdi2035ySqMMVwZLZqXEVvSgUMH//Tu6PlDgqwxpP1Gumw11TqM/LPPL5vZIAbfHKCr
YphNEZDGHXREVDFbWMDGgxsubMSegFEHHXfnh0NWblQByc2SNEy+tGDPJlm0VXWcMG1VuAAVXfyP
hYfAYQyWY2FX/sUq0EybEajglAiJ2rkuev+nSHyGBbXMTTyw6jpDcuOn7kUFUwLbitAvz5QJ1K12
5lnNNMXDUa5xyrox5eJPYcRq7M39lOLGuozs00OwFbKDC4/+LaCztgKMZ1q5Gf0UZnz+LdilgoQS
UGIVlrkIxdsJqSHu4R1jFwoGyPy8h/7DWCNanpS7LkOmygMmV3JMOFra9cxo7AfoQDGVNwoF8DHt
+kpHmRvnbMo/JdxyB0+MpEpvvuncXMwIItWe0sboro7RpPsEWXS1GJvJJR44RF3pSLosuyjuy9ky
73TuQ5zFxzE0T6ruP3yEzT2oM0UNsHNRRZjqN95aOHC1Tb+6BZlPidDTt/tF+pqhggs5dJsgvDSR
/LeI9ikyBfQ2agnT9e5U3qD/bmSyX/rke4ytZ8U2hO+aSwiY1x0K0FWB/Z7hY76PhM0ZXeiHRbcb
zP4B94Kr6sPXtI4e44ogGbXsRmyN5rF9m/vFp8pvQqDm4h790bucUJDUY79K8xmaL0KjSP72ylnx
JdY5vilGU76amMtAhIVKGzoFpoJQfFQafSkVP1gGhM0K7Y1U7U/Tu9fBne4DUWDQU1xcR7wBuLDh
FNZ4lHb+4gS4Xg7TV4W3WS21F3D25IHUmSCRibGL+gLrF34pV4MafJdH1kb/LEZirsrZfPFsKFIB
iWSzE16glJL76CiKSjuLmAfS2fbmiO4aP8ZF3JkN4rI+Lu9EUj0VsdjhD7NJhnoXKuunc2S580jn
PiGx3RsLe1OVor/1gr2RRei1s4NQ0sGSc4a5kofAJAWTZQabhJsyU+K+TinqGFI4M2yq8Xy7q2ge
cZ6SDCumYFkttIS2O6wTVtuSLquxrfet3a2hlMMzwxyzM6nsx7uowwKDI8rq5FcuCcgJ++guQFMb
ezS1g3traZdTFW8gse9scihSYR+Enz1azbxJzD8Lb4Iyh/UzT4iyaEW429gxk9czdwDpSOx986Fd
PK4sH8ZSZwaZj0WZvxc5bdSMLgh/wj5GS4QP1iybTZESBBYyo2jzi2FP37kLXzl3RhQv+UJlMi2b
vIKIqAxzMzULWml3C4r+bJMVXUGiY7QPDNPeBw2HC8RnnQuJamrcRlIwQBPD52hY92pKH9t4PgAG
nfKx23vFTGkQjSi0I2a4+k2LEHhQP42yOkkzs5Cdpe9zyShqiqM7m6FTEEuUCTlgRWM9uabEU7uh
IzXMC6Pf5zqt3+sggfwRHGPWt9thuZy4O7qHrb4DorQeWtOFwi8uwrQfHU62bMk+kmTZL1NwbXEB
NoJpP4TeJs/lgehHEjIxB7DB6CrrZyHHEYbnzPArczi80xbBOfYJeQooNU8PQUeOkj92K7iu23xk
iYz9slVjci+i5Fc5EaUgg5216UwfeSvXfqowQzFPSeyt01jtmZHg7VKpV2D702QuxWZZMDVuMTRc
sf0ABhbNZgR0vHnEgRwS1zg7FgLvwb2PlvxhqYYzQWd4KnUUVumY74Rt44wigDUa0tJrl1leue4h
n5u12gu24Dmt8BmxUvJFOvi53YAIGhXn1e3w87FC9gWvdF6MhKPDFH2+GUxE5/2Qf4l5ulmO+xYH
7to045fG939m19yF2OkdwT4e49p5NMos2MbpYXa1K8/BoVPEPtCAAl5SDEVvZcDUBpNenSpg0tRY
r6501jZkYWiRO5GS4ZrOG7d11pmz/OvmZFm54kqivLWqmnplS3GYquGQJeGhGLAxs92vOHx0uwQr
FzO/tb1gHAY7ufzAR+G36o0Tn2IZiTZvPLx/WL78uYA6Pln4yzBGWqZhbVgKk2HiPGtzb09wlWnm
Mgl+k2Skifz3CfVDFsQIjgP1XFcPAaV507QrtxAbA+9qxy2JNf6NJe00jhf/ObfNBSeb/dAbBdrW
scAkYNhQNVGoBji2BB10k7j+W3yCyA39fDZb2zBOzdQfRGY/ZTjxzcHr3BO4Lt96CTRul7/1Yp0q
uDkYpzQ5eTv2zjRg/I1zueZ7pZViuuDBkG1PAW7oMb6vgKKWRKc6jO2G7zK4kvQH2ekk1F1M0i8G
bNtiFjDicVQlGjC01Mru/w2s4rouN01Bc+8yj85mBxc4M0GghtxWX8zUgcwkG6x62jd+mJLeKOp3
eSbRvRf3lgLzU1HPko+bVSxBdNN0Romvtas8evjStfrdmOIurQdtr0IJgl+4mxAP7xBj8lsa323E
IE5FuPabzgHPoYrtNO0OqRfvAln3aydpmovoUfely7906U8xBp/6LveL81T1/mNSNOKUyPkiGav5
VSRXBcsoSKsXtwXX68vmIcsDEJtJMkjKJNC1WwtCFcentHK+BTzEsvMIdC/IRqzV5N8EQcsMjSEx
2I3A2G1Z48C0HvEdtJtux2R2rUT82xkwQR2YL9SJYw1O3BByFy0I2v21kME5tiTHpDUT6TwW4TrF
FcBlmC/GEBCpN6Ho58egtB6NOmGiyYiw6btbPbnrViUvedq+xlL8NsZIFWrZxJPAlTan6KFzzesY
hTn3W5zHUSO6w9cSQDQAiUAgh3TB5wimQZgKl8HHONHvBhcJcp9E/qGP4Et1rrHvY3TKRgV4IZ5y
30cn71AWiHCc7iaFSNEVFU8Tjl6pAzzhGQj9QoFYz3kJmvq+Kco1x3XBta42XsGLCsiGNIbUZJ6B
ZKpBD+f6FEDSSJHY986mTaDvjmSILTAn64F2ImfglRribGflzSaFt2lN6OlkZBsC95Mg38wdFn9F
mW1dLER78qzR/tvWG7By8hxnbfUahc3fYPTPlZVDnvT4GJIto/PcSxJ3wRbXwkvbjRbTJcWR3JdH
hXswDJZ3tDqnIF4+ILvhD5yqXxqOQ7XMt7yL1coc5JuQy7/K5zqHSfDQDpV2pbfkc1akJlxbq+k+
DBFEr9iCPLsTObt1/uQY+UNgpxDD2l2GIc1Z0nvZtbupTAbASbCD0nP1hoUeZOkwimeYF2IUwqDH
X4Zb63cDJN8O+GnyeBzqboFIGOwGaFWMwZEwuUv/l0JhabBPwY0oFwmi8Y7MiSrcdLL5i9rB2bnU
EHmE8afRGmuncVcZVQk3e5ebPuIOFaBJWcSpyOTRdONbT5O+CO8n6Iu1E0HoNLHbVdE69uHOBdPE
TKHNtzA+kEEzWpcN13mWzgbB6otF54aj80w4i70WVnsaw+KWOcXWhYGuqz4XzaYMsl2YmRfNq3HC
afXf4enASRqTN8vA1MdBHbssOFUpeS2X5s22obTNTk99FmEhT5jVnLM8mL4xT4YW+1YO3dFNogeB
Q08XVphKZ/1fEwz7YOoeKhdedABmseJ8bViV+T4J7A8d9kHzx4GnqHkaeYCw0fhPwL3syivtlpQ0
N0LPG5t+csrWmurBWNr+hfTCzue6Z/51YXwH1uuCbxc7ne1Vm8TWXl74k2QxuyxjsNHdcE5feYV+
/0DR0WSETP0WM9K+4lAUENCwwkg8h+4L4//5oOZgbXI4mN554m+gFs7sL8nib1LLwIwF87T7xrzX
V693fS7Sd+0SGE7AqfPfuzbZTW+GsABUd9H/iy8Ruw/8txgO+rEJLO28/Kc/RHYSjWaqdBVjilHn
8PGZeCtl3QrEbSWEj1/bC05R9W0VeGdiUO288deZjceji5upe/ZUvJ5QrinuIOEng4ustr6mXN0s
qMn5JKOIOTVvywdg3ETfi+dYc6i8Fyf6JVSL7u4Jrhd/xYU1OKgyQXDbfPAY1HDgZMkfVvrcCj3E
BF/QiQ/Txh3e+eBRnG16492L7lOvOvYTwSXltppw4Mm2vQ3DsQfIxT6cKGQwDKn5b/q54x/9/7fN
OUxWrnbNX+rb0osLJm/Ncvnvt1xGRbioql/1IJfPD1UG2vKuourQQAAfieOBCa++ZPrW8Ul5W30m
8AMjq7uc/11244ubATZW/6fs8cWmHOt6v/lHeNyDPrDDcf7ug4jI34mo3RderF/IDx1/qNePXpJZ
uiqiaxUuDLh+DRChHvrHiDv5BK+fuwB4dGrKECm3edTLkYqjobDWz7Xnxkwrt0mKuBZGz6xvBO8u
0G2xOPiqqqP4so+8sbZ1liB5ukZKG/o7CiAZAy1iac1LEv7Y+P/PlNTvU77rK6BfZIywYaZ/kOSR
9FNfYiGekHEkeR8WXR02R/1g8LsWujN+v96F9A83vcFCrvHqK+g8WPGWuCkGmqyRJg5YwwjZs63g
X8uKPYCaRl8bYwYygG3CXw/MVZJFEzd/x3yGrDWsrOhBX0M+cix5uKJAXxD+RrvN6u/IjeZPECT0
WtDR7IZ48IPPYsDcucdexom0aVdINZhty+GgtQs55xwFGZeMe40ymVOq+O/9FKdBO7crKt57h82H
lxQ8GhnhHxG1FXeO6ySG91y+joYDoR/g1CJcJHSB2NK1H4KZ6/ETW7xeChkfX7YSGMQ91q565sXF
4J74geL4ViUmelPCQvjog95O0GDqB4LP0hF02EdfVWE/dsb7/29wQgxdnVBy8/KYr6T5U3p58PJB
vJv2fGrnkVHR62RlxKSzn9d1j9yJm8GCamcUYi0BJnULTQmqR5w8+2WAlXersF/kMZz1RsFMysFD
zbqoATo/X9/htPbCryZ9GKNbFjC9me0fU1DuWGb10LM7xOpxgoxU586bRLpqVhDYPWM+zPVApgi3
d4SVVeJ+iWdggXHnyrHOaYiLpD0y0B3VRx9ZMJXYLOxffZeb8RcFxneAMWFhJxS5yr9a9hDcZT3U
79yr4L6g3Ge63Ziwh0BGE9V+iDQK12FHNzq0k6LR88I7PBbRUjKVxdvmx42GZxnW90aB6LagMPFb
+Wd1HUN5K/gM8wVzrxq8MGyNr0nk2PRzcrdTBVkg+ddU1RPYGchqMV+bmllt2byojkH7lNjVrqny
t3pyPntKyy4Zrr4nTyMZW4wlMPSp24M726uiLkhQjA9z0B70tZutGalPaL03Dei2Z48nm2LGM6CH
FmX7kHkYZ6TYE+kxexZ0F9wa1oFSu6rwX/QDPTjRxRYZdsA1jrPxtJ+keUiV+Bki97MHSdVMgLUc
m7P2HO/ZjdLEVKuuVq9xET+ak/xs2vwQoKWjZE1JTMtzvVu7K7N0wE0m+OyZo05JaN2npn2kjH8K
be85W4yrXkgWEMcQtCSZGNERnPuge6MyGq+6fK6jcQ2AvNZ7ZSzNY98EuCN1J8YcT4MhH0WN3QT/
DhulRzzULnHU7DtVH/xEPsdaWVXYeBjabnLTXjGLqV682nzuFBOzvFQXzCGOutwOIvbRsnitvfRK
F98z5O72RRi/lSgHIN543SodkkcgURtmGq1f4LTfvUh+RQIKB1YAPMyj2RMBUgWXLJxfmhhv/2J8
jkC8rBynO4atX2qyqJT5MH01no1ObBSDnDJuSBNyrq4w3ix7+ZZpDlkDqYHLEYp7Wqjd7a5ofvAR
arlr9uNcZw8J228fpJecGRvmSYj9G/PLcpe/0G3ulRfAaFTdbeZgzTqxt3n65jl7x4Zu5WLwFrbx
2fXrTeC3x8VfVgFme1VJszs7l7ITr3rfjiaoVDX4TjsitchSwGXmUsdBqqekFoe2HW+opyBrp+Lb
sdTRi+czJJt/1pC/mpGFGIAA6KEh8U6c44ZGa0qAR5PFvNqgSmZZngevPnrEe6AcF/s6Zk8xI8wj
KSDT/gDF671MzFtUmniQtZhnTEcaGKpHZ5fX2Vu01D9DPVyjzkCUrdif7QaGEX7DI6xkrlIv8Ix0
ARUDpSkRj4qACjIETk1OsqasN/qamA2h7Ut+cZXzpmwC5RpjX03RMRyp8agSxnh5W4xw54TRLRfN
1ZD9qZtJKMMwq+gpNvMWVxVrF0TjaeLkb2eDtD8u4uKE6EzCmD4piRhgJLuFXyXq4T1MGzTF6UIw
ewwWOWz0fSApC1hjxY67nvyJmOwOS1h+mo0DxUHnyi17z+twhsliMC+eKH2JLNf4YmI0EG4IZdjt
0896UYepHt56M8Qk1S+/GK+dZ3M+6GK2LqyjBz8r5dEkjmOHQd5GUHeT0kEX7C8bVbqHPgRQ72BP
xGP9hsH/syWSbepW3+FsbHXV0Sb5tvJAKUcui7DeZnaLOGTuobdoM60QsmUXLYVUw3zysPzEL9BY
M7g+Bln3XIjpKXDdx1bYr/UUHlGK4aRGGGbdEDFnVJdOCIK1uDSpN4IKDNl+MlBimr44TrG/qiuH
JKvFgZHLsg6b/sDmjGmTUb64uKtMMjl4Zvbgq/QF8tWezf+P6Sx6Itzs/AWwoEy3yVieQBp2YdIZ
d04y838BCDx32plZcoWAjHGBriYQBa0N28Enq/AOscNtYt/D9AUHFRiqf3GG90DWklUPPO+oYasX
lG+lRx38XXTBfe4JPCSYAXEFI34fSiGePBfrkgiFaxixc0jIqqI+q6G9hoP4g7S9E2N+EcF0cuJ+
G4bc/jrZ1EDJ+u5VLUjdFMY3r2L84braaodsHS50n4T0ufG0y7Qxe26Y34LpJiZ+xsmbHLLua/ve
DNNdI1K28wQOuA3tsm3Vkb7wXRdEutjNOMRX7tB9dMtyxewSXUDd3oI63OZtee1wenf8YRcM5r6d
JlKt83TSi+Ze+gJtJA+jW/YbL4OgE+EtqNh8MNI9NGDU0i2OsumeqmDZIiDz7wI3f8V8YY824zsw
I1RsrYW/2mAij+eTSD8BgC+L99Lwv6cEpL92LLaV5hNrrINtBUdLyY20YflTyFPpbTzHx4kqxdJO
UxBnuo55kl8VZDQ+x9U3cRKzQJQ5OKPW1NO8bR+SFUJFmlZMDpMMBxF9eljVxDi95lyfcCmyrEOI
vxkydai1Eo92XgvBHY6p2X/3Mv00eCy6KdpFY7G1gv4X2t7BqQHmKclRliMsSF5EMKKBIdwtid5V
hAukj2g9h/Dh+8O/krqqESOOiKr/Rh9O50p2kT4IfGEzlJU7/S/bKn+NOArKmqUPneIhGogadmCl
NS3YCY0dwikRfQHgwJQynzM85vWK0ZvLwrmq0/USgSsIaCbQ2A4iz0PX9htiLh9rm92jzbLjEGM9
ImGIF/F1VMkZxtH9rGjNsvou5NQIAvjCAq+tDMjNSkndiaPPsp2INJeHPsv2eo82xHAqjWEbAzUk
9Az1QMFe9PI1cOWttosH3+i+msDRfqUYITnrylJfftz/WaODG737PSaE7qH/TIJ+LQtq6rArcK5Z
/L3M8h1JWQTIj//KLDqNAVuQNntiK4BkRbxYtDF88zsPl206oAVNCSWtkDvKstss7IBdYxwNcPGk
8D/GMHmHrkhqbkkA9/zYchNjIR5m3/KoftMnnNoOdVS/M+V84a5uJjVvpq4+Lmz46AiX9UwEF3Dk
LZlR804jtXAdvvlLkDIUpSJIKXLVhLVpalyoALYMQEL0weMmYA0ZFv4GpX/ocNqsaZ28WR58drNp
YbWli/VTe0gC6AOQuLbfi4/lotfumjg5EIa5VbI/+pqW1rjVo9AbhQHIxkOBgeeTXpEsl21bgzia
/rU36oOXzedKq+Uy3LcwWm55o5Bzf1DiEFU9GS8mCAoxMXdlqACvi70+JP67Q7L+WCa4Xl667GLZ
0O+PoHa1RcFecJclFU2dp4cg9b6MAUO9vP9HMAEQ2oLhlvVaD4NxFw0FnDqwwW7ZAPb/lIZVYZo3
EnmNtaPTRfSbrv9YJrrTRUssZ0w4rKR7xeX4ZAYFXESLkJbSerKa6bTIgAy0hdAlrOqDSb16Arw7
sAgZb/0YsLyD+8SUK/Gbn9xwH2xSMbg4b4HEXKpWGV4luGHkgdjOtrkdNFpVeBWPK1MOfWUNh1Yw
K413CDxHLyqfXB0YZKCFjFR2Il52H7KLGCa9gzcXZCOaJQAFuoHJfUOn8miq/M+2x1/DMWgi+m8h
tTlHoZco0QO8vBmtk3DEZzZlmw7vstbFOlnqyCKeyJr+gOioJsbH3f8HDvRa1fJk+sYurfrV0FFS
q6541E/JooLHpcv/0nB6jVT3TP8LZXC+lY19NGe8F0HuPKAxJ3Kv+kPqp8pCv+oALHdlvQUKB/ai
YKYjgNi/ttgogpjPZ8ofswm/RgJEKR4I+BbrWLgbRas6U5Hoipnjg8XbovNSSIV51EOyaWcyG1iJ
Iijru7wo76uIzMbFepzbhrgYD4AcLX5W7mczA82LriW4l34CZjs/esaAv6/H6ZI8Nr7Y+JCL3RI+
tOHArGuRX8tT12Vvozkxo+qe/9u5yZnUm8KUDxz5xTUU2YdqZhj3uBlGwPem5tD7fYs+lM40R1xu
xffACjSb+c7moXSS9FEyIh4wHfepbip6jaApn2ooinhY7lxrOhhefZms8ZqxPjF38HdFo9a6Ncvy
8reIvRW7BIB9d9LfP1NY6dDt2HT9jeNe+tDhMY73fteTerIk5E+S41oE52kZPwrhfIwCbxCk21E6
Xka/+a0liu3c7N7NFk8kJxzKvbCNV0EVG3XNlWHLL4THF/rXXRczksNz/Z5RzLJOwmTDInrG5e8X
Y6ZnfWcSvIpLX740A+gM+wSbM+rJeSf8+rXlSDCH5q0jpgzdNrJeyhxwudtsqF+MpC8U1dsws04N
y6NKncvYmeSZeG+Vw9cxKKarHA07Zu2BOpZdd4qm5OKxgjNb7s1B7OZE3SvceuMMHV4Ly5TLg3ka
g2cI1olt/OJhX1Gy91dE2buwbXaiUltXLafEKQ8wlG/FYL23EydeQ7Hp9y6uRMV0yhkAQuWGasRa
xe9h08eI/iLjbPnlLrOyTRjOZ5rIQ1m2R/2LcX3ZjFwN7T5dkzQqwat6vW4tcRbQ+9EGUtLF5kGv
vwq7N90q665SfyN9Yk5RcJ9aqXsX5zVRb+5z39nbfAm2HM2XgT1+cqyLM+Gk5yHWzo1ES37dn4yM
Nol1j14DEktgGO/+1YnzluDM6GuZ/b9FJYeSUXIae3+j1obUIWlNpK9Q9jzrbmjJnIc6wT1qtDGs
SqMLkOgAIqXP81nMax2eOva4m+cq/RtVWm30jlob0ya021/kms8aXdfncMJDi6fLXWM8zdAICw3d
cU6OHgvVq3XPxSlgYydQ99Oui7RXXIzSO2XEz3ShR8k/H3SMyUgVbkPq7xzOIzJP+oWEBxsA+dsF
qUpKdatS403601VvJ0uX4Gnu70UfoSjvzv2C9o91oXt6/dgESqso263F6dC7MLuKfw5m4uDnCx+S
BLu9m1W/NVVaYEMSbqD5A5ZrIHdmw9I31HOqY5Zn5G4MHxlWqvX/aDqvrUaSZQ0/Ua1V3twiLyGE
QLi+qQUNXd5n2affXzDn3AzTGKmUJjIy4jfKOM+2ugKsx8UQdit1aAZwpxX6n1xfLhAiuSq1kFfh
y89UYMv4995VNzBwTI3rcLahP7pqu4BkPd3SA4J2byDy6CGoe/u95Xgw+XgSvU7BiOEJjf9MsWR3
ZvTaA52RsCpgK4rPMNMeE6GESMwZKLBp982AQrmQIsyDvF1N6c9Ur/KUi8cliuUip0AWJw/FlO7c
cUSf94pdmJ8pbHOatY1+V5Utq4mzq2Gu+1F/kTKwbOupAqVJb46k54i2FzGFOg0iUxgwIkVN3TWf
6CjEKz3Rz9Qgp7G+szL2ETHbosBS9T+F/+3CjEH/GpxxeldPxioKf7T6mk03cHxrNB2BBS80dnso
eRCInfCBUZETQQbMoTA7WCbWOX/lk9gILRANVsDHzlIOMEmMqUqKe8RvGMxjRLWoFYEWHDPAnwza
3Jp8FAyyWBhRrG2LdrpZ5ETye23z0avm5HIhnmtcAqL5SK/zTk4QMwrxw6bkAiqfKeA3OxOrGw5y
UqFVB4tE4VKb56ilZAcpq44FEG+7XGOuueqW9jcxc6IANzNkeDDTyu0P2TW6P68ravZtWJ56RMFl
lWA7HkbdqUzbgx0gjEJqQt1T9paW87e0oZZnpE5fs+VzGKxLkVorr1cHRIVAAiNrGMCJHpKTGqMV
SnlUwH9kpdTFR113a1lAbTpvKipjgiAADXYnQ8fuExnszDD4rOjk8Wwiuqy6eS+jarAkUZx2I5hw
2MjQ62BRyZjJtiZi3aFv8iNHryQ50l0JEJSxZySkKhQn6FmR4KoOM5PwW96tLuu/fCbJ2ai2mtGw
bxhkefOo/pKwgezWxmR/B+V4qG2T4ByicIC4f+2d+cNibjcGjrsVudWUnkPzu2wNPOjiNd2QMTL2
Q6+hezuSI07qQTLVPCgOiouqGQIfpwwSqJti5Sa5+k1kQ3WTrdBzWPb5BFAC/+kyPPQLGSDLkU/A
uicWxGiCtDuTGjqwccugl9+3cP5a7Py4vTqqvEXquW8rKF0j3ljPMmsVwwGAcisdHIqgSMpCAwAq
KMuCeNSzw4t02OZax799TZpKK5kmKRrKGuFMXbgMebg8J4ryJ6K5bG6JhhYdPO6DsgKs4TO21dlv
jUsH4NrBNCYsNiyY2EazGChCI+m5R9uxA/BXFE8x2HD10YYT+Yi1yXREVpW2Bkj8ICHHV96KmZH1
lBnWQXaPhBCaYTUzWUPuwWR3JYGp9wagGJ8yhy0X4BEYLUTmMxEFisWtK35kvkcSMq/kpAo/aWby
X9+n34+6hP/OOoqoNcoeFeV3Pk6EtVTD2MzVp9jgNC7Ni/QctAAxF+QlEuhN5DiyeHVCiBw0OlUD
ukIh+SmzIBuU1sucKLrjdMjZoHQrPG4gdtJBhf6GzHaXOhPQSu6VhJ880u6M4JZqETBbF/gBvVO6
LzIGWXL0beRPxUqCW6xclGTTcyA1WErl1ieqbyd5Q+4Ia4tlgc+NLPmKe7IErWW0JBLKISK7wo1Q
tNN170jcphp1w+MLnhH1HT62Q4FBtpmqLyNnT60v+3EODkQI+A+cwB27jQ8ZR9FOooQFEkPPx4em
su/pQv2G74rOGxc/WY15OpP2dGdWblKxAvQERAKQu5AKM6EqW/xHuSqw/mS6005B94KCzeErx74M
gWG8EzqiEpg/H6JA9XSMQUuiEGt9Jgx+U+DJIPGLrcSuq7jhyCEV9zO7n2KjhzDiQKNYIj8l+62Y
zXWND/93y36doNtJ7JC2IjOnbhJtZI/FA2Rx1inflXiwyLUXB0D1LNHG5LViuA+8RkMuy/IBuncM
OLqK6WsQXXc8yB1YEMSGgTUrCyXnAM5Bx0QltDStoiGZYd74DufpkpFc28PVLvht5lBZ9sGnxycI
lf9bNRL/2AcutXSZP8NBIjJ8kGASgpBu4/jiDPA0wTT5lBqkpOD67R1k4XudcAzE4eh21kdGT8dZ
PttetoWRd6/ErGL27nn+0AJiu8BoKy9h4T/4Y/X9e6IYNey6d811V4GD+qYDrQ6KvB+b59+Q4NyD
Ht3b/wVXS8Ui5jCtMxzuECteUeWhtMR286eHLLtIMsfZa0SvAWAwFKxOstXjeXxTYXoy1CvBnwdD
SmXjotmdx/0O98vfN5bdLcc4P5YRkv04VNmeVbVY9c4Dw4tUwm8cIO9EhNZAHR4RcQ0gI78ji5Ev
GYQ5SQ0CPQZvD+KKcrSXpo+0hQlkvHQcQFLEjGHu8kuLkb3LWGI+eJRtllJUq6+yRQUCYMb3BBv+
hA0EHwVJYFwZiUhw+TBVtqgG/Qw4E7gAqyXfnK/8rYQVCcnsEpZqnpRXuwQ2wUouCZzoAGy0AmHF
qN4HASUk3t9hDsPBPchtTR7AWaoV24GqBlRzpo6K0zBUO74lg8InNI33kM9aExPF3lkCmmf/CwDE
kKJ3i/soZ8BE8CAuywpzgncbDh6v9buq1avYAM+dOklUj6b2oefwrjiuHUIKEY/7Y7CRINyyCbTg
Rxue9Ly72bi9QO588Fki8g6hrq04HSUOyXkq7yQfUWPP69Td8sTbNdq8DYO32UHspzWAZ91SsEoO
V1OWuTjmJD7mYURgZx5/LdgSzKVmyATRHD3MM/KKDnKhE4q8IjXGbiRoLgP5FZ7eXrCd9UGuEIVG
V3bWoodUtjAbnwAxO+1RbIvk3RH5Y835ZvwX5To6VRmC97xWqv/ldTKbgZIII0mI/IWtjPvOji+A
MjFwCUr0abCYpTbF1Vt4qxvwrJuJJe1D/WmnESwlgYpFZ8DrqFW3tmb7pSMJUJy2TJisQweYQN8V
DxJGtRJdzOpbDnvP4RoUL7uKu7ys+yTyLkWIQjDrH3wYeWc/gUYsO/LiiPa7frCy7N5LkfhkP0go
TXrnyKkhu9bOI4AaZDJ+oATwcScxMnCwscYMjReVUAf2Sk43+Ii/yczY2hc5YPSi2irCeUw+LBEl
NWLSFyGdnWWpSBysSSfkbJVwQUySN5SYw/z8Jq92RrMaoKxksURFmpZ76UbFVA3znlpNmW4bpDss
t13LRqqxR5moccpqkGicDqDZ27WyYV1nzkFWmkYzzk/M09JD142K38QIxeVVxO4NODAy/dZANPHJ
O8D0kG9K9iqxtQDKVPETmRb2vAQweVsUOmCxo27Ak0vIZUVIYWUCYc8A6e1yy51qG+j2tmnQCmbR
SW2V0D/U7JtAP3ppjblaAIKoIUtBMqu0V3VP56xqL0WigYyu0B0guUmnP10INClE0pNtkoXLGzc8
zr4lAK9f/MiJLefPUhfbmmzc8HBR4dSU3IKQ8bsWw5+J+oJgpkrqqVi+Otm75z3J0wJxua88/zEl
O6PTd5Q0xac4F2OK4VneuvGuslhtEsxmweSx0KBcqGujoe7D6oiN4oXXE2CopN4aFi+S2ESEOFlQ
INC2Mkxs7I7biUQFSRktDndZg6xpSUs9GiBqrq6yBBpCmGcVO8lz5NSjQ7nG4kpCA5fF639zNjwv
NcwO0jSO78YHkwyZ2VMvEovZwfIh9ej192HGiR4tfFSiSxR/qd46/L6L2Z8ldekj50CKk1fZR0E+
6A603Vmp/x+bJOd0YntnKG8vwWjixq5YcD3uYDLdoYb3/BSuYf3isWGJ2D66ec4Lqu7c2AZ10jVG
UIaqQcwzdn6HrfLm7aTXQJxDMkAORzkHgnJZyzu0ZKO8aSv01+LnNxBSeOYskIRuaeyXMKqQn8S7
D70YPBKm8EVylCBIjtkS7COTmN06ZCHRa2tpBwnopkpx2J5PXEWBMzxBZjlI5iwLO5qopnDeoqLL
LtLNTZiO16xTIrV5pfkiqMdHL3s3rW4jcbXQ/ZNkl3nzFnraP9/XkRHWhn3HW82i0epHJ0m/pBQ0
tYrdgi4XoGaIkLQFRU3rOWmJI62OB1CeIIvjV9pt0Ry6ikV/6YPoFb2sCwSTYrUAQlkhdQgZJII+
2jpRDVRC3Yed+ouGGTFk5nzvw9G567EggmWR8eKw/PXyvknyBUG/GYnvMNPeAoN5GusZuddAuQ99
uwDOL2vyag9EdO6i3R2V6MQtllFwsfa/KD/p3FR9YtgMZayMioxEsn4bjfZaxNF97lgU9UOEd8VS
qMCvAYGyuMBSNP2s8e9Dk3JpH5K26O5jB7JV6tenxJ88nGuR+Jp3Diw/2otlwnvqGrOHB2IQmPu6
WpxDLhumnNDa7LyA64PXLddZEGZL57QrPTVR3x+J0iYq/dyvxApY/GrqP0Wh5UDzq63t/+M039MS
L6xTQfwZTUjnQ3RU4V9oaGpFmqGD3Gs+Kq08TQScCgyXhlLCqk6Xp1pDo3usgMQ3/1psq4F+kcLX
VAKRXlBo1bpcgGa3+rJsKD+eNgMTtWPX3TldvgOujY1To/FaaTY/5S1zC+L9MQiBFPcOyMC8uTYR
sBzJWHsP408UAV+xBgd0abqvrQGOvhk5JyrX/OeMkFvqFpe+pgjcnWtM4zZYtM+0Rv9ZGzuFVC3q
rDZkE+DO94vPlovnr1FRVpqSCSMONwU1l1Q71wcGQWcqQv0BpRGfRniTA2Rb9GXaazoCPqNGSO/U
rajblz4oXxZ8OtbIOd6PIZPstDoXcRU8RUJ6yqioozjnvEMUuhmZ+1lU1Uc5hsXaaUsPPVdqpdW8
q1T8htgR7rbZZFAtS62dD7ENothL0heHzEr/zJb/mYikbB5QHXGTdDgmCNBxl0REHKfDW9Sj2RUZ
2mNvoq+aJYXazhxicF2pHppwAWwkadZGXX80S/aKps4fWhYPeAdSUdHrT80vXvUpMmESTdesyR+r
jOZF0X0GM0KHhk5R0wmSlzFH/SPWE27RphlfY62gDV0yk9lgqzsFlj4CBou+5nTOCv2aD5waiVFz
NI4Iu6NTY09Bzjqb0Btr0ebq9KdhIU2oq/w5rIN7LLYQrNGLJ13hkRe3dX00TePa2mlEjgiWZ+ir
9qgcXBOLprvkg/FcJdCHMzPjQoR899Jbq8W3M1I9/xwa5mOhFfFpsUDDpQppWXRvF4VIukuhvo0V
bomg+d/mpjRew4kK7ZhR26Nw9FX67smMOtzCJvQNtNr+h7AHty1z6GHoKHqZoWMck5J+WNY4IFF8
JLxSf42NG33LxbIIpigfxMyfF+vhXbmAghpQraco/tRqVLI9bbpNlj+S5S3Xql/e5kKjdAyz8M4p
uQN0CrPNJqq3QzB/F4F3SuYSsksAdjwGguH7y33QOwbULJ2y4IA2XBB/RZm6mqN7bfoFnKm4p1VW
M6B4A5x/MbCcnuIUTGCZRxQOCv1Y1i69sr4Pisto4/nmVdCDCptzGkcgymgj4s51E2B8BCf6eYor
nUjue8d+Li4a0B10aGeuJcC1HrE8b1cTShAgRQxnDZ0FZ+46cXbxAtWgLMJ8mwMFAyrOus0CHQac
433XLb4NmolHSjDP4ErBbK77Jky2eu1Nop7hnqweYSKGFVk3ZNPI5H6yhp5ti4KgipwHQ9PfcVrM
ENHSQNqP32YZvcCEP8ZWjPIvjfcm1rmj67jBd1ZwQLgmQBW9PDZVh82JZ527aCoppXOpR8YBYZ7e
/NO6KIyk0MjvYNbgdpMDbdBiyrJLvlBLx0VOR5Jv3TYdcvmBkQHvX9LjXDu2lBEWqDlGTy8cFSd4
IMGdZcz9vki1R29CTQ54Ym5ULOZJxxdU5xzlNNGqO/RboL3HzkmAqoWNr+RUhRz28PBdj0y90Edq
k9bicZQOhWXBaQ7Ue+thkGQmA97qivJakCKmEvf2fC3osm8JJupLg+C87vqMq2FVacY28obxtV2C
noxLR9suGW9mYyU7zybgcaVAAHxEfGA3d25ZEjB6MkpMuPT7GQYHnV6IOoM/Cauvig+aNmU0kzxr
Xs2JlV2KrsLYwg7dEJkXWN5g8i2OVkztptuCnxBisQNqbQaCPvbS9NA9ACRAE/AZcC0FwNC1+DIn
VnJ0ynTau44TAH9NAMqg74frwCrwI1rT9twVVOyaNL0PEANH7QBWybq2jT9ZayL3DP5016LyS1Gv
Xyj6afrR7pOJ9pwZ35ReqUOi69bOiKsFPZ3UWeclzq4JpdHDUkuqnmrBvdmbY7hyupK9EBRkUlS0
2ntvTOsaJMQYn+Iww3a9Kao9jUiaa7lZohrrVuEt9oyUcy03oUzg9HBsM6sBDtLoX4VXu0+100Xv
g+0uX4Glu+slRyirNB1uhdmQ7M15AFtUl67+lbhZ9FkjdrN3IVXiXaCV5hcS3ogXpTMS1G4O8WjC
Bgd9J0vHAwnUsNWZCsFGG3encAFttW3gbZMrRUH2WDgzghvjILQ/J69H3AhnCwhoWVRRiJ+qT4c9
Ksx/lYmcWZEWzaPtjMzaFOLD07Ckz3ComqdB2dBI7CCdrgN4UBBKifs69Vr3PlMtvlRmQsW/16xP
NXC0NhaUd38CM2JEiJmPLigtMqFhG5hdcfXnfvlbqQhxrbALXbJSJzpgCkhm2c89R4BNS5ABA6aH
qki8twwUi9yp/G4mgxbHbKGjlIMItmcLZfd2SJ+MDrUADW2dVRKDSB/G5QEvm+4fXloZMt6OFvUr
NWqw15QLk9uJ/dHcTInp4WmazWR8jsFix0kLMd2x0vdlYfQbesVgXdyBe78Lshpl9GYG3d30xK2s
0TBgC0Mo7Gros8s8mT8mVpgr7AaTp6F2IZ5MpfWDLelE362nJD0V+dr0TW9jjskfG3UcUSBDJCYT
lRXwEmTVOuYLfq486klDT35Qg2ykgRsOuE/jrJPHu97DzJJBq++8LDXXk11paJQG88PYfYyt+2ao
f0wKLMSnfgQ6042iUOnAveNYPjXdz5wjuzjGT17fRheTexdOuVwosSKnBjtN2KILpgi2IU6IuH5B
EzinqXNFpms9tYW6MzUa2eR4tZG9GW6PnOoUUF17530hnr91BhW0wH4sOdg3hq0fFD0T1LdTBLVY
gt+F89zA3N/Psbvmpj4NBHmek+Vy53Pkp+Z80HJtawMdMxBl4VWpEqAL+xK1JSqA89GmN9069UFX
GLcN3n09/1jAKDqqFQESjAObnRLlu9cur1E/b3wbBwnkcYvydSBvpHsxiBAL5jcNo+c4mAF3uKMg
PRChqkB5925IYLZVWPcsmWDL7/CT+FUAQ8S14nKYvpqIe/sh8CAboWNvpdmUYSuaRh70wo8Eviby
q1OC5Q2X7h6l38yykMekduw2mxkVSXL4aFukIhpfeS9pdjGi+ZVJ8lAxAkTpb3Vz2Ji2fpw8fJJZ
aviB7eTJDCt5jjFjsKMXkZfhGXwNxzI7864VSoOOhtlKhYiBpf6ZJe2p2vsU6hCX0tfSmDfYq98v
bsJlO1zxEiAQ6D8MmyFy3123fcL8CKVS6x5o3EpUMI1cAV5PUMkav3m6iXIhX1oTByeHyIW/Clpc
d0scbzo33cgIyr9/4dewHNBVbfmnRbFIj7/kNUM0KkoYWg7i0i1dbG146/pl24cUOBFq6YGScdnl
uLU2RWS9l6hjpozcoF4mC/qlhb5EMG81qC12gmIGKfrII8VoDBkFlKRFRw4ouGpZs8a9eG1H9DoK
iHj6a55HpyBGK9mxMVIGqTkfkY+lI4tMJBcV62ZzQObjjOEN+Wjd7OcxuZmVcygc/1bow80DK1rm
wfscUQ5FHBzSg98iOdw1SFtHz6mJXIgd1NQlbbZvOzbHKEbZq5n+mtXyQhKQb5M2DVZo2ew8I9wG
6Frk6RGlGwwKkHTrB4B2UDP6i4ZayDD49/BZzgijUP2lUoqent2/lhjNV4odjUwiZ/8rLOA9gp1f
dtw/qGXG+mFo8BxBjaIPw3XB9MhvJ9llJCYSpU9Y/m5sbHsysOFTHG26sfnW/RTdrAks9IKYgAma
RTFyL2Qxq5hMeHD9v8q9YWL86PX5NXX6m4mxD0Nt9vbGcLJbUxXfXHhXnbFcSbVRoTZQUEO5WKbE
rHZBIg2Q5qtKatAcM6BHFA2h9BXpsbTrJyxFd44LlUj3wTWVu8mnXeQeptb6K1OUsplMypIhqPRR
9/a9BTZ04Q6krlQUOP+7d8COK3KOs403jJm9tzXCklmN54dJE4kMcaywJsVnl3ERTVrRmGSljp56
ZGXUmMqwOhcqZYOUTBPrhc9XoUdnoDweNV+Fg44CeRi3lTunRiRFU7T9kMTkmdvB2jusnIDhkH+L
d2yNbdKIEAKWvLBV0KRhmwY9ypxNxnQokACgnNWXbtUfsO6UNT8g5P+uZTMKQHAJw0NkdO8cEey0
DAOGiU6z2iLEe2K8JAK4FbLiUA5+91NV3mfxEwX0rTKsTaSyHQ/vAmfmC2uTCuGR22j3YA/GWT4I
355Vu+GL13rYDS6sVPQea7DFCndy7dlJWsrqXYT6xgiKq7VekFtGtba9IIiEmAvqW0hYbrweKZjA
zt+s8EM+tGVxDfD6RKx4MKCYRqwoeRONpPDK11Fp8p5d6KDSSuXXSyl28w0byMdbGervpdUgC2DS
fDIKhFFPALjriwsF4KeI2r8pfiNe/s9eph0rs027HCbbS4bcK38ye8Vrrt+Eugrw4ylIl+OYafvU
qz/5KYyoAz8V2laORKylAA2Zw5W9dqaQjNw5male3PMrQuK18QgsW3TgnMfcctYdR6Nsk6Sbji6k
M52lj7Y3f1M6eOplwSpz5j9xzGtSdl2MZL4fpm7TzchjYH8EJJsvAzftVTXQpU3L6R65Vj+bVh7C
T+JDLK+l0g+HayoLaNmoQh1Mzl4I4PRiw7Nbf8WwhG3vzFpp9QIsY/foIXS7DqvxEVbQQzL0OCw1
2zEKXhy7RmsY50jVmhMAsVZsGfRQQjf30qM5jS/xnB1b2hDUvt/AxwQhv5hpmHoL0Vh29QzOoU0/
huJHzN6Qp135fLed0XjqXsaMuFmML3r7njDeDIiYpU2GjqgMaknIW4pqLWvXbW5JA20STAL5euro
m9bCLIJfZtZbVohecB3sf3x4I4ozgo2YzfD4Qn2PXLfdYi07cBTn/wiIMimDXstcp6a58vN/HCzy
mDmlP6jTGyybOAeMTRYR69OjxJawB3pPqWzh2DCDGn7tj5V/BWjFhRwOTtqt5Hm6mXIn2q88Ux+l
2wH4SKk+etcTPqzZeeuYD2k3BXYb95WBRBGFWK24ut0PUm8ckEjG2NgN2v6DN41/ApTqiC/0Th8Z
wIkHGv3skKG1G1rdWma8NxRms9AH+MQMGNI6d4H3Hg8MIV49wDKakaZgB5iY8MkqdVqEYpwfN3oZ
GxcTD9BSNDaMf/xXB60kxidRpiHFeZTfDMwFNTOEckkXpsLYIOgNU9Vc3jzkvGmmyHT9zjDTJXuW
oZqMqxzzZv7FA3jBj53iR9T8HTPxVs82/AbJLy8iW02mF4cmrvi/liIOs9Lp7NUr58vAAV64L36k
733jyTRpM5dbn0/cIi/kWOq8uBgvMF6kexAY0Pp+l08c1o8Q+485RRcPxbUMyV9TllrSaYhbgUGY
lz0w8ztTh9RmG7SlMRKDcI0F6FaCfZ8OK1mH8miM0xDjjZBFWx4hwemKUeIDFGil5IieyieWoR1Y
1S6SpUtMxxvRz8QhSQiNvZH8/K4phoMzno4zVWGWLo9pLQtdJkD7Pe6CkVqT4RnYrbO1GBmGYAlB
fQY7vpTui3K0NaueNw4k04fyJH/iBhS4B1A8QdNtDFZRTCYLNIJHZFL+m6icSj+n14SSLEywTZ/S
No4FDIu0ohc+FNYboPYYJ9MKBqul/COb3sH9ONSjw9IAJPWBXXLq67eCCNvnt8pw2JMoX5ji6w4D
3TbjXWz493Y2bEC8vRKc5CNbGpFTXQuy8y5Lbg7gW3irJ4D5qEYnjzrq/qNlgT6la0vuIOEpNAsM
7KjONu45WRDwIKIwgBxrBn3GwK5+g0E96pDjmHWCnoSBUS0UpjsEnqTsitHJkj1GDaaUcwVznhO1
h/2fLueUcKunobadSQWgH/Y0MWEwYbiIh0u8bqz21Gnt2RrQc8OmTaQ0Opa3SmhhpeGjCL8zqiw1
PXOg7z5zc7rITHAfctgKQNRQVOZe4StZ4Wzo2AMUmnn3IZV9ici+sq5DPXJUbeumgDcZgkjQ+aPt
COB4mdPH2JU18UXP6oTQxoqq3Y6tHxDZBwY2MMJqFRSI4lg2QsjjH8LJ4C77IHQtiZRdGL2188x4
OVjs1vOl7pNgrZfaajC8YxnD1kO27jUcsLGsx7h6VXWTPPTzVH0uaJphQO519NTQoqCYHr6NFI8g
Y++iJT4FVvIU2sO3BIQBcgh3thdK8cDH5i2cq48g8ig3tiaF+0LheTUqHITjo5vFhBGbVko83A/i
BLxMSNl1dn02s+7HDqx24+sVHpk0r6i7mZR3HH/jVwpMgodQXTEw6Zo2I1/TgJ+0SSNUlJ0M4OK5
myIE2nl0FDxcMQBu3pn+cKBv/Yow5yflHi5JQNioTqaUJsSytXjzQDRrc4JsMTocKxtX9G9yOJrj
Hpcln4JnjviQVt5Tin2ThA9UxZulWYeS5rH8/ZRCwq+g9SH/ThFr31KAP0wWmbwR9V+mERwN1zrr
sflYBepMYX5nIv1qkBtlbXzBay5c5WmA17IOl1+3jLupK3xERKwDVu5YCxNggXD6NMCcixl+9wEE
NNd7mmepytHQAveGlPC6lNIANDbLR3/JQMeqcHGvRWoEQxG/vBlVss6r+Mor6Lx1EvRMUrqWcTIw
6x2Q1FLjafT11x73B+YFsFS+9ckCoTMgGYKquTnB5ovWQzvDZE2EiMHtO6G09dQUCH/lmvaCYs/f
pjDAHXTliVoO9NIioac/7alh7fIef4m8bm69G7+5TYq+QXCibf8nLxskifpDXA89pgHFS5DzP9QZ
PkqPApIxtOfQQ5Cr6x5xB3tprOUxhYxSD8al7NF8QMTe4wqPPM6qJeiymC8Uex5dyllBZccLCyor
1o1pXbwpX7e9jSGOYyHwubjc0zB/P8yg+O8kwGNQhNeTjaUS0h9eRgFPgSOqQPUmlbOuwRflAw5N
k0ubl1WPCEP/PXmqJuIXH0MfXHUVA4xBulGQtgge96PzhJZmDKkxzWyE9KI6/AfJKrxHiP/FQhpl
VC59lgCXv/AK8e+Y6eo8qnrjQJ/zrRlJhP4QwHb3PSc86aZzky5OHRLeq2hfhymg8dp+qhittB8q
aDfdJWhZUKDfKXnGGCVWFqVW77P0wnffLT5nvXik1LcVIdWkhoYG6Ixgp4dvUz8/qU5gMFn/EFak
QlUT4Djtmgr4OpY4Joz/xnCvg04tJloU0BS7487fXbQJXm1maBHnY0wmh7yVKg9GWV9dbopG16Ce
U7JFy/zUx+N0CrXkKW+8f2427IpAZAzCiUorOv96Er4sTn9Icm+XYl9FSyw4mrn+ElkTDuPenzko
3hC2v/dUgZAIEH8t3o8dDNnB1rn3xgXPpvk484AlajUDnWjYXH1xpNG1cVv/IcD8ieMpH++MxT77
sLMXWv19hYgZnQRuLa8hIDUaSFunTfbyc2PwT1GFcY3mGQDowTTlQ5kicz0fDL0/dbH5BYn/x7ec
9sod8VCYIEyDtn+zC/vsGgxxpcMQmoB2NKgn62gZM8m9Z+ygNV0S1zkmbOGkRnluRuehyKxLojou
DDjkPExUPB6c1qvJQvwBfjGwJ0s3XmxcBe4ma9QArpFm6p37t8swNPF882/gF4995OGCMxjU7Nv+
NQaNhYJlt/Mc+8GzEMR2ukS/glAZT2AEPKpLxhWpms9urh9DXAA1nyXqYNmSe/SYquBMketsefOr
X0WzomJO6Su2/H+FbWfThiKl9meyIg+T8TDz32KUkjRzWYWue2pQtkqom6QkTVi9UC1ii2UDa4t6
nJt4RE9wOFO8G1nL2A5cPFucatjITvU6q2BjD8t67BsT8CfGQaI2WNprmO67gNEsdGSTyxgDHgMM
Xt0fUn8BrkqyrUz0IBvH5OlU8Ez59cWwLSxL+uDdckXlkUkWQYaoqR4X0zxTQt9W8JpsG/O43EQl
0CftOKGyhbVCJ2jkacBlWzUd5KEueilpAKH70T9MTagwpw2yHLGw+DuzSq4WM/AD+k26n2ynWZlI
tYdITaIinwDkbLEkjOIAKOxMUovJiWGBIeJGV+rUJ+3GB9XPHctiPGgNDXewBB0f2HMHgYVz7UtZ
OjWWSdwh9NIAQQ1cbBVoFua/Nd0RjBPQq0CFEWhCNKpDOXswD8N63vnVELqrZon01eAXWbbLW7r6
t6hrZuC09Uer9YhtOyD/em2eSArSYcG2vNBqGkWeB3ujc333Gua5foZgtUxnzOpRWNYWUK7NwKXA
ARESQ0bVSRW1xGmaTVCnusFdH82LAmJ1va3tfiq2YZYqALVttx/70tp56OK8gSCvPw1p2awTeyFr
UrOxoYCxCTgFgRoYiDsg5//iGj4UnM6yQVTjnsBug50IhqGv578U77z72AzHbQf89YAa23IXqdg9
m3H30+XOV2/TUOtmmDGDhi4NGnTSiiLJHCsAnq4xvVpF657rACAQ/YNhPaLchxqpX7Fo4wzzxA2M
p3atI5p5CP1oBDOwJOZX0AdGh3CoG2xBz/gXz7cAsOoGfkz+EELk85JhXbQ4+7CjMXwbWnI0cNGo
vREdYz+DpJhBLQsDP0TOzY3vUy5uG3usirWLlOhaBx16nYcUgYAsonGCu/PrPPfssCo1H0tapRz4
8Q+i/bijjnODumxUgL6Jy02LGDZ6CORjlGDRxR0BXU906bUodNZLE+CBHK+NAk6YcsyYmg2GSJ6P
28ycJGrtaBYo0zGyL42HgngSUkAw/IiKX5r4H/PkghmwtPQexAy48KAPOdQG8fEFmx0mWOByNyGp
9xONtddE5hp52OZuqOMfTK/putg+VMsR2Z12LI1vcyjq50rANRM12pMWaTBOwC1Z0BdxJs5dRaz0
sAZ0E7aGCtxgVTux9WMveQC4hzMQrXW68nrQHqLGB36HuMWqLFHT58zq8SzJDfuVx184X4j41ZIW
j3WIMRJ+H/4NdzV/PTaWiSjWCMNMU8lDZXspZZwybsC4mKg+e2bwp8ma4ZkVDc11Sbt97+cei6ny
sInzlo7SplV8WwH6Ui2+yndUPgF50mXy4u0C0EGaTUMDuN5WyD/GQ/tugtd6zO3W7BFwV8uzNRvT
phweFv1K/44yjmdnSCQonI3m0f+jIaNmIlDZr0YLD/icz7ez9AI6cVGZj2nt0gepEOGhDuC++WHE
3nGmLqTH0Da0DYaEE8kAGHCXRd//Y+kslixHliD6RTITpqRtXeZi2sgKusWQSvHXv5M9bzU2XXRF
qcgI9+PIedj7SSQgxNJhXUJaK9c+Z/VudovsyVvm6dOGzf4TFgnPa0JUH5SdDh+fQWyonU8YiyYr
PaihLg5Zmk576bnVxkpHNOFGpL5ySYOydZAc5SPb+rRN01usmAi2vOLgx3jdeZmTHI1onc3ukyXi
DrbqBK161E0XU2bpk2lY3anmxoYCsSyXJi0ExTIcJxmoHxvUrj+VDWltQ1KPWNqE9g3RR6UmtB9b
j5n65PnhcA3TJBl2RSaaahU3Cor01JoMQzjmv0ZtpdE68gNylSZglluVjOGjYbXBn1pl5Ys5d/vI
XmifLwkdervbRGUBdT4xsnptysEEfSGzHviNSeOBbf1FTUi2qJk0ypAkFNy0fRu+9Hg/bFSNyqYd
PfY9kRm8pH+MYZw/+66PgGJbNtC8nDhEJiybuhwaxIRYOL3Y8nYsW9ONvC/naimfcQiZT+wqelo5
7gKdQbSfbRKN+9lZLDxrDSPJ1ItPhWWZ9JGsiTQhDF6rQk3DOUkqtAdzqF8Lw+xGm0oiUwaV7+8Z
gMMFbwKubZkzvZ8zbOoi9k32ghkyitFn754ItPAt6BtvCadTwsTpNo09vp+26tYdsIOd5zOcc3vZ
4BDAANv3k3erID9sh2rCe+RZJMJ6BGvVed/+kBbCuLkuUCKXZAqlpGfRdNEc/SGsdmNn07NhZ7Ye
R+FSHYtftLIdRvXWxeYhXQws5b8SMHgojJxZT07LwTLdkUlJLCT+06Y5/fsbBM+j0G7gCwsjrE51
VqZsEwqHzreCeYHGbmsk/A0iMNIHx52z34zrApG7Gpp36ZXD3mzT4eiHev0k5fdqjulX5/o1c0KB
l35J6pvBSkLvzE7Zb/rJfGBGkF6bbvEvqaXmx6y16f8sbG03C90LqAKNsl6RzjFgLCs4Or03vgCv
zk5QXucjIMgEbPVkMDxFwC6cYbnZoZfQdympr0KH4alFCiqTO9e6+AsYH6NzxC7P5uA+rI3sYtfK
2tmM+dc2z9eK0CXMvAsqyTil2BFmjKY0IMA87BGGxq6tyBBGqUeBFDE/LQvjkBcOPm+J73QwkBZN
Cxy7f+Qggrlr+lVatmui7uH+hiLj8kbOZdOREFMwn/3HD9Klku+w/x/cQmyt1C23omxAUqeJX0KU
ZUgfAvhgoME8zRIeapIcRmFixSmJb+TwhWYc7FtiEpnvzctJ9YTf1AoBFs2Cft2NNAsQ7kEgUpDp
M7Z4+8TzIB67vFkX1yUog4QGBEIexIzJSWC/W+1emRY5PpH4Im6dbl8DESHI4OUGNkw6KiCg0sVQ
kteGqkGG+bCVDl3xlot/GqU/XVQeW3QEg/mRwrfc+sEQb4lmR9+uvxBpydQizPodtaO394YWJxEP
0mr0FvudR1asTTtMD4aczGs9pmqbkBO9Hm03IBsTyZlT10wqfPLpkGIMSHnmrGi/k1zlz7k9xB+R
Iv/Ni7E7B1nisGRY4SlpU/kqPOSNRmbDjqNlBzjGNvY5zt9VyOgXg/DsgfTRLS1uz+nJHPzh1Plt
gM2IxWpvWTM8LzqAjP/7PN30vmvArQ7q6gmBFSqhqqZibYphl/biQ4OGkZ7sYoakKVnHThNchd+9
z5SxdwsMmNpt8dK74Jem+iGs/L3QWj7H+BpaQc8s5UVTT256DbM+2SSZ+2FG+WctwcxYffUeWOD5
EKw9Gwv0pbyj2Z8VUFTMM/38x8LL3zrpf0JIPyq3unRWeiNf/bVin9zy31Hw/vbybm3Z4xNXlR+q
yZcho6hPy5PvIBKMhvy+ssWeQz2yf2comzC2StVuGUzCDsJmN7nxfZnx5g5ciXW9f1Fhxo5tBjeU
JNFLPhOG0cKez+Lp1a2Tb1EEz9bSfWtAtbUku25wEGP6uMr6AxKamxirx4oxMIAmOJH5y2LGZ90o
iWJI66jNUDM8REv4XqjxAu/7vMiIm3m6E728arN47VZa5N5vESORsjvEb3ncHnUGQQv7ArMu4QpQ
2ETbPlWZvMZRfQ5UcJ6jCCOswt1PQkxYw65Cd3xn+xQXHhnEXXKYbUTt/Bo0WevOYtBBimc0JPs0
xlWHDmOVmXSFjflJes2f3KufKSYwKIXT2aicB7ttmOtHF32Wpri8t1gv8Cr3kCe6kyDPYlbywhhy
H/Xtrwqg9g15c0wjGxo27hsInSW5yD0N7ynz0H42/YXH8oZw6WtiIUoak3dK8siiFTPuTb6zoT71
TcAz5fICCZe9xuoXmf1YKONgde7BsxcUeeQRuNkTlJ/dNBLJ2osRkU//ZIIh6Fxs6BqZSa4sUEro
3DOYB4Ua0ejDW9n4RyJWHqKZZgzcJnzuPNgJjS3LxnxNzjmooOnBzOIfz9Y2SfneNfEhzLq91QH/
rgPseRWwv5bnN23YnXoiue/IYvS66KY8sTJkhhom2LYyOU61ZcIRhmGRei9J7QDsHt5g65CWPVyA
F0I3FrfasZ9QTUNXpEfOipPTuC8eAtJedP6JV1F9og7VQ2AHEwYoU3PlE3fF7PneSbLXrho/Mx09
VscPU5l8jl13c4T/gVXo2LYYDGvrpcv7rWF7RyCZFIvNcybLS0OUOW894ij7jT4YFpVdT7ACAsBv
NPKbuM12QYwf2zQuHar8MR4fltrZOHW7C1AjTk6/jzrr2rYee4eB7mIJym812+JjksUjt95bTqEE
v49Hk7QOW+wWtktx613GtNgF83xIhvBmRoyO4/E+EvP9WAOZ4vtduyT3BvUF5HgDpYg7cZTE4ME2
5iWu3D+BnT3PIYnJY+LcF8iieZMiE6j4EBm5eO4MqUnns5nS3cvKYDCP0lyfBJaXYi3r5MlCYwr0
0tno7F3LBLaXlL8m/iYfF5GoP+WQUO/3H21t/UWm8deVHWd5vpFkhFitpqdUgm6Gkek8BQ3bykrH
I2YmIylj39vE0pFRW7XctlK+Mbi7dWnDu8fd2NX4jbdmy6tE3XE6x6eMZ/wgy+p74YTWublLW//f
pxqsksh58tEEtzx+LsRfuY/vn36wXxufvYHljpzSgdgepvXbRMz7zmcjbFVk+Fj2S+tbWDOAf1fL
d4rW8A737WYOTNzAfsdLwroyWUX/l//hDhyRS2sQhkP2iV88mTroUsmdECPBiVwMPpdbTQD3xa60
W8JBsIHUPckVjusHcBOgEHcmPhcUXM1haKFvCYQyRGgETGO4OdaLml+jLLUerHYM8DPSf9BA7aK5
BY6/m5tpeImK+i21rVe7MnFVYUdokStaDY8SMAgxpw+5FjAEEpV6UATnrmJAFykas2PZvwfo9pRv
V87eqcv61xWz/7AEKBDYENpEHVvyIVGmerYNGk4bN4rEhOgiHf+UxHtt+ZMl+hm0G4kTYr0W7HWq
Nh6fa6YvEJUzyJ+ttMW57Px6M9YOvAlpLhuCKRtiimZr7wezffDJeKINwkQxbNF5pm4g9zJ15K52
G3sn2hhqj/L8A72UeE8KdbyfUSDs4sgX6AY95r1mnh2I3Sq3mRD6bT/maA1rhkDosF/jQI27LqXc
n3pZQoSZSFlXttj4jICfkjZUqzDMcz2VKrd22kW7OXeR3GSy1ZnhP4FgTODmHn4oYC073RF8ckNj
2GR9l7EWp7/UodjpkiF7tjxSEu4k7gAgYA6a65YK7dNsaWYZnuzXvu9QfQsmxqlP2Bx724GwEDco
nTUDgxjNehXbb0oUkKF4T+xsX5+4maslB1xzuTUYcCOMeZVotZsqyEWMm9E/YkQnWzG22chMpdGe
uhKuwCpvI5D4UZgU3j41Anc/F3iaOztQxynHzTBGi73tA1tznI3uOLt58QwvqUWF36Jw8sfWenWg
VBFljtGOWZ1Pu7XJXzIOz8R+lETTndm/EYRs8z5VrtS52b2T45vcN427quZ9xtyT50XOlzTqaQOG
8M9pUzc/KDEWErKYluIYqJYA04OxD7von+gNjJXKPvoR8UbGnEkeIpEfkR0i/CeWT4BcbR/b5C0z
lis2Km6RzzmYdh7BrhSaq2a+IPS/063C0qeVzJg+fhLVtDYw/bQ9Gd0oRRLAbYa94gPzf76Dnnba
dPX91OG5F/sAjk7pvVrkd090xbvyzU0JzDyRiJhFbOhc0goJRM5G8GmEPpc/an5a3J+RYxfkxxEJ
sYLrsDHxaY4YJg1SWfkzmdiXBEZIPgKfkbCkHnppR7AhZ6kX32HyIC1ihC5s13Gb894n4Ju8YEP+
ihSRzL9/8Ja3ltMjOb32ArQ3eeMsF+YrTWvino6hfHdkQmPpRx/3vCD/ovfP6ZotSHL/8tclP16V
T7o/7Kb3TLb17+PAWtvaTZ17pw+iSourpPMd2OG2jXOQEt6Wk8ivRQChj5DJqujuLRUe8EEfiHFH
nvNamn85aWHTgJ9/RHV3V2OYrNWZnwRQt0pHseUYA4IMOWB9L5gw/1E9COPCQZQG6sMhXlu9PiRO
OdemZeMj60HfFGl64PuEc+OscC75Yqi1ibgIYMrPyDE4bCyjMY1Wkyil+UlfaW4vTp0HDsywaM72
u0nSBLHeuee0sIU7U2sVkvybPcaabysp9PmPSbqRnoa4TbviFuKGAKXHtYHdv+KyqenPnGBoQPuu
fwWnNs2/M0qQvqBWpqqhYcOaQuJWhhzxZix8xp5Hh+8Te/1hKNus5WMhotQMyH0BeGS9oKRwiaEk
/dkkGpUIQ3tEr2SGey6xvmQs0Dt9BUssYwIxa8gascBB5QeymEcugiy/AARn35NQa7BnbpsQcw2/
hMyp/86oSOZ3fZndGc6wD1LB/Mt5rpIZZaBHOXKNApZnY5m4M6En4jhKecS5RfjcHCWLlW4+r/+7
eW3/J2Lx4ktcTe4wbiF9drk2+o9ysNxdfCfPFrdGbgkuA1ZSMYFSAQjCT+HiGPrXxUYGsaXKREiI
yKx/NabyzNP2/1+HleGutUO6yA+YL476vudRsdq/WZQ/OOBwVX3r8pJ+CrUcvaU52+h1pe/doz4d
LShWr+EdI3dNMFz0qhRQ/BC5yL9kU/4CnXo3uGzv5m8+eTzQ6uHHVBvsxfDGAJDt2aMXObv/7jp9
avXzwUFz+JX9yTeZUbDRBx5bFoJDbEOEE5LCag1yo+//xTzlhq+ZyFu3sn/jdj9XrXww6IXuXdbF
eSCq1TCi9WxFaLHZHJLL13/3y4Jbxuv+MtE8VCrcFUZ90CuH2eB80tmMCHYsBoJQQ9qjng/pbzSz
7oud8hZT7IYvbvw0RL+xQJDtz0WKN1rK+75IeJaZsvY1M/Tq3HT9WxRTWbOghZ1BehBSkoBoyCxW
O9kYn37aPcxN+Br66tRG3cbtwpfFlacqMq4GobzZMv6duAeWqsS7VoePgeIGN51u33K6l75fK5JU
kCrTr1LDVXUTQdD9V4+4h3E/ib9t8xVV9rtnMJEd6lfsPT8qDAl/dbq1vs2tZaThORO9k++JZty0
ir0+R2x5HRa08hwL+35wmquBEYKQtIvDZm1slvvWDe9zaW/U4ELyNm+Tah4i9qd3JEueCAPdoFDG
C8Yw+d8dQOaA64xHff5sootrAohk27/ULsNKMAI7KBy+brxiionqdZoKcRcPS8monyke+TmMwEFt
GGTcSRL16FV8BalzixP/Ow3UJ+a1TcP6gV/uEsfoj13QKneqxO9Hj+4xcRM6ss3RYfJmFRl6mPJs
FwVhI2pr4vjg6WTusESOi2aaKzUCLfaU2JHduvOyZGcmjka5IJVT/rPfxeRCcbNYdXNmvnUbsuCo
Wm9DojKTNJxRTq1Ovaxpg4TMmbn65RhusUpifgax2wQ7p8TeCjgrJ7uARvZrqJxDGTD+6cKYVGfY
MZH9HIUIqWTOZgSVFi+P5L7JHSaOTfsctUAg3QLiqC+KmthYjxM5P4XK+JNhVloT3s16LXXTMiFz
mhoyzaZTM7W7OUOvXLnBV1SQBzuO5Y+Bb0h/20yGBzXYJjUkTeZyq9j/daBH4tG+QtbZdwGCv7kw
HzJqDVoLxrqdjTOQeoKknLcKgok03OdMoZseGagxhjTxuaFNOlgDSh9vfveJbf535GJYZ415j1B7
1+nnU8bnmBxTLLjDWv/5yAJMDv5KFtmLnyIJndWzlWSQfrk7UsGwN8tuEeLgXhq/xGSR7IC2tXfe
nSHa1r06gD3D8EYAqtkKbEK4PiQvOIC8CqKj45XPc2C8RWW5SQL9McLjjG0LaFGy8yK5mxQFQcTj
pg8ot42b22VXy493CN+uPlNOL4Tx6Vf3S1bvMUpdnMC/Lt508CA8Bn1wZv903wS1BtJ8qsQ4mvB8
fbJGE7beTextTMY5S9Ls+6baF8L5cgvjBZXBrzS9NYM5vZc9MqXbi7y/uOJ1gXcXYxGoBNM2aBve
ILZTkW6bqSixo/Ur2wHdXS+Hxm//Uu5uGorFtkOcqgBnNzqqgns96qjTguqiJzOrfxc8GcE8pHJf
MwgHD+Z9j2F1tAdylxpaz16Xfow2cmOYhXQczbVBnV0EvMMHhT+aNv63MFguUBBaGXy/EPsilGbX
HJicjfbOM80rqBiadZF5mkrBBAnCdzI0JztkO+nrzDTkgfqzB9SF0Wis+ipgH0K4G1DDM7hP+iQD
wijrVqMYuDPVsnbd+cELUZPFckQY4mdwFWTzXBp03kqX1GViJGkazkZ/X7nJvmnDq503LC60ziS6
dkgnA3ZGDAVJSK/Rm8IbLaz9RGMyJIGEeKDmvRYARHHh7XK3Q64AETWhmTuU8cY3nPvaQLzDneOl
iO+U2tE7Bd83Xb05+2iq4jm1aFeq/OYVNfESTkGua+D88523q96s90W6MIXnPPWEJ83ojZsC/eyl
qDo0/vJzypiHLB46Qi/8wBZGFxIz2VA+xv1DG1p0pGCSZzNQ/9I9BK46FDgnq0Gu2uZRZVA1+fNO
/14a9rpQzSEInskXxsl1p1g96/l+bjGBorkTprw2SYYmttnpu6Q1PcYc2QmE3EwlocJPfTEi6GLS
VGd9uxiE3nQ8PgaY1gAnUFaLt6XkSjjY40WyMQN8ZH5/Jq4bWx+JAjxuQ8fsYQwRJf9VmXEr6vFJ
zcSHiRc/arb6NNaEW/QLuwa3wwudY+n0PGI7402B97xeCibtRByhNx+Eect4UzdWfHTFpaz7a0Ow
g6Ql5HT0SjTnJ2QgULSkIfARzax9Q5236WsTigHYHAvFe5QU60rQ/Rm6C93ws9+Mp6i54h49RQw/
nXY86xw56tkZcQxt84D9lGeojZkwX+suPHDXALRm4acbYwJ5wGKVLjC7yJy6M22GWLws4rC7Bixx
jYSnEaO7buhcIV9oi8cyCQDGlJ9NhbhXUzWj5UlDMFPWWFvVZ8sqjwzDP+xhuQ+W8TFGRzM1mtZj
fZcUSdHsHZlqnXivrfKsRy/Tw8sIyd7J0ctddOr2bBYXwnvPsbKviY1vlhFK2hi8pHgL6QEG8WIu
WWyNfMq66R0s59vQme80gVAxoA0xXueYzPUZbQ3EOY8F1QDnNaKrcsLufujKa6QfB2ZAm7rIH6rp
0csZBSp55zTkK2Ue3IfgjpgRutiYXMpkg5cdxcifrGdPi2Vq6YOHecJKI/XtPJTBixpoPGG0TFC9
ooClHRRisZLMVzNS1Lwo2sTIW925TpHDQ9NAtqhPfEt9QoMa4o9Nr4W7LY8yJu5fXQKQ2kmAvbrX
cKg2ggzuYQQjY5hPZPPuVKNjtxcqbzyl0XhsE/e1hi86Dy504EfftkHO1du+eHTgAIYQU2w69SUs
XHIdn6Ht3qc4y0Lb2NZhtUX5QSecDNTUh4ChdyW45bk8Ed4JOJ5Pg2PTdUvZRn9x1x2qrk3u9GOT
gDiYsvmaNzCyeGlG1etkv8EgY9txWDoSyuZlR07Vc98ZW3NCP1ha5DKiKOS4daVhUHf1vD1bggCm
f2NZ/wsB0l00OTvFENdlFShDBnXlhXfqumu/A9I3IMUB0sJXz0dMlu+mxDHDY1RRGhR2uNdHYnrR
3Ti/xrm3k8h+kAVSp8D/E/Xedmi1RM6e98g/ch8p7I/etByzoUTnbR0HQNTU5ONFi7H0eR6pZawu
3wzcdiGCojum18RXlWhy8DCl/rbg8LG40evkN9Y2TUrmFRJhBQ7SieqU+7HimLl7QScf/p3cIdk1
oE5qJPYe2w1MiuY6Xr5LGX6CmQhQhTGIx6Fau8+pb22zsn5vUAL0SH1sVjv0IQSikazRwG9dkMsG
X3MuqRMThW6se+OOVryH6Ukf9fvYJj/DTqy1XmwK1txcW3NninobmkxAe9Wq8WAJM6fIhHCMMsti
sUym+MFB2UEJMb4wOdQO3zt9dRwyWO3xEmfunQAqXqPRSmVwLyKMHORxF2LSoXkEGuSYYpH5I34u
mfrjeoGKYqIgLxbzx6/EFttCANSJ8V9lCGIqRm1+LHQ0RrVjZ0OersNU2oioZAkQerEZMtCa3SeG
8QoN/FdN1d/MrVLyP4TaAT/fzEvBo0WzPQt5dEPIdsFhBJ9VOMWfvgNtGRQl7O7x3nHFH5L62FKa
ARoKuTEq0Kvs09Jg+OYqPcYJpKChZHMbuzjbpoIOmWUpulBOfUBWeMGPvAmw+sFZMZDDAWVKbARY
46RoKuLkCOPfuEIykXKWwDocCqP8dgWsisCL9r5i6s1+fd6BFEKwHt1Cwo3Wdlh/ywWPuktYBdQL
k3Zy91iE4y2CFL+ReuQkvUcyzPd+MZ7yjPxyz0gjwshRERUxGxzl73E1v3lxds7xB4EipFHpzc2O
7vsH7L/X0Wxdli1T8jKZf/NhfDBGH7mPeib3HUQOKGoGX/4et+O6VuaLjBAxtkNxGo2c8Iv0Ilzz
WS+nTBY+qj7eWNLdorXkZAwnJ4/fMHUdGzKI/bi8dCNAmI5Js5WSTF23H06rPpjU79Is3yurF6uC
0WIjOoIqKJCpNaKT5qT5bIPclpK2rh4aGa1saUOsZAJeKzZRQ+dccURCGVosyEXhaUlZ/PFjIV+G
6Bftm1we6HQz07CoK9KtsHJi0oP9EMRXuxIfg3b51Ehh7yRc6LXpWQOWDNgihU0ggFbphc5mCHIY
dmww7agPkHK1C5wHD8BqXF0F1oshGuB5BaNYteyMEgmcqud6uB5EROpJo7Q/0tREUi5CxuVKPC1Q
rnOrY9mwyLAPvf4skwCmTggk0VkVs/9s4662xuBvRTRsF/akPno/Tb8cjNm+eqiQMit+9+ziMS/C
CgyJ81MkkHNaU16cKNl47OncMVgDc39NpKJEmSoXOlvxC8tAna18+Q4ittl5G6IFzCSJvX51ogZe
2WH56gUGEa6Q7oqcQEmkw2yyaXyl5l/TxBWJPoSDiP+Y5CCNYS9XYCUeG+ZXKoWZDiYgFNyCpM68
kSH7sXjOtE8q0u/S0ft2zGmbxPQ16ZMPa9kAoJcUxswF1Npq8+BuVO5jgGBkvUw+c734xD0Kgs1+
YJoDZDltTmYnWUXojZ8rEyjQ0HQ/qS2DXcIGd/Fpw3dM4ny4X7TM5WRsQcNswkkOp0UYa91CYN6/
GjXzxe68a1ip41gul76dn1xWdi+Ut6BB9zCwQUKiuEpaNLghRIvRrJ/GONCvReVh4soJZ/fSzz7s
P+HP7l2AJgYvV1hB8GmH/Nq79smDzUWHkWS+VH16ORbHnvwHQqB6wlgD1f3aHfFubLEK3vWh5e+6
MNvHGDzTtATcBC66i51g7VjgCBZ4SoHx0uFRQAmR1LtOi8knYh/uVNUCTwjUuaJ67jEjh7W4mvRV
Udke8yg9Zax3dUCYahiNbxHZrUXfndq2/Ft7mHAz2uyUyNZtrBleUk03WfNStjxVI273hpnaXNf7
iE7zhiTJjKTOCQgLD9eczsQ6pe19VXiYxTEHi+Qrb4qHlItKw5stmIUDyRs75lrm9Ob6oHxjHlJe
sJRchKkLN4b6Qwzb0ibnkRnEubYZ6TnJr0EBmxX5xZ5w67MZNQveb8iJjowySSxuekpVVwEuthR5
CqJz0JxMT2IqHiLMim6ukD3YcJzdBS06UY367A5V8du58Z/EEa8pJRMVg+QtZZSs+o2R+OxgGMpV
3c0aumfsyUDlegxx87OdF7e0FpdY4JSk8JWVR4yT+6wZqFPmv+oj8GhlW2DEHIkzHeKexsCi5aJF
7u5I7DgJyF9s9Nd4DKj3olPqtV+6hIlFcWyAZ5aoB5xSoIPL97q45E/jdN7h7diUfbRJGnulN8f6
uYh0dwddYFKLPXEfGxegspX2qwlzIJ+nOJFndhqS4OIista6X8x7BmjzYSgBkSC/UBPxyCaprDkT
qKBLrFVus4bOPOaighvLQpD07JfYMyw4GnBLPRqJDdudebFK3nWJ7BgutmnBq25GiV4gXcD0BP1Y
fw57BADXeWj1SOdsBJgshm+6xlfZ1TFe65i4PfyD+xKklXZUBFV5kdCTTmMtHk1ZVGyOJfDK6Ub1
EowjvSNU7Lbzm1FbYDF6Bg51pm704noTjc4WuvvKBj3tle6+op1js4ldcjn+huzCR2hZ88j7JZDp
vk8o/ptuY7a/SS+hf/XMlcN9lIYHyx23wCmKAPnc6GA0Fmw3GmWy/3RX0mqOcwCSvHvTFS7FO2wu
XVUl8PPyB2uMP0TkbB3+vYJ/6UTdamGDNprsWRmTCAPeVJXFrGT4PvR+MC6CjZsNh8o2N9UoP0Ib
oxk7lS6cb3UP24Pf3noVZTsa6WVAneOsrLD5dVOodnof1QbUZboPkVKsFrgMuN3j3ylIH7rwU9eY
NuWZxGBA3x0cxRtGI76DI2FvNbFDZRL76OOfiVt0vbU8h5P5l68RFWBzsw2yAZrsAEExWTkKAbEp
AsfCAwxyitrL7tJNU3vrkj+kfyOLzHFmRR9oCWQmkz6LXUvJqjM05VWZIffVcEOEU65ShbpEkzMi
O2KYPVU+bg/3NSTp7M7QDNVgARZaU94FBs7fhngt5HqN426rxdp3hjrP8bjOY0zy7M7Yq6T7ZWqY
GmujcZAcpi690Od8xkME71D925XrLRsm8OvMdilueJc3GT+9OFfPHM7EiqxhQVxp93+KDF8Ae8XW
elvgXvg+qFUr3+r7upwebW7ttg7Q35gHNU/0d7wHK4/ueygj9LVMq1mLxNpl9pTfwUO6KuwT/jBc
vQE0QoIKNqFPNKLs1ncUM/k7E9AlEAsKY5OFnOKkJ27KAkNQhswBmCOUFDB99e1lzrkJvFdvSncY
zQ6F7T/QF6UoTsVj1uUX0HsvwIE2nixfO8CEZaIOCoCYXkeGqNjDwfsta/Vg5tUTzxIv9YgYsNHY
Zqb8ge/1LWyeCw4LvsuKF+2ar60QW2wqBOYAbhE6/hlTZ6OUd8zQOrDv9TtMNB0HRKCKorjoye8h
bvrII0Fzv0MgFLs0pPGG61VlQKC77b1/Caj94xLwZLXcWZnp3LCO0ozjAdQdmcVudh0rQyyMc524
N/oqVAJq75bjR9cNH2Pan3mpvusOjcEZVK7aFBS3rgiPjj+e0B/8TQrufMvIT5UHEwQk7XZRmSDo
M1+1C7Z5jr0P8KeWvvcnnRp0jm35k9jMwL2ELPVo6QGTuna6YT6MO04+RIHBhh6MqEzT376ngxaa
LFEEvqBxIluAVbGmYim4kguLr1mQGQmFj5jXjaq4dYBmffvURZiL8X/WG6t3161V/8GixjMJfHdQ
6TlwyjPypIxykBEcux32ZdEE9sNXfzKXcsbV+kqQc9iY4n5Y956g+QSitnqLzQZvLqMP2sYDV8lX
ZNj4QbiqlDbVDCS+ptQUiT9sLXa8AS86L0t3URkeWo7KYlUQVXvyLUA/bgCYOQKQxd0zKqiJldNe
ijT7SQTGfH+wfzGR7GKWRrun/zjG3+gG9mPuXCjKV1wChixESbB0G7J5V6pH7IiNg8q7mAYa3NFW
uN2WhvxBn7YQlfFdFVlb03L/DFVIQeC5RC/hjXSHe4ZrN93m0q+9nM1nxcqbqmgTFagDBIOpFEeP
yafX58EcMdN1Hjk3LkLWRmjGSrEN5fwYJvWpaDxM3fRK427n5eG9pT2kQQo91unPiaMADc+CsrG6
jGYPT8/YJc6AqsZdlVYdrRGisvnMllVTMU0aB8IZoPwCaIxM781w2y/dpc9Tn72utbLL6RIkBOWO
TvbTyhRLHgQiFso6ar9FWT4TPO/fLR3oeXvczFbwntMQdCIkbz46XUYM8LX47IMxrDqZ/ei3rNF7
H9z3a2QWd0uFL5LnVI8PnMHd9b2PIGUANNQhgwsJ/3X0C2ZaTuZgvGdEg/lJfqZ+BOoJ7tdKBM1n
qIGjBNxFwOFO53BUDSJKqkeTtl3BtmayoqM7oQjg9WrpfQDddbw2Pv4B+G7fELTpLtO0VJ2992dB
i2AAVtfZI4ZzCu608gBhMyqQQb5xevnXRyDDW/IRV89Gfzw3mpFLGWi7AEOvZF0d+jn9NWp0W7wm
lcy/BodumDVxVuzWfDeUuMbBciraht4fMtI8uEqefroQDHwd2901WCB0h8Oju1EQYHCnRuvDZMef
0QhCyHMi442Rb/UwJYhWcF6skwmcbpMAFFPAqW2yc7d1gBvLyiSBQdNWZeMTprEP3Ux0GtvQ74DO
NY+mYd7Hlb+tW0mZgW5H6W7dmK/HItyFzvho4a3Puvkr6LKfsB6+9LwNosaDmMdj4A9PYNUOGV7u
Oix2OL8mAB/NHu21lqYDwggxWgSbeoGKlvA6DfuTk+UnNRZbnD4pzEN8t8GhNds3xGN7Au4watok
/zit8VBV3X3Weo968Ql5rfBEnAYn3BRdAKnc/B9NZ7HdOtOs4SvSWmKYxgyJIXZoohXYEWO38OrP
0/n+M9ngOILG6qoXsDnKOSdm9vjLifTmFSaqcRQSWTHVnHRZXLxIP9lDDe2/RFojN91kqc3TvpGf
s4Ww3ngdMMWlcYmvXfM++KxO6WcaIewQD9QjtSaAdAlcgxXQcFWsMSBXrKOGilLxVF8MT1mZDDFw
C2sEswg3Bh7YodHMi2oBU8rdIMZnNQoaBb6robYQ7jv3LLh6XrRLWU7S6lf07g2HyxXScBTBg3A1
Ey64YboTbXG2g/y10UtvKf3gOs39Xsr6NOEAyZFqIJs6PY5Juxt70+AUEiytkNgVH6TpAQ/op1ZU
b4bx7Yv5MR7y95mcRomsVEZF3PSRPDfe6hkahBvty4qTUei9wypGSrokBHMtG/SHgStrhzamqkAT
q4TQhd183EIgoTZcPiL+f++zfjt14PYoB4TNdBlq/xjW/QWUwIxxgZiHXdcHzhJ5sYe2I3zyCrBG
RvWUTtljHCEC236ZbBZNew0jFzhdrz9WWGyEfrLKG+PgduHz1Dqb0Q05MIlVHzqbQR/OnCR2NCYk
ke5smeNr02abvsYN3My3NeR7xxnefWdewUo9m/r4a036xYZEXc/EL7YV/WIFVwKHwInRDp7GgWpb
G+KzGSyj1DvwNAOm2aAdJgY70Ag/IXcOaEZIe9ND/4lYCYNy/NSNpgTPXr03lBWlPrwKXfuXjSxu
fR4fJfCdGvLCw0Q+Czj9U2my2pAVu+tpcUylODnIIkAMQScOyQrfMvY6jVbWAMb65Cn3msdwrtZt
7l+n2LoBtgNGMf1MVX6JIhQSw2bXpgFRnf0Pjj06CzZHJ7s0Vtg6Et461mMgqz240kvkTPfUgntG
vBh0qFpZ9ctkoy3HYR8ski3SEXuBJF4pwFUL9gjrJpK/dIIFICfTtH1p9kenCMgGiOg6dZny6hDF
SWSuuc87fBIECLWWwNKp2psAS12EuI573p/1x2MTYj4ICqSzsxc/1VAom6elp8XFovLHgzfhAzcX
4HfVBVhZD5VbKKWB5khKd+K3mm09AQz2HYBz+0Qftk2b4NyQh6tU61D9BDYgxpMfSpRiJPA4ZDgb
E11GaMsDVPsxWVatpTjqwd0xx88s6m7z1D15bfLSdeJcWP4ZsejgobanYzm0T6Nic8Tojsf5Zogb
NBLJF5cZao1D/AHX1iS/ErK6JK9+Ml5r6f+r624ZC5U+zmBVm5FNVpReXVYZ8PsRt4FalpT0UnaY
PPU/ynFaxzkIWUSsRZEc7HwmCwmfrZ5PaYh1l7J8970PGx0py67XRGubakZi3NQ1ZZVQbrHp2IyU
bBd6MT8xuLAbAbwFOGhkuKUcl0qVMHZt8IXRVhvLg6HNeyMng6B1Yt1HqbXKp6DCnLbbcPhYe6Oz
YvAMD5VuHcVgRkdWtzfPKKG2j5zVtOEUIWqsRe0B8vPSaPR9C7Ys1dSBPMwIR4royZiZUarhoMQv
1OyCLaAExV6Ebx2LGD4nFx9s0NW9eG7d4OaX4mwJex8l3p2zWHS2i3RGmLBeO6H7bMAohKV+6Lvo
e2rl9zw4LkAL/7k0oNiZ1pc94lvhaj/URg8pArM0T/I4x+GhGBzkSRFhUUuqBOHw1ISoxSYG3HAH
VzaI5s27nOe9NWXdcpYCszNfPKEMszZ1Y4d8Q72ZS3drsDF1M6jxHvGkHMGdmmW+s44+uJm5SpJ1
006v+ZjeBzvDc3Oa93aoLUKkw28FWb/FLMn2I/hpoMVsbyJLBBQ+EDtCVfhnJEJmryOuAgQYW/PH
VHr/0hwl5djWf1okL5zaOwWafZKsbEGG6mKYvoPsvlYFmJQawBlSBFARenx7qYWBbQlfxCweAzPZ
p7mF1eZQn4sGE+VGky9p0u1bsElqonaOc0gy51fWaNBHToyUZdpBJnD2YgLoD+EddjAK5AWDzO7V
qR07riAh4FKgq6hTYEYbnSm/1bYusJ6ydQ6TG2xMATCl1buFUVnbEhEfY2DVQcBgm8qZcBtq9gLO
274j/VRG+YtX4mdoG5SHAJ1JVx5l7ynvru5Wp9VLblWo9U7PqdVf0iA/ouAiQVlmASQ8Q99NiD1D
3YVNrYH1y/O33HPXnRC3MAXA4nbPkZyKrQJ8jGZ+FAzLh851/w3R/B3K4lz5xtYx5G1gIXBDdC6F
voI4+uJ3w8ENtJsoPPzRhqNwHMxmrE8/zcBKQDpuERCIvI1wJTYK7l2H5amUx46YReNRRGVGgoCP
6pdR9140w0MsufiJ4nLbw+O0+3HF4rIQTJ0JhUcywe7vyLBpZLw3MrwIEX1ZFnU/gbF1UWG00SAH
1uUsqiYBjwTmqYgp7ZpIKYGKiRQCveRcMrBcj7H+27nRstQcnKBN9DwqDemVREM1oam/rK5zUGU1
ztR30TnJ7YU9GDaRhH0rPY4bQY11G3S+wk4MVHWte+kGqywj8wJFBgyQiRpPeUkqmwIQK1SMb5w7
IXUfG+I86b69CExrA69wN02KnBvqHCQRy8ED9FjG3iu1B/xVUhhHlnxppLttIhKzYVyBRvXPoh1M
cKXOehIt2sFDTYnCfe6ngJy66BGI7FDkLo/wR+eVRSqm7UbgOMZ6NHSwk+Pr1Oe32QyChx40uDCx
H1GDwWi0nWamF4LGfzLI92OdfngGAsx6AJXNOOVFcuxLMmP+dBIhlau5uRSat/Lb4Tiazjvyzru2
bi6Wy+mlcxA2yD6HUOvI+lvPoBkYDG7/ZVbub+QHT4BL8ZzP0oNv5EsLtvSG3PKlDsqnDsNRtpDy
3CoYfW6StIFTwTxBwyFPHpMRkijRE3H5tPYGMMy1iMAr1z1yZL6/jqEOk1D4LuBE+JZ1FUPvLVEX
XzM4rm0zbrwMzAM2dVFmfKCqcUDcVyCJWu68oLhk/vBqgPtz+3RnZcDhIGYhUDPtjaBZ106DsnoT
X5N65LUSEHMmhZraJIyv94MJ/0ghOSp50zLAsRNnlN6lipkGnLE9IZ6QRDjGQX5ximqfdvkuScq9
eh/V9BV4HmCdP7DEnowseg5beceSnYQbvog8HWi4bTz4P2BrDOAA1SP8gF+PUCvRyhMGwF/qAmRt
9kZd7MdO/MABxM6AZBeiWkTTVl5essDcTEV5UnBVSux3cLC3Bk8LisJ4zfLajWw41mOaR22+qH0U
XUrV/ibJHIFywqRLmpv7qPZsag//mpGqWefmAWpDbEXjtLWBYjZZfuyxmEB04pylxR7i2SEx3NvM
Mcks3J0f1Gcnz96ikdSbYfnGEiQBUgZjZ6N42yrI1F6bKY6RgmcOhHO4wbBjW0CFAf87koRLPBgF
aPKV5NAK8TGjD0Ry9Yv5sOqgPeODS9gzZps4nY+1Yx3Uv9k2/01uh+1qvcpysYAc9gNi7RQACu2D
9ilLrd8ox8TF0r3k3pS92LCsXVGvm5YyMl5rFAffDb92MH1z+mWU9W9zkChGxwlvE9iwXihwoAbU
iGibH2r7AthCRvdmg3gcCKegxds/OTY+KvmRJPXWy7BghnNracVmrImWw3aTxTzApD9mPedlgZaW
nh3MBIVus3+0y+JsWjnU+WrDhdeBnKGExxu/b86abmx1JbYGv3EpPZisCPcjgjqCTk+yQ19Shnci
842g5hfDB9QhUHpt3BPyDrgUjFAMwKaSrZi+LEEQz2r0aZbkyfBlsYACZCfN8N9BPP7aNZtuRAWn
0MaFyUgF5nocB39TxPHHrGlbg7RimEZ7P8sfx7Q6RNAwqRmt1V1TYOuG46w6AcjdL3dpND35o/eY
DuOXRNcAbdh0pS5QeNm5NgaqHfm3yfC3mgQl0QKT4dK8UJVVxFCqt3oBL6i8jx1zLSxb0AxAkx56
3GMeoKI/OG2wHrvkMgn/kLMfJHanlH1JpvndbzY44r00urPWmTtJJhUqNFJxJoBINDooeuT+t5GV
cDSnvZY3DL0YyTfbTa/ZMAdr1XkFdJQOH7Q+y9jyY/PZIrFQxGhXN+MeEZRkM7jlvzpFVAVx2M7I
L3Ka9a07pl8j04zE8YL5v54ze90lXfKoucLBoKz+JITFlEwiaNB6FJ/MCgHB9GOMkOLxUrkDO7LT
IS+z21TpdQLFQQ8WS1j8y9RzEKJiKwCUdw0S53OOOO8bnvFTtfM2AqNHjYXk4FzbBRxYRLhKCgs+
DEDEJZCaAKQ4lCiKSXIADyUgPT0KtmaOIkIXafuIMjuA+uFYWdWNE6CxyasU/2X1/uo6Nbz0BUXD
M4lA7hGJWxB7x5GCOFbOQbsaGlR3RI2neTs/uZCRMT3/h5pXuNFiakLkiNO1jZrqIi9wlzH16jsf
LXSc2/axTfDiy5yFnEnjZgitkNcDvtYmXgjcp2+wj0CLLNQgC8+qWlwE8LuI5UH9otoBeRKQZl1M
Yl+V2I3lxE5sqG28BmCHVlVGHjppe+rZep+2eBtGiPC3BeFMI1P8syfzK/Twe0ARqHvuQhtH9srl
bE+AKF6TrFHy7yk1yhb099LXzREzIrZWYHWiLi7gevOVEVhvUHk5SHqz9S4cnZyJqSNFp0/tWZDF
2vhWNsAHT4MVlk5sZ2E6oojRJM+4lbSHci7ZxZwgWNsR2mOe7ICi9xFuZJxUNr0OnbHT9ejAcX84
lrMWAp+qyP040D+rgawzuirpth9K6xAjIUhwVJnrMLYpW5XEZ2SkM9u+FoNXFJjaDs1Nmp5chAba
05kRfVRSM1dtReYlaLInHzLC1S1iEtml42Yw+YFZDc549kat2+hDi1y84eVrTnOIRkwRwIsBQcaZ
2hK2TpPAJV13Vm7WIwZB4wJ/8NMlAwKLb4qepzYymXQEdEB/gcnhVIFYQOlnj27jhotSmUqT+rOW
SYQu8zxn3TbBGmmZxwGy7jpUgyC2qKySLriIssQn0TA4BKRDenXz2EN7cKz2yLYlqBIUw3a2JYRW
I7SfW0nVOiuS5orTnoXSCigJfYYxK0MK+tY89GeZlf6CtEK9mHREHth2KHabZr1ORxmePatr16kx
Fc/S6IOroxW/SL/8C02aoSgD2jcSNW7UAA0itInWXWUW8BEl4hFmElIdxMAKVVwoBLIYKCX0st+a
RWIfzLqLtnOQuQfRm+lxKPQAlpObLqKuNJYFppJrOQ7JMfEhFVZTGb9I6LzbtvSgC7gdSOsavpk9
EeSOfdp9k/OdjqntmDtCWKJIa0BWzrCpDtljukI2AQ1bPxm2HujGh3ya2sdC9G9OSN4DDGC5oyzF
Ob0uYRqW+Ijo7C1LS28ACEOS3WGWk26aIZKI/Qr4tzX+JNJqdLQ6ohzGnNAPTheaz4EzZy+c2qBu
UOVDoELvqYiUwPoNAX2lqgBRB1CI0YVskRXuYgdg/YzMgKTSPGqadqgiQRxYjulJwjF9iCo8x3XE
ql/SsLHueaU3KSjJIEWhj+WUdaPco47FkaSDHHtpBtx4FhYAxzehx2LBKehBODOYe8DUnCsazM7G
UohtP057mISnuKrA+OP4lNkIMspmbQOIzIsUvILJTprZKCWTj3k1jfGcFw3c7JTUsTFvJkxhtZrS
TK87TxHqZahjet9u4W20CLAXzqwZAU9vt5gjlgTS2CDb2BMPSbplm7jIJnibZf7e9Kg6zBV5BOmB
vgFpgWhgW34Hsv5N3BmoIwbImT9CgQC/RfqKGgfbrubjSNXo71Ye8ioO5r4zCQBR949YGm1scsac
1q5pN717kFBdVtMgaq++Ua1MJ9/3DbR/h4bsvHAtwUD5MWRQrCb9uvuVSXxJ2+yoD9kdga43GXpv
CPzBXPHCDXK90JbsiyGwJB7sAofEaYVE19GspwvaUXfbIZuVZ+s2aPaj7t6mUW7dInqNQfx7ZrOs
jO6lGZH9HsgEeqV+jSl20cyxtqoMVfRBlrN3zEspPE7uI1tiSSbxAfIpPnkNHLwkbd6TiVhHB9kY
dNqqcBoAFiic/ENbDzB/DrPX8A1MlTKYY1EXA9RAx9kUoI4cChdho11l4z4HdfXi58GhKeFL6nr/
MTVwaYboozcoTdrU20dY3Zh1YiVaOoc5Cikr5kAMW3SDHsbBIQaXzcKsWkS5Fd4+eE2a/upH2l2k
xn2qehwR00dLtmdXIqjW1aQ60ceCfIjH6GRAk4Aeir9EQCEHPEg7oPaHBQw2nfrKnz+tbN657czO
Zj7nsblGyAT8DttNEZPlyopH3LWw/ARm6ATWnRf9JmC7z6oYF2tw4/z67NJi1JGMW0nhaIUqU462
brifNWgIrUrgwEvGjSnHLpgH4siamCuS3SQM3XtOptf18MjQBQdh64vTj7mtpHELO0ew7qS3MkPh
e4SMvLTHcTmVZbok34K0Rm2daiq3STWR5yO5RFUOnm5vXksoMCh3hS32J6jmjmRpNBSPsBr7badi
7Yccr43CBDzHzfMq0R9EgySwOoKbmU8ugfyWIKxoxvGoVBSUosemc8EkF0BW6xgWZXyvMtYd5cbI
frVoPOzPzRKWS3WPk+qMrGf2YHrGu2uzF6FsAXO+jaylUjuva8p92choK5v6LP3i3scIK+cuNJys
Qrsy9BzoEu6noZcYMDQQBnRoYUpuxQNuAGR0lRhgn8lwkNx4Gj2NwyUk0NDcDV6wYAC+qcR4PNlP
zmATDY3xwQRuIRNwuPk495C90PTRrLjeZI4GyD1iBSt1jMkQ1x99XsWyYcYW5ucsPrt0Gg76YIvX
jBOl5QwbpXamUq9EVU+DPoJDLeZrHmXJYoKnt4pZChMXorFE8TQxXZinGmpm0syXnPUM0mKJuypG
0aGOa3J4y4Z31xcwyjLwfYMrP2aBkmxmwyzulTVYRq6sFd1zw0oO4pIjn83VwqvfRcQKYQtBjzXK
BEAFPP3D0AIbDBmFORh0T2Y8UVTynWJVgDOZ0xENRbAHILER9WOCRjuv9+GVqeFuD+E7uQkie3kG
ebgvSFzsogztY9XCtjEtLCoXpd4e0F46NaXE5DhbCzmtRsM6enn3DhqNxWOA8RK2LjJIPzFSLiLB
LMoavrK4o9pYHOiaV6FFyKcTFpnAzaWPbKIoVJ2gew+T6RfjuJjd1D+xWp6dSd9idvzbZAjcSDi4
eM78lMCLy05DorkbZ+pW4MRSji+NFrxGWvQ1xfUy1s3nrJ3wRdFO1C2evUHuU3PqyP4nw7K2ERAh
57i0C2sRkIKtmvxmx8OVfCXYv+olVGSNKn+aRHRwfPcLWb+lCdgM+F/z5ub6IUX/xS8mMkhoPc3+
MxoDj4KagZcFG0SCr53AEJycxFLtDT38NTNvSWt4RbttJIFi2BrvnQPfm/h9R1wGOAe22cpTwKN4
1p+iui1wRubbbbqt41osVR8Rmr+AsL5q1rQ0jPlFo9g/duiQjZZzShSO2jHEMQrLWzQ318CL37re
ujljdyi94liQZvPnjKUdWg3rRYnZKfTQLbHxOXb8gym1xZzNUB7YDhu4SMzqVShDXlZt3jI4q/nH
ogcgg01yit8o6VzbyFHqxcEFVNKrbeG5TGIXjTJ9LXvQUrI/Q97613TbzNW+GradyCkprDI1SjRx
PpH252f4LvmoKkvQTjzjf3/JAFGm6gWO5LWap+tUUzWdw7ZblG4KJIDD38EBaaDmG1eoCiyoOS2X
II8t/7tBNC/XMa6lADUBMWqZSp1BKZHdGzWY+Fl9mKT1odcuY461Om+GA+/YfmGC4cFsx4wzcZ4k
8obZP+VYwi181Fr5C4kM9T9rkEc10kZg2hK0G08NiXSdQY/q26+o6JZKxsYuo4NdBg/FBLr6agSf
iZatgunCm5chO57/+b+L0w4OWR0OJqQXQS5//a8xqM6DHSBkzK5cA0cCrXyBmae0s1GIXqu5GctX
U9UOM1IEl5bohqtm5P/5a0T1MC1/+JGNgJio01VuDM+834zMADSLllwdX/NZ1/mLhDIDZE2MX09g
vLst36JbLLATzOaUDuMzdeWSRHNRIm74xWMTi5LK5bnDPHjkMat6eidVj8Lj0xycrQxPInMr/QrU
4lY17ogQeagf+Z8ugn9eCISr1hCGOHs2ai+8CP2gWSd2KsqLl2H6aarq/8cFH7iIAPGspRUtw/Yj
8iUHbCQ1fMhub9zIJQ7731NySTpFBCcsTjPjxauxh/UJ0ZGY+K9DoQ0U7g/fVv//r+tp+NibNuov
xjm3G6EkMWKKqXmYyivtOQ/Il6Y31S/cv4VEaLx0Tvqm2oUvjqzGFmUL3pSax8rp7/SSR16QlrJ4
ObXlKwJTqVplrKChspX000n9Oh0cNWrM/ddSai7QA//9h3Gq1U/8u3Obg+p1A0JI6z9Lx9zwqUaC
3uo+3a5XsOltJk/OfFe3ddx0z52G8DIgJcI3uTyvymOo4aYmofpM3rk396Jh+ZO379xXvjIBdaDn
NVCefGsgl9R54zPfoPqVUYdsKzLr2dodx2deKI6CjZEO6tUTdOgr1O/5tJzdnXo5LqB2/4ScLr9N
oVi9GBpeG3Vblg11k1aYHHXXWW6ue3mpUXwNsEeACqTmrWo2fthbydLFEJZOZeB7qY1kMx1fQn8E
AJZ/N6zKjKCiGV7pfe7BWJPA3G3tkaepux+BGoiPbMmjlRzNQMlW4kY84PdDT9OjCZfBMm0hWDkc
5+hlT+VInZgHmKsTYsfLbA4RuXc2fw8S9ecIqkiVfIg02RusoMnwHDUIhxMeQv0Mv6dhbXkvHhZ0
NC6DgMYlt829kdSHI4Vfj/dikq/MhBoUydyueiV16N0T1hnVgzQnb8FvMp55f5Kge7V/gYtjsKgd
lF8L/GxrMSA8h2CBZUfdXq0v/CIvwJ+01sA0sQa2fLkunWyXBz/9+Kh1d66puoGrGMV/fdNRUkOI
g9ZvPyr3U07Btgen673ElFbUsFH9GXNeTo1rBDgbAhMG3gmKjHyuXklr+50qkP7vCbRwYZUZaGw8
AbGBcqZFFaI1Uj6DDh8jdBKNFxdEiroiPwfktAym5KC+rlYk1JRGQme2O8YomrVq9IJ7yUqw8Fee
Wg7WrtOZ+TPZXshz3WCdPPBAVjNj34Xg1rq0KbBXRI4+zLnsiXPVkFZ/C3b3Qgrjgc2asywSHwxB
C1yx69/wzH7AYjzhWSGdA6oHBaHEZShkMAPoki7Hsr5i5LSHxKT8bxRLzPOWIt3CPUR1NiVf/iX1
p7SyMYEmG8/0p4PUX2a5zcJi447tA2OGR1Vzoyv+eiugMiRG8Tfp/5s0ateh51nd+FY0DbjT+Wu1
7KmFo8BR3SccYa5mCYVV5FHoTjWXUW9qatSkyfPkHeZeaCzGjQq5x002HFVL0jlq2PvWiRmiAqGQ
gzv/ZIByDUfsGblxHixs/aCn1IOn54ljOA/BXFBDikUDYwA1a5gm/J9dLScw63HErC1QZNaJlw34
k9Mb3E316tpMEbp5SmxUMhnVtjiPCqDVPPE8fDBM1muOjKTOWQgl7Y2vvBZFtnDKT8f5l9UQLhAE
YO3ju2r/HkFysD1jcbqcXFu9tmlfPO8uhq8WhU5uqDdA9vVvno6B4s3wDMs1e5OgdMVnJd3pcXBl
ietzKicAR5l6PWBDdR/nv7UoQekQFLSQT4lx9b3um59h5fwQWgDPE4Ex81ofZoIn9JuBkUTGliPp
VkKosfjI1iUSvs/qNXmOmRwWLQwDht8q2Ii06qtqAL9kgCVIjGFYDTL+cTR2oB7JqLfwTQhii3aV
m9E+0DaFNLZBd/vvGonRoLSun9H9OwZK8ZR4S43xgBGjdghTvqjJaFRxtlKvaGtYknXP6tJ1l34G
jXtruCULWjysWpva3FCaT4w19TgaekEsB7wsu4cRgnPE0UnknOuxF2168jFkdiw0DYdGviSKtJ0i
NKiZmES4O1oqLaVqN7pn9FlI4n+OWVEqsjF08e8IICzLAV9olrghzJ5S9BHnXjzVvUc+GA/fuJ0O
f93JjMEbk9WHF2CAdQOhCCwgqi3TsKILbeuLgUlAA9ZrbZk5GjavXY6Ka3Ca0kdwgysVRjoChmJR
brtAYjO09nEkygVOA0RaWXdBN/7AddSawLVHKnedIBBi8PFf7sHkMjyB2C31Mbo1byBQiH/8bGKI
QL3m0WyiHB5K6Ns62Ifau/BfiSxYfYLKhHVzxwXlb12WJCBY4lQApwZwFn5gvvXA1sTLKkeUIvtS
K5rxw1MGDTWyXZQzReHIEa+7M2rKbBNMN+DeaoxKV23UMJEeovorcFgbzE91ThR5TE38mRWbH0Mz
gGQCutH9UnmI/zUrXiHbvlXavij8EOIEJ7XkORBVyBZ9zJXaFviNNpebnDgEvTc0b0j0/RFOZqiD
6Z73Ms1k2HukLxKcmwb0czzrkowUAB3WjIEUCu5BPfONPuAO6taobAUnx8V/kFnAsOiZMLSTmj7t
lMCy6y5qkyot0PEAxxyah/av0ehj4KltTS15NLXq1p4HqHXUeTeRhucDNjDIXgU9GmFtiojO+KiG
y1RCGQVn8lABWhvFfKZ1hwLAZLeFq6rCPh2FTpu2jfVilZjtOnPRzK9b+dHrax5y5seBd4cAvoLO
Ar7TQimdkjdAFbVc4LJwm+1uVxnVae7AvaoDyBDtsQdTh6n/ojkAk9gliEUcoQ3mvTicCLgxb0SE
SXdacKoi+TqOACtASNBUFpGE71K3yJONGtZgkLFJOao2aEF3EGTSBobvP0ySVAfvIQmdVDNbE0Rq
SUjGOYoBxfWVOIDaERMIJO3fAogkq4Havd81j4xiFX8kl4E9qkHcjZiCE0ZDqWf0DdwFMpLJ8hlF
W7VkMZpoNh7CHnEe6IG81pk4SMzZGS3qpVUAgKgvanskoEDV8jsjyhTqYwLYcBQPjEm+62nlAcNq
GMsHhhpDXh1xLGDCDJE2NlceFCMQfAlSC+zJOlpk/Dq/R3cwgphdglqnj8TDX2aNtU71hGG+R4m9
YlKrBIGizaAhQ+kKOXFrRysTqsTeVc0NFZM5lwjtCGMUEK9xVftbldUdtEsrx7sOMdTjVMTr8qGa
hAmxj3o6wqS/PmOg0s783IpelCApyyQuADhleCsDIoYYdzUFKb1WghxsYdmHwKpq7l5M892S6kSm
4kfV6gwUFUdzgnH+O7twWRUqEN3+9ZIEJThvS7A0PAmrMxNqz21xHd86o1wbCRQcQr5m/Osck4MK
QCpCg9zdhUYFtbU5oJH9JSe5nCxxGAfExtQmmphIv1ix/y3mGvq3r9h4ZPGadMIhE30oMgNp0+xl
nyH0lEvK922Ajkg6bGVQHfTGfhnS9FZL69efh9dIwkpVvVLjUaGS6Jz4jhnCRX87Z+wjJM1kDMj3
gi/Gm97rfiNhHakyCzqPncw3dEqskNDRNSUCMw/2VK5kGBNeDTey0ZD+PGjgmVUfODPmDyYrkGyn
TQ3NFRx/o0xPcKONISxlyh92qenZzejNbV7bz2SVT2VP5T/s3ynj7NpOk4u/ExTE0ypu70NdcWwc
1xhjnRFcJm2Oli562a+IuBK2tDsrbw+FxlOAANqp6aFGh+7p2y4ND649klcmTay2zGq4TQT0nf2s
AkPO24CwvHNnUS3SsgJ6goWVuSzuKhVT9MC4ON+0QIopxm5dXaOGgXuAkXLgAKx57fVZUXpXaLKf
SqfuF8HQvKEze6nx+wvUibnlyF1ENI/hnVUHAO4muynMpVvFe8EoGQJx1Ci5QaWHlYOpqzuFD56V
Htm2H/Q8/ZA26rDlsBMlwutgQ1gKTaws0oI1iCHdi8GjQp0sVECD3tx19Fy0WNyzoYo0cMqKMHpv
lbUscsaKzpJwEOgBoCMrOU35D65GuNXUb2iQwvr06pdBc7/bCuYGJZXLLPxbMLobNdbU4xsl/P2/
LXmKvhPiz0kH2c7+84uIBOw7dxmyM5ctUjhgdAIg+04XvYK/vqv4tWrABULiS5tWoNnrHjpsG8D/
Hm0NVqPjpwjnoDwzlvdkNm5VMJ2lKl0EAfwJBTTroQVFfXfGfIuag7DB1IcIeNQ+BFtB+S6eerb9
EZJgvtLRscE7CEur3jrO5KQfmhxXCb2PH7G1G8/UNLpN4zrP6kg6K0tlK6NoXMyN8pRdI82AhErG
sbo4OVZ07hSJjnXTYR2Vub+pUbXgNBXdMCnhjGIxSd1m3jhjXC9qkhlD7Lx6QfLtkdddEc4sfL/d
lCTJjEx+hVpUkJw0HzrYRAnO45ZlsJbO0XKcmHEkXUGFscYIYgctDe9QWj4KgQpSNhnrv3Mbuo5l
P649s1+r3WuQw6EgsA5spHv1uj9XOOZtw1lHprGMt743b2er+LDDmN43B0Bqg4TqRRFmUxadv2ws
apyeIKGQtyHaxdZ7D/wYYNR2nBEoSKW9n1psXqLxMzIC2MWBhkR20uAba9UXRPl/nF6+V8zhvs8O
AG23xFJkgFiRmu6EQgsYFuyo3Sh/MtNPRHb2kn1EuM5Z7Yq+LsghRDdVKDc0sq51vy/R8HsY9eAY
hISX8DJFhCIDqOdEOXeiz/UQeRGbcLESpKJq1r5QioNaCzzW6RahEpU9aEA+pqZ297vs14BI5SLG
gbXcKUaFbSio6fj1Lva8FU4N69jXfxPSlYURoHOU78MIzQrd+8is6Zpr4iNMJ9L6+hegFLJyGPzU
Ixah4UGCGAIe8KtGSJaJm6XLU17aF6uEQFmPR+r4J10g7W+SeQFYmWnFwYUc6JvJNs4iDiP+RvfM
F5NdJVcirw6qulCiEVQ4sxfNerMZqJpZWHrHQF8XFHuf7Lb8NzowBgyYVQ2yUjjXrbS/s2i3H4W/
q4mf1XDV4apgmHkYAm/rMT7HqvzbL4HBnoY5vXSCmpuLED7BR9nC4W4YWR64r5n4QpYpYshyqy6Y
1tG36LHkiqPHVAFpg1qBz9Be0VQbohVfD1O4mAad6pvxqndENDm0GIvhL5hhftEfi2RecxTcqbFt
puYxyZ1r6nu3ks8paT2qDFTDSubWMctG/F0mzdvo15vYSdYUqDYqWORIpS0mmywfyZfAmJFsbtnn
tesImcL7P9LOrbltJMvzX6WjnwexQAJIJCZ29kEkRVGURMryrfyCsF0u3O93fPr9wROzLUEIMro2
JqYrut3tZCYyT54853+xafcWqES7KUrsA1CCej9vYifBYlGaZ7/PH4CaHBPA9zdUxsEdmc4zIEaQ
3Dw/QwXJ1C/10/xZ6sjdarZ+a/vmvgMV0KOdN+n5F4EIl2Uiu9tQfq+8W1wAIBuBMk3KnekNv7uV
QTrtg6o+zN9s3twDN3si+09d728czmJugQTvsqNDxItA8s5ZuOLr4CG4azn8davNxK+btOoPA45Z
QSbufy+MFe/nBMMo1U90TbZaFHybY4sAO53Gxg6a19aQ0yEO7AcXP8iIXaFi857q/B8BoRsYiqSQ
Y982TXIO4wDRx/ZROPYxk3DA7OCxhzg2aimayIgBswvIxpXsP2LvRN05uxXAu1r4oR6KPRyBg2PS
fLeLrcMVOP/ZnPm2k/lk8iDTVU08nolg1T0eapzR2Ps1T1Tv/SMqD4+907xIP3zIa/wteeNyhzrb
Ihw/zpVMF9PRzs/3MrAexhoT3nkqdkE5x44odmT3sph+ZJ77FPrBIRn9Mw6WN50rDkXA7Tc1n83Y
xRPXu5tPfDXy5tCRHgYcQsOUHrC87wLSlSFGAGQuL6Mw4N+QQBwxSro3IW3EuoXEEf8m8tNb1xy4
OMV2/g16WNInxQjKiFGW6vYVYhAgQv6oEIyPsnJvAAkeWvM75gif0hrPwcn/lXTayR+BvNVW8AXH
gTsUJF4aVDmFVClPpu6UdP7XGLBLV8Uf0Z+/J17cRcqCZoPRGF4Dw5R9hIf9aDj2IacxNEfPwkt+
pGb41U7th6IY7yPIKT0X5FyrkrOMV8irtJwqOoToVBTskHzuQrZHmu1gUN0tgNxzO2H8VYl9YmYF
7lXOziqQE5n36Hw9Cb89GwOoDIK5G9HhJWSFQDWDtHiUsyx2gUlSzR86bPLcDH/2GFogvLlFFh/1
6fKIphZEDzr1eGw5JVRx9BYRlAGqVP2aeyEBqfsQDvspneEXw0Pf9vODPgAGrxLUNOv+PuFCrj3t
NIdRtAeogVb256byzvNXaKm2VZ2797FF+f0hTU6iBWMNMM8Hx6YLkjvivuvd+xRxh6pBKw6Vv5Ao
nWF5P0f+wvHA01CISszgoU70nxEfKw+cvTDoHaP2kCrzUx4EXyMKh77ldCRNwT1kvzvT7n/KzPmg
Gx3228MxUdXRJNRa3D8h8/JT81gjBCQsYDrE9sEWHyCk27sg8Q4xBgO0yrynuRYaNALefnYfEL58
qz7Nt4Od4SpvGfz5dwQ2P0kn2P9HPfap03JjvoSFS3SeDlCtUdcYN/8RRImIIcxML+VY0Ff9M6D/
/89//K//879/Dv/p/8rPOYckz/6RtdAewqyp/+uf8p//ICuc/9PDn//1T0dZji14Z5iuoZumbjou
f/7z+4cw8/kvG/+ByEYUDjBXznxIvHKSQrOfKtmO/AhByLGNfHN5QOf9gKauS2nrgBRMIY23A/Ii
s4zMxUfEr/sHK0EDpsM+KM79n7rb/QB1dLo8nrEyQ1N3XUsYlqG7IBffDqiiZIqzMoIv2JTl0Rsr
HFbRHLilIJJTmBfBd93TeEZMQfM9yAg2oZqIDFWHdT05DjujaL4rl+Pld1Hzh6G3/fnyT7RWlsSA
2Y59jy4FS/P2F8IKagtL+NEZdf5bPREf8eb8dXkIY/47Ft/ZNITOFxa26Vr6Ytl9RzMAAvn5M69i
Sf2947bWSF4byzjSnZjbZFYRbmaHDApiOlkVr/e++jGX36/8FH3lp5h8B0FlSlqQJ95O14YECFrP
S86+Fbs7jEa+WjKW9zJyRwp2bUbBbUBf3ndP+aTvA6NSV9bbWNuDpnDlvOSOq+zFlgDyBbFYS9Oz
OapHty7PmH7sEg1VwUp9lNL8Js32frT9W4sWyex56Vc+cFoazrb36AAtaVOu5HA4XF6ZtW9kcgql
wy9TQiy+UedmRVhx4s6DqVuPE/+tP8GheR+Dzu2Ol4cy5r9ruR9spFstw9Vt/m9x7q005aaJPED6
lFFhG+8U3twNbKaBu0NUINanbvqjHcJn3aRmkQ8Yk13+CWu7XuoWQ9vScoVa/IIug9ZfNo6DIzIS
R+TIN24jiyvRZu3ws5iu65i2LYW5+NKFxHtDiTQ5exECaxpPSURA4+KUNwOeF4btPF+elLG2uSVx
jXeIZXCUFwPieDFaBrqnZ0uUdylImtjmsU7jfOASt3zoCl7vHhRwwb+3fxxddwxJcDZtd972r2J5
mISZY/khpQ5o+aqZvtay/jbSVbg8R7WydRyOjqWDyEBKZDFM5wz9GKWBzoN9/DoBCFe1A1KhQSoG
VkEv7xG0uPIZ1w6sIg0y5zhOVWoRMgqopVkZdP5zKvudMeerevCUE5rEkNF9h/pyeYrz3lueDsXW
FA5AeVu3FntTaW0kkSFOznlTvWBA/BzG1Hshsn+Mw/6z5otnZRUv8+Pg8rirx9LVTcvkQCgS7eVE
M19DVRpCSSfSz/hWHmq0G9002iGucfLmshMlbxOOkoGZ0hhrt1fGn7fnYuIWszb4BZZUtr34thGS
v30fusF5qii+jaZw4FOm1eM4WeIlL/Cx4f6m0GjJ8smcYFm0eiqpzCj9R2zVGc9fpa4cqZU4YXFt
AVokcTYJ2G93dZHE+eQ5uX1ORfkSeO53L63DK/trJfKSHwgCr2tauiUWyy7R5FNZqAXnri72EFkf
hw5DzSH/eHl5V7Yxs+DCkUonRCwvejtOstzI8PdAnzW7KZzsL9+n5ug4qIbSfflUDXG0vzzkymFF
YMQ2WEJdMsM5QL6KCRWWri0czOncltBZHe3RpB+FvTP9Gcg6U/4Dl4fLI66cnTcjzr/o1Yh+ZyPg
gwDduSKVj4cO8ri8R+LuIYvjFIREcJx9LfS+f7w87kqot7jUbV3XLctyzcU+AYbe5B4UjnOFBVvr
4kocxadBtYekCq4MtXZMUdARrikRR6SMt4jyqlEecqdlePZ66ncjjZCsbfY5YX5+pM+ZQwbtby4S
WNRveQL/jTV+Pf58Zl6tsd42YazNuvn5MD1C8kCBLz9w2W4L3IdHhPOSsEU5hXrX5TVe+7amKU2H
G1UY3HNvxx2duFKI1IfnUYXHahh33BN4mnf3dd6AystwJyrt4/w6vzzu2i42ba5wQ0nDtMUiHtdt
6uNRnobnuWbmYOdStzPMFYQ/+SoG0icc9h4uD7k61X8Nac4X/asljqyg6lpIHecMEXPpYIQSynxP
t/zz/PhE3+GYZdYxdLSvl8e9MlVzkQQKicy3gW/qOYiIuGH9DODhaPDSnEtFrp/cheChLg+5NlVb
537VpbLIHxZfVRYaLC+c9c7ABlB9SQ8tOojzLsL2/BaXlV0GV7WO0u+Xh107sNJQhjCUxQIuUyUz
oWqIYk1wNgqeG0FJbhb1pb7vMV4QN+jFU7i8POJamJdkvWQStnLVMkEykCJM0pYwX0r5NI3im4s0
S8rb88o4a1mgJeEmsH9MocRyRaG7VQWAffbr0H6fS87BgENVUhkvJhUB6tqf0WY6tY5xRsXhytdc
n+S/xl7EBoynERvPfWJT5x9sM/0LhMmPuYT0N9ZSSiFsS/F+WD4o8S5y5dCzlrTOHq0p/zDX0HDZ
ebo8zNpxkMgOS8OyCblycfITOPL8UYhDCIZJlTmdQ9eCP1tkX8bR5tIccC2or5QMVjemQ+5OLoAq
yDLa9FQH/KHk69HKxHYxQz8Idwqn28a5fu0mEYSRZcJF2vE/Yy2Pe00F049NvpZegbyHnRZG6tYk
w52LbHPZvoXSoOL6+0xY8WAcVFV5JeKs3mavf8P8G1+Fuj7DprcxWWM4erhKG8c0xVHeccC2yIB6
PD3/udtd1Hg51pDLW5FcOzDXlmGxaXFunqRTxfBmcT0GmwI4ncY//+oDDZLomM//WSUfIM5iifd3
ShKku0Q/Y344IRPxdgWMrs3w1LPYzJPApDkJoh3MV7C76M2AG60LbML0bDvie37oyjF57kNc3C7v
9LVzy+vNVjYBkd+yCPyZmxpeDUUHeQI4xYiso7pOybqndXZ5oLXt7ViMoBjKZs5vJytSf2jg4XKk
tOy+box9WvRMN34eIvPKUKtb6/VY83d/tbVQoR4DFG5IVCqFXqzzmLnecU7Q8Jp+qvz6r77tsFtI
kAkejtxwV6LHWtnLUnBvoTGT28Pbfjs+AqlQIAD0nAFRbeLM/uEDY3YBVsEPOSEohqA1PTmt+zQo
vNkI0LtIb+5jVJk0t/44oX59ee3XwplSVDxMh8ITOdTb32NMsUqpzk1nHch3YN0k9mcUOwp0nYLG
ARJ9JUjPx2YZXVybR5cpbGL1ck/VJZebbpbxeWZBGqL9VCt0Ki9PaWXf2iT8lHMlXh1yeanKkIql
408kLACBkQ/Z6nF+MHEQuTzM2laC9mO4lmU6NqnK4lNKVaIHlqjs2ccndnwGNDTDg4Azg93hSY1+
xgiTAkm04coEVxZRUkDWea85PC2WFevJxCspLcycNznU1MnCR7HSPO/K/FbehvP7jJeaKQ2ea/My
vzoplZn2fYz18xkyNazoLD3iG3bk8t3jpwsqsd5eXs+VKMBxAGgvhKm4YRfPpUSD1uomAxidQH5x
FLISnEotTB9xgy2vrODK3MhHKPHRXzDZ/YsEU1QWoCuU584xHeW5Y1/CIAfZJXdNXHykbnDlAv/9
/lrse968umspm0+vlvseZZTW6dHse25LFXyL3RFlwcHNYblmjvaCn2TvAdHWeB9aOAbUvgnVvHPL
7MvUDvanLmywcIvDtr1y26/sJJfozlm0Dequy2ejkwdFFE8NOFmuoB9aiMdNFlj24fKXXTmQb0ZZ
7KQh7jL44412wmhW3zutIZ/Q+1b7KDH8K2Xk+cy9W+dXE5o32atNC8E7A8Gpz/Ju4R3SLnvodZ+9
1OnQnlbfQ9jyyFgPt9DkPlye41qG/WaSc6B9NXJupFVaKhGcUTRE7BNKfaFvIKBslQbiNf/Up9Ez
1azbski/XB567SNKQS5qO4L7elkrMtAU61Shq5OFpstdruPI7aFndeUjroU7l22iyEcMrq7lEyKs
rUz3VaJOThydew8DBaZ7m2r1rfDUU5eVH6FW3w8D0olGucU+49+PR2TdFM0dkiLC3uLMenoMNs/L
hvNoStgUyUOSaC+OI0/BLLtY4qB8eVnXYoQ7L6pJi8o0ljECLRIdkrStTk1XoMRqVR8t6qwbjW7/
BAAhqKwre/fagPN3frWDBjR9Aw8G0bmBeTTp9tmy5VOWd8e4qW/tZhJXJriyZedqkU7bySLzoufx
dsAoT/xaByxw9swCkw4Li8xPoOwzJb4NSt6RgJ9mopkdVleSjvczfTOwvShluKGeueZ8SoHyzmAV
Gn3A6+7RxZ25Bpc/4/vTIXXT4O0nSaipEi22TWCbmdYnqX/WC2GC41XNA2JN2ebfH0UiESR1cmU6
EYs0ykM5CatmhVVkCOYQOZ5wq8+6iZdHWTmDEv0NJSgZ0BuX7iLIQDBOB2n16pToqMZG2m2Yhbc9
Bg5xU35sPVxj627LenywRX8r7enj5fHfB/LXwxNr3m4YHyRK7eGXdA7t/IksG+oc4C9Z2dWVib4P
45LyD29sdEPR9V9mpX3f18lgh+qEfMtNXlBSY4f8Nzy7Sr+ocMahX57afDG8vThIqSzH4BzYFoWn
xR2FTZY34ec60GDx73MTsCyITFHlt7009peHWjt3hiukhTiby0t72WhsfVklVin6M6DLDOcDt6Bj
EetobPhx82voLYwMtNaAmuGoF2FJmuIhqcKVX7HyMfkVLlIGCFhZ73KgEis53Yjq+uzNUoFg8/Vb
dtcGRw8BFS5XZ1wbNm08PvjWCSWiRygbLVwIKgCXf8j7F8icQ5NjKkAYisR9sakwU5maMKrPTq5w
QUwtC81mNNhNxIJuxIjcRzIhT4DtSXHtQ6xAMSQqUTPow2S/6cucs43TBJ3R3j65g1E80wz1ABmj
TGXVJYorFm6Shp1/RKgJu720Sz6HWgfiMS8bcR4jGwR10/nmpu8S+6B8vcG+vobo4E84mOotKZun
u3/qjT174TVw8Eo8AX00so4BL96j0vVgSwviQ94qRAQQ/TvkcCI2VZDyxXn67YmLSKDE/EVhW9Rf
5ZihL+P5FWipUX1vczt5Vij8QJJF4qEx1Uxfbwg/YezsccguHp28Sm7zsRJbKyibbRbGausQqyDP
CONDkaTdbT8VLcIPUp+9OJByGm1ou3Ydmo+52wED1VPzKfIB6xWy7h66pPS+NX2As5dM4CTaLpSG
ctri3/RnnJQ1u0SD1pOloY5EhJLYYtUREuxO/8xSZg9ZhBwObwmcFkU0Htq47w9E1AhGR/nZaD2E
nrByfmCRYCZpcQMDV5rPg2MXn3j2ePe5MK2N3sJv8CfRo2IELs9trfyHFjkF8vgw9Ioej8hqwLmZ
zKi/iaiIPlfCZyohaOIYy0Ck1QuMpW2g5CMKYcchM/je0gviFwOZ1Nsi0XGi71vtbkhbHBTcDFeH
YvD2ym7HFx/sUnsTok61nfjLPnWNp19JdQzxPhoJXWIb7Bgk5qCF3p6JMRqEg89icJa4WuVp94QW
49aqZy/Nmf6StV9t9T01MEirUB+6ivtYuZ+F63AcLGHRfVw+MNPWnoYp9NSpmC0TpI+VTmgkSFeW
GNZSrfH2npXUd5fjwEo8wnREmC7NXioDyzhgigbDiwCn0rpx/IdChCM+btLalbbRXgn2K/MD5gPo
lsayI1njt8uL1jLvDwzVzj72xkj2jEP9GOc2TZw7P/w783IoSPBQp6pKI/DtYL0x+EmdAGhLbJtd
ZwbY9rjBYybG3b+/gO48iAusSqCvtBjICRwzHiuJakK1G4bupKXSRUne/nl5nJXHLLki1wafy9Xd
d5X2LBgdj4s5OgsHbiRuJj7y2dWAgCfCJ0byBZcHyKK+fhy6j+A54Wd4VyL3782wuK75CQ6VJLYA
qK3FohqNqEgP+AljbaDCKFA7hjk+wQtFv6iiArSJRICYz4C6Th+V3tZzrGyr8qr+3FteufXcetqV
UdadMcMs7ivknNDe963HmIIuslW8HtHJ9bdNVqiNFaAGzqsHE3Zh9E8ZPPIn6s5kPg0IAy3UJThd
p7xSM1jJSCyXS8mgSqF4hSw+p+ihoIQT3ahBV2h5WTksbzxyt7qG3kunVVeu4ZU8meEsmhquIWZg
4tvdQ9kR2wVdo9ob4fejF0n2EFbptfrf2iEn5QCkQ0VZWMs6iJfUcDZjEZ5FPn6YMANL4/ElNKzD
5S16bZg5vr56Smkypms4FNFZ4reIknsbFC+u0UVIRWbFt8tjrSwcBXqqp6YwyGGWcUujSxSUdhmc
x25qbnQ3frQ0O9leHmRe/cV+t4mKFohJQggl+bcTciupEmegK+OkefQcY4K9qeBoUfxz+x1qusPW
EXj6eOXQ7+raL64Mv7KeDE9pnpxkPnKLzdH2pSozOQbnqM0RAgzQqU/sBz31xytZ6Upkfj2Qs3hh
aElQYGlLp6uLxFOSJI/BhLWm6z8GCvtBQ0bNlQHXvt6rmTmLh1vYlIbezUCbqimPQd49c86udnPW
vh54FzJ+h7hMS+Xt15N2nEGi1YMzgfJctXc1mPT5H2AUxu96oj+YEhjMnTOEu75FfZCSivYNQ+k7
/mE0n4vhG9Id//6G4pTbBmV4Gu3LB6sVsmlMT/nnmudcbo7YZqDlfDOMmKW50DDsZt9FtIixtL8S
u1fi2vzCIrmRxryjFisuksTxpqF1nr0AjdMEOBCKapr6qQXKfopt+1oskGuf+PWAi2DA40L2FtfB
2S6dHNWLKNxgNBHA7FTdnW3i1tmNGXLfpfAfeScNh3LCbNRKS+fQ1d0ETxm5GpWnmKcJ9LsHdDZn
62Dh3ApRpWITJ5giwr6Ue/Sysid8WFo0EvvwUdNgkMGP0CEQGkVx2xUuzBAMLW5EidZZ5Mf5xgy1
YidbfXiS3VDtpW+MLyILdTA8qFe5nRqPlTZ7T3MLRGjN5hQVuC/Mr0jTltgLND2CignWSLaO3YrA
KmVfVYhFK6hjCttbiUPIoyD1vTNsZCi0NhaPrWzNT5UYnxqjfY4BPu9/g+uwoniYeihMFZxXrCGw
h3K6vuY3XYUzrhUySImIJSbP37nN+fZERHGe+6nbciJQ2vP7ctfW3i8Ff0kYvIDZfCgjNighoEgb
YFFhZVf6cGsBjV3IDwAz5L4rMKTI6+hOHUhetuJ7MHRypwesX2eZyb+fa9rAhExQzS7NkWV1Nnd6
00UUhuK3hamXU3DChztg5CF8/Kuneu1s2dKgMGTzL1Qv3y5rkRllOA2JfYpAn91Q5ko3TZd9dZP8
R+sC2bkcQ9YOFjVnyBOUMmzoGm9H873IKJwuladEtdUuigyxdSpdXVnAtXQT3KcN3pLrz6T4uxim
oldYDi7ScEn/Mumop3TlbgrKP7BZQ07Pdp4gnd2Fpby1cusG4d49MO6TGsWV+uz6dP/1O+Y/f5VU
8B7KOIlRdG6kppAHwYbNK/OXy2u6ujHxWnAUTTAUaBeTBdYAJ6wjWGmFfi9aJNLiGsdV8/PlYdZu
JMwObDIXHUSQvbjQXXtMejRmw3PZenO7+5w0eHt0933pb43E+QtNVur8Vnxlx6wMy5PBon3Aawh7
+MWxD1MH66+pTc6NQPTWVECY06C40azwtk215yAQj9hCP01xvrs83/fLynNWADGghQGgbEnxsJze
i/LKgo7Yj9vO+D4zZbmBLw/yfnYM4hJO6Bbwfl52KPrcr/QuLYezKcv8KI16uB8RYvuR4MW4dQMd
8p+fSO/oOBGavEEXXQlqK+MLig+KFzuhVV+m8IIqEMydvj/XHep7c30kKAdkLUfY8N2el6GLAbX2
MBEWN5dnvrK8PKVBw8/8CfEODl/5Vte2HdL12EjfxClWnuMd6m5Xds/76AYAXYcq9Jslxj/eHkC6
1VgPd2F/Nn3zl0TVvFZJg+xwZd+EuR1fmdPqaCwFqDxat3T43442UjuN68rvz6GTP7ecDaho6aar
7PugufaGWFk/ijxgDt3fnLDlWGnupP0Yy+5cB3p/FKB/yA+lidrckG8vf6r3GbZDU2wussy4Q7qG
b6dVdDRdTX/yz3iEfC1AjrpgKj3a7UM+7JrAu7InV0pZDrHMgvAClew9kn1qJhsTEMObS/nTi105
W7P7o5RWdMqLst9XMkq2dWIglgE0/KmcLX0KTafwV0vvytRXaFbzb1FMGo6Q4sX2du5JbkVBEvxW
1gl2YsoNjNq8e/TkN8i33lWG8+hikMrDvt0kWP4ZkGMaNziV7uzWgvgcdMm/saeVDu6Gb8H/vyMT
yCGgs9iH3omy3qxLhi4txh3X+invry7mPQ9ARQ8I6DLuyhhd9MgWzimdnE8GEHQ9sq5ACVaOC8Bz
3sBU02nZLNc2QlwOLR3asYk9QaM3/0qtBFnv6NYe8w+Xt/BK9sh0Xo21uIlTrfAtSLrNGW36H4Ye
H2InTG+QgXoIkIa5odz8WGoKz5PqT6OSEOWQ3bj8E1YX9L+5qrD93xVonQixQSsT9dkCAD2gxJhc
hTGtRHP2BUmy7rCg7+5Ks5rSorFoXHo+Qmw3LiY3uyKtIW2BMrhpRBTOjtXprfCd6YbSQ3utCL3y
RYEb019iv9CIW5JDXD/CbRjRzXNeFD7mnAgKivCDllbbMqjuaJk/unSGR18hMiDvS0phyNdDXLa0
p85oP2gRkpl1G185xCvxC0oFDWsKIeC7lgmS1MzWVYknEfoN830F9n3jaTaUcycod8pFT8rLpvhK
LW5lx9GOJCPja3DDqyW42PRr20PRYC5O407TYnl+005GtymUZn2lOaPdOSrrbps0aR7UZIXbouLn
FB2qXZc33vubYm4vU6QjltKlXD6cDF5l6dCAkgpb/cmttPvKz+8GM7zy8VeHUawvlNj5Zlokao7B
ozVJGQZhvtSPPtFvHavyy+W5rDRCmcyrUcTbeKyNHtYiAoPLoW6fApH+oYXaF+p0WzHGu6k1DwVy
hXavvkjUIS6P/f4AMzQYMJCPaj5g8+l7lcz30htlXdfeqbQhB5a2Iob014pL70/QPIgD/oCmsnxX
kTfZnK3Kcb5IoELd6AYu1rNWSGwkn7u2MK9sjbXRaGFTK4abRidl8c2sMhk1TfSMVgYPoqwflETk
qipuK3GNAre2PdyZEEyTf6ZxLS5Sp1VgaNGHQs0PFa4xaXet0H/ohXO48pXE2ncCJgsumEYUcMdl
FmYloxF6LenD7PJuxuj80S9PcYF38Z3OY+NGDjxbRv3o++OfYVAk97WOzUeqNb/SqP5eRM1wI9vs
a1R4HyVARre2u33X919i336seFyFPcL7iYFSjlM9J617W1vWb10hKdxNMDlPiFl8MtiQJAybqi5Q
McYyDbEiOI+xToGijj7U3WwGFiBubL4EUYd/UWAf8Ka/rYcASQv9Z2fUdHL5N4PXn7om/Gz68ovv
oVimJEamfYvD+Gj/ciTyNXl56gz7a6WhqueKL1OXA0bW7hJVfwCvucf1aaf1dDtbhTwRaRJtl+JB
Rx4d9eJU4e2OPJLoD3adfIL8iGKjy0URf+iMCZVz7YE8704z/Kdo6j7MIk+uH/6oUqgtKBzhbJt9
niAZjLMBwBDR1okza5sUqJx4LtJx4tM8PJ5Et4VlvtQNNtI2zqsB3ouIQj6gnPCIy5NJRa8o6Hcn
uJ36ot8Azzn2jr1P7HgXuc43RNrPAWozYyi3Vgm3Z6q+ZZNzSCvjDgLvyawCLEEBB/nJkeVEejKq
DESDhl2Phw6mQvJG1+y/lJ3eN3n1vdXsXQLrQgH2zTv7BdffcGsG7SOqfvcKK+Vq5O1VRuVG8yDO
C1EcGjGZNwLTdScuP8xzE35zcCNMGtz8tpmNFPJmhw99AMsKlZHKQv8ywxrwJqP3jhJrdKdrGEh0
bXyQmv8FC9vntGl/gNQ0bkbRYRhVFmN0U1ijtoPWm20nY5YFqcruxsQSZtdXmdpjAIhXdsWN6iWo
6eN3MT+ICebk7kiF1NrXIkzqXSFtxKg8zfsj7eeyHuiRGzsfxdnyOv1XMk4aJuSpaaJ0XIbbyNNc
+t/TVCNfqoWHbKxxCOpGq7upVdxiAVGH+oNwVEB3qy+QquPvLMMEO3IEvJ4GPsUUuuopHL0A2xUb
QazYnlEFoJ5Q5ErFgx926K+PZVI/5iSDH9D2T3daog1Ybpr6R9OOzFswu18z2pzCmo510H+WsXOY
Zae6Ud97o7f3g+mzLQtMVpJTY2SPvQiQPw72okB3qTKOQ+jcRtw6YdWfvBAObDTcF7Pjsef6X8Wg
bRJsNObNENTyXJXiwTHrX6U/PAaNOoVm82lInVPI1YJa8uPsTBSP5X1eRz/nb9u0xtYncetE/TnL
uu9BHp/LROxLF2uy2pn+jInUo8I7NsUJbROVcwzxrfymLMMCH3ZcJ5Tb7Q0Vn6JRHlWPjGtjiecw
Sc+tRXHIGUh+rYoXsJSIvbnBd39A6Ft3f9GgxUNd9w+F3VGMaHCUUu7DVBj3ytAQADC+Zfr0efRa
DhUiija+uGEojogwoBGE/0RmnftA32Jg9DEwjX0Des4ezdNoxZ+a3HhyWxwHZykYvXYy9EDHP4xy
Sm4qv3hsRfBZJuqp93XItnr6YDniUdnqL+Ui92/Hd3RzceRtxL3lRF+9YHrA3ezn2IzxjQR5YLj2
2Sv8hKM4+9zK+0RrzgKhJU/iP+qEs4hJ8ICKQ3Iz/0C/RE6onV1Czbs+0e+wRPrWR/btlOc7M0Uq
UXPQEG9GXX6kDAzkyLjty+4HAkn6bZ3KDWQFbIblNxuZGydI8S8u+0/BGG3jUR3mDTF7hfVF9TNm
k6Af+TEwjGc9bjE/Mg4RfhVVLP+qnf4p8dzPvvCfWtYiRQ7Wz9IPRTog540l8AYr9RSjT+zeEvU4
gHLxAoyIpDcdHK87pqH4/b9pi/4QmPKjmSR3WPx8oKlID6F2Tp7pHFC/bTZVB3IG48xNFyD0aWFf
s2Pj7UwruZ067ZhY08nSgr1fgPFJW1Dg40aXHkrmiU+g8r8okp552areQfp1nA5w9JIbkwPSGMHX
TkNvT0Yc8y6DmY07L4pqFg6GjY0+Hm/eDepNPV4eFChMFH1sEwzw5Zv4fdrNi4sm9MzSgf22zDsV
unpIDkzTCezOrIuf4YKpE1gmt6HjaPL6sVRT7i8PupJmmCTbPECoIMBQWSRpTZOHyooqdQI/fjTj
7JujtTuwo1cKu6vDgGSQ0qF4bi1zQSOgKJLVyjlRhChNEGA34L0uz2QlNzNpAfzPEO6ir4mtHv0U
Kk0nRB42uVY8BFI/WJm606NrwL7fDL23vWJWiyc4K/cbprFImfK48qIub9mdnLM/yyQFnqBFuGoV
ltx0Q0bj0arDOxw5MXDUsw5udjwc7NiO/4hz6K5Gk6G031ZkAVgWYhLe+tOfwvTyl8Sr4z9T6mHH
MZLZnS4pHQWw3B+xVcIcCreAYxHm7nYou/AOD9/47Hu1vamMGDSXHNt9gbLxlZfKSoIIk4MEYlZU
mcsCbxN5U8Po1wttYOBYMHScZje+UsJa2/o2+jfIp7Cw9rL5jZzwNCDu+3t7NDfknpRnCK5XqWlr
M5lJIoDbqcyTwb+diXTDQTcbzz87Zj89dc5gH/MCN9UN1oe3BV2BXeZ5iLCGVvyBxrBl9/Jgu7k7
K6569+5kEilVln26vHNXZm8hAAQbGsw2VbzFbkqNxAh5C/rnQslzqPCwxuN2k1soxLfTbgjF58vj
rRxGgIHGXKrii75bBXo7Bn5KpnYCFWrekfz7+6CgUdvRZr0S01bIeNDL/zXWEm2QWykHQ4/8MwKT
zWn0w+bepvNxq1dW8Y0mW0X7GwUgN3DbfY9l6d4RGjrqozb8UBL9Lany9raKjRpNaeQ4/78WYolM
cEKnxEeIhZ/dKLgz0LwW6ZWOxepig8ehz0R9553kkRHpBTgARzs5Dj6dlUy+1dhpu6g4X56LMe/d
RUyieYeWGIADSHnLU2o7oOACLYXPWgcjArvJxnSiL2nl/YkbJb7fwi7Qa0frNu46axNHU4EXoYXH
Wh5E20K6s7Nvb2/NWjY3MNOyTdgJ5wgkp7zNK/3Kyq9teWMWdjF1B82bJWJv9NFoLYsAmHsZfC10
/WhEzUNUWLhtmHuR9VfuhpVzT1Pz/w23ZEOYhdtX2JQF5yS0kWXqbH8zhe1V1Pn8/H/3CVDRsXhu
IJW0PMjVkIKjaZhVNBo1CtYsM4/e0A/vHCQebnQSs8poWxycRqqngjar6L9f3gZrM0XrjVYR3Mz3
iijRoCazzCl2z2ns3AC/Xrhaq9SRpswMfcIW8jyLKkha+n0tbN856bqP2Xup+m2IXu7z1Ib/l7Pz
2o3cWNv1FRFgDqckO6ulVtbohBiNPCSLORTT1f8PvU88kjDC2ljAMgzbw2axqr70BhlGFb5O0ujH
s5BooOR59mjMNhXNBG7q7+/6xSbC88BjEk++xJD1w705OpPaL5Gt3NCv3Fa6drQHKs6sVUO7VG4x
ue2/u82+WF36tVA1GSRxIj7OOJuW4mxpZ+1mKmhMArY2KXupl7JX1Uie6am+42y3dxZnawk1UOvs
QE16pcooXJPyv7/9l7/FtNBSMxkLIjH0ZyzTMlkOSZknF5NpA1KG9ojUtLP7+0M+316oJwJgWueB
pAAf87Z0jHOzXlqgFaN5L6p4NyTaLU3Fb+L/F4/RVXpd69SIn+t9eJcYqQqqbRuNmUxTr1eLxgOq
9eYxWmz3n7+/kbl2PP88pPTtaHT9u3t15+O6jTKLIsQhrZupN4owL4wOwlkf+Sh7LmdDQV0iBZJO
va5jK6RmtfdzULvphNYnMrk2VjFDx1TL0wwUfKWnva7jMFx31DHaayr9zYwkg0Zk/48w8Utd2kls
GnCS4dI0wJCiebnuPKRCp9LNd/qMQ4ubpcU+hVAQ4KaoXclcpZvk9uKctkJhUNUtWzt15k0c28vv
rMoFcPRUXBt6nT5otZeimyqaw99X6fPRWvkiYEhXzbdVPvLPzVVKzXQ8pdBukqjxMGEay/M8S1xj
V0+kdCebsfpfMZ4rXZ+Nxl5GsfKT3E+hcN80zYg/Sm1gWFZG43aaqsvfX+tTjFwfsqIjgNK4QJI+
vJZwqlSMag0BOk6Er2C7a589hLG6tH4FMISH1f8e/3kkO4C8mVb/ysH5cyUXB+jtSlaD0OXpvjV7
EzWngTPV+PL3d/v0yRjXADaEYwX+0QDX8ueD+rbIyxgZemQPs7BW3LDqNcCk5i7pxY8RI91vYurn
hIOpKuBpqvF1gIYEy58PrEWVIDNgoWwWJYeRXkE2bQtxP9B/6zIaA/SN9R8rUkFr3yxjC2wfj+cH
Z3aCzN6D7UalG3P4+Zsh6eeME7olq0Bk4Fak1Pyw4FPE0g5jz0zNq344slmV6RPtEBs5hn7eAIwv
RlCQWklcVW6m/bNMeFoip+w4V42GXV4qM/OA+ly77YTUv8GEuqzJH5cPPw4NMS46HTFcMrU/1yzG
UYIlVe1LPZiPwrnLVtxjotyUuLSzfCL5rqnwKUqsXwgl9LW5D//84wPbbqZFFlsgquDyhl3dYE5e
RdU39/eXT7GR6tHQaQCf/eFceSPqcr2Si8vq3qNg6hI6WS42f9/gnwr89VX+85D1R/xnntTrCJbj
pBZd2hEbE2xnlohCH2UgrPf+P57kqOTQxFXnEwqmt5GZLGGrXApVebCUc507D711MutvCuvP1xE4
HkZjpOsgdT/xD8BtIn/tGPOlwW51KaL7apBBlVa3Gq3q3nNZzuQe7uk39d9XXwu4DSimlRxJ2flh
IaNBCtEjSVhh494mz853Kl/fPeDDl5Iy1aNc4QFxjp22C4fjVFtN+01P6fOFx+qtCs8sHWiwj1is
UqvGbCrY2ro+b5HeCh30ZMtI4gj4PfDsq81ncY2v8CvsZj5edn2rtpHlTMtlbunPZsWq8I9Yeh6k
rRb+ffd9tXpgh5j6gefhOvhwkUvTNusax2WICK7fR/Itmcfv1Mo+30OaiiAaeCFUR81PxeIABVHk
WTStrh17uujbJZbIXa2a7HDu5puu+u5a/uqtwCI7LjgHrqGPPFDYTIVe4bBxcY3md172mAd5VRG2
uaefZJbjmWfq/Y0Y4yIYMXfyI22OwgHk/h6v3mrX16l7WpJs+eZC/uoI0nICH0ReAF7yQ7RIzGkw
ujadL7LQXlWPkZxlhJpJo6tIFtB9cZ/7Gi22XauKt79/56++Ac/U18QaDMhH2HKhmONM5sWKqLDi
+mzYtma0Icm7qCrjJxWx+Dkpv0l/1wDzZwCCd8T4GlaACTzrY81kSkwJSm+cL9owPieJOMsFSx5R
q9+hrj4jD7iu//uk9fX/c13bi9sKeJPzxXIXTAfwPb+dAPPuexoROEnp6m7BSz4UE2NWbPb0GgGm
vy/wl+/KfqPxYsM5/zit7wZ1Zvo2z5cJ5wGrMM+zPWPF1X0nN//FhyRmE9cp/BF6+NhG8pymHvC2
Xy6omZf+YFiPNSZCixr9mDvX9BengaML7/t/fjuNELVW4CsS/eO4oFgKbTQVZKVSeAZXINKa29jx
kuPcO9/JZnxxSEBprik/+xVYzLrQ//mUjOkGbYjq+eLNk80UwrlIy7w3rPSXmRmB5Va3ii1uk6Hb
/P0Vv7gz/njuein/57mtmgAKaOV8Wcrhve3wIlo369+f8cXFDrfRXvUeKOo5iX8+Q9q2rBjqYKZQ
O8tGxbMrtFdBOEXDwK6O5bL9+/O+eCdjbVrQtmAlP9EiTODKFq4y9mV2ag/D1vZOLZN//v6Mr87e
Hw9Za+D/LFxR4vQVgVm4TVzj1AzRrURzKbVGOOoFhivx+6r+DmX2NLbRN529L94P1JTHEIv5tkW6
++eja9nWnR5pC+CDOMiH6wpztr+/3RfH+r9P+Pfl//Nyo9XoAtjRAnM78aMs9bXB2Mrvsosv32Nt
SHAxsys+jgpMQVGdjIa4gF2VvtC1anVE/fubfPEMtKpQGUM9xSEUfzhXHq196PTjxEQ7085VJLML
znbV/77Dgb6STK6y+5+ZhaKvMQsr62yV/Vep0FIEBqG71qK+Hlv79u+v9BmMDB5rhagiKgtAHqT+
h+/vKXNmlJZzg/TzqbAeTByc7A5zRUPemCbUqgEI01hpZ7uJAxFbD3FphH//DV9sEFRkTWwOaIN/
xl9jSli1iQteaGwZpidL9KKO8qqV8n9/DgmDi6AGFwjf8cOrqn02U0AYzs2YY1jaSYxpOm1wfYrS
8X8PZWDcUG5cqec6bfM/V9XA0iBz3dq6MRfpvutKNt71bWqEbvqtAs4XqwdbC1FtuFtr7+fDhajp
MkbFdhovMjVx5e7aXRSrr64cv8tzv7iluHVXcT+N5aPv8+FJ1EVpE7lsTOK3iiyic8WM6Nwkx9wJ
BywpTGu610clyDr5nUfE55PHo8HwrarAK8Tzw6eba1Ct9eR5lzn39q1IN1r1+PdN+Dlm8gSEjl0a
I64ODejPL+YOUTUDJfQuNR3FCL/4BftWI6YjjOWwcSmNbVQq39yMn2MZz/w3uWZJ6dp9eKsi7ZnS
9mVEkUIeUr7CwlEwPFMQdP37y33xILSeAPmbACEBCK/L+58rOJW2Yo92Ul9sdTIxJhytR9cc1W00
j/q+FNL6ZjE/jxxgEQJNdCE5/Hu7fEgmFytd1Naa4ttqlevszMMQd/uh0gwUBVGCqefbIk0PGUaU
FWmkuXDu//7G69L9mTevPwBRUaDodJY+pkCVonQNPgL5RUvsBK/fcj7VsxQ4tzsgDqe8CeIB/OHf
H7oKBH7eqegzEUn1VWdz/d+fSw0YEiRo2jo3HUyZsIoKHKabct4t2OHt6syMwlbETbgsinEeCx3v
Y1PUu3oGd5XwlcJOMfJDAUbOr9XB3E2yfarL0QB8p1yjd3zTSLSHY+fZwRI2cc2rym4Hv8xBaDid
+8/otKHe1xLHtP53C3P4aC1duRmNDP+gpE32fTR0h3au70u4/xslsRt/Gfm/jm41KE5IZ9SDQTFo
PaLNQ4M04Oz5dJb3gpzsbo7rnwQjfEsRrfFbmi4BMkX5pq+Xx6mNf64/To7WXaxFMPR694zn5j1A
KoyEtW4IErnsjSo9mrH+oxL2uR9mecAwbAGEKAe/7SrHxw/do8CILT9f/Y860WdXDJYPldK/5W23
xy5N9dtkhbraMPQIHKbvuPF9H5l3DVZRhH4PaQt7Zw/yebKTn13jAOwYtnXR3qUS2UPkbG+XUt6M
JUDC3ps9PKazm3SWx1jhV0y6eLQy+zVi0tl11tbqohCowQGwTwjSHBvRARfI+gYhol2uFg3cOe9x
Hi0n0HoL1O84tn6lmm+y8G4YSgWGEt2bC2mPTJuHKRUvUsXlweyr5xrsp2/iCwvmxD7BdxA+UKyN
bo5LaEy9u1Eb8TMVmfOeYARs1v1NRGu4M4zXRF0OapzsnKHcZnhhbad5AutUTsEQMZ7wl75SUSPr
sjs4CnIjMg0X0fZQqloU9DXKSHM+PZITnhJkQwK7mFA7qg+TnF+cmJKLPzoQafXEZO0nPJn3Ea2r
MTJ2S2Oehja5r0u4fC3WY16+K5NsCCpvdAK7SRRfTnPrZ6N3jz/yvkyKoNAjhqh0TRXnqtIAzA7m
oanjK/Q7A+G1QT4m26oubhBjf8BsaIvT42HQn1FaQ5/S2ChVe8DTK5ROsdUUJyz05DkXy/W4ZBtP
q09qnZ4ytTjFUQJAzgtqJT80QDORV/dx3g5E9cY9FCIZoLVisz4MSU+/7ctAHYyNgbtvk2hoSR0q
y9moeXxKzLW9524yaR9iUW6sUbl2sjqcU2NjlgZpUP1LWNUPdMk2bZXsk6Qw0ZgCwli0jghb/feS
WhtvMnZ9ZobLpG2wAL5CSMQfHftOa0uTbjvOIovdnrQi2jiF/VqZyiOiTAGmMUym7LLFoXvEn1gi
Wgc6NamQOhuU7q4Z05c0LgqfsYwWRLBRMPtGeImf6iXLxLSifU88yBim/DEr+Yud4WJrRk9TXt23
bBs54dHeGT7yZQlo2sZwQ2DRQaPGoz9Gke8JESy4DjbLELijxK/UCfukTkDRzu8IfY8ARZdGu3M7
+QTkgAe201sqkPebI1iOYIUPdhIrABObf7rcCSrbOginux/75djHbgB6I0RGPADrvPFwOTQb3MaV
5rbHZDvJ1RsJHHnmBsOvJhSNETEb7o4qeSB6WlswWIMftSl4yTLIin6vezj8aKdKiCstalZFLjNA
im/nDR3Za3No1exmpg0UoOcdcy0sgZHlN9iibl2YANOUPOOuG0SO/jxrKyk8wzxbPqlZEiFlAM63
wn0r9NAxs6Y5sCrmI4M4T9GvMQb/Op5GIJnw9TY9Hq2t2Z+GDGEmXtDr32usxyITmKoH6lT0geJ6
LHLLPm82OvdfGdcbo3Nf7HFivbV7RGYzP4tE7juzdSWku0dJzK806w5XdCQR/DkZr7KJ+8f91Qp5
dPJ0U3dA76cJy2cdS8AZXL6j9WDfi6s6iVAvwI5IvizdyEEGKKk8rX+MheGm53EDNvY+c9kLrJIz
pg+51gcTgy51ecYafX1NM71dbwWDiasdNz7SdxPfXiIC0atiX8floyWNjSvzUMUB1ZBP65ws1/Lt
kMrjUM74oVtXhlDf6ELshiUFZj66fo2Dps9o6kKKBwxexVwWnLPnWUebX2ZjuWu3+xJEq7T70OTZ
JevZN/lRaMWPqZUAglscOIc3g6Ck5+Z9VFjvpY2/gAI0tLeLc9SkVwlyMK5TnlLh7ZqhwO5lCdbT
KhoncKFt1VApC1U9r8alaVz7njWcEOC+rREOW4CZFdYCYq5+KuP7WsQkgnl0UnoFYeJi3MbjXaHX
7PdfjdnsIwIjNtNneM0u1FvR+uoKaYgsRHUtURk+PYo7y0OqIu9f5rTGe1qLr6LOCWbgYniKW4G0
nSe90E5yHBQf6khgIiTJxPol6w3Mf+pd4XQHtXCfK8MliSiRB9F3DoSypWk3ssfRyx1u1iOR4Ilq
ro6uORt4GouboUrvGOHuTFgDRmrcGrqCFXmXhUTdiUE6nr5p0W6n5FrVfs6ck3Vbth2QkAYTb2K2
zstb6W1cPYsqO9oR3qrpcFh6fWcMwGSW+SRQoBk87WUQ3jaexJqIzJdWg02BfZBuZrcEtcd8bLaZ
7DYYprwVirrLWsdPtClsZphMeU6ntt7MEBrQdFnSxDeAf6ZRu6tsBcilehwyAxf2IrDwkl03bcp+
Xi+TkRt/aABdQ0n2za7v0b/DQrZoLvhEXRemDCFsQVlNGl845U4qyp2oIkyAbnEG35QeNskVeEJ2
+vrrJzO78kp5MmoCunB3tgGVTuIWDplm+tVp9Y3XK2dXz9Gh6XGoXMIkSU4K/dGRb7b+ZmzXN2Y1
33jF8EPOWLcy6YrTequ42n5mC0ER2AHDOSievBGT+tYOUb/BVJm4Ee/KxiSNabPAKQeMsNPk0LD4
ev+zVKOTS062zUGPw/94juxqOjkyTUPTHY5L3Zzx5tsqVo1FPYdI45cUc+FjFH3u8D5T9ASb70gL
cfMOIzUNls5zfEDE2q6egDV05XKcXVxdNAD71aS/1gBVDv3gorRIzLJGVJsN4pFSbnuj7vZJPh2j
dJyu8sGor4wKuQlB8YJQyrjR4cH06ADbvEclb9e/wAm4dZQ8wAD2OiqUQCXiqco/c1xgXmmQanAz
LRA40wSPrQlgrDkkPxqr3nrUKWt8Upb+PmsYitvyZbKKuzl1nwy8lBczOqM5HIyssiGrbel1N000
XByVgaZucXkufs5/Z6vxJnLyMHGGqzW5GtVqa5Y2SU+t6kqY2fWNockHjahQ6NljgsLf5OS15rf8
COFxoi3skn2hzO+dRCk7jn7m5OuZnj3jluz4xQQNiuUKelsXD2kSH02Dnz66M7tTp7ngIZV5Qx66
n2yZaL4DN8vwq3Z5UCPtSu+TX95o3Di5ii22BAyl17BoiL5R+hPHtvdJVZ+VImVduI27Vklxuu6Y
+kzpbsTxgh5SGkSFNG+Z41ynXXpN6X7KMW7X8/QKiEagsZ8lvMs5MhBORr2iT7jJaOxfayV+0k6J
NzFRtRGPaOXh8IPTpOmikJAmuwlzcKdSb4aRoXeik1QNM4qordMxze13eqr1aH7Yog50RuLrXQXe
HtCYl0UPRD9f9dpixS3+TAv1qYntQ1vJK9Ub783I2PRy2nZTt3GFo2z73LK3ud5cIUKDzWwZeugX
sDMKzHxTRxCbfytqEyRcHBW6ETOi+71XHlJzYEPNoSFfPMJW0mi+1HB1tG4jfZXGojDBUzYoeuOq
1Z7tusep3gwlEkNcAlanhVWZ7xU3OXutcihm4+gszdMa3RvN5jZqDpn6C1uk18SIT5R7z6CeH5Jo
2CoKbuBKQTqycAYimFIKIAYfGBMSe+hDLd47chRHV8WqOIr9LsHKFS193ZY/3ZjGlqMEcV9sMbnc
OZyPDrgZmNNtOiXHRcUgW5zX5SsyCybXRGIkw6KPD+tXXDeaXhgDAn7WpkI6PW76X4NAzQIvtTXO
iAQgHYp41tBcLwKNTqXajUW0nWDwq8u0K20RxPgUqAnSeVm5q7DWQAgUxo0D+yPlwOb6vUPuTEMa
1WQs6jMupsjtQrdD648gsa7o+qevT7O08rGJ9aNjNVbQYEKfy9t1LQ3tmTlAUHvvhkaFA2Cn7r3D
GmI6HFoQLQ0z19oqfDPJ/dd471kzhLOHt4FHrmnXpxm8kl8nfRZow3xOVAgyNqsVLeo2bSaWU8j7
ER/p3nvNsvhxJky0nXWbtEicct08sPS8e2kebG8MVdPY49ZzHavRXUGIs0o7DofIKH06xm9TY9OV
m/ewBx7tFP4aeiSTLzKLL1BgGO9G1wTAVf93Xc8OBajMna+zJY2DKY6OzUIhLN3hJFSTMCjvZuQV
+2gJG70NkdjaeGQ6pIqbrDIB9457Hb/sBNx4UXbbYrAD+FPH9a9OR5HMxdVnBtSjeO+Iflcay9Yw
xXOarGwDTHdYzXVXg7rbprN7s6Tm3Ro5YzO5xpQ3GK3bPLYOaxwBPUKBTPfWaXezUb+V6bCF78OK
kX25SJuN3i4anbu2tZBXmEKXHTcTfV3xgHEGfkIl7Ms+dIBEjtp0SariedQIJzagIN6/jrRtpcDZ
zPM7vV7YrN3NxPokGVsoLm9kYoNWznZaZf3mPMZ29iiS+S7pyXHoRwwaPiCiok59ijR9Q86/dTny
UfnMKPcWND1zbW2PfE24xpMhv1Pd+UD380p1jbCL7AP/SmgpxrNQyrty6rhrBP+J48uo/2lK56en
dkED+G0hjSkZN8Swztt63hKiDkKOVzXW6amr37b9mV2quel1NunYgjfHJdG38WC+ZciYYfazH9we
5QtIkPbyI1JWpdJIlQFMLTSY52Osd5TLfJJc2luljI6anLBkS2ksxwcjze7Uhg6A9owfwdUCz080
3aVcCvTd9Qrl6KJPjn3RkMBTfXZKct2AU43RbVnXcV2k3oOOWFs68EoOzuxxMNPkMjryQCf5dx4J
J1BTfZ94PTq9yMahEhAFdWQguQz/aMmEG0zTfLdeaBBxnicrSkF5kaaLGXENt95ptPMDEdVbotPe
dPOwLrTHTGT2FgWW41oDTCw5y+SVxXVsi82gjPSdusOcZ2FVt3tOS9jWUbdZ/5Cc7RXC1jvOyKC2
VvM0mPOr8BSY5MAiOm/vgcagX0clrkWPLn6xBG9S9yZPjm6bvibT9No2tsXZzy5yiW9zbuW0q7d6
WXFXme/o5G/W78zBn2s8sGG7jo54XFW6Cz4z12nA5Rw4DaQy3cANPPFt8tRlnPYajD2L92E7Ygq7
nUW5xXcniHJJf7fYWR0of20JVa09ICdPvd+dBae+yd5qraTK9JCSk9t6aXBbFcchau6cuXrzkNtp
DVSll7Ceu/NcxJu6To6DnN88HMKIjATrLuZoxvv1GxbGGBj2kyaUzcAFNlo/1wOtdSPsOyPbe86w
WdySS3CC1JoKhrfgZNoMYpE8LGYVuEt2mP5t8s2bjFw+Hekvkg76Rttd9Ym7Me341pLJoc5cuN/z
o0WqjjEDnkkDhEUvUMh7R4WmCuK+mdke3JGT5WTUD9By13JJKSlvvOGoTtpxDVUsALzdu3QBEssJ
H/lHWkWhE3MCh+EHl2NTLLsozbcSnNpoZxu80mDuJS8RDGrHnB7XF1VTebO+VFaM1yOS2yX8Qf5T
lwo5ZmQhtcZnbBOmxnTLgDdQsx6MdLbShRv3hznVc+hK+DXcbsqiBF1KhSK9cOwpIXPBizQXLdLb
wJPuLc3kfVeD8K4Cp3e2na2Fg42sqjFtoKkE0G5x3cy2Hb2wVq9eMp1ZRvoSx8XOmJNNFtvH1Nkl
cxNIJTr2/YQC4LTvzf4CZCFHEtf9bc3pGERddEwH6i8zfli67IkZxT1y2teVmT/PRvHqyfinGVuz
b8/NbxTFD2We2nCZi99aX4CzFOSXHBmt0bdG0cPCV7hH8167Smr7fpDDjSPLk9Z0dwD1zjovWZjL
3lYikz6peR5M8SqlTnIu79bouQYo9smLXXrXlju+GaX6VHhKEopU5AGt3Atn5Npcxp9z6Rwwb3/q
cmMnl+mHmIv9PBrXLX/SGLunBmG5YBaJ5bNXr2JDv6NxtU+Wep9O8qyM82u1FOF6QTXwh8veeVrE
/K4lMB/zjNaintZnAwGaap4u5ATYyTqUlMNCF7C+WYrqYFrNTWxkrIWBMSuLGtAvOnQaTilwQ9cj
OtjKdUm5mzXpnV3Xup8hnOJbzioHz59qDgQqUyURMRpSXBf1EyKJOBSY24h22LeKwT5EkTwDkR14
VX41wyxX2D8N/0RzWsqHur2dhrS7FKQPyMqQ42hkkV1boYG5NLB3uWRoXR3t3HnqrXlTjf2rrtSX
FO3ALp1Dzt67WIwfeo/h3pidpCcu+aSdF1u9/X8pkvKzrkm1h4Qsr+gOi0QWYoJ45EulRiZB7qxi
Pigt1cPYlGHSlI9YIt1Y3nA9av29F8sfpRXtIbPdNUV0zvv8l2THone8pcbbJUkOy62Jn3pTudKJ
jpWK+3tipbkvKp00f4jPRdNdu2bySp8+rGx1X6Tj2VZnpAQK6ev0njo31cBM6O/SGyZfyfSfcu6f
2cgvoEdsP0n40wYx/pMPnBkU0GHCRN2b1ToR7Rznbk0ei0bugZHdLyMds8VMboslv061hlKmM/du
FO3WO1po7W/c2x5KLtyGHLZRyHZKVd3asffcpzg4Rgw9jP6uWbB8yHvQTvPZrou90TZkCpVBR17/
4VnltVJ7Fum7el7m6dgt5jHGFIGGogL4wwXsrwq46wYq/cRHiPyqXRArwC63SblrswgJpiZ0uvje
EuaLNVVXGpECbZlAZYHhuKZoEbjJZtQEd0X+W8tyOD8EkWS0jbCP7J2awZufjJvEo2KTCu2PSsMD
sQ0qZ7hdcSnEl+gh9xjzyl4/oBx9NJv2mKftPZSJLjBi9UGNo4c5bx4HulS+g49VoGT2yQGekzru
FpGhdz2LkXZsttI2E27a6KGh0QSI/9zO3r3eTAOPTu6FwAGk0bPQ1IZtjOy/mw8x1f+yFRShPgJQ
91UiTzXM6tykcBuNzVTlWy6bXdfxokoHrFqh2WRuKJv3UK08hKK6s8yyu/XDdGsXYGrvc0he/kwh
GbsOsVrqu3nuEM8jLba6R3RjTmZRJFtvyekv9RaTGST1dOHsl8nbLQWpWd2Ux7ZRbF86s+ZbTf4M
vdmBMtqidDjpB04ZTcYye13zH0XrHyoDcn9F6uzk1B/66P5jd7FJ3bps0fdnbTsz3igy5y2bed54
ZVIGnpmrPuKbzw1RSy9g3+YWqJZF9anGd4KKNtKcwIH9NIKpMNP5zirzx1FWNxMmg64tN/Ew7B2V
kNe7F/AyL2bm/EBS4LryWgCr1YmW93maKWeM0n6sNTNMbfno1fWlMnsqAQZErTrWlClOGY5S2655
BgyGe1WlV7tYNGDwJZDsBwQv+AAidbka3DOjyvsB9bFelmfqDlKWDia706XnRhRnORuHrjPQ2WOh
ddRqfV0jwU+58HUUE/yaqEWPEgEEwztGhUFesXGs0vAVLsihAtjmND/KXtvh0WHhSlH7powPmZ3s
hELtsHRzE8JtoaVdRUGUjftBxdcyqT3PLxfrLXKF5y915zJSpHmaksGvH6nx6o3L3UQH/krEdtC1
RNco3zeOIQIldTh72fBjMIcxiPUSbo32amfyuLjFIaHr6ar0UNL+Vu9oVSH2MUwKN4d3NemrF/e6
fHWzBU63LaT7MsXlq6jFngN0VXrVzdB1r7JH1bfI70vRP3EVAixHepveshsIha8FP/a2XeuEKb9J
Bv3YqvNeK+r3dUcyjNsXXvyDApv2gf0TWPoZObEHYHMnLY9/xIP6pLTdpkOFhZnxYz0yMeJEX/W2
iiyFuEUE7xrfrz4Q5nI03eLaVvqWQJ5TCXbtQ8d9lhbKWbblxelIlSoZbxbqgFFUV52cxlCzdUwI
Iuxa9erQz8bvWVf2CoBrJEAIROU/rt5ujJgqTXT04ej9WkwgpmTrZs1vpYk6lM5p9pdZsUf1Pmzy
bJdmBYLLw6nBEmhR9L2qN3eV6v2sSpHsXdN67KJ8ZIhkbqZSvyfEn+I1pjb18qbb2j7694sJ+UYC
SrtZMmoEjIlcMhlPY5Vbw2EePUXMJeLHvHH+mfQMqWTvEJvjYSxHokNRvmddgeEIFuMBVh1+P8nb
KJ1vHKv6Z00ce4c6LR+1U+2M9CldJsyD0XQBGe4vL1tC4Q6HwdFuS0mXXOEUNKI7dqnEu912buqu
pyEVbRMiSerJi7aMGBOkJ2vGM0gpNraiXBV9foZhf72QUTOc3677UqPRUZTGXpNEuLiIaCgpHIEi
zkPQ1ndrcSQdxKmn+p09eKmFdm6m/Hc9qCfRNOqG3KYOuoWrzm7XfnP5LObktC6FXmfHosGMiTpn
S62GBg/J/OIGc50wgypDXZciVLoCNtjylrXoqMR2e987zPpqgStcuZ0KJRR9fsn4+1h1T6UG2wVm
u+oMZxUdIFD5O1cUJz1fpxfl4zIkew0397VWbqGoxU31JLv+VzEkDxD19lPTPnYiPokaOJ/j6QFS
dT/HuIa9ZqgnVfF+16l2NdZT63MPTOEcRzeWoim+olf39UAG1da/i0aQeo5vvcrXxHIWrZYlnHUi
o0L7XEdizi8tY2312fdJav1uPftX0hc/66Km5VAr28aM0UPqPCt0+/JULOaDq6iG7/Xx1nUY3kuB
ZVyPdYzo3jOvfulFd8Y643bJmJw3vbNzpvFeTdWdFNpj5NpvS1eMiF6Dbqp0/cUpUszeuQEzNbtb
z+nCgCEYhAUDo34waZsj6zQxdm/ep2idX8n01/pDmsw9xfqyNvVFIFGUD9bki8rzPY11QAravQ0Y
JqnGUMz6EFhjTxt2xnLOfkoaMBb82+9FpPpGUd/3TLjqqruPsuYlpiT9P5rOa7lxZAmiX4QIePNK
EqAVJcqO9IKQmYH3Hl9/T2njPmlnZ0QCbaqrszKz+ma6DSYI+ghGUintqWqq0xKPJ0jjN/bIRx1W
9UUOXTOZ4UE4dUDGstNqrdp19Dvaukb1M43t1zqbV6iBZ7eft1G60F+mqjftxFGTDt+eyrU/D12A
0LCCOBAPu5jWXBEhWbLm2FInvLPiYtekFgtkCMmxhvArU3L8ZZa/mCd9d1GKOXpJwrOsdINs21OR
6kfLSh7LrrqNHDUKp0llac9JXzynbhiUepwfdW98ToxvbcJ1MU2jtzU0LF9v09eJ4v9Uxze71p47
dV0/s3K809yWanf3I8+eNeSFQkVuEYxbSXYy0+rUp9Z9nNe+wOAkMyD41kj2iO85nO19WY+Lb0aS
7I/Fg203H7T+xB9GPxhusS9V3DlUq93SE3XcRFF7TN2JpqXFtzyxWtlnxaRb1ZJdRkU/Sdhtx/pO
7ad/iVVgLVTn+Wtf8rle+EZKztM3Ac/ju7Xx45YqVcOC6j22P71BThF5FONTlfpm0l01UuYpjY1j
0WE8kaR+GLkbaQkGWIrCNFcf8X46Jdp4rjBRS/tyX4x0juoX5Wp344eOtyumiR+Znj867gpGoAGm
u/3G4NBVSIdUQvNGQiX+k7uoXNydPlP4Qtp8WVb8zIAfKjXxSwUDJVDQjoKP+9NY3gMtUYA9s6cJ
9CHJ1m3CXb8rqy1HCSCsQdSmBj1Wn1G9AkY66VOeqw9ZTn1n9UjzQyOQaNIabDnT+8kju9i5EYla
0pjv7ujxO4Q38hF/1UMqnO2+LZn+WAlyFdYOtwtlGf644NQGqMq2dG1jG7nxdzkyeB1NAJRJvwwr
25C1Vcbtg1K491lcn9FfYuOQphs3KtKdYxn3jdL49HwI+h62gjZxfaKtOpeDQ9IC4ibqez5Vks2S
1UD1AUjJHHc/ETYR5nD4/ugD/mCan+NIgJd1wePhMrCTO8mQP8o4y5oUCFaljAVQBG4JiFDsExu4
G4rU3DwLcCZhHBjepfaQO9EhwyGPRImVMLw43rsW4q2mLfu46/Y5dAfd/aQEN85YEOE7xRdV07jx
qHquk7Grhh7bsvSqxt57Q/9ql6xswaRyre77pD3jQYtKd9in/ZtB/IhxV4adcicIi4BvuX5QYFQa
GN5pHAKUX5IwOeQFrJAsbJqN1Qearezow3jMcyIaTAWv9i5t/Ygx3UneKjKH12juABDjbRROp7C+
Fo1ynhfjTpYaTW1YBcO4HTsKiPYdS53md3Sr3kw6QLXSBLpBlyBNIJXdTGWKb3Q5b8Oem7JdC1eA
4diZs74rtMehdY7Yt1KG+NNyclg5Clr6eJANZDHNWKnNFaZ+aLX1qq/jRUvAGLJHr8yeqUc+RtVY
bWbH9NfyAnUbWax8mVebm2GyGWSNouywhfWx9g7VWCrstUPxAlIIzzKp7S6naspdx9Dv+rLd0Res
HErOTeVmp/FxNVayTO4KaXhoo76mpFck2x4iUKGD8j8YiflRGs1OJcEuDSw1hoPgVRzdjgNv7LMp
Tlj29FyjBg4JIjZdZmqMrUoQjgTAq66P/I05L/dT3DyWyYvQBJTB2xZO4MTazuyDyOZOzp+mYt+x
ULrpmRD2KAPlJOaCQbjq14m1L9zysLAkGDndKg78hsqCk+fiSUvrr7BV+CpZWA4X9KVwnqa8v8K/
26YgBkM37V0130+tnh5LI9s59AaQxFKWfj/lN6c2/GZ1Nrn6XerskeyOfeQ4884EkOgpyHTltGub
r0h3MKv9HYWq+4cj2hi7G9kddJ+WrbdQHxAcvgfrN+zhwDPxyKxYUnaGyu77B1rE/SC68/kr6u0v
/IjNe13RMlgHBdeXlaXHMWC4J15N6sxZ/SarMmXhsgv49gGsMCSg6+W9bH/+D8qk/35T+aB8kLGc
1CtdGCWn9tKnUjpXc87aTRsQ4gO82rZyyZAB0IrflykhNOUyLlYaNBNkQXChaD2VivIs53tVwsAt
w3MGXaRMi50H/MzXyrnY548jzBSepfK+o9TcFKHtEzYYRoGRWVkULdn/uFYnotJan6RiI6QGp/tb
F9amA1VhD0t8lz/a3XIuiqPSlEfD+MciXDB5VNxno0uDCb7Z6EZ7rsYgZ2/x+iWpbd7ZN7Bvnsfl
BaP5D9/OqMpIynUv8eCTsjgZTTP5LpVP+tdv7ZTWvPyFRzrRixsUVSgpEa3EmBDqp147/kpDOVY4
k5cpzc4rtKtdh/hTPJb1sVmmW5R8N57qu3b9b+zOSf8GJdRHIHuHX8OO12ePNHAl5f/Krinnx5ZN
Sf3ryBbmYHmYpEcf8YIBahwaecNoq5XoFQGtTxfJjekwOAxy+cY/4D8qiadlwIo8CMqdrgDtTdA1
EEJZkbztonxQ9uUPfL4ETmMxt3JO8OYoaH0UFD5rkAd1WKwl9TXLeUGlsvOm5MyO6pboF2Nv+fnf
omVny/Nps713OdaJYHaanbMq/srXfTK8lFJ2N+/N4Y/irZuG/jby8zcoc8c2x3fJHC17vhuYY7d8
4tGY6dH9y9EgpWdV27e6Fixds9HimCL7J3WQXatgrr6ah3jGy5NxgUiCI+iyXZfXHGdNgsZCpYCP
kAcunOrNq6ODhOERFNfqWok95qtg+1kZbRSbOg7jQd8k75gky54/FKQkjKZh3UqAYD0ZYF0uW8d5
VSCDaHStlC3cEYOkhGYRTZfBCTInaMrBbwzZzgzXaC8bpliWRxZgcgjiGWC+urG9d/aEltyy4UXW
oPySBCp2pZy9KnaCRQ+UNqX8xA9v+CPMLglEUwf9k7DZpD/yCxIOZIkrHzHpE2MnMV3ekyggXVbz
R2qgGyWPDqX3baR37JVofOGYI2D8N388q00mrhn0lWCrLuu00XmjsFN/QZCaZH3RdtZgbquQCWW8
8/qtcoe9/CuXPUT9mamAtMonRZP5PIbs3oFlqVPChxXF4zVV6BsjQGB8jdd1K4Vtxjrls3D7zsA8
FBieHNP/ha7QaPZyi1NSD1LgulGzdMsIuCDpUfNs5dHJniFn5I98oeLB/GYSdDiMzDYDbQ39ToZT
F3tDknVaYMOKUbliEVIYIKIeu4I9MKX4RRZn7DD9AnhuIaA2mnlaIvUYJ3s6gGxM5VVXsPdhPXEg
51SyMpYAu5blkRKnehXUgcXc2cYd22mOmg+5809U+hjbfrmX9fffTrNuGeSidPjUSMVNZZ/GX4TP
YVaCrGj8pqZlQUnVGF54DOsOc44KDoDyyvuk3OGyWT1huw8d+5pknS+1URnddAEY4F8Mp2zKdoxG
yJlf0Oah1427buYCX79L1JcVi5UGUfRxCotrt6j4PiZ+17vHIvr0oiAiynVczWQn8eTL6sHeYaVG
7q4ZV6z2Bt9SXqX7B8nBXMx7q/20DOpa9d//RuO/t+zr/uqR+hED5Ouy6Yy5C3sfqsNFienNYHl7
iTmS5snFK7MzyY74CO6KVve3lZQXJ+Hl4IRXoMsYS2Gr/2G0fzdoeE3T9YXgIJ+h00xRJdxn9iPk
ia55t6zbEF7q0tz+fkXBlZG0KWE5r+m4ox2bZEAl4SeKvJ3s2cz+SXX7gouY5AfsT08Au+W1nh/J
9eResaK7o4/tOZKFWrknvQG/VtynfvV8ptKFsSFbTRYX6zPjaJTyv2xgFqeqpme0pnvFflHqa83I
2mtAunY3QOcIexeGfoKjgzTmcu7W8iZPPei4ZzF6FXtfvpTjQO+lYbxHIkjYoMHwuxsxNPHZiPQ9
gTonFJi0MGH5aUNGZVj9TVe01Ya6Hf7R9D+02fMtCG7ymYZRPhldg4G1+mAwf3Vxov3nuYCSolXe
OQfkKJWIftX2F4Us2JfzTKAckecrpfKKvcFTpjw7U0vLWvu+newXFipdxDdj8qpSsNW9OFhAElmT
ck4iMGGa1o0cDz0YuikAADdHVphkGo16laRIIgtpiMQ2XsLG7HruGpxq8MYZFBQLKMbjYZNX2hvl
qcdJv5vprDySt9GxIDDKe+Y9BDTqCu2bpdHBF1LzQvZmf0g50c01pO7MZbsYroSX32dRyTjO0Ri9
gzgAo2dvaHECQc5qp/SHBqq/Giz6mzFioQZaTJOP3x3EHm6Wt6Q0oC+ah84pThL6umYmfEvkYW+w
p2l6zdpoyI/jyNwX0wJ/FLqe8+r0q7OtGQvZvqHl/Rud5F6nxsrdBGpmrc9b+lIHTQokUuO5RBoc
69NNcmAHuDoyrIMqDfwee8u8NhnM1ybdy2HisphIK7Whuchn9cuHNfyREKBG1j4dcch+kgPF4jBt
8ZfmYfWeGz1pNL8lmYccHfnw6VGJrMsDgfNLn+7UtrxCbXstwVC41vheEx4HoTRo8W1RjU/GiPXH
E3FmNUIaJDvs6e7LwcTc8SCR2e3D+hnSkGTdfCtHKTOceo+dGjjQZgwSnl8IfDhIyByn+bZWp9n9
Uw/xPed8Ur1ZA0bJfDifmAP6J41+5rNUp9qHVnTHI6B9Lzcaeh/Sn5m82qJVrElEr+f4MhUjZSLT
ATuWrwfpvcOkfCMX+6VyLxmtL3geyfKJMNq8HCVE8/H86TeEsDh+AyLT6tEOGwlLgn23hI5++LFn
FcXl1+C2XIQ1lSDWbcKIaL5ccNDi0FLALXTJcI2k/5YRSSUtX8hPQqqfMyUjvoeSHUhpRF2v38ka
QyDwRCFdBkzBRZsfHNg5t6rUbj5ZtDJ34o76Gdqs0p489L9hkHA7d9Uhjso/DT1zGXdhwxBTidRF
VQXyIix/6Pck15F5L7evzOn3+MmHgAypRNqUk1/RyRCpVNR5kPW0VfzmuJR7Cmtb5TZKmOMyQFpU
ZV8s9IjxIKvGB2Vbl/KuTHs5f1Dae5iK+sD7phCbN+5SvZIMldkXMxbWgHNt8SfhDTryxuKgmPoL
3Um2NRRF1HXbsLYOFaoMXjblH8lzscYgEf509fJSuNWdVZa+BsV4Hljg3lVelQbdu6T7aG3Ph0JY
zrQt9ghOBJgVmH5Qs8vCvZzRoDWjYAmHmusKkQiw5FsiMoP7m8zlLDjw7N8HNWlAogceJzyzKd/Z
2fTxVsnsub9KslSkKseuu5P8OgEtlLBGzSOmTKxyR4Itm6BzksTjd/zVaykeuOWTOdwGG/RHt4+1
Pv6FIR6B7DZ+tk4DDMKmgnk8PLh6+qUWkPfz4rQCsFgLpNUeMUzMLa9uNGlad/JwV0SWsUUnDsVK
XcwNDtXwOYUvAKGgSYDZVGBcEVld097hCNfN6NDZLdUGdXjSFec6zsiXjVLhLmg9pCYCibWGfl5D
bIqhVy30BqjYxdi3DowgKQokRKtQv8qyeWlLivBq5VKbsUCESGSQn3XEhRpiTmLGPuTiA6zC2+LW
u36pLkbPvoudFCu4cpl3a1LUx6Vpj2sW/8W1Q/Ehj5nnTqXQLY2EUTt4X/FUPKzJDGuwR7/jxO4t
qanJ5fC9oXgqGuotkNM4VD/odI4cD8zb72GfPCFK+Vu6lXDZPMens9f4oAMQbmH/0IIm6f7SBbbb
VLzYU50DsVvAOHQoWDbpTGEQp7NwE7nhcnapOm3xrAY4griAhb9OelOMtF6drcOwhrc1cWktOd03
CB9gxxTvVrfOJ6yOgJ7ofFImie+sxr8SHXBQlNF7HFULZX80X9ZMNqzi0gXhTLnpIXIRYO4TpDsN
EBjPmKU8eUmIkGoIP6ylgDBsDvM2xUt3a7eq5ZvL+lGFGlfrvN0OTQSpX0UWoyxlzSfZvPuULpdJ
pzmyM7+qzcyFJo1PsUV7I+B1JHVV+16FIPWzYZ1oS4qiIGoexqUZzkUY1chfqO4dEqV3HrK4PNHb
Ot3PMPZhxq1IJzQ7IQKmqKPU2eVGgOQe0D7ZLHpdb1UlfCtcNE5RHf2zc4KXMeEkKeWwxqSilyUW
dVVv2g9tdk0ShW43a3Z1J/W1572t2nvQTTog1E3l3mOKfitBRq6KWT4DIR+HpT1O8DcDa5hOZmFc
TcoiO9cyj1ozX1WEalfgVN3veZXtZC+B2RNLgBWcHTjhQ9Pbks1P0ROywPW0LtpyaS0gPa2ioQEy
eloFsDWRcqIX6JJ2s8yVwUW0h5O+RLbvxc50GfSxPOvIIncUPiJAlqY5q51Hpayb6GjkaFpQRKO3
TYbmU0nqb+k3tKt15yUxRyCUjMBteNWPtnL2b/C5juh3PoZ/FwQgOzVxsn6jYSL4mZl59YdHrYPR
GElLp7bo9mNbRueloIiE/tGMgxKi/l6PXaq7jm1cvSpVjwnzcQxtxwjYqKag3OlhpqPsk9ITRcQ4
f6m1XRPC0BvsC/16bbzrV+PYe92h6XGmdLyDCqpbFfl1KUmsoAKdVB3+IqWawBiGnr6z6hcmeW8N
xEGbzgNqymFjzWnHogMEpnyS3XQLXq1rthawrBvMxjLsIKSgnHJG9rFF2EhL75IZ1KJTyg59ppK6
QdHwaXKSPutQaoNGK57zbISGXJYHV0UwlkcfVdPRCCfLnoqM8zkciPeZvhj7jl3XWsX7WHfSZiCD
otmVWzPk4l+jtS3c5WEYHZAeCNhxA6V3tUiRreFh0dIHWzGtTQqmmVUhQDNX/zAeL3ls/0tQVJoU
BUyy8mV2nlZb8fGqv8OQFf4pJBFomRZAYDVcgVBSCvRNaaAxbNENwvuCzwd4tKM+/9gk9msa9Q9W
Mu6sjnClTxegVFINsEp0326R+lltBWnlsk0z9c5eNDjWy3xXzDMMg5BzleLpUZ6kpSDijOHVhF7P
YtnSBO61MlUIrel8E6VtpFM3m6wDg/UH5wx4QERPda6UreM1nwNSAB33Y60q7vVkVdDxqDCSo4ju
pN1DltHT1zMzP6oA9YzERb4W1rhaCeu+9I7tGiNQ189ArvcoIXx3zR9S2/xnjZ7IxGhYvJb5g45t
6K7KUhuyWYrxOD7RiooLs17pkPXp2ORowUAdq+aKCJgSoau13qHHX/WpQtFcxG9J6j61TYzCFxzm
QP57l7lOszMcZx/OeUBzH19j/MyyfVzc4lZpyalLnSda6Sr8A48avl59KWqRA0xgy40NFfb/Bhdd
SjqaFgYcVoFFT92IM9yAUjBCt9In+1Yk2ju+Kc7OyR3O9Njygt6A8YH6avZbLys2rlH8wwbnpqvN
PmlHFZmfDSiv2NtIqd+TUnsfVfsrp0crnW/Wvx0FhnrqaE2xvje1ct9n2pvRgmq6ZX+AVAI9duBK
VTnXfOqBoGBpekBjeR8h+tUHBJBFgH0r/Afta8x6jqQQLkFhX1K797HVeNPT2beN/G1VSop4SvQU
jsvZacZILvQUBeyZ+0hDkdrojesSzhdKq68cHF+NQwsJdclQN1njNzTtIJxiVpPyMuUpVDOyiBEr
THS1TUzKCuU2We1nbZ4umoEG2w77Ry2mIera3BlmdhfSPGAz1hWWf2AMY+c+OqX7Nipzt5kjVrWV
d+NhXr18RzMAX7OSPX3K39PZWCnKIQOyM7XdDLP5YVTdwUr6LYxGbWMW2XNWU0fv21I9dLPwB1Mv
9geuCUNSftqhVnBdnHdG0T2MFmmEmZsDJPb5kC/h07wkgAdVZ28KBctOU5+Q7FGn7+CKKp50RYke
dTd8cPTllcP6ucmcc9lzuTWt9d5SK+6tbfpCBYsO2fQ0QnPEABRsedKcci4AWTy6YmPqoRmr32lg
0Gg4czV9pPPwyZIEMYvwR0XGDlDR2U966Z3olfMJtz3b1nPXbZyaa8gYqyc3zm8qAaaN8wA+7N2c
rpfGdb9n+nJwK58PkaYc4cV0l3aKj309Z76mRC9DP70ulVb4KaY1UMAmFqZqbpoxPVGDxbpCOUA0
SCiUGjtHXP6cuYYe0pDCZ750ccrRGG1QjF5my7k1RQlvYZ2m7UoWtokJ4+rCtUQfAvL2Ywt5XBnr
92GiG3XPRWVA0N2OKwUurQtW2/lpJjJQTUVjpPXJY9HUl0Q1AC5L5a4y0KE36oOrUVXpU3g2zpKu
W0tvdlbqvGJMtxn75tjQhwzLgQT1IpncyDcppfaYUSoyB41+tHG9LUBGEDaGMO2Icq3xqPNFPsJW
5toJ/QX3uU08Oi/osfdeOUt/JJQJaLBQABePMFQutd2+EjcOyEZ8mJ0PJvCxQyeVWEtPxayX2yFr
ubpVpxA/BvwhKE2o9a5CWxRn3bW0vK/Smb+8poZQzyaFYEbrYfeljVOAErCA3N7XtQPxr0SF4r4o
lb5d++aRzoYmfIoIdFL3Sw2ClWIcsOt/zEdU4lZKzlrTTsvUzoqFOSA0bMT6j/ECvCPxvESD00lC
KnvUYWUvOamfvahvbrb80N/mMa4n+vppD5Ze7xsuqFFrvWplfMzc8bHKp0u4zs+dy58z72J6I8t7
mqpduLZ3ydzSuwz/frN0qC8m81mawLEwvwtab5XpdG0d/aTk41MDvwgLml0z6aRfpMBBumCxGIUl
FZkiiFX3VJbJF3jFdnBYu6MaUdomspC5Y9iFAlcR0hAkGWh+2JHuYaTuYJUdKX5+y4To0BddPdE3
aJyRE885pPHpgx7v95YxBuz4i6fnIUQOrBMVlUpC71taA00jOlONJYenJpMYDqQi995ANUkqTcFC
OxtxRg8jdx+n4XUE3Va1+tsZ5ruSBHwu6dmUZMp7rzknj7sPGvnUX8fw1E3xWZscICLvKH85Dg49
nZx4XwNaoDgLVisKHMj0bZRCFULcUNVMnXGSRaelzkMTL8GyxneFq39oyCnoqvUsg0WPFWBmdmAT
23CmyvloTPRWMmc/z4A1AB70PjzCR4/RWXl/sGS/reAoKX5nyM82bobDkANSvGonnTTDaawToMAL
UD4RSYOxGR/UuibeWc+zpT+mEGZR6SCwo/I7CqIPJJjn7YuRF4H4EvV2HojAvCSajhAdwGLbbAho
k0VpELmsKNsBGyxSENOwfb1/dWpzn+icvjSb2KwackMukv3cwwOEawel+5ADNXMfOcjJgh/kLgzh
EakT6Ayxg+/Is+zDafSjTqbucPTrmMe1if2EwGHkrj3/JI53ojdsF8zjesApdze3MQludsrV7jGH
aeWNlajxwRK04orBBCo70NN2OpI+nxfX9lWXddd0aJZLbc8Ndyffq2lyh47PM7czFJEjvd4QZNjJ
1hiMfWM30cao0GF5yUEf4qe+iUJUZ9RVjfBYpyKiz4eWNl1TuSnTEZKOF+CKB/ykUkDARWEMMSUW
4mtccN90afpnImqZyyjQmJGFmXHQl9CU+rkcqiPy9BeJIA0bbDAo5jLKzRJdnG5FLJztaPa2twDu
1jx5WkAoDS5Qtm18WCujpk7ldUTVHarjvuWSqLn1VmzwuhrCDZCsQzMpk9t5XkIOYJnIbplGsi19
2HttyN5VKZJQw8Xue4O3HydtNF262kUtVZJeO0AkOl/YwZfNSFU3TWjdans5Ln3/itmFZSLvlTjX
G+vVJoTKQzit1ELzI0Y4l7WKX5Med5w0f3FJf11IgfhKbWcnAcJp35uGI8elsVvaWwYSEwwkAKsB
pwy0lciGZ3wTmLVCyelwnBrJxq1bClbTwjHA/Ft4gCAwHX/mVnPhrGRXMxlaOQhfKAf5Miwe7Wby
eL3nXnGKzdI+YfMIK4aTgq38anAPH+v8pRaAfoHPyu0kHtS3Gk4RptkvqkPxd1CKe26wb/nK+BCW
p4oXsay/eMlv1KE951aoEsPSPe2MSJjGWxspEQREhgFCdNq0gDGwxhWk07H5gth5xLalCmI6LA24
RKxoEJgd1Uf/s5WQsBKyHHTn6djeNZVyQMiOawXThMiiDDQcKfBxsNAA2UyRpV0iVmCnG+fGsrnA
88CG6UUQn7ANWKZLz0iqHVnV+hJ58W1EIznl1cWi/kRvmI7bYIjfipvSQa7dRohW+x92N5IF3W19
tHDxhsIHi9rYY2Z1okQ9GnLVgXwAGt7PJNu2FXS4kbvG8DG7yTlFcyu+Ee56s2Gg9Obf0F5OzpR/
GT1lzGWxT7PZv/X5eoLbV8F8s18kTFZzj/hEg5syX/SM/hu0LrI49d3GOqekQGrS7OQYmev3atD+
0L9pY08JAiaomu3g+AaLNY6f1Fk/WdyOXKIJpJOHnlvMIEBgH5hRe+rp2jZAmjbb5Gmyi4cM5rdd
QLSB+ECA5b0rWvpxp36Ya/Sb1XBn82GT/eYRHeuBEhYJrEyddIXrPRwkZmouy6lNw02nkEiM9Ulg
xI6blvzk1vPk6MkhyfWHPrGpN1yN/qeq9F1SewGtDvwYevaaZvdlwoMb1VHT3yWNQNEueSsq7vpl
pvUiVk5bEmrKCp8J4hLDvhuX+x4uKXPWMSzONPoyNVU6UQAedsPQ/pEAiix/F3UfEj7lrzO8xDq8
siYOKDnIs+GWqNEfY2n/Rf0bpQEy520GsqaJ7pQED0SbcpJOC1F7Ms+DVpMSzU99nnyu2Dqunftk
xOlTUhQHGemMvhEtcGuDUhlVCESe0eclUlIr6Zw6QxCNKuB04oY0v5vZ8DBQ93OawpWhXSXVkFVZ
b8QWStoZ9JHefotpy6clVznbZrU4oogKGqt5qVvj3XARV+CWozaLjwnFruhgkEXRbpkwHXE131Qg
7tz1c342B+MQzvXBpMIcQQELh+I2tt3DygZOlzHAouu8cJi33K6ipHryHP5cOPigFcGcmid7fZm0
T9C9LT88s4exXvh5vRwodXRMix7BRqiOpR6+eu6I3smbt16IbFEvPFHkn22aX4b5eqB+e1rUkSsO
CLNDbjgv8Ulzw4tbFeVGrqRa651MbxgpSL4lIRZmuMTSDxlgPiMcRm9ZAz2+avdrX1CwwkAlzHzZ
9mVi3BlID2X2awe7ouU+XyPOQDJuZMIK5MOsDAMyrWNGymlwINicRDLZprYAdPx0FEh1YQdZ5xz4
I+dvDG7RMWYSEdjXvMoO+06X9Kol9BSB4mmYt54+5lNd7QrYfBH5gnSOtOIb48IZwkEb7meMK6QK
RI+1kQIDXJ6DHIcdz7iIsJ6CAGsvcTEMGrtnjfCXsGhZiyZfHtK2MBx4Y+gPI25VBhtqopGIN+/l
UeNw8tEHyjrBVoZLJMIuy3T9vEffi9S+97hMNYBmhE+myeBXjOTWrO19lyp7CbMeH56T861xfEfb
YLBftDMAerzepvB+ZN7k0C2d5VHTXDhzViCv7BW8Nu5rTLxkSR7gVEw2hmUFNP1ow9PzNzJ9/Mjc
7IBXtCZkDV5axfFgMP+Og2j18ueRObRXvP8HBWc1ago6wmAz8TG33RYp0mP9IBMz5S2vctexs8iH
8HhxOLKPYxruBH6UY3wgmDceLcjsv3W7bDlcTs3Sb9zGBOd8WTznt0yDCIpgV6/JdlnmrcsNLO3p
YUiyDTGTFL2mwpFP3zm0u+hfP3JZLN56oltN6i9bHCrLrH3KfawbE6wfF78gZLQGrXJ5N7s27+F2
xSa1iDiC3VvvdMoVIcYPsk1igMB5yOmXG1/xDYazA1FPOEUsDxag5G/xZHID+DJnyBJ8oOI1wcAI
VauxlZViWpeYWp6kOB30vhJUO7QyXEqS7W/21UDsqYAgkP6sb7b7WYFsAlUidTd3HGy8uruK0lnE
B+9hxY2dOVfAi4D1tOVhLDEeZL+7mXkwLboRez8DcKNu3Qb3u6uq31zK5PAc3W9OuJJPt4zQNwFD
f82SquWmZemuwHdMJxubyFyX9gsMKjBSmnZqZjAZ1Hfq7ExvCdrGRvQ0FUDRxcKjv5PhNoDW+bpu
4GI0evtxObGODdPdGzk1d6vfK2wULCL3kuBLCqt547EjmKbOSPRPZH9teuptXswdjhUK34EjZ63H
vzkuEbJAywZqdXOQFT7MC/SEEFaVup1TARl/8lG5X2VfKjZQH86IIEITWaXaK5D1+z2/GXPGM5he
luzbcEkp2mIhUy9PipJ+SsLZuih2q/KUmGAOCuWYyDhlJEHUwXctnk8qTFqV44NlGSHWwJhiS6gu
sfiLyhEzBv0skYn2dcx2ycWbi6Zfr7TtZdFL9ryuFqS8/rWfVL/iKi2zWjoHap59vtBW76WecYUq
VPQ+07ZPQOxbpNzKvmmjm4tGM0rSI2b84v9FnCqK8Y9p93vL/ZS7SiGnJyb9pHO7uqVsTNVG7gy1
XbTbngPQLVvIBvZdxaXPQVAb40oz0eER0cBv9DCo9k86oiynPiDzfMq5kchT9+QErkMq3qyHhlTC
oi9pEnkHbpY+/n5vinGv2+2lUyjDN4Yfl/VZfk1mzMYKQ42/4MXf03gXFTEXZMbFNlfp8BNhLyRB
NidlaqEKym8IxFNGXqCVdCwjlFoXd+q2ejz5Fhm1nBdce69UWweCaonkYUEi/Bux3fme0052ZQjT
zyMtThv7b0vJVg4CK1suQxjIwiIMlPYPWsstPZcpnHF9tJZb4uJhQOZgeMW9zPlgVtua1L3EWFAz
bwnWYXKdrEQRitjvIfboFKJQ15QVieHOppuyb/yK9hlhtKyLY1fN+1jHaoLwiXQrYasUaFYlRKr4
WMsak+9p5yOHU2Y7/lCciPEdA7HWtGxGDVHZLwbpbFJnJDTQaPofASXYvzO5vIRqXAwrLT3akHok
irDyIiaVqrYWvXKEbSzmYbS/YgAYHu33+8hRavIuiZw03oOOOG8H7ZO0KcLghlLChuWkW0i/MB4q
uaJdZFDy+PfbGQeEj76kmGUIg3owHzwct+S4kK9nw1fDtyTYBfJoygK/ywdD7Z288EwBzqbBsQfI
ZQ5XSRmi6hWpKontteYCL2efEiFfkNEnosusktbLxbTPqj3BhTOJ/8GC0sGkyCghCo6cKf8//iQS
Kwipc6wAeHHMtrcJShlbnwKsfiUK6tPflhWcaY9h7t1LSsfn/Y+n81iOHFma9RPBDFpsyaIoas1m
b2DN5gy01nj6//M6c+9m2EOBAhKZITw8PJTDzsSVDUwlPBU31UBL3uDQyhXIz+q2dVrwq/hwbamG
GVW4mpqWjKIwr1qOlG19zphFbLccq7YnB8PZaTrC6qBUAyVpOTehuOhghmgWympufH+toP9xOuIB
ZZMWJRWIb6C/EUFWVXzLxWBvlOQPcAZ0stKGmpX1grb8+07lXj6NPS1nq6BIkTBIzIWbfumTtDd4
uzvRRECoye0hYnKO5QnIixQjE8Ow7RSjsKN4PMtnrnz4xLMKDrBJT/QhCe94IaMKOC6sWehul77p
3tPY/jmju5vO03FgmuaK3IQV/CJ7DM7YQuQlGfT/3bpYi/2hno23eKFlGnoNZL4zA6ASsUYYXd9J
V0It2S8aCveDTTRe0KTKfsK5LPKekXnes1yDDas1GX/AHKPzqDPfA2+6jVg3JgxfZDhvD/lAusbo
maeRYa957xEqnTXDM9NTHkFOTRV+uQhY/4iwG50BB+q0ebHOUH2dbyfgQ8h3LEqfG1F76M+XEJWw
l/OjaLtWVFzVs3mhw1Ky5XO7/NTIUgVrqzhZxTMyqU+T2UA9rYxbRYVO8rHP2X0yJLj89drrg5vc
ofmbF6sTqHAmiHEIUAIi5qwaxBzk01Db/KONK3frRyJqyrSEN+Nr0/q3OiAc0bqbTtmDkhuLUa1e
111gjJypuNLc94AQiW3hZOm17tQjol2ohcaxez4DgQMY0T5JtdT7gZ6oBEgmIat+ahuWvh1crbz1
RpTQarvEJqAgqVM9ZPlV4DSHcPde2UQ6s2wp2lCuUJq4V6Lhjlem99z3EGmoepkpvThZstMqhuya
Z3a3c9MyWYlqDZycnnONHCgVC2LhurYfU/ihS9BfN51zh34QbIUB7kG9cQT7aznaysvQ6suvNgMJ
ZtDhbADaGpz13AxUxaGDDP8Sev7LgCNI4uARTEfUtPZ8mse7piifuiF7VEzna+i66SCC5D+0yNcu
Ufu12v1LvxlAq9kjWc9XynkIB+vW74x3H4qbEmCtQuCMf+K4uRpyIr9uKx4MyFVO+zcag8+xpU/e
X7o/YM0BUj/MqC/83rtIWys51CjJ9D0u3fUHSI7To1eUtxAez6xlAZN07upluGPz3tTIoFqu+ZyD
jiPjfxcU2Q3OcI+RD52AqbUHVIqMQLy1YW1keZSnuYBvZZ59FlNH8mfcIZWFapxxTafzjdkkp/Rd
ge9GoqpInzOTkeUmqQmEhHA3DXCHINge0ix8ql3v17RFb01PNzvVLYTiPpjSe1DerrHtUxP9HUp8
mruhaxrn9pk/e0ithrSGx7Wp4bXxsQ7r59jc/zrEjnadHUzSRLlEGiKO1uzdKB7IwdQGsDiDDeMR
ktLE9ohWDFdayQWBr/YOxgWdb5g46joX5Do3BroyuuEx3f61SvuNJ/gqNxNKaF++jlZ0g5KBewo2
tQSIKrBln60ou2JUAIBJ5xHfbJfBxtHg0NQUMRXATBSswwoZmXWgJIR3oVsMOSU+F+cCdwy+G29B
UQTcZ6SoDgsmH1LzY2TXV7iVCjrYBF6xOiGMcHQdaTYQ4zb9ZSs0KCDfzyoWvBnbc/Cfnxqs6LWh
nsCRhq+n7BAJHXUGhNkTEUBDnsxnyh8phuI+BPvJKyOAcAXtjRukrKfsyEqZVg9XUclra90QDnAV
WD2AFiS3cA11EW4iMCjimRQhp+eFLhoATIK5FuSueBmAKPiIOv8xUEg06hpAeDhwURl+BVdcsfFp
JOGkF6QgGGhC4FPDiW4Om2YEyWFq5Izo2aUsWYOry2XyDFFX3wFoCaQ4hdMYRzom7u0dXXK4jDHr
KX7eTNk6pYeQmoo3whw1PnhEFRtgNv6GCnVORr5gs2NEOtokRjxtOB+7+G/chKiXQAq5QgC/4Pea
7L0Zjz3GMF/u9LYEweLio/2XYhj8Szz0n6w719cD6VWTkbT5DwxvrTKEwFI7AzfZrMu5CA4seBbf
jnuBe1/f5Db0KvTL/LVeHlvETKhvIsAgLSoS1NaC5/BTRg8W6UnbbQdy+IMWnl/IyJoXis+T2kUI
SS3rjRXCbguTGJtndk7Ppyuu4fr4av0XVv0MNqiUv5r+cBW+yZhjN5huBEuxE3hLSlaUgS64ZHlb
l3vDb9KfD7Mb8iLLCmUHXUUF2Sn+DHmUMw+cySIMVwBiw+LhR132fiqFVDwp26EXqF5cFg6gLWRi
q+hvICn6RBp8d0Y8F6bxRgkDUMp1kt+2f5+RbpFAH614uqWx6Iu4qSRuWjaPCIAFIUlyzVuiBpE1
5DAFNjQ6J2RxLirYqIocXEghY+09aDGnkPFA/J6COqQ3LM++WLzqzQiYG8ph4T58Mt28765kcFgz
2nigJiJe0byrlJzF5Kcu8FzLds8uVjt8hFn5LOuiuDFnt2eYBSa1vObokLCcCqDlJek4YO97ybGO
m2O/osSO0JclyIQnd+v6zDAoRNbPpyAT3cfl1vf341DE50ojynK9T0wXNKqNPllW2tRuyumdfsOD
qtqTH/0q5+hYhRa9VYKz2UrU+awKjRHIqzjrwXni5oqwVEci+4Q8iP9W/nxP50SfBmoL4k+5T25a
AA3dQvym+CR27d64OBokRmDD+3Q3DvQOhsCelz4p/rqEr3EH8kEBPivLzyEnv/Xw6GxuFYL8NXxU
/sMqKCho0/ruhMJB06n39pmA/CJgYDhvP3MoMzE7jqXxAcK8pbvLXNTYKCSB3yzZVRbAOfD88zIN
z3UH7AfGFNHwTkRIM00O6ceaVJ5/h5Jr98mLT1eoOaELHD767kNbvHCh2nUBy8rLJf47UbRDcfPC
x8Alvv3QUPxNZ+NuhWmLbB1FYYbXZ7GOxexTPQrGr2YBIsaYVVl7g9TPL32uTz1dDE/j3iySA6xp
+qDp36R0yAsVZBYNgEpUGzgTnFIlD75rv64BAjdD36LysTEhodjRW//bdcsRpO2sdYnU9k8bLYnS
dw+8c8PCnHC4OjKG3sK6Bi8jaqy0V79idvsNmYg+YlYxgroQK2Yzusrab+58so528y7sMZj2ky0n
aOfdOzayK0aGVUOnmEieN2ztnyMFLUSBlCoiW3MuiIVIBluR0R6UEgypw0Z5/0C6LbyUfUP79rUg
dtnyAXKHrsjrVK8Lh9uIOzRpRwB44v7bIX8pyGrQSZBbgDtxNVtH/cGgygqYPX8oYzEvgBzuM9kO
iJSrk6RdvdjK60r6wEYjOIUgYew+ZLHM5X0WvCfDdqNkaSVc9SPj3zlObhW4R8583WFoA/svjU95
Ft2YlfONetCBuANQ3qCnLDtM9HdweZEGe2BEd6XhGd09lYkVuGwgj1kaH8UTYUD0TZv7Nw7dmDMY
IUrxyH35l24ALajozpTwqGCjQowMkyDObqUZDE2lNY9A3p+dCYTW/kNnzgEgUsc4ipxTOpcg0a/t
vUg32X7IEb7erbfdfZ6R9JaB8HPv3wqq8Tr2VBiRk6ZxOAFnjLxXN88QrmFQR5ERw78nHA2YxwhA
QU6kbGC9QXCGOv4IMfago4T9R6KMzEbpKLiJLJVjkAJrP2E5p1itJ8HkHuTnF+vdojCSssRKU1WB
4vcnjILAkDCj1/U+r4ZDFtOCy5Lxw/+ZG0ydnmYD7RXywYYVSIuXUvYvOE5n/n/hDnfEjhvZ6fwL
G8PvavPWy52yvrnviEThfRCXsCnkX5Rkao2JPFJA6aL5JnnEMbaMwWSfd5xWYg2avk6Ij0AGDAG3
xc2RnSyMFTaJUvlwPs/z7rCrQ/KvKphNkBwtEnl+a1iP3Yx6eP5i0irQm7HMZtp86Bxlz6TUE805
VF4oOurOOeg5uwSIiyTiTGcTv8zPxLrhk2MIAT100KRiYgfNwChCFd8CtEEqcDrpjBxjEMliKof3
gI2dFfC77W9D8xeoI3ZCVfie3ow1RJsfx75Uh7Yh9LDIXFGmiF+bBMU+llshe7LjV7SqysWVH+dz
SNd4fstf6liUSavVcFHL5Yc6b4LR+f3/vuCiLPrmNotp5zFTBdhUrD2LCpbIignL0GGZyxt6Hh0P
cLa5IPOUeeAi5CyD5Vzs28//9oJpfS5Ab7gjVTt10tSV4j2frAnbSBbT5ChxVc68jrPPHnfj8Rwj
yx2Pu61zdMHyO4u+0S3fbdSg3/LhtCTd/Jhvap+L+eUD/M30mgLOcC/8gLhoCf3rrhkedOj4Dt+P
side5dA8ReRsNmk5YtvnTXF6rUFRHMDLuXnaP6Pm2yL1VmisMjJZLyElAVoKIsmasIoICpDWgEEY
CEG8dpQJhp39DURBVH0qNlKl2Z4r59+dsggQADLh1uca6xVxD9WayxcK+FWkj9SnzRYsMusKhuGl
uFViTHBlAheoXmCgCexQtgl/TmC2IkYsADLz0gttMYWX3VQcFvuNGxVg1FO01SnaLa3GtAbAZ/ia
5IODpriQo6pgkavzhTCWULhfvmMklDDvlnUfEu7uICteRttT9uxA3Ul4R7qzbIkvFTRS812U//Ai
E88+Y6zPSw6kloBPyZiCS+hBaRhNPrBRpfE9k6alVnbFDcl16shDxmGbt2FwHzIDQ5jrGjKlgz9X
gJy03/pWRWVQaV5OZc4CXh/T4WbyTzUqLiVODquSQ09WwG7epfBs9JohPfBgtGAcmDx3trAYuh9Q
8A1TAn8TwgkgjfZf8sFLHRArhP6HeatA17XVOJlsGnbwysAECFTnssKV9U81UzwliMP07cMzI6jZ
euijsSu4YbppztspOZ8A/7kw68qu4jZV9Z3skq71n4JAemf2hv9TFt7BWh83zABnCpyLD5Mx14mU
JQdxm3u6p/Ne3oOjuFBo1NrRe13kNHlQMynZZdEn5fKEItRERTQgllEVlCOKJDGcIf51N2IQvaI/
ZgnyB7RCncLo7oSJud4MmW07LwiIBa0rtKsotyfQbGBk6VHztfiXfwk+xE9UJaqJ0wfArez+6FHB
rwrmVeGNSc4xu7blwtQmO6g/LFs43XTK29jzLvIbNrIvBG8eOBQgg7audpMgGF7BPgH09P4Fg06u
S/qxPNDhivJuSmsrNl8kkmK0D/tKHZTKb+//kf/rHnj1mJG4+hMFjtBLjA16xcBR/vWpPinUHEhI
W1+Bx4TzFBAvM26OSArhRVgWm2CIPz65K6gip33B+egAs+sge0lm5DHIX9gzfFFaSm30YuWdYPjd
qf5SkAB+pMcjP1MRHaJB5e+orBEi7UiRgkpwzhSHEO2f+ZDO4sa80lOyblv6YbQLGouIi1AJk9vz
mG2K6M1xTT90qNhI4lWWnIgarIkjlIKT6xRQzRPbrRipEgLyNUzdyFuy+OGgSMcE2GCVVPDsyDbk
0nGkjDxhFtgJLzLz6oHcuM04EntAe0j/dKpm0XIm7FmJWLNMt4KWOFSqw3M6DGifNNCiNXaW0DyG
nFuxU9TZacYFP+YLNkALxTJQ5VJkpUyZUwgwv9en3KHHZ+iDlKOb/iZQWP/Lu2Tv42r1PJhtnU9C
R7mS/x/f/q/mrbOzrES1lZAXAtqe0FVpdVD+DUD2dfbdHbJ6Rq0N81RTwswRkQqaf0DP+RydTSrc
YXyDvVb5WemY/mo1wXlhGQgD4/ewglS3CQhCUh5iAWDNjfiPqKxkhMI0vcrP6BPYR6rq6/wi6gLI
2GHQpSk8HhA8vU67ByVK8p7/RUen0JPIrqNETZTArjnxUdgTHC9fFQJMN1b/VNguuhfuWLESplWG
qcSw1ENyKvKz2NivlcxZAHxWuldcQeUGXlaZdVcYER8UWLtQ9Crf9q+D6VfPRAaKd9r5vBtns+Ur
lZrg3RUVEbLoo43Au8ZhMDEDirOIT3vbQhWrACThpiToGMx+dDRc4+iv+WWGDF8c1xBhBkT1eu8y
yO5F4eAT8Lp0B9BnN/3hmIpcxxfmfl8ynCk26UCarvalfoII8mgXzZMdWORvxn0AdbQIIsouVvmS
9Mhest/3sj2rLXhTkKpbc39Pm/lvitRkPtvUvLzhy91I5KM9YUqF8VS6/WO/5nDx46sY/etTiDRA
gssBsdqpfakmfEOMgYDMfg8l+1VFeS1/Wjm3WRjTlJpdFkPyF2gcHVSI+kPfXYIgVYdxyR79NLip
++5xm/trBiDcd61/3w/9pShS5RCTWa/JByXMjyQdXlQgH+v1dpnojOXzl8D5UC1iLFGlioe3oIz+
KANhDtctU69uw2i7S6QIgHJK32MFGHMPR3lyaNmcxmMzVg95b9+x2V8RAmYO1Zxwth3sWGT8yRH/
Ossn83mOU9X6roJ+vF5H+GwZEokFrswzU2LnFPghnBJqYHZxo7xwnKM/eH+y9+pCoItLrb8GO1Ot
ICx3qn2ldQF5iQk4qFExh4Ux0LfiQMRd914QNqRuBmmaJDgzuqvISsgaOSSRH9KV0zXPTAC4duzo
Fr8oFq3jG8QmIEthD4kq8VrvPGKX2u5+W8P6iaZPJiG9ItN+YSz0s7HOcsNpRpvh7N7RT/N0Ist2
VDB21/5Xti91Qpg7aCLAYRtG72gWzdFDPL0vI+YLtsdlyW/XYLrzIX6cdcjkAoHclPvwPlneWTf8
iEE5kzyeyiqQHwZYAJN0pISaWbn75FC0m/1Pxbj0rovZfEXySp/zb6RjvzeXWSeJwwTF+pkC9wcK
nI9tgm5pif8aBvsxW3x4nOWNQSWxSlemMYTWTQoHWJHNiMFM4bb44A75vqsURyMM+gX4ccG9qq1a
ElwM/B8aE/OrdG/oRG2OJ9bvQszjeohMMf4G8+OzChaNnHvYk4EA2OX7+GcwTJIgc3irxyo9gFB+
qCDqFmjBE0e2tGQO3Xqy0R68x8jbvz3iJmWWxb5entw2UVyQBxcgGcoxVMskOHkZSUBFsJ/dfzog
7HJvR+YQrZr79hnF7gXdp8d1LyEFzB9zhho2WKy5GufCGnGGVhReVOtLAZ9hs9+C4anHiLJLZBvF
Qcn85go/IhuMkVNQNJXjnWqgIX0NglREvE9dnGZLrEiJkyRMuKzQem4to6TlUGjAs9ok6czuOdPX
EqBZdS+s+EjUjK0Vm0r4ISmZk88vis0wYmXxLceotM3zP+KsvRpgEslWWk3y1GTFL8KHsCqUWI/D
cu5SgMm5maT+M2oTOssrERUOnGtx/+LFUH0m/lPKze3x17iWoOjuBK9g2BUcbNQVOIvblP3LdRR1
pv1wlKmGM5UO6RsmvE+aaywrjgTCCEILctJCjhugKdMevxX6RQzroQUS8R26iAJXJSNyfOwR1biH
HtGUAExsi571rFQt8CkAKkogcLHkGCQPfJd75Y1v9Z/evNPQJ3AEVktqGv5MVdPYLnvqbqFE9llT
+TuRYVAZnI7KVXj6jAO3EhXIH8aKr1lQoqPTS2pfyowws/qAD9rXtEDaaC3E8Y05RQ9CkrwI3QGm
lFKt4BO65Y0+fwPJG0HsnDxen6yUWEenCTzNl1UsR5dCfVVAs56eZ6lwWvc5dNWaejNvocD3CxTD
V3JVm8AIT0eIhjyjIhLCwvI4R+tfugzPTH46Zs0L+xEIddPunWomG5Z3XoiYC8Uvj/qpQ29WDaim
erVxxRsNkHVVXq0bBLFfUGhSdw+3o/yS8jrKBT3WUUysEtEm2oqe1qq6mcxvqwvPEuSRBdF3QA20
T36MlLzZGUKRFAbGaQqrhDbm+EEBoiulr5KiC/B98F7UvwQkqTCt2ooF1IAtgV2ShG8kTSVvk6dm
J1b+jzYUxD72X9u+wD4yffjtxHmkItoxWh1wxFP0MqByhK62FYOo/FFICyrTQ8IjOnLb9LZff6um
QjJwLXqqvCl/rfoVd8Ul5VVC9vdGByvRRh8WR5afTxX4JAhVR3GHGeKBQfNqCcpUJeM2wQ6mgHgJ
A6+zbvM87D5ylTZ7/9+RCol05LphOfcZ6m7A0hNw/kJoS2ZM3QtOL7xocO7JecqCCfnWf7kEc5Xy
2mQ0zjekhQu/aC9UwJFKEj8caYPb0as1obZBeakfbYCyCKVKEhHlEuBMA1FcS/+w0ntwbVk1Ejfu
qrRP5kQZLJpU8hZsHREJyji+UFRPEmE2zUUSvIPqh3g90nHeUYw5o1UM7FNVFN4TZ3EY23swGdXx
hYWjzn5r2/QLZTCzqHXzrdH6IfFWqgthVvdCiq6tD9zqbCgWAvnz26honOfefimIgVEJZwGyYEC1
skEjCWzOHlRdwaUowNvinen9i5qj25ehZ1NzR7QHcsBvHPOtA7XgAED1UBSlA81e14s8Ea9QH+pO
p1RFQy5Yg18GPeTM9kWnFJvVucsLYT83zGrAfiWvE96B4onwNZFsAje8YVx2irqM+NHaRGZMd4d5
7m/7iRqdPTcIl9XrXToj1wkDYcCp95AOiZjt1bpeMHZmWFCvgN6woV2WV/89naoZiwfR3//ktheI
wa33zz5Yl7xBHjPnIPOF2+TNDOypvlxASzm248H0UdcwlnuVlSxoGVM1nytS89Lqt1m2h8GxjsJ5
Rvq6maITnuhLMfQRmjWSNw9NyZ7pFKj2QgpbX6oIaZQqgHdDp9ESFMeJmu3e96+6tFZ2iaaHsQMW
nNLxtrPMrz4IHxOb3o0RSagJbSWVOiLg16Wk5jQF5k/vwRMdwFFUIxsQ2Vq3H7PoGADa19lltXt/
N7fYDkvT3Gfw9MZ+eUlCk0zBRVMy6Cj32gna7/3APJis5npFwgzVgRqyjURsz1yr+jFqt191RXHc
DeRRCLfdOkTUaT4KxGmaGeWhgbPjPE9Dgs4YimpMTIU4fm8H04cg3zaOgDmSLr5KYEtbNgBrvDhf
e+ECP8INRU90+0I65XkK9h/XaN6a3Ucb1DSuZYFnxigI8YHPc+nEdBLWVp4AT6ZIwyFPH/nNnd0i
BN/Fj7Nf/liufVcgDFJu+2Fxhr+of6CeshcQsDBMnH33as4Y6D0hncJg6q/WLQg8c48eDLs6q5hw
DmtMGaTwEjNA2X58dubtClEh5osq023hS6TBi919e96xwhqhptk0f7HaMxVqvgjTPjGIhAGa02NY
32Lg5A3BLS4Tijk9cYV4R7RUyRJis1TsEJFPRlEGJIadi3k2VWsU8Dss7bE2SorHVJe3Z4RBGBoQ
4Ia/YzgFpOMbG0cXwGrpNpRDC06k0s321rFWjCSktqV5eDei/8dBFjbFOGm0NlV+FPDMIE2SGKwQ
fEyth2wxN8JNLmR4TWbfnCKk4reiOtGBOdmsFw9+sr3Bpd4at4F9FMlmQzVP8Hlb+ycIrmhQiXJ6
ZsU3R50gTuWadl+yXO0xkklLoLvmMJPnl5y2EFzfAhrh2ihD7dfw2hRLMDeCyOdrNTiBYCiw5frq
Az7JK/fSwX/HrHEzG3+nGodSawPKWMaYj0hlGMILLcluTDdEFXRiUslCLe9H/nz6RbE/RjdNr9Fv
b+R3h7W4EU6ni0UD7S7rAQeDhBqAHE+qSgUrhHnbYGm6GTwd5r7BL+SbzuBCPvzFUwqmENs9tVOa
JuEtzdktJO57J4Y74whVibuVwcut9e7aNJ9imehUBDLrn5jt8EACT1ChtgBudMVvl9N4JTPMxzJl
6GIMiSKBd/2WbuWOoqSNDsscMIAUh2DTyrYF9TXBKbtngYelT/XAqjarpfNmuET17aYn0o6H4mPE
cK8InDEg88Luf0oPruuYjP8mEx+rrYCnUFis2McHlUCJCG2iObcl18BYGfdcV8LA5mnCmG5agZHv
oQZ2q/5zboG3A3KVtXl7wfLnETo2Faw6sqUELrfLMDrCgFh9UTncIw/oISR/MRJ0xeMgQ0XYL5lT
EV1XZOnweNBJKIzjCEObJipsNPUaVXXqcLwWhYNM5TAArpLaZMynbG3nZyT9UFumHkSdonMyXgeh
fxSvIO+oPxjGq3IElxxVVc+1bQ8KXwjpVHYRCEiWz/1ciZghy4TI0bk+zMziL2+qf5q9hGde08I8
/fbGgF6T9MIxaTpvmAwErkdg0ZEzxGV4FD+h8//gyfBCuhMVlAJCb6YPngPWsETGiDIQTStM04TM
OyzLp7shUTKU16kyU8wdw9KuspEl5EEjBzAnNApEgcERIBVXG73Hvfuwrx8LKjKK7lzS+BVKHGfe
ZNggY5PPwIAvVEJC1vxMmUTpbxeqkitFEQKHHaEu1kAk4pDRKoXw1J3RdzprBIo8mMq+2XUB/5YF
UkShnActNuNKIB+VTLa4ylBe6f2lmKPPYVOrjs/Yr/OYpCYiNPOhfkwwZkC4PUJSvvB/sjHYwwYI
P5+no5/SnUC5hpRFuKBkP0SE6gt8IyFPGtSvRdVCL+/y6wBPtUT7bTRDvYO7V9X+kxkMv/iqq0be
CMsJmCgID17x245dWge+yY/P8uBnYH9EEZYiT/ObGAF7xhqTluV01ICpPamqj9DlSi44kmVsjMzt
K+rH2S0vS7YCgiTp6pOFzlMBFxIjcwrBxFzldG/5Mzd5XtDCbaQhDHpafKDGQsfAnJ5A9O2RxW2a
T3ddf6nSWIAVs22n8lTamWmoDVAfBwm+z2PjYvDoMQSI46kWEJyFUaQeMGm4YycoJKijSSdbdgGZ
G9ojc+GwOZowJCBJ/WqvP6pjAucELlXZFWIxcZ/NQB9OfekpxQLV85DtK5hLQrsZMc/tFjT3C/V3
f0ZvjvTsv8MHEV/qtZmFGrq33Cz0qlnoMo0/KrCX4yM/swnf6oGJkF0GhSoY5AZ5oWyhtn/yQrQJ
tQ7ipGUUSed5RuwRUj+6q+2NDwRipF3G8oOI/cfZU2eIF4ZIUfrXNZs5JxfFOldpq4JZy4kUjMqn
0NOOCtW79OZqVPWx9xnN+B1DhcQ7Eria7N94ehAgudRgSq5G5jdCQrBJm4qIJwdKgCGgtRgcCb5e
Mr79jyjNqlEVnBy0ZLPsn3xEPSs5kVxUmsqb8krJQl2ljyJOEWtSeaCOALDcA3liWzuG7TGR/Hew
Xy5p+UHAX2tsAWx1ukVeLKoZaiaSkSrd5N4ojxn1ClESmRVy0UEvmTzys/UgFIeNwNP2TNJKUfNR
minwTN5Qz4D7IrhgTeuGRhMOKtaNGpDHKL4kvuX7k3qk/Q/toZPVq2rgPcS+PywWWh44pksnD977
Ea0hRNNhwKg+PHMcAoq4jIvm/ZqX/I2StZZEEAzI4SpG61zxmr2iuPN73PAKWYrOATRH5Unl6Ajj
8+m41tYHs87OTYDFVHAE/ZjBi/zBTK1Ynscy4T1qxGLzCKGIQvcfuSewF6c8SjhHvGUP0no1/YVL
s+ABBwvJ7okg3vNu6Dy/gxj1tA6M4Cho4GAAau76t7H9XWy/JXEoorechI1o2hDU5sViOVi75z7x
3ge/IdEA5GeP2T2cX1kwwSvbCPwyShSbFgcPjtHWbgJD0TUMMIT6Ew4zb5ZdCan5QYHGWjuP1MbG
FelB/70GXam3lJQAhACjz5KM63ahQyJ2nKQjOi8FapPmCgee0C6uhxte/yX6HC85YR6fIAMgOifv
R+tqIKUZMrYioO84aLpbXrd4hrrRhQ7Dah8fQzpaXbwUluxoD8ZHP8/fWRbe6io+iUcHrVjbyN+c
64rwQ9tCDzku9tEYmVKFXqk8WD2syK+hcIrN1hLWtf88jPvDThIjJZXEtO9g3TzoOuM6HPR9GQbZ
fwFdcnyAYukyP8ar94LLBk8wTuKNIaHkQNkKypM6PRT9UqdYT5PktQ57PT60wJAdigHZcoeaNlgO
wYiNSiieRvrOE92A8voJs9ol5IjucoO3YsdnPRGIRTYxQySz8vjPlJm3OwO/CFfKyrgBRqY3yjpx
BdeIAhpcx4Ctn1jVe7fTCNuqY7IgeJZ913tNUEVxOVEGYm5Zkd4qxczz5V9/aA4zJX8JVu/sWv9T
W4Icg+RInawCwgi7bgJW3TaSx4ziiIcmUDoxmp12jYQJ8ooxehSYp9Z785gpkgKfzh5aNkMSnGqC
6rZiZ57LJYsEYBvzo017xOSuinYVPJIYUfgJaYQY4PA5iLRPTMAaEGlwz1rrb2V3gEoAmzRpH3cy
Rqp507kPawG8Y2TaMTHIN7HtqFTY8G5FFaWeNkFCCI3toeNp1ZQfzpQRvasuKplCCuuc+oHLcZvp
7eis8Ci+EhiMarSQ5EGEIGA1JSNP2Harad6hk/g1G/ujhe0QbWGe8+QYOck/BAcC/QQJdYZ7XbQp
wwzHZLimtPtX7V2iPfJeDaja9AnD/Qne3Ya8KSsL49yrXHoA4JZQfzyo7gZapFKZF30lBlYCCyGK
leBHuKOfTp1+pVX9NG2ayEh/DKewrpwDKtLgDbhIHpoJCGfV7D4LMiDacZf4e8P/Mm1puZ04jtNE
gTr8m7bYKzqp8e461woVvK27D+f9xGbQ5lTlsCLXwnKhFXkpz6W9DqGgoHu6tONXumKOQhYNy0Z5
kRldqEnZTQWaReviZCCE3ZwKJQWQhTo+Z+ykPJ9i45XxMw4qsTaJSopkwerGD1k/0AkFerzcyUyF
WX/ZlNtxDEbIac39wNzrsDF/qsWi85cahTi7umaL8kORQ6WGOUL8oLqyS/lEvyLY3iffPd29d2em
zPiCDEMu7WLESRBOPUrgIDzt0QwWcYDQdPvwA6A/Ll02qLFBjFPWCzkORRMiLkJHNq9W/GSKSLJb
M/pccYEtHjy057uELFLlXmWyvontxRMgZCnAq6PZBhdF3046HfvQug3wItqmjuc9yfQxQ+Wh9Bo1
IBvI3dnoO+ujJOiJ9wpRCPczGLYlNTfVoFtYBrhOGWmhdQEQH+AK83dpHCKZKGJG1sHwz0dqXlyB
5JMNF+TmxVzWNNTb1I9oCxumG00ZcuPoAKAuBz0V0b0waD19yllf6w6S3/sUoxzZpNdLub3Z5QCg
Ut5Zi3N/anagGb6PzWdUuABuWuuiatMHz7aehqh/9ZvweWysh3zaMDhG7qAXkHzYoU2LG+bKRnej
2IdjGVQE/pjONW+vQJdyJPeM5cros/ea0VOXTPdA2z72np24um8b+zsv6XMhtwaC7hMCIreMbguv
rn7nBLmV7VxMcQVldFuvzLT7tfmI1Z9lYQ1FPA0/ONPGGXf3d/HX72Qj0kN2AdKniXzrVLfOcSva
6QKZrUNlM10z4cGMtHhzR/crKOw3j75dhjVO7Go3uPbTKEd/e48OK2oiV07shmDQBiNxTTTQreo0
IKkuCAcYQIgMfN8REwdGb1Nq5SXWPWJJHQXfgmVHV2/Yzh3DMGntYPO0DSEwU1EBjCuCeziz9xRq
c9hu/p0bziQiyUJgtaLZhoTwY2fju6fVBgMGPMiK5mVEnRftOfM6t6Zbo7XT79plyLg/TlRwAEhJ
MIbXvYYU1PYxE1SH9rOPSuSCyjw+ggOy6M603Btj/VUSzlp1Vh+sfX5oneq+X8ZfU1Me83X7Syb/
s8U5sx/hD1zt4H4R/cdh5YNlld3zivrWmWf4HbuxgKGBtli+eNZDWNjrHxMpM0Y5eM8WQaJvVm+U
5aRBQGzKlrppgq26cIIKMofZXyz1+u0TsBXObJ37aYkabxv/WXei39EkFXCXBukuL2aOLmps2ICv
yWFysnpIDcIuuinTkvDDe2+8kUO6GEfEhzUDnZpHF0zvFEBSYjXrHzOG4ZUgIkHL3jvjjx/Hyszv
PL96Zupy+ei5NCMNKa9ncFIbJVyPvDiY7k0Fqx4KcV5qOlIL+9iX8a6LYG8PyaHqPdRAUevH3g24
svbvYK60QsA8z0qHlKzqr40RFjZHLAx9KDFF9enwVqmqlf90Xft7r/c724q/4bvTCTmgoTUtzwjX
fiH4ezGPDayC/SWvEoBGBAGHqroyNufTYxpu7fq/GRP05rTs93Zx4juvax9G0JHOL+4aWme82e1h
6nnlRRU6qJIH2XllTV9JSYJoCbeXxqzbdN9zt1IZiNZXqy5gBTPXawnXT+SdXaYnuB9ewwxVpGMY
RJTSfWbeIjONgM+wQyyY4OaX5XNaNP4xdmb3vZij497EdwUFjgnH3iwMdXDKzD5GQpSSYHYummGs
YHWP8Bz6gzlEzbHr0ZyZ7OXYM74ScSakGqPhdwhnzMiJhKomIUMWXutP1XG16KNLXOaNLkrq9tE5
dCb91oafMX3EyD/knbJMNf/iz+JF94Xpv/RR8OSxmWDAvllM1OkhbBsxZCdrLq7zcf0uLDE1qT4y
IfY8Z8x2HQdMwuiffF56ssLYCRwgTkLKFG46clbQbFzzNSFtQMMufiQ2eFnhDRgxHYv6tW0AtXJp
38wjUgOPGehWbYRnK2JXF2vIfL9lhaRhVXiFskggZFnEUU48w4IgsoRqwakBBqKAC+159zu4z8zQ
oDFgZmwjYrp3NZPsb/exAQ/Xn8IcoLbmuvZ5Db99YPahUJdghNfCvKRqSj8txtr1HbVckKErZnyd
e9xd1YTwRRz/y53L6CtYXHTv9hSpl817z5rkKnccdAb2dDtsTlL8ZgjhLZ4fvCs3dwbIbcDyfs1+
9gsGSrYx3XgUBhpkHTfsN9Jo1lPvwXtMu6d4w2oW9k2Y7w9eRRbRO0ywzfwwfxj37d5svf+j7DyW
I9eW7vwqf9yxENrwgELSgOVZRRa9myDINvDe4+n1JTVRs0/whAb3nmjDrgKwsXfmymXw9U7gRXn6
ZKxK35gh8+Vnp13Oc6zqlWG1Li1l9KjDkjSjfoZmowEbw5714whO/sDbmEd8pUKnT6mKYoSlhUVU
Oy4aFAArvE7G7m50DTQH2al2sk2/ADlgyXoksP1K60N6IOyb1yqAjop/Do34uq6IuQ1Gp79k5IH8
ICeQzNWdcu2WCd+jAlCvZxLdbQ3XRcfFrjiEnaV86KA83g5AxtACYksihtl6dlA51Vbj/tY55YGC
CS1iymG1EQqC8hpkZKhTlB0RjOkM7ahL8rp20JW/l2cKY9DqmR2AQFErUy70oJQV0xKP3QMwJCSG
ZmFOnDntre+nx4RBmCBxtGEXgveoASI5wBnnLGrMfleNy1WRQGGZFL5apC2NEwnvEVVFDXQo6ymu
jG0YdM9pbr1NVJcCs3YyAEsqa01jttcUVXFU3VRZj9VMg0ZwBnFnaQWwHxY+Tw8+XUgMlp7ALzr+
rbqJG1VxVnq4L5vhrE+pBDF8mk8qI0IbmHw2iWBl+zSM8ZH5UUvotPYkI48QM0ANqx5ulbR3fW6/
CmGso1+eKIzpqeXOugEjlcbY94WGgW+2NXlbZT4pe5uBeAVEwzJiOJ+smNC2HidAwJYGNtcJ8OX5
ZdgyZVpKXsRIdegxcOkx9o/OKQOYgVzHqvNXYeo82JJ/XuY94QX1jfACUgp9mazSwDyV+gQZvHyq
bUAk4BRp4acQ5ShArUuJJjc65YNqwndqNz/0QfdJ1zbQh1C+Ed5Ocm9/FZvzPYWmwJxTjTOyzY+G
Zn2pYwmaA9nKnXYAJ8EUU4oTI4gOshZboVJx0riMI7gKLW/WC5OYfvE3stxisHpvQZ85xZswnvZO
Ue2yaLrJ2HXssMd2tTpghC4uJR6zJDtz14VeP6dzDaW1gw2/dOGmtSCOe5ziSNhUffrUBXTlJqZZ
nSpO6CLaGaByF7J9fsI41M5hHh2Yj/QdFgBadeqzBGNdesvI3ZJT/NNOSg4vSGQtJmctbfEIGaxF
wkjB9OkFwXfKkGnpfE5DSRDR0FJjC6JbDstR1GTiCi3roZsO/mAeZUpQvOsjHrjC/agAnoWrmlsO
Q3mWzhiDgrAJjyXLOAWGNjbGlK6woyax178X7ZaFb1iGr15sd9d5mRxSIJ3GiwaZYAvmYLjuGh4T
EPFVRMHb58ltS5hwljK4ZCuvJnUb5FAu0uVdN0UdNm5kyirXbffmJtaxHMfKOcFI1cgy3LjDk/x8
XFHWWsU1zyCnvG+H7iriFWDMubOdlwQRSQDxUmv6bcZ8o6cLdpjelXX4gjX+NnOnYxH3P2Vizx3y
Z98mk4cNR0WwWWBbQabexz25b3CyU1xdnKX8xWSP6SXdRuYAV9Dq9hYOij7kDYYSI0WOSApLHqNL
7qnA2hLfKcC1rDG8wMI1vjAQBYzkBAqRmu2hkcIaEbP2ZoHY2FwKtK3M9W66GkxUr9TMIIZyrXHL
n0nWfQj6Dev23s9Iy2Z/A0I5mGX6Ql12bRrRlmLvUBoakiVo/ZqWYlrJbYwgunhKen6+C7GCUh/c
Upq/MOforOhc0mAPqYXrqvs5+1xc8syJjsCdwymPs/J/tVNE2lDa4Hkb3bRj+SYuSEG0vPxfhgNC
yiXe1iyeqNTfGgVFqS5u5L+srwJQnnb5wqjtk0xn8LW4DWkL4skQqrhcBkwwZh10j5fxXOxkjylK
n/VmyQSwrMUFhpdJ4HFhxeAie8eYfD/gUSL0COHkdKZiA+MvSXER1IksbOwED1oUn4UoM3LlusWG
ZoHrDKa+tm3ABXfeBQQKOTlBx9pzWTf7kC2rAvGI3ImxAHl4ISA0T1JnESvHfGSCB6ujXc12us8X
DDk70wA7GvtPDUtk/Uz1+DHyhktI6Jd2fKs38U9/nLUL18OE03VfocU77FGCFcimlbr2UwyCVHD2
CgtW5gWugP+gSVCn6kqtTE6HT+rI8ONzO7HgGljTrsMxmtnTR+0VqHfjG0Prn3w8fbDnvqg5cFhT
fdeB9N3K6IpNKB4T0omco5PEj/THsgVy+3n7ZZco0d+KVkRkeNngrRcfFm5Qs9N9pGCRtfC7urNQ
vJk3+dAv9Hw5OnCxlHqUV8WmqzL65tLX1FqZ6tzV2XUQ54fZDT75jkFLNUqaLjNzjdgpcoxKb5Yr
dDW2QeM1yqzfc6udzZaIsuyHuEzItx8i8dLMd+D4MoLGheGKfCoC4tK12Rts39thaEnKRdREiOti
Mv0otAvJ64vqBywE371xSNcyaHOa/Eq2lDgM76e0u24Ar2VrDNjcmsX86AJcuFV8sqfplbHCJ4uM
b4cwCVN3gPHiXrYHZU9bMwuvYgoEb0bYp1efpB+Eq8DiQhnk6BVGH/ebTm/V6S5T8FJ7djpiIypq
BAxTgCIFr6u55UVMnnjS7Tyl3ZYOeC4IROU7EEvbHB8GQlkDfJiFGzibv0ZInyI4iVSw1RQBnrju
OVG9dvN8hs6erawYuyX6qKX8nMfywPgaSx5v4HE/pVIXTGTAD9omiaaDONn5nr0Wwp1s+VglIOxK
eVcRWDK4US2JKDjFJr1+Rko88ySQXI16eCJLR+42b1isDe9O9CqbgdKSnd5i/uv6LoW1V9/bcb+D
hoPQyb0yO/NusMLsohywBrb7u6Edfsoa70vzYo6Crc000XdwA26yc11GuCfrrw6QLq0LdOrpPNnV
5ZIixrcTurEgfu678q7SvL0MVAVSKieQMLOAq1LbiOWag4p99mbu5AQ+YkxHs9F35hSul/FSjpiG
zUrANUpHoFLojZg6eMsrb40B/VXWvNxit89WQZKwuT+72HNxgz8NAAN1E7mvnttd2y0Cc8JLHJyT
zCq8ZSmTHX3VIh6V00i2x6kh4rKILnvXZvjqFr/SfMDymDXL0FY+ego+X+yoGPZyeM9pdGbnEKDD
1IpdSIjYgAijlRRCWJvd+ACp6SXx8xtjvGpDDGu0Dygk+7S2OAyfitT6vSgqeO6i6pCkZChc5Wrt
KMOewcRFECdmqu6T1LCT5r0T7XrfWs5Ly7sIEYBpP49fsotk3cn803ESRvPSc6eoTRRKV642tM3j
aJI40o0Tdbo4z+WoIJbqMdKNnetFpyZuN3FS3oVdswmJPIbYfEoz79Mqw8wjGqFSPzAVNj1v0yv0
O+bOIFqhDWOouelR+bemox9HBd8nMVZWnnxYs3iMBgQBZS9qsiVGD9xTguIJSNJG0E5Vch/wu4W2
J+Re0kAVL5HjpffsFTGMdjFJVpUOrZqWwMqO+tSv0hDxz0jrZKufFhtQCGrUOkQLxAEBqZPu3eKu
/srDX3LoCs54w4x5spFGOWl9O7dYxbH7aTrVhfKuWQFhUG7lsclplxOLOCJ0R62X/CSjAgvYku+z
7FpFAjWwUNwmhOFo5EM3DzIU50k5Y3iK5kTd5aa7IWIDKqKJadroHr0Ef4XUqbpbN4Fy1U0G/lZZ
z+JKlisz7B+yGQJ8lecfnYYupMKvw0ruhiZ9rYvxuLhghakKEhdzyuy3NQzP+qzfJZ15gs70jDPW
Y9Ezuos0Bw/zgdVpB9jFSn0aArkyvkEVx1C+eWCbB99n7bYOHnMJbXHhePf9gGXJQqYgXt/B1kn7
dkdC5smI6+XYOcE79Om7NjWuaGHlpwNkrE12o0bWfYYJvN+EN0NVv+idT7JWmPyST507MaTxA0Lu
l0en9+6mzkOclD37s1tv08p/bxf8Azz/uYr6cxH5kFomA0aBmZIp2ZQfJrBWQgE04Ykk/2DelU92
U9MCJ/az0xa/8qjh9FYtLrhVfTvM4w8nT5hx6SUghobEPoWTMNbxS+5WuKAtgmrB95NKZWrsuzEd
nkyFyKokTQBt9/zaut0eRRyJBYXjQzJxWKd+aMFzyu5Dyz00qt8FGtVwkL5l+AbLHrKQJVzEzU41
49VYUQNMA3Lm9NdQGNgb+He4tR+iemJ2k03HqvPuxzJ+TzTihsY22MWtd+s2w34IadKzNtw3HaNS
KfXR5XDVGeZimvfm6tqNbjocyPF9McUJeLzBYVqUNyVm/gEb5+jb7y55N2v52bhynvs2+SDV5xa7
81uVjRxm/IHmwTgSpk8Z7wgwgVBJVMEwQwFZZuyMmopoE1hhcekcNXjCnw4Pc+ceVFM94yuIeVo1
nqL2d5y8mXWCZf0rR5XbiKbeuNGhKme9vU8tJkMQoymP5ZYr9iMxLikFoRElQgvISggkkzf5W00P
mSWklOCvhO60HTlgzdo6SAyli4GFVOd9It2/WkfF+6c8DhZHZQDFq5kR4mJeRUaylsmnHGe87HpL
H9MM5HHCG2C2Rrfdqm7V2t1hwmpALl5zzVUh9H9E0FJlxfwL0G6lWja4DMOHRiJHK2dThClJxJ5A
QWUlhEpEqM/4SbqXz5MoXziUCQvnSBzRX3qIQ5X5i+GNSXKW1LQMR0sQyxY2Q7yElzJkWTR3bXKU
qZCxKyzfhG9k8evYv7HpyT5bu+NMh9C2GIahFxgotYVHaoPI+A3DFF5D2Z9EtGvAIJOOOKr8DQpW
RjPpacTiy6DMylBhjrSWVI0wR5mxLUci3O6yIbyX3sq3o7UceElNjdxMp7RG3tRTnna007OLsoM9
tyy818HnQSbjcIM/+50NfuPUpL3oLhzGergvU2yA5HbJvfHxCYEEL68C1VjQuzexVWO+DvWtBrTK
zfFR5l20pLOXXYeMwEhA//VJ5/Pmkz1EP6QYo7iVTqOlqB1VsRVHE1iu7xxjZ6vT33LkTRioYGxe
0MSnWgPKjKNmom/siEQUrA5Q6AiDfQrQhoDbJLF111PSxJwpQrOdY21tG7j+gzDCyXGyX4RzrDq6
14S9kenq3kYeIwFfeH1J9fD5BakLA3f4jXvHlXwjg83M8ydKZUxJ+bG0X3YeDaT82dwE8OTQZfNr
a/op56+bJHdQrDbSlcvD09gUlu6Vp10jW5I3pxuGXWu7G8u5agfAMq5+wPcxRBwRIgCjtrDS/gSB
avCZeWH0En8EcLbkx4TGYmr1arRQWSRXgWEzbSLfw3kvW1SEzNsziIc0L6cWZM0NemIJd7arHptl
umv4ICQKOz5AM9HotXgxux0xY4TKULwvCIb4ZVvr+9KkEgyYB83uDT4CaXczBBN6gQGdBcQdE4cV
14GCawM2MPP11R1p9CsmXsJbkXuxpOlZ0wE6l/DOmZhbxB8ksawzA+pMD7cn1g2m6NBNm/GiAsjB
q6ZnhzJX9Ba6Pv+a3Am5V6zc6yWTdcIi6fxsM6pUHcbSxSxPpWdpFxa+vGO224bL7Vr/KggToibN
01SIOwXFlvaAiBDxKZVJ9mnRZRHUxPi8m9VDG2ToVbojZxlRDZ2xiwQ2oRWO6PyoR7ra2owuO1Rn
FrR8DeK7Jg+2S2ecKLepS0rzMmlxoZG7opzqOuHnxizeDrxcZIBBYfrRc5HkC8DE3ghfxxqS1dxV
RyerbpfQfyu68yAaish+suH+XPgxWe8Ju4xwJ5KGAB3eyzZ2fxOBdMr9GY8K437Qu7fKsJ/ycpGA
4sbsLi1zOoWOhibZvmJHVrF3q3XWSXZhS4O+7A+PkV+f4X/tYyK3hItqJcOlNpM0XdnHzm12jUVK
2lAoHX1Q+kA/tomiaO+VyzHikM11/1yzrxPkZHy21G8waireGtL5YP0YaPcmD5t0VgxboRRbIv+t
qHkHYEz2Z2b4OdBQXT7HzgA2WJ2MsH72wHqWKX4ufE7haunuvcQEQ6fFGSnJpdv3qvkJ6TUjF8bo
2lOvO4yoSENop1+tM2EkdUskJ/YKyNyW/Kmfpp1plujTrwB+APpHe9ynWlpuHRzTxhFfRztY1x1Z
Pi1pD4azSdKQ4BRjYxrdfiksyCdcSp7ZzPctUnnKaFu18a/GHn4JZmPaLc5J+gMd/AQpgkc9eLgK
2t3OaASBLYBkAPM5fAlQVLyzmnsIbKN40Dxk6DnhlaCqMFgM9VDBLMPCCuMhAlxidaiUdXB6+7XJ
PApHAINi+LDTYSDhBWvA2jvJ9m8Pw73W4p7TWPktRP51IvhRRxhNqJ9bO7y12B0aK7msl3CVGvbR
08dDaHTHHNLcxLxgKvvnMJj2sou5JCLoeM0sOfkWVv5AENoVfvwsdWgrVei9BVr3XlLqQEfPL0sA
rgsiue4LDRB6GqxDx6419Pp9gSowitS1bEdiQOEJ11cfTrXY+FTDTZ2Yl3MdTzsjCaN1HWbNrg+C
dpugBsAo85gldQIXLdtkyade4ZpNjDbZ756sEFlBh0k+qgPGhIiCkt8QVmCO9jpYsn5SmUMiGFpF
F5Lr7N+FjnqOZkKg4pZQkD5dsHtgUkql0VEayw6Tp/6evvPKKv3uIqJ2KLKSv6mSfQTiUgP4yWNN
GmWjAw63ORi3OzvQVmsIQUOsoPa0V2UR3owdQCqRFsfGxeuzpcDRq/ISnfg6qrWjoUOV5geh9EY/
COs4ZRnDminbd+Z8lbfDsYuMG4bEH8YY7cKUOWE4YXzAnZXNJ+B4zfGSNXxjQ94omucp3hOzuU7M
AmSggHo+YMuadMbeSfXdBBRjmMEV2mSRi3qnxoh2shHpENzrRTuGJcZY7bzvQg9PQP2UEbzYl/XV
YAz4JscEZbbtwaCUQQWDb1ag4Z/tpTTs2UOOCehFji2nSWC3qaPfGRYXD5Aoy1bLkLeMJ5gxhQXc
sjCjV0L35O8RjT8hQQBgH4bf5H6QIFVod04dn2pcOLqigbRbV2hiRy9jcDPcY2NJjxsTTaus6lib
qNzDPv+RlPML/sQUeks67MsS9z1Uwthn50Gz7kyWi6ubIDJ+TdqG/9b4+WMcB/wvu6B9mRkg+1hh
JzNdBUZeE9IvDQu3iyac7oh4dTahNxyYSUeYUJnnsclQ6vUPy1KFm6KA4ZRMNtmUbfObndBb9XZL
31gbpG+hkWRsLo6xRY4rctZjjUunujPi8Sep76QBR/g59TNGlcsAAhrF15U27AW4Cpej9OxYVANh
lPQfjO3BadY+42T+XJA8wuLeBqu97d3oPeZpTdp4Lf8dAvtda9HyRi9RleVyREXFcW77l8FeTuIy
3tcRChZEUtzOnC6kY1lTWl+GQwWbuL2peoj7gN18kGhesrG9rrtxk4Xs7N2kbR1CqUKyFJGLmRyy
sHRAEgYHTNzNtyRMrqgdBLGmVEKSKIniVNwaJ+ZCDjNmB+myk20fOAWyDuUyKL9DOSA6CyFQj3V4
KegGCJsJ90+GU0PurCTDGGAH9ASUhzVEaQJWT8aOzP4IHBQgRo4EqO3rAjb2hIWn9jEJ4sV0mbQ7
fPEP0pgz3suLdh9jQUeYD44s3ar2iFYAd+Za+h5h3p1Qe/nFouWHMk/3n6cUCLjNXWmY8VYilgA6
8CA5kWmDXSN9Z3LFSc7/cyatWuq6md/sYXrJP4zYkfvAN0Rf6MSQr9XDwCBy4KgRUJdClL684Y7W
rO7ZCnecoKZ9cKPXimhJPamBPt/5F7KRkBmywcBo0Dxh2Cd5dq59W0K6kL+ExRh9qEYe0DTQl2OI
x+8olBlvCqkTv8+sTKfDktccqpL4D1la91k68dAYhlRsFIIPyFanYY98wc+gvN3JooMDyk7LLrFr
B8h+Uyr2Ublz11NYh23xXvOYY4po1SQbab9kGlCjojdaMcjiyj/ZZkV4kggT/kFp4zo1vlgNhDTe
eJcJfNNB+065oecyrQ+RxTxyCwFKngwya3QbuqIgWar1FNM2viNZQy6DFzReXcIFQ5/YEnOIRkPa
LVmAXEJPHQwOJS0aNyjPfmtBtMZ7kqhybPKDAs7zI+hO1rzJlh922KdHl3xj8hZsdezgXFOXS+sq
k6CcwkVFnBDISIcfdlxtu+GBuyztmKw5IACI2iIqZt3W0JFEUSowIWUbr4CuvWEheuESCwrzQOo3
+ff5GJnXxrfSl+DjKtMk41XGCwldWwTyrZVvimko9T6qCqm8KcT5Vlx3tPTQyjKqghfuqcCBOV4B
JZ/Moa15oNizSzFkXanCOMpUwucANnv9x9wGG+7HmML4sfJ1Ky5B2FOzjORbpPFVimGOTtifvOks
DS/ef/bsGJcQ/1DF7SqzcARDUDZ+GOoRpUPem3j+WhtSq9A1cffoOiTVpsbUEHbqBoxTLg7OEqW6
MizIKMy0Gb1Jgw/0LiarXAPPOmHJtUSCckuEaMnNkF1CXhdqthJCPdTQEMe+jPC4YhGDJcTpF3n9
NFT4HrkoUm4ylhwoWE5zCMtKflyuI3f6TVgvd2NkXla0KH3vsa3wWsvLZJePsl5GHLlk0FvSikmN
Ki0Y3Syf/FlX8u6NOvJ95JvMIkdeY0EOM0SQTjge8s+VziZ07fjjiqtx1Ge3BqLAG8YLM1j3dphf
yG93eogNr3cXY7jO36TGIK6E4J8YWenWLB9ZOtCOkKxe48awkdeSR5rDcW4YjOTFC1L7y5FUC6hV
4hV8R/HotqgwsJqKq4PeUQ7lzyxkehwGPvybLBcWeptMl8ALLNqh8o5gUPgQUz7lIZ4GXo/7A/qL
oGgmCOolpgjlodMC8o0MgrHo7awztJ0LyHec0M+h8amIl9ZGVqve2NhMli3bx1bKKD4i0OM1dtcx
2Hz6s2Qzk+U3OfEvQxYa7Y8ZG2uYVhD4cGLggQmBVUnUJPgbzyXXvLW8d2bvU/1hRoumVC/8qy4P
N/KNdbZvWbNZX+xrsBXFoMmkIEKMqrkRAobowHviMrgzFHMNCFrSIwhaxLz3St7FLvmkvRbku0N0
AYdkszZgY9W+v2NHlw/nreUezj1WXl586UQSrfCgA3k60PG6xsZmCmutbDqMQM2WzGS4SNSEsn65
7RpcjZCQQEsnHZ6FJeejf5toAGHCuqith2TA4TxWUNvj29luz5GvP+mxfTl48GNci3LKIxFVNepc
Oi4qyuIyG0PEZ1H7YY9dtnI1K17PKREfc3dD8t/yjl34c+S4u9Bz2chtemCCSpocHXGJx5yPlLFe
npO5AugFJaI7bRlaN2EGgj86zsMchVhVV4s1nMe0wQLbjoZmR4UTnAaLbK1oCLxDYviLkPRJfPvP
f/33//0/f0z/I/wlOOQMy/e/ij7HCqTo2v/1H/s//wUxVH738PN//cf1LM+B8qggL+NfYTi+y5//
eL+Li5C/rP83tfhuSDw7PPayuCvD4DAMZC5m+bD///4cR1mOa8Pwsgxclv78nCrJm9RJi+VsJjPi
02kEbsksWurk/P0HeX9fkEeRqRxfubrt2F8uCPws9HrXt85DFmq4kSj9rFXwH6ye+XxCfbjqeo9p
E2i+/S/30vn7o33TMSzH0w3HNXTzz2tUmRZGRRAa59ROWJEEzFOdp6YIRymjs5OTesvT91f79+Nz
lam7juN53Flb/3K1IUPDqO8HHMVCAFPNrPEcSifndql4cb//KHlCf64U17ANpRue8gzXUvqfVwcB
TwMx08YzUybj2HpFaK6sgcRbay6yzYD9Mg7ucXW2WsqXMTSo67//Apb6+xuAsJuWaViWqeh+//wG
XulU7axHBiE+KZRzP2x2WCBiADDMBeZKgz02lHzYECxWNB+Yq3bHxM1J5Vg6HednZeHcuUQ10ggM
LZcfDTyky2bMLNhPuobgrbO9zWjEj1Zd5rehx7aHIsZGQt1i1985/d08RjUtKaVqt+T6McUxnVAH
u21E2uQx9g5QfKxK22AwMTT6eSK8+cEO8u4y9PNlu+gay6KlcABLVglO0hbc7u9v0uci+/KYLAi3
rH6XV03/+pggrKm4nd3hnKss3Bn6kB+bNu+3zWgxwegaM7q1a4UBRRfSsr9NTl29GHEY7KqhzSEB
ZZZz+f1X+oc1almO5RGB6lqm8/XVtxTK+iwhJi1043Y/DzWUBR7vPq/15vT9R/39Brpwhm0Xx2ul
Owj6/lwhOlKMzhnb/ow+iq2adJ0LfIjch7yVEEmr1zfff579Dy+FY+qO5/q6a1jK+vKBqdG1jRe6
pLbNMxK6qoiyj8o1qvuormG/B5QqtdeSSpEfcpFh5w3aDdM0w984p0Yb10U1ZjdZc50z7LmyIyCT
pYucQxTSaQdL1P+s0yLZjKW+rLnmtKc8b6YdHB9rtxhM8QI7M/coeUy1rt04Ooc25nfhgPgs8Eqb
U2/qISD2+X3gmOk1qnBjHYZjD9nDKt/dWh+v/DwLUCU0xA4VQV1uk3pEBtJ0o/cKBQumyDRBXZkH
mOqG173hJfyhQqs5zRiadadung1J60hfRzu7imayN0NqjR2boU3uLt7AP1vdmj+K0evW/3Lz/94O
2G4tm5vv2Pz3y97np4tTsRu4Z0gW6zFrdRJLFyhPqlh9/0H/8JB9QHmWlunb7LNfPqjUG8NLlI1N
UUR4tmtmXnqR5jB/jdRA920v9THIEv3W9AbsJ7ln199/vv73mYbZo+crXyk09oDvfy5r8trsOunZ
UJIS7pCXVO2hN3jFq35oUN65GcFXpuPeLQAb+2qwiCPBPB7bMlj6RLI3G8g/2H4Pc5VA0+gwNFuS
Arzb9Y6RH+kf33/dv7+tzw5tUFkAh1me+vJto6FuUg1t8NkrfZ1hfFzRu2u5NULJ88wX6ro0vYiU
t2CPACT8/YfLs/hj+/OVafLy+65NjarbX87g1Lb9NmO7gVFlACJXKROEMKt/pelSr8tmyS/tWiv/
ZYfT5eT5fz8VuS7nved6umcpH2v1Px8QAWj9EASLee1kabX3p8G/sRpfPeh8wwMOc4igcp6AZWUB
CmYsxpwomHcIM/Xf31++Yf3DN2Hz1HVo48ql/vnzm1R9ium+P2BSls/+TWGn7c1sF/YRsh5xZtZM
IiIphqN9QzbyD7voGTC2WXeZVp24/Tmh/VA7YXnfuZN9GU5udmJuh+mSCpkKadY0X2kgE3gIwJua
w3ZB4aKiDaoy519e7q87udxRk1vq6Mrmf+aX60jsxGS8sRDJVozPY03SxmK6W9NdrhOoMP+2jf/T
TTNtClTfhtWovr7gc7Yk7piqayvHb8ex0seGaL0gRLL6/eP5ujo/r8r0FYuEWspzv6wTxgnNTPii
+nTsiPvXLAh/DDERLbH3ELvh9vtP+9yYvi5Lx7RsUwpvPvBLwaTQDpWYUqlrM7SFy1tFsFHUj76b
HlmUd7HXbvsMeVdpP1hkqUKFgIs2jEGCatG71vOKRFVrVSiXFs4lMsv38ovFmU6FpV0YEnJkuxh4
6ToMhSg8e/r85mbJpb6UP5VpAQo6M3PCwB03Szp/VIsNI1EvXhocBzALGMTdhCMn3n1/1brx99OU
ZUM1TJ3IdvDlaY6g5Bqag+jcWYjxxpJUqKFp/F3vBR4WC2Yidx9LVWUn3snh1zCbswYzK9+/Nsey
/5eVrLtfzw9bQcSw2Qr5Sjoubl+fel3GDGzYk6owLDbBYN81s62e4MXqF1piDT+CtAcXlqIVOlW3
1pugfLczR3/BXmaGKG5Z+yWIg+tJYYkNl7rcji0CVcdx8D9Nm2ozL7VxzkNnWEPiDKdVPY9kfiEb
E+qy9RwESkM52seMlubkMZuj4TXsiww4Z/IRIhDRgr/DlE5C6NUGBJn1dB/gLLuqbI/YQyhHNyER
mVdDCrfXHyv7qhjMcR3pjOMIHQiPLSLPrd6UOIhOcEouFk9zttEYO2gI+sXbGCVB5asujbGOLpeR
gmZc8Hyk6ACWUNZPM4mh4FtacSpbcAROQ6gg5lJeVrZeUMXX3YFK1sTPVy1rw4oXePGAC6M/Jjeo
PQlqSGtiX7Kp2XJ+YuqTBJWkySUYbrTjU4dl6QrvYf++n6xFUE1MScOAuU2tkGFDWfmlIQiLOjS6
ajrrBlGlgTJIOhXruWS5WXxctbvSAp5tDeaCy8xtMX1oLT5pZnXYp8eaXuO2HMb6PstH7xlYcHkx
K08SSGIClGITJbPOI8ic3v1Nf5TcdVmvbewuj5liuO26wbfqMoWlEkGTnoqbcWhwcmrpkh27anZ6
BsAGCYsY26xLtnObwRZpOrwb7BassoSXQfAcRFVq/n0F+QgmTjedQ/yNV6VlugQSDkAmM45IfmOW
ewvpIERta5lvUYuru0jXpxev7uLjnJXhlVe53qHLIdgiewR/plvaBJC4LgomK5e2Z0XHykvGdY8w
bjfXqUZ4W9mtYK93GOzVYruMjL9s2HMIG8NhcR6MS8dqkmcnStFp4mZ1LsZ8WCfI9I4ktqqN7zbE
8kDHX48oHVZ+4+RrK6F3qcBEdrXFQK4ttfGQ9h7Opj3fCoUiZMrS0jDXzJpNFywEa/n5zLCtwydT
E86Rs+hwzeyb73cZ9++tnJfaV4brG4al61+b0aWt5j4bwcZHfV5esrDRMBoCUqAyX678KDOg8lQZ
5KIu3HlT5v3kUOiPY6N3R5JwAdma9Zw3EKh1S+ETv+uyeqXw6IDZXm3SZoSHle9z08QSoDOr7VhP
5g/HqxhO1XmNEL4iDTLsqlNVp+5GXziF5xThrgOWthr8Jb/yR+0eNpl5qlKv26URQqkhLEKGC+F0
mU5+QCPAYLZvrGCLJpmk7CpHLRHAtp/LgMyLwZ4f2yZxt/6MldVcjc6hbXBfbhssIKquG1EfYzwc
hJOzXlwoXtTENba7WrFPUPi+Dp0F/uWG6kJjT1jr2gwc0qU61BmZBcK6JO/Jn+aXmVpr03pl9aTi
klJRMzSIaKDYlq9jmxpp1SHrcU2Nzap6bK0lWH3/LP+uNUAVbM/3PVcpj4Pyz5rJLlU4+wbKhyRw
blALQ2/z/YdauP+affv9Z/1DqSgngS/IlHIc+2t1nAGLj8OswVmu/W2CNqWtjeEicYIPL69OU49F
VjQmj0UFkAD3YWX2UfUvVYhcz59lAddoKpjlwLOO/7UsiJLE0Npej8Cp9b2Wzfe926AE0v1/ua//
dO5Rexj0s1yp8bUqXrxMi8q+is5NmEOgcs30iuM+wIl5DPYBXiVQwFWdXmh60z20M+bm39/rv2th
Pt2mnLNM25IO/c/nyup02ayn9jadrObSrGEkorPL3r//FP0fbqejdM/UlWe6CvnWnx+TgAE3OpzL
W4Az8fpdumsrMyQ8FQIcWVQDbMRxbZTXgm/HiEm22ZtOKtL3X+MfvwVNMMcbCjHz680e4skPfR7E
dTCSR08//384O6/dyJFt234RgaAJBvma3kgpr1LVC1GW3nt+/Rmse3FRSiWUtw+wgW507+pIujBr
zTnmXVBdGcK88KEo7qTJJsbF+yvOPpQCkUuPzjR/yOiFmkxYAU6+ntZMk3yfCiK51d1AOc6u2KXn
xboP0UX0P9xKuymK7UTzoy4evCmC8UckHj1Eth5weZyvmOtqkLmAo/jZtPvMhOQ4F2ssvhyvprtl
YHaI9olpHcPSvnJVHydyKjjScgzHcjky/Z3o/6mA4xhObMQ1yUOB6Tr3rL8wz+csMDoSpsfHYQz3
nz8p/byOSbndpNKudINqMWfksxfGCxrbKjq/OrUtRvg2GMicrLqnyYyIcahx9qvWfKHaaW58R4Nx
F/nbz3/Bx3fFNh1LWtI1TGVQk3//xkpXidQxLII6cmRevonHqh+/d5O0rtzbC3vx9yPNn+g/N1d3
RI5UIRhOWhBBdGmaYR1E+PV0WCV0M1NjN05QdI1pmyDQeihtK0Aw448ExZbpfywOzredj4Miji7m
stHZ2wvyfhw7pyhPnSICCZtM+zJEwP9bjBGf39+/M8v7GZahXGrlVDvpQphnNzjW41pHRTGceuwS
bGuXrv4U+JCNC23FBS/MCsyCe0qw2Fo6jluCfPL0DqOfpcobbyIEpequTIaXnjn1I8u0KFLY9vlP
sgy7nLLKKU9T1070iJmKug4cBkEAn1/8x0mCOyxM1lK2RlKcTxJOa3NSCDOickN9F2UgVAUerCBe
2ZKG3P9iLKrdipYPHYnzsWytGskMGuuTnpfqMfBta+mU+XgstDg6CRSiV3ogF27i3+mPSi8jfihl
915q4Bfqh1PppdZ+SiAK4ezeFl6jX5skPi5eNOZM3WCBZq6gqPX+y0llVGija9anWI2kRXfEWU5B
TtffzTnfZSXqAjvCWRKQ4AP8A8NLgh44gdCy9NwBb7sRursqcLL157f8wu9it2Qyddicjbn1738X
ReyiKVRdn/wCPdkUONWeE+210sV5DZFv1baUsnSpu3yy1ry1+Gfe8NOBLrumTSfWhYJ2jZrBSuEx
moZbO8Wy6CRUYieDg9/nV3dhMfh3XDlP3f+MC+6JDcOQjqcJHJiNyCjZsUsmdKze6Pa19fTCXvDd
VZ7Pw4UbIT+zs/GU2KH+IK1QsbG/JYXdIIRQ5tNN6Ib6a1Hm8k6mbrUbDWWjaO5oVn1+2Zdut6RK
B/xBOPQvz6ZGD8mmnshkOvWGn2wLx7FeVaNnd5k/yz6E9G5FOWvilJBXatsXviibuhtIHAOwE9vS
9ze8tYWtp2E8nUaMYgt9dPBO5Sd3oFr5+SVeGojqvcVlmry25wPZlJ4bNU3jKaO0gBNwDNEu9tc2
Exe+DiVYVE0pTLYV5/0gW1VRoxvZcPIj/wa94dfJ1Hb/+UJYs5XLwiLmoc4+wIqWhxOlRnuKOhfE
ogrlvJrWCNPUz89HunQxBhVRNU9BFq/A+2fDawaWsa2bE+LAOVlvDnAha+nr56NcWC+o9DKbWIpt
9IeDdFpA+tTwoZ26qUihnvxMaHYse628R5D2+VCXLoiQHxDSLE6Kpfn9BVVyVEYNU/IUam2J+9Ba
c9iLr7xoF74lOq8ucBz6H1gWz+5aFBWlJsAHnKLM2bsWvaLUR1/b0sNDIh2uGxPGgjNkV3Y3F69N
cozlAEu39fy1aArYRU5V1qcmQWGE5GdcYoWor9zBSw/LYu8/V5XJ+zmvephBZmuZ3vQnj5bAoWkC
4rHNkWTESvxqceBcWWw+dL5mZcp8WHVor9BCPi+Ym1OnrFJVgLlbo//VkiL1s67GfKMbsSSoiHqd
VnvWd1kH7TLL4X2sYiHFXpNlu9GGLPtKDkL6RqIR4eP65O2dxKHJrXHgJ1cJR+y1Kf3SU+Ah2Hw1
5vyJnr1hhou5rh+q9pSYEaR+0otwfoWrz1/jC1OZosfNCswmXZjnr3ERWTjjSr85NX71QETUXa09
Wmn3+L8YxWEao8TF/uq8k2TmBg7oJulOJXJPzm9J9hr7V779i1fCszUtxUHdOr8So+0DqF9+fUJS
O4IvGce1FfXUyAdlX1loLr25thBcim0hPzrvodIItIpi5PuoGx0fbi+/JT4kNAPtqBM6xvLzm3fp
PaDQKvlUHM4bztkk0BnGJDMMiyfXDRtA9UCZf+tdnl8Z5sJF0epjmnEQVUnnfK6htdNgFSr7k8bC
g9fsAN/TB6o3Z+f85wtiJNfh6ETR80MP3LODAEu02REq+Ip5Crjgf38VHGRbVPZtmpf2eRWlDcNa
s1AmnAKz+jIfT5QoYEGqK6vnxTvGx8MJENkr2oH3SwAPrAoDlIwnDtq0GHpIaF5X/55moa8OsPTz
u3ZpNOPvZc2yFOf8okq/pwc3OP2pkbl3CLDYa3Rhw0YccFTbV0rS85747NBJEWO+h/9nMOP9pQ1h
qDu1qvuToeIvwMDnaIIEbBgGqjkDrIqm9VBeeS0uLHYUvqTNM3Mpap6fBiapei0wjPJUOD3+E6N8
zBvtyEZv3842Y9+etdbXFqELH5dDk5/bKZDamR+2crYW6kJxwhw5XZsDcRJgMYwrj+7ilc2THyU9
1ATnRWGRaRN9RLM/VaLeJnAF5/yaPdwyF+VU8RgPOCZZ+vQrw16YEZ15q6UoILBDOR92AO3mRG7b
nBLQlnCK66McsLbRwL3y5OYX/fxtoQVtuzpfg8Ou6P3b0qOUKoKoqk/UI6IXp66SZxVq6ckDWrfQ
u4SA0Zbwps+/B/3SB8FHR3dWR6XxoQajTIUPpe/qk+Nn5slSRbz23DZ/mJqoRyjRJ+vA/V3qJSfL
BthKgCnvNi6m6kcCs2uj1cMcRSfMNYh8bRGEbfT2+Q+89PuUyWckXaq16Dne35UBMiWmYQoKXSnR
Wulq65TE/FTk7QbXGtUfn4CS7EXnwrGJDkSdfa9RpjynIdzxNEeEiaHbej7KWOVtOS196Zzuygbx
45vFcHwuusPlOfLvVuufo62ZGlpWepRmO78DaKf84oBQQV8Hhn/tiHKhwvlurPOXaxjrurEqbSBC
L3whXIBWrzQfBpBweudvIhtUpigg4Sv9GI7a4+fP8O9p9f2rrWwKJzrMVnao9nmLZQz9IWzGFENm
p2Nj7vMn3Q6hFaK+WHklagVqc4S0Vcjgp0zHldYA0HJijPr2jWFnp2o+ilZGROJusMXBgm8+KH91
mMzWGvfKD2VNUBsNL1HXd0lTkE+fEg1sKfC1Wq7uwK58bfUBm16bPma13Jq4VeuMIO0udb6mUh0V
GNBwQgxpaDjCvZuRYvcsDraTlGZM+SrgZ2/QVDwkjb2SYwTAW9PeutI6Gln+rMZGLFHsJIRuAID0
2fXixn8zbe04Y9HsxngRzCCoCnZJY2LFU8M27NJbrc/h1vkvtvB3Y2JTcChNkNj1s83LZwXWtsnE
0XEATUk7OVD9QRGCZGH5F/7mJw8Jwt7UgddFsA6z+m/8prczn0ofrOPnj/DCvp8tAOdn/sdyhujt
/Xco2ybMgAAnD6ru7ke/2RXeuJ9KPHC+vcfYvA77juYyxr1q9P/EBQ2EVj57w3BTVMEDZmmEKm1R
4o0PiaIJ/vPBeP51CNyYrySf7/yp/fMpxWWWCvZJI/w+sMxhek9v8enzO/BxIno/xPzv/xkCO0BQ
o60aT60zBzqp7huRFYSWfD7Kx5WUfb0h0I9zvjLYObwfpTYp/1JAHE7umC21Nl1Ic/P5CBdmHbpR
gjYH2hfFsv1+BPBI1dS0RneyjA5m6I+57DLS4vh8lAsTjivJ8jXZ3fNI9PMCFjlOVYEuXb+X5i9H
amBfIGGeWhIisRbRQ/3RN9q6M6+t1h+3XO+HPXtKetyBugCNca/lca/IPyVUDiyK3GRiiG8nryPK
vGjNN4cO+D043qstOfhn3MD3kx1dK/ZeFhJYEyny2bs4cAbNOfbLW7d2YTMOOkLu9HeKLsR39Uej
ch/0tsLElxtbM6xBKue/7KrvKEVUJBHUazF7hENUPpENfcfuujdy53yweBWQL9UdhBorFAsFKJZO
I+YgIoZlwLNDze42KXDJWMOjGNMGtUntkiFff0sNaHSqoxnKZLXtAmABLYphXDsl8QF+iM1YFsdi
AFWR4LReBEm50vv4T5bQFDXK8ZvbTfqG8BJSNLy4x5Rsp1vLhM5rVHQ2i0YRKjMI4B02Rh2nXHp2
yu/tHvoehXsQmN5CljUQDb8B+BLpFDVbgOTALHQQOUr+ML1E35Md7a9q1wo2ysFAZ5KOqLr4l5aI
H25nAdmaDqM3rLxQrqWqXny3C/ZN3XWAKsEtq74l0CA2N4Q3gkSuvwEjoqKQxM+1mKN6RDTNk3O0
jJoIzvDkEtub74mbOzmFsfeMdulI9neYkB8qo9cWYTRtxVRP20pzQaUmR2ETpu1YD32T/VQlYMXS
us3AxyUjAS+96dyin519YdjGXOcuSYp7p1Qn4PVvuHxw9qbxk/KG+xLeyDCqHYWTYx5Yqy4sn72s
O0kneczlRDpkdiNksm0Z0nd86KS2vnUE9n8iETCdPHemuTf7ECPd+NPFXIVScW8pEm9j9yXSpm5t
624IMgmwWIfCBBDcjvjck2MP2372jXX2c5HYzQLLPXy1KNo7kCYaDbm4orHLC9auvMhpt2XXEMXX
ApnOQ6gfstdIqKM7h5c8XqVWDhIO+H3oVdvPZ46P8xN1VIp1bL/YlX7YbxeVy11NNHSt7BS6BSv4
1W/04yTrzudZujiUHSjXnE2BIsksw5+C8ClqEmgYMEzJWeJ5//cLoR7kMtE6+KvONz2xTKBDGLK9
hcDNV/L/cyHGx0WJ2QRBhUN127A/FAFSOZiZWTot6LRXti0LSluYS+cjUgcvYQxu/9p2octSiGFz
lO8pRwR9s3KL7ugCl7Oc4cAHsYdJzWPeFtGpG5FMkDVqeHxOtbkTeTkTua8sQtZ8i88mSfbyJg1+
Dh/4Bc4eQdJYAE2oMd9a3rAv9N9+FCNj1JakJJn5N1Baixw3b+6PWx1QlAQ00nLS4Ne7TjRfROtW
f8MsM7L6qo7gZKLQB45IXESMErr0svtoRlcUOR+GtnTqZtn3W5vEEv4CUW8XaiGW9uynA6Gl803S
X7+LaVpmIwEYOf5zwIqTufz8jbiwOLHgIthAk07X8rzixSwuQl+5ANLkxqGpvmjEjcoJgIvgyhCn
Y0/uV4iEV0a9tBT/Pbga1MDZhp+XiMkL8bNyiPvbpDWKje5LqKatT8xL6XlHOOZwL4lH5AQHmW0w
qgDNIRyHzy/94+Gdk46a9Ti0ul1xvigGUZyNHEH12ypxwSePVXAbSDN8zZuqu+mmSt6QN5gfWn/K
Xj8f+cInwmRCLQ4/JQ2188ZlZVdJHobNcMsOZC7GBStkTVenlI9Hx3nK+n+jnLcpFTvxAcdLf9uq
/IG/ecja+sny2pvEdLa4oa+dii9sMhzaM7P/hfOqY85T3D+7UW8iSUL58XBrgGt5HD2TTf/YhBu8
Fto9Sa0wMuaN+Wh41JxcA/IGDA7/1DuOedCjgg0AB7Kt52qENCWG9PZ9AeVy0VXAO2rbHCHvdIWJ
v679UTlOA/xaKyIgQnp8JIhNe9ayYliZTTf8dCA+v5lZk/3ABg5TOWMg1OdKeyapZLrD8tWeSj1w
yTasoKIXSEPDhs2HTiucIw1aLG9qux+aVaD8sPrkMFJ1XqmBpdzHAA01KcMMb/Q1e6fO7e4GMyhf
ZDPVB36ndYeZE401pN4NiFss101DqcCFXd/pzDHg7i3E7jPazurL8vnzV+vSS/3vQzjb6UHQmUIy
lrBS1+O3tIlurLDRlqWpkiVMr981VD0ypJxvn496YfV69+jnV/GfRx87kRxy2+lui54GDBmlchTD
lTnj4us8a0bwdtI7PT+G5KRiqAYg061GSw4859FSCXket2gYMcZl3z+/ogvzIvkoFEkdnP/6B8+e
0rp6UG3Q/d+V0kNfRqjeNC/8pEgRmfH5cBd2GFTMXco8rJlz+fz9DSwKUYW6WU73ouzyVT8O+qbw
SDroiRXafz7UhWdFyUZRRKc3hzj5bKhSwhOztKK7rWrdeYq0sNzVMSzYz0e5MMW5NNEstnlUDymQ
vr+gmZee+43e3dbC7AAkgB4oMz/9leiZcXARNfz+fLy//oiz1ZteFz2iWXyIQvfsspymMcPKDprb
wUE57UxAPyyLilJ/jzxuNbZqhVm+RDNVk9JH9dmfFtIVR02Tq89/yYdHyVEfVdfcOqa392FZMbxK
V1K08j51AnEk5sN5NkKdZJfSnq60qz4uo/NY7l85p42f/bzzmelVIqw4tW87BLSdT2hROCVotCFS
GblyV+5QPmej1y06gx1faJbDlRrMh5eJd5VNAy56JK3z4f39Y26HiPgUJzdu0WKM95OW+Zsi0aKf
n9/SjwrBeZi5b4EsA+HJ+ckd/8QY5U0obwnNg0Hh+3962CidpIed65vegF5p6wM0jBThv5tiu9DI
hCn64Vrf/sP1wj+ghuDyjukor87VDuDH8nZAlnjnjuFrFzYPlXPNyInXh5v27lXGB+TihJ7fY2w7
519o1YwcDdmon7CcPyW1tg8j16BUFfZLbezHtSPEySVpJRL2gib2ItMsZCqR9xa2dAJqpNQTTSoj
azejrd/pbUc0LkUP548Z1btCN77j9aYRWBg3eVaHCxvumJ5R5Gu+zAo8iHnbOldfJ1a3IapurZSM
Q7s7hZP3OI6vdYCFPx/vjL59CYLqp6XGtd3xUBwMR7Gx0RAmtmbxOMr0KXPym1p4OCzlTng3NZTn
qCUAbMyA/Ygb6b9URKDYJbKmMdpEfvygV/6x8wDHR+vOa3Z6Bv+Va4/tepn5JXAE+RBhE0gHfo8+
wA/75Q7hFofRuHRMCgdxsB1DAI4CLBtAMFwRO+WkAPeaYNm4LcdNkiM5MToZsX/aL3t66DwyqJuA
QEJrlYp+57TeMqpfjZ6ozVS/cS39C3KvNxGF83YQxKNOC1U+dEN79EJtR6cTLgDwpuooNbmevJtE
jj/ppqRwY5DsomK2bXLI2q8KPFwd1PB/XvUeJpYGD7ns0rUNeD1z/K0djhtu6mIgEr3kJlM2QoMQ
kyNWPLpTc2hTfdPl4Tqy5K7UgAiOXzAVvxZGsvNyYxmwf2m4ZaLTyMCDB2kV6wovExkqKwTTvUlg
qT5sRzV9s6wOjmykf2ma34WW7dkG4ywhgdX8VeDYWnAR2kBFuBq/ZN63viQXcUy1RRbUzxUOv8lW
K0w9y/mhhLyGgqep6fHar1Fy4xR0XZKNXc8+hla6hzGqgDp9awPbWUUxICiUrZ5RbTwz2IkKwnlp
6I+cVB/Stjj4qXfrk8UyyWGdpXfc+GXrEfaYf3NLBcNTvBh5UpMsq/7E4+QskuxrWdQE9cqFVdBA
gAxxGur0Xp8orfi29SsY7I3IoieHo9rCLiQ+IB3uptpgbV8Y5LzadbVF6bGQ9XDXON3zxFnOHMgD
9sCBJfIlSOyTcPV715ketQYBZdetHTUCMGpfZGXd9aX3FqvqzbKylRDACdnbxrbCKMdGr6Ha0xRL
qU1L3W0OTlg+6Z7CbY0PB+n9PGxfrTpZnASbRcCACzsvjjl7Ta2C7hvVf6zi75+IMGH6kUE8VL6R
ibYHbbFqHe6EmMPAKkN9ayso1W5GcGhDsUSx0mkatGoiTGJUEh45dys1xV9tXUJvJOaov5l6Z5vo
MWavAXBqOZJPBKld9+4qw7pTIyuIFDf2QNsDsqO2ngTh0TiL0mniWHY3OD453OXd5GTPnq5uIi04
Ffq4yyCtKREQQzHyVvj6sqoJM2I6GhP+G7VY0lN8iHsC+az6uXAm9JnBug6ju5w/CDJlgRlp31bA
+Mpu0VK3s3GPopzFC46ZeMhWfvED3tUe59lNG/srNyM/itcqxiqqVcEhVPW6TIjRtpLXMBBQxIaT
0QZyCdTgbf7qBVo7NUNxgVGORNwbSErs2z4KtzI37a1FSRKU3fBUedEuw5+YOvYrFN+TWZYvLact
KC3pxuocwEVVQS5HRThBOvuixnVOiGsRAoN057kNUFLbSrJqyiLfu5DRgIBEQE/jtln5to3ZCnkZ
vb8feaZvBg10km2CnO+WQ1suU4OeAYLviU6yoakb8JtqYScmyLEhAmVVLefpz25C0MbJjK6KCnJS
Pf3ea2am74SjxJDfp04DMO5QQmsoCFo1GwHLLX7ZJAytMPsWBzGWb4ES8O6Zp9I62sk8AixYHlmP
F1pSbdDm71nQsTDiuGiKal83dQEsLmM/jBMprbr9ZLbwtc2QNFC3/A7Rme871n77sfs9rMo3Yod+
hFN+X7XiBTnDXWOMO/piUI2lNi4izQID01vE+gTT+OynARU2OaK3aHR2bb2Mj64gS82lbHUYVI/j
rc7S/NhJaW+NIuCLG+y0XoSjR0Y8No19Iy3zWUSmXIkcKAYyKCIex6kpNqUK2pVGfae2nCcYsRBd
NWd6i/QKPwEqakR4Tk3KA/EMTvonz8vkGBpN+GyFOhZoWjwLAZZl2SczXRjUQ+OBioWtgKEyemFd
a9dNL4ttlHvOMabAe8MQ3QpTWXUjK9t5JoXbAzY+iMHf6o0oX62kBNaIgHk15XFw6KkFv9hx3f/C
hG3pCJrj+MDW3Fs4xoxNmzIBtANEVzDm8JUTksC+o9Qddhog4Y3ZteMx8Jp2C8QUvCHBP+D1CB2d
OiC5HeARsGIjUeJVwNRdw6eqQu2PGJRB/UMn3UjzBS2XQrOxswBeOI6hiUmwFmTxdf64njo8i4uw
LYtjMDBp9kVefsEkVjwSpU6O1jbqumzpAE/4SQk1XA9K37q8jH0oN8jvj5Fu4W1iax6W4xO7PJw9
OJ4XidvjUi1Og+He9ySN8IkditI4djrZZuj+VoADt41E4e7WvzXVZ4QuwRpA7/SncNpXJBeKFCjD
WQs9OFS29WNC4rjAWPEFSc2fDO/pvOaCR4GkB5RPRwtHRuki0YlzKYmOwV3uZdZ3ylTbkP6c5vub
wSNWRzMMIh1TSKtlgUlUh0FWNeugSR6TInfWmgp/oNFMOMy3X60BTXaY2rhMYWRBWnIWZes+hiF0
oymuvtFuXwuR3+VKJ6rZ7P0VehL4l/TTFnnr3DWoBqZp0sDQRK+xax8S1sqx6xGTWIwg9D3mmCPQ
oVVlCLCMgX+fwQblanc9GijNqO/9yXvR1WQfa0JKV+YU7nQ/17Ame89V67T7sEmStZ4KbaUX0Cjj
uYafrces2GgtRZS+FtqNqxXLZtBvytB4AKq9iJlcWBPWg08CZcEGdF7nhxSv/4SLtqzW6O9B7eIN
KXNFTdTaImveoWwlyRFaY59vJnMk45hKJsiXVZRwLXF2n3nmnDG/jdr8xQS1MbLW+z6f69jCOnO/
uPD0fGq/IdV9vVbrBEkeyb7adkqrt0rYN3HnbYVlrPMxZacjt8r1NvM/51Q9b13wEO+JcieA5GtR
YqyJrbXuud+tEiSpBfrau5loL6ZtvQpVHoKc7b6F9rSZH2+O6tsv613nQD/pfvuGOI6S4JTwed6M
1axGWgsIsRm2HcGM5HXfkgKC7j9c5FPIf6qf87kIN4rMOQNmK3L2Or1TfYG9u4iN38Qa76AsHfAf
EUVJAS5pqz9e7+Lajn6rTH9Jze6e3zfv63sDCn4BErX5ovH/SF0ou372d5nLdWuRFv3KNR86mj7z
biRrfwv6cTFe88zWl27Bmhq48FgpVwhRUsnCJK/ch67zNpAP2RKsMIesDWm9GqjpGz3/A4funuYg
tLpuGWrTEYeg6TR7o//WWhpJmwI2BPJByfxI92pLiWZj8keTAaCRiUmTIEO4vuEm8OM5t9c7lhY9
Vd/+k2VyrQCDQFtaFKhEo7ScYe2v0WBtZqFHa4cHN3dv54cQ181zlfToC+of5Vh9rf1sV2fGbZ8/
J6C8FlntbqumOybSObrobWDmz9v8Qot+xIKOlqlGgrp8YkJIt5Gs0Ba0TG9ZuyYRN+26Vuba7eVu
KNon2ckV99pz073U++0gpydDVneamx1gke/nmz5QwDd14F1etq7rhyJga4EZYN46SpGvIDKt4KdA
Fpucp1mENY2sYK3/e8jJYI4mEqqBXW36Nr6Dn4WZUfDGWcuhJ1aOl7Fvmtmx7C5kAccxLox1DysR
yt4q1CRYDPvkT5D9e30pPcJE2RJRbdiO8Xfds7dK49WEAVp4q4CoXc1Tj6Iqd5rmIzNhkrE7kmjA
cGveWjPbFd1L9n0NUFX/q5NHZGzARERXI+jqz0c/n10U4g/SPWjhRrxFtmns2LV3U09CBmsDp8wG
DbEYqwNOrc3sSUvK5jCfQuEgb4eyxCk+3Ll5vJ6n1oJPwmIezjl8ZEZMomd4arJkl3TGMyGVD0FL
3HI/DXejrf36vFYw13nODs+mYWJdwzlJ6en88NyHvWHWmUkAn8pYr5zmh00eymMzTOyggrxCbC2S
ZGOVTAAtuMMr1Z8PVcq5NgnRkaohcBE8JO8LIgbEdN1OCKJRY/BdjdGzL5rfDU49WkkJsvuxvlJo
O7te3iBMhCgBJeJojDn2WQUGT7Xp5mUfP4djvo35nrpmvO/Eoa3bB0sM29T40zlXSv0fx7QMCCV/
/+dSsTy7SM1HEKUloKqBvixF9dPJY04uHLCkYELYFCU1gF67Bq07K6zNYLh3o55J4eLCBlzK3uyp
RA9AJPyiLe7SfFdkr3M2hPJOJUez4E8HVMYq5EbWj3poPJf9cOURn1fdPvwQ8/0zTlXVB7FXOU8x
XGTDZxE+mFW2NKxH2dWHJjtobrQK2q+fv9jnjVWX8hfVaE5oLgVV+UFGqzQASiAbzSeyKATnvDz8
4erAQjlOg7JZMFOVbwORS3u/JKB1LPv7eJLkvEhrgG5p2kwgBDAc2a7XN5Xs4206eWnAFOajDyvN
8CbBEXnb2WF1F/klnf2wCXYmPXHKGW1oYlHNdbLLa237+YV9eK54TWl605DmDcaudPY2TaFfku9g
j8y/ICAISGs8QKux/zu29P7587HOytLcQ8NSjoEKhhmMNtX8Zv/TqCCCNxCidsWT4Ztih+vaWgxu
ZG9I2oKcX6BC+Xw8GAJn1bx5SJxeGBRn76luntcuhQRx0UvbfKqqcj8p/eQSaB0nKLB5dKlWxauS
/e1C6MUXu02+mJC+vbg8uDW4HU1Gm7gjfYt/UBCm6Pg0duIWXpFiT+v9kjl9ZNfdx/BDhM+JuZj6
vVaobaPrN1phH900P+hDuNJyuchUf0gCXIOZ3ayHIfjqm+7d/C+Q5gHknukrcu3hwObIcnJl+Ida
499jd2AH5GnoqAC17G10whssrvvG89c+weOJmkt10TJjzQMobbfFc0gMFqFKA9EvWbjB6H9rFc6q
zM3nFFHHohmjB5MUjFT/KtKfhHaDtO9uRFTsw1CIBa6WVaB+UVD440zFTa6Zm5C7BQV5JWfuxQAJ
a3Af7dbeukW8I6YTvBE30SH7xDJXtaqWhvmtTqbbwGzW0SQOSfrdp3rgEfxWDF91hA82YHpRJgs0
B4cwD5Yc8vdC/yN9su1Gd6c30z7D/d0L6ylnbkM0vzP96tVIjXVdfE9pNra6tWu6cTk6alPE9XNi
ZkewJSQPp+kdcrI1loulml78WHsxHP9WLyQn9XRTByY67deJTnsGKGIZR4fQyAGvtx1lQUhmzdMU
10tKwKvGl/5WY0vKjFIF1W1l5KupNsobkfG8+PV6S32p0gjr61b8elf0PhwhxztKQBYTCTLCDgZY
RTCV2mcftL8kDCqlhOi4yArMxCLIgJuN7L9z2dq5I2ep+R9ko3UcApS33qlWxQa1KxVUVwP3j/w4
7O6isFt5osJFDWgq0QiQUe4BXsnRLavbaWiOLseV2jEg+NrflHAPpg5OjPZtTzdXV+ugIpcAYo/I
OTrMCaRGvQYaeypgCi2bSNADRk1GbrtdNy/NUL2E05CQa0rNJcrski21QZomp4CST6KXYpWBs/Fy
0kN5Fxr2GwvdgJ7uogo1xsf5LqkUhH7mfiGwm3nyZ5J3m6zwf1oh6dZx3b01erHOHIs86NRYOh6E
Cc5nJJf+gbwVrPDSEuRRFupetWX9kPpWS21KOdWtSs0v/VSXm3y+tVTp1j1JJfmUHYw+fnHM3rrv
kqq8IWfSReWQk/Ioyx+NzIz9ILL40LY4PmQtuy9BYw2EO5r6ErSaeO1gwXokl4kxfjJFWR3zyfEe
Nc1yVj2S3y9WVyA5i9qIyNrRXLe2V6E/QYlMNOOMaRfaW5yE3obw8m6dh6a5DvpqvAcgCijGwqX5
mOAYWHUB4jvN9jmNYxVTt2KksbWlk5t1y4iXZ46uVN2zXTvknEaIXVeWiNRb1ilqvVU2FCy1Wfpi
9xPVl5B8dc4Ck7sXkgSz0KrMG0flPPQ88QTtfanUE8lfzktlG9SUw6KOj2MM/8MurF3JkRlGr/dk
+vViKrp1Pbd6KlFu2pQswVTSOW88i3CIVq8OlRs9Ga4PTso/lVBU14WKfiqjyHeRLX6hmvtiaSnx
hvEBlv26hASstZyyfaOh8iyJXZvLikOlHsny+5rDdJvMVC7DxvjiDDZ8sTzmBRQWJ2mSJVVu7Ca+
N1oYMTkOtid20juBNqZEKxY9npa6fbYJ9q66cSNTSq8wMuY/oJP1hr4yGuzvao7N8W4ytB78JcHG
vWCnJJp6FhChYV4m4LlLcneB0Pj9Y6a5X9qweyumCEa1pAr+O27NLf9SEGTfxA2lgGaV+YhYuek4
djIKOuVM6PdfKwBTmtuvKFuTUdRuSsJ3q4OuqTstqtaz3qSwDmLQV/xtMLY/23z4beQmeaueTVC9
rd2XCTbuAH0CrYaAI4bvG8ux3JCn8oJlKJeEpnHbpN3wdj8TM8nHAYWkum+z4WcXFQYbDUVpWl81
xd18iXQQt1xUSq/VVMVPpDb/Q9J5Ncmpq2v4F1FFDrfd0HlynhvKM14GBBKIDL/+POxzscu1vO0x
TYP06Y17JlRyPR8N/Vvq4JHPxd0YzMtEDpny38z0OZLquP3bq9Ue7WyOYlQzxfZJU+osPNURV3aH
1vu5VcXFm1Jme4/Cc3ehCyKVtNqxaHJVjGbF0rxlxOsGsDaqs8Whg5JFYXeRjT1emixgmb9YW/9C
18Wq13G4mgyQwW4Yq9iiZsap1pPHM8dfCR0xUmN2oeKJ84t52UDp7ScxgraXlb5W9IhfgazO/Gdu
qeKZP5MGJh1xcjmQSgdTFnE69sAGq4DfHJBPckxqWT6r4MRfUmV1U46P5pE0LuvLdtsXDuKloQfk
sRey3o78YvfTYcK0YC3P258lwny7FuS37/yfmW7O/NfQyW/b4XTWU1I7X7nB9Lu8ijCn+CZAW1vu
lfiuNQkR/GGE5NuV5oX5wC8ZuXMx12LO4ktTVc25gl8cKjErUmL7hbPMYDZbdsQGF70bwksIlkuM
rr0YWfgZcqRtG1xsnEu1YySBR/UdP7yrb/xijO0PGt6zuwrzscGnrndW0aSPhC+G8Bbq7IXNUZIv
V3gr2uDZvjbp+J5J6483uOHO9uRtqGva1UCT0nJ8tRiirKGjXWilwELQJzBM2Z8KjTUdnKtDfzbS
DeI3LqYgwUXMmzZ4pRSlSHvKYx2xz02Ke6mA8cv1a2QnJtaLFdTygDnC9YVZPL3ztbdsx/61O85S
P+giY9oeu2G/RWRbu1lUkrcZG3yycqLckZcMSpfRH+vS7hNVC/dBewxsRlUeR7v1aW/qS/qdfHoD
XGMZSTfEyaD3VUh6Hd9WX8faq3EEhylAfbG4eOQkBQ/oyO9FZLbPc2G4r/4Kyx8hltkV/N5eDB1F
1SWf0a3uXa/7kUXxR8En7W183vu5L/9Ie/lCZxLspmZh3ZIpZQGZ/VYpc4ineXqAd1ffRVR+hIsx
H7GsULE4h5p5haDIprTrY66C8t4faSsmsoDWKsMfqFgsrKOKHFDXkVXd8lRKj9qCoE1WPH/V4qVJ
mc8vVk49/IGEf7HPyml91e38FRbuKxM7taaDZVwjZqbsBQ9uv3dz/Q03/tdw1c9k0aVotuk3NQl9
iNjKkQthdiFNIaRGUTqFqpN0y9ZTsWMXlPhVxkcZlGGs/NWIK+pJYK3G9rPuoi9aO8NPesy2wo+M
idKHkjouS38XEh1lAuKdaw+GYl+tnfO4dd5ercIUF7fN36HeAUqM5k0W0o4N9pTb1EURxNgGMpsc
uVyxBl/tlAXXkeYE49iQp/cgwma6AlVUO2WZKM8z0zkvDr3yltncQJqnT+Tl0R/tDWRL+sLzzyG4
+AlXIcnfto1TAEi2s1OWCcej/XpGbJXBkQiQBIErGh2aWVJUQmLSJ9nlFMPmLWZiNwD/2LnekGcg
5hxu5sADFcsssA9Musil+7E4qFGWoDuDhaq5z4po2Fd2kD+yMmcssHY606VLzMY5Y5c+KjPD0tPN
812WVfSqpzbR7GI1XgNCQWC9yjF/j4Sg3RzrJQsPssksaJuPJmzHu1GvXtxqU/83SAJaElk5FcW/
6aBKNlMEcyj8mfhKakfUXeGI4aMml9Df21Fb/OZiqU7GqMU1X/M/05T/s3T4t7bh34Dd9Ue6yrDf
FR1PgA2a9reoOgZGx9cpWw+5JNjH2kOZr823OaXzsZJd8MP1yESNhMPY5Sbmsytzr2eHDVX2aARU
aWIKWgNgXknfkQp686nIOwVxKHqqjbtA7tI8YB8SlHlYBXsTzuTfMSugLzhZujaMV9MnXpoB7uug
h3KIaIMdWaXSqEed1OvnANrsGm6wu7Ucwk2nZGt3M4BRSBOFrbnraIuZl/YgbUQJ8BiwzMfapFK0
NtVOmwYWDmqVAqIs+xoxI8MR0cSLtzAO2KDtbZ449XhCB7Z36NtM5+Ge6LUrls7rWLd72a6HvNTM
7zTQjRJXde/k/0UaQHWgJx3wlPhMdn3jKfdGpgu/p/jcg6+jytCUasDxlpWcQ+V1ctqnKrUi/pD1
7dfiJ6XmbTf4U9wsnAmzCfXCeD9pSubq6iK8+hiEivjCAXgquLcLF5LZMI/KqO/XMP/RM/hor8XL
HGFCafvopzP9A7Uc3wMOFX4+inLfpTtFjw2LjdEQlj067i0PrU8yDWHaGFwhxuA4E+FZZ2NdX8kv
/hBRSukVtg7qZ5qFHkRnfVdBlZC0dcV2EVeV8TRNpJ5W4VltOTujIHXVeysHiLu2bkwi8wI3jlLW
UNWOe7uawDoDcNax+2lamtCtfol7vXwJF2Jg+5xM8zRJl7/FONyGJjsPmaj2Dnlxx8DpxhtfB0SL
F077forufSdPycHsz9vFRXn9h9g3NGy6btJTMDTU6oU080Uayq8kmV+yZ+6C1lyufkOhXojzBikr
LZwTD8HCZrnSv0PiXkturMpqnDxYXzog+NKsCAIuL4vv7A1bjuDxgbMEezuHVVJVtHcmz30xluLD
88fnFSp7lzl9jQ0F9vCHDz0lMg2P9SpfR8siL2O+bZr1SFBgoAgFRW++NzvjLZOcFkc9KrVLR2Qd
QeStO6f09qP4b+mjD8OkL21n9s3oJcYoF8Tn6xHmF62qS924J0Gv2/FeT7w+guqyKpytX7GofBcN
5LqW3d+NYXTY/YJyOZESGWMnvaRVdm8M49Gn+I1EvzdznY41QgoSGJ9IfHktIlhiGpvGrkvylL22
C/6lI8UK6CDcdEmaqFl2a/s/UQs9Juuj62kGuuxUiuwBEvlW5jWD4nDXVLAVTXOvTBoMnfbv6vXA
4g29q/NyK9PpnK/y7Nb0hxD/G+UDh3ITCglAPtF9CCs1nroxeiiDOk7z8JDaxTcKvTleeNX2dMfS
kWQR3mxqFrd5aY5N6PyhV5FC9Ho1H9aVWttKt/nZFsRfqRW2Qgvq21f6GKxpruLMRKqQKsJ11wlK
3eqLjyGT/4YevwEhuAHOUmUn1pCVh0g3rEIq6xMnD42zkOWhFHSkLfN0gl1+cKW73HVpJFgazIOj
6WOtpmJBO8bZPaeUUXJF5aYq8wpMPkvpHrp2+ITjeVUyJHalnyk0bPImbpR7aFpCesPpOZX0ofkU
Jl0mo4vdufkoKtd6LurBfqOChd6wNbWIgYapshvIL+Lnb8jgQB1a1Zx8s2oOiD6RaHQcMRl23YoE
SZ4C4ifx8eUHQNpDMIWvvc22Q0mdkJTA4ynA1guBPmgOYbrX8K/l/SSRFgiHXhiUHFbSULU1t9Yp
9+0nUO2MHJjylm2Ebmbps0miJUJBIqfhtPQgYj+S907uH9m9cInphe5FFdQH8geWLYq7P8xrr5PW
Gx87a7wItR2Xods3CmSfIvUYF03roPkVodTP+233DN1bEcwvQ12d24K6d5l3t0AW7o4FZB/mmNs7
dawK/+I2/n2RL3+xS38GBnIQZ7quZXPfdPln3Q5gP/Z00Ns7M7UOgpLBe3F7+mq66t1Im2vY2+Eu
HcJfu6Xazi24e5iQ76PRScY+faiV/OhF9jblzb9ByPQtVdraq4kFcKG3clsFKUnURlLyDjQh6LIP
14bdOgl6CuMbdiQnPTlB+b1ArpWWmyiBFybtp4suW4YV4RwjwqrIqQvvXN+7MHTeqBWmMc94khMO
kJG5sizhRIf7ok1/qLy7odv+XFooqM1dM2beMeL6qXS6RluNZZ/t6r67MgLc6XwjBjqSaayUyaZ4
Mtb6QEDw63bPw2Kml84/pCiGvAAeYfTe6zFC/GegpFFnZ1CJ5GVecoPdE81EIV5WqY9A7D+rkltK
KxnUhN2LgAJcc0Fv7P038a9vfyHDp4c850UXzvvqp6c1GEEn54Mc7P2wtLHiBw9cuY2pRy7ceUa5
K6flOZu+7YlAfNXfSvN99n3i+T7KxoJD3srfith0ymSCDES5idoop5y1vstQV88ZkCJhgJgN7Ttr
7K+51Qw7N0e7sjjBZYjc18FRJJUaZ2Dqe9IIT0Vg7kK3vRIZ81qQ69ZlDB/bI6i3CYj9FZHj/ey7
ZwrLzluei711k6/dYftuZb2cQlatcIFt9VaBXE6qD6sdEps1NEUCJ6v1WOT1Q1Y7j9ocT4NhEmDZ
owYzn7YCvcUB7tu+ie1b4fpO0RJeRVb8DMX8onDNL3APx5HnPW3yz9n96fqct3IVdTKtGPSXqTj5
CxoIakjdwbisNSWzpFPsHFvvl8x6Wo0JH5NMxKR5z+n0Ahix8o9gCHCol3+IJIH05OyiVsbqeTWp
evSDxMhRMA26OrRz+VjwnQ3KfhG2/iVxAdWN0f4xW6ZLyygTXzW0JjTVfpjDR0QgqK5qypj//9la
alWjaJsSIwz4BGmSBusZpQ0Zl9306inEI5RTnTICj0eXWa8uqXmk/EQeQ+kIiho5lFpLlazTgFCp
jAcwzJpxH00HRBumx2U4OSN/ZrAvwWjdDYX5ZJAswNmAqp7ObKgTCX6LXhmYfcJdSOPmjECcLO2j
74lbL6eTPZbJ0peHrlSJEOae4f21Rk9JJdHRKMOfwaLBcoooBMx4lhaFkmwzM3PCTffSoTbbGg+C
10oV+qjt8qnmmbAiwOj5X5+hOo70cW1t4Djr1zFGJAyW8mmETcUTZo73nnLvNNRHatXR5RqxEbi3
lHsVhBVrCiGwHf+Mp+2EdpG33vLuvdX6auH9OqO+LoSKFdu1rCbMFBZuBxAwDeevxnjyeDwL6u72
dFrT8Bf8nYbiWkl20LHI1iMksDyXiOFjkFXvQum1sQ98o0taG0Ur0sovntBP5CjrnlewdXW88hAV
lvHUFNW+7Knom9OOz+Gbr1HDB5rC5tXlwZeLH3dsjxNIy8b2p8q7T9EM61lhPQaotINj006nlvlZ
brbIZfRjA4cUaeX/PMLVtb/EU/+tt/maGgq2iURQ1iyK9p4TGR2q8kbN+7UIwwvtv/cWnSyDIR+s
KrrlIx02Uv0UkQWezsmyMv+UEDE70zBuK5EHHc3Sng5JVMd22BTsIe6xG3iWAggckrT6fQDOfPDL
v3mE/tek5tMtyouH3wkJSal4MBqC4IMqnqU6l+hINxjK1sGXpHBoL73qZ82Hk++Np6yVDCAGAV3y
YQWu2+lq6w2GXCr/o6ziJR3Kb4drjPz6nBYsLxmF9lV5caKBCOfpmlq8Nd4ydzHb5r6es0Pq8sZt
VyxoRvVEFLuFR5lhdYVwPRhtEEvUNMoZ7kNEcD3ndB+hWIsCafJyUiHwY1O5t8tDAImomKjddbEd
B3PTAo42RHSMlDzgZEBXNmdJYUfbintyegYh4r8A+o9TO9gbzzLvF9ODLzLfLfab2nUhvSA4BmRY
nekdQH7etwcRlx0rTwpRNt2VqTg3U3o3tDKxRPEPIdJrRVAFJRPxALK+89s67hr/2dP6GPnWoW70
SZry1mTjoegwjAJuuvQAD/Z6pokhjmikEw7LcSedu6KEa1qXTcC4vpTqvYaOyXvASBOpnek17y5D
F8oSA70pdfAIX0ctn7PI3M+599WkKKBKLZOxKpg3fKSA0NldSadrFXKzjb+OL+JwtE/h5Nw569PS
9S+i9C9RHx3gjf9R1v7pLemV5dtGVG8eVL9eGTJvMzDB9pip0vhTT9bv9kHoKIFUnn4lY9jatTeb
3dnMP4pwhi1nHQig6kR3noU6zYa+cMaJhdU8MXuAfRAVnmtgAmHlB5DakzTQ9ZQl4pgBZcv4Rbb6
kT2SXj8Q+5zFjAqnwzr274jMUVyj2s9Yvv2m/rY67qUuh3PZqn9NO/9rNbiQ8RUUSBgq7dzPY3PI
/YhtNnvEd7JHWHfIHTaarHylKa7GWtA9hJ3xMk/qxGZzMheF/CbI6Coxt87K/ntml162Pln8pxg1
ovS/EXkr1XYc07YjbVBNu5BrmSfnzRqBqfSmZ0j7a89Sta0hKazu0EwgdIZINOHe6PiRCpGnICP5
3jUTmz1mh5S62B0372XQ4iShtaZO1yDVE0Br8Qgnu9UUuO+p0bIl25fB63nTvNeJTdUyi982tMSO
4IGJW5h+rJvbeIs5Z6Wx/icDasfw0m+Hl16o/bbaE9v8J2ut87TqlewEwKTeLU8jAEJcivpFZ07B
KGh9RLzB7B4KEo2Wj1HbxGs0l7rKUMiv5jvZ5vs1oEx4LIFKQ1ntI0qmBj67XNwnXW9eBk42JA+4
NzMvn7o0IAdIsMBToT3lYKxl+KQon9i5vXhsqrzcze3c7mcnxWCx5iKpRV2eiq7KHlIJk2Z37nke
lbOrWuBpYwTeFXzDXoWEPCgGzpp9bxy48Qw3bgU9Pk7EWESc8Wu/v8igecvNmirwbaIomZJsQm7j
voyKuOi1jr2u+9xWvSxHdduNWTLSlgM84nGq4Xkh1RNwkCgeAwyDUQNfgEyRNiMXBj72emZDP1yO
maKv1x34nLSB1sxO1S1oy6usSZCIxi+RdlnS1lgmBu2cNs0Lob9Hii8wmeX/eWNBld4YWondVkxw
+DzZqr47RQbWWOlrZ7PWL87snOuC7d5rnCcjqN/MPjITwjPPlJI+0AoEl2UX18BnkbR0AWyTHuow
5H+9/247qrlob4rniRGn2uRcEcd7ovobdR3nPARRclq2buQAhmFUcS/V10QDT9vop0iigJ8GsAYz
nHym7632ZH0uvRraS/6TtfdShu2VYzM0YNn9FjZMLEf4s5uXDwi17/LGYLknX3JJ740svQeKvfoT
mgZ3pSZAc6xcsQc4sn7cNgTVyCmxtOKm2+4qOTNJi0LDJtOvOnBQfKLwXJqLzZbTSe/iL1AFUxVH
hnu2x5lsQZeicyY+JGRTjmXE71Lqr9SXQ9o/ezN98xZTJip0hoFqje4MYSqYxWnmGypeo3b2MLAU
j2mtz6QgXUo1oEZaqmNYwuKNdn5Pk/S5wSc88yoKl86pany2I//kusMRgA6fA/Sscr/IPEtQmJwE
R+qeYmZGaMqNcxJWMIPcjfbwW1Lrgvz/0xLyEwnRXdoAzSHgoZg5mN1kzAt7F2Ti1cXoepyJPuUk
6NeEK0RVswcAp/QcHPnHMXvveRhRnxO4xJY/91+Vr5BqrxONz8Yf7Rc85wPVMHn9hhBpuOTlelFS
w3G0Q31Al/xu2BSaWxsID7v8ZPr/e1pQIrAstQm0yT02KrzcSiZVikJ/qNBqVWnKm2eVW8H9GMRr
ldNKpQMFSoDIcoCaqv06/GgKajLMtSoetuxOGq9DwUdyULkBjqfn7SB6B7dc3TejpS65O6AEtcHm
gVMdyIWbqxo2DwpFaEXsHucUc5ZjwRvRPLZ2yUhP/bRLUebSU4GY99hW/RyvkEKfUeaRxWGX8okT
l3/A4eQe5yGE4fLnNfyvL9bR3/kB+XiqyJmbLYc3dJMIxoXni4PhWs0Xd76+lpa/XEA24cNavBhi
N3PcvtpohhInKqtnDYKILSPTL2sAK5FHkXnqw679GihrjY2tZjNt2/TNd4z2KDKDU0Uq6Uswo/pQ
55NJO0I1P0Wmcr4BdoAqo5E3nqCFuMiHbqeG9GfMkKu0BvInsfTncTbo9pFtjaEuBD6J5skirH0s
XgUPg4LSAptmpQqI3FntCoJYuxwM7WJ9YEaarh2pVtdwdB7DRrqxaQfrc213zU1Z4q/jcRdUXhDO
RSl10rmA6AuDLzjn+N5OBgB05ccgMP9EbZQs8qsAw1mC8+qjycw6U7ymTWbwAkXbMVYWFcvd4NAd
VRfTIbPcCi22vfytRe+fnKZq3B1pxEVIEdo0P4Vg7RdhOtn8glu87+8BaJ30oPBMEBptMVYL8KiB
DTb20aOyH9f/4CPkXZ1Z60sIdYttilJUq567527Ng39V1fZY7oLuZ1qH3MX7tDYHN1ijh0KyI6Nr
6KYBU4yJzNPeE8vbVwlOD3ldZnTAY5gXV99sp7hO5/mvRyS0dajW3MjjMsqcs/bnaDy40fIxOI6A
sw6pJV5tWwLnZByinLYkTICHNGMYI4FpHIPPxVH+LjXs4W52JlC6TfgfpjRi8Ehn6m2uzPTsuZNu
drAsxlPfr3SiMx4CePT+ePYUYSQ7nuvlNQ0QgUFU9G9SZ27iwvM8exncpYisdNorVfhJWHYvFYur
vxftSl89KqonadQDxVONh4aY8P290KP3omRv/6xho/AcZGTo8sleHEILc2DBKm2rq5685ToO45dX
o10ioSMb9gZBU0ykS63LlwIMt+GlRcETbP4mQEljh9yqX5JyNuyferW6n1J4hHmWGcyGDkz1VhKe
ZwW5e4Au8phHSj8e+gixdl70SH5bYiE+17n9XV0qk1zZQIKlvY9bCZjeNCbIVLnuGkG+C2lt5n60
mCikAYAxTTRslXZVPxjulqowZtQi2hAfu5mGsqtGwr/uKlP6pz5NvXrPrQweaxMGeBxYRpu+L2LA
zZyQPTDqg5V645MoS9eIC6pAc+Aph0zWRx4049QtLoFcbts8p/nqLtcJUCKKqcAiU7B00vqfManx
kbMaAAZDhsU8SEHfPlRus++K0fnMEL+UjMpcB8EpcCIKTpq0JcPdNWUpzh4QRSKcev41NTntOHrf
vRExa9LPRdtBHhkcL8IsRHYxR+SAecOoE8Rc40H2HZYeu13PgzbkodZ403JTYzF1o57vpTfPblPK
H4WFwj/aZuEkgdXOgI9dmdRB2pwhvxnNXNOMI50GTx1h3F9LNzk/5FxFCwO/IC+stHp4bjaIzj0u
vgzT/YJhcjfVKsVdsYyIQ+tXI+y698yxhw/Zr9XVH6R+cjUHWOn68t2A+UWQkKf5i2kTW6hdf0wW
CwhxSm1EGILt8pnTNMmdriKQKgvLL95OjvOSzIDI01tQBgeOqY+MHTTjH4Uvj0XQQupbus9dVg3J
HLZYNLuo2VuN89Ph0n3q1KxNwJChY8gwGGb90JW/c2o3cCchG//ciOpYA+7utVhuhY9Nt2p6H8YI
t2wlVpSDqRBAAtNf5AZfZRT9w8EPAVriRvIzVd/RTuveRqf9NcN+wfYmZpLUxBMo/3/SLbLjSkzf
vp053hksxfg71/TE4p4+oHfY5B6FExuNWV5NY42uOCmQzOQz4WgIG+A7QTgDG99wEbYyLtocEVba
Rd8u/OAzXUSEc6FtjdkK0sMkSDVRodXuAoMwSFh5YHUWKpSMTNi1u46ohUIY3X5BUjdBe04GfGVW
9CIhsNFDS0Dj9K42yL4X2wnUccNN1Gn5tDYicnQzzJTz6nY70fNJRaP/DVX6NvMUhU1+sHr7ZS6Q
uvlGYthotFB6eaK884FgWteCHO2upLa8ex0hla4rnyB0G5iK9sQTGlwFBdY7y6Q/sShjEKMPkLBY
k9zGLFT8zIN4sMiZMrz5vIzrC7qqjc8I7wNz1kw1JsysL26lBJsiae5GWsBzgGfE64d3mP9XYTuU
3eccwJV/NXvx6XOAhoIx41Cpx6kRyfYbOA7va9P+zSfnlqsw8UbvGkwI+eRmDwLUy6v12ovq3mmd
9ynkFdL959DPJ95KOHL3PI5Qnq6qGXH1a9D6A0ia3V8ctXa7gPkFt0Hzv0sYBsQAazFdeqM50EBG
nQV1vVbzLLoCUeri4znPR0hHVKE0RPxPV68752GWxk36b8wVP33NDkyV8j9j6Bh5CymSkld9slBO
uN5LpggIWLSwmSQKlaAegp6DLdu0OFlfP/uL94viczdjfnOWiBSA4uQxTEikTqC1jzw03yIFhLTt
adPc7IUBKNcvBPiY7yvpJL2xPmH0fKv09FRoBSltJVYx/hnc9u9QGB9ZN9MMFVVJuMr91OoLA47a
2YP5l0XmVMzyWTbGSYsVjWGAMQEj8ibXzz2ygvHHTFBxxTxft3/GHDBab8tfA1s0k8KWbBdUrqDC
Q/bJlPMf9TpEok7uaZiD7+1PhSvNjE5RxTRhIO1y8ie83NCy4BWlGhOCHPajMp6w+ydRB/Qqo/vS
U5T6AUzp9OBW4yuVyeivrW4vG0iQQV/YPgw2t/yt1/1tjtp7f6k5aXbpRzNmF4XdiubUE9GjOwt4
v85CCtDaD6n6O+JRjkqyv4bRNzWBDB7BTwfuuHNbRpGQNLOsqS92uFwaNb9vaB4ZqQWuz/BOL506
qdY8sCDsu44Y25oTHoyD66XkL07OExEkV1r4Poi7vCtyBsbSReTs5EFsVet5LfuHtqX6lW3NPgbt
/Lhu2AeBog9EqSf2rL/aSG6Z426dcxRumnfhTQ1EQ/nZFeap9Ot7b8h4va2HzFEXvV0TYYfECVx7
RL468g9RCcm/Sbk7MqA3mL72DyMptpaUFMHV6YdpWi8oAD4jazD2c+YAseWs9E3qVwdwg+iud9Fr
jNXwPJVplYwq/MhwlpEB1b8HC7b0yDWwZ7vGA94JvVuN9Sd3ip/ApvV2wvzU9+O5KtqYahdCCsKH
qRtZoisxnpHyfufDhMc8t2/C9tF6+mQHD7zpXhv8yxoG6l6mn7azZAiza1IQg1intBzbZmPvCKT8
WyGHOln5dILsPdVF+p6hq9vN4wK9yUJ+5465PNJQUJ1Kt1fYwfyHuvfvay+6IfyLpqLd69YeNkVi
mBtXpQtWnuZowmX46UclnXgFcs9YoCwvPPAnEw9dYYRUVKk2Jn8V2RDe6u3lCLo5tsmK2Hktq2WI
bxKNo4sDb2LRzYTzUw/bRm5DAxRn9vMEkfhxFlj9yxeMYbwu62Exkc3mzmV7vA3I3EJ6t1lpDseA
o1NPFWkXdy3MdeAlwvoiMCsWtYWnj1RH17muLM8Y9DZn/gK+KeSEJ3PlpIj/HHVmiD7Vp3yYOLEX
4Nioytmwnms0KEjftx4KkMWFb8wIvf12J2yd3XWdtVOm8xpBeqBPLc9Uxl4tI7qpEWMhcsrJe5jL
7KPFguhFVcxASSNhdCQN43l2wBYRi3BgA6ifPzyRHgynxzj4UNvOQzB5PwMfxu1raBWbTJr0YwoR
q5sFg31rn3tw9wyQHjPbzoOn7afurIg73DyIQQUIy1rDR5OdZod6zxgwslARBvq+iYnJF4vNsTl6
/fscfrYFpmVrOPUyPOD62aWLF1dbyWqVThyy9GEB3nLQIW8/kE9Vot0PhxaGDoHUkqtH03YuVkHS
Zx3mlzyUZ05rSUSazhAYL/gGY3CuK4mfW9z0ec7Vi2eLmzQf2Ev2KHALVKSd+8W19fXddvHuSIx1
2SYWbQnbvVuK9Tw2Dzbm4Tqvr3q0CI5FB74Jslrjy5hzqGtx0G707XT2Wy+bP0vn3aPc5GDLN8eD
wW3lX9qesE0uzVbirNpiUGiMQ4gw/VQVPB54LajJM1OcHvnzCs+9uSWB/ytiPqYvs07/BaZ56GAz
K9DD/XZLKjlU8JpdG4fSxis8v2hj/Rqk8+Qs8jhxlEfJAAzcDg8COUtt+mvs4pvad6Nxt0yIDfw3
Y/DjWiykOoa31mgSd+WdXQfzlLNDVbY4BigFMHqnZ2v1n2kF5RsKFhQdE8gxumJek8mQJwOKOOy8
REeIWx1zhwYjI59AxFHZfVG0fdaYeYaiTPoxuks7Jg/uOIFPdeIs6rBhAqMn98vMbq/a+o8Z0ZIK
632WvDzzHB5MECS25CfOus+D51vQ4gWYWuNc7Q264krGYjzNY/QkzBDr2kr7Lr+HD33hb3o5eFwe
W/BQWr1LjieWs16mSV0UhIzFV2v45SHV8mC5T2mE6ddr9K2KIgTJAWgtTtB5NMn5ScPiTD4+V8pb
nGFfmfL8IAbjwOHuyANUaSSc9hxcNz9U1+a3hlMxw+CVk8n9yPQydDYegPDQO86paqu7iZ9TalJB
+Le369p+b86s7xrXMWA2BLODYnN4cJQ4p9xfJ6eZellBI0XMb3tplEDLgyeb8XbbbW5mVGTQLniT
5+Y5M4NHX+k1MfFv7LbvoHTLh4r1DgHEnbDFeeCBKvgAhlk9ZyHEVMlKLvhJ3FaJyHttrEM/kcbg
rJ++Ie8CBrqJr2rN/zb0a2z3YbvTkVFdLPcZVJok1nV6QFWGOQoCF3Uvy90CWl88+44+GoCwPldq
2e5lGfIEzRz2v/K/gUAjhQihLL33gBvM6Q0C+v84O6/dxpFtDT8RAeZwK1mW5ChZdru7b4gO08w5
8+nPVz0H51ikIMIzGxjMbAx6qYoVVq31B1J4H7kGJ0AKXWAAE3RE6X3z51p0q+QCojoMIxqJ5VoH
aUW69pDASkgScHAqdQAKHqS7UfJb67MfcdAD7h53pPIIyoDg8v+g0SFo9m6c3kV1BzGZO97OnqL+
Vur8H1Hn76GpAIz4Wlj2RvzHgixc8195GK2D7ycD9Z5jjiQTn2lulQCl5o7Py4N+47KzFB5ltV9v
5Cg4OArypy4gPohdkIHAYOicvcHKAMvtxTl1cupvT0UMqF/lbE+sJFrlZQL4nE+idz7qGv49T8U7
K6oTJJc4tvXgTnLJ+N3KR6c4f80DeOp5Jt2Xo/qOcsvG4mCX62EHKJFSofwQp0HL9CFVw2DY5vED
IA19xbaGVF4AzRmbDuoHEhXN6L9FWnxoA3C6ErWazlAOEkPohugP+iDbMPTu4tobeC1Fwz6E9J5R
uNiEVEvWQ6I9ZL1xohG08+AhqkOYPjVG9laglrIq++4bgtRuzjloHwsAaAnaz2ZeHovWBVRJF9Fj
ii1Ghx4LVP1W34eNTNM+17daHNgrLJSO2gi7rAw2GtywsGy3ZIxIp9BQa9Pkq2sV+sqXupeoTY9G
5z0ZzD6VsQhho7R6d6xm1eBV7jtqt3Gh7axlI6ChRi63a7Pqy+iMXxOoIE2FFleiqY9YKnwr0KvI
eRjm6vgeeClClDbNG7PKhm9GWJ1yC6Qi7FCqjnV531o50pyYnPfqG4/njeYO9+Qu9FrK377toYcQ
QGejUfKcGN29SpYCOuq340U7Uy++6oH+RJ5/QO7fXBU+lI7Ie/PG6CaUtGcnrfdhWG9JODc6skaI
gO/MNKLB1MMKt90CDwp77XngVUu6wCCweUbhX3lLpa58LuFr0Hv/3Q7xFzeNH2s1eEbH8FYxvddY
avZdAPQmcdGfwpX8UagSCVkOPeeG6Di17QZz+kYpbi2npFyoswUQH1YeZDYTLZ29KCJK/HHJ0BzC
oRn2dd2lcOni/KY2u60QC+siTusQ/SikYAw629R5VpFUFasw9mLwnkBwEOj5aqRc5TplyBr2YwcM
qTVBXqfeK3phJzXtAOtGSLU1Sp1ueQ8V6zFRUOvR7Ycgp/KTFvIphvtnd2gSW2ZGuSVuBK7EXWdO
tPcN6x125b1XJ+jGDMe857FpiLd1Q/efYq9iA7UBa9PV5bM19g91kK8tqQbg6oAmUGuTc84tC1Sd
68cYMexVNqjOmr7aJijTx1yWd5Vh8SZTHnn/3MayVIONag6ajlIaHeuHJlEPudQechQh5NGhmqnt
ktC4US08Dq0WrXclu9V9eS/1Qi+KglZsb+imbyU0NUkjWtVCNEUUosPkWAOnVswUbwquHYfTUyy1
wIp3KYosnKYNEj/86Cjf5Ir/xxrlVWG+OVX2HlUK2Vd7l9TRFz0q3zIEbmgn3fZR9OgH/X2OXFEm
IWDMbZTyyUHCgufKnRseOF9o4j4MDfyJkjRQ0dV9xxdKHfpxov5p8TTPEClLnGrbmFhlI12HtfVN
DdJ+JTvpqQvN3yjH3khyF6wp1O99MONmHm3T0Ng5ppTd+irSTDp0FdUDU1ypD0EILPw6qXlG/yff
V6nUaZZM7ctSJ/x3xevMovWd4RT60Ahv6+KX54NQHauTGJXvggIs8/8Q05QtCPD/qjpMiNsFXRYf
nkt36gGuDQmL3oPbH35rAvM+8TkbIP+MzQJ7e6o7CXcbEXMbLLmNjCkoKUFd/0AX77tWYK/H5pSE
d47yUhhfGS8lbaBb+p++9G/5VywJ85vGpZb8OZXo/w1OV05HxgK/wMk028g4xV6iNafe8E46TJMw
eu5S47UJh831D6ozjA+aGX8j6TIy3PjrCaX7SST8GGzfcOrmRApSH3ghjPdVXS3oN8xXDaqWMpKz
hm7Khq1N5rKKOsMzKF+eoOUpKVk1hEFB56vYu2OONEwBSrhbGJn4Qycj0zRZN00VK0pbMSZBXT+i
m9+15SmVAulGy0DH82IFyVhp49JiEbM0iWUgVCgMKC3Mb/WJjkEt+U1iWe7fARpmAyGxeRvcnd4/
quaekdYSuomyzqmzz1t9VebDwi+4MNizHyDEDz6s1hBUeFv5AdsQNhHEs/wUmdGpq/mX6+vlwqc8
CzTRHNHAQ/QQskqxLYAtbke8h2RFgtQD1LZ5lEN9k5GHXg86l92wDZaNrGAroGIAqE1WaVKqaTzW
kvCpIxlrDMCckCckP0HXR34YirsUWnbN/x1BHL4e++KAdYyuFNyGEHiZDNiSkTUzbAbsO1tQapQv
ukOdRw9J9gA+5KnnXw0A9/8hqCGzH8UBZOuT8TpNAFck+zdoiLGI28TfU7CKagv0RQNjFnxX0mrB
7GcukMEBqyjI7SLjbjDW8zWUUsK18rgYX7Fh9n8OmgIjU+66PeY5poRlipUtTO2FgJqq646Garli
WtMj1nRGDLTU1ngtaC94df8F/SmEO3iCuwvn6fyUQ/PjQ6TJ9shMzGcKszNe/TYrdmGRPEmhkiwY
qF0YDieNOG7o6auow57Pn0+/wUi8HA5S1RX7QZF+2AZirqbZ0GBoNRWW+PVVcuGO4hrWdNmkkqrj
vDK5GSljjjJAkuEV5hxJ64ucGveJHNwWhh2CrZLXAZMZDevcrOgaudE7MgHr679hfvAI91dV5XrG
pA6M4vmgPc1OOkycqFfLt6wWbMqi52IkM70eZj63toN6I+YcTK7BNJ+HsXtYlmZR5K/4RSBIQQcT
nrirDd260puFIU109LkScX5mzzmmicGcOpWRcgeFbIOSyiuMXBu6vdsUO8iUFBG+a2FMsWbJxXh+
xIiAeHGo8Ekcw5psvAI0ACI5fvkK4MW2c5CQ38FNrzqwh7b3pMNyz7Ld9fmcbwhCOlz7JFW65eiT
yxHDnMZFvKJ8Vf3f+MO9g01f8tyah3CE4o7614Qc5aJJiKJPTPAyaMLkVvzbFQKT6vDy2VFgbMWl
ACrJtrjoJ9ta18a0KvW8eFV6oNTUXbxtDQj2epD5Cj8PIpbLh6u1HlpdLsykeM3x5B7NUL9t9Rh2
mmqdrge6NGGgP2ihyJqMJtJkGaAczzs5IlAX+jEXahADM+p+Xw8yGw1K+WguGRoS45A7rMlGMpss
19CIjN/kpPoN/w/KhN3LcJOj188GguqHy7WM1405d7ov6gr0pZ2Wb05RbaURR9twfKeCfT3K7Fxw
uCUdpJc4cTVNn9qhmsoYK23TKeBrpZOk39Fqus1MczUaC3r783k7DzRZBTmyD73aDsrr0P6F90Q/
MuogdRku2UGIP+gslXQMxqLCQ9UU3leWsFr5sNxS3XK1Rs9Ra7XfMVI5teUawa5bFZA+wFp6LJ+e
wLNw6nm4UDO9sc3R48wgbfqQ6DeYpGkbdYzpKMl2uHCOz446MToAsphei6NOmRwKbm964Bf9/C3H
Vi4YqicPJk5baxvUQPLxrXW5QBARvD7G+T1JVIoKGmvENKnbTBZ9WqF0atVl+qYL1SDrPXD/eEXP
hMZvKMmsJNxipLxH5OpPa7179D2vx7cuLB6sek0d0yGGrVva+SRnKLAPSmmlb0VcQR1GFQL+ODX5
mi6XtlEEw0yR/LUbBy+57FJO+F1LQbbWrRbJGN2mnwYLJffyjgcEksAImN6qDtoWfkX3EOldxex/
S9CuEIRPVlVnjvsg6VAiqXWYvx4l4BTqiZnHdOVb63ck/5a6LyWEE0Ho7OXhoVO7rYpCC+giSrQ+
6ret+VWh7W+BTlsrnkfLKINkn97DgxWlDR7hter9qdThxOb7BfUp0s2doCsJTSaBFhetxjCm8Eyt
UYqrO9fWvrUu7NoYVp+Hr6BLW5yOFEIUtat8i4oGckylxVvQoN8hf1F6zn8VuXsckPNII3dhO8/O
Wk5ZTidMkkjqNTLD8y9Sqm4oeSpFWz/y6gcHv9WbAeOhhYzwUhSTKxbfCoTlZ8lRkIGVM2o7fMvb
MH10Bwm2fpT+WVhd/NTzA8NUdJ28SP0rDmhPro3RNUBjZXXxFljae0mdXysRDq+ozOl3Rpl9ux5N
nZ9PJh4VJEeqLQsb6snMdUpROjI6Km/iC6eGvQtRfQx/5j1FOYF9cqybPAIrlXFsQdSjkedTnZef
W9RlDHBpyMHQUHBc68kDdkteR9/kC7DLFShrCvqc30aHEMjt9Z8934H8ao22jW6xCzl6zr93ofUO
zOMqexusSN+XgyH6q2G0jQfUua6Hml9JFoE4cVSQALyipoeNOsInLk3nJOcenMP6u9xZgMxpW8Sg
LD4fy3Y0kxxLtRUuwfNhAdiS0sAZnFPjYkKc+M9VOD5ocLJ6o1i4KObfHZVRMlREP01FFKnPQ6m6
UkLr1p1Th2oH5Duk0hCRKoWoFTJ+EnJ8nx4a9RSyB1xfeBtOdygS+R4NtNo9BU37VOOxDA5uMxrN
jalHP6+Hmi8O4ogkBYMXIQ85GVoWjb7BI9w4GSVQ4yKpn1EwEVZewcLtdymQpVA+tcXz0DEn94CD
jpc1FKp2AqE5okAYPTuqfILksVSlUcRPPj8UbKoHlq7rpPiswsmQFDUqpSg3tBPf8y4BM8+3ykvp
Bor8vYcMjyNVSJfUv0EKQqVaqtdcGOe/tUteF5TFZlvAa7U0TTX7ZMKFxqeBfo1Uwp0DI7hUehOn
28eBatSiWSZ0bMVCmQ0Udd2UipFrsgOGLaIiYk3i+pyQuUS6vpBITMf1NxgPDmp8ZDDcHOd7IK4G
E6Fago1j9KtV97FcPbSdt/3cchRRyFKEq5JlajDfz6NUpWUleeojmCe5dMGlZzez16WifXY1/o3D
B/pr2UnLchKn19FZTMbIOplVDNGs5MgGNYtyvGAlXR/Spa9EEZ2zV+ela0wXBJJXCDdZDKkYEpyH
MoCO7mtVhX8S03oYfNC91+NNz+C/Q8MLCWVkStrmNOGSyrgplEEMrb4FYvIr7r5oPRKpffLreqBZ
ZZJIVF+4UiyE7XjCT5YEXh9tVLa1eSohL1HytdJH1ANu4W2ZLrr5BXag+rMSHK+Hnc+nQvuFBUhm
QWV7WrWHQOY5mBvQMkbfxeuHR914oBu6QeRGwrDlerBZ+kzhVTN4ZvPlTPoEU81nyA1JBuJCPQWI
rQZ1vu/VfZHetv4rf9faIzshkn4a7Q9nWBjnNIH6NzKFJfI0WdRlzrdC6ooSTdarp7Smr5UpED/l
QH68Pj6xzs+OEAVrX4QjNLo8wlJ+8gn1OLMBu8vxCeU38F2KF+5iu452VqJK60+HsmnTyvjMUsrG
TOx8PGOcGIHMdjuh/AYp2ZSQ8/JQVI2kJRO+2QqhAsmw8FbnVqMeObkA9L5CLWXAPyoKkEdIeOXI
UOVkw0CQnd53mH+yxYN7oU61h+IxSaE123GdF4dKZJmQYSuQsIjHrZAmrMCHgD8l4f9s2VGEY9ep
9JN40dnTiczpQLihpiQvKDTA1sQ0Q2vioxJ3CwtwPo08Dv6eWZzsoNwnZ2SilEGTYZvygnbeT0WD
vts5z64E3yIGUGZpC+HmS5FcTtQ5KXEajjqt++uI3baG37kvoZeAPiVPVo1/Itn97PEocjjcd8lA
DD6ZI0b9ocag530NXAH4OjTstaX5P0DmNjV8RgsVlesrfn54kJY6tmzQyuCBYhqTWKMK/8dKyvxU
j6jBNnvDeJDU36qOrqtygvkBCAVkMi8DTyk2AUO+Hn+atmqKQX9UmAGQBiDMM9lxmcQcaGkQnzS5
hddTdu0jBWsH5gI16taSlG09gjrtMn/per0wcoO/aN4ywQByp/0AxxyaXg1seJTmnkRoNQQgI80N
0PZiELlzm/xjO/tRKbaG5i2UHGYHp0KSLpM96wotK2d6QbS5U7mlJXknkOAHy8O2trQP12d2vlZF
CHyjTSQMqfNOZ7bupWyEOnYKna0+Vl+iAt9ua8Fddn6/ioHAmWPFGqITPl0+NG/1TA/dF4ztYxPg
s4/PvZ6CqkNZHYuXHvcJm9zWcajN1q+hnL1cH+Z8AdEVI/uX6euIYvlkmCV09pq3gX8akn8QWeBb
IjxxUw77IMLCwl6oGMzPG0SSMPWkZgrHE8j++c4ccmymvGqIT6gEwRtSd7H5HZ1K1qeD1qW6vz42
TZ1dfZYBxoCTVEfOlOVyHs7ITV+nyJK8qJLTviOMX2K6Pmi/NJQutsMoIxI0qubabcEkj3lQnnqY
ODd6iMLp2LRI9mC2B5RZQ/iEssAbqauLH1mKq4/jlC9tbKU3/RD228DMw8feSaO9IeX+febCd6mZ
bKR+dRNWKhrs2JRo66ayo3sEozEsldIE+CKW65++qEiqNYs8nUvfMP/W6j6cfZaXZbWtKtlLmtZf
QbKsgFG+deY7eD5AtcFO4/TtobVcn+lZQorDAcVcUaWxNHyMJzmG1cJCcItOPpJdPVQSnGYDSBTN
swQpYPPn9WCzJUswGzSHqRiE1KfNHaOr5FKyUu0FHNmbZmc3ahkd1Cb+ClP+bUDWK+/GhZAXxicM
HHi0aJS7Zg16FPtTpOmt9sU3kERFJtXcgqBxNkDCoRnJ6FVdH+Jsn6ikKuJ5q1NF5n6Z3MuDkZeU
O0rlCJwPYD9NszrcoY11pzU/8Fu7Hmx20qmkNWAROcZ1CwjLZFN2ptUpI+ZoRztCLb3OjIeG+v0K
a9Pf/yEQ+5CHBP1wNtn5drRA30AzLpuX2I16lOpgsJeZWgg1T2d1PdT8dlJli5qHzcFNTYyX0nms
3EusDnAoX6zF96tyHrAP2Yy684/nW/s6GhF+Sm+7UkfDqlu1fe+tCjtYqMJemFib0guZBvtCB+l0
/hsyyohDIGvNi9nStTaKwdkn3MS3bp5bm+vjnS8Ylb2OLw/tY1q604Qx00LJpZ2SHWlspE89Gjn7
iEIZUOIWUcK8rr7LeoBD7PWo820horIJaefxSpvmc4qWyUGO4v1RgQNxUwXvXPty7DvUYW7/QySS
YYPnPDnktBJom0EFK7PXj0qBGkaTvOZgKlDmvJHjZuHiF5fC2XtJZVAfQonc48MJGkKL1DLMJA91
GWzh2YnMDWn+nUnySL5DivzTyKWFmVRF32selcmULVXBWGWyVugf1EWFHObRq7yvVl38Y6S71v9j
vBkwDyU0HZ1BQc2qxmaRnyRqzIOrYisS38SAIAISTMVyzbXRgOCL3dj/rVS5tnAqzcpuwJOYmv//
kWI9fJiaBPEWPeqt5JhGjfWgxTFMYz2N91ke45IoBA4rPR72qmPhrefKFgLiSOZTeZFvri+H+c46
/yGT3S1ZlSZ5pN3HzuJ4jJotWLu1FBkLq06ZXzXEsXmfm6JySj/5fMAon/S9r9bpS9107ZqTJr9R
HBeuQRByevSk9hKaAkj0IPz8JxskYONR7GIxwWKJntIw7195mKdbU5fM59hrw/tUccpjmujjY12k
6RKO5NLa5TFCHZt3vrgkz3+v11XVUA9GdcyQQZeRsqRew9I1HMS8XNDKqJQPu+uf4sIUWaJsTs1X
po4xhVWhBqJHmV/kR1v/ihAlDDDacMWTilx0BpNT+mw1AyyOjpWSQToIKGK6T0ZP9k1EIeojLSDF
OKIKnpQv10ekiGxlshdFRf5f7AiYx0lxwZKGoizkSj5EEo4XWXbrNm9+kq9TGJExxeYetRNFU9de
8Mt09nGBFSpyXdd/hDhlzn8DoA9GqMK2oDI0zZT7QVUTSkbJoVTUvRMNx1EQUK/HmH86YjgC7kyd
DYSOmIcP2zlG3qdrG0SomrFzX1vEftZ13ArimVpIN7nsq6sS2uVL2TjjwiE7v6/OQ09OEi+gg243
VnnUctW+wXatpbWG2lqfxu2D2pgJ1SPNW7gk57tD45ku2yIxoPD8d7d/GC9EbrX1sqg6Up3aDbIp
tkaERlCs7nxFEge77xjb63N86Tt+iKmq53PceFiYlbnkHe0Oj+LU8L7n5udPw7NxTVHrZmFAFotR
qRyd6M424icK3q+y3SychpeHAhgJkVvSqtkdLJmui65QdOxjBMjzbuNBJ7w+W/NzXYzk/0NMZmus
AIWZzVgezdr8Xhf2XdWDLC4WvsmldS+yULJdKofa9FmYqQpCorldHoW+Xx/ot1nboDgrV8iBAi+4
UQIBKmydH/9lcP8X1hApwIflB7GEddkq+PTKQ7CuzLhYk1pgtBWAlrge6tL2At8HLI3CAhZtk2yi
1etWuN9GRy3I7lwTLTZTcU9q0216yXstJWcJq3lhbQCu5UUvuBOiknE+tqpL3a7q3ewIyVzIeRs4
ulfF8OX6sC4kINRfKWlRReBemVUrZDnQw1brnIPdtvdNUKAqMuZ3g9Y+VYb/VDjRyU8U4Qtib3wZ
6wl5CWsjzqXJscwFxE/ABJN2yPTtmRVV26BHbh3aKn2JUu9LpPrcEd5AtU0vlw7oC9sB6CsCFCZJ
vaxNy1xFrkEdD9XsiC5/jWYQdLlwCHaeWSxhlS9E0gyyO8NQeVGToJ1/P8vyjT4zJOvQKA0Ae2QO
FBfFfj9Nf1//hBcWisbTVlZ4EsFemt5rkQQF2EYM5yA1RrVrUPjaIzAV31+PcmE4XGmGqI3K1O+m
rz/UyxHLKaC7AoqIj52S609lF3j7ukN+cGGvKReG9BdnSh2N9GdWjOwVfajaVjEPHXVn6DtJ/TN2
QCgnto0mkVyB2XdK37+xYQ7sQQK1D4BMwqNqVdW+RGFlh5gYQtwIP91cn4VL28UEP8Ey5bLTeFqc
f9VeDs00djPzoBSa+j0KCh31VLVZ21aE7zuY37IfKFC3+T14Su9gRr61dVwjXMhlLty7VKgFnIYG
G6nb5HAooEMXAMi6Y9STNI3HoDsF7oNZ2ysPHxTF2resuetDv7QAPoYU3+zDWZuQZVs2KnEHycEj
x8w7XLaq6L0roHNdjzQv4YK645gF/kRKQSNR/JQPoUYJx6yWVubBybJnSxqfyzHOVmaL606a7jiG
trGsPSQ5aq7o8r9dj37hoKfCIMDcrD1ex5PglpajuDh644HHP4mpXvToKsv1qpEQ47Kzx6Zoy4VV
pc+fqhDHuDl1mYa3yMTPBwxFoCwrPI8OTmlYX41E7ndWgS+EYWb6pldyZ21rlSE8FPW1kWCNsorx
bEAzeShQb3QyfysNWrQuVSXfZy1CE3HQRlDONRjQRRzvQ6dyNl7UB3s+nnmb1SjORk0L1d3Qxl+O
HkCRLUDdGkqpY6juqzehPKAn5ffUYwutdm+0WrYeIioJiCN1ibXRYwuzBWVAV81McWfhtF3Hliev
vSxsF46eCzeEuBrEmQ26hRP1fHZU20GpoLONg6xUvNo1/5tZOTvkqb6iOPNZJAp+0I4Gzp0KIfVQ
QP3nwYrODMNCd7WjbbenPitgww9mtpaV8OX6OruQMqFzLP7STDhKU7ZZZ2lu544OegiJHq+K7OD4
v3rsL+4cqSgOOBNY6y7N5IWD48JLjIOHuWS5IfzO8/J8fKASKCc1pnlAn/xmzNoHHE7WmoySVPQd
2T/I63eS8YrhJJLBwWPj/MiHhffmhcMdXAcLQqPBZ/NP578gd7DvLdTRPgBbUeBGdH+GaKnae6FY
qfPnk1fTogfRMe01dbFdWkFRGAecpfa1V3wr0uyHNxZH2OsPXoH2gi7thgjLgEL5wr1Jj0YpF84x
MZDzzIYGMH1Mqms0umkRnA80DS2/BBmpHnsEbFd2Z3yjXvtdUdulUtd8RnVQCKQAGv+DbDdZszb+
fSVC2OYxLOo/UIl/gLK4vlgvDUUAOfhwPPNmWWJgZGaD9Ih5jIxEQcrci/d4TpmbRnbr/edDMVnU
JDVKvbO6a10WQ1hAAj+qgy+/RaHVvNC5y+8l208WVuL8YBFLgxqU8F43uNfPP1DrjCV+KcAAwjx4
S7MCoRYhuFM7W9mvvl4f1qVvBHxdBnJL/kTqeR4rN604xSEkPsrV8KVW/Mdk9HbXQ1z6SJCBQM+R
EPAomqy3yui7JOnL+EVCUuagup61g4PQ33mYBi18pPklycwJxgktDpHfTkLh+yShJW8nRxdLn6py
9qH+Jwjtf+ikSEtt4/lBSSwaYZTEHXPOPEqbXIuQGIsAdpdoiXffVbm6CbHi0XvtpFKxjCq8PK5P
5cWYovvPAUUr5+8p+iEDqclpB7TgY0FZr7KDKlUrqLkp0pPFbev6m+vR5tkcI3TE3WZRo6EHd742
6Ku4slwLT4zOM7BzMLBr1UYIHMFgDnsHnzZ0apoBFoJufLXDvFroqly4FHTaY3T+YZTBX5seyXbR
W6jS1eT1tbLNqvC+aUrEZuXToIY0HSUMniR1U0b5bTtaT7wmN2bk3mmStLCCL0wExFnOS3BIvAmn
017xjNLR2NWPnSF1W0eNv2RJlG1ibNA8pXoKCdinqK2mvbF0L85TMDqDaBVw6NAR4aQ7/wborxpj
HanyIUFfc2PbgXcT2Hm/VTG9u4FKCRaQG2JH93t4y2Ud4VH05xbWwYUNrIPSox8KrJgFMVkHjeXZ
rl6N2rFPj5FeIEbkbkrKztdX26Uo5Bt08KC4CMLV+Ui1ISrzsea2MJwSvx33MULTfzWgi3M9zoXT
lSyDHJNkg607XVSxj6NVW0rFMU79dFM5tf+1yDPR+Km029K0ljQDLozrLJ74PR/2rKt7ekWnzDoi
SIbsXLHRAwBKY6NrCxN44Sg3RLmClJ1bSp9m6x2yroXeD/LRbODjjPqhK/oFFMuFsXDLqgg16XSu
Zt3x3EBoLdFT46Dm2tNg4DiN1J6ycP1d2G0sNA4cQE50xqfFaiw5B2DyWXpEXE/4VScWevwDspi0
XyxU1JQeln6+RFe7FJWbg3xF8PBm9HiEurEwTLH1qbLkOYmQGx5L/VfeSr+jon3AVeHRGMdnK/o0
vhHoH5gqWv+QgXm+TzZ4ZSi5ELe0D1Zm/OmDfMuKTfBaav5UhfyrzpRx4TC7UCsgIkcJFwjF3RnC
Eb6so5Q1qqVWYOMQpqyRC7zxR1LtxNoOVX7n511w4ySW8Km6Ve1y8+kNSKuNrj2nOqoAU7LraGMK
QUvTOEQuLsFRqmo7TevqrVXVAdoLUVefrge8lHWfRZy8Y1HeLOTEjY1Dr0En8oLbivZdDeMxz1we
0OMqDe8L/z1DZKLV30e03K7/gEvb5uOIJ9+4zjo86x12Zu9J+9pUbqQA3R10g66HuXAAMEyOTnEf
kdmLn/HhpCnh9NO5a+VjFI/uY+17/a0G9H5/PcqFHOQsyvQ8Q2s7DzsGg6XMzjAf6aloIHJV+4fV
wpMqvYVRXTivSa9Urh9OHmV2LzhJ1aBFHveHWqgwkwU8yDICUKziN7XtFjbHpWA2XFVoxaCNwXme
T6HaaTIvMNk+JNr4hATTj1hti5UZ4cZUxW/XJ/JCsgrs0IIDKJPMzaorhZ62SCiGxsHPJZRfg6he
kRH/ascCTSxbiW6ycen8Fj9/8vTDrIc0X5SSqP5OVgjEbCNx6sBnIVa7DL9dxMe/hBCcV0LCfRXk
3vMYd6+IrX/64mCUjqib8egENj7ZgcDGckTkSto91BwlGyFg+U+GDsj1GZ0PD1STBb7xXxrDtIlf
RuRoTGv3UuH5E/XOA12M+0pyT7WmPQepvtdi5V73l3gu8w95HlbsmA/7zk+Lxk+apj0aaUUz1XkT
8swAYwSGxC7U2/8ySLBiMHd4Ik7r6gmMRPwhku6Fa+yujQdU32PvdhiCOzlLby0VH6SmeMnCZmFr
XB4lNWaFBANWz2Tf93mFb502qMeo8L92nflPoaoPNppqmm88q8ESIWW+E5lUXnJcVTyuZk+dqgqc
tm+V9sVry+8htlIbZ8z3SVXepZkXLJxp85NTUPwt+BP8HbrN5N2Y9g0C0bXT4m/TOCuQpLihYAZ/
/cNdqB+fRxG/4sM6aaM2IoFz25fKjr+2gH0zR/uF1OFOK3C7cczywYu7fREABRrGhTtwfmoTG36Z
ISBHNAgmOx9Qqxt1aN8e5SEGbIxwbZXcqv1XHKHfOWduewed3+vjvbQbRWNGpXYpA+GeDNdx9SRC
GCA+ZpA1Wql9H3T9d2bKj67UvpDq3waBfx8VzrfrYZVLK8dgtBzhQA9hy55PcyX1co88ZnKUild5
4Enk6qBV2qT8BdzA3xjju2GU+JnIx9GWkeGU19C+A8wvtOhH2xTfk75bekFd+Eki2aJ0T4WFsvlk
9o3CDYesdeuXBJb7Nwmm3wsIqyczHQusLvylNsyFrUpNmkQR5gyYaHUy833Z4O6pePJRwn02kP7p
eBneeA2s+xBr5h6T5etTLn7++bVincWbDE/u6rQfrE4WUJ3QWgHVWeTJXJpBoHqcPkhKgA6cfFRF
D3r4533zYsdCqkJp1ZsSn7TM8RDN/g/YI1RYuKVQgwcrSyZwvoQw+rblOMyblwhNTXzDPbRSk8Bc
tWWsLuySS3PHrchnIvtn2U5uRnLxtnCCpHnJUUb3V8heG/eG5UIrCcO0XaioXDgFqDxT6lM55wTE
8nxcaRTljU7j/qVMcYMHK4/gbo7gpJGk+aZ2ZKyNGomKVt4afz6/REirxIOOj8eJcB5Zyi08wzul
fgmr5kkJzV1uOhhJWwug+EuzyRySAgNcgewwOcjxwTJoWLFMag/o9goMNEjFwkx/4O2hba8P6dKS
5NVGGAExojVzPqRRyxNXr/v6JcATHccAhOP8NDk46NGCVfh1PdilLf13RyMOBBhuirtX+5BwpVK+
lLb5U84cVB78tVHo37oeafowHv/DuhSJKeFENWbGqAhcpYvzFCVlo6kwvTPpvESl/IX70f70DhDP
bkprglGoUAE6n8c8KjRj9Af/BfktDUdqybuJ5DC5sWJEDq/P4nz9n4cSn/TDDRyV+OTR3vnf1keA
sGH1mHg/xh59dhW15CWU5vyrCb4N7R5xDtvWFJ2D4mph5UqnHswEs/nQXbXho+SMK7352gXNZyk3
FLwBrwqlSO5bahjng8P3WakV2cteMt/9UfXBDre4ny1klVXXYEDkyeX6+mzONxtgQoHSoVYDeGV6
JhdVI9Wjw9Fl1MbKLcIfthTuKrTzr4eZfzSuMYdaAb1vR50hVvBb9vQaoYpDmVvaq2ZE5jfqGuWt
UcfRvS63OMpUgC58cygPn45MfZUKtAENQtQ+pzNaY6wBE/CQmb2/jl3vV6b3T21Tf8sNDH0Na5th
/HI95nxShW4W64XXJyX36Vc0o8EEBaBWL5rbNtCz4J3KTtVvet3+NLeOucQnnTC8ynhITBZM0chG
ihtEcajl5J8hy16wQT9dH80FyIwDT4jqPYVdylzTQzKtUsTZc1k+hCoOefk/tYOnDKSpAWnxSN1B
kVrDWNl4KvwNJdvW6vBmD/jSK/Xd9V8iTpHzHIUfAjqG3S2EDacpfu8P2VBnTXRM9Uh7baOufKAZ
K3+5HmWe8xJFlEcdOgXIVkzuH1PtOrnPaAoVFU7Tejp8zcvsAZc0lIvyjRfghKqMW4xslmB5F5aN
0D9QYfmCq5zxiJoeA8lY78oXI6+hrqUuTgiNc0jcxlnYjrNrj5yaxBouI/9A9W6yamJdUTHLGqWD
M94WSsWgcIzDpmDs7O31yZyNiQCUrEjD2HocNZOcYQzrtssLxz2Y+HK+NLEWbjUtCo5K0KmfDyWw
5vQ26HLM6dFVlSiJn2n6QfWc9Kg1GqZCZBdfdU9WN9dHdWH+2G9giMQbhQRkcqjYuZ3T8jKjoxSY
77Gr7szCucVQeUv95P16qHnhk3czCBUeX+Qn1Jom36owLcxrQlM5RUqAjZOy9ToM3JxxnyOL31vd
oyvrG07Xxyw03pvKfPSydiEjm+0IfgK4djSEYIMqyIadn6E0P6TIoe5ygpqNudjaSZy7Sje2ImKH
3kJ0myvywhTPG4fi2CZ9oUSiWgx+snKwkIy7zCi609AF+k1dycU60/FE/B/Kvmw5bh1b9ldO9Dv7
cB5OnO4HTjWpNJVt2X5hyLZMEARBkCA44OtvUt33tlWlUN29w7EdsqQCiWFhDbky/bAZM8ZqnpQO
2MfRzcI3rbGU9z2tuicQq7FtFBRTWgaQf7nie1wYoDVbAww+yraIiC8qeVbdQ7vdcMVJBePJh74R
j8ztlfVe3+uNkXs7hnMWt6CLJfKU9sWpIcuuHNzMYsaOuSQDicPWDiAVX4wpWyXjFcTFHbmdCjfr
e/7j4+e43OKILlAwxe2CPPRFuFvZjEEUppQnUdo5MBM/7LYgoCClD52or9j1SyOBsYD8QBkeBvCC
/KV2zWJB+kiAiUInpk/uArvaFlpcsXrrSTmfWawcirAY4rJMg4M8CYi5i1PXGWNqGBpKxh63twFb
5ScqAM6anpErVum9fQzHEXsFmRuAhc6dgUr6XRO2tjj5dXWgIz8YyrybfAjdcWhwZHA870zKn0Qw
QCUxzKei2DRUT0njqSsX23u7d3VhAS1F2hEX+ttjrEkxWXMXihMQeGhnjtRt2HVXlvL9Of7PGPbb
MUblG15NIoFtIx9Lg2cdtELQOnI/1voZZcErVuLdXfrHK50ZCTKCpmUuHHGC/NMhjKpP0ob+MA4H
G/srcfe7s4ddsyIpkHs/t/nuRAevgUbaqfHH4QhdJIiSiZE/fnzs3t8u/xnmnHJTQYYXkZzlPpIF
qEvTggPySZInbr+40FVDW0pazXkInsWgroCjo6nft+nHz/DucfzjEc72STjMoPeWnTiF9njoPOfO
7byE0OXKVrmICXAUwUOIVMLa/HCxHYOisAFK6eWJTnLImZhV7jNZH8soLL5VkAu5JTSAxH0HXbEr
dvyygRNjr+VLuMxohQvPa0QNiNObOSDdCeoZUM6pNLmJCuYclIdUFHikZRqUM02Lce4T3/CtjRSB
2JUg7tsvjRwOcwAFIGOVDCpmjpI2Sj2xqTwRQ4+ryKULBe0wZOWVGbv0xPHY8PfDMFztGOKls9NV
VbChqDafRjS4dQAOFb/84hbV1xisTqTZWSyDxnqf+c3tiCO+dNeobt45byssC/zliDZ8pEzePgBc
+7ZxuIQJLdkTlEMPOrTysB9KaBnanz7ehu8cOJClrLChtdAFv+PtWGz2lpXyYzgVfuknjtFueAmC
1o8HuXwhlAhxt6wsF6i5nncX9VzRoA3b4VTpIIwrGyA9v+2zITQOrDXzjwe73PEIgFdYLuiyULQ/
d2nMTtmlnOmAXeeAdNTo+pTWIeQj/XrOEOj1EJzyydEFSPwvH2lAr8AwCmQ7SiQXrbE1TiLC3Eae
oHKK+vhnz3Rijy1X3u8d47UivIA5RqiP0OIcTm0VyFqPFR9OZmXH8B9ibMSJHoGpSq3yi4MzY0Hl
BsQ7RvsjtL6MkAb6eIZfy4Nv73g8AQ4HVEQQ3YBU+u2m6Tl4n6wZ69kq+1HN5QOUW0ERxrOl8Tbo
S0/KCMw+3Mjqrn0utD4Y0HIahjqhtbtlkm1bqEMBq37F9bg0qaClAfkQMtJYx4uYsrHCwUfuCOeG
su9eO+w96LihD6m5sp0v61M4LqCIwvRDSOUy3kL7iOgqFbQn8KIM6TKTW7O4X932bvpEw+VJBtEe
yOH8as//5WlFnIeCDSIqMJeBf+PtxLfgEaGd6KFwwlVwX42m9ylirHv6eH0vTxCCVjRMwx8F1hxx
5dtRgp64I/A7/cnu21WG2180JLAgdegvFd2SYml3o2lZeQmxt2tb6/INMTZMH5wnZCBRmHo7di1H
5rcOwvPOlbdjZX5uZ2cbFmWKbPmLcuznwaLfI2Hfg1wFNZTQudW6T9q52Cxtcfp4Hi7N1voMK3Vn
BA6JC4+5maxaqWliJ9vaaEn2BUVj0oI7QVVXHJLIxmu9PVHrUOC0XBlqLhNoQwuy2gmyXI+1qKwb
1I/dLACacHUI3CpGrvLOk6W56Szm/i5Jb1S7ajL5qjLot98MEP7kJfS3b7UKqp+TBvgLcFeoZuU1
C6bc4FDW7X10hGyi2a9ArBq4PbRIIR8cKWvcVESzFF1RTuKFS5MxrYAdc5B5mVzKE1dV0y18b3Rl
Nl375PiGrA9gH66DbBgo0I2z0/sbIfoxn2Gs7kCp123G1m42lk/bVJZFUMZ94II/vTPcX13UrwpK
3fIV7wFy0LKNcmZ/DpY26yEwDDEznWjKRhq3xKlR+SubpCLSP3Wwe18mIvvYI2TAmkDn1WsWazeZ
SmaLjYI79N3kr6CmZG9YlXhitZpyIArnxC2t/gRSJxQzLUBIjFJBcZmjrbsKwirzZUi3TWf7Nwaf
Ahr7trLTUTrks0Am7NRE5lLDXzGMfAmiYYcGMisR06rublEn+tQXpfegoVu20waBiJ5HxxweBrTD
SVN//3hLXh5NpORATAMTsNalzqsbLiOLKdtePmIVEq99CMavRf/Dql1o//WfDX7FElwGGm+HW0/r
H2UA3QZEQoW1eFxY9OCikSnuzVvFIGoXDeFB9eGV43+ZA0FzAhKtIKhHTQq5wbfjBT0SrZK77FG7
czr0zXMb3YGxfJiK24H2MTRar3ZGvDukg+sCyZ+1XHpmcHxmiVmsr+g7PAVeImzcJAjJDvLOcRc9
j4TeEKO6kuu5hBauXRggNwNRI5CoMJZvXxT0qNQxbGI8Ijeg8rEdlxSZQnCHFPXRIG2CVBUUSKsn
uDjIP1Ho54JD1f3L/sr6ED6Yx0AMCDDXmZ1fkOgJzAEPga5AlVClthEw7EE1XosE3rkwMdJKpWSD
JHul/3n7unABpginrHg0nD6T7icEG1kY6ZtyrnKHaHjWnUaLHIkL80qt58InABQOKwtfEPUe1OfO
Rl7brolFCvY4mrmvFI9FZEAXeLp2cV1sI4yDxh24m+BZBOrHefuGoul8nyzaf+wgNhBNZex1nEID
fMnaXkNdMNwHpmSxkOO1LqVLbww8Y2g+QH0VlSX/Yi/VAYPeKQ34QxUOXuJIHw2C5tBt+5WALG6m
Obi1gtnat1qw3J0ma2dTBfHhcFxij7ZlQrVccg9yaak79JA/9d0fI8DYV7ymd1ZiVbZD2y16dRAV
nq1EIKbRg16A89i75Kav+b2wvJemupY1PncgUPPxgB9BHQrnCnTKZ5t6qpsQEu2K3ZeTjQbM0qlz
9E10f/HorKMAZ+mvlV90VJ0zKY8G7g3JbXav/CeptsGQF8uPj039RU76dQxEZojfQel4wSZZs9aD
9lrZPnTeAc7lSlqjvtYWOij5UXvQyh7KrQf4g02nuBqvtQv7700kQmAAj6C4A6N8ZqLQHD66BfHY
fcdKleqmgaCoY7M7RwpzbSwdDzKEfGpZ91UeRcy/E+MISAv3fsPPAXfhhNZW0TvzqeiseTMyx8uw
XO1NM3TRIyczylq10qsyN3uq0MUFrwfimhbEdw6aL3ZuleAGBMQMwMtoUiQ3ZO+nC45YSkujiYvR
EujHa/wdbxZyNwXzkERDMMWNG/4ymTveEx6AU2Kclx0xQUxnglY+q40hSmdNWrA0LWLr2IDHkxET
OkNDxoptcIrH0MMw02aKCggaz8OmhXUBu/ggUicqP+sF0r4gBHdT14BGOyI+Pw0oVIUh3FtuJ9GX
qZ4cA7WDdvyLlzH2Ay5FXP34D2br3IgqVYieQyTowfJksO0gNxbXEFXduvDL0rJQoBfmxL8Sbb6z
C1bnF7wZKxgFxJhv7VpLONSz0Mh33wzi2Q2gTGtY85UXu8i44M0AtVnVt9aYBtWIt4OArMN3VMTF
A1sMOy5ADZB0dWWBXQhugLEMzU4q7eoYipVtHJqGufW8kuPGCo2EVUJtKzk7CWrBwZVj/t7b//lg
a4Twh/+DlBZfs2f1vS7gb9XgTk8baIj8xTtq9bFAS7KWCZGYv+C8bkZDSLZw48HH7ZCb9Wzd2GFV
HRfw9l9ZzlfD9Geggd4J+AwrvA7dnmAUOrunzF6hp3lqqnt3hP4NuPgge98NHYoOTEKxF/nqg+kM
4s7xl98CveXENXlSKM7vbLNw8gYamzeDZ1W3ley6nLQlEnaLPcYu4CifjSCYtiZ8YvQtagMcUa4D
s6W+Ozxw0z6YwNSmmuiTMY7NXRhMIG/VVgmR+p7G3HIZPANWp6Kzphz5D5Ygqx9eef91wc5eH1z0
a6M+6DZQgD3baaDH5IqYZXfPIcHjdPLRoM2t1Thfxuaa4MzFUK8w/FWDEFZ09fPe7h3EEJ3n8ci/
c4Vr3Boi1N+hvEQ/SdbwI+5BeSX7cb5XAVgFNg59oyayH+ABOzupC+PW1JhNcGssyvneMWgMN8ZC
v3x8K51HBOsoK2gMmAvkWi4uJU+GISmjWT5Qf0oY6fIanBnAHKaBKRAhQE7o4/HOvYZ/jRcgul/7
tUBL/3YWo0KYvVWN8oEj6gynJp+98Qhtoit1B+d8tV7HQWrFB78YknfnSTWPiqCCCH1xi3BXoIWq
C3gUawKS4Z4wieh44TxuJAHSxHCHr3ZF/Ec+2zIBCmVMsYUrCIkTXDpQmM67ikSZNMxiW6s22qEP
0n8A5xW5mUDMp2M/5NF+EqS50yCfOUEwCVJBZS0PomG/bTBx3pu6Q7OI1ZRPTlnBsPd+Ib4ganef
Bk/7S4LGI9zGqvOOoPOdTx9P+TsbCa2b2EFo/ls1Kc6mfKKjtKYJUy6DEIzHuqwhHDKG249HuUhj
YsaBI4dlB8oE47nngRetGLhig/6h770Nd9wmBib7cZhAOUzLJJidnSPqdDRpStHQ6XkUJAtG9ah1
cOXgXFAawiQirYYzir5VNOGfZ9WgxtX4U1T6t0s/dkhBLGFhJZ0P/e+Yg79fIiNioW/HnfkWmfJp
QTOIXWIzdtUNKPCHBBJnU4p8lfgCwD3YMD3QWKnB5N91xNpvUVfM4sqpuFwiZLjXROfavoRU2dkS
+bPXUFFH4sEfydcyUPcWNGI/Xp/zgGadFBTf0YqOyGYNyt8ePGpRZYFkTzyUDnV/FJPXZVFVN6mg
Bs87HuifZYfmMMtTPiTLhyn5ePgL7/d1fDQRAxGFEsjFLvSCXnX+NIgHcPzGnrMxpu1QQ1Kwh07i
HM9RuLGjhxDdhwGcUCe4Jh/13uuvcRUS+rgwcRTevr4Pmuq+4XBJhnAgidAQc/LVvDG1fWvV43fw
84Li0uPgkr5GXffumyOmWBu5cVWjevZ2aKP0Q0HNSTxIs5dH6dY0a6FRcYBwFd8aYQ1Sext0OsBO
qN0I/bkbUD8vmeq5k0K/T+dXFuI85YSFWGG7sIx4IiAz1u//4QPNwdzbzKnFg0kIqLprt83rpeZZ
i6OwQ8M19n9pB8eublxUbb0iVba0tqjaDcfCNfVe8AGYejzoXvqLfUQ9Zoy70QQtHwzkNfL/y+vi
7cOeXbomLQWYHbFrjaG9m2r3vp3DZ+imXGPseGd7/DkpF5ct0KwBXUBy0XBAwe07xL3rXzXKglH0
YpIf0r6WMjpvcF/XAcRdgGzDTgF/dXbmi1og6V+GYD5Tw84evnDvKzRgOH/xxxO+dJfbmkbplcW/
vBaRgweTqYXiHYCP59H0GEHpOgKp4V01juq+A13rFjBqOy0xAdthCMRuQHScLXzy0BFLeEqUrnHB
NW1SzbLKgE+uM7OgbgI+XJTUF2e48oiXKw7Ux/qICByQ5z4PUHgTKG3Ok74N5GYQcSg3Tn3F2l5k
WMBgBW0V/IHfg8TruZZcaHDdot6IBh1OFPQM9W6e2BhHVN03rdhWWm6bqE7nOcy72c9EGB6Qts8c
7X8xfVBoBmMadCqlbL7ijb378v95sNe82x9nU0DlxSJ9vdyqWrcPHpy+FNq/HhC3Hb3SbH555byZ
g/N0QAF2BQ8l6OZhtNq07d2HcrYfPt5t7w6xtjxY6MjB/848AiRVbHB2G+xhdQBwmkQns49HuDy2
eAnU7EzkNFDVOT9Ddu0x6sHxepDNkx5uG3OMcVBB0U2QmwtGM/Xs08cjvs7LnxHH695ZK3ZraAfl
7nUJ/1iieh5UM4e8eWhn8sgsVgBF0O3oQu9MtXIDe+BALQrnGJQMLIZRHhV/lSgcT7CWatdORLQF
YQO/fQLsBW+itFG3YKcWnxfUjTZSjx10D5ouW8yakyvn5Z1Z/nPAV7a0P155sis2ljO2Sgke6XxC
40zsNLyKJS9+u8I71iXJImo+Rz7d/dXZxjEEcnmNuAA4QGn27bsuUxjqpnSte0q9RIH30mWbISTr
X8FibE2jTXzE83EFnta+vtbFcGkozoY/m2oJl9a0NF4xcCYVG+DBzgPPqNIensTPWlCgXbyGhdtA
BzEvYgccgAm3IExLZ89IJZDJ90jrgKPRoWY2La7cCbcSXz+epItjhocETA4tJLBpMGhnc9QipxGY
KHcd7bEiscP1Z0lDccUsAy6DqX6z8YFkRbYKZGyg3QZO4MyBNOdqYMSgUN9xgm8Ts0HUSX3IEvby
GQzAeU3mFI+STE6bSRXsjHDYtkgtiaDbBUV9T0EmUbQuScxS5M4IHBYxHAPdZV06VSCb70OxdXtx
7LX52/X1aVQWLgDPz9xi3oaca0iJOFmrrK8z0FFxbY956LW/5FA/cz947Ef6SKi/C+CcQCgjl1F7
aIWb6NlR+RBOScUAWwjMXxYrN03HjszvUuFhVStXPenK+T6BfT6GQsIIVd4G8iWOeIpUtPcrsPBT
lG4bVz5GFjLwqON0McLOn2xut6oK4VKSpNHkpGb+2LqMJyGiK+q1t5qQnCt5Avb/qBFoxLpoWBKU
8rs9oevUle4j3hA/L7zcb4b9svgC+Tjzq9nTJ2eSVcIn/5FMMGZeU+alVXxaXJ3iDvKTUlanplF3
oCZ50j0f4tFwvsiVvsOHnmQKVtUhB0Wom84V/aXb+d4bzHu/dJJedilDciZo2a4MxU/Z1V/HOngy
OCOZ1sOmgkznwpC1NdHU0tl7MSBidQZjNyHtl6Ks5McBBRnhDNLC0K2/ISoU6DIds0rPEChzAr5t
W8hAB0Z18HvzoNGEgcYw10rd0U1b6W5aNKrF0WiDhM0RSRAJiaJznTnc48nY6SGpK4gMQmgtbo3p
cZAJ8r8knUN8fBG6Gz1QsDAqcNHyyBjiqjTv0OuRGONX+w714C4bmqpM0DEQbSrHAsWrDcJErxrU
Hfdo99hJFZK489oJoR0nGehng53Tt2PuBku4MVqz34IKI0oNH6jd2J18+wWEcTOYL2H747Knc8ww
g/tp5vuiA/lj7aBAjyynudEj6451W6espr9B+ghV5b6IQZWqHlvmXqvDnbsLwNJjMT1wYgKOBZf+
zIU07MjwFszKUZcESqReLb4jVa8BBpznK5Z4NSL/Of3w/pDSxDgrtBxMO8hwvjXESIaTZeDLcJws
TrO+DP3N0ivyedZh9HWitc7rbihfXi3bf/+c/6d8ae//9fnyn/+Lr3+2YumrkgxnX/7zU9vgz/+u
v/P/fubtb/zzWP3sW9n+Hs5/6s0v4YP/PXD6PDy/+SLjQzUsD+qlXx5fJOrdrwPgEdef/P/95n+9
vH7Kp0W8/ONvP1vFh/XT0ATC//bvb+1+/eNvlgm7+t9/fv6/v3n73OD3kr59Hqrni994eZYDfjn6
O/pO0CaFTta1NzHAZ00vr99x/u4in7bWZCMAuF6bK3jbD+Qff3P9v8NdQSoRpE8+5FPWtnHZqtdv
2X9fm/NCRMXAua1O2t/+75O9WZz/LNZ/cdXctwCjSTzNWXCxYqjQLxZgMFTgAHs52yNjGcx6DKAs
7Moma8eIJeBnFXmrIT1O+aouIUSz4x30qGYUKpM6nMReF2O9pUP1NRLmCMZUgioOnx5aEllX0vLn
ZQlwqKAcgdhipTjBX+56w/3hxzhO1Jv9HOI8lhE7KtV0B+MRWuuAnSLrlsE2DmTnDwfQqm5Hu2Mb
YoNggquqiQeUrv5Y13/P3pvZenuikAfB06yIO6wV+LguKIODFg2shVEZKIn9sCzrl0MgRoj+mzv0
tbO0tH25KVpUbQ0GsONYCVhBo1j5s6CHIj7LriV7AbmhVAlY1fBanvZyMVEfgnFBjR27Bk3uZ17F
iI6xcjSVERdL1nvLAsQUtN+pWf6sC18lkvIiq61FxcXAy0wx8oMBJek73W70oyl1G3vb0uoBehJX
5u3MD1nnDTOA7hZw4+DhLhrrtMdRWwHbzqRsL2nX+34mR8ukOvd0sGsVC3aowEKiI5h/aK2GLDRQ
ZG3r6mYqhhI3d5WiYFh/Z7LbyIGJpCiv9f68Rqn/MZevi7vmuOC4otaFMtvZVvNCEFlOTmMAMQBe
DR35UAmzR4L5mWhGUu47x1Vu8S5sImOHtMmYLOKz7fb6a1Pan/TQ9jveDy8tUyKpuKW+hU1dxKxy
x23nRQB/i+WKgf9X1Hv2zCvrJrw8GBd4evbb4wFiKlOb6DlNXLfUudE2IeBoBU0qbcx1jD5Yvmtd
47NU5WeUkaONgd7QbHDpHfJVLmCjRrnrIpfgrNS/EMC3T2Vd3PrU/AopzDr1Br/HNi0AEmeuSIH7
VimpGrCCV5zs58qCjts8kVhApnzbhkWd2gZtt1ItBIUjz3yY0xeNzFTOKqnThqoqmx1e7qSh+gQd
YPLom+PGYm2QasdhYCrnVlw3Xt50wXxUAUQUAQPfOUEdou4uRFyA/iryDL7hS4A8Q68LcMk0JHHC
6lB4s3XA7tuWo6oPi1ECaGYjEVLV0t9AMbjIFaT97hY4jAbTORUzSZHZ7+LOaoesBoKgUA0/AH4N
JnLR7pvAG1GXNvpbgR/dK6cFSMNm225y650s9ZRbnVryYWgSZjj2DZol0qDo6aGPaJNX7jSia0H0
W3B57KPa/GIxswXgg4G+bAgo3trGfvEXAHWnaF96dbQB7Rrd26H4oRqHHS13eQlZUGxYDcqT0q1U
unRDVjKLfwHj3E1d6OIQKHZVXWjdM+d7CsBT0K6g/ePyHPSzoijpm2VCFLTDR7SeeoO7UW6whzug
NwVYcjEJDPC8Fr09RjH/aicNhaFxsr5+bDdej9zZo6CBeEU4o/qE5NfZ9u6RcBqGCly/TdOrXaUk
bKm257RXSuaN08rUdbttsYCPe4zK58EQhwYJC7D+gX62BO6ZQgbXcOS4bczg7vW28oEnyDjopLG2
wCIaTZXbtRGkgQT2Bsf9M9TmmmQM+XFwO5DcuNWVqOxc/nE1hisoHrExEsv4cxaUoV0jaMqQGDHR
w86E74C3izawenk7WdYB+rZxwWcnVxNoZ3Cavxhgg0onMJSn6MQsYjvS4BavJjd1FjHfLu23cAzK
fcOkn1sq+G1MdpmV45ARCFtmTUs/dXoaswmAqCnovMxcOpm2ExlTjzqnyqc2EvvXcODWeZUbaWp0
wQO1AKsPYmUw67w1TV3I4FOrgCShNhWJ+4gNWwN39k1XQafY6iA8q3jlHpzWA02o8ttN0Iy/zBGZ
6YotKrUK9jsau+KmdsoCYCUBQiWb7bHgTABlAZXOwbE20bSGEw4ZhptyM5reeOMv8y9RLSIfStXh
MArYDaewq5xPy88KOL4D5qXOvAnMZVJ0E+pLU3QwS4UwzhfobB3cAfFFWSbK1OrLssh07XDY2+NJ
FrW6WeahygMup3iaEIG60sqtgaYmr3RCI/bsO6iSRT0eoHJRtijqfGIaWBcmrZ2/0HQw/S9zhdhY
NGJvaxjSDiKYZCrVbummH05nWlvO7h1s5NT1qHuc2ZCB1KXKq74pMg/ADGduyD4CVfzBIZ+IlsU3
tnRwMSL7iwzqMSVFE6SVN9g7ZZiPHquipOnL48CbKaZkqDfRYjf3LNIPXe8ehablDe+X48JFlaqh
ZnmLfhpQEBbxovo+HuvwOPLJSEPAFcFgC+63dqytnVm15LH09wB9iN1YHUYRVbdj4yPrMhYnMBs1
iTvTu7HqzV1bSOMY1JEVd2bRZ27tWoeqkmVmgCunQmRcBLnHhuhm6R1/a2h+hNqmdQBHinWYeB/7
Nuv2BHz1INkP7dh1UO6bQuLtHafz9n0EhubQNTaz7ZVYx+kawRd6f8+tIrYzQD/oKFn5yIEneLud
53HmE8hlSQIKkmdnKas7V49fwc/h7JAQF7H1E1LOy36ktbMpKjAFQIbVuGGLbNOu1lguut55pi72
jBoLEkvo+AKVxAxwds0y3cobWwACPQG9uceGkck0hH7ihvynFGuJb0hCqOckLvXDGBCnYEPZcEtq
8BgjjXLw9dfIGGu4TElDze/W0JBdwIJm6w72bYWy+tae+9sJsJ4HI/I0sOF7juTUje0MYGROFHWL
vem15Z40L5RZaPnzZ+HHk0ntnAjPuiuQEQpJsXenWh1IXaD+aPkcPXuGfQeyf+dujqibk+GW9ibE
OxbSAvDYI51iix8l96D96DppbczdrvbAZuvoZ1POy6Z0KVJSDEfbQyGTAVW1kQAZdajr5mIpQWMR
JVKWO+oByYbumiBGrdcY6jCVeMNiDOzcRrtC6nYoyTG/mMG4rMdtZZUsmdpjTe0F1Kh16nhCJVG5
NPkymHXsFZAC1L07pa0QXgzRhPF2EsGjFbZwJJyZ5w0K4bEjptQD1/5hRvF/N6k6JZ3lHURoq0Oz
4OJu2AFSq00O3lwWk67kVxw8FDbW2+DNFQg81qtHj0Lo2gm3ZhL/CICCDk0FNcV+Ep0qYtrvLOWl
aE54knYz5koGia+Xn0RqmoammGPXL+usqizgmJvgC1wUDTgq2KDCSO0c0FvgcHS5ownanCHvgk6H
nwEyezEzyue2QIavFNjjLSkzKg2d1e0AtTVipJENGQUQht9bdXHyiP8Lwn0PpCg/Cw4HUKMupZCG
idiDnMY5E4W0kl7rjDrkyUcKISm+AVJd7wYIuNtoUMuh3j2npjUPcSEZlDewCuXcG8mC0qZg1pDP
k/FLytrMfLBOxb4RT2xisWlyI16oaeSulFsW1CRXBHBe4XsPqNEAnbZsQ9mcpoCrFJkLOx58jbDD
qJNm+tQW0Yu9SOhtyAKU3EUkYup7PwNweCyDj24HClrJ2i0BsuyCuNHODwd9EtiV8WhieqwCptpw
UnATeHElEQKL9jQjiWYwkFJC6JLk1lytc2k+i2EIMyXtMjbIcAg/VQg8cu6hlQfFuUc6tZDy0s6Y
zIKkoi4QWPchQunJj4njfpONSCVy0jsQRCWD5YAHDVyimT2b3xemvU3Z6djsjDbrvFOPzZEWYjmE
HL0AS4Tk2IiMYgS6Wo5KdYakphmPzNuoJbjtArqv0F2IjFjNY5Rqv89hd2MR42iEUG9yBSan6soo
RnX7YBr9Xk1mmIwL0PCshMYF4oGJj02sceWnljC+wgJ9WxoId7k9c5NhBhEoQBtxvQQAMdMgpb5/
10r7lrqtygoK7VfDYLfAndRpXTnoGjLIHbGN577sDgW3U0XwMWiHkug5RvuB0RZQH4d3OUq0CgJy
unAFXsXax+2pwmws2bdyDE4anfpuV/0wCJqSFs+BUa1e6ui3K+sHbJJvUYi3Lay8h6ZTSpvaiofA
+VxI0Co0TcMTo+x+TTJaK1E5GhNJSkfkOiCwcy8M9mQ6ZEub1kcxYWQZbyEeqnz0mtFnixrHbsKr
qggTp43xxafjtp4hvuWX+BeLHR0aoQ4rJAjXnTpC4rP+PfXQFbdd/plaiQzKI/jh61gtXZhEjk9T
Qsq70qLPkW4hSNQsaTDOOpZYdkdiO2Dmx8QLHqAQh1HgsiRziPNSz8W+mAsjscAKECNB8stGhjqc
+4MabAF/0dZJMNk0tlp6ILJzE7P/TjS/0UNgJwEr7mvHeyyhfJH64aE2uzY3Swt9OtKDCk6BPh3t
bkv0kMaWXcukQ/IcdhOqmhHT22DyfmhwCiaFVil043TSRIqn4k7DJkIpL4RMSgSNFF580yAJSEzd
8rjjYGLqG52ztvo+W2RPlurT63HFCpKsC8IkIBTJCt+7KQhOEg/Xo1yNv6NCxSroMeND2CdgtoF/
UDza3fAJh+cWm7DMAinsmLsqN1Y5wMrFYhgMVO3d8CxalID6+QVxXx8rC94aIuaf0JoU2NaVuIdS
+S/PQWPX4pMgK0N8uNMo6FqAVWyAIeq9+pvRAW03No8+8gAJ+CqfDRzKCO/jwVNLCKK5uIaOn0I2
HGqqITF/18LgMLfsW0Mw7FzpnNTDnES1lf4fjs5jOW4dC8NPhCrmsGVodlCwkhU2LAWLEQxg5tPf
r+9mauzxyJaaBM75Y5P5RTIjMUlpMTQ1wjzMTjhh7y1Btu+An3sWrcfFA9PKzPa0VhbfTLp+GgM/
Rc1oX11HXlapPlegHEiQV10Mnwi3zZCpnIFx/sk6TqzB2O6aa6RIW7WMpXzQAEaJN1v/7C6B+5pD
lFYcmFn1pHX62W3yJ7/OnnoY1bAeOOW9dQjL0lchc9iPVq6P0h3+Nvsczx6cXr8z0+6ZuqF4/KZv
+G41l5/6taweOTF/vS7+9p1pB9JtGX498WB07nFbOG7l5srotmsFDy7qGb5U6Bi9HhUp6YlOCUM2
zYweG/XfDTohLKxNHe7eYaoNnXTFIRANr6vqGJLSMWplO4FlccIfXH8l7KvNhtBFuc3t0CZWlT04
1R/RLkCdonGjeq+fukH82W1JP0Gf9pGw76mBqyKl5RaAZ/OFA7AhM9ojyE65ceut312ljt3Yr8E2
50jzJh42vez/CE/9Ko9HVjNlrFuzESzZubFkiYKaJ7V0l6e0Gp8VB35AyvDFou8xrEdjDTFcfhe+
ewEfOazODIxjizopqKyffIT8dd0E+UTv6zQ2AQoOzKfGG/CNGaHHRqTdL5fOqrhc2sPml27g0L4V
KTqXMi9Lg6Yzl2ieUUp6qx+b86Ezsj6wF7693M2cYMvTqJr5sLI+Q65vvQo1pJEyqh+5UsWmFRym
6R4uGkGWfBWPWPJsOf//H/xddNnRYb4zovABhQZRqhwR/Kqsnpmkvx2vr0KHgZn6iS1ey5xCMMP+
nrsMMHKpbwj9wYaAfCrq2v2wgnMEnpxO/qhPMenWLdXv/u/QDedFS59zj4dpLElCFZwFtcaH2owe
6uHpZtlVtNrDfSOJVUm1d6UJir7cARhmtt+rifiDkRQJ+pIIzVXdK/mWb/rGYgyMlQaa8DrepWQq
p08UJiWCQgZAfxuWiKsr7MeWKQcfWEVqSyT8tQlav7630RcHUkcH73lRo5CrUv+0B7NVPhLPN6fF
ay3NyEr/elL7UCsPo57lC1/EeE95u71toCLEQ9RvN5FoFbiDCynoD29tmumBtunn2kK42O8yHCSn
ajfadjD15iumpg8/T4tIbtnborLnbePyt5pcDyZebC01qHeRiIRm1R4WXetwIuUyEGWWoBvJgt0V
MmaXSNxMHlM6WXqE4c20/zoV3Ndk7IFBYZp0Vvy9Dsqh3gEo243+slaLFoxYeoKhmO5F1ztBuRqg
bFxhA4kevO81Exojwmb6P6rr3zV/xZmT/hloSAnrPWd5trP7ciKAgGgwKx7rRzmrNGaV+Km1vIRw
5UK1JLdcLy/uPKBqKrWnajJjZanPncqcsK7bN2Epno1Bs6/15y/dCLzB60eY6/LpLbmMZpTfBzOm
6m0Lq6oiI8u5n4rsaRjhKltCI/JlySMin9oYIeABvlEGrVM+jcuwhXL61+nOfDf7+Q8WJjnw/qW6
lWgGpxmPwKuT9pxt9swZwiNcDTRw55qKUldPJA9pOJAqFGzyZF2f00L3XzM8b5M9O3yqfIass39X
fbttav9z8qscCEjzov3agIoL+TT6oLe9UX8uPgibznc8S0pkKpRb88Z37F0Tn4yy9gOffxsrepeW
8ehUBsAD4UWudnBrumPzvS8CfXX0sJCoaVVRnqZd7Qe3LB/1oX53Te5QbxPPjdTivG8USee9COzM
zaKe6JAk634yikA816we9dlYibX+tvr+12wL7YA7OSQAcAwcu7F5lbMqySey47RuCXYspOGyrpzt
AWLpLvKtzY6WMWd+6dwM7ZapDg0AzsEtONE40CGg9DU0W+tD2uKcQ54ChaohTAtVhAh5Q9lkU6hv
PgiATqw3gpYViDlGT34ezJFot6U26UiYk9mS2skOLLtAX+PmL4aWJxm2qYCmwu4wrL+61tfsOc5B
ecsasTSOsVw+um4iEmNjoxTbfJAzbAS0ahlN83ef5fl93/VeXHvLHiqXAMe1otWPNNJwHLWwz9Wx
afr5gkTtvEzeQmzOl99V2cFqjJ4kXv9A5ll5FPQG+ylNUnaV3c5sqYGx2QBJ/YLj2VJv6V7XQat5
bTjs21HfzTxaUE0EqUEhi/nqU0IMLlPKAHiKYFrtL6ja2dGly4m8A+S4Y6h5+dtWyrOmACMgm4Oi
9vPEKKpvSS9J0CysBvykg0n7XlK3izezsQ5Gaz83a/EzlnnO3kYWvZgDuxhuutVhYm80i8mnSZa9
+2ETuu8qspMnCZnvrhUjohrf+INo8ytM0FP9nNaZFgytP4VOzxPRTtzzaf+2yhS71Gg/OFmOOkGJ
MsDNdDtmg3dK+ahdqSgV8J/ERJfOqnNA9M4lz+GrpmVgHtkuhW6AJE4S6/iCxMDPximQGycWOzRD
PKforg0/jrenrIstwVMghpxmeRXPzoiSnJf9WVpY3LPW/SCfZAspsM3kGCM+zG/TXUflO1mR3Uju
iNnBiDzM0W5nM29JdxL9sh0RA9HGMXzO/lXR0sgPpVVMRNcVLl/XpBgl/Y1EFUtb/y1z0MyaglNQ
Lo7beTsBah0Iq9UB0PrfYcwL7oIq8pgm0CyFeq0fdt/jBynla7MsWO3EeHA9FCZNuhHd1Z9GMlrx
3WUBCoy3WuUGK2A9BODVf7JrLSUviDzMlvUx0p3APsngsuv61+QCUbm0cXJqjFVkIVUMtQIVir7+
aCuMTj0W/GD1PJh7vTtiBImyZtMDMJh/Y7ahL0YeI3dcwpMs3/uqPDp2hRpmetp69bjapuJ2TMPJ
3voQVAukmVjzmzJzg63yTLZNGmjzXL2wTDrFErbg+hBqqzxqxnpCxM4+3Y63bkORROGmt2qZom66
FhsSmMRCFs1mVwfDihcrm8Y7MAB9s3+Vu6uAfg8Z2Yt5qeyNSk9s+wmuqmSbF4UlrQjtnXIznX/H
nAIwCZ7SKoUD61W3MGeKNSlv673Uwln3m7M0Mutvh3qYdCrONVwhXKAm3xcS4yOfXZEYA/KjZrfQ
oZh2QoO6c2yMgthTrgPaRlVYmDWFER5mI92/tSzK1ZXUQI5fN5vSisos3TtbF3wq/8MVbXs3rYG9
ToTab9yl9LLKJIfUFmUVjOjQ4gkUOzINvCatEC8ZFaMXNCTP8KdrmNrbV1kNf7Jh/2vMJTI7kyFu
z20vSHMl0ai7dy7jFxD3qOJ523nh7PR2krS5SG+gGAuTaLPIJ3/Abemiy7v+jztSmUYls+k8ioXp
tihxojEDtcWgX/ptvPOfdYjv2FhIkwEIPy5WPxz6fnrJWueQZqZ7KbadnKTRDVsFzJnz0tJaxaHZ
kyBJERsK5Qq6uZCXVu5PUl950vXtE7dtOKDXI3XCr8K6l19ljXAvr4yT0EEjxWyePRwgDC7FY9/x
lWeLM2StktKcliT355vVLH8nC4eQ0yvUpGKM/KWVwWR1tzS+tqG1CRUwIGXWTB3c5pVRl2XfeIyw
YS+2DFSXbRfT/ZzdoThXIv0Y2D5PqQfjLzhl6TIFfVXTAxfmR3qFJCq7LVg2bJZESyXAls9j4311
zec+MCw3/v6xdOkDk/0YLGN2VmjWD1PxnBcmIT2omcx91jmiHa6va5QKOHH62Zj9xbKrJaitlmi0
a6T1OCVWU4BIuk6ohHnLUvXSaBsmPYRfGTtIwFKZGQjhrstlPt7nrl8cqL+zA9O4uIUoDpkNF+OW
+u0w6g8AZ38dUr5CHhMT8Zx75oAM1zYDDXQLbgjzh4glkjrWPcobhziQwrnrNHGyOnnfpfqXnAei
R7Ifv4X6sMYHS6sZv+q4y1mvxj5cnAHBHRVF+fLRohAJ+fUGVqCCrdhib+ZCxBlgiv0BzHM6yDb7
zBZvS4wmPTWNuF+l+6fTFd553atDobc3S1soYJgQGv06Zkd7w0e9r7GXuV6sp+UXkkQnGsrsVrky
NKGXuKf/jKt1kcts3ZJyebuzXaBTq06dX1XnTHhRl2aENrl+iAvaVqlKTI2YMV/s0eDhizZTHBct
SWNZRMi+l5TT9dQZ7pXWzEduSbN8cr31tSnLk2dtRVJnbzxftXlYdzJLzR7qtx/6l0Zfr0wjvfDE
rv14fv9T2AVPr86Z7+drfaga55l+xjIgNhKBsvfVk88+r89pA3ogKw3gd1ZM7c30U9bLrSvdI2kH
HyBVxp1lVV9pNX+BX2tHv4GccZSxR3WDtJaq51Bf2f1txfjYpVqPytVoQp8f/S7fPZjubRAHb5++
WTyXg2HNH4baFRWFWXch9qe91IybcyqMc9XZ+2E2r7S69quuf1obp3/95JSHoTf5SLGG9xrSQIP5
luvkY6p799ae6HzpTOVeFrMJ4CXWG7y2H8tVb2K6qIDFOPaxNGjcLtvyr+3sJ1fKPXJM3l1o9aDJ
rCqhr3W62Mo7tdWrqLIitlO0/fWI3F9QGd71n4am6mjcPePQO9iQOdt0v0eII0xeyo67zejL0Cjo
OAcHW53phapIALFmt8NidrU/Krtj0yLLeVUIFkc/ixx7WGKEDhXW23qNEQbS94XefkaXcKHjtCTx
iOvMTG3zKDPSaVZabCoFYlzmaGpR9wnwK73jBF9Zo/zx1thqrtWcWVcY68HqBS4iMm+jTnsCB++F
44SMQcWjUXZELbkvlshCWg7yxZtjmmccKFGjjYrOPU02FWTYzXmoGu/GHoebYh/Pu+QwyLdli/xy
ZmGp1/Jha2rCdDNh4gWJBiU//HTFqZ4L7lQPUakr3l00HFGWlV9M2drZXtQq2em1MVpW3jTyuO9c
q7+rtWZMSq1U5xYLebAP6w0JQdfrHKi8H6xbvmnvvGXCPRtG/7M6ZX2gt20MKf3hmNnQ9VZ5C9DR
Tc7BsY0vu96tcAg8xldaKrVHroqbfYN8NBOr95yHySoeipwuC283WBVIVEMYS+RbA9IBtzp2+1np
flIW/vboW93J1TmJzZXwpF4HKdtSjUSiCgcIiq07GhUivczut8mqD0KzsU2rGhyyacsPKgLLsHPr
l0pB9hOT+CbCVEhJZ6c+hFf1QGT7h8Kzb4vGPNmr+z056aH1pQyNvfxqcu1xHa0pvsJTXCLqxlTp
wvT8qLd9oNbsYnBzFKPV/hvnBRonrur5w6kmGasNxg6q0bzhhIw9W63hFBuj+DCy9ke4+wB/0mUx
6DV5OPWgjqTSXgaThWhaHCvOx3gw+oKz2UZotqLnBepscwuuZPSS2ZXO2dnz+7rrzzvTCAyIXEhr
VGdznK8/ZBAyu13valv/Z27Tu18wqfW15YRC245A738LHp47QxWvXe18cEE4EQTivTS5KtTAK+bs
Mz8fcF2PDAxE4i7I1+Brschd7nqhhyRF/MWIcGss2RCr2Wpi1d8WQ56kuN31tuIscABOJvGnb7KX
2v3GrRYQauzAh7tD4Err0XBsJoiaH1Tf4DLsU/9GW+69Mt05TBuRlKV2tLIKZFANKxlX4qGbhzac
h6uffsu/203dzWYvEk+DwGgGz6EWVi9DzcRzISb5K8zMRnVdfmYaCHeDYofX4E/tNDIuBmuJx0V7
rax8Q+3tfQ2IApll2PT3gr9lRbBEo3z1D8b22TGEcfHRIO9NNcSDa23Btr33W8GwV3HL9tzjs08T
aruMBoMO4G3rgtfWl1T5T/Y434zeubNmRmD+bkPIlUG+ZSS07KjRZew1A8OA+7JnGc+ENcErv/QO
AYAVUrQ0tZGo6WhjlgX1uzAropoGARXqWx9Zmfdxu7gH3tOzsifxd5vjfPL8U71hBuhpyr0K6fWB
ETkbteOykXOpTVN/IvgVedfMvlzULsaJphjjkZEzaK0SvNrDUGIZOM5MUUedIV42hnZCyW3UmW0d
L40O591xr1V7F1vYxkNOb4MvKDPAkR4kl1ttXpwlLtI90TlkJi8knlsdNs/5U65aFukOXJh9VdKZ
Y3nelJNFpeYvh3UaLn7dHNIhW+NpmUf41yJU+ZKewMXvrVy/1UzjraD6+JKLbA06230Uqv9TD9Z8
aIVLtgEWz0O57FxtrjwsWidizuDTrN+WGaeynpFaUnFjbkV9LcJ4lWoDtV8+bOGXN8VmJ6S5ZYfe
gs0pF+1LAQse9dUrASdd4zzl05kj7jPLqiIZCvtGd5dovXIVaVvJsFnXD4+ElKnfPtOm6JHuoNd0
SdhypJXeZQ2jnDMEqh3Lwzz5r6vGBWCaH9MgRADRql1g6Y+OzOwj0vyj2+9HRLr+eRu977Gonw3v
VvL7Dutq0QKf5OTj5EZ3IrAw6Vr31Cy0uyK2uIyjIdnKEx3OKcgcMGZQowNkbI6NQyPJ3oizyX/e
96O1M3k2q3dxnC2/Fcv+7C/9zShdkSxmYXNLNyDIxT971NvQls5XXzouI+t+V6XZ+6pU1LLRBKnL
K9tdWy070/vtMW4wQfKvg7wDNzO4TrzKB7ohljRRufOQOvmhXsVyAOiCYUAvjXCoZAHf7lkPnLAG
uo6GjYLlYVm4qIcp0dHeJjWf2SHtyL8jZ/yvn2XFo1uLG58wmkFp9h2w6HHSwWhsWrYMr96YCJ2A
Yq0mGDamZ0es50Ksbex39UvXVm5S1frLuPf6ZQadFS1hHfPe/lDRcClaAnn2HF6mWj92zfyiaYSx
0SD/oU7f83qdj0T693R3DidnKm04r+6z2nZojKzr4PROMmO+M92j0bFNWpkDj9Esz5UnbgR+a3/1
nhsf0tgbBdAW2AOqSJ5pnzFoyxSG9z6/4f3iyCkh8VfPqGhJM1+EcEOiMj/QSABCzNXTmrOq1Dws
/GDCWjE06e0/z5B//YkVxS5a8zRW0x8uT0jlHDa9T707Z+p+rb0MB8EMJUovnCYqtjtvOlEtPYW1
CaRqVNCnTu5EuFXjov310HgkubLpLt2mb6es+quVCGnbyM/OKK+UDjvn/rJWo3Uss5go4jK2aksL
TVOEje8dRguEwZvbxwmRTWiN5v3UjR8+DB0aGCMgWxHMbVuhwliTyav/0dDp6+4HcYtoM5rxsLXD
D/QYbK4kykiZb77WkYfkZr+53d/4xNscmYFAHg2E2jS0D8FQnwg9sOPuKudeIYYdtHbhbHVO2Gxg
AdCtXMSUJZas4pXmH7hAbvNM1odyMrj3KucPA9dlRQgejIRKJ9i1+dBHeMBxQ07ZXHFbmm+Yra6W
v8LbceHU2RHqzI8RtJfPmhsjGxzvs60DBfpf+Og8NM2VkoapJA1p3+K6X15KBobCymcinZu3zjLF
WW+nNewMkC/lHzWG6GCfcT5ZK2DUgMuQkD3rVKsxdKH9QxD8CP0KAdvmT1EKg6fNCHeZPhVwfjer
6sO9vV51OMQ8UXShXDcDka54LAb/qHvngqsfp2MVVDmcI5vf0ZP2O6aGXxKnc/jxIfHAlkQLfAYX
ZHofI91xFO/UIH/1LXDWO/9vxLdK/A57WwZF3hz9dQ9b3vZNtxN3zib48wIkI0V6jIUK9EDG5spY
vSmkIFPNbzfOC29dMmlrF0KAGcm8VgfTfMNu/qxNANElNorAaqGNZO2+k1daRm3+27T9+q4260Rm
yPPYb9Y5zYg1HbLzWEHS1O362ZuIoN3qtPa3O3DNVTBU+n4LKARTVWbNR12uPZxAa4bkM57M7VGK
4RWB2k/Lr8NaJgPs1NEpfapVTB0qqkUF6VUgghTSg45k85HQw/caIcDJLLo2kIxw169hFX6VZJlI
HGO+cXWBAt360q0lKYH9BmWPSEjaLEpH/nxeVj+9ZS+HKc25W4cn5V90/ttILjen/HOtLURyDZdB
15JyL/7YK7laQgMpz2mNCGbXrMN5N6fA1OsHRZkVicU9ZQuYutydrSX3TCRF8/DDJfaFcswKPHL0
Qge2wf5ABhTIUsQjMufYNkRS4E4+LMvrSkjtcdHZzKa9TtT4ZS6813o3XApS9FAgWVkMZv8Ehd8Q
KR5pah5uJKBoUdq81xgOocRPhb8/b1L7Tpv9KIABwsJdtEdfigtHFfNeUf4ddvFWesM35kcMte2t
kxWvs+c/VBNwkZbZDp5DMyRazw1zWpuR0/HCSdWZQBMVDDtQF0SESuopHyLN/IZ/0kFd0isrwprc
YxYNnVqCrsBzEkZQRvADJ7ZYVh6FCrdIHT9ctvpU5dSz57viPVos6qvUqcL/BiofVc6gxRPqxcCZ
uyrRzLA3QEIsP4O73823Mt8vWg0p2IoKAtPxHtyFOdom9C7YFthD35QsTYDNU5/HfB04bpOPuCPo
J8yxEFsyn5JdbN/IPUa7Qu9GTMEhE1jjvYnOMFkG9dYBe3oAUtma+khN2HU5X/xaj2d3MziugR6L
K0YIx312t5mkaLvdIk9tPTHw1XOtzzaURAMvlzq4zvXIniYANM8cGGnMZPecG48woonIjNBc6J9q
8v3bke2hWSsgARRAkamPdtT7FD5M5D41Gign5sSrUWBO+CC0w1D6qMHG+l2JweP5Qn0+ouPGYcgr
g7NnKgeuU8Iyw3Go2yMhz1HuonNjhWaKNggk0aqXBSocHEv/YD8SY8F95fACLlN99pEWxauCNyoa
7a8s8Hhz+wfbylndK6gYhOFE2snqnpCtv5y/yUi+9rlqto/OJFlg0Hc3QgHY8Xhyni82WlhDA+yt
G+9xNtstSVGMsJkOG6Cvg7BgakuIREA62e7245QT9WtQfed13h2j2QhfUPuYXtfb1en9qwDslsS7
FywPdbAUfbSPRPKbf/thRvlUtPxTa3Yi9LLuZegW79wvb9JeKXuewTdm0JGg05xbke5anLlaHq9C
v/5lgOPDu1nbIu6aNmlru0PTICNdcvM1JoLCWS84DrwtHJYd9J4AMBAk/nD3CrmaJUrBbGyw43X/
V/fb9sAgVzPQN+CGCjmVcqojelQeegM9ZeNwl4wCAMpCCaf6rUn6dr7zV5wbLFl6tPZZjCSbcHZj
rMNsNUGKcy77tHvGf4RQ0EHy49hsSeno8Tbx2WZT888U2etiev9oMUSBNEJP9WX7PCCWiVD8vjvw
C6sGoFJ44uCU5ptVtw7dXSpeNL2BgdfSsPXQj0mc8bSMlley2MywMrdBjUM+zGt+fpnV7rHMjasa
b5wPdjOjSnQa1uR1Sa9eCJQvyG9FXxwLg3cw9Thm5q1iqmnv63ySIXyYDZbQPeK1Bu/hrc1nvs0G
3WCgZhJ0m/7NzVBsZNW1K61DwcYaWCL44NE8wbwRfYhA9mDASga62Vtxt4NfS9st4m4xj2oBSTTg
fVMI4ej/o9IrFt57vwzmDgtfntv/lnI4znhzR+LkIrPdX4Fa9HCiV7IGUFvm5nrLFnzKXdXF1N4e
ZqXHDVxnsJeOeV45HlsT6ga/RYdSybQjJ9egi5Z7g/UroKoAuIGNn6Obyd/GLE4e5cCSNoVkSAJc
7ih2cm7eC485gx7gfOAgtELN23SBPbZ/ZFHdjLm9XZSY80hmaBxMNFlNK6JKcq1SP4TXfBLiOM4T
4K7dokYx9gTADekZpvZTo7fXeRYl9pigmM9DX6GNY/OgnYq4YLTRpIFcEDOkx7IZnpzJN0KDvJBp
wdvVzGThz0Oh7rnldSKN8ZUgUCHCs2aVtnGDVwzVh8ac0oOBnQ/zdhX5HvZ5hp1XgXaVnz/oRWsM
P7lufKQ0NWFv2ki6R1tnK/IwJw6BNXAKyGEMHQWJB+1tvpZ6IHuECqMxoDBBTBDrk3G/pbdLSkNm
kc8m4c6lQNGg8oOLpgOlwnDEOUH62Zp91oiwpDBpSprYYYGr3gyTerqaJM+ovgIp5KcnpUdYk07j
QuYSs71aAK2jbsB6IFWLKzCfpmhtXNg7kWnDqs620B7UUKlby6/OCH9ZAg04f6Tpb0aPJMKrVax7
w3Dad4t32f7Y3QXYVgOZdrr1uS9YOggN4cforiQarhOmbxX2mIZYQ8wjevpHw0DOUHCRJs5QzdwJ
jOEe+D2KbloSOHpepcdiuOnjE7G90aj8r6t/biK2ZkFwuGrmckDBGipataM5rQ9aAVKRN2QWcric
hfBnZuRpxBHmM13poKwrpiHCJpBFWEwLzwv96jXnvzGJ5x3u0aZf2BkaM6nKIvTa+UgyZottUqtZ
P9hJ0OE6sNhBVaFAQ+n+Ug3V61gAfGGy0KKqyZAEec2dyAi5tX0YDXBoBt08EW5aQ8KfiE79sTei
Te0r4GvjLQe8bH8cuT9k6Rrzu3284CcNCdX0wxXvwv/jTervoCK4d8Ky6Z95HPdY04ByWix1XFcO
ogr15Q7bu5fejw57l5KbHzX7faMyHyQQXretbzrUVeFY5M/4O/Sk7qEBajaLPNcBVAoxhju6qhUr
FYslv6rxcdTbuCW0lbdx7Wsg3cWaHyp3YoZJIaJl2gtkbvIiRPeOrTzJHNZWwHImQC5SqKma7wG4
pllexFAcqe1V8b4id6Dobzx3Tp4G6hqUMCsUCT4x38UJPaUVbmb2tA0gQWJ/cWmOiAZktX0OZlYY
Bq2ZHeVrPiZW2tzHuF65V5yqg4PrPaLxkHNIYUfGLgsmXZnUcy+jPpvEkWgA3h1T/kNo7YVNVXyD
wz17CPQnxHq3ruju+9V9Y837bberkgfiLzSmnVD1tdPioppiAFDsAaJ/kbn+TF0J8h1rnGLC6B48
4gc4K4db1GIE0GdOz7ID5GusgE82YK1hDomPTBy57zyF/ADnpHSmxwJa6IhX67P27R/XMcK8sS99
tXw1dTlEBhQ1CwL2HAqkI8TRn/zj1XlFhx6w2qOIoM5CH/Rf1U35TV3IDycFfiTscEA3tpJY6Nex
uoB9ePddXfzJ6c6JvEJwdHvVW7qhJJ6lxHUrPs0U+/FIJ01Q1le6liTovLTtZydv7jBJ/BYG6Iyt
b6AsHlegrbG6In6OF7Gcd9H5SWajRBpVcdcXkjwBrT9NDLeLI37yQZfhZGxj7FoliEDRfSy9aV5A
o4FfNe++IQHoQnsJYrTVOVrWaWW1RvMIVTkb83zJhoaIt/xUm8C9bWmSEdH6yDbVY2FXqJjauSQ7
B1GIZ2If7krn3nYwwG4ueQYzTe335jTeLwiQIpxILyOmBhh/FFaEofgJWomYU6s8jMp5/v8LGPZ0
BzbvR6SQbJdc8c+AHDy4qbmcyMXo4n3EsJ3jOosFw+3upc6dsfNA1gNCOc8rIsOGnZWFQN40gvI2
04ydiX9a23PbDqt1V1WD8eCnxmmWU5UYkJCH1diqw+68Vq6lJZUuilC44qryR8vhgbKlqLScNCqK
VbLHXjEgorU2u3Vj1BrRPDSgKR3e+4wdqfG04SRNTlKpGgcDOjCRa74SCWvHWJLQ0LGzwSKqGK1/
iV9i36OuSBNlG2PcCVmGLl+KMZq7fd2AJlOtIiq2YG429CI/gjeDiFVPtqR/sabkMtxmEznD2N5g
urwZzVU8t58CUXCMCig9t7DHQdXfVTkpO1u+POWgKImxu+7BIU4iLArNOKESvS21VGMM27dw7Mcy
8FOENA00Juwut5DfKyb5YUXI2KxMXvhMMw0nW+ViTirRiHWFdjKuLlqSYFBejRxyaZOj/V99PwaZ
jIoazg//QnCVjgU23p5Tqq9a7E4jdyLtdMgg+z3uDIb/fC+LhOwfsBJLl4e+VXPclfNNq4kJlgUw
rxscmIROHO3F4YRolz22jLJ5zn0R+vp/lJ1Xj+PImkR/UQJ0SfNaEuVVUnnzQrSl9yZJ/vo9rAUW
09WNbiwwuBhczExTEsnMjC/ixLXpFM92673HqV4erCR89orGhOSvvw0T4Hu3rp57cpa3QZyj/rjO
NUWex654VvE0Pnhajng6IbyyxXi2HPfhI6ZZS/dnJjmKGkx5QxT5U28YhBoNdz+MLu8E0N++HhKo
oQ8ywhb2PeX8ezuXbAuMntulayrbDxTW/EkPWM3Zzr4GbbDP9OZ2Gsv4isGULfTMmSPVLcaHUZO8
x1l+LsSyI59r9+iG2EU8s9plpm6/qDZaIdkFP6x0fBUJJ0nbvLNMbCVaa2IlbnTj4hnFjxyLEUIz
Ljl3hHvVEE+IDdVeUPzlzsnlfUfZJcCGYqOzMzg4i/WRNUy/4GeSuDagt1bdfOqSIX/myrRbtL4t
2GRcca772jCiZad+w7yPuRY2nGNZsgkcUvOZVh5rNaZGyEPGj8hmp4NLR3bBuJJQb6/5gnoBMt76
EURxGsS6AFD6VB6LMNxgUq1QBpXBPN96tJU1rEq8tNjE+hOV8IQklNgUboTq17uJb5YAjPrhmR3k
oSLvRtrALk7KYDBdYwi3KkSh/gm6hXXRhpzsPKfFcLRe657JaaU4d1W54605fufPcytXjgzK+xgL
XEsN8bY24mxbJ4N4jnJj7RHxnRM8BIHGzJE8DFM+BByx85TtPswpp/q+W/ZA9KP4uGOso45JYeIk
+E0s0QE47UyNWu228/L4EpX4TYaSxUEpoOm5vcy8eqtYB4xl/HAW93oohrMgv7elISJbe8UpdTCB
B6yxp9Tg1opqTsIqkINfhgUOd2Hka8Os753ZeJnb9FYv6mwzjFTqfTylXtH2Vz3BB6d+ZojYodfr
x1D/4aZZfWxx8809vkdHmfo6kyTweHU1+3hillQWb6ZXmgci6342dO5rjiu7IsLJ/DavN0Fu/aiK
sb463UDqz7GEPyrgStYgx/s+YSc9HJWHbgr+MLkiwoQrDtN6EyQH1KhxJwn1B5qd3GMEOeleB74+
RI6gQuZxMq1jyklmOzZMTG3VroxQ6M8kvfpdFme+ZStti0l69wEMFzA2aE/kDB3lsx9M05caA/sZ
EkC504ZY+lHCIH9otLfYqnbDoiZKOaR3aekYN0ak5SenmzOOFmCg3DRM90YzcQozgmLLAWzwkwQ4
kcdRrBKe2DIC4nBqMbhqteE4uDhLO04+uiF2imdhZ2CSb1obLrJMtn0jDB+ILF8weAXCDRjpAEmd
MnvuQIUk/ca1R3L1IfTCVA9M9lRVdAqE3Fdz9VYMz2qY4muYD7c9hOs9Xhh8qmyf29YcXngY0gb6
Vs5khgpbzJzLzZXELcarMqDPV0SbRhWHpKurI0/fzqY9bd9azAZk4InryAQQbssUXjw4VVNhjW9m
OlwyLA2ci+avWeciGnbS5SE645NqdyWS5BEB/j2Bt8nJNLewJizRs/S9CYTJuJv7idwK+q9XfnU0
/SlWDY9rnr02UysP4cgaadlnW6/VGdfI6AfOor51OMJ5tZhXkRZvmsFKPoEKOM2s2Ts5xeE26YZb
1L/0VLhTuYk94zBZtXMqSgzgDtpiH8XNUSh9MdqqclXk7D5MO35Ik2za10rHbTrCcde+2jM8BzS8
if4VJkRIUozZBAmOyhiih6ZhwmzG6s6yRHpwamM85JIpF8UiHi7/TGAMIDiVBDVC4jCww+hPw4yN
IRpVeO6rhJapnsQrm++bjEG5w/UkyttEAbK9p73Xac5Eo07HaxK4+4KY/XOREqMkAbAse6Rqhip5
ys1u8s3edJmLMO8xDTESxmLQF05Dd0ZyAKEWVaeIWcCNvcDlCqKcaavYIJR2sZtNim2T3P0GbwrH
XUU4ZPbAoyoP9ECREUrDat/sHZtjnOdU3zowYjcBx6JW69MvKnlO2GIRu6KEYCjir63ZIl1GdABP
iLD4TiJ252ZyB5+EmCJnOx4lmwxCC4d1xGk1Ouh2iXWVFNLfQtQoV1VU4sRjs+5wru3nKWH46444
UFBf3QmJHkzNcMif+qwUP0oRH+Im+UnrS8+GRGAyzTv1JiZusyA7pPDjpr59aetsBOjByENo1g+N
WAVTEodtx5RT70Juj6eCrfA0YU0vHxwh5F1sj2gkBt8QM1KySAOPuPtudE7q62k0bywXN7jXoMzF
yaO0xuFi8Qnserjw6z2GDUKR3vXYHk1t1erytuGtfmMl4itOuPVEIPPdYsFuQ/srU279SUzt14i1
lmzYS0R84WUc08ehrryDxIBGuqBnju64rwzr1xMV7Ny57fyqlr+bKp2jRxD0hzALqq1jzxpRP/4l
LK28TgWbNo0gx3fB+WaYSe8Wyk1vw3b4CrmPjfEkPL9H7jxaZdRxxiLk4sTGOyacfSbKw5ip6bVu
XB8Bd0YKSlKYDQ+R4eHMl2m7p5UsqGC7hkGVnzQDVV53lp6VMOl21SDPJcLl3cz47aRZWyA4nFUR
EsOCieEiNNqsuP0Qrui6YeYk2QfO47dMpBLTJrNTUS1yofQOlYijfT4QWYkP0sJ64bVD6M9s7m4i
3WlJhvSvHMYjXLFmeWNOdbUHy/8aFBn85Fwrt3XblhscbydO+XzqPNc3BnigG8cBj4gpJRLFcyyr
EDINLxnmAyTBou4lCWf9pJu34D0mdNky5yRpcdyv6tSfwa5oSBO9cPdJrbyjOXj82pnHfy28L1tp
P/bYmjBrFRthFBMAAW8+8qx+yYXtHBIs07kdC77C8pwHw0MXBBp92jyxXa/Wc2ABRtcL1ycf2wQT
NAwMt1OTi4MA+ILb1HH4FtrqNpu2FhuWu1zn53CswBfJXPoFsswuLhBYw0Q7jzNDB35KZ22mDd42
XX4tjB6LyoQa5yB8anpJnDx2Ce066aOo0cw5e+IPrF49QFnbiMVai6XO3ZG7m5zXTUNCF79gdChS
8xv3BfNcZP/EsKZ11xY+xcsONRYvrkW6NAtTVAau5KaI4Em4ffTTZSOhNYG8tYfvBpCJVaKn+S5m
C3ZkGd4QV8aCbLrYXsbysW90e5vb0xPHNbGRhLbWigkKTXslOV8TwXtSi+GlrZfNlH7qw6jyFX73
giPm0Fi35tROO+DE76PZEX8xvCvLCzKM2/TbsON2G/XRwR6f1kenpS7HCW9dY0KYzadDjB1x2QUn
q1oKLA2cZtIIO5KmxbhLJoCM0fQmVPzgTovbohuZkSGk5ha2jjy0fdPOs0PHYqc1c3fjqSHwP5b0
zGEg2mvgULpgN2sfRya2hTgFnl3FTRQ6EAHngYGLZqOURVT+3CjkkS2lv1+VC14CffPg6uWjGQAl
0oYxYODooqRr4YvtcpwC2JY/uuxQUPIWvks7GcEuzqnU6KvWuNdK3Bt9R8I5wu/AkZp3VMkUJZ5a
6zTJBKmUgMDIaWE9Jo25BQ7w8bM1vcbkRJQPdcljwqObcjI27LWdCB5p7FPHMlEbsw2N+0nju9PG
Ir7SdtqQfVuZSV+sGn74FeSg+UHEE3nCaIMMNWAavB21yTolFf4IrKnRLb47RhUamC81R8KPdPcC
DXOx0TnNUy3NGycNnqKmueU95FmYt1v6VdjDG5j4bIGhVQY2YjF8JzIe2K6JvHscmzzzWGXFusG+
moy4p8wENGcHWjbAyLWVc2uf2izdD0F0EfVg3jUTm/BqOkx24nwbcIPJ5p3p4PQ9J129kCrEhfwY
R+Sq2w5DAD8kivKTnophUzcvcZ3DeIdNtlN1wEJjM+DPTFxYZdrY93RYypvJ6JqDQZBsIsR476QE
QmlMiU8wLDz9dei64qpVUbrLRr1Z7JjX3prLB+XYvARHPEs1KuW5iY+uOft1P+L9XvYxhn2wKqV/
dRXDJ8EfiNdP3HXL6yPR9Pq2TlT74mCOWidyktch4kYR3Q7sVXufxiGjZc0gLx7l4VWE+UEk2Wuh
suJrHBiHhrarvUanrV4gmlTS83kPb4PloPL/BUxhZ6ebzsUwwplZ/2A1/Yeugbc0dhwCnCsmeYg/
zPvDwmOzFFEZF5cHjqLpdsBWt+oxOFTEN4KSUEIzUYSg27sI6LM/eC/TrLGLxHdZGe626RO4hPGk
M3uzbp1AJjfKAB3B+rXu2HmfKkwYfte2rLR1rv7xidxPiHoDFyxweppM4dDQmep8YgDix/H0pESW
nLTmYTSci/BIkjDotAB+rNKR8mfF8r0X8Y6kZrHhVR1v+Wi1J5P7ftLqW89D7i18Y0yss067K7Fp
RIa4R8Nv27HcF7P5hIfFPGC2gzIiRrENc0NewmFYwGjli+4YLSEK/kdYjN/NnLfAlFjFCazZwd13
0izv2jysDrnJfTBABDgyh3t3MVceOJkwgaF0+2bo4DKnxdIebF+anPywieVsnTtWeI7EaPqRBg6m
zrWvg5WN+FWxiGZSlbuYqzxQRXr8+Edt872loHnf1mR2GY7egWofb7E6M7UuPftKtcoN3enY0kPc
VzpgtbYY/I7TyDGXpX522tn13c6NV8NYahfJfGrjWkVPWMPY15OD8tjjJP77fWn+huXkVzQccqd0
f5gLofNX6kuF5pMgUcYrxzGundm4u3CBfhEhOYmQVEQAopCCqmILQqvbdBGPfkF3Aekj8uOWBuWH
NaMc8N5nE7AUnX0u79F015P7vw1CMlcxmEyEM20dzNHOLtWbKqxHMlzDJu4bwL1W/1DzzmhMVVxs
s8P53za+aHHnWXPeXTRDbSlCdf9BuP+g5f+Ku7GovaFGQJPg0slg//rB7XayEph/y49NRp6tTbmd
q7q/CZPJZAXnNTtHaKvwCNmAKg/lW3I8/se37y0wp1+vQgIvA9lqUbvigYP89SqITWqKQhkcb03K
yycUE84l5DPP0p4WPxPO11OT9SdnbLSXbpifSVzgUBvHH6TGn0mGe2+5E30bjcqm2fdlTov7moC1
AtO8x21Y39BeQzwNdRtjON26kLTWtWADTv/oM93sX+yZbK1jgaVTlJ5ZLcFGPC9+VuF5I1KOLr5s
/FrvyLqHaSKgxCNR4AaK4afiDO+z5c1gKFTbwiL4hxOQDVjf3uIQumnthHSIisGWjX49TWpvUio2
9ri0ZuKYa1mXnMs9ooB6jeZgoNBxELNXpNGfsvhtCvHSWkQ+V2lCMqfzrBc3Gvcq5f8OtCVDzyCt
A+GJt1x8WX7Esl525uzPb/CXVUiQROEnIuUzMcGUtwAU8vuQ7SPIlH6vZu2CgMfAOGIeTQicrKvc
Ne2EbUTnaMS4OCg1TgIulReV8aThpZr4AH4ew47s8whjUAAwrbA9fxhEuwYHs7Amv2B9Tvy2QZ2J
PPXay3FYV9Gi11dLLaH9SNobyxCkl3hhx7ZtvkrbKdx0y24+DKsTxtYTobD7XNenXRvCbQQP9ypd
EkDLm4XddgepCtdgx27Q5X3fuxg5sQQ1APAOTkre3h7R4RMXVIWRf60M7bocqFOjd8H34C8KLGfk
VhgItQv7AM36mjTuxNhH7Sic+qI1EH3CobooB+5mUzxbWv0WCxJ3o6Ls2cTlH/YqXhmSP9cgxYNt
t7oY0DlmTsItKQboNcWKEqeHdtTxzhkYdEf9ts7zEWdnlG84iY6Uh+muPW0Tyo02ZJOwMQJ6Hy2I
AIOsGSD36LRKMswqG0g9ZR41WwasuKkDA7Oh0bmXMnmSTZVv816ffaRHP6dOa9fXXJvrlfM9R7H5
3rXI405Zkhysbo03Mnos6AXeVRUurYpSmmNt8HuOqE8bfBclyOFgPDiBAVUoTrdzOHhHcqbi1jBI
Zluq3FfUBZ3DYM7PQ3KXVIZz4KbXjl1pAoDQTfapdsrt2Y1oGkWM+JJFKVMXaRh7qRvhrUeP3k1q
Va+JDuZBlUihvVwtr1GPRSpLJptfleN3VmK5qqzF+1UVqyVqxzZPEZJLvEvFcfISDc5D2eIBCCYw
8dHiptBSm5Fb1l48C6NAjCnGp2yrOMah9WjqKroYUf5zmHJ372ZszMKuuFDmFKJARis5Gbf0u1Xb
RNjAWWRUbHUdU0QMFGFPjHZJZ2Px9sKttIN5FxU4Lpi3nadMazYpo8kNo0nbd83hOzF+bDcFYlJZ
oaC4/Y8hHzC79FZPZ0lL0Z+LyYD20G4HyNoeboxxGo4FAAMIBMQNek4QeoykAl32vnWRKsbIPhnG
ErbCibWyc+Nd9dI8Ax15EipzD0WcYfUKQWvlkdXs8V521bgHSr3cCmwqumHqdq7LVgjjTAj2sngf
7SY4VDj2YCQg+ORzEF+LhulbABf+RBrdlbRdDZiDt3ae/2x7M97HmahWbtBdE5PzGI4MDmj2/EgU
vjkWuIAJV47DW1JuHHxHWTBM1yqwsXMnkqBg1iXHWHXTDV1u453mhn6HceIBSEbfJNmZ1eEJwmJ7
bev5foZJxBux24ty5ixMyGRJnfMNukF+jofqjX0FoOxYZmtHCx+aLnmfyxKOo/luLuMx9FpSDVG1
LhKbH0xR7a7ipsDlogP3R9ZiHgAUskrHc1WxZ0k7MiZMPH2ndYEAUv3e1Xp7B6PtODXcvoUdUc02
otyWsVOsKDNI93HJ7Bbn4ngDaR41qmRZ0SCSbOep5Vhnk0jDgR+9ELj2HRljVhgpi2wrtPOhAvhU
2MlLYeemL2qHOxqWRJzg1wD0GfmFgd4tFK7Ionbzx3qhIy9S69/X32WN/231pabFkh5mN9DRv66+
qnMnOKdDgokbjEkL7HrDv6/IhDT6jtjSnR2zBfr7nwkY+fOfiquVXh5TB6ENUflzV2RRMtFJEYVu
TPVilxxJzUX5hCVwdsZssUaZx6Sa32hJjXaOA5Rar8xgPQ95tMAcq7dEl9/6IG8v7IgJ/gjt0PUZ
m+ypiC4wc1kc+maniANgT1TlM/zpb6jyzI3c5DwOLOCCuRyLjrxGLaYBwVs8FMfaGsu371WZs4gN
4XHOZPhMx9Hd8pJPyzJ7dZ3oLjawvzVqiQBH2c/JRY+hfxJhqJrO9ryTaAOnKsp0DJ148sCFtDw+
OwdykN8jBgSAWcJaQLfDxe4nCP5lx3jNDZi7j2ns+uUwhrtqHL6Ct/O22fzAH4VXCFOmXxJr33PD
Y5puMO4lUxUdaBwb1kaIVcvobLwooXHWpmbaJxWZnmH4luhFeED0kD5ixrQ2AgVwXo74rExswzXn
BrevH52qaR4DD8Xf8TAY5metiIhH2KTsPkorsFYcgAm9BGGnH2iFxCQaNjMg+KvF0BCebt37SSW1
Zxx/ztrOrGsllFx3uWE8pcRX147JMNl2e7/qCTM3lsNIwJw0vHwjvhKgpXhXiCOl1N1HtYKxqvAN
DQ1+FHgWDG986pP2qvBaXhhVt59Gte/Eg6jkcOkaphZ865tM8y5xjUsDSMAumKtvbq/Ek+0kRwPW
mC/C6kVxM7E29eNuXsgL3F4PtcqeukK/uFqnH3sm5WnV8ecaGAc8LCjYg+xtxRuTMkyt3TGqKbap
e8Nq2yRm4LNeemy6Antva8Pam5MvFiZCkogVg+cem3Usa2eDVwG+Z/QdzHn7NJbmfQlenL2TGx5H
jQZG/KEjqVi4W97IaY0vza3li6UPL6FsUwLCtN81zo+MpMg+BIV1Q3S1O+tle2XDAi5wGf8aFbti
UtD43XSN9UYhz6kRWSEVfK8hljddT+BLaeqHmXuErYS2ESYVIsasnUzLCQCNg4Xr3WM3TRsTsj95
cnIyqBI/QwYm+YT6SroyZ+sY/zChC+DTZxghMDrchIMID2TKb0qgdGSpVlmyJ5sAsQd57mBhbGE1
isnKYqtBESWJN2R5vpComEnUiyYzY94DaNY8RHxgvlr9fmhqb1uEkb2TgSaZME3rHIVmWzf1z7SN
9s2YrVVSDve6xwaZgvJ9KvrxOhQwsTyArXucdQxw7Xj4Ia1biQRU4DqmWuL/2ieu//ui/KWl4A8A
b+lSmiAdADUclj6RlwO8o5R3d4LxIIC5IWArkYO69Jj2G15oPtl8rsYhcZ7QsRJPDNfCuJtXbgT+
9x+X8ttBaimb13WO+QavaWSlX1/lgG/0ktcQidRWMzeA9wD4RSPYPz16a4p4WDcVrY6QOBUUg4KN
scOYQQKFL/L2mkMmXkPB2zZ60q3MiDSVZr4HCVrl3y/zj+h/W1sw4xJxAjXo18vM7VLODC4ZDGsu
o+WR+iJyb+eE6SNOEmYAowYzBJcjcCQ7ooyUFGlR6z8qDmYiA7ct+G8vgxNn28ekKXKn/oLYDzcs
0E3osGN0suz+69+v+nNJpaHz5ZKxsblDXeoB3U8gcVtGRF5rE/h/pRxMfMA10NzPVn2qDUIqEYHk
VSpTSq1CvDzUk+654+AuupgW/34pzh8WT8odNI2aE7k0AX46to9ZISaQU4uHLsPQNGKmFkSQh6le
o+/MsEfw2PRdXB1RInTm9qq64nGVO5odzI0TkXDF5fqgte43XtfdY+yNL3PGjrwwmuQhkvV9K6tT
patgW8bcEIt1yQDDs+8qkgCER2FUsfFNPfbCqkYkzmH7hKm3o3wKLda1sl2Bzl0hoX8ZI8IRQE4t
ODKgRZQ7/yRerG8mC9OBDqGCwP5es73m1s4cv/C6a7ucyrAVcpIue052nB3Lqm8O4cw/iUcEyXUk
YhZ12akk0pd3wFPDvPpGgzFz7rSUd6Tl0xoXHV7G9Mkh3JKZ42OjOe5p9CKYneb0pTLwNf79Z/md
wS5NzOtSEk2xuUHsT3dIrqrSNAjJMBblRW7CBEC/bY/5ACXCqe3J5+k8MZnFA+C0sGsKRc6v9D8c
XJmBFx5wwHruZQm9wfARxpAGJXNKST4ZKIgVWG9OP14+7H7pYiUg5EU7vGLbWuesR10hXU7YsNAH
4zhTdq6rzlkP1Gie+xQtwAzEP9445vJG+WXzyEdGyvUM3dUslzvy10c5aLIsRE+hvXhwLWQji7Rh
qF21sL1rHMO6RKNWrhg1QzpCPfXRuRjoRnZ6TtlRlbyDcAsmhT8ukm1isEMZ3qmAHx5QKXY4EpBY
SkZ2OSmGMmKoOTEmOiRjye5jSBCDx3JeUVBi+YqaKkTHiUl1ob0IROS3Wj0zt6j/JZktr/NfP7Fl
MniyKAOyLV3/LJm5ZAyzOh6Zs80DvlGdRTSsSGaHnNLBQbdbQeAKxAaUPmEyDwUK3PhYsR7MiV/n
73fc50Zp3klcjPEhW2oOW+lPL3xgXJrR1ArzNT3Md7WLjZ2jZkbcFwhzCJ+qxcFlGLedpMKnCmAC
sZIS1f1BjWb/j/Kgj0/++ZuhOI1zLQh2yoMWpvt/1H1MBSJNSi5mFoz4u9Rsd03e3M+xdjAJzVyb
/EfhVsM+wV+wGNLt1cDmAGbflD2HBoGEfn6r9ci7RiLXjrFgDvWBY8O4FR29KH4UIa0rdJEGB9Uu
9I5Zjlcs2xxnp9DYpsShcJyWOiVKAQ/NEsLPA+0KEEOn+I+dmpqdbRsvoQwblpJRNfqls8jHwnpd
AcF8IjcVHCZvUzXxQ2gSPi1NskHgJRb/REFnWncMdNwafUldwYzrXDTZydMyeUpVAAS48HZphH2t
cQbtH43dxqcis//9pflqXd4wGh1VnzTSXswkW/qIBX3ZFE1twgCWJ23zMX9kFBscZs7vURY1fmmM
9ioerJtqKLoV7Xnzgwb06SYWQci33R/yEc1NRlG7wTRNCflYowHUGo+X3X4pwBJsRWKzXWYinqSc
Sv5+0xq/HTjlR5cWwVpneYo+Ftr/3idaIPqy14jMReuYgueu6/UTTr76hlKvq8Ty+iaDldZp+Q5Z
0l0J3QF+ohfPpc3aEHA6xZHAEKzzvWZ58EzcqXUEVNVNJrq7W+N54DUkugK2oF5wzhHNzzFzzTfz
nwOt3wYHfBTmBSTv0KIdfWku++8tb1gj1dhI/hzH+nw9LaSE1E3kkfboN9b+FKHoAmv72asUEWp4
kphKh0dlMz2N6S3C/yCg0kbPRdPgjNARvpso2WIitQ5IghqgAGgZbOm8TcZoxvQKReFyxg4/gPnx
959FN/7wYWxDM1zHpZzM1D4vX3Ylklz19FnFZAtwETJVD5zgGU9FsHaS/GpkGGZp0hQb5A/ATu5E
dBiCQheNLq4DJsPp+B1sxaz39bth4LJIQp01qjVWupaTBLVLwqv3RfpY4B0kaIE3rRgYSU16f/1h
mzq5jaB9zaol2K+sfIHr5/sh1SRYEu5YLzHD27FrQDWMiGbTROAbpxFvGsN+onPUW+nJJcsz+yEQ
vHhniQjLe6pcE6h3T0U9vw2pOGE4q85za7yTdW8eQAY9TKQwGuXVD06gIJSVu0azilt7HgGcNY7E
acbharSIB00G5x66ldy5PQGiKbe4uxefiPYmHOXdDEN8MpwG64fEXuGKvSna1C81shL1NniIkurq
eQwmbKFhBEUVXFm0IzggsRvwf1vPJZ/J3AFeadEbm3mx2LdiitcpKVTLIsctAeOuieQzo6hn9zZu
DeZM4UQhw8gW2SAx8g6CgIjk4grsymTfxd+p9vLWWVeqC3vxzTKhRjq23m0nR7ZIc7Up2iVaGzUE
6i23vhYBLQBF2Mj1EDEDX5bTqZfaW5uO5U2d1U+91knQkEDHnSA5kXV/ciX6zCgZVv79lnT/8NKz
LebFTBccW/LXr48X/hRMoBMvPQcy2g3CZbwWTS+PZB3MdU+oIfE46SOh33UtYmxlZI/VLNwDU+AJ
JYFIbe1q2Kq5gbPAjEGsa3vLQQVw6L5R6JU3Ko+rPQSUBsWm6yE5rTrlTe+gh7aRrhn3uB45b5eT
j0fV2obYD0BI5t4xpj0KbAIFTXXmsWKM408YCMmdXpNMSXq3O+ZiBxEt2Fsjd4aWQwAaFCjdobhR
6VifbJglZCDEOeMUe4G6hbY39UjIWvHVNht6n3QNhNhQXTs3wtMbOcMpXqwnYiCnB0QVf2790pde
c5Y21CLdYY5axSHkEMu8xzjA94Wj04pa8TbWoOcknsxto3jFzGllHYy48HAJOenrFL3NQeQ32TC9
20t7K0Ag0Ihdk6yDwAOvIOc7Inf6yWRa+/cf+I+vHCaPbBrwcOma82lVY9kiLmgYqIDVBDuPemPQ
WLHHC4Z2s35pGhlb560GU6yc6BgPmbhMbWUC2QhsP89kjcNBOptmKvfZwPEbo7S8cnCabxKTmL6K
GeeBcqrWJosZHuNjqn4Yo0RM7rX+H+vaHyRNy3Y5z1Kyzb7MNZad43/WNfxc45Aj1jPOggKWdMmZ
BBu0uvIVA7/H6z+BcRsruQpgAyMy8bDNLWHNNgveJ1NEd7IlaO+I1PfSvD0anlNeIM7eucLYt8uv
M9BB5AuZfQl1iH5TNxOJHiu1BXVAZHnkUNoUb0NnfjVYSwtDn3bekg0NeudVQLjZFy7vlnGxlcLD
uGfYt+py6W5JKZacMWb5GBHDrEkMrYpuNHeIuie0rPzO9phYsDPZY5Ae/bLNlP/3+0D//UGXPN+o
iY4lbcf+eBH856uLiecVLVmFlVyco0q156SVb6GY6a0Y0kcm9wcRJvAmhDwHMr6jMqpVj1Y/vqeC
i891b9r945IW2fvX3SyXhE+F45xDR9hngToaokGZA2Sm0Yyem2l4juDnIPsqxDaqXMIqqm5CtaCF
PMW0jr4Vhiw4GceMIEdPovHv1/O7R0FK29ZN8gToO+wBPx0ugQLKME4zRBMdnZELbldMzdRziGSX
vhYBZVMiIEzAp+lXc4Ij0UU0bBMuOgWWvBNB9C1rOYJ1LrMcgdlNxPP9iNB2hyVvP6fgXA3WvzrP
Ej+kgWKFV5QtoTDRKzHWFrG2Hgrqt+yRLbzBDDhyBW6j4q4zmrvMCOqzmtTDPz718qk+/wocs1Be
eKokM4pfn6nO1uAjuJwvJS2Uca3A8Ut379kxldVeobHVJ443tREYpdlK16LIswswhPu+xzuqKDEr
0/Sxm2R2m4UWpnkbOz0kGsqgLGbTcBdz6H7vemStB7eznpGLA3q6aTZI9WgbWb1FChZ618fHM8fX
ge3TPxY5/XfRjh/WlosRQ2rL0enXj4iMTkQ4q3HOBs675qDmTra6jDPNY/Ei0U6zPFsBTlyJMR1c
dPXDM+k7/Xi+RelBAKtZthqv7/0BnqNIfNnjPfr7D2H84XFwDMfBJUZ+xtQ/W2TaprZDb0ByyuTw
hAKxxQ8EiGPJ5gWEmUInJRgQX7yKJ7HAbwL2YmR8mzzrSyskByZaowdO+wkZXJUyhYaIBUnMuUtK
x9lmroEZwROvLGiHv1/5H87IDu8VxAaUiuUe+nQshZM3e5XNgzzNc7h34hkCQBx52xbQ2MomKXHJ
I3l25xzzPn2nPPWWb5vY8fryYEaN+Y8HWf99m831uJq9lGk6/OifxLs8xm2EVZTCO6+h9ogVfJMq
C64r5sw5HfUTtX2kjQQ4mbEhrKeM99hhEPJxTPtorvRmxkMOHNNFA/rHt7UsUr8+cA6XZ2gYSg0L
U8IiPf7nTawLSwG5tGgAVoF+ijTmmplTr6hQfAtMG5Fx0mgyyeuGvaBX7vuNWYdPkyYf/34d8g/X
sbQZumhKCBTsAH+9DnvSEtxlLKZmX78FM7U3N22kbifVLHgar9gaLTASlq98HQ9RsrGthM6OmlOY
mhVDF003/VZ290pfRg0c3rZVQIXJXJFcSHGQzEJ6W8BneJ0Yt2w1YkZseJy5OI4sqYCbMRKatWwY
iGq5j53iRUA33VB7am6bzDxVbkhlU+tAnsrbeTPnnrcvcuthMNK7j3CsrsL/YezMeiM3tmz9Vw78
fHkuZwYb7fOQA3NOjSWp6oVQqVScpwjOv/5+lM/ttuWG3YAhWFBJSjHJiNh7r/Wta5kJqlJL1Gst
7OjRlvWjCB2dCtZrt2mo0BCHDhxXDRRqoaBK9SH0zb++ksZypT69o4IuseV6QjfBJnyqUfXOCZMY
0x5VRVkexFPoIUlwCBxRtEtps1YbWy5StvKoD7q9JizrFlsIpjYVh6cQJ/DfPAAfU4hPL4jemU/5
j9yOO+3zA1Alrhh0pHxj2jPrIi6uQrY/+x3ZHQsT1DMzIDpRhn9dX9bsbKr2fS4LSIQWVSQKym/0
2e7rxP0RNeVwoHaL7qBMbqVmZ6dU5u7Goy5jmJyTJYcpCHDPKPeZ5t5K1lKySY5GO5nI8BBoeIQZ
4PC8L51B3E3gXMn8086WYH+bNOIMEg3dCXC8VxsFNrKNWt0VrrDXltkjKYjdYgNOaPqbWtz/893P
e2X6FqJEcxmRf7r702TEDS5rTC+l4x202Q5PrWEkJ90x1LQqatYMzhpLGVI8zJPLAGew2abH7gCx
COFgPLoHekgrBRslKpW/Q1+bb5tZkvkA19I3X0Wf4+LAzIgcSPyki0nAZC6+W6Uwj0yH9TsdiuUK
cLa+kRlwCFzclz7z0osPnwEM5FKPJyOj5twzL0h4Ymm3l9FTJ0KMi32cIf7HeosDQJ9QqAkyoBJZ
mPe9y29MaYfetOn8NNNeIhMFHRdUih9EEe46s7vF5eYGkTQ2lj3VzBEnMrKM1l3Hbfs1w0OdMydo
XbNY1QwkT4bZPtVEEdTYkagztFW6hgx5tBq3vvOSemOK6Gk2HfvY0AJiLEucL7rAre9mSZDGzrjL
OURY6YPZ2mA9NcDHA25BUzT7Gjzk0cxeovk7+j/2rop0F7/09fNvH3zrb972/6EcEjrp9C5586x7
9sei+LvFt7KxktXmEK376F6PmeqI8odVoUjvDTBh5N2Qyqed5orUCIg5hzQpz0k1JUcEsytBVIqT
dNMJAyTy9Yo4vPGBAFbALmZ4BxNpZ0FZOny0D0WxxP6YioApkf3NSeHP0Z3OMgNBGe1RIFgA3/64
ciPMMLPGCTmoxn61o/fSH2Sudt5olpdkr88CYZm47yZtS7TQeGViWgaDyVnVuUQJgbW8TH+T0U5f
j3P1lYzt4lym4u1vVsX/4QlzDZc5KYdLn6z7T/tcrFgNVcftAjKr3wCf/BJNqFCaTjjbtIiGBZwO
53UuC3jtTrgreZLGmsC3tmQE+NcvZrkif1wQhbt03ixBivwSP/nHK+Y2dj75dRFRWWjrxgdtgnDq
41f837fxP6L36va3n6b+9Z98/lbVE8b+uP306b8eq4L//nP5nv/6N3/8jn/t3qvra/Gu/vIfXZI3
WanqZ/v5X/3hJ/Pb//3qNq/t6x8+2ZZt0k533buc7slTy9uPV8HfsfzL/+0X//H+8VMep/r911/e
qq5sl58WJVX5y7+/dPjx6y/G0lL4r3H+8vP//cXlz/z1l+t7G7/L/LX8of70Xe+vqv31F++fpun5
lg9peNFJE+rxyz+G9+Ur1j85rKPM03nnDOpDh9qkrGQb//qLY/0TMbXOs2zZjqdzXP7lH6rqPr6k
/9NDY276lHK0jR3f/uX///V/eBf/+139vfjg88xFZ8yyNB3Y1l3aKNbnw61BJxKIBByerrfGAFw3
wpRcv9c68u0aH/Kj0fn7ktE0XR8Ovi6t820FpvowcL5CqIAmsSO2rFfirAQNtSZpQJyhCPjYNSIm
DkEV1eF28tCQNDIARoxVuA53RtrL3xYTZUOaUzK/NRrzYBjhJes77P0xnvzO6UUAaB5JqKExVNDe
XXA1tzbjiAvSziCsOFpmpIgy0xPtWVqNDwxNR3cVLvtCkm0YAcpH1xnWYKCwuji5dxxTtEtD4sT7
CqXzR8p46virOcdM+7t74d9X+/dX92OO/rsHc7m6Du8RwjjB5J/S548Ppm5PorEE6/AU1bd5Afi0
rJwJbkhj3OP3hfaEorxptq0gmREd1At4E3LjFYwDPa/knur71SeV0qyGpxHw+9+8vo/+559eHycF
l/UWBb3+aeHADI1SbZjwmPjPTiPpBJD1FUrDPnUjcM2FJCL8BIZG2hIptFA/Mnp/O9AjDxhFz74Y
EPwts2ovVdXJedESeVfbkXnORY5rrdPPnJBfcGID+6cEOQxJ5+/qOvvm1qrfhpl787GdFP18RnZQ
Bl07IgUz6696rB9Gr4bS3jbFkbxaunqMScmuHAeErJrXTCcwaHvwv9OK83d/NVMCMCoydlFb5Q/I
PrCyAdqrnam9g9mkQ29LfjL7166VA6kkTqG2sAPdFAO8JjAuDtXpHmI/yEBko7jDaJ47Q4ueqgbc
UhY4sf/65vA+7SDLzeEy+jYtjyGsbX5uTZRQ/3ova8JVkmab2gkf6kzkBzcybok7G0+94fsrS7nw
W3UcFGGsBVEzPRap92Q5hR2w4NdblYK178lc3Dm2JDyiGL2DlZbPhLASroFej+r/EFfzeB2En7or
S0QAvQD0bi01rDKpSTjvGbMUNNcbqsEfkWfM9AMB0FWCMkhLmNQwSNiB3VjHelze6rRPPlgPPqcg
UDz+dMBxDB+8I4V6yiu1S2yO5NPQ9TzUTXWRzNB3vuze4zFJL4sq7pLN0Ve7a1xK+vYN/riitppJ
9lg+uMB4VnYzks5RWgPfbeBDpe72IanspTKAfqDx33KG+xKTNbx3/dHchQ4zrc6I8FYgr/6bN4o3
5I/7K++UK5DtuOytJqv459kpBX1PxjEERVXFA8gX8P6qSgOnTW+7mCwl6Vug1PpnP6qu+C5gjw6g
qbxUXOgPetupiDH1K8m4dEAYZ7ffTb8BtuLW13DJmoAhwNB1lpD80zqGK2DR/U+9dDURS8e6pAqw
DjlBZr4mD71lGgHMmmanfF17yfXmRCPEOpFFK1cASeoDuKthl2R+dwoz7VHgRuF/1NEdZL5uGlLA
wJHjZjGoIAlkWVvw7xFMDeY2Qwi0EdVjopvgrz3rEIdb0syn0+wMZHNlcm9OrMxdunUNCuiiyq4V
/f/MByIndOSyM1O11hY/tZqudB0ZxsFIEDaHuC0CdM1veNzExvb67xXTtpUM54G4iMpDxnhVRc3o
rLbfLKdDNyY5gzop/mB/iu7CyhTnVJ9wiC1BYc646Xyhtmhv5Taq0PDRVzK2htMOq3iY/G0SaS3D
Qlxmiob4ptaUtlao07d9RyCNl7fj7ZxduMnHwJHRXmi9fT+3SCor6ztRG4+4+scgcrVnj1iPgN8Q
L7qRfJ8p5NvooJutn5bpodebekWw3NdEoS9wCKgDxpltMy1p1iR+M0KP+J0oohTVsvk1M8MQGCJB
tlKBr9JgF6EpcB3sPR8v0280cc6KrzMC2x1Y+He9zvp9J9Go1WGDAHe2Vx4cYnJoXgwP1YE0m4Xo
sBksB4eSM+iXKZbe0cIHgS8J+trw4CrtJkal2xE49hC5UZDvfMh7X2XC1MoilyvPGRLD2TgNNfBb
MuDqXZFiHmopWlsfS1+Mk/bU6CCj8AHuqsHNEVC4wKiTXr9OrF/rKNQPg2ccG8OZtgS7N0DKYopw
AfmTMcyPvMvPfRvrOxKr91lrnd2WwCEcrPC9javdA5FIGH3qFcVEf+DQYz50TtOtlU8AEoz613Sy
bkWO0EthfmhJhMKjbHanMtybtkLz3j8aXdwGdBteZrd/AwecBDiFxhLZLRme0YYCIsf/uUX12jde
uXDsl4w6qHZizk6hX8X7CTdC55cuTFFE1tqkH+q6wfHxs6iM+gD75cn2nMDORbYfy/yts/3nbAq3
EV3glWMdy+mVURjjbl88akpec2uKfzuA/+H8/fuzxMd28Pu9mmkhQ0zL5ngvDLaOT2eJGs3syOEh
Wsc48pd0nXXvW/OxBhS07tTSPWr9x25xZ7ZZpa8wvfKIeP6F0NzsAGCZfbWJLk2YGEfb1u/yEr4z
2M4CvMd5ajEnEOnA+ag/ZR0OcCOszWDsM4EUIfrmLFCOlLPXhjOkQUh24YHWgdEJxcE5tnnvoP+I
Dh8VugeRAYNRUNn6QM4sKosPGW47NpAxczxWiOi69r1zhu7vOlVLJ/bTJaKxajuGywzI/lNjqBS9
5XkVLpwwZsX1eb8tlNgrFK8t6SsRWhbJrtSl5rj3C9TUdr83KWyDiMc5UMk5Hbvvrem8zkl1NTUR
rhMbI7hXmH+nAfs0ldB5L3mZTCPZw6kiP5+7RkurOGWAz9XvQukRMWOW2qNhLozeCv8OeQnD2UYE
qjSgBcTAoPH7OxHtUl18ulicSlHQcFhmMUcD9ulsariAQ5lX0Hkhp5Ai9lSHNmr5CcGh4cRXr7oL
s+wLDvFyhwx0OT00LDAbyBjZTSkimHqJBrIudBwi7myiGFLgTxAWOiRPi8QI3dDesKKbMsSRFRUg
ebNFDFSVfriq41g7gskHC7d84I5XOyfMLnrh6CCs+dAT5HKsx5mSotcTLDEWAOR0vOkZkB5NEn8b
m2QvixPlil5Lu51gd+PDv7i1d5NzAY+OQoFECx15Ei6IIepvXFLAPwT7cwttYULx+tcnOsbOf7qo
Bqd9jvskIuFH1T/Po+XgiTLRJBdjdr8XbU9bUhbBPKCe8ipGpiXtgJ5qpLW0oO36Fg5sITeNkT03
+NC5bz3SSYuLB7dxJvuwKTg+aGMGP6AWOzHGd2OY72l7Pnm0E9deHb/iZoxXs3iEouAZif/FjlEJ
os3AjZcDvWm9+1mQb5VNQ79StH+2zoZ4HoaQGsFUMkMPNCN2cjvn1ZUmh64+Eqs2Md9qz+jWjUdh
BMHxOA0+uu+c8S5b8zpUjrFqSS+BupNv3R3gBEIjs2zj4rpa0xPU1onK9q1uqw2RJxvV9WmgpfET
QRlExSXHvrBeLBItEFyQnFMRypK+1llpn7yuDESYKET3QDgiTb7FfYf0ISPSRpMG9gQyg11zpJTz
6cEvklDXY/uokIlxpDUfkLbvpghkVMaorxrYJoWtc81rC1SQtpOerp2Er34qt+vRWWAsdJU6F35D
4rkT+xu06ySI0SUD0uwkG2WraW1inNp1evyCEoMSAg53jSbeERAJTSDZG933cjin1HZEHCvT6rez
r2bqUnx/ssRUyCigKOriipxwFbuhsc+Iudx22Qssqx+5ARDfcRqcY559rNrhNIZP8DOIC7EXBHx4
y5xlXZiTy9zA73fYNBn6VF95kR4CMFO78d+UU+7d0tFvPY5bMb0vXgFvX5iMydYFfw0gJju6l0JB
WPeV42w9x4So7N1pLt43mrR3OXg3Ak1Tn5GVdjAz5d4mT9pkfeui3N5r9niJrfHb4CiDvbSFimjc
8zZ8Z1fKYVr5Wxg16a0ngUOSfV5sR8SZYQQRdOwbnIahTdRxUdV3tsi/E2+DBm/kOmIwHkhJ819D
r9yxk4Cp9VecjhTQAt6Qyi7qyyKRzzWSssxlBCEnhJ1Ilfd9Ed2gdD54CkRoK4DojrP7oIv6scpt
+dzJ+RnFMhoumthiEtFjg/q8ykucmEXfrJH0MXQkD4zkB3EhwZbQKqkccLEM4efqWHX3RZq7QUbz
ae2P4LesM+Ea4aXIr422HXznvfcJRrZE4m8xp3xr6T+s5rqBm4T5zCqmQz5imJ4WFnRUPzkUgqs2
T59bhBFbx+HJLHk81lCYvA0378miBT47k7pE0NfY4Ykdgl+LS9ywTuXQy43p3tZIRu8h+tf4LkzS
mjRxHwnzOlPKbczkB4aa/ESQc7ONTPSlHBBlCvgD2sUqpsW/KaOcFq5QG9E3I0zm4eyASnUNbVhZ
hnFrpswyIb8QhG30jR50g9evMRTeQEZbUhbSxyWXfkW4CRQamicZT+GaSaCzqg1yHBk+ZqkWbouQ
IKmi/qkvuCl/YRbPflvfLdr8PHPqQ0PSV+Cb/WPNESkvvJdxGh5BNfgnJUzmhCZ1aWMe50ZrAgfU
yIYY1+OM/DlOOQnnNbg2TMaWD4W3FtWms1kmsW/1M61YnfPrqsvyu7j4Fk/jrpMoQuRcWJiIMFmP
DHbqcoHqLRD3SL02iM93NbU2/doXxJPNWcg6w8FUbcbGwAdskRk8UODZbEEoCIg+lIOOLFNZRG9U
DSEgTT2ezCJpN7BPSozrzhhoTGM3kayukwmonCgkKNAUiLHZPVmLC0ofgnnKiW5t0aJMUcvZmygn
On3ROiuQceE3gh+Oom3lebQmZFrugeEEOM3Ax6XrzCQERDObdD9Jmt5uxyOvwIsXCn+c1BJOX+JG
84ATc+jmUgvivJEzEg3IfU+f8o4liXiEcWYi5ZzYKPg2tPEb2FTEJFBhrHWD+C6nkEsSYcxDE81H
4pPxyVJWAcwheqMijFGTVA6u3VIW+Seh1xDmum+jGPhrlf+A+pHI9sh/Mqa4ZRwhz49UZdOVncpT
8U3PHrQyO5C3AD/pgACPmVsc585IQUPgPNkyGl5IMjIyUz87dIUirh/+B7lkhgpqEKEdR+U8Fkn6
FoHCQdYxWYGMNJwlCSVIK6yDIAyKkBhBjmlUbYpaj8nByX66gzdfGo2YkKivit1wRLoZ3SMwm/ZW
o1EZFJhSyN3czQTdr4q2MHadQuzYy+og+mJntR3UY/2FzX7jqNRGXzw+GI370BuGt9Fn0od0jdme
0y0RjkMDfSKmIojbBc74kJm9Td3AvpqiTt1nbvWkIySB1zabxrMzh1ieGypt2b+2PfAg0HI0fkoO
PElT4ViQxpXM3W2YakVgUiAmJGcHeF0ipiFYZqxaf9OAWgVF5z4alk5PjOH4VWPOHpbVhjyJjnkc
TbOhnFIA5M1Xo2Dx9Qfzzhr9L8PWhfMOrYQstXg6ezXPDeQAMs+jBuSUXIQ8I1J7xjGpdwoJSFpL
e/YOcw8TNtZuAC1hkW1mdeylK/YNSYeT8KYTBP2VC8b7zovHH0bCr8GieYjHHsdbac8A1ibmTfFM
EEn9rdBde+1a6nbQcliYwvwqaaVEWX4Na3taE/qOJAnVKrgGgwxJgjh64TZ7cElksOjhi/9G/PU7
CwA26H5698RPczbFvvMxE7a+XJsElgFTcceVmZW0tWb/ZIbFm4cccJ0De45Tc4MUSe7GXsptbhXG
GrjL97Afkfn3hdi0DHBX4WyV+1QS+RuF2SsDsTfym9qLcHUYOfIWQH2+1ZuSbbwoD7R0rbPHkWEt
nR3Ngfcq7NHLum2x1+IW26djcc9BrJzNCTPKUJ2gvtK9NMTATB9WtCElEFiUq21OugpVJ4J27U7I
6dyM9rbX+o9abCbfNH0S+tPY5dZFl6x1lgSv4Wrg2GaS0Co60ic3Hbl243lK8EmWbbu34AQBCFU2
l0UfHkZQrmwZCbhuPIhGwwJdAjiIRaSCykMbWdJFBwdTnwtSjnkGSrzogtE6wLUBnjwcW0Alau/2
E6ze6aEhqXepxg4zh/OgcxdoNq2DdWyOF0MVl5QmwB0c5edOg8rAeFl06naei+9GvNhllUKsR6xS
bxQneo63ndUIRv91xZMI82yw175LFLVs9CdiHzmZ+phN16rxvPWATl7BMtjEpkGOhOMGiSFHzM7M
FoRHsrqbz+5agHerCsLc6XU8ARgYV17pziskbj9TkxGubWFyHHW+Y36eK2xp7mzyoImbxsNcmFWk
mxVjRS9ops+Vixt/sOZT1/DkGLG2qRRmGqSJt/Ew1Mc+cffARaHgNwbxisJ/cmS8N5I5PLPcZKex
gay7fIbZLDyPcD5W2ZhzvsKzdFL2mGxKrTbXgR4CYqzGgms6MYch8eSereS74UoDsdTsc8ivk31V
WxMtPPltHPAwV10/H+CxTkeL0QiH9/qcKsU10SJIToXOjWWEG2QFxqNvKW3fFZLoEbHJdLIKCHqJ
6ER59iUZt7VHiCCikRc8dAgimmB0MASn05IhO37rzbh/dKPoLhvvIs96MJR2oOHEuBwvExob5dza
HrlfHDeyzvHWPdmZO1AkoNxt+6ubTQfPtkjmSVSO49h+1LPyB4h5bIlM4iw3bveA8WjJwSZP2VJw
Lq07zxrvu3JMAmyczl0JZtpJOJENw0Ljxc60y0ciEXTHaQ94V8GuPBgUXklMb2Qsr01Nng5zZ+vg
Z/W4hfm37UtEcZ1Ds4/Eo/QQ6gBQPnQHH94B9tF3O71KobmXSOcE1eajupArHMyt86z7qXlMdHEH
QaK8FV5HGk1eHz9eAnS1p7aM3YNNm4qZjNjkZG0uVJGs5JYZraTCPm3vW58+eGdXBOl2T1E3LTi4
5DRMdjAaxk/Nr76Q29mvjAVy6bZpdAbBCZOjMPPvsIyyc6YA3SWh7TIMJuzYkOrCvgxXyCG6JW1H
9wbFabObkmWyo+7t2jWv5RDeu3Zf7M147ve//UB/HtHmK69jJESPoCR6s+saf0+bTZ5c9Iy7xmru
WgEKsXLlYzb3wOujxjtFJeumx1VH6cfcYOouCC/ya4qtXcVxf4iIuUL8rlmHKa2eQ4Kr17XevSV6
/Ork742avpWh6nDuZ3tyYaJjuAgnWo2FN2Jvx6B6Q2R7fJ6gtayrSujMaDT39PEhM8nvmnRSOqE5
jBen1b7kNRFPcZk/NvGkXUqv1C4F1TXUbz0LGlFO1xhjGHm49FIRcC2Je0Z5H3f1M0kM5ckYmW3y
Z2t436bvTgUeWTmpcatDImQ/skACkRIGCpUsxlbRjg1DYxeWtrx2em/vhnjCbpWy1ngctXb0K5mO
WXq2By0Yb+yxPXCMax5NXLAcxW+ABANxJP7GkCXq2RregjbRerZhgCQxpZtBwNoprjhdRqC5RWHW
X00XY0z8mKGBBZjDJiUd+v1wbJ3O31rDRK931tSOlfKnPk9nLP7dpjPbET4RJ9COFqLJLq9czpYz
ll1ssOc2c7tHmAKb2VXJSWvq7qToWUVogYgliSEkpLY8ycidCHutLUwfWrZrChukVkj1OVvVeMyg
YGNjUt3VzOWTbw05ia6Nehrn/dxbxfPyR5SAlW57Q9+0vfQeZ/KIDlM93jfLfID8K+Bi2L2D0SNZ
mJ3XPMu4PTc9zZOUOgfdLsSCIo3h/kcsWpFevOvW0xB74zkiYQAGKU1Rf/vRYzcVoAyyAPwFnFhv
hphP57bYjHN7TW1IT1kS08ZvY7m2SIaBwVJSv+Sd2oqCgHgjzHcefKbNbIT7OrPhENsOieGat/Xg
5m6SjqgBstPk0N3znEHFqmJQH8hm/G3WUvwD7b0oOoKbbG548K2LtAR4n4UwVuvuWVbDkWKvvCyZ
MInNsuqb2bZuy/ERifK7BB9wttFgr7VC8ABZWbaqkWAdOq+5eI7m35a2jjhLOCpIOaG0/qRfoH6R
0RwJ9M5e0xH7bVJPdz3HXKAhQTFoz43tpwe88wzn6JpObVrcWLad34QsXjSrwoA6yD4WFY2h3u6H
QFWTCnDvxBaBFl1yjdL55xDHaGFb2FhDGP+MTZALfWhejdxnCY9CArS8tkOBtOBlZT8iALXr82CR
HsSTQSJEbX0hlfQMrbcJGsg3QUWszYtPfZA6yDTtPqnusTOwM1smbTSTzAdSq/dwMcNdLQtCadIP
nmC1Qk80vULjoAaMuKtdvbhaMb2grI3LJ5rQ3SZMCSRgVHWokXseDNRUuzxt9E1j24RJz2lAkMH4
TFgawU+Di2NoqguCpvPs1u8VJVI/BkNUTd9ULS5oC8dHq6cWcTp72zSpONQEEJzxpGCizo62NLVH
vbEo2yb9K0BTa5vAYiGNSe77WqfyjoY7NBNPTLCMLd507pnW+64lw7FxKyIuavp6hcfho5ZtsvP7
9msUQYioLZ7wWi/4KV7DXugPKuhZ5ElUrphlT+UXLE7tATAtjUc4YytsvvBklU+qa1+dZv1L3S2W
Y8Ln9cp4LiL9PuMP8GPDoikYdasE2WCSVhqZ2b4P1jBH5WnYgVaV9aEYJWqEogIMwuRQMn9I6Ixt
K47Sy34s/XEH1spdt3Fz1Nvu+HHHtz5BS7GLIK80naXj3T/bYdnjsy/UovOgZaqJYmV4TFhl4aWB
xIFUJATHhBNoMdEPzralBdA6fbIb0IMEg17VQVvVyK6rBs573tyQMzTA4GnehIHaN/MP5swuqHtS
7j8ewhFl/Ir3hNynmZc1Qu9mboqNzXsZlr/DJUv8MB/1Wd4rl89Z2vpbw6u+d5P/JaoZeg6xmS8/
4RwbuUYDdml+NsMeFA7qXAZVVIyzHopzPGwAMNg0kCwdTFv11ntUUeAf45OBJzgbkl219G0we27s
QjvX2cxJ31m4KwWhAk7X3pnVwPI9cdk0pxQ8Mi0mdsZnbj8zL/fFWeQZNmUr6q5RGya/jRtH3OIc
j3Azw+I+AUwm2q0cJ1IXxmNpks9a1GrBXNOVpUWd74piuWLhcDIt5ARhL/mnoWg29HzsQGjR3qBR
ROOxa2noE8Qa2weHdHM8gLE82x7vTk2gbacbN8qP7/oKfi8mYIBbcj6ADBabrqNX0kAmQ2t90Yza
uxiW8ZVOXMjWjqBjTTx7tsaBFF2GAd4hg8hm7Tb5Ol3uvtl7AZYrb1ovarZW+QW3noWlP7y6E09Q
CyuspOl0GvaWQV7S4FApATYedsPwbbELnKRWXpOilMFs4e5qPGDPFqHrOGlZrR1/vOdsmQWlEU4A
RS/syNS3sB5JTjfHQ6HPl3QeoSp2OZFjTW8HFZLYQtp3BLafmfbLvbDgsUJp6LYOzOedrTO07Oh8
oAhOdV5AQmCi7lbGMWuAZM8S2X5vJulRdMmlHWxz58XWD1oMHn7Llrx06mAigmnJ5O6asS8hcTbN
BUu70HiqeFaJ1kti7VuzzLRHu3xKYsDvRiM5PI1hFnQ1aSxArCFdqbIMqmUm2ur+sSNlmNsrpnfv
UyHFxfSjqxBiFQS6Z9ACNxTwHf4fFg9wjOiBav/NbjsY5fUFpKB5qHvtrS1dVATtF1gB7r2rh1+Q
KMGfTXWIg3pLJl+6MHUlwhmzcYKYImsNMpCmi5Ni8mmQlhECuoK15++00A1I9TPRosRfVIJcUfVI
I7rJeLGzGSdrkx3CzBKnuhrNVew3XzhuuBEev4pWzNYhckJN1aXn96iMrNUMLy0wmIVBQ/9pwHTh
TDbgaS3LLh8fIky0G3qLBjP0lBsndU8oBF4Ug7iLPNByO6VhdgNLsAukiW5omMIXYyAt24V3R9vN
eZtpX6yqAe90Z3KIYGS3mhAj7H2NDPYGaTOdkZHDjDApMs1vWLiOJA7MFy22HgieNfdTwjpMUpry
BpLb6EsS3Gupra8BO5p5xYPHvcKDgfTGrKZAH70LO+RDxjrBPdORUTdY09XRm1dbpROcD0PQqzBO
BUTJdUrwYKhTjjq12a4gNCKfJmVs57Tm1YuAHcwQc9Z53KbbctaLNavA2iG26iXMTJjy3qUuC3nS
W7e9JaDh3ZYK4o+OwMKyyKdGGfRGBDXK8TH9burVIUUvQYBu618zZBI5HjFfNl8zLX+iJhXEQvg2
NRlBS0V5rAU688yVpARhCxldhCJNikh1gP65odOtXiwyvFvb0p4LZ36c8sxeGQ5RG0SjRbuS34aK
znh8GOqo3oSjOlgyStfpqJUE6S0H4qQ/Srqnl6KlnoT8XFTE9cgelMYY/gxlWnyZzflHXi2pCgZt
CiGYsUYimNUQoWK294sHf8VSgvScjZJYlGmI+yOmt/7YY0PiPUWqbfg/Jl8g9OAktGkXOXtEEvl+
MJrHZm45IYIMIghheDaqwgsKezzki4uuTwpF2E74MCFFvFgGTfVqlM6D7WhDQD6pv2kalqvMfZjj
5KWNrCiIBGGNCdd9c+KSlRvqkS4wOekS/pGRGLEXGXugJMdGWvp4HGP1RZYhZnZys0+z9SBdzgvu
wrNvJtCDAz58VjieNZOh7TIu2zYJEAtMJM1tA72PWnN87hzzBo/oU6TGrSE4+sbtU2cm15aUjZ2P
bdMbsvskgXEubbikcJjzldinnp0hEYxJyB5ey5qjQmOwj7gDssy2vK/pZG36wc8ZKZJrTrg5bfis
/NYmBlM2RdFmW7RjvDHcVqJ5o/G3hmd5E9acZjzvNIVkE3BzrJcXkzoVViLSbm2r4FVC37Es/6Gw
QriN7obs2JU1pjgFOmu8NF35TIA4Jjh73CEvHddd7Nf7JTFwbSbA+5pK/zLZiXwwre7aoTkE4g9v
5AJXgrxdt8bYncBfDqFUb8kyn5FWIZxKu+Zn3vR5UMSjFsiwO3SgoqjhwmskAXgZtPCHIVrsIfNb
XQzcOS0NRhVH1z6h3RPrBI9F6ls10Cis3ZOeea9t4ryAnmnIGNvFI8qLtumnS+Pq10x2DC5Mbz6o
6Q0yKP2Hovpi9xRUTdnfEb0ZHXLRXxE2b0zOHAGmc7Hx43g91wQvmEt50j9JrslCBJoHRDly9B4K
Gb64yhS8LJ+5+pC8acR4eDSHyLIVZdCC6yNd7rbS7SWAE4KJVVmLtW2i4Z7ma0dnX6aDHAfkaFQb
zr0k8Q6si1VYenf0b9dSkMhDlhI5BZbHCYNna8bCVEeVWDOj5QxC0Qvx7DDwB4awUzpNPCrIQx6J
tFV0ilG9/R/+pxqoYgDiF+VXRIK3toKIEbmMMCtjN8Ax7Hl0fXVVRXJR9zthDWidptuyHI9xRIBl
fhzPOa7flUlJPffTq5kZYDTtp/9H3XktN490WfZV5gEGFUh43NKLpCg62RuEzCd4IOHN0/cCVfWX
6eh/pifmYuaGQSMpJCEB5Dln77WNJFhIp9nDFrxTx28s7utYia76GF8LX+3m/1M16JAWqUVp7dsM
8ugZS2ldXD3fdkl0jRgUaol5aFD3/2gN/2/L7P9LBf3fpPn/lRj//0GZPSPsv2gt/pPM/tFHYf/+
V4X97Rt+FPa6+Rt1DHoL3Dm6gdAeWdCPwl5zfzMnKrs7kQEsBO5o739X2Bu/aSBL0b2jCJqEGpNf
9XeFvSJ+w3wPDZKdEKJ9tLnivyWxvwFQ/5QlmcjrbdNQTVyIQjVUrDl/V9p0yRBV5JqfaSua9oaI
RIpidWiCjkupod5b0Bna8FKIBl69T7iBLSprIyrsWsZo6ScjaIoHDMvpiQlmekZjG7z2htMgE+61
q9cUhAt2E9RuqNEvKGm7xI8dhusqabSz4cTBkl2QuxVhaZJ+WlANY4mz6ydI6oKwxaRpTo2jwvyP
x5H8dPTdEr/aOTeR4od2Q85nY3TxphXM2hct9Rl5fQI9PwC1Mr1LbRJWZlGJhCUY6CnMfFJxij3A
bzlViMAn1eA0CoOsHSJ2kno07jybmDn6PHnr4S7yJImO7HvqYrjUeeLIXTsYvncSImWDg31wXER9
mTyM3rSnAPYJNtXosiXgdH3lu1wt0Ym05lmPRH3QbfQCM+Sh+VEtCe2c14pQ33F1IS5l2g8sGIvi
CitGeRoauaVJQ96uCyeWzfMA7hWikFQQjjoqTpq6yuJlp/X1a1eRUzPraPTocDtr5b3EWftVayg7
5igwlOc2wXZNDmcNYhuZgsvsBpB5+MDyIvioqKttr7rclQmfoQUOJcOuKI+J9ltQEabJIu87POOJ
VEaK+RK3N3hxq6CLj58LqQl7xIXqC/ezzcwmWsRNS85y7ruwYf3IbTatMmb+rPNqhhjKGPUfWS2j
u9jkYkxbL1tBzwTiQqcu5UbrowWbdVjF1olqEAtcOJVk+p5XUb5my916rxi+4k/u45TpRtzB5slG
MV5CcgHJcDS13t4nQ5ISdet2yJNj5C2yYZxV5N3z4I9c0IegRcke16Je2QzSVhUgS4arDKnUDsiJ
3YvCePLTOIvA5HYKYgdf058GLYsf/LTKmbCYLCo7zUZvFqfUWqUtUgQbcGyRNfSSLmTQapj2fJzG
MX+Mi9G25IQOAIL2/IDUGMZ9R/L7y4BR67FGPwrXkSiCta73Bv2nQuCxGKpU3YxyDA5RXA+vdgSR
WzCjYNbdGd0rbvAcm1ufJhNtx6q/pOvlQMYzhaxXA/7mq1oZhHbDjgnf4rRBgz7mKHMXKTh75B4G
Anl0BGId1kAAELRa8ZxGU/5kDLm66OCk78IQ5YlmtyGdTYlQEbvdUNo9GCd/JHw910O5zZrI+eiS
2p6jiumukMSitdMpo09bz4zBf3Sdcyg10iexcSguuXhJgHqBOqz6zia/adgY8BT1KP4QMhPHPuA3
ZR6iwPapcIfPWjcLwmVbWS0Sj1Y7C3ZYKri3jJmLXMKMChtG+FjR2Tszty+81yH23eTbT4ECk34O
vLshoYJbJ2PJwOZq0On2Alk4ZOuMnNODFY6CJAOzrajGxoGWXewjJ5NtOy+qRpmbKAEgNko28EE/
FstMBo6zsZAfMi+F6/9Su1hPH+yskcXKspFCz32h9uuxac17MsntFG4bdXwAqp6LWzJWztnso4R2
TYi7sYvj7LMJRM3vE7qxB423GxvqySlPnRyCjBFYGShrY/CTrwYi1MLvFIPyJoRuP1ZpQjxHbj01
uZ6+Ca5FG48+4sHhnN1QQXT7IrPqBWh2TvKh7O5oksJhCh2NWBqjnkD9UV0vK1UvlkpXqRePpIpx
JvTeIYegqsS7CnV/7kCxgCIt4qumPvvKogkQ8WbKJbKebc396ks5zuwm8q9um3cLr0joZ9SlHV3R
aXiHQYmHh8Ad6WVJzf029STeoRepV9i3GlR1w3jmVBbaspYu6pZYtdBfpH0yBqjMJq9MmaN2szF3
BGyQFe/JJVVoGRLK9hkZQb1DcI5oRNJAWWeB5zLMsNrmmCos605xjA3aCrknAcwAoulH+yb0i3QC
a0KcThsWY9BnzZtQY5wbdAqyJUKYkViAkbO8CB3632qoJwT2BEP5rXKcz5GQ1VuDUQongkq32iHy
8xhydfoYK5ydOc2WbRBa6tQ885+5lfQbm2ne+1gHC4eDRDcRWnuZGt2TJOizRYGA9osKefhVumWy
dROT/gg5MXRWwXUc0mxwzq3a58asKtqSyfCoON1cyCAl4Luuh+/QCsuu4soXB82zp5Ap0ZI3QlKW
xHTSpfhtJ+EJudrdO/rr+NijI2BCXDw5mYZynzVy9C3wJ8x27CeCG+MLPVbUyD2SK672VUb8j9Iy
NLdbjhr3b61BgTNqur8tAfE+wXEUW590no8xlfmz76T8wzSf2TuWLO8ustxiLnQiSsYh7Hd6kKEf
nnoLSzKG4pUEFrH0qH/WqYm4DIowucDtkKGk8Ss28USa1U3fLH0Ls09pAckn5BwvtM/ZUqOMZ2bu
WsQJNA7jjtRahI5tzBD+WY+WGMYlzqWEiPJpzRhet6xrAmykkPVisErEbYNa4fSIp8RCM8MmIZuF
1rjmptG6ARceMjSAavl9VBDtB01MeeisiNBmWXzGsZLNaeUlKx/FDpxPhDBxI5stISDiBVyTcnaA
TFWzPhrUt5JC8Tj2Hb2QiIqGKyukOU4JyzjhUfIugqpoY3GaX2u07d57Qn9859WxE/9qOJ70KLlL
MwXsRLMSMCOY+QVa9tZJR32p0JdsGB56J5P1cCqmURjbtX6VDGPyUAeiWjk4NY4syuE7yFF4EWnf
91q4oGmUvA9cH+ZBneqbNLXVJ6mhjg6q3joMxPoQWRpk5EZ2I5mb10456WbivLuF0/Z3EusvyqYI
6nYvIC1xHdWybibiDuFXI+gTto2dfmIWScDpGeK1GfRsXfUGv/yAR50wZWJsew97GBkalmCiUqhv
dEkJbIkz19gHtg3sZiAZ8l6XAqR31Xcnhx/MzR1MW73sB13xV1pFSg0HMMIyEUj7iYGE+EozYvvY
94kdzJj+sRKqPvcpnXejo2snyyhJGQxjOGlNVCgPumjld9kynDeEk1gzPFeV+D8wKv/vlUcP8ld2
qctfv+r7d/n/gxXZoUb5d1bk7n+8/XqfvMh/LZS4K/PyZkWGc2n9pk5WT+jC+CNwH/9RKQnL/M3F
58ZIwqRAQUb9r0pJ0Y3fdMcg20EzYPRSzfBdf5RKpvrbZEVhsG3pKoIPvu+/4UYWOgXZX0wJMMeR
yKF1YmcF2hsw9fT5XwAGzaCpbCcS88PNy+DObirlUNTWvRpWsAYUcsPxKXYP+VSFO3ka4uXowLlP
L23Sv+7wrwRzmlUU844TolA2ZrcPbw+pWX+1JUyyn6+PAR57VGvL28tSZeaKxIXeyvTTbg+1+976
lna+vSCI1JopPjGzmUUoZaXD8DIA5T4Emelz9W2/Ms+Ve6b/900bwk5NQFUGXpttmjzTNigSmpMd
A8ds0776Yo7Q0gP/KkG+zNQm+P1Lx6jVNqp655ogZczQsK8E1RQrv8nU5c/Lxq/B3dtYWaZPe7cl
RUczvnItdq4mkJsVee32vJ5sQKPdK96mvTmCpodmagr/5U2zBonD+Xt3+0CBjbWoiCBRH7QCLLcp
0P8VKLYQ0U1Pbw/CVYe9o5FH5+bW+p9fEgU9Y0KHJmDWOOtKS9dhlIpnGM+kAdKF3/S6PSVp+Mhs
k+ADaQiXdlFCF44KGzcumvnbB+zTN1HTl88O9si1L0sS6+x8eGqoYm9fkIzc62xfeUokc+rIaSMk
dzV/nFT8C/JupE5OF89crYFC9ufHYck+2xpFc8rLeyOqml/YFVDzW1111cagXRFBFO3KsNHuMWCZ
qGZpbtelefKdrjj85dw8/lT/f7Nz/Z3a5aD3htCBWcrGLzKt+X+sdMReLvWJ3r5ZXrNUZdQtqwa6
pIp+YhMNTg3IMwiwxHafcRNVaycrg/s+REYZFYjXCHjNjjddDSuqG3X7wWd7urBqp9qkY0FqdNA6
2yjuJB0v7V5rOvoIYVxfRwzOEfk3M62UYENt7Ma0AGqCbSicqXJ0MuTIDzsJZhlLY4iz+y4zEp8E
MtRajlPgKyTIc9Wm+TP6HYe4hrqLH3SCZD2prJzKL95wcGYLhvj1gexOf5eTnvnv/3f/gIbzv6NA
R7pqCgMHE/CEyVn9l6tEMda+kaLvfLPwCB9y9tSl6miPUHuftch31mGeT+4BY3jR1XZktzuidJCF
NkuQq11Q0DR7qxOfnejNCzahbhlUVbOonCEQbIfrk97EbGknN/LtIYAutm/1ZNiZgTj/5Dyh7kKz
HRMBZHKNWPeQ1q6t0J7FNIVrR5N4cAEZ5H9lAvy7E5kxA9Y2LtEQ4n8oav9YNV1c6qVtaOl7K9mP
p4HiQwS2g490MBYaY9gXA1P7Kqdm3oBV349K1FzQ1SVRm7yEaoSv30eTF6v1SgsoKLzOGI4DU/af
h7JFACPTY6/F3qLrQk5gN3nN1c5/FqnnLoDXgZLjGrBlg2gzmx7PBf1lmEHepZdtfnCUgjp8yIqt
kdofovDK9+nJ+MeTPKIbPurOnl/BvERuVCx8LSzWSOj6C2QXxN//fqlwH/tP/zIgSA43Nm55tjmx
yf6+WEoabZJBtf5uBRa5x5V57YDerVrRkow8vYRx425CJs6kzKqI5hORzMnkwSagimijVlpyyqNn
SMXVKVHIJnftbs8n1elfb9VibDdj7eE/7sN0kzglsKncYi+VgXKMtIuviu+YLOt9Py25msC0lR56
3y5OFQ1mMj5A38L4nRAlXSIaO3W2mm9Y5sUi0RZpkhvfsHJeMTGNzzqDfYBXJuUeBmr0CNjPjdRZ
12WtP7Wy3BJcHH7U0+7TIxfoICUCBBC9wloXHtk0ojzRBkk/Pdlpc/pxzWGQsdjncTEuesMix7oY
YVIJphmqoj7Zdg0waJKcmLEfvGqRljBKtPV9qObjY6MRlus3wSt3O7lJAL4JD1OzakbKJo3b4FRa
Cvv1QJEXt8/32B6QiVvKg0ZbzF6UraKsi0a8EbJ8TPPe+9U61aq07P49aQomSE0iwFW3DJgajehM
JJRO6jb3fYHYq28874pqqpyZOO7OMUXdLHcY4yS5/W2H9s+Tf70zPclnhtqZX6UVvTlp7z0KpQlX
TaCiZWobWp/yiRgulMQBRsIF7q54FRpqcGF3LTZm7ZCorWT7HmRmVBesEU8kBD4SyLLMtOGF6qzY
uaFd4pqU5dwOeyz+nooZNbPicp4qEoSzJNQm6jxlhexyI4ikPpZ6ncHpw+4+aJFDnFKQXdFcMVKJ
5aOZB8WeY1pscrMo9rQ+f3+mqlGxUcP65JpdujeCUd/1I3OivsESmZvVQwc7CYdugaGzJR2JweAl
p5g/s3i2VSMlBqmu3ekYdlnl/KuNqLV25chVhB4NEZN+Oby0xpPp5Q99EJhr+pssabJA8m3rewyC
lGYNUibZ0TIYd3J00OlL3Txidg0XDgT4596bNhFWbV4ty0eQ5tQ6Y5ewBuNi6d4usHm4PTNIiV7r
XvB8exWD3NoorY4SN0QFBkBmZw2MNRUZpStXmDgXVEg0S/KBlQkBeST3IrqGsVfsMiaii9CuxKXK
07fWoDzD90TbtkVB+K9n1Rj8/p5hMrStO/OpYeu7tHKPgREK7svguZ8MLoenWwkt7UZcrcoW10Lp
z0roqAdc57xl0cXXJVLU21fEMQooWmXADKz2Qa1S5EM47EJv6QnLmcle05aNDtqgKsrqwYTy/9DR
aDh4pEMpl9Kgs4AMw8e2bkf1Piu7BZGyxn2WVxKzh9ltUC4V4BSd/hia2XBka4HexR7TZXx7GdrK
HONdtTRkQ2GVo1BKtV5/1sP3YpT5E8N2a16MSruIM7SgNproVyifM9soDmmhDW9GovaEITXhFIfd
Xqf3B+Gtfg5eV5rBfWj51amFmTavlNJeQSdquU6WurUeMPJsQnB3S5REWEtJK52Poi9WcZ8Sf6dW
BQ6r4tmM4p6JMU09T+uSsxlnp3S6SVd5QWw1mS6geVLvoUX8BKEdMdn4TWZq/GZ0+KO6MLE2qaGp
C7NVSaFCYgCrgFpyphSu/pzrUL5ZBtn+9rJE9Dh4irqMJVlfwiTYprQ8/Yhfx1xhD2j3bpCgWC8q
ZxOYunY/5pJM8ThOzm2V6fR9fGUtQdbS2xGMHpk6rpKGYGlytlB0sx1dRIFvrqljc07V1jnIOgzZ
j2ubtPGfkedq6S7GPn5kIcmDpcj32xalhjREu9NWdnaZRKt4iIrt0EOfjlNN32QpXv2ZqFof75nb
o1Dug0tU1ISKhfYW8MU9m9tJiq9WO4Ou0hOsYDIwhuI19bN8wyTFX/U50T1+n5DuLhLOlox2BD7b
fDEkCF+QBxdnUUU0fafyA2tIbaZPnPj+pfc1D/2CtNcq46pXdBa+oQ9vWtR6qwKuzBqQlhI7xlqn
3QLeydEfEdZe0sFJPstMQUeUl82lxPhOIDycz8hJj37To7V2tV0T9ulxNFt7PRoaQ4HGB1owWumn
gj20DCPOxJx9alOzMad/f0rAj1QrY7BsNnOmT4Stx96dRm+4lhMXaJGUOOW6sRyOWv4aSz37ysMK
8VYbNxfFgHvjDMW96jb9/OYK/3MzR1gAsaJ2i86vSydLjXkgDya91gGDFX0qJ4G9pVfhp28sbSZO
htEvS7vVn8setxNVQ7CnsVo/I6eJxTETTvCBxc5a4AfvdlFcyFMS9piUHSZ0OhxG8C42PUA3fPTr
0FiTyQfXybTCq5aWn6Sjpp8qMUkGggyttbTHtA2pIEOG/H++7KaXhOdhQUEEeHIi/VeDg/xxJNh3
aZN3cI9KTNzVdmfE92grop3TjWJXl3rkL4ThiJ/XVtXS8WEZzFszj2F/2M2amNNxaQWO8pQL+KVj
Fgx3ZSH9Z0iav2xdYXsdJtq+EsbbMBTejtZ6sIxKNGSJN3q72wNjEyR4Y4f8rBS0eogJ0tDhOmIh
8V4vEtvTD+koGSUUpC9yiyXJGBvHqbLEa2Trnf5GtwJVbOcAO8mMIJsX+Zhtxly18W4YzjUPkpe6
K9JPpGbvVpHKa+xj40qh7seWx9XfTq/x9OBKJIN9qp6k6teniNBPx4nf/LRWLzh9zDvLNjjL87J9
a9pX/IzmwdFyZTECr3TNxPo0PeTamZUUl54Lx8ahDbkxw364YIzGzTp9idpj0m6G9EX1UOxmlv2W
tYZP1rfkVq8N4lzJ3N394yXyybmeWkbxgdflTO3QH+k/D0eyOQ9ZmNm721u3h1yP3q2oPuOn1jZF
GOmPbRclC2UsaSIUmb4c87rAQEp6+ND1iKQYfp6jtnmNHQjwiuuJpQQzCKmfNDbV7LK5F5kp5qKk
XeL/yZ75h55TyxpXeq2QKwgnBFCWZx/0JMr3IGVXieEcCZ/bpFnLn2Slo3GfSmdKK51WTpQ1hzHh
HjsB5SPDipCxDxb3c2SVjFgJ4e69Qr5yO/KZJUGiTyiqisRf+qZvb8YSfkEO2HNWOogPZ9gIEvj1
/CiVUIKMY1G1WG7GLufSxTaoWUF8z0h8rrwNgK5+Z4B/AFXCDwBBcRicqPsC0s99cuy+gFn/PBn+
eOf2EdYeg9wFckbshiShviwW2gB7esClZVOnnrXAJfDbCe89RGjPtknm2PQn5AA8UJ6b2dKTZXBR
m7Z/iBDicstT97EoxD71qpH2CFP4PkPTTHRG/FDmTFfjlgyI2ob6wG/qb5VcfkP/zVeslKQ/gb7z
kDq6KyswqycjbU8Km+55I3r/QkmE7UM01pfTP4NImEJftWw9INyRLvTUKc/0UjFdRXIKICEQ9jEi
/GV5ewbFSZlrhj+/3TjGNBq32Uj2qiy8YSPbsQXK7Pj3fz7gji3mRZofksprCAQw2udakTs38eQu
AuO1BoywcHzpvJocgiUJBeP8Z0eg2kX73lcpgZUMjLMYnlMryPNe2FZqL1ysTrOGJha8P6Q1sxEF
3UxpQ+XkQ70NzK44/iwnp6/jD406GtqTFx2yxv71s4hkrm1sw+YqkBpkGU/nQZGo2SZsXZANanzo
2thk9q4pYkOa2/j7RgVRawmmh7acEyb4hVEhvCYR+izG7Pa10rdFh9UAHC4Jdq3Bmhjr5IvESf8+
meAh8MqshUvYFMiCLF34MUSG3m9QAKNSPvoB0b4USpS4fq2wjI3gAYzBdgykecrVPt4peo5pGgvT
Bz13dep2MVw4FlkBHsPKrC9y2R3p5V9WlANCl3Kawkb73GTuzRSDdTN2w1uioxMlYSHkooLA6OcM
QgKZ4OCJPzrPLU+hCpYihlQ8x/IiyoVlluqdKatsIz5IyhqoqNJ8nSRxvx64u9yPKnXSrTi57ciG
NtpP5/zOju0v/GDN/PbXi9wNseSRwN3cDiUjyr3dBndOY7kIGxx1SfpjfgqYV1/RP4KLtQd3i3VW
307yavxRenAJGVTTGfDLOxH5JEgXQlt5+IbnbhFaD4Hi2Xe+I5N1IYje+zkGKHDALzq9C+dwaGk8
dONrboV3TToQg2wwFGswRcyFIOyUDerwgkm3ow6EkGk8FYZaLgRG4x17O2LJ8+bYQ0UATTkgTpk2
UOjVZ4yYkpNaPiq2URE7jiFbfiElp8j26ntoLtW5NGN7D1Ph1KhJfb69xfj3gn1JpPyfsvqSjiJl
TWLhJ8BFOVZVq5Vrl7vZEtXmd6OCdU1jtxswUI1efZcXZbkbvdyaxtLlwcfisIqmZ1BA4lkUGxmZ
ix6HKlx5NOuYnk0F0s/ZZcZoYI1c0QmFj81dYdps/SDL0VxNGvZnwiQINMgPbVdMc93mTtjwBm5v
AU7OlxT6A2Pn1l85QZ0t8dFPtwHPWVoRtho7KdcDLYUBzxWR6dmqEIR43xbWaLjNXeGKJ/Q83sxg
8YAoUN3LmFtEJLry1RMsOrMJtfvYr9NTkQLnrydDngBRsybvGEzjVCcIp5wbip3HSwWbdNiRZof6
NP3Ej3eEIDQcfz7Ue6VexwUh404sMcJwmnPMfl4NXleT5y2/RGvfoYyI3hls4LZu3fIMY9BcgXGv
d1lbpHtffekc1d9JDNfzxiv059pSiuWgcsQCewyOQoaQwp0KUZQ/wsTQzEOByUa52LWo2KGMexMS
1EGgqiBFanoa65bcFOrRCDv154LcY9cTmfvpTbKVuGCTDvcGtT2+2xkjyB4fLYqF2c8R5Nu9RTBt
oA1uhXk/vBi2fg/iqXisPA0uisi9X2RdMZEsfoFSRXDqDvJqDUa6ytze2IVd0wFnZrXFUTiQzGM5
C6+cnkW+sReayoy3bspVomv+Va/ShiZPqHwl/p2P/P8XshrwUUMzPhKz8AjbS5sh8TfuvSga77S0
RugiyRZzQ598Kl0Yj6II5ExWgdwMMg/uCGEYG+9zbCo60ajnHhTDHOD2+HJVJtBIcZNfemjnCyRf
1l3C2t1odUgY63QIDYW7fEYyVUF8dqNbdOHjyUk/hh8/Be3Pwe+Rdx4ZRpp3TlUB6ujc9OqMXnsy
U7mwk947G6hPoyRC445WAetl3B8tbUB0KrriiQWdQ1VKg0+1HlHUyzCYZSicO2ACv8rMfIuDvH9R
CrrhuW3U56DkuoEeIrvXPHa5JNgDNh3QiPlBigJUZ5yaTNffInShhapZ9oAYuH9Ipw+i6YOgMflA
cbIH5NQdchTxtw+m72gz9ffv2JRmRTuvI1DA0N3iLbEiHH+R0uwTroQHw2fTaPue9tF3dxql5afI
RT0X9lA/CBP/vx4nKnMB/oKeSyFALfGJ+hE3uIPYTgd0RNjnCpY9Db+8NA6J2k3+hsh6zbWBOZiZ
/dKD8MIUfHjOYxkuU/zM97nl43vAprdMjdAkdoH6sIse2Zt05S4Lp/I+qZ4yzZ7ScpQnJQ/JsXZI
yyM5JXoUHHNM2+1HH6r4BxUjP5Wkgndeb+5bNYu3nh4eAQ8YBy8JyUtG+XFv2j5umLY16zXXpA64
nLHgOLerwU+tagWAPdmG+MVn/IXBI221iFAp3Ji0QYO7Usvju0idTCaGTUcHX1Ka4VWv0JtHPrt7
iS7oDp+cdmU+fipbZ3yX/PSJHdhwnQ20Q2IFBIugYFooOSDCLG23SsRVwUpTpYYrjoNKvZ30rJUt
IuvgUJQ6Haiur8AhwYGLFDVeOAPRW6GXxAsCvSPuzqb1lQdDtc1iL9h3dfFBRG5/1jFr3nYq476n
1LhipT6OWMxnFtsZRiL8esb4oltdSjZ9TJ9eI+JEVt4Hyp2fJxFPbtvjqpbWowA84STVLyWoAF7h
GbyaoZKsGmefiFHdZ7YBNHV6GOEtbX42uV2WJYx6iIEPQ8ugJ6uWr328NOJaeWXjh+oJyv8KbZ7y
yt17WZl2+hSDJ9qW2EwXty+LhP0csw3H0abbHASlPPQtk44OYu0rbk62jF5n7mlSh9dQNrRSpHj1
mPOQDT9umSOJ1e3fUFIUTKpUsSpiNqCOwT0hRP5/bOLiTgOHsGcKAMujSdVgHZXQNaB0Zcfbl0SD
cRrdnl14U9jHTljVDOerfmD73lzaTO7F6DgvCvjTdRIlKmoNXnIMz0I307OSNNaDEB3RbtP7SMPl
0myLZA3WAztlrJzUuh3vJedZSSL46fZWXkTNxvNdd4bk0zvdPiAaWOX2QLIkBIclzS37VLuxfSox
ncwKYhQwufHe7QNDeLSIY6A+05fpkRy5yb3aRiPuGnCKgKnpvZPUgWAC22V4KxgzdHurn8HHz/b5
Z112wseEEtlgSDthHIZUozzAtxzho43AxJrcYe3Rf4lj7zR6KeNmFM353Aji6toZCp2JpCyvuQr8
MNZL5c7GSWEvPIBEE66+gjJisyfXNGuNGfutNmmdTcfl9nA7Bo6eOoBRqH+GS27RM+NSSLlXHFtp
bIwsqT/VfAj4T+mVGd/LcJIlO+peyoiCCF+h2N9eR8OQ7ar4r29hZCponVvWKncb92KEALD19OpP
D5kZsE3QR3/P1IUYtMTytk5RfsnOjN6nJ0ZQ/jzxjW9WQvJVP5G9oP6yzRZbT1AN7EvLCixEsJMs
3seikpfbtgNWy+9bK+G36dKRKMUASKzjroRH0FrtW+ebBJjEsbUTWfACrLWJ54U1gWvtCMOgoURn
mqrvDmJPtwePWcprJLAVKwZD2yo3t7dnnaYZW8SDj9T6Be7FzLzQE27uqo48g9vQK8vEuCBv1VzE
upjojkn6CEo0W5Cihq5vqkBJw4FZVFrV9vbS7O4U4IlZ6LvfPvDf25PwjydKi2Inqrn9s9/eW8hx
zwraVbMlQla6ZnROUtc6jsXb7aNW+IfQks7On5gMrRlutRwj588o14q6BLFXRmkyjZfdys/uCp99
BCIE98HxuaAVotlKjJOoHnhriHO5D5OATqEfbzQZ9/M2d/2zrcbhjAzD8b2XXYWW1bOOoiMOEzd/
zHYjLL9jZSeEAqjb1TTWnf6I7VJ/TtxBbJiYQZQf6y3Bv8HH1GoqlFp/zeyRhrJC5kyvdcBt6hoc
QLQIvLE6qwRlnn2ErZt4QEt5e9mKlX27yCsJlXfjW8kBkveqneonfg0ikJQc0Ru+7HrnDwQjElXi
nqKsaFZtVfZ7r7Xk1mcqAFKgTx88PbMXinSiR6PO9o2nvNDk9VOk7XXAbo7+FLsXKx8oDGLyn/Aj
oPBO4xOjTxQWQb8tm4axY90SAtRlRHYitMPGOj3YdQsAebARfSfE92ARgwbkA1HdYO6l64nWhKpb
QUnCTOBMGR2fLVGs1MxyDre3jAq36ujpd71pnW+r7LbyrKI90rTLDr7WULsRCwWbjNZkJgvlngln
+1ygJmZIMDYOzGrwdvOgiuTKk3Z+cSaaEvGz6QfCeqprQ/8WKZFm+rZ1Iucxln7Eks8QeE5XBjAL
G0P12cV2Wb2tpmm8wMGZEUqemGa/9Syz2ZqB91VN483Q8qzFz+0KiT3wHcu9OrexZRqKWUaH9mi2
XbnviqwkRRTMcaTm0Va3aok2N0WU0TQRNzKRXiU+RDl1ZxUY4LtYMEhTbA34ttXRrZLJIOYN1eO9
rlfqPcLhcNEHsISSumIgajsRFgVHiz5pnkVna4hRJIZTcp1HIm3nct0fPdXckSLKD0tKpaC9YcPc
tZzdrSeUWHiCaxnUix+tSWoRtDpqxjFtJydtKvEvlgDsIwZ/S8txjwMCoiMxuSYWcKt6vj3LOneS
D+fjgYBUwiSsj9os0Psr6nHoi2H5MyFm70eKZmwvzVsvS9HMtRVO2DZd4Ygxv4N01HfbMG2mhHj1
KfNpMYTTM9+PSRGPUOGDxzto1cnFM8xY0qSfrFW+ss/LLF7LcUhXKRZPE4H34fbwH+ydx5KsWLam
X6Wt57ShxaAnCNfaQ0+wiCMAR2vx9P1B1K3KzKq+aT3vwcEAj+OO2GLttX5RVZK4+Zt6vDpjM/5F
hrFYpGugQmWIW4oJCEv7C3YjiR5ji1Z19hkXc8Umr4ZjHRUh9kQADQG57FJTfiEDkL5jr4IzIVWK
+cyiMDDAk171uNR7QYPkuR5Y01HJAQGLMqn5BP0sRtq2qt0yjVNKIRh9po11psdAt8AgXjbT+r6U
WCmEoWJYPHQXX5AfYDWhGMD+/t6oZTPWyLfDe7Sm7GBOoutLU3Pspsk6N/MmFtCUBsH6Qydncgbu
Ttk0PUUT6WIKk8UL485eCeLoy1TajIRooJ6CeHgWcuo1g6Eol2UTokDlwKXO1zDC1e9zEkwehF6h
ZVCG09dhnAtb3bfSPWw9HdAOk9rYZdnmO3MyNFjyQkKZXz7k2D4ZuhV1lMIbJl8nySAIQC1T/TeL
yewiiFBMQOYrX4CNbU3U0q2oA49vwQw3UVl9BdYwAARP/LNJwn3MrUa456aUHYxMTdedCUG7Kqzh
DXWB784rkKB6J67eZnJp/Jp3okY3fvWzAICQRT8fUu09kmrcgTknzpPNbto8pu5uobjnddoEc0eP
h+Ok6T02thA8BGNi0W2Jw7YiAnIL+HxvyAXeCnLCcV1FX2MWsIStw5fCTCl4UftYm1zmSTNq0VZX
4MDH5ylJs2uL2KPiVONIyvmlmpN+ia+qhygOMCGeh6doiH4/EgyXh8lsz9NokQYW5eeCYfFcVdqt
qvPubxq/+de2T0AFANaAWQYdDBzlX9A7emVlxawG/SnMLWbOM/lGlq60DE+Q5TBth+YGMOWjlt5n
QNdzU4EyNuilF3By92o+atKwf1n2ajqPYwihtfXTutlJU/9ryb3Ig4AhdRkS3kUTxaHQbDyLQPOL
YQWFaVmV7pYF9AGIb3tIR+FXIwrKRgtxK7UTaiJJWtYbqTSrgxZ+1aJ0qvvXaPB5g+DBaEewr1zR
zzcSpASHhUgsEoMLqSOILYX5A8JbyV6Ky/xUSUm4K5SAtHBi+WOONg5KKJ1F3NTMZXAst629kWp7
UYY9OyDoudNgST8vh1EVmCxDZQAH0sMzipGaK4zPch351UwQj6RTE1SGradJ5YpKZsEFxbK3bjDb
Bq4A9quujrn5hMJQfipnyrWhToymRqR7CVycy9+MbJo6v74/Dm0yoBVLB6I1W6zOhu5/RhqJUm4m
QavWnw81yup3FEYlPFTa6SwSAcammZASk0DSU5vaxXPNbNlE/9xbDlNt9z05qVmP23YQ3TF7D1x1
wEUjlkx5XWcNsiW5lIjud3wTkIr1xEqRSE525n7Zs/6515tCBMGbVwuNCNfPHrwezpH9XMeI5+SS
3MVQ//Ifqdlf1N4EbiAWdKasAWQayVHwKlaI/jRpCy3B74JXuR9ayqCxyrqdT/NIeSoeylvbmOb6
e6ryEUSw2kQ9L1imeGo/H8KYeCipsvaXrOrzMdG3IfC/+jFA0XHQqeRH8WNGF9nLH4DwyTyjshDA
lAedWj8U56V+npaNq6UP8/bPI+QRDGr2RJA+Bn9qYP8n0Ic4GS9kH8z3GQsCGql86UKkAfSgtXG8
MbZLv2tBDV0KzEiXrjggh4OV+bRD+2rOdkSRdGDmhbDWdkiEBcW9hL+4z8sCDcpltxCk0X6Yw4hl
0VgVhKIBdWooPIUeleeS6PLwPWp/12ADK1xVJKqb0ojvshUQAkeyEyOmeG+n/KY0IAXEor01WlTt
DCC4GuN5mRwm8kJFHx5yy0rvANvEc0OGEOoMqDuQ+nD4EhlOmNn84q5/k/xsn30BByY9EI29ZWCl
MUJdg2M1Gi+hKL3GUtqtv4su6lDGuyzB4CPI2upayPpdLlAIkdC3yds3QezHfUTE7BQATclaoyeW
Rv4AzbztzxHTOFEyTWfBDcCq42lQUD+ntTC4FUZxKz8KAF8zFrcMkxer8ffLEdmnYs/qGbjVSAEJ
l9sD2XjpokMEgvIvTZ/ZLACtPcrshjRetZcCgEqh3lpOV3E/rAptcS6ZKf5c5aua/h5ARNUEA0Uf
+ZE9WcIQnhRwQuG8ylTnUw90mUELRx5dA/8Lir7oPpV5c1s2SX00yU9cI5CSN8THfkeKCfeNjMcO
KV2VikEiuJIU+i+Jrr37INM23/ks1q1IC2Oh7EhiGD3VA8qJfSGF33vTfC6ZPzWFJnr6y9/VyGls
R5WITyIRDDaNPCobKUNudYjq23JKG5o78h/GafksrRDHIl6T90UZRc8QuRSnLSZhsxwyQuHx8sBY
JRmG4xI7GMHD96xcA/85hxLwACzPNwR4YjP2YPn0X4dojlLN0hBpSCvFHViQXKQ2Ni91NT22qYni
5b/O+agknQwqFFGqGZdlo/TqChTciO5kekDG3UL6qYIuCWMq3A+o49w70Xhsa79EzD/UlbUg6Ej/
zBFVPrbVHhD7aQm5llPLRqb26k64dvHdPtpvFJffWDLIOEQqZLdBHg3JStYa5VnzlWS1HE6onNTo
rjTOaLWUsTvhYa514Y2KGq9q9sbAqXJrNsX0WgqXCu1kWaLDN40qwmOj1/uoPdtwnvRVHWnyygBh
tWsn5XEO+8RCSIVqAK21QB+JtAcLODIgVZWr6Cvtu9k4IdsxBEdeMteENaPYCoouPQNSH4BpPYQ1
37eV5vUrc1QDiwz88DAr8vSsElZA9kMXNrFwRbOf7y3absvqwL/Gsyljp0heWpv+aTnSo64/VTC8
pLoh3KyxeddELwwHevC8R/oIdR2jMcovPC8zeA/0RMo8hPyTqu/r+XCaD4350IrpKhGrGGOSXoVY
Ll6HDpRLFMLnjEq/3sWpmK2TdJYbmzBZ+ddLShEPcrSaX1RAbgGIGymqymIpuG/Co6uvy6xARb26
7hcYLTp6CImDTdtA2q3QIIvhvs2tk3Vw5UUPK1xrmUhjnT9d5KGSQHlbBullExtupDbWdTkwHto2
lFFbXAahnMJUQ0792aoEwKOmGngaCBU96KKnyYgAzzzCx3q581n1yoMC/VgvU0vtN4U3enFX+usF
SY4yGANn+gBdNChnFWkXtNtASUZEe14qos0VFMUe7qJ2R7uy2iRFRXHtAcy5xepnG7b1pz7oH+GM
vS3b5r0yEe2Lo0dp+wKMjaG09Dd0kO7FQ1V/IySHTtIk/0wJBsGdyBtfyfGw86sfAwpf0INHAwUg
tYtZRlPsLkwqvQaoayLqEPiuye3e/7o3aGgC6G0BMzenKDEq5V//ZDbhE4DvYM8OpzSQkVbLZ2wg
iBk6BOG7J5BWcgc9bLcNRYXNA+eKq041GqilVX98zyJE/Newy16XN9BaD9MRFHCsve/rtzLsd6DL
PAlM/WulEPdOZdidrKEOd2GeQemlXOWOE/4xIzAqx8wC/JWq9snSVJrxrM+jZMLvsgvfKhQVkWUl
OSHqk2KXijBulwq0jGwXdgshGX9srxhkS2T6up7UfKY/SRQBbVwr/C899E9mmtXfkAriunhrFQNq
16SUzVai/6Yy6wEVokuCQ5SbN3CtjaHMQhfunbWWHmnpKkaTn/J8jJm/1GSFHCAS+uRlvNJIwJ0Q
doVHsYWgQoeQVG8oUxlsrgI0dEbtRdTZsbUN2x0ZoewpC9A3ER6yN5iYPUdYTgFzfIQXUS7KA6gn
YwsTs/kOT5aIBZW13sk1/cCCBqd6PU62YleV+9pqP9G8HD0iF3mtjIVyJegHsSxDFTCH1KsKFDEF
HrC3sEwUAyMQW+qCI11Mw+SeGdhAxu0WxiEGEGgdZhbc/STpxYM1n1ebYdfi0OBDVOhdQWbo79Xq
SIdgMCCAf+iZeYey/Y1hexQoIzWTMrK4JGTCmBa3KNjti7/ycsqfDYrHtGiccJBNNwVK6AxqjPJr
7Ys36PLttX68xrqAcpVaZOIKr47KTSUUIOK4y1ayPmaeOljjPkg68SwE6Pwoc7kZuC4+FHn2jE/d
U9MhXxBDYH9HCkp1hzbzt2U+Bu8SQqpRrLyaqSBuFtidHkbEDg0C04mvd9tRN/1tIrROj6refSlT
w6p0SBbpxHAzkAmNQuixWGgfWds60ZwdneLWOi972kSOxuxEQGAKxloDGD7Ee7V9P0Q6srpslkPD
D9DMsUZwuPM5oWi+wrJvSWNZdX0PEMwgUclUR2pFu49aGR0FcvvLMB7IseWBTZhzl3MoLHFYI9q7
Wgazyed1L58qJpKbhQAwVmnzn0ZcCeeuybt7KFnbtlGKN+pB5kaqYCMMaEO8oZoKlU0M4eaGnfaS
xh/LaRZA8V4ZUmS25/+EBD0Tq55puxbTC4BlTOYSen5zy5nifk0mJHtGqyBCP62qPpa9IBjhw/pS
dxCVajPo43j9XvtxhEB94aoYIO1gFzUuSijabdkLBl27iSjUuYGU18RcAIHHckYwwqfa1nkmusRd
/b7WkfatsnY8K5BWj1HBXSOjFn7hZOrmmbYVqkf1NQ4WRaUo/FlaEdkgc8aqP4reG1Bk3wBp15wm
KC7fMLguIemSIM9vK/isJCSu4qcpFIdDj9XoLf7QlGZAzhs8hxboXxACglsmTMJhAfMMebyeJPyq
h1AMACj22eF7eQ6AhoyVaVQ7ccazk9CjwCPnex0VhNRVMla/TVmvlLGCsFGyWEH34YOC+CYXx3g1
xcXoaNRN70b0aA/iiM78vEBfoLdKIiCD2KIkAhgNrn03YDQ4A536GBuwZa8hr+6wYhi2fdcAH/VR
fMdyJ3tN1PKw4C3b4IFuQycbW0S2Se7++c9m+BfaND8fZVmtu5n/0wxhv+kMpl9Ez+MbKBGBif6u
YVrvprkfrtvQ6BkiqPAsDXM5DApUxwGyzTib0aeYMKmZtXpkoeaYYYu7u1zph2UzpXgdKT6mBnLi
owhssZQXEdR+Qmev2mYx+a0OCuNTCNXzKJjFV23gZtBgurcm3ZAclo2lSQlS/GyWveWcMvbrLrXG
LZqOPYRosYPI6Xffe6GGGD+OKS3ZzE1Rd9V9VLEEBN2U/ugK+QYMwXi24kB20YN5ycwEj8MZQpxp
JvY1j+Yd6DL5xwwU81haz2JuFCclMKOrkmR3eqby+hgf/qaqscFVrXOACvJnWMdwMwXtZ1FVNckO
+DR43mJPlz7GXV+Whrt0LoTv94+HXz6p1SZMFeHUV9bzMoD980hpMKQp00q/07Q/aqHvXnVtqNy6
idqzHAKf6y1sR8fpNI7JRAEqzmu3DeTX5DuurntD2w0gUk4kTjcJGUZAv6Zyogqinhpzjxlbf0Si
Ydz2VQY1vk42ooUWthrPvchsBx/LwTVhbfKUy+Kun+c9BbzWasjEam3O0tUIGq2noUBIxU+kI+4r
GJ7ksMKUktpEHgRrhG3Cr0hTYH8KZ3FeqZgdPFg9BKm/3O1y2NSR4ogR8uraI3jOQfbHWiy+pxr+
3JCxrO03MkcWxOESIKZpafV0qZc0mUlVFBT08BOqoPaP1L7s/9R07qZTGskbGhnIfDCAj8P7vc0F
n9fLgiZAFGe35BPTKOtsfHGcWiytg2KN0W0cq6+lOqJNKb5IARI9IYVPV2OSvgJarK9yUG+mqJOP
y6lxylFUDvXMk+fkW1SLcFBRK3BYspC/eajmO8nDBmgSckCKKVikx9XppYwTSPa99I48dbX2jYew
MoRJfIcp5hltAvYpJPPQSt1TMEa/Ux/yFkiJ9knRYYNMqtqulw+LyLoPFhYcj6QPv1/Mw0L6UVRE
0PC5f/DBujl1LqRrvB8savrYislTPR7CQNKeI0kiRdMH72ktN4h2dIq3HNbT4yPTx8eVoSjcMKx9
WA9oCkYZ1Xu9zYMTVJDWnbRKfge2twFSxTq+ad5jvwpf6g4ILsPxlVYIYYS+4GiaP7wXYnILlZyI
sG/XklV0v62s+nggYy5BBTzHehdfQH/8bEZjeKOnJCtVLaS1XhTjm2ZNp5IkFrlsQLcMf+G9GwD6
ly1/sRyqE2Ybeid/H4UzBwzmyj/+AkS/tfNNHY3eKk0vqpq6lGUCYGcJTlQmkg0stAr1xrSs3op0
gn/QNpfvI2S1Nog4UgNQU1DFwZBuyowwrSJy2ZUYmVyrauaTaFn3ZZnxq1pLzZMxivoG4RAf2aqk
WZE4UD1ojLSlQJl+TgQ4eWXpAToqBn7Y6uNHhtgeF6eGL6U5Fa5G4Y/gcHxFJiQ64dU7a3Wy4n9k
BXQjK56iQyAA4LbklzAppTf6JT5reYYAcSgIKwHBr70MvnT/MApzFRatjAKqqGxZOiHLUvvRT9wO
KZBU0HGpALvA2cujLEwQkHTsXlGs2iHQlp7LQYZbhI0a6aJRvC0bIwWfToKr3PSzJXaHJ81Vw+6b
ddghqSSB0YVsAALl5jkvary7HrOz6Hxu+YD37GVCEx6gKq7/9a1osUKLQrrCW86BbcbQnFKEBvLn
XNVowURye+oBWW7GjoIhKh2w/vxy2E1ZDxu9yrqVOen6ulYOOZ4PDzsJj987j//a4aN+mOQfll9t
o8pfo41VXhbmSKEwq6LW42+WWeCxCOXL0qnVCROX4R5Vm9a1Hnq7XXglxG7n0kpV19QwTm5m3swy
gwtD+5lrib+tS15UUpQk0GYPhLbPQa9VPXh5jkxa0YqMfG3Dhe4pcTIPVuT4ZuODpPcJkJbzIQ8z
lGWK5xjgKZVUoFNOMKAOFfROfCSqRO9Z7MSrehKLd3N25ACyQKA9H3bwlfI+eoXgb9ylUsdcTKGY
QmVmvFRAxJCq+lV0nXSVRik/Zj2eadm8bszgqPjy78GgT6KLkzwZtbIKjS56S1MWfGlUZ+5y2AAs
cJSoDPclHgs7IzGiTRVB+DeS83clF1vDlRggqrrgnWJ4A8c+F+LtcjVZhsjlUpoi54/7nmGio2Pl
HxmW7iRs04JIgnKDWluPn//cmfL2HDya5ksNPyX2//zpn/5s+Wj+m+lBYVBNleZEuiPa1HKLfvo8
H2VY3m6IB0d0g7hHNdGqzfjoLoAUqo/eh02rhbV0b3wdJ+W2EI7k0aKtDngVGoKUraALAlABDF9e
Zcn4zOJIppg/Wi50ofKdoOxXBfjw0oGcu2iK9Ht5LTF6TG4tCtrWT5L0HQb7/LKyaHZ3w2+3LrgI
JDrzw7KXF1Ty/q97y9+Bcs48YrKLIaglqkOacTBx/VnJbRnfrWoMncIo5A8AsEcMZMYzeiPk3Cil
hDhXPOtI5G/wgZ/WuhT0L6w4YQOr7ZdE1dpWY5WFbKiGh5nHChMt0MsYl4nBeuvmxKCZTZ8x7iYu
alblXkE869brBeN7Eom48mnlzkdt3qYk394g3iDgxFDpkWLw34MRLy2sKr6sGAQDmTmcTmZCVjgz
e5ugxkxtaML3xEfpeU6LF51/WM4MU4g/ZRIMp1SSamxHm2CN2VLhdghbe4rSJvDhHtIhw8phZ7Bk
XCt1llIiGCE1URJ9xe7jF4Tu/pfof/pLgsLs2pNWV80HY03s9EFk3kqcgR1zBJOgjq16kueNEMWg
usCAoxEc3Ke6Zw4whh++iHp3TcLyOPSomrMcnLy66/vt1Gb1NsFS58ijW39XUwvGScWAt6wi9IWf
MqVSvVYtmAsWYUPaM33NkKzIEiApdO1G6UdW76BaXGWYGrcdIYaw2Iz3Wa5rd9S3lLUCeGfGZXTO
dwnqG6wrPPT+DZgRRGbSGcC1JKcfYhLwZMzOPpXhyKCc3zQghTs5iK6BNT42qJNs+oXtoj4YXhD/
7o/oAw7HvojfzSRvVubDSCZitd5yTE3I8IQt8cuUBRWh6EkbLrXRYV69LAtMSi6wnTqC/yVTEYhK
cERa2tZHKcaFgDUPxa2UnmEVO11I3kiW4GImltFK9ctNYqQ+Anm+qthpM/gnOWf5POnadvlAVUpy
cHWBlVKm4viJZsv54Q/ZVrOifJMUknHJG4xPZmYHLxkoV8gMEmTnvu2gNsl9L8KtbI0rnCqgTjLO
QnMx559HGLbTFpf7IIOf4j9ZFuMK6bV4EwJElEGxuzHpE0zyBkqmA74m5VIynfS8cSO4eF+QDFE3
HhvRafKcir7QIJ6QpdMVzIaD2Jx2r8ud0Wb6rUrlf5S3/fwNKZ0B8EDODZjtTTGC4pURMNtVyaA7
VHiK16wQ0MyWAPaT8hLIESyAqYWdvPCUl804aHQYUGsm+TpgQrnwj3sQKyReSE59VYtyRhiAtzCQ
WX4g/flMZqv2O+U5bhpnto45i9OcL9PNH/993VWZq6p/qrqagKlmG2XJMkxLM/4CKEnD1oopn8k/
TYlgwpCGoxjI4k+LHTUeDc8oAe5L3YWSmPnWCbTLxyQZniDBgKwjV1B63KlYbb5FJbRWiLN3QcOl
Runiz4FkwhsBl9OX+ruszQU5g4CqqZNjPEZ/3PSJEq+WG/v/UsBPEIX/9//8kYOsqcbbryDKsz8K
VumaJFsmswbqX6pJmzJR9PhvZK/y6jfQ4v+xpZ7xZ+Wr//hF30pYJOL+l4VeMLV6SaecYyEK8i0Z
vHyCLDW6wbIqS4vY1T8kgwXZ5D+pkm7JioYLmmrR1P5LCAupYdSsNBqioZsicLj/J83gWX34D436
H1du6kCkNB0zwQVJ8geFm3EY5KDws+i1c0cvcYNr4kZ78mUuzspotNj9e+li9ucM6+oYuFXjrmZL
PPsPD/Ly3Yf+qFEk/dmm/N+enzW7Xf/hKhpme8sX0ug1RmTcTo9EwgiXrM2VeWJUfXh/83N/tm//
95/7CzwmIJcE0omfyw7iGp7JhkjiZ34UPoUT9l+rzCuOI4L9p+SoFbbw3d0QxA5+5f/hZuU/g3P+
/ddnHZk/3OxDjiMBeUGi3O1bBurd1dfWD/xPXGw01gwj+Nx64Yvotmftd+PIr7//of39f7+CWYnm
XyPZv1/BLBn1hysoBDAWVs5LH1bDYXBjNzkil+P5u86FAHxKf/nu40vctq7koG6+ae+R6zvd+9+8
hT/r5fz7Vcxv6Q9XoVN/Yw7mLTQHf1f8xKx014CSt5WP+tCsxU1yDL6is7yv/wYdJf3HNv/Pbq+L
f4HPkKgVRlN/RK/RS/gu/vIvNDfhV3DoAy+e3Jn6gvlS+jdtXPlPr92CKWhIioZMt/yX1w7yWR9M
gcUNdTt+N36By3HSrzhu3zARvgND97fW6YaH2inbaEfpCiXZBZvsxJd8VYGb/GVchCfzb/qCJf8Z
TPT9GlDcQxpMNixRW6a9P7yGXALu7c/XRSLQU37k+V74UZ5IL9mBNxh0xsfK2KtOtbXOCCz7H5JG
baNe4cXWbEMn3+H0l9nIMm6sVbwhW1HiL+0ScjiI6FO7RMl+nW7qW7aS4PQ76RF5cjdZhY6ywsrm
HNwmd/4lnwEndrodt2xbp3CVuHiXuPWanO5+Ohhv1ba9Sm77mV3Q3QT76rSf4m9KTrbogNTdDy7I
lMJtXOxDzg9Hv5GgcaGPrBO+PaFV1yd0z7Ckf6xxUL5MZ2lF0eqGxVJ7UlbQHX9XfOXL/Euqk3rt
MfLCFfZnTnw0HMPzL7rrY6FkE4F7rSOvuy1U5qcGfSS79zBfd4H69s68I5+Ui/4arCwXSWEX+pGD
nUR9Inp8bVk027pjvaW33vOvtZfvAUKvWfbcql13jM+PK1oT8Upw5RUqAL7DAtpWztEt9aDF7VsH
ZZPdI7WLnbipfiXPgAhUW9sW8CTPxXZ8qWs73qMedGtPyYUHdR62xnY4i74D6E27AJjpa8dP7Q3W
nzgMhTbgK+/h0bkpS3nyV3S33PJV2qav6isR/JX18XtyJb69PDzhZ3+17r2T/aAmjZaxm3+GT/ou
vgGOkLGRswXLxqb1M71Vh/SFCvI+jLBK5vKB1Ysn82a46rH7ER78j/4lxUj6OH4iCPcsX5RTs4Er
BZd3Q+bpFO2E07CLj7Sg99KWVumm/axc0zEulivbsYsf9ubhwLPmuQkHEDJu7eE2Vb7Qnk7FKruX
z/nz8KpfmEjQCom89jTMI+w9/sz3oLYex/7r8aHeWOLdcfJ7GY/0et2pT9j89vRLKr/RrfmpZHbx
ZBouHlHpbdqm69Lwmk38DGMv8OT39oe8fTBgw5zzem+aW1vvcdcuMahrIExkmytsypLeEU/DOX4Z
VvGJ+rGHgTmNMl8LHmaXLZAaR8wcVJGn1Lac/Icg7mQwsbZ4nnYoOWOE3LrxLbsUq+JcgP634+c6
X2V7ki1E5+8RBtAX9V08+tesdax7/TJszUPnNIYbbIFXnn1XvzQAyvfKNXjC0Fd/kw/ZqfHwA+S1
na0rSc/cATx26hw4ITbZXucd/KwN9f2nBePXbj1lBcB8PbnVdlrRrOi7gYcyAqIzNnKvbnzwzy2C
zXxLgaisJ/1+rB6+q9ySvX7AoOUAz50x7ZqBrrtbH/wOvNdsF7wbRx1ohG1e/Ev567EKz+bFuKXP
wS5hOHlF0Zhqnp3FDg55h3CLXXaS8pgc1VNBXdLimbtcGEoOaJUO9+x1ydPZPcUMLOf8dz860wqw
zZXW+mHCv7Lxxs3e+1vwke1lqr/AjGmca+MqjI5/9+9IApzSS37RXj4rJ9wLx+RsHmrL1rzwVbtJ
t+gJm0PoAb/Ne3RBTR/Laja5jWbjAbD+rXSGJ8aOa7LtX5Sv/BpfH65wEy/4AosX8yl4xs/GYmV+
IQO2idZgyXh6nQeIS3SjS+Ml+2DtPzHCRNf8F1isk/7D3MgbiqL5OdykT5jopU+sYk/VrnKS6/gk
7MIN8DWw17d0K59hMl30bf7MavGWHxk1v0QveyqecC1xknu6Nm7aDUgsRc2LfNeuOEM+TgAsjtlV
3Ef39ivw3fgsXcefKq0CJ0xp9H6YcLkPw05/g4FL8MfIEd8/qxdaqOu/K7fBdOgyiP3a+jl+Eg94
oiJptivvvF3cBff5mUXuq3SJbTz/sLC7qLccLTFbv2O7Ejih1737TrSiS2/R5tCurQspAFYK5nB2
cRvdx61/Izuym7xypfwSXQr9B3Ul23zrpqYwaQercBevjF+aagvxHiG8e3Ftnn0S1r+Cu4I5QkF+
10F/3Peyo+X6N2APMj20OmUvyctw1DHQvoGV5Qk/VyvpLKy0C6nPfds5xQ5vyku/U6/5p7/OLvGm
eQpuyGYyPDBuOPIJVPIFAyrpkkuOeWuO6kHdFx/Fc/YMzfXiv+b8f358Ux2FLeHkFpUjpyGMDjf6
j96dPmFcOgg/OPDSBo9uM7jhDR8z337s1b28R4hfdtQNCNDqVw/t22DgEg7VSgEfs8K0+2e7CdAd
7nJnwtMTMpudAJ88VmvuiXQLhkAqENwO3oUTY+1mIzro/E389h8DGlgi2BVriIxaf4nfIvLVZp/W
0Ssk8NEZJ6ePbbyLFMRefyD5GTxslbm8/7s46j+tFQhV/vGzaAn/OWwUYxJVxYOfVd7MdXpTfGbX
kYH8kTpU/k7RHqLfR/pcNLZ+mLEVb+mFR1PtHtfuKKzTJ+G3vEESfaXf/vvn8S3w+New2tJMkj+i
hDbmX9VCCz0hE6QS0L5tz1Ca7Lf78etlFZ1KO/Y2ssMQsc/tr+3xy7D3tY0lMDGPJ9ve/YKjuX25
EXk4Z5wrHG2T2vts+1Hb+TpdP9nI2q9uXuxsDoJzjm0q7d721cbX3O3sc2o7lntP7TPAEVd09qzS
iHkU+4htg13bx/1R9fb5+uMa22eMLvnfK7DsjKKifR3c5DCsjme0MDxCA9dR7c1FcX78Wl3ebz+Y
JhiytNW0imz3i8uyZSe3952r78586UfA1/cOQh7c6/HlyK8+vZTs/6jc0Tnz+/qWYCO3nxJ7tX/z
CdbeVv42Xg/7r9R+g+vFDZxFh9SWM9m/zh8Em/Y1d182u9H+efyYuAV3H7nedmV/HoBEEeu4q5+7
F2Iu+8jt/P4cN7vNz2DFuEYDL+zNc+Fa7ssb/z6GDSAQ56LZQA3czcvEwdkuneA6x6Bfdu0EdsaE
ipajI9hbzb4e727nHreN/bROnQ9r87F3fg6uwqmPgfsBnOo07kezj7lqaXP+wCrU5RE7q9RZ5w46
n/vGvhle6jB2byNepepuB2fF9ze21/Fk8XmxvYuned7atJ1h9/6w797upNvxevtjNdjvm2ffuSvO
unS3tX1BMs/pvPXr6b7v7ZN9OZBjtg+bncWcV3jO7rDzbgfT3lnuW2nvN619r7yt5h34IwcBKga9
wPn9abqhc4uciaezRo7Mrl37/oNwe2Paz5lzbO1TZnsb/Kd4s7LTOqe7bG+855/TSuNxKrsfobtu
vPGg7BiaP+3T8ziPU/YH4f1K57l5v9a6Xdj3gNf2sF8solaEjp3Q9u31L8Pxdmh1HL2d5HBd3q/c
WdFEBR6HcDwdTjvb8Z3COfKGvN/exln/uvh2uvJ+HhV713qW/XzyPcKeGzPAerBRbV6V3rHdXUfn
2BH3dS7mrI4b25tjbO9lR969HE0HAxT7SJPtXIJv8t3u88uRvbeNQXvtXBRMVydWCob9ctxfC3sX
eu7D9igN2KG9b73zS+wSDv9W7Pvb9RjZ/4ez81ySG0uW9KvMC2AMWpitrdmFSqSsrCxdf9JKQiW0
xtPvhx5FVrNZe8d6ekjOsBIJ4Jw4ER4e7l7ksDKpxL3g7t7xjizOi3NYPd2FbmZ/boPHwebxclwd
Xna1zQt5Cp0ncFderbSfXNPGTt7DzpsbSbaEd54W74KTyL6sAh42uoB26G5yZ/m8jv/WXFa07d15
d3y71ttcnJvrx9fBvocExTMx7KV2Yth1fbUVeWP6iuTYvSbluyk5b8pDQgjYfFc0q78qmn8Mbl/U
bVXB1GO1Irhl7PlHef84u697/IR4iqXLbj1Fjiu5fEV7tl9vWTPZ+m3X+dX6wbR3Z0qNfjnGWd/f
nAfSr8AcC5E7VbcgkePI/OU8mCbgdAlZTytIdtNGIujd92tUQ9ctGuE8dGxx1tKmPkQb9STsUJX8
fdxXFnDqT2H/hy+wnJM/FNA5Hjhiy6znw1IAUhq63Z6HwAJESAmKvTucBIRdtuG1TnCpJhytEcV2
M7/9QDPQjZ6hEDvotNwhMm8vVePvv57+y/r+h6+3vNgfvl5UlbCC6nh5cdOyWCabkqI4qS9tSaxO
XNP9GDO7ujOf4g15+15/Mt8Fb3411+ixiZLPFMRBvhFd6iJ3eiAN9MD/SLK6beGZd+JBWYuGff5I
HOGps5meMCc3lbwAEtdt956cUA22h+1kv1iaHR5f0Pb+5ga1X6FZPy6ALytzqunfj2du8D48qJvo
KfaqFfpG6/HU27fFJnHDDTNIpKnmtuYQJVbbxlaymR7eR364H6/z14fNm3hz8WIfN2CH6rXzqoeI
2SKXRIr7fDBujTXqPPHVsO2+W7/L8vjT8gEGlkzT1HWmHH5+P8xsGNMoytFDeI/y5CjaSWuTz9pw
s56zVzwIv4G/1AXd+9MFTVmzRHRckKz+AkS1xdDrbSVFD2jfvEWrJojWKUOtayZ+fJ6c7Cg7WuAp
SQaKZ3+AkviHsnJd0ZcXv+t50/kGeTnsIXfyk/vJ1x/LE0wb90w+EJikFoC2K0RyqtQx1r9fzn8Y
M/zu23/BLlUhqzWM36IHfTUsjpE2liXUx5mHkbeHa/d9+8JUgOxau28u/Mu8E9TdwE5bUfU/cLQf
9pEYJXGHsgaPjXHP3bxN99WbfoNPz6bZfocRS7+IKWS2igzAbxiKKH4JanGEMyv6vNGD9AbbS8KD
7Zna6sFI7flEO9ba465reg2zR++/v03Z1H+xPn669pd4hqJakomGFT1AArbjlxrxCgUKKg66mB8c
8RC6lNf9mwXJgDm6zeW2Uq4FhOQMpkaQQaGpKuJOFjAK3lHjpk7MQN42Umzm70jw8ItNHGlwqi1C
GpmtRw6LHgP0brIXcnO4KC1QrUvQjiG5Ie7JZIrDnNkZF6FTstiCOQMxNfPK49lZUuieM2faKMjM
2hYFV3R3uevsZpsEEq4y79WEJpAd8uz4i0NtC9vkLuckRumRlBvtfQ5sAC4fdi/VQ/JYHkUnWou2
tS6A4XTiFq5HpMz5OgxEvgGSxAfhsaBBwMFisxCcflU+pz72UjE/0G3FjKOOgIj5nviMjRn1j1Ei
aGPXgIc1aIs9Yqlh91gy+jD4b/FifyRskjJpy7ffI7zi4t5Huja4k0uVyH+Q9OWh2wXpZEOEwFqX
HqN9DjLSP9kPHdGuV4Kb7KsAJybM39XamZFJjBhgZv/paIIDJfqXtQW2uRzP7bZCgfYAAlW+XlxZ
t80N49OOdTsntgFb3R6P4mnMnZ5AyHetOCQiP95puM4x4IMFdOLI67rY4M4usxad4TjwHN9BtJdM
yWDqdUDDaGu8jwvWql1OsQnEaUTI0Tjjk3oYNYZ5vb7w0Y8VlhAbbRatu4d8n+yt2/DVCpSrHL6z
PfJux3V7Fa5wbN6Kp+JBeO8QqVvld+ID0Aj1ZQuRaWVuq+P4Yq3K7fnW8OJNBubSofhP4SE+8bVx
ZyR5PHP0XJzCj6gpOMQEO6SOP6J8f18ALD5axy4gbmmAx2MfwNMOS8SM4Cs58WeRHwzGEjQnK5D0
9AYRmo+POxqjX+fetRovSlwdQJk6vnfgii2taNDmxsM+kv9xJhxN7mjw929wklc98SVn1ogm22Pd
ehKKaSQLs4dUjhufOpQvAUsnUlVY48ANduteelvfK2sBVyRbQ1XULh8puhKnY9mqKwTIjbdkjTG6
usp4aJc1bu9XLWhURSweCO2aTXKEyRblSeIo685OGPULitLDDXymxXVrKDbaOQOHHTqQbrQ3vcXG
wcYsfqEaLPDr2lgQ7uJ+2ZcOPFI2hfZuOiGNQ1CyR8pJpyU7V2zAWo8CYN8FPDk6S4x5HPTNeRMd
lyKq3LUWWW4OIL2ufY2M52raaBSx4soK2GlPoDvbZDX6aHHIJ3ZTssfVd2ut2WEdsI8QtNcWisp2
/oZN8Dre9A8hP7y3HuCCWYeeM+y8Hxz1GSNtalOv3VlXzYajyQv9cn8Go4WKCgirOsJVfbdA9OYf
NcjSA2Noo9WdM1sBcsq2uyrBcq3l3pciFexTUBwIsH7X2NVpPur7YWNezwVwcfcCZ9MJvcitt+U2
dur71DFppNHO247ryUN1o7bla/lQu8goudKOf33jKrrlp6l9gTGx2tzX2+EJbXW/36l8VsogBPXq
0kZxNIFfhxe2oVtuMVVr3qATvYnHeB/fCRmANLb2UemaR4Q28ptuWF+s6/h6FLZVgVKkW4E8YdG2
Ve+y0F7ktS4BGWAMH9LDPrvsbXWTQOy25c1CjVZPSugqN33lxgmEVR9t+DuTpgb0cif04yvLVaDF
H0I3X6Wu4KqHwosP+DrzoAb+ApyjHbqsoIntXb65BLhNuKXbefqn6uQuoKhhD/v+KLkFnRg4+BA9
1u2+HezIU4NgsAU+x9rVABLLk4ko4IgAu5buwZkXlZGGoj3qQA1lcZleSRWILsZqviEpvebFD5/I
wi8dashVdLQjp5bsmPbVzB+A+5FltEdfu9L3jLYTW/RVQdMftES/YzbKMa97d6SdNHjhQQiWAnPy
VAemUegIJ0iM9vTWbsQnuhTe0u+qj9Bbtix/v92x//CQtcNXXCULtohlW/6y0KrD4CCe6JihfSO4
tJvX1UH2hr3Auql4weN1+zCzZqRVRnmg28Mxc8zbYd+uX5sP9ES34CY70rDIfkVOi72NVNJh6Ywp
bkyTrbxhyowYMRzCoN3RwqMmnLbItR4WwGIEbC5WVWqrd/NO5CFwKvADcZBuw+XnENeW3X7HR9nz
Dj1R13wobtRreaM6w0exwTySu8iui40C/M9WsmVvtsfA8mJn8ktOQLokV8NKey2c6e5yxT3RcFEC
FUl95mRpvPH0JVps4dIOPE6fWORtmMtzpKeqtU1vdO/Tk8oYXm2XsS1ONuyjjOmR9+4Zjfrc7hfO
kJ9coSHe53Yj+1lqV88hrSWPLuPwPHyw+unzNIknr2WmKGEWO0xAaK/DXtX56tV18nZxRwBB5WEM
0k111wa1zGYKt5ej6C0e756040xk2gaZMDJfxoZ5Mpc1UzUgzadyh8kPmr62eq3u5RXOp9pVelhW
ckVn08BBwxFB9vqVhrey4ejmTd2sE2M/G5ucSQzEbC+BUBB7mYcNTNRCrsjeold6ICZYXr4lr0YB
f4GRKEuWnWzu5cEFZGZSDDbb8EwzJN6ngo1swg5ENd0NNOUZiF468mMJBJ7thOvk1LmG09A67d5U
+jYio1Q3LNGtcWCo9/RHg9Qfj6PPpoLkUaxMlyDltZvR4cOuKh8wms7rQvnQoZ3Z4e5DvdGvLltr
CUM3MU6V9vwqLb9UKmPgJCAzaByI4FIJLFFPOIhMlPEFGJk2DvKRQ5fbMdcMV28RjRu37Q1Gj7ld
fZyfLm6L+02Q7fUj5DpkOmwNqJCEZ1xpzSF6tTzIviRMr/12Roh+Xb01BFlW7idtL4yI0UOV6eeg
jQBeAmXYVt9Pdek1y3MEf1bfuU7zZs04DcJVv1c9i2jUB9xXzkTuLsoDyllyLiTgCaUXZ6K1tPAO
8gey2DdGIfXtfC3iBOBazH/zXJ8MpJfpHDIRKaHohl3wcnP6uOq5j2rVTCsB8HRipevI79zJ8cHw
LjhLkIpgoFUhg7UJ1Rt1sLlviQjNY2BHVgzp2BccO3JbLZcvni5eopjweCx7roITzvQBpC5RelGM
MdMzeNar0qKNYsfYUEasEb8mDX00YhYKc3jKjoHAQN/k6+a+XS+1PQZtHkNr3elyxffonqo3HrVY
+DgyIpf3dr5qMie+eyt4B+DlIZubhqYjvbH6EeXdsHVXTMfUgUzUPZqY7pJHHVAKIx/Fs+3JuqOF
WQf6UT6yrCmtV93qchuB5obB4KUkJyTfJPf9bmBzjjvZq1jnfVAGvN9zZw+FLTm6nR8Os4OA4JnV
5Sj3F+9MCyQ7SpuSsVRfXUevq/LBOhEdn9jKXoXCjms+oZ4lBanH6R+99/Q8l2bXS32khbJ+k1aD
j5s0LMFr+SoPGPsDi+Y85fAr38+fClwB6pQ3ZFTZf+uRtOCJDmyFZx6lAS14EISEjYMvK65e+Ms6
LB6d75qTmVsr1X1NneYOioSjvwyj3Qdkf+7DxTZW0am6lTw8MOziiX1si+v8tbUhEPjqsXDMdXRT
OQr5PVEZaZr7ge08bgY+/GZ5/K/njYhtANKmpAW8YptFhEc12Oy6vG92CcVK+q7bb9qB3Hdtvlv0
t20caALsBdbiE1oN64yYz8sEfbNWs1esu11ud/5la+7aAPkSRm55J35Gr5EtSk8ypeFqocnWIGng
6MywBfUrSYVz5uuulYf0Tn3SmJyx9YGzKuPtmU8zF4jRhR6X9MRt7gjxAQtvY73mLkeRT393W90R
CLSDfnxD+ZmQ4bB/S086lTTR222JG/z1GLCw19Ot8XHxarvwVRyCObrG1egNbrqOd8mnbNlv8lUZ
IAu7qre9/QA+dbDuDJwIbfyY7WaVXPEMjEONvh7FDJHEU1ZvxAhGKD+jVySKBVs5tRuhYeOLRwEM
+Vo5NK749NG/JjfmBvdsGSkqdpFb3dEyqOywsun0ZiiGOzrREJkAsogTI9vPtFlle3m5FLR+/aJT
7N7R7ORK5iPqLcTmfIvDxEo6Nf6HhlqBd2YpgdV3CveeM8RMs3ddB+JatT8ur+XZMU5YqKgc+9Ct
t5phFx/sj5TYLW0R9F0xk1bwOiHndjgWA2Bp3sWmy2Uj9UUPu3ItRzqFd0Q6cx2uaCqvMb4/vZlr
7Oznh/MxW80PxkPjGH7jDKccIFK/R0WhnP0y88V76hiv9G8FNjkH5sKUoVH1gUWwK52kVdkFDEjX
7+WTfKc9FKtzYrNi2CVE3VxdGVxbd/NPNC7xdI0E7/ICEkQ1eBggRwj7mVD9Ka00Ty7tt/whcpG2
eNPXRB0fPIMy8oOe+p6IBEYAigGc+ERXWMas+yX3xo+W49VCgQ1pu6WNC6wINAC7Hzk7Spku+Dwz
pmYbGAvaerAApzGg+V21Nu3oIDlkv2e71lENcax7hePZTgLsYu3pqfesy9IdBYu2NthwnUz/AhRg
+iKvlr6/sUFk/aUCLyb63KtsuIqD2Lt88kv4FL+hNR3d8W2iXbdWvLMMYwLR3qDf43iDuNlBw2Ti
VnMigH01kLcRhCPbPW/bVb/SCWrdVb5BzfCtR+uRcwS7KMsTd+eODS55/f3gGiu8bCDngLBybflR
Is9SNgqk7Ov58DG9s5werHY5QnhegBOfC0VT9dhdKiUnuuXucOwnB5RO0WyOzfGzPIBHPPAYaZiD
S4SiTYGv3FBe5Y/LjXDAUK9Vtsyh9o5ePIlYKK/kfbelELC128JDtV/3UCIJpm1PQrnR/crHT8oW
fcW7eE2ASNMKwfd97Vs7k0bMxRHCoCz8SQVF3KgYFc/7tD1BZDrku5ZmHUfua/PQo8/h1iciMo//
vCAyZ/u81T7M7Yv1ofPZiqPhG0efpHV03zIdldGbg+yWG7b3pr2O3/54ZQFdIZvki+AhEkXi98vo
duv5GYLT2nyENWAXR2OTBFjpRe54j3Ic5suIhha2SZacOZVsh+80Zk7ANJTCyu2kuwblA6304gpD
rflFATl+w4GJE4C1dEyIATnIxw51TwepDlfyuNZteej3zU0Ob6MDKMV0x7LNx/MVN8dvbEglOf9A
x0I/lSqGIsoG5krW5l7dY0/giKxitDJ8dsBd4nWsGJ0TrNg9LZ27xP7UD9KaFqcjB7jSPo0vpY25
w2OzrtYqjAnTJhqNgmdeRSf5DY4NiQEpneZhhePEO/Omo9J9qe2nYn2279StsVbeLTdx8hW/U+2K
0PthHpZaHw8PXoccIAtpK3c1x3Lmj6sXmlW0E2t2B4CGG98MFPehC7glPNX7+rqgVlYD80EGyumg
LwX182QPnFZ+f92tQb7W6Ld5L+UpP5H/fCReCXsLfQPBfZnZOpXP6Y+/kl3cppqX3bIaXuoXtMZ2
OBt56k73+xeJlKOwCSujF99qG35vUoo9To+MHvGS6U48Ep7RE/8EMytt6X64QjW9JFe6kl9zisXy
DsbIFTrkNF1IxaIAXoRT350bh1AFG8VKvWmbbHjxe0YF95HHz4IIQK+QU0eOeOEo2dy8mMF8z3Uu
trVSNiS7EfQhZVPzrft7/hAeqzXr04P2cZs+1G/is7Wbb0zQrexm2oISmna/l7xq3d4jJmBHD8pz
6px90tCRLmKzI/R4JGesCP0gnhrwlGlT+8A+Q1BttXUKTFM6L+OeNyI5xqdIUkDXj6gUkDFepUfR
Ra/VvjyLsN/W6I449exon8W78hI+jh9TgEeKTtqsBIpXXZUrZbnWZaUeQHeY47mWV+adfA3meaOk
q3xjfPR7mePJnYLsCn/g9K09DDttU62LI4jCBuGCl/JFfWt2Yr0WH9P1eB+dmrUa8NCDu3pFZN6m
BLPygHjHnjW7E3nVy5wme2LemKCapt2sHyTnjSM93Fn7fgPt247Xl8+cddh+GGdvUj02rDCi8GiX
9zWn7ljZfedOpMksVe42XS3HxG3n9G8DFCLqyBUpHprH9bE4Ubj62UMT5Ct43eDO7Lpr1vvePKF9
T6J6oZRTvcrWduF2QYMAj3ge45WyjnaJExMnO3ABfQXCtbpAxxZ5sIhJ3UcyGMVrc09JymaoYZvV
4F8GuC7gty0EaJArx+jjEjpWwlZLViFoiXkwnsar8o185Q1PkG31mr7Ox+JViVeazXD6ewVK0ftM
GQ7X0rv1Dog9PdQf7UoCJ8GRkNR7M70KwN1PMNw4ePF8saNr60kDuwN1drpgcIyddFwQL0S+AFSg
pEIfBU/dkInt43sQl4WfEe0mGuHKsQlo2VCqOskG+xw2OafRS7O+mx4M9wI7FSQtqDn71yEgBhvj
I/azG4hMe5lDFc7Pbe6xkVYsqugZqOlGDSabEBB5OidNSFyWKpu4CLjzQl9g3z4LG2FFsXAcYpuS
BTj9vnqcfOnT+kw44t+Uj+JGRySDWhb20LtyA7kT/F8EAMtpvrX+cobUvnAsneFd3I0oqtmjY+yl
53mDygwRSnbjN9hXzxKmOy/KB3So/I6vp9FMZ/E/QxSOZHuhXjEEj2eKna+0pya43EFoJiq1d8Yx
8i5O9joQxn15/q7f94t25U/tlS/92FqxZosZ2OihfpTerMLG9xYyAqcvxejtcBzv0tcGKeTvLvuL
NuNPl/3SJZ1N9L8NpadvVttwdtUX0gjKQPYUF16OViKlwIzXN9eVf9E2g/Uu4rNuIC2iS19u96zV
SDNcpuih2+grhh0oVptrZD3vmlXxYXno9XikOaByL81R3tarcpWM33SIpV/d+4/f4cu9j2PdRGHC
Ix824Ymk38e0+PnsG/fVLYo433Uof0FI+OmOl97eD41CXarFzDC448suDRgvvs2CGSaa3TznN+le
2sgUlFD6sV5dksHw6vcNvF/REX66/JfhlrJpJjFXRmxOg+wQ0suwK3jhwXkzzWAWtky0WysbbQPi
sxZOxQ6q47tMtumnayRx9/22W3PyJZorbodtQapgHdNvvuOvmriWpIkW+kEMOJl/cDp+eEQVNi5a
p1XRg/k8W3Z9VN3qUAEJIDJtT0cS2+zWgFPDmcQwwTcdTulX/c0fLi5/abjjgTKdZYuLT9f683At
nhjhnG+Nt+KTAqd7hDIS3QvP6rv4Pr4Qg/54Pf+rYbv/wcumfrnEL/nf7K7+eOn+Vnz+7aZ9aWO0
UN6a/7N82FtRTnUcRu3//fmPzT/+zKiR+9K+/PQHL2/jdrruPpZht6a78KP/GAla/ub/7//5t48/
PuWb0TmJXf7Xk3L/U4fLp+QvP07bLT/yj5k4QVP+jrAXluqKTmAwmIr711CcYCh/1+BASDozMurX
qTjp74a1eLLLkqoizqnwY/+aitO0v4sIRsmMxWmmaul85L/u/vgP9gAP7i8HpH6mzCC7iNefJmPk
/fPOLcNWNKtCRZJKk/vONkJTvHimctGOUzqVoIuyEjffBaefw8V/LvZlGSZKJZR5EuLVJYzZxyJB
6KTz0g+vCtOdxDOaL314nSQXwJNu/piRmLeLRmZuGzE25FBBEjO1QRqzIafrL1Xs9GXfoeadkSH3
kuX+8Ar/+Yx+nNH7mZHw76+pf2GLGBeJ+XfIX365eACLZ7NlCjDk4Jfrwv/9JZYw/B9qx38u8SU8
Mx8Z13GjJN4ij35vWGl7pp5Jqpvff/zP+/7fH699uYMhj8/tMFe6L19Q40Dyy1ynOHoeSmme/M5q
PrpSsfZGOunfvdq/uKLy5YaEBtObpFc1v9fx5BLLVHbKSWXILFZ0vJqNNyltn0qBfCeT4NuUA6WP
0p5VZ8qGwhsihZRFbY/mRZ98s1KfwlnsXVQaL8F/9UTkL08EB7QqMypRR9jLUK5HFEbT1LrD+wee
z1AG5YSVkSJKt7+/2pdj+N8v4GvAVSah6kdB13xVRowKqcDeDSdhcktDrvxIT1/NQqSxStRcR0PI
PJURTT5mZ2dnSqTs7vff4i/WsbjkCD8cORekifO0yxJPa6OEiked6ZNGoyXWXjIbbX34/WWWR/in
tbzor/98GdEoxASNCN1PRaxYEzFirC9sG38oQzxDUSgIxL5Qv3mPy4f+4mLmElp+uKduqCZFuEia
X9XFsOk0iWk1QZ7/m20pWeaXW8HTuSwtVUu9QsQObYji87OSxOJ32dkvXwgj9V8W4TnBTyKLzrhk
nxOqKxEX2lou512B+cLq9y/jjxX2iwdkKD8/oDIbzSTDyMiXu6V6qOvI77uxcRkLBy7CZs1t82JC
2qtt7VFT+i0uFYD/OAA5SY12qSbo8wqfa9QHVLoE+iCkgWBVpj/EJra4c12uw6K3vvm6f/FE9C+v
E+/SVis7idIpUtX0SRJQEgf1CKN8uA8VVHq1b5Lzv1g3ypcUMUSUjtlbImJmjFS3uoZpkyMZohp7
v3/wf3En8pcL6FjTthIB1Q9TdbrNakt+nrK+XNepPp5+f4kv6dw/owrz81/WT4ywqSqI+LaZDQ7Q
ho8rfP8+d5nMbB2D7uSwc5tcqDAitbjNOLjr+yaNBolJAPOC17mDLLOGZpzF2JqG346Me1omNZOf
FXMbY9QwSXdDN6jBEJqdsv39t/71gzGNL3vKRA0Ql5oGPFPT0V1RLZTJQ3KAGOER9/eXWJ7xn9e8
qXxZ81pWSfgNqeFaD00LdDeOQLdMAyQQW4gHVW9C8rZ/J3fHf3zkt5mBZIpf7qU1IlkT0hoLxzMK
U3NuoB8p6sqqVJVh/ftLSEsy9OebMcwvSZISZZch1uQ6yC29fejHtON3yPMIEfRSzcDPvCmr50xC
bdCJsaneGtH4XQn763eFWcrPwUNQzCaPxGJYx9hDbVABTh/6woBVWKj5NyH215fQ5S+HEoYEoV4J
rMKuMsy7cy9ojoKp9rNZT+Y3/NW/uMTXUqtV8yyc6sbwBaRnSicyMsb6wqplRDovy39qifzvMmdJ
M79s+FARMymZ2jAIOwWa0gBWFWd5fd2HYra6FM23WfOvFwS5/s8vxbCaTKjmLgymCfWzojgnx6iZ
IfFZCHjWRiTZNbr5GzHE7TZXC/2oFGX77Sz/8ur/vBypXn++OtJws9TVU7PuTTM7HxMqEqyHBSHW
wRolJCuButv4DAEw6xB8dHJF7ucdsnDyhIbQIGXNTI9bkBadv1nL/VpqFmG6fkq0KPdxcZTjOMiM
drCKbTli5Kzsc+wK60dTjOY+9k1083BoQykvMbS1hVrrULl9ko0JbAh5HC73JqZxBoBcz0g/8LeZ
iBX8Cyu1ylT3coybYkTME3Pqsj37FPVcVRaL6oga2rk8/1fHC5Xez08J1/FOq6s69kS1nNatOgkb
US+hLfw+KPx6RWtfM7k0S5NGV+rIQyqohlWS1QNzyjG2XltjyFrpm8t84WL/64BB+u/n20gMnH2H
AdfUSIkBqOTxbJ7tNI3nh0xW81vFKBMxKFsoCxr2tL0sOrHQhZt6Sqrr7mJMhxgtSCiNMq3gpYD6
b+5e1b58qzkporGMRiEw5suTLMuQwfo5h1naik+/v8KvDxD1a1ASdXzgKEnLdZ6V5yvMUyXPOItV
kBvttEZfLPrmAS/L4c+bSf3jYP8hez3HadFJdagFGhq+6xjhtit28vjNSYtszq8/X/ySICQcSHlb
TOU6FfS0uuoYGsjTtYKtmUyhoZhdDPkkjlFsunRny8RyIp5wY5uHOa4oERmfGPTtuelRPS2nPh7h
Ip/Tc3/xL3ky0jlUSiNCQx1/nrY6B0ZvWHggI/hYfqILVcgvYWIq4oUsZLak23LIDcVaDaqUxp3f
dGMLSToqsiSFItLjrPV+Pp8HcX9J+zl+Fa05Gzof26IEOnASYznH4Az6/XF5rLq8BcdT5q5Z+qxZ
HeJP1chmGOTTJWU4r2mk2rBbSwxNpt8wFlB0v8WveigdQ0z6ia6uJI41Ix9C1w7KSmyGejxflxdL
kKNnwaobxXhIlUiNiWYJ1LAxU1wZoXA/74ZYnx1xNBFiD8/oWtKIUOK2OdZViGwgPXfVOFc7XBR7
Efn/0OibPUJH9fkw12rfBG3RMfEATW5IFRh68E9mHt87a9pTLjN5hNNLZ2HeWXGDXuM03BVnEBH0
ihVji2dHSSs2FjStv6mmXNF1VxSNqh6drK7i87BH/l5VShw/KuLuaTTwPuuPlVGO2lWLxP1Qr1qx
nqzSk+XyrKFOiphhmwdt22EH6WflGCqybRaXXLvGg9EaM1e4hOFAU+7cCho9g7wRur0p1rmeepYR
1t1b2CoouDtKV+lzAnmnGWRhhQqpkTOHHAqFQPeFPELdxXi85yi111nyJJpdDsAZX8qpuh6LuMQ7
sOwaraatdFEjifev1yAULk9k7OnnmHE2fCgKLvWFnQmp0jbOrJLF04PCgvrspUZhYU2DPYnJ1BL2
261FEyRVLoYvVhgm0NLVMIzu7Cw1QV2hz1Vpsip7LQ27G73Gq0a7pieRoIvjaVmvtjFd/Lme0aaY
oyg0a4ivmYlv6FptkJBl4J0jPS3wdJV6K93LIelLtp3xglCmU4gAcC6tEPGd609AIgHTm2gG00BG
RK8x8QxkSVB600klg2zkvW8vF7RsNfC96FPoxigU3VkwjI4+/TDU7apF626kHWuqFzmFbBwWkfyQ
FTLrH6eViaNx20WxKeyEjLrpvRS6CO2RMjb1Ob3Jmx7HO0wACgEmaUVcOvVW2NZvF8NEjNEuUtES
aZLJaQWjbYzYL/D5K+QFWaWRXjOqwbYrYKy1mLdPeFqTgDAuQIwY1kponFOUA9IClVj6c0qBg7XY
CuiorqMYCe1jNGMiILll1gvdZVXHJW7bGHKqpdLZmFFGmuWSYXZDGwjnGes0es1j1+EhLKU6zT6Z
uUIsjxMlxIB4E894YL3XyTSkaGbEFUvAq6fWHDuvMHPjzKhdhekPrmQDupr1euqVSk799pzU002N
AiuY5thMvHQUwesxZRgFkxAZaQncxOrhfJpjIUXHRe4WayY4iY1STApSnsaiKCvPimaZZKrYJe7F
BJ916RAO4qLuSH4j8N3PFRqXMDPVpAnvVVK1avTMYrbwqxgvbZIe6mo0FQCRVKm0y+cFOb2p8jFS
OUe3qlEqMO/MeJ703r/IWq5coafGwemeUwH/RL/UWmVmyKBKEejm0RRT3qV2cRHHAhS0R8WMRlY1
jxMQrZKoent7CeWpp7MUK+aMvAIzXRB5RUNpTNHTcC4/S84F009zl+FrO8Mh6cBnDGfuCrWocI/Q
WohKUxKWOOxOHQL/iBtNgoqSSdJqYFY4Ecz1a8Y+KlcES7OBWTxeBrrxhiQz6iEildmyddRKiUUH
e6RhZuxXVtpwyVLHuviIklJUX5HYLWpG84EnYIlXYdk20CovTUOrNmyTBQ6MQ6w6nmUOoRw9cSW5
NNj6hmEYM10RhREdZtT8z/QuEdvlM86ZQqmLjVCWYV1PttepLXyM1KB0OltkxHdpghkoLXwF+3UM
xJKMN5w2yJxeG8Iloak+iRJi2jZnAeegrapxN2wV3ZoGLGSECjdVexDFNEkDxIQbpiasVMtHPtxC
XNIeKjFRPsImQ32oQkdbdivkr+sP+dLn8G9ypDpx5tBjiTQ+HBmsahMN04r53HYN41hGpaYkTa3V
UpRbs4AJNkipNQzvZw705lWopnMNyR7IRoSVjM1R/KJKOC81zpLgZsiyJOe+GGy5biPcdHmPJQQu
UW6JvDailLn0jvJ52B3+H3PnsRy3kq3rJ8oOuISZFlCOnhRlJwi5De8T9unPB6jjHKmaIuP26E72
QCHtAhKZK5f5TTqUFe1yoxbLh7HG+QTaeNZpS+bbZdnU3m7x0ip/SCqtqz/2YdvOw07INF9+4N8b
Alvjv3n1XjfnmJ+bRc+IANEae4w+jWE56u/d0eE879IZ14fPSTdH4XPbZV6DkqxRLigqK1T1HW8n
ckPL3f1YDD1684jIpyBnhciaJmhDNS/vO8m0QII3Htqs3C1OBusZodc6LFhVDfmWQYiikH6ixynz
7aRtaueDm8gGCLEnSBsPZhwW4afOnhc2zxQzDQ7cBTE0KGOhZx0xyEyyU0G5qLrjsDCeOjtdaqUZ
htGGlsDUaeMJk7VYLzPgr9rSemvg0KsKcW/HblKm5vieZp/izB2cxw43QccKrEGve+BJpky0q1nF
MR2tNrGT+d6i9lEnNEU1qANzWWJOVYnOfUz1GcVev8wrWCxTkXqqoY4qbS7swdaGEFxSnrWKwXnZ
NPpz2HtO+EMvHURJm0za7eCzLxcPNRmZqOmhLyxvaPfzhJ3qOy/TrNzasw9G8Ig2jpYN2x63tBwY
j5fVACsyZHGHd1B1DXDmo6Yy/a4esjT/MdGnhMcXO32kwcpqMHb70dSy7L2HWiNdBhtfRHF3q1WT
zgyx0WWIa4Cbh3P/UEiyqhikY93mqBBUsm+PnlZO4r5yswIPGtXWjvoZzq60bmaZTJbs/HqxF108
FmlfeN5jgwWSEbye4f8l89YuuioL2WzH6tgHS9dqGERcy35H3ei9kdm/nHmb3kXm7Xp6m02RpL/o
oRBu9pZRnzvPnD6nHQrmKUqqyRtZ/su1oHnZd2hqsAWyrrqjR7cBRkJCuOva+Z/CG+Q/ry/WX17G
ungZvRB88Yo+NV7G1j7zQvvYiwL4o8OwWkxo5b7+O395Fe2itzBgp4WycU7PtJ2/mdak73Ehct8T
Ed5smb7cPDEvv7u1lLODE5p9qFxb/Sxl++Tirr2LkvqjNUUAa2Zws5HKS5/J7S01u/Pw+ru9vIaG
t/75b6VeW4/9NC+1feB4IpemnOpW2mROY2vgeGdVbw15Xt7YhnvRskvDbsFiohSHNsrbD2LM6ieV
qur4+luso+sXKlbDNf58DfTmrRkzCtavNEyQ5xKiwqhH+0bQU0M8WJ3k6uelhbgAaTGAUtvQP1am
Hn1//QFe3iKAaf78fX3xRomdpiCRdaIDaQyNY9cVRyzn89vXf+Jv7ygvhhBWEU6icC1xMGsQU6s/
yL6l47q3XGUfJyqmnejhJ6QNqAnXgtQi6wjv+bF76wHWxfzPtoCxyRf8tle6qRkNLW2RYS3uR4ur
ajbcz1Tt8G/tEhcTZSPw4sE/sjobYYI5FMfRSwwey4AW+voq/GWhrYsAOWlZaw+oVR8sLKagbtvJ
2RrT9tFNEOL6r37CvAgrRq+NYkzZqonVdgwpmEClcrRvotIp/sv9etmuxOnG8pKakFK0E1ZAeALv
p66xg9kZvyYAM4KorcJdPJcQAztF9jbbC6LtIn6rff9yvxRX6j83bMyotxr6mGmojTsfrgpib6Df
EDQCdGBh5s1OtCOiiT1jUpomOYV0ggFop4sD1tLWMay69o31Xtf1hW112dVSEyZrSTaJQ9cauBni
X4XM5liskG+tgjvcT1gqkp2r/r+6moz/aLzjmdGPKaZChREinp/2Pd2FyhXGeBh1ObwxhPlLZN0G
J7+dljBOxjSXGYW+PgDfdjr7aaxGQNbaNByryHpT9W09//+5foyD//yUmWYnLjPz8JDqdN/HqoT2
4w5fMxOFBkAUu8aNoUPhA0/lQIs6sezCV5nrXOdYtPj8Gxvz0jLCfjxGgb/wkJV2p3IvCTZfQxF6
b4TIlz+z7l2ESFcw4DJcB26usjw/19SCETCG9jgtAPnMM5Ck+B1evX6G/zKe0i/vm95xI3fCbfOA
Rc2ASJ+u+2uNddATyilR4YSmDy2lnyeyI421GVCsnbzx4+vCv/BBLkdjmnBjfLsG+wBER94YOeqO
9dR+kMZcH7zc1OEfdiDwKW3819/25csVhbs/d0CKC80cVTYnyGEMcuUls6J/R0rdBa//wMtRl3nz
nz/A4N8e50HzDl0TggjurQ9pqHKcmjT7jSDwl018OWHnsm5yum+MX+vpHSZWBwfpVqeF8iH7EILf
2mDTXBcAWDq0byzbyydUuww8mUWjIbMBA1VFC+A9brJrXXkLj9AhF8I7v7EftsDynxtC25C4v4WC
Rg6TrttCHmQnwmNBJerHGjhqrxFjgGmIQ9iV/VViF/bOYPDslp9jjPi0CSi4NJ4wyUSuxJugtVm9
d6DUonqpeqgLIurfGEa+vP7ahhD67RFtQUsaI3OYXVZjPde1O9607Wj7Ex1pHJ8QLRk9IJchjdRT
68Xi9PrGejkoaJdBUjH2smJg1xj7TG0cYHKXfjZH2/tM3wv6banZaei3NCAfX/+9lxFPmrfq9/+e
7y6LSEfce73DLDX72NAZDDojgyQ3Z9YeTFh4dmorO1tJnjBR8ex7h+wiqAePDla5lG+lUi/m+5p3
ud2xUMuBrRj0zuidvhsW45tLJ2OPkWT22LkVPDWj/IKYku0bwtSPVp1Xbxy0F2MFv7x+id8+dDUP
Tt+B+z1MLTfq3upcKIfzIOEDv77EL8YKfmD9899+oOzpCoYzr8bYqL6ugALsGUvDUGunZv/6T/zt
HS6uEhW1NXHIFIeItmB4HBeJ+Rm+qM1bFd+LpwEw9Prnv71DL00DW9K1nEgFt6mAH5qbs+MbdQZV
rKraQ9uWYVC60Rc9HNrj66/14r2BIcWaq/32q1hoG5jgVpQOlt3s6Z22J7p2Nw7GXLukaeFKtqqD
Bd2pN9bxLz94yQBwEkNpMmUIZYhZfep6iy5TnxKhSlSIbVlFWMni8z5mvftGKPzLwv7HABp/Q31J
KDcLTYfPGU2oKLfLs6djlTTQgGZ245fZ9BSGZnn+b1bVvcT9tRgB53pBQQa0KNotuj4fqymCtGLU
8qjpkXOSSTVduZPI3rhXXj4BiMf9+R2tfpzUCGL4MDYhuoNyRrokorFijOItiN6LcZN772KrtFLE
udT4ctaQoD9fqPkKC/H8ILQScQS9Lw+T7Ko3yAF/+bHLmmuoXExfEyc8hI2L/HOi44KxVA7my4u4
LXJz8j09qd5INf7yY+bl4mnurBcmCDh3GcLnKpXfhpLuTleacJ6NDiHzhDnp61vjxQQAUPn6DL8d
ONU7KeZqJGpr1xo5hLg607dtjp7KoquhR/n59d95OV65lw0kk4Yul2sZ76uorL8amlQ32uTAoX79
f//yfnMud7gzL7oRlj2iFgxJAtlGyECZE/pijCUPr//Ey2/gXG7poc6HOXZrBCDSwvuHAYxxnzhY
kG7/9/8nCsZt8r2tuuof9Se7YuMI/B/1AgHt8p1qf/5Ut1/ry7/5B0vj/w9axtoQ+l/k3sr6+Deb
4+5rgRFS8LMsvrbZ76SM9R/826jI+JdLYrTqGzqGoa+igL98itx/aY7BDBSLJM+AYrHmOP/2KZLO
vxxpeKtxiCttCzfw/yVkSOtfUroUvR53s+2sqccF/+I1PsYGZP6/lBZSB8BICdbY1nkOOCAXgci0
stCyLAZFYlkwMK1Qzkhz89Q5EhHAckB/QixfB1wYD2GoX6UjpEtDfy6jzmFuS38ht8MrpVX3nVLo
AzPCKseiv6E3PxwsJ7vuS0/5eVssh6lvbgFZAMFt0oKJv1ccIoagp75hCGY0R/xSY8+UfpO5V4NX
oi9WaQUGqx9Nu1yAdYDDmpdkPzA9OQ5z8t0sPxi0BueyOxhuA9XNa4F7ge7KGLTgXW0bgWVGyKQN
S3gFOKDzEzzOfGQ7F2wT7KM2NeGV1Mv2bEyOvivNDrdEiqOG8fjPPoQmCIZvZ6XqU+b27rU133mJ
iR1iKu483Zh2Rb5Mu2Xp1Z4x+Pe5L8eHbHkovQ+YED3nOFwf4dmgkZHU6jgvWbUTafjTGM1zYoou
gDDRnoGrovEQ+tJR4cNaT7g2ekSdMt7oDVtspN8KWUfTADMhrGlqrqcBnLsE9Ar69u28AKPqa/c6
apP43CMGpSznGOWgQFw9Te9UBQKgt6+Z9LdnG8WYGT/sk9RqGKmVo3xzaq71uUn3aJyi5IR/9IlA
/iUtw0+gHBC4UehwDDkafmUXPvV1pfapqx71pamwZ5jUXmXpja2V/3AZWTdeLb4obKJ3Vigf8Nu0
/dnu7NvUdf268w4hnhJV5dwlTo5DI0YCv53Oh1/b+3dc7Vbv/t+upxOvYdzqeNJaNUClZq1h8veL
o5p1xv554zslXfo4w41eirllXie+uS7sX2AUP90Q6KuHEbk/z1rhz8k8MEd1g8ZVSTDhVB6YqjbY
lcLwC9ieLliR44gnjT1Mxl6tlsgqxk6kZNhcyD7oXQM9NL2H5tzLLOi9/EZaRbNHk2yd9G3/sQqm
tKNFM6XIBotJyMdlrLy9HPvInyMjCgxrLm5kPQXjeiaZ9rXncc2brcVp8CnWkG5zjpm9qH0/LEiZ
xXzUtEBUKuZ6iVK02WgNGks+HqgTbypPw8FzMkMMN5offWa272KGqLsxQbIM7NIN9vJ4YOLyPYbT
Yxc57Xm11/tsD6gg2E3bHF//MMYabi4/jO7ZjLvJiTwp15v+tw9jCfpqTWzX/jqGPYxOIvaqeY67
cQGPJZJAFZ1+ZU15fF2b3Vn2lp86QGAdoDjHKNb2TokkVeRhKV3l0e2omVdgtsMHq5qywACqs8OC
FEWyCCHPqUIh8vXHv2gQ/NpXwAxc6YA0gYl30WcxbKASy5g0/hYxDcBqGANZaTCVKPtxR3T7JsTm
fttKYLSmuxHoTGV6JxUz5ZzDArhoiv76kJ2xFj2q1EJXNFLMrbXhjXR6I2f9udQAfwz4fLqDP5/n
rEHjt6VOO7MH+TDUfpiPnH7G/W6v0yeuVjmT3PkwSh0r867Dv8gOFtNxT47RfA5rZ3rQ0+o5jJur
ZdDotiR1Ab9OmIFIiNQiygPXwF7VxC6XmtvFQkB2iADEWRwseloEDX4iUF/mJt9PC9bxYT0cExtJ
CFz0zlVRM/sT1XBk+qLNFZtAIzyPiAYBE/eOw/BNzcWXqIEIBPzqSV8DqW6W6Ckm4PmyPgLvNt5q
MlY3wnU+2DYU+9JggCSq8oeI4ltsUDEcdzOE5uruLfzyBWdi3QEg5hxbGswAXYa8FzvAXSQQ6jBR
/jzxYGGtDX66IKAHos9f7L69wjQ5jFd5hrxohr2JvaWfmcuXvBL+9qyuySF1neV68Wjpl/JXivZX
GPmWE198dtPVHGsNfRggXtaMlKZTZM1I+W3P1oRxRcyyrB2oZgw1HWaGRh8MtTUcQsZBcYzEkqSc
vvI89H1c4C9Mgb1nxy1/5kXyuc7NNw/Rn9n8toQ4N8o1ALi6a1hrmvzbxhzGrq/zBBCnslE4m7vs
nzFDLCJDFivsH8HemXtboUFklxpKFsuYHWgD1tAzw+hoip+hFs97Z0ID1kCy4vUDvrUUL1aPj8uR
wRzbhIN28XltxlTgyhFy0KvmlqekB1i63V4bmn3OOSNbGvcNsM9dZWqfmD8B4DDTeW+GCoVToTen
eox6FIGwCDLY4HMOVKSLbZqC6XvME68Hc8FxRi4fXn/ui5njtqbokgMjw5GT7XlZtytvVl3YWrRk
bbrWceehxeEYt6PnNWRgOcaItTEENVS+k+n1//jSVN4bwXHjPl6sHQRiS4chji0mTpt/ftcmXypo
tKBIvOp5kh7OST3xAlrWcyiRIbF740r1d2LQ25umguziysPIc/vpZLaMj6bBb6lggjSPPzk5+BMH
ksrVuhkrrwDz5HTXtFcbctTrfL3/lIkEX2zRqs3eeJNt1PHnm5Auw3QySUg9ZuEXdeeiU/uVOTvU
TfVzDG1mF5Ud6nW9czf21XeyTTx7+YOGcfzOKtUxmxeeXhpqv/35kIWIAEbyYezjTyqSOGTExLaq
lz8EIRGEGlm1UY8IIoVkTi5WzkFaT7scU0eQiIXhgw6dOKpHMdXfFfUDKh4l6N/QoTij8wyR+azn
rnWjCdCrtrov9GkkMyBByaPmu9XTP1kq7Aen1PMHrfCOc7M8h3MXPcYhfsxq6rDxruqfvYWIYIL/
dpJlKjBK7XkLAXYocN4ds7PDqAR50YbnmwncSc4kTkzZ6NcQDg/FuHwA/31oNXi6phUth3m91vM6
OuCQjQ6zqB7ppC4HR6qDADflC2EIkiz5pRxMZMz0JfzcReGxspoUv3Iu+VzyVYGgoa2GzMFRqNvt
Y7dTjPLMwst6ZvtYzx50Hwvg5OvHyFobkxcffoVGmgaWtq6rXxKXWPo0NVp78s1MgoYqRHWjN961
oLy6KX7CKn9qQNjdFaX7TdIYv4LZgLiy2E2mORzg6qi9rIhig72cS215NjOmFZkz+4Ni3RIjfJS6
9yldN0uh8Rkz3oCUaAyaWfuhDyiSlal3O1stN4vMUr/pl243GAvgUxuwcjiGyDhxZQ610+xciq7K
MwZ/CF1wsjOAgtdX44Vsx7ZcAJdEFsOxzEsOqKdUVHlVhe1XNk93fecUe2k2iF2Vu23DT2O8HNox
+mq4OUqgZoNIzIQ0mzMX39xColU1yU8y7xCLWfO3pHCOmNYz3YNJ8/qjyheyHZukDINpDwomRfhF
8Ml5ASuE5OYvqkcwvJsbQA9ECc8dUXyW1tfYiu4XEZ7w6c6u07Hejx66+2W9cDbS/j6Pyq+/bnMr
QcVWFD+6/LRVcZjMk4Mvt/aQtccyQ6JYiSoLLGf+PgHA2U2LhQ2Z1gMrsZz9ACYx0LP3lVR8HsH8
DXD8u+0ILkUdH0dt+RExUjpXXkfKiGpfW1r3IlH1KbNlHdhoW3XqxAt0gfCmr7ar6uM8284ORvSV
VQJZoWA4pmnksD/nQ5iLao+4L/5+TOHLwEY+1eiSjKRMIDHpjo+aOQej5KbSy3I86zjR77cdqEU1
YNp4FrdQTb85fd3vhGHcw9vRb2Ywj9HsT06e3JCtI5I/Ms2y8rPSXf3GLhA2gnB/xwTIg58cNG35
LUUd5CrJ7GBwEQar7GkIwlKrEcjxEL8cQnmVd9U7uLMyWOx8PHaR4cMWmaF7D36lt3agG9m3OCWd
0+GRHobcyvy+EF+KMrWuhQnOUAykBl0mZ7BkuYY9+j96JzHhrac5mM3uKe5IrcY0/Sry7LtBdqu1
AzOkPME5JvcwCBxGhbKk+kgS/n7MOiSkDZ0mQdKCcgRxOhgzBo9VibaxW4KCdNQpkh3662I8NAnw
JAGg/tpWgHujUHvWLKr+yFKYqHNMt7hZGmI4lvOxjYbwaqsvpyXuDg69FgnXQQzThySJ9oOR+llc
V2QYqD0XRFcxiDTIK+vT0Dbe0fC4ELZsscpAXCumCv2E0FFc6lgnMljZkR8d2onDn6la7aMZU7S+
dQ7blt9CiyiF2NVe+bCswdsJUbRXROqlSypEpgzUzZGJODBMuNZHMsQGNetOoPsF2p5Ds15I81o/
5dLwld6CcV1PMBMpvg6y7nNWQBU2pO/a36qYJzDXJ6ay3Cs7+REtFNZ6RtPJ1RDGWR+zs+wnLR+C
pGDIBDsKtGhbfetzCzemEj3aglEOE9QHryMfLeXA62suclMdn01vewoVjWE54FUAXOWNN6TauRky
1qCPMVRdj5K7YGQPvhUA3ojl59R9723ni17rBcSXVJzndthbMcegJ1oFosahouybnSmV+d6YjJu0
SkTQFjx0wud8KqnL75vCPDaje5/ZUfEkxYiE4YTMcXRDDUjRaWlNkMkFBwivQnJYLvJgD4/RvAAP
1ujFWmb2qbBK7+guzV1Gv/o0WQiGtRI7i3RJj30ZY8SY4FmwRdJJ75aDqaMMZ6jhWsTNPazDmb5S
ze5GJHWYqX3m+62x5Ux5efRCjAzCaNRvwja0sU7Vv80JnQZhs88LAIq7NEFzdPuuYlDxjUhRR962
JVwjlPrThHl2htil8Fzbbyph3qoohl8DFSet64M+UThMCgAKQZHfm/GHGbRoDvpJUgDSSKF/0qHX
vu6XIl6PSp2cISVMTEqlCMCO70tNfo80Yf16x75OUdcNPyad5+77JLoFIf1QGlK/8fq6C8J+FUyr
RvzUyuXRWZYf/WygGb7+BTpSYm9OT3UTeccwjFaHRo0PGHPQgQiluxZi1xFK2Srx3VPGHrr1FI56
z642tZO04x/WnFdHjVvPh1/1jSSQnVnxNy1x7WThoYZvdSXc9qpfaufKqxu6NmsbZigmHJmNsbsv
HOxCrCJ6dGpAswhjUJI6zDm9+CBVt5y0mf6OGIjQ5rDXepRqm87FiLfnswyVLoOh6m5A/Vj7yUu8
o2ObxPtca2/0yXxn9voVf9HXm/bd1vlBAAi/N9i6bTGrbch9Z7q0KOEjZWuvpyAKCi3Rd3VlsNrG
/GUphHtUpct/kvDJmyqEVAcHydTlsxbHWOO2E9Q9hvkBMk7qoIvuJ/yXp2TkMfSRO9pNECW1lQ5m
t/gI2vwLvKr9Fs6qDsVNI+f91/wlWfRzZOAFbdnufivqtxDwq/Nh3ZdL7F4rJ6r9IVaGv53okjgg
xg5yRcz5LqED72Kt+L51gkpmDth8EMncBKdpT+diEEauf+vaVB2nhd4tZ3wLdltwrAf7OatdB+fM
4X5LT4xCJsc8Nz/lcXlbNfoTAAzuhoxPoaNOVeUh7ikWOntrg2aLGKDb2TTl2J4TXf0qe6MSGwnq
u0OnpxH20+73dE1RtSx+LgYqN0U1oik23BZJmoQEwwknqsEixF0X8tyuKeinAa5mEOMcOe49BhbC
lzabOzd5x94ZPkz2UP2Ktr8+8Hpct5g5GO1Bq3XH3xZUaRgBaJOFtAzMp7XPsQXn2GavR/pTCIsA
6KxS+4YC6pyBGoMxHlftcJV6uAh0E+TWWXTXk5vHQallX7ZF3pJ5bS07JiB23LzTF4WN8ZorbRXJ
NJv3nTZmxwLZO356AspqaCdXUJEj0MKpixu6ubDuKFm4QoVNhVB3RDkM3AN0cZMuLa8EwXmH8gYq
97mDnDCdEZ+7I+zy6jb3msOcu8VN7lY3xGbnwVD6yRzo4EvrlI+s2baUdFhmgtpcoB7inEajQDhV
JAenJR9zSbhgCnTJr+byoBrrAEPlrSGnvjaKLwqCdXLj6pIhis4c58+aNstD5bjegEJwmBvPta1/
otFGH5YLrLdjgRxAhEJ05Gmoqat2n6fpZ5HGiF+6+JGP0hv3TiTeKvbXJsTlQ6EA5ng6LYf18f58
qLgzoW4MuvIHWr8+JrPm2aRYOkTJiIUfPenAW1BxdTMEXp1kn3LpHl7Pt1/ok9i2hp4YyB567bgH
/vkIZh1JmRYoJ4cDRXqah9eTM/8DQ+RxnOd9vuCOss1OtnhAnJhOy/BB1exTpsZIACvxT+865yUU
58jqPyiP8g5Sj3vVADEE15Q+gS/79PpDX2CK1iYJD23RFEPljGW7BIH3WaXmJiKcRhV4ZyBze8Od
8UkmFTsKfTyG0nZvSq36QVUXkfpQB/aMObKoeAsI+EIb0XZ1muBgAXWNjtPFWK6b3XFGo6b3tQGo
I5ecduqzwcOarMTnq5BQd2utgUhZPgDxLE6c/Pam1fCJ77Gucfrs1k2Uuy+62Y9ypzgU6eACx32L
77A1iS+2GlB0Hcs7k6/sGBdlVZUo6GtJTD/MmZLj0pKCtFWDqn/e/SrMjRDfFMN7J6KUTo6tVcE4
DCQUaGYctLbuj6NTi91KnmAYQQifYpokzkS+0Demb7gLlO6c7oANlGqLel1TzEEoxyfVEDCs2vre
2Nc10gAw+Vy136Jv40pIeXglbp2T2sY5xciBHoZcvmUf+1Y/awevIgxllbEzS/e5LowsWAYXf4su
7NG4lVdOHjgVZfQSfVoEWPVwjs2rcTGvLUokv1u49z002rtU7CFcfNhu9qTO+iCOqfFdtwpEG5Fe
lPFpQF9om8nUeh/oNVrg+pTDJaWS2v4YvllJrf/GMOWl4ASriQkzzVSpm5fckBBOeRl7fJxtplcV
XMtbCDfHlPyZ3HSJuvsR5ezim5L9td4TphC+Ykdn3RcjTR7eOF/rZrjYLIQknVLbQPvCuqzBmbUV
GU1VpmjTIgOvmkRAEXdeKFQO6YDufGuUzJp7deoRc7Zl+7ObW1JOp9/HFc1KC83eBhTDG82BF4ZO
dEVNujoceyakl+e+gWI3IW+EJ1vdWXsxo9MeVQCbem060OlCy7rCx2etRZHdaI6Rl30F4oeXVZdj
9xBZg29G5vuqdcG6191wcD8y0aVKaum5JbNAuN7LnOtoWK6LmkTijVV1XmjpI6FjYJ0IKgBv7Evl
FrtOyUtcAzJfpX3QKeJhnC9BNOZ2ULtuf0O9MvmD6zFQ8dS3ROuyQM6puvugDXp/5yRftDBL9tkg
Vwq4gkSup/eqc4ItKzPR5/IZ2Xg2ieukqf025Um19Iu2DBO9v+jcjzaNrQZjlIyRxjbth84nVV3v
t4Pdtrf6UpBXVtdb36LWA8QOcF4yQjLx9ASzlri/dgZLsWAMVtNQX6vStKfxSHA9d1bhHkeVXaUl
LWyz0/xpjMrz2Or/VGCadkVlMROQw88tJTeHAhk8pO5ItKOHMqIw39IXqFIoZkcjNPXlfosMpWVc
Q+pVu7ifbhg9kn+uBQYKZElgdNGTMt5vI6jW0e6SpE4pinmibVmQwbKobpv0ZjKy85j2iOvB79qP
s9i1tXFnJNVJUXR5iVUcUqV/9irjc+GUWLY4GGH8igYpZUWn5/u+73YEaG3vOiVWbtS/wbYA2+W5
MBWcyKR2y0jPsRU6Hm9e+7Fr9dOYqFs7VeIQOxH6dOgpjM7Om4T3mMZyP1hYsdZULNqy7Ou6CFE9
YFVzm5HusmZrZnxP9qXfaAyvYVmGB3q/kCMz0slqzbch/8CMN27IxAuatoJezHxIJgTiC3MeT6AO
uo/bc1oSbQiT67CClX8Q63HxIhPh96TDcA3i8H7rlBmNaPf9WFtg27EGc2RdB7JWX2Qjo0CXOZ5J
1tQE9tTiLN4ufYBVJw0w3fkyWBTfVWfHQRUhfiMRlWAZEeYODfT/mixI4ARfZ0lEEAcwUHd3OIvJ
tD1PFaYSThte51zUVTFcRRl5EaJN7bnEbSkyp+gRXnGGXwGIDWOhEnAH1CM3xIIrJsr7GT13fdIQ
+hgYw2ZYRMT6XQzU55y4Q/luiet9bZ6M0dKeDDPq3o2wFBpI74dFp0+3tkD1eKh3u95b8kOLmswu
QY7oiKINLhOtey2t2buJvOW0GGntV2F2Q2Ol3ccKD0Wn6AJpz31A/oy4AUFFDgJoRol1Xa21mZ8x
HfW3bFj0BfYMWH4iiAAz3+t0/ClJs5KFfvyunRRxqcIIZDuRvZrAtxhMU1Ya9GJyI7lCvpvR8R8W
nDcLDiR1JdP+Oj4XtVS+No7ZadsDW2q/jl1KlI98cjaskJpm8b0Ow5ityBcz2tNzVu+TYvWp9Uyd
Hlye7rfFiCYSgSjLMBDfABXuiKN7HeRt8nnbnppbfsqcFNXKtRnjdEh9LksM5QKXMSullFqzBKPE
+A0+A/f6w5hrXqAMfC6T1jxmZoUnX41BRoS1WYEOCpMSfJLXGYda8T20d096681HS/HkoyXO6F2M
d44XyK7uHofqimXDbTfChyXpm+WwpOEj7Q/MA1z9CK4l8RESPMkF06OqRr1IrOWZYRfhVTPgztgk
5C9uSA8EAQQ/FRI+ugb6PE4xm7QWrANK7bC9evjAnV8H27+vKphikWx2LV4aXOWl7zrJ9dYDqGrA
10n7rZsddSNL3DrW7EiWhGV4L2TYQH+gPONl4jEgKsuHrT26tVzSosJIaFLIZDM9MtJpCgZ8mLap
H30L5hJ2mh/IoTy4OxggFP/0k235vaPR7Svn8AQbkh0yoitA88jvkrjYb+vfZwicj4Xx7EnR3Yik
XvbCxG4uLN2Pdp3RYur08jDEPX7ctkbXYkGif708tkDcrCMqFBsIpWX3vjIHpOzbyjlqCdoH3VoE
xPOdnK3yKpqcZ1C/3+WCtnqr1rafgfc4WgupyXiDS9EB0NLtooLBWD1N5MHuc6Y56wehkbFy0Kcd
aEUcaTLtW16IVYohdq6WniotjIoC51r6qXXYP2W5B+CXrmgQI7Lhy4KZ2iopwrAmmEkhg7i2r2wj
qeneuyuqJ8MrUd3rhQ69sAqXfRm3JxLL9myNCjNSAFa/sk+0Y2DZh/fmTE1tAfbb20l8F7r7JOM8
Z67xuaN5+uvGi6cmOXs4VNUW3fUMgGY0JtzWcqHxH1YPuEiGzsOc/VBJG++K2YaF73RPUTi+z/pp
8QsUwYMUFQZ/GxxmU3g1FHp919SfI1sbTtu+G0L6hNXwo8yn+BQbg3lte5ABt3oMZiow574M1NqD
SZOmonm/0zQ/T+56QyW0LBwY2lsa6W1gAH38MJpG9avJuoVuxbTC9waL5h/V29pzr+0FQyQtOw8W
Y4tadkhL1AJ7B6PlR+Lka1iuXyoJ/e1zCGGjgmCaZyfJHtr5U5pHHh8Ur+HIXm7M1LxyarxOwf79
2Gaq4/8Qdl69dSNruv5FBBiK6XblqCzL7hvClt3MLMZi+PXnYWlwMNN7MH3hxt6Nti1pkVXf90Zj
foub+p1y5Z42KL5wN8nGbedljPuNbHZu2MUnz8/fPYN/JYcI3AQu+S6C5D5Wkk4QZV7EWFKaFRak
JWSmv3dqu2CF4dJ0ZlpS6WXTL6qnqr9nzybMakXSrIGZqUxQRtiRM6M+2NWjAwxRRO3zEP5NMhDP
RMyEMk/h9yayH7qZkzULs3Lj2BMpCBFMRhsUeNrESiNB0TyLIvyex3N6seW7xsb1Ha6/rZrcpa3t
kqrjLk61L4lo2ZYGRt6MOKWdnqDUNBEv1rNRNF5nHKwOkaTRx08RVPrR8WPvRBQCRae49jiThGlw
PlNeb/hQS3bxF5+xui7+0XLkuA+ISDqkrFFLhgIyq+KtZ5fyQRXWhxE60aVgUjxkTBAb/bFhmCxP
PfFdXcMdt6JQkevsZdDTXNx6FMdUaB3ynqwesKRRzrsmVdFJnyd+yCenT7vRyYnRY93ftliWIuYV
PTo0KPZu+kwbCzfdR05M8odn0Xtw0m9Z+Ngi7zrKLKfX1ip++P67QRjo5zROh2IOt0ucMPgAx+qt
Ua9CGhivK/qw1Mih2XoU9sbmH5eoJxL/KE0ZU2MkkQuZqD//mv0G4F0C3M2CD2FqHXU0+WI3ZLtS
O22JdueU0TmruIeWsCKvC0RXE4Ym0YYH10HTNsjwaroEoTLsRW9JhU6skjJg4lDf1aDyve+D1wiS
qh/1N+1VGMGzyjtPc/QD8USyF+sZomFrSR/W5NhQx63xLdEPPlFKrm//THixVhwyCAT1vbM8FQEM
q34PERD+lInxmRLAcu5KIMx6xckHIs/3aqS3xxl86hb7gz09NmTXfq2LRssrDNZIQVnevjR4b7+o
UznnzX75Ljz5S5ZNuBUVx40+4BPRPTap7+1iZZmU2tJ69S2GILqtSg6Cjgfa7aJVjBCUyTP8Xb3B
Q7q2hhRPrIekjuGd1n+aZkdSGT45NkUK+m0oO+PoIw7ARyCwWUfVnx4EupeBdapAwffm6L2NM10Q
RU6zlJBvniEvKVDkbrH5mSUr8GbmiOs5SpJU0mZYpifVUMI2IMbCSsiWHLbyt5+q5PhfnyI4vzm+
k+iUbvOVSUCaysdg1G+5/LvLR5qdVhHDZM1/D8lM66HLRe6b4++K2IxNyM1yrKHaKC2lf27KHvI+
5eDFZboxF35kQQxU7knz0OWnqul5rtYxPS+Gx6map9O0EhQa1vjaYnyaWd2xeciaZN+tEw2e51+y
pznJQrO1Cs705EQSFAsbJ2mdB/1B//5wof0qwETjrXrc2Fe/Gs/6qekfv0Oc4bvmRmWKNluBV3Ep
iZFo/KQ86bMny8Pfbtn9IMEIfbCfW7vWHv7oV5K46V++N5bErS9E+Q8eJeuKQmA0fax28T0qpwsr
NkoETo0jCTF7ZeWHsq+7DydkwncH+31m8mdfCz41VIxMkMxgm+BOOEbDZQprIo5bfUI4Q3BrQGQu
nMlqN+Nv0l9fnjjkMRkq21UykugsCZPSg8bc50iSl/6Y+NGbHjHTdXbQw2gNO3dFgQLY91dG71FA
CrVcx4wuRUZax91lJtKvn7eNT32GN3+YtaRPMc2/jYNPKWA7/tYroefXj1HKlOd2QXQJE4V6pqNp
LY6rnQu6HoEN7GUakvCnVoqaRyZY1UvtmL0UJStN5nUHKMX2PETN98ysqCNrEqYQr0g2HuSsFqum
Zb+tHXtfW32w0+RJWu+LCQVeN3bMHR1d8svAM4p090tI2a4/NfLmqP/p+2s8BigVqn7aktxxbn37
MARBegwih77ojoaDxW5rBFnDLlN295gW8hN3IWgYQQJTmnbnAcNhTOTj1mstBzfR+OpHccfaj0Zi
8u5zicCgaxUfmRm92latzlMbvqcDsJor6iOvHL0n1d+G4DcYlNJ6iKivqX3M1vQ54twA7O3qJPia
SW3g0MSVdEDlhYqrosxq/YOtko0oTqdgZyGg2zkK0EDPAEM6kjbeMt12Q/wezKivomAAUcgInkqd
EXCH4MRt5mTf9Tuy5ARbRIb1rgclku0+08xR50Cd7BnQ1OjXnaTKaFDLqRfTm4qLeak1KEkfOUei
dep35/KhGtXjSMTBwSat0IUpeBF9tvWWgJoSWR0NsvBu8TGUyCqJyVLORlr51mwMUaKD8wrkv0Z7
4um+yRjVsuMaYpP5vX83a16x2ZNRu194hPaSZDdkX0uwUx5hD8tSQCYNjA+zQZlrEdTPnXID+Oa2
3k2FnV3dng+6zd/SiFzIrkGOZSQSB/AEZ0wczcYOes6eoRy2zYyyKGsXXoOVjc7wONxi8vTzoZ3O
OYefRFL5pH/MyqbHvWq9z1l66zMGd9e1CxMq395+cdSbnhtlXb5Cwcdg/B1KkcibDkrll2IUb8Sd
1R8yCCluL0q6pmeFeXVSF8Mg8qtppHvQ60ttz3ycHNu7NicBxq+KaN3JLf4i1ABYHZDOgpsfVRwY
O0+W52CgpsMnFwB9SZ4e3RZrCrlFzUoLjqtmYYmSbGeVCWVuQWVd2zBz9oOYxIpZ0JkG5vPNbdML
yvjkJXPbW1Gbw90jCJ0FijZhlVJcK5vgce7cn66i6gpgStxdWiiSMkue/MXqNn7KbZqPdnejV4tw
8+As5fK767NjFURi6/JEUNzYWDueXXtvEJ9/Terp0qJ5I/1UXYgMvEkQtROxZBYrb/rHa/ycroMC
XnKR8zFZqltmspf355nwu53tVemRKLMnQuD4N751GCNbbZwggpUzpnAfq/kxqFxaEqiel0X+a1xl
xVbWi3MILzfP81tuNbgf0KteStq+vPHukDF1GIPRPVVRyCZQ8jyLrgJTq+T4aHRqj+Fj2Qiy9a58
wIqkfyQsrk1D7GIU1xIUYXJCbC0e1WL9IimQ70nxtbivrISH2AjqjPWyfx5FC9qHTZ1PI6TkOa+G
Q5l6XHndePbnsP1WtymqSC/Z24TvnXAhA18ULmHh2CM+SDnsvy9NmGz0xWhHJj5AvzqE5OiK3jDR
LwzTsSfwaW8Z4PJAnifDaPKDX1d/ac8QaoP9MCcl0LcRMOoBQwl05Eczk7deJt8j2N3ncgU+g7J9
961ntxDxnjAcGP2oX15Ne9mh7L7ljPX3JOrL975BNOW7xrXIzRgz7iLeluoaLxkLfdtSvtcX7iu3
b7JLi6nYesr/ORl98qwCjgJY+mCL/ih9Gq2d6BAXF+YSn0TCYZznHOwZIA/8ioquVeh8VvaSH2JV
ZVdlQokkirSzcXqIw4GSW381DqwvcwY66E3JMWgT462wejQ5Dn/90hdPs6yiM7GHt1h17bGoIiJ1
nVIda5BbGuZc3jtiJE9E/TMjL8TMkKi2QG33SLySF2nDeqp8vGeDicjRLPqXEbmQn50dM0lvpApm
O9ODHOfUv7FIVftZGie76pPHIlrMzeob2FmKPKSxS8lBzLPpZMq+PE95eRT+2CHrH03ICbENifs9
pZP0brVTE8o62/Pr7E4eGvrBR83Vn0ArukNv1cHFlf0PvyuCt7LzzWPduPMpKG3qI9eMUeV5t8Lw
nMcZ0OhxqaNbrxiXS2+w7qwl6tuoklucFsFTlWyTFGBurmV4U2NmbMuIqEkPIOgoc+a4FSRHyJ13
hyGh8M1pc/+i/+HJ5mC3mToRieJfGmETi0D+3SadsvRqrAGIKuuKHT+D6LpkpB4ily2Otsw5TLr4
xhPk0HDIh7U4QXEq4pTLu+nKs2P4462qkxeSuNwdnm5i2GVRvuYFzh9j8tWpXBg349lezp4B801B
x3oBkG/MwvocYU2/6mdHieav1p7QrMWudWh783cXEs+XmnDk8It4u0lb2RixOz4EfTY9FEOidlpv
4sWDOkw8A+TOGU9BZ8jtQqDyQ0ZICxtw9Fpmgfm9hq8Jc1QnWVRaxBMnT2PjxWeF9wzubtVO8KUn
goLzYOjdE8Gk3vponLs0654Aj976mc8kjjP7xRmRs9k/F5QCj1rONrR1emraes1s9qNvOaL2bVa+
ZkjoXzthspmMVnZcvJ6zcWFUqoqyvCEHTa4FGwoonbVtzMB+nzLp7uNmOsWKFmrSXXaTjOqDjBsa
OtFAPoI6b1d31AVcfD+mDOWDHR2CtKyJcTOi++Sb5z6Mil3rtsaTMtPDULefYMQOanZra85+evek
8VpIjyzSTN5n4gieLdEDIQ53X0XLvawU4YB1M+7dAQXBQpDDrhHm1a9y+wIcQK4J+95TTCXx2EXF
jSDG8qb/l6xYPNsioUjUWxUPWuwwksxP80Zn3V2ZWne7fBsQhVwz1ytvqnXQEFYT/4HTLGKTJPGy
62eLs5t94MZKfYDdhTT1avMYAmFcjaZlGUDdcVIts3hGKURcjNNTBkLXU4Ex1z2tLcunC3P2MORG
f65i+10OrbhZaAIOCa7OMB5+1uaSPRbKt1Enl2qbuJb/YIVutRNt42/9IaJ43HQFr6A/0fxsjUH3
whjQvyx1vvONvbkUw+s0oWcx4vmMsMKDiUMM28nSv2MhoV88CPKTqOtxL9JRHkYjXrVcU7pv3Ugd
WTDyR55q7A5iBRTc6lSCAz9AikcPjqKeOcnldG6Wftd7TfFkTUTvjNLLr8KAOVXSHQ+OnyB7XeRH
nae/SjcA+kRhDltJvm8YYZJcHarjhLsvHXk4TetO3DEdhMmUP/Q2WEvOkt8qWW4RRrIZxui39TQ1
xrXaEIuFVyVkJcjqst9JC/yzJAkUCKXakag6Qf8zEePRQVXluWwWGejvrVrV5J5iHNbTKa0wagsR
+NaMmXsXc/+whKBmiI8MZOLmrymrnY8RzyYtPGlj2i+J59M6mgbD3gCS34P53QjPnB7CJn/y2WS6
wcp+czODSezNFqFKs2ofNWJX1/NPEajgVjRL8EXtDBzw2zZ8FJGJ27YCeVh1VIe8N8Jt1NY/hKjE
NStTGDoWVDlH594uq5/QlIkH+tx2ZXDBQrwt+xAhwDit1smMkb2rTqFBrbs/NuxvoAd6t53N1bYA
doJtpfkOTYUvLCvPKkWCZSwIQa3Slds6OQ0TcrUqnuIz0O9Ok26L4b11EypSOzS7U17PTxKIZ1sF
T85z1FvG42D/cYNXR75nMhges35iqDLJ3hJR9KYCf2+r8Ty4TnlJCtg8ljq44Rpoq59FgD7NQzKo
jA/klM3OimKADDd9gVBJHuMAcml1d9UG31vhypBjgscWN6e1JuhaGMOGckMEPW4sjuBzmb8hJTgG
mPEc4onvfjDt2Tumo22O9ymojhaz1nNjmvTOFkW0l8okel3G8Y2M6j2a/Ucn7Oqz0+WPDdUaR9NU
f/LFWpgxBIp0eBhYv20RmdZ1QpW1aeck2ia1yrZAhN+JJe9pz8kBRpJ0OlpGda1Iwbjpf1DfZB2t
ib2BBFcEcot1GGg22LSWKB9yokLHtjCvseeYV5xUzKG1+wdaq78MwC+kDjeXCffP3u9RIUcE8F76
wfoWWEX8ZFc16tAJFfowDSlRJvOyT41ZbGJjNJ4MRufiPe/LfG+HTXX6Fy5dJzn8T4kCFiUT86lF
fAsv0z/SK5pO1lNgdvxksgjSqGZqXKXxMD9BA0RtSOe7tvrgH8i2oyN+MpXgbymyFw2Bdp7gDKv6
v0AGe0orql1NueA9muHDS5XGx8KB+XNRBE7reZI7SLX5C0hLcsyd17Go9Uuw7KoMVCeX3kebyuwB
189Ov95c6KBYbvv3gN9k+6Xzj9sXAvg/imx9olfHkEpLjsiZQyKslhNe8xdS1S80tIHydkjmy+aO
WAD9ZwP2Lpt3WZbl0dW44qrvtg02CiE+LNd516BrxWSyEaZ8S1r/z2LFzr7PxoFEcsSqrtEjKVnV
+CJtFB17y41OR3nA80ZeQN7dhDXJgwwAJ0qL5q+xWt6LP1p/PkWZcSS/kwspfWqk7UONjMHNh+aT
TstgCTqIY945xFb9I61BR1ZGmvuTBGoqAHe5YQSXLKi/t3P+EnRT+RigLd4lrvOzwcHGyZP/1phR
k/hkCyw0XufTD6cqq3/xkls6cekfzwzImEA5ZoX/i9Yts4FnTTSxW40CWmOOU7sc9pVCC0tK1TmK
5EPLf/XUUc1A+BCF7lH0YqR0glXu4p9JPw42ohjREqmEz0QpRHvsJ8yD1ZvV4qZxKtG+OEmKIK4g
wEhjD1GrxGGZ6ld9+3iZ+ZOs/x8VFW/bVJjBybLIbqe0wNiQVUjgf9uYuyAv/m4jC05eDP2lstbg
5DgCQ84pbC4sJGKpSk9RMXSPxvCdERft6MJW4JE1D0rtGMdcVkQqJNaPNjbUBaDpplN54hqQv6an
hzBxqzhroFZbI1j8bOXZ7+jSVWf9ZRGKvdOPMQ5UdozKfZKde8ZmgVOBnPrnH0Vyx+YSXWonuJKT
WnBZie5YGNijAWq/JUGB7gOPzdy2K9Ce8N0SJL5DrjWQzpCPDASJjyxL2QDPljMcU1v9aDGGbFgH
xr2Hnw03Mn3wImZgnIjR9grx6FcdxHlbXNBIk5K+5lVEbA4Ho972815MSXjVAtsusP+kxfxd/5+w
Xb47UvzRb36VRW/D6g9ZZYtoHDkrjCna6aGVzBUQ3AEFgNl+EXNxDlznDWJTZCuM5MkfbkMZ8Nwm
p7E2TtbkvzPDWXiHyILNqXlEVNYi6GCX9GB/qnpwth2jWLlKhtO8+uFaMzzPikkFfJaXXFq7wLGm
PeDxK1H4HbLmmP7LMvlQmfUyzvaE58P+jDP8Vlp+o/z6OwQcoV/hRd+ThoHkMq549dkpSaB/G53+
S2lgV4KOHNH9do3p3/oWnf/QrnqeE9i4Q9E+Uhjwz4BrL/FIMhfJQtFAe7GcdDqU+ZofWPnLpvZx
bQXZ8uFYBHpNefxq+y4TGJ5k6InoVGRme5TEZuqPh09tX6r2d6KQZ7psVNsgRP9vxufRuFiozJDd
wNFoXwGzK7hxae+UK/jDxPKmJRD/9+3irGLg/3FQeBDnTuA4xDRzXPxT1NkkkHapE4/b1Ff3uk5m
luwpfU5zKmpsYziZzl+a99GUmIYS9WiXAjFuyaKg6cQf8Yp42EesTwcxd+a3f09R9Gvy/eBYS1iC
2H20LUnZ8koa1PXPolIXuVi0vK28RtEyo7ahIibUsut/kRvqFMR/fnuOz2eHFNrx/iMliaKUxCLb
DOK1nr/ljSd3djumu3xa4qOoleLFy6dt7x41GKlpB33v+Gt6Yxq38TlfAdc8zl8F1Cjm26P2PvU+
lg1EzNtiST7/74/kPyWSfCTCx4OGYwBvsr960f+b17wry5D5B+lfYrinPFrOwyLf8G2IrREW7ale
Irwb0NWzA+RupEO4H8Usr/T7MLEkYFnK+Fdb5X9kYHhkkhCCsYYyIC3/p6a8sYspa7l7t6ZJnmRv
PgQ1nHRgTU9p3IV7emzaUxvRdY7RgkpZc4UqnOjNiJlTsqX9l5Bd3rr/cL3yBXm2TaaFFfLs6uf6
v/2QLL/vugyqalU32vhrendfcBpcDNu78PpQiuH26RWtUrVtXKL0EUeZpH6tlNhqU0yQyeHgVeEh
dlGgjAnK/LZS3/RjADZzLyzUEZ3/XVr0XCyY1XYuchzidpJ9NhI+YTWiRzCQO+d2Mp7zVRXoRL9i
k5VpSOtr3k6glNWCGihYzEezkWfbqv5kbQw2uh6J/IouGlb2S3jjNRdFD3GZrPLdatSf++axdpro
caLgonNQhFQGu13ECrSxkpKiETUGO/hSQlOw+3Yy/5m7CS3uRAORA1sZb3Pov0PxYRqj4+DUZGP3
USXjD1mO/UXzDYNdmnsLrJy8GI6ejGKTzH0hXmh4n5r4t9v2FbxQJq8elxYQiX/RPztM+tVmUBaV
1V4tLt2fMC6creOM6rs9dN/AwrmrileyxMlQSrw7K/rfE8N4K/z+KkOnYiwHsjDDvLm2sPGkvS23
qVTVrQmXM5Y04+DPGdXYix8/CbZs2SAClgNM5LqJEeaxoXzE2Vf0c7AMx+5xlghimHQ+RffZBmFx
b+NVPmjG2TXAoUdYBKWAi22gSe8FVI8JrjXaRzddQ0K8kD2Wwr6O4fORfq29Y6nkofXmpwQFO5G+
CVKuOA52SSrCXdPY6UWToUvVGntXJAjrWFExRNMzMX9xzWbrYA4Jzozp26QdjpMdhHjrWansLBv3
q9QcvFzHBNjgYSPc8sXDB1GuOhH+ZjCJhah8z03vOXKvjRZAT6tNbsiU+nIm4dg4Iw3krimNN+WU
P5KOEV7rLbS0euxw4sSzvI+9+GXJFPwSpm1inwJxNG7CVhyDPXxyaN+cbq/ov0B3IJjyIEUr6NON
El9SllUCprVgg6mIvODSxp3o7NTodR8NF8aAEnTrGmF/tb/l9JF+yeHSCL+JftT1eqzne8BDDJmV
cc/b6rO1sNV5/GpDpERdL62tm9rPaknUvjaoTPGJgqEPFy0PeqOtXzQP+hIyqBjayXS8cB4dsjGx
b4GtjnnoRgctpMDuzHdD41LbLstTbF5CGzsW3OgPV3oe1s6B7o6AOAFlfjYj5szCfsLrlD24dfMU
D4N5sYhaZlFyDyZk4LYxSKttluW+5Ex91eS5+7l13hpbHnOg9yenlbe2Q9FT97l9wHYpDkPbnEa3
mbYeJuYz+/JJDWTZxLFTnVSE4xTliRbxppShb5sYSW5BuGkxiB+ZCAmnQQlzbAyJfmYYviU0zz06
IvosnYehmZdjq7rm4ObAtHVYGNuhBTEi1vjcreCije0QCtUAXZgObpa8OL6EEYimI5xbes2M+H3N
KGvFeBYSEWM7Dp8RzUHXgSRaMaRnORrpOSvujPZH0YjpqczFsC+X+BXSe6QBeZPOVJx5TuOcLVwQ
LpWfK4NAQMGHQ4HYo4Sfiut10cCeDwGXLK+NxRzsYLSiZFUcbHpmqHNFpR2I6KNF/QikcfNaskZS
GUFqR5hqfDQ0G2UZxwKL7i1uKqLF4/hZOU5zKbEvCmIWaKfBFG3N401ayTdzwbppRXvgc0K0aoQg
orTA14dfep7SHjS1ipscfNwvjGErrYhTTh/efT3+UoMDlAKRrrmbpm7+LEv9l1MSfj5UVXzO6vSm
xzi6gD5No/MQ4bvB8VQtSErhIX7qIbUBaQSNpMkgF/Iy4nhJy3BjyeUy07/y5aGL0lWlU+bNTudf
TcGaU2EFb8TigTTV0EoJBUblYOCOprLcgmNupqPZoKYd1HAWMZWGq1KvDIpp4zUKo6maHuwJnYeK
34cev8rgDB4ur7rYJtmyz+uFw329pf6/tEpfARQWPWcjzKUScHEDb0NI+I/eEP5LkGKdWgOJIkVC
HAs71xlJF/NQFOpZSS9VQw+bZUaoAoIQZCBDyq0RNT0ogjUfF+Q0+6Tq+DybP0Y5dSe1uj3Ldc/I
bI8UMk7Ac+XIv6LGnHaW1zwMYWZdWDR2NG81u8yjGUoz9EM93VZRfZPl/anOfg9Nu4uiKdlacXwv
56C79KRy9H2lTgnqlZHp6GjYQbvtmuIarZEucYjUm+w0KhPbXUZnNGg5Py4trk4TCPs8juC+iVPL
1PBDwxdNON89PDe0frJMxdPwmtuMf0nMKtat9nIdlZDZSfmoQuZi08GqVSzkaGQpIdfm+uPSXIWB
iBxtMQROsJz12WiTwXTxhPTvxDRuKGJLHy1EcdUKgKy5jNyz6wxB5NmX596mt2FhsWZurX6UAsl4
YYCiEHYH27wmXWVSbFMJF7EE6e9lEN6+X2oKu8iEPrVV9ms285AgaAR16bS85EF2MnjLOfIJF4Ht
C+Hoxr4rd3bpXDGdh0ezUk+m4aTXImtDVAvoEU1FSlBUUAzISrlkU0Togl8ctXpFFBHWDJGd+9HC
zN9D6w1CNacOkZ2DTQaK5e9VaQbysRyGzt3WgjarcQghtxHz62fGpeeKbrf4T+8BoPpveVTVR/CA
3yVldvwwIK4a0CnkTEkHUjm8E5VhTsrfD0uC7B6F0DrrlCUGqXCam2vlfLbNVD6J5/B1MQ3rRqEZ
45S9vFlZRHLBClHpi7NocmvjEM98nVMaEzuzRZKzXOtVEirRt+/KoPxwGrvEJ1VfyuDRBau+u8H0
yFAyXixL2KQUeeXRmtv4UFHXuHN7xH7oHDdWnRWX2rYeKrCxXZ10p3Xg2GnhXBQUH1299nUgUUSA
1Z+aigquGvxKmk7zbI7y08iq8/prhVZZmp3gUjrdr5xfjZlPT2ZUPRRca+0S2+gjORuIIfhhRHV1
0MqqDPiCGJJTORKxQcstquzwSHuevckgTDdtVEUXLU5xM/NxrIKFH+Y+9TkjkWz8oYbmpiGyXoIl
J73Dqi4kKc5x9jaSQ3xGAPqmOkapsSYuaRa/h9KyjyAX5baxghVs3iN4nR7mGtETgVVXz6Ys9YvA
C9IZsVortSNdw3QIZDzQf59mA2Tl3WhUmzJgKIvd9KLm5U3/voEn74I6yjkT9HZPo8A+JVV00mNl
EtN72fvoWZYC3L9IyCIAjiaAyTTwq5S8U4grkkNbY932fUynUmTPUZAxOTTtXpAQecjqJL2HLJWU
Wxo/47lYs216AoLcIjjkbsbt7qPI1EIvD48DADjymcjwTsHeSqmhLMvl9OV00GpZvUaL0kOoiJjH
TYmaMw33OaFL7sGJm305kayLPZy7XGaMZX1y1LKvac28G3hmCSvmEIK6WaUj8YQkm9wCCje/TAu5
qvdUAhhf2v2wJkR0iZpjSiHZlQq7u6WGZK9fL5u4r7+mXp70XYap5VhaHQowBD1E2JEILmBxdKbH
TGPcxumMTZBj0yzPsmFQ7ZvY2RGRrr4iFCokmWkydV+vbj9wimRZetdvM0cabK2EBFu4hqB6V+mX
bHMMR2vdGvkie1UghvE777wEmbsVrnHQjso2qdytOVjldvL+whIYb3l4+yOmq/uX47Jna1lqtMaL
wLUFybZC1fER/X+1UzPvDtlwl4HTrK9dSm9XxWwqqueETKonlKC9G1I1WtEQmbviry6x2wu2XiYB
9sAiE1vqWqlaXmcp5EnNiOMnV8kr8Nim50u/x168nwYoMjE7brWJfeqCR9y4gwyIAun8/IbNK9p4
ggIlKyole4I8oHxPvmUh5InqGbaTIjpGIrrr90rjj8psF/St/J7KF/GdRMP4ZK9D9jqW6etCu2om
LBusbd2JxL81qoSiW8c4F9MQnszI/rKCTTMGG1WG082nkcRtavFASyHWggbWrBTNTzIz0ouRwKLC
IT/nxHFOQ8y5mlq/xVK6T7aLxEr63YeV4xbyQzQaIix+9zkih0hc9e0fi3HeVUPzQtz1cGsXA+p2
1ZLrV6LhujjSk7qQ8MWqBiboBeFTI/ybzoqyyiLeiDC6qyZ+0VLBYHY/2sKdN8mq5kRRSQ4rkXaO
c9EBXRPQ5YU4k9cRT8U5racHAxEIao7kZ5b2p8ycj203mQ+5D0my7vlL5fUbJMZUioRQ9qtcTmNS
AsCk6/KHBCadzzp7JcatuObWdMCOWW69wXmG/P3oIjthPkUvGodzs4+sghUxrV601chbbU+pOxMj
ZLqsCBGfmbOoZOfkBKmYRDNs67pavQFBcwGRqIhUrbgVDwpr3KEFrentZnpA3fE2eWl8HVwW+kmq
s2XUFEHn7nTWaQ25iMjgypN3bWKYhFUfo973t55oQ2iZMdyitqh30SidA8DzuElaFyBkDUYA0ZCn
JXSeF0LbWQaSka/ALbZGDcDcRfO+d2YkNJn0ScdZ+cIhpZSUq0fUZDCEpMp8ifcTO0Y0OqLQrQxE
MDibftE9KU+tMo+KFf7WsMLk0EFkUJBb7JCHTB8ygMuwRvIm6reKSedYIy30uWLG4l6Z4hrnhcE2
ygveicHZgQ1c54iwDwIcPgyZBNtqnu8620TPmFXA1p26VFCu95byl6diDWoaUigmcn/fZqEKZv/o
qoM+6PPCuiG/NWs2yjAPr+mgpn2gCJQvaZc95RTrsvK9ly0/o97iKKdwjMQpW+R39juLQIfmpY46
FtXR/joGvCmE5WH0fCgjfEt5xjWbB6V3tGpe9Od17jsmsT3CFhfyOqRQAx4vN6oCjoEMMc3kj48F
8tNtZ1oecXKxOHnRiiKvzhYLhdVhSZ9yxX2U5izqNrxFWuMIIn4ZTqWb3sLMdo4Ve9AwuO2XCr4f
nOKQrG95NbCCjxf96mhsvcoalFPpp4xYHmeZXXEcygfWq3+JbP3fAGSHyBcPpsk2yVf4R/pkUbRD
SC0it2HV7TH5M5Ykn9ZK0+TEO17kdlpjbfTlr2P1oH/Xix/Px5ra6qThj3JNkSoJFK6yb4ZPyznW
9RP6PHMTkaaES8r+ka6p82asvH1CPiqQf8GOteT2prMj6BC3fSrmMr8J81+dzDo+7x8I8hqpSDBS
YNkCj/j/RGNFXxAy49oTuVv+d5yIGFSK5WyOwVtmsbURZmofLBM4NljIbnYoI0UhJ+5aMpGFkCyk
DVyMymsh33JxMQLmHr818Lhn+XkS3WFCzPjcoazGH0wEbZvQuIB8o/cvnvp/7J3HkuRIup1fhXb3
aINwwIHF3QChIzNSyw2ssgQ0HFo9PT9EDcmennutOTsuaNbWi66uyqiIgPsvzvkO6sq5s49zDOew
TqLjtYZwnemh4IJafwYUncK90ZtzYpuoVpgRbdZmJ6IxMOvikdmjceyK8sylqbaxu05J6Xh0FBSb
PnM04NrOZRE9Ihl85faqTNCHgnLuPpch04Y5LbeapqcBAk8/L9p+Xw+Cyirq63NWWgdYTxiEFIe7
AscF1XIozvBSbsoJuQUDPO4gp88eJrK7VSb9q9F1gCl4qlvnWZu9g4kF4+BFtQpaq/f8a4/uIoC1
Q7TKXv9prUzDLObtF82MImFow5sJGGhyh6+48Ebiz+IXhKzE6XjYDqJM3ZjxmG2ttdohOPm2Ms3C
nyHj+AMJ5xh3wwELbzL4rTvfxmNCTpmj7AuOUbRV6K4OvWt/4dPGAbDWq3la4VwHLWUgVwpK2aWb
2egh0qYTt57Ym1alEEOW4W4As7pPOStlVcitPlBwRyJka5C3WzVavweDyYqLJFdjNDKxqdX0jozn
7xJCzP9ipSMxBLHzEIT8Adb9yze24BhKmJv+Bv4wei4YsS3xdtJI0G5EGO+MZkIQykvJVhB9vErw
r39bAxFVu45OFXpeX5ctgLPeuEkJl8v1GYd8o4d+l3o/clqFDbCevwvfsYx1ufHPj5vLloF2YYUe
AD1Z4TZ/mutz/5d0+8DTrmg14nedbTgP1NTefGkxlOWtWz8Vguqm1+gDuUCmgG56tygUoPDZ+O4D
0OKLpp2bpouCfIp+aEsODczGaOyyacPGiEMxB+wEPl7uIrN+DNNUHmJ5vO4H3BYkd+8mDg4GEFOW
mHy20jxKyymp0IHUCTw0nWhf/7d3wck/tYXulu4BabGj33UrLwzh31p24evO04m7VjvMdaJuhPg0
terejYp3c8xmBuTRS2q6n26L9PAKqOw7ToKcYmjDd32fVZ4RVC0IPdKuk18OhSrOQeMJA+3tynar
Pcy0JR/UUvwux6vSEQCIovuICh+nJkgjMTs5I/JX5bC8ndsR54fzkwUrE9z5G4bbknkZcOrsLa1H
2p7j1fh2HYpEsClVhm58nULvusqLEYg/ON50uC5505XnZVVvOU/y1m6I3lbRyfSoglayHtNSvKUr
r2opcYEhc/3dIkx1dmLKh99qXb2lHerxEYfEKvSIEgMBf9oU/kj6O17S9YBdR5DVqgJb6Y6tx/FT
Eq2OtLGs/KXTflijJc/KiuUmin+qSH6kUXgccjRCFIjTZaFtIJDnH8P1zAQwO6O/FXbzFmfQQa91
tb1KxGTNqCrLmKGuRIURva4vquTxukFPzRXzQQi8MUrpQ6pAGDEyn2UFSmtyRQ+WLwynklPuusgL
kmTL9iJGGWTN525hoc1wikxu56EHf3+4NrCttTNNhSN1/e1lFZY71OJNPEz3MRegDrI11NldrDKY
rEhRFpDYNizmp5uOzR5tB9etik/X313LmolTMzzH1ans+BNg7PpzpztHr0QnhtNkwWWwZwXFYIVg
cMIMBK1Mkhj0BxD/7eEGYgtUSTkeUQdz867G6KrBrsX69sFiqQI6JH+MFsZb1/QKoBRW4FgFSIMK
b017Y8jM2/EA3V4TK1JmPZQfCzjPZlgVoM7vAIB0FQdIA//G78cQYULUoVZcKpfqCk0A2dsZuoRp
U3tgSa4OwaazYmCT4QepS2AR6nZNb5M43sIGZ2BjxJd66Ql88J6hhfwDZB+uMLaps7VARJhKr9W/
I+LzzBW108oBJTbDAGQWvxvV65fgOuLUwcZuqryP/OuuS2fArUSyCjzXPzBkamMThXOdmAk9RG8V
dpew4ygNnbLzM827n6IEaoMch0NrFY/1gjp6KcMXPaI1bHNsJ60T3kYd+jJ2OfjwB3UuVfulTTPC
S1diPExnBvou9vNgYCp0v8TM+6xa157l0P6Imyk7t3hJrrUAseLC76HRXOKo/Ui8OfldtVeJc9Qn
w3ws7fIF1mcMqKj2Ns6q9WwsHLd2x7c3zhukfgOzzkjHWNiiLVwKR+3jVHUbWcM/LobuNirjo5oa
+wm/665K1+FjJdAdsz38O27MFQvzz8e/Z+mWJ2zbErZu63/BhC2VOcLk5fvaAVPB7cr4NpuFcTH0
ot4MICLoK7x2V6ydeZUunzG2j2eHQRuct/E01jRVUcLgyubWj7CjPRvQOrUWuONSFAb9TaqfM0t8
l9q0pX9XpxZlNU8pMuFSHCBHwZjIaB48kYQbG3PNxh1xEmhkaRw0p0fBWNovmvYZJYm9YZggEZjF
6a5kzLKvZIQWvrgMZDDcdSblSrbIU6foWuTsGockAwiDCu6YxUJAJJFNUEW92KYFW5h1MnL9RbHq
f6Mha05VXzyOI6JdssIt37JeqlHLfzvIcI2eco3pZxtr6cqzzPdjqt7EQpt2nRHIAi+TlvNyLS0w
EufzCk9BVlBuQgFPyn5k27xsrzqVKrfDbYOSUKpo3l/PE5Jym+N1iN+bWVCa3l1LKxykyRpnM7El
aGVw1VLVYCkxw7SBNWfN5jpmGWcZ0njmmwIBV7gkF9Nmlnk9362yLc526C2+qfoXL62Gswy/98ZL
nXF5kDRloa/zB4gQaJgg7d6Va1EnVpXxVSuiABVWJmOXjkld0y5vUzTUgdFUmKW0aEeeybWAvLIV
oaz351nED9f143WDqlXEkZtadoS29lXhVQ3KOkLmnetsusL81p6Z6vdsy38LcOY+awOzvZqaO3TD
7CcjGzM/kpwyK/p9JBqevVWvcx3RRSN+XbcfjyZH/SV0qsVXcZjvG13tlti+Z//L6DFh8MtgH3FJ
MpIosrpqUcAxirWsm1q3Rl+uHuR2Gn5MTYKWIzJ+W1AXc3ICa2lWfXTMi0kYR4RZ/YNqh01EiJBm
tHoFFGm3jJN1CE1C74q6BHpcOdnvPM9/K1LrWRX889eULCIf/k+e1v9d6tb+p1oDq9q//lH/DwZu
reqi/z5wy/+J76Uv/hy4tf6G34Fbzh/0nq7jQWGgrjWhkP3O2zL/oLM0iLzCXacbANHA9q97nfg/
/8M2/uAEJNGBKBRLJyOJP6xlBccvCe8P4VlIcSxOJuEQ6/jv5G2t3MM/n7m6Jx1ihzwbGoGDWOov
Jbcu0imvC8f2Q4YrcNnkJWvtLWLp59BSJy8VT3bOxKGd7L+bHayn+b/8ZMcgT8Ndtar2X35yoiI1
pi5JAckoCH9YsmeyWp/JaNkby6/K0o95AV4GrzJbrddwtN70Yf7Wi+VuIs7E907FKYnIl8ZkfvKs
8V5a4925vXf76NZtQYOIg1gX1jypVgjJusVcqAEnnIry408f9P3vV/zn7CaE2H99Ew0QjVDOaGhs
m4/6ynr/U9/Sz1Ho6CHTukXArsCItcPZUgS9s7wRLmzsmDoiPwI91UqQiWmxHFsHMHqrrA8q9a/R
pNjEmIxJV5kBYgeuaAhI7+kQV6hEp19D1zd0xZXBn5sBNtKSWw37aGCxLI4tdgFVKL9FIfuvtjC2
ArdMYjk/I8/iP0zoxvsRQ2zjoVKqs2TnTohPp45EglkfPwcvtmABbR03+jaWnHcOxjHuPPNGk8NL
WP6y3u3yYdTL70JycMXsAbve1oH3NrBrBC+464gMEw28nkKyn/B+sWDVgi4mRjIc75WjnVlFpq8J
ZrQ7HJB3ffvFzMgMZsx/QdLmjCURGPiWfGKL6UJcYSVSeb943I5EdET7Eogq0B/vzRuaj7q3U+Yo
OBIfBQPboi241CrUwAvD1lYHBdEO+S3a26ATMVyCSl9pjybUNuThGYjYuxSn56od9ruyawIUiuvX
nkurq/n8gAqckmYcL9ZUnqCT5H7dYZWpGPF6Zpmg0kCDSg7tvl/cyCdUbtngnVjfjKPNAmHj1MlN
30bawUtUf4lMth3aWh6IQixsB6tdVE24ytMMJLzZr2vIEBzI6oQm2w34Qb5Raf4+92O8qdBrBnYz
m7iQl+cq+QJot6ZJRE8eKaC+TJHbkq12n8VAQVrZHpuI2rhY1RUgRKIovpjgpzSlv43I1WmpHQ95
kc44lItONoN7XKrtMu921jSmN0ahhTi+WKxEaIutBnUrhhqsvhPxLH1YHQSKBMaaodySZbHTBftV
ZeA5wMPe2AF5WM/lxDYck8aDl6ubPIq+ssz9mCPtM7R1Jkui2tpr6bA2YJX9qxqVu7FRMGIfN45U
KA+iaU+2hGw6oTzVMutiraIRTAO8AMyhPZN/qrZ0J6z40lYRs8YV3R1u+gWcfujUT1XhGiwQmHM3
sF3rLoLbiWZ51oGCSzye6n1aaIPb6egUm4qsPwxh4YjgRjIw7nV0fdMZ83qDnLnDBTkt2SFtG3wy
9YoS8HjXZhVtO9yCLJ7MUzgvN0zDidItEwRuuukzVR8OkPZ3XTkN7FTgWlAV2MbJbfoP1u3tNmqn
yUff9pYYTNzHKf9mt0RqCSI5RoyBwvDyACDae9Q1m7gs8e1hOxVqMM9Nlt3WZmluR0shTJR3k6Ty
mmyXoB+P71SRx7mfTfb3MuuR+NSRuQHe85HrFory89JJmFkM9rFzPXkF3QUN4rhJ3fpGqqTBUq4Z
B26oIFO6Csq26Xk9uJrrPN+FRBrtcdc/KUKE2cQTx9Cjo7CV2Fkwq30i7xf2AzYpFDwdGWQIPzTQ
nylYJjTng3ODunrxsd9mUI5I3+v1GcmivPSW0wdAk55iWGWyDH8tYNh8Fh0/8govcoFD0h/AgQd9
0kSbmlhksJb5bnI6DRPTwNtnAbULGSF7omwDmieoqZyKXlihqYIKlYTJE+DMQLOi2A/LpkLPNd4j
70A9MD+1WoGAc5i3VKZbvhkLrDuT9e0MDsEV3ZH1MEF4gEecynpGlUBugkLD4LlfmWEQYpMazhvJ
tXL6Afbos9IoupqiC/cpfr5AtP1dG1VflhV+0KayVmKJ7Ed2CDXcwSMqTkyS36yutIIm1eUm1h7s
ZPjS3MV8dBz3W5zyWKfhSyL4gAuMVqts0NxVxCgYLC8aDT5HN5R3DJdvkzHqGD5ND7rAiMJwSYpl
464bociEdlDzVlUVCP9wjU2kc0DRtGTv49Kn54aB9IKPPJsVjFBl+lGDtcgrj2ypmo49rRaLc/1i
VHy5cLeNhveK+oDPdlbfpoQJTcycYGU3ofyv7ZteVCroChddjnRUYLgv9DFsB2wy2FDSf0sN47XP
yasImY7DnK3BttuILZYa6Y1VnRo4uTtkQI9lJTd5Xhswx6g+mm4+5Co8DHn10Tjupq2UdtOcyyUM
YRnSvIyl/iLT+ldr5XcAmY9LlNi+DBnkeoI2HBxDjtar1wgStfvK3meJu0Exw1rW1X6NifeecmrQ
cS5POHNCAIPKIqwAvAa+ZdC6ZuWr1kI9zHPogj071WGV7ijrUogXHwRcffS6qwVuTOSFVohj3zVu
0GVOTT/mRIFFG+WtFi41fKoCc6c3xQ8mNPg9Op2bmXIdV6lDdBiyxuJWi6UeND17qaRO3iY9Xk8C
iAjVGK6w0EBmIKWGIn/EBzHyQBU7JE6TH2vWV8KUk70xHsk+4Npa2XNclejx6Kfy4VgSeCdaMyGv
ZPXOV6IKinnihB3J3WwESZ+udZ/yCYradR6Y4BW+0wvX71qlNnk2MzsW+M5JDODhbOeTwNrg9y1f
ISXnHITbvT0NE1o2UHsWwjQ/rcNHV2pfjEgSxg8TMAFXvreTfCpnN94U7CaGiUiW4ZV6jb9LNW/Q
1PJ1WcdoY+7tFjokxB+XcIyiIyPzB+z4bO0L9RI7HCTd/B1L+3JkDcVj5OgoJIf5NpnWbAWk0HtF
rmhivxuZ/GakN7gRu1vw55+Rbtw307pbkPFlUYyUPJPs1CrFfwIw+cR7Hoz1xPth9eGFbLQbDf4D
QDXIBcLId1bZ/dLCjtRMsGcbTcuiLcPi7OCOBQIN1SMMS+Pudoj2prnv5/FSu33zlEzmC1FwTDaN
tXAxM2SioTcFM3CjfZnLO2xG1LjxfAtKEHJQ1qK+kJvQjZ5Ny3vSkKv4Y1y9VkrmPmcZCVvdq2Rj
scZTfTGZPGu40szSvisGOJJT992QU7hFhrMhXctgUmyTNZKVn/bkSZanpNyMI6A40OsYNYbqsa4a
NKtttW0ywHep9s3tCx5LKQjrOUKvBBsscvIjEo57d8webRuG3jSX+8FMLuuLMd1wjxB5O9n662Cb
d+wG3xp00Ydayfq+SSxKmcV1t6zuWUG47M7GEZbxXEVnyQ25bx3uMd16SpS7nNsSs/Qcty8tlPBT
i27QywYCExjioXRwj1YEw459eTiKcrNPrcZD18/JUjUeKfN99j4x/n4iEDTRKHwIFxp3uOrtJ2FI
bMtTat5ykjylbsSBjC1201fjESOfs6PYfmtzvd81C1PWySDtUyC1YL6b3joFg7OZidrZ9H4AjbFQ
VPaI8sZ4OCWO6E86Rt5tw6vxsRlAH6dqFAfi9yI4XzsPBU8gDQufGQY6wlrNHyaIupc5/NUODvJi
NbhB3vc5WnceXkBVc233p2Vqt/C+V4d6lAJWaI/wHKvNMxWv8cx1fWTizFfNnuYb3HiQu+3luReW
9iYdBxWXaN+FKMg6T5mdzYyxDrxloZ8y6dpIar0YKsJpnTZkngiqqSAKUstfY6/8IGvK9fXpDeez
h1yhs7YGPy30IjS1C+STsP6e2ql3KBlNbJmARB9WUf0Eudzd55lXnxmm3WqZ+cB9t7zXLSzZRS8C
u0IQOnieFbgR/lKnMy+F0qf9NIn8jP6R52qV9mWKWQlu8WCOjbPeGy51H4g+odff9NGa6fB695gr
ixrIGp8wqLHtUywB7QYnau/i12K6E2rKoR8j5lSzyO8NOvxKaclsuh+BQTjmIUqsp6Vvl1u7H0+p
YX4qFwUdzCq/hl7gx5Zbw6HwxKHWcAlMiPm2DIvwdDPhjnrz+zwKAMUpKgeCj94twemEHQUVR5ze
FSo+0+TlGuLULn23Q9s+ww8+mBYL4xgvzUZoFHXXf8H1GXcjAzs/HFfpru7cD5mu9l1mYwCwd6JF
zO9MH6JryZKMZrrm5ODp6iWfAa0VTge210kympBlP8zGu07jsMtC5kTLoj03VW3iwLB3mTcjiS2R
3PVYPFFyFw+z4USnKJoYpfFz0GdxzaXcBaNOmeSmuuZnqqkvth6+TCpyHklZemlL56QG7fs0xeZR
wmZCcnMeF+c75BPXjzTVsqxdE9YEPJoCWwWn4nDHHv+H5tlkeNUg1/sl8U7D2HinaJHvlheVO2ht
4cYZm7epSu4KWoBAp8acSM9O0cicM4+1Dg9PVWKeNdORj7BHzgMyH6pKWNM4ks45mh27Ae+eVToQ
V0hfm96sIORniHJaZvOtvnz0YfxLEZAdqDH5SR/XcYxTKqhmNTMN002ls/0xJdu1oR0R+ACGYpVY
ayT4VRfwksQbdcSJM5AG3qHBsMtcOew13ayOpJM2KMJK62xHGIGSUnvXsY7vJSmSO+TrgJJItQmG
JCuOSZPkeDpo2JCWdee0T+NtBQcbpsHQbAtUHWuDWV16hD8Rp7HDR9o78F1qHUlpNqBXH+hMmm6k
lJoN6WPOuNjD8NZ61j1anGa1r9wPUZLukIwGme4MOzjZNLBdcyFA6dnCZRDI6MuIzoLdg58T2TcI
780gzVwsOuQ5A/XJLF/7tKuO9XdE8VzY2qwfuQZ5hAHaLWF3r3kqBmmzmghcxEMZyKmxlriEar/o
DGdbD8dc1zk3y8HZI9mxQxNSTN59Z0KOaQjxSz08W6KVd5R4CfvfM3wJ0lfMdTsGGTSbrXtyJb51
nsQXZNd9IFBrPGXDcdRVS3/NjkuCxbOXS6fH72DG1pINOmetDmMX6/uiz29ELX9YJpI0q6DysOt1
FWIQzCYq/YSwA+k8XCstHtCQDfgZVaLnO0We+N5pPZT5WXQmK94LjA5kJ0tqyJtetef+AdBUgJjC
6QkgkooBKjtA5bL/INnG4SIiweHJ4Mpy6vg+m8anASmW6Lmzca+fKunotyqCZgT417IIgmByC7zU
eHcHFHJXMgoNniCvAS0dXwa/iop0r+XhO+wV7XbB9660NLlU6O6ZzUhvdVmfFqk5Z0j2IKfiQ6ry
n1FMhydiepuGDAsN2obvlmmCGEHwDlXNoZeUkhTQwEu7kq6wvMuQFm6ImGIcYNyGbQgQ03yqDXhQ
ykx/2aH2DGyBZnR95myPxCA+CgyhR72NdZQckdwnk1edCK67sF3AWwVYB9QQeWuGjubfwKkQ59Z4
KmrTI6FHQbuKGmc/hZ35OFTGIYa8dq4dbVePlXhMLWc42oXGEgeF9k2T988qGaLnaur2/D9NPfb3
bqPZR96sNYQPK/fSrSTF9X9S9PSsIHqixyxY9bDPi0tbtvvBMLWLAn8UGUQuRkhfAGH0KIKRKhKh
QrhXmrlbjOTPKKG9M4u2jd6WPFqQpI6QC/Yial77BG3573+F4rWrVIyoHXiGNgESEO669zmXI5Fs
i6m4QMx8gBMOscnTB/T0Ij6G2CLGTDzjBY3oke2WJU/9mCakBeh1FgWxi/pr9BknzVsWX3Jbe8kt
5Yu1dTX1Xlk8/HYBoGNWbXM3qe6GcMibxZtovAWZNq354YzdLWHXeuA5OOUWg2s8Sxp/rXfgpTkG
KvDKpkle9Yx5c1mmFGhihF6nvu8a55fq4xcbANqucfpkU3aksS/Wfb/UeJEi/bEtz2nF8iGU4kdW
kU1f1HvdSm4jSGG0iajrdTgcm7CdD2UEmK8RFDHhWkl8k2GC4ZwnvJQQcmYwjnOb01t2tb6d19XL
6tchLUHfuW2VbKOEd6gYjZ2hGdZeeCPYdqeSIN61zcKcEPYWc+QcfXmiuLsGJdFlZQlxRwPcHhDE
xspw5ZzQD3iCyE6AAFjktK+iapB3hvNHxXA+iAucF9IkkEqfv/iVKkiQA2wltDhzxsWnKR6RpOi/
oMoneIMwfS7Fs5kgXgUfAPW0RjiBAc/YOqi/fI2kpq1HOs88fWPOz4NHbVI1cQYWrnm0B8JvMf4w
UxXbZAKt28z195bStzFZkDWTfsiJoPUdJFaQBwLSHcuD1dC5SeJpzwlcAJgdTCZs80dZfSv5sRfJ
Kt0n8RVbvoRPny00X8w87vMoPTHg1HfhVloczqRDeEE9tmp7BjKk2HJvc1R+aJt5jAVfnsbQNVws
zB4sQ/+G1C/I88zh8A8fFxSYBBAQ55fDSuIcvIOkehW/8bP65D5e5luE5y3fstnem6nctFhmHbuw
Xt3J+0VC1VdJvKTzkVrIvxggf5I9AxgRG3gQz5yGJvOcYrD9uJyAyaxvclM4q5O7CJJq6B8UA7iu
U+IEoohcLZhLtxnxBtUEM8yrmEiWksyMnPE7UHx6BbRch84C1dCSBJlU3BmOkwE6SPHWQNfjy2We
RxQPKjRKmhh5t9BQVF5hbUB0I1Ot6xvXcajpe+00qZc5jouTXHijmcNvanfaRE6LHtDWHqFYhgAy
0OlOrsZEGdhiO6A3R2l3E2O2gr2lUyTWxzSBLEzM2w1GQPL9Rn9ckhaYCSZaer+prZudk4z7YrpZ
bJeBTHSwkih56PXicZBq8Ok7T8iphrNT7btp+hqxcgVOOt8OBPuiWS/mgyWMgz6KT4fZWB7ba9xZ
9giSnzrKrVcM6TBs8hHccM7rRWm00JREz32Jx7P6iidOBS+d7gi2AIuSREGWLybJiku8Xz/IxSFS
LMPbikQ5k9AcMI1d6rzNMV3v0sK+USVKZK+FphqXCAyct6rwNovAUgALOCT77sbaJQlOLYdJLyyA
7HbMmu0YArJVKnnPCTA/ghblwbZIEW3js9PPamNw6KT1nexwGSctFuQlexCOmz+oAlk4gnfkFd+N
ugcCV963ZLRopWRV7u2SqKCEFf0hzJZbYAfarSp/mJ097107ngJzSU+N7uS0PxKNr0H/b1VkOEio
W/aiOEHMnO05I2hwKl4Gjc+X3Vz5iIq/xraNdknYs84u9i6ptL70vJ1H88ONDuYrdob7cSF4UlqZ
XHG49Tqv25CMkgYK2GyQwX9j7Bo5e6dmEzBAA+Ozgi2jId6GLZKcyWIMWImsRuNLaVnfk84lYDYc
W0YxMI7RzxzgeitWyNTceF2NQKITZR7vgGk0KQZRzeDOJSPCKcG1k0kSWCGGFEa9uyHsB1+IW6em
BUTuQ7mbYOQr+b95rMliH9RycKZO3HgUgmme3FYkgTIQLL6SMal3XHRv5C5DThpJpsUrhTV7ABgW
lfYe/iT3WsbH4+lfLOnDZiRob7kUtXvIFr280RPeVtBmj421IGfgZmrEG+kP3KJWyylQil+Ns+y1
BIoq332GTRFXg5uyeRqEezQWGlQI5b5tpNKfBNLEmmm6FCir3Wh+knLewjDmuGuTx3lpk4AFH0dj
sVhbXaiDZBxQEv3E+4I5zpPDcFtEmOWR6FBE8vGpPGB3awSAJxtNLkGG74lLBLxYahjFTi9TjvP+
bq6aCwpBuI5i+QBL/8tqvdemYY/jjCmqeJoD0yMOOypq1BPDmzcarz1RLex87P2YNHctrVnZdW8z
CaN48htY6Avbmmh6ZoR0cHp5NFhyBGYomqDAHZHlg4n6w3xybPWS9bbmp9YPNzbgr83xuM9s/T5d
mwvV9hDj9FcSj+bTpKH7sAeATnypyRfZITiEZIW8gQGndoq05tOQBTO8mWDaqTC3VDzUmGIgQEXO
xq0bRDs6JwiOMsFRJNRlKWCeVsZ87HXIQos9HspS/8DjWt30/AdT8jGgJAbqomG9Nrt7NRmxnyCC
3Qoz/Wq6BAW8tLwNaR3ObN5meINPVjoel/QaOoJLcBiYb6KPSQJVa5+zoxNqYnanJNzOepdze0DD
S6nLqwwAry3HLwcB1nlCu9mhA2EeEvWUF/GLlhnxFuynZSS/msoADofsxxr50cUUXbRsYN2yQkTx
PB8MqT9nKaeiYBBeaHh48fzuetx+UcdeJCT49ezOotokigfMGnmjE+Z2fg8lkDuV+RDPLest6S+G
yxbRNU+zct1zx5yH6yVnGIucPX0dpuVCTLyzq7LoXasrD/QPEujBZr0YpeltLxDyMLKm8gHk78TT
M7n2j2ljLkBb1CN6EKTI1PqmDrk2XZ5NbBWYRiANU+x9hcLA82HSPBjqRZHD4Vu86Rvu01+lQ27H
yiSPyok3is4eZxjgjtDp8NO7W2qRZD9mWRzo9fJQEToUerQbk3K640ImVd+CpF0xpCP7N9/Oq2w3
F/mGuPN+mzhYXgSg6dNMdUFqZ+rHHdljTWN9mXWNa3udLeByDBZn4gtVOJCGoUR74WmZU5iAlXUf
423LAMb6YwpDucBiuWn7wTzYnjoiWjvrUQudFd9xEUXJpqpvqmIkGlEyjhutbbLM7r5pqrPRdTbS
JOaYTScPYZI/MdDK5LK1dURKWaxvlGYi8g3Ts+ywHLV2vHfwJnhj+eJlJeqv0AJyV8xozEB25VlM
gX3ArvfIKq8PoBSQ0MMirktebNf50hW1hjORWkU8GYNQB4FyHhICZaXupgI8jxa4thAZaRrKBsAA
CwI1fEU6MWhu9KvvL57ib5DGi+krZLKqDieQ8hKhbq3OVY1mcTbhA8yNDv/Dbn7IHMEsIv+PvrP4
YF31uFC4ut09Mup4u5TjG5wUoNWDHXD3gHm7bYqxwv88vg61HTK9lg/9aiOScfNDmeYzSfK+i684
yGbnvZ450BqZQ/yeiz3O5R6hMTVDkbHhN7L0Ncf3dCw93fanRuHFxBhDio1BKFd9YjTPpIS7HVp2
l+8jYjDoJtlnS5sklclpgkhmcuemxiUHc+i97zKTjU8e9iFeWDanWDOZyqsY2j2+kU3Xtq9u0f/U
U15Q1iM20Lvps9Hmp4IBVDB7fYgIbh3dGJRkmvsoVJxcJl2cgG8Ca5pWak8D6L8B9oS/pnx/IF+D
imsw2KXN06uuRosUh2ZvT8iwwwrOQqO9DC1hWaKyB6iTOCu8qHrspu6uL41v9XprX9Uk/19exYb0
53/+x3fVo6qYH39GsOb/rJYyPEQ1/72+6vZb08bf8vx/HNv8W/mj/Zff+ltpxTX6hyGF8BgjGtKA
EPu/tFaGY/4BCUryC2SqGraDceIfWivD+MMhbxFPqMA1Qa39v6VW9h/StWn3PYeVk2Xa5r+jtHL+
2d2AyMkwLPiShqC4shzT/AvK0XDiGWNdRPWe6i+Awt697uiFqM774uAQ8UNq4HRktH9Ex11ZiAdn
fc4Bz+TfwUFPjFUpz6lrz55ovtdS7eIm7Hcgobdt1LbkIOEyJd0LYAKVwYP5cWxttwQCjs016mqa
054iyuuDXkfOw490x/4yW/0ha57hz4JYsHvC9ApiNBJCNRqEiHpLtaQYovplmS2HVnyOuiQUMwLu
U+h5Dc6CS3zgcE1JkQocpz7R5TyMETYoSdQOJFvE021HINVgyzUkhNoLFVLWcZHosWchrImeG9ak
TatDCpiLv5EUW/+sMbu+5cIAgWggyuJfxkq2+pMwi0C1JW5TgIyWJV6K12VekVTleSGlBak73Pul
bX4MQt4VkVpfPEQoq8sOC3QH7vT7cLIBiafTuW+bByc1b4qwVbcEbe2svgWbbTRPo5O6NCmI/IXt
GBtMfm9AjohdC62E/eRzVB1FUtz/6bv/X0nO/uWrhFpP1zHI8N1ELX31rf3p78WVR84Zq53HiWFC
HS1fnW58ZRh4lGnf4Gn6n5ydR3PjSBdlfxEiEgkgAWxpRJGUKImUrQ1CruC9x6+fg5rFVFEdUnyz
6WhTLZEwmfneu/fcO2/Ec9I6764Jfi07MLu56mzCVjRKimj0Aa7qP4WW/humyrWePxP3z+JdgmE2
ixn/vta2A0QOFZh17ItbVVrkdK1V21eEv1j3RiceOQVgFy2Wbjo+m6Vx33dUIMIl2zjbWLA4rSba
urq/s/V2XGbm+Ia0a99k1rNh4NgiUvzAAHmdpsEPQkTrX/Xe//3gOhZGNcPNvuLNMrvMTTg06kig
5iKN0mc/trGlQ1tn9AFmGtDsAi4O8PlBA4QQ0Zaf0re6/E1oCS9h8Nqr7IPkC/BIa0TUcwxrCwpC
VY+ceW9yY6iWo5fOPaW3KHseGbkv7ZYQ+rL8JQeQHn5cb9ow3404ZTSD5qhomCMiPug9zC9t8xoj
FvdAeC7DDPS2rZPoScFG391JVrSk0iWCNY36h1lX0eu35Ia9gIw3mRYnAMno/vgkcjIV2viNfKal
gcTvTivEKffEoybaH/hsxryO/T9hJ9fTkLMFjcdA6ibSnjNhZ9XJDjuUCk5JiFJslN0z5TKuEsWp
DcjVgsO0oUPTqt1xWKdJ/qKUkZD3h71Kj7L3zkdVMHXjZ+H276qjtVKF9OdswyYHNdl1iaetqYxv
ZGxtiw6F/zR3STwor35q1bekJI+a+QicBz1iaKMgR+7CGdBzqlf6ibexal8Qe5ULZrLfv5Vn3rs/
XxxGJO+AchzkoOdu0UbLpzodhugEmQgJGJEcU+ceqrxHBNEzma71cVFHyGgkrCKNuaEVrtKJ0Bv0
cqZDTx4B4VDUeGIBk9tTlC+CngmqR9h02r1Mgf7w/Qf+ujwafEyml9gtJInx5plZMJ+6DOiNEZ5c
KLs03+RNbN1NBX1h/9RWwUa3y61NmKUJUBYiF8KSVFwr+hkWjP2ipykXpeoGHe/KtFkBMVmC4qCj
pmfmIXPURqvKYy1KchNIEIjvPCFuayc5OFW/6xxEinWMpfD77/Tlbbb4KqhxkeQKeiy6mN/2v5bG
IfAi7C18gapNPrqBw+NgqrdaNEdy7t0VtKqbSQUvQEbQ1ic+TZUBb2qDVNZ3+wAgOtwYN+PoLL0R
K4bcR0mAqoM/sCzsz1AxrBkaKLKOJ6/CvGt3lu/Sw0C9G3U9iNeoeO4ilBYlotNaKy80R9/DORrn
fCXklJdDxVR+gIe+GDXZzwaBW99qy4ssw7Wixgi+C2FWzH6aah931SWCOWsbGTHUEdoHRnkBbw/S
dZidfEj6yB3IVsyM/k7am5ETv13KlRGacJGKu++v7Kxf/+e9tizMhSjYhSL/XarzzXSkuaPQF4tj
alm/Oru5dTNwZf2I+yzNCxPTnNGv+QPpgqQD+8JDhJaF2cWAVBNbLsoyZphMKpg+2E9+4zyG8zwP
7bRJZCC5EBNUne8/sX6+stOFYYdU9M8NDNzOeY52FQyeaxeTfkyS8TQ4/jLqGSEDktnEdrYcguyZ
kC/yfTvchEOb0VGgsaw1V42tbcluXJkTyBf/jxk08lehPrtMUDD8f3xKF4qzbdFHosF+9sQ6rTvS
35agDkdEenVJGDvpfcx+i7fSOGkkwV1xHEPhF7ZXlt5f8wkxWY4UggzDARwgiCRQLVU0JFkPd8JI
XqPpf1/d5ovp2jpkaZujsHsucq8BPYPpLeSRpKpdjB9ySSgaaAMy46UOviUx8c2l/a+Rxt/k+3uS
1JF3N8M1ZX5buhc6WwJM53TOOUVYWImBRT8lr6mtWsLDzF+h7/+ELjXmvebvvej/fmiH0zb8V6nc
8wMgKKfQIz7kWFlusATo8y7rdhn6BU8fLXHSHdZ4+wjP7EDz6Pd0XG6Z/E5LoJLjIk/I4iNFqTRa
sSIBpCbst6HnIu1F6Tq48sUoeerpOMeuWIkYHos7XBOhc1Q5heGEsF5iAV80AZJS1FUQEZkq1V79
0447H63OvqUrHTLXycTQCZk823HdLOuQbyvz6GBSxiSJbSjSjwiNerq5YbwmavukhVj6xmAIkCzd
WWkwXJgB+Rqhz2dTVbfRvfKy9cw1B45N2xo7kZOTJ7Nd0Bb7Oqj2/lh8oHjBvcXlsciuWsRFPEvk
5mSUlmhb9vQV045NbQEGi0nySBu8Cnj80UeV6orjXv/DmyPnu/fv96bWM4m3hD0hFOdg/vtfa309
tp0SVWAc2768TPl+7tA+9jyAazvVo6WhP0SVieDOCvxNS8KclY5y6Y+uQxd1uG5nmGjehclGv+0M
cmpB+r7mTYFs26bk6RIGDqL6HXSXP7zwXx9KPjZ1qJCWSVmpzgpBsykDnUOLcQzoaxPZdAhWLdNX
B/0AKc+LtKNLbtZvELA/8th6QBt0YDpJlIX+Ux1xfma3LNvk2AvDw5HMIa0z2jCjPX1wvNg4RrSZ
Aqva1M5VqhwLCru8THQklg6AFeRIuGd6PbytWy2FMcQFDmGUm/LCzxH1fX95/uuuWpKNmzwIhVvK
PftQXqsy03NjdAAUVB7s+Xk+N6Td04TOnjkiUW1B9CJSnBMa/mah8XmzyGJWWDkPVU8HfeJR0ycU
t31VProAEeiI6QI5KpqfgXiAddHdJebq+8+tf90fbYJkZmYzBxBdnO82lGFdjeWH22o4RxFrKLdk
8nvw6w8HkjyzcNRYbP4bFEAhFS8aXZuW3f/+IShlbFYDixmtc/5s9fBp4FFlxKnkYh2ssgkn6hg4
IZlzoB1aiApa1N/hZRQLWCH+4Pz+/gP86WKcvZM2Z2Bun27wwsxut7/fybSipTtahjzq7oAxJvfv
XDVu4UHxC1uSNg37d8fkfa97G1d7aGShrvDXPrmxDWJCj289o1xlZjcuK5ezvYzEZZSNBAQ0ASrV
WRSBRefaBZyhJldeTHb9OKURkKJwZJbR/3Tm+Y8XxOY11U1MclK455bkFEA+5T6bXtlLa+m6D36M
jP8N09xbmRAPY1TDQbe6rSF9QiboxGZrZm8gr5jfTT3BunlcvUmRfrghCvouqmi3RLd1aT4OZNpJ
vZq5Qddeiw3uh/vw5/D+941QnO1tZ7YOzgcLoct/b0RIL9aMZBKeGgN+gUpgw2BmbvC2LIw2Wmcm
dqcODMRT5DbXAwjcJpyHGCFeKoBI9IN41hfp4OB8CsfntGTA5MY1KwI/QBE0Utr+XSQXg6feG1Tu
NGPp9oLUorpkdOoxUyVThEZR7CJ+Hb1bkQb3cagd0L5uuwj/QzncFDyDQ1s+mkP0asZIdXpmwI1A
hugdYrc6NIgG/MzfBaK/hDxJ5Fm9KZVLlJB7l5BXvMhGfzcEzWXhEdtKAvZHmdFoipkEGln3NiQc
86aIv2jKetMTd0eQ4iwa4bDqQRHBfbFOreRturOZUS1txFdLp2lXA03IycDhPuVsIxOBL0zmn6e6
vIpSNreyVy++/ukNBHmEza1nw8dGc5lXF0kRPo1FeAhNFwrdqF4c/cGMLExggYb+Jqo/iFVkAGCM
S5PzGjvUVWH7JbSGuFhrmCEGMmMZZQEbJQbTMGHdCH6hn6fXltk/mC6d/GRCdHI5WW+DZizSwjvK
1L0Rg3g2aQIUXbnvIu5G2GvHqXTeveGK/v1NBY+413Xmnj7aTgz/sAsdJLHkoTl1+Fqn1Rsg1Vdv
qsGmjleqa5DA5wmBmRbZodg66BhxIlKac/D16smpiLXwvIY5MJosvEOwKZDqVzbD/zAI0GKqXL+I
sp4Oeu8tMZ5YS09D9TMR7AzoFP25zB4ixlQXxkh/0W8Q/7Q+CNCgMJZdW+6ykRDcWjARMj1rFdqS
KbViJh21/aUX2Vwy34svRHgrzKq5M2C8WDIntafTtzx57zGYg41p4Hvz0gGBWdf9Dvv2rcVzlifg
0ka5c6d8bb+i+Fp3DiYmQx0TM/o0SADhgHvgDX7xo2ZPVPkReebSMsfPsSAR1k9MDIvtwKgafm98
ChnHhjUw2BH3BCKLAbsgnKC4SdDXouMOEp8PgWJQdtO9g5glybM3lF/ssbm6D0KEOGEq3hkjjsuk
7tfUK1xDkiEWY+bdFZ57qPOVXSxIQHrCi38MQqQ6UUaV1VrFVni5R6vAd/DaZMuwmvdD3X/UYWXq
Sf2Rjm/fLyv6eXNHSZeNxSaiwMKabJ3HYVgtL0lDPuoRidsGGdFjGvCiYwFjSh54T+3ozdxh9E/4
dywGvXPqQhmJmYf6u4O2mDBOrirzmckYPKJ2+OnE75yv2HxAReufhq+QAqP02Zlw8gyn1YABHnnm
SJNxw2c8qmiDiKqawg6U+L6UDgaGxvhA/0cJ4jkNUiM6TE7SYb4p924BE7Xo5OyKMO/KjOk64ZrL
rOhRnSXIbFUP8BEo+soOGTISHkW7Erl3kDoXocsRI+SpzSZGtnU5fgDJQipsQIULauwV/KB6NPBy
VgxlA/vZIR5y5dpYKhrLfx1yoDolTF0qUGNHx+BN07KDFyB7cRvisYpcMKgb0FNbxodpEUfVFPNO
EzQfEAY2ZqyMtYUUzvZws1kqMLcwIlgyKAiKDCo1qoZxK6xrnIHExEpE8YgJMRY7dLlLDlCNVGvh
1HC+nXmYCKIEtNrJ8fzfnms86l7/qPW0IINpFu73+ckSHc6heMMDmCP4ZIuDtPT4wyP3X3cUJhTO
eZOJjnF+HuzGzBHa2HBHx/EI0mbZ1Oo5bcznUVI9hoFc5pb7mYzFitSUF7x41wN8TKPtvYWeVKAg
+VM/fKTzwoOHzOaMil/eNhzjy7k5mjJgL3bfHfv6Qmto9MEcIR2NgcY4vbB5cZP9BLYWT6CUcbjU
ZteVSJ+L8X/LOHG4KHySOZfDJAfDcs6bMo1SlUiHrjvqJpJbjZQKer5N6RxYjm40+552M8KyomiY
rxhvWnqfBiNq8mIzGXdRrd/mRRIuR6pAHrnbFi0TwJC4WeCw/OGSndeofz4ozSNXUmkI+h3/HkfQ
PtSK0XF3rCP/CiGnCyx4gaNa97GFjmGx6xUPFbpgOLpVvAtJs5h0lGiD7yRLYdmwWkXIConab9St
9+8/nTMfhv49LMFBMEzbch2bLoc464RGdBTLaTD7Y0CK09ivXBVvk7j1IDAR5qQMqCW2tC61tD8O
nE1NM8Bx12DM8ULtk9UcwSMxvcZM6FXFASF0PaUrraTHyeGsX7TdkZ9IgrwZv2L/wHveT48JF70K
sCyhN7iUGuaDTKFHSM0nq+Eq4Fm4xL1I43BgFpdX4yquk2gt8ysdJU2gvxShuVG1vmwq4xJRwGvG
pk1ivbnXTGwPBMTstJqhRCBQZ+tyePeHOLoI2+KFdX2b3qBVZeuu49+ajzpKOIhh/brEJBzugZid
QosclVBFl96Qg/SPmt+6hR4MLS+qowmnHjaMdWOrbQ65v5Z1hn0v/C0hyKy8bLzKIALyRTld0HIH
YW9kPxzNzS/LgiE5mDsCgATlhn1euxqGHFD/6slJg6IzpNcs4S9mQJfFAN2ZTiPHO+3e1HryJKW+
rYbRvmDXQO1tiF/EntdXASYgU75UutujXtaay34O75II0Gp3OOVG9249WC1+jMGbndA8EdHg7NFK
3CqC7XNIn41hXBcggAcbNZyXMFvzZi/5pNHuxV6rrWqneOmU+enKPFlNI5FbjQeac5yCnUIFQoCJ
88OC8KfAO3+SmQoSi+MouBrnYzjhBjhv2pEHDlv6skt4BKUxXrie8StO4t+Tlb0iGnovHIg+nKCX
5Jn+7jXcH5G3lcP0ntCmpo0nbvUsfRdxs5MT6ScSlkKcAjqOyCoIG2Pl+eW4GiKBOGsY15Un3qsc
YlFUAzY1D4LQOXpl2VNuYyJNZpujVdpXYUMyLU5wGuhkCoS/E7eKltK8ikZeCfpaydJsgk8Qx0Td
xOQbpZO1ReOLw8CB8Vzo1prw4Jugrq+l0+8bnfOFNUv7iOS9mlCiYtrE92XQTbY047LuUwx7WBdE
oZ9qr9hWOl3RVNe8i9ju1Souhh8WuS9rHI8kIy8GvWgFQLye9eFSjdAL+PXpqQnBEKbqk3H5a19W
Dw4q4AVq/pvvl62vp7H5HSAfkmaDspQ4r/Z9leDV8MbkJPPpvaczgkqR57dx9HWb4ttUBghSG7lj
gZ0k9ZKLWMMO7OifZt8c2n4AIpet4gCy05Ay6Yw176eh2JcevOIjKkyVto3uQQpxdk1swn+6ehbr
enZ+W0fmTG5+i+/GNn/CTHHoiuqVOV9QZzdiJHgn3eGeWcd4eYu8fikm6kGxip3+Uub+T/IA/csA
jCWffqklJa59VCHnyz79E9aqIEpOqBxfnWALR7VfVIGHhqiP3tWAPrLrG3x/6RINO1mmoFlXiJRo
furjfbKNR7tZG2IqV+LVi/l7grLeYr//VVcYH1hvD+agrmsKVOK9LZ5gIJYBjJNpTge4dqPqgeTt
ca03z7GBhNVGVo5on3K9IjYm9Zu7tiye6MpiZm90WFp4f/KMJ4o5Ik/fglwDnAHFU1r4qOknkDNV
jS+Z9MdF9RGtwgaUcpIGhPnyuRa9xc+pLP3QlOaeqho0qlo7df8SN/yfqQF/itgXyhdk8AiySasv
QgZ8xWsZ8wRFctyLnnGa5pavkSqfVMD/0MIcaXX9bSxRstlcGYqf5HE0iUNt0YKpzgLnqA1y0RWG
uSIGAaOFTyin3V6ZyU3WZ6vRnE6pxsPHaFHspBpqoOl+u4616VSLYpsE+RNR7/SuZCUAF9jrKtAo
q2znbkoSEsiMOyhcS0u8WC3QCcuhDYEe7ABihhJVJwXTzfIPvx9/mThwLgJPPnA2o9sZFwfXc9+d
Adkna7kaQA+oMruVmC9XaKSxVqbbTJ9ONvyG5R+2mI0mURjp9oe3WM5nn3/W7PkxlPSXGFCQKXC+
Zle4L2pHePEp9tw306gusr56CQSZxDFqvLgb3vMKFi/ppoAThmuwr5sQhvuiI7psGfnTsQAkhX9L
uzKIo7pk/g47oDcuOp8qI0VCvDA7ba1l/m+ppS9xErjruFSH0Kcp0YkCaZ1OvqtPjrrWKQfbjUbO
D2DSTLectbSDE+qk8DKtjQ03YdpF8M+plxmM0AxdOQ3E+za4NLP+Ni6IOdZlOK40d6u75EMJAwao
loqbnNkRk5BN44VPDbUZOD7FODW4LeNh1ST1qwigfiJ8BBzeFrd9blzm0lxLB099HJR4Md1uHoa9
B9VvvHcvUcy+gGX46E0+y8dC4/y4Ao6pg1nrTwGLbyHF54SHj8aBdklPlLCX5mZK7HwzZJzQtTHf
6gl/g+IUwDOvH/r+x4HDbzfND1jS5njjM2TYoXknWIJgnCCrZc96TecQCM98zQQvEfA5JgZW8VqH
W0SXGW3mMV+IpOMA1BTLbP5dlceLXTfWZwDem3cKPsheNJlNFwPPsqMQhFI4M6COlhnmwMy6KMNg
RSjqe10zwKDcuOwmtpAKEf5PHWPrSzFjoJcDJuYwg6Rtfd63jlCP0HMnfpSMxhvuDDqLHNI5BvGF
ZTb2Fjw0iJusWzMWx84r62NQq5lQO96b+ayNMRyqB2g8C3fM7+wACoBdKwzsVNfoLU9u7Zs7Q9IL
sSJ7o1dEvYUy3pXppO/XRMNru8hPsE8yYygJpdoDcehonnZ70+zshUlWx7J3EVkRhEw2cZ2uGwP/
RAnOL6fpT4bbvR0yMbcFKSKR6ttL8pUy/DiYBR/I5PQ2TmugxHc/wzyGY0Hr0QNws0t/NR26d5YJ
b13HdIuyqbvopfk8YEldDFSzuMeKlKdwfIpsyZ3hvLRyg19p6+90VYu1Z4WX1GQlSIQagnucX7Bs
3KXB76571blgEEJi3AwjkzCbCydQs8ai1mG1ktQRGs7aapAQV7gk1l4n3wxPrKR/FcwOOwLq1/3I
/IwOJJABT2wsYIOrbgS9UXYavWZwNEVkvYd9cDNomrZKOw8B6/DmoaxALQRBAjvuNWkDPMVunq4j
/v3KnZtLvksnV8ZkCyDkWsj43sXnuawGd91N2ezxaj69hBmnrZOuhpStbeN3U/rBRdAh+cvamzDz
yF5g2rpJulZeVrAfDTRbHoP9teUTZQcfJ1pr7vSLDQiEzIjmveIB3JXdrXhrpyS4MBDlLeOu/cwH
DdTD0O7MSgX7kE6bmZOsoI2OtU51QAbAkTearrN9GTZmwWH44fk/o45SQZNtKUHq2Byk/qOCZsOp
49KxefwTdHShRSCitXJzTPLC7XS6uGa50OlDd16/8Xn7F4TMc9AvEVK6d1r0Ck2Xw3+grpvafraz
dpPwBukZxoPOvhZO9uYYxS0r6gSvXnwWN3anXbEtMj9Qzypix9Smp1gPL9u22DYG/dVWXXk0+jTd
vkd2/0aCHZkg/Dg15ldRFn+q1HoIjMFFW92/Ddb0NviIzu14n5kOZxb01jxubzDYQ+zIKBzjT9l4
EJO0uZZs2k1vlVA3EJkzv18U6XqgfE0sjWMj8vJ1q8Ezwj4KpGPnN9wlUUpCJobmFZIc+v/Ye/fK
ebCsWBrthpKzmaqAdOLgAWPezdRH5K+5w4APJllKfCxMuXD0xL++3zT/6+jGLUPsy+mSjqRx1k+Y
PBge3An/ZGkeIBHa/3FjPE26QFNFxAl8GQ47E//U9tklwnlSwrz+0zL9T98vbgtP3iTZs5I1VaK5
G0W8BThAxNmAL3PyscXr5TwJ/egdmLEJnF0iLwHjUE1prrjDGJZd2iql9er80GH9ollB7cbsjPBX
upf0dOZOxV8zbaG3KQRoVDa+C3A6rR6jeryCgI2DPXyoo+oRPQOuSP0Hrcx5X9f682upWmibGjrI
yX9/LUtjnaVQDI+B651SO35oDPNYVMxHWsILi7A9Nm728P09/I/fSekO8EQi2tJdOZdTf31Vz0fv
b7idOFa2/cxBoLLu0B/v5SwPSWqXFLHuhwLtz9Dr75MWX/OfX3k2etdsy9ddrxFHME2AGLFoDMij
Y22f2PUhNY1V6R9Sn4AAasMxVRcthuHvv/RXSQpi8rk1jcmAMhFdwb/fOrFSLzedcDrCgF9nI4e8
gK0qnnYewitYS9Ow0dWmrzW1CUvzNjQ7oAnusxly1svM2daYkMK2LSs0eUYmQWvLz7Z/shw5sLM0
M82GSSM171KqiSXAovkRAMpkuDnQS2quCeXZ6cOQbbI4/+zQnAtSGn9YVb9oIbnQ3FMeJ33WZ7jO
2YUuQ/gBMe/nkUSUXZtsSAn3F1aZ1owH3asG/IKqot99yuxe2ayn6h50CGyIoj4YeX+lT3gwG8vb
D1qxpimO/40T7uCiHY1oc05y/f1d+dN+PHsw0LRRhBE+QEDJuRSSvR3ceFpPR0dYa5X49wk+vTyh
bGaggL5A8x/t2rya7Oam0b2lU1dU2MYxL5nzdFamlv5UHpMq+aGdI/9jObDmUQargRCOLc6uo2fI
XLAa8LQkI6lZMWBq8pcuYvO914hdcovHugO4IHz4IKADmLD4o65T+HQo7ratiyarLLEpF3qJyxfv
i23fUvIgV4ftILFFjdoDtRvsC2v4cGmlWaZ3Hxj6+FPL/Eu7TofKQYi6S7OadsD5AmMWI2FJhTGd
wjReBfW2KnRwCuZd5fSnPLtq8mznxMFewNeC5vakIo5qy0yQUjI1l//jzVZ8Fho1JPbQABDmnyPB
XwuPMbAOiL4ZT22Zrn0R7p1BXKmxvhwKbm0x82p84Ph6uCdHjzWgvay9dCOE3BKIsK6a+ocP9HVW
zweyzfnIpLAp2OdvS5iRCyE4BJ86O30d/YmMPyIhtGC8koNBXJ8OWzxYu4zTM7870H9bG0DZIPcB
1RisHSlBcNk5Gy36JNq1OdZDvDAfIedYio5rlYcbNO130AG20kHUQ4rRm5zcl3ltsMR0hU8/ldoN
gNmn1kbZkOpPAm/JULevQ4buPoUyjd3KonL//k6oeVv5+7Wj+YIUyrbZcHj1vr52XUDICBQwtpzg
kBMWuGDqTAhiZG28moGV37/48XCTm4yhpWQbdgb0dmaCPtrKC9RrQYfFfqpRSqcbDm3Ao6BzQNvD
QG9y72TKqHgWTyJXrWriL7oSLTxwhCXcgEfalvxAkHst/hcvx9+JPEDnHtMDyukballDzh9ZpCmL
ZWUdvAIVoBsXp2CID5FfXNl9udfVm+eNHzjQIwZx3c7peh6X6hcW5opsp2w9WqQZFc0MdvEIYeGh
NCEFwL2bBkbQvTluzaK6H6L09P3FnR1U5xcXLZCyZv8Lq8d56w0hvZYF7dSepufUaF9zw/ocEbQ6
eX+qi6JblEUALczNoArDTBNxuI+jLmNJgCMXlMYqSvHk5uGpMrHXDWgI09j6LFoLmHDmb0RFszBu
BvC5BUIXaMPbJDRpIlpMvZzZUZT0z12hvwgrgtJTevcSnQ5myHyRENqDOUY8OQ1+2v5mID2Ms718
ki1kMlI3HxIyx/02+VXG0b5J9EORAgZBdXUxlOuJisDW6m1f8TvKjL+0qfPWmCGdg8647Rp1BVR1
xC1wlyB24vDJBD5lH11FvFRBnoOEJjfIdwCf+MWTcsgdM0EZAUhCuMrSKLJrjbMsgQ36ATPZE3Hc
T16VMYy3wyXnJBJidPuNnptCgEA+ovLGy1La10wkorWXtPoqFtO0TocYzKq24kn7MPLGXI9JeU30
BM3W5NTSdBzSejuJdluO5lUg5eH7229+6Sphm54nlHxEhUrfOTvSEQOfmgH9d4Tiyb0b8crERNJE
GW+Rqo8NbixUo0+6B4rZcSDY9oV5oq2zMKb4BswOjKIwOjqlv1ZjsQtbHn3DKDCb2ShlGfv03WNo
A+Bt+jVN534GDL+ZrOWF4wALJjCgdx+CtE2pRhCdJjVPV2bSHTIC2E6NApbSvZl5uVH9nn+F6pGy
VW8fKDI5kQGKSZx+ZJfilf7+uvz53v+uOTZ1HkNTWqTM+s4lDG6cJ+D1VQbZ3NmGVgRlWi7LoHxm
zwg3qplb5e1N4sjZcqpRAmuPsvErmmQ0QnCTXU6+sTdoSSycslBrKDDJMmb20/Z8vb4XF5Eu3gaD
ID3OYLlL6gojB/MisooLt1KvNL96EF/eLrFReas8vrfqJKPqyEjzsamwKLdTc3gaJsaws0+aIjR2
g01to36TFs1ZB75tmTNWtuiLrkwWr6U62K1EyaU5l+Po/7bkKXXaB8eiQdz2AHLLwb600u4QaO4F
qXRomWvybGSoIwZDC5bT65nM4QPjSQrNcN3ZAUwqmzUqriHMBJ5Jj4PQCY2g8270oXtErwOnickw
XvHvou/yb+H73mmt+OEAdMZWpzznKbYcFyUh039OEGfzAzKy+pzWT3YaCucTjaCWZHxP89HO5Kub
9h9VU10W47QDRHUdD/ExaSeibGbObbitkgAvu3xmLs4/i1fTGT7APD1Alj/IHHaDRFsDStUBodQs
nSEAZB1XD5mREHhWbgiJ3VOL3Jp2ReLhMIMEr5Rb70dHXJi6hXzPeSKg6KF0tYNnYqW/a2tbW4QJ
F7yvzI3TFx+Tho/fYxhQGe0PJfAfKeXZg0wFbHBaxbrzNZ3OS+y5sO+KE+0v9Oz1JiTIqJXzQTuI
dQbRAV8sJphq1PKZMN9dkWFJE7Z1XSKHDp3j7/rAZ8iS0cr1K47manwIS3UTdB34kaD+1U7urahR
KkL31ZGh/VQMfZ0O6QRKMX0x5/7jfBj7txhCh1Vo/mgVJzlGu8FD8JT3T7Fv3HPd9pEdXmfYIewC
CWHWEasI5+8Otx3BpewBfZodrDDYiTR9G60ALA/U5f6Ho9nX3jyluOT8jciDMdsX3YIggZLqO8pP
0Fw4PdVvho7uELIeuwaNOr1Rd1HcJ+vCrKdVYV5iqgOfM4hl7szvkMecEqpjLby7MSwhXUDHLkL0
XMmALNkdZnldAwKri4fjhKEG+hFxWjGije9XPX1+T/59WBwushKwWJBuMaj690pHphlCqtWzE36H
fY8/gbpgpNs22Q9h1370nk5Lvku2cupuhoiHZnBWfjnRjIbiC9XP/qEg+M8La2A+sznvcuw9T55I
NJlqkKKzU2f5+7Iy7l1gVrQhmBRMv7I9FJRTUcYvvmszhmZZGo2TAJgRx+KWquumLVxE4d66yJpN
muFqSLQN7NeaoxsUvKp+rErHvVBMkFo/++HN+7NFnF1MrqZCdWBghpKu/Pdi+n3BtC8fylORFCfh
F4dCC++K2lmOQ1QsrUC/T1TJR1oWxS+MD08qk79b4j4976Xv+ovQShW5LSzjQCteQr0iUigGTp7W
bH2GA2cbcmzoyIcmIg8oFeYzhsd9YsXA0bL41m5ql90VnllQ9Z9hb4mFjgZw0RIbu2FYdaTXLpZK
d266uvL3tBQefaiVS3rnKyesoxXo5x6CAvWOAlreE1cE9Ehd4Y2/aEVxcmpAokV4NVUFvMLsunLS
g1l7d5kUhDEkv1SP6D9obxoNpoerKH4jCCBkWK00xJ495OLlJIIZYYy8N0PsngkPXnygokXfA4eY
mFsh7A92QVjfVcroL6cMMmORkkNtQtzK2KVW6YdmBsYKs+WWjEZg2GEHkttSqzK176gakOwKzLQ5
sP4CEnTdbHBM6gsJnVbvV6nSP/skKX54aP+8Jf/eeHcuVgxnNvGzM53deDdyosJFrnAqDbUa0FBZ
ST2uTFVAD1cB3W+EOz3ASrCB5CHXjcMcM1ILFTQ3EePJjeHVt5HnqAWxhopzcPuSe13NQUKneAij
FwvdA4eJtIIpVj40TkvUKTjgpLyPUcAsENAzeIHAPwzM84ruwm7sZ8jQ4BcNeOuxe/IGDu65ibIb
Y/pOHzuMm3iWpqn4FSN1XqCtHQFbPiWEeKKpx8BDDLNdsyq5Ity2pNxsdMP9RABMQoVCKtGP3LXU
vvZA0P1wNf9crfOriR5s9mlSonxZ/YsgS4Xj2PWpjpMHaJmVshrCJrgyrQGJbxCcgCLEmK7vf0ZO
fSIyhwOs4XjLI1wig+UT2amZRrdgfgFbJQM4BHHraxQgnmJxxokfEAKPZnIgiEMvaJyWE6rnaKSY
tsGA1vgIBgh3i6w3Tlb7f1g7s924lWZLv0qj73ma8wB0/xeqSTVqsjzohrDsbc7zzKfvj0lZlGXv
vU8DDRgEIzMyWXIVycyIFWuFP/75oftbKYtJPbyC5o8FtMwEnPfu5+I5Wd1RYFM91BU4FNd1EfuS
8i3AMnVd69Z11sBCpcMXaEeAtyUi7auRH06ahSDb7fWYISyW23eJN9wWBEVtKslITbAcL/IcvVEP
9itYKT0C+v/yuhC1yu++Gor9TA3YBhDH36r5Y8RBe5iJywf0vO/hFzYpK1vZYz6RIGc/vMr9C6Zf
0+dTkyMDiMC+jY8Ec/B1WA7HpuNbGwJtVdXsbNXCvbJ1/wcSc/+2mP8toGsS/gf6SNRuqnzj5fbr
k9glhJzosF7N8THSvShqNufBKVmjyp9gvAdKJBWX/mOZF1+98EMP1+I/f8m/r2GmDAS5iDmRxH7r
149AXN6we2lQ7nvWnRCNRncQZACBzojD2uhWr9P9aIb9tkC6q1KLbRsY6cqw/DNcmsomsJ8JNVIK
4Cu3kQ0pfVgD0UGa4Z8/pfFbpIVPSQEnJCQQkZhAhn79lGZSN4o/lW+GMOI6PsBrtNJlpey3iS5V
gAygiIUlal1CSHYAIDFFK4A7OFXwY4iiZ+5+1CZZKCZKw2Kt/1YoOT9WG6q3nqVuZmSI3ZnbFMaQ
EQpaL2vOQUW1S1p8rKBWLA2dwobeh3vPOg/2UJJmBAgnI0280o1848rhbSqzBK0gTby+tM2k1Zrt
RnDIK9ORtoo27LgDvml2SO6LF4nmuywBEE2I+n9TtRaY2V9++9N/FQwxNhg6SkLfwzE6y+e2DilA
U3KDauHoMbDdz9nY35ahuitgJbMsdzsxuXattPbLctu05C+yYPvPX9nvG3hiNzaKUhosNNTpv0d3
mf7odj6Q0PthgEWr7ndNFxrrxqq4rxwW9RtH0raWPuwGXg0IzN12jWdfZQF15oP6SeqnrWLYfa9a
YukoO9Q15C1QvCpw/mmosA7DCg1kCWkkYh71VLDC68oGjWtLN5X7bNv9qatJeJEnfNQckPMJOHFo
reD11viNGhKpUreibKGwgo1ZS59Hmy9ZdpOnqO9/6NkakjojZTfyz/8tv781QKyxaQBmB1DX+q2w
CRqrBEI0PX9wYBL0Wfq5gUUeH1r+lTPYtxQsXiDK7KBtHdArrWHTc3gEr1zo4SCvnDDEOTzgDrx/
PDi3aR3cECXZ9VIP+XSyH6oSQlNJgvm4/24r7d5OUm8PhvY7ZGftdeAEX5Qy/oLCOntiS3Ph1/uX
W/W3XIQ5/YHgVyneEiV077e8jhPPf6Cl+zKSDeOPClhWQaGAYbcfFHDtdktI38vkL7Iv/5g0jFTJ
3rZ6St5S7raSVp86bxj/5T/+9/0mpEQQF01QPurqfyvtyxNetUluZQ+66n516h6Em1ahUzp+hKf7
S1Y09iq0za8+Iqoy2LOd5qXwfNWXNNThT0fQ1av0q8hztqlJMDRykl2XAWVG9g6M6pDlq9wMd3ox
YTmyGFbAwPn6zz8d/TeApmprMNBpBH0E2OXd20Kp9cEqKdJ6ANILOYHE2nqT2K7EQ7dyN2n3sYW2
Bxal2IaR8zrux+vAix8puLgpB+kzC4t10RpoGsv5c1Xa93Bi39tGvrNz4pfU7D9I7bAOYEqj6OPk
ehYEecqVHLGq7+PwwwAjRpzmN438IdWq5xHOOs92ecyhAFTdwVF2pZnNjwGlGihuB8rMsuApjYZD
MBCyD0zvY1oXu6Fw/99BpBNfFprbBBN0+beSUSL/bcfzx39okFK/IkFw41JXS0JL+lj4AN9dpYIe
Dh0qFilrG2r6Dl0ZGEXhrU/SvaZnn6DWIsJbRj9A7v8I0Wv456/t93cXEA3NAeRPiojU0XuEEiUO
rq2ih/Fgp+0x1NONbQGjqq3uuoVpwwq1r0lf7IywfApl+wuwyQqsfVhE3O6eR0gHJGyIIMEqkVkG
FoVG0Y4cgKQvwLoF+qmTqPJDNE1ft7X9rfKJ1fkbP8m24Hmhx9UvsQaXVebCMRrBCqzW2V2jUaSY
FLyt3eF5oOoqMORHkKpgM1ArQE2+VokZ8ShVdAi/pbDZ+BL80UVdXTVZCUZ6IhH05xv0fyGs6f2V
3c6vqOo///ut0OY78z/ocvLvvZ7m2xH/+TvRzV+c/la/c/o03zJ+f+RWaq7+8unWX+uvvxgQagf1
cNf8NbG9VU1ci8/N3zF5/nc7/8dfYpZ/4Y7TSHz8PXXc6mv69TsPinmq/ff/8z8n/5kvTjLU/2L7
zg8LjU1CEKAQfhLGSYpOZv6FIs7W/mu6NVgHQxLHmam+csTpsMdROqLJAlowqXv+/EN/+cKWL/AX
LUnl3cOfil2dsiKaUff70w6T+lKYCXXb+yRxW/Kz2rZoCjyqZapxeGP87FFaU33EiDTFf6RaWXtE
JmIeMxH0V1Mk14Zh6LZOjDVlSAmPG7WOYRiIwl1S9P4DwfhU9ArLKBz/IVOoV1g8oqqdPUSncOs0
uOkSUw3mOcQVMqilJhJ9U7KOVMnYx9xFTHsLiu7nqV94u0ADQZsQXC6vWGJYq1by5D37VFQOnBHR
KtbvMUpsLbdkO5TXtbBb6RJCAnkXkwM9akYGJq6QkWBJm/wTwRiHJVAxsX+Sz4Hcw1opcAQfRG9c
GfeDNJWdhhMreOvbD4jsJoh1ZfHeSxSLKJOX7J2mSubezgrce6k5iz7h72QSiimZj8a0XtsPdsD1
KE1xVuD64pshzLdaKRWHBrHxA5RHVXw12wrlsL+dii4qEcqDOBsCoyTdONnzaTfN4ohZxKmYNbLB
m0XV4FCvLSXXMLKSiVAz/baYDkMkd8DlNRiIHAS8pgM0aQRLdWsTx1l2yoPY2RseAPcsDrIzO0gI
LzU3vFMiVvzGkPaPmcOrims1T13ZfIDH2PnLBhUe1azJrVz3dkqDgovpVXdWqZR38F1XJwCNN8Iq
IRy/A7deiibv1Utz8uqkMfBd0+tAXYWYrhiH+qJYAEzlqkhOmWqH50FXIAgDBPpZaaKzWanmd6IR
9yyCk0+LazG5pojyrP3ChWYM2YHUiq3vJfC5MLWji6aOt3mbVGezs8uzSthtV8b1V2Et7RV543ad
w74BYGZ2laGQgBV2Gir89Lj/0aOfuOs7h47WIK/XozK1bUH2rSCscC5m3gVnjejQuhvV9rkuEJ0I
yvoJXml1g7pBc0iTJLiHpJcCSoPkl+mXn6U0zT7EGqLZdtZYW72unU9ZruyEwzJ3G5l8sFz/l7kL
CfhxE0O6hKpZtq2nyvcWfZKbxo7G02CkDYt9SXmGSJ/HX/yckI+Cs6VzjnZiOjdRxNKykV2qn9kc
bErDUw8JquyHaDqIM9EmDi3aVAnlBL/7kBhqoAjubuzEhUDaSo2H2B/8S9EZdx0U5w+iCVrIu7JN
AupBZOMB2Ie6gYBAhZ4CszBT/+L0BPoirAxhIMoD3alUnRKqkux9McTqIZMIsKybIFBOvVYC2Aja
ce5OEk09zKboVsgnm9tpoOgRbXP3PEeXutW1FEjEDlllwxyiPBkodLAeUOqzIzvjiTJ2Zx01Svcl
V7JdVUrBd8jX4bTM+uYhRESd5Is/XruD2tw3dkLyeHL5dTa5kupzhTDGCZ1Ld+01RvulQkYGxazu
PGh+Dp62uh6Z6FkiyLhqbMM9y5xdwFohs9r1wXNo+8e28fuPQV5KuzEx+p0zqiezdpRzpdXIf2jy
pUhqyVtBx6acIze4dpFavgtteD/rMfFu9ARueAXBVdEUon55a0ZnYfRBzfOMEnvo+8Hd+4ViHHN0
fo7iTBzA8her3kP0Fq10402HMCkY/6b68PEFRCbPUYM6b5jC3q9IGvnx6YCSZEMJ2HR6pgzGOgtP
0bU4iYFuNCTrBqnGlzHC0UjTY1XUnwag39CE5M+hkQ1wLJv2jR9T19gNQbpDokh/QPcNQADR6e9x
a86+Xha99Q1MiH+bCKV5Pzv0qd+fxYEHcH8O+yFC4kzrvcPUK9pEbzD1+qK3ZR9zGLpkHsu6Px6o
nHPD4Ur0uH0+9xhBedDlTt0Z1VAcCt8qDjB+sF0Vp2RVc2UjusQB5hgiI7Ornr/4L91v3GdPj4Kc
TdWgOpM0fX3fynF9LycU2lhGXB+EGWUNvFbwpgtLHMq4Snck903otyBW59cH46kfmDdqxXuV5Lf9
JVbDcaVbUX2yozT4QCnhuVeS6ItW7JLehTwhtoKDRkzoMbTyo6ZI5pOO6sjaJWNL7S7KampdPIh2
JeSdHGdNd6q9NrxH4OWbMfnL+USraUvm2SXbDzU86Uk1782nrgtYcoO7IRdlU1vPExYCZ+s+T7O9
3RbuyZBgVpUH6Pk0zz25U5OVye5pMcWZaEOu2XSSavYSo4W/OCxehTncR56MPN40mZOV2tFMYMuX
9H4VVmXwTKr1uiipWwsac9gZeu+CanSGj5bvHoKk3HUealEaiIdv4Se3cNxjkxL2463jb6JWUTZI
BRtbz7GbJ1RZe8eIv6oycOMQ2pU9q7jkY1SUezLSyVfT9h+kujhbUfctJdB9NGsFrlegUSenb7+0
pW/c19MBTdliNeSNvyUHsDbywmQDB9fIURp1dz4g50yjsH2pCjdJYcrUtfzsfu8YCHezGMpdrKPv
B0XVVatO4payDJIBMhyVe5sEhi8VQKSKdEhvW2R6YTOpNsK7yayf3mObqID34bTKcj8HrnpjXILB
zxB/MJ1VxJKF3TKmYqH5Xdko/fH66X7rGadu4VO6A8I+YXkjxhKQilH3+nWuNHcJLoghecsaTXjO
jTz2yRl0vbN3qdeApy3+Jk8M/SgnjrdtqRiHJJWA1tkaSoYpS6SuoAR28nCtSX/OzU6gWuv7vCUu
aIcS4XdNqu5JSkh3lA5DHSJDDYKAH1xkHToTU+efBgAIk+7CKQwnwVXQO9cJZT2nlCrJ0zhq6Ls5
GvH/yRQd4lC4UTObS0c8uSgx+gMmajesxn/OIjoWsyPzXl8Jmxruo0Jg5XqZb/ETw2q12XTtkJ9L
Q761c+ps2TzxzUPo7CPx6mnrxpf7W9tCgxDVWqRqx7HdmFEYXjtJaX8ig0Us1G9vFSkJPnh2t3UV
x/pENap8MGFuIIyIl10Y5Tq3HWUvekEqHpGv1+9LWIvuqBy51atJssKwk6PQTSyUDjmw6ZC39XdF
ieptk4Xm3CTbLS+rWV8xlSz+AydHPrBx7PTiu08MaisPwNfUptgBiAuBXE0eJMXcauv42YuLmIYC
vfY6LEYI7wYwYJb2lAepfvQbxTz5o546W10tTZQ21W7dT/V3MHojdevbzXMIp+BO9PYarEbrLn/K
yu5l7Dzd3CtGNBkEDblGxAsWlIMSqN6+VYKVsMShc4L+IM5gWe3msz+1+VOvcBnZuyRQ8iXNWlFr
ajannoy7PoHFsqBrPo8y61BQ2H4dttZ40sNYPtmK/9FUPX0nrKVdnTrftZUeyTY4mZXt0tHqjXxa
hokz0WYOVJoYVqhu/hvOGcnSlUXkl9pTrvvu4kOdV8eoVKnhpJoVUb/wSXbhGjLUMT5TpiDfd4rz
WIB9eRoKs11HRmvBaaDqtzmUhbKF6IYW689KxfqJZemLmYObpVKkKKsbIp+zi150nUFBmlrdGCgK
iGF/akPvoLqpp6FRDAJOYuu+RXtkEi+FBkHcJ0NZkLtT+WtkPzjYhYsseQ3f6W2Vdx8sOfaOwk0c
xNAShOo8VLS5QHtPPasQMQjgA+LVfotUOZvSDdHWepdbLXUvOuFDSFjti+02+cem+lxOzTYS56dA
MwHZl4H2aRkkTCpS3w1inOoUyiHyxnzSvPaKo62Qwd+3hf69z01/6ykNuNu5px+KozgThwbQ5ZVJ
WHgNy9HbjsV5Hiw1eXH0Ww7zYN3JN3UCPlEzUhRo9ci4zrrK+JAqSrZ16hQeO9j9PmiBC1IWCc6V
MPPA186WZ38RvgpaPfdlTDR+Gjk7DJTVJUF3N08Gh+GVCbrgJMz/H5dqNErpa4UtJ1KM4lBMolKz
2QJnRlB3/6bp1U2T4MpqlTpcL0OX8UbEejOxvePSaTQ+4mrChqN8nnjpXYZ+g4MIwZE0aTYm0Hn1
Shsa/eKNmXOyyoAntaFdmsSFBF+cjqMNK1hGsbXwm4dEke2cJAfV8mms8BMHaFr0ixmwGIqSqtm8
62jL4c01hK+LhNM8frmO6PDq+slT6/BC0bJFpY0xUZRNP1b1hwsI+aNUIJ5rtWC+xK+0lG2YjVzU
ToUXL5M/DfIKJIMyr/ur7FnJBpVHomTQ9bMFkjIojfZDb1XtB0rRQBaQBZ6MsqueqeGIz8Ji8Q6v
FjGYnTBVgmLXYq65t23muYQlJmQuaknDD+JaSdQ+t8SkSbE6O5fQvnGAcQohRB7AthWZ3doAAqtK
HxpL50HhE03P6yZ67Brf2yjSGO8SzY8eW6ogtwYUEpsYDvFHiz3eddtVpE8mU7ab9qiEVFULE6F4
xGHT5pMYWuhqe0dUEageE9le6D32W+EnLoR2I0zMZYbqdYBAaOfd6k0F75ys3Pl2ptyFaIay6I0u
8tQk2t0m9Q8IkpKmfXXjYSDvbN3OVqItMrLunI7uIUPcaD1avrXJpxWSPC19BlU95ki+nUUT/Kv5
CbKfj6JPHMQgO8isjTD5jVNaXOrHILLt89B0DtTBTUA9aWhnaOamCnt60wsoyA61R2HySdDbXEzk
HldVoiK0jqjMm6DxS6j2bWhWfVfSNEVmSRpNTBE64E6SssSA35arlVFtwLfRUYHnlQjHwmTP67/5
XOpBf52lfbnNCnV4ytn7k4BqPruS2V0bCip+oRyNTyb+zav/0v6rfzHN01IU/gTH+Ht/Mf/rdcX8
ACtf/Kf5rdyK1pot9/sMNpyTH+bxqjU9ZELR71h3yK7vo2RMP/fkrOCyiT8kZtDflI4MkH9qp4J3
ADeB0JoYpY75V6tTi9s2N7MH6I4O/TSZ1hGu0gd+uMKEloDKrC532CZmzSenvBaDfX9g+eX1Jc8L
ps4H9GRZ4MvbgeLHAwsv6SwORZ6ZR5iN1kuTRGkBej2TCzXQT/7EKiOsNx3oP5ebETneFdLOL1Op
CYLMRsqewJNlFqvGmF+PrZZ8otiHUBW6lBeCceknNrvsgMb+MTYr85bCznvRrLZhdUCqDIXcaEg/
JXE+gs7wxp2Yg/AvFVXUZiJpTm8ZResIxdOyVY76kLFzKWo7vYiDfmVJWXJRRjmSdwDfJsOCdvYS
aAnoLB3dRTe+WGNcUm84jXo3IG+IRhWl/iNFOJLC3cjo1mYn15uAxLB0hX4U0syursJfHVi3fmJQ
0sWu56yW9V40hQ0ceAjeUZYfwfA4mzCuAFIrZTbcA7ivwYHwS3iL+fPWrDdL23INMb3w82CIPAdt
sV+axIDpOsHYKZf5483X6bqXzyKcLWvS9EB2OiQIFedOeUIlr6SoibMG3j1YPic7NgcQQiEpkGsf
x8VnGSLaZufXaRp0Zq5lOZ8HvJlv8UuNJKYyB+J0Pxuhf4afZS1TLXdlAmM5erIe5dA+ePlRHFAf
eTlr24SeN/bkM7uLkcJdn+boEUR1YN9CygdraRdnVDP+K2+DgDYtMBWeRzAwKjYcu4BEAIq8B6EG
BnR9FFq7j9VELFKu7Cx8NsbSYllPBkBkBoJBkje57vJme00NOLniHAap/7g0ibNchaYKhoyl2Wwp
OJtnNBxCWfqp7EvjgXKrZqdnE8dCLukPSVPYtwGQcnPsYrgwzSxBBxJZUjJcf3auHRtq/cmZcvq3
zmm615sSeXFYDSbl2PJOHIICugjemS9tRGLLu1JH2ZOsI/o8k/muTZiiQ4wVfmKqP7UtY8U1uswv
Ngbal+smVc2j4uugaYhTZiJwGU5xTWHDTJauTBIkG2GOQ4zgQe9U85A33jFkSxBOTu4wtZcbomna
uAZzYp1/vYKYex747grzFKIR0saXcUwDAoVZWhdGM7d51kIJPpY6rU516xO1t1ztIg6yOeooXaOU
bTkaqjZTR6xmvjafNn0xjzAHF41Yvcm8HUQaA5UgCgyX04RJXqgHQ8yPSgYEk6/zzJOViEmhtDwq
ZXUdFw6bMtTMH8Qhk4uTUeTlRVjCQ5VQFxZmAQ3uQ0tg5Z1H0lT/Ug2nCRzer/cL/8cmVM46hQYO
Ecxf39+j3QVhk1fWo+m4fxmJUbd72eytI2wG2sSUnUGTpZjZRoos61h2mXUU3Y1ja8QPFk/ZWrn1
0B11x2+QVZ06hukw22KgmGK2CaGQ1CCCRbnddB3RRfVR2+6Xa8SR/mOwm3w7os3+4iN6SzjjXq6x
eMOUox5KyM9SgiElpN5BsB8yczdQXHeCaCPi6ypfzt61uRBpXtVlNlKMhrPwmyorwGSzCCDwJR/d
14Pawmu7FXareqwfJ5+lW5zpkjpCJUr56pHVKkAyKe7QhZnP/aw4+4brolg/NTqdNs7TC3+/G2PY
fe01iC79HPegywy2gV/KJJmqMEv5lJSy9qFWg32fgpQeyQxtYy1u4O/BDNNq06EF81j6EhrrZXAi
qHPby2NyTEzQFFqT7VApT471gFK21JE1vjKbmKNoRWxDt1ZWNYJZEw1v+oRdTWONXIW2xrOktQq2
BVWfaS5xDTLeTLXYy6XEmfARvcJ8M2NFFspwR3hVpgv8rd8y7N01RIdom/8EMYNo9EC4bSAy+CGs
uVeczn/am4bZwXKh/WobdxtGqE6ZtfU1bPN83bpJeVJHwn+6GqMY2drWV7IVXwGPpg9DkhaHykx6
6t705FR4frmTevCh1GDufXQCbqVxOkhZtocX06c0HXPpaOL0OfRda/ZFXSMllOhl+3jidid7lsy+
omOa18kArauD7a5juIjuhiiw7vhz9l4eSmdhhWFe3xbUolYGEmIroovt0Q6cz8I/nAY5BNJ2XYpK
pxggOnJ0iOH1LKXNMq/WUmxItUi357Vf3yBGtYLoIz7bdRWflbrRdoEyPilT09JOCCd5YxaQKayU
NE83i59w7iwbXjcxVQiUmmcMQIZpqsVPdGbNEG3abuAxuy5/REEwkMM1ms3QDtaNb1f2fdFU3nUA
yxVFrVMv25FblHi6M4yE9v1QN8ZeRVOGkCTO4mDIEMSkdlMehemOPcHPtv4mBmSOZ9+rmswiNNCr
vfCAb1Y6h1p7XuaooNtnORkoO8li3mDQq1vy1qvFQ6ekds22MNxqTHdHBX3iq/UhhqroUAXcuFeL
Lc6Ww7/4iG7hPc+z2O+mWExx9rd+ihZ/VuLW2fzJLS/rl089SsGzVFr6NpMk/SQOEpjgU4+qC6U4
U2Mv1Z8af9B271y8sqZaB8C1capGipXDNiQS+3OWZap3bXI0FCt9QG9m6RCXXMxlrF587lT2y+Iq
S/N8aWFz/9obv4QXT5iLYyQ11cqWqYVOpSreDFKU71SBJNKHF7PQG4VoAVyDSejCIA9v042uSdap
KUGJT5ZoL4rY+BcuGsTeeBX/8qomcQbQjxWiDLaKSp5fX9Vga3QinfnwSCWEvZf06KZMDPULml0o
iycp+oZF0u7kpBoOjaWFZ3Cy8nTT9B9skulwNvXaN1+DL5uytx86SF3Z+5bEenKE4YVqW/PgBkly
9CkrO0aDR55YnIpG4fbOlNqGZ71oFN3LaNEmhczDzLkTjKuq8dpVMUGgxKGNEofiNAGBoi6FqnZb
geK76Z9BgbG8Fj2Ley58lkbYEe+yuJV3wmVMRm9VKyW5xKx88I06OczR5ykOLULYU7taqgmQDZrE
QYSxX/2XJnH22i7mEVO8ti/zpCJGPtT1A9pqL3MLXzFqaif3nRyCkCJZ1UT4hBd/ehQHKf159q4t
DGonu4piieOQ+LjrGnnEEdr1uTGSTCrhBqpT55n+bM++Ym4xi/C3ndbZTxJrb6d//UjCZb7k1OYk
OfUHvZNeKV4WHDuAmvOhSSfyNGGHuffzdOmHOeFr3XbRdmmqA9U/vptG9L5ra6aLhIGa/ktF1SQ1
+P7WsRQWpIAaARKqMpjGX2+dpFT0xh8179FENXZwPwyjCrDNjKtmTcl3dq7LIju3bfvYuAN6k0oa
RzvRhiprt8tK5xs6F8WLs0v1cM+Sr3+U8jK/FhP4MPyR+cnR+6smkVfk6ND1Yg+8LVXVvSRR5V7y
6SxXgvga5iEkr7IcR9Eoui2ERtoRCTNhvZ9G+M1DHKOPr2sfd0XvoQzMnJuwc7WzW8naWZFTD/ls
7VsEGevpTZNwsUlL7qhsRYJgzPSzaFvGijaviizUNnhELh3zpMJO0u/U8A6nuYlSLVCAvWm+zMoa
NF+ZbpIfXXbfO+g7h72jV/5NJ6EKD5Xa+Jl65tui79y/lK7YgsYbIIwkX6W6NfvXKkD6t1SHvRkH
L4OiYBw/q659W2vKtyjWor02pRqBL7iKnJ28hhSkaOlEelGc2j48A4knkX6efIVPJ/nmiXJM0pdI
W7DGS/1yjZBmP+lYD9XRDaH4mE/VyRaNUkx2TZwtbQCHNqYnp3vRSalZdRRn81zC/u30nauY0WqK
S6UN8u7NkOVSxeB50Ly3xS6WY0ppKfcnZEUGIkht3tBuO5WqW6O2rv1CBXMut9vC1mN4FCd30c/f
BuFLDQV761l3tSeVewJQiI6mBIwvaJCZa2IzGryIWQ82yZbkvQvuZzbRSvUvkNOv4cq3jsKaB0sT
N2iRnOcAftfoNlTgTrku07xH7mAo0ms/gDzd2yStt4fwsUVirp4CAmVkrWfb69nxh6ZrrtUwQV9y
sTslKvnZoHzstf0TikLlfSA16kkmlbUq43Z46urqCbBted/msXqKFL5k2fKGp9Rt3vizO3njDxfx
X70n+RCByUQRTQ20e2ZYgHn04DxYzcshdbOiuxJ2J3XWJshQdhPmO8fFVC2YdauSFN07vyhX8u5K
OPb1xLNH0H8zN765jOiXId64atra3S4fZbnC0kacE/if/uiOcrJN7bKkqFMtWeVH2d7JPaThgZvM
baI3iOOL6wT6Ef2txoG4Ja63JXzlK+FHNUPtAAnZ51RZ3cwutRPxhQ/qsBEzuy7T13LhnSVr3HlK
CF0G0jabqRBnlTf58ORU2mevz+R7N9Hg99ciA4ZDbW6XZHu891LaF3+qtD77Cu3Cv+E+XQGVLHK9
uqSS6X7MYPcH6PFpjDp+YQEEqMWUBEvMNt/yqwp3qlnonwCf8l6imuZ1kPAyPfNlUGrU2nUuqfU1
SfarsdJDtvG6cZNrgf1llPVqlVmOexcVI2Q1MqWZTuKBjdAiZGdDKbkvHDlf1a5rf3GLfg/DMHDL
zDQeEO6ict22AVrRFCeEQEi9ext48o0HyE/SmyIMjrFvSmuzzu1dKmflOVHd4tzWGnXJA9wmFJcF
yABOjUZYgBnoCuVadf3nESWwfTLAFHMlNn/htPlbNorzbpHNn/BbNoXCF3WUt76id9pU6q8b0Hm4
piPxPfmK/egy+etmlWcg15de/VqE5KgHmbagr5tUsQ19N5/wgFygWdV5AlW5lfCIng4eBPac7cuh
e2nRIeeGnyoKAYNAQC8jQ8U9tIxIc5v+xf67GcSMJuXDO/7nWWqx1U2+uVr3OEhefxQxTRHdXJoU
k2fRZFLR1R19I3wxu2nAYorxkv6zd57u17GKAnkJhCgRebgss68DC5mcTgZyq0vhfRDI4b1Cgmfn
+w7qCZMpOoAiU35jkqkQbeIQQpsMKZJ+mZt+TrQM+tuJ+hx8VR1qf5FhlA+ZH1kXgtoEyijIRze0
38hKY353qvpH2nQe1YodpeBWqMyuvh+9cZVCd3atDHKki2s8NNalAtW1pkT+3azC1QUNuhUfIAgC
SGd6CuKXjcKYUGqcVLKCpDUbjShFexFGZ3YGb3YPbzYbfz4V82U5P9tlqnlbIrYpYr5kOa2qoLrS
ch50hsr/K/rWQDR740EcWJd/bEDmn9GiMuADMkP4ekgti84kNbULRBVv/EfIRZ08qM7h3t7rUylF
VJJ01uT6FtkD+zHQP5ENhswCTOjFtQnzCye7ipNr9FujjT9VY5Sd5q2NprX38Hhln2wzfYxlIjS+
kdmPY/xZjBk7CNTEFI2kNPtKcctd7akISnX6j9qprwk19l8Bf3sIFMX6fYUcK1xutUZCubSJyffN
Vk4z6V6a6urHxjK+lgx3fg5HnnR4P1yzR2WbNpAfS8QvIOl3D4qCjitIOzu7Lt2i4U5N09u58dWn
Ce3k1oyBOQq/qoRDDMEfRPCgmtAeU369l95SwM1gJbI2XuDR+qz5sjr3TdbsmdRzn7DgdcxPnurf
xCYaRu9AkGjeJCTD1JUAPQos4+KitnF6slkLQFtFSvF1qDgTnbKsrQIoCcCOEwiHgLfm5QP4QNM8
QOQ6aizqFzgggQmxzjQNz/0rLr/JvhN+j1FPAmfblg+thron/wn+sdGl7ByjUbwBx/FmTF4/x0UV
fQ+nMU2bkaMtUEcmxxj4423pRcnGgdN7i+K28dCZbXLm8f/Jjgz9QTQRAwUTVTuXbvrFwikdA1qB
oV901m48+wdg4BHrg/BTk0EIS0X0oZt+V8jCeIemgK9RVPk4aptSZGEF16LX4GcHUZ8unUVv032H
IkF9fJ1CtBps1alpb6AsmWZUSivd+H1FKjHNHlrq0PddY2hsmFrtjDq3uUY8elw1kJAOhNBpFN0K
nAfnihoHClisa9EumkSnOCSKax8K4HLv2hffQEWOpFbTcbVccb6OsKfZKRixrlt9kK+9fCg+yHDN
RARt0MPkDAmu7P2ZJMsvbSTdX85kjWqTpmueADdUR2U6kNuojlZasyEQ9nwqWqlup1WcShA+G5mM
tt7kLg7LFH8eIpxkSaqOcRDn26JIimtP7aob/tjqpjAbNI0c6NFJhVc3LVuLG3G2dAg/MWLpaBOI
SoS5TAVA2tmJjsX53TUW52UqcfHlurA6haiN6rB7KRt1untRKQwfu7dG225UlluPdRCIHkXc8noT
PjJmnIxsMhiz9ExjEuhxSooHRlbcdacdYJLKLvFoZBfXTJQ9nIy3Td5ml6VdnPWt8z2t8nYfsUf3
kKdvlKM4aG2OHLnu6vImyxFeIn3y0vPeZ3b/tXtoyns9g1TM/5b1Zrj3ixpJh9fD0ENFbHTVIXeq
fgfKFQEf0Sv8ZlsN1JchwnvpfjeN8PvzFL0+NnA6TRcTg4SrMCMIADfUDTY7x4BNpyQJtYutSLqr
EsO9s9XokuVyeBaW3yvVbYVKmHBIJy9A8N89CpYQQVeD/8vZlTTHjTPZ/zLnYQRJcD3MpfZVpZLk
9cKw2za4k+BO/vp5SMpCuezu/mYuCCA3sKQqkgAy33vAjQPYoPIbZ8nvWSx7RWwCSTca2I4UJCOt
UhRaivRmEroB4N3Jeuh7ZIoqYRlYbEdDaigOS8BIaZi4iVViy5CeCV4/f3TPlWwYt7I9mPmQplW4
Z5Ij9wHVMDQudScBVVEitmR8o679bvYjWdn8sL28/2zoxsYGGtHHDLnM604HZzeyBs1HvQKYH6Wu
gxZ9g3p978bCjup/saAYLC0cgJjhLbOysMNTgq8q9nPvYNm9d+hM+7U3tQEgAtWY1GR4JwtAHZ+D
GxDe1JhvPV5IDY3nLulRWWSBiTXMljfThhEq527Gb5dxIyMbCnEz5c1l3kynroZ6dMWB6MQGsFEf
ZtHdjMruJqJerbVG4hqAnwGFgX0izk0ZAT7c15zuIHx3Q7JgdEokKbfijL0Ad9G5AE7p3dE4g5HO
AIlYYUAbg9sh9Y8kb6USGM/A5or6AFVItn0IkxjH92Q8dznws9fA4XYXd7FoSE1WFHhxxwnFWsko
Ak3MwAMpdC3b21MLECEvbZ0DNe00dsBXS0KkNDIH//Oss8Dwia6yQV29bexIyKTmZgy6P0AFeWXY
4/8og87xuwhrw7EKqhRlpE51qHOrugrZBBlQ7kEgcSJRbtfVtUHZXdu07olGJJdW9e8icpwMoCiQ
qbRSjm/hZxEqkfZdgTQFlGXqD0CZ65Z4PerW5cSNB91F7SZgjSogzsZrS7fTh8lKdZDlSq2XDEiA
HpN4Cd4ZCMmFwnhV9sRD29qT6xxlMrJ+b/j1C/nOYchYx8IbBXCgC7mZDvVgzhk5prOIXCh823bl
urXBeimMqT11APHdMWw9HhpNvms13ZjifNTtyoMum3nMOutnl1Q0Ji8aUoNciQz5Gv2Isi/871z6
/1fIvQKkDpuslTsCfYv+t2PFIZxVt2a3fYpBTU/Ws4+O38D8fVF6kt1MSePBN8YVsETa5U02fBjm
J5eV4BZCvQmnciMw8V7NzMMrCCXSA5owWWemra+AdyRxVkeWnXy4zCUrqMJIT12K1zUd5c1IqXW1
x6zK+LUF0dnGSXqghEoZNVaHxFhDxD9oVEgzDTfPc4rtRnJSpqb1OXeFdVGWTc6fmJ2ZR2UpNG6C
BTsvd2RGCh2/hxVdC8UnxRRm2t9eSxV1GlL1qmm+jtpMgWdBbrgGy+DDKcg8ttPjBqyspccdCf5d
WEuLW/bBkc0EhrN8QV0fJEXWskk7+3DjQKp5nKMEFemZ2QeSjRR01tyHmnUkVc3NVDT/fCl0VWR0
MyldRFVVQF9zkw91AGIdY4jEp2ZEZQe4cLIL1ws88Rv/HclT0U0AgvdB6gfslU95/mMQ5fSBi8o5
+DzPV2DfFJ/AjoN8Nad69TZM7R2Z97Ux4Z3uyRiDfNk4GoBEcXbWHyvq6oEpd0gwLhNsjgCHGPpR
CpXGTy1zm406COqkNymaSAMRgLK5954DpX74HQ/odENqmmZWqLEzRmAuokBq2rcZb65UjCEIR1sD
ZNAlw7mDrKMYO3zFFqbAYh6HdFuS5bJuQ5nQUDXKpBQCvmp8ZyNif1gUToytbBmQGl9vUf4xtzSD
Uqk4dpwa65iHYP2pkDePrB7JlpqbqBv1a/ARl8EUrMBTA4ph0gPhNr44ftTvPHgtwhAb+CieworR
xAugGVbQljy51LHTALC8AwIzwIKPs3OKHGcfhX37PG0ABGllLk7qLFRSHUVmtytHQxnELETFHgw6
D1wwm5KMZ5e51e02CzezZdPX0VFP+m8sM4HgCITAIzVzhNnmd685wiynCB04JjvPONxOf+s8X8R8
QXTFCZYXq0lLJpQANbjDbfzJHh4nzc3P0YTDAnBS4QtQJ586UPGAwBxKakAKZ62HCrzjnq3hPlhl
RS6rGrbhOKIsU3q4fRPhb5qi+nMNRCKc6zQxuA8SlA1PvVWdqPGwq36SlZwnUUmsPurOGmmtVSmK
jPsIjIjKh3pG0yGHd3aXlmENyz8HktHJZw6u++l8FYAcYWs/5p32HBXNa2YisgKtB1c2lGYY9u7G
wQkEEvOQ0EgiakyTZRuAo4VLZUsKsqtLZ4OVv3VEBct335sC1O7i/TuMfPdMPccBuHEJmt2NUgCt
GO/upij7A7ga99irxHt6Ld/i5y75ACus2JBQSM3gZTuhRb32XANB91wZ8Y7QWSbdMa45D3GkoLN3
3RAbV1NEO8J0CVBHdwWE4I6gW3iMkdQpvzfLNz8vs4+ofF1nGpjplkhIsw/U2F772hsyH5xGUkGy
MtQT4DZKIY1bF4y8NQ6plqbL2mGhAz3hnAeoiMT6AWsyjEhUTc1rT8lwz/vgGV6807qwPpPFnVmb
C3OFpOAB9Ubwv5liKouPFdDPa7BENtaTBc4VUMJU/ktkaCM2m7IJLGBA0hiYp+E5xbTPTC/nrV1l
m1aACQabxDjb5kbPlpl7zKKufhRNrB26sgU1W5CXn7yeoXRsyv4Cl7cPHsR/sCi80QdJqvP3MZRF
1IDet6x7Jr72qLDAkkQz8ZeLcIKDXal3NORYoy46qzPftWnJ7rWNji0zZVzJoTImrRpS5Kov2TtH
R0WN8k2+TX5mgsv2lzRfVOHVePRn88/j7gcEuOxuEYki3979guoobA4sA6uFN8QPyLh0ZL0Cz+Kv
LMmanU6lDHKYuU2zCx0fRRb2CLgMqe1wLvbgUDmDNBGyfOFORm421Un0WTcsnFxrNgSqMGJ3csOC
CWDGBuqqDu2IKkO9BBrNjMMAVo3Bq/1n7Ed6q2JInB2dgCF76AWMUh4oZWP+Etso+pXHZ1Uchkc2
IU2Ihn/nNGjcXmMjLMKtoMufXWyg05aNMOP8uQYvN45OUONddMjhMmwtXIJcEo80QGifs9EKziIB
adGiAJHxztD7TySjRpmAxFg7D2O3SYBRdpwdlJ1d+sgCBQXiSsmUr56BFkof3NPsNjEt3deZf2Eo
/jpFpcNPLfD1TjScZSkOMhtLB3eqNFEK6injP/kil+QKGkdr+7eu5KViUjgkinvbgbWPfwwpL4LM
/uSa2GA5AHRiu1ZadYla49QrRy/qbSxqawWsT2ery8w0yx6sVdt69pyoRloaglGSvVNDSmNTxv8n
3zSPnEOmpd9z5ib19xykrYdsAP410porZI5N9u5GVqPEEumNeBSAorMt2KHrUJ/aINsGbmFU8uWI
QgggnRbN9GnEPgEQns+ABTRBeMrwGpUhU32T651+jh0kry36MdXPNPYSoAVZ2HUhkdu70yynYeaD
R6SxZ/PWB1LJ3CXlBP7uPSscVE4h2J0nDatobEDvEuBG4KXRMmSNA4JJ1MrflNFTebxqVAk+mF7C
vTBa1ERFIEP9k8kcJhwGc58L7DqAVPysc7DduEg1Bod9FV5id3hCUm54yKc+w9aJlE0JsEh8h5fr
SjPCC8moKTrb2XopKGlvrDWGP0koUeHTwOG7xOqeeFuFB+VGUbzatZeFmYG2JO+MVYeNFCQ7u9lL
ObrPOAuLHmiEmvEOEFJIZaZh4RTWHj86QAeyNnuxBtZcM3CSGl7rImuyxgH4r67l2FVbsu1afuuK
eseWXEn5NvNYaeGD1+f5C/bB2tWdu46H3Twzk+7VgGr+t5n9Vrhg8c4+d14yHqmxova1R8PCdIfj
nYyGxmD+ZU9WuflbVx6UMq3rLbIKXwWR+LdcNZP40H9J83Qd4HhZrqmjMBXZane5aqET6DUOlZr3
Rod9N2BGe0fUqn9AtiXfhimqMAITABJfR2NwtjwKH73atJdYGFbryNLDZ+CMJQ9uN5xpNLACpSSg
m1sGeDHekcyTFsjXmC0Mi0fPro86HLcOx10Q6sXxtXYKKMagUn8IhPujBgjNh8ZCWkUG8t0VDfFq
Wa80qxV7QCrgUDPpkZyTGBcDiM3vBWBPpdQxG+9hNI05QqIbbOe6uGeRkiJ4Uyb2aYlK5RpH/fMD
rgvwzi/izF3Ozz8aZ0bnLgluqDVRWghcX7aukNqyqCUkSRylx4xp/QcWCcDrha27Z3HsXpHB92qR
GchuZWZ0ZbV+aCXcgDVOIP8qxQ+zjON6XWb1quSowdYCCeNij6G5tH1ZByLxCgbZlHnF9mXc3HuY
Wb95/atNjS+2Wm5ol87XyhPQNfdVpQUXakjeACIEgECajqUeFGMptFkbhDZerAt+UnIPG/aHPG8+
6tKq7TrwEsVZhoxZkW47O3aWuemKJ5Yk4klP7AarPN3eY3NcPIloXJhBYTyMqZY9Ir3LxSlm3G6D
3MCBbiZZvTUGVBwnPJGFkjfJ4IJzQbRbMkvbgQGWyXbWDc7jVnFtony5KNNT3oQ5wPR852OFysbO
9+JvgPAPF+PURC/Ae5u2jSWLtaPYvwKCH+9z0iTx4yUHFP0XimZmtX92zDE9oW4tX+cyWoloCaAA
vrHaR31bEUYv4GIFAlMmvhms/txpeXoZpsl4H+ErkkWZ9lzUjL9MhrUs2sx4z/2TWQ/rCWg2qzEa
8Q2UTS+bvJeINRHy0Wg05N6DNnmvFomZxCh2aNPdrEVukEToxStRGWHHjAKQJtLCF+xeewcqDDSx
tNcHYHKpMsEy6kDMnFQMsFAO1xZAwUGGs52OSyNK5Fizi9OYBad5+BbGry33PMuCtPIWrWOzrQpb
5WBnQ9rz1gRW1ZUHyFPCBrP+JUryjatx7fsUxte8E+PHGpyzAOZt+KXx2bRvgsSX9Wv3TlkxBN+d
ML1KFOB9CaBzZxuP+Y+6ZNWesLN4hxp6zT8rmKzBRQbLUOOmErV48166+M4tkigM8YVMN36eWhf8
g6xLnefpMbCmB9QlWxdRO2yWD0Bd2zQmb5ZKQVoUrgNNKQ1A5fwWhBRNY+9GFC2flBxnCvYJWzUb
MlCBegH4D60bAHD9awyjsAxgAg0uKLt/XiH5Bkbz5AFuAD+9n5eJO9fwYHtf7mLrIW5fcYTkXQ7q
OndB6rBqhxUqp2Uy409/+viT8L5XrAJ7zK9yPd5hpya+KHGpRenBqLP3SkQRROr0aw6mmJs/FCk6
IM9jcSScrfKgizG8bhWlvTirzwhMPPNYxMhSlR9byVnFdaR+cBASv10fxUBhEPi0C3BcKWNSTJl+
9EqQ0Sp55st1cQFmDvnfpUAAcoo3IvUSFMCF5tkL/C96m/BdVoXgnyNZ2BvoViCGbvozSfqwNs+z
hV0hqRq50R9Jht0982ziZXNcTaVerEy7i1azPzmS/m8nUiGCdzQZCeZrkBdHPZqwYkCrlyIKOJRt
v0r8ELc9v0zOIsKr6CI33ocgLz+RiOG0OdqOHYBwSqc5J9g4aFZxxJNz1kkeAdMOqrVh++D9VirS
U+Pid76oEltf47QSsDhKQ73O5Uek5gz7eWbDQho6EmwQnRkZw1Osnkdp4C+xcv3u+FYK9Hbc9OlB
MA3e2sCC9tJKUd4VxdF6FNUkDqUoP8WJ1jzGYOGYG92eHnOvbLAT9FM+dCxBMqqLUloyk4oUuPqX
DChQUtJz5D+NsglKQMT6EY4OlIJmKuzqk5qEHORMLZ8w09vk3PdRKiBnomikCCsXcEYAQF+EKGt0
/GJ6SiN/fMKpz7BmAS/wdwX3K8l4OOzBF9U/0Ch3wHmGstJsQUNqBm5neD1qxY68PDPor6V7VQbY
Qedb1B/ylZJhj+KD0UbFiURahQzkDJx0NKILKiMAo3hIgNkop9jLF2Muj07k1Xagd97hJBhHE3JI
Xr1Apoafh9mBZEng8stg9lsVQ31G9bndbtxHaXf7GTMNeQLKK7D1bMl8sNmSl5aJ4Yqbtpq4NEy+
1ZIQlIPyYqgZYv3mM5qhZZ5EtwempnDbY1X8ZbvPjolN3kDC4uEQya7AGdoF8xjEngGMMKySYQK7
ePFiMHDVI+ERwHqzNTm2iLczWW0nZxvM9aAvRSJ4Vz6GYds9N/idIb8JJ/U09J1Jv4Cibpch4fc5
cMPuGU/DYWEwuzzQ0A9de5824ArFNp9fLvXMXRtlUj5qHOF0oHQiOdkExJH0pXBemexISTNQuLZ7
vaC6xyKKKnu4g8wGN0z5lop35tKe6E0IzoQuXBu8ezWa4bGS1hYLAPzLI0ejG1GB9NADMX6buxY/
u3nv7xu92dVhxwF/BBE1ILUHx8nbkMw8pIndyUGDeOslgMCyx3vljRkgPUHjSW40RdJi3xbJST3w
jaIWhY1efCBkgiLWpx3ImDrQ2wOooMs94wnfAYIpIAmQJtgiEHp8ACYNwAl89zf7KH8iU2oiq0Td
ioz/J/tA9MYT7C0JdDDHDwGBTdfjOWF88uL4qY2t4GCL1LCXjiUJS5D+7uJE7qaPHeXgQE0vjRO7
HRciaqfVrdHv/TwMtdntVqeCzROFuotJY2oBAfAVj0EkOrqgUDF0YR5tmRxk1qE5N/pbj2SkJbu7
IfMLEIMwA9lN0uNPdqT45zlQ2/40iqTZ0rS1PVoggpDx/oPLILsSzAR1Wpp79TH+NOOfZDRFo+Og
p4kP/8GHUCZVmeLXMH/kmE271C/2fzsDuVHDebEx9UaADAhgAYZsagkywOVCF/u7hyZg445EpLwz
I0VNcADKNwo8sUXpwsusfQunolCPplAmKnwQ+80ir8x6PWsp/D87UyxLx/manl3UldxdrZqCehZy
11bjVHubyAi3duOhOkziRKFkQxxNo/x2AwpldkiWB77CRslYw7cJz7U/ORUi00BeHruLFDSh51w2
lq315wLEoB1IOZBxhBFS0Yez2U9Wv2JWvevN6R0qxOLHWC/APNR+AhGfuAIGRlwTP9cfIxyqywGJ
y7FPr+JYvZmQtOmXfsHAjyntWDmJjd3h2WSx1lm3oTWBPxU3NmoS2eOmyOvVn9TCdCRNsbx7ujGL
NwDfA/aZE3kbr86GD1NY7w23ML428QjwQCzhLtMYa8c6LGxwzOXlV3DQk0GvAyko970GiO+suuAc
BUc8mq1/HZ1yWxgi+1jieQkcB7vZgzsxe0Yq6Q/yjJLsa2oG9rOHFO89zZ1rVk9zO4z9Nnc+gNcK
CchqbiBXvM4NpMHqUnt42zaaOrq4LtI6eAWwvFKwL5owcF5TNd0lFSI5WEaOWqA6L16c3kwWPEFu
vtGbsy2qXBjAiqJXW5C2V8tOD55ohzfoAKYxRYm7o2GKCptVwWvU7UwN8L+kVg3HOoxujJUvTt+6
h2bQAiCYFsWq9nP+edBRqAf6G8AJOelDbYAeluQMYDyLGixVD57ndddOy/4CGRT/jNs5yBKAinfE
uj97h5JFbEpALnzwKXVxaO9SpFB/yjocFUJsAch+m1jOAKIEJC2j4lUs48myH3zUOa2sAkssL2rt
hzrvQXGHo7bqXGCzeB6SJpXWFkN2XKLpGrY2pSFpWqQ0H3PfOFBAspu1gQWYi8BgxhaQqqUHgEnX
22Fv6cscq8oB3zY61YtozGnvcCz7htLgx3LpGdhyaUH18WQ0kb3r6tJf0JAa1CUGi44n5s7XQZ+S
xS547fzQ3NddOC7pH1MAtWzfyiHtxKsh/Z9o2PDs1ngIAEuofEmrjCkUaSs50X/gW/N01XehdQXh
S7XrbS/eYkup/tgNwSoDlvEX1HWA0jwc9NMUFtg+AmYWTguh0Ozygzs4/vNgp9a+RFHr2kwL93M0
4rwR+qJnEQi/e350/Tx7ige2LiL+gErm8bNugz5BH2sGlAozubpgRgPTEQrJwOAJ+jdkws0K8Ii9
KhrO89nD49iFYsj3AqgzK1kIZDmdATo7AHql7FFjNtWwKpuiXipFqovf7GbjZPgRCcOfI5HZn2LO
tv4x8ofwRFZBXWgtXv1+zko91E5qWxSvvViR3+CIFXQaFvb7XeS69sAKCoxd3uAEZaEnrX+JijFb
231VrqrI9i/UJPihXyaNXfupdA9KXgfCOHZ6dyIRuVMvzXV8u4zOXETYTWiqHjc2Vwh9oYVhsTed
HPRkdnsWqP7HLmicPyEfHpQBJkqX5qGUObxlKyee/LWS9XgLdHvRnsCtmj/ZZRZdkOGzUQZci1CW
Enftsk+FvW/tii8tWwxHXH2AE+7Y/NQ4IcDWOQgU6sJsH50apN36YBifotLIVtjgi4+xYZTv80Bb
kVyfrHg7hmW+LaV/hQW4xkE+lUW5dkg7BngFKXedMEQiL8CQgXtnob5fLxbg7QVBewWcxnQCSk6R
jcXFaHP/yA2Xr7ENwz7bQMY3xyr76/9nYcgY7JcYzXBtxNjMWP+JXeHgJ0W6QognOhgALD59Ajui
vdHlSPfSfyHRBDHXryXt4AAHjKGro5qdgW4XTNe/lrSDd4yhEthOntuabTIczCzNIR/eOxq3NmFa
hBvb0If3RV0OqwAgXDvSdhZgCavUwMup1AaB+FigDvpCymIyV8HIwVY/9cGLk/HFLO5rLNvj8pFc
JjxOT7k2gFKi9PonD+seHNmCHScRFnaaB+OAh2n4TI2wwAUVlHYC6G/IfCsykc4/zRbk5OIEaanh
TrMbuT+sOqMEn8SvK6TWQKrekOXjRilowYON8qJeKXVFLwy0tOonnq0njmWN7ifi2HDwunayoWHp
l8Dx7Ub70WJGuVUm1FN25EayvnWinTaaB2V7Z1ZRTFJ7I3vEg+Q1sLJ7nVZehuWKjee27g6IIzjy
VhPRNSe6E21KM5ouSMacLqGBZ6HlhMXG0aM2BmdW8R0wcTFuvTBRdtOAajCrGk9mGrjLpteDNVgg
KiwFNSM7jThsmNre3ggUS56osULvCQsfiTTG7WUkU9mxdvYOGnjRtizJj2PRahYAiJGgjh0n0EqT
TU/57STNDRwELe4NRg7Oox1JyWHA7nrdZc5zxeroHOvxlxz5Ey+WsNIXH7itA7iin0hUtPiJMcvL
Dh2yoV+48ABPjGJB1nvhoyGb0g0bbB2DB7cfhvCRGt7n0aMWeddiigLULhm5B5oHMCm7VvXpzgxn
khrA8dp/oYtj9wgTng4OLN9zfHAw+kgtvye1naLStCPkLL6bQA+3mkaX7UMeAADxJ4GGURivVBok
4zmOnqTFzJCh7CjBg7RIADrOzBkkI5NIEm10rmB7WWE/dUWP1LU2xAElqW/MydLH3gR44XixVCFU
HJIJvJOuWYzN/DvFHEtFuP8A8krIhUyQ3vga4U8zkYmahNwaKlzkyHgZC/MKauUAae7s7Me6eXVl
w5C1tzfAerIo2/olEo5EB01QnG2jxBbJKQUQZS80Kgy/PYES4xlcSaiwbUMbp3F2mq2UQ4rpFnbM
gh15kOJvgpCBqDRvh3yMfgswiG471Hjg2zLf0pR5mdQInnpH5Mxs3V/lZMYkDmGH0nllHwUiueSA
Gl5MsVXtlIIcAGedr0KrdFcqHCnU/KwEEnxsFeWGFGTnGlgoy4vopqSzFjXljmZIgUvl5GSnJlKT
A5ccJKcF7qvznMqGeg64sreoMWqBWYfPDNSQ+DAhy3VrejaIVjPemoe+KNxsMWd+yDFKM80DDQfD
Hv0jKijMw+BN+R6AnYtGNx3AzVJLRsrcwK7tMhzBvzSCyPGIJa29rXTjkUYZsl1RHSEVUY4XjQV1
qQFaJtuB7Wp/o4iRRXtUJnEeBkeSJeTcR4G5H8HZ0MuAyi4NOLYtaXzvEre9dYjbCOkkcJnDzIZy
qrTHTebV8W3qqjfdo3szR87zEUstkw+rqB5RYUDF792ITaeB5RzZaj/L5XH6UPhINx/7/RhP+1Br
uvgZBADtArzkfNMlKbgWyJzK31F4jXIKQBuzwWHlwwDWNM/T+HFi4IJwU6C74+gARMaod8pPGkOV
/Iq6s9TQuoe6dcqdU005DiM7LNluulgYNBsU7fwSpJKRyIgCUU/JAPn4wIDUvbsRqbAW4xxZsm/X
Rs6ZIx69yeF7PwSRCcqQAWKTRzp2P+3jjSgihBssls84Z8w2KS+NRT5wc1yRBzW96aSLUaTpNpCG
BtaTa96A3sWtWgY2h4SdYiQazT0wTj0F2EbfKVESAFZlVeZ5cxLeJ89ja11LPBTl2O61H1EJkRlp
tqDhNPUedkaABDlOfr4iGTWg3x2WAXa4t0rm5fVnkYTVEfuzYPAbsbbRvbF+JAsnBdFPiW1tZd82
NjbPJslGLaemxu4bExnEpbVS19RZZbKskpDvyIQ7fQKCVeskQIFyzCat3cWOt6NRIUX2MLBywfqk
xVkgXl1JQw0jDXVHJ7ZKnGzCnoy8gqFqGJVOa3JUCjW8D0Fjam6mxbei2clav5u53BJU9P+MSG7c
EURbnmGCA1l3wWkL8lZHv8+fwWGQ1pamMJ9b0I+skYH62HVj8A15kbtI8Jwvugm1IMAIjoDItecm
XkgWQ/uAM6giAp97vmqCLvjhxPo+8yrzW5mbV9Dm9V9Z1X01LLN8APnD96Jv8gcdnCnIog0S1JF3
fFsEAFH25JIJNY7YMA/KaeELIfa6nhVPpGiHbQjc5Os8wAbIwcQh0kI5OR4Sm6IyLTYJkIsWdluy
XdKaAaB9xZfU9sqj2QOzYInzVI53juusM536FGvjk4F7AMjnInCMwcXodGBXFVm7LJ3JjZc4O9GW
XdCYm8YWwRX1AdpVZMUXx03Fsa+qfKP3ZbWKpO/v8VEx9DTPjd2w17iO+SzMyX0kFxWeZqc55FXn
vRfhLNUxRLzJg9jGu0tgy0IiBzzRQrc64C674buitepVHTXBNjRAWG/yMd9UDJV8NEzSod31XoDl
lTCid0gmAeNb4JjIj4Uxb5E6pk/aR02XoyHtrvpobEhHjffQ6Mx7oX4gnhuryA7tUOLlqx+24Iyy
Do1sbFGAImxKkeRmV/hnthnu/aQpqilgS9QSQZ/0XaXvSIf9NWTsIG/IW5PZ3E2m7gugk/z1HG+2
/Dmb8ruZ0tPNKEfat5yexG4r0n/7ZZjsbslomMgsMxzQBoPYFell91i/VWXY/ST6Z9d550apG68C
Uz4nAOS2KBMvOlGDrR3QW953HaSCnXB2VBxH/9GiwYD0EFTw/MGP8fJ5LIDz3mhtPEf9o908lRUL
rCERe0lGFLx3UGOzmvWmJnBBIBoAKaAzvMc2eLDrDWz7EMaL1urVqbHHC4G9EGy1/1M0Y7rQsPb6
i12X9ZXMSAS+youCifk1Dpl6vphD21Vhgf7DyOoI9cvaQ5PgNwzsBO+AHMmvNHKmerzGUY5E0FED
pGkVg1tksJN660cNdqPIoxiKfVUDdr9OdIstJsNGkpqWPTsWGCi3Bc7dAKzRH4caiDYobU/5CmSq
GrKhw+Ah1uoR0MwxHtEe1y8hq/SLYMhay0POZ5lSFOaQLUuWdhuSRdE44Gs9yjc3PCPSMbttlKxo
0i+8wxuGEilbJQOjSHKquYQXa03cUMFI0m6UIdgqsn8hu8ae62/fXd+0bQdfWsu2rN/u6glOQPGm
IMrnkmoM8HJ5DMfaOmHtYJ2oBw7A2yEpgPv6pW1B2zaPpG0UTxEwSN98Cw10WtjFuhHdhYtBHgfq
SsPJ1nrvIKtLhtF5h2RsXlh4+U6Dcyjyj02t2S+tZvpPdtQvdHu0X/AKbb8AoHLjRHVxJZFvYf8t
MsRwoiEgzdxlBXytHQ2RfNxsAPfer2utcl70fLD2XGArkSJ1NojYm0AftGztmhEOr1HOdYhkQz1q
sKVgHQCVZh+Ak40SF+oqDfVIRobKj8LgxpjmCxVC+d2FAQGcWKNaKJrjq1gmRSA/o3FBUpMN9dmX
5/FpjozxAS8082j0wAwetuaGhk2fZA9MlBcaccoOsJoYKebhcExlPkCDWzqgGUG0SVq/FEhsdbAx
L2vFjY59qbOC74ZRQ2qRx7t0XCUfzBxULGRATclz84yXcST+GH2xs2rtI8nHpoKTTq3V58UKIHvR
SvlRj/yohwKEf7s3/7adh3syNjZMC6Sltm3NWcF/fcFBOa//57+M/wbYNLgLHVY/j/bkLpwYCXdN
WQbnvE+nY94BRzXQkSf5JqceNfpgYoXs2flWyZSdX4btVtdwsq20FFgN3VBfT1laHe/kNOOEnS15
5I7bjpxbBaZeYLYTDmzNWan81cWWhp0tEmf8h6sbAFh184mVL00hr84pgdKs5lcX0UVTudLs9vXq
yFVdBfD4p+M0GCsSDULDuw3e+NLQ/7JHNab7xcW56BpIPQKLVzd57oru69SN3hc9zbBt5mjuIwus
6ORZ4Ah2p7pbOW41rF2XN8MG2K7WCvgDSPCyiiL6y59AIKghZaun56JvjtFpthTyEdmW4Vpw7u4d
3TLSDyTTorpfBKVXr93eF9FfYwQ6ExfYjQuURFfaFWVl1VofSweLGlvsal59HTTQptTFlD20sqHh
iFJwlB9EVyUieTP42QPyPt1DXds7EqG2AkSX1PVTPz8ZQbek0V3Iusb6iddr0qmwyor3H0LUmYPF
CEDQeVX1G15b49kX7XgO8GM6R6UGQttOpBtRTFW5Jc3Am+/6YE/bQOsBoVxHGXanE3O8eA2A6cgk
baIJ2JJlPqzSdlxrPbBjkZ1e/rS2cGYL8JEz0r0rkDaYubv+lwUEuwOL9Qz8EFEp5Vo61g943NxR
Gk1jAeQggKU8Ayi5PSGbHWWIrN77WBdgeVX0JwfFRu2Cxm6co1tYoFULLYBlKSPq4T/Tn2YbT3rO
7szZ4W5a72mk5Mp3noCiNgHW/vezUlhlTr236yx7FL9zG2g8oef9cIvAf0l1Y9xktpgOuuZ7DwwZ
yCuQHwWf6xSsHjV4xGOYWvqAqkPhjRssIV5Nda3ASwhLgs9GVq37IHO+YQ8qsjNdZi64K4UjmHRB
/OivZ1xAiXZPvdyOrdmShgQdmHZIMXi17AhfUFkFmv/wmsbUgRR5reX/y9h3bceNM90+EdZiBnnL
zkndsuR4wzW2x8wRJBie/t8oymK7Z+Y75wYLqMSW1CLBQtXeSQUeXjQx0GAb0aVEw8ATrRx7kuh6
dsrZIlLtDzVj5weLkgXlKhmrvFz9i5augBK0tARc3D+ik29pKZwux00Bi/nRAk1YugpBCnX0zBBv
8iwKP3CtDT+kecg3SWNOfuQBFww3klM2AQk5iAuk/NTSVYjX5RBOzby+m+JYL47XDbD6wfJYHsl8
ALqh/kzTeYgHsfJS9CzTsvP/9zffNPg/dlm2hypIw+MG3qJ1cHr9eajUZ24pgM1dvVh66R4Du7SA
mjPq6zRqC2RmU+NKQ6eX07nwnG2Ex9l1NtMrFuzKfGp9M5Fluhl40q+ljXwmuQRB9+aM3sQCyCyi
2y8BSasuhMzYPy4Upqj5eHcnJ7oYqIpan5aN8z3pGnmmvDLln3G7LU8pHkwkouEu0a4XVkHaJVc9
U1vT+l1752FOCXhsTCNZ2QpAwgTtMN7X1BT5c+dYqoFmrqPwJEiTawD31SL3TjsRfATAOJxjS5gU
5DhLyX0kZIolZjqVH8ME3X7odimBrYZhHDxFQGS120CLWDJrsOEPwTfn7cmkI+OB40WE1pUW/t1b
JaiZmdz1sZ3hNAzdqa0a5p5U1diqlG0SgxtEyY0yQFVQC+y5vgDOBA+8aUdtP2aGM6V+EOJCy9xN
Vij98l4HQJc/mygcAtcaeoVw8HLMeyBUkhXFYL3Q5hiJSO9jTFO6SlvTe6042kNnoF5zAEdqo3hb
aCBmliqLmk1kF6gdV4qFrcWp2xHEfe/sLaTW7cBaBYEAJi3a8jZjjQfG0Dl4ayF19R77IRgtySVR
l3qICgx+XIps7obGAvM3GlwqByjL9BNXY/A1lpl5DW1mfMKtkn4taOW3n8JGgJhDdVRNGsoCNGHZ
axTp51fWRgK1TO63cJLFVzvI0GxXVe2rBr4rFDX16S1KGNtqPBFn5EntQ6S76aEHuNUlw5noFiQN
4bMpy3qdTUX70ao6A+dCafMt1flrC2rgv8MWlFgZKtv9wQsAY9fFvzykypB4OMdAFzlRx0eehChI
bZAymvs7wPth+fgHSw7UA2Lz2n3ucqBrgVSdHGIpxR7FDQkqkSCjASDTP1CJY6ZgjeflTpbjuCYW
wshyYxzCiHFNHIWV0d4vC6PhW8OL850MevEaVICTRx3Wj6Bwv+CI33q1yzrY6YOb7v806KuvgGg0
Tw0xZmsc7NjYnMUXM/l+J4oUMuQA/Aff6pC8tZPvMgyRqBi1IrmM43fSJwD7xu8GpNN0PwDlvSeA
Dz/fRdSxV0RM97T+rZzvFXfnb1AA3PbNa7nPkBNqly1gcU9AkErZtI1RYYP6ctBD+sBNLM42oE/O
DiBVahQRH1NSpMqGtIWmhRtQJDvYbKARAzU6+QCiJuSLyG9qpatdaOq2oKQMNGvLLXQHRszRPhb4
1fp56Ra/Np4j8l9yqBI0uhXTx0SayCWYeX7J7MoFKW/CtnpuIamIXzgwlE20nzai3hKiutEg5WnL
czgp7ucFg73BDWnd6LW90gdUda5l1W/0HEw2OLnSgMiiwBWXYVJAiLREndzkx+CgWNfmML0Z/qvP
nf5uSkGcrvklTN4DMzr7hcPDCexSYMk4aZkAz6fJouzEAom2cyWkgWQiahu+omlNU9AIXcEjAO76
zgMoSt39Ikq+kXmxsS1SBqQPF5Ss57ZYsVK0ObZSSjYbRQJTMVQhEvCtj+McpSH97O+6MTvkeIsY
nVyc7zVeWaE6pwBwi2IKTohsOKPxn3MxuagbCBVdsNeYR6YbMbjoOdK46BUGPGWW1ZVP6iwpdiKJ
5dEFwTm+1aWbo8JCT9fIhJsXV522oGOKjz6ttQ60j1ocoVZPDM2uKE15ysJunfWdO+IsEG8F8zSq
uIlyALz9zOuEDPBOjgPcihV+4OiFj6KPaGWOUX/tkPW60kyzAUA/2ShvpqWHR5ODfEPxK3SR1iM7
YAmALaOwx5scG/04m5A1DiW2ADEcwLbyOx7J2XgDQ9D4tIjbHI+wuvoRO4a8u7rR4KUH7WtgDhlC
X2/T2qcS9SSLqicrLm9UtU6l8V2Uv+hJ41zmmvdedzYgKhg3tCw5UGabqL6RKTm925MoM7mzCUY+
gBIVdfBkr+I7xPBnZuULYKXfYqfvsckWhccldtqWU383WGKsRn2Uq8hjA4rLcPJNQx/K44QqqMu8
Ag3Fk9PgMFQZ0NE2KwtnB4DSGg1Mv53+K1Bd5t6FvJD+nwNhO+usTRR6bLog3OvDYOM4TjQzkpwS
BW1hXwhEjiDolKiqPevCRusnbnb4dAp4LtHYzlWWZEQR/oxnjvWmM/HOOL8YVCn2txmKQOllgYZa
aAB1D+pZRDDjJFdgCCsB4P8tkxN3fb0M8ksKbmyKtPhnKmat7GZodYqHEsZt65is3IDt5+2Six+Z
qFAUZX5DoTD00R7sVKgpCD/2pfXkJZU88bTb1F0BbMpyBOdWZriVb8vSA6YUjhtPZhIAnpems5Sc
aK08hwGolrPizuktiu4eNLTHnGzFwY6vJhptgszd9ZbsI7x4/F5rRo9uFoGk+TXVsVdEhyffzcLI
7s5DboFwrko/ZobdHUfVVpy3GvqTR7C29u40Nx+DZPmtZTlzsZHH/zObu5UXRaI3+1Do8ryIXBuY
U2bH/2qUuzWiOAEpYqNdecytt3QZo9DwSgSiMr/T8ARp0cVyplnniB4frhBbV2qpTwrb6PF6Tep5
apW4sVkJ0qAkFF0PIG9H2zcqzBKLZg+y0WrFNlChYyCUoXYx6YFSYgHmZGPiLOTkFl5+41zHBwPI
3o+4TzfZnxZOGbT7aayjswaMQN80cv6zCl+CJBA/zNQsgLqcmLgTVTjkDHML2Ggu/9Akdg+MeNN5
N8XJaIFS3m3roXje86O25mthb5NRtN+Hmot10OrhBRDf8ZNXle7KDMf8xx8GYGFAYYmjX9+6jxLJ
Ddwt0ukLSuxBI9tEP0tUkmwrkw3m5ypKf4KFiW9dG7Wca5ObYj2WyKOScRBYQKl69yNDWuWKShZ8
yL+1cpmqiHnGx22fbKaEj8A7yacbzfLwJwArqystaEDZLjA/eCN2obKaTT2Z7vsowaNAuU/dMN1G
xxM3+8MSisz1uOvRBziJ/WLpxjzdFchs4cUjA9S5BpxsFDIAu0NdoO5kg/prJJJ8QCPIg4yHAYfe
aEDgioSWBqRW3maT52aVv2ge1HLSb2qnvnuQ0/LRd4m6xCNZ4CEbbaSlvmIFv+D+gqM07MkC3zJ0
bRX1NdAUgZwHrMZh4kD4LRx/XuMkJHpCMxveppX5wE3zJiLc9lUIWtGwhJnDaql4C9OZzAFkA4BR
NAXFLIHi0yg4H4Jbb/9YuSipchTwD8G0I2U7W9JK+XEpXgYh5T5SmT58PmCNqBkw4sdL0gDOOpBo
1iMFyUhLA1MZwRSneeu2rbvVEuDBrghzG0XTvF8vvksA6VbgUSw+O6nAIUxQGHthl/kHu9fyD+hz
X6EsILuRCIyN5inpACEb2X6VOBvQqbjXBkWUL6oxZZdPyGo5JshYGzOOXrDf3ThW615JtFiQA8ne
YywWRd++xXi3oBj/dhWy+J9XqTqUpxllX6HWTSufeBd9tdCRuaeVRHk/0MGUAlVis6LROYDHO8Pd
llOnrcCEra/vXkvm1xHRZhp4TGx9Pb+YgPHCL904yeOnqUncXRi1u8hA8RG42q1kjVLlYMNyO/yK
+v5tCuLTj4BhxOO3sJj6J4u+BlFtroYiGE5ydIrPZQJ4cCXvw6QCH1KYzO76NOFcqOm9K0BTnWfu
dh8pbN5n6dYGuPyOvN6vwg0LlI+FCxYCdXVpduZq+uMqJKer4OV5Y3jeAU0JX6e8Sz8EMk6BM+ux
TYdX2DUtZ8UUoWxKG0BrpEwAMXGz+sg7t+4P8K3YN5IOXWqASi3/GqF1Enm99zjzegizzo/qSjs4
fetsmIcOkVREt5xx/bVou/jouHm3wd21+CvRB9xIgvDrOGgSBbTBtOsC0/qCylmfDLS2rzfAJiyO
Wdl1r7aXP9tJkP8FcNJplXdVdWGhPuA73gmUKkIxMnDHTq5m3WIP2HmWTDdmiSxDPYnirz8/ho6E
2obk6mOoHPc57/t+a7nhMcn66crxZ3uxvb5dFygh3M3LXotOcWoLn5bgkwqwL32JeGJ/IEmTWKg1
yev2QEuBvsg9Ujz9ipZVGlvPeGOcVyQabRDuaBo4Q3Tbt/s+fTLVQDPW/Ry9MDjTAvvbNzEODNMn
NgDOcuytwyInMxqE1AA+6vSg/1G2D/4MED6rWEhvvSgWO5Zjzz7ijHe1REaD/oAuCR1o+9wxfi0X
WkwY/h+PowB2A326yBm1+cdhWR09xbvFMgZo1EUEM2pzMRbiAIRccP2CKTJaLWvL+gHepxY1wGXF
sFtjGde3knUNtlsKVdKWA0ii9MZak5AGKxGuvvXwzp2WyQZIQOh1x7b1EwuDTR+W47eAW3iRVHL+
hzx0ISd7YSJdP4zI7CgngBCO37gzDjisEMPBLdo5GMkXp/eLFHh3O2X2WO9i1bFvmdVB2I5+lqrz
n0RDIOoN3hjbdaxAAkjWR3X9NIS4zycTIAZJFlejjhYNw5sjkTHPe+ySxzj1U9fVQXOooqprROmg
n2c3FVTERb1BPxmuoT4FDV6j1U/AFkXZOkR2OE34+qDzL8IJPXhG5N8oe8QRhC29585xXkondr5U
EZ+2ZsWrHZtglZfdBUjcOrocJjC+xO3FS0HAQvdvkefDvhuKcqWPOs4NUAp5iVuePtGd/FEbjdWj
VqJkZIXzFFUU/TtyLbyzVZTZ2eu7dqNPqL2VikdlVAQrNIuLr20QRtcuHt7EtcSR4GJKVmE2hpts
4nzVea0GkrExBvcusEl6H/f6Zwvbqr2j2Hm9Np/i3aAjGeFayAkquztjHk9f265wthn2CyciuihD
Dj48ibzCwQ71tU0UGERacTeVLPkJJhB9i4SSPIN7SJ61utS3mtOF2OkiD0+KYWyDdl67Qd4W69Sx
PiV5Pe7IZYiBeRoeKt6BXT23fqA+uwd0pm0+mSBRftL5KE59luFuYYARU3juHnux/taqYcA3bBdp
Dng/1ZIUOMoqsLn0FwnNPGR8fT2NjN2iQNh+7+l4Oji4ue5QmwNIkSFb6wUH5VYRJz7+m0QCbtN1
G7tR6gPmQZ9EBgl6nNE+g7raBvlLt+yz0E9zvmuc1vi7Savz4Hnlz6yynmvJ3O/lUHyxCpD2lA3/
2+qb4pujo2GilaaHbyNARptwFKuApcG299rk1UWtLSVFaTWh00mgK/Pju47yp8vqXacs///8mjj2
HVGIE46bANU5RegLEUhJodgetAaKXy/Ci9aqzp3wMhVmQPJUem9yFINH/yl3gWG/xLEt9hiH4uuh
BwbGIdkxK75Sy6I9dgn+VeMr9UJytfpTF3rhlfAMyVKtFr9UT6/UB2mMdnJTumzozbOOOsrVhCry
1cj09HOT9oUPeLPmO27XpzSLAeHfRRuQmQKtagKQmixz/UfuAffImuoveOpVK8bs/gVH9EiNZWB1
7uMPpt66X9Jm8FYsz6qbaTUFYOfH8dBmbvfU42htnbTJ9KkMir8dPHd+ASApiOQvu81/4U29+yQD
j6+NJsufwmd83bH5GmzzpqEQc5WXhvNZOONf6mb9CxS+6M7FKUGWds+T3ZmAKrbrFQfO9odJNnKb
WF5+Bp1QgP2HeR/HthL+2Sv69zi6HBCnRjZG5yi2meJ22kcdmqNBO8m/hn2fgSMSs0TJQvDNf120
y+x/2z1o/zMe2aExFkBi0mk2ruUC87L0MvQjAck1DPT75aJtFIJs09hvWlouWlaPwHpK3WAVTyBT
OyBv3xzrBpXu9PaL9mLAOqf42uPYf0e85jQg4f8RPcLstFCdO90lHFKGG7LiU3eM7sLb6TSvVCF2
Dhzjg4hRKnTnE+r6JmwYTrmVFylKjWcrupyj3EghZfaxQ4H5XbiYn+ly5NM4oUSLPmqdLJCzt4Cl
P+goofTNQbeu2tcQ37OrqwNfnwSuk8lD09vfm0SiyZ9kXYHvHw7zx3UeCZZuYrf8NQI3+zC0TZBu
3mLwKYm5/+4/my6uPUM3qDO1B/xE6YkGSyXOHUqnh+CvO9F6UU+hg0R7AJxofSrNPSkWu6IV7lGY
Poln0weLJRLNlugU5EEme6tBeqSVNyeq15SAwZc69pMmHF7jnttbTyb1MbTc4oqzFb7KpqH9K2L1
mjIweWujxJtP/WuZxgB4Apc91TLieKxM0Rn/uzayLkKcHFqNM6uptJG0oJFPzzTrqPxxWUexfixw
xAEMNv1LUaN+iGahWb3NYjXry0H/QrNFC/ZV/cuD3RKliKsjKCd/coB9rvLcMLAdZ3j2UnYGAKVI
6FhhxFZdz4w5oTNneXB4gsbYEAeuXAdB8NgCPq/M0XZkqyXJrMpywDr4kSQ1uttmsVY3KACdwFlK
ih6n8rWtiwv5eBnSmZHL3uKQ1+DEXMWhRSyLV1QCDK/smUjU+oxnft2DfzCumbOR6EA450nLTlqu
R2jjsMbXqsCRhfR0/W/2XClm4MWnGTK+AS6hOBY9qFhVHUjVyMnnscMPtJzwED5PLu7ZoyrwAPz9
vRbNCyi95dmV6oLNXL7iea6fwBkM6seuxXdGLakkmIZCm+5E5CRgpWuWdlqqh5VV3cp70Z+xuEhR
9xTpOmqYABzdAIp3ysL6ViObQytsuOcVQZq7RTOvbAWF/qfl+4p075Y48XHXiVGGT6KpbtrUxa+8
tZtTFADD0ovy6ZuSt2Ucv3pF/Clyo2w3oJPjqWTibRg7HEojGwss2D5kmr9oHNsBECPY41aLbHFm
IgbaoZ3ks5YUQLLw8EYFftVtJlLPX6xxT3i7Hjov++3o/XGlMk3EAZCGLznK3p4KQxereEjszbxs
BzBnK4UV9/Y+CMWPBzktKzyPI+S9zqEdVkBo8Ia9wjq9JVaLPXzMWp+WuJ+NN5pl8dWTQJoiSWRD
PJr4OogRmaHFdGTZsEeTHHKjyuROgR1qmGabNx7Bqs0+JopBa2bCQubvqbQL7xgp2UTsWDZkjQu+
uzsGrXcZmDlcIIrq32wD9ZWg7TxxxxYfaGg9D2iFvURP4LvMtMpPblaUSJrjqP1PJxIZuvnmJPA9
OInCQcnCusRh9KqoUCWAPw7ql+cpTxhwVvMCVYCLEG2sQCj2gLeE3SkKpt8HNqXPRlaIPRnrPH5T
Pix1XbJDWHlbkpP7fLWHcMvFY6qwJsu7z0EXwPHPs4e3wG1W2QN6XUPNddFAbttrZjre1kIy87UE
l9+xygR4yNTS0O30QwoOy6EsAE1ci+ZLx7zuoid98Wrak70e+XTvOgYA9iJX8FVNt7QTP6WFroKR
C/nq8tFYp0OW72jZaRL1gJYYkdKG1gRe7lMbGc+0okEr/gpYEL+gxAl67GsB1Pg7WFFbb8ESEcrX
fwumO6ibHBjD692Eghz0CKBKAd8MrYtQWVarKmBaZxZOMG030HeeVSMj/K6gWck8th1r3PTvnCd0
huDuKJAu4aF3miOSvtNRbNPzNt8GvAmR4gHZ1zgKED7ZMbC6WZGjiM8FthgaQ4FB6JaYWmpqxdaH
2ABJiehRg4NCYchaBZmIB7V1soMa6BdYhb1uyqPToqGQR0btV+iUv5BxFeVNvLM0AyndJOw282Xm
K6BVRbEDdta2GcrmOOWpIY8NegMOXWgflmvN18ZWKN/EnR74SQGsfb2xr0al2uGBZtT5uqcpLq3o
bSCNptQ8/9nhiPskQWDegWpOeaiBbJclSjkiP2zwmgvSaBguoToOmuuSl0dgVOS7pK+Yb4UcuUY1
JGGf3YLOPVeaYwMV4reIAT9t16Px1SeLxSEADSvq3r3jIipTqe2TyAVNS5Tnd3G5G36rkiw+Bplj
ugBSAWxub4y/DHWZMFeyZuwiUMy5xUEWveX6Gba8xw5wwhSe4tEHcMOw8d0B9ZS0JEUObIHT6I7P
U5oiFMncliOPg3Pq3RIgDwU7eYl9alsnXk1jJnd01Fv1De60aEWec2EBkIyvAIRf4XaD2y1p1ZJs
6bgYvSqzw2xBy9GzZgsyoxhLyPcYdj++pkagfepN5E6lsKJPXKaAQbM67SaKgW2R7g7PZSHkMdZk
sbcBefqE5qdi0wuXv+AsHrkEjVlfFf0xqNH7b2melr7jimGrx4l169XRS1TF9k4PRxxq0nlMV+II
3i66TVNHZovukOrC+ZifZ63ugruUIqBJGKc3rIR3xUCOoQd46zLHwdzi4FVc7wYDu/mxy4Jt6E04
vh2HL45b96AkiyQqhJBawWfpzrSkGckax7uUaJgD6Frotijvgd08JcNBOcsyjvZaXXxY3O5MclH1
pxL1IQLntEgUob5ME1p509IWFBQdj75rjf2aoCv8tUu9/JA0bbeVbS2/6mEErrxyXdex9yzrqHjt
u+jMXRw+W+j6f41zy0EKTC/3pMxHQIiPLYCPkqEEBsQYRTczR0BaKYd3d7I32wkA+HVa7SOk3pGE
RxFunfCTC7yHDzghcG9JYn4yJj39ErWJvmu6hG1oGRuopUuLuniSxgD0V2n6ljIrUcVxMjmy1rRd
B4gIYMaMCFcwgeJy5pZzkrjT3mRTS9Q9pe4lZOCWIFmJxuQb+m2RiRTI+tOSFCPD/Qmg5N9yZTGw
Ojo0WfKNqUJPKuYMqxjUfzaVjRrT6Bxx+2+sFVWCklWY9WAOYMiFFVMlLICiwJXUs9OIWhBvM4eh
iIsBzWioKei/X6UYTeQtQuBsXAYqbmI2/rvVkIRDfOrfl5nkQCc3ColbExQJi5NTnZR16c/WsfN7
miLrvGuG6jN3E3dfgkBnnSrMdyN0OvCFI3seqyVOcv5qJ9Fdq9ILPxefmCPKz6GMgIKmJ3+TBws1
fhegqFi3FioAaUeNzwFCq202ARA7V5PCdUnQdeSu2GBku8njz8BwrE9CDaSl4UE2e5AGXyC8diyW
s1DFalDQvchnF55aR2AmuLvIRNPRysXNsPS9cYhOtoms51QN+mYW1iXOzdANJ7M3g3uPeU5+s4U7
ADRVAxnADn2xpzfZEpzU99I5Oio1oxNFmddcfZDl04jWRE5C2dz5k5rWpJkdSUjeAV10/hE6RxPO
KkciLEqQ/ZQKKr+LwDfojoZzGoPhaaYSJFlgA8MWeM6nWSZGwJ/EwJpft8qNfP/LrS+EdSILsh0Y
d5GHdTiA2HAxGjyXOSd0jDwtIrJVVyV34LxoJ1A+z/dEuvVRCprufC2AIE2NoZNb3RIXOSkpSU0z
UtiVPW1tHkdzynpRkO+yXHwTNBciUZjupqIAYuTDNZbwKe5kB5Q3oybq91189qDrPrilTufiFBTJ
ySXA8sEfZBbA9E6ds3/4dIFw8HkWL7pEw2uwG+CEcH6YBNWwFSinOrfqCGIK4+HqOvv5fAH1QkDQ
8YJujSLgFCSg2HMD2djs8TQ/eF0JLZ1ZLCbkV1kJW9kCJLX08IoAR+XnoAfd0ZIGetIFYLnxUy9F
Sl49/Upu85Msau7rTn91vHACioiTX5fBZQlKNCIt2C0ymo2OGFAwBhrXRdGDCf6qT0mxGeI0ANgC
lqQlRdXhJc9zwCvz4JGhagXl1MXHB/mkWfZ5Ksb1EoP1eL6jYe3ZmsLqicJO8cms+uxqhVVz6Xmw
zoIuuIKHNrjSLOjacYODQrYatX7KwVKmveAnno6LXSXq6dTU3jkyP1tZOw38WAtkAZ2oBVFgALT9
yzLonQ2oWj1jOKXH7mxHGoDguPsQRRJBbr8ZR6Ud4lAaPNqzM7D83/zIw526H1UPXhFdR+c9CEHN
TRWhRw0AVNVZ4jZuHyxHlmdaO3nLVihf1Feo7y3Pi6LTGZyXNak9YbRHy9RWVTihPQ81UcXadio0
skoPOcRAjDjVQTHWqZuA3rOnKQ1ebGqHROA4UBm2LIAhTRcTmqHA7HcIU6Y1Xy36xdzqGTQJWMhQ
bGUdyGS2vnMn6YTnBiDu1Cci99kKbOPpiYTjpN3GyMGThgyXSzCUk3p7Ws8/VYgtjY56uV3OsVFh
Wt3j5XVwnBMNTEvcY2Z8JiX6phu0AuGfEuBxykQY4e/prMu0oNyGpvGL1LYcJ0B4K8vJtTZ9gT+Q
maT12VaDejGZhw5bRjeu+uODvEZN9p3Z7KBkA8po/dBxO3q7OT/EdNzs0nVBund5bp0EYA/BAKDj
3S4C+egJpGh40w77IyloWOxomaNerUZBIvwe1FZWoplpbOoVKSjeHPrBcHEmm2XZ4PucIWkCBMM/
PtVdFPIgPbnlKBhYT3p2tkIUW8usH7/EBsAG4qIdjnEXj1+M+rNgZfY5AbXD2cuaDH0QECM99WbF
8W97ngAFuxIu9st2I6KvYI3swZkC5NQg580LL3Emq+RWBzBXwFuCVU0t87w827waX9Kwr58yJKX8
EARMX7MxK9dpCrY/HnXal9SYxYChio/SDoY1WQH4qwFDlVWthkDWK92zxXkc+49TUKCzRiYtINwx
kJyGLGrvlyTTAuzI1fv4Yvaftk6N/sumBYWauhQNdAW61r/JZDEk+25Knv8z5MNHKgdN3yBpKP1F
AbKnYp1n2P5OLxWgmY4AJUhONDQywL2265MTzdBcbu4dcJeSMuh+m9GyC+q2RBk8hA9uJPs3l8Uu
YZZ4cx6AHLS3q3i+yEO8ZZmMKGxlIGLVWs07yr7xjjQb1ZJmDe6K4AhQ63n6oCcfXnv33hrSSH6i
1+b6QUHGhomdOjrXf1+QbB6W86X+2/xOzweA6mpok9+gvh/gSTgG9kvFcyuprwBMNtgzA16nPpE0
QqHAPJv1/7ouVKS2NgG8Q+4p9TSEuuLMJQeK54HR7Ng7+4xxZLA5Opo7AQhzR9jAhwY3bnhp3R5v
au+a2ZA0RukBcMEAXhb5kIwGsEpDkRVBugMERuInLTASQzxVfXRexu5OZ+WhRuvxqfWkiWZWK/iH
mtfZhzYKUMeUjujNbITcxurVfNnToJogXo2giJzf2RdFofXhCm222qzIWoGy7NhyA9xpa3NbhqVA
Uzs4GUD5+QUN3sEz8l2oV8lyPNBrpq9oSQqOIhYgaTru1k6ZN9vhCfAtqKfmRGYkF8M5aOv4mRZJ
Olpnow6uQ8PQmTUVCdtl1QRqF3UVMtE0s10bgZfMYWNZlajoHguAzGnXACi6APNC9wL+CHLTp467
qRVBAMBKANNrei+sZNYLid7tS2VgC3ZvjyQ2ABdGcMupYO/2PA6aJ1qRvWHij5318yVKPoCJBZcY
0wqIrtzrr4k9CmRauwAdJa27tobURJVVP+knGoD4aZyQiO1XLcud1aK4MxSNmYRrUt1JFycNfeEn
U3roXopH0IE0FTifdDRdXdpGmhcJui3fyrwKjUE24MXeFbTEKa9zDqoXWpD9YkWzIBqiLb4nIJQy
gx9TM7EtHR8uwCkzpMpyDEmIKzwYjpXHrP1yCjnbLX6lgnjgI993RosGhJrhjM5B8RGKYYZUnu6m
gznU6yj1mI/tmTxp8ZjZZ/LSqmlYIfGfIuMKTGdspxScHRg5gxMSAGD4oKke3XgKojVSWhm4G9eL
Hc3Qu4QCi3dfOFQCv7a2SPMtMqxDuasBpnVJteopLxoB3P8c8OzIKaE/c2w3vWmCVsxw2j0ru/tZ
3MbdLAvfZw9245++vd7hlaKQf9WTBpCI3AywA9eQefQ6oLxpvffHunFU4igrULRH9rE0V+i4IzSS
iiPF2uAUkVasHnDKlUT5Zl5yG9nBCRQ+QOxF1UgcotqzzLoDoZQUoBQ6dk7Y+jNoicJBAR8QCDLx
thAo0pKYYd9J4cii17o5HGGelNMArEKO304tEnZAUdGXBl3dHMThiQd2n8Zb5VmtbUaFKa2pgRRD
rW3Rt+IA8d5+E737k8EiX2KQop2w83iDFfWGWh7zqnnrwM2KcAIuVJl/inq72VHz60NvLC1JsbiR
THmNWih2D/K7dlyy41y7SBRZ7SmIx+tPRqPQe1Rj72xL0yWKEWJrlIsBSf+7hrksM1RtT3igFjga
7prqaO0+dsvNnXOLjmYqUFHU4WHuqJttuOrPy9BqOhNz/+8mfP4PkC7X0AzQIALCTjNsz3howa+z
Wu9RJRh9mIGOUC84bkJP/1U1g/VNTZD6tL4lpvULGV37NdWGcQ2ooeKAdwfzQzRYOeCxwYfYNs01
HKLh09Q69Zb1za6uq2q1UM/MeMk4EHwjmnHixlm3UQZGuT8RmB94axa7AMitGx137ZX0OEgWW8/d
1q1bPFnEaUxTbgFtydLlmwZlE+jLUzZctZzHDSBGY2tAhQHIRokKNMVt9uwM9o9IUZLO1KP158YD
rBItjBztHEZY8yMt0UHTbVFel21KHdC+pQQGUKaL4lZXXGzbEb1zqAxA/iLUgElRAVjJMKwWx2Vu
c/nffznHfoSoAqA3wHs8IAG7Hg5XHuDV6piXCQ65QZZXGu65ZziYAWFytc3BLfa5yhmagtDIY6YC
jEauAXg6rXTAisRdlAML/mEGKyuAB3NCJeuHjmoUjCl0T9IWz1FqhDcvQuk5zYxmQkcGtVIBD/Pm
qoEUNuqeLOBCexI5WT/IcJ2eN8WKlE47pvhN1PFnGygnOI9TS9A2sWPtdM+BCsI7gdQRsGR9FKoP
N+CFtDsuJfNdG3C8PvCX+TWRB1IG6kg9VKfjWmkDIQuVrvvZjNxEjz8IMCNApRnFwrlyNrstvoZy
s4u63XNZIXrTlt7/A9TC07x//Fk8x3I1sJ+73LPtx38oF+krBn718KVoE7mP1Rs+7xoMwgJ55DxV
60VjJ+o9Ly0PpFzktLQ8oLj5ixuodv+Psi9bchtnmn0iRpAAuN1ql7rV6sXutn3D8DbcQIL79vR/
omg3NRrPfOfcIICqAqC2KQpLViba0N1COdcX3zyFskBvkHATALX3ya97UbytP8KfR+GeL+MdBRTA
ne9jo5r/AqQliKMHefBsYsGlxv3nUxp3X1OZlp/bvs+2rAKampoRbpIDqEL2PMxPZm+AHEtHgScz
RQZsZFzCSsild1IykJ3p3pULrE7gY3uPG31rNUWhvyeptlnRrQnzozF6WFprHPbigHYlTgpz636x
Ky4AFW/8ekM2KoxqgnBIi0t6KwMCnGzzPD7A+UucxFX+MZuwkFhE6sibm/XRs33zfrGXep4iA5vk
olLXsaCkecBzg3nocw64Dl+NYLub52nKF3ANlw+hhZNIza/yNWbui84C+eClaX3McFaxMy0v+1In
38nf2MhAs4LxqbXxXGnymVAXdZWxNfNMe0+2NGTyoiNIaJdMpY7AI/srwjBDiAY17WGY0mmV2h74
n4iwk7c/McX4ONN14pzuHPrjgyACUE+Oxh75PEgX1zyeRLkpshAqQbmhdjOHpybybAz2VzIa/EQR
ZP897GzheP8n8fCwDAMc4a+hF57QZehlnL8PTXbszRMLRJFe3E1AV1NpCEB6Id0KbfYmPjZxbN3P
ptndNsK8pwLrxOi+L4/UKGyQu2AvyLauF8v7HplRUQxZDCylU1wvapOu2e+1G1uA44M7vwb/ye+o
JYBsou2gDE9VKsaqaE4ZqBpBOeUf6qk3v1SgMImDsfpStN20xkUFf5RlnB1qA1JBHtLkLyFkiDZI
f5CfcNvywRoLJNrmYPCDYK7c90iEAOuC6XycauXskKtkbjMvcj+OBmt3SJ0LZm9tQ96oMcZiZwQI
xkWfva0KYe6ob2Dg2n60+2Fjg22GyTA784LJc5MIgRxUXSXj1AhvXWPzuOFRmc028pZVikCKab1g
D83p9GTqYZax5pru1rtFc+CZ/bI4abhm6vmvQQDFh9hgtW6/j2BC3TY4HLmYSR1Aujm33tSUG7im
7fiFinRk7QUX6XMAxbYAxB8nV3zlNfOdFYVNUsgt2GLyzZWxaXElakR1eqAYjO6fJUfSRJp5G5WH
w0m6ef6Rd8aJsmGyMfQ2gG4OIMIx848ZjlE4tnR3SF9SG7+up83IM/9ORYHzWANKsqr7If4WDtMn
cyqAAWhN84iku2Q3dW32xe+AvtcB1HPCXz33NEb8ZgFHGgN7O3wCX6M394ywH9zFDO8H3ZMCqGfR
Ju1OQNXFqwFSXmW1gYSjoji2YxY9UsELoJBdyBxUtazzLUcqBxSPoHW5hFANexN9wGg94MWKkeo6
yvcj6MJBMjxBjmmOUea3apLs2Gl5BDLJUvZ3jROcyTR/CpnY9hrsIS4Amb/jgtBNsWwQVcgOjoIo
UjU5hrF2Gs+8qyxpQbUCx1ArSD4gG6vQBrKS3ymSbcr69riY5ujb9tybrDSEzOVzq8XuyDSBIHwL
LAsWSC6YQrguSqfw1iPEt9eLDZD3+o6KP9lMTSsCCM1dFbrBHnlDYzGPRz2WQScXR6iL7b/HI+8S
TPPeNNNk+pTiV+m+KBK8/SZHWqAo8sx7rGSTU5b5W2qRnfejOTvJZuowqrVWkp5AwbUN7GEVRztP
Qgq2wF7mbkjTaK6RzdEOqjE/iNXqxv2nLjc2Fxl1alXYXrmOR8tak5tGpLEm10yw6wdDNy45mzsq
fE0bDgUwSyfhw0htoglfmks0ztdTAGCSdENxyBzjpwKL6C/Y/XznUdS/1DzANwHpopDAK7NP4DIH
AlPgSMsXoO6WEqC0eHSeHcDA98mUSlBpB/xReABuJ6rvvg/Go2W1zg8KbQAWuAp13ULMoamMbkNZ
CgagBJTOGeNyhbOBGG91KwJHCSBIVCugVbk1BmWsbxzgLRVHp3Q/UCy0cjLILui+zH9DinNwnk1j
3D+A3nQ6DRBMu5qBQpcZsha3aouNajSDHP0Pi335XJiFQVToTD7XlrlY3fwNWR2F6yAHn/auLCDk
C0Kps863PRG5ETEjjZoeiWqBdGfnYlrCoIExOyl0sVPs34clZyFBi0K1d+fMvbR0fR9yMS1dda9p
DMJTZwJBi3vE7B4/esjUNwC5UVonrBfuBblt6YfajUtktYEtgezgNboUQzNAvtnx10AXlndhogEe
VL1tk+BO5WsZIHJR2wtccysgMoVExN9SQYsyD9lmCR/PadOjsJNtmHbM/Ej9KmTVryB9m8RHwaNv
QLcMabxuYpxO0HJmABDtPrSMtQR6+jSvf2gptHjdOjbblef7c8y8hKrfV0c0Quo1xp53hbcSXVTv
hqTgbzkoBkB4G5fneGL8bcLRK66/32Kvxv8FYIsrivLiItz/qRN5cQXzp06B7sT0TJPAur31+h7Q
7N8CjjWQlScnUNuBpGjJEVhaz5E8NhJvEn2SkILYM9y7OPEHDRR0/2oHC604aU9Uo6JODXwNlzbV
Eh1YiQaeMJn2yk/cPfWbbVdVCr8ZMmNDc7odd27P5TzK0rWuPSbBzP2HT0JDp5GHc/4o9zdZWgcP
FWePRsEgVVQHNl+RDQpFSMEpeDaHkG12gKjiblDDaTEN9cnIIGwLfEETrCeXdXeqYAHObMFyh2zw
BLS7YdjflWQk/6CDZBHUwZpcVpTbGzZG3QPP+n0eqShcMavAJssIkDpWTGt8U0D1JpBFzgLmxkDH
P3qRQoq2DSX2lIMVuAid4BjEQXaabPu6+JOtRiouMjGsX3HUXLqR48bmY/UDDAaOiG4c1O1mjiVk
nkOx+8CwjR10CatTwpLqxHEECYkT3Z6rdeSWJ4UFhFxRwBJKzcXmGk1qrsltRmbyqzoPQlG3g1xF
sc7f98qwgVVww0fwNqojzsnCVUtrJ20jR8oT/BKUEF2oaG2nHZ5RIE85tlYOrdka7ci4Daa1BtRt
NACS0XFS00/TKYxANhxKA4gNXCtfcG51wc7e+mxXbAQg0Miemmbo9lUmh5M5pvIMdtJpa4FZ70Pi
Onh35Ln9HYKi+FFDQp8w+xfWhX/VAO8ekJIHOGnr4gYKSVDfJ9klx7lJHvBrf03ysby2JVDPqux8
OCZ+P+HiSucz+F795lVKIKcM45Epxs7u0sj642RXxq/+ZPO79qWOx+xEsVRA5LmGwDd/qjK3me2q
zE//fQ4n2D8IfHH6ZjHX9gU0z32HmX9nMU2crLehwVg9u53QSCMjfRiwCn6oXQNas2C62nS6aQ9F
wzZ2mcudO4QuECxiAjmydpG/tJPiYHTWNxpBlKplGz+zxGlygOdC4pA5j93nAvfjmQ+Ohm3f2z+F
zl82mXh06yo6Md0y4lTgVBS1RmXDXnpjCVhdEPIVeSimYM4jw0HeaXaQLeiaYe9M+P4qtwU29H3o
Vr0igddPsrNVTZvesdLPo184W1VV06kCxceTSkFZMJk8/B7GycmNY4Ys2Aw8zSKwjkC5ls9h6Ko5
Qo3hI94t6rVyeA5uA5lgM8YaXBeK4+hiv0g8LUtBfC5GkY5ng8VA8g7OHTnJDmY60CdCnLI7+1sh
KrATkp0iusTHhZ27cyajPlsxH/wNznrBRDnW7Q73TuDxUQVep27iG/vOD8Fsro3La5Nqfvyl7qRz
pkb1HkAj5dnU7m7iywl6JjTaPCW5HfPzMgiUYD+aVvDBKwvxIN2AP7jRpewH7+xoy2IGeTFAigrc
L1c2HU9xYz13ohGoQDqHeBjBxLhJdCeyCZ5+asZcHslJJnSEAIt3pkYRNt4pjdUdtWjGsAJjDYW3
PDDYijwVv52NPhPNhmuDX7NRKDl+f8QoCnqkU2VpCkhPiDPQd1m1NPe+ZW2nsAAHa5wftsVTZs0N
soCNC3QiAzi4qElF0SCp2bImnNT8yzgxsiMuVYxNuKZecIGojmX3YFtO+4CTle6hrMzmyBr3pYVI
i7UiLxVWVeTbVABGT3H4Af7ttkwf77vIjvbLWFFT44TS8+QWWkPeXTqnQzZ+Um2sECxwxGo1E1pR
9iS1rQKp4LUtwTmnqbNmkiulqa/mKlmpcGR+HXk1kGV2INMQ9X4Jpglo7K5FCgEQXBJMePwLreKw
pQITTjWfepHlZilIi0KyVXhfv4eSeVkRKhAjq03mr7j8GU2JhQXnoBrz3pWgiZHFL4wCoRWgR2jf
I1MEvIJssFd+UbU7j2cpsjXgALPBtisLkMiNdYlM08m8I0Bnaeb5STnuJ2rNwE/us88K+ChsQ0RZ
Ic0TGMIPck11pg2xit4sOXpnywn6D0ENRie7luMhL9NDgR3nRZTASJpJ9sjAigjuGIjpQig6FTs7
663nOvGsZ9xNcGgNPZFlhMDBHpQg05qapQ6QwvrMOhnfk4lZeX3PsujNjSYO3RPRinXHpnZPXiQf
WFs+Qc4n84xoz0H7M8MpfQ2LXLCRM9CyMfHqNHL7cAudJMDkMsLSjxxUzCMIUz5ZcWgfcj/+yj3c
/6Zg3nx2+2zcWAXoAqkZa1tlj+s+S4vHIRvG57aD7Bc4SPiKnGTLSmimN4kajmC+MsBEMEQr2UoI
Fuiij9tfNbselMRm+Xd7iUneo5curQWJqXmcG/cSs4zg2V5xmoaEbUcXNP2eCoCRH81mHeL8OVpH
JXLjrtp1VWf7VvYNMqi1f2mrfqyehBbhWcYAJUL1VPMy3ZkAM28NCUb31pk+gkkUhwWdN4GVSuRf
4il7hl5o85JJq7oXmSaI0nZ8rL8MaNw/hbmfPFQ+0mzI3jg485Q4NrqABd24uGULACKyJr+M+H8A
fN/vz6Z0oH/Fwq8i6vP7/16DWDj4v7l2YrhwgpiC70Gpl7vilkrdcnTSsyPb56GqcZ7rusap0MXA
RABRFmq3yNkBaneX+aNxIpNAzl6+um3PfWbfXB/tFAyz792oJjsPfWc/TdVaYljGv+kyj0aTUu/b
Nnmozz9np9H7Eto6ztDsDJCj78KgCleG11qglgQZ4a9qlhfhmaxUtL4ydr4Qr3HFcJQoQCd1Z4Fy
LjxTtXEUekZZ4u+nLHmgLrJow+pp7l3gPmR0ut2MBOjKo5fx4a7JMlyr/m4RcAA7+S92G2eXzs2s
LbJo1YGH1fhpaKtTUSnzBfwu6tJF+BKQncKq97DRqE8MwOoXLIeuwzhL15AmwhkFvUVTAeC0Xxb3
Qr9sE40Ki3Rh9GBO1najtOoDAzQTGdZ48lUaZScONdZVQ3e71AbZbbiavyhLm8Lpm2FBUWzuQ01y
kA13/+GKvkvL2DQWNclRZpAhH/ufjI0dFENl9BJXrXqCOtmq4w6S5aO+MTc2qLN2pM+caq+V9cAG
xfAm2kt9QxfHvmkJAUFWhi+cp/FhHJoeegloBoyFuCar71Tj4Eddm4Yxag9uz4o1OcnmdvFDZnPj
TCaAse0Dfr1Ap09D9mI9ACxtZVa+Ltx8eAMmgG3DFhldYWENb67scIYmk/ZBOHX1jIdnq6bwyHEB
/gmZOHLHkiE/+VVcPYHzaML/Kh6J/7cIGTrRYawN8z7H7V8Kec5PCUjDtqzogMVPvPoeCP9qi7y4
7i1W5pPQrJ+eVHNobNXRNh/kdSje2XNooVk/dWgLtsuRt28A4lk7x6n6aB3no4Du09/b0aCQsxYV
JwOLszXoddkTG0NnHzJ3Qka1lyJ/Mss24HROP+OE7Fw4rvjZgeOyZG35hY1CrAtbxY+Jwf1DW9vt
wYo1wUzodesa2alfpeftqqrJDg5A05uwAhg5YnYEGYXcKo6OzA5kszXon2pc16hpUooAGalwuvAb
B6f1jkLIBBFJ0MrYoIiEtjMyAkAUdSSBNSJSGALzt40e/6VNbgokG4jk0mMTet45dlvseredbYKl
qQ/0I9DIi5eW/AX8ykemv9Nh4pYHZRQT7sz84RNutwBH7+OrMKHDAuhVXYWBch04mTHehvjhPIwm
WBBi7rofXaHsg8OwN59M5X2Me1P/kwzDBinm3sfGkNYea8NgU46W99FsIL/QFqreUl8zTc2dXXfO
lvrmYQU8MBQwduTNFJYhdZlBgVv3tR0sbX0gxvbkRSqJsxl70HZSs4Jo3MYxAYyQfldseQHlxiZp
cP4vYn2bpq8CmGX+rhaQb0K2mb4RUIa1qWVgHCicAuc+t92pnegUjwTwbpzBgz6YlHIl6drqIuY8
3+HgL5oFbsnBa6Dbr9pkBEC8XpEaC3Fy8Lzfdcy2LtSCvHi7L8Glvk6HAXxo2tu8ewfttaD7fqXh
ouJuVw4QG1n6cx2BAxG8l95Hl9wLX+q0v+7/9/lJESYWsb0rkMTiKXMPAE37FnU5bpOR+I5D9Kl5
K+XZDoP6NSun8ZINxleyNgKcEyxxxIaaSCNLwCiUOMe5Tzw9D10bPE557XwQoEelkVPfXUdNWKv0
mEHmqNQSE7lG0FGh6gTHwS5ERBYH9oEQpKC20TVgoaHIgalfkZkbpfdLODUpZLGFpQ2NHokl0ViJ
z5SqkDGQaCdZkO+p6Xnts2o1O5fd2486itIefJBjXkVFTj1HjZFnP0K/YR6LorwEBwOx74+f3qPe
xxp0CgXNSFHU/GcUdc696DKM/d7RuNLlQSM95T/ZugywMF6lkBh5fyrpIZ2fVzLW9Ogufs93203Q
4reFhp0jY8klwLeps+qBlH0BlPEZAEt+VpE5vSCNFdu/KHM25Gwm137s8mkTtUjKQgJTa4LEEL/D
5O0jQE6w3QrXfaRvJXlaAtwgoT6vh7LBfbyZAGrdU3CZ2vZ95vSf56H0tHWRirPt5P8+7ezUES1O
E6+mdnMPolGjYcx/BM2gp+8UuI7tIm1P1PVPn6Erps8U7+px3/98ry/iBxWyY6uBwkPttndUq3Xz
v219hEx7LDCRZ6e7/X/1/dMcRY3vQZFm+fZmcofwzNSl9AYggIwGiVJugmWT28SPOCeLnnEI8JIJ
z/k0mbmJ8+Kp2A/KA29EmafY2vocmtl4hZrYnD5TAWBcumYiTg5NnOCWsi6jEwcD9bkQU/RcRVDJ
Eka8q3SLTDgFwp4wDQSIcDGIjDsDeSdFvPHDQ544oJGzu3IPbUf3e9E1P1XkNJ/GrFY4t/XGF8PH
58hlXl54Y0MDGOjvu95CvtEwAerc4AL3wXPww9HKJnuubeyZ26xyX5PBBG28FSbfpsG/r0D2Hq7+
13wqUNNLnMXptolLqPnaLShC9X1YUE947VEVlO7fQRQnd77jFndUkJ1qPI9+xy1uqrnv0fNYNY+H
bYHkeAbJzrWlIvnosMg+QFrbOgB0Ujy2OWfrtlT1F0iQHfFr5/9U5XRfVmL4DC09Yx1BwvuCvzA9
mlMPcV8zCvdVn+9wo+RfqLA0qrmzDbaFRKKLddPfHFMafwFDlQsN+N/2qg+C+7+PEehDyMhvik2f
R8NZIpX1POqaJ6FqVLTiB65wRL8hG4VEvjXtTen+kH2QQAPovVsNefCTXWtEMLrqCPK1XYmwZXQf
YB8amOZa7PEwIuNrGV1/EgrJXQs4+PfPQz1ymnsZ4b1bGlQgdsG2dwTIDhPpj+GPfWGf3geYx0tN
L19XWFKsQw9SMqYj3ooGDHdmYgePbtcXlxDAXWqRHU9t8MjsfudbUKcAIZFrrLBjiQE2YexIcVQ4
eK+tuQmu/qbOEQNpz3KHDYO7XmLifpyOw2QkIHbBbORgA/I6/MDfzS0an7n5ykqG5kKT08coZfRm
J1N4N4d59XgQJpQM0h66V6vODeRDLp4t5ObgGQmvC2PIj60HUcobu5ciJ6JIONZXukNutyZSeF3I
WqrOR8L6+yg0KOAGzq4KY2e1OMAk1e+bLBDnyQJ8b8pF8iBN0Z8jlRrrpEn5N1P88EUVfKkcS23d
KsjukNHOHr00Yauxt9g3YMnuk7qzX+XAs30A8p5Dq3L1weTd50iPoIwK1KKDxLZqSPojkj/B4Nx0
8hMonPfFWP6FTckzB4XHY1wiTyDpIDY/1WzahbpJtmGwxr2ccBDSDbZ4pGDDKrtzmaR7anEbiDKr
5+BFlF1wAjb/VzH63M41wj84kUe8u6nJqjHcx6N4vOkGJNq/jDLFSP1EygxmuarOg+WmABPq37uS
Z6BOVM2G8CkBvmtHcSZXP71JDtswGLsT8PPdydUFpNiwNaAqeN5RJX9CVYqiNvmptnSfYxb3En3l
mce8mmmZmXreTrQMRzWHTz8h0OgEIIeMhbNdstPmhLa+kWJlKzbOnlynul1ltaXCD89LzJzqRsbI
KpDc9u/+ZSKq0Rj8fZ7Fa02gExRg+l6XDdDAxYinj4kqOkplJXuemNkrBDjBZJRk3/8zYjQmOUeM
RfVR4CfoUKY+slrHuvtiuf4z87ruJQmb4M4HUesGd5bdFz7Vr7UwveewxFbbtSt7TfYilV/GOimf
IWfm3deOMaxpnMmpfyjb5U9pAE7mHKqUs91SNihds1w+jdb0Gdj7bAWquepEhfte+5PNzUWL50fH
pGnx/X+cBFrOPw4CheMxgdwx0JTik93IiSaAxfvB2PpPWA0099BWT84Qw0jOVAPDyq9aBvCShHTi
gez/GsbUdzlW4FvSQ0iT19Aaz1gC4lIMpGRVn5oS9w26tdhvRrOQBbhXtfXXHAbVuH5FIUs3y0nM
TZ6DGO7GsTSpZumnN4smc3v1WaC+kq+B1ig23sCKPUfu52bmwlahvU0G/YPOmuFZQmCutOw7KqzQ
6I+ZUWwtyBDMJmlXOdKddUia2Rky5d9dKg6bu9jacEjN42S3CMc72eQ9nhRdpSJSbbTPLePD1BW/
TGQvA7GPbCs+VViXgKGC2+W5MaAnLoCGoxYVg4F0gU2BVR2S1aqf+JVv9xKCUGfy1q0JxjRqcyhh
QO0TSjfzgINKq32SIEM8GIvvY5MVl05m6u3A3bB4S/Fzd0kC9r3vJ/Ummjw8Qht8hCoLnCVnyGbq
ICJPzYq//PfDKNx/PIuuicNoR9iug4wI8ya5SJXOFI6Azz55iSun167xjJPDkIhDKpCVgWUFtmFq
v9jCzIf2BMQjf3lmucgJOpRp67FzrZiFg3XwRuOws1/ZIpgug5nJy58cEKSvDklVFdg04eQ39HFa
TAU1ezr9tbXnxs1C7ODBnPdpsUP7LUROXBEde9ziPLS6KHCVghSCwdxTE3zM1e6///3s2+QsZrrc
ZhYyVl1f2KZ/8122i96JezGJJyf0n1I8E+cKZJt3TtXikktnKkv9uqaitfDvBgYSua5SHm8htmq9
9m4LsYfQ+BlgNeJZoYBqNHipIlFEL0YdeDvWmc6ps+Ph7GZg3vIE8j6vcGwz/oygaIKDpG9F+LQF
rkZgNteNmkOc88Nt3CRYCHw1t9cRVwPga8AABGGS33lRgXdHYUALmMnkNW/jn3Ejgp9G8TFKRP2j
AWk7SPXSEXIpxbTzEmwu/vsfFhuC2yfT4q7l60fThxCm59wkT8kozocKIJgnp3ztkiR9wPKgPMUR
2PrjAke+aTUGK7cqvG/IsAcRNv4RZRi81mXRvnkDzvxcMwViGaiDVToE3r2ITZxzBzno5lNbfiEb
FVcxc7U0P7f29BIg8QL3a9AGR44xthOG9Yo0jeigHKfe4yLJe2u7DNBwLQ+OjOo1liXBfQ6y5osH
+ZJVnvG/IBSk9mk6KrZObHc8eeE0nrgqR6x+CtYdHN0mIxXYuHpQ0G1wS8HzX11AEVdmQPMhsM2C
Cm9LPZBbIxd+7feh3OLx4yuvbeu7vGoeSu4YFwt5iIB/NzzG/iHvtkDYBtm2yixckQXO2cU5LJi2
JFBKfq8OAEXWqzmkH0uIJYZIJKFxKMYqg0PeGBOmbzi4KZC/ejaDrtsWyRivLY9bZyrIMcco0OWt
RBnUu8W9xFCtKkN8ck/d3dip6Q9Ndqp650hjkokKWUVANppOaG6LcjCQNIfJb2LIhkXNtELqDSio
dUjV9dax6dMfnmsKKN80NpIlqvCOT5BtxyW++hCFgVolQ9L+BCmMG2ftD5DF8pVtRNWdAkO/IdeT
CfgirhPNYQV6SORsq96D8nvAO2gTAbsSlEVz1uSLW+T+qrVfTM05TLmZ7X38SxzAzvkx6JuGnYyx
4/eRdZpbU6p+xHH0ufTjFJk8rMe1ZzJe6gLUpkE3xE+xCTUwnxsmUjnrFOdYdvEBOovdWkJZ5lU4
LQTDKn86G3bn7EYjaPZtzvh9xa3xMOBa9w4iwM5RuIN/LKTK7hIn0ZsM+TNkXbuCwIs6LQXu98Eu
HWWDCezGbw8e/0QdljbVkMCCC3iqUqcb92IToAjHYkqPlosgkavFdTvQVehV9arXXL3ttgx49cnn
6uK6+rzLR72a5aqa0N9LXa8mvAq4qtJYyyxpNcW//qkW49XUVz2v/qw/fqBlZJDdesf/fr1a7m1u
KsNtAMNPvoUC79dbSBx+FLM2BjL5SYIqetXWbeMA6ponJ9sUH4s0MS+zDa/maD+UCiyUMajlt02U
mhs3caxNbsX90UuRnI00FyHHtQ0i6EfI/zqXGFuuPLDwfenwJTGMAZAP7aRCGTx+5EEPJtEOhALv
dh7gTSMT7DjINkVxiTwnE4eA2RiXhyWwKjJ+H3C+DzI9h4MU35VKGShscISHRzV/DcMYNeWpV5Cy
J+sMDOavUeQDDuMO9StOXH74vNoQwfd8E9VlxcbGew9wGL96IsegbZCJNLYGoRYABio2glVQlaLb
qr6KfvWhcCIDX2w34yCZ0thSHL6C9rpzsnLr5NlwLhXQ6a0blBuAvfrzVaH6YW5SCC7lyo3QPSiE
+k49IH2rprF+jeC7qdNfjUMdez32VcfOxLFUpQcPaiNcG76V1fG+xOEiCE3ATILbnWDVcwWONGCA
LwbOCFEM/kEACUR2KsgeFQqr7Mo8SmZ4YuUFeXxvWf7PyBJIeDKK5CBSZoJuszIfFE7DHzwV87sg
mXY3dmoGAn8iiOS7DXWgotFdqRYyC8s7M7gzeySXQr4nRsptFIAAORoNaJEq/HICzLvK3RxNXWSQ
3pq0xodxnq1UvXLhFg/i2jHAh2TsEzauVI8UTgMY++e6hDALGB6HE7DU1nPndUCBjqAFrtMpW1cN
tBVqH0wNc9uR5boRYfdIffsBl4YltBZWZZkCnCRZ9T8wre4/NpGMgSDY5FgheQ7z7JuFJ+4BQDCT
Z/ajPY4DCJw7qDXdkxStHzT1hgEKjpty0LGoitlQAc4THCOBioVsnQh3OfDPSEXhIzonQ3e0AEs5
kpYpaao2nHNwFA7fSfOU7FRDpj7YLc0ggnzh5HDcBELFBnTr4P2xQCa6K5P+G4D9v6l8ZoYf4gby
NEsC1aiYWX+W9hKT48wbDMZYPcRG8jhpmcLYMB5YXKaPlm6FaJGP2Q3/aDjRhcVmMvt0qxbC3ntu
Mq2N1PHxjjJ6aKpXgGRmVbKtHDF8yHOXrfAGbL4qu7yfWtyUghgbulFx9xcIVt54DkWewARmCUcg
7bNhBeluGgrj3oqr5PDfL2Nxm5DOGHM8z3F8vQMzXffm/xIEO0hIbILuKXdawDhW0RAgd6WztoGX
tNAAke4xC/0KmqZ5dZEFnzaWnclX3zbkyvfr4ofltesOckLhioPNWQ3x+DVSylmxanBeQgv3zNZo
fnNdyGOZXoJ8EN/nYLJNWrx2xt65x9enLjdpHuGpCNVJOKrAqtnNnPs5CBoPHfhDce9o9P5XFYut
TKX6HLYc2/ykCU4+M+pHYKiwFjFwN16kQ7eZk0AqTSeB+5fhvox2V3kh3H39739Fzv75kyZcwbGd
BT+kiUTOm72sHw7hVFUifqoTUKfVJRiHW3d4DlSGjAA7bC5+3w53tZy+j07z3XYE/wuU4wq8GVny
vfHC5K0IcOQeiDq99KXpH5zMDA6DVycX0yuGjQOp4rceXfHP7a9cp+SHwPS+GzZrP1uRD66MJvKP
ZeWyT52/ax3Vfpa9io5+V7Zbikrl8LHpmcRBB4M6MMMGORuc4SEUEe7wlTkhIScuNrlf5B8yaMs+
FEX7VPd+9oEnQ/ah9MxtMxjhE7UcaUpc8PL22OoIH6/kvYsbnQ11MCYFBSJVP9Fg1MG1dW4AyMMg
7IP3tsYom7aqHjJk9YFWgs8YYsIUW1GRb3rlmTM+mWLJYYBCTXfw4v044nXn2Hb6hJVB+pRKczPg
1x9Cf94Qrss0fUwk0hfIKds2fcpCCLOYDHczOJ5FiOEnwYohm3OfaDfFOG6HXNfAT3e8nsYQtxQT
wBSBp4UzEEPTMQ9MSZ7P2/U8joezlkMQKRDG6RiacDSr4AQCnk/zp4mmpjjXWYUs2HZ4/MWmn6be
QRQlYA6VwkqkZSC6t+zgodAtMi3Fn2xz3/duyFMM7hxPBnc8Ns2dcgx3lUjmf4xVtxZFARrBweNH
EwRgm2Z0h0/xCDCvAo3DmcKKCFRV2h5lJj9CQwWPRDacFugvAYNnjK9wsbFkRv+VvOB3bpydG8Qp
qBeKNxWzHzjt4U95myEdQKh2TenQ2s6BvP+TPWvCP9oDF7IiVldBNSX7Tfpr8hgCLmF6mQl+QQOG
5Muu0Gk5WJGtxrTyD1PkKaTl6Dbx+RoZMLYC0lyzzY0ihevyKt4g7/oHVNGMT3nP7yH4qX4axvQA
5vH+U5ZI8Efbzf9R9iXbjePKtv9yx49rsSc4uBOq72y5SzcTrsx0JTuAJNiC+Pq3GcqyXK5zqt6b
cAGBACTLEglE7NgbIPiWpQjued26zKT5mCi7iMCpjUCxbb/12Rg8hbyvoiYewp8jy5aqTWeJqzaF
aF0Wfk9CnOW0mIpHjiTkqokr+9SZLViAh1htw5BltzmKUJYMEaedCJoXUaKAAcrw/iGfqTWpRTaW
VKgoH00Hh8U/B3xh18hEzVMuTfKk/qd1JgkFqMmvcZf9cGwkCjGAYV3kFMxM57hm08YIcVKTLl0J
Zcqi8lEGbTZlumxN9xkExt0609rbq555+0xyf0/dooJyIOKjf/Zzw0J/mJ0unh9zUhoh43WYup3X
If3WvrZWGW6tOQgZa+9n0YjylmKQ7xmPxXOGVNltGIK9ZvawRyeFDlarlhTEdAo2LXF+Ni4RTob5
oKgSv+dPvlsimafq27gqkBs/uT7EvgaEHTPI9SQgXaCLa3oWDosy+d0v5vK9sq5gpPH6i+d15pfh
6wAtQd3rsrqKp8U/P4kQ+Psau3IYUMTz7gy8Pab9NSoYgsUeqLd8uEuzRCLSIX1QHnEuf4B9Zyln
RSPllI+dCMJnLYtpmWvPgGKnvcEDLAGHBC4uk28VyLd2Abd/m8jutSjxa+2xXH4Z4H2d7JEsuv9i
Z1CDuoXe11KF0G6hNbrMXDmpvQXwFce8CoVrMViGXiBM369HYJ831C0C9RxabXh2nby/LwPzJg0b
+TKkQAtqLvSKujJtuojh1Htj98nwhFvnguwtJK/2U1+AtnPy5ItUIIgo6to/0KiXL2psbZ+7Pu3B
b5xuhhxf4HKZMXWXZ3m+UfYE1SBwa5iHXAw3OSghzyLMf196KO1FvtWPW+lXPIyENYY78Dr/IJeL
LQ3cN9bUGZiMZpcC2qlbVNZ1EZ/Xui7Ivf4UyKrYWsx8zAYf8OzUuM98tzl1Rc2BeuXBq5EhY1sH
IFtBjnu6K3Lvu2On7DVBFeEyQOniftS4HTFQ7Eitg1ewuXlrFndrwE7HxTV43iVgu6KIecIR1vMt
PWyoex0gZxodgADZ0MCXBRAaFZHIM6SfEUTeZba+6eayYHzG1rGf+VSoe2kNtY+qNLNaXW000M5+
1KKL4kptbUgJtasCrNf3Y67lPXZ71S6e4/2sn8B6q/pxWDSmsDeXvieGBSshz0jeKHYZtpU4g5oS
YnuoxwEndOAAS9ql5cFKGm976Q6dWx0bRA5AMD07UZ9aYcwR0GQS8nCBnPmn5+GLZ2r1eivrVEeh
YxmrOOXji/KCDQF7C23ZOAgO6Z2U+bDXudlEQwi2Hmwu8B/MjeAGWgwWMjUIE0CrKfvBFN+kHCVw
wDs1mxYg2m2oSv6tavSRHPSQCLAgQLj4OjMzk/wBxZY4fyY4BA1O+stq25dy4PFLzIcGpJ+ec98E
4MUEWHE4OR1rdiZL+A75RPfkCu2sOpDDPAwBKDW9UcrXDPEIOeDQ4YSPo7anTZXmbIfihKXX6/Kl
SQB01XUzbVDG274UgCx5zOy/D4hhLs3KEgczbSzAn5FnbUT/XVXaiUwUiiDmkQwLPH+xT5vR2l1e
p/aSuSq/CRvwQKOOap8NPCwPiKd3DcIBNJa1MrGXnavOAUMJk5eCAwVaekYI9EImgF8xbjUUv78P
UMZcjI7d37Q22P9bgSobRL7t74ExncvYNh45Kpd3g67KtWeE5luQHw2vtb/nDNDPuFuUKA8APRZ+
Vxc9iWDIk1Vj8zZKwVHTn2mED1C/fvPjJj8UaQv/oSz9raMtxJ7x+F2MOHmMUKLb4Oyq54Rt0O6n
LjPadzMFpasBmuRFbxUdaGF67j/QOA5icO19cW61SCIBRJSvMgDGcs97NEv9XnPGIW3H/UcA/tWi
TlixuwwC4bUCujRcQe3If7QcJnZl24yLcHb2MqM6aWXhSYde4DbFvQ+eC5pJJuBC//mVWIi7Pa1l
/rdXotUyUO7+t1e6OHBAhT/+JiiOvXuoR+WOb67tGiK67nwxUKJwacXghQWH79yny6V/ddKo0f3k
Xk2LfmqzTxaa9ckL7LWLC5Vd3niPPmopVtWsM42jDaoLi+RbJ4Nk/1c7zxzjSWHH9p/sLUhx906d
liurSX7iK2pEqS8hicJirBobL1WHc17YZuqYz3ZQlkIKu81eQRI2/Sd7Og3qvgXS++Lf4/hiASwF
WL2ZuslCYE8eZSYKS3qoIYN1yk742nItxIOob419f+zHEg83aiYkwdMpjqLuql6TzSkL/nuYax+L
eE0GqvTs87zLALnTpXHiZiWhsgV6A4j6kO3iQxo9l1cUOv0OKflic3kv5NkgBosXQ5Xopmzj+wtE
GE+mNkG9cUOAYrLRhc/w42v3k41nm2Q02p2AKhBISN/aKm9wVgvbFwadLo1DIsphpXuDO18Vkd3t
hLNitsy3wmy6l7AJcKJGtKzr2uEMBN53ZMq7l8oG3jK23HhNk+SgX7iafIgz2/W9Nfm3dd9mqPvr
ynWVc32gC8vHaTviJ0G9VALCVfQCVVsKquAoJ6phICsot9Bno/N7IhlLGYIIbTCK5WUSGZnTQnCB
1sNTvN54SIRNY1Qy/mZpq7712tFC2hCiXeCscJLVAPrjBTdLASVTDF8vOMKFOKu1NXSeWjdZJdVg
LfOuHsDt0XrJakSCclGBqHgZz3ikAtUbG8nKIwM+1V2FEB/eO5AEclc0jCJ0lDUbX60Dr5NHcqAJ
TAUI9wjdreIu9DZm0A53ZuD+gkyFeuM8aRbmZHQnIj/py6ZajkDELv2UNbeTCt6k1xvfgNzP9qyF
lgt1O9BCrAAzRA0kFDy/9Q74LOLKBcXE7OxpfjuEpbibdBY+QZvZm51owTLx3qhHC3pm6S+oawPX
d1mQukYNVkGIpke0KJnmRStUyt4pNYRPpXtDr/zXdzmG2LXRol/eJXWhi5t/epemgwJSlDtcFnSR
AZV18vzXd5mlOl4UmRgg34XjeV52P8eC6zWd2OmMT3Zq/YtNya9Tr/Nxz4WAk+chYxBWE8hMUNHW
WxIVDr1CQe6UuAcuFRL7H6MGH2c1SpEby4VbDvXrGPjuTrZxsJRFI1/zvv4FGCyextk0nfMaGXiw
Tb/WPQ+X2Bg6O+pucWv8PXWIc5xP56k4Dvzyeq7O4EUbd+Agrrf4AKz99aJRa7Sv5eD5KzLiJwnh
BmqmnVk1UOr609+yAA2OO4RFzSFzwNzRLkIDhI6QPgbCtIwqhH4PbNYcKlr8DI64+0MkADz+yTrh
KEOVU1huVBk0ty5KlbZgocV3IoWCdQR0XntbSyG3IwfZSjpzSijNMVIpr9uiSq74baTZ5J2jWB03
4zy6ONISagw0OC1SqPmOCG7VhX3Hy1o+j/2I6hegUTLf8le56fIdxIc+2XMNlDVgm3znz3aNMywO
vdMbn+3k3/uZ3AMCyyKiwe1QF5XZhrMjotwrM+6E2x3QdzO/zYcLEeU6BRQXHN5h5xChWhcSBEsw
qlubnLX+kuUWW2Iv1J271OnOoD9oTzNfYxxmdgjcIgZYBwUQJO/NLXdacFVmFm+WQQt11UzVx05U
Ak+ouTnUHYiSfOToyOZOJYYlPtblJ880no7ITestDVfaR1XiPPmr98B4v0AguFwmJaAnEY1/atIk
mm5VQDtM9g/X6DzgzKdp4eqp31JXB1ON9LJnRtQtKx8ZCPbmB153/8Ufu2nvwRyC3/7IQWcLFPlJ
ZKe03yc7Hk76NilcA1TZ6W3lhPqWTHRhLoprGOo+o6uNXLTtA8wLdrglDVyn4e4YR/jahuurTcyL
qtJ66sGVu7+u1KnKvLXBpwLp+OTmulCT+eyYITR+NVErCRwOCXjn/bo02T0fcU1tNd2CujoDwh9K
c7gdT8qbLqvQCL2gM8yQxc7tt2Sjtegd1lO2C8D+e7wuz0xh3KQ4fX18LOTJfbBmZe706ZOipQ2I
PW2QidRgiAFXg9kk4T4XHKBkFBZ+97W1G8YMaqKgMlv0baLfs9rIIscABMYKoJ0dAPh7ThkKEcfW
AOsicg/H1u7kOrWRLKnYKBeVzPSr2Tv3sp3GBHncCJW/GUiIfMBo8tp/ATPBBJSE5d0NeWWv/TGA
BHQ9QLZM1d3GABz1rJoiW5Y4alm1qzZigLiSa4+5FVGzVWLjh7w6fLIVs88EdnSzLt0DuTUzBRnZ
Efau1yaEQnCq1IuQgQobCaQpEnVrvFrce4tVZ/3UebuvgkknEQIRiD9JF2riya8OWA6QKQ3pPgZB
/c94KN9CHNzeOtA8ovottW8acA6YM7lHYJQ10JRZH3VEzUHGgsLtlnljFFruAwkOEW++9JXp/Vtu
0PoafnJRYe66Fn5Gtu38LRHie2mi3aDo7pg0nojxnxj925nhn1o8S3LwX08e0glzmQ+oXg5Xv/9k
u84N3aI5xAJla9V7A4Drk2JNfProDXPPKMS7RFDvMjb3RNNOEIjt8LJzUtIG2n6J/L+zvqQsS7M/
Ap3+U5O6AzgotlVvObcuFFQWnSXMlQ+ROXZMJhms2vnNf4J5XgGeF2NmJSYYy2tjlcd+D10cozil
Y+Ddabd6hwSHdQcV4CLCbqc+ToixrDpnTJ8GG4+frsUjNn3rC8P8oxZ9HeUSVEqm22TrNrfjQyIE
+5dgof+35J8756ugNutZXmj57EvWCrxEWW60Q33Xgj4gxC6uNM2HdrDe0lyLnzkzX3U/Wo8e/o7N
WA751hLp+PhPDjg75DeT6chjOaKSCTCwHj9MPFhJlZoel47boZy4YN36apNAR+1q2Z+Fj6q4UlQg
fcly56kEK3kkwGaNwnrbvnSvo+CT8yNgjeZwXHc2jKNyjfw+Qz72njE73onUq0FfgS4NxK72l8iB
OqurzRirH04n5YFMcdckqJBYIEWAQHhYesheq8wHsyRasalh7D/61+Gm7e7TMkUlIQSODv8c0HWd
v4ERPaAQfR/U624QQtz9yz8p7dw8t7QczoWJKK098zbVPfBtcSXBttqbBQPqKtumnYMfkuyhWHgd
jrlOHeAMWuuI0MUSQrOgvm/rcalyc3hIR5/fT9YrYlbDQx+Xw0OHT3LhNcWwpa5lKe9gtyHYxeZR
H2ogDyCaBvFwGp5oVlHVbJ235jckmvKITFUpxL3tvVCHXmdq1edVUzxal9wCC1HK8UWpuk52UYuD
1REo1OZIrXweCUVxn3tFvKHexY+mUJ/8grF+q9KhwV3WmNY1BzVnjcjNq+24QEDz9hnZxH7fCnNC
3otZr4kx/fSsht85MpW3k0Zwwh176zVXo7NooP1yAC8Hfyqcckvr0LIm6rE28fAUlPvRLgy9zjXU
OKbcLY+GgVxYw4ddC74760Q2upQ44OFJMBN/zM6XeTRCk8vKMdponl0WYQ+h5HnZOi+DrQ4g6Dxx
BTFbxAqnqusjhNeMs9H03qFK8F+kASZ+JBqlbHbWpmun9Jxd6ObOw3+Y2FqOd/CmDtH/2hnfwvFn
mIWRJ3V2Q3VqcpblAHgv3I4BiquutWs0AOZq8NJy/Fq/DPx1ERr0wz7+ukjjeMWhYsWbg4OaQsn6
c69RrYjNNAJa8+Z4tg+zfZzt7C/2qz9wtp/87dE1n2uNJI8RcGPFh/CyztWf1veFm+JtC+TVPa8W
y8QtN7gnTCDMw11xTcRK7GMkdcdpR6RJRTeA6rl3EEpPjm7K6udWpdNaccfelWmd3ovEaaNMeeLn
h0cYoGyXPGIEcu5LC/Ik5AEewSOiiv+wRuXky0TxYx6HwY5ukahda2+pJVT5DdVawW60jCFdzV0+
u6lxBHXSh8snG91UP6ZVBgfLHsNJfBVjHwU9Hc9Li+VFRROS0PUyR5HZKiGVTW5IcSvde2JYIlHN
PlPiHM9u6ezGO+WdQLuXYMU8nADd7aabqQo740GWfrIF50WI05WujT3768VlwQmo33ZztbslUK0g
SkzARQNeib0vOShu233agFEjIgpmwuPHM4+LT3TPZKQ+tVh1GqfBP0HkLXas4qbRnnOTY68HJrsw
cZeB3RRLMtIFGGaMQGnLG5riJsnBgkd25K5BijdP4M6wHfoMr/6RhqczuTU5HhKjwFk00aVNZuEZ
AsCFMVj98xl+qkHc2wwgM0ktPldcTk2/1I7pI3WdSQ9UuOhLY4CUrx0bEUqLQFoOSRCQgQwq0sxg
K7uoIMJHfRoapqk5UQv3wv7AQrXIaJQGwMr/e5S6qAe9b/wY0PoCcMls/uHPl9IZ5orueDQXqAeM
l2R0/Cq7GeoQlzwasU3E/d/jUZZj67UAUBg8s4iekVKWpd0SLARVt6GuCdTawcZPMEqhLnUfO6c4
5l0DskCQqVwvCM7LZRl7xSIxPoY73oFwRWqcNsmT+peWduc1SvFoDEmzCUEkup8AXrEqxNgDiDsl
ztGcOhv7jQwgSWoimFctK2nphQ0VeJSUXsebyrGPEjVHUR0P5urTOEDdf86veHYfpFO5/TRMEz/1
kYWMRrD0H7hHVavzS4Bixb68GXpFqDz2+yR0kXX9WPryLgdQcm+C0X/9MoO6Nf0hSGgmK7tsksXU
AunnOL4dQULBuqWLY/bxKW/cqFO1fTGRvQjsZCcFzjrXgWZ28bu2WukKtBHM1K4PPB6MQRmiKmQa
ANueV0a1qIz+efcS/K3Gx2dm6DiuZ/u+a1pf680U9wu7BZLoDEIjVC5DvPfWAeBrO3psxEHSh+ha
qcNl4bb5NxEC3MFRNfFHAqlSFLH9mob+GUeN5MW2Er4ce9wBEyctFrxAasidOn7KZ5Zh5UAioQ2/
mYp1N70K8KOczd7o5igRnao1dWlS9sdvNuR2J+cDxBTIQ5fx4NzMR4aPHo2lA5jb57GKWekamypU
eCFTcUuXsLVfsS0YdplT+fu4E+qAcDN0FkDNg5xND/UTH0yqhdXl71X1B2od6x+WckPo5NTTTabD
CVXBzrQC/tZ4xvf5OIQsfzeSBqBHw3/snelx8tNS3aFod9x51gQi4wxQu5gJC7Vc2jyGZWgev3TB
v6n/BSFofz0kuH7AcDZgjg+8jWsTwenP7/coNm7/93+s/xNbCl9x7CseFcgtIAhgHdNxhFqLM6p1
H2oUfKtMvpqds0pK03ry+4kfoVs3LowBbsEMReLAnJ2m0HTA12QdvVrvAiVs+cNMGuxlFeqgA+Us
B3ewn4R7BJt2+wqMwx5plPopVNm456UPlT1tsX/5flr21/MqTkAo84EsGtjRrNAxv9CzQmneT6q4
Tx6Dulk5ffbYMycD8VTZPSSms0WQNHjuQVC3t3sXiCEI7D4noNdedhDw2dNoxrJd1kzyQbUo+DRB
eEBeje70dorBZvjYg+Hw3DpaHBOv7JdmZqY/nEBHlXDd16BK5Bqlku1OJagGMTL5jRwqEyESB5KR
ZyiRiGXHodpRqwIHGFHdO8wv71ueJtugMqvF1YbAQr7wzaHekgsNTEO+CF2Ln22eNps0aC0IzaK4
BJIgP8mh4uUEJqHKikJoIx1DJjN7DcCDWoOPPo1wQxq7CBRyzyA8B6iqZP4r2EhX2PYiBWZCSCSw
ITHnNRP75pugPprt5eDqFQu7fqeEx/cyVaAiUfti/mFOusrxdUAwhbqB1ZTrcKr5hui/ZdKCaNUH
fxckB/1vqN3w8IB+nlBddLDxx8aq+IGCuKRepQ6w3vHMgJz58c8xLEocw9pzZoHb0gPzXlTXhfnY
aoMth2pqbhtUPm+MNAj3vc70IUGYYBOITJytwjgkNnBASSPz4zgte9Mbjr3fjkdqoYb0d4tsYC9A
6Ny1IVMQig6sG1B2+Of7pku425kGFdJB7//7Py7Oegw/ublY18SN82+43FbxbqoqkT4C5iEOJffs
U+D025pEA6k75eBNTWNoBMZl7pxE222FEu1dgYqp2ySpFqhEGM6VYGpVVe5wTgr8z6hFtk+jrQ/Z
z2Zgi84W4QOvupU7I6sgTTId9QT8mj13W3BzbVpAkNc02rdTvZAB6FlpdDL7gxCuuEc5LwAEE1DQ
sbD2bWZbN43rpw+8GIttXfXDwnf69CFtyunoS/YjlmXEB1M8xX3j33ErOSKBYnwrzDo9FoYXRNTl
XttvbPBPrqjbIF2E0qdM76ibZuMfsjRcaBxg6rwiVIbY/lJXOtaI597VQI92uyqeeVHrfkVPBOBf
iwXzNDv49A0b2wXA6uJpnLLgtmv87+Tlqxan63mSZ3WRhqJlt2uD0S1OAK88lC6Yl5MYdNiQZJV7
nKMgoGjZ1YuFn78zNWB+M22AnBDNhEhbUL9UGqAsMx7btckGlBF7OJscUK7qHawhQ4Ch1VUNgi+Q
lMdWKNLldbwqrZ92XgNMb4VDc+gSbwPtN5Siz//1MAuau6Bg3y0RQIPrwxQr7zuK37G9Jqa30rAv
XZpEbh+mSbkoZEBMpQAfCQNTeD1MuxrKsChixCuQs05K0HxMAgRf8wtWQLuve5C5QU6zgkING95D
w5PR1BbJkwm0E4TweHPqk7TfI4OmNtAEKu+aOJ2g6pqx16LnN0zU1i9QMwCAlZY/C4HCiUAYMYRs
EEZzcc4BtkjxQ4nb9FoDOHHvBRLwGHx/v3Pp7YrcDZ5Tv9zjv+ye0o57p74O0Jq7yiyDCOfocEU2
PwHUPFGjhQ0zW/nasV58lUvExXNnZhYf79WvOkYuHbpV3jvYORfaGf3vjfRscNm56tZJRbbHm4PU
PXLsj+RbprmMZGCDh3B0m6M5X+qG9V00GD3CGbgZNbmZb6h3cdFANYxlUqi7mEHqF9TG9loJp1/S
L4V+H3YnFmYj2Rk8N/Kuo+8bVLr076Ma6DdWsebD6XpWM5ywWYPoYFzQqU1ON/noOaseqILnVEKo
af4yugXOVnZoVBC6qdXOaGuGeg27Kjcskc368jqel5m7YCigWZaA0KUDfe0ykVzfC+T2XEM+0pOa
u681E9cOGMvkI22c4EYjEFtuj74Q8w8mC4O30LgHqxw0ANoUAktKy1+uiwO2Bk1RGJTfPNH3370G
QO24yPkrj7/19tHptL8IZVFv/RiEZUo08dqS8Bn7XH+rrKxfVp5l3456QniydIo9hICzE3IBbJUN
cffQVygqgoJc9r1FaHz+dtUDL+7qObyYcgFa1z97k1nsKxGaUIHSeDrMUUsbbJ4rFifpMpu7zpwD
vA5oxtMlnifIGA7zif3qTY40hYNIIMulWo3IAu4hpQkS87mVyKFZ6pnvmcIQYiZ5vjI2X6ISvXnw
CygJk51xu1zgD3QjY8QtfejHZDcmgfn6K2SjflXmmO1sKcaVkdbWa8HlnXaq7KFlmXkCkzZoumZn
3iTpwpsqdUJgjD/gxgAdR/hDxFytGK+LKCgSD4B3pEBSO60XWoPkoVXfDK/039MWQlWWTJIHQLDt
zTBM1c7HWauszO5g5C6HBFQSnJIcCDdqkW2cbdlsoxbZMgaRUNR73P0/+P7zmsYoP78irWfkxjch
UhSDzMzhfjaNtxlEcS+9mRfcTaW9LUpo8pKNLqAxTJfWTM91tSFufHZm6WrUUqDypcxqUIMj+6JQ
xhPjmLgF0DjZ2oWjH0UXvrYjtE7/1YEDsArum8gv7fwdEdtdKpGTAlckMEZWUBztSsQnM5Hlcsrz
7rsBqe/BEPl70CCXqbHLuiurEYRfI4oulKiyx1CAbqR1Uve2i00vsprOw8ED2cpMlNVTmSYObpdu
saOuyZW/5GA13CBZUT8JHue4efNkTaOu8PXGgxLskkb9GOJgA4K4izIDI1Yl/BjZVDwKa+yp8ZtT
ExLyqvoBOYBoiIX/Dk1slA7Ehf9QAau7UeAj3pFvWEA2IgBW94tvDUj6g5x9h9k3DGXwLzwJ/tcz
KMLnjgclRc9izA8980s1f99ZmRmmvf1webYhm72pIde6Nr0+fZSAG0SQIyn+mPKfKCBrfkJdBh94
6VZ3qgBEH2ARVHBJJe9y2eWLoA+6n6x5u0xByQu0SAvjwRMdCBOU1+4dPDpuXKaLZdY1+Rsb2i35
GlN5O+FH+0NlkGRjDWseLGV5W1AdbAvLglIPKNNN8Ot/h7bU42BZ5WNco6YnxDFxRXYbus3cKr+P
/ZTiSVgOuz4MjmCvTw9jrNwVKGPzs+E2v1vIWrmrMTGyc1m47mqaW0n8WtkO4Bidna+IjRHf3T5q
wGWA1KHnPtqihV5jNr1kI6Kr5KZTs/+X7W341zOlZ4WoloLClomjpWPiCPal6sxGGhlKRRXKYQDe
R8re36OOxt9Ty/poXW0d3kKCMoDtf/K9ul3n/3/ZAK5G2gA6JslcSnjRbg7nikHqk8Jyn/PHqezi
9Rc7eZDtMo36F31mal7HaZmLZvO82FCYMZQ+/nwRToLRFzHnPvnhhXnXgT28NJNlieT4vv7rpcCO
YT+2DCCaeaBrtYcz04cPjYDpxt+p7ulq/jKLBshGLaCaIdd87f/XeVcXBiqWKO/UtKZAasGKdpWD
8nhRqQRxVl+injAAL0nZiH/hNJ+rFP+SafZwLoLyux84iE3Ylm9+JelwlbZZ5TbBubQchHPVshw8
8Z6XcYI9fSLBps69LZSti62Kvere9oHTBk0G7lG4uQkp3ic9gETaPRFANOlynBqa3jwLjN1kcZoC
RwDkKChSADLi+e8BbkAQiQbSGgOpHY9npAp0i4StKMwdOARb0BuK1kS6pQrOntLB2W1Ltk0bcF1c
bbLpjFM26RXQ770RkR+UNdeuzZ0T9egSQC4usidpodwgDs40n4MQa6XTni3JxZlfwumN4PISZCO/
IRjukplcX3NrXRgWe0iS1DiHTQqItHKeh8IKtqMBjgfq5kaqIcmt4j11/z4J1W1dVHL280rrDRna
KSi8Myox+bEKhhcIBgHeDMpHhGcR/pHYmy2lCwwtihSCl0IuRlTxvU7ggAOticpWFDxC+f1PYI7C
cxULgURuhVq9OahEs2eyOhBqOO6yCeV0qjwDQNWyzp8cbDgj4QNyPULhEJxh7i/WhHd+V+Sv2jLA
aC0s9wzJYHczSCH2PUt+T0fc8/d0HTT3eSFOaYkMDVj97iwzTO5UFvCnvLCgbA9z1g3TCfmnJroc
fJ3M20gNbhMabYLEhYIGqqxptIu7O2deY/hzDaCAojgbQ9Qrez44gZzeXA7WAHzkzHWEvRhKHIQM
qptR1vjSuDJZekBXbC6C7qiVAqUrdE5mAXJoN4pHBcBlpCanO7ZOj+pMFF+ibIKXa3LhCJUfBG5V
ECeGMzjIugcbh5u5Q/4yqRAdRm37Ls6TwXhoXTau+1wVlzheMICnO2yBnZY8ONpGWS7oXxF4CV9A
DdM4jnrUj/hLdvQPBlVKspmZEzYUFZynu+bg3qSV2lP9CJWYNPmcaQKEYnmtOEnjrISg3zN9DOTg
SCYvn8qlEIXYnljp/p46NuBd8XU77AyvUCAdwcV203Ivtdj1fv/bRPZx7hZphs/b70BN5CK2j3In
vaEPwirFgCQgqkroI2kaI71zQU1KPfJwY3VnMtXdUI+miyycLtPF0A+7BseJKGTDSrNwL/pqeAih
Vn5bSAiaydSZXmoDSAOgwfnWmwswITF5KGvWP1QoS7lNZQyJPrfQLwJClP/VLZEpKCnm6c28Go4b
fIpjfJNSJxHrCiWBB6+Xki3yuAafjTkmNXS/0fzab90srSOacGlia/FU9JNzWeRio5lFPUDjlJqf
JlHfL8Gd6IP2dPL8k/YhGwWGI7YOOuTgvPlCLbuGGJLfVWyvrGJztUMAAqq33ZR0C9HG+Yr8kLNG
LobmoUpEnZw5IYHVVZDBTi7Ud8FoteyR0wE2A0fCZVakFTS7lNrEsXi/av3IDCEicKSDFH3e+tPA
2JtlJFu72JONLq3aOIIPd5dOHOeH/7ZOn7x3Om6eA1vjd26Y1qFgdfOtBQsBwAfydYaYbYtQibU3
dxFnvnU7I3sA1015M5ZgJBunoH69TmfYJT5ArG2T9OUfoggmIP0hC10nI6DxkyggSG0jtXrtU4t8
5hmQAtVr8iN7Yfl+BF73aTnayC4URhw/UKurG+PSaj5adVqkOx37IMRNihLsZ63cYIfiPOOLsyF9
YT+07QWqXsyTqjW76bXmICpGvNqT7tHp2wI4biYuMyE84TynxaNSIGqc3/2Xv+PapVF78rOtAlsQ
17W9B1Td3ocZOHkXVVNi48ELZA71EGeIzWH8YvRiF0Pka82Q4Uv/94SPZZiTgx1Zde/EI0mklQ2y
9pGdq3Z95ZYkdsov3T7Nz24APWwDFSqqB5McXVqw511a1O3tttoF03D6Yv/i6851RSkKG9eotPo8
nzWtu/Xk0J3HdqoWhTc6EAsq4kenjTd0G+36WGxY08drutuGpQ1MsN8/QowqPwnogF7uwtfpWTDG
jyh22qTx/yXty7bsxIEtv4i1GAW8Hs485WinXS8su8pGIOZBDF/fW8FxknXKdW9194uWIhQSpJ0J
SLFj72+5ZwzPhHlz8V2glemnRmWzfhmElIMhADP79CsMKKwvQ+ltAB1BKb/tfU7dMXsygEp5xjHA
CB1ckE2RSU2pjXXgtWmocr3tM/kwaWA43gCsGnm53g4DWcY4+U/450Lv+QuqksQ5Jr9r4qg8tdp1
hK94qEoALXOuIWLf4Bk44Jw3jMp1ZEZloClTH2OFN/MeSgohH8XZTYopi52ZbyE2wCfy0KLzcmr5
O998NTBxogoa9NKrCTXye+RJxhM1tZhA3bjYJlE5LrZmjLfIEVDObcymHzS4+OcV/LAIcCz9DblZ
yPnmXfss27h9HlHZsfITpziS2elu8Wij5JgsaiCQV+3uZlms+UNwYPD1VY8XOaAaIhY7hmTZZhyw
467yWDhXw+q3sTb0R62t2/GIDPwGfJnlU8Jy70UVrSC9Yn16t0zJzNmC2gx+4o/WMvZ/N6/oKh1Z
Jw1kQLoZf3GhVcwt+dYmRnZJOdhOyN0AW79B/QA061WUM/nPUK/tnrBzks9MtBeKwkert9edVkMS
BlHgpIyBFOA1MjHz0rZeyjdbC29Lo5wxfTG1cTiNLGuvvWqgeB+C0wJK9mlU6Qa+zNWbXHrNtYCs
XmVExUEJ1Zo7v0V6q3aTC0XMwWGUdqfR97f5BHT5ep5bTS4O240Y8sZcN4FfHiDKYmhmkHaTgQuo
ten6OUiP5kvPV3i/IIVkfQ08Y2VpO3z27aIoYjigy+KnivcvDmgAUPTs+XvfCJ31aDT2W29JPSih
8neEgqz1VoKQnCZBHTt+yqUJevovDPuCvdG6e9dDmT7+R0fvJLHxnhv8xfjINE8TqlKVM6Iuq8wz
AC/Fbc4Sfr/GbOch9wM7HgawR2ENWpN6VpoBJr1MX0be72q+4BJCvXlZ6s7jtXTbk46CTT+9+qGt
7RZ21VhRExAP652PBu587/MrxaBAEdQA/v0ceQk47l3LevSGsgxApBLtyDSBbnksIlYgOQpsKvmo
MZIxv/h+vEeWDxzW5Is882CamXceXPwSrvwivS1Fq1QGKkBG8Fk4fmFtOw6eOhnx5ElWVYzqcqIq
8IAiNQxQxajGz5h9AlJgjiC/kvG62in+sdUkasgfx39WU+Q8LG4Za2e794fz4ip1aD8DSIgaEbU8
DYxdDlLAhJe75bp6WTlriMIWG1BQVFFgqft1JmBmlrXofvFX16wWn+gT55TE7Gn5sWTholSvRflk
0r6FZZ9+NTuU5pncQoJSmawrA53302ejLOxTC3xX4Cl/2bbeClmh4eJgn/FaYgnyi6kVuwrUhVua
zsseegGl+4JCIhcbMWavyI86XRbYkd0fShmuNGvoHzQcJz6gFrsOQMiVbcPeg+99oAWT9MqQlbaj
AU+NUq/srU9ODlHyJZb8MUNeBEKC5zs/VFNBQehfF3c0xd2ls5UyLm5jvq66FzxSopNftVdzMLuL
aYG7B9QS0BxoPjbkc7345vOsdZf39ul3ocVvZnojEBWdV22XZZcwVGobzf1Ve+RDdjWfvt5d4s4c
aS6tmiEltoaoMAMaFfc+TI135Ci+GWww2wDRm6w6rg+P1BBdywT+giYtxuvi12uU8KPQdsIfBmKJ
nEUg7Xs/P7OR6QHzYA7RE4OdOXBmKJUZRbTtjbRbReMIiijTrNkZnHi3ZoiySgIzbxwGcDMcaIBm
z9GzLSsUgLX9dxLm0SbfesY5BRkcjJ0vTe3UGxMVQxvyNUNpgz9tDiBP3k0Q3zI1fUPxNp7JzxVK
yZX2T6mDxTCNRLsq2gEisV4o9vEAvjhbr1M8z1DEUhkNvn4BoYCoK5pMxVVTjQR+r5Vb8jUMGEbs
0zA5UpOhPggbp6kxdBpM7PJXDdCXdpiJ09KYfzdpwA+lOFUN+9J1UbNdXMssI/RRjqLCFh/1/nU5
mrEE01zeQsvS7YAbbfQcXzwSIotgsZK7zgU1D3YNwCdIDVQTEEvIg9xp6qcmt+snsLrefGTSAPna
egsKrX0du5dJn8KjoZoitCCKRV1qrEFAqCG2qvA4d5ehOTR3I4ZN3+jdFvgQNU5dvVPL0xw8xc19
pzfbzLFRrIZ3Kn5rHesMoBcO3qhbxjG4c6pYe8J3eAlemhgYJQ+Ee6u5q8KjEQQnDInSYwKxLEem
GE2wB9maPY4fqBaPmpZ7EODtvH1tMpTskY/q9qii7+8h5CeXC9XAnRGzZ1/j2ASNk4FsemWATx4m
9QplUu935n+YZg2ZkYGLpX/rwuJF5paxb7FZu3per61rQy8/AeWH5whUE/80rRpvDZDmrWSSgSJi
HL5rHnCtoyON195xi43RQZDC77ISAp2Ntx+1HASMaiUUY5afoJwLYs20gDy9xMsFCmf2uWyHWwOq
CnMTN+64Ih+NugC7lWuycxXYguVmVY+ps9U1A/9PLHFt4HUqr1wPnVJzAv0aWTRASwxNGSPw74vP
Tk136z3QQJWlA1th6uu2jPQzzyJ50pqfeY4KgRW5qNHbIoEgB98aGh7YcVjqZ/LPcULZ4BDDFI4M
ug9euCP5HGjlxkeKFDhGCTF6EAGz6+4Ytxx7XxS290dsxsEh4uRtu2+iqD8CnRJakGYbVYAa+4eX
HN3UucaJApZllvge0uNGQJHQOxHB6CGj3dl5A+4Wv54b2ZvXdkIV552fzBTHUDnkwC9LPPkdJ2nP
nt0Fd34yoXqOFFVsPc9WA6HmQtrQxgrwiZ9fuDa1A3iWgeQ6aMUoT6jMewD2sd+FSSlPnmqoZ9Wo
g98CdNF9tGkc6mEPTYeCQkePyxAErJhDgbRghPRnGCwL0QiThQ/loV8T/RTUQyuKmbs0kyI9wwXp
l5u28xsgbLFnRRn/lV4FU8fr/cR6EK9YBeBM6v3h2NqpscYs6EOn2YRRJ0F5mYmdNlYVQGJcvqS8
nJ5H/H5mDOeF5EnxiRjbDThglBnGYXIGGv4vsgCbQVhZId2Oj6TZAoZ3XpBMnP0PJxRCfpEhRCkB
Y+LgDwCZq5ODrtVSDZnU9BHYRzwVMqCMsF/PI4qOlUYGge/hkXhdlyWWicvay+hygWWFYVCPgnlt
dScUM6pLLysI3fgytJaxI9Ygb4hBdYivrIUR6I4giOiDKJYPIOpVsYuLZpFJPQoj8z2W/LSkwJ/d
8XaEyjqI2hRx84pTH+AYJ48DiBP6p8EOyxfXLV9zIg559xfGWL6oeNd0wAwzcNSHMiTk2VQEbWnv
6gZbGCzVgkcNPbsXHX6lNbNcLTb1ZieNL3PInEarAsu5Dm6H98VogA2DdVunVCM0PDsXm5wULqzB
2HuaOd/T4r+/HbrbeRlnwF+F7ls2ygATozLQh0wXsfYTrz+Z1ABHF4R6pR8WF/U+SAOQ3SRWdZqV
ARZ7mbOoBagFm65ngaZ/0fBg/+yP/ibTc+erK0NrW2mZsSMzho5nVtjWW6Nl0dFpwURA/tFMP0/4
Dn1u9CS64t/HW5E/zwsQqkCE8uK5hvnMi+jVdBL21fUAkGjUu6I3jKsHFqNrOUXGNW71v0onl/sI
z0EXeOvcOFrQ9WYqYvZ1zG5ROZyP2P0z3YS4568VksAI+XQLs3NT30xMw5mZmoujQ+SwqNuiTqBO
jOGY9TiPW9F1gbYbIYLa/TkpyuFOb8H4iTyZe5aaE59iCKGcRmGW4CB6t8mZJwW+PqlLDQ3PkWRj
R1EFSTwq+Md/XWNZyIpwsmbpAM/nKag9Jm1cCZyKbQB8KwKgQ0IIi/So8mDM/Nrn+GQLG926COFb
I6gFuH6KIUhHEdVU2BfqUQj15JjdliKTmrx8is3PVInZyuZa8jG9UOVm2Zj8AbVHGxqjpsLba5+P
oPJcfM3YsaDlnO8W398XgpJMfzFytgPiDQxjAqkrAJhPvfTFiUnkbgLqdlo4Fivq0rjX1eI0+YDO
OWPmr8fM0XGQ139s/q98SEjc5tK09jiOId797yv+h8VKyCZmgJ3hJmg1UKUfWZ3LS+u23bbgMUrG
RMie2rDrVrEq560aAb4rp3/LirzbslA3wdFl4PzLhJY7eKb5MW4i+SrCMN9GkEzfxLUDs4hi1B5X
w4pGddAPPfl+shnAAfNKDdQ5Dsg6JI8Urxs1oGYm9tI06OAzYV6tEX57iLIQzHN5C9InF8QIp0mD
VjP1FhMAgg6ayXG8IZ/pms1JV03egUOzii/N6KRXahgkXJFDfy69Frk5ctVJusKulZ1nnxT1AaUu
1tG3SnzdeTkKsVwjPpFcygd9lEHbKc6bI/kLJXu1DPLcg3JD4xtBDHrQqHP590aM0JqPmvzBS4fq
kqOILsDzMv4OpqtN3sj0S5fneE8zAaEND8evXIxXCnBjbIhoZggkb+zr1aVULAGFhFJx06ff8C1a
XPnIi+uoeq5VjIdbKhjoH0dbtR1I88F/DV4n9b9xxqc/CJigjdKd/XT0d5MtXsjSYrhaYo36ENiP
XhlE1iTXH4bCdqj2SZE8FyoRTU0SAag5NA7bUXJ6GaCeNOofnleL/WwpasF5lp6WV6txv7Wa6ObB
RLkccJFD4hmp+4aNI16aiX/MHbd5lY7lKikLthkr2bwCcg9G55iPKxpNIc7yhEdNMPJ0agNgMK9e
aSYPYV60rzarhsAaXG9PsbqTyl0FzPEaSUmcuVT8EAGWW62mhpsn0nS/t3ntpgcc/IMTHkI/S9wE
bu+bIjyN2H4Jlggm+DksdIH3aiuLV1NUqmIk54EqabssTQYCm9nscNh6ArfoHLH472MlWO2ksHeZ
jV+H34X9h2vZLTKSYBuCvvvkDCt7quLNIlH0W3mjRe7obrhSK5hqBRrQSvpnBKUU8IUDNLBjvX4T
SGeAWZS5/rlpJNRncgcZ/ybbQDnHhqj7lIbnuQuqnPBMtjAge6rF/tH38OW8psm3cG/6AeV6sZtN
WnEeVpOpZ3jcCqqoKta0oBsa5VkHd49v9sUKlTvi1GLbVYAHDQ9rs3OSEzkNNTJSEDlpOHWmH0Yh
XFXxg8f/b5f4sNrcpdgYXPdr1DOnW8icf6ZSl4qbPkqkq+zM21x7Lpvms1AVyTIbfuv/TTytU7yv
k1pTfajA0AmO7WGtMg6fUGrkIJfUr4mT/t0iTvpsnOYx4qQn6+/zgJy4W2WZp8bSnVZH03KN5Ypq
dIlV11+s9zG6GxdAEWnmYOjnZbW2hNatkqZyQ5TmVdmpU43h5EmybUeIVA36lJ2o53Wpg9KB9yA3
H0YQKUwXRgNuA+qM1RKug9IIZbJDsfbavrkUluy2ApgCoLqz5kI+6g0Nay7Ua8aoPmk1NoJqAlMN
9dwqHYd5ml5NJwsadIfZt6xCvToCZWyWo4DybmC5Bt2Gm/lI26vbWAZoBl3z/TZqH5RxsuxQujTp
9tFonErfU9eirt/5NiQI2vLmpSEmtRhoM6e2j246AKpGXWfSa/B9gjohGApvCGiqV2sOJPnUKvOC
umeIFSpqHdCu8PxReiLbZ/UIyvKx9CAzpZyo+gV1nwYGHBBxPZILj+NbHJnU0CivQcvgmfy0+GlN
3+uwptHk83waVbEZsmyncMJVyIX94a/rq9hQTq4HGaFb3DKflX66NxxDruiqy8B77OJf1hR4YG9M
JQmrrUxh1pueKuXB341fgNwtN3IupA/VycAHe1RpkyEN14CNbPDjjCc77sYT9WZzmCCtuoxoBli5
jKrB40hxXItKEV+rhszf+Sikt8dPM4f2e+zdVDJpPi0nItbtwKHmd8lBlFG60kA1hr0Xu3h5zQG5
4R+bD77ejw7c8uYIO5kgRAidXDyb8dfpWM5LkRX6I5iPN1S9TY1nFmJVx7l5mn29hGAiPlFQwQz5
Do3ExlGXWXlapurX6wsSiyYkaAENN1V1iXgB2Df8voyXJSSXb+QyY6jZ657nxUMO3eIdG+ru7JlJ
fYhFHR48qVknI2nt3WiAdFmC4XhT+EX/ZEoT2IA8c1957IHc0+vll8IWMVhiku77KMW1HXvzZwsh
ctMdBuAO+89MU+LUepQdjV4f/qy04bvuuf3XOMJheg5eC1AKun7AcQ/PvBzbzXJbQP0pOiC3mm8L
DPZgzrTT222BIN0D+NBEDRO4mg6ZqNmzbaha+t48Q2qRPbexxZ4rJTJplKhoTDM8tp0kMp+y5JXG
KCrB+chGgLRuQwE0YFfDGqyxySNFRKiU2mt20QR0EfJxp/9kNiiKoXh8y3rHyQWWgdagiA4Vcis2
QB6ZzLaDonqM09XlKk7uReuwiKG5qW53NGrzyTdfkAwfUW4wghsDpMH8zRxD7MMT/Ykrlgudg3dY
hki0450Pig+tyXbvEXYn0wCVZ/6291IJjDrUinB8jnoW6hVQWQaso9ICMpGfb+aBJa5DWd7/Qm1k
AE9+jw92AfoHStiyMQiBkzuMOX7rQFeMDcJj7ST7UUeBueml/UryNP0GxcTHaQRglFUgVJ4SjwMn
OK1NP4t/hK7+RVap/hXZRm9V+Z316tZyWneTXT9mYCoCQB5FaYKPyDUNYXEwvUBUCd8TABI41VVS
pvGbGyfZKeUsWpO/rnXkCwSzryNkSSDZnr4Q0kcvQndjNCZUEnGYlLGMoc45G7/6KOBscVz4vYOs
11oDoBp/72PxMCROHNRqIDOnE+Bi0+ccjIDYK+lHIwXZD4AkDKnUNn9wNesh0XL26g1V+yqzIFUG
eaTNzzjODR+KxnVe/bh57vpp1Vc8f2V6lF7Tonwhq1MuczTXyO3WT3gWZK+9iIHIYNw81Fabv05p
2u501LmvaYIr6nGbjHV8SienuKa21QNT7GQbho9/a+1rorhCyKAPUuW0sulb4eU/G2HzrFtlIPBa
yVFqK72t9b1J2CTnUKEU9rlUuCM7tNg+qUpvpSukEjUU7+STvm91DixTdSqNrHjOJhyqjEgBOpkb
oOowAdRY4FhOERBTQ2YkFAEx0BPYi9Ymurkcf3ZFh8pDFTipARq9m/ev5rwUTaP1UAv909d/dIZi
k4MkuekU7tHwNfahWXzImTPwPf5PITT3P8T9hxAPzC07bGDP/yF2uWwz4bW9mu2/3+ndMlV/NtrB
OroGWLFAldyeqEeNYCYkc1VDPfKVo+1v0yb7tLjupi4Dd1MpDq97HLYuKzsR6F5c4y8ZJ1yR4aK0
Q/HHcdVQ7//HV5f+2oKwxKFy238sB4UkBrrupN8Yrt4Hdcf9P6TEV08xhD86xqExUhdfPdSer+XQ
DQ/2YGQHPF7LfarH7DEfu2vWN2fhyC0UfUC/FZdAPleaomfie3/SGLjsOH7fO+XB2BwFYbttWYEZ
3krZCXxkOdRNnOc04vJ75YzfRjzw/vBzDhGLLhTP+GoZtiFS9FBj+9W4kK69eCKKL8PXO+9iUq/T
Ui3o8Rhbe7zlw4pmckgdDavbfJChwW+D8TYQbWMwJCZ6zjYgrkSZHVjujlRnJPNnhg3DG3gcq7OO
T9GA3BTl2d5PfOGyuRbNcCMvCC1UUghVuIZi5XAt8T++c5q2/KQNIBEQduZvkLUsPhmua+w6sE3M
c5uC3erYaC7os5MTtC6hda7mGj5OlULbxXmHmgsijBgPRvZHPuX+n7bhPEBLPH4TDk+3E4oojzjt
8vB0tUtws9jen8a4HaNc/NnJwQ7KVjrXstEh8gzy1jXOugK8OAe8VsEm6+t47+Dg1H9EfjC7co9v
FhfU/3wQW/JNnYvsSlE0GOqdUC/f4bD4tA5wQD/FR0QKsbBHissqvJWZyfKA4mg5xZV/8gv2ukz1
ElY+8mTnCA/CUzjxNHHcgm3LMF2kb9v44Jv6ZoPvI8hkKCc1nZb3w7qtHBDwQrRkPVYZnlGe7PHB
76bd9j4S/KqvnPnGfg5EecS6Rk3OieJs8OVezFK399JxmDpab/ti7fA1R6X2Fwge4pfXbDuIJdTj
l8yERHAad+JEJsvWPiv4F93i7mksyg5oyxL6HzUDy0gsxbHpUSCM93mB+sxQgDIJZas2bjtqR+tb
Dt7rgDl+97DEVmV3iwXpn/HWcOMwkyxAMyVZN2kPbgpV6m4CDX8cAEAWF30sz4PXf4uhnw2VdjRu
3t4aGWkfTRqlOAr5nUkDFMI04Rxi1OAOHUgHQAIXirNk2Ch7+edMMaenOPRF5lx1awuSaBSR5gOY
1wETHlwfTE8rzfOTJx66ydrvvehCDRPgilsbll5ubU8Cf9aMbbQrKxEeuGw8IKogDQnYpACFoNnK
EwoCqxB0EOh6lYYE6TI022XhmRvdxb3SyOyk+A82irM7pFYnJMkMs5YoixDuueOoD7MyVHp8cPp2
60KkDcOaNCG6gyMStvPc0DwYpv9CaGNsQdrnykXlUx12xqajdz2Q+JcO1bcXCon8fjyrCRZ9OCzB
NDpq+ELNa+O44MB7UeGgV4BkKzGKcLNgw6lHcWYBChYA6ophVUngSWuPBcjnF6dSFV8sDflMKsD4
3TDq+27RodtBwamYUJysVliCke049fi83t357xfN1NU/TIv1bJv2vXjMW3DoS2jKlehoPSTmbNAO
4H9+7nAILv58j1FDvcuMtwy8Wm619aTtrWZEpax/JsIGa9KieE8Dd5DKO+Tl+9xID4stWQTa/LAK
kvuA32HLYVztSauOOBgYTtSUlhhOaWLdzLEAKEyUfHPnJ5MmUOyduaxUQxOkWtEwROCDQWrQ21IX
Qw7idgkyf+dbQlg5BpHJimOj/taSDpRjiQvIPJm5+iMcZQyGObLn7lAZP82qlVvy6YO595q433OJ
utIPcpRkAz9TnUBycROm/J3P7JGXcj/9LnKZWFt+txmY0+KxgfqFpURBQGRi00rXvR+guCUYRDyb
JoksnFz8bb4mErzAY7VKhfKjeZVlLlJGNRQKsxZq0V6fGgGgbM3ZFUZzHsvQ3Fph+INcSwOasea8
mNRz1ISm1PgG5QLAtKtFloHFvJs7Aa0Bws4IxXJqAbrsEkw+MpeBCDupFejpuk2eV9o66Sb3WKOu
9GD0Qm5NXkl8hNQnR7rpn3WG3QjYFb2nLoeCdej53RYbQflmuuWpUVX+FAFgfb+//QEZOXR13gHD
BBWeUcP/ChiWBCC+wx0TiphgyI3g9QZ0p94plJF/8nEediLThSgS2AjfR0Kc/x16sDUtITSDGgCa
813hQ6cdx7UsMA1oaLSJj+/uEdKcqMlx3vCjXCzbjP9q/OF7C5mMV47ilJ1t5f0BGsjpU2qnwOmq
CFv70QGE+B1HD2HAWhzUxH0THs1IynWR8+zTWLra3vQNOyAzAS3jqUkcE3TeevrJFPFwGcvoLxqE
/Gf62HjIYKmZftTGL53FQN3YZp/IVYDNObXAIqCBQ12w8NXBeeUlVqWMdjngK6RPs12riiC9zNcO
3BBgqFejfQYqITbJAK9BKDcpZCI0zaOtRJp6PWMUe9ndbIIeggGmQfLZ++PGkul7AH9R9RiSicN+
RDYQRwG/Ksq0BqUOmhu6W/JRwwb7AdCR8ExWzLPqofC0D2VodwtRGETzwg8L9fj6c2ZhELDQ5ACX
59MqNkX+CJEAH5teFj70MqlPs4lTpBA4y+oWU5sSx7kqxvEz0PiXxPdZS/k2pv34pUfdP3Cm6WtR
6851EgNQUMrfFHqz0cZmggwCzPFXGHdL58q74Q+cZstT2en4zBJVcY3tEPv6LLGO6eAcyG9zEUM4
RvhvDfRPTx3LIddqFFBkVfWzieOa20zKdiaO0pWIhgB9+EwcVSfiUIKk7dkfRPWSG9mO6mglSgRB
PtX4c9EtrcFjs90O/VS8Wb5IgsS3+dFA8Rm+cotsvVCoMKPpd3ndfQ5DGwdSRJ8yU75S1yjBZzMC
X89TSL9AYXB4pGbIC1Dwg0jaFuMjd9CQG9LQEDlocZrwIRTVlDsU8MQ42foVZyIH/WDb8yRyOw64
b2u/v7rl1J0bCJNp8dgewX/XncmF/xL89nv4E0g8Hw9wsnEiMe30Nv9M1l3c4qMBWkpoMg7y1sHp
qlrPjgakhml47i5z/E7Mt/CPmOUydHktST/T2vN90S0uy3D3NU/8iofAOpe5Dq3k/DHWK3GBBGv7
3CYjv4yO/Sj1FOVPqgmjvtoUcd1syGTMaZ4zXj46dnSbZALvduHMnCfVCRiimS/9Va9O4qlx1HE8
9Uqc80Lw2b1aPVKx5I80K4E8GYUMVlHN8zjYS/7WfZ+0rBh6jdKRDvH1p5b9MIVilsCe1qVLCMGA
Msqs3Qff3KVwFOjiZpaZHRLpyPiHSNqL9oDtPKqxLGEFBjafswk1HwvKURi1VK6PzGWUgv8f54KS
yEWtW7E3AdXZDJQLSRSVEUobQI+qnDNFMFEJp02D+g+Urm0WBuJlgKK5mky+fx0oVSVFM4EULUaq
rkYFWg8g5obKSLOLiWIXEHexZlNrQj86XS6fLRwdoog1jr9HnpasgHbG8USD97NT8/eJQ2q43+Ii
aueJBYrFH63Ge9W1XVI00KouUILRJ27Ur8mWI9+NbTYeJz1COhuluB0Q5aprNvyvmEU6agyVL/U1
ueZqCQgdoxYylvlmDpyd74sbE1hyZePWAV1rueoSlwPNisp9/DjFpONS6oxnx3r/RwdFtxM1lh8C
7Z8IWW5EgoxhzYSOxBIkRk4ODVHX5ODe2bYgCI9bUHPPJs1HwdGkBct6rNex69OLstwwwHFXNDI7
lyAJDO3pwyJ+HGMSzqR2BQ6D9hT44boUTk69SuS2H6Y/Bo7soKkwYdTrYiQAF58JCMrkmuJArsW/
mFLNX8zfhZDvP8TRXagrQsD4H1fMyqhAwlhdzYF4QtA5PNmgjlS/sOxrjWqKmfTZUjz6ZBpgS4HS
iA8NQDW6DNAk3/6yeFiuaybUg5oACm2o5eQtmBwS+0D0fdQQW5/7Tum3+O5CyESJy9osXWue3wFW
PhMBLrGidLp1akt/j4pvKIQa03ONhMFF1/FiTC3N/AolOR6ALXJUQufac9PFz+SfMqfaiL6uD2MW
aSDj35Hbq3q5d1vQPWXAuHwFCdspxo7hVUSuPOM3EefytGrd9SucqEUPHs6InqbEArIJV8PhKipz
mNujEruO31D0NMd7Q9juGmitbQu1rA6eOmS/ks9iClPUyzfpeirw56w5JegfRZ1txzLW1t7o5i+h
XQMhbs/GYOTFi93yfl1rlb2lAI5PxAeUqO0beypeyCVMaEvknebtyTQS0Z9di30li5pcyX14KNc5
0ZLTZHmHwgHjKI0WQ189lgW+IFP/a+6BUnoiEhbegIweaizldrbdGIVomVmDYdXMkZVoS3y14Ojp
iThWWvAvi8HlD0S2EikSYpCsLjQtanGmj9ORxskvBAR3FJB4S76Z4UVdxATqJ1h8dCE8HtcpDkud
EhUNIpzCE+iCwhOZrTEp7XBqaWgeZ77YaLU+gTPi15y7iWSaVjvudCd6le2IbKJqoD/n4LAGMBbQ
aTQbBsLimy+yE3Boz+OWAm13WvtGE3Xu2yjHonHon4wrX+v8dZP19tHDm2VuJlT3HzPsRXJwl6FL
IxTjF6DNnJ0fxj90Y+jTWMGylAexLtQBsDeu296accBS6+zBrocUmE43vUyqod5iQrjaBuEdsEsU
V0pm9SvqcjCdeXqYHecBLdzLCqIhy3LLItQD0A96A5140JMU0ubqWrH3YkZ+fr6LvLsmxS/LUi8B
w+6QQyfe9Fg7rRp/dIEa6e098r6fyHLswr30jm4j85gNP0OGbx03ld0tmIY98G/SjDm4FuMFX4Gg
aWifASUpV5S8TXXn0lWp9znnjr3VedcdKKKMIDJDe9n3CDsf7a1bmB8jaD+Mz4FLktju/Rq6hvyp
M+zozD51TbZ2a705kAkdtLVhT82nKkqcC1OU3eSH/hNDDb4HwmO139AhtH4XJpXft3Hw/29htlqN
ptNqf79oP0TtfFFwA94uutwbLa4uSmG1hqSC5UEXQTTpsAqNYnxKRoODyLXEH6lTuW+u4x/aWGQ4
Lcch4JD6kIl+j2ApuJuqLPLWBFSuzRxMFAyHewsCeTBxSg45bfBAKikaakIwneu5NT3SrHGAzEqv
J1+WgAz/VP/LQoOZoja8BfWfY3rTIdN1xc0HHTSmmk4EXLrNC3nkkOWBpoEhklTQlngSPqMQo5jj
ZWuceJROezF1rZI3sdYNfoJvsvhGvysMSJIghqDv9V8CtEwbA27XtwCGDXcBHhi/6gEcQErg2XJA
nNOCnvXPwpuOrKm1Ny+atI1wCuOo50X9OGUQQqUISA8EYyfCZygXP6ZWkpxLC+xHdMf0o2hJsZP4
QH4kFxC4EDQHwmfLQ0gqRcj/b1yBStrQzewT70CvvlpsclJjOX0IBuTOWC0+6mmtmkLd382DLIiD
r0kIS4JQANqdQKCYP/2hqfckuTXrbilZLj/TkkPG+i/kAt5XJerd0Lq6hvMTO4V6T0Jds2ZXVOaC
gs0UUjD4xIm29NSGfAWe+cuT/YNd1JC5TuIrvSDmR3yTuf98QfQm5LKc3j+WhhWAeZxfF1gXGwVH
EaprgcRB+4ULU3HgyIpQlaB8dQElQ6TcKrz9gw5vSv3ahNC1SFgfb42al6DQdjtxyf1hG/WyOc6+
pEXlfQNFxl6Aa2H2AY+dbjVshQEZsx7/Z/ps5ED/wQ7nW56h65bru6au+/e87jZvQWA1tNGDlAAm
5q4mV6IAJiwzWbZp1bl/ZkWatmVgM8WLwzcDVxvLtQW5Pxz3D6Z2nrs07tg2YJDckcHs9E18tg+a
lxdUlrwjmABBAhaswL9CB7reidfI5YpgmXG3wAxFuFvLryGPa3v8EqF2H2/qKft617MtmX/lDY6+
c0gH3I82Vf4yxHm6NTWunbTJDgEfKWu5rZTYCTlLrQT8QEQrGl38ZFJjG8NDU2XmozlCoVJMf/SV
z3f/h7Qra3LbZra/iFUkuL+S2qXZbU/iF1biL+G+LyD46+9BUx7IyuQudR+MAnoBOZJMAo3uc6zB
Mfe25nu/u9YW0R87EEmPbZjVoJZZpo5R/lhSvQLUxXglielgKQhQYITnpEHpgfUwT0ozoNw0LolH
rHH8yxZxCtjMogHs7ay7oYYD4C0J27JLn4D5mT7h+NDYJ0iZxYMYstW66Ir0Qe/HkGSz7yMYVeSA
A0IWzSM1qKm2wgUw/lukxzQsQLj/qkHhJUKm7nheSEHWut+LY153b6sMX514JA/E0KIQhWDu5n4a
D7AIRZ4jEyZpwSSqNf0BcMrx4+Q316bDxi4aexy8QpLG2JLiBBpduS8NZGBv0zTJMcmRK4+F8dds
aPkJaBjeBmfh4rs1uye91+uvwDXjp5QDD5CYkKR88rFC7nH8vyeSO89CsTEiqPoJZ6FgytRroCJy
AFqRtom76KVmPNDtSHtlKNjQK86O0eCKjRvraeg0qELYZSkAQxwsgOh0LDEaHIyZVWcCMGNAca4s
mhg8jgs1aQQG9FjrD8UylqFWlPYxkRzn85hy4EL0w46GwoiXA3Pxtda8t78wXfALaoGRkSWHgFOs
XmZNX221FP6FGIMe57qvZMBZ9tvU6NEDTUaXKpsBvF+6+0DscdQIP16yzYgDX8fe5Ki/DXsgGDwh
U2F48hhOnICxciKRzji4kjSgBJ5BwLfK7IQB9lk2Nfj4zjhqOJGoGvGEm4e0PES+HhJdXpkjxUoX
hfHUxIZAJeBSbYEg64AMFtQNjmvpgcEL1E4hre49mszl4kggfLcCiPlSAUXeQOZjHXrmfKO1pZZ8
9Rl8k8DOn9/xcS8XQgpXvh5nHG9diwWaURX5HlW2AB6bfHdrRwynOIMEtKIG4d76oa5FjcxjRM9I
GzdWuk8dG7AZWbLs3SoFLJWW6d+i0j65sq5FRzFfmLCWP+rRjBq7tJtDqoQRvXFwZlG9j0NZIgt+
Wnbr3iSVGxZ6FVFjFRry2HrQvmzNQT4+aetimuLRBY31wcZB2hFphg+qMEc4DGfWVIajg6zpiETE
VavKcxqe5yBYs/z4oZUntEuCH884AoihR1n4kykfHtRr2hRH6fG0c+2islYtKUZUIEceMr2ULckj
owMQjIO6YxqqJqkrC4BtuISMOh+TGjh+0TINrA41BvCynqgiZMNrfQfcIuc4oajlMhGjhJQ3Rscr
AHygW7rltLVLbQmUjU/kEmqMvDcQ5jJtCCsEwDYzKPneTDtFqJnpwLrAiBrLHv7se2+5IFMYS8DI
XnZV2v0nGcuvbjrhLev0qY4NHrVUCwuZZuI8Tu9zYLyNVXTxNPwCMrOavxoo40JUQZ+/4lzp2luk
bEDS6mnImbdThXGqTq6I5wVwGLKkTqkncwQm9azhu5SKm9o6OwIa2tVceaLYHT8Fi20XIwVTTgaK
sSVNpm1Wgf6mWPqWoZ5NCqW6XfLvwMJ0DiTKLRMPclRTF5cksjbKjHoRqgSMDBeUvxdq+rJ7a3jd
HTIpGunhRQr1K/wwWX9r6rdHdhz1Lt04AcW5ctkJlB3sVMreOGpOCdYqdHvVJf2Q5CbOHYdP9EtK
3EVylpvuOtfNtGqauqye4tTRdvdXunEna2B7nyZMdIh+pQ8iDiHQQOmX0RVfkfrv7JWIetQQ3xC5
rlrB720TARgQOylBYqgBilgDbN1jP1c4/Mm/9wAI+so4H5/xmX0hKQ5UffB9ljHgtZz6vV2sYpt6
bXEgre6CDJyjQB3RXKSW+/4rAxtdkGC5gP0ttsW0QV43w0Auf57dDAwDcgtNWmXH7AU7DxSlgEW3
yrdJ1uERVFJsNnqqCKuk/XUIOjoZuY2eWIaKyFAaD65TBGBPtfOHJkOWtBOltXcEkYuFkyWn2F4Z
BEFzkSwSoS3kAlTLhNtBoB4E40Ec3omV9FuW1XiskfqKAQJERcwEFQmpUdAfSqbb3Au4UfXble5b
Tb6OUXJ8O88qpImwzkWJm42Tb2HnMTIuhHbqXFdDAgZ6JOuy9F1rrAH5hpDjPO5qMTMrqgDs8U83
S7RahcRDWN501dxqjmnoEvwvJzptvJdQOSUXnEii22aG4MeqGnRkOMv1qGpWIcudVz3Ou72ZjH1g
JqLZKki+O/w9pVCYfJ+Z8B6pVTlii+kIwMJes79oxlRd5lyU4ODFsMwS/7lJ3X0DFqgpLKa/kEHf
vOm2QKa0FX9LO+D3k2UvrBTn3BqYz6UjiHfaLcCKF7wzOueLmeX9wbayeFNki3jKneSYzgLYCEjZ
4w+pniNpMk2bnaiAe8plg+ytTOCgAt0ux+uM1GRNjdNPGcrGja8xaG7Pro4wKsD1jK+Ra/7h9gyY
ETbfa7OdfWdZ32yQaN88+jUCAa03vLdgzJZFsA6qN9BTzY3MFH7IczsO7diy741v7D4mAJ7s7VSf
XUM4Ef77qct9ZqOmBifej2u5SFejXhefB7iw5T4DJ/xNmPGRP5TeUL6kp5Vbp4kBAbAk36ORNdsZ
CC/nqR7sJ8sAebNpdqiI1PImHEYArBYSWxWlKuwg+hJMqhJuVTbUo2bxMtEHakxuzLCRxvjT4zO3
O1mTxc858Kae4pJX5xYEhCFzWusdOEfxNnIr/aCBZOK9E+U3k+cGwhpa/QUMa7j9PnkaQR+wzyWA
pVe4QMaUPWp6ICttZpNNK0bmCoVJcJcK6VL5repR27PZRQ7fx1Q3iJp64aSIiaBOJuHi2UvPI1JG
XxouupefEhrYfdO/DDiHlTYk4dJQXL1oQGK/dJXNL/P4mffVn6wuZnLXgTd7PvpPRBnLp6U5C1c8
GlKk5CDgZZuoaqzNiF02qgdi/6Fm8QDanMUB0r1lHn2slpFCDkBFOjSloY8KB+wgB/PrIPRq1dKB
K2mdAuTSpM1Q59X4gK2RrNLZ3BRHx0i8cN0wIMPl2PYCIHWZWyzfNAB4bwAIYT+x2bDWxmLJCyqN
QVvwIffBPvhgNUlIVko+D5W/z0UOxDLprhTZmNihSHtz23uVc2C19tsQmSzZuVGXnb2ytsuvs8O6
EFCKuBcaN0VRhcKNqjw/gBygRbGrPp5mz3KLwEgBasiLqN7OsYO0MTuKA8BvAbR41pJj1NlIOLYB
KRblc/LOB5DtmrE5bTw5ZHjUbOuKoeTIzZL3rAF8kVcn5QMNtRmPaqR7vZngjn7joMLtQGGRGl8S
AzX/gIGb2KbOkNbZlSg/niY3CX0Z/+9mw18OgzwPkCFxrEC6zNtSFzfmmKsV6VdTUmUU9aeuFbtl
4FlWuhXSf0QszNvS1KROgFaDjK4m20YOx8KurUR8TsAq44T3XY8M/MKNz2u3RWLX0cXZ/+eWzNLe
fZG6tfmqxXMF3IcEqUtVjODnok9aiKV4nW8Gl5khSjXNc6O/ij4BItZiOk8OmLy+cyypEbtsFwQ9
9HYHPpbhwsBUckLt8LKPsB991ktQCpbxwt+1fPqhI8HrL8zjlC1SXN3NkIK6KgWdoCEzBuSII3lS
jQTLUf4GiBJdlsKkOLU54B4BFCyHVC0DphErQC1aeiSZheypFw9km31jPC2IPxVYEeJ0PMF7vO5N
7UTNOibVzXi0kIEerDqLOSyccvzayGpABO2s7JWM3JWiBv3y0csTwBXsqgiol4Vu7HrJFci8bNya
CdiVF82evn0i59EUPblx3u5zSkpNJCaoWCL7DHQ4+0zDGw2Nl2o3lICgIbM0qt6EFaNS6cOe5J96
/nQfERi5uYBt8NceJMaOCxboRA+A/O1cYrOm/8CglfJ1uwEuBYS2vezBmuMf2ZxZYCbLnfhkaNWO
qqCbZhr3ojUfHcO7FkYD6K48U1MvjVMHZEdqEtKQeiRLZlCo4ruAD9VFU48ab7KT0J3bKtl0cwXk
4MDvRLbJ5iw9U9Py/tq7k0Wzk5xBHYej87Zu0N6Zk75gOrLP7Qjg6nKeG8PV0++y32pUxEryAeH5
4HAosaJHedwddbiRz8Uu8Wa+KtSjnzfZ32k2g88R+UVPqNP0n8pyMR7kHKU2noaswwpIoi0g2t49
9H3UzYjoYgwgvI3V44V2IyMb0prcq8MlBaPuUIOMPhh4C0fST5pXHFyzeCdDwcAxjIOAP1R67ezE
TRMsYzUDHOQ5NsYa52oyn1eZUH6uh9j7mXqqIdnqgv8vu2Eo0yOwie/yk0iwJh51TeSdZv8+44ly
iVjk/glwnR8oefXO1BTOcO3dy1LNBnQDKsaVXfWr8b/70vT6dMITHAV0cnRnawu/2MZRPa5PDfof
vj4Z1qcE/b8v5QPFoGcLGXQ7rk3+ST0OyIBMb58ta//ukeLG4KPqCpyTAgEWsW8qwl67jsVQi1hZ
R5L5eZmhwoEKt+lT9Sak41QO+wFuULH3SrBPKnKvTNfb0EDQY+8s4AQjRVI4BxN8eI8kShbHf6ii
7oSow5SHNAnIUsPGBBebKUkxUQAN9vTci/Zc5iUCcV6euhrOA2mBfQbqmGH66mmj9Vya2mssEyIN
C1wEIvdQl+i12bbOzDgenzQbxCAUiJwS/qNtEfKiwKMPShYb6DvDjYzMKBAp5UOP4JkSUe9DTlYk
okbOreyVU8UQIEu7k+lM9o7Os+8OtenYuhbucvHd/d1JO+nUMXfrDMkOezsAyP96LK/sSOGjxjmg
C8ZGmh6t3v2Gf8aXLK+tLZYS6c6Rwxil24CI5U1I2j6x+kdDAC/YHY0vE2gLvwhQs0hLksyO8wwy
V/+RnMtRpKEALecx8Qb9uTfAIdUmeAONOt9SAWuG9OCLl8WgFMSetQ+HHniLkf5G5az9mOEUrW3B
1ygrYREcy3Z22Z0yp9G3a07pyt/nABc+KBNbANAQxe24P/tBZaQmFl8VlIDqt3ZzLHRTnudHIGlL
Wm07FBxlOd4QbUiY6C7wS6k7ZlYE0AdYtiCGW3sLjgy1rdLcTERCoMPPR955Ky+DImdQvBF3strx
u03jAZKeFJXcGFGPGp02RmpMzA5Iwrh1Ia07Fs7GA6DDxs26yjta0YhUt5gBb1/SYlYyub9JWWk/
4JS22WExkActcWWS3rEdhFYmPGJXlQ6AMyANSFdeC9/YkVetiTxYx47kK7ZiHDeIHEm92OfEZ5eW
eoBow1JPjZmPsE2w6khMBjNI/876d6TdOaeYFo7Kz5HOqxs5gNLtLyRhpLs4Ah3ljh44Ez1l0uzF
KG3r5FPi543C0qMm7Bq33GW+OZ2TIQYc8Dx2b9T4efq1sKfygUa98Lx930VmSEMmzSZEowxzcV9I
BALkZNu3qELUhhQHUWB4fgIBw46Ui+EgloncwmBMWHMkGV1UR5iYTWIXI+KIiG9izRcR+Y61sycH
9aYWonJD7lkIVUNTJZVWbeIhA82DDlgvKbtRtOOIYmEjEZeqiUYQdyTdhmRdEeO0LPMCF2nrv4Gj
9tlH3dTrMHfTS2lNb6h9qX/D+8TZDxrwnvJyqbBSMPFfK5raR20e9K91wrF0gXfd+gLUvQDboCF2
eNgoJEtyXodJF6Sp13zLC2E/RDNqt2i22BI464/j6kBDeQvIlAdXriuWXWw5qDKUTdVwFB9NKLUH
55uzKjQED3BuUqAQundwlidNMscyWbBam1mzqetoxlY0g1DNs/RGYOtz8uCWBVunJmUZV9MONFRu
MA5u5m5QtG48jlr5JhZu4PkgRzSV3ffVcanTd7oQKWgqBt5Nwcan2hq3bZRmD2aD79qQTYSS09Nc
aC8k4qAWB4elhxTHAe+SjbKjnjXWf06dIY4pkFafRsSQnwDjPT0y5FCQgZJrg7/sedIjX0baqoky
EHeGXpQYO2VM2o+bS6L5cUYl8MGMWHcG/OK1QQxfZhh9jKmnbIwZwT8PxAJKpGxJhsOp2/nu7Eh7
J6MJ4tbDV4cSQHAn/5zgMzvLtqdj3YFdURZ/aL1tb/NJpmRS6FeN10AxABBtMI7nIOmV+NXkA56s
f8jIbsBqa6NlU/9CxjSX8hUf11Oy/36+DDmRIU4wUeYFbmiH3dBoEaGWY5vNOZ6jHRFnEWDbSixG
iszSdquZZBxTDFwTOH+Vl3Kl3q9KmtLw4sPc+c1JnSbWFQdxWKUjTP7rCSNWTO0IPDLwsTUGOyjt
euJIYxSE3zqzZkLZEWmkH/KP2AHHet24IZkTu3+D0bZvAVaY+Q88dVsQlE0RcHwkwEAmwQSolzY6
uAfxkALo962clNSUXgakgDs3paapyJlkEQqYgigakFr0cQ1l7MiLq6FJIAQ0/tfLo0xJ4zgKU1Y3
Xmqqu9v47OKDN/uonGZINP/1NpSxu8wGuAl/vfO7obpTw8+fl7we92o+slWfBilIVtOn+K/qXH4N
Fr4G8liAgIGtWx9YE+AXB7l/NNMZ8KU01thgAbpTSqm5GRtktdpq3aiHpTD7kFk49EOBenR1WMeO
nDvKNEClrm4kcGenSXbUVRfHsq6dJeWodFlnX12E1WJfKmZ3G5X48brV8thmy/TFNDwRAmjQxW8S
Q5GjMI2xFuyGcpgXrL+AoyUFWJU2fbFSP3tDIJ501MjJumkAmRWgm4Cxy4WEbRhr84WaxYnedSQd
n5Uok6zbdpw9aUIzX7jTts8Z+1vpXayDsG4tnpWoG7TuuAw+kCFj/TozA/bsDtsuFKzJecgYWGDT
puSej8NL3AEpLM9zAkAPTAeSgfygBbUjRRp9MJIKlMi0iPml4Jrz8Kpex2OVWmczshAAA8JaG6gx
CVM2mWc/mTVoik1TN/35RkQm1BhyBuqtxmS0iNjaX+NFhu+bQVx/s7vFxwKvxroD+RTgYJntGcmV
NTcCB9xsW2zfvYuVO3Vz8oCLsQOkRoyqKmaUb4WxeusL8C81EF1sAFcHUHkBkp9LgrfqxRuYty1H
iWmgaVeZ0la8zKaADON4AZaDayIlBmlTU0BGGXIbmo3lT/UFmes0w6rtUBYfmNbsbEdaw04e/hY9
nkAsLlevtLoFAEIrc2QdM0ChYrk1BpTLrWtm0kdDmhyx0nhsijp6NgacOnZNuY6scYmeRY9HcKsz
FORJC2pMA5k1ho91tpLlPkOdaGsZIbl5ruc/u9qcnxjP/iIR2VoTfvY208J1JK9AvXjIt85Usp+/
YvAueYF6z5Uz8HjHAQtZeu3Re86djTg0NDwL1HvT/pClAoQLU+7bOFa1bRBX9g4IudKqC2hspga6
s61d/EouMGhImklWS2gdMwMfOYQ7pxDV8wTmVpRRDe4OR7jIVrSaCTD+uypjxu+2ydvQSY3+1eFG
v1tE3V98ezRPTdPoe73r9SMycEXozPqe8nLW5Jy2tMOlNHVUwyJXB4yT/ZNRLzcWKSLg4SwtyOHD
Iu6dPBwWIFmrVA6H8Rh5XTLzg9JBfD1KkfWT8x3ZXDM/ZKLIjWVmRgCGtcSjmge7mBnU2lR5DeAI
Fhqgpjp7fLk29pwDvlSNhcvGMxK1ycz8sL3xMnHarqXEUTojW3c7DhZYDdLUuAw2yDX1cj6RiBoQ
GSBfQDaa5SIji+waEAoeG2M63cjWLrA8yz1vkPD7gk3bH7QDLmuQnZWxOLr4HdsPJPtVERdxOrzO
Ei1MGgPVAxyXI76zXkdxms2TLUgEQNDqdsORPNfNuIHszckHY8hNvSeSc7CLTAdkgLrgA1mrRUcf
fJ9V6c+oN140FIm6+nTxUeN45kbyiyyu+YW00RBNeEigod4CikpUF1l8Q0PQPeLLVYZt8lXUXX1p
ZrcZNz5WR0GWgodXk2A7BTaToDjiICIzYv0hqmy5WGr0HVDVHFBRG+kjc00X7zqv+NF0e/zf6P5E
GfQADkxh72s2pJgIcNsNlpsCdEgtkLeNZp8hlwqZgEDlJm1cA8g6ECgJPoBn6jWlIT7Bq5psUJdt
AKErtjak8EGAcbgmMmDLgnRjCYPlIsXiSF3uzQhxITA1BwkDFvY6JlWOpM0SG/cBBHD9uIunKgOD
NpoIP3lAT1t9HdB4HNvIwdlIqR9H3QlIHUUFjr46+UJfu8pTPEU24EEowbBqXX4pou010VDmHDq9
XSGhQipEjgevW/a3yYg/FeS+QnrMUdEDv7A19wkyVByviM4GAFR2LC6zIEl8ZFmTsJN5CvfjaEGi
AmnyGMEg8qGhUijnO9k6FzctsUls1jXLG0quJItMV7/5CdvZbl6e0lT4F9sY2g5FBOgaK8SupBpo
GNveaEDSwqZgNJxlq+sDA5eimbarf2xiuTX2qB6UU1BTIhAduO5YbymYv0bv18A9BfvX7j90mhFF
e3w6p38YydWaUcwCp22yu3TmSeYTH1QWhy8/KzXEVtQCwDpCtqTAIh+fNCUe202LLlnSeM0Qkd51
6lhgnVtYeKdQxqULZAT7muBGXA8Ag/zTyrG50JiBpLfbBDjS53r6Y86BNnyrJ00FWl/EknDsSE9o
18WRkSmM39YH8vrUvkvQo+d5a/fv2EHzvXpKq+f8nczPjZC7Ew7DCpwg94wDm6E1mg3v4q4KSEjN
/3WsS1Q55f4/zWFIrDkyolvIeXNA/A9bk0gbz4oF5Y5ThbT/C9lY9iJs8sxYSVmIYEW5Ue//JMP7
+zrfys0imV7KokTcd7CPFP5UwVIRAa6y8exhqxRAtvoZUP00eEqx1XuNNbegnepGsfOqqTj6eeOd
Xdm0jubeNJ/J0hS5gajCA27Qvxn/9/NNXrqbOrcHEPTPi80gJplL1v7Jq/y1lURItWyo5zLgfFKv
8RnIxS3mhkqGknKwH90Z6gWyP6coPpKcGprPIE4lGoPmpD2CxfCkpqJeASz6XTcWIwrMAdXes00q
j2Qru8N67QYZyMP7h3d5ti1IQ0Zrl8CB8hLB9Ft7OUn64aQmupl49UGKPKovE+RyOelS4LUIHPYe
cCa/sIKlkiCsKfzlyh1GYyIFm+r3ai4BHyHZxVa/m+6nfqQnZ3uphB0qcjFgRI0nMCyhgF1sUh9Z
/AQ6TnDjK3R450tkchJQwwlxHCmLE2gmqE9icgNkm7bls/ODRAQ6TvLVWtmtM6N8MEl3SvqPOZ0i
e/RqHDmre6I5lcssX7rPmjwBxhYNZ7/UjVuzunZpTA3yC0BIQpoI6LVnGsezrm2rOf1xZ1fVDIgz
SlgCa3R/RSUxTOvZBULI0zik3mMP9lM5aC0fwHrU88poxydsHUhh+I7uBlmBwz+3APESCcsIXEDG
sNg9/p84VgPU9xq4PnEzbejmssaNk936J/kdsvADul11Q+pPot7NX7z+iWSelzND+igmJaMSaYvX
pbdbIoCsTfl5AscCqODTHlXLVo53IqqwV40+9/NwISlZWlpSnEUK1NWQhCCsQSI52OWWDgXPoEfm
59KKBFiTsYTzkw7/e2iR5sTRuK8LEL+vQrXEo6VfW84O4O8yf3vvSOPW+2Po6+Wi1UUbLihx3KSo
8zrP8mw39+wJEfWPMfWoMccO3Ds+gJClUjXktkjfO5kaVs5cbUEQinLJDztwceOEyx2Q2uvo07Qt
Mt0pkebbIunULbx3AEZU0zMtAFFINCAPoZEkPdiXU1l+1loWCOHArY01G3A9SeilUX7OMwYAmdFG
nD3NAa+Lg4vVMCNDEiJsCCQWYV4NR9BqbyMBgkIPALEHMCg/35SvcFkdpkDifjVRcvLQCR4ONcD9
Pss3SzuUvy/VdKpr0/kPcjO/scrg3yYjt7eT5bAzQMz1h2QSOojwAHCNWtJq3WvVOEOuUTAlECPr
yqPaf83WqF8MhFb0ououSczYxkLV3LciKf5mSCD5u2mBTQ9kN3yO33uNT+/lWHWbfBymp2GuDCz8
gS3aLWUCoqN6E88TWPc+IQcDIDV/aHF+HU6JIYn5sBlGdc9PAjFyaZnDV/W94oPoqyk1HtJFaMJP
ryQvou5jvfDHBDSkWeg+aLiSkq23IA0reRGlXmeQPGZqLnUfdKvKl0xIpkyU9u7vogul8iNTivur
fXwmamY132r88QfTUGlp0gh1FcfFwUbx469SF1u/hpb+to8L3Xw3ai51qzeflppI/bFAhgaNUSfB
Tj8QOWLklqASDRm0UpQrBI0VTIPwNtbuqlv7E/Cor0gb5HcHDgKkFpzoOciQA2zKwzKB0hTZ3yg6
lCAG7cTaaUdjmyqDfrX5h5osY997MOQ8qwvJUP+JEkaa81cbZNNFZxeERqAw8dfykLUehKPmqBCv
M8PGW1WILFLcRw3bl85YBvd1JkVXAgAvdxE5In8TPNG6LoBhYbb+DNCApsASBxja6/3c/GHUpYaM
2hJpLHRvcZahIoq6pB7L/FUHf80uMlDAZ0toZSZX9NS7k2mZPSApUdoAWHbcD/aApDOMlB0NkSh2
nYqG/x+ZBUrOTYfIE7aZ8zUnGdC02ikRf5JkTTnWpFJZdABR6W884gKZM3kPSoE47kok4n/kN+OM
PbnczGFmYKjgDT5XU5I/dWnX7v05efGmSNKqSPaotUvqGymfUMiL92SkbX1AFQfptLWQ9v2UNIDq
iOOytAK3bn5vUG9+JBlpqYkiVm8cFJtu7hTZMsyHEjGpQBlTTzNljdL1CgbgjTPPaZvkZS7TZUt4
qFoMOregqP0fOqJZO5LNvTueR4m2Sr07GYCe4bH6eQ2okGdh4UjCF4i/dxyZRgKp4Fsau7YZ7Zd+
GpPtUoDq6F5/P576sdotPYu/RksfbV1jbA8Wb9rfgSAMChEBkIhab84VCsPCajLb38EQwlHHZOqP
HUimXwGT+oqDRe/R9dqZi53Ga2RIIwro7qvCKs+Z7W90BMqPNKqAHYRMG6kQJQrUuc3cOlhVUsil
kDQkw2FHhHWRo8+HMR7365A0WtVWZ43lP73J8WZ2DVCxLurjMOdiNeA1b10APt3NXmgI8dDV1plJ
n9I1V1O6u6XG43Hp43K7XkTOeTP96qrumYzWO1v/RHlR9RfKzyPD8vq4TpGYKc7XeyxQtGlA/vAK
Ikpgv4XEE/VzP0VKd1LvSEMNKUBsh51O6SbA1ZNgpErdl04aNODD2q02pOmy6Le2M92digFTjyK+
SDLHYyrq8ez6iBirUPBN7LhOBX5SSkXmyvtOoS7w2bQR+MqCRo/nje6DV1KRPwLb/6/WNLUtye85
JJUdqe981ZB6RFZJPTnpIh8Ad3LFZKlsSYZDbSR5KrXyI5mvZ28dr+OLl9vWGxgOWqQWdM2eU/ll
aRtns6wAhdzlRSdzVbb4b+qfpsh4MZAt/qAn7RYV8lq97UcgLPlxgh0L4Sk4S7uqE0nCQ00pSXGU
nTYhmypArvIESrEuNESyGN0fOfAnfYB0ndZnQeYtbzdDEEm9gaMCh1la+kxIwZMFwMJAgQavmMIg
JIb0Hl94HYNf6OhVfnVQEMfUs8r6+4QKN9TloR51RIXBzy0bYNKiTeplfHO3l7Mt/blgi3ZScqCB
mOcowTpAurdp2+3YhGyauMQRoUHRZlMGnlnJ51OXvZFcJ0IFlK47GeBOkV1dxuC04JGsmWK5tinA
xhNSpVRSd/MD9daSqqSTgK9STcVWN3VWa/HVr95UgEXepE3cogyv21atm5qdZoJftF3mRwAUDM+O
bJhWN5upEePWsFD0EMQM1HsAukKmRDY8U0PGUQoswN6Y+qNS5O5kIS29sOQhIXzJME49QDzoQJ5x
EBChqIhsZssCGnoGlD6SabPosQM2//RToz15QJA+JC1ypZGUJJCgNoCftCmXAPEPQFw6Q/2cgp5F
Alt6tlZFAGHJ9GACLBYoBWBRRBMgL8eZ7dMMOKwkm2Mj3po6kshNJG49pO7gPnjgIdi6EltBABd1
Ae+HDVSiDl9fn2XNpUkKDPXBqUMOnJAHLcsDARTwNEAh/rUnZRxcYc/4rjNsEgFzPBDnZszLAhtT
jFXjz07nAsQZQlIvKHIJWOyVGyX71NpL8TgFpGx3EgUD97jQ+J4Bs/crDbF643tjcoC3KLUoW51v
hqQ1xdJ9bX6oyXNZwUw3UbpRGS595a03luCjxFpY3iPZ3N1ZSeXN5Pjp38kHEKuC+mJet1xqWU87
Bu7hjQqA5+fP9g8kqyKwQ4H9/Plz9uWf/uvOwQUO0ML941gO7uNkmu6jRRh5oFYIBzkkGWl9L+se
kG8RkFw50NAH0piMums7UsR2P5mAqymNg22n/7kzpjl5jEOJnAMhVl5a1Aj9+MD63k8ibfEcAvGb
VSJFEuGq5BFnu4UeRLKr+6jObupvSVokj7bpWxwJyMiObJb8SDIfdQ9XB6yLrdBqhb0hoesvg7FR
U5dYnoVY3VQhfca0QVo/FR43QLeY/Pe7D3/dTpHWg5Y+brWvUsZGn9SAw9ZWCzJrJGhw0rALWILc
MzhyQNWmAzI5QQpeLBvqTcag7yqW4j+r1BpDwx+VnQ7EnLAYGh85AVCQh9L6SX0yseQ8kVxNPOb9
sjOyckJ5lIniYpAhDvLAlsix1yMSOVwxAWj8YXcju+mu3j/nommypUY1Bjn37fUidc5xQiXE3LNw
qNz80DUa8Hkzr3weZEM9wHP9HsVZcaIRKrurZwsZ1wfWpiC5/zAjBZ/b3zWBF92YzuUziRo/BcS0
tF2M5ksknPi4PsVVCe3cIfeyr11zq94E9ECnhp7vZGIMiSUZNPj6siBFtb5QeIzqq6W6qq9CeQUy
VxegIV0Fb/WnpfGeck3DAot5AOGPuF8H6zgBHcZD3phsCWoNnFBN7ZwzvYMlylIBYSLVHmsTwNSZ
w4aGpFhdzJHnZ7sadreT0XVSE8fVIumW/c1swp1Qt+D/nTbfaSVzs6xqaKVDyx/LNFHLcrP+IVsa
x26EH9b048bEzhCEapEHivqkYtARyZ0bJ8g9xH5reuJn8t2QyIbP4MDIhnoPUj3gxn3IqUcy3Yyf
dByX60gO9S5+NrAwlcCysWzGCTgzudWVgL7G0MRp7Y2ic7E9Jxk1E6iWnjqX1weloFnIVykqDfnC
q9/d/GQNSMbfeJSDQBaw8PFm4J2FTDQ04Ka3gMtqVude/4dyBDzfuZcN2WL3iOxkGpNGx1lAALSb
fEdqZaiGbu3CRY2pR43mduN2seJ+nVAplPHqHPviP+DCsbfcjZYTNfjsOUKrcgzA76kEJA4Ip7nL
0DVTtsgv56fBVQVTS2/7YOpQzHmjXp3GdWrpT7MqJ5pODW8uT5rV/f7yd/Yj3Ri5UuNGO6CdN6dI
cli6K/MlEnFOvuTLvBnbrJj3oO87rzLvzpzcyYd6pKaeUlg5SNJwGo15sagBxgR1V6lyQp47KhUt
9kUltWW1H4dVjWxgQYlx/57GtuopMY4vdneqWo7fNfLiyEUlzH2aQMdp8tp2R4CLFmcAT7yLBi9M
5KhMF12yPxPTMzVE90w9UkSAlTl1rQjv5J/Z0nRTwrwNKHC04F/nvPP9uB2QQlQXVJEO2giEvtxL
L4hs83lHXWsusktfmhewJg0HJ614Kmtd01DvF7FZkAwJ1lTpIwze4zhPmrs4S8g23IgLAHb5GYCp
zEV7UdPZPn7P4BEJ0tJojaPFTSNAmmsEbBeO+BqS+MyN26Bw4L8o+7LtuHFly1856zw3V3MeevXt
h5xnpSTbkuuFS2W7SHCeSeDreyMoC+m8rurTLyjEADDLmQIBRMTes3y3BMXGp8y0vNPNukWrEg1D
mZq1VAsX9UCw553nXvz5Zqhyo6GtnltIU4Dv/FhaDOdnvz9RfZDZA5FHXFTgxaFhMV3WMdfOhVfc
NuOY2AdXNDuld/o4FAuSG2d8xCmh2v9uaNNpxqphwkV6zy9zkjMQTSw1cfbhwRnyGBaWpz9qKNHZ
q6HzYzs5Kav720lPDeofcBFpAtMmc03zgIo78zAZKBRE7SC6symPemDkOFbrrTmOGjuvztem77QW
4NPgRGbq3Yzxp14Pjso0+6OCdhHVbRzUYKA2LNRZRCAgj3BgOtbOsAZ8TInsRTR15xcXEj+M5Kr0
1CMjEL3Wd3qag4x4kczGu+Ea2MwWk983yDL1FqkVsGvc+dFTAUb6k+vwB52V8dOsEmW35VoL3gHp
QY3GJoEDBBAVERR892OuceWxYYFNGm5tmlbXwBgXalBq8HA/JikO9FaTpkvgtFVrs+U5gGF+TmL2
eFujzMfZ0zgyGLG38MwyuQ7DoGMtSYtxAG23THpECuVpkOQBGu6ydoVePJLE26yyNmS1iFWgttt2
OcZJi3vrn0McbRj8s+VPGwuFivvZcR7T+axY8capN20YgaUid7yrgRr+a9mhnAYUWu2adLOhHvOd
5mAfrHSlbSYAVUj2SjUFnQd8DQeFnJO4kJ5UJiBaQT1nNftIPsYD4pUxAmdP/jL0ccqwKHTTNspB
nrJQpQ6mtCBYNm3J8cbscP2XMbomIpT7fGg7OfFdVQVZ1Wz0mHlKshg5jpg35RdyBvJRs/70LvEp
6VM7hj6B1e3Xug058HbGqlv4WtQiU+kD8AxXNCD1xppM0GXKAORr61yYuIX4FSGNRBRVP6PwKNyT
VIoRd+WAsEMeIhD816RMtULs2jmH3cx6BzCwEfa9dnkJOtc/2BIqDxn0I8imRT3rCgdEIQvks81+
dp0EBxpFzW/0pPqYl/xJpeYl3SzSEwGXCBSlI27HyiN4F/UHagJkkz/0G+obYfeutcCBdfSD6aIc
yWgOcb8F3jauMT5mEHKUO/YCbxPDXN0ZWlSqYR1K+FbNTiM0XPpVAB49IsJdn5vOX3GrjJ+FViHf
rezHA4mtDtjffBi/x7YeP5MKaJRIg9PMW48sF9/JCMKf6Lk1kTBDc9CouCmd44cHuTVlfO1QLVoB
BGQABtzeybAWUVOH5ntP6djQxMDsQIoO6doPlzvnsg6LTcVKINB+zKcmFZ0tiboZEK095HbSWDWV
8lNjESq/+Xhiml7ec/0zFvV7AM3jXUEvDNkksgEjBKDFSAkebLxrwgpJjuCVnyUyOEhjw1v/Y6Ca
p5TvKDKQ7mayVs2LOGJtLe9cadCN0/yg3HtgDSjlQM1rHXSUURzi6mdP6QxAjKwaowcvj3RRhsbt
g3xWkuXO/P+lU7PSsHSIwv9oagNMAqMWI4m4AggHQz50zMIvdu52+3LQ9XXutJeuqqsTeFNOhI3j
+eN0/ZAA5jhLBKMTR1insxx5ciYby3I/18ECN+joDibbByCZI9VN+WzVWm8pKCLr9MhwMkaSGda5
SAf4VKWVe5LUG5lexoY9OEhFr5Gy9vPNrl70H0ZS3Q3/22n1UOzxd6p1+zAK2q0tOKqCZGMMqA8S
siExiaYfU5wZa5J0XDHMehLJjQaQ+B/oIjurgagip39/kAWZBqp51NNNB9sTAWQgEDxNyN0BZUiQ
ZSFwfWwjXnGp63QL/EiIU3hHarjbl9ugzT8rFfIZzXg1z0BdZUoLFCSJqOcrpbtxHxtudBt6DtLW
V7Xl425aB8R7ypCYM8OWEAaJwi65wSm5gzpRPmoI9YYg3BWWV+7Ig1R3Q0lHsCf1HVSKGvJbn4+p
yXr3CZreRcWuZb8RfItnDdhYUpeaAthTHmcnEsrKrwZUz7ruae72VtOspgLVYWoE9e6nYaCpLHHO
UW73HsYEnoLfTUWPqx3xXErSvTao0jPvBwRdRfS1QrEO21q2SAF/iMaMebwyBz1albjQOQeZMQHZ
1y/5CJoBDMy96WtjIhWPvNU4MirdKyuw9yLlzTwkh6LnYPDCTmJZenZ9GBumuS8Z6HTLNBAnFmPt
4E7XfxYWgpMIFIc/gPqHk0j2I2N+u3DiIPtUCb/ctABwRoa93m2jiQlgJ2oZSngADrUGT08GpOvc
BOxRB65xYOC+uaUNKDCky4PRIWq89SxL79BJkKdrl8kqT9vwgjz58EI9piUotkIC24Z0bVk5YN+s
sA8rSkAKKsfZ0gPoKm/6SyMnmFU0g4Z4zGaWaVo+YsdIM8xKNQ/jazDrgb9Zfg56EOMAS19VTbB1
9ZadQJXWgsIcxWoGEEdOE3u5P4bSCTJFaSGiTpMNBNwRR1p1BO1NXuDMGPOF10Qoo5A7C9oL9GW7
TbGJeSAVLrPENtU9Z6m2FzHQbbKiBf2t3EqQh5qDRsk5EulBUuMXQAOWTzEsyS8oEEG7S4BLemYc
TKCYkJ5S5ygxjhrl+6ub8sCJOQUYEgo4+mAAthZYnTdI3ehR7cwcgcreyd/omlUDrMqZxl0G3JBt
UTk7lwvjQE07iWCaZd2qkF3Ytb4BAFbGgKTw4aX8yXzjOXfJTiblSb3AGiv/qJRWjfcKMJIibxuZ
7o6GWMJ2F24NVF8V+/F5wbuTklVgC4BGSP8kyxw1anmVrjMD6R1zmGjIwXM9NOEKIIK40fDy8KKa
CqGEc8JfScOLAvW/fEIevNnV2paUrQsao0WfgLIS6HHhIozySx8WB1eCOlKDQK57I97pugyv2H92
oRE86YDsqGa9m4ZE++OZQ5g1e63y5gF/O30WobComUqwDMkbP/DJ2IdGfiASTezMioWyUI/M5Egi
NUwOViJZkdSCwcrxbpw+4CZ7cPQ/lMfdVA3XcUOoPo3TvjkWruAoQ1dVVbmGucg4sjnm6qu56Kqd
andrevV3yteddbO9bZDk3IgejElUy9UBNgEUQYgnVwSMMmh9g6u+MgbMUIkrhhGFnytS2gl+6RvE
p8AiLqlTEy3zjI0ni0pnLxoFnDpvceM/z9fXfJOa2E6PFXAfgEido0wM0aesrIdLLGNTJBqmDups
7BHXpCOr8rP07om1pgBL6M+h1OM5QE16I5qnVEaaQz2wb9wImYhlvgUTqHsa0qwINk3i+WBk5VuR
Jn29QiWOe5q7bpWKRc2ZtTYm16ouowRY00F+HcZ8Qn4G1qqF0YGWmsbQlA3rUILOh6ebr65PhOGv
1Zd885u6MTkB++oKgeylGu+1JX3p8yR3P4qbMfMPrHQAQW1EPFg1Ei3FzgrArri8+eH4rreZRbK4
bjqdqBdKmBUSsyjHy6zMQETyoSOXJsfxa54xYoCSqdkf5GEAT7dHHTmepEbUHeqsulCftByvM73Y
6xJBJ8aq0yVad5h/J/Q7ABw2SiMTWFokoR1ufiZcDiE5xcdZxyDaDsHbiEJGvYuWyIVhW87DdokY
MGQN4YQ9MI/APk6yyRpDRvCfRiNoo+VgjP2lCJ1VZFnJo9W0yeMYxcljk+B/qTKuI2v6CGiQ+hZg
6PqZbOSq++NrOOnhYfboB53jna3zHc1BDZLaEfAN2mkzP6vBGWLdIFlifpiGb+ISxsHCrEwwRKHW
ATenXoN0uQhchFLndS0MUqQe6aoaFx/c4sc7NzLqclSX2dN2TPU//3YOMqSjCBdM1y9Okvf4d9CQ
uWdNrFxp6QQuwTuZZ+l3n/XiNLl1f21FdTYllqmQ0tQ02NqBHbINjdnmNrF+SvEvCupKo9+mGf6c
+wA/2K3niyZ4yFoDqWwRyAI0LmQ5r31Cwri/wz4X2O+hRP2mBmk++kmESbYJR/AEgxKiWVh1Ze0C
yhIBNHS2tQBns9RIBmx395BbLx6bgFnturj7HGL7U176zVrR4U71hBqkaXgglWMy95ThYpMk4tUt
zMneWH2Hs4Tk1aXGdRwPK4KLDALTwKaDZ9WmR17dtZMpU2zUO+yxIZIOiVHRNR+85zwe8cKXelL1
NjgfI9f4RK6zShpL5CssLW3Aa7ENUn8hfCd8SJfkMExTfNU0lp0T1qw7yywPXl+d9Qq/WyvIbpsw
iZrNAFDYxZ3BkH5GAIBeBiyvtbKSgUTQ37xYlhnuaGJ/8rqb2Tv73Di6fr5Xyw8D6pez5YLCMUPx
OU+ZB07mznsEStJmQO3vhSQ9F+IhBK8tUGm6ZMnCCFHYXvtO/m7jeI+9MURbHPRkXATDydB1IIWt
0rHfFLj6T/CnDeYknunJgYaALwHnBtdz1mEy4P1pW7VzoGbyY2C/CuEAfxY90jWV/xeyvKa1qdxQ
pwTsdumnhlHvbuydSC5qGjX2b6fy9czHGT5PAY4b1IBapBIb1YzjsARpQr9naYn6aTIEhWMHOyrL
cXGzWS5Ia1O3bJGMbfbFl2hEvnLRMhQzyeLtuVqbutQ0uGJMQsS3qIqbVDgilmcc8OtVjyqURY3i
o4BvrQiFy3h7sfqr109AgtKBQ9wKvfoa5NUPIMIYV4GV8jrm4V+kNnTHXUX96O6d0sq+DuvA1/M9
slmQOwFSmVXZFJKmxbZeAEx/dgaRPgU1N56srjx2YW29pGnDQLEKmFnHK+vPAUgRhZsZJ575+gkV
lfrcI52XmuNRD74pmxk29ToIDAMUTW1xNasXpEWDb0fmKoYCjWk57XoSWM5IRw3ONz8sMTrbCmBc
+5gPYLmwI5w60aCABPQwSp6KcXYBLxEM6Yfjb1yUinqJweJzEw/vM9NMI8rMRQUQEwAsdLLpJZaC
Q6gLJM9dd2z+ahpJL0mVvL2k5yBPNYZ0BWKVkvP5Oo+NADyNlJJybZkNcF+Fjd1KG6C8wcRfDDDe
uVtd0gB4BUBgJhdD+rmIv6xxUjTXmsxZBFhGbjwXdacP67w80IYdsDATLlVFvs276XavH4NocCtG
fVrMG/2b7T11yX2oioUeTI8aECrATQnsX80LwE9sjlsCASYVQ9X4pkpEuyKRDG2Wfutx8bXmLY/X
g1W2mz4tjBdg3B1M3uTfsnFAeE141mMeJ+H+/+0BkJlyaeuG2NqpbRypEW1szr1/1vWCPSPoX98M
NULtm635OuBw2XvV1K8FVjjGfzGHYfrCh9Beg0vaOka+8WMukQ1Chx3GWlYhmwAqxFnKPakGZV/4
DjnHVc6EqoKTaEF1DtWdB5Czb3XWyJCvE7XFto/1CXgj2nTlgEPZtpHjLjopkgF0G8UV6BQkRFpd
hsjAQFS1iINkB7TxT4gKPpsfaOKDU7pI9dBQ4/6ho1482gj8mZoDGPef0OPU64tuWYLK6QzuLABD
e3UAHMmMXQcSRRgvrAaJ60zE5WkCBPGpcLoSEYF4lUoV6ZGGVGSrmy6OWd5CBynlKugCmMg1qVIN
oE2u0YCtYUAiYAygw15Ces89ufTfiNJQZ2G88lrbn53LRgDUkLydukyQJfDrFI0USefrJiBreznl
4NoBiOhk90Zb01RqgJ4DVeMdpMgNgd1Jd3vzvePfwiere8K7q0V1J6iV2ECnWlgvf+c8NubS77P6
tU0QmQha4yXIbHdclYzFmzwKRyALVfx4R0PRpALVqwUoi1Ez5ASLWSZPUaMSfIPYjwC3rs4Pppt9
D3IePiMBv9vp3Da2rR/nn4ew/JJESf4NdfXf2RT+vQNKDIA2nDnbIhy2g9OjBsc2kvjUDiaKbGQv
ivwUqUUfMin1BnyuqWf16zvDxLoY8LBoyG+iGUkeUpwvkDm8Hdq23w2xf/BHHXdzNZiS55D+LFNg
f47eUzRfq/XOWlIXwQLgLVB3zg6YuzIC1Okyp2AeNnTI7xgNPcQW5WPA3O2Nztj1eYjtT9QPz8BD
BC4HSOlBKg/syVYMIDlP7TUZ3am2HgLL2ZIxiuFfpDa4a/GbP5CuCAxvX7a+hasTWF1sucwqXt+c
qcMEJ3HhIuPkhAXXAPGNH3+Ohw1xC5DQlxviHfhp0SWG+0+BLK4A1kLBwLnoFR0KlpDdh7byDAsw
4YjCRAHAVKjMiQqcMlwdJ/thaNN1KaxwYaAGCERwIPEFOLX3PAjEwRyUzSwcic9NIpcI4T2PEWeT
Vmq6j54ykF/QZwAV/+chND+z431TlAMyPCP+mvgpLmSb8sIQer20PhIXAFNS2EdpAEgoQuY16C5n
84hD5TGDIQWzw7YKonThAWn2aGU/qMxVVb3OyEEKbein2w24EBlpGOEPkYjLgUHOZnnLClun832y
Ri/4WeP734WHNGmrvZugkxocIT529pIDxZxADvhNdAkAUyVOhoK0KJJu7ehWvlcqhXIRZKYs6Sr5
AN6bX4aRrgkcfakHlg1guHqcYomo0DwKCRNp9dXb2CPD18M9d7x0o/ZWTET/ZnDhgnUKv4flh3Nd
AKIShCONGl+ZKXsMM1R5MXM/BABX5l1f/mFaP+Lei//kAmzTJqu9Y4+El2uvI3e4tNr4zzGMvsbA
XHi2cVe/Dx7rZuiRmQXesbxLkquJC+MMK80zqTRh/OWULchWpKpDWdZmRLAACYUQNYApK3/yYL19
499qerhxQmSF+eBROo41b9feFL2Mg9ec2tTQn4TXFieWp6+lE/B82VuVswyRlLI1oth4ioG/8ISY
BNlGmwE2Slba00hqAIn+YrnBtCz9eufJ6icQSRtH6ilR5xGqBm3DWd8ZlKicR5aVhxgMTpQJjnsQ
jkjpp8T0QIzxU2qKaiqReiL/LKJqSVialNKh8jqSyF64FsC1VUaJcosaazG0mS7JBjhIHoDgLUTw
MMjGBJACoI+1gythE0g/4f73GJrakVRKX0d6CA62flyRLuCuvhUgCp0eUz0wD6gX89bMyPSDDzy2
62SG9qITbv4tdONto5ft2e+xZM80C+A57lahCxZYIksgLoXfUSuQVbnwwhDLLkX2mEIFiggGiOTO
xjeNy3UJu2Rq3qpvTfDrftCVKlQgpZuRg5TsJ+77OAUQRD1g5Mo8wkHfO42TXKOg24hEH55xNT48
C8AxSWTmcD9Jnesj49xJXbGYrVLHpm5rg0j2gVS5iUR37IemNYlZ1zhYhptq18W4oG5D/YmaIWi6
DTjjxlUXl3q+LIz6UqHC8TyUtfHU2xYQpu2G3YyoAzNfGkC02tEEOEjFj3JO7ghj2fr618gfzZUX
W9qRhWN6dabcXYwok/hTC2OE6+z2i5Yn2DCIiu0ASW98TsruSg6gARSLWK/ta2EH/bHNRLQudD/+
s0WhrZyBpuYTC1ZT2wv8O/2pZYxd57UlCt7+VmLBW5117Mr7GGsUxhlW96cPtIZNW4FNExCuJW6i
5KaIZGpcHk7+CaAqF5E71pZ0dd9RCmezbkO7eMnGT8TxHVmxOMSuxQCuEvBXz/OyZV947WkCo/yL
7d94MceHV8/4qxmjOkx5ddVnUiPrlh8qO05mL1Gk7155APYiT883kyEGUCAzlKvXU/wcmpZ5qXp+
0L0oi1e1RLbH0ZMOofOxddBzvtX77E0dUe8PuuQiovLGhc6uINPG/k6LTrEkvEB8BncY2QMJlWS/
MCoQtSLECnw66aAMetWiygx3HdvUywxvESb1IkHZIy+ROmMMa5UbfJf+K1DHixL36etdCjENSFGl
iUclKF4j2cvzAICUUwR0aSAaL+7munHXRLzEJZt7oHFqbgRiihWK4bAdzapx4UQ9uwJMzEf4uq+X
3LWTN9AdvbQir57DHCxbheEaSGeAPuXlNhl854uPVIudCUyeTQZm7DfRL30x6H8Aec/ZdLpX7UBD
ZL3glmRFdjACsrWGS+LDUDTpp9Hvnmg+O8oBHjvk+blobPeqjRr2O/JBpt6ixjly2BXFs4ciHwDy
JBC4dqqKv+Zd666BOMp2gZ2KV6/Wj6YIq+e6s6cH1EUjvh1b7268GdmOxF/d9Mx5tJt8hT3ABpeS
zqd+iqsLLgz6mcOehYifRmMR7eknasMNtKIGknCHcmUzS3t2i+ZLXAjnrfJArhzYmfUwtmN+5gGW
UjI4cbbrmi558WsRbHNgmm85gGZfoslek0NSsRQ1kJU4AVilvdolAsicp84bsnzfGAqsn00raQ+t
i3A66V2UIiI55y3KNXddOZW37+xae3am7kuIQHtc4G0+gYnuqbPFtKx8pKWzD4J7nqZHfQQHAqm6
Iu4vFRakJDHBo1E0CIYP+H6XKeiPUwTuMUEOAuObCXBL9p9MQNOHXddemJ1tWolBzTrsq3OfH5GV
Xp57qSI9idQkNcpBO28ql0pHPeXHRdacJh3cvc3KD8PxoDaZoFr3yhXtN6n5cPGIW9UltlW1O/3w
wT3edCjt+K8odXFt+7ERpy05I04f2pPTHpzMSqTe7KN28FEWsuXgTfFKOdI42w1BuzXHf0wNkAZe
gXrhyG/rdSwramxZUZPIniMNngbGKTKQjqzKMMoCG9IpA5I43kdEzJOpnkmKU1lrl0j8owIh00q9
ZQK6w0OqNf61aVNUt8o7JXPCDc+oGa9pGQfr33nEbrOtUAj7amkuKpiZ1qzC0Da34IDZj20qQDI8
hNoq9WNvHQNHM8eeuFrlnh9fmzo1noayYHve1sgbIW+kQtbI5enLQ9Tb+lOkJdNFzhXxAnGsqmg3
vrysVde5851uYlobY8LNdfhh9eIOiEbKkTvFxe2R70Yq3x6TZTHhQtS1EaJnkqyUejZ+PB0iRkoN
4gZkdLR5zlc9dtvLCRVEAtGSn8MwAhV0iDFJSlNQKqOclozD1LyPaKSFzGRwc/H6fnzAvt1Y4fuw
L4SQhJwbaxU7WrrC8fgnbBJBIiH60jBgCJPbjKmUSmffSbMVKW9GwJk7YTY7GyNLLu8F0Xm971qz
3+IEjo1bIq5+bgd/deOb50eOTDIe1qi2nr4D7enN8Q3ttUHh8zLvxuhThG0e6MVd8eBkDIeIvnJQ
7522Bx1UDjthViiDyBt/PaTlsHHqHMHT1AB9iOQQAZCVv6+0cK1UpKdmsr2pW9zI3SDwEs3PSkXI
yzQ21lEWhoy3CSXlyLKPMp1d8Mmzz72Wgi3KGV8nLWn3nt24q35qxlcdaM+AgU7EWQfv0Gd/QqhV
uuWeAxaixAdNhJZPr6UfoARRsxvc36HSbR+6ZbgsgbpwTkokyeoMi13fGkClQu6vnxXpPtQblHWQ
CzVaEuHyv06tZeu29rClccDXlIu7q6/i0byUdvCljrHe+z3emqasZc4E1lYSDVnprESyltI5lM66
dL4bS9Y4TVfAbEEkt/IA/zC3MbJefvZHt/zo52DvcHUTuTBBbxypseTVrxKV7nYcaT8Gz8/4b3Zy
ShoceXicHuMiss7GNOD+UI/ibWAAAAW7Iiip8SUEbobkyM6YFUpLKRdpBVKTDMF7UPn+ZmQ3erj7
RKU5XpY/p6SUjhyHb47setC2O4A8o8coF1QTs3Vko+xndMJy6QE9D1EFMHdkVTw8JLIZe0TzgwgY
xmSgBhU/w0ORAkU8rvx+dzeC8eQ1wWt/fzcgQmjcL3AwVnNQTxubTcj4eCKpTRDYXDAvXbi4Ergo
38I0kCGEDJyOSdR82eCODBC92M/OIunCLJc4vVJJ5htvbOA6D3T0H2xZkR4UIJBE7JDIs8jQm8Fz
P8TNiVSovk5WAYuAT9O43tqyEUwCKE95RlwEiyl1VWP0+tbItPKgVNTz5Bo86xL9dhYyBNKaFjuG
O5ynIBzwt681iAjLgx3OL8M+z7GXAZ0myHiCYFgZKOe80tlPx+X92o09sAOAxPXZNqLiIRfBPh56
sM3eTaVX9bAfSjNYdBP+PPLUdLd5G+6QAxQ/g2QxfrY7F9c44OvZ1raLdP82Zw+Z5s8ePPqKSjg3
A/ZUGALIrwJnGMhvQuA26S5S50s9PJFcZPj++iAa1iSaYEjVNmTm2ASvcLVbL0n0ixgDPTlQjfbK
6Ztta81OpSRSMmNgmvj20rLc4mWK5JS805Pt6KEqh5exNqcrthFYs8oxe2VdhnfFkFn2BWc+++IE
+V9IKGt3JCl9Pkxsj7+Gr7rR2hdTNiF4Yc9R7eVfSq//kiLohTSgxUTcmKVvfW6wM3gNO00sTZPx
RwBnBPifC8WxT5wRXAGFtmkw8hFlxjjv8tJ6Lab2yxTHtZxnaCb3q9DMZ7pSQD7CS22P4YYk1Shm
R9JVQeHOFJF3LnUX3I93kZ3aA1KVjnIuAk/jYj7uNYm2KBqklpBFHQFxSectQxDBSBqO9sG0kQ7p
4F5MMauhONU4gZp4m5uArNCa3N/OtBAc9fERWFpXgFgfPrk8Nc5Jzl/1koXdEm+QzC0+EZsEsjuA
+FJWZxoXCOv30wy+5JJqgmzvpe24Y0Ystog9NZ/NvgF/aIq4gZb8MFLbfZ4d3AGvERdXfLqVbI2g
+UY87x6lhxApPLG9U0OWDz9StUgOW4m8cfA2qMs6BuVGYl8t2RQG/2EDgGc/epZ1JX3Yl/6qYkJb
KR0v8coMLHyzuDzQwoWeh/rVRx0zBo2eDY3dGTcT+Q5wNifsIMAMbQpv3QkWHEbT8Q/Ua34jKhfy
AwTl+wg1rEzaRRNb+l75emPzgrhtvcFxXEey7a+PUH70RCVS7+5T0Ng7vwkEcAtraMqlKwEWuxZR
rLzw3Y0tRfCmjXNDVtIpF3xnwLtpJCKgcmQceJk0Aw1pO9Hu8cWCjGTyxY5rFd/rjYP8kqAb1m2g
g8jOxi7GsrL4Ty8xd70XgbrWDpBv5xvON1Ang7dp8qzPNT7pKsgC7UIzATqU77MhAVVFUAxrE8lv
lyDO8h2t/G4YJEj+Fp9p5aemtHm1ccqwWc0Mip5MZQZNOVLSnHhMl1NsLSyNlVfyttoiVRMYCeDW
NOAMOxoArtwO9Hf4n44LPp5XBK9BzQ3gSVR5f5h95l1SLTKeQN3e11b8TE2FY+DaSWxznSCd6Rl7
0PahKt7KInOxG8W+Z9WFQJWfZe4AlH0CXNMBvKGwAztxwVM3fPAZ0x65h0/hdwJ1/3X4mPRm+OiX
4N4tLERlSCRDIHKxylonWNMou/GSB9RI6kjJQ9w1PoWBlx1xHD5ZpdM+tFP/3pS+k62DPN1EfWmc
vNrnqyFI/LdpfGzHOv8WAOgdn7joL4EdgobBxGfPY+QGGl5WbybPxzLvBjighl7jLlX6GuDFEEum
nDRqCiRmBII3+1qM1rsB3Lb5nAlnjtzY4Ov4otcm9hGmd0S9h0z0yjrv6OJDDfvCBSo1yTa4R1a8
N9pl2SITeRhQ1umFf1RWijsPIfMIiaaPeg1oVvfAMTtHWfIdxMrN53oIm40muI/r8gpYemOdrVwv
Gv8osmGjJaH7Xbo6tlvPrmwoBXLEEueAyNZwGRNgErgAfn2pJj3dBikvNpkwrRcR4AZFiDI5kxXf
Zl4E7hc1KNWd8ipEFaMQWQLuAXcuqBa92Q1H3AOdciBqImP/Q9dJuL5ZvvWf+xMQDI5xDk48y2+c
04i/sSVLRP6tTj973DffTIEte8mK6TQmxnTJgIm1rAFTv9HTGHDFMiYUSEhzZyjxIUgOZbSIeqAX
BQH4ZExLZfApoqRk6t1PUdUR3xii/oZ/lRhF6YDRUQ3pAgmCG7WZv8I7+N1KhkRnj/HQxTvDTzjC
/r2DoA4QSU49r0A5VSPrgHTYN70bqCfIm7olx1sld1Iwjg8MQGF1gfilZI5HjKR5lJmos86W/PJK
h61xsu8MF+Es5UPm0s+1i1NEyGoKp2dgNvFNNYYIbKZpctZqvwZjk8a+JG7yo5E1J5r5abC19nuF
GrQFcrH4Mwh5+MaciuKYpogrI7f/s6mN7Zkj8Kc+WhYXs0p9MlJVrr8PsG27/Ptf//P//O9v0/+K
fpTXMuNRWfyr6PMrvt6u/a9/G7r/739Vs37//b/+jVRG8PLYgefjvxYowG1p//b2xIpIuv+POGua
ouhK65Ij83VLUDsEq2NY2UY3UOOoVIS8o8QZfYeBpwVr+cZLOzYD8pDHHdjPEAQAeDVsE9l9YXpy
XOAcMEQWl3idpifcMeNrpi5IHFLkhcGHRGpAdZEu+1R/ZNy2lyXilW/gKF/in9/9zsEftMgrrfqk
IQa10VsnO5g57x4sO8WaYAL+jah/NAe3+zjrRbuZUY9knCyjXUbRSyXPDHzYyYSLyGXxjsjxeLgW
wWp+/yVRmmwqTdfBGVEhIZHkRsrczZ1xhWRp7ZRicUPR5WPh++Yji0GF3nDvgSQrZ9PD0PVLL0LA
YDkA0u2IsvFPyt8aU2cHnkWUfJNL3sb5JnfDckUTUAOOoWRlTlO7aT+eo4PQfGHGXrSfp2aF/QSQ
s+xEU+uGzS5jwIBQFcTPFF8Y6vKSYSd7JimpdANsPwhdeOFYLv/5l+bp/+2HhuxSH/kCbmB7hmm5
v/7QmsyJeBoF4qJ7ZnQkHiW3map4Jl+a2ZVKVPcxhuuV2QzmmSOQdIt+luPBKOPVrz66qMJ2g5pM
rG4EYajj9brveBctQm7mV0I0JEPaTd8AHWbtES4AXRNnxprjR7XRokWecO/PQr7IzM6uzjGo68+B
YeGzIPES6Y3OZsb4duKeXdx6X04oydpGFpDpota3Vx3QwzcWcI1Q7VUn2pKiTUAFRUo6hZYaOwOj
KM8f3AxhllkCnrDYNlFWn0AcWl86E8mCdJiTp7fSKuolSEa7+fj24aFzIy+XWdzCarN3a+T88c9f
Ff70778rEPxgMbCQ8BEAedST9ptFYRi0qcxtf7ogLTNcTsI/eYGpPZt165+Eb1fLaoiMrziEWguU
7laX3kqrJ9fUPpM+jLVkLUpL7HFLaL7G2sEee+MrSvrGHWdmuCYvF8dPt868dfR/Ofuu5rhxrdtf
hCqCYHxl56RWtGS/sOzxHOZMMP36u7Api5oeH5+v7gsLYQPdanWTAPYKsmn3Rlo21xy4k41KtK6o
GrtTcw3VRSbic0cJZt5FTsgg1zxexeqJ68P5bpMHZbAf41K89hF0CV2AbfLGKl80Ca1GFTXWA4NX
DAb5cnrjQdOCGpwAPqXhvrNmonZXtOQtXAcnsKGbrRvunH2u9V+lZP6qsXtxjZw6PMBxDh8/drP3
nFfgjlXT9K0Io0Opbv5Fbp6NMd/ELER/7zSPrhUmXuG0/EhV7o7Gdcg6HIwCj76qnSzYgcziw9Kp
ZAcW2zgxj/S3sfTjH6oAPd7kR4RCr1pUgVo+unJtWmLQteN5Wp1ot7hcaN+Ikwh7DeeeYkUdArea
7Z+/PYZt3H57hGUBoQAbBaHjqUKPnE/fnlFP7CQIzfiOAXG3qizHuJj6iJ+UC+/lVvCfgyIkURN1
UjtV81jLTiLUNjftVKVL2Hft2pYFm+f9XVzLk8OggVFSqFdehtIrjANMguyEv96003uwc6c7xmWw
M2XsHIW6aBlyY2D+WPZxYAOK1DUXqZXqVILGhHNc2m5jaLqlm0ogG+4DsHv3aR8+4eekb99f779O
9elNLHPdTH37yhRI726encKX951BYDZTr720f4pbXmWZZmkbWPRidW2z9fGvO7pJAkM4KtIlhnfS
Eds77bi0UemmDdn1AYoKagq6fKrTFHPdriIoNLU4hvrdHL9ro5cBGBCr9JvuECJ1XsXqfMtd4Bt4
4f8NzB3Ske70pU1r6FEYZX+xhsk+Ao4JTz+bRU9IA0AnEYiBv5R1Stoa/t+85N+hmzp9sZz+1yC1
SKnKodu2pX3BGj6FFilP85WdNxP4LziwYzkL75LevHC6n4+qt5DJe2/WlRH1IlMcPtGASYafx1NE
hPEaEnLb3kmi7QBYxdnWRboqOkhn1xGe4oOewH6LS/1ZSgHIUVl9xfow2iUCnO1+tMuvem7trYHz
Zxo+OsA2mCpsGe7ib6bhyGKFMFnGvm4G2nGmuWuYiuNv/cDYzZg76nG4vq3sXK47o0jftKa7sxvd
+olE6wNnSf9qQJhn0+dGC03p3DlnQoSbrNHTN3dol9AqhmVFGzovTlUad25jQ5Cnhe6nqqW2LyC0
NOGw0Bq5tgIovtpQHPXQBfQxcNIx4qZ9gtf4ShvraaP3wOKzMWjnLNeSOVsSXL1lYkWaYVGikmRz
/oziOgEknvTj97E04iY5psbiCQMDDhbuyCowyRiIk1TskF5rPW4Gm6aN4iO1FaUL6ht1lPbEDnhu
WPBmmdwSwBvFKK7Mih+pZKoqlZYOqfjHHfGPqUjRBtGGKQhUajCIl5GySktvdBsArN2p29pZ+5ep
Vl0V798vUxfBVYnqGs74ak8q88ulfyhSIBsy4GNyxaCgS6OoETXxLag+ALLm6b5mbRIFX1kCwSBk
hwAH7/NfTH985GBxY+HGMXslZuoDmT80Hr/30CcFPApfxa1ChXWyOOVt+n6pfBfK0kudukddgVWp
keowd9E3WAhG3tzz/zPHPJvV1NuYaSK5OFmZ4tgYQrTMdd17nJX2R4716WbkAHMAqbEjADVFVPit
3OsO5HgoQoOAplfWebYGMsA8Q3L10LudPFCNLq5qX6ogE8pjFdTAuYIpWBpBAX6INmxGIavKI60T
K5Ljaa5TMazMvNxSkS4Z8txaVYgtxGNlcaA2mo1KkV8qyLia3YS4L45ZrfacN9iUxw2wMg/Us7wO
jcExdQ2AX8/iVd3z4kAwyxESAofKhoc4oTSprd82pq89UdnUsLujcEcJnIMD9Tk8aLpmZflpuYJs
tGvpnuy6nxMXeCWs13dEUYwmyI9RlSuks2iMbNOq3klVqVeP02JHDMYx8zNok+t/GLsE01jH1I9F
kDpeDZrvKVHfMwMn8nCPRhYfjB/VqpVTjtQYeIgrqqdgV4LPpbroEutZt+kDE0lCFUltfR4FyZbq
NOkSPQ/x+27956UZ1/jt0sxwwALUdQu+jdwVllq6fVqa2VrILBxL6BfAt+L24HzV4jdhV6sFXXoD
Sl3Apv81BLlhdlCThDp+ta0P72C/u+Jsqbh0WtqC/+y458TtHzI5tI/UJPWy2JiykRuqUsdvBuX+
+EABdGnUIFsNWib6GNQbXeVhwZ7O277SgPpckTo/aP+XwUkCsulTGHq4D1cHauQ6bvrx0HUgx2UO
Czb/svHA08bF/fLYk6kHweFzQsJTUYev2tY24hIPtBz5usT5aZQ2VgTF+FoEkFHQoQnyICDyvU0C
GZwbaBLCH7M1dvEkzGuHvTtArNx6CYaxRgqud35IC+LSOEQOgLB3PLffudhhnEAThEHrkotM48Rd
Gw12iGFhBoO3JCjneqsj56sGRjDf/vMXyP3XxtBwLMNyNEvjNrgv+s1pUewXbYWfbncJXIj+BAIM
X6+aKnBei3QlRIAqqzK4UNtODtkvME6g9F3CSC3NjDU10oXhl6nheGny1zBubVZ+wcXGNsWERRJ0
/DxKYMUSGsoyn6YVVWH7CsyQulD00oEPob1SyNJBcTRimSpU1l1aaebf/KZA0hNMlKc+YrBXdiIY
jVkWCFQgZa18zQT/LHuDIkK5N5G2WzXq+FV+WKZQidrAM0l2FiueyEplaf9d7KeQ1Ne3Xd9NXjyO
0WpsMu1cWobzpRF/Wwr3l8Kb9JjbyNi1oz28UVQd9toZRBz3i5n/baioagRkLjCRkKMobMWUrCnm
oijMRc1LFA2iuTi0ts5//mZww7y9tSBVbHHBbcN24EfPb84MdAhGytA15MWYGmc1KWVtuoQxh6Wg
BY2cpY1K2TisIMES34WDD5sJiuN4yn2Kww4su7frEQdSTXwnnSg49NJovKJMsyf81inNTulzBzvp
VaTH1o7agM3XznYXf5sz75NVv7JasDPFthwSPCn+/WuKrfOqesrPc2QfBu5K1rWY55FY4p2buP3q
JABQrsYoe3NsqEbTPJrUp12ltwwqN3a9LkajOTSQSwewmbuH0WbJF5yz7IpKH7/1MvzcXoIeRe1u
mX9uV/Gxlkzf/HT8yszmqTWNO1DP20fsQ/17hxevEY6L3qzGLnZKfXCb8rZ6E4FxeQdFxcIAbCz4
WUC04UK4G1WbgsC/ECjno8+cWv3lo0aQnI/axzhICH6aheb8GAe1Bf9CtTyI51fIEgA7gwAgVjXV
fxucIvxPb4/e7MdboMiPtzc5zWrIJQhhqW0q23m9tGEY67Ar6/oMTsxm+RRgV4Wju7Z8yjXrvW3p
XUoUx7pG/I/fgnt71KkO1R3TtjlulTj+MG9+CrIHOD/I+vRS2mCM8bbDMp8yUHNaCtJlO91oJxgh
/MpPCbdCltwczmyqkYEA+2QF0SzrmbEgueCX9XcQm+azMTr+Q2sNa5un1rOrLqB1w5NjzB4pwLWr
v2LNqi5zbQDpvJNtcaBQpD6BaQx5sKUq15Nxoxv9V+iUpB7UDMWDzKV4qJsm2w0hA6xWtdGlDSt3
ndS23CxtTPrJagxte2ea5nscIL4/demaRylsHDQD0rpL/aC8o1FZk2cPBZZB6lWoBSdx1QWgzdMy
g+jS4Li8o8Q0Q0AUgvw4aaCCFk1j3oNq16uz0hin4fn0fZTA7zV++urGUbSvu6jYVaWmv6W+tqIA
uGTr68EE62DAUcujcPC1oQ6a0nZWjIU4iPZyP7UP/+OuKG7vijrXLU3TDWEYBrgBmvqqfFpwVV0U
DDBhYufQhJr6QiIxkeUzkeuZDauX9oVMctMGe+527TgBKCxgsXlhFkyf5FwXMk9YwJxAc41x7l06
SDNWz2CJQGOXDgEQDveox4zSFjTQ5r4l5HKhAfmUxMBKNapoAN26dY1g9Kib4ZAx2VERdtMHXw+C
I95bd9RcrAeygpVvJTSgVkVk5ttCdncFbt0/A7O+KaiuIS6bn9PU3nQNaJlU1z9ikBNJPWEO1b7e
WG5VXkmu1aGVQ7WmlrlC7fWGY5l+/UcLEGux12gKuFC47SpX1PdMaV3RJZ8sfo6hdNSSmhXOZaFM
ktj6j6pg9v5TnBpmA+S86XgoV5MDNDKva77pI5CgxHhYdGyispStR/JIpGuzXBS7c+rLbafwAn5Z
h09mDz89LO8Ac1U1OFbsfZzz4JcsLdBR4cycprAy7IHhrz0q0iVXjVRynAmiF7G0Nrcd3fj05y+4
JW6e+jq3cYMzLTDXuBDmbabAaiao+dkAA+RBgRMiENpf+sJ4K2PdalaPcKFKnyNoIj3LnINLa8bm
qRUye07iEmjHuDKhd4KqxuBIAQxmBsCTBWKFdJUiZotDhTjVXMBBkmpHSRy6wJY9OYdVfKJ1PKV5
qF0riwOIDMnwoKWxvzMjydpSSelsQvZzaHFbwt3ve2DGSO8CfQzi4keVerFh/95+JImTXxFzPpgi
oEL8EGHPN+dhoAvEgc5ESokyN47I+bl309eBzvw6ITlcx7r33rgd+Fmit3JBufnzfwEn6//6N7j4
Tbs65y6H/vG/kmuWMB0s+XFS0iXGBBoilMmnVZB0TQhdRK0CQycwh7+qUYvvamypn/Q020CrFbY+
gCA9sTIU2IrJDtmXCkuXiE+bwg2cxzgHZ37IbQGLgsZ5TErWnRMspiB/2eWrya1iuCG6+p6Ccw2y
g1D62XdJNeSruhuzdZkH/nbyNfuxTIW5BVTb1r5PUa49GFPXbiGAJ/dT5GM1C/GMBvnLb2FYtjiK
HnAyXvfjG7hkXoo92ty+xKc441na/xlP8+Qy+dk7MNAgPqsGr+GdgZOhlUlc1qVO3XkGxT6z0334
+A7lOYhxMccchlKThUvM+kNRpDtqos4lTE9x0wTiG3F6BPK2I53kVPSmBjQjLgJkmjtZaM9lXXSH
Po3LnZkLbFODYGo9N9Was0PFoU3jnRzr73MVHk8PxVQF2zGFtL/HcKJwzCdXO2K7gJLhopHqn4qf
Qufip4B5mJpgmWoeSj1hI2HwUgE1WVb8FEXyazeGYtvGLXSc9JHhSj0AQ/LTp/ocrsZQqRaQaehx
49rMVRo+TwKDUshyld6fv/rW7QMWinaG6SA9YWPJZWj6zQMW0IaOmyn4DvWQhxMQk+DgwTWthMsv
N17ij1Ixhu9tS+m/xhWGgf9N5HcPuf+MfUP6dcrAyXOjTt8mUz9+c6qXwhrSr1w1R0h3b1koqkuX
5FB0LwIfPmsOdhul0X4xOg3QLJAC/S6MjhybhHWsmIR67fxwIlNPLqlWjVdzwu1zFfiwvLRZUF+C
DAbVLpfi3ocG/V0HTQFkOvHSblFCiBri9PcSRK1PHTQCXlzvI0YDkqY0AqjqzAs6dExQ/ZlH+PC5
/5bGMaZCeuPP/xPXVbn8z6ASSxfc1Rwb5wQmtxzr5pigNbWuF1YxXsYU6B4dRtw4J4uc4kSXMUlL
OFLhkrZADXlUHLncDDn8lCiEZbI8WfB4eh/3qT5Hq9EUuVQb32+3hs9CL1P6mxHyupvCroprPPDi
SqXWhlVfEfrp+qZjgvbdNiyxg6aORK0YqAQBQwBlsRXH8eqvqVI1Xzj60TEWw9MyO0W48Lk952La
fppDjbSweb6T2W4Jp2loTN3nqwzS6XDITvgpzofhriqzCFmnAk8qKwNmS7WlepPqHnYtFQDcgKRl
HGmoIhvFz8GMvDo2DJgu5U9a31lvpQmEDOxJhvuhB+2igRXghgf+CfneRqzruvgW9z343BbuQLvf
VJFhGfdwW8XKEMCTFRvhPhVmJd8Nrq5hfWlpUNNUrG+r7SFaD4vFnRQ6BH3wTQPo7DpHQDmE72Q5
aV42+IilAR+jJkdOuxZyZHfTLD8gxF82Mdhg2ICjoJHnawITQX8ap2iEN6L60j1DlVIhrS3Drkx6
0MScIGAKOVRIzLjF2iFe3DzKsatTieTo1ybr3JUOjO/F1gHfQgaqXnfRNPyQ+pqwylIFaCoAjr3+
gceBcyLEJ2wm7S2YGngoDgrZtWBBZ4DoBN9TANmRMVZAWrp8Cgw/uhcTN+hkYp7YSEGPh2naKlf5
jiAIX1k4wRKAasaEJnWRlBiaQ0DG3OtBenUHYT+mdR7BogakhjHHg3kY02ozVP20GfvYeaQQfXoV
eHx7kWnshSnMJ98x2LopQKCooOTzFCLZee7L5hsEtOAkmndIfeaRXMeVZeFkBYS9KIX4HiQZpuNg
dffUFLrwFfLKzG6PhssfcOubkMezoRoXS/dxGUWlUToxtMOS55t22cBTBPS/l09TQmwAZI/W+UIv
WpKBVo0bzkGm+Ru1zZOo9wWjou6gJcZXMwygJtU0gOgYvPreKfbgEgYkcXpwDP+HW7nBLoVxgWeq
jF6j+GxwUwBvjvkAHDFrddNOEdSWRGO+6lxoONpEjaPGUNHtOg6LTDWWgj/1zoOt9n0cBdMwQKXs
FQT2cnCFI0goNPkPEZgwk8ik9tKG3bBGWodd+0EOu6GL4WNcYA8LabFqFyMDej8EQ7M2Wj/4Ujk9
rL/ykv9ILX0PEaAo9GQVe0nas7/dXLwlfeS+jflQr6wkq+5AhIRsI1SmC1+vD3IUr6QYTZeFujG6
2VZDmuBM7V3jQ9m3hujYiuVtvVmYG3O3IeuD7Zuvc9wyn5oll937LGayLasd5bQ1PIHAILX9uWqb
jns3AdtLnQalySvrc4RV5/5dkMjDkhdnHxHU9s85akWLKfXypwknEZxdJCfgf3EMD7Szlggw7zI7
ndsIBm13A9ziYfDiGd3oQCRT6Vb2Qt+AMZMemZPxs9umEK+cu30lXKm6swHaWSkUwjU7u/BG2WEn
mR6dRIzzH3IfyWr4f8aNdSY6a+HDybBnUYzlKKiwdKGOWIeIeRggQT/1PQ7B31mxvxoL+g3oOTTy
lZDqrJ667CN7zX8VzQj+6qLc+0ukF6dMbu68RoNZ7z6Nm7VYRwzkauAcDWhv5sF4DnIvXRQ+tglU
Gaswf5bqYlf8NYz14SKw/HxuDRzqM60Ha0a0+XPN0+yo8RaSECq2TWX4WLURIJ7opAH/HM4iUCmi
APB8vU83PkSH9tIZxjeoJW1TOWjPvtSaOzwFWshyoZ2rMEeF9ara1OY2chPtGYzqVSbS/gztTQgI
aGx8wxlAqlTl3H2YJvOMsZqxtPz3GamdXpjCWAa0VQoNWByPdc9xFCqKefnKmRlcEpwWeIYdlK96
4Nc7W3bWhqp2JbqVHwMjQlUncS9QzdEfaI4iC9bUPJoxFBvUHPrHHFGB7W/NrHWVFgx8H5w80BmE
LKDYgYf+3LS04yBOrLgPqjS1zecSQwb4mmmmr3N1ggF8ZfXQX8bJ47UUh8w3u7u8tjXYDwfDnZNM
+jHQJM6HmWWl17HFdxnkzmGnN0AarNOij0HW7oIN1hVwZQklNPk6O7jSRQfHeV82LPWqLCz8tZON
+CT1fef07xFuk4FonSfWd6i/BYe5SmNhrcbXwAbhIauiuygL50ljJvtDh5s8hS3tVJ3a/yRGbAAj
Ax/LGtyNHYyXsBwJYER+AJf1uQP17s5nSXE3d7hxV6463UHSGhjiT9blJkAqviyheEjg4hs789m6
nLpo4Ec01fSmOtWO7xzdjYAi7Cf6Ov0831vx8GquA/1qXUgo9+V15qbT79paw3UO2q6R+RI0BVvX
rQWwO6DrY+hFjSEBoBnE3uGRvIy5yogyJCvpQEPEsltZoH5vE8pg5ryZY5aDDwgPTjscwMBOQGHo
EwWzvxHCL5z+BDGk+rAo31OpBWRJ8TWOkMt9AItsfC7AP3yMZQLzLtQ6aY7PvRlf/DTpr9RktXqw
0oY6AMYEnT7QoRss1awN9U5xjTxlm/8szaSA3E3SfW26EWttUwtORSHdL51ZrFpz7L7GBXN3LTLH
WwqLneCMe3LwnFgyvSAxnsxhzG2i1dB2JXZ3vvWU5NC0zPEFLjXbPiZpLB+Dir90owaJJnCzHjUc
UF1szT6nuOk85urCqkrbFJ0ZbZY2XW8e9cA0zxSROmCP5PA/Bvbz1Oua+TLYWvvs8K9U6SAp+BSC
MEA1E/+TJ2BKoZoeWi9RyP1H4LrWc6TTdI+4I+GX7VvP2AVWCbQ9InAQShZha+oUOUTOdTC9aQ+Z
aEjUBriFXVubTdcxg0mGXwjnBbuKl0XioQgSPI1IbKy3odrt70kOAo4ELRa9vBI7ACMmDyqU98i5
51/igsdILwCjCiNi9mi2beIR7iTxrXsBgOWXAGpuc0Q5psFT1Vb/5wj1Kr4JVzw90crNCOqaB+Vn
DabdDWyGuhYyQOHQb81kCMBWxEN8jQTSuOnCIb43wgzUxNCJ7+VhaFp2pVa6FLkrNpqORff7RCp+
jOGIGlUQZ1e1OS72zR2DFrEn8espNmNsfU1lGh5p2jnOiotjz63XOaKMUuFlPYOVBNi472+xrzvI
jaoJIC3y/hbnOjsWMmLXZTrgFsSmHjQkBWkAs9pdod6Ung7BOujsaseK7pvN8agqYV3+ompaVX2q
JSFr7ppM118Mc5j7Gr8TL4XR/G7cRx9UmwovitlBmja+c23/I3Y77AFUDYb1wd7xwf2m6mAWXzIH
qaJ63OQ+DupGpRrVNQX01f263HWKjjyaI35HLnt2KZdZh9OPpMnqc6s64yB9n3Du7Y1N5BqYqNT6
VQ5RyJ1V4j6SWOOsMrrojTpNjIVzGZ1JkZTaKwEtB63Qwg2JkFLb1KXDiVn9PYUt7R/DU5+BhJiV
/dYZ+gRO9BP72k/6e2lpuymVUxh8m6AgN49w6uZqZ82pnUoDXsCj/gVcHXhTsOERnFac2gyvdp3q
X9Sj/74MtSepYiAwJE4pND88y4rzSxryZgNsd/1Y6MMZEtrGK+zo7MMYBtiRKm1jNjnpmvuAaVEV
tbMVD/IxqzvQcKHPbWhR6a+IEzXgL/dfgq4FtCB0/NXMnqpFnuxHG6KaOKICO0RrL5Z6Y73mAopl
hY+WUbKXWO6oNQ5rE0om7Eq1Bhrf51CA20/VVOu0fYkb8pqqbZDxDT78Yh6amyUyHFGpHW2zdvbM
wiYTWjq68EBgwIKigcjDACFvF+zuaYBAD8wRqVqLwb0LdffvKHGHPe554F7B1OTYuZDV6uumvwrw
ra8x6Ju7UoNltVRtS8eIfyFMx6FmurRRKa36Zs0hArq+6XC0vl6NTptuqWPpFUanFJpxmEAvSR30
asjc/XATWR2oPbLs6eK407Qxx68+gFr4btv5mUoNHN5aj4qBRE/oIrHiGX6WrPjkjlC6RiN10yWm
bip2mYmDubxja6EVgJNCJLtxKnNPtaAfE2g6qXs31cVgu6dgCrxIdVBvCvW0/wHk0m339oRNuNjt
OpppuqYL3tTNCZvtuKHRl2N00epi8GYUVQ9fSyzw8u2CmWoLSO5XWn9HkKkRdEvl1PVtCcj+yyBA
iaxti+Q4DASCbO2nIO8uOts4K0HmK/xraaHSEupD2d7xKMwN/7KbchWb0KAa9fAatHbwXDqQop0G
KALA3Tp8Rq5Kg2z+CPCA6p0M138C6EN1UQPEX3G0wRrjSOGa06S4p8X4c1U4nDbcu6q1LlSjUfAC
vnTulALFIbjXB3EAIwN85c0+9481lOhfGniYrrFBjvatqsKKFIxrA8J6FMzha78X+WiuqDpoQBlE
1gAuogouG726Tnl8P8c2wI/ApNLDDSToVzLFUww51Ed6mYlnLybz+zsK7Th+s3jsJyeaxwotr4Fi
C2A7EyzolWYKHqnBevxnlXqBI9PnXlbbn4NBSf9c/d3YqoB6QdLBptzXsLSH/c9T0FfmyY3s+gEH
Ys2DajKz0Dwl2FU8UHup6XOT2zbrvEzAZdJtqL1BtsO99gFM0x21Ok+ke53UJYwK2HAMzn8oYGnH
Xq2DTLmfbaljnuRj/BIcNlDXGCZNrmdYqAOYTdLH30i+k5rALDuypi6uBBRNmhHA6dRst0s84BLf
qFbVMX8QLUiF6hzOIt46MXuIo+53wIunkIsFQ1idvlFQ3nJ322Hvs5JFmF1NWaovTjF+a6B1iI9P
jlcoKmbXNo24lytMT4tD0bmDRkQQt/80At7tI6BqmYUzuFDbke4ujjew2HKfQXHRX9r8U+VXD4VV
bE9hv8YMTfQIjIELfx1AwUezF688HotjleAAiIx4sCEo9rpozOQST9obPf5pZQA28JZZmn+lWg66
0YYuVKUOFUFLAFokgJnAccqjhUeqUgkEeyAKadHwMR29AmQE36ej4Ahf9Kvj475h4pdshR1+lSF3
DrK10hWeHM6zHVfTJRPDd6qJLoOGpKFNUO21/UPExui5Y52GBZYC8KiqkWTlNcTiIi8lcILJFF1S
ARsAgXzMMwv0cj1mWb/rKhY9TzV8I2KQaz0aKpIsP4/jsIYUXXEKQkCGqrKHAwqLS6qOvo5TFpbn
2e7P+Q9OWe9/5D9sy+YusuKQlNGBt71JSokyLjlOL/CQDlh5FDq2Lk7Jfro+27K+gwALNFMHCdyh
4jGDUG5AbWASYGxhQ/wXbg/fDeYG3wwD3y/ktswvjRbjpCFn5tPYsWmdA2f1UFZdsC2dRt7Fgz9B
vt+K8fCu5CGopuDIXaM7wRki3neDZmD3mcvtyFhxDwBssBF12K4ASQayAMvNlV0P3asD+DJwMXr5
w0yDC3RRx8Ar5KPWlhF0BvtgU7kZ3BUscDeEWnJxX5H/7OYFKe9infhj8TC2Xb6NqnK6sILxfTjw
BunKHvoq08B3RhAzSAIhEaEnWHWnrQgOlmnqJ3C8XY/7tf7FGOxob4uWYW2F6qAB2J3IwYTHLaqw
vAddFodmJ6q6rvhilJV+pVrsSA9qo8azVXfJUx3GW2oORF3eTeCezi/QF/wIj1Gj+mGaBuRPvFaH
piFSzsgzyQQyDQoUJ93Y9Aprqk4EQms+qn2IY1ccMj75fvYgh2x4TYceNBY5gcZiR85ZhzXRBojM
5A3JgTvOpfUTB1wPgD30rz52BZsO0q9naFjYZytK+Voo+Gdf9zs9q/L7MdGyewE6DOgVIyyxLZwD
gAWc3TMXOqsCPik7qlLwR1wsKrnTmB/B+CseNixHPk834dxDVQNSGuA4AQe/9BIs3tFq6PewKDnT
cyc02EoEZfhENYll6lKzpmBdwkXn5CSaAXRmMkvzJgaedtgAO5De7vPz0AhrPQxZ/l3j/+eIuHQ6
EGNL93dzxNpk/A+khOC32DzLBR4BKWNhcZAwHFulLj8BsjQfJGlWYeJa9FCVXIQVSHwhSniyiZ1Y
zloMjQ5BhlllgbpnCQYaxLnQcmheQHuB6jQSO3wJhaYPsQaQyKNVC3z42heBdnLUBRvK6URVYMAA
WqciNVJ3AjzB2sotaH6pQEu4iKHiMvBmnmWwa7AKmiZpAKo6jnMmkMQ9wtrKSABjHiXdnqrQFszv
h2QURxVXUZyVjvk9xfU4Qd7PjRQDrZ3nGaMbAR6+cnq1RfDH/xBQdRBNvdJ50F6gHgvkTdLP7WOE
bAO1T9zsH1Q8AV55yz+3q3ggaL+FWIjvrTLnF1YP/EIlJQN0CeXGHcbsUzMcaiccpkZudwiz+o5C
A+bD8FDY94CXPQxWNNjACrbONUO2dG1DAWFNVbqUssn2ARtP8HfPn5HKmtY4nEpxMt6jqiPfF7u+
64WVyJ4FNnuQizBXloqlAcD4veAI1Losw5PKSXcUP6YhO0Cz9H04D3H44YA2dZB1B8MMCdcMiL2t
s1Q2Jw2MgBHJcayiotpsIeJivFJYN7hs9FjC/dET2IViIQzlfRpMl09BWKbOk1EbzbXE0axOpb9S
O9fs5sAC46x1BS+hbM2a03IRcdl+qppU1YYKh4b6egmjEsXOEWqSm6EUcvsaFBM2gbMx8yT0ulzX
Sm8Z2FK9YTFaaWLqGqMQixpYKWD3Kh+TxBGgdGidVzmafGzUBfZFxUqzp2RPVeooJNwz2vCRBik3
h30pTN+b9KCb2+BQYgD1MCUHimcmlO7NZu5zKiDDY1vcCaxG4T/TNN8TXRx906gDz9GwV8xd+TPQ
gMCUsM/4EujmADp11F2jyi32ExbBO7ztfWBhSwKcloKGF+ybBjL4pJ4GRen/x9V95zmrs2mbYw2L
bQ9Ce+GwlVVZ/jeoxmzoweHAjqRFwrTuS/EChYvxTqudt87o9BcrgXI11hFvS9/gmm+V5ugvTC8h
sfAr8jfjVCQez+CnNeEusA0kc+xovMSQSAWZETJ71LZ0mKqXqg4knmFw6EMsC2w07NXUYBkwZ1PV
db1hPHO2wMTZxyqvetAuQaPVoOzypWn597Yp/b9lVHphYhh/uVAYBFGkiJ58YV3zrn8JHaiFeiOT
WDGoS8hFc4wGJLK92yL1g3DXHBPqnwdVQTuPXIZ/iqFiBAmQP6/0zNunia0ZhqWDEuNa3Abr/YZP
1Y2WCXElpzm3sIcTuhMecy4jb9YYoXoxDb/qVYZldan6R+SJHkhYRKTRsAc11qt1EczsYIeN9l1X
23CiTMEdNuB7Ddl+t1qxqHexdmSgwa5aw9wuOyMI3YRekjCGRzQ4dJkfR9B5S/p5KwXoQHEPrVBs
lKyLiGtkT5ST2I0SIswOxu2YiXImFDmLRuJCMPJh4wenuubQxIZ2+vNn+a8jDRun8wAeCG7ZGlxO
+M2TWYdKDocQX3Z+13XjCfSf5meYE+Cnl7uZv4Xagut44wTVGacb359S9OhCfuVo9TbkNa4kuuQ7
oX9O8EDzSPoh0JNkO5YNTsWUYFPj/j/Kzqu5baQL078IVcjhlpmiKImkguUblMMYOWf8+n26qTFt
z+x8uzco9uluUCIJoPucNxjoxrAFfJi8fn7956QMcZ7lEI7FbhCQUF+HfD4oQbEvhYKQjFmNUl9j
VoOMkOwIjN/GdWLuLdaWeo0UWIh3GsRot904DvlIL8jOYDuDh7wa3UXA5/Oe5QkYMsN1qbS21Xmo
5lcZ77LUWpGdzO+sJivevK5cDp1vv2uN+MfIaW5lU1VndrFW9OaFanUXgQlbyeni7dRMS899EobX
t5Pj6xSXKPl2mQ/+9r+/WB4kfySrHNVG1tJzNcuAwPIPjaGkr2zTgVh+79XDYvbM5YfmTqxHjyNN
qdAjLwfv/xLih7e8CvPIEeIc8hqSM7ly4kcxQraGClw43/OB5XRxhxZ5stFBfH1Czn1nsw/6Zqh4
K9huUJ3isWZE0QhNr/yTHaqnOaya01BGWC7o4U7+cGBeq1y1M+8Yl0i9YyOBgaaZ7GUTFbVfJmlB
vCsMRVnAlm83sS8Q2b8fGg0u0kIGMY/OdlY7HP9t3C1WqfkRcKZpf6YINSwi4XUT26axq/L5k2zd
CPiagxtOKDpZc33CE6J4kKHbMDlzpvMa943TCEhk4XYP0m7DnTuBg1XqB6prxr1aGuOqQhHj65xc
BzTAnZehXdUPoQNx5r8G2H5V7mfPW0VQI9Rs99+/qn9gDB1DQ07IkjojpmlYf9wucvI37eRq4QHj
HeppiyHq77Iu0V5b01m4sdo9O0kxX/xYX4Wlob4OE2asepV/9eNKfW3r0QOskKODIuZ4GSxQ10lq
zGYZO1WZv+Id4t31jBbMZtWaRyx3mCs2nqrvq48/3071nZUxYnZ6A6lHxTivPHSU17dY6un2I+ps
MnLDraeq/utQ2SGHNsNSVnr7AZFGy4SGyuVTYo2Sm7g79qXawLsFl2BX5nvbcw+LB/4XCnMyisqE
+RD05KIHvDjegHJru1lD11n2pr+fonS06yk6bZSn0MSJI1P9OIWcozaOej1FINARt78icesfs+oH
+xseCrrck+7agIIkUOoGoQo9PeXhZGJkLjBXtw49TP5HIsYVv4Ff8zAOz2UXNLzhabauAhX+fbNn
V6Fpz+Xc3JFvggciUqid2PCj78PmXuRbm9+b4FE/eq1cNX4Z3NTmV09FDCguzXzdqmq6CXzPuniK
j8S/mbxB4bYuyORZF5RVjo7VIgUpQthsfoyXnQnw3WPcRm+y9XN8zjLj4XrCqh6wCJrQ6y7sTsOf
wI92ksiipwpgrdH43KLl8liLg4wbdd7IuGwNVlo+eH20NFo33ziDnlyqme1MEutwpUBsAEr2f2QT
uiEqtit+L8xnssS56ErirhO7JzXROeodBdpum+GEIG6HiLrYU/xuZNM5x1DwR5N+Dos4+2vkJryw
jCZ+TeHPrlIPeS+s3YJ9aDvKE1YXn9pScVAZ8OONGqnOtuhH51MKI03Jx+Q5iG3lf3zlxp+EFFeD
gWo6pqXbuvdPPHgyDqY251So3N4lDTQpx06DpZCGrbqeclfBt5PY7eB3QuPNjL7fQvKVQsp/pUOc
WA3F9Drga/RX7/n47lL4X3hls2pj2/8+1dpnP2jDd31khQJ+2bzMESZjTdckj7XiWtu+G9ND2Jbx
YQqNjOQ/kMnif9wLSSv+8UOHbmuoDj9AA/oti6c/fuiJZfSkRIv6YMIavIeq4ew6UK37NiiCh9G1
xOpca58Vj0wuGj3xVxXTuqoqO/JiZbyiZqZ8yzNoQ3oDnlA3FHWldk31mNtlvZsm18WQx6mOcOpM
0A3dfBm5Yy6iTCdVOZOvkmcKOzYPuHP/NRdZiFKP5b5OgVWuDD7iJ1UfnK3ex/0dyTgd7luUbeym
s85+gjGYDyD2s+toj1ZmId2mK0+964c/vDT7Goaq9YbNmL+Up4jQ5a8fuRJ77B3GaVvAdl7eLMcU
vfqPWCNcyeRgOa6MMgC3FnZn0PzdZVWHICrGoT6DUbTmWj/5ZlKfbW7l+0TFJ1X2hePkPqQjWTC+
yvI1pNIBRHrqv/AZPFY9uK+F5r34WuTwO5koozdu/x214S9+xe+E7XS0dKkTPaCVHy/DLPp8WzwW
TQ8AQU8+y6WkXDv+HsoTsGcFcv7bIKyXRaXyW/z9VWwk0BvHooL8o/Hql941+zawMHo9NGe5jRQt
BL9/ack+uanMi3ltipFyU/lzXiO2mKJPzpN9Ja3/t3k/z/JznjwLVAZv73XGuK6jaTo4mjIeylxN
F3NX6tdYABkWe9W/D3LcrSlfyVifIuhNXnc3YLBTQTngfEU6pkh19Pr6Om6qvruqM+1VZ8zPDsSz
bRSGDVkEmv3s5ecElcFl6M7tTsZaEeMSWHh6Vj7JEPmh8hCZzTfZ6oIYJoCqqVsU7kiHBNhpiMyV
POgyWSVfNpQYtx15YjZYIs+VzupRld2y3WkhcPWpifBSEAmu2znkqyCBHYdAU7Q1oZ3tSa2TTgQL
fLQhOR3QOLfurDq88gGLPgmmfduV6qac0C9IPAOXJqct95NRIDQWuOmxy8tLaOL/kBpucLmNkLFM
jABQfJHj5YH7zr+eI3aKB7JeL50VRV8No1k58Wh+wv7b2gyuae3KWkteSj8/yQEhDmmLUSNpn8cO
WoJKG60w2A2/Vlq7gqZmfsoi3WZPg3oMiw8YkUHnb0i5FawiaWpmEF0ysBdunQFBFyHuih8jZKeM
/T5CnmMyrWIF+Lx+qFX7AmYUdQ0tIoUYt/VTDJ5maY6G+xV3LlIUCP+6DXxjeDol5mvjx9hyCq37
sc12UVqPy8lhTW6m7U4pAuWv0jRBivrVe+u14WrMremxgZuypwpY7XSvxClPTBrEpBZyGz6Q7dkG
8MwXkyTPhZLt1dy2PvV26m8Taww3NUlGxBPnz9OsOGib2+XJVcw3GYYap4BpxPoBY6lHLx2WqVE5
Jz1W7FNbWM5dWVjfa5QHY8QravD6aIn6buzuQxho7wlOKTrqX5k57zUNdHKKOcW7Wuvfi7Q0npSy
b8gX9GS8xDDk162VgfTjHmZhxOR8Tvq3/17Na+afmRQXURqLa9NzLB1pmj9FA33Lx6dQ1+JD6/UG
0g7aIJwownSNuRmCKJSt1m44ut/sxE8Wtdnor2oL4T/QkvHJ8EJYdYbZHPy550ASYyuMuJ9aM8U2
YKbMpmfNi9lRIEQ5Pl9CMmlenH7uD9Sf1UUimpUDFLe2hnjh5UH70qrd+MC6+01OdfM2fyrc4Chn
KqalnPzWg0HJxE4N3Us+fG+p5qyaMHRW5WgUME04dHNQHvpoIPF1a+tZBK/p1las9l61k6FG0CLs
tWUvVC+6aMyeWlvPtjABlIWM3Q56Ut8ZbVxSS2KsPPwyFtP1hypV3nHP8hZxHUHxyVo93IRJ7C+o
WqoTy8pJWV0t5BAGNw4V91vpCidlIW8WA7IpDzOVlYMCufwWkhP+GCuHWbirrqwxVZWFX2vu06QZ
x6bQinuXtYOCWRwOSdARXLRTRNsGYrDmvjF9zHH8TtlVSoJ/TcffuQiKUjuSk9/Ik13nsDlcBo4x
PXhq4D3JDlSeo4Ua5QagrLPZwidQJTphIIPb2sP56lYnYzlsmpWVodn3S7AbBijBtkLmQOAZBM4B
6P517i0k45UvbL1jR/8fKrlyR/LrjsVlHccCFlVgnRLyPwSaBhhxgdFO8cHJMjjQFclkUsgZ+9Sw
Qgs1j86dIIoXirB7zpGOC715dSU9Y6fOjP++Ls0/d1AwKzX0X1WPiraKB+wfC8s4sqySBBnKRY6a
3k9AHPipcpCvbs2sqITRVUmKTfRyp+k2nlvWlNcn/BQgkT/UWGTL1u3g2t0pi0LsqsUoeYihrC7r
mPJtlBlkmgfFLnc5nKNF1OOcklQeBdxU6NDV7ajvvASiZglRcyO5VtIHVb66EaxMU/17iNDwl72/
HERsCI3zf39u4sP5Y0nuOSgk2WQ0NddiOfrnJ9c0/gjPqK3ucpv1r8W91Fr7tjocGwETZXcSLGSz
zUCGGjUyxIZN2rwV0NAca+VFAhd0VcOwXyCeFh6LuKVQb2QHN6/DowxRgAPBLdt2ppzVZHRPYel7
20nv83Vtdcqrrk4oOmAlv5dNxVGTRWJOsMBFb4rPSem59XPVlPMZPe2dHboK2VAVbkvBnVE23eib
ipXfzgzrdBk3ECRspKIfC2AZk9NAl6it/pmLbBmFnXKSA4K+bDB3qfqD7IQGjBpu2o4b2TtriQZD
K0NXIlcWEBSLN3h5/qamuL+RpAnHt/NlF3Mzl73sHe6iMq3PQZKbFzN31pJLwe0Ms0iREMEN2DiE
ECSX6FUo5jcKn9/jocTpwsMUbZKE/PotTmv7LPlFBiIi695H5LfqjJXdpqHAEb8GtqGDhcrDp7AY
WExNRvBe5HBJJkBwe4CJ4bsC/V/vs/it6SPtUNa6tpTTyRyEyyKrIxZkXfoCBnWD36HYGCrBrh98
LtcBQIo54IQwK5m/66IhRUEcLeqrPJnWJO/uVGZ3V6w/kp/RIrbdeFErXrmFnDIBKjBPKpatZ3UK
9CelHT/LMJZl/caMUnhhgmfcZ/bJiIKIRSujwm78PIjJTmb2G3muLpy2Pkln9liCfdWk5lIRZuOh
8CPX25Vp8mOSDVSy05U59PVWNpVmyo/AXF8S1cajaOyUL8NgtPe+sDrvNHVt2ahqz1PM7ljIOlRl
VDzYsXZG6JCr33eVVU+59pQIRQjVK+T+Z957Qw5dqCn77TTgeBK504NiKTl67dFoouI7vPqzNT7J
g4It5FOR2Dt8ldz767AsMgDIt+G0Tkf8jwojsqKAxX/16rDf3eQ+RlHY69rvQx39VXhxcsJYBVcR
uC8Lc2ycd1NFWTIwYWy3Rtpe3Kh5wknQeY98DXGm2u/22Rj1yDG/yNNEceFtFcMeN7IZGHz6nua+
tIDJDolj4ocxwVwLuVEuSB54GpngytsMXv7t2gzaMsRzEumYYtEGrbbXuhBGXhpOPKI17dnoem8X
+f68xFNVe3abUD3qhfcuW+botZewfFFiRsoIl909jhj6o5xsmam1SPNqvrsOz6waS71+aVJkXatY
xp9LQZXQIKHUqNYfZUi1g/E+V4tn0mEqgtSJFqzlBM+usJt0zNdgsvoFWQPeJcijx1KfqVml6DXI
DqcIjMcJuu+j2hi/duhihqJgRvXHjFtHLU6VCImHJi7XuleH3R4jqG2YOO4mKOPioSjUf7yKf/aO
dtrzYRd2cpyAXS9ZwpPj95tXmAc4bFU6ckhJHRzI2VMCI63JF5xo7JTK8Luj/AWZ2/8rpC7Q98nH
HKOAgE9lLmARV5v4oTbMsVwVyzDzNidpk2/91Ph3g096uHUp58Cqd/aKW9twwDBYbYRpSuuGCCbY
49tthFkG9kmN/D9H1Nbcr8HH/6hHfIlCfcDEwzKddtM1JEUcbbqA2NMeE0gvx86ucYbpLPW9CRru
PF05HCd2RRfDn5+UPkdv3c+ntY2XzC4caHornHXGd10x4r2rAeeVk9l8ndBJDy6DMj4NIDE2aWN0
8I08+xJofOWVYxnf7fQoP6a0AajGWsF6ybwQj7BhZA8Xqu2BYtRqGqddza+H/R1Z0F4cGizOMG61
nmTI66piBQy32cpMJyC06TA5aGFYg/bN8Zx4bYIeXFz5x4WxG21hbjbCTVY10h0Oucndlarso7OB
xMDO8lADBKiPMtRPK5BruwtGgdYVziG4WcJoMoZ007Zzw98zxPMrXEvgDwImpfhnDZPVZ6kOmhsX
vZs+GlF98YdaOKOpevW1bAajwrHISefXqCvK1zyDv2N1RniEWWe81QUScoH52ufW+GD3SH3KsIPS
CiJYSbYZjGHkrw7xFjG4xdnlND1kuaavoLnFK9k0RUy+kofWnJ6GxPP2ahoJLxzRG7qZf1cH0d01
VkNp21twhHeab2msftlLR6H+3FIreO6UIaNC4HUbtY0hXdkIBIoBDVbgKwd29H0BW+aph9M7jjFP
Y6XqLkM2dGt4amyUO3/caboTCXXH4R7yiYpXXVucqkbBzgBfpFfkgzOe8xi1z4KgFzc55nLAv1wz
i38EqfKqINr9bqZxuszSgtXXNPqAplg0REk5sB5UlB0wlf5ZbeC9DkpirWQvepE5jvNRspC9iVJ5
56AnsSWm9uIQOsZTH1DhQCNqwF+WLG7HbeuYpNYh7evkPAl7YFOB2Fo1qAnI5rXDxeVcTpAxedBn
9LKoAT3I1pjiQuhqQ7SgbomaLgAGkvlB9ZxqJjpEEEz9ctZ3Tl7gRCsIpqbW/lVYb1po+Rc3t711
hkLQPYko/46NAz7ZtWadwFvWS7Moms9x3t3j/2L+0ODJdHUWfhsA6S8UMzDvtMj+ZimtdXG+Fixx
L/K1FwzpEsh/tndEVx+Nwz5qC3Q1RbMc1G6pdsqIsgweXoOj98uyZB96WwTLBa9ZdzizuSjZBjn8
5qCEJo738seriNgA5BSAQQysVr66jfu9NzJrc2GGfbN1qsbctanyePP2ka+kj4+09UHN0NjXjrUL
MmzToroGwznWcMYSI/ut3fuNs24M3tvDbnX2ji5U06M3sOuGrh0c7WQumlWEAs2+tp0jXiLfND+u
30ZrfjZatbgUfN6HhIXb6ioMxK9EHbjdz61GHTbTwhWWsPF+AIawBNQSePwMivCz2UGYfRkr/cvs
+G17QSgbVyevyxCyoXpvBFO7m0vXWGBpAHq+M8Bq4URjoD5J9zVVe4tJ8yA5R46Rp3AjTNACYURe
xTZQfIEq9yqq0IYFkcBwrXBn40K3qv3MPGTtKhNeR6W4o3XiBvZHU3bcYuUIjDXX+n2Dlzt64IPy
4gEGlxpIVoPYcR8Zwd0ApuwW9yckkm9xN8x38iO7jfcspFAabs1oTD5KIdXARzjDrYa9DElZ1Z/x
kQLsXoZ0xJA2qsgpoRwWk3xoAwx49OSkWfqXPp6qd0z70nWdBvU+kVmnZjOk2FewJs7uXEWdV6MY
xSY5Xoywfuoa3X2r1krS3Vry1KXxFzJhCLnWbC5UCWwdW2OhZWF/kHh52SubfCnIP4vBt95UDJ7E
XENg8GVz8Ot26fN9LOXCNG4axGiTkGqYWKfO1FsOcmEqm4UK8tzeXwXOEI5NF0WeeYc0IBlXFwig
RBVCECjbWodZHGRTHsq8Khft5M3rFLhBvbj1yIFyShrwyI2zwmRlaJRqzZ4Lw9k3C+TPUfGUhQMa
dGVnLBklNgGG59GM4hgabGCcbZtiuMAo9FET3wkQ0EqOQj2lWpVx9YTbTjaerkulRHWFPdecH0vS
5Gu4i/ozAK52oSq9960L06XN0+yHAT5LLc3xve2wzRwbKz5Rdh+30FY6jKKLL3glWyTK8TwAQIZF
3HRvq1P0tYqmYUW1QmiWRyWeP38PaMr7KB7ir7PZ/DZAT87jbHNX8bwckYsifw6T/lH+KlUDH4F/
iWs98iT8bopDo/NFifHyV68pTbcKXZ40he/OjQ6lzI3uB2U4kH1Gfl4UfGQlSISMtICeLz2gfjZn
Ac9KrMZ7uCrRdVmXH0c/YwtDLfUrst8LVaD5ICa3oAK74tIpyrCFSd7tvTLId1OQ2bDnrdrGcq/V
TOuudPNfn+x6OmzyRtUPt4e9fPYnbICQpy5eZdwIjL8f+1Bp9SWP8nQtz5Q7acUN2JwW8v7jzj3L
OxxL17fK0R8xeSOyf46TTTn4zxhLTHRl4DsXgJ/2c6V8YSHaPF41KTIRmwz3X2OD0Fu5iVrEVaFu
fePS5/xyeteLv7YsVMG62d+taUQiZ5y9S2C3ydZMBJHS1s1HPALmpeWWe6u3jKcMHM8qn6r2CQ40
T1E7QWIFrds7IDwKW9IpeVRSmAkF3JBnRIAclMen9nNb6Kc6EktozfpYk+RNcOjMPv7aTfxnYTg4
L+Ocvo6+iTjXmHZbCZEPW1woGpx9tnJlKJuyV64Nb00JoG9i72Pw/9fc25nlG93mhr//GfJ9+Qjd
h+vCsyFpCPivQa1HwCaAVuBmaepjfoQ69geS4gq5GMnsLEFhjyuJyvDAvhwms901jWI9zxops6or
T7M1Wc+NjVpM7nrjfSc64xnJn76d1Z1souXNTXosx7Uc7PWBuTf9Ev0/MVcbMu+YttzBRauNc/ec
+uNCzpRvJSyaB/i5H97DtvPsie18YLGTl6/c1P5S9mZ65/Qlu35LrZV1Uine0pdZANtIpiPmepum
V607cEvWMrMauH9i5ZU5hg1pNy+Oit1ErwN/Ve+iDkJKzt6nib26fno87E/NNNhwgAJuhobj2Heh
zzsk+hxf8qINloPrROuidMueRCYjU+9o2sgqlMG4xe4iecL8pFlhHZq/UqUrhNJF9Q21580ACAUi
SRetHECo3wtvRHMx1JO3uFKClYVf7dPo9OFWFC0Og2ZEB3lOt8fXu1E85z73EzjWNlmn0e30vVaR
yaHSPl8gI1RIdHDBaNhkhnoxnDJv9pdWqx0cpDoezAonN10vSzToyH1JFzd50EwMVgUbTAnL6sVL
7H3dB/lJstAHFZFCGFYnyTQfNPPah4B2tYlaOB0oVQbr1LaywxyY+sm2jXwhi3S1536Hv+SfjSYo
7xxnoJrstuUXRcPPgfKf2kDQQVXnZBStdr2kUJRgHSqa8ocvm9Ok0hSP31tTXlIoILorNWyrTRFj
mi2AltIZsYrsk28gm3nzSeTZBANnCu+v7oxiqAhpMIsg/XofE0VITiRlWD7WWvTSKRD8bLsewqXe
FPGWPdlv7Yi7xELpqZ4p8TZvJvJv+fTx4mfk1xdKoXoxS2ZkAMz5SAoWJxodJJiiBg/yz5V/jQyR
B34I5BrS1xghmrf/ES0/El5u4FH3Q4VsrtAHJpPprDCwtNdtgDD9PGjYzunpvCIlYw3XyaaAnjZx
vZ6Dfri+ozypCNVw0q+jfobkxNsHFEbVWoZC8TVVigratRqXbLeMNx4RWB6SHdzJJiJVL2Tx7Ccf
p0cIvOlGhrGbiA6rFMrMY2tr4q9NzjPAuPPEvXUHGMgVFpzJWR5ShF2XHeyczS0G5P4pCnMH2C+z
8jAuHrWRNAiXAeDnUFeWI4WEbVaN4cXDHvcR/VSRJoNiIXM+XZGeYFjzg5/LZpcJ/qoksXbO+BG7
0VyNuCY5NUqhyIaljqFg/jOToKXEUb+38ZNMQ9VjZl3D2ZjW7/C9ZViOJpnnyhSACp050rTvjeA5
dyUWxmrdHJRAyb5An/FIlU0jEmsN3x278GPpeeGdV0TZzozs+bFy1H5log772ggIVa9Y9oOuJj/g
Y5kPE6J8JMR8ZyubfeZjXBAoirrXB/diTlT3ZIc8zL6ZrtJEfXYLbz55dbJEwT5ho4leNGzUyru7
7iC1wdv2luVet4zITgarayaE/cxGAme1xPF2Npa8C9mUBzudP2I3yHqY1x8xCdkl543GfdKFu1o1
LfCJFP0rz4rP8uCr8QpxQPXx2lIQzWpC8yRbWN8l53YgRTsOqHbeYkaOfkzFZZBSFd1EcYs1rzhA
X/941UO6DyLrGJkgdxDJoFOHNLd1PYxwbmNTL6K7LykE5OJUlhmPy3RIxUpWyJnleTrex1CESqGG
NjXGgDl9U36JzSrYSw2zpigZl4W5unYikHkymCSTvemtStt5ThTvzJJFizar9cXti/oy4ttulGjq
pGyXLkbEFswnWbeWnZXjo2yiKmvZKScBQI6WVmNEezkC0UYDLWSxevl5ysz1X/URPLst3kARb8rX
c19UOZxgPVIXDmIBqypsa2dZkSI/OE3QtfeGEqYHN8f/lWoqUXmQQTnJKErId46fJ8kOJIm6T9GL
z2BBptGmjrJ2HZkYqc4mtcfE8v8qM+vNMlWQpNZor5QyDh7aQEWJrHfIcLlKf3azEKBhSz7DHspl
Jygf5uS86W1evFUV9EA5KTd3NsnRyYCV1eCM9hSP1CLkQe247goVxU4iss9kV7nOUhRwXJIGvwzV
kJL1i1p7uJ0iTANvHToDFDUx1g8sQNJahmcQYOZL0SOIKRCgYzr+0vrZJ+Ggk25+ZxnEqr7j8mmS
Xn+GyzwjMz7FxxG7w7tZKZBKM5XhZBVRt9SyOv+cafp9oQbaDxWUAsRM66sKG2wB7xigXJSmm7mK
C+wo+u4QdIOxiTuAlGPthkvP1IcvjVXufMeeX3CkeXN6t1sWNWsvcs/WxSzi+A7VXqT3RFMe2uTk
eop+lo3b+KBUzIsuxkca2QnZOxvepdHV7Aiaej03if9oCmU9qwAwoaUh5quiKcXzKuo3A4bYjzLk
p4DMmjgLqWUIz9F/6a1E79XfTpy9mXsq+UXzJSVtu6kTQKFZPX3ysln/jtfOXUk2+70A2LJwgdAs
DMqeu9rp0R7M65ck842nQKmS5zrAH1SEG+zPD4rfD0u7jow3N7T9Fbk+i8cBXGdqTRVLFSDIbxAL
yCpo9cCdNnd30tjOSj8V5eC81Uqu3XExgeIUfnfVgLl81rrNI3dL8wQG+s22yk94sL95ZjJ/KmwI
CfiNnDsfWAW07O8Vtl2fvNHJ8ImFZd0XYbNIM6PdzP1Dpof2Wd5dKfaisWLW+k42MycIMSyYzcVg
hNalKGzrwvh82FDTro6Jzhr2runTbJU0TbzQUzC48p9US9gKCkCwrfwIShKii6rL1QfLGtTXaH6Q
YaqYPvpDTILCs3F4gA7Txpvv2VE/VXoP5xNhuvzJNKtp4bAN2qUwbyDNuBDfxRjBiVhiqGJdBdQj
JbYhY6nD9gZJ58NwD134AWgP9LHcXwsztV3ziwBngaJW9HWOFchMgVKcS49SXWZSxpIZ5mCh+Hnw
NVW4etEf1+9IZdZnOTHQqTc6eR7tm9qtz2cy+lSjRF0KII2xg54PylZWocxq8BYt66qdbc3WyQo3
luTZmCXJNL8/XvNxJc3CnIaj3M3OdmeuynmeYH1mBf6AHOQrNsvJMjIiY32LVUCkf+m1nILEj5hx
65CD5VxH9MoOeaDA8DHu1ns7s2qHe6MniRIVwydX77iC/BgTvMAERhXXcXRp/Gq4T0pzadZat1Ay
s74C0rPZNBeILVKdEPh0p3bR6xO98t4lm7deOfj/YS7ym+DLblXUkJt7l4JYc+WOK0S5ZDkAk97I
8qoc17mush/wTJYtXJMSXOaaU5wLF6Uyz1Brnt1xebVCdlVURRJsvurZMh7ygrJP2ik4QjWZ8zfb
RRJfxo4Sn1tQ+VdGyx/3Y+HU0HaKnizNGCevEsnUZHOLeTuYRdn0uoJfb9m6Bw192SviqdEzjH/T
dtrpWo3udlu+l3qONwz+Rgvb1cqzLCojMW8swOpAFRSpPPTw7Y03sNSVvVw2+6ihlCKlPh1D71Y5
tjFLqfUpY74Q+ZQHV7yKbDPeNY5xmqbKJ3Xjoadc2o+dn3ls2CD73OJVr1f9RgZ9dSw2ia8l8+uo
F49dXvlIMWNQYATcH0tfu9fZClzcGk9gbNtQXTBNSgqBYsFp8aOjZIvA6sy2jgBLSUbIjUFSNtWd
uD7vLafKd6bbR4s/EsQyhyxjhet+oroVb2+55dvYsbWAFJK8XIHt7h+H0PlIePssxx9rvo3r9eaw
RLI2dtw55AQQ97dKvKjqUn2ZkrI7tbVanpqhfZXhkoT2Ci7ELu4m5PLU1sgujRv0T16RbmypMxyH
aFcXk2OLWivPO+6K29qO2pXWsUtEJNaxnP2nDIGgl7qIWeNwP44yb8QlOTPQ8qbZZtwKRxjmR42y
B8q26PklRRUdS7VYltoI3Vcts+DR0x3lofSnFxc4z/4WQggxePQdp19xoQ4rOUz2yg5jmFl4a8OL
CWQHpIkYLIcMqBrJt5FjQW4EZEo5sGmwFp2dWtANaV6nNaJdiJ5fgj//SHnSnJ9eh8COnZTuobQV
5zCnrXM4yZe3oGz+W+yPIaZl61yUqHvdOtyfp77F/jgfK/Rxx67+Puodf4GysPkhdXzNOKWqmaGI
4K1lTukau6ab5PgwMsxr1zUo2T1yDvX6dSiEkq9zbhmr2/uQ6p42CHiri6YfNVYxQ7CFcGCfuUXC
yinr7htoNTJLrCttJEjUasYzzUe7tC1y4xg1WgZ2knVhXZXBG9SwnaLNFrC/Mn3O9HglIU9zlvpH
k1vQQjbryfB2cUYuWjbHqk3WVe+xmRH4qLzPJhI9sX2f1KFzF+BnvA4QRzvIg6siKB44WYK4Ph2D
HSAjIoPXl9dBaUraX750xqk6IGbwMf3a7XbaRh+LYMXD14QS9ffGyWm7ZAVRaN7IbZLs6PTm3MC9
vpehMAlMoL/28japHVgAyRPNZniKgKLcy6diEJPEQDUtWyqmqGHd2p2sV8l2mRYUxDC7eWDzspIJ
4rDupq2M3/LFcizqk9lSnvqP88uamFvH5MAp12/JzGrsHqp6E0L3JsGRWNp+VrwfY11NT9dY4yCl
Fyop6vhgEORhsuaHUFjuxnWJFEIqj5Y1Jssk89r1IHQUrkFubkgqiIOetcuQFPRBtq4TrwN1TEt7
zf0iW0EEKMTI+mDZ5qRHjg3Wuos6cK11ZjtRuI56e7StlamiSPw7sECCCXKe4HeDWiMfRY3ulyG5
rhS7wtJ+AHOettiS+duam/YrKiR3QeeEX1WEWpahXg0Pqj8GD8bUj0svqaKv1MV30P/ztyIrYnI2
3pOt/R/Gzms5bmRZ10+ECHhz25ZtaEVJlG4QMmvgvcfTnw/ZGoIze+0d5waBqsoCSakbVZX5Gz9k
D4RQFDYu3pOhRFRYBu9Vuqb+ri285FV6nCR7ACAwPcoQYPBu0w+ZepFBS+VUnSW4GMpoY9n1AaOD
eS+jWoNdToUO4lZGK15QV6yuw83twcYJyETpO8/zOCr70c6aKywXTIwC86nsy/GCaAv6RuBor6O7
+BhLu694XL0ULlkOj4mSAFvBFVc9SttVOdVahVEayAGTuzNQ+tnUpPZPk9tZX3K0yTcKH3KALDTj
vrvLA3V8UfiP+cx/FjtYuusonh6dsXgjWWh9SbzGO3cxaDQZDMMsPZZVa+2lGXVduQsiNTm5IVJy
SRxzXFSTQ4J7zF4wKS3aIA/oaYNvAa8SLJQ+P5y+1G23WHBU3cWMGvwi4ct/YMEvTU6JW4CU9WXt
t0ORqVtGqyxM9jPIa/bZf8/Neqs8Gep46UGGU72JuunPbe8mE4XCsb0DRnaSVgtTuTjdYtilXm5p
bGPuxkNgB82z7ybxsS17DvBNQDJzbYOOMB58z9gqS+VcyudyyYw0PmO0flzL6tLfpZa/LfvA380k
HB5bMM3mwNlrG+Faeg5MvA6STvef5eLqvrEvmtLcRe99YUoKvm9q9U5CZKCtwnPcz1Tpl7A4Luy7
Lmv/g2bVPuhM9UUuSsDJGqPeDBCFO2fbSfGPI2W7Bxn1K8s7OVrSb9YZbQq4DP0DtIyrRHsZJki4
Q9Ht40CPL1GsfZY92Uq5/sC2lk7eS1cni5u7f8VZneXuwXtUG7XwSN/o7ljtaiXVt6uqMgA8Rjrd
ebsBrQvMTk+V6bmPzuJoUUch5/zZHLbW0pQ+GXXd8C8ogsVp7SdxB/8n9rYSwGJLeUMdH1Ay0zin
5uVDrjTpeajVliN4m7zYCbLLY9nNP9Up3OXF6P/Hy6bPnpZbj0M/GVs5uMnGUAdatovNHpUAFWjp
OnAKKc8+TZV31QCckKDyrDuzHcwHXNe83eTm/eeUgvNmRLftl4ZOGsBdNE/QTzxSZW9+doqOh3eX
ja9KF2E7XUMsNGOrwawwnNFQZNsVo1woSFur5F8TPaxbKgE9CyT/kW3bguAZqRCAMh9Oul+q+dlV
jW7ramy9OrSY8zMWVqy1AxV0dXyTRsgKdR2ayNlUGakc1Cv1FpA57rN52bccLnK/22ZtDCBp6Rwr
GJY7db2th8K5yEU64Vnc+VWk3EnX7Wlye5t4uw1IiOnRfG8jNFlvPjzMyrAn7caw3ulLFhYBt34b
sJLtJRUrfXIXZdiG6uO4bSV3e0vZ1ukvPdbRira6Ye+MzfTN7QIUcsP8F+tDsC1TN30C/Zdc/kvE
6KTBVk/G9GkhXV58fba3etXmDyOCC091nSosakYAeoqmXNQRjSEtMV70KDZvXdI/9/5G1zzyze/9
JN3HDQyJ7k4iqiJ50JPFLm0Rph+Te0sdkptAvfTIxU1ne1MptXaw+Sx6OwRkjSOlm3Iz5/no7dps
/H479MSIhMOKKdlhmdxJAUQJ/kvb7id/f9uQdBzhdknrf55YDm5LC7b0Zba7rTKZh7Lx2P0OVcy4
ewQPNprK/hKo0YmvrnFmf1QbOzmn8047qUufpsyBtlmzAjrBvLmM83rYnyVkmSFPiYysMm55hPcn
r8f+fz7p9iMMBRapzo8uygxfe1Z9HWQOSnth+mAMOB8iX9TcVn04Tme16q0vIf4qR7Xv9KPXp9HX
3klO3eSiDqVXz4Zv6w9Rkr3dkpP9oD/ERvyhlbMOTlT17gwv6OH4VmiRx2bY7FXMPje1bsMPSEqj
uk754w33MDrW1o9mtpXig5byvri1sZ/CgKp7H79hIixL/xMviAkIT8WTrz+4hjnjHiBXOR/LcdkM
c++IlPerdHVdPe8pj+T8kyC9GgE6RbMCAq78ImufNAVyIX34RqCF9Y7RsFrb2Eif/ALrXKfp0FoT
p8AZh6tzi4PcMUmj4SBnRJDx37PZBQDPH/YSlN5zNqVglG/IjELnmF0DPRA+QkXa8w4i4MLpAzSm
zZr+AKr4eVha0jUpvwPXV16kwUsebNJclDf6Qxom5i6ss+SoLLostdZf3TkmfY9u5ocFApFF6z7G
81jWgXXhCDx05OyBt9i/BtrmJUZSdWDdeSnM1H4eXfMpdProjRbueP5EKqX1oje7sFiA88a9Lkq4
XzOs6qLorVIa7Rq1OnWyZU4ftdAYokC9k1FK+qycPNkvX291tNYZzOTead6wlFWOOC9rr5bRfwPK
lv3ia/J9ACjyOkNxvcPIbMZxo/uRLzswzU+Lzdhy+pYNWUcVJnE08wUQmPPaTST6l12b5cPaTiL3
m8xBn804D87c3HZtehWGR6P13Nuujcwa8p+lXp54/QZs/zq4Vqj/8qEGYdAN7AvGgBRmu2AVsihP
HtDv/tIvLT9F/FFPUrSplHzZG1XHyCzCZxlMkYbdFEVdX6WZkA7fDtis3smDDEcZFvswmGh5gf1u
CipEXoc62+1NMDp4X72/XCGvqQfFpZq0vkWNKqyvEf/7ILLMp7XfKVxqrI11L13ylm56w9mxxhf3
4Vz9yOLcOII7KO7ZBiUJZ168Nkbd/CoR/jLgiwf8yEFxx67K2YZ9+sPncHC8DUigXPqEY28QO1+R
ikU99PYEmRyExY/QSRtSwhlw5iCD7K+bU36qfMDq4F2XQ5tv5s8DNEnsapdz4mimzzXIHbbzlNRd
j6K0V7kXVM7xnW8Wj9jbLYCBcq+MIzO6oEDnjksnFrJrzKRjxexErF1un15qV50f8Ynxjl6WZXdF
k9avnjP9QO4u+xUa81s9tbgbg7pfgAMfAkSmpirHNz9N85fBy5J97pgYaiwXuZvgdPLW06LwHkZh
PGX9FXJVgPvAb+oHZKLz8U3LlWrv+uBFTY3PT+GUyU7RUv2HBzOgLLX4N87sIDy9UnsmOZCc7EJF
ij1XSjIJyl+61/lPkQ+y0HOCLwFKpp+AHKdXq0X0XY11VIg5tSbYYTZIZvL+GqzxTCHwQfqQncJp
9v3idMM16irsSN+7JKz1lGbnFYh6y4CBTA9kiqNtdhUmU3nyK41+9DhN/Naq5Vs2+vEnRaNGEWCr
cdIofzzhOoFqmAvOurL7e1y2yk8w7k/e8tLIMXg56SgI7KRJ2r1G2dHXL9Ks+h9x3E9fcjQO7n1u
4aAxCZIBjieY5RwlCim4r7bRa09hYrOBcOavflz2FG2UDqUc7qg49Lc7hB++DqprHKTfEnX8NcTD
dajcKMXUX7JwSC5dhPdhkJV3lQhWo95mbWCI/6Odk1bYRT3Q424wofn3nrYRTGdohPPFshY0/AIP
XZsCD5VgGa2ywGCfE30WfnuMMULMdo0jLaTyZJj6k1+Qe5dBuYR/R0jLRI3tZBvqn4gwbbu7ZIyB
HwXzTzephotjW82LEvbmgxpZx05N2xfpAgpQH6rSbndr3zKp7Oxd33zVF7uB3uy+kcJJnyD2269Z
k2NVj+1AquQIiGKIs1Va0/hqwpzb6+EIQzLUnGNcjM2Bb2aBkkwbHjQVvbubhV8AXQOvkaV3yUyA
QCZIDKHlLoZnYGMFcqxj3NxGBEu/IP8zH3H0HfbSLJZXcpVZ7UmadgXeARW36eEW7E6bkGz4K6yH
6GXqlLPm98HXmhPIldeXtfH8+U6r+l++kSh4esB/7CZP3SmF5x+F8NgrEapa0lzokNIcZ83YzLqK
E9ylrNKXdcMldwia43oyWPNBNnCmeBWuIxGpA2rjFHPSOswPXZFrlyrbzXMw/LB9f9zzVmnPRYwC
iZdGf8lmzTSQQFajwH3GrDa6YAYW7/OejXqN44hL1kGN1S+dlWkPCiav1Mw846tNSf44uDl1OwHN
lAmCc9PgX6XJJLsv3UPkN1AFlhOZEirGQ4z6kbTWQ5q/uB0XFlumW99SWIu1EdYIFUQfOeWTHVis
5QLuGJKdiXnDjRxge0q+1e0gPHXVjxK9uGOJPdK9otb+jCsQt+TL221f9+m+SwzlXvr0wsA1pqTu
d4fGwNc/zSV6jVGcZG9n3XDBMjM4uE7QQ1frMETySjKdcquSwgKGzaVfRv5b39BRcUjN6eVfsaU8
RTr97FpWtQs0H79wjCYoi0wq2fUsTq62jnNhrJ+xKIYBaVU4rvWOdY31JH8q82FT5cP0IK1UupRC
39tWGeykr/WmJYvUsxR25G2LJqguoyRq17Z0JsHM3yS3t6CoNra8XVpg8MwJNCg/G5CFf54hnVVy
qLJpfCw7R9mURZN9qKDqelJdKcmc5Vgu53ASaQNi7I63kcUe088cr8jrunhL99rsgi7fBWhVbdeB
23ofIrz0N7jZM/No31Xq+G9AebQA0dfLDXR+Q5kL/jypSz4Qy0SwvmZO3awP433KAdspNs5gTUj1
JdH+44ZVdq19Ag6yTt1oL8314qBBoji9f1FRHHA2WZJbZ7WMX+Ywqe8xJOKsq47LCXd88rT2tzY5
7mn1kWkVfD9SB61dCQOjPz0ljelgi/Jn5jzY/ckE5uUdtcJNvgV2QcJwjop9ErCNcfzwa5652hEI
gX30B8f8ovjpWZCLGRuwLaAHjHjsMXmYRoy1RJBETZITG995r4RxcnTjvr10xqxu28kZ38KGjS6k
vOEyKHr/hlmDpRSveHIcSz0anrwR/utCrU0UMqv5AG5Y+Lizpz0NRV68LL5cLNXpzPsQ0dcvitf+
RJCsPaJ6UB/FXOBq2t3w3V469aqpj2Is8E06sxHrncqHX6sNVnsPI1qBKQfWAWmkhs0vAJ9wbOvP
dqsebqAHxOCPgxoZt2aVFxenq+NP8G9uNYSMUw+aW+ZZKgaxXfnPzsNaXhgbsz+zxYjBTbMKb2Ee
4OdauPVe4hvDHPGkFyuriAoQZhb2eSbhuxZI5W49D0ohVZrVkuIJ0TQVjNj6I3U+cjvARSqoZiof
MrDgw/wFKCZdpPm1RysId+skgZjJg3qcFXa6AF0TlzNRFQ5N8gVr7eAFysdt7Q7n6RCDF3yUZbuu
jO7oBIG3va3py2If/y8RshOoxiK9smm43uDGOf7cpTc9dZOevkxJ9izdNhWkY4tJ3WEo0LxY2Os7
EfCYFqFtqC5GhzVOHwMqkZ55ETZRGrwupC9j8c5dTb1PgvFLsJA1XT+K9nmV6ScV6OZb19/PHVTP
Wgm7uxIt4oM0C6u/VkkeveoTZmZeZsFiXmZ3oIHhvKj1Q8cu6mV5ahl+y+s2wxKdV/ShVOryrg0c
9pew/Y7i19g5vYq4KfJU0jTHonzWWzx6SgfuNjCjFxcTjwdxc2yt9jIImQS9UANLFzxMbM8dT0XM
IdHSWXpTfUr31dJEn2O66F1cb2RUq9T4peRwJoNyqWNkdTi5P0qLDwJ4WoSz9NnQrl2bTpfU8Y0H
typJuYUV7Ksi/ku6LH0GjWDLgJV9w/00PE34+uDvoLwGQVRUn+FxV1v/WHbl9B3wdXUcOrM7GonR
ffePAavod2pZ1XFWkbuTXhJaQf+fGWFru3S85lC0kfMMmxcxWL8OnuK0KO+sqABWqPLP33HWuKLs
xBZ+TIJD06jwBZeB3m6Gq9wBOIBzIO3bbWXX59TR45OtDwFK88vsdQ6qFka2OBQMYew8q53xWxA1
TuLnG9cNECVz6/zCezbYCwbHcg+GOxQ/AE9r+9gyinMDgPTcW+hsoxuOnO8CIEcCdtNGVf1zbPUR
olLqP07maJ58rD+OsGaMTxJbdg9+h4ekr1q4GSSZe9UyG4vObNhi3TFeLXQrrsZysWe0nQ+N67cb
oH1Ac1orbB5SD/c3LWR701v92KNhATFN9fCsU+ZUv7Jnt5FcUEACOM2FDT5GXTJglFNzsZaLXxvn
iPzkMfLJfm1dv44vhTJrLnZn3Fp+2KKFWSf1XdOj0IqP6oUcNeI2cmt5acfiNdftiVLoh+y9oTnd
ZdL0zS2Nnyw+iaFWktGX2/fh1SORmjzHSGmncBazYEaCzDPDO+AQb5lhVRiZ/H3hlNuMG2lPHmXb
tKdiY/UfQzB3rm8zqnbKtm7M3vLDtPVZcLCyQ0YdoXNS9NtiAMGIwAEENyoMSc2kOAnIppPMcupl
+Z0ESqe/wIdvEJ0lWlXd/GQsmWoZlcswdPldjXzMRgb00DrVAL3Pk6r2D8NycQMjJqNeevsUAY+H
dUDu/LA4Jw2nVRkMQwVLwyWsVRX7YiloMCwt6Zd4aXYaa9QcIEIlTRlwq5CvZQjNrwbx9gjH/wv+
EijtNXX4KBfpzy3I0SX+QWDl/jmgqsWdlZTYHC8DEix3RlxmD1b+kOPZZt4Gpd+Z8jv4npgTpsbd
v/K4coRIO/UtpSJxJy25rGeOLpjesMFzj2NJBuHV9KJse8uk4A/77DZOsgtmK3pQkjK4Jq5f7kmJ
zW98zc9u40e/tY4jE2DR4pUiKsaGcRNjCjDpz5036hsJQQSULIw2/5CnkYitt+3sF8cicLQd6kvK
Z22OcR5vuvh3FVpbqNFUaFpgVPjdGj/MDBB8ZRvKJzQnsB0o6omEiGqclNFjaSyN7DFVi3mBL56C
kP1enGvuRSgh7SRQwehjs3NrYCjLWU2CofF9bM61Nm6q1OrPSGNp28CCJ4Zt3FbYKgAPOd9YXfhq
+0F0DIDBnHk9RGc9oLo4jRnloK67WDYGtcZykTtX67NLOnPIz5Phoer6P/0yWHdGeqhVahfSXEdl
fqChG9BQiz6so+tT3n9gzXGzY1/+ybaxmGmctjvhgRF8q2tULJLha8YyfvG7xt5Kt8W7gj2EV9/D
CLZegZscrUUCxhtxpAEIDqprme2m0avSquFLU6F1YTr4pzpLmFUgluBO4aPkQyS5sWZG/j/6JCTX
Z+XklDaKxqRSbnmSoXsO51ijkgaNxGr4QBfjmYoOe247Zs/IHiA9/CuZrBfuNkk77X7tz1NE9pbq
pOzgA0s5ULyrznMSd9XOTWrnrgjd+z5JAZnDR4UXVS+8qLxDT9FKy/Fwi9QtGw27EQkM1DKnp8pu
n0nmtBehdsklz/Nkr+Pdu1s5X9SQs6uJaYdMuhG9Cqaay1TpW6dqmDvs4oR3AOezP9NkdI1bfmqr
lnclkjMX4dSVfog0bZyU99Ks35tCPEq85M+oND+MLpxhcdNZ50qwmtnFvbCU1uBEK7v9rE78dYs3
sMuWWOnDvbcYAFu7D43wiG8TxuBuTImOxAPH98TULutlbkL9Y5PfAoTAe0xWkDLC/v3XLAPq3Ee7
vKkcCIEqNYrnUB/9swmDeYcOyPQ9DoZ7tUNouonr+ihH1X+dXOXwGy5IJhmVi91k6b5tPVTX3gd6
OSqvbQmUyW1tIBED2hahSkQH6sVnDds6/45DxLO0pF9M16S5RvRG+zyNYB4264DEKbPu3/XW+PzB
sE1CqgnD1jB1TmSDXgWtbi+4dZY7vhhN0pKIo0nGFvtZp3qVllyQZqQ0MmOULbPaog3vl2esEfIM
dEH+PEMilmesP2V9xvpTlmdATnEuU2n+R8214NVL3c82IIh7XOHC16iCYD/1c3WQwQis7AWbEHyR
llHpU0BqFtQ2XqTL45S7ndNoPvVLRI36HRkzYLkyWoVF81Qtpofv0+GGHBsLeuDC0k6rvW/l4V/I
RFB3wsL8ixprJkXqVn0olKnk2OVNgIzK+ZEvI5VYL9O+xvP8zSNleDaRAql+NgEkw5Rqt+F8dQuT
9JbrT98rgyr+PCW4rKN52s4xamLzgFQP/Y7i05825UVFFoSPNJoBmuHnB8GEpTG8T0PTcM4VjBl5
sH+0Zdy1B28r2DIzD15C04l3oFlGa+NX2XieyuDZ9Au+OH3U84or/Sf+BvXz4KSclGvb2KZNHf20
PYv3fm9/VbBSPaZDV9xlsRV+4SR7LwEt4P4tJ2Hsx7DcwbgnODktDBWX/6b7LsSgDHEsZ5+6Xv3F
jeevw9Q6vzvDPsVm0XxzlG7a+UuoZmfzZer8D6GiFfrPUJbM6NyR+yj4UF7doi33ql9qbwMkiERr
49+uYwSwjrv8FfG54ej6c3SCZWQ+g9BBCWkJKRN3k4bO+COfrZTtzxA+sBEMyRW9NWaeb6njANaz
+uK70oTeBbHu8SVT3fI+rJRHi5X/RboU7Bh2pWNHh78n5HsgeOqjjIJcRFqmAH5e9GrOCW60lA3V
V+NOhk3Dzjl//LhNVTwtBFmFTY0MBi2aKg016gMq+9FdN+sZqAItfmzqnndCkvbqtW1Q0F76MH/o
zduw6uEDWXk5NsZNpPAu5CMcGr157BEV/RMTZarKbq/iI7VOlB+j9EhzKBjthAjTXV1VhS5Mhulk
Twmy5YPGuXzJLiWtWe6q3B72ir+gDnOV/aoLvNyvgvzRLzEQjL2ifULxKeTr4nU4PtGcYDM9IZKj
H1F1BXwtzfeBBK9rBS4NTp5L2NIfqBG6tBnMk9h1ISSqfICuuWOd5Um3uL4B3djkLuD6vvPSQzW5
/llTZ//coQoFC35po5t+P6R1w+7kvS8yqj+BEi1xH4YrKofKXobWS+EbqrX1miRfvkApnJyInX2Z
OCrO17rlnu1A75NrCJPM50N+5GWP9TwpDBIRLPTbSY8B6CqGcy93kWb7qDDNn9b+1BzgnYe8Me5b
XIo3WZqNRzvJjXkXL52aNt2mSOvDwKC44cby/OEoI/LEoeMkZBfUsUmexQijbLNi7PB/D8f7W0+a
G8OtDcQjd7r7aRlLJVrG5NIDYWRM5q297tyVnBe9feumCJ4qFkVWrOJfWqUKEAY6GAWMJIBzyAf7
gRLBUl7aitp/KuvRXuxl1BcVhaFLMTo/mhDhjy0HjQncaNMe42EnmRzJ3+AX6h4NXJk2kvQpxU8N
RZDHqe3ai4S0S+7H6lr3mOWh+kHOVZ6yxLZl+icWEvuFv8W7H9ukwQHMTs7yy+jWoD1QyTnFja++
SNdgwThj1TFhF/LrDmikvJhYUiV2iRXn0hU4AEpcIK2bdRZl2F+N+TtvZwo4euo/10345rWT+o3k
hr+zBhsVs6kr3rL4c9EH2re+0XinNpCTMJ3UvpHkQGwxrV7zsZyvWmS0W5ntGwV1ErhyD3naPY4u
agzD5oaWI1fLBzNw3DNHaGWjLdwWaJR/muKzuDZldA0WU0YnwgMxrWfImOVsHLO0VSlNdyC+4Y79
UMxmz0ro/0eJJ8TN5/ytDAJEQ4aU6lvSW6cRlZRtMQOUmDmrnPvRqu+jBJ5x0FvOq50WzSbRvfg3
kgEbxyzMv+JYe3IGpfqWa562rbC5glDlqEfHQxvfsRr4+E7QnVn5lFOQmu2/7xLweue+DpTT/x3H
dqk4DMhM4dat1c+oIMPu+zkKqLP106URluV4z37fYMcfNJaBeBVKxWC+zrei1+3atO61w/L4A57J
emc/aYl/LZcZ64H2hodaBlJWnIOXesv/ll+Gn+EtHkI9sP5KQwxVqXD/sNAm3vZWV720RWQf1NBq
LpBl82teKdlBI7f1afZda6OaZJiW6Q7Y5z0Vp/yg2pA+fuOq/mLjR1HMnnWyc3+C0EczReByk1II
eGB3VyOrveCLlyrZetGG7lPQOoDvl/4yNf1D5pnu1glAeVhA+W6b8rUp231pVkkY3YvswNr8MEoR
+l52/zLaF+pff7iwjaNQ73Yyz9/nrumdnRQay53cpkt7mEY0KOTWz2L3T1SAbs45KTksxcb8PGBG
kkPapm+wQv8MaMM+FMPwyRlmxBuWizkmbPLlVjXdP53rsPQNivFNL1sdI4+/p7V2BEvfDDBbrNmV
nNEBwbfUm9vLmLT2Y6WkUMBHK/sVORwS1Mp88Bz9JzBc7dE1FSQgXUhnNuREGzArncPA0S1IbPdQ
j6X+KH1ysebgwbU5k1tVyfemHhX9wbafJap9D0WJGOKwOX9fZ8tgazmUFyv7pehqEqR/w76SFg+V
PGmvN7iZNJeIDFvntkD8Bp4WCNDlIqfN28HTT3MKaX18kL41JC+pjG3WNtLQ8L1g8uwlsEIEmxLx
5CEJ5oOLdNPCPOsqTEM3L7L9kPg1svJJvF/dqsGOeI/9PJ/zMlcu6ApByIlx7LsztcCEZsnr9z8Z
Dk6DYLhDvyyrzbDAt+Xyof3hVoacQi/O4yL7NALb8YZhV5h+/HPxkegVoCmWC54S64MKVmrSnDBE
zo+jpmuvZt//lgjHgRGEWPxbDiJln5eFTuYz7x4cTVO2ms5WX7EUgGlOmm/huJVXyO31VztZHJ5g
aBmDdo4z/iWk+T+jImgEb0il/omKFilZiaIuV13BHMuzpNsfLO2M20iIoD6PXqOq7imFxnZKoiF+
UQBYYXWghT/dHACOTXWdPWo0n1EQafd90lo/6s9qkEQ/DSNBHlg33LM57+qI0z70W2hxTtzB11uY
d3KJlBZidqp4+7WPHBsMvSVa+pDoBZcogXGf+nu/SJzjWPif/1dt87xXgXr78A9XXXO5Q8g1uL8p
pEcVmjESEy+oom4I6ouBbDriTqkxABMiPx0enCU/Dcyc/LQpWWrpCCWNHZXg2DGadHYY0KJxLxnr
ZEle3yY4ugalNtZ1YNRVrl8RETwqfafeabU+Aald0uUIRJEj70CdoZVUo9FYW/Yd7DL2N+P0xkIU
n2bUJfeBikChVyV4hbV5+oAe7PgwNh45CqM/hgPy96IZIpIga9+qVdJa/p84CZHgNU76JFj6Jg4J
ZP8WsNgasz5/fVY8YGNYZq1OMRH9IiGGCYdsTrR41+ZQtKUpAzfyWKWr6n30cw01Kz/bjFaQHbqJ
4y60r9i+uBhxbHzFavc2EOGL9MmdXFT8spqD3BqRxtdvDQ/0vKg3MqR5Ydotkmr/YZtSHcKlci6X
RCrlcosIHdOnRdMNxOcri0aF5yuBH2LqxidmnS53MkXu3ufdpnAI+PNjnGz8VYwsHZwC+fzKRxlR
LOe84A/kIy5dt1HnhrpdPvgwKJxzBvHp9rm/jfPFasjC41fjGG1z6XsSAB9vR9t4LiMvP+poBl0k
xgizQr/KrRba2TkYo5nNxuTUHv8qYdZs6l4Pr0PUoq7zfueyD1ag0p3+1R/LjDVunRt7fG6rYUkl
vj9ljVMCco7IsfxDrCKfkQJZxCvUtOmiQ6w43kFvlJfiXdDig9YFelGEcxAct72skCHfiN2/GTod
BlEXct83bo4QdBIBXnYafhkDgNe9dLrYUez/qLdDXS+3jQLNoA36/E4KlagVWsfQwJtEmkMxpfck
In9ac9a/BqUfv3ImlCG5KJX21Rtm815a8qzIV15VVzP2XR8rX+2q2MYgzb/Dmo4P42Th3wkeEyMK
/QjZ1NpEy6EzjGcwvTGnUV5a6oP09cuRVAEJscMRedhHchqdl9Noxmk0QbAXl/LlsFt2Wgd4lmiZ
N70/2mMFx5LAOumjZj7KhT/A3pR9zwdl6XO0ynyc28B69Hxzb3oVGgTvsSkyG5fWHC9rl9wZKSkw
p++wfF5igciUGGdZ/Q4WHhBJEF/6Fh24aYcmz3gvlzYOrGteaj0nYj3aiBw8Ver+zgCYTEYAW7o+
07JdbI/TSZqx6X0duyx4ipy4+aIU53Bxp6vdrAN551TRd9uNyDVmaDNPCcXc3ujBtHsdOzWzdVhv
uUx1/NcQpcZZWtJfTt42yV1Occsk1ACdBzIO+8ayWvzEdNgroVYga7ZMlwnUjMdDpCO7KDPctqdo
mYQWR/+0D6tTnaMPtsHvGbP05XJrG/DJLQUGOZDKPN3JyO02mcOCHXZlHqwq/J1gLMkhZemLCDqY
Za6zaqEtAQhgyb6K2mugW9WuiRFPW/tWtwPRh5WQagmZ7YzPmDu+hGTPzrELC1UkvcElfgankn4K
ijm8ZpgYIuWIPvd7f+ogs/Vf+lHZCq9hmzyUY4CqmgNZt3P1vYjBrgKxjVRWpW16voabGuueAgI+
OK6RMttnE76DPOCSC1I5Swsn0wM3qbdbM+d7w0wwtqLRA9uAikVq/pQ+0enpReSn9sH2mpN+tetK
38XlZJ6xEfhVBF75I7TK203898370HKDF1j1Q3p0K/9uOd9Lf7hvF4RiWtft09ISNGP+j9b7WAY9
c+vz73S6ARWMfPxLQR0fH9JF2auIUaOdYvNNsAyRa+Oxmd+J2mKsI7kItKarFwa5nwLWfxdX/Ltb
YiRaAkj3S/Q4DORP/+cDJLIZwSc4Rf5XnczsXE0oiK5ZpndqX+LCoU3TRe5MI2D0FoPbRKpspbvJ
E/OuGBToKoTrTCZTkuK2it3enwd+mChB62V9uvRBsEOMNHub/LY+R6iB7qSY1kY6IMMKCe0Oj8ZP
ulreS384ZgoYoSTkI0LNzTSca+MjhM/pv3+o7ZE6/tKfBH29M+aqPSOUrLz9lk4j5DemyH1EGT6G
uMjGlr00VhYW55AF1PK10D9Ldz5BCUmgP9/+XvlFb3+Y3N7+WdY/5PZPoyHcv3UM/iAJ6lFm2mtV
k2+yIRrazTyY9dWIG1c7GF71WZlq9eiGUXNNS04nNsr57PMPqKBYn3BHRuvc8JwN6BnrhEu3+Wmq
Iajnjl1uZbSNIDh05Z6Evu3VWwSpEAC/TgiMXzXLN7e+31jb2lBRDX4fWJtpHszNBmeV+c4JtHOA
n7G9LfMpuPxfty6i+aCZh7jYgPOfz3O3ly576Zc7eYTcVTrCp2h0Ig00o8n9h//SRAcQdMpVKo1S
gYyM3j6hJf7dNAeOWDLQGy6yk0Fp7G+dRRI/mWWLoS1o3GqHQu8mj3d5hk/TjBSGuQkRbn6M5/En
f3pwasY0fayWi8VX6VFTa/QUrMVyfmk6rQVWu8DHZJ8A5qNQ4VADnmIDV2DT//WvyZQVbDA56D0m
APg3MiqPqUZvK7+BdJGyOaFnoV4NTw8vRmEvNhbaUz8Wmr9xfXPXKX740Eozzed0WyZleiwyX30y
EUF8QkLKAsvIya9f5snkNHf9B+R0/h9lZ7Ict7Kt51c5ccZGGH1zw9eD6otkFYuNSEkThERK6Psu
gaf3hwS3Sls+3hGeQMiVmSDFQgGZa/3NR0jOLcv2W+oM5Y0cJg8u+Y8tPBJtc41RT11+C1AyM2fK
exFNjVavZ+T7eK7a1OgmpOVXGcVw5VfUsPXia6Ki6yujXRnNYye9Vx6wMq9XTYHASyMG/WvZ16fW
CcAyFAj34yab/egjUAigUP2XvNPLTRy7yn1k9x5ed119E9aqc+foNbgLnAee5JXMhhVl2qdVE4GY
BUkdziWTBJuanam46TPbm3S2hrHe22Ja591kfRsUVgpeFov7ZhbdjeL+eyvYKNa2jiKqaYPiM6Ly
IS06xI8iFK7mgiCuK0i7zSNk89cI2ZKThsRQN00eXRpMUZZHQ6n4L2Y7ZQ98/YaHKAmXR4Pe4o1Q
R6q1kxtlUdovZlblDxHw0D9GoVxl4X6E+0IWp6zG5md5mAWPWpI3aLXQkiFjfqxTPHnser/+LZ71
KGA1A2YDw2wqOI6BPWwGuxMn9IXFycvQcM0jm4QnipNbXIZEiMGe89AFRrHsT64bkN82JHFm4Zok
NyPLaZbMZi2UtVcezvGrEe77pXbJ26kQ6LZSRtRMejLIvGtnnVGz7hJEEsJpj4Oq2OaGZh2GWas7
Ft80IYzXyJ2MG7vXCgBQ+MmFNu8QN2lLCoia8xCZAHxmP7k2sUAJDMqzYYOvMMgTPST6rOTjkgLU
ssB/UPkvL7qnKQpF/vSO6MLHyNhLP0aiLAR81STrKDEnOFS4rfreTBuddMNp4T0sFAftZbCb/ISX
GswIyYRY+A/aS+hHOS4oOOQhuneSmALV/BoXTnXvspfwV6Vb8Z5gvbVfIApKF1jgrea83aJVG8fK
HrlPUBiend5J9hJ4fNypSF48RmaqHTN7mHYwyrJXkjV3dmmx55ROXagakBcsitcMQvEdhA71kRuh
uOsL5zWQhHjMWKw18gjNXvbaljo9vstTeSBhW4GgSpx13ySULhK1eiVNAxOyVu5iE8DFKhmmfI1r
z7T1lKQ4917nrAe1n4U1qPXmJHIusB3Ds2aY0Vqu/ZJ2+ujQqXacB9bOa7M2I0xhZz3ZokJ9P/e1
Jyo15QoZaue9HUj6F2n7XYFBt+6jjApkEJrHQpuKfcRabwMrc9po+TDcmqooN/LxYibVgx4YzpOM
t+xvSPpQcP4VB2N5QlmsfnPNNH8ti17Jj61DkcpR2/wEWBrhtFnOj0xcfhI1ODBZNujHlYVwzBmg
iH+rsLyVOK4/4V5zZ+DCOp+JMFekVzR45Q2KEhkKV9th5lapDSVZI/dKjFDz+CDK1D40RgMvGOk5
NGSo9TzVfom81yC0s+Pa9qk0KI0qLeRfjBj3Vld0r9hZ9PsaDaT53mleHANIazHlF3AHw6of02ID
t90Eqm5rr1r11kwqWnVeYx2yQIxU8WgaaCqRMHYfillEqvb7aqWJCDD4PLuJECayoMJ8kHYjSChQ
VLrDkmVVrfyjvZB+eXx/tH8brxtqd9CzwViLthwRhIzBYgBJ3/Q62nNOVwS7xKnt3Yjh5osRa5Qh
eBMfZS85hgTl9tw6yV4nNg9Gn5SP2eDYCG0f5CBIV85Fq6p72TLsaARTHVL1m6+f9TU51hTt3Rxe
RGc5HbYNXvakvgFQ7Z/6+WDmyFvq6FTtZbOv3QlkdvFVtuQUt4leHVMNcFFjPBCmfh8js7iJCs84
4P5FFXSuw1VGAX0iCau1rNfJmKzDDZ4NZAGN+GtcUUJtN6dAF1tGOVb25gnA23msDOWpD+a2Gtn8
8zdfg5z/VOVixJgVPAMew/HStCM8oagcCBD5uX+2yuZFliCoUPpnVylfZLnCDT1P9slqhTWPdBgp
0Uf/Yd58FTnSLyCuWtTHdpGa7eXyUS4afQXFescO4zu5zAz9MNh7uRAb2cuqNL1MxuugYyk8CynL
Q4ms9cnXhv014WejxydDS74PLwgPK/N+79ceCjZJkR5SvXj1Z2ZaGprDoW9FDAoS3poVAiFvQq0m
80kTguzWbKL+OTej/mJhKVFFX1j8+D/c4UcCdOM9U3BbCierfMIOz9hF4Nhv2QCh9BZYs3NF2rz4
dvnmxeO0cQO7WSMLXgBfxb011jV770jRGfDjf2vL/nTu71Kdr3AFXeQv+utU98VKEvKqsGse8VDh
6VOOJxmqlQJ5xVh/kgQ+eQjmyitpSHRhZ57fcvj/nFSGFBuFZOOq4b1XTPw6Wexs46Zzj67UO9A7
t918MHR7QNw7J/bY3RVtBXBlVD5ZcKhl/td2bfOIqs64aUbWLJgxRNNLHYIOTEkMbaT8iZSnW4T3
+nFDjRa3Zduw9jDpn2yzcE7RLNAlz+BNOae24uEflu24/aNDDhmos+Df5GxkK89wqUsFIiHpaNrb
EHm2rSRQSH9hz9whONKA8IFvoZXaoaFceKNhmDaurhAxkftHLyijGwn6mmSvPJVQMtIAgPvF33qX
K8w9cp681ODE6tbE9pXVvsNLSlXA8jtVn+l3Rv8meLkjIk/mk5UFi3lDns6J0lYrkAJkk9EA2tRW
TQA9POtHfbPcTLItPEPfFAC41f21f7mZhqQ/L4IXmfDgnmgIeQR9q9zGk6buusQMHlW8R+HiGs2X
wXAfY6kazd8vKSz1p+/0X1SkiT+nYQ6/u46ChxT7vL0YnOEgLP1tEt1TK5FUjd1gLkJz+R5asW7d
dvrwFJXKemr1RUdgwYMK/l4rPkuerXKf5SpxdMa5dtlwLbE0wbKF1U6NwLgB+DJongch1Nduw/PT
eKVYp+OZkXdASjzjFRNcdRcZjbGTvbWLzZYZWsBGrA6MtlmiqdB5EcpxJnYDs920qY3hrd3iHCs/
fRnr6zheGTYwedk0VOdjiGzKg7zKHijxcNAmNVH3dWh/nTxRfKBe+Z9o5L+SdZVkYlOlCFmhUd0G
e0kCl4drzzUmzwZJEZenWodBAmLH0Jgi7UYfnGMcwsVyXOOHrqh3SWUH73kCBAYGJ0iz5HufKvpX
u8rRGOjz5EsdQIWfWlBjWgPUCMZY/BL4SPkJEtvPQ6l7a7tLoWrqLDfSlB3VFPJYzEpx1jwrO1MA
o/xaB+a3tHf3aTaj+SDiR12tfus91uV61tiPAJfEruIXvi1GnvF2TUlYWp61SpccFV0cpB6ZDMlD
NrsHXU3RlrGzmZAcN5hGduzT5CA1zWSoUsaXcHB7qDNd/zRCle0SbKe92doRwlOy9UMflMDchFEe
36dhf+NTRkB4C9Q0pWSF3Glm90/o+dVHX5uLyvOVSrIg7BON2eUDyKv2C+h6hbwGlaNXqxgM3s50
8y9X2Ks8+21cwn3VIr4xvZAxMeYdnhc6gEiV8EFu6ZIeuTz4atwO845QxnSEK3V3Ch9kiBsVicGM
V5/sHBFUv4Ng+4Kkav4cOflE2gnefB/xvnJ13GxH1iySD5XjzLIGI1EdDU/NniPwr3sxGdlGUQdl
p1d2sS6UwCvgfUXaHRK7O38Kgpsl5qf1U94Pxr2zKg2zQPgns7DQsCkHzms429B+5lUxgG40pstg
WT9kmGqZx1Pa0Y9GXoTPfVXt/7AhtiINpk0wweGd69bygBxOfxZhgi2u9RGS8awM9F1XG+maD78H
ojZb1DjkjO6kDNjiruWqNQ4zpNnWUiUssCKe4naerzrEHaifw6wvi/rUTU5w4SkYXur5YBaRtzYt
wAWyQ8ZkbwS2Xp3RHfN4eQk7UHlAGOD4/7hGUqjfReFpRzlRdhr68AlJPuOg9TBxChcHP1mXWQ6Z
hSzGLKEhD4ndOABLnOM1JM+utR/ZHCz9Z+0/QhnOD8sOTwuTaZ8Hwl0tCHNNjNElNzc2RmPNFo0Y
BCDn0b3T7D8sOw02MOCuc+tpaAL7KQo/t40/PMpImg8CdEUzHGRfUI75jVK6JMIDEJbLHgrs87S7
Qj7yaOT2v7Yl1OM3cEjb5C8UnYL9dYgusFvG+iY9SkM8dCAtoOhPiNmiVxMUAZZ8oXon+3LfEZux
nJq97I1cVOujcERuF+D4s2Kp1XmMtGVqPWr1KmtmLLQIzDU6EjnFm9mTxSancczc5EeILkazJZUD
ID9WTsvfEOPMbTqhbVoXmk39GaBOCubxUgZlfY5hrV/hPDKu8j+Bg8ZYD1WQ38aSCfltrD+b417H
jqX4CcQb+DESU0Zxhost9sqoFCwPSelqfvbWBKK61GbcPYKjvJfhqI4/Rkncgz6Vv48y9HsZDqlS
+IjebcKqMZD1Ed6N7uNByvLWAD9RNmsy3uXXoDHvsgTjvrYfNoauxG9h4U58OaLwOUs6d4sXYbGu
R9QlUbNtH21UG49h5zWz1UTzKA+Clyurjl7dwxnBazV2IUaifH2JZzR7Z9vmUm+zYzbisTlNB1l0
k/UzWYPrAK4K9Luu4cn0A/yR+1c56BovIifdaphXba4dPVbbfxU1q8aHEFcW7sYHVbFGAQkDxAGP
heVMi8YzDrGPqYVc7jUuO3X2Ibc+t3lozg4MMiYPsQtntHP0n+xtu/vcAalY2rC6yDO9CrWfbknP
JGs8OMrXSqALaisRZht2U7zCkHNXTmpmd7I3mMydp43xQ5eiyWlt0sJPtjJFMw3huxVW/lHyPySn
ZIJ9ubMcz1ovd6QbKPYJ3sYyQQ5JBc7LCrLFmB1jJpXbvnOSZ5FSuKch0NBviif3NM5nJB7c33tj
84V8U7DGpN78jBLJRvrd+KxVN0Et3DuhVfq965O5l3RzoWAMWGvJp8HFDcNvWmsXANFe233rHMHR
metAafy9H/CC5LXQ3g1YKct3q3xnRtH0CSW6/CRbxuy/rAl4hfL9aszuzPwGsk8eXAyvgGdJV5Mh
If1eW+G+zzvjoZ0PtuvlGGSr9jGYeIOum8y8a4D7npampxwpA/oXOdYqeHn41rCT0wugnQ9TGQa3
lia+fwyPZj9r0pZrrWvZHpCTGrdajWy0P85XTxVfXcvfQM62q/51NHQMKOYSZUaCbO20ZbC9Vidl
TfLavA5xnYTEp+wBakMlQNY7Xa3RNuNU6XOSrTeq1zAdHlgjkJGuxxtMtMufk9Z+a0uBBlJl+sjy
JyYiYOWMVcCPM7KrjPIrhJI8N8pHKL7VuuwcUFJecadNQ43TIGlem0WVtZ9G58+K9jgU0SYJeAjK
79T1AHflmW1idSND8pvqBPw1Df9dRijwIGIY1Jj66ZNXrGSwdpTN4PmIYRkC1lU++d6hT+uTMesg
Iuda9avldOk2MKXsuR9QBZmHwyCnShejmB2UTnhvTGG9UpRS3xsION4P6PSZq2lE0So2FNzj5uAy
cD4zqP7eKHr+8NtgedpYCD1OSXu6jnVcxTo0rvNJQpokhCnOAnc9UHNe5xLyhMBXfCu75WGBNUmE
03XOb7Co6/AlKK8ph2cN8t38x77hIPxuy318RNYXBV/xrs67/BiNS0SayDWcBfYhsmMZl/w1zq2m
6GCo4n34JQ/ccrOcNArnJyUy3k0gjXvZGUttYXk6Rnp617bq6jr2j/lOiOWVVea4hf268BiHRw2d
vbvG6ZV7HEzkM+rKT+vCSqxKyy8P146G1cW+BLewkrHO8ab7KjnJe72ATYKd1/joU6G1boxaoal1
jzXuzcXeDnPt7t//+p//+3+9if8KfhSXIuWFn/8r77JLgXh989//tq1//6tcwsf3//63pXsu2xnH
0nXUtFzT1FX63749opDDaO1/AIoWRRTk6Q3Y7mxrRQkUOpcv+ZwblRl0mTk3YOiSrtafBE4vjZ6K
Z5239xHXMHeLzfr0TR4oV7pbUhTaMc7r8dmzauR1ZkqrpqUo/JfjWfPBh9eDQBrXjNVvqJ8+CtHp
Bz2ZbPhsA7SGG/TzzBsE7W5Lh7we9uWzqwA+4Sus6f2dnauKjtVfHtyhDrmjpE0ZCXfcJUMXCB+7
gAoGuJZHPViJuRmlyC2pOEU4hRWvSUXEOFZwSEb00YGVpXvgDskSi8boZCvc/3JEUU32WeB8fJ0E
gjQ7yAulKc7z//xpuPrfPw1DVT2k2cnWWK5laHwef/800sQg7QLu4iZNwPmMVlBfUreuKRhqzQa3
3XIrY/KAf4R2Kpt4CaEjB2urA36tm028oeKKvktaDffwafrlgCFHDla04L0LsBpxlzQcQCl32n6M
hibatk31jm7v5kPmo3Qb96y0IliHKtllRLGgN17bFBqoYE1Bc1/PZ7JDr8gPyJibOwARuhZvPRlc
ZpdWq6MYsE8tw4eKzIZx2WLmKGZMxceGU2l516ea8bHhRC4wBnVU38ihctJoNmw6w864ka9AOBXN
8XrJJcYl09qzL7IlL9kVIt7JJnp+8T2KRcueVV5XXhKstLH8GHlJT1d8NN7Y9Op8gQ7//FEbqvHH
Z615jsNXjjSxYYEcV//45imKa2A2loeHqFS1G5G65O0b3CH0FA1gHAzcTRuO4Hn8gnSdbI9dasON
edLH2Dp3ZolhXoN/7hpJq3q7tL1Iae48hN2cqPtrTN3wKYgYvVwjL51zCPr7UGvZQCY98Z5HL/mK
Td70ZkzZMyZK3qcRkbKdoXT9caoC+4FnPc8wt1PfgraFGxA2X/yQSuFERvIWKx0f4YcG485pmN6Q
m2uHMXqzfdtbZ3WXn3Vf4DTO/Q7FxqqhFELyM/lpSdDYK88alMuU5Cmi9Eh7mF76hDRqcGNAhruX
B7Um3RDmSYM46eTCoYW+JWOyV+hRt+s6I1jXfd/OtofMCwuyEfjanZZYLmbmZa/rx2AQ/SYZkoi3
f4rGta+35KG49eGno4YjDzo5hcZmWytbkzOIk22J26vgtYV0Hv7KPL2XiwiXMnPDImJ7vYhVoIEB
BCFeLpxWVXUkB5bhJhhrJAdxOuDxrlFGirXynKX4Eg2JXmJ7UpXnco61sNF5zbn2j7CN4sMyWvaY
bfzqOx2wEDl3niGnySaM3HtlAMgnQ8tF5KlWOEetbw2IKgYXljF5FU83Xgo72lt9HN/2E4AF8eug
2wWSBijKgyWmjP5Hh2yGQQuLpgJWLJtyxnWcaSvGMUO39o/4tdmhdOZ4uJn9p+mDPcIaywBAyglO
p0+bMESy9krzUmtn4yphdhsgR0uhXBLEZtrY3OHPHdfQQiqzTpnLFlL9qhSZ+NZFlbVqmlLca2Zq
nurK7deyY8qmM+L0+SfHmqpj3KYJenJl9g3hTNmPQXy30krjoCI6ciYJ2Z4d4XAA/L41QeWvrbnp
AogwEaGnpK0CnNhZAcjyjZyjVvm9gVf20XRdXVvJ4VbEjhyU03w5GVj6/Kq2j6bdXpZB8hp4EeQ7
2JzuSo7u4W8f2BiT/SejGz+V/cHRMd4rO/2uIceMkr9rPiQGAkJatDRisvYno0uPsqubB9k9Xz4K
fRnuZzRlzGT/RWkRNrJsyg5zVnTGSyMltc04GdPJfuBiP+TL9eRFSy1gmTZDduafLscOMUi1oH2o
jckCiWxMpzJAeMoGAjKStQwVHTWHDqodfrMTFrZxZdz3vmrcy7MqM6eVrbvjPkKWzgYKQrenFrtm
dMy7JeYocXuXsoCXnUtsaChQQLoFNiR/gOxqLKFDIsb9QTZ/+ykpyRGR1Ddi/sEynk0DvNF+9mXz
AOzM8bIYyQf24fsSA955+udXhO56f7widNV1PfzaHMvj1LTm5cJvizOe97pDEsvYY/wxI75SW0t3
ojG78rN/jEU13CDD5V9MBTHSdqiyN1NV9xXWRp9rk1dJVUy/jyDVIz6XGSZmea15PA8ooFe9QIPd
beACz6y8KWy7teyVotOyd+pgClu5avw22HNQ9OWrdXEnpd010RDxJnKhgCdjOT9jXfRjKqE/xPNB
GACiYry6DzIWRvVLNNT6rXDt7wl0zhskjfWH5aAqexzY47NsyeHyTF5HS1o6GIHgjn1hlVvearPW
u+GFXb2aYrSiK0Wb34movjejSnA5ndtBCoPmP/ag0uhN+u8D5vHyytN8eTlJNuWZjMlmx9pz6/sB
ljW/fgJKGbxnf/th/69rWfrwQAlB3V+vt/x284Tff/nr/6MI8+bQGtrt9ddaplyHyN8rzeKjngHx
iz3bP7FNMlZCc7IvLl50a9g2wy2IROdl9ECSs7BHXWYUO22mpkiVpd+0lxbVJZ5wKATPW7zrAVk/
Yz1absWeHyKL7LheQnioU+z+6LH6Bv/NLnDWHfz+i90bb6ha+MdRL3F9gwRTY5Slq2tHmV3gJjMl
H5W1K2T/+qJ1P5MTKQ9jrIodilUId/U/kk5xlrA7JPnGrmx/n2mD0a+mLMHJNxSKdxcNVbHrZ/KH
bMZzTJ4tI+2y9O9ajXphZ9fmrXyzNE6FuHyo7Zf3jOQbW50OjDzS9R/+qIqPnvlFI8dEltGs685C
so91195oHfxWjTh9tV1n342F+c32HHeN7WFwwko3uFQxWeESF9JvPizTAfWbp9YSWCJglbeVcb6l
QTfU3yxMsLZhlVvH1DCT50TJ8Eucgu1UUx5iGzwT0xOs8tSga8BoIJW2BF2+Wbc9mjcyhrO6eW4N
n63TGKneikdhAzuToOyuYg+MiQcsf2Uu/4ioS/Zlrfi3rtHEN0lVkJvo1ZpKX17vgJgmDzzwyw24
j+ZT0WUG9hB68tXOqhcwS5h9iHSDzZ+4FSH+qJ2iaGc716mXi4KlnKfq5yWWsSVdRUN/jHn637Zd
9dFRz2dmjok85EbuPjlOBuU8KklvQYTrSNWFwTmO76RDbYCSuOpb4VmP4bqBmVV2sgmMEYpSXUT7
ief1WTrXhrypj34c9MrTkpjXPLMF0tNcJFhSJEq9SeK8uTWY8jzHJXJJxuOmuPzzo15zvXlr99tG
nDSYZqsOoD7NYjNg2X9s/dShSNmk9/pOdBSKfeB+R61tAipCIIpsitbfELLaNH2c/rCt+Editt2n
2AxhZVcZgnxFqp1c0PIbxR2Hz1Oan3kjvk8TyxH0BNvNSDnnFV+OaIu6anaQTdNhHxVS3CDvSa8R
mpsc57+nUhu0RxNEvQyHjVndmYNtImPHp1qKbDo249dA6+xPmiv6SxcZiHWr5SvGq/7RGJCJiOeM
b6iUuC2lanKQvWUfverKU4dg3JN0QdSU+1YM4aOMtFWJarHgzkZALi8ooyydqqiyQxiA8fb0NAFM
+tdBlOK14ou9dxNUDYLSjZdOA+02vju/2rJbTsN1BOFaI3C2lVVYK1PzpnPuNea6ccPi0zBm2Tqb
LPeFnIKOdnI6YUICLqTEcuer0g5vKkDC70WmPnWYqb7z4LgNVT/6CXptp6siRg/BAQzHuixexQDy
hJq9tGpar/DrGF5dJOigpHZw8gvlEUGrowxjqRACXlZeVKu56/t+KPaWPaFy4GfacY7lU08iVEcA
amUlRcJuZ6+Umv+Gfjn513SKHyCWeYcYBeeD6pIqcitDRdeiQxpcQw48+7+GuiKLV7ZmgnOfx8NO
+GO8E0KXl5fWIRMd9LD9uPTfhqJmZD0HnfsWTbV6F2bduFUBuH1ScuNn4VX2D2t4wfEify86MnZx
qqZPUKb6VTlFn0RokP1ydO/IUjB5LixUGaPJAG5mpulzjxfNGcT4vWpiwoVdaHholKC8lMDp1jrI
u30jOkgRynA3p65uZcvRwtFalWV/Z2etsae2+SVNFfUFcOo3C2fuHzZWX24dmm95XbDRrrvoyYwr
d9epmXMTFriBWTbQpHyehO3VN2eeBLRwVYrhY9IQ9PYmbdETliCFBFlMZODz09KCVXf0wgmv1Rn4
8PcReoKxVaRUl9FQNBan/WkB3/1qLti8sC1hqoDzVRH2Bn9e6kp/LiKtfDApRmn7Tukz+ECVw3dD
te99pGNveye7k6HU6GtKEGkzbsGIeOuoU2yyHBzk4NzhDk2zFJHMIW2c1aDUwY3ewaCG8P0gN7iD
W9yoVkDxZA4pCgTxkIfPdfNrBui4NS4l4eskbfTMbR10xkbG1DbdJMJAwr3pTqrpW/f6fJBnld7a
fPcaY02eSjsIDYaEfBJEbcAmWjg4QJd1+OTqYfVgRKhjzs8KeUjtVNt4HhlWOSFwq/LBR7zmOkJe
IysKa9tnsNk87dlFu+6mEjaWN7LZttl9L5r7hlu0W3vhtqus5Fn2mXbyqUNb5ixbTo10Pk5gx9bX
qksXl/5WDSptkw8tyrjoDPGiINN+XNpt/sWaEvcymkoMrsecbuPe+rL0XefK3hSjgMfrfBkDoDXe
o++zUiHxjCNr4qHgV47hGT+2SVTtW0zcbqbJmF14qE3nWJW+TpX1Im9QlNTX6q9JmaFWj34K+h5N
sPtKz7KzXSqoc/vmozxkblxsJiVneW519Vnr0uQldNmSYUHw1IgqfAF73Y3JSxYq6tOgtWs2iMlL
Hoztw4T5nZygghO4t3lPQOBDYBgRLbzuSyQFJ0SOZLMk13xbl8m7bIl5xGAVGSokVXAbW9TN8FLe
tS4oU4Fq/ANZx3iNoaLzZsVH+ewSOarrRm31j/mkK3s51O7scBlaFKX75k2HroVBb/rOUzNLFcLa
D6HGu91esrRyoEeA8LVuEZ2XvddmhnbS74PnuehLnVL26rd1z4Y9o27yxTD8ZM0jGM+3qKyf2DNf
ZFzRxLCt3Rw6NljdLxi3opcab9WiQJITtal1NYb1N1EoB4y59Z8VtoC4QVjfmqRSVrmonEfh1ePO
ErF+68xAsU7g/xcF6SHyrfQgt1um6/cbqjXZQW7GIBgNG1GPH70ptehNTkkAVrmebMYc30bYtcYn
kWfJQRH9701vbtaqq38qrPaj99qUc0t8ZZ6KkpfjELqsejIqJnYIQxBjii9RX+2Dahjfwaf/GP3U
efa90N5FRUHhoK7BtnRUODPEEr7Hww85Uk+RlZwK6gU5ykR7r2H1X5tldUPSDkvxLmrX5dyUsQA8
7nL2z7GSsvgUsGVllWHjvw4CV0UvNthP86lr2dV6yAXW8o0IKaCm0UmeyUMGbGfrjK2+UYdZBkJH
0ULNi89DhUkiXqH9ti214rMD1mQVV5SAs6yOXgwDjeF5WIAu2k3a9O66H5Mv7Fxa5WmoSm1noS3P
9sUSX9uIaoMCJuisl2qB4g8dUuhbBQeJVp3y0QEFoFpJsW/ZcZ0hOzyLnM5kZg8hCfhHCKRHFmfu
WbZ8uEYHP+jjtWzKg9K0LywdX0Ye86s6zH5KSWQekOZZcgvlYXBDQOVddLzGmyi5FA4IClUxla2i
OvozSlXFKlVt0o6bUSv8H5blZ6uoN91nVenF1oh2ZlbYF6/3TKSQQuUzfjyPWjc4Pz3xXmGt9m7b
brqq+Vt9UoSDw5lLDrgwLHHUsbGDbtjdWFmenaIgdFmTZtNnuHF3C9p+KEGXFckrDlXVWovsGyMs
EZEoyvxt6otDO4LK4Q12Ks0BlIuZDJexTP2vvaapKx873U8FDsibkfXIJRMwHPRWf23Q87nIQ91X
eEKkVb2+xuTZhKHClAFnvsaF1WnbHLjqpvo1X/aa0S0OM8M9Jtext4I94c088hWrfX2tKSWKRJ6X
fs/UwbhFC3R69CNo4YpJxs2wp0cZUgXK35Ye9DvZlB1VpK86vPwu2jysjhv7YJkkTRoj7JEL5jmU
dUAOy1i9qOzPbj0fuGUMZO17+Bxaef89EpG1UQzXuQ1FVV4GEzXZAQrXd3WwT8K31Zs6baqdGft4
1Eht0eUUflt8qEeksv4wZZH2LFfF0qVbypguMqRGGiSHQMlvO2QgtzlQvJMSVs56TNFimJJyLhX9
aoM+BTbkgPmvgHisMo8aRVfY8SvaytiTpt5j7o3qU4O9A++++BW1zODk9FgYyaaTaNRrm7TZ5mOe
vOIrThEeOi/uWAzWDeMrhpn9vex0LGrkQmF1E4cPOQyvlYoR6qe8UQU8YKW4JCzO9qPQ8W/NtfQG
MQ71kPYlzhexbW01dWwfsylUcWfMxGuvglRVx6Z8U8z8EAuHhHSaUiIqh1lqMbvXR638ZmepWIkw
Mj9FjVJshqJ3LpPlwRwYBvVumlDhHQI3PPLJdae4YBEPFd5+iEPbWQvDO1Zd1SCPHjZ3QaZSLJnP
rgfHd6odmo3VqvF63OUweGup7sT5pme/pe571rtLu+zUAgjjPEgGq7TIN/UcZMfQ3jV1+hyoJX8b
X3Ue1dCzH3vEzaJsYCNDuf9xcoz+NrGSn7IlD21TW7C0AD7K8XEetWffSJfxilI4jwPGqtDsRLSH
tI0WhVuKmyauxo1aqcVNrpr9Z6s5JDMnrLH04uiJNt/2kjlWRN+QoMwfnDgr1q2wxp2PH9OKvUPx
RROs9zobZqCAdfk5wrlqDk8I4eMXi07Z0lTbn0Hv95d+UgyeSvU7Oa7yi91lVDebuD8GbVN86a0t
oGz1c27UyFfDQtrIcO232crsHY26vTo+FMnwOelU3MOFO9y5CGRvp7DXDhlb8c++jxcORfhPfL0w
7EzIAdvVZH0eHDfb6A4SvAgs2J9HRBvcoPhc9Wpx60JkQ6CMcOPDXOpMGCtRAr1I5Eq69THZeBG8
7F9K9MUe7KnChZwQqfX4TmdvtZJNd/LjQx4WwTIhaiKU33n1H2SvHGdTHdqTs2rBaE+fozAUt7HQ
ub/mQ1LlqzzoigtlL+fB7jCNDNFXvw4oa1BJTgl78BrzyWHuRrfPNmlCFWutwT1CyBMUoryKHAi7
/WeB8uONbMl4aNabXMevrTXNdGOE9pBv/KAY4L3ZSN3DZda2Y5oOK9PWRY71lN/faTlZhx0qygfN
mv4PZWfW3KbS7f1PRBXzcItmyZYtO3bs3FDZ2dnQQDPPn/78aOeJs5/31Kl6byh6AMmyRPda6z9M
uFPRtxjRrH2cqmuiFKKUGlF3U2cjoNNUEsEIf+ofYwk9edaS8ZvlSJLQdZFc49GIHgvDxjl4HfAE
XzLP0CB1tMlwI6v0j4Uk1zdfVv3GjLTsvvEr7dYI86+PG60Surp8xqUzT/zlOhQQG7wUrwO5TNSG
QNyZoTpNq+51BQif/uiLNemcTT9GLYZr0auZ3C0e0MnW8Ux7qy6LrcHfBw3cRiWBamDsZrQyeVD6
qb+7dMeLH5y2am+qXyd7qmaprsVpDcrrEJ0QvynZjrdGaLYLfAg/r54b3ckvlolgs+8ZKcAmp3w1
NAf1RzXZI5kMi7/beEmfVUjNmkhVyuFRjcrKi9FIrLNdYnXls0zS/Mm2nz6mgpf/S8zjV7QJq49X
llbTX22BDcX6wuoOTVn9ejMfNzSE/HgzqqkOZdr88YaaPG6PEDIw8l5fUt3p32+q9/q7uIvvlyTI
HpGizx9T3WbzQDoL7Dc0pt/9fWtQiJZRtf8c8CmmX0VJ8W+dpvrzXE/hy/srnoRHYm2aWDXAQSaI
oQk6R96T9X4qYSsBnGjYdpIPEkc1CtMsesB6Frp6dymLsTlTx8WyCi/SnYO2mH2SdTPtkjQhAwyW
dRuVidgrLTR1mKiebWvsMP7oywMD/wD8Qvdl4gIpxESjsadm31lN++p25nPtxeJvWxjgfEVBdgU3
D8l25xz4qXgELM2+ep0x8gdVpf7DaMlIO2bXPwQmSQ7KuWIvXFN7LVPrsUlHhOkd/6tDVvJlwPpn
78qm2ZvCeqyRSoYEW+GfjR/PWyGcR1Roo5+N1ey1opu+jy78OZMtxc3I6+gw53I+qYvSCNPt3FyW
t5yLlFvx0FV72FvzHxdJS0SHcb2oQFPrYRQ61PH1ot+v5M2oBmy72c7fkYAydqaWocVn8luvoc/g
ZpHJH2OMvOf/OWNmBpJk//s94IfnP5Dw/bgH/PPt4sb5fVS/T7kmH9XBhOX9WEMU3pbQlHfSyHyf
NaNPHpiWLj37fTVPJjLYeAhMZSmV237yt3bZ5a9aLkVYaIbxM83PsrCtfxzD/9o5ZfTVWXT0XmyQ
ygYgvaOh1cNJXe39vjpYr9b13Px9deBDp5tJe/D4w3e5d71Q8WaLSoDdXqz80Yid5aoGVBq7mnS+
s7iaKCid1qfOLvEowXaKAmc+tQJFzczcJ06bHXWjy959/0WFLM3EBqYsVprI7GXv7p/d/5qt4hg1
Ox0NNxzb+r2PO8c+8Twt7rr1YJerUGngsSdty5XmHRAwxTw+2N9l+ZORttaB6odzqNcIdTHKH57O
E3ywB/MFUck/WiatDD4gGDIi3XWmaiVNP/0otOeAUATciFG9BKgOLcQQX+M4MzFzm8uPZj/m2Y5i
wXRUo+hIUS8fQR6h2fxs9sVhMAP3q7CM+YwYGzXvPCVvObnGZlzfryLwK+6+Ouid6I6dYSHjZ6zi
75XlUqFb259Mf7MqWjR62L06cZ+SPswdElxBCtG9RGnfsZ9VlzvPZdiUsroANnCedTlgOPDvC2A/
bkflVO8kDZJ5bbatS2Tf7URf7uIoGWByI1eqvtedfB6t3PkOeHbZdtjjoiXUDle+AKwYiXzH4WuF
b0PII20BbdAKpr1KWZroLNxwYQrTuWLF/Bz1dVPsXMhfB4PyD5FUPx36zqre6n78AqytuU1S126+
Fz1OdlW9gTmmCKZpzk7NMgmPwgHW3bW1M3iCaElcxtnaqkG3cLST7vmgndY7ZrlGAYBCz0WNereA
m51rY51OlvBcUSP9ONRsnorws22U7q+RBuZ4CM9T7gj+vfPndUWb+GSEpqtZIDiKsrJ7QiG8eRqI
gG6BfIrQ/XlSPTlsomPhlelGNdXAksQIAxTCPKo+dSjKPWR8jGky+OfS7+fNKOsy3iyonJ4wRKlC
UOXipg6jj1jLWNQPqR9XMVmidnwwTTZfqokadbkH+ldudLt1tpZw0CoxhT2FaRV09+pQl0V/v6xF
SLBaf6uuqFq6+z/meVEqLmUN0Hqdq6bk5HJOKeTotDT8M5Higkp0FvlndfB/n/33iJqeuHO+QWUU
4ax1oupTZx+zZ9Fbhxh1XysuxQVKnLios/+t+f/VF6QD0hSek24/7wdDHKopxAJNzuO9OpCSGO/L
FWJegankOevvPgeD39NU36xjM5oDZlHz1ZWwa5CfVqf6WKd3EmFANVddOjrxb3w9NXVrN1mNAVDY
1u9ia4m2QFUwzhbQvtxW6H3oiQERP800OFcTyA/GHxPsmtL0L0GrIuruCWzkk9C17Ga3TzEq4hlS
fro8Rbqrh6aNqnnKul9hAngQc2vt/N5L3hCrplbdBChjk0j9ioltyw/zrYmN9K4012RlUom3oQQb
qAPQOKlm1E93uYbGRA8k9DZmxrMjO/na2iD/JiCiBXUZtwFopZoOFrhuGPXaG2qcxkn1eaM/PsAV
Y7JVnTTKHBfVUv0QzuTVwgdU2V4KUSeXZUIsWzX7xve3le47RzaqFiVI/UsAJPmxxOOg9PStMef+
tR9KpDQxPooQmGifGhxLSA9BrdkKxF/NVSH3D1KUdC39csua4Ws/aA4s0jF+WvQIKkAHLN6PnwqR
x0/YeyZIgMu/1fi4Tqr7LN8PPqxqNUMNJOk1MG5V6r2QsawefXOMX8vpWXFWTKx2r61e5mR3KWjO
elceZ2xxdqoZrIkIcBDOB8FlvYXn6nALIP7s8F4st3ZvG29aNn3sntB7AFY5D9+n1qo3jljKWzTF
GmX2bjoJ0xIP2e+L8LL+uKgEm6EuskjrFOy81gVArRgSdUMzSORNtawcDE4HSY16KGuK40Ov1e0c
ZOF6georGvHHBTPY4g73w+y+t+VLF6c/5Co/2GTRsHFBRt7Hdu/cSGX9XdXm/A3pa2xENdQ3htbW
b31i/VTzzc5oNrFFeWvBafNW+5ifq4FEx8Szmtrp3hBVtZqoJfBjIvs+Kfxgbyh7sfVQTDEixT11
xtVZ7LNfNVunHAdEMopuixcZhtv/niNA6KINNcLqdqWPki/3kzhUnn5RxSbf+Gteuld9suVbP7pr
3oidcm2gaO4Po36SQpPX2EsI8ow0epE91El/8dufnc4G2bb/+ffVXmMnH1cnrv3n1UMXNyFRx7xV
SRhshsqrwL3iCqvO3GiYRW6HfoBYrtIxdZe4O4A8Pzp0CDdzHXkPyOdA05bQvdkwUVK3EtZps62+
BJNznTHXA9VFOnZp7vIkMN6b9cKlWygEet6vC5N+Hh6DlLB18oPyUuIjvWkUmz2ZE94JUjsjKejT
x95PsSnWvn7t+9gf8gl/NNUgfsPBKbbTcecWO+DI3qPrNsAqUrw/P1u9vwVW7j9mk2xvaLq1N3pm
q//ajqJ6AIqbPhBbyNCKm/mN1ByKJu5IoLc2+wjTQTLvz2paVFI1LG0bIWLcRDYxgpgKouZIPtvE
msc7VQax/t1Uo/gjjXdTVsQ70+pZAaT9OutV9kK9l50laPFjVqTJl6qwfigLcTktr1Zt/ppgai7k
PWHtNCdubzW1rMe5e3YbFNk/e4bk+UPOQ43TUkOt0UcHa5y10Bce010SQ2JIimO+fhKOPvzqq0RV
HFUz+j1P9ZlCJ3tVXxHi9p9En5/HiuK3amGSox2bSbAEdsitb5zRf18iKe/UqOm1FTJZJulcd5jh
zLBzHvTZOKmm2kirZuIx+tlUo4W7/8C8WJb56CQmOH5e5uI1IJtXLL/qUmdJ0GgXGXdHMrXdKs9S
86hOk2PFInMUbjR9CYzyW58kSCrm/nvRBcsXNUEfE4GCDCwQwryPCbkRvdf++GuCukMymlm4uhDe
/b+zJq1OjkSdv27j8ToW6qw/ft/mc4J6I61svpmWrJ6JrNx902pOQ652iS54MxCZmQ54DZft10V1
ZpO5rwqnPv1XvxpUfR+XqXbkm4elQCH10EvDuBkScDlEay20ptZ7rwKoXdLEWTYYMAJja/k2kpL/
vwFCph74/0XVsb0gMDwYOpYDSUR3Tf/faFBwW4XrGpVzYq1bjgnmDMsmMGRxbok+5o/TnH8DNZO1
l8TpcKpg1RhmH+9tzB12xlQHX9okWmsjCwgB3bVJ7tGXdEV5105VEVKRCr5I3BHJGDrn3sMSYyND
sF3+FzVTLOLiGRibmuvEtvMLlDagbapBxPUcKlO+fVRNaifajqSUtlOTxYS1ix/77x6avhtoDe4X
x50JXTqy7KppOZS94Dzt66GhxLjOMHizXZnk2GDTEkX2ikdUeVUt7NGTjTDt9Nz3M5xEUuVnOw6m
00Ria5sgp3vsR1BKQVrWWz4itDQ6NIlkw7pdLmnwMWrGgQvrr69OavJSWRvDx3StRK/s1HdL9zIg
ur51RSUpONMMdKyxeV85JF7ZvYDPiPfJ2CNMvY6aeR/tSznWxD00NUuLDlOcTdvU0AWMPDQzyfql
9956YK+c3i+uHpznoN+qFjJpv/rVtM8+gkNgfhnhhO+VP/tSL+/VwRVl9XH22WcY5uMkPO/42UXC
CQ+z9aD6kIqE08MziATGvwbUqDZHAmUL0ZxJYzinj74I8dEgBt66ONmzgON9X+RxBOgbJvHeSoHG
q84/Rj7bI0T5wHNj2Gxc93n4uIMlV/Fnu380JvPX6FL6yBnFuI6Yi9SfZnSUart8Uo2Mh91hTux5
o5r6OiF36x8G5h8X1aXqbqWT3ZzVBkV1FShVbCFJUnRf+7ouSR7LodpWfMHIdj640CXu4mQcn0hH
AYqX8ElUUx0y2wRd1HjihHro+OS6BHRS4qi8XqAOyGohu8Rajv4TfZB/xichqp/OtOAgvnaZ2EJf
a1wTVUvdZ0L4Yed5ablTfYjLkCKunGAvy+XeQ+DoXoqqf0oap7lDPOJFtSpfB+aFPTb8WIS5VJ86
IBZ1GpABuKpWBzn3EmTNX2q+6sLOBNx+471a2UjRSPfbb4P9tzb21tukxQuefwBuJexqvu0mPOfa
119yb7K2k2Em296X35ym1M54yRYHr8ymTSH7CgG6pN8Yi/EoRnYKmrWQLesa/X0wxL3hy+BZ4HmF
u8/yHQx4e2hgwPEi47JDyWQ4TlObINxQYP84dWdyCDjfTOlRL2L3Pnai9DCxqcZjafCuTWC9lA1a
DH5HiBHwJgKjzU8t3lW7YIQxODbyULt2e6cV97iWyDXcCgZMDwze0egejTzdZ1aVHdPaSYGR56hx
xHNYzQs0lCJxb3qE67Wla9O5SAQVSd94rb2p+45EM8+XytavlVY7gGpi9kF+FR9srzF23ZTbD6By
N9Vsxk/qgEiCfloAOXDz//SBtMx2TeU0QDD/0zcGOMsnWh6dcHJPPq6NW4sUQ54/qmk6ULY7qtsP
nxfptTby7Il6dJD/c1EG+XJjGF56UH0zqmN3URJcBhuMRmi1c32mJIr5jWqXK/JCtdXB1YDKxjOu
2yjK5eHH0cQs7mwgAXHOtMHQd6ptDnZ1VmdQzpm6rOOtukr1/rpUr6YwktR/1EqkFqk4jdCWXw+q
77P52fdf81K1lqnhj9PP8c9b8GP1fi14H6dSDgjTQajBPfU8td2vg4ix4MjWQ+o5SR6qthpWners
s+9zIBMN4kWfw/99i8+rf81E7/xQw+zbRLUIx9jxbxryoc8iH06oRPwNfHB50Af8YewhNrctIB/g
6TJ6XnJZhRpZnJ+O/bOKJ0APIzazPMWTG89B+1gFbQUTLLFvwyhxwxRd9nfhH1PLSH/WchrQuork
s9ZV7aE0cvtkabkJQROtPh+g7/d09raLjn2aEwBRjxE02DpoQ16spcpfcBc6ObhLvCf5IPZ+3ID6
G7FQ4wLqxXEavxg9v8y+Tf/qqAO+mIPceba0KHfm3Xu2ZLupt7WXsV3qo9CcsJu88eLiw3JBhD+/
NPbOlN18CvJiLbmS8SBRWWwttwmOjlmcxJJapz5G6AEMWX2pXOttBT2oB3u65h19AsFt9MLqOR+k
26GcphniPW0o2PGBPqWiOiYoj11Jm2KCYuc4Mi3zoajG9ODLZTtrXbur5VoYrzrEjQCXHaw41imA
gZjme5OdZg1BHg9aLKIGfo4XevqkNUZ/tGd2OFFKoh8MtvsXYvvHtKQYn0zJeNdnQDFZVzZSwxLM
mL2fS5ze7ECzqSGkG3vMXnIEK74TYu3S2G9D0tL5tazi8RohK7lBO0/7XvraJRJ98eqiLXws0PE7
LB4h/ACQLWioq/ui/1GBSQgnvxluUDX9Uz6n0z6NDO0VxMEV/H99Bym72MqosDc4ljQXAPD5mz7v
eAoam0XyhUE3Ltg6CQTf2iwPbT0Vl9ynmO3V5QOxIlbMXZxvWtOytwalpIfBsIPthAZp4FbbsXWt
Qy/s4Oqa+hu4PzQoOiQVa8xKTinlsk0Sm3977pSdERiDgmY/+zzGvKwszkMKnlqr9BVTF1en0rJ8
tEBFTYqp0o+uJs/2WBub1q3CQOTdNjCLelsimXz1XJGfXTZ00D5CravDQHfBjU1+9LWvEf3sZOA9
pyfBvhKZMPL8TcDmxJGkewXQT923DnM6v1h9XTwXJ2cUt6FzMdhG1gZvAfA5CXmnvZs1bOUXzd81
kl3YbD5gUKydI6uluiMnoH0r8U8inpQGKelPvbnr0+lmuilM6puGK1Y4y1nwuM/6OwgscZSeop99
Ohv7FjfRszrUQZNvZ+zz5tJPQ8RxunNdofFeywD5riI7Opq9b+zcdHduVvebanDfdSZ4JlZAY/LM
Tqjb1+ZUntXBDET1caaaWuWW52A9qGaMwy2P8d+z/2s4J0NHzX8MLWLKc7P6BBLazcVHuy3KvxLn
L692+B4k3gZ/OvNcytw8L3biEKKzv82hGXZVFAJY/oabFFbvPEUABWMhDJkoWDbqFNTzi2sm1T6p
Jus8pq519mZompBGJvBvpygTQVgmAxmSEQOwVGoH4VBiDwOfO5RNtUnTnlW/AUNc+whR48Axe8jm
BMhCb3jGAzTi8W6llKkneXNHne+3HurmnJ2axi2MzZTLV096WJqt7wBWmhvo1WnuXuqqmM5BPE5n
bT0E+javE3QXy6E4R+tBrTXqDBWcBBIPKczQjTVjO46on+np2J9JAmECt54NzvCjasovOHC4Ya1n
fAL1usSSlXMOMysCxnENX/Mx2i8iuyJdrp2b1fxRHSKBrIiW26T9M9T92vnkCP4w9f8z7PrVAc27
60iznMd5Kc5sgHotH86tWdgn2wHg4RqSGM2jmjdYfbGz9R41FGRFz2Ugv1ll6+wKPZ0pZpQdLip1
8RobQXPmVwrPjg/WnrSLm2Lk2c/QhQLvoP6wBGWyTVFJ8B/CXM6i7paz06EYRfoc7TC/OpOvqM/s
5f2Dlwo2JIV+zlYfOdlU/cfH9OtGfEzqLC/q4eMsQ+/51FnEfREyHsDxTbmJSx8Mqd4s+9Z1blYp
0cyLA0T0taQ9q4Ov1+25z6BmYdkBthKSRliVZQgxvT1LEX3D7enW1OABq7juNqlpbEGhXfymD/XI
vxjOdI6FfEprUGgWOJDTEDfnuiAtb3jOe+Nq0X06DcumS4tbmcoJVxPjL1TjETtvx4ukXIsafIws
plv4sD0Ql3WBJGR691Rnbbx1XXZETZW3e4Gs9AaeLpXX2kZMC9wk4MXX2YzkHomXdIs4QLOLHTwp
NDHGRH6whLWKH5yd74vI/55pJMAdt3uey2raTlXsc0kQbRrTTEJ36fJ9QmQPgWt8Tjyqq9M8gEJf
E2BrcTVzXAzTPcSlwNXhg+qtvP3UC+dVH6JzzJ2BdcIeuRzQVoRVW35UcAH9xjmCRdb3bdCxOXD8
ZpcECYuEvAH6xCNTH2FHx5NzhID0EMRbrali2C38JoyomA7oDVm89GSiGsffkyYL+c7JCGOe+BgH
m/yVPXsZskwyesyzGHnWPNAOscgfp9Tpjr7b3bmR5l6ypDqlrFlnEYlDL9OOj3LwkDnAQjXHSizE
jkvumqVcdtBE8DrT4msmZLXJmkbf8Wx1d9hSA/Py8ld8IfWdm0IuSrUaV6MJRQOR5LsxMDGsR3Jx
l/nxq7Rhz40UfmKvm64sdg/8hppLkWA97Q1367IaQrp/11HC2wpKOpvCt8COsOve+rpHtdIwvg0+
VPmua5IzwO2N07gztsgtGjWDyHZe3/XbIK6vTSJORWKBEAjsBwxiIQuVgQ3LJjc3fguUvM/bA79P
9Inb8maWFQyFpt3xz1qOri+dQ+4Ou2k0W1gwdhNSROJLLd2Lkwj+r1qaPi0WXznTOi0kD/cEE9d1
93/XCrTT8nkqT4Y1EBoMOrVKduPZMgPd71noqWxsxgppQwe1rEuui3/SuZdg9VflpAGFavKymAra
OKvpyAcB1cXzNGPxC8aHOJu90NEWlCJAv9/l/WO7YO2lV/z93Zz97VR1sTN8zbrXHFx/ycD8E9gp
2ll580IwdVlaE+1uB9Ly6OsPaYpYQhUsB1ML7u08KTeZ0QVnxwDyXhnoyGSpv89QNb92wf0UGzE6
0ol49oopIvzJnaOvDd6WHJID5ad7TG0fTT/iM9MNgrMhUDtP1kR2EEX3UKox4iBFdq3rRntYHPyy
gPaaZT2ftbxfDpCrv5WlYYY+2+LHcXwp8xwvhxG3aTZ8xo591LhpGufOzRPniKA9Kq9G82Oa2a4g
xhFdWI2uae7Ux3l6QDbPCR2o2ofG8dKLm+uUx5N7LxjabUFluBkq/yGZcJ2wmi49dCOIJIscfJhG
mXdfLzpP/aV3YVjbBjZf7KjGQfrbOJDmpuutKjQAwO2nKgjRSPOeYBwZoOTL7RBIb124HUj8Xr2p
B/yX4hojS1JbSNyC2YN4hdxo76xvKr0mQ/FIwQWdwThqkSRB8TUL+J5Il9KklomYUp/n7vrljFYa
fz7E4qX2k422wM9HKLIITZ+0nGEP26UKXufMZIlGAO4QL9Uee8xvJnSvbbRQrhUGqNCyEvlDOYE1
BA+9ifWp4/UKYP6FU23GBDgC0p/ZZiR1s5lHbzqP0ng0477ZS5bnBxkUsCocGEMsAsljHJcvmFre
IXd37UkvX1GOnTEXo9BXjfvIH4Kb7QyHfGb9qWVt7VxdR0q0FvJh1mYrDKZ+/XvYiha1O+8bvXwG
+N/ufKvut6XWf88K2e1dv8LxSYK4sGK8/bIEiTjLnkAFEjnxjyDYjxZ9BKtUonlXiRGaOFzDzH9Z
Slv7EqTaIzjpi4mq/D2pj2Fv6ikBkNuOVyPp9n5WGZdkbfWdGK+utMarrsXO2cWFBb4zM0QC2pkn
xCaH8blIDYJSYF5FsphXCXtt2yI3tFFNHtrnaU5bTEfaCdz6Ur/FNvjqrqrbt6oax7C3+v5tgskf
Bq41vJHTHQBOxtNbzJodwmOEDUlEEgqEYN6MYu6BO1DcDJasB9A6WG9t70LW5gv9ZmNKh2RI470B
l2pDBAT9N7YfRD8wm7dTZyCAbpObqUD7vxHv8I1qOuNr2i6AXi07+braCIRWJIfXKknQ/EdP4KUR
GsBOzE+bvn5xYRZvOr1zviR9YSG1EVdfhOSpPLvUzbwgKo5T26IAhBbKExQ4IkDbjkFg3MMMFijW
gdB2DGBlS+OZD4E71vvYhA0KGxFDHtHM90Eq7EOad/Nd6TXj0cYe+kKWvT51Xmuce2D5KHtiLewD
HoBf5UdHbc7xx3PT/DiPtXXuAFPupHQ3dep4J3iE3hafBd4S7GN0Stp81wmdMFb0t3zWD2XcykcQ
2s2xQxJu5X84aC8VX5oMU8d0qb6W0J23gIT0TWnjO1bYF1fYdziLGURBxo+htV5B7f5TuBqJFzb/
ulmfMvYPgIDldqphU0wE4n3CD3xJxl+HIdPOBe8ltGY/2FI5vXOCZDo03vyKYuG4dSJ3fe5N9l6M
CL1UuawvRCdhWkCvMDxjOhYIjG0mdABD3zKnzYzt78ZbQ4nUscaTPconO3j3Pd18KbT5ZzIQmdt8
XxPt2Gtx+tDkBcFE4L1F0BPDynH6Fz+G+QUrHvBQU+/TmJSu1pjAzjWLYLztroMY/X0cFGbouTO2
qeRvB/MOaj0aRKsYQ+pnbwb48W0dyJMTkFu3Bh6oQibJXiIdiiSneJopt4dGnrxWXgvxILTGBbxN
f66EZhwTTdxYuLajnU4bY0YlyNSbf5BeNtymBBvS/UNCdmQ170C56UKETmw7Z7kYw24p+gIP9uaS
mF52KCPjjd5HWOMt0lnds6Npd7mX750K/KTGJvCjajOuUWNevpAAIKREEpKEoE8KtNg3Qy4Opv1u
ltLa83z8Ug9FsTFlOt73fOEpO1rxFqHyg9c32UVaAFXHaoQl6Y4vU167hziKOqxrhm96W5JSsOVu
cROefVM03AtSA27UorgH63VHlf5dOh18IKt/iaNZgPAI8wWeX9+g0qAJViatqnZlZ3i73GPhr3s0
GBJ8YSDs7CB0JF9af1/nmEeW+hBgb4OwU2Bfl6qnrovCS5oEy2PJTtpNhx+aiQSZ4WcoU0ZI6bje
szT/mjySZtTC2XFO/fvNS3L/7wBOWoqJAUhWiBNFfI5aI4PoNOHpPS7BDU1H99yZ889mLqxDNq4f
iPCbh9lD7W/TCpKe6Po+xIEw92OxtOcWr0JAc8jdjmuuQNbtSKqIFIVsNl3mTs2Dbup8wUVA3FHN
hBxFhSs4gOr+xEZ4OMxqWI00kJ7wbW1T5quOjxv8MabuYkr9bAs5H1zvn6yOmtPQa9RNGn+jQ0M5
Wzjb484DNc2odPeIQc6mgp2+qZB2NZLUPVjzLqOI9YTmzTVHQ3Qjuh4YV4E27UT58QXqKh45A5yl
ItuNHdRwLSt4WIIWIn9z0ArX+xGn1P6xKGUhKJetu5Tk8COcNgQyzzpJqDBrLeL8arxUSbfth/6R
8loVYmoJB9UAYOpa/a1fpAU8pLIhknW7JD4lMTo5Vo5r7JzZNTIUqz+kzORuBhOEjFryVOasV2ia
aXgDz4HbIUHkWOjxNdE2ipIvvUR91vTO3TAYL33+RQeVg/JC3Fz7cvxpU/M9DEudHms9oXxmsL4t
QJvwN9tB1bQ25QTMQdPmaxQg8VM17YuIGipz0T/RWBRf9Gj4TnzXI0De7uc4WhWt+S1WVXZ1sXI5
YZIbbwLX3SHp804cjva17Jdd70UEu63/DbfQ/LhoeNtY6UDpyIqWUNZeHGK9w/eqec1sNyZ+an82
I/ZTXrp8capsnxVvdZnY36O6u3ebGjsLdG/l/DWWsgzRHMfaci6fcMzq957wnqwp/1oWuMCL9j2b
jJeo734WOfvUPv6ui/kfXzQFO4qgp3IQx9TlhH7xDZSPHHFq6/6gu/3yvRboskUY/Jr5gANqHZYd
qRStMOq9UVvdLnUKePji7w6XNQpXZXc/DqhTSj1PAQvWaHkG484QbbvVzDN1BJnh1Cyd6J92xWY5
HkQCZJ/1x6En88Y3V3iYIedgUFH9hYPM7mMAshEsnkdsHX3Tu9HaVs7sh71cvuV8MNjNE4/0j2Vt
BftJVsljNNkOiLlrGbhbQeD85rXTyXHHKLQhzh3QP37RfCkeVhrpIY00lqguOJKODg4svN81RG1K
3YpPRRSVT3GT/UDvcQp9A69709Iuf3k8INg+eOU5ptQXIs2PnXIw5Bt/4gF/ZNednbLMvo4+O6+S
lNqmxLKSlEIBOFa3+ElgElFbVbEV6KDx+CegEuBv9gspl61u2ki4lfZ0VWdWR7rVg5GmjyW8kqgZ
oPA04oZ/+SluK+/ouq62KdNKu1olf6qH34yDLQ1f4dy61mJ27ilLFSEbJO01mAHMOXm2rPsl7dVa
dOjqsZsfTadNHrW0TCGaJi4yxUFuPACLbsmrBKS143Rpdu7c8UpYlXfPIAnQ8s77uy6OqPFkS4e0
RQkS6ZcNlsyAtg/JvT7wFLaXPL/zUxcKD1TWTekt0T2c/W3nJmje1mP6U4coxm49IfdnID2K05mw
IRTWuB8kMwUp8hcanhOpEyqwThPL5jJnsJkUo7kM/PrS42wVKmSPnpKo/pysRlWTDeXGSbF/y0nk
roXhAeuhuJFboSfjXk5R8OAa5a/DGKF3AGrls9u0DEwfF5Bj3bIoR/dfUxsN4/t0hraCYjq63L1J
qZBMIQ9I+OjwHea3Fjl+Smv+w9zAS2xmZCHWbjXL9dlC4I/2P5yd15bbSLamnwhrwZtbek+mkTJT
N1hSVQneezz9fBHMFlXVfc70zEWhEDsikCRFAhF7/+Y+ymWbdZ0by33Wrf4swwhJXRyPyl8CRw4r
yPpJas10A/quaZIcWX2y73RqFS8tULKyUyrXyJAYQboIByHZFNcwEn0PZT/kUW05N3nQs78qTMmu
KI7zDFH5NwExEB0eAzIHjcWZbdeaJRcgFTN1x204agFCDmIKhVV8xhCZkFPyci5XdpxQSLLjd1ZV
00vZTvVBJe1yl3bV/HONqvk3J5yaTYXO8F6zggmP2P7Md2/+Hk7qQFpINc+51rRXpx2cheyARPLu
ls25GwF0TB6uEmmTUJ8E4LxVvPit771wO8cqRaIRxKSfh/lXI6rfpflfHIHim83+o9BZasEg7k6p
/8aNDz4OqgJL2+5gZMZ6n1AOaDdpajoX2RsUXX220uac6H6XQCbyk63mqThbCX0GE8n/Cyie1161
VwrwzOdKIKcKJKxlS/IKRGuqE/1ZMhB+jfzEWNkr002mVdwaV9SlUeMSrhZ3G4vZanGHy5DomnQt
330GRf8/rC/i0Y72wk9QOpCD1rWPd4dy/MyaLSn0F9kB/7Agxwhb6ng3LC/mCDr43aC7GlzndNfJ
1px8GTa1cfyUDf5XE71qPHZsZ9PUO8dxvZuPQ8HG0Gdt6YmmPEBTSw5Tkf31CAURMr3wxpcocZgK
Si2Mxdl37dRlBljzXzPHRg0Xbt5Zeyrp/k0l83+bXTJ1+EuXGzlOdqDs57IXJg3zPTYggZRhNj4l
WaSfh7lvVxkZ1JUe1vFV07T4Ks/GyEAK352qxT86JnvOT4mVbmR8mJPevA9p2INXOXAieZG27jtz
4fczoptqEJFe4/KPg2Kr7aqEP7LouvEvqUCfj7O1Lt2+QX5RyNVP+rioYOCcZW8V+kvbUfrXYm7U
J7eLL5EYlZDvPwR9DTAGxC67OG9aF/DzN9WAvL00N2tzUqeRpbDmE15nGEXgWG9a0Vk2+XxOeqd2
T7I18Xi0h69a2mtPFbARGWzaujjHDVoC0l+NDdGwN5owWHVjrH4Np7wnyUeFzXTtP3QPe5Ks6Sv+
QcGvIDSVvSbhlIGfQQ1cLzHLGkLjvSjA68qxqjuTTeoidyPHWkb2ObUXpihyKlvLz6l9b92nxmOR
vTqtZVNCdpzNfSxZE4jwNUVIUTSunE57xZoguXrueC1Eyysj7XXO1ijOR/dGlqtfuEWlF9nFoVki
oFfv5WS9A1I1Da26lr1RHiYHOI3KIuxg4gWkCK+O0VyGakjfs0wLgf+2Lj+IoD0BZ6zX0zz2byXf
NBdJjz//PtR29c+hvepW/xg6TN0FDdYq2UVhCXyuC6obODobuFDxpyo8W6x5Ctbsgaf90EEE634i
Jhd8lD3yVzlrmpUcJCf7mEjf4LjaN8tMf5sMz3Tay2E1+1ALr5THbHlNHQb4Qs62ajJ2fZUoS38E
pNagarrTIt+7uaHSLQef+nI161ubTPdfo25cvLmIPmrUHQS3prmqmO0t8I6njiJcS9R+IDkyD/pS
NqdMiZ4tbEBli/uI9dInw4gB1gyPO1Ao4cZOOn9N0iuUswapRKPamYGawlrVUXiWQWgmsLqwzFgY
uGXcB061iXXb0PIMh+S4CLo8OtWDl70qQ6qu27hV1rKZNxp85QAUjB6P2StiNO6LC/1BNOQAsyRL
R73vNOVNc7BUnHhg3czvbcDCu6lN/SAf0DYU56Zt33iSVADxWv2msrvPtVm5ANg3vsR9/JWnlQJz
l5bow7RWuUT4Wu4rDMNXQWIt+M//q5rnD33UfJb2hk92vzd5gqXqYWrmcIs3nflsTZh1pErX/GFw
k9Hy5lY20rI1Hm+mswq46yaLXF+FA6VJCs2ka7P7iYIqIOY8lEL+bYyKddmmbD0cnZxB3fUNqfdG
sNwwh1R3alVmq8nLy+P9T5m20EXEz8YgSSQ9imYz+AFrLjjLUI4q7pp0CRg/8UPWbSkxbc+wsJkg
CEzPqPVgRhoK0fD2W6QJWnzW5CcvaYMbarI4JxVh82PsXIRUwvRrYXXulgK7tbVbr/yaZ/mZnGbz
o3GAAeSm4l6btK5OLRvkVWV63THvoQJIogwWWv2u0dLnvsvIkDvlz8HKd4VeVz9V8mV/PxFjZGTk
ZHCgiysBMngODrWrDAHxPZKHE7oj06oqkcBrVWoKCRCxhfwaTH1sr+Ih7Pay+fdh0M8+h43Nux55
b0NrDeFaHRMMqpQZVbBxIFeisAMWqgkSxS/PnDZwVqamIjmDpMOK6kG9Rzjew9w015/+ccbL+4wZ
+VAeXS9Mb4ESbGb2Xc9NputfRKsx1OIZaokOvVzHW7UDYBOyzlEwazadVxY9FvLkIGwKwb4I6+mU
heBuDL6v59b1lZ0009F0fK4jBCA3POrAqHSQbc+khDbSdCdSUdRNFNVIzrkaYpWDwOO0aOGXbZuJ
+w7KDzCf8rKNAFmA6QOu0ao7ZRjZ6oQuJXZUmbMTwlHxgrK0XU4TGpLuBPyNM3lgXzNu7BK1EfNX
7NE7NnAaVbZkWxkrcUW+X8AYe/tsRCcsrHWUSQZUIaIges7mcjq29s6sWrLF9UCxGrxzv+DniSu2
rvs4EuTWAXgNLA9C8tA3yGgCL4kvtTlPh8dYeabO87iaxNNeNoEyebvOKbAaKFz/KTeajTawAexE
K6LifcFykUIgLXmAsFLuDZtE2CMGtipH1pCDnCU7XFI2CzXPKjRJmIv0Q3p1+nztDgU5rt648nLV
5xmZrX2Lni/Zq0LNlk3XseeqBwWF00p7Tk1kfhDk2bWyN4Qhvs50BT9DtrHZUlwv0cP+mgDfThUH
KazOOYGpvSrj7MBbyJ2nVFPgBScRIATRlB0jFrVM9OO1lXZtvFRC38O1D7Z9gE04RUzTR67EHE9y
tCeuZT+lbHDvl4zyyFjCmkg2UESVonUug9nzq7GS/7nF2gfwArkU+eyIlCk6FQXufdtEccJVUyCa
0bAmXDkjSg0rB5Ea6opYi2W6X90PY9Yuecr2x0d8oALQr8pS2FJ6RsFHw+C2mChoPOb5Zu1sy0z/
9gjJs/tl4rVtbsK6Dm6t/tdjfyYjmJnft2ddEwS3LPuZStXQOcfOwrIDTJ5BbyjtWtfQ+rHCQVlJ
ZwzUE/fkHP0dpn4zeXsdh9OkrTaNOSHkLZpJ5GPBE2nVpdT04G1yN1hhGG8GrJkTgt71dmoR9ZDS
XTywX+83grutdGCNLfrw7pes0O3T3dfOsqZ9n45oHQurcxAH/PbJVq00M4heZlLXqzgYsm0kuL1R
bUY3nDzWkSTz2kKrBVbSZ69RxfHN5xsqx6Ypqje9Z3S/MRyBW/UbLYCkIRmOjaA5yjN5kPf2OvvI
gslZK+S6D6Nm6Oc2dRV4VghpZln4TfKWWrA6rNP6P5KhJzMQ+fZzTN5si0TcsW1ifxVwd38xEYrc
jwFQtURQoEdBXGuNZQ5M8EVGyOPnS5vd7x4F3ENUBMZXEnpDMI0/YmNEHJX3d25yxHxqivWU5QRd
hHWhE0y/DejbWTmbAdUitZ7a5wbdiWVumeRNg6BP9tmlg458nV2TzSMohD8SEspwP8JvqCqWa3JO
/REyRbhSRox6fcSCWJ1o9UvIon7nzTal3Umzv0yd9VzOY3JyW/bgsT40V93peqEspm5N4f4uD/+p
Q8YyC5VFKuT2xs099DUNtV2E6iS2yTRlTJ7JgzLN6ikNTBWgec7dnmLW11jg0R37X/a0iaotlTKK
btLTduy79hA5oLnkCBlzMHtYWgJWrjj+R2Aa0ze/Ty91Ew6vSpBFR1hr4wrC4fwNPeJ73BUAkaRR
PuMu41sx3hbxTMRj1FP3mdMiZeEF8QIQmHMpEdf9aqZvkGaMt3CILBQCEGR1UgV+qN7jNY0639YS
TXX0ntQyyOev5DzsFfbc0NGk+aNeBS9YJXop2kE1mfO2g6G4B03jAYxRxjagquvaJ0hxM1m9EsFa
S/9e4CH+XDeZ81u8zdR7PFKZP/Tg0u3cxtDE85Z4Q6kfroJ1u1hd60ML1jEYvmVGhTiMXgw3s1P7
3WTXyg5De0zHHIu/bqASk9hxcwXhZR8y17qgcjzgkDciW2ogfCBjFN5YQBtNidKFmmDBYJbKnwbf
rPbVMVrrWR9YpHVde2eXAsxQj5OqxEu5PU0zv97Uc2fyWbEPpfSH8lyeZifZdDJ3o1m1d8Yq/kXj
t3hqSi9eSV9yJB1YOVGSzRNKSggoUmgqhuCLWjhPblJFP1R9FG4Fo3XV0iL6ZIrB8Jp2gd4aazZB
mPI4eIgt1dQsF2jCKHtNdeNneai9k6UawKfqInnuPL882lr/Q3bJkOW0otQB5URaZ4c6wjk4nYbc
YcbsJmPSjRtSzQ9Nq1y4J0iueAlCvNE4kc1AZWU4u5QiShVn23tsLuAKhFF0KFR4z0GiWU+Pszkr
3VU4ltZTwBJ2ha3AfIin7BJpVoZoiofgtu7EK8jZ+S3Wk8+DByWgVAL7IuNCknape7WPYBcr0ihO
tKepR7QgTI1q45ue8eYJYLy44zxGpMH4OcIoavMtKYr7CJ0iy6Jo1GOf5aCtJWPc/u3ITnrYaF6W
AGXu1BOmP42jkrXycW6fjSnYB13/Uc+WcUFZ07zEeUkHTs9/IR3T7aqoxebB7f9CH6Y/N9gztrah
FOtUUfqlyy4KtQIdGUth0thqGJJoGdqHcQ1jzDGMG/7c5k0Xh8nHPDEueSy3EU446BUBnOn0GkYG
4+Qhait/k7smYjBihoz5ymjCXM8PqekDg0SOgu2lT6p36wpNQrJPvFrFURbZpPonGZMShVK2sGzG
dk1qelrKmI7PipnZZvUj6dvvboSrnhLxeaRYHARohyHwlfkr2VSoWJOMMrm3WyECtbNSHBods/Ma
YbglBAecLBvscq6Rjx+6NPikYEFRoOrd3b27HpF4R4ovg58Nl1r31nKNoMR98/SIPbK2hRjX9AJW
KtO2uFx8th9rCzmvL2vcfFTNvcl7l+YpF2uanbMp7mSFN5hwKUt+T/JuNlnhVfbKsWFYmrvWb9Gd
BaYAPoUCbOnVp9CECywPmWgmIPCWCGEOq0fHaGfNfYjWj/O671AHGPShQxprWne+Vz+FiUIJ4X7L
DKuI2nHDWtrA1OkAPD1/nQvD3sChdFaG2I9TVqjOU918dGIj34hDVs0Lq2lKFPwYH2p4DYBK2sZ6
p8DeAfcfIkxwm+f080zGYhEbRSwerGIzAkH8o2rABDfeGB6sygtfsBGtTgDQP7JqDF8cq70MlorD
9TBwz8SReDqrFBr6QQn4qvkgQGEVbyqxtdcc10ZqJcQn4O9NKQoLxd9ZTyN1Ta+Fb9EryYLqRP/U
CaVhdlOILSGys5LNGK74C5IBVDpSBNYEVf7TWd0EdeG16dzh6MuPygLztqJQhfWveBDLRzJ+NHRT
9/+LpaezIM/2PdJm91opYfIFgNNdHMGyS0wGJ+zRPOGv3VH4W1uKRrVTaCXgf3Gf1Grd/9OkKci1
Y1+LN1gh+CLXlgFQor1sSuFX/E0+m7I3nP7WTDDCuQ9OdAVkVBB/zWqzWpUumolo8U/vdtEs0qie
v6qK5cBPAneijFG2MbU52GcKu0uvNOrnYiRBo3kor5o4Iv8o2GLyiMF/s4QTqpjI5lnFszexMvBE
hwd5VcETR77EGb3nCz4M7/IVFv2sXpwZEjkUhS/ogf+zb2JkWI/4IUYOxUyrofpSQko0yxyqvlzM
D2EAyH3u1b3U4JJjehy3/2PMFYUcOSTs7XbbD+Acw9UcaagxZ9WVHId7tUQVSp4lEUnsPAab948O
HNbPHeIkx0e8AGl2NKd4l6GZIXOpMoNqGc0BxV3KCiJtGycgy1D5HnYyURvrbrcDx2Ms5YRJ6bRr
NhmHOU/KA4rew1JLE+TR7SDcW0prveS+ru3Zt6AvR8H5pShs6wWl01LNKqSBiPDc/hED3AvQJfgR
2Rh3YSATDgiEqlHunSlwp+c0HqqVk1NHaeX3v9X5jMVa1i6r6ExlE9kuWnIpK+Ntot7jMjTKn+vf
Y3KYnPXrGnLsALLqfiFkdNbgcG6ga0HuRvkfA9vwxWi1NYXPITjy3ZzXmYlxhhjRu8b1nhOrtXYN
K208y0NU1OM5EAfZJPe9jS3g5yMY0IUJiBwRxEPZZCBShql+6sX90AclFw7TzRSCezJMxM2c6daK
7n9FjMrdIs5AmhiaEyskDI2W9/yLWpbGzoGWuZDpGZmFkYfR8qHqxN3Bn7w3bZjCY2mS0Msj725H
IauAupOufIrjF/n4kIcImlRqNZ8h+ej5NfG+XRXNRm8OrV4DTMuU8TbW1XTTmwJ6IJiKjYzZgzbd
oB1Av0latnNi3L1s64CsMZCAu+j1j3HCOyIKWbBXqobPSFQc2FdFa5mDEnGtyz/jiZNGaxjW87e/
j5fxjFX+DYxcvEhC9dSmofkyBr12ViZw8zLrbSsmCn2ek54QgNO/qCws70nzmho2YjfjRmbB54q8
l4LFXZsDp2wrFM9WfXMArBVe7i2rFXlBG01xRayF3Cp9vt+qG7X9guqx+oRkJj6rjzMy4QibV+sR
V0oyktOwnEdNfY/S/EOL9fin3X+oXSogHsDk8jQ2vg86CI50tOzXpiuUVYGtykVRwOqNsxcLpIFB
PTWowKb3AElcmK4/eTMJ+7XCTs7NPANV6zXra+jF/gYbC0jxsomLysrr3GYve83BQWs5c/VzVRbW
V4F9L7Pae+7dUH/tMU6Uk0CqZtcssL7JOfCf5oNa9t3Sgrdx8UK0Gp3Mv7CVrVb9gFtuo/sA5mVQ
bVFwj5P6KlvygJYfaTQxwzXGYxX3yuERN8dMpyANTqIGK28BG99Ewmm+iizvKs8C3GeiiU3fI261
hrPDGzReyBjwUO+qiYO8SOXW1DKC6EZ6eqpYBgrsiZKmu4fUcKYek8lVj6OrVVv0/N/r2kWoaxrM
+hQrKZSKXunqUxd49+5koCi5kjEzhrC7CUBzrKapL5EPWQ26ah46xScRGfdqcryfpuJ06L3kKM/k
wRqANC/v7WCc+QWLQfco7gSaU5sHf7Z5ubN3rERtXz5DgMFhphQ9/Xvk/sgpf/bRFD9N2FWGSwbL
lnyq/F+mKxTrd1HSYtDQ1OHVSxGkjWcqt7JZK1pIUpEOSDTlITbB5ZizFewoiyzmDCH7fB5wAL7P
LZIG0JA+bx/TZEeqoktph9kSO9URILo63uTBCMk+DyhEteI+8YhbXbCn+OGcAkUgPoIAhcjHVDlY
TnXi5KucNYlbkTz7NdWhgoOEWoJOpJzqttq0L/jFsazzDFLiikPVII7396aiFVcf5x7ZslrNfOaV
IyjlqQFF1tJ8LsQB14SuZJUuR7lA53BACPWl7JOjQPC9QBFwT7KlokF/VPUOCKOYLWcl1vQzgyFJ
6sHcD1Jmr3bg5rXIGEn5JFKS6Qv6UbJPRjCrgAb0/zM+7Qcfhm007hwAO2t7GKyNLvzYbN+dILWU
vzcfvXKw7FXFYFcMfvQ+5mrCy01xdfBIlWFtrLnVv/xj7qP5+LthAFK60p1tLLLVVaqyB2y1RSPT
0c7k5Ju2hWpZDOaUAc33T43XuGdXyCmYsWUdsBZLFoZMVpdeFS+R35l2A+q7T6bzwzDyfKe5VKSk
YqQ2fUPjSHnvkuD3cBR+7zAbfH+MlmqUQfj9H6NleOy/w7zw76PN0DXWaBjyjRY6z7FbvMHRea5K
T6gTRdWXAH6ADNtdop+Rfa0WbVeWb2DDne3kew3WQ13xpmShvbxfI/vm1Dg8m4haxUhp8G1vTZgW
VmvGF+w6cIwYNOuLObNqRey++MtKX6TKZ67pX/ogrN+rKCHfXQ7JTSEDu6tJCO+dX7O1X7Ptcsz/
cseXPC3Mn2J2jBjZexyQZpxLJ7ll0NZ2Q+98zg40aI5+W75o1oBfjh+CYXT88cPRMGEydfWvBtYe
t1r08kdMo2at9v7kTvZNQTf0vR0xOhpUgD6DRRGjIdF10cxc2aKC7h1aE0yWExvzNjSN9qqyzVo1
bZK+JtObB8xsEWtt/CcqAgtAr8p3J1KClch6XvJeN4+YGHbrpAyLd9Ntj27jAzfErAqNqvEVSZty
W+GFDXsZO5EYNAFQyCTe28CsqdmV4TFOsCMRSKdUi5wbmGD9Nh4i/OfQQPJawnr5GjpzcbzHkOXt
l3PDj0X23mea6JoUA+IhiZxXjbCL7AA9S+XsKpH5LfC0n/IEP7X7CZiUn5qqGt/EyX89Rkyfxay/
Xeffp/8ao07ZujfC4NnynR51tfBdiwf2zGhUvjbsspDwjp9ly05gCcWOnR9MPc5fySCzbIAutnL9
sT8DOE9WRoJFk/BkLNy+e/EdSJrijhBTtnv51Uex+d4nsXiyT2OebP2ah/wG+JQxKo5WViXb3CeF
BJrC/GLPzUVuyubSD5clzhLXhPLKuUCmbBmgRfhDRX2E3EzzFcmyxSzYh2kxgrcoSL7G4gz07OeZ
jMleOQ7Zg/+l93EVkjqQl8Kp3U+QxtHk0D56zyFhqkf1zowG7aMxnqpYbd/DUDH3/sRflqOqqXvD
qz0iL6H3lyCFhijjFG4aVCxr/aTjmP3aws8aPC9CKarWnr0B02276JqbpdcKsoO5irWBWn4EpYYq
CP5OTdEra2R657XXlfVO1pipd+yHmkRrj6vAteqr7F6KDoHW3YfJirUYxjLbeJlt7HNqBE/uw2YP
cejEzZaqEhoChllsC7Se/+ez/32cm2rq0fT9pdMYxZZcxn9/pUbFvj1EpAjZwOba4CuybFBb2xRt
g7VWCkNx0Uz4WUiIRRBm/Va+fz1sb0qvVM/pkHY3xBV/uJrbnoyKOqehNtoJru4PWeCRRZxAtfeh
ZkAZFDWfUjBbDRAmG1nuQbyxW4SArbZQFYBqmmq+kWU2iVaVZ6Cviws0Hxs/jO73XulWL8dpjbme
etSFhZWWp1lkjRUrGc+y7SjkAFR4YpvUKUiI4l+1w845OMtD4c/BmVTJUg08FGl+xQcS3DvNqKls
RM1pFovRSq5Li3jXK5p9lCF50Nq+b7E+V4OVU2Dn6DhATTFpq19Mjc+MNAZ6e5Ve3rQubKGX1M4P
BfJLr/j2n/30ouf6s/xcYQ+TG/Pi6f4xR5Z2ZTvXPRc9kCLIAn9Uuj4vcrsTNDDw0t7mUYNvYl34
EGk/ZeFdFu1VWP/6wlfrZFnZBZjZ8l9F/McYTIXxqC68kyzVY+TXrHw1sbeW33/RO8f4Ote1vgbj
iJ9qya1oiBqDwrquvANDO+JsmX3XXKRDS5g7yDxmS6uwmqs7RM702r5a1YAqSuizEDZtNdg2SI4u
pWSgFA+UsbTKx2U/hRto/t1JnebCOid9BYlUlndQRYDyxo5gZ8xZzZLeM27yMPh1d53NP7IRjv49
ji7q11wfXXj0hXkfpYpVp1EAKXvEmjZ2dwXF7qL6KTXvVH3g624kVrgLw6aESYlAniEOslt2RAJO
rsKxWpZIZW6lr1fT6dpON4C/TwJpKmOl1/N4jDTKNBKqCv74ljmedZJDIizbroODdIiYgKMQ0HMJ
JEKdrr3et/fTXAPZMId4/lpF+7pNvGaDb+y0n5t8jctQj2TjzEal1U4ZpIhTjTjzaUrhkmqd94pj
1rCFzTg2CxmTQ2wJr8hqP9qNnfMyySSNrjj6wTUmZD+EkrVnJcbBsodrL9IylY4VTqwlyMQsR8cL
l/KTEJ+Yj9DsXTRQhuRnJeJehfjYI/Rr/D/jEehFm3TwEk8MPnW/b+ZL4guqHS/iV0u8hnFU4gU+
QANqUEBxtJvM2MQR9dkRu3bNxuLzXy2qAM06KkR2niXL1bbRI1C6DF8o0cyytD0CLDne37nqTxAu
Qn8vNbsxR7vdYQuZ3p9lDqbT4ASEpMJ2dyNRz8ezNGudfvcJGBD9rQbGSeZn+KdCSr+vQ2ENVJzt
sIVoKU/HeE5WrtGD5BM9TtkXZ3n2OMgYwGPVI40mBqlwnjefP/Im9D5k8H5NFFVQt3bxMJDBf1xO
Nj3xJ9TOXIYkTI+PYVNX1fsI+kO01YQnbKyph8HWR30vDCrWeaFT6b7laF+Rj/31/4EHgWhPn///
1e+i/4Y4Dq9H35Gqdu9I9T4DJRllube6A9FJCji7PtAashys8eRAZPe9s9ea6zucPRAdARCcibLH
OZYrOG82hZSyhvEV6rpLXDDtFZAaffhu6+m3SHeGTae3/bEdk/4IW7PykYrLSuhBJa4xw6yhg4t+
sDx7HBSfwqrtTLtH6D8NkzEAQD24sCm+I5EkkkgvfG7tAGSXsvk45PnU8myI1o+QhC6h3OBf0qaA
ClPHSEGBX+oC094jaQHKwedfITY9a2lWEOrsybecld5Sv2u9n3dD33Cuw7WbKeoq60ZMipCuU43R
vvZq2j7PRqEe1HxOFrJTxrzEhLziuuFWNqtJfcfDyqU+PXvdcMeo6oG/tnxoNpah5pgOoVsg03Bd
CJgsQyX8nBs4AwZueQqHoSIxpoBRNnCz84PJX1i2Y23lAzlAEXpXzcnb40H9eB7/vfMRr4Z641P4
OvSQM+8MEQPRtrOOV8Ynf4SU2ln2Snty0ty/93ai+Zgre9EwepmDsv2uY5EBfRLOuVx+sfombRZM
z6OCeGUQxX/GE0a1dT+Mx2Bk63Dqhzi5WLgJLlkp7r0C+0+18SGWRuNHJ+C3ru4Y+B5CgAgav92p
cTvfMN+aSZ+G6jcxyR/6o6aRgZb51cF35vMYKrCMRRbkV2o2dNMfo49SkgzJQxCLpXQ2Y2pjlMMl
8YZVVOKvSoXyk5YyUFaxLPxG5Npg1BVMIBq3uBhOcx8m32UwxAFSwfO/DVPKUbtUAnDpo0vpjE/y
kROPiTA08/+ULXlISLmuu1IoIguzShmrcVldOKqeHT4dL811aWIf40NRv6eS5ZuIw/wtizP9EMrs
UIbA0np2SWA/3mccGcqpMFH9Ex+JWU/eylccdyWf4TDgrkAkMB/kJ39/YOce9CKX/OtGjpBP7cKM
wh0oHOP+mJexQWNRWCPw+FgR6K1boo2o6VSfay2Ztz1yJRfwGdSzhIG4HwPLSqbe26aV+5d8MHT9
tKspsx9l674OaOPxt5hcBsD+rJeDyabiqYZYCAFiYZi1i6fQYO8nmycaz9r+zS0wjxaAgP80Ag+7
/g3iym8jmkboiFotSl1iWRPFinsqNHVvRAlLGvk28zneNSka3I+3WWbglLwOSOcjBjcm3FqOjx2M
WPokPOv2sxvDG1baH8OQ11/0iQw7THPKIV1TX6ndgvHD+oEs2rSAnzX+OTUu3zC7hd2EgSvpN9fe
8ZGOTy3/YPchwjFTzb0/5KUHXRdFBxdugmEHiyKJ3jMdQUe87NpDzQ/yYFdBs3FwEEWaL+tf+7Af
jxmeXIsqnvvXGu3t5znAArWI/Hbpp+2p0drp2liJBzlfnVa2ybctiM30qYbjdug0wCl5rFYwLdud
rBMhQ/85ohUjmv9uRNJlFToG3W/X8OayXas4xS3BXCRbV4vTZW7DcQEs69dXJf7oJgdGXDJBi/XD
2NzdezvY1CuzSjaZXpDGa03jTUEpdBkHdnTSvdR8Myk+ZVPRfZmApl/Jpv0hRxVB6W0to2MSb4G3
Nh1xSGRJVwT4CMhTu1f42mPzBMdFeAugnbHpI8FNF2LjaqF4qy4oEX4RzQd+WaqQp5rlIXCVmMtH
R90BcbZImq18x8tW3gBDOE2NvWMNHoBuUCSQnfOAdSNmOJCUhSAIZjhYLiI5mJtfDK3r92hkoHLv
BOXbkIO8KaZ02oV5V76pMbg4LTLUi+wNLeib8/AV3qJ77U37vXMjfGowP1ioFT6hthJ63y1fP5hW
hpdqNnxMXpr+bLT5HZM5631uo46Vp9k+h2xgNgBpw7Oba/bezVV1F/XDAIXESFcqLIMYn8uNdMuS
Jll6mnNXFTG0D1gj5kHz2R5ETU8OlDEbu4n7PBnz7QE9CV3vNhIq0aZgUvTWYiHtuP5pjmb/NFV6
sIJOqywRirB7druZcpLdmY6aONKjy0l1v6EE51wfh9qqk5U9YOEiY27Hzgr8QnjCGF47PsahYj4f
87hFbI75aWqHi8J350Zf+jGqJIHax+fOLtcVWZkrokfWVZ4NQ51s2cW6QmTuM+aVen+oY+vPKbKW
OhLSX8hm4CIyRyZ6Vd743k1IpJq9pe5NIczuoSKI8NfLJ3hHVIpl/VgWlo1Y3/JTCG6yZWmRusIr
xtvIonI9ghjPlPinLElj4fid6phz1sRBnqmt+u5nXrsLyf+1W3bo4U5tvB+R036OaNVq2iDVxd7T
a4ZdwhaSBeMAycIuJqrZg7aNwGSe70205cnbFkW9kmPy0mludt3irJNhnZ37Dk9gBOrG0M4+8imz
EDyYx2OdDPbXckRFM2myD0i0024eEPMxdQw1KD+NC+g6zW42mDo1AaRNZEjre5tMJV8jXzdeTF/7
mExL/zrm8xen0bFc7+MjP8DgI0l8fZUADjlbY+ocZz/Xqd6gsqV6hunhQWpXCliysatWY4glc9Ea
hy6vDUBY0HpP3CaSddAZlL3lGFOv7RPMmWHLrXCGJqAih6SbEUTv4pV142f24pGvIOWcoO8HWPrk
q6+ThXKYE69R2Or3dsrvaDs7agRSIsG2xiyc8z0IHQJTccZsEihCixJrn7M08Rj4iZpG/QbsILok
HZlzGS5ViGNa7/Qb2ZSTQq2pl1Y/uku5ecqdSnG9xci/yYZsW7efU+0l5Rb/ktZ8MIWJHIoA6H6z
K+Nlwh3yt3gjntN/Hz+zE16lvXePT6gVxflWT3zI/XKXm4o9cP7rgPq32PrKI8wNCC+YbWzgpyG3
a/dfOigrBx/NsZX8U1rr7wdnHr6gUFn9H9bOq7lxHkvDv4hVzOFWWVZwTt8Nq92BOWf++n0Iui23
p2dnp2pvWARwQMmyRALnvOFT/xTvUxOZsNPVKS3ZtGuufmtYtn+f68Ne3Nlr3YE611iARqnhP6Mf
3bLnZJdh5nF0+w6yQiseFJFixHCzcJCpAwDVkm6hphNXFLQ6wLIz5k8Mi4MZpwZA+UQt3tzccvcF
2gcrK0m6rTMJHIw+PuVDaYALjSz4U7kd30b4S9ZaA/Vv6oqVgiIZax8RL6PVrJb5VUyi4Pj1GSPa
CLMpJIBK1DZdKdzIaiUtu6BUz+iHIrmohKSlDQ2AidR0O+i02Dr3pXEfG3V/59r8qmiMEOevIln9
nlq6dwqarFoOJQ6Donk5RBT/T6KJvy2aHmAbtyg7dRAFbD4Jg635pqCStKcm82z1QcwPpQi35gSb
SyU/vZEdi43MhAHOJPWtMRsZXXwgHwIkejmUcQ1io7S+XbrEGQY5/Qntjf5kajEqhro+R6AEcu/r
Jn5uebKvlWp47WHFrYAW26eqadlmKqjpB6mcPLm6/IKJnPmDihWFDf+oStWzoknVXdGXNaVF71fm
hfFBdGVYul3XfboZpwDRZRquvAkjKVmlfqMhWddVa6/PI1wlDG8p8LD5KOM6Fw7mHo+q6hggcmAv
tPSHhFi4UirWLVsPa18EVrMZ+wpfxjg/COQ6cLJmYU7FASTcuMN6/jlKK0iinvZYyiqiebQ0KvZz
C3mn75qPVE/vDghuCcBPxW520cvhwfdV9W4IgPnaqTrhikGroYa5LxHQAlhMM+ibYKXEdnAlfgDT
JGMwUKvQbfSGOx/g3uiY2YEN1XF2CCbrxTv1/SOyPMl1IzJ8nbJBKnLStePTE5+QarnDUnOkfnv5
WI28B6JsjzeiC7Ef78qLkDscqrAgdQtqJ8V5BOS0Uay7wcpfpWp8dSStvvVLRb22eBIsRD/aieiD
u359VYdm+lK1J6vLi1fLfmhVPK79OBpeYo23LkESOUH3dR+Rx5r7jajQ99QY0GgIrVWfyeU57cHH
Ponbioc4hUA/SEFmsU1D/gIUhOgRyIhQUZzNOIT+8stAmqOw1JZyuRMDquN6O9dw9SsVfbXeKx5F
/caIl/5AQ+yLGUHvsnhEknI8Kwpwlynzbeq3imfjU8VPL9t2Gi4llVIoN1VRxJOabvKzxOoh8fRf
stQ9mnzzXnr0VpCdVOMbB62mXa3p2h6PgPDcxdi+YNIhXfcpmlQGyhgnCqvVMe+KR7aHiLJKuu+u
xqo01i22eHfioJBVMKPQPCVpg0im7fo7OzDU6ASSQ9nqiX0LXUO+Ft/IMDZv+frJ5Fr5Dk5jogXk
zbkblXHtdcmmNLjzD5aE5XDP2lKJUvMqRR1qo+p++ghp6UfnJuaPKbTTq2SZ+ZFZvGHwE+1bUmHn
TAmfjCL35haur9lZ9PfToFH6Ty71wr3oj4ARKwsz+lFq+nPpDBapGA4az1BYlNNpB2hx8GQ+Zx6g
YtCO22YE4CQXKxXP1FWGVs1mhiPNNDwrKp9wUy9WgcMSSPwjrXr43LyMioKehh3fsu29o5pG/Ll/
fINQ6dZWgHdRDfpzIFXzc+t45eHSX6V2eZiu4QxltilGTO3axtBO/XRIylxC2TSkYBHDIfnUN8dU
VrLzBulVDIhDJGaIU2Qh0mUaWvm6Kdv3CwZbzMlBBfmaMb5ZjaHv3EnhyG8rFCann2PgW5hDOTKs
lcr2H2V/2Ip+0vcUrfDw2ogmSl1XYRqVD3gQxCcxvbS8p1lAwMm9k9ypvvU6+M69A0Qpx3v5ELl5
dmCL7iFdZMsAfdsGKAIr9QD0KuM16YN8IU4/tecJn8YcW1YXmpZnOyQ17WtLqm/E9zLyG/sayNuN
ggnjsQ+7BPE+xOySJM9PVZ+yEyrLpV0YxgPOmtVtbo0ohEPRGApPvjJJqS01W86fXRSB1zUWD1sx
qfmlNoALxoPAMIeqY9wUEWRIt6XE2wzGzceY52bm3OIK7EgU/9zlUEfrUoqukE/XSDwoV6DADXRu
e+8uTJJzLHhohTXuNReostOM1Y1doOygj3javUhonlYoCp7d0ehvQjNpuYX7r5IeDTeia+6Pmm3F
lvDkU1Cb+/lTwxV3e/JBCICc5hqN36VXSuvuMPaSXowxitdhGmZHB0HUEwr1+Uqn2PzN0BHI9ROg
BDW8OUfjnbIbsXc8DpWtZki4RiQ2ymq6GvywbWnH6srdz8ug2tKcNYs596pO/ft6QP1vrbaoL2l6
ne8+bVUDcrO9fhhrNkZXea/CBDVS46iFiFErcngWtyhqdOFRzoZncYsSXZmsQIIi1zrfyRQzLE5d
Ux3LUN2RYNNe6zFoSFxV3tnOnPLAbAx2IDw+YX74KjYCH6EF6FlU1IP30Mp1vU2vRf4TWvOXUKct
rOOoRT/FigiDam9eFlm6dIaFb+0uKyWxXBpMBXrKEMGu/2Cs5NJD4bnRteCwCNZKaWnl2hqcDJQu
vJY8Vc6SVNu70lWBzFlegVQzhkxrv7LAzeWd1F4hffTP0PFf9f2mvR9cNby3gQ8mZgvIwG/vp2fr
Mh4DeyuaTiTjLDh430RLzKmy6mkIh/AkJjmJWyM2l4Qrypky9jGjvCYv7Z3qEY4LWQvcO6eSqziI
AXFG2s4/mkkCo2twhoVrhOqPdu1N6yw9LBD9azX7NtfhsNoOIKpRxpIujlkW6V0ar6MSlDquQg8w
hLzvf5xg5uGLHnYa84mdF9azESfbvMGbnbuNcRvZNfBAvNbXnVv7byU83qbGQcGg7m+wpLhSDcRV
G73/KcbFRBN9rGVeqfE1Qr17i7XhneV1zb0ySaeK3//IszDHFmYhmVX23IwT5KtBrECMZjHypmad
cAPog+Axk/V1nYJHgoQH88zfli0euVpXO6+qP3fLyLBu5Sh+7yZ6lFyM2lylQwbtsZruHOwVmgca
QgFBNAIdJU1YEm2oihHBR//d8NwSaUq8im5nnrnRZADpTAg52KT+Y8cILkTscM6Wyq0MACAgXbQ2
H+yq/oVA8vDNUFwyMP1zhZnSbqR6eMo60Orbgb6Gx1FE8vxhAJsEY9LPTgKlJproNmcngVIbS8TF
xCh7U3XThFGy0g3smzpVbg4WnrL3SSjdFLym9BCUzdxUIqv/R4Rlzps8goEZczRmp+Qr/6pXKrzK
QxC0WC2qTbjzSxnxRrfud6au9LcdfCCxoxCH2ImMlVoY+aac+LUIRw9ked8jSt1k4zFFpOaQo9TI
PsS3igf0ntNbTUebpNKC6sR6K3wwbaSGJ7EQHFb0TdXE9bYawZL4prGxWfVAVGmbY5iUyNe1ZoXW
0JRQzlTlDIbNv4909gCuizzXbMQ7VNLKKzGFEaPBNOpJjAoP31izvfux8tZjYUY3g1ml+8gl5/1E
pT7a+TFiMZqMW8EMSc0Q+6NmQdsStCXRRj71d3ts9VUzotIMF9wGAAkX18sltE4TlJ1EU0AgDeyO
8Bm4Fz2JkyNoOcWHU7yhYAtxiRchdv3XeC1Jo0XgYwdaThauraWpKymtRhIWztBuZgx1FnUBadGp
xqsE0nGM0+GIW6DY36ayE+9yKlvLYNruarWVwsuwjmIHLPa8VjriSlLENyLewCyQBYtu7kykbQ8U
lF8RWJowxHLxEBZ42ToZCFokGis8GIeoXKeyMi7NirXc/BbUxByhYbBKERlGdJxgzCEAwB1v5bGF
v8UUqLy1ESE5t7E1Qdt435IbzE0xKMJEhJQYqxKm9LbUSrj708KyLzGkcBJdWweBQ27mY30pzvgV
pQfX0eGys+6cl5zztKHaq9FoUuGrAuTH+DTrwYM2PFb9RkcRnXI2fZ8OWYcKWOpUc8hlYOhRuFrw
/deOeqy/uQm1blETyQyvnmEQTaAg3j8NiJq/lUIYhcNJp+UG3RwtqiVi2JmKp2LAUTDZ+pnZcYHT
MZY31yiA6NvOgPog/mE19rrnMAtu4LtYqFta+QYlQWP+10kgO5eJP+T7Luq9m8HHRKQbhh++LCGz
Pq3hAxT9tZWaJog1PwchWKk3MIkDTAs2+T5fkFUoU0T+kgeYWaRiuKKmOA9fkgMiukhGeWkjMzZv
DwZfKg8tj03xsp92DLiysCIIEL8Rb8XWF1inhNjKIwpsp4W00U2E5dBVnbbYVv8d3BObXcw9FQOO
sleYTyjOeOs+rsJ9hwjhOpx0dwQkK45t7wTmdtUVOQoMoilJ5UpExID9bTuZtGMD/SwOXdH+Sklf
7C5dMtioszf44R5q5YvoTxMFDoFZToa+3skuEv8kzhD3Gtd6gnDUpU8M6KoRLPM8HzZx6iUHNWhf
Lt/pKkG2DiG4l2D6IQTolENSFZxsCDP8eqXWPqBsGVFPzygCuWjv9uzmf5qIi2e9+zMwoOTJnR09
dlpqrNVMq46yAlS00p0Rm3U0ARRtQNDCNsMZM+YgG3Uaw/JJAMoEjMzFPS1JUfOAKNsv4iY3N+k9
Avg+WN+suU664E3Xg2mp7sd7lDLalWjWIHVWqZfbO9G0XOmHZQ/BtWil96Nj4EUo0iJjizBUbSLM
k2gq5meTbtKYZRr6cjea1kXlspi0kxKlDa6EshJlxHTZ+OpGnqBjgq0gGA3ibD4UBi7aUvAg+i9h
kuqWay0tSgheWXXG0349FzK+NGOv3HW6kyzbpPLuuaGES0oGwz9I552Gyq8gvXb+wgI29XPU+l8x
P41njNMziK5SQIGntraIm9ZXWuTo+KfhlKbmUrIxu/Jn3KROvDcTUqeRUX5r1aHvvo0A41GIgh05
oStYRr4fLs0sGEgUi3bqDriKsMP4W5zoU5s1CgreSdynzOlmBeVc5QaY2wtxY7rcwMSoaHqOp64x
g3gPuQxUBuohin7tFUO2dqHKrlCiTWfOszgLg2spsPLrSze3oc+h0kj879DGiItPoXUc3IABPWOK
OtxGrSRvOttIj9LYDVe+XLs8t7FEaOpMXVHibR/btmsWIyuyt5pb/Ewucg1loZlpjsJt/93GX+65
7Ap92ZQ2bgEkBfF0KMylD77gTUKYI+5IQpaADzdu0Lp7NVP1OzbF7KmnCPhM31HJ7+4jJ2/2jjsi
AK022kujUxuZAoYQxikeHfkZHTz1ZJncy4CTS0ebm+ZJmoBGl0NTvzbVkBwvPeLsUyisrhW+Y/3y
0keWamVRE7wJyirfNA5gFcNMx/sWb8cbB41O4MzjfSdbw31eGS07T6W/Ek0zl/y9ytoGVKBfF0ut
fVLUrrwTg/q0F+ljst2iyaqNG9xovM2hbo1OpwT/SAyWFmuyOvEOAHoxryThdUbCC2HnIKzRB8a/
Gm4qSe+pNSoBhykkHLtmN0bRD9E/H8QsDHOy5ThGOqsqOb3KwEwtzIwtoK06zXXDL3IFw6Z9Rswa
FJJn/IqjpSHJ6S9UyBGPcccnx9FVEkGlfgamh697KLfrOf01ko5M3VU0OVk5XWEjzA7aNnSc4YWC
PKLxOHMewiYYXuxwnUxRg4Xl+hw1detkSv6MkoJC+nytj6ixRcpbXOv3K5aBv3ITeI7SsLITpHPH
PtTvmiwMt+glQzmYmiNgobsWpjqOsOMpaFta1oCxmmLmCzxrYItLeJjjgauqe28a9r2uPSttfSXm
zzOyChMfOHabGCVLZgyrrsUDZ+ZR9xmol7zFNCfqe3L4IfmeSfo9w9JdLIGB7qNPgxK3GI6nYd/1
34fJ+MCinGbbA0Y3oVrctli5Kgjd1dAqO0qSX2oB4H0Pplkb+y+P9kstAJuRQ56qxl6sF0RYEUrd
VY+izt/KFpGi3YytKe9K3MC6hQgB9oKLgtiwfwyLATXMMmw+poqIGEWocp48kBD+PQPfVZTY2Zmj
VRsdRg+d7vlUtPOpU5w1r7hOSlfiXJf8eO41pZT4S5QY/hIjmp7UQm6Lo9ckccr5T+va9KcWogpO
ffA9/fC3P3nKUshxm86TxB9yyVeICV2SogNtDShB5t7kziTboBK8bN8Eqn8AEPV+wJ6DUWQfPH9z
6S3tQsG3dgqdA8TQpBiTWBh+armxrSYg1LIZ0ydZz0xQ2rV1O0QBBxe1cRaLcyPgexvaxtUc7vZe
ukemGk37KT6cDnKlkbqqA3UlZogBz5PSpTW9TFtI7c7Npck4B9zC5HigVgcrrbGIsVsXaWhbq8H4
TL2JGXk4tUjO+uuIIeIhWVAD6lZuVOXXdaQVYELC5HtJ6T8Nc/WfDsjVegwTGzoCpVMHaPE+09RF
ITvhLZamGiAj7KU27+t7qfuGfEH07EZtvm8nCxMhcSPjM295fbIoKHNs0s5ywdSUibVTh/hqzFtq
oYptrIcgwn2ux9YsL7G3y0yTL6wlFn51wzexs5F94IGuLSYTkSmRwMI1wiQSWja5g9BVWZ0Va5E7
ECM0LiO/w37PgQNICiRKNcpX7cQNrfuFwO4KOnUxwBftAoTIXX2CZ/QfMWJYMLFNNf2XeUiQYB2u
VfcuKb0H07Ne1KFMvjtDht57UT0kLfULMFTONqsyb2FkIPaoewVXYPSwg6sH+3lIDZ475AhS9DEW
tml0t/85ojGSx6oMaywum+p61vDp4S+1LagQW/EBMQvpn6kPUV3p+CVOnvpSjNq3vlyxuQe9v0mV
3Dv6Up8dWVRb6zYqpQdNg0eC/bn708DJW9F+ar2NSqdSyA/xNGfwR++IFk92dDvdAirtug+wJd7n
NMcvc8TrOB2ek6EdPCnc4E9gVJU1+h0YfE5FgKZ3KAKgm6uR66Q9dulPv4/Ym00tF4GRYSHmsZlP
j0OGecxHrOifQ3S3O6MCunfsdqcojfkjUo3XDCEgNDcVf1MVcnFotM7HGwCUBrVa/XUKLdJxXLhx
8ovKnFPhvGy19RZl12HN0xq7CQUlHe6K5X1YGt9SxfbfctzlF12v5LdY7XYHD3XGlUjHBcoNpQHj
n7DSXoOw1cEtKcNOdhGWCaaHIq5nOWkMnBSQaAofUof8oRRWe0+2dCiplN94YiEFXylWsTL9gqWo
OehPdQMWGuQ3yoSZh65iPCSIK4I7jFaRStZ8DCT0fxmoGyM6To5ty9HOjYOv6PeV5gZ3HXS/a9L4
uLeg4v/a+Rj2FO7Q7EXTzF9dlTyZV6RoosdITXJH8V/9jqSmbWjVKQht7QGfnK3oR6OO+2DksIme
Lja9iA0KaoFourkrs9Y9iINpxy6i0Pp7sxhCGD6NirnWR0gJaiNY2X2/6Hjn6yF3m/uKW8dV3eMk
J5rqqLYs5PCK8SLpDGalvVeyPMGCDjMdMYhdEEk5w1yKQTEpalUPSzEp27t6ww5GL3q+SiMGeVZr
3UlFF+2hV/hbv4iqJ7NkC1Kk1WNrq91VNbnXTfqF+XSwTTe44oYR86iwzVsxkMoSGHEHPQvFVatw
6U8ihYi++Nu5ndjKjyhrrCtXyBlO8xBvXup1KF+Lq6B4pp67MNt0UpNtWmiyV7hJ/aiDKPmO48CT
72bpo94WyrY2uXOE4ejel1r2t4CiT5pd2pKZVKxoE+vYwkLz+xm4LvhJByyk3row+WPtLejAvjde
oD52FTasXsIXIuS5tc3rVEX6ow+PyKvDFdG66naEbA5YTVWf0Un5gVhBd86nio+4H/tts9ZCp5n1
RI2hQz2ha27D/hFN/QCrHzUDWR3bz61p7sUfBROFnXCMHHKb4izC6iw9yhMKwYadlMm+diNaaWE4
ezswEcefBgFz1HcINPTLPvfl7aUPs8CvswxNrRZigggzehM/INYv/3ZWm1LSgRBcTXBSCsiXGXN7
eo1yaA7cLdwj4Ej/vsuccWM4MGbkLmbBiOcVPyaLrx77ARAhobzxyaWwgJ0gIT2jZPK820pZdyQk
n42WfYcvdzglNc7RtxG1aiclqTGWKYppcYSjJTcIjTAt9vtPYaJfhDUJkg9Ub4eXAoCsCPOU6P1q
/cfVrOlqojmF5eDNFyPw4pOrs4ePRQWSB8azScFo01uIaIHHYysg+ZMNr+1dK9gXPLpqvBT9RtRW
hwFBoWXks8qv60FZqUOe7cVozx9ToFZ5Zw69fmu6PbAYLqaG1F0hfXlr0cxH6uGSXboH0fTaX3jW
FuBXeEOuZ6wQQTMXZYga8+gl4Qtqakg76OXTgLDaGVHuGqnAIngpe8Rr0zYbtshJBC+qHb0qkt7e
WKlNvSiP9qK7Vophn/Q4uYhJhdfDJczd/iBG/7y2HGYs2afXrBLj87WR2X9trLq9ieqs+9u11ekd
tOPEU/y4dpO+yB05Nk07jpbmo9DCQZbr9zMt5z5iaZIQMfPPSZ/i2SgCEcFwV7EWIew3RSOwyoiY
3dtxtQ+a5hbmbXDWlbpRVmIKnKCF1Pn6sdMLY4eQ61OA6icyn1JM+RC5pFYuDbyF6jzdSVnO7t+t
lZWIMRzDPqnHBiP25KAp9iueWcg9TNPFIfo400czXpF5SRO936ST9JJvs3ZpLf/W0jvlVo+le3bP
6CL5FTIJOS5JAtJJbe1LlJgsomTU7dFBtfRlzD3ryi7KH2lnhN+mk/z3iU6qQPSIk9FvfogT5ffJ
FPxfxfynlxAXBF164jNliSihhSV1+bBjAdC/ZGm/i9M6eGiSqQKlBPlC9IswV0NowGTx9MLDZee7
cfgATu1fwpzpaiJMbptPYUUrsWnykZW+XO3jRYcBtfr+z6vZjlyvxYsalLlWuYR9sR9gRBYN8BtE
IUs0Db2WjqLMFXN7mUeF3MJlVAg5DJL5/zpXvA3xQuLK1MWl4+V1L2/y8rpitPt4G0NQt1t4hdYy
MmwwE45zMsJOv5YlU78WZ2GFF4ob6T1GLdNA2wTWonBUeZGOdb8VgarorMpiFZtldbpM/r9edHo1
L4v168uF6zTCyFa85seF577/5qJifgywbn63ny6qgCSWLf/zu/U1FAc8TZo/gjn265//8bmIi9qm
3G/FG7/8zf/bhT+9fuqayVprVkIAv/Wj5yYPZWwLkd+TbDx0yXb6W9GEDAfgIylxruwmOb68dm/z
gPrIpMQnIjLV/zQdu89/mW4X6efplZktxcU+puNAMi7ysJJPXkMS05xAzpH2LRmH4DtVUraxKFKj
GWlDJ8TAcZu7bXTvUXb+S2hkVu+hvQkfR4QOSvEz6rqlbgXxo5bp+joeoX7gxWofAP4BP8Wt7mGc
cm9lOXTsSBY1N/ufGXpQ9CTJtmZ5tFCmssY4HbS8dZdqp2MuNtVBjLJFowg1QB2n13sRJvotz8Bm
R1IpmbbYtTSosh7E2eWg4YFAzdF+D7kMfAkWTdfW8mVigQWkCtydIreE8eA5bygMVwij/G6GwLkz
8KsWfn+tNK4zKgpoiMQghoJ0mOwguysWj8a9i5IYUDkcuPVJzA0ByfiOpDxk5F9oJIYPUIDrh1J6
Ettu0cilJ7Ehz1Cp/XMkGj6FfZ0j0AB8//51jlho6rpWPcjVs7i0mXr2xpEsdO+Hp/9m4l/fE/5g
6tLvcfKU5SZbiqcThgXSEll//Uo8wxDzZEHWPgNDS46OPfDtnNgKfq5/jlKUE5za9pnty3uUPJZv
cT2moODkAAHLXtk7smvch537QkHJf2tkIFuj1tkonUJmH0bE+4T4bZj97GU7+6efJsLHVPYV4gf3
tm+/iHGQLJ8nhl6BHs50xTb9JSZ2oGA3gfZUjUZ7VUUuZuZoK4GbUSBWGTwye/dJfIOlwPlR5170
RImgWKt2F53YLWHR+Zc5Rf8krCk+5rTTnNpPo1NfZMnBqrVxo2a7SpfUDYuOAjch2zi0SatP8gnI
uZf8xnyqaq+xjJQLFBRv4ZSLPM/c6fv0kqMn8ILNvL5s5Sa51cYw2o4RPshaMomvguX17zH5dNaj
PvlC9n10XVm9QhG8C7/n+l4guaQgDpdB2A83LPudfYOu7CbB3unRzJ0XEaEY6nWmgdTMm29SOmg3
0cR0G3MM2bACoHhLS/RnfoYxwchjNZdrlukSPpMbPVbcpRgWB1PWqN4n0m0pQsLwuTcx9gYUEZ60
KjP3RevJO0odw9lw9HhtW2H1UA3Y4vig9r4hPHTKyml/FrGP13X5V54NT1Ybha/DoJTLGGT/nafx
36wTG7OSpi034rctDqmZ9wjN8lO3sjcjSOtjjgLbXmYBsfBIStT3w4Dqv3MttaTy3pAnzVCph6O5
ELq2YdhsA8UeD5Zg+qKGl2+sJpTwwRz1M2VlBaXWwDuEJeDIoakfSw+IZGSp/S5E0exes5WfCGRk
N14UDctMbZdQWynv/XmW6QMKQF7U4Bk7nf05ynKRPjaR76N/xmVyxe3Jxi91mvU11mdWKOb/ec2v
r/jv4rz8mFieXLwBsI4huujyHU9zRPaqrkfdmKZpJM11n+FzH2MHunSLsV0HrKnXXRXRxittW7EJ
vBbBXeGh2SWTWCyLSLlDqCvZagitrnNqLAgjfiO556yzSGv3fuLnj+ponGDYVN8MO0JgHtmqkwkf
8Qa/p2YhBuKEm+3Qm81tii/qMTexPhdXkqx8Dwq8Qo88N3Z1obebKra0f3R9VReA+NCMKba9yTMH
Et8jGVgkFOLih4DEp75ibbPEGNeCMWJWnj/t7+KjwM9PkyoQU5lPVQ/ZqJHV2Hzm5SX86JC+XvR5
YFk/jUZWRd3GVsDZqf1aLu0KyA+4dRwJ9uPomveGQREbNjKKM5Vb3ONNhjFO8TM1I/O74kmnoqi4
wxc6P7FWA6UwAHENY4elhCfjKRUeei0HBeKazhI/yPJsjB6YfRJY68bUitdc97dpElrfR1WCMmHl
4501olrMPkrZhkpZPODl/dMYQ/fG8hNkjkNYHapqvFVeSd7ZKe0H11PjdVdU+VmVvXiv2pK378y+
YWdqBmsjVYNHI9ewkeUj+S6NLnadHRXt6UpVnI7v4u8BBhyoqlXRUtVak0RV758zf0AHU+/NbwZb
X5tb5hNV8mZnjD12iF5lvfiUo/Sdk5wE9Lbrc+3BMU9CLVg0gLGJkRFBtWnkU1hyEgDd/n3kjzkq
ZEwYYtwRox5tlNxo1pRa1FfS6ivBzujKwl8WWHje/OeIMcjSA8j60q8RjlrgD4tZSIphtIdVZsdn
giDGxubSLwNciE3UwWtSUr0Gypj0c0RcdAe58PPnAjP7DSm2hhVbr9xJmhS/R2TmbZ3m9iP24802
qsmaKqXu3tte+n1+kWZ8rf2xe1Ao5u4qQIpbhNGtpTGxBwH53SSa5d95Vlzd1lr3QO02f5EVpMRI
TvA0nZoKfL1Fl0bOObF946EkwSv6M7Ww9p2k1DBIjPwF1QJKSKzRjmLUecnQ83tpFMAghYxLvG87
2UtjCLm6ut+LOdDJNmonFQ9sE/NryUZTGFvr5DFTeh3SZIZs9i1P0XWGhyX+p5yNaseZn5qf+sKo
wo49RyruUqjD9zpfJdnAreKjNCYKX6Jp9pl/bJoHBWrSsVBHknhp8tD0OYSVqQswc03dZTq9hFya
4syWcLJu4LWtvgzEctahrY7JNka38ELSIu8PiFj3hyry+oNhwzacO4MyWRaKau/FwCVEzJjjxIgl
plzGL+EgR20kHbxu9ena4tSJI2eB4uKwCgrFOHBTMQ7i7HK49EV++EjiljqiUabl4m8hl76qcn/H
1IY3zxv6/kcNf/OlxJKrwNfwnyxO5Otcvw2lHnxNrun7FCnMGaY1NgkG9FGCPxgQr0spV5yJvinC
BHV1FPVc0S8O794Bv0cvA1/Lxs7NO2vTcLV4T05Im5XucbnEkqe25dWlr4E/BOld+qZ+COKLwUrZ
OL0Uzcr6oge+UMQNuar3YzsJCJO53VQ2KtbQpNp4S0mrWMztYPCzs2KV2bn/GBF9sNE9BZdCNTuL
OaGO/eTc6cPyXYcNGuu4y1y7VeO/2FYXruUaqYu+aTrc2CLIw2CYng3XuBGodfi+1wgovYfWUYcz
h09C24Ij+pfQUpHMJXtdeLOToUmodtW14RvG0gpxi78IPc/6zqS8yBUwcAn+MiAuEGfhuKzaIUJ8
H7SiwPl0QMOWYwfuFm4gyETReYErGmrVL02vAEj5F4Cj6Ltc4XJVARfqrKE/sEdc6XncbNMe4Kli
m+kdPJ/0LoJ2i3+bZPIsS7I7O2rTu3J8q0zPuRGNonOMqyLB0sIyVOT1VYrrQOd9e93ljRQtqeTf
m4nWHcXlAsCdZ+hwG9ESF7i8agzcfV20kM4vCv5C2v/SdLIJ4+fo4fIi7S9GK1Qok8RtrnyndGDb
CsZ62Rrf8d6I97WnmQsnjZWN0PZtsHeZNX8Nr9K3yCrli4vorzib45qTIXfRHHrp1sG2LihPiYdd
D0h1GQ0KRtqTsZloOmVd7cVDUu/G99FLM5iCq1Q29pY6Lf3cEgsUv/8J7ukt1uroJUgsZTmMiX7r
KPWEWyUd4JZ2faW6eAH7WA2iSWXq+KI1+SMuh91iHPrsbSgx2FRgEi/ykrJBHODnI6DsLbAAq2of
4jFv1mqTICVSeS2gdYoP0PSpUU2jCjy4m0Yq+ekyOE8gKd641TBPVwqvo0AJkzPx/eRGleDSFGmB
krPZQ+PLcLYsU3cHLmdciibwOOWkGsqraDVYfd/XNpkMIr1IUR4yrUXPWFav5+gI+GzqtsNVMA2q
jV+sy6rX1wEVASGhYOCSsMyturwSTSwhbjXZ8W4xCkoeQ2vkOYbuQtGG46nJqJz03Zg9pzhKb53R
b9ctz4+j1pW/Uh8IlThomV3v+4RtY4vKwKU//ogQfWIU4VJsNWXXXZdjwX3pY4YY+NK8TANER3Ie
Rv/qS5wIubyQZYK8WSS98upCBdhe3svlxS8XFZeamxXokrRCpnt6y//7SxjTX9vAZEPStMHPDjRI
JZXmQzKk5rLRBmXXVpJBYkUuNyr2N2sZ9uqDF0jqPuVesBRNuPr2SVLNF9HCndG8i1p5IWbW03TZ
A0Xv2cWtCJBcF8SSbg7/Q9l5LceNLOv6iRABb27bsw2tSEq6QWgkDbz3ePr9IVtLzdGas2OfGwSq
KgtNgwaqMn9zjmYL/cCSv0alTPUFyPoWwz6MFqcsfOyWQwLgajObobaRpgxIiD73O9MFq3ebEGpQ
rym1Qm5bLnI9jMig1W3eYoIS5wfpkysV//lA3Qm3/dXFYEzaMyJT0fpaLvVczNioKo3ba7v0eAux
rvYOt/ppo2pnEOEImi3VVDIL2RMyAtf4XEFvror1FynOSkDQoJ9Hmh6ZUktX7qEYrdkb12cBtqKb
vEh6k/04tpV7Fe+WUb3t0U6U02uMnP4OFGhsLZOvAwuYNkjw13DmwNz0oxmXO1AHKDe0wdEwAkxz
mzKYTp05R+VOToHuTqdQ0SDRIz5GQg1B0h1Uz33hutC7JoVnAoorlo3FfIGQSRWvCmi1EUIlQNj7
Fn3MW9+IcONt9Hb2f4nr/2Xucr0hAIEhFslBoqO2yrYtKAvtyx9nRZPoX0bVzFZzpf/X6Lj0zcvo
/x4noyQsfsX98Rm3z/0zLkKDrUCIf8lVig7IaLUbbA0i6uzkK/FeTzawutGuXJpN3sD+6RzM7cMu
q9dLsJPr4ZOoityC5XJQlH8Fy6jefmXB1T2Wmnmn4+v9FtfDeA9z43vpTs1bhPfdSbUnNImWwQgX
vDtVc1PInoymduJQktecrYzmnoVtX2YjBrAEd+O8YALC8siSsn7LYwWEpzoGPLaX0bh9NtHkfZTW
0ORQvK3xJfSc9hW8jvQWeWs/+ajmdJPrwaNFykYx6min5FF3pkCbnTA2wyGJQuWzGhXsaYzW+IrO
zskxBvNvo+u3Odq0f0Gix9qJvNOLaXXRtgmeF7E8LMyD/JxraJAsLV1BRAV8AfxjaceT3lLRneLt
tbkoqMjZMCrOsYmM/TW7FCjDtGmnAcG4QYO5h3Y0nnrdvRnNyHTO6DpGazc0XjwnsUGoaVW4I33A
MlTWWr4y/52pmndkrdOu2GcmJ3EgsdSi2NXDXG+lGbRKj1Xo8PeM0waUJuukZX75It4l8/RgQ9D+
ZnssHaKqtF/jzBg3jWdYD2HZmvA9NeuoFF1wtkKw+q1uFtCyKnfdFs74XqX+zwH53B9NUKxdb7Fm
0Jxh75et/WkYWFK77gTvZiruJI/ipfojArbjE8ql5cuc64ewQ55gdt0BmgOwWcnFyKQcZ+KkBnZb
r8Mqxbm9bGB4t7pz6abAvdyahVut/MRuz3OlmDO4RuKqOAi2iWUM6zrMh21SqO4Kw7L67AfqDyMK
cO4bZ0zvffbDZ1tOJ1svMU5Oq23q8HPUo3MB4MOnLWdFHfTz8gfmXeMFDXRqOm015YUTNtDKPW5c
xBOcte/aX+22Go9hM/tPBZWT+6ExQVtVypN0hb3nHGaoEyszUPwnGXDSztvoQcN+e+mTQ1nZ1Srx
gcGN1HXixTBxk1Vx/RAgvb3OVO7yeiKRGZQ/GzxqV53d269agtV2VbXJvYFW5F3cWGzgQvKzm9Cd
q89u6bxarpv/3deA3++UGMomKoMz+hXqSD4VLbHSwi5Ps+LwqfFjLKnIJiA9BbAYtNgt1EkDha9p
rByypA/xIv1PKFc1FDf9FJnztEoKf9hFBX5M/VhnKhS7aI0SyYuNRRsGJmq91StturTUWJA666w9
oFmDt25irX2fVC+k1yd4VObfCsLDfqS0P9KFkpLkZbVvKq3b4E9WsY/Hldap3RoSLJb3kr7JNPtZ
dfhtbxEBMisfIizTfW75Z73mg87SDV+Q/QeeEFUB+B7sEtF9xLeBtPB7rjkGEkSVsmnDFE+oMbM+
dX3E92rReEQm1bhwe5yzRf9RuhpD0TZIqK9DzQu2UCLHZ6Oop+dQUUg7ONZFukBXdifXaH9wIxYZ
mlaoO9mu1+wlVkJQYddaXuvSCOKpOhg6Gv/SlIMCbhWFRozlZZLX1/GDgy3DLSKv4ayaVRxefw69
c9/jBSABrLQHDWyn95amVPcN7MR1b0XRX4Gv3KloQ7xBg7D3RW/pe159wXvqAmldAmTm4AMObtVx
5fGN/19VU9Etstaz7VcbiZPDB/FV0qrGWS/3fmsrO3CbOBPn0Qen0RIvG4QCi+4oMtUNAl0HCJDq
WhhFDX46zzF8iyygANQD40PJCRkVpF0A6ONMvteXZok76dbnecIjDVmV26hoB8goKjaka38HSzPJ
mmJPMhRLXre4uOqs/1hOctC2chIEWfCSJza5t1XEhsO2NkU3u2+GaVNbx+zhMrtRfQalE2/7qIm/
NOAhBgV2/Rjjnu5o1D5b3Tf2oFDsQ1nnybPdY3YnIexK8WifnU+5ztrGMHR3E1F7eDc8x9hMgTUd
pDm1kHk6iJgXaXpmu+W5q74Uul69eGbDf0lT3ma8Hy8xvu8rafpm3xzkkrXBn/eXjm1kuMPZhrAA
FlDtnuw0a0/Z4OLc2KEqr+hgYXXlq4XMyDYelIhMZpW/mIb3V4kgw+cUvwa0rbvPMa72lJrU9nFY
Dp1VI8Holqdbv5nXOWvnWIdaQawc+jFyH5Jid+uRszGNkUus4HjeBlJKIkd9Lj/nnT5t+GO3az3Q
nDlfpbWG/UkdAOfHox0rj9CM9gVS3sO0A5dqrUQJGKGU6RQ4xau0Ji1unv7ZVS82MsowX6Ok9c+J
ekyaff17krI4EU7lqN5n8S9Ha2T1nvNJ9+9EZPamOet6s7+pMiSCZKApSpz9Uhs4XeqEfwaXma3f
Z/O3OCThbqinqyCAvMwAyNXZhiVpglTNLnGHv/FUs0+661mnejlrahCrqw+nMhQNg33yqQ4eCrO5
SFegABm1BlYzYaJi7xt12R3qAAjHxDQDm1eN+kZW336RjrntAjQpsaUbxoyFB95tY7gx67JYmdis
nhI276hC/OMMa+tffQBs/mv0NiPwUyQb1Ql07r/EDeVjX5sRpUcC/vdQ+cBb3B8/jnxgYFifETYY
j4XfKBc5VB7yRZrSTtivAiu5DVyb4ciKMSkAWP6e8Uccr1M8LvXLrRujcWdd43TGE6KqYwV4QVlR
qJ2qk5zFwVziebi0r6e3ccwQ2rURW8Z1jgy4KQnilZzKYdIj9xAV2qGdZ++h7M36HibDKoSjmW1T
XA93UzTgzbzY4UmInIUjYp9IsBqH20CTdNe5/XKlW79cpHTqfP3HQNbXYKOWi8iAXL3qU7IWKFo7
s/qlcrBKjLOmPCR1WG7FSHFOlGLdxJF6EmE6z8o2oZLanwwTBv2/TJIo3wH+wrf3/zkpsGrzqbTd
n9RRsClwPdRLqOaMWJB/jWFXbDzbqS66OhrnGl0bvnmh9sUYvZ06d/GPsObB0Uf4AGiIgx8S1UFQ
HD7Hc2kkIEk1p0EnJJvvugHLlmF5RNZNZj7k6LivRn1eZIz6SxfY6Zuqlz4wcE/fW20/vVmefZKA
NsjCdZpF3UMVTvZZ1YuMRXZS/YVc0SrnQ79SZle2ExSXO20Ygxcelz9lprVQCa1qVp/bvsC5dWwt
9KuT/quJbI9EkOyq0bpkEKY3OkFF+CkerasDRq5F40HTsX6pFhDdrOO2pbtwsOxBDT91iXmQfgmb
DHysrAWqp7oaqLsO9xnfdgK52h9hImmsLVf7Z5ieZp9ZnGIKze7lIZkQllOrsd/gJAb9QpLKt05J
Kksu+jZgAGhHzI+c9S1J7cWYSGcVZHhTRfWWr8q0L6za2FdpaL9HnbEl3T9/U3zUmzoIW2dVUcon
K8yKVdhM6jeqQAgSFCjkdrqJhjGIuI3MmDrc3flOfqY4WaFuc4wcy0fBxNZfIVV416bIeN2aV2Uo
g12XZ3n+VQt7bOLm2A8vDe5eqy52s0c7nfLHOUHPGkz3a5LW0/HWb+CSeJBY/q3ox43/iLv2dbrx
K2bIqgkKmRFt/dECd69CxSl495xvzRjTPWl6kcObdjkkY9Y8cXOvzbTOHiBSO08s2K27coIiZaUd
LK2UzPHO8vJqE7RpF6/nAsggzg/l/tpWKv2bMuCHiXiE88SCy3nKsOAdqzB8lAvCNq/ukU3ay5jG
k2hbBJW/L7R2rxbl/PdyMqbW9aT/z8l/D0mP2hvbeRyiD+7rWTgWd+zrvskNMYsbwu8+uXswFMW9
m8/4ECfBQ+twC3nF/6EfaAqQD8+pr8ULqT1Eur+8irVHqUlct99S2kghVtz5+vxo95S4V/Wi0zAr
47AL+kJb90M2rVQHQ6PUCtPXMC5RZgPGLobINXIxV0NkW1e3Y+gf7aPsVyqsKje97agXv9PaC4Yk
bE2jLvxe3yF/165+vTwKWAiHGABPsfKiLDsB/Vkqk1GLDsnSGSR9dpIDls6/zqT5YfjD9Fu4rYXz
zmyAxIWTckGhmpcYdpDKZfZIuwR5qexkxLWxNNg4iwhskMFZkJhruIwXvqFdqJxL49pjuKsAQZRH
H4UqJHWceyEghABRT7bVfb9xEmrUmzf8rbqdRMzBWB7dLrvXSzSS0MtHt2IpY6CC9p/mQn7LovlX
U9B2t6Yg5D4E/56bL4ZTam7mqJ1GKZlOqENpBaOxLOYp3WiRX2ARwHdwhxeevkoqSj8tmDT7zpzy
8kwhOAESPwfeDgmLv65NfRlB3ym179B9Q3PAz/eOWzm7KIisV2f2qQCBwcj07rWvXec19kJ7B5rI
uIP7nT5F/PdW8YLnyOE3eqAIvgVtgw5Oq2UXDfoiikzjuAnQNf7ajs2aHvt7ObW41vta/lQNmX7n
GqOzm0trvBtaKCFVl3+1SRz8sNviMNi+/aVWEKdwIDuhNaqWp6YjFYZwpvf6OxSg0zW0M81/DzX8
8nrV0PoV2iyh3aD+umppjx+umpKqYg8C0qGYx7ODmM+BFcAzoqpevomWPhmQw6iW4xnV1vGc2cZW
a0aYMkuXHiTQK/88nZLF9TLKxo1M/rdrXSe67FoP2OGsUbfDdr5fTW6QLkaDxmuKvwlbxi4594tr
8W1UDI5ltOyM5Mwm4lfw6JfxpndQu1u+aArIR4BjqZmd/OXbKJ25OYwrp2QTeOtL5Mspw3KQkT/m
fYgBL9+v8LMPuzu31I19ucCmEgg0ezerWTx2pvp8PZiA9ex2PksLLwjl1BjJ1ysoa+qBAHa6Nu1l
FOX84hmRSbmY9KR5hpBplSlrxDvUDARi+lr/82oVV7tCum5XkwuU3QQxPV7Hgv8q2FjvWvfJTYZ6
XxdV+5jWaFdEkTu+TQbcXC+sjO9x1W5bKQLaob2xrSr4ofkYsdalbr2pYZEizq6qj3nuZHsrUftT
aXjliTJBvW8dG+bHWGBgyFbjQQ5VOjk4z/b59tYXlE74UHiKu7djxJP/GOBu0nm+so3+fRGZIE3N
S19C2/bvpCX97RQeCiA1xyyxn0JoKc26q4KDHgHuGSvEQOY2NdkFedUBNnL0ydOV+G527HIto53v
VE/63LJhr+NPkTJFn/xJ+ZxFdgEwlPh44ofH6KzeyWBnueNJL/m5k85sMEILAWh2/ct1EPQyHB9f
hW/K1M7Ug71uU3GWptOjIIxC35O06jD6kizC7REVq52fpvPTRN5hgzgu2uKkjFc2IglfWSt/QoNn
/ulo3hqYEpyiLIxWWjr4f6dd/VCWmf5trsxqVSCI84Zjmg7+3J+eWXuOW0+tjXssOGzkzFHZq915
Pg6ssw+D5zuXYPnk2IDj1Cch+0OFIqfRl849kunmvjLMDkM7Ur5mD2jSbC3zkhVmvMP2vX/qwzjd
uE2nvbZJgt6+21VfnWJ+DZq5++mXOTK8AT9rO/5IPCUKVopq3k9aaX9DH5WFjZ6E7zG4h3UZa/qz
fHKRgXhVtEzfdOTGjE3JyhwJD16QatOd6tYLH62e4rEyJD4FcyP4YkaFTWYGjnpetj3w/flg4ZT8
JVMKFR2YAq2VJSxHGkxVreq5r/PuAXowi8ylH4yWs8n0WL1zllmjxV2t2e/tQmoztBC8UtoZa+Gt
TQWCV5M26KcitPPPNi7DC83N8fripPWlsRYSnET1EBGhI+XFZwsD399R1MyMtbDZblFyLTe7MujA
Fhbg54lCj1Ldh92Yck8CB8kr1VoXscX/Zlluy6FfVk32RLbuNiDBwTLjNjDJUkw6y3+5TAw7+ASf
/1F2E7aVOKvBwRsDKGHyViAnIv1+Zzt3je0PqIZjGYKoY4thb9B/Mj32q56RPcMo7j8NWQjZVVW1
kww6OuDRwLW0nUABUGrr79C6RKJimVqbWftg2vlFBoNCUQ4o5GhrlnfONe+Vm36392tn3koabEx5
qKe+Nt1Js1b0n1WfWPfSMtJipTRhxkJOdZ5mCLuSYBuqLjyXoYnkWmFT3a8ci+VX3obVqxa/+lTf
gtUQTg8tinVfNbyj121Ta88axIFdY5bDWUMK8Igyr7rnF2wfjXaONzXLg3ejD344WZZ/dkhv4ZBD
JgkN9zXJnLnpV66utps+hhFlB1O0UgqvQwUvynaUl4qzgwDQiYSts6vxoniecd+hglYqiPKWR083
zb8dPUbS0G3/4qLWyutKZevMtgo3unR3WUlaW3YsFCWwmRiL7FA1sXmW3YkMSJyD4s41rpDNyzTn
h1C34PQtuxjZ99Qjxt956N61PYYkojLmiAhZzUth96+dXR27q2uQxN8ih5obxFPy9phDCHzo0Cz8
p+2FXiDegHgq2d3FCsNAUu4Yx8OXCPvUg9uztesqA7nAOo5e5nk695FX3ktXrRm/IkJzEcaIKvXc
mNOvUSP0gkOv2+bJCSML96ZEe8u6oj/UlkFqvzTUt3yq1G2EW81eRruQfLpjmP1RRrOo/Bt1iPZe
Bks8b4LYCF6MBFndSPl5vULRZOwxipdrS+MljpYEn6ZSj3NqLNqRA+mPipela0lj35qSxnY0Pk1G
JY39oSlJ7n+Zm8V8/yTJ/SE4VFlaL5dKllH5oBwb733Ij+JkoX3KFcoTUp3LcBHYgt9NDlLS0+Ls
W9I43oOqVtGrU7PqWDT2Xa9k6xfGwQ5Qkfnex84JQOxA0WUsn9Vx8W4ajXc/KnHZCtx8Y1H7eXdc
J0GY3/Tv2jo6YmsK1VA17hzbap5hhbfPaR7GO39ONLir9MnBNoMvaqR6J2mplo3AMpPSnC9hXnSP
iutPXz+1ejp+DZUBoUPDqPdTlp5mu8A/HccQ1K1a65ONF9CqskbvJ28j1M6mdMhXVhk4nyI4dtsk
n9Mz6tbJeVEzdKf5YUqdbpuVQFQGscSTdhkiEXTdlJaxn+6TNCzXtp0/4UTe3YvI4VBghDy1PIul
acVee5d7SroWkb0cW88n39a3ZcwbHqXF8inxFuqxiemm+9vh8uZ1OS9AC03AGcFsaFvXclC0unXK
KXksUsVymrMyvAbdruGo+AiYGGgj3llsx7g03nUejGu/UOeTNKO02CApZH0aShTI1b78YkWJ+e6q
RnnwAu8wTe4LVcljvPBExNpIzqJ52odxV19u/ZkK8MQz6vqDK1Jpqv7OrxU4a8t8OcCoMM99XBzd
DCu2MF5SOIt+JRUdc+OEtrETUTmzQ6qzmbzvmevC1UJ7DisQaIlSGrrFylR1pmC3xMqgdIUoygWu
bTx4RjU9XrEdydR6Z0kimJln7+e5aVbXf3Foa7/aMtwZQPhQZfohqvHQzNIt1ZnqqvmdOhB4V7Ud
v9S8/o+N7tAMszQ6a9iqyYwqsryHuqgh3DVmfeg/116uwPAZ/CcKLNqJN8/noXD9J1Bj/lOPvOYO
7qu1lj6JBRyEGmdh53vpkwN6e6+B14YIFnChKVSNJ/9rGCC+e5VcR1MmWYddxT+l1gYWBJwVkzvs
4+UMdZpfZ9J3GwXLEyNGmTgnv2Xj1cx1uyXj7zzW2Bg8OrhEUNfudRb09FFTZ6BSo0tQFXfShQhI
q/DiwqO709X7a8QSa5Qw7Vxrbu5ufaVZj5iF8zTG2A9nVcjQcX3JDKvC5EGtkUtY2hTP9GPPRvZD
n8RUElMF8SdXR/FS+uqqaMbVNTIoXHNzu65l4LpdIYWkdmyNTSVVHryRHWM7VNl3H0O+pFOtL2We
4Tz1LxHKgJ3IENnXiEblDghZdD51XfzFi3TlrbLxbPPiHBluWE3HSQ+Aw+td8VIZ0Fy9AsMID3mR
bHJ+VpXOPm24W2ml6V4tCUQp3qhZeiq1Cw9H7ivp9NRYW1mWNUMIQ35e7ikZuM6+3nK3mTIukbfZ
je72CA/59ZseZJsKWaX3VHOju8bHcLjz4kUeSmRL2caU0PVCRG1aAKubKTbzM/hqMsZoRK6avELO
VDo/jEs8dlOkVKpgb9r6cCch1+jGAhKfWCFoSqc9ycEc4bOsZjs2y5V0ZCqiyraxmFhLpy0B17Dr
eVBM7ckcku70cUwmR2xDykIP7j7GR0WHyhkokfY01Gx8F5WjjUC2E2A5KKQj7eWA5xZQt/QLiLvp
1X0GpOX0R79EaCaaQctMGbxNb0esMRTL+xF4nXYyEkyk5OzfmtKnlA6lXDktE8/bxCE3iMxT0gGH
ocl/5M3bn0beJqcWSN71TPqaZeA2+m99mu5gtVGMuz9iVXROdHJYY2WTIVbbQzKDqmZtmT905mAc
dFaNZ8vt3TPqhIW/K1sQSxkuX2urtUKUL+1husNx0yITkE/Rz8xVY8T39M9Cp+Rdt8bKLvtuzQsW
jC/TM4BuWIzmPBzrenYvcNHcDbYWOd8jM9+UnhU/zy32Q/5cqbu5YUW+LovgWWmMmR8hxfwQg5OH
qoRrusTKQQsG+wBe2VpJEwdmdxP2gPtRuOQZPNYPIDGM18oaXtic1w/6suhZxqQlYzAsP7R+j0nk
Ms+snEvfjykATGO43DgLN34DojA/g1kd4dUQIYebXp00l4i2hodPUtHfJbob3KVOc8/jR3+tVRXj
nKC+r5ekUzSX+ePvsTJx4jP2ANAuSNJaOo7EneoUVPda1FelM3dy5aLXSbkfyVvCkqF5G7Akr6vi
wmY1ORr2DF675LSJAnbUd6LfNOibMrLab908TtvQduqjh3XHszKoP2XcyxaB5yC3nwKYmyc8CaNt
OUD2wcXCXDuoEJ5G10VTPG4e5IB1ZPMg/WxPTldlLhn43ScRtwmVAicLiRMMUhBszTE+/Vxp6PJ4
ld1yg9J0HPsuiVRgbEGmPZbobgwhxoatGuh7Jx49lKGJQu172TZ13GJ6DDFa/UomDWGSvNVPcmkb
ee5DN3bzxloKpEVvnACBmKfK9HCWWLo89LuOru4jZEOXHLqlPloHao/nkUIp/3csGWR1bbLNXoFi
LbZxoADBjKLFkqy1vsyZ8SlLrenvunpjQ0f5rpqtA+tU668hzKjptlP7Ng7Bkgpz3UfD5DUxFH12
LpqwPpYO0B+KsNq9XLvso2g92WE+Po1O2D4gs+kfAgxmtgNPxK9kzNdUVbV37hH/UCoOWz3dGr8q
9MdFnVyQZvvctRhdNctBzuTg9MqqS13lKAZY0jWanYriKJWxqVbTnfz2IULkHqu4i/zy8rcr/Wq4
i6Lhu3ThJ6SiOmGl2rpMImUrnXIwrWlc2VH2agAFfKibYOM6aXqJFi1l6cIqASDa5B9QqDSdTW8N
jxA/2RCw9XSABkfDXtFA/ZGyrXFX3EXjYGFSrJKlydrhi0etCn/Jz+iCRMfG9NGczpT+S2OEP7Rx
UB5VtUa1ou5Y3S/hKGWmG2cKohOK7OabbU9rtLOHL+RvzP2MftNOphdhc9RrtftkVopxhkRVrWU6
MrY807D/uhSdEr3oPsazy2Xlh1Jyd0Y73da5xbAGW7SW17ii4c21KDjJAWbpjH3ks5gqjXGuHJIo
wUXhd8C/TZqd6ySJ8mMFRw83/zVJLuQ4M+XmnhW97sXvCo6Opybuq2cWcT/TImu+dZ2Do3mnqQ84
drgXj5t+3bAz+hYn/XOqNtUnOOLJsayifisTrPm74gNcBgIW7KNeyw6A55v3vEt3Ms8Ko3GjojNx
Clu45jMajgdxpUTD2qZEEFuUvv5hV1mtHHRZHqe4qc7XkjF+nPg6Li9fdTnEjn/yAMIepRWornNu
UMQK85i1jpc722kI8IFamrWsrrPU/tZ5qnYnfTzCvAdX19OLmbZb6ZqWZRLbWTbZs4Gjl4IAlPyQ
cpD0gd1Nz06iKEf5aa+/QRAUhwTRQAOhgDQ0X4UyUwR+8PC7Vc9F+BBV9quQbaSFt8C1NWRzKJEz
6A/84qocjVe9Uaj8FvqEnkhhfpZ0VVdXINgpMJ0ll+XHnrbxTGQ/ZdSihntosTC/ZrpKbB3u7RI4
8kKSkQO5xzZzkpesm4OTXYT9qgUVROpNYRfVFyj0laSVZECaACGql8TpLqYx8RKf1frFHuuQWiis
EBmUsGRfIpSNiB1XsIOi3cwe/lgS7hTxdO814/l2PfnIIqZ8p6A3O0Rh9mgkZLmH3JwRy068T1pi
5XdxjDudNBc57jM61mTml1FzrNzHRi8P0pKDZ+4dC888aVArvUeWen6QlmU7LYZZNaurZbKlT9HG
bztAkktTPnga95b5uXdzZLpnNVH3fYFvxoJ7B0RZx+regVq+Nce4XmP9a7LcKmwEcRrlyFeb6gXE
pAIBtAzHm65BvqGFJaZUDczUvsowBvGK07Dg63iBP/qq4z46Wpu/1XC+00J5KyYLfuRofZZWn83F
0bB6fS3NrgsXx1Syb9fY5YLRWJ+R1evv+3Au73MFW0zEvZpta8dAHOMcS8HQGBHY5+CVYbezsLJC
bi2aHq02mi46RT7qR6x0IACQ2wC8wkOAJvS/X01JFXW18l9NM9J+Bf8xV4JltM9jC0M3s96ytc0u
6Omml8a30otb1+Z5UjfSLT23sW4JkD7u+2SnYdq+ktE/rnGLA+CWoTfc67s/4ga1AY2vDPssVJye
tbIdz1D4pmbfahRJpOx/zb/cOj+AT/TQbvZU+OflAdqFbImRLRBGR9k5Pt4h28Hyw8swZy1Gdb9a
+ajW0qpUL0FYY9yWSLdeIHS5G8ex5s9DPp+tpdya5tpLVzXRe+56w9attfhcKNm0aVzzZ79Yr7m6
OWyxN4djtDTF2CiO6+cmd6yzdBlQ3S5BaNzLmOeG2AGJ205TdO+NAta1wwdtdjz1rYDKf6HgnK46
fVDfyiojc6Zo5lpGu8awlvsq3NlBrb1VqoGhaeMoBxktw5m38OzO53G51KwlD4GXeY8ymCUHL+3d
198f18Mq5JF+zFwvQBdxKN+7n54+KG/p5PcPZJS+mYto/2xhyhirbbeRpjKZGqzpEsR7qxXvTjf8
dCzFuaOcrWzLMbU3TjFQepzNHEHoTrNZ7k1lvwqRt2XTiR8hzopkY4PA3ujdnUFeD6h/BpFowATj
ZEUddKEgHtmbLKeO12K60pJJ8zyNAlmpv4s569W8FUxrvYXtbpPEWD5Phkak3FkgKiX+q/aijt1Z
573kFtwJt0e7SIP1h+yBnMphIntwYuW9kpahonexl9NEqf6aQBderyJdH7ITFLeA8Vx1i20ePpsW
D90ndXTNpy7DDDnTVX1Xpg24cbvJyfN7iXN3bWdOeuzaWbtIdN+VDYyCdVCDcl475YSYWeFcrqF5
CxymbKkjS6wckLwqdp6VF5hy8ml25v6Fesm30WtJ1IT4oqPcc4m9tGP5F/JaVINMP2hd4j5KSOAa
wTbiR8TL13Ieg+WwEFoOQ23ii7pcRQY6d/YXC8rtrUv6tZCF6danMvXeTnG1gzMQ8utU8xMOncNK
C9D6DfP0KBFZXFU7vo/BEYDD/JSoGLiQW8//fyLCDHZClLHhtlyNe1d1NqmjAWy5Hicziu4sRXv5
gHa5nvJN2Be5EZyuaBeBsaR2j4SUCZ9MKXY89tNPtgEazUL66WcbkeIu/J9tYaGQ3uTdK2tT4D0+
uXvEyrRTXVvFLiji7BPP7F+TbMRhW9P/6dWw18pMxXSc3dU2qMz5PJTar0m6YmUnCybJlamPnFa5
y0hQ3zj6f/L4tYX+L3x//DWzepUgz883UDnzVKs3flhab10PJdo0lOCnjlQyf2Ty5AAozlVZu19d
T1FWkxeUL3nP2wIQDup0qY/EvjsEB2xQnQe5EnwgvEeCVj3GAJSPZah9K4epfhJ2c7p0Iahy7RIr
b4lauqQlodKld1hTNdzK0jVl+V/5iPskDJGdJKpySXb1lqJvc+5v6k4s4K6dcxJ9jdPWubvlvoaS
37TN013g1cfC9vUBAKAdAfm8anPgrZYcMDPea2k/f+O9G+G83s/nKDP1R2eA5ioDURKFEP395Nlt
InJLtWogfcGM1MfpHGLp52xA3SyHyHyoJzt6b9kpaGhQrdqmiDE/N/rHeu7vhHXaL9TTAmce0tgv
0mNX1UtKKe9eeKhTgk4IdOr6KIPVgBBAlZnOTiZGnRMd8FsHLLoQYnn6uiczQ3FN5iLHkW8dL8ZW
LXa/N5ES3V3T1r8p/2lrfei/vgcbQ7/2XfF0ArPkifG9neZPuQKRyWnD8CKHKFI+V1Vh7W9dLKPC
y5RoCJ7kBcgZ9ADAVKiFh075zS6uMJSd1bXZMVkM5aS/d4qfts/jbJhddTsXmrdBYSV+lkPW8rBL
kjg+Okt2R/pS42A1QfskjSnQ0lM4WN9vcyZzeHWgd4R/J6gkrAYx6VJK7V2DaPgS6SkVAug1CKKV
LOBMqwTw2PGYMtXwBR6qgZlt0pH5W0bTqYJMYtioSVD2bMXulrVcBuSycFFZGVGndXrrR2qcq8UQ
aKz6YNVanfmqOtH/MHZey40jy7p+IkTAm1s6kaIo26M2N4gxa+C9x9OfDwlNQ6vP7HN2dAQCVZVV
lFokUZX5m+EISsB5UF24PHoRdKcsbAFbRv4jmnH6IY3r6aSPHfyjrk6e7Bko2dKSS5Emxq7rqHBI
0zFi7x6GY7mTpszSbP1ZaRLnJl29FXZ3buWCt18WUdqoxnbtMvnd/Dprdv3mqhXpm1I/doE+3Ynr
ZO5az36mDC/pnFRUGuezuE76bTLeay0FK2lWKVy9epGu/f9OclO4etNSJtom5VSdeVTp2r5CZx+X
XPAP4j6NAlp0GfQ0BwRf403tNc0bpG17Rgnn19ih6aPLjEriPsAp4a0LLYmNY5M0kGfzTYh4q3JQ
Qe1V+TMQRfcYo794gk3R8+WLV0riYhhy5yzeKamBl3ha25df+UbSpv6YnRRonjs7bKk0/hrET31f
NORD/cz6Z9nttdQas07DHVUlO9YKMAGHc/p5xbsb2W/9HNrP5YA8qW8kJ+m23CK+Zn447gUGn06x
f7AbyA4/J6m1jplojkGdNse/TpIoN0U1SyZFZqXtU7Ufr6EDgF4bEXzF9oRUfpm81Qs/L8sz42xQ
an3pYRyzpyIE2YWdRmHzD08djH2DmfBToUd8f+tFfjJgWL33vffboATNXzybyd1101dvxOA3qRv9
WkYGJrXgnw4xfkW/Ly9MVa47OyUPdCdL4DB5ZXa0NHV8n/oE44EKoLY+5kjk2Vi8ZI3a38vo3KMA
ZEaBf5PRSg3uG093X2TQviunsUXmu05e2YtfJMSsmuQxjNHacpbl56zR7nOfI5tMkRcPO1XfV2Z+
Nt3U+FH6yKkvppSu1f0nobD8W+HmqLj4jnHfKfhPxRBuDz9Dh6l1/vIJdcia/Guok6ufVv0ZGg/d
x6pKPyw6efanVXO0f3U9KV8xsihOepsrd2Ql8bAGtaqHUfkOlsq4YqtuYDQ4VN+zpCOrG4bpI5o4
2Rtv4ieJ36aHA2Go0f/r9NoeP6YbppXKdFnW9xy4VgmU8KY45O34oTEiwiGe0bkYeaZv0mp03zRA
shASVQasjW64ykBrz5CUxqLFg3riE9hL+yMQRz5UE94+TZY5P1f45SV1XEkPAWi49WcxM6h/MxX/
XTzOVNMjs0Vd79fbZCyGHVa05kHGM00JrnI36/rH3db3abYMey6aAh/PK3Czh8rNp8fEDzxsmLWj
tLaLBUT+ETZueUxtY+IbiliwwnyG5NapYE9aU3jh/TQ9fpoW+wh7uAOZZqBS8hz2RzRqPJQmTtKU
AUGtY0j/eWB9LucNZxMvhWH06bwqnW5k+qdtWVnCXdb+XwxIcMS33OhlyjXT/eqmpOyQylC/l5Zc
crWgvLoMyqWZgh6bNNU8/DKQm2p1k76Ehc9IKr8hE0U9ti1g2uxkcl9gtTK5MWqLS9Vru2z1r8Eu
KHNt7S0G5inS0mFcr5OVumpOMLWRjlmsaGU3gXzSYuKzbCyynL9SbYQkPGQDIp254mTwdeoG22st
9deZvV8k9+bQnyDbNpTp8IURc5jVAsaHmhWqWXjvVH2mP8jwaiazjtdl9NhBscY9LNVDoP55zMEz
wjTDILN5Bajl2Xu/o1eGKiRKyhi3h66rfOAgS7gE6uQqL8VY76xxaO2TZNdNpUHtE6mDk2TcQUdP
3c5pIhXY85J434LS3iYozJ0Cx97697RSEmRqDMzKYo/T8Nzqv21NkbaWZuZBYtQXTss2KtLWW3P1
d41CUOs5eRQkNYvcfYXamr67r7Y9NO9a5nSvcVvdlWbcvJOHj7HO9r6tY6q9/CCmyq/B4Ix+wiWl
JkLiiplNYIBOGEd2SctoOZJxUfShv5PRMnH57nMmtg7LaG5gAhSGfvcgo7BJ3pFP7BEYY3CRoJcf
LDYK7zLXyvAhyiU12KhrkNuM/OS4Nhdhrg+NrmXEKc2PkTLSQIHym350/irktY1I4VdW+9eFZGQm
y7lfPbOUGOY9rtam/runui+TbQOFqd3yYEzoSkoTTpL5nDWWe45RotkZS1MG1FTt4Pb/KY0tFCvU
d+Crzr10jbOFeaKNx4xFhu8MtNe/2oPrX3WrREDRiAfgESTBIKaPGCEvfah+XlSr/Av1l70AeVQl
V64c7hB/WQA86Yx4p9NzuEOix/ia2+MfpaUZT63alr8tk4aqbfb22JZvVqkefHcsfq/AKu81hN2W
zQOwPCrEJ50z6Rc1dsMdtj3uosBByGR35Exxc8H/t3mFqcOpElHKCGb5saiG/txPGM43CCR1YZl+
rXslvsaxHR6kX6YnMGhyJ9YRb24WxeVwDJChtpBbw/YWMTMnnd99z7Yf+0q/j9VC4wawnz9oyVmL
Eujtkr79OeqDKntDqzc5z8uoBAfW2LD1GGnxQA7jGIrTu1IP8P+5WXsYCpul53PMAFD62KcKTiSZ
Mj6TrEkpgfga8GjII5zrYX0lc/ytC9Xx2a38zN/VoNNjQ49v0mdVlC6Av1x78nJHxzdUNjD/VBnX
YpmJyieb28vWH/ONcYMoiREwZcit3/G7wwSWaMaSPeiQ68oSMzm1Aaf3NB8r1F/UedcskJZ/iVhs
FF98fCy2CM1ECVxPQw1h36y69TXaBz+JoUL4TPzCP6JtpK/s0o0dasXBn2rUThchkUo/lfsJWEwe
PsZm8VfU6/PvHFwhUJVV8WwEvfIQxIqzp441/+4Pw2VMyhH9ZQxeDCP1TrXl1N9dfdxJgBJiZ11G
dXgl1aK+akH81MmZDaQNCO2q6t40v/pdpAogszds8ZXspYwpg/kmWnTtomEwKK+JE+o/dDPwjmU/
ehekzO9WH/vUoH5O2WnYIzmRfs86IPyizEy20CxN72+rzr71mdl8a1oEJDKyOy9IbCRg2ixY7npn
X2MVu5jO8+xV4bkcEzReixntRUrOb/mo1wfFSuxTuJxHTaTFnitVVJurWxoP7bGzrDMc5i7ce6M/
3xxkRKAowv2DbvOvTbfVTwOPmd8SwKIIEvvzHQCY5EeOlFSCCTfp0ZStNZqf0s2bMaTu8+OX6OU9
SoX1TYGAuh+y+km1QvzPR7/zgHbwpb62TZOzGGZY/XkDYMRBcdRxgnuSrma0gtuyQKbGyi5RdPXO
m/TsOVjcPoGsfXE7PrKp1uRrV6L3/dkdUIjzx5yKJJ/OBOgEqjrLgz4mBYgTjXKU5jYgzQgFODSy
PO00lE34FLO52WFbBPVYp1BgZECZpOlWuGQriT494EVhfM3Mv2ayDe9erh1tO7AaxIAiDbl36JPj
lAA5wV7nTpqW2n/05Uufv4REjXrUyfUdhsX5th0UH+4V+gJuYplv0oesaK007qv01IPLF2nBKdEq
wmet78MHuGD1vQ3cDMmIcvph2fF9Gw/hXWNS5XtvBhQkdBXfV0AM0x1CthEasLq6n424/x7WyXOa
BebfYxzt9dDz//THDn2uJjS/VEo5Hn0bponhmNE+b1o8Os3yMVZtXMYoTSS7wDeaq+eE/VvQmtZ5
qNRi75cgo/cD8NEBtP1Lmtn9G9RP4+BZDoy/EDbKEKITsizl4yW+G3y4kBt5ILID94gbzbAXYoAM
rEyDyXaOgTPyaeIZfsu8cY+SOo+tJoN0CfHdv35q16pPWcFO7qRPLlbp4ZWV8AbRS//Jmy2+Tjur
vA+t+UdgJdOz05d84bqDdgpJO90kYg2rObHEae5iNUvcYEf6XWyqeBbrQX91elSql/ejvA3l7Rmb
7GMSPXFI4P/z1gRz1l2zJn+SiK3fjTV1F4PsXd/ZMjCYVnKd9LMXaffk1YNbpS/2k9miTjuCwKMc
q3fDhTz/vfTJJVlG/y1koFb4ACKdrWJMuV4tHlcOi4Z81AM4vV3fhX9A0NFOZaSXiyJO8Buy8x7+
RiRoY8Sav/TTwg7K7fdwaVGNTF9daEkyJvH6+KeJFvZbEw7KF2dKn3J0/Z9kyGmQOsh11JklXDWp
t9tD7gH4Zy1Vg8ZqL6J8MjrZWXh2M6c8KCOZyA9BkXmqQ5STcgwbFLxYDrHaB4cKqvENxX9jvSCY
gr+d4maP+FBMFxnwG9W4bXFuCGjWqNT7NXabG7TFXZtbVymgqqVKGsjx+eJZKrLOGN/VWQsqQ3Uc
vnJNYNd0j1Gr3+a+L3bSnNFmPkcdNgPSTEfAmsqY54A0Mu3RssHW+FVb7GR/zzYXeZqUPOBkQ3xe
m9sG/1P70/lgvYUbhGuwbl2xjEoe5GKm0dTs3LGiENS2CJ5JW4ZmnkhUOnvXPFaxY955WgpZDte/
q9hthRGMJdA+8U6agwMPENFy59Lfu/M4Y+ydmI9xXgbGrsBRBaASzxvpDGJGak7zj0Arittqmj2S
2uEMVPoOJm7OS7hICU9LLUHuYqklSHu9ld5a9IHB7Y93yxydUt3hg6kchyEIC77vckw+32uUQ+4c
v/SO6dLEhTk9+FNWXSY+xO8YxOdLnWq+SbNv8KIDLfVauohCeA2eoMukya6rpyAKf0gQNHu00JcX
CBGFuxQgnU8ecCBsR6r8pjcox+6jprZgAnRfBVmnDFZ56CO/O/ewzlB98T+a22hR690ZcGiwz5OK
h8Hk1fZZNnaR/oCmiv60buuGQQv2fADrO9nDfWzknP5s1V23kwn9sh2UAabGVmLwcVp2f+AAgn05
JzUssqpApobd99knkbtzZMfo8q30NE3X3K75IusbqrG4l+MU2B2sbEruxMzc1AeX/Ah4BEPszKl/
4L9QBEdHTQOm9tF54S9jELq8hPwU+d81FNrn9UWMgmy5Y2FpLj+m/MDbrPUHxRiUL8s/+VyW6+8h
UUFvWxRgQ3P9zWU6pbHo7FnNS2p2lxgiEg/sRQZPFPFE8g4/hl0C5e2hgGf/jz7eEsjhXjlEijvs
DbAs58jpDLKppYIoWJQGUNAMpbw0Cy5ya8qfK+8ccx0VnOTWlNEt2OYR+tX13R+dVzlodDQn3zKx
1zCs5FQOs/8HOEb2c8CIIJLDH6pts3lEmTa66JUbX4puqB710MWrIDa9L0HrAJXGve6i+ylYaBvm
uJm48U2go76tJnzDpclN0KIyKs15wV4EDqNbsBWoLxAnsf1urCcE2+sXjok/5NTTkqkAtBFkF3so
q++DfU8dj2cbCqDDQbpKvDd3hh3bF11J3aPWOX1xB78LE9yMsjeH9ok5PtzBqca3Rt5Y8i5IhwOS
tfHH2wBnG5fCUz5/ehsroIA5lDFNq4NjqBZwz0HfZ+HBqpzknExg4XmM68hqsX9BOmwe+NKsdNA0
qCUhiNc91KZ+A+3QniIQ+utpRo1SoIDk0qGY+pV/Xttx3kWPYMVJ6IKyXPtkItykazT9ni0CFiJl
MRnd16kDVCotINXNSxZUX/Mxrq6rHIZTg0Rbmr6ipRfE4VQAOwjNAO5u3UOmlOpOEAO/ggdAHqHH
43bGfHQHVEijujq3YQEq3K+xJcl0RT32KNi9Jo2vvjoQdjW3xztkaQ0l32CKoaPkVwAX2bdh3e34
plYuAUWQ1yg3ncdlvRwr+oMzDDh6HPBOAOCWOOozhwM4Y1r/RS5QYE99rHrP0nJMS98psaveSzOY
VOtotpV/lGZeV939bMx8hr1w+KI3TXOKh8a81zGFe2L/G+zHkEw30LAEjDN9cgGwqB+LSB32mqbF
T01s47bCNnO49FH3Vfq24EBRuses5mlu2TzTh+QJWPV4v04iP6A9JNjeCaqoH0fzvrCUYGWNCTxI
mivIqLE/jzb/3eyWZolm8j43nPIh8bVkfqeeqR1RuONZr/jkVtDdWdSMfOdULppL26VbBJoSMDYn
AGU9zy5GFbWmxC+35qDaN+vxU490yyxZU53g62gDxQ3IzOCBssS/RaHt3bCo0nEwqaiLy4h0popC
UJ0ghQEp7GqUc6vycSK8jcLhAIRIAXbTe7dtHRk1VbauPJHRISP201JyW/lttQsdMsTSlLlT2Zxt
xWjuzMmDUec0yEJSR7DNNrs0lu0f6sVoyR/A7wwoLNzrZsuZbRqj9bt+/QJP227PH6p7lE++XNTE
G/hYlONpfY5FXtDx9Ur1Ngrzrx8y+hyDrFtpatkeTG5+7haQklwgVZL8mV/SvGtfk8opENvX4Wcv
AQkVu4eq611KonN4qSZLebXaNllyQdmfgaI/z+D73q0ij+8KhLPT3HPvlKhtbjHn4OOU2iY4DMte
lFP63+2mu1+/p/UYT+QsbP5qcGKBvcsaYasuPvVG89SlfLiGRKX2YCvY3juoYlVJjFWxinVw6nXg
Qy0XClmduvcZBYm7bvDVF7h4Ld6tXvZjMKKbnKBaNCwKk7yIpYMLAzP4XR3a5qgkAb+bk003V/eG
c2DO9cMMPGfu6tPUZgZ7YtDiS8FkvZOmDPzSV/q2gvYVf6BtoFJqn7/8soLMo6hMe1t2W3soeVnf
TM/boCyjqYN67zR/lwHGxtnieNwt7sZz77V32TSgg/tf/X0wsp+UkMLPFrnB7IsTB9HN7NP+MpOh
ZktIiUX65FJwHrzJXRp7BpaDw3dpfYrbQpSBamqiVmij/LLMtpYVeM7B1vuCvB0vvA380tSm1th3
jlIetgE1GKK9mWTmgaqEDxIgQkcdHyE0L3RUC3TPvJcBuaiwFBDCl6t0WEug3PENU1wr5LLdyd7D
0+73lsoBusB+HKDAoqKzaXTI3f8s1CHDyP59SH9s87YppL6jfRmCSbWrcm8WvNeDBs3Qhc4XkPx9
MZ1LrCRovs5Q9SLLzK9a7P8uLekPdVU96cj7HaRPLnOWtntgIhNAVtaRvgzeoCyNJV+wc1xACtPJ
snz3HhZBffVLSsH6zGGAY535KD5XHmAeLEWS4WTJCGn76GHWVQCr187C7qSKH82SFMCKL87Vv8ex
Yze7sOxTXR9gQPvtikzWfGc+ZzomLDJKKbd41D1lnRkvHP6ov2mRZRz6snAP+HX1j7Zt9Y+oXQ6P
Zmz+x3Gt/Cxd5tK/Di5haXksbS1YI7eJPRucszqW32QFzeffTib5lP4OdjYnh20NpXvHOoUd/XKG
2k9KiUCIgWVxbqEXkjf+WZs0MCCF2pB+Ndy9YbzIRrIvzD0H4ORNjgw+b0pp+b3i7kwtMPkvHvW2
2gdoDkN2GUZvvaWOj8aW9K63TazrR9WrUTTeoigzNle2ntPZ6I1iv8HQu1zvTzm2CnsjA+SwDeg5
5kphWd3asHvrNfh2UlYcWgeazQRnVQ31VTpt69cqw3tQIm3tl2KgFBJ/9ktXW48ovJZA2rZSbc++
14GqgxtY5j9u/VNPNQWoznjc+iRER6MGcI/yfev3XBJEOJdofK4WfCw68zqyaXny3fbwSc5qd7yV
mmNezVkxjn46zqiUpu8mWcS/ltAF7PMpdPAT6wpE8yMUDbL3sjBsCQ1AVp/4ZJT9O4Z7caUVD4I1
E0QafJq70ans2393mQpbBEGeSb+lemvU1vVz4gZSW7pk4pxipxLWfXmcRuCou0kZq8uoqo+bBQpA
4/EmCmLS5yV2demsiXczdeJ1ltzKpaqi+jL6w2O9aIpt/Qn2GFd4gAel1lN15xd9+Dhz6jq0Rtl9
7nSXEVcxw3PUp3+t0QjtLC7KizCX38LnJsIDQvQYRimCojJhubRe+k1jG3ze+mM/60/lkhUYu6C4
zW0Jukkp9lNDev0gfV4SL6afQBX2jVVFqAIQuHZmNQ+cXTEhaqoyKdDzNLmTcbkMAUh3iDfoqcPL
vW0DH7PNyjvngw/1JtgnUZDcyDcnt7IPRyq/P9uxi8kYBIli13plcpOB0QphKMht3+WLnBYMrXVi
vQRNeZK3B335FCFdcPFTOEHrkq7cKs3ye/7Xy6L7UGdFfd9TiL5O6pxduynMrtKUO+lji4Ie1L/F
4J1B/txowT2zQDQaxMnttoLuai7y7mZOsctGsHwetKvaN91jkcJxHLI0+aMBXuo2fvSXlXs2Gj5q
+UKdpLmQyM3vbL3Qv0RO+pdE2Ll/LfUs+YYUOUo07IEk5zEuelXI4uDTxZla/++mujRBYXyMeob7
EWzYdX9BKVTnMxy5enzUQJ3fu4hh3ZV5OQDPS6myRUbwQx2cm2WRko5aZW+jN/Znm2gj/uF5+aXC
sPw4dan3oE8VQIF1vcaoy32vAlR10+U0FaOhK1K70seBqkLHYTlpjkuMUtFedXmXwKYGJSB9ucTI
HNJHWKWvYqsW5cl96jWhcqAmqe9ABConfTn9RH7F2Wi5m9A/PCZ+5H4EGsiNnlV9+pNN/keIxKlF
o9+iPgMGaPXmTvrkEnNazdo+v0ormnXop01qH9sWWt0IpuqhiyL2G0V7wQ4GU5efXRIhgxiTZJTF
XzP2PKfMs8zDPJJn2Jsdyp+mNr6UC+tmbLrFMAFMJdTxH9CP9H3kBNVz1eKlOagIH/hdg21JFDn7
II3c76RQEdkL/P+A1jsEyfSQz0qNUzfE1LCox1vXVygYCos1RqsrKvNm+dD90yeBclEG/V3mbozX
de66TIYQyrKyOpe822CX7QWHIYiNIak+8J/Sx4nBYfcOfw40xwbp2Jpyp36O+oTs2MLQvtvWkdeI
EmRSo0Gfj54UzUbw/BdOLDanDX7hTg33CUnAq7S23wOU7XwPp/nPyHyIdL14b6o+ejbz5msWu8XX
hHz5JQAwcwBhW3y1m1EBiZtDkF6andXEO51zyaM0nfDG5iimvOYoOzRZkcKzIutOtJq0ycIyorZf
+Q5Xnvwy+1u6e9iMp/FnFLJEn6K0If4UZbdkgSPPm77xALyBSf5YqzOCv0X/aV1LH9VTafiYFVVG
9qXAmPVgZmF813pVhgKZH95HWeECKGe07yrnxcOEUQaDpSt123fXIYdTVv9pgVncFUk+3HUwwb80
5hzs+kW5fBpDNGdi7Rtk9fI4z1X4UGhBBGSs5T/KHqffoS2soUgFoBia5ObL1JvAQLvGZ6O2bMbc
uE931VL3gq0JmDpEPHdK8Wl1c5SCi78DdBZxVu1fiiQMj+PgfdzNP++20e0OiaLhZQTVfvxfxBUT
KAgew3d+Zpb6V3eM91SFJrCMYL9VJCD2MXpG33ste11x8l51Nztj/3c+ND9qBTM2PfRdcBWB+1yi
945vNjRSrAEidAtZp1DUamdmi01viznHru6B8T519ttaZO45IVtm16IamjQPndc1vyEvdGJnj3Hn
YHZ3vVnrJxd43PcFtNRWXvAlQpv6Ztc+xa6lX01nnupTVQGnLYaLgW3KyzzlD3pRWe+GG6kPKLIv
AsMGefepGM7omoIOXprYfMJ6UQrjToKnaqBKa+PYIqNBOb7mfdg9y6Cpnzr+8O9NX2BX5YZfkJVW
H8x+cgt2Av1l7B0eRLmnPtiGOXeUyEH7znWtVO2hgLw0/RUkY30MVPVc1Ll+ag3YfKmHpRYEMG0X
JU72xdas8bXKs50MijQONJjfrYAMq3RpHrjDeg44gZvBqS+b6lvG0c2t++kHOFy2Er5uXcmNNE/N
OHHccv3gZEA0Oa4EnDElyUwy9W3TEhF6Tmn1lNx/6ouQGDvlCCHefxYMkUCrz4Z90qcG9jkWSLnl
IvP81GcPQ2HV4pSOjemhGBrri2FrynWw0hJTCsv6ktfN/Ixc4FlaSkQX5tNF1M1v0qNm8RcVJ1BA
4wzpGmIpjh0W97KW1pOOrPENPElTXqkNI+hOWNlRUYxzWz1OlIs3k6YET8+MAxfYuSJL5xN0t/oB
GJWLcNqiDoR37lIvXsZHt0YlfOmUoFiBI3NSl7Z06l38EbPO2SLz1CbRMyd3eOsl17TX+5aKN7dz
wPsRUKB20fsyPptKTlNG5OLllumdNVN3zirF+bDq5iscDwzG5RZKMsw+rcdHO87qy6/DnyLX2yFy
FB6P07Rb2/5gzFe0GiZlL7d+hf0FJl6X3Pppe2kMeREeirQG7NboKOotJS+qrGW4GmlKWy5rpNzW
PcQ1s5njnRBtpA/NU7c5IV3wDyEigMW9YtA6JZ7P7pT8EKTYL8IheqNOMrhiy7bRnwMb/GwbDDN3
Oqdx/mO1kpSFJc5TdExdspb3AWpW4IPY9qsd+p/kz5Tk6DYpn52muxmjZj6pbWA9wVTLST6Vj2uE
7iTBCcv3ab+FuFplPm1LoXawB2ZxsOaMI/2oR/cmOYadNyn9F2dw0ue4mC8yKF3dWBxdz25eqnju
v3iBjUyMB7FKBqchG48F+gWnblSHx16HeGbai3yYl4RHKXXjn1o8An0lmbDcWelDMEbQfvbBmDtP
4rLSe8BihnLyEApDH0zsVwKvRGdR9/TzGiIDOy/rhvsPG4jJCbVLj5mxqI7FCQn1IkjcvTQNOxkP
cRHU66jap8++PWgvRaToL2a5cG+cf/Sd/RCRh0WK0exDZI4WfWdp9nM7YcQHMXSA7I/ONlLQYX4U
Keg1dIL+AhB/+uaGSHUamuWTiyTslxWXMDyQpm+bsHSpIQJkxDafN1TWs0GpbqZlWG/YeiWQrKke
Cc2i7xDGRCVmHQwWNoXtDu9lV9Y3CZB4MIAAaBdaBhIG5qM3Dzckma036dImEieeFu6agqXDBWfB
Z3t6hkpooqmHio6/IDHkYqqac+mS6D9bl9yhd3RozM6/SUvWKHmlveUs7ItlNRnAfc+5WI3yl3RJ
2M/pxkRifn1hRJELraxXGDPCTzb6hXBCBZC84pA3NLNaJtXDpH/9hEzeAM7JAnVG0AYFfb/O7ta5
G9Y5ySjAlrwxgEiR9U3yh0ibtWtReiiSpEtaWPOuydIl4+IF6hUzOHhpM6i61cmq/+CRoV3XYpnv
1l9+aXYGJNJ1tBryL53hJJd0NPSXpoOFUy5geKktlhXvrsaJ/qtZw9uRUqMEy6iUGuslWOaiRui/
qhoWyIDbAFhQUEO1IYp+LCkUmBexeVObUZsOk93m7I6DihM8Iwpi99NunZM1/h4VXE3SLuucjJ3V
PsxqRIAvZVS8SQYp6TsIOmkSn1Ze9daWXJTEyF1uT/WeU1f0EShtmSjDW+YKGjWAN0kd2SnZ2dKl
GLTKD4kcka9a7oOvufk9YlGnRASLBk99XSi9Z0NkiUwLd7V1HlpsF4B795LakWRO2rQG/MiyO2/p
nioeP/pCK+bYqdnLu6sLu7NiLu3m53in2bS3NX5trzzHDBExO/SMU2mxQSpb993v8JmVS0g2/FFR
XOdx0sOnxtTqe6zp0EHNgL89ThitHF2N/LQES5/cNQXJ1Wi826bL3bpug3gLR8X6lFQkFUGs8GLy
0qiTvfde95QNqjmEh6YsDYzqrKAk4ZcWV/5axVXutkvle+HH8C8xtV0zEvRact8vIovLCluIEWGS
pjfpgzybtgdU1zpvqhoUl0/OyDK6DBgkcS4fIOsFuP1zAGe4f2ZsSymAImSGPBfRHSjOtQ5wcCg0
H1fyJMJ3uUt/mys0osijPTodWvxzquqvWNHttT7UMIbLL0uG9otEVg35wWTOXqQFEudrNpb1Og9D
EXTCkZG5yiAGUAPKOmg2yqqdFToHt0dUQEaVCgF7b8FFSVM3UYdOTBR3C/mBogrBK73mdLg05cet
Z1SXQ3dG8ynKH+A7gTRCji2+dr4B1SDz53863Gb8w4dWePoUpPlqfF3ba6Tn88TdY4UWk+NSq72j
5+ZD1Y7mg5lizBdRxCmWlqZo/Frgp/+5lRgd/D260W10lOY2eWrKqN9tnV5c7QEbBFfpWke3aEUF
6qd4Gm//O2ciSelhv/YQOmqPeJzfr3dbn9nU8JmcFKPoOMfr7X8MlMlmf6XAh4PRstKA0MhlUpoJ
tf4OYSnLuoQk+SdkIRJ8GSx7WC8/R32Nxxg1KgZiCQQJeoWR/sAXhNGcEAttYLUU4Ztr/6EXsfYi
8NxS6/KTCnPzIGNy8co/1SVAGmjDfgRIfKD1v9kh2d72sHDEd9tv3eLFcjC7DF+45b8DlC2ix9t/
hQS6y28md7Pu7nT0De63/nXG1taG4FAHWfI62K42nb2pry5tPr/0ysJ9M5rHdKqzb2mGM2CkBd6D
4wTtg9sW9bGY8bIsESLr0cbZG/iO30rXsl77yX5DwNn5Tqk1ABMzu5cBvv9XDKp2zTw737OiG+8y
KiXgDgizwdV5OWY3XaZp93CkMalfwqJC+1FYqE+id0siU0fpSOKhcsYoLSbDDfucw2SBAe/96LpS
az7ddqMX7ksFsRzpXKF14Jvjz6FrLxug8ZgMqnI2TIwEB3gIJ2Mpmitq+7er6v6TFtbOKzmim+t1
9UvjoHZ6C9zIh0mT2Q9zBroBuBcM+WmM35ood3eGpxZHjBHn/F7FW/i0ohN6f6L6NRpfVX03Qaz8
GjtJjFIRbrYkXI2vRlu5pw6kKqlrmsFgDDtbwx1oiC1Kajzcj1NsLLx7Urph52I9FSMEhr2ci5F7
sEtK/r8mj/QCgl67pqprXs4Mjn1nxE+ekwbnmNLNvRa61hX8XnLngxVfWCb1AfFN5zcEOloUl20F
blhuHSBGW+xFerKnlUb2CwkXHMHkVi5xo1eckfzosPXJnMjxjF1Vud3exyj6eUg0/bHnm2hDy8rd
oPrhYcBDkrP9PzDaXqv0xwGRaunaILPKFEefYtEGNi8V+IOz6M8FBY7JXjg9bIJ1U7Qo25kdLjsT
UvO41ve2epDxqPKBRIbO379o3EkznePsmE01DqwbHETAHx6Kensw3t1RmnJZY6YuLBZo4O+t3Zg9
iRzAJKGt7/0FvpFWgKVjztAiUCqX/Gua++rz1mEBXZmqXiGjgRyqKJ4i8DDvQ1+d1nnmookK0NE+
6WHfwamhKX2ZmVbXxFHepEumwjf8kZkxskRZAGo8dJX3ARn60zx1zUmanQ7OuupRYJCm22i/GZkf
PUvLe0Vw2XxP/Kp7zrTurbY65T1uRu9e1kMsBbWyEFH9ZHiZm179c7kpimC9Gf+vnv9HTDA07beI
HNrsBmjwx9W7DQDwaECXf0itIX9wkwh8GGCs3xo3/HPwkPE34C6jBF790eWUxWfDD7A16qETBrN+
9psOBeBCafYm2sy//x/SvqvJTl3r9hdRBUggeF05p05uv1DdDkIkkRH8+m+g5W3sPvapfe95oZA0
0YoEzTlCjn92WMTNN1EGn0sva06kAeq697AIjzw7fQvA+Ia5E3HOhotVlCkYQCMwAnwzufsUAD8P
hasWehTeaL5TJtlbL+hCAUr24qK6uHGAkV0XUHt4pc5FT1gaJlvSIeu2UOtWT1EIctv4QrlJONRP
ygYeiIW6uj4g2T4koh5jrra1S9xNGLrVrE8UlrJVA7RPY9Cl/jn1f0L/ulh0r7Koocf7bz3+VxzR
NRDKU/Zm6ivDmC9pjyq8qacrf07vDAMKPYHY3v2Hplpj1IHl5Q3WWlcOp/57mXEc7XokWvUob+gZ
sCu5qLiZH/skVMsokfSRSdj5mXbEv6bIMOKCRL8PVXLhud+8Epua8wwPT1fUKoB8ximya1waz2Ni
2WfqBOksbKn3yIHuWUb+kB7SIhUHiN0YS89k9qP0ClSBi4J94wvIGKVPUDs5+WPSMBiziUMN3SqB
5OLSqxPkEAMvte4jUFRHm+nIZhRDGYOmA5EnasGlLOh6lPWZSnO978bbWplgLaHsNtXa8iFHKWuK
0yNTjG7CAPafYt5U4dMjGQpyMwAeXjtV87kGX2gYRopTaNF7WYhz1AG7LpM5/MKhPLfTMRrNUcQm
MJpufNFdSlTVsUdSDo55DGYquN9scPvh8IPI47VBreKUSTNrvxqRYX8mqd0uYakYgo3Vk4ve5OBt
Hu00W5eQkLt36f6E9bsCT3gHMapp6y6XwkgZ3hOQLhsP1wOFH9drPSUuZTAPAQ+Nq4B5s9zrlsiI
10cIXKWXftT17/qgWrXItc4bodLLNPB7rB40CcCBAcxZ5jrMajPQFY14OEBkceSMuF/lqJ7TGTSH
qJzRrrOwbbekUsUl9pB0T6A8eDOZ9dB2pb8r/crOZqzwQWqoFAuWZm3+s6sD7r064B5bIxmKAmnU
LnSnDiqCoHTmsAKX2wSyL3UYA75nFU5wyL0H8Kr8I9zR/KPi8MpdkFFctbdw089YDreIUhXdZiDF
Jx3oozgNCMY4gSq9PS9rAeO9MS7pO7F0CL4kHTOASIn7V6Z2hpOZqxKU1vEhpXvNWgFt0Cj9oiCH
BU3wLL0w6EHAj5Trx5h7hAbPucz6NSIHJnhGAIMPWSs+CUabUVHbP8K6t3v2fGgyoBs3emiHW9C3
82pffApap18Uvmq2etSxyRb/reKhSRrz0tDok5RCfIJLl7XOmQfqtgMjxh+CjJbYd6zi57Kw44NX
Km9BsRJ+a4G104JMBqhuWBWH4Hni+rHU3nhlIwDXjdgJHxq+ShF/aTpgYa2RgWw68Yex2qjZ6b8d
B2+ObmXhWRwOgEyeQsrPNRce8ndKnlw7lSfdr/d+H+SpHwIWNIaMA5DN8bb1eNR0aFel1kap5JVl
UKLprBxy7kBH+CMmIiQRbK3GPYimgplXhf7iw4AOFp1s1rBCimfTEdMs4+c7xOm3qQd/iNZCkjm5
DWWdb6GgJhd5GcgtnBshkhnHwzmsMns9VHm0z/u23sdm3qwVfMGheQgRXBOf5MmMYLHt9W33lkfZ
ETYko5zscwFzDT4rnficZyZ/gzGdPXOBgH9sKfgtwCZjTVzOWjuwzvdNZdpn+Mr1C8Nu6OLDQAwE
OCgVyKcIwycuyGVjtBctSQf83r2PtwE5eFBhhcKpfWbmAJuC2CjFRr+S7uxJ+gV4nHwO8DQgaIaI
m1OA91Vn9HTvSgIPghxVki8iwQfYsaAJQfgeYtHQgcPjcdIDHjaCaSw7+AIouI1r/djqJFZz0w0P
VhJfSAwsk+7SB0w3wogmLx6Pi7VO24fE/i4smA3rFhKAeC7Wu9Pmo7hWlFU/KnesvpWjDJAD60mZ
CPctdU1kPQynu1LPc9Y91FW37tCwEwCwFdaAXvmpq40r3KECWGUHdMsBhsqqrv1iQDt7XAAVj7YP
A8QWJlQH02/tHeylwDBJgvqKJDvUGCCa+MrTDLKAlHyP4AIA8e1bUir72Gn7iVZYsw/NqgiztW/a
KTIKEFSPkJ7f1OMlXV+Xo9GUsrLok77AT5f1KVYPTLFQe3rSralfx8YCPpKegPfS0QognwR1APjS
pOEwZwVoVLrJrEEcKsa/6VYPFtgD2Ou3OjL7Yxtk7QNx0mjNQA+HsjwGWzdTt4jfxzxwoeYDIJ9r
IyHuGcZgi0kfN6gcMCZ715+jxm8m4IWMjn5lbO4KVda3oX3unbA+xQOH2DANxAZpW/gUhzZAc2Pf
NODigWdWFuWPvnrcKzIiNiEcv2dTMG4WXhCrg4YuNdJx4eLDP98RTx/gTBrYVA0cv1wY3PFPvcZP
IQGxxPNkNtNVd8ONDbAxh3jWy4xBifcxBzDhwUFd75F3sDH1h8jc61BFYx9kBcMa6T72ElaxzlL/
KK7ZPjN3aHe6pTcAwFibwMWnmn7i3lj5Vc+hIODg7rH9BZAIHCpYtBbAXHfUYhhDOWtGRpiixjJa
TLFoiwwlgxFHN+wKmppzD2KQa+hCwDuIQVE4tUp1AaO7vpk5FbuacZxVsYmm39NzHkANQ9QAXE3A
OH2mDvo8duqqWKG60cG+5Od5fX981UP6SMeCZHXsgCo4Fo3NofmunLo76AoxZGvLZeRReS8wl7GM
96DXgpQ11ptLCfErK9jLxI2vKAEtGrihARXEkmCRZiEgSz+xsRNKNulvStrOUUNmkVgK163WGcOj
LLFA5kpGSxJN9k0PdlAPD7rDSMx43ngVZG7H8UAIPN+M4TbUnUB5HwvR422JjZui9jJoXC6TWDlH
2kvcs3SX3iTwcB77dYPDx/kOHSh9nE057/fTZmhzEMciovaybGQB6iDabldCtDuXOx2nu6Yj9J6v
TFSS8lNXEbFvWFgABwrx8QaIKVjCZOGnMEs/AxzW4Xv+QZ+irLwpmnavoTcy8AIe31TZ96vWCiEu
XzdiX/vtpi4oncHkHGJD4yYBaeZktCxYlSK37gO6T49Kx+tPDZyHBDyZF7qr9h1kxlCJX0vqZxtQ
g2Cx5VTlVQYUTscd6tb30olux2X+Tzsqu2yn26wAgmqejvG6XY0spYK2cBqpeLHqTZRQqNMGr5WX
Q8wTeoxR0u58VBA+q2rUJYFc9kXJwYKPHQyVDTqIy+8HqVH5cTwoRU7v8zAe5P/hIAV1blglRDWU
SZEBL23DPiFTNy9y+J+Ydoa0fYRFJEQY+BHEJawJx03jJwBsuzzeTH0c8EQIFpXdQvfpCRxQtLat
A1Z3Ma4ndZ+VjRajDEWEChYKINJio/f0hqcElo1ugTuGZf4YsBQ3AWf4p4mc4qg83I1OLzhWD+iQ
aZbcSZNZTQHsnPo+zJJXHYRF8ho8/38mniZhvPNAoz1MPXqe6b0WpRFvBRkuH/rjDov/IY+ibTH+
otQdQSngutx/by9QvzYJFjNdVzYnHdvY33rSJVeAEttdDgLs7O6XGbjQrBO0ZeBOwm/TtVV5IYaa
3/0vO3AKVx2t2GIy0ASVawehxPyExbR5w1pmS2TibO8QCQ2euCMwioWEFNEdWVF2JVIFvrUZLAGN
qdS3ZpFV27CSrfvTtBk60p8kWxa+FCcdqsd09wCs0DoqQBaZ4gWsD20AzjGd8FPgY8bjp2E9gwpX
erqpW+9Jq/x1ug8vNk0JVP4F50S0u1eWIs9nW0OQ24fqlK5FAQx6S3TAWN2aylNNTI0lD/10PpWz
ptF7tWpq69KYGKNJExhL/UJ6lJVziH4HF8MN3t2ks3b3WtsoP4oS+BfdpUt6ejN21RUMmO4VOgho
3JsToBu0YYNZl5Rn/DwYLHyiHVanqPSzvbCkeIpLGDsTMGS2epRFQ7HkUUlXuglndtR+lOUsdLA1
oJBtsFLO9WgHAhkgWPi78nGqtuwM4C4clJPRKsLEesidz3roPhkcVfwB9xzdKmh10+8qsYBmR4Ly
ReHfBRJPEX6lpDOB1hib8LAVh/su7JmwC+XCg96DFqU4QAykRh4bgEnpvFshcXegE//YkLHpDE2R
AYCLTtM3XEi9evmPdlfy8j93dej9KD3BH9vTK+kYC9CUOWSfWyQh/nkLTL+wbjPWm7CCLGe1EfBD
XKFm7VMVHqamGPvyoY9BBrTVpbU6b/0hBEXHpJrdY/QU+himSAQ3FliDjFPrQ/Tgh6l13zSg45Ap
eo+JR1ZTf45kbXV/l3naDivPSqEhCiTNLoIR4k7v/an5v/R9mPm/TxX+7W0kVRjEs+kN/vdp4rTD
/eRPMX99N76dg3Xa9xd91P3l7tOABvDbS/869qfpPr7VX+N/GdOH3l/hl1796vdXhIsYmL264z/e
079/3V9fXU+jD63iBn4G09zTyNT38V39OtP/8PppAtDDxx/ol/YvL/vLrn5bf26X9oDrFQsKLElF
tsvHjd7rHCf92PxTiI4b8WQ7vffXY6eQKe7Dq/11qn9x7Ieppnc6vdpfp/9w7L94tf/3qf76vTSG
cYVAN0TPx6/+r+92Gvif360BN5UYTIXfful/8aH/+p3C3Q8ZsH/7nUzTTN/Jn479//w+/jrVX1/t
j9/H9C6nb/6vU/81ZBr48HVPU7nQJBMxh6hLA9s7b9bjAeLUY/U8d7oK3qPAlVuAHaIzHNExbQO6
fSxTf6kDdd802rURuA7j6DRwnwFIVowQB4jbcRqINf+YUDc5lHrmkNqDm8SQw7GiKhcFUebR4Jk6
xJIbkJ9g/auHAnedCfvJh8Ew4HMmObfjxheud4gSBuV7tPRGgMaORX/arzMejapKleHej+A9wGwx
bax7tA7UhyAHgaqkzHfTBK7R8TOknD/M65MBCmoJfEAD5fPnqrLcWdYNzb7oSPiMEnCBenLmHiJV
hM+u13+BWjM8hcZWFkHMAbTDs24BBw/lQBCKdCsnAzJQ0AzSs/Lkwex8MZPQJ1jlZTEaTUEMa/fL
Lg14ac8V4EM/ettpV8ci/VFBTC6CYIwArhDgcAc6zVCZWHhuYKyDT9xryHMKM2fUhfKH1oz5i6o9
bxeGEXzgSwIhowDLa6LSeqVHq1y1cxEb1k6P2ko8KRTULm7gAn+BoqY1lkMlJF5nKdDtbyC2fYH4
knULzQgq6qEYvRCy7o1lao7ShFinJTywAqK6M4OC7RkmDDvRZnTvm7ktlsSAtACkZk5TRA5hmFNl
vekeFwEu5Jxbf1/XMEQd58nbUUcYqe4NLD38IxKTzwFgEHCVMrvHAMJAhhSPDJkHmNwdkGxgKwrT
87PrU2D3aujoDUjIsFC6TzA6syHW2KUwCETTdZGOhkwUQEVjswi9YA3Yub2AtLzz5DqwyYRBS/Bj
FLqS64HHGUhBCCYKOropULhLHZz14MpAQsn5MdoPxSpqlVjp4GwAfcCCQstKB1NKyRIqBvZ9FDDU
Zmn5LYckrImZTStZJpAAWetgKQt/QXvTWuuPQJDUgp+SwTd65sT2qwWWzdVGH0sJsNmydcjGNeDa
5RQhMv54u/BtarNDjnzCi+/CtcXDMnPIYuPBNxxYJI7dIc2PEVWo2Q5D9EK6SmycuEiWejQ0YTVv
QH1+q0chofcVbJvgRGXeHf06OJmtihbMswIYgBvlYwOy5sYjHYR3xqYktXXKUu9iqL58JE1ZPbZ9
OueRjG9RaTxTQM32oKkNaypjOW9rquBE18GWvM26Xey7GSzH0i/QAoxvNWDi63QEzyd2Dtae6Lto
BYw/dFZ8x3ppY2gjDXZaHnSzIRS2Dbgl0tFDJ+jlowSXNGcAeOeVIR8dM4ZiKEQQdkkMZhbOl2BV
SOUC+kdOfVJSaBHZ9EqA8d22LsSVdF8IivGVmbxdFRwa3bpPb2QKPao69pEQGo/VcXaBrDyK4wmE
bDGVHrBL/1y1rXkQfhSODme3gXSQtrDAuojZzm4E/s6Bq5Bc9iW2DGr/e73RQwKn7r1Zm+lbX8GW
LAQwSQwwT3SiInwARBurP1Y1z4mSKH3A9PKzbOQrZJYg1NM7cOCpZL2sOe1XqCwUYM3spo0dVxX8
q8fOOqh+jATIU8/iBvpxisjyxNuvTdjGR7i6v6rST9duCeW0QQQUCFB7EUKGx/LsAwwfh0vkqIVo
3GST9FW5ZrLmVyz9nblt5PQiE/OUgXe6CIHLXreJuytpBZotcBJzElfDpvHkLqE1u7qlw65GDDiz
PSDvq/ssSSGFiUvOrAr76GpZbB1BZ/CY4gtWXRJsoSFpQA4Pm5LyYm0wns6gomAcmeO2KxU11Qyo
q7qG3jY4KvddKVFlzts2XtZQBjk0I9tF7+kYDzniZW1m8bwNkU+yAHrIOnpOM2FedA9SDKOhSciA
hkOAHih9U0GEEOrSuo8yK0Z5LoN5xVgRV/RLBlvI02R779bwFRPAvCx0n95kmZ9dCHuCr3p89lDG
umRknsEk/NGL6WMEOYRTkdTlUzfCQB0Q0o5GxcsnaOmB6Q0OECSDsDgPJJdX3yrlFcuOdR8Z7tGD
pAGwAJBTxEl3GwUgbzkb7AXLTWMRjtXAIVfZNubAYNBQNKPc7wxQwnIZlJ479zjv9l4d7ZJCedfG
8xXYEqG9DCqRvLZG/KkujO4a9iW+SgiXogpapjPLMFAxykgPRcr+jXZBs3YAlrmhBhxSc9Hywf3m
Ge4F9j2Q30jHimFJIGNvU7VNPKQgaB1lD7oP2K5jaxdQQ8xxD0ximW2IKIaD2Rt0jbJI5IfAcqQO
uTSllAtoI4pnVnXVDE51FZA71bFlHZmVnt2hENKzg96YFTwCp6beo5KlG2SlH7KigQy67mudsfDn
ErVIiMNWPVzJ5iBU94feg9c39204QjIr+QRPprkfG9kcgrZsExeu9QTvsWjREQhqcGo41yAx5jCJ
GnatO35DJdzgloWRpDOjiZ76cMxSo7xrl0p9d/r6jbiN/SK5D7xdnYgNZFuylQvAsKvOsEJV5xDP
X1ta1wqG6qG1kHlM5i7U648kLYNdX0GwfrAPEPKFGIqXPwiTLlujAm6hdz/TliQHZ0CmMuCwHWIy
z44KJMVl13bDi1HDzsFa405iG7MsI/6FLWJHuRe9D1asfykc6yIN5QJHixYPSsRE1J8BUUzXU19f
snzJrcpa6KP0gBUN5kZZULec+qCQly9Ae3zNTayUcwCznoIk+ZaIxvrm+OVskE2F8mfnz0BFyW6N
gMip8k14vdvIxMnWAIUv9uGkmmWvGcw7cz+ilxbVkIuXsG+9Z2WvdWPxpU3bbkvLFtWDvMblLJAg
9LbZrWYOfSwbD9gqoN9Y69WnGo8VEN0Gms7pBPjmcS0XejQL4GYeDoW9Nro6OdqFcmYtoJsVhcSm
2+4sq64uCQSEHgcJ1qYrHAVsEvM2YVfwpQdEyEKZtXtW0JFcm0Mk4VLsu3BpA8moVtXG6iq5ZoVM
ryGohRBzy/iXlLu7ImublzgpkctLabc1s7S/eR0ujzrCFP3V4Z3/ZIY1TF9AKtoIK+ePkAZ+T3zI
6rG07U+wnI+WSdVEe8up3GvtMTxtQsTuPa26bz7t2K2FJwyeJiFCXppu8ZblKwaHtJkFJ8NH0vVH
7nfWJ8vJrEU/EOeIf73cQzopW3mZAHA+hGQel7C6yqWapxWL3zNQekZlheriRVDjYKrc50ktkcyP
mlXeWtXNDUkOsamavfahexmqEESB1D1abhp9H5zqHcwv+2VgHl90KP1cIhv+86wyzDUU2yCgIaDT
GKL4YjQxyOzEAvyMlCeoluffWzLK05uQUOsdqFTl6YNllu43J3aWjBHrTfpdMYdjVHo13SjamA4r
trm0k2WTN/G8DvBHtRuHbkYG0kWUDZnXVlbBSkoBHAFwGh75oFCblK/4LcVCcL+GB3ZZbpsWswFr
CJJA6RQ46a8xJMYewX5kkD8QEIQrarm0oAVxtmUfQM1fegeegeeY4pfbZSDG44JbAGXa8Qu0qwFX
t7BaiuBufS5ip1/5AvLxPHDLdRGU/MjsPN3A4N3f+zKOtm4YersiF99dF7IxpjIOI9YVago2hN/z
Yqtbul9vujFiCmtC9y2OSbueuqawkLfN0o8VbrIVcx5TO5sXQ9rdsrEF78k3Etr9sXMaGFmFdjkn
gIFtddPrzT3Kee+DTdMTvN3yCzxQ+LyRVbrWzcRo8ktiA9/qUqTYxwjdpQdR0Qdm0GgCgBKSAhhj
CBJlgreLou/qWVwR79CJtntq6YNqouo7CHhz3JAAJhGvlvS0ChfkI1DBuwxR/Z51FrBRPvnaQD2b
pTW0riPnnFb9RXahv+PdyQExf25G7k16HOaCqAt68xbm8iPsDXjldOy97+JW0c9TPuQreJ02W4cA
XiCVVzzbzIfuBQEyVzd9lbVLVWHNHNpMzRieKq42SBZXD8S6WWs5/Xbqk0P83ijGdkMfdFfdH9Pw
6rilBDsDN+l5p9gmgcLgUQ/Ce/cr5HpTQGszCM93VfucQBhkp6B0OIfDcYUVfPTUtQlc2oP+KWAy
W3hh9VlDI6FwZkGsyYCNhG7rDQBq6MxDvs5DAlN6hOh+jbWEbaO3tfzmWJhNuCcG0NpGgGsvnmrU
zLHb7sTyzLgFvXvGOZ2+ygbKv7C7AdxlbPqNvwzwVCrpwXBTgaepSPXbQfAbrCyyQ+h/k2kU7duI
ZgfllBcryqtjxi0Gj1MLXHXLfDJLPzk3snzMXUiGdF5+Gbr8U8t66ygdaR1BfnWWkWGU84aH0TWI
yS0vTGvfjS29ifoEn89rdxpu5cHODFbcI44rT5qdY9kwpHUkeAsJw+8JS2Lm4Iyv4+5Swrb+3co9
MeMw/jhnQfOpEcRd9Vmj8B9I6EufVPBT7P194IhsWRTBjtJYbWKsHPbScdi6qmEgp2LkAhjqR3nq
sQVv041f+9dISv87ID6t6YByyDtwLkCu/KI8gpU1YEAvLpiA8xY1prWL1wEyBJq4VkCbd5q5L0YJ
iS5I7c+yXEIql8MvxLaa4Y0F5rnCBfLm+QGkpRzcYWdQ9wXEsy/4vJUDuLsSScVRaWJpeG4FiEYP
JzpilnsuA5RFReF/Gggcce1VJkX73Wi7ZYb1J58Z8o0mZ/C0nb3edEq4e/hU40IUFVfVQcJ8qLtw
boNd8iVOySIOevuVu/nRhc481l4QugfnP1gPiee+AAYDAnZbvrk5w0rdgmVu0fTk1hflO4ijwQbP
ctYmlNUsCVrxFQ4X3awVOV8JW+D7bIr2QanycyJKgEiBtHwIBtuA/hSsf3Gt2YITE2zgNSVPMGLN
l8DFQEKsii7ELKAPYIf9C0kBUfRJ5b82Rfm1Bu7nPY3aqxgYeExFap9MAfsavxDGqXXrFFJsyVcZ
184rEaLEYjvwdzF8BC4sDB89aBLDoc96LkPXOgPe96xbRVdUePhI6lluy7GiWJ4nLJEwIYYqqixa
9Smems0e7lRpaD7mVHkzU/j1voF5x6LOAgcuNTJYZRUoHBJGdgsofqnVWKbdyrHE6X9VsE6+QvUy
cAg7Se76sxi5rJWfMTy04FJdnadOZ2wGYeMuUBbNZy4k/WA/BhU9EKfgPt1AurcFfM0sus9Ajrpv
wFzcd8aen0OSDc7vMWas3DeGYOjRqDk8G7KTslU4w/kmgR1x2SUt6JeuCYpX04zCJbcrtdVWViDp
uyWUzGa0DekCHwEZHgJ0FIyu22AbwprgXCoQhCDeF76HWBXKvvCfXN8tQHun6boQnv+S+mDcV6V4
RwKNzuGr1R5LMDfKcqEVh7UMsd7TKsQG6dxDJp8/dE+heHiaQyMNEvetmPnh6Odhc6Ro2r5aqtG0
3EuZwF8zSbZ9bKYXOy2ySywcuO3GxZuOwAp3pL6HHtCKoCdmK044+BkwDroEhW0heTkU6zDz+4eg
KGFdP8qWKbgK2mkv3/GgCZIosufdIF96Hwkunwnk3RjPX2I7jRYBz+lWj1KzeTaqGstPkUTPSXfV
vYFdFKfYg8Zw0EjgPiC5UW/9Gqg1sGizRZsSkFNGDU3QMOgXoDrxIIiftDdw4zICI1njjcqb3pSE
rvs2sk66ldmiWsFCepOEsAPzHRd/RZjvfbb5xjDC+m1wbMDPiGVtnTDwH/O4PUPsvH4Dek3NQW7p
jl7P2WHoU7HgXh2/MslXGthsW+BYWQAKwcWPMJxdkKf9PWJw8BfthHR2IB8+2Yaw9+BOkoUkVfie
GC8gBHSfCRXGEgRUdwt5x2xZisaZlaBPYrGWOfMWNtYPEjKI1x6ysNSonYeG1XikJ9UbkQ4AgXZZ
LFMjA8kZn3LWExB98sTM8SzgQa9Lk3yruFoVVbizoJBwGny/es7dcA9IirpiqV4/p/Sc8ax4Ykhy
PuAMA6kCva4dB+ch6B/yDN8Cd5N2YXNVwHTeTPNZbRly3XqFs4c3cwb+JyygwEa56Y3lQ6qiiiCT
hWfDNp57oGoueKGSlTvAHFPHFJ0HXKMJna/xsK63mss4SdjCvh0elrBg+MnHckwAIgev4fiKwNHS
G6Dqol0Q+693S47GPRsykqAjh/jKDUe8iDiAVQYEW190X2bD0/rDnh7NpPtrnCHB85FeNrN745PQ
ro2kpHvD76Iz4JgOcpdxtAzBpFiRUbRg6KLwOMYCoRHNc7uLV45me0zPLJocwhI8gImKenM9YJg2
UgV4lDPUAui89qb3GDK79z3/596fRqGYfGT6FGm5iUdHNnOhTfg1zZC0M4PYfYBud7rucyzgcpfC
8XaAKAYbhHwfY8E4p1gXjg4dBigwpKHAmBMCxHXjDmfID3e4rkLVqHMgY0XHgfL3AX2ELcxz1EbP
IasBKhIReRLQDlvrZpXa9hPWO/a6kKimgy+4GOBevTOAob0YdZjPZW5FX5NvTk7oFwfsCbjJY9lR
D8LeCSDzVh4j5nMQDzeDQ66JBN1TNuByUdW0ha5LUy2D1HsShclyMCRDWJobJomPWRaFJ5Lk1Rm/
TbM1Sv65NQO0dNe44VgqbIUnPuuuNCzyTUjhLoD/JU5Mnn+BXYE4xpagezuTDXKVl85t1FFoqi0o
aeoIzxu0gR7ZQcjXTXGyrUMYZ0HIDbn0EozauVVjgbjCxWPY9UBLtiNhRNgQgaa5XzwwS7Rrm8Mh
KAV5/xKNoDqvB72oM/oMogW4eIMmaD/ldssWXUattXZC6yFZvDAZfLm115keVWOwOQaXY3BVASJv
x0qcfRlUl4rbG8UqCJ2MiqepCuAFmyRXUULOFP/Y0bOqYDs9CNQz4LgVKgd6tO78bDdUOVS2xkP9
FlUcKNTOq6AlT2lrJKs6qRI4duBXh/Biuhp4mS+lk8zgkonrld84e3At4ZA5NvU1zDT4Clrc3UV3
pbytFnHo4U/KRu0ZCWqQaUXV1WzpAjc7+zQp6Y1dnCfklDO/u8Q8npsumKVI1WSPCs9q14jA+laj
jkkSPBu1Zx7piDum+AMu8oqEa91Uroh3+lBDQXkuA7t2FoJBhGzxEB9MQqEuPLVTUg8L4HEgfzAO
TwOCpDkII5DRNhm8Oqoo6vcOEmhPjoWLMDSRkbsgKQxQUfDMWR5+Hfh3i0njWwLyIMkMWMTVNTCx
hJdH0gu+TxiQWE4V5g+pjFEkHVz+teq+11UO3bt/jqHpkC7h6V0ezVKSrYivbeCXVyzr8jl8Yar1
/Uqv25YPRFw9DvuUKTyWDGpBqj5dmNQVK41A1RsU7SCvVJk/+jS2VMd1QF2thvHn0HGBxNLSJpWD
Ewy107lhAAuaBbV85BT4U70nfu5No0aHqgSNTKRWwaWru8Y754708fTE2/eEMiQTKvs5qsGfGhoh
8Qjtlk9NGSDljgDFYKQHjUB+VXEnkRmCL17vCILb3koH0MDuoQyXGTvKHvvRVhsscBQ4yBZehum9
obtRm4g2RFIUmcaoKbSm1JtFIk/WegA6+XDtS+CLmRMG8xDjpp9X9ReNn9Pbkxa01PF71f26S1Ts
dv/qddNBhB6koyW4H9RsH4DVEBN20M9CwqfhLvAtf66bNqvksoKQwUY/BBEFD2nagwOqR73me0q5
9WQV/nDpG+chTYx2m/kCzO+kg+oYWAUS2XZ4Bgc/99LaROGlJHvdrzdTmG6mUQwBpCor5tMAJCGT
NRFDMtNCuLwJ2iMKnLO7Iaru05q4uFcK1L8hdaz7pgEvRLLNBWJ+PvUhaWtuuyh6k9D1tPyZWXtn
WiO7oqHoGqGuAesCRL0d/CJPuksP6n6914FaAfke0EB+kX/+eYQOSW0ZktkUXYzRei7SZqtypK9p
3UUVJMWOQC56knTU/bH254L2GvDfYLMB9wmgLJK7X6EvMKwVPFrXDeXqhTbD+p6WBOR8zkXsHLOm
pCdGGqDacws+RowfBqDIns1wiDb+AGIgbf0VHpDMvWikt8n6ztwbLf+PPSyhvc2f4rjDD7W+V/eQ
mlJXPHxDs0ceDAk9JP1Awsa6ROD0wVY/kLgipxseWNVcj3YGg/qcr84w3/KgZYZ7BR4nQYofm/rW
AQphgzUmmvrGorKonVcVbBZIEoqRggL4vwHbZWi5RQf9Eo4wjVXyf4yd146lzJatX2VrXx/UeNPq
7gtg2cxc6av+qhtUFu89T38+gvpr5c5Tu3WkVIgIAhYJYeecYwyHsUWc1Zw6e4jl/KBXoX5v4Azb
GFBn/S7qWuX2FwEqWYkYh1txUs2gAJ/hWDtgKWifeqcDXJU5EWxqZGFw6p7K9BHHXvMoStKuW+dz
2O3FOSnPIap1TKjmMlSBM/1Tiw+/3A3qugmx8/AkQP+FuUh7JS56EKk4SKw0gEm807WPZRzBghYP
L7WsATA3ho9dUGsfrXElGMy0ZBf21GqarseiOGr1121Kx7QuQ3EQ98HjVlxo2n1eq/Pnmm2qH+RO
fbP0yF9HdfIgl8ZN/YvHNVv5C4zFKS5K0EuH2prNfYIT+LONDuSIxrQ5Vdo+n283dcNkQB2mh9gs
aXLj1gGh6pdJ4ryWOqxHPQ+AQviLIFZCKQpfiJ5sufWcyKlGp73+rilIlq65v8+piqEjEQOJkFBg
0mZz8qYcIc1aNxGg7Evr0jeQWq1M4yIZWa3+qgGCE4lK+H/6Vt9qiIuu9xAXWBL0Pb/vMae69jCp
eA8V4AIAhtKzlCjKSxO3yy6QpmKPAUSBLWKuT4SGtJ44a1ZTehmG4DVKqSujj/iiWDtxSlTvmupe
HqzsfqutwE2jwdV8lgMvjFZeIvQW3c6asqMl7Au1ATRW6eV2b6wAPG1N6pXNeozs6YYFlSdy9Uph
vR2tJ0U17HjTDSD6XzXW8rSOezcukMKd48r26qiGjV5Gam+wCBiY7eYLtHLLnREW8nEenZd+zuQ7
UWSBVph8I0ocqPYSg/FmBrpSD6vBoHpEHWYGqljJcn4nOsAyl9ItK6xH0f5FEYxvcJeq+H2uneYP
F+EW2fqQqOUgebkL5KnbqQWmWe9/uyAKlvbp+ivXX/59kZWWw7GtGYCGvKjOOkjQc2sO1VlkNVlF
crqIWw93go5Y88QCsZ2LnUnL8w3U03ZVBJMIhlqvBF6Z70Z6oGu12nBUp0m1MEbGy0Vyfmw5TZ/z
W3scTjJGuH2o5jz+OqOL2VtM/kas5G6dN7zs3yemcewvAwOGqKFnECjFppPse3xbD9M0hXsam+It
Ml6NZs6jB3Fi1owHVFrjG2V24kuZ43cf5vjBbhPp5MgQIsYay+NpLWvx5itO7ngDDDxerbalfYZb
Ad9bXnb7UIZP1k+0QL7LVwhJXCY3FosIqBy0wjVC9up+JtfabStD+wtaLRgQ4xs/lQxNtzrgY98M
M/zHFQQ++BAsLLhpfRGJhADldtR16sEKwRiqsz15ILGby1wYWFSiAIhMXEEUabGd8wFvNZcuRDMH
MBIk1oO0+NHU1M9qWyPzHMjVq6RqiRfqevOxNNgJstDt7tIsjryoQ5ghIeyN0I+ehqzPSL7b0Hti
OMKZFHyeEQzyR12pPkgVagp1+y0wguVB63T5YEOUsSekzXbtRe/vUsd6Tk0AxO1UVYcCE5FftKkX
heUMZpIkzZVpL8eInosyhKempzyYXrIykfFJIbNaA8SNpYRYQ7lr2nvW9lWYWMUO+Yd+F9tS6teS
xm4ziJMtiRpnP1lDcDsHaJ8bDvpcMizqZ5FkBBDD15mXdyG4P1/u8wkmHsP5UGMKcZW0ye/UsAg+
JEp+gGg1BNnIEBw4kS9qhTqWlQG0o6uViD+GylSehnIut7M6gB1UmJKJ5QP3aFLFdq1xqt1czVTP
UvLiHEJWf4Zv6tfRtUycSMoVnC1OWyqhdMQwUV0koub1wmvZtYo4glq/ICTRmne9OnyetcnE1BZz
l7I2//UQLxSPYsdE1y5r9LTIi6riSJRJcwfQ9xXIcXdQnbg6O/U0nMyuetECR91fHz9Oo8lrZnip
upIgxEm60dVV4ovwhfO4Bvprayi4uRjfS8WsCN6IDNcxQsljsOjWEaM7162Nke+aT1oTSoqiyE8j
oQ6YeVEQbGR82AIeIG46LmrS/qWst8YTh9e4IwblXCnzpcWjT3hpvWv0qId0rU+OVsK6LimJ/fCM
pQAzYIYVyF+kBYrti4hXJ16xSLZKQafySbZjUSzqX6uyLzSPk4RqWDoU+bFd45Rnxcjzo3iBJUNr
B6ySDzD2OH0RNV1fOxwRBapWhVY/zNrdGPf4CNby6+sXH1OUbZ/oevp65lomjq6J+C7X7Lt6fSzz
zbvIDI46tAxoWODO5wNfq0miVYh8T1TRvD10RuTn7OHZqWGlyQZiWHnia3J9dlEW9r3960KRF2/m
WlscvbvkXfbNP369ThkaHh45Qnau6fSS6Jq97EQL6Cw1W7wBXL8PrQZWqM6Ysp34XBi7i/P1Q1+z
ouz6Ra9ZSaoISLt+cHHm/XWO7fhFBWQqDtWSuBq5knGxdiX0HyQNPjracy61iycKGIm6X4d6Tmgz
yiwv84BZcCrPBmP3ucF9T+NcD0WC8mz9Np/HUEL3HXSk4vtcX9ebbr4dbm+3aMzd4AQ7S/022yz2
h5BZe02S9X1o6+/8KfunMnGFOCEuu2ZFGRaxX7eSR5zDsjT+HFLnduupok+KpF8HAnFkCdCOyIuO
/Kc6fyqDSoLPcj3z/hfEGXHb7RfmnNjApk48Iu2wAq3/9vWbik4sPuy7smtWHL277E9l//ZW19u/
uyxyrBqTTTi48TpGxjKak78O1/ywtiAxZr45U7GpzuC24NSc5xyKS0V+u4m40+/LZ8ItUHP7XSiO
1KFeDm2fHcXNaxhD/UXbSdBdbv1ZdFMxdF0nhXdl1558rfenslJZkRuiKYqK19uIsmv2ehvRpK9Z
cbT1+Gvhu5+63uZPvzQoKoyB4WumdbAxr7PpNvq9PxTXvincZuL3paLCm1ri8Fopiuth2QbyUYyx
b35L1Hp/V1ZexWkIvl0HDWMNCrtm03VgEaOLKBNZcfT/W09cKy5L9cxfErU9bsPq9dG3YV083/9z
KL5HLEZycRgS6kQAz5frixBTjWjbvYLyjzYAfpfDkMYshrAMh1p3IwYJkc8JW1wDKH8PcTVKI333
eh1axb3+ONyuE/W1o4kq7+pd+5g4kYSOhH97lrdJ/l0/fndtkEtYseTz9vBm8W2u5PK0Lt4XD/IQ
GO1GHBfqku11DC0co2L/92LtzfIgEgsM8SDXRDy1FSaoims7E+fGXryM68gvsu/KVPEWiV4Ti7M2
iuSd6LOFOLQJjz7qWL8O0qR/nglsXzyx2kJFSALut/Z6UT1w+pcxglU1bu03a9Dt6cV3bAdF+rXU
zMQCdPumYgEqDrfGfP3SLbK8UtCbR9FoIOvLfGkpZshDf78R8R9vn1IUvsn//ozE82nNMp2ujWlr
Y7/XvOL24mevrVUciTJx9k9ZUfanW2Vqq0Ob4uvr3l48nKjapeVfIdGw7BlqfxtutZodHsQCDlG8
bOHSYXahT/nRr6s7MRKJI1Qj3mbLKM93Zq78DDW1Pqc9Vkgi8+pzAKPmMYixNNwNtQ37ToQPRpEW
OBOG+vhmSmNVzOx2nSXF1DiVSbp4Y1kCcsWP4BJ98O36YsSRSFqD6H+t6Patet8noPevc7REIPOe
SMWLqChNhuKj28s+CDg1t15n5YyowmML1AlGLmKNEUqIY/Opbh2g5FN9EGPO0mQsZUoQ5LuBVyZa
r+jZjtEzGS2myT6/Dz9JsNYhwVnlbt+2hi+qKC3c/tAgMgFvid7w+92k+OJNioS1ENwZ1kk8pfgy
21A1I5ALa579LMrqJHZcTCwPpjF/j0DVnLju3YfJRinHJ/5ddPGsjHZKMnQ8iOPJk3oW3aRx+mPa
YyJalumGhVKOVU5FfbP8yoyR7jA3wia/fu7r80nEPe8gufiCHtIrwR3SrkUyYvE6ZChOiYy5Dk2w
zIXK9tPkONrOaOf6zEJP39EA/hIP/2ZXty2s35RuXU0st6/te2zteg2VwLLwe812fYuKleIZ6bqj
6F7bK1v3lqJti5u8G4O2/i0K311SSbhtowp6RPbiM2JPSN6IhWlQ7EsddmjUsfAdIi7FIA/6y81H
u9/PU/WoDzp2IKJEge0fjTF/xHHmKnDZ5GFwayaply/do5k/lLFj7cSvplB6rh5HF7r0fVix76YF
0VjWzgWtlGsYFcJ96lEqW7YnmX7So0bbNqnbLnZbWYiOKPr5dXHwrkwTuwVRZzt8d15k//0CY7tG
NAPct3s5LYNDG497UGTWtl36t6sPU2vg3S7awzbQarzG7K+mi4zDta0Wpu4RMzQeRREedeYTMaZs
h6JU5MWRSMxQolKIggXrx3GvqwvkG+j56K2xuw4c2zJYtN7fS261NJtT2kwl+rRYP37bIUQzmRIz
dHukvUHNZG864HUUFZ1yW884i5wcGVMwLxqek0fTUbRIAmBmoAaqB9FEcFCUbC+6n/jieNpcdYjt
o2h63TJsFcRvZxjd/KJslm2pKJ7s3e/+qSzqndU1G992AzOzV02mvCeK634bzppx2MNd+SAeW9zN
bMPykHe/zCnijtbUypiQos9qVCjLzpIWvPnZYYEnWZx/M8OL594myq33iFlt607iPzSUNj4vz2aj
+10jlcer5SMfNNXvF6Vw3yyIZRUFzErXi61Zv2mCbw7Fw+tpUfphp/Wm28ICdyxzi0mCmIN9ltAK
xRwv9r+tik1NwpsdVvEe3GV3SobneonNQ9bqe62wWJuK1mS1WQTwpoM6vfsaNKsGSV2rsM2vO2vR
I8QPI1O54PghGO/a/ETDet9E27F/ysvAR572uDTRirz722r15g1ub3Sd/MWReIsygd5uO3Xo5/4e
tvS+nP2yjhn2fq8UiEY6D3r+kZEeWxAMa+uSyCjM+DgRUIB+JKOw2INuh2KhN+mRibthvcebwyWo
MBLUQYyQX3zUYbT0RW3RgqOw5tWKfAeJ/Ip625Y44vfeDDrXXt+w3PPzKVS3lyReTRvFnV8VKvTW
YldvYEiY6/Q0gJZbPD1Rp72KA1t0Vy3vng09IRBmm/tHTAhoU3x+s+SaCV/bpT3sX9icZ9NzcARj
6lVbXoaJItj6H/56Vf2XbmlgyBVrUNEsxWvmqc4R3PurooDTH67v31FwJCXrfHct29ay3fp/QY6o
bjaQQqm/G/B57zLsbKcivxdNQrQGyZkXuvXojQsgoSP6LUQDMSKJXzYnK95FFkyPb3qNONyS0nAz
tbaO+dpisMg5uxr1m1MFffG6gJUa+aApgIGmGbM7svP6tvc3rBw0ZSSzKlsHOfE5xJHawMoIYf3v
kXR7KHFuazRKKi87cSgKRSK+mjjS8GV7wQ+7y63Hqi99POCfUElSt02dHesF4WpSNRIUqgeob41/
2+ysvpMOrVX1qjdCRSnezLayE+ORXhO4fhSHm6FSfPztcLLb8GzoX7sgG0/XvR6KByzEdLN2320C
5y6AlHXJYNFUlmfwn/kuzGY3M3PC7jApRfJPPXqZcHge54OxfkeofQgiEO1EDFvbJ7aIw3XTm15f
zQ9iDbjaUbM1KdZkgQRvF4fZB1EkEr2+GVADOInqRfTgODxytq6Cp7VHml2D2ET+Ki9fhuh2au5V
IKB+UuyHSr8fOo3IFgm3qmURG9Eqk6eYwFxYLIRZfdSJB4d2M3L1hsZj4ujbsdnqXalR0M4kmvBe
s830vl807QTP6kO4KnHFSbEcAin+TjCb6RfSIPlODRtwSGASxnyrxdUeli9wpxpepze/slWFMwsu
Is2LQ8MHl5+dk96OjpqmSQcziHPgtTgqysXWHvuqqZgvYxyoaxalnY+xajR7dYldREKDh2V+WTS0
8gri/h7yjHAn2ckt1Hhwvw3SzA0JzHP2MZDF53T+2RI3/VANlflgdLQVKWt6oNsxTM127HxogbD6
RN3KjHCSu+mB1mFAk5rBoUohUMxuvkWn+qZg89DKkKuosADEkqwTp2Bc7GRxeFA/dqZot/TaUQqb
5HOlf1y0SD4g+2v66Sg9KWkIR5wEbkZr/aKotI9m9GkAOdSu62EUlJAKWJ2ayNri+P/ZjvkB+kuw
3kPzU0NWTvIShaUtkZY+AZ+LD6VZ6NVZUvvLvFdSdTnLdvIh7idATTmSSPC5y26TlOPe1PXkdlBQ
rl41fQrJpK+W5qUIQ7eaGRx704bM30i6g4I0op8llYZwcVicikV54Xm080RYwdkJcD3S/8pgAIGZ
i5RQOAlckOEgsNbwewKMKJIxIzC5XtTBM9c7iNtYorbdfV8KkApItmevTvllqgDmzM5ovcZt/cFQ
O/CjXZLfd+NEhGS02BdznAtPj412d53gt20UJPipv4B+8HrIVa2+Ki5wuXljyEtA+fdGXT+pthJW
hFaU+WLe7vXA8XJTmz2zd6ZLFimBF0AX6dtrVtbkB9AJFSE+6knK0YJH9RB3V6zOO0R+VK9NgWUB
XeiJJq6UvVrAIbkg21AfCidzM7tX0MtM+2NeDVDQx1Pqh31q+tbSADOVYxcF3/ByTXqwV2enyAlS
4+vWOj4z9qcr5uxuDgwFGR643AapeUQIAhxfM2nIlHmwd8ee6hiR29nmo9MXyQ3elcAlLJdIamkA
j2C1Kbbtx6BTEtAdUwId4qUbibbdklk3UYstH5JMNVDaij90Q4ZwdlcZbm3np9RKEQEILXRRUSgh
rF6KLnYVdo+L3nSPbdLshgFSOpHTikm5zUftlFdNepuuSWZBi9/MD0sJnEd3JmJxwx/EhhSPy5Ie
m9KazlOq7H4YcIoSUGafEnXQbiDEr4+Q7bvTVJcekOAIAWaDOQjPzX62aVA25Bi+HlSTK9WLcTGa
4WBaeXtqxpKgMia+G3F0TaogBimkpTuzRzt1nCbXhqzyISDXBbLuN5ZRwsdrv5SIBRHJkF0co2y8
xoZd11hS56jUcutDQQi00cjDc6QNXljZ0re0dM42yqMzlB2d3AXfILhPCUFowMyUc6cfkiQ5aGUJ
Stfo7b+SNH5WSjQ0pSUcUK1rcepZcA2MSFhAsFzJbldHUImvJPhSURlHNPhwVcHk53VlEeKsmyEg
jCvUKk0pPGd96BXF8rnplMDNMsAF0Qh1aa0/60ZTvYCHBZTuAEKt+Ix5b4Y7Kwg0t+r7z0NQomaU
pZ+lJtnJ5lRDwRFjFkj7mH/bua2S/oselzGMGQHKMgFtyTTxuceFeZpqiIVpouUpzdUWmSLnKcq7
+7mfu2MPyM8bkTi4BeX2VA84oSXJcRP8/BdTkSU374mKBdW70gIwTmM1kT0DIdgulSwvNSmONRyf
DYjc7ken5J7Chg90GuFiSWAfunUd0EIljGthhUgQBHG0ayBwDvEusOIh5ql3SEKmsuZXYeQ6CZSf
Sm8BGlobI3GgvatC2usReu+4Sx0+1Wo/H5y8a1yzJJZFRQs3LSwDpzivTynyV2Lqc6jlUb4z/C5P
O1ShpkdMrZNumXetHsBU2ALogVM7dlXVmDxDJ/isze8sLak+RFL3TQHOdhOQ119Z/vKsaPDV/Lt1
wGDWdBLcs600EiUOVipUw2CXFi5uAbeQdGMntKAX7W+N6AGkYq9OMCg0rTekOrvAtPL7ccBgmpcM
2Wlpeb0E7FsCEDBkterqsmI8KKH50XF04yy1tfGA2vjPQU7avWXq6BqmnlbH+rHJsSYk8fcRRmbk
MfKPZj02R2N+yHVb2esokHi4v+imRDy7II60c6UuqtfJD1lVdR7DoX2b9crXeJhhg+gTgteCNtuV
TZm8mkvAfgP3P3YMBYeYolW3iol+dabYJ8JYsVloc3i2QGPdyopUIyEP07EyAFdagLXkmIVU5Wle
6Wz6vrlMZa08FVPYnAnN/ZlCEFEa3gT86tCb0kXJv9SNKb9CrDuforysfVORxkOqYHw0usG8s9ak
0PvHpq9vyiBST20TgepI1ZmYPvlrVYUWMB5F2/UFznZIO125SXGUEyR3Y7TQQBhSQuhmE3s1mvde
pkHUqpWF49GXQeQa5pfIML+WQZjtU6dQdo5ij3st6Y6LWZWeMegRWLxxItijq307n5xT3lSHtmFV
1gDiYyd2lKB1v2WxGniJOj9k5tShiJ326IUrzk5OYEgBZt3dWvTEYy2Zr91Q149mJGEWmlQ/A2az
k0bUvZZO/Zgi3srMNhM7qRPppjVpu6MdNOexM9NjWGg7FcuoFBrqzsnU53IalhsVUSg3Myb5MQvx
swalels0CDwYizTSwhC9y6oxOlvqd+iIpUtnZAH7RhnujVSemAWGj8BmwfTG9pnQcjQQfieJXS0N
S08KZwfOJO4DqHx5KeIPwTgPrtYm8j4PQu3WmFFlbecx9+z0To5a52EZHiudmNwWmAPBtVhtEJ3w
h5ovtExav2dJkRVzB6G9hkYa2sJ7oFf47AxUp4bIfrZZu5YSBtG4hV5G1V6zAcH2fhjt0yp76RNP
INGIs1OpyRepsRo/q6XKNVDK4euEx1j2poZutyCA5iuVdmPIkbEjrMcD34/sZ2PFhxKvV9+WE9AE
5efojPo+63vpjDjU7CuxDZVouw6ziZq7ufOZAAmv1Qs8Jejd+/mAfrBcMyJOZXNCKwR0ExpdrI6O
KUpiXmaUz0qbzH6OZdZy6q+JokMjBEjFdarhTkIvrNECsMJm/THTZZzQRXbbVK19h+SdjbJV2u2j
Fm4cdLsIp5THirinXR0S5jaH+Z09NQCsG32szvOovRpNNPAk+gTU36wuCzHGp2i2CKE38vZZUczm
OWXdK+dqci+KBtZr0HMjfyxODlU6PgUGJD/RAFODk0he2NoTJiquNPJ5uZOU5kmf+uaZ2Cdt58wh
KyoHkEaoFOm+rCQ0TZChqKc+ODGi8cNEyq/x+NJNP07ypU0CgvrtGnoqPp8vKosyTfHNSXMIBgWF
BlHyo9ZJzck2Kry+XcYrN9oOAo46ifwubL5OZgG/9uTkF7MeLNmd5BApjDJ5elMmDq0sW85aVJ5F
TlxGJ0ejyZxvkdXCdTGMwwGgg/xkyt30ZPniWCRG2MKjO2K6u5bVivlXHwbJrUMM11MdyxP0o+Pr
tcI4dKGfNRBwXcvMfv8dqXSCxwdi4G1ZDs6qk/6AiCF8IhAqfOpRxd6n4LH9a5nW1IDXWgL3CjWL
iQRr7MMY2O1FXLGU2nJhrXUQOZF07YhVeVZ12qsdPpm27atWET8MDXQcqqmlJxWMy1MZZNpdb873
IieS1oDbtgZ1cBRZuUjmy7TwkGt9Va3D564HtIACs3UQZaAJ+nsgDAdW8WsNqs01SkpgcMutRq3k
zUOro2C23YMaBGD3vj6i9S3KskKq/SKXgl3d/6yk3noCEGo9Of0w7ew8bhF7R2+GiPwJfR0pehRV
4hxm3oIJ25M7lRhz4m9v24Jlrkmk25Pajjhz0D9zReUtGceVRLwIjlUI5rrstedRRW+ZRcDgWWt2
svL4uUoO8mhqzynrmWd5aUIPKYz+JCqMbKJOySIh3r3WF1VgT0kDhw1vOOmn3FTjJ6lyirMyQ3+Q
pU38lKxJtYaWNnpeYqkiKxI7YodaE1Z5xiJWpcjKQKUB4H6Q9dIjoFB/qRBv8XJNZcXYFNoLi7lx
ZygogIqzvCDnuELrvdJZtJcwNcu7cqq+ibpIHE1PQR1t59Lxu8xrmZeoRtLbTG+LLvmZwtgAQLqJ
zk1gtfe4uNTnKYnyXQSQNUP4xEvmqn9ujTG9lyw2/GtOJE65qmYG1biVBaGuAWBl7xGo6JHZa9Kp
5R7sd/KwXYU40o4Bet6JkzKyvA81Ou/XW/ZOYbrEkyonUYaq13yOVnZ/cYEoCwYA/hEIrq2GjXug
QKZyJ7KTHlePUwDabX3KAunM+1yKj2rvJJ4Jfd6pV3T5ueoIiZc1NmaNnSrPmLyU58mhbQ1a9yiK
zNhEaH0x84O4IJjM4XbQpq8sipRnUZQlzp1e0TFEzlYtkwAmadiJbGzysuR62NVlcqzVRrlz9HZ8
0scJpo9K/cTkOD6JZLETlGGMTlknzF9llWN7S6nED1uNubTxKxBnr+ELOCQWBHRRj0S1ogTRD224
E4wp5Sx/BZitfeAF2L6kF+lFrw0o/iJFOQDD7h6lDpW5slOdz3MdnfRlqX6iXH2eCim+G53kW7By
MTsss2+tNTFrK3BrUMX3mobfpK7L9rmvkk9zJfHaQm2hlRdQcdSmLzlx5BdAky+pK0wEUQOLx6Tk
9V6W9MbVjVw62o1XTOqlHhTI5JrYOVrPfZ/vHOkzcYr6PXKLDQ5agOaTqZQfWt050TfDvRVItWtB
7DAUypNlQ1DRfWszJJ1GWLogh7Ywf0T2YzFA/qI7WgU1dOgc5Y9FS+BwKPszosnP/Ov7RjHjh5Lx
cUnVJwI8Zx/wrcPW0ZnujKVWdulswBSyJJ4daennIR3N/dgkmBvKAverYe1QVVYQccTm2k2RfqOB
FdWa+MfYq/I5rKxvdpveLKUT79RlAUGj1tnH0DzItsraDrGsEiuw5yS1/EHOLGkfJbGFzzdP77tY
+g7iETaZOobpzyLGMvpG31A/lMH0oPf1q67k80vZZhJaivXXasrlU7qKQLCfRGUTFcmTYnVQlkGN
xmK0V90kTZOHAsgYMdty8MUZz4FpQvUwZPmWKAgH19IEr1hcLa5YTmdaUyCPgbswnpaXUYfX0EL8
NZ2K5ILmTsIK0Sx2Sqe0+yMko/F3C3IPT65i876AJGN1AJss26rv2hxNH9rZekoNI/yu5MmHwrCR
l8rh/wJagudBr6MbpZ6CszU02bHRp+oCVXuJBwUaTtah4bOSG4UXEwD8ybGkV2uolp8KxDPWqnxU
BBluZ7gJUHef3TGpsle7nnV/iaP2CJOA4hpsDRBkrdvmDPUgS7NQRpQkrdAUjILhoR/67qULzO5l
XiFiZj48iVymFmxJI3m5EdlJVapdpVb9XmRHxMNOGQgBt++K/iU11wkN/Oj1bnUh7VPVMh5EfSW2
TCRqjQquPn7K0NN8H43JtBNZB/zoDfoa7B3Xs1HD1G8YM9xF5ESCztjF1kdMaGsR9TswAhDUi6zZ
jUDyiGn3RRYpnOU2xIL/625Wrq8zmDgnns+orI+LWah34tmD0Uz8Aef7VmPOG3bhzoyVYv2pkvni
khnFq8h1wxz6kZ5mbjgH0f2Asto9QQupmyddgdWBMpEkQ6D4yhwS8tGYkj+DpkfXUA7vEQeGcx8G
1XtJloqzVesP78pFNgKJagzLfDt0GAlcURYOHSsVAtv34voR3w8x9k6y64faucxTLR+aCbtjq1k0
aFEoErTl3EGmY1+LMBA6l5KAeq+bEmu7gTgrTmgA409ZNvyFKv1FbqqBjZVaanjQI/PSRfPLbMvL
6U3ZDEZpz44WwoG1SqE25kVpIy6xCG6wWHffbll2JygV5WN0XKcfnECt4RHWUbP7Wq/R2nK4YM8X
GZFA/sNJKEkQmJs7HC4iL06p85zfxCCS1Fw1L/qabLciuDh3R1WxDqKwh58PfHo77JM6Wy4w3apn
0GpInJITRWqjHsPBWB6maD4Bsazh2Rn1VyD7rIN6ecsh53dg1Rc8dpGjv6ZGsq8Xs3wSNRsl3y3Z
tGy5eK79Nl6cLVcRiYtaVfksaqIE7jZLMz/HQWW89iobR713tnNZ810N2JwujmHfQAdUvVa5srei
SXnMRrt8lcBi92nS3otzUJDCUYZ29l2TVfleT3E36HbzVKL1OxhurBKnqJk2sZ1S2uIGwEGdhZYf
D9VzsqBq10aL9kRMOzuGRF5Nn3NzhKqi8OD7p/3T9DI2d0d1wK4yD0roajZCR1pV1ienn5kCNdl8
AIGk3BpTe6et+Ol0tsPzOMHdKbJKWarQypgs1gzCPBLEBSeIajyYFW0/InT0kEJjdpDmz03SxN9C
1n8ePGXtgwOzoAueP4WE0KoOdKAPdgunYCklxa5Slt4r8hXcUhQ3FXhx2JbgBkmea6U3vtE+Tmyq
jNdBx6YQgo+NslT6SIA/OD+0SpepL2JsyrObXGzV1kN3QCGysVX5RypJd06gNd9yJ/mrFjRkM7pZ
bY5cH4ZV7Ygw1jfES56MUI1hHa5TYgSU9D7UAu3OqWjYa1GyJuLIlhPtABAkcQOQXrAqBc8guFxp
ap0DatbLy1R2D4NTl18SfIkgYnLF1SBX8qxM6mDTU7pbVW0sf9EsSIuteiZqUIqxzjcfLdO5z4OD
macNETEkMaJSYJP8spAkRLe0wouG/DmbAbuUFfLjmd7ve8WudjljnxcO43iUi9DyKjNRIQ4pm30z
IVo7FkH0WgypcjRV4PvmPKSIZdSHLO/jnamdqmpsXiCWYo7pIa2EYvVR5Don+NBLU3cxLTN7nWNo
oUAjAdhes6kU9Z6uTPNpmrFAdiGj55jJH4N00A7FkvevKmQeu1YzDWIjR/M5hVIXY8e6Y26IUR8e
81jNXtQpjA+hNWQ7M2v3//zHf/zPf32b/jP8UcLNOodl8Y+iX2ODiq79739q+j//UW3Fp+///U+D
VbwOEtXSEJe0FNlS1/PfvjzFRUht5f/gZwZrkUTxsbfmj5lsngWVab3INm9QnQKXyaVENHfNT2FU
3K511Lj8FBoL81pVK48hA79f5ou8HYmyUs8Dwig4G6G3x5dEdVTUg6wQTmCwzhvbzrxy7FTw37I1
M/Kj4NcRCYsHFh15+yRqtLbpin/8P/7lP2/Fm/hWVjNzHgjaf83+z0uZ8/df6zW/67yrchd/a8q2
/Nn9r7UOP8rLl/zH/yXtSpbjRpLsr7TVHW3YAsthDoM1M8lkchNF6gIjKQn7vuPr5wVV3ZWIxDBU
3WZjNdZGGZ0R8PD1+fOW/Uer3wzpf/51zmv3uvofoK+Ku/mu/9HM9z/w/rt/fUH6L3/3h//48fFb
Hufqx//88Y7Se0d/WxiXxR9//oh+cXzff+sH/e1//oj++f/zx/9m4Y8mfmX+/Y/XtoMuSP80TV1R
TFk1NKLLsv7HP8Yf9CeC8U80DXTVNERT1ogEXfrjH4AbdRH0Tf8nenOaYhiyqmqyYUp//KPFpCx+
JBn/RDMIZS3JICDFRhf3j38d+0/F/fW9thVZJvJKk3VFkkX8gUSRdVmUNMyerzUZCoA8MoV9yoaq
eeqV2Kym+yUvZcxuW6kO3rTIbha0z5/zEOSVDVYwNwPSliZNgzzH4kkZ45Whk87oojU/Zhk8wmiC
6LUQB+KtVIGUeLoS4DsRzCMiFqXIyvs5HuVvZDLroXhB7GZGwBUJ8oSKcN1NQxTusbAQ2wOHRYBL
lcoEUAO7I1gdBoqmPAYDuIldiKpuLTPIhkY7nw0gL567sawDpKHZTAbRUksZbSsX5HtKHTmygvTg
DSyLEYjmkZsN/YvcYs0eWoKRglJL04Kr2V3UmvYyc6HExiPwEfeoBk5J2mP6H/ASZWicUE0kwGpA
miLFL70aCUjJF4SCU7wHVHCRZwulXL290ohRNXtRErMa1YcW09cmcRCgh0CSwBwmBTmGsor9krYR
S3okWCMK2/NpGdWKEDumi8jx3sEc0SJdFLRO/J4Uxg6Ttgn4ZEbo01MURDpW7WkRHLmV9MECPKoO
JrceVetiRENTD2dwmSDHDJEvVQvob+5kQyrlm2koGsW0WuS1o4NvJ5HHGd9A3al9OjaoEU+Bdmrg
TzCdSco2Bft2RtCMqbDUUMVqPztN5D7ObYTTovYkwuFPe7WcGxD5KskoKJ7Q1CFYS7FMa/DBcmKC
7C2tawO4XDPqida4Sj1OGIggs9TtI8DpkI4TJWvQaUqFQEu+640RSbdzOxHjHqzeDYJUEFPDoSnF
nOpfsggQktMwhKn01BfYNgWwUFdh5ERvtNDw1RiR3rJbsq5F2o9l5yYWHVB6zD62RFHKJbT8QLOw
74SkQVNHF9IZsU+JWl9KPKQcodT4GvgKo/c861Mk4N3QJkexb7oOzVwk5zdqF0iL5soByqr3GFgV
Q/RZiCD/VLL2WytC5xacrhikJyAssI/TDSdxTJ04C+Kovsqx4FkkDoY5BaEF1rcMlUMUJKPmKlGX
owI6zOZwZQSKPHypi8DAWFkeSgadvA/Bbg94RhagCZrXgjF4RlUv40+jJUQdfCPAsP3ooFRP6aVj
qe/No6wrqQNKpDG+G9p+CDCi23bowdbYKvU1EsHY9pAhjiOxlWgGfNOARGfGl0wlOXqW1CXrW6dp
wmQ2rUwxTYAHI715HuokHTBwARJuDQRpLRzXdW9oWX1qx1gCTKlouybepxjkRnyf9AmmX3XUA9C2
K/Ox0L/3dSdhIxsK5gXIeOVg6QKHGH2nPYISptQPGqgUCnKqRQGN+btMJKoIyn+4AwFEXU0yT48Y
6iUIaVtjUULAJg2luY6rtskOVYLxa/RLtEK76YdBTzyCLm34E+QtSNWgvYmh72Uw34o/mxgf42aM
GzD5WPlk6Nj+EYOzSlYsE9TfIHvqQdwXquj84f0EnqEO0/gETAvWq3eRHqBqBczBYBu6ESxuj94n
+l9jAqrEwVFARl7MTqvjaYGpXEWBiFhdgt/gFZgKR18XajDXxIVt1OvELdHGSNA/TWCR49jqYmlQ
a7AhGkhcsLUd3GUgF+6hmeCqbBvPFJQe/8TqRNRCCKbHl1Bpr1Fl0DXQWSEM8DoxmMhNZ4Ct50Tq
EXPO1gLSueKoprKJrQglSExrR+xyQQaedxyq+0oRlvShhMtQQdcqVZi7jcM2xmY4PLLgTgTRcvIE
wHlbnGgAmdyUNaBn+r6KFUXK8M1VWf0SJAPKW7OkFwo6x4hDC68FZzrKhSMIvDT3zNNuRGKSwvgv
FU4Q5UvFIDqKj7rC+K/QEAp0FkesWXRGF7tT3elKAy/UfvSSXXM0geq5+lziOvRDm5oRaKwdZjeU
SQ6iflzQgI2YL7EW258L4B7JXEuo9K5U0hhcBuBWdFQ7AwTfUl8at90Dmn7bdlbyX0pUxbXEQgun
EY39zKoMv9pX3rATvxdfxVN/3d1ErgAidM4ROZeoIr45j5/laszHqsAlorTpS04FlJ4V+tMB6yh8
NHxqK/I5Eulv/Ctiv/hsKo2DziJ2cKLlRUMvNdsDwGTVduRpzgxq+cone46s7dMZMtE1DcSiOtXZ
M1lTpBh6Dbp1S/XBij3ZwxsCDV23qh0o1HcFerhWiRXGAe8zbp4RRLoqUQkCR4l5C4bcFthC0WEE
zhoc3cPCGif20WRyxCvefVIdZK4TZBKaKRuKKMmayOhoomfi2CwwE0jrdsqu22EmwJN37Y5zlfSq
WDmKKKuyLCLpwo2urzJqiK4HkvLrSIIV2SPw2Y5q9c54rbgAFN1yBBKOQOZ5t2PRZegEZRaYIW7l
1zq1Sj+1VQtN+r0M7mMbMwPHnGNTJDYKh1GRFBmITIBJYc8URmPQ+xoiiEWia4+uakugibUABLdE
r/TSk3rz+SEv9FMmBPmDKGNQHLtDVHoHZ/pZhGZW6Vgmb5nybZu/aFhK8LkA+UITqQRZNUXJQBID
gMxaQq3nNXhvGox8eJLXfyse4OQXf2zd6rbwBFe6Bxbh2dgJe9pvd1A5vyl7To5+eacy0VSTIMDB
f3WiMSraKTOK5Dm6L7/uNHPyH90OMNd97hXH8uvnJ/54WytFhTRNhaqiTgE3ZDJf0AxEkIv3WPcb
7dsn2cW05m32ILiq0zvDAeh7r/GBeACbEteWUuPMSDZktJF0Dc9D0nXmiZQNuGv1Eooq9YMN/h9f
lfsrATOxiXgqutrT4u5qjk1nCBSOwbl4KzIxDDT6dEnTDVg6RnKgAwdUpz3yIXAMR8Yxn0HwHrUc
Zbr0h4wY5klGYjcEQwQx6GJ79HkUXm2T+3Qvue1D7PC8Ie9UjN4kWa8aPbZUWBHBkIICx9QcCVjl
PlcYjhSDcbmiMaV5Q+9uAdBlvCvbnZwdPxexpZPn34d9hW0eGKUJ6C2MdAdAlxO6SuWifO8An2sv
P+aduhNe0HXece3Z5fvXFIKnpyl4eASuaP3+xdiYQdSC0dHsOrvN3eC2szD98giuD5v3uaiSrdUf
ogyUpnUioxRHmIcXDVPWY2Ia7AylaA9tZJXEBaGpNZPvWJ/z93UR0kwR1k2lxRuDUQ4k8gv6N8jC
gFOyh312ak5wsjam8u47u/qi3n/+CeVLNdEUDVEEEQ1TkYhBf35mqisSB30cZGCCgUsHOeNDI9hy
Sk3ZwQyt1MYwg91Y5Um8mls7fVB8yaYuSkAA7kr7z/8YiffHaOs/RhxpRjKhJaP6+FOcTrCnN/Gl
+ar40S4/ARjXipbwYrgcsZfuan0HjJnJZtREhgRiO0fyhn3rI1iM1L1p/1JkMDTVgxdwzQ49DaNY
CKEMSUKBTDUuoikhHoMMySD4db32yQN418UaOe029geb2vPBB2dX/pVzVpkjlLF1HegiysaAUP0B
wHp32cl7yQdm0QZloJP4n0vbuFgVI66yKRqaKl4EVzkYtIGMNRPsuL8Z1cQy1JzzXjY0BhIMXQbi
EC7iQ73P1DcqVEwlpUCLitExjXU70DCPKfOCxA0TsJLC6GVI8gr8eZCiaH6jX4fzF1H8UqKCJilY
SQTe1+CE7VzWjLeTR9e1/joBYlsbJ9KBJHHgGPaNuEOjrQGDRleieBH7dKBJa0sJn1A84JV48QHF
S2v22n1oi1cKJ17dODpKH5Ii6YgbdZW94CKTNG1GKm4R0DSAXrZEViFh/KOq73WZp5wbX3MljLnn
LB8E1CUhDGvHHcVTnMTLfeNR8st97YGi1MEyNs7j3xZpSNighe4aRu7WJicr8pGoJTJ6Ipj2mO2V
mXLR8j7Z5i1SDZVEItO8bS0liMyiT4EEQoQR3DWDNb/qO8kqj9oeoIsH3RcOWDJ4TE8aJxDfCG3g
Hc8EM8+9TbDxItI/BNPAprUjx4CvxAz8Hr7Z4WkLVx7jviaprwBMpPIa+BOQxXeP0i5rkd/0jmDY
CSAQvs5zGxs2jSAVwKsQ8R7AQLC+3XAWFaPOYF+oz1yuWz/1VQuX6osWtrxxUimFHoEx2+jPISdF
3qEQNDXW0rIkAsdoraAGdAfGcje8p9eaeMG1+lLdKtgX9ZFWvUs7wxFPNG+VXDQNHaCXXMWWrcjF
A9ovz/0OGCqn9hA1Odyi1UZ4RJDwaeDuQ6fgwqtjr04jozkILPSu2qtueAh27XVjUVk9xwJvOW2C
djQRNdVANPiRqp2ZYGLEooLpXngUcB88TYo9OZGNrjGY33bST4wUAk3tVEduWrL1ps7lUq04k9s0
AlYvTiApoxWC8Rhfka+mizzelwEo9+E/v6CkjUkTANScz92atOG5V0dmFK5RMnURZhy5eNZ8UN32
fu5XrtE5auiA1xMz+5bpKNiN6Pf/gStaiaYu9+zUcdbn8oiFLshq0S7qnpu9amMVmm2gH4JKAtYf
Hco9JpVzj+fMuR+amtIz0ckSY7FoAdGDZOWv0+NgWKFr2jKmI+3yUfclt/JzPAWe8aS3yT44mGZU
Z1DlNRBNrOWiuKsDfIwPHXyhXgHQVyf+Mr60jn7IXMGREo5Gb0Qt4C75tzyFyZyAU8R4EJWnqqij
oeM3pRnvTJsykFWAQBZNOuwuW59pyYNZjFRAMVo3egz8iFZkbt5VS/mJBohd2NzS3dZrMTWUsSXq
5FS2nla0jQYeafB70mKFYKlu+o14cAdeaoPXMr4lCADnr8a94HHeypaDPRMsMbfZYcpMazMIxklv
k5fCC5z38T3wFnt2FLc59jvl8XORW3d7LpEx0GBk7pNShlqArBJEsK0lZ7z606YFOJfBGJ9KD+tu
TnEqgHdqd7ZnN71CyddpdulRvu2d2ZHRiD61HOfDOxpjeCYZAxoGFZvk30T5h6iePr+6jXMZ0A0N
ZDioFmLBKiNg7oyZIB/ECO215tKpH9jy4kGwNUc9gf/wmdry6I5bhb1UkrVYeu4z01KiihaZaEtZ
893i1ffSTi09vXSin/W16iUuqNW7U+ZzLculm1yLZSyaudRGhC5W/OFCxOUQ32kO8bNdlV3FnsF7
81TT13aMJnnobQFkKqE6yrz5zjSTpQLZrDUeqr34JdjLp+IGUdieK4lq3yeS2DcH/hAAmHRIGjwA
xkwv2CORh19AFo0QmucYLpXSUGXUejWATFAgZAOAXJTUiMTY24dFImVyO6tfPlfKrd+voySCK6O9
MZW5t2rAMJCG0UhM2t/PHUhlXz7//ZfeHORbf/1+wlgoIg0pLTUD44UhD/psh8jPsEU1xfqqzyVt
qfm5JMYyaX2r61UGSf34Zelu+vheCzgWYsNLr0/DWCZCRuwoaj+0LPC72/wQOdhf9WAiBJ8dbNfZ
9V955f7tYykmzd1QEv8oE5693kXOkzqn6gZ8KzruT2aFmfnox+d3J208VgLThPlLmCXZYOPugvTl
2OdQg2xf3zQPoUuLU4bV3uYnnkZvHGglirnDrJZmtU1wILCHWJJ4H2HNYRHxQrkNvV5JYWwteKsW
7JTHgcBgAZIZu7uVLKBfd+9GZhegHnAqH8NQ/+UtMpa2keRKNTIIpblSt5d2gdNZOSrdmMXffy6L
d4v052dqIWEOE9whENWiNtJhj5RhvJXi/edCtjzW6haZmsGgdygCSVSKK5wiLFi0E2eysJlZRfe1
uRlPsUf2wp4bUFEdYGzsSi6T0mNUANw3MuRm1+Zz4WSnYYcy5b1iD19CJHufn1Le8B1oTyoowRBR
MS86alNN0mwKNfrZGiiM7gSzK75iRYqNRl7okwggXQvzE3fTHSZ1xOvuvvK5aQ9VSPbI538Ec9VK
pQUSgCUwxKiTChbZxW7ua85k92iVVkdeq3RLfyRF1HQMzktILhlrqUpgpwSyMAYl57EAq8cAAFhe
mLwXsfUhaUCMjWxAK17kygupZ1PDRlk4yxl4AdnKnMhDHmX3pt/ZhU8eOd+SJ5C5xiFAPTimAqt3
5DO9TT4a6bqrWQ322dnGY+uMDmbMkdvIyGBtrC3lKtSW7Tk/NKO9mpyACAtbBi0ZVN3JF53nEjYK
QYCPnt0qW3hCeoWVs9AV/UFEZfQpgqqiO/oMQtbFBVsKty5DowBWOWVRk3URjUqsFGdOFEh5jtgB
23xVn3jKznQpYKDxuaHqRrRAkImqBNVQgCBYZ6dG4K9SRMjpnoV31W5OYAfReiAhtP38vvysv2ut
AxKZH8C4fa43m1d6Lpm5Ug0sNmIqQ/JoG356L9vmW3kEuQRqHWRCXYn33jdvVFUBAUYXVr6orddp
olYDkWDhkm9N9E3Ud/14N1XIqxC64D0agBP8/SMifiDAM6MnpUls+jEA61mjA4YxM1QPm8Dqv5V2
btd4DwL8428097YudSWR8Ydmm5qJSD4kji6AO/ao2YKNFb1+4RaTNV5xk44Ns6YBbgIdRR6OmjO9
9jO3mBTgqImFmSoqaD++xG7sJw9gpgACJLSNKywFRRuf4z+2j/mXUDbGTTpFNPUIx/yFVVCc+Jtg
vwcn2G17/MrTnP9HnIZ4HaqDjIB5jEWnmFUxQJzyMDiLQ+uj2otyJ/gYfjxkNs89fiQ0zOPHnf4l
j3kaxmxGQ9BDHq0FkqvSTu10j2EhPl5oIwpFdoy6r4lqvnHRLyiNtMgGgq832qCWvqr9AOE18bEN
68A1NRv+VtNEVGxQ5pRUnU2s6iRIMPc+YWHdaXAmR5IB1Qsc+REDXHaj27HH/W5bp9MkQ4VqYp4G
jQpGN6t8aZYJEsFlcWjt+JD6it/utav/qG5s4In/JYtxg5mhjAbB+iF0XQcQd1gYDZsEZ0HZnIKh
zMXOe0t8RLnc5RiZjVhqJZhRTi2Cv6+jjwc4oVlA8yPaYJavuB+Qqh2rludHZNSSdHlUlPSI6ZP+
rD6Zb5EXPA67cEJjHQOEPhbIgwXxQb2PvvHaFFvp0uqUjJmRO1CT5NgZb5kPi6PZ2O3uaNcUq5d8
4/XQLoMJE3kf+lqyqquSwrreiUw1dvCMKP/LLxgXsoL0hfPJLvXSROVExzCLDMAXzMpaL8GXHI+L
EUSAALsN8KOCS24w1Y5pXfs34tzLAG0tjf78zEJjNL4cK/AWfXgh2abF2cgJPPrKowO3QHr5ytfS
6M/PpIGoi4AoFtJ+mWYA2OGAdHey633nh97sc+5y62ud3yXj8QD4l9HrhLz+cBwcFIH9H1QfiycM
ldmCw7UpvPMxNqUzyVCJogm2NGCrqDhqMZUjlpN7uWc6XITDpq6g56mhI4VCAetfw0LFxk0p+xVD
FLc9uoHvvdPc/EeNRxMCwO1oossqaexsU52AF60ZQIQ2oum1gG3DnXbgB3PkwUqsyuY2OjeuklY+
UDrEvBcwAIzl6sG61CN1QFKA8CheLOEtcQRYksktke/+TrTLk8hYMDPqGqMwgARS/fy+Ay+ABXpW
4/uE4j0mMONqH7lcZ74lU0EdSYTr08ARQX9+9iDKWBbFGqO7H87cBFkIehTqw69bdee3zBY4NTOZ
J5F5EuPcy2mkQuLwPLuFU3+LvNiO0CQHsZ2zXAVOk9iYsH8EK4Ulv+m6W7rJoRYtbluI94cwbyXS
s1gBsDZEiRjTtPayK5xhN99qHzjdELvnbI4x2DB1yvldM04YxYY6UgQILK5nF1HhwXTNL+D98cQd
hrO+c6TxjsforznoUwfCYPpl21f6WGJ79jB74GEa7jda0xuWDokEnTzUNUw5sgX3STHCbJTBQYK1
i5Y5LiBT5CEg6QdZe3hTwTvEZKNGTDo3udbVJugmMTeRpsc/e6QPgtUecwSf+h3WbqPeimYJ931s
ikQqS0AChYIQa9/aqAYeUcCguN5MflcKtiEW+2lpHc7H2lSNv+SwKcNcqnOGwXUgNpz0VXalXWo3
uVU8YbxtJ92a1xxx28fSYU+BXFB1FoiodHmdlqlCVV95rGcrvlHdxIuP2VX9jp2aoE4HiIIHXvgI
oVffj2CUE/B/+v/Q72KR6mrVC5q2oMwafMtsYgGyHt+THe3mg+XfAfupP7nRFXa7O4Nf2UDIcR7g
xakhWJPpulAVYf4ldAV1c5G0YDOQMElX3ZP0IRs4Pb2LV/AhwgSoFEh5TJQzKmqSVjTDFCpqVN1j
WFJ6Dsn7/ONtnkLF/VGMn3kJicFyVBCqLuB/CB7qaAcKJUM7fC7iss5Lj4FPhRIPwGgXaHsFJDYy
GSYM5LndNZjB3WYn3AgIJOL96CBX95OjsAMF738nVmeaQ2gfZ1AdiO0c3Yp3mGM+RWim6MfgYXTG
PYY1bBEL4nlBGrWEjF4CZIQcE1YFM9PsRzMSrE0bJP2ncgJsy1c8DTQYd/eGA5JVO7sp3DI9VSgL
8tTxsntETIwZAOysAVp4mbiHE3j0Z1X9+a9YNATUFwEGNj570Q5lLT+65rUJLspMHyLRN5ShnaAS
ocp15u6DrsOKjJj8TPaA3n7RXeKDJ9+POJZ660I1sCn8Swrj6AQTHBZSqv3Um0NXgkRnsADBx4pI
2eIp6kV6yZyHcXJl0LUD1qH8VP14l96ZOA8NG/gnuuwJQBAtDiDuhOkAYGV9cVGu9BoI436KByxB
cqSv+K8XY3jZiso94EDe5OaORG4QZO8p3bfFTaS3vtz5H8DkSWI1LQPwoT9bV/Jq8thdF9eK1/uC
W4Fh10VYijQeQKT5qxndYWkEr0u3qazn8mm4caY5jToUedrqPwf5yYkBw0Oa5v3w5VM9PdDMkF8f
2VIiE71uUcROehPGbi1wkSKzb6BE4LGztByzq4f2pYlHH3zPPO+7YbUxAvCXKEZf1SKO8yD6dbcf
jtDv3G6X7jVEZoab7HnAsm15cBCIljDqyhqcxMy0DPn9TyH7VvTY+X3HsaObV6ebOrAlmDPAANP6
6so5bkBeo8GwDI6wo6XW3h92KRpIy129p7DIyefHSpcqoiGLAFQaSEjTUC7hyyHwLHK7QEWjR+GZ
TvYsbwJaA8IdFl0/LEdQcHM8+sVBqUTqowj+D9+PeZXgY8iltgQhmqJRQAG6eVZRtmiLH5WcEzN9
INFWXoKRxTzATpgTGXQjP0UfPRaU7HzdU96OgxfeF7c0zy59027BTIzkRbBLX7B7T/SIPRyJPV6r
u/RBeOR8ZvoZmb8IHTsJgSnBlBoGZtafeTHbJQwb7Yd6nLxw1+NvUG4wOu0Kfu4AUuNyxNFfdykO
49kUHYKvy9jaPMY+jKZTfwweyJz9aada2kcZveP2fS7ehyZL6EPSto+Ox89G3ZherrOyXX4sYCDA
6x+lL5yjXLgNMBihhAacPR02v2h9dGY3ya3Z/aBuMDuB5vg62iEp8rj1pou4Hsqpg6cFSEr8V2Nf
YtaCM0UgxvdsH+7mL7T9j84x5pTpUA/PRH/wFK0/kGwYwDfi4shWV05rtVStxu/GUUMUkyLlw9a1
I1DRfuKZ9+VR3Q+oc+WenjjFTX2KDtJt6PGe5Ma3M+AqMaiJmj3AI4yWLPGiVmpUf0/K8GhGy0Hi
hdiXxVbKoXMmgSmTJEpkDksJCfsBPOw+bcshUjv0D2DwdjiKcuF1NfQeMPcmYQBEUtErWz8xuovV
kOYUsognndSDass/wEpgxXbnBhb42iRf9FAXRbbCLRdcPu+1bHrTZx5XmCdFqKb0O6qw17Jd32MH
EvRHwzIbqzoAWcaxpRvmey2PcbgzaTCfAXmqX+W2eIPRenf8ItEyhY1uUmTPqo2lLj7nhi9NOO3u
6CgZSHRaWmPMalHVqlLL0ffa1Xws6hnsAnLjg/iSP1PEUXVF4eXijiv3ol1AvyyGCkABoahIgVnj
qQV0WVD4nQbfxpN2ANLZA5dqjzo38N4f4b5S74Kv/GbMpk6dSWZO3OT9JNcC+tl4pNhqBCSL4P9G
73zD9KwOyKhuHfeyVGThd0rKoLp07h3jov7HyDsXNk5VY215FJGYuoyCqWkYl2bOLAJMEhnvppqE
9gBqIowVmeBL+VxXtqRoiJhA1wZJusGcKE0xiY487b2uQUEIsuzeAvF/bxW9OVh/XxJlIIEZRfkX
qeH66ZWRUdamDh5brGYCb70UHZPi/nMRG89NEc9lMM+70QMih0QHLAWzO+iFo1ElJOhGYFUe9RGS
C8Zi4ocd52j017Kf6lws88qxAkCrdIjNBj8mt2n7lXOszd+P8p+sI7kFhRDz++dcmvq409/Bzrof
Vas66TfDV3IzerKXuQMGNpyYd6TLIT0NHXW4BBHU/RjWZ+NpITWrDiyh78X1cK3C7VEvOzzJwGj9
J693LYs+uzOr3KVTm2Th8P6RCHoGqGmwrcfnmadLG4G4HTgshCjg5QDQdy2lzLHUZzIIpGCflk8H
m9DO5xtB+scyyoBoDgmWpKLPftG+KQl2Kpih/N48t7M1XFcow42jVWEZohXtfqOHc2nsFTrqgU9E
PTgSlPWx4jjtW6OQ3imoZrkuv0UOoLL9Ox0iG73FJUYJ0xt6xo25+1wtt+4TSQAdqzRB98hGlEa9
YN+eOUAradI87Hp8td+4zw3lRzD5bzFsGTcTmnAS+vHd+CZNV/FOv0o8Sbeo0zbA0Yb9jF+DG15Z
dcuQrIQyuoLBZkS6w/jeuoafxU7qlgBK0b5mi/mo+Jlo1m+c9DKCxpcEBBlkESgUGizoxAjIoirt
BAWlPdvspLtY2oYJE95DkDav9EwQE+2Z4NPSFnEEfRvacAKWKGEOCvBW/YiZlgEni3ztjYsl4All
9FQRRzFEtwFXKnnN9xSBFyZ3nhtkVp1v3IxfeUHzlgU7v86P8tOZVenJIi7SPCEmMC3qDABciPcI
CxCHcA+3+Rb+ulE2bQxG5CkxGeF46if1Sb7TfCoxuA2uqcIM/uJ36Ds0mG/mib504Mjn0G+AWYMR
AG5w/fyTYdKWXmxe1QZbfV+N+H5RODO4lx+OSoA6omSkXU5QkzrOImwvfc2FpxjslMSInM8NyYY+
YvYCk2So8IMcxmQZKqSurZF+ZK/Y8Zo9Ls70EB8MB+sy/BjQRI9+MF4ScnkmKtGUkLMC5QnLub61
3GwWsxTS10Xz4/IxEEpORHAJIMP2EETDNNU2VVQ3mc8S9Vj+I8TpK3bjiXa8a48Ypn3AAu0DVsDY
6YlbyrwMvdfymCddD2AbEZL0tXbB0W/Ld1TlqxMGDdHGI4fYb9wFFUU+xpJ7UOYmF12atFxJX2nk
HWDZJNAfdEvVNZianP42Ooj64+facqnw0ELQAoPREAHRRWASqph2AVbndZK0W/AyhXPjjuDb/ttC
DCBHCfJUOhbM0k11PUo1AbgqsSs8jmYrb17SmVP8uvQxukiLegjvARBHJYO9OXAgjE0pvaj+BHzT
AOqsjwk87GWFWW6sySXABmHV7ecnu3xsEIuHBtInGgZdPDYzTwqsPGtfBk/xdC/xuh1aFsfBpW3R
wBZ2vMbFpR1mBNK3eGaHxaIS5qFoX/QTtpAgaSJImSSbdsz5XDcXdlhHX1nBm0ZIgqCEfXapEulg
9szonaKeJri9N17/RsxFc5VVjMeIYV5bWxCgStrshc6gRC+5O+wat76W7NwRd/zweOsGV6diNKXN
07kkEKf68xONtChXUHUj/9YNbqmlqqF1Bg1BPAlK5vXnMrDlTYpV4fkXt2JrYx+X4HaWckfhvYgk
H7BRuufRoGxpJZ3qJXhx4AO8rLvmYWdg7PWdTF78BiZkKGZ0Aqhrh+0MNAoSdzwXsHWrK5FM1pGW
pTJJXfIevpJnCg/Q3QacD3gHWF7gcF/BRXCH1yapCpqhsCcAFTPfEGuVi6gr4vcI0XIFVpAWA8TY
5McH+G7o5rkgk/4hZ8+tKJo+L7P4IwfWZSxOsGn6ZoKSp8MCbuyH4iZWl63t9dkoGfe5SGXWkYHg
bIol2jR0hRMAZ+UHu6KNde2BhQ1ZPnbJcCzZ1pUC6Yt2Lx31vUCTFWPf1lEYvNHHTos+WKtxLYMx
Q+BZ6otoAec7F8Q89yZaKrDnmG+ib/jiUwaasNQO94Y1XsNEo0z590NX9B7QE0U6B8I8BQ9ifaGg
I2onVFDeZF96RpEUkOLFJ75+oD3Bv9+DYIQxp5uwUkCUCyoMtVioSuDlezq0wz/Xxj2ujsW8AQwN
lBhUUt5K7KZrmvu52nM0gv4Cxi4j4gItPII6iuRgakzmOJvlEstvIyqesxvZPfhhFUCy6aQlNV/Y
0mtHOwSU3BL9RVSCSzTgdAD7Q0iCOaz1FwuUMowkQXwj4JEL7vX4oKocAMDW5QFgo1OKfDg3tgkw
J2aFhbALLg+sl0prTSkHRbhlgwHUR/cGbU7QUbFJTKOLy5Kb45v50KPJmd9LIIGVX+K9gqB13vO7
0TJVY+ZzQSD4WOFpMKXD2kRRB/v7ko1v07PiIeF1pq/SFaXzDW7pB4vB8wOGfXQFQBSLVcaHeZfY
KGnf6I+1y4ObX0IoEVOe/S2s2eyWWS7zeqSqc93bkxcc3jToT3xfOLEbONVV79RAA+AVZtZhQnGZ
m5XTd/bJbbBWNFDCjgjl+KZ9wzI536htOgmKvTKOYWX3kfdO7oBMOvA/w2UIj6Oj1oy6GGKmy1Kf
mYxNirXqbzR5jXeZU9rzy2RH9x/9O4c38Hqpx5iJBA7KhFHFt2eZQ9S5rUxlSd8kHfVs4ysJHzhG
4NIBovtgAlSCrp2pXDCFYJNcEKST/tp5iye61Fpr+9DHmkofE4l7rnOgL3v92SQFeAM0ypF8E0CA
1i8/IgO2NETGq3FcPBV8dMZ1ckMDJcqYxDnZurSInipBKRYAMvTnwSOA2GwtimDFULC03TPFIKC+
gOc57Wg0Xbixx2PqWBu0D1kq0nHwOCKFBfsdY9C6gAhklKdnIk6eKF8l4eBW2e3fPxBdEwPsOawN
AT3O+kBTE8h9k4nP5oOGaR3pijbAF3BcI46+4oLPN25vJYwq5llglCRV3qgQFj81ew3lNcRgz/U+
c7FdyOYWENdK+Ov6zk/GfKrOSKRUzcXnZF/eK8AxjOqteSSHwh2vhMfelgkPtcU7HYu36eYxwU6b
Z+WkHTDYfADlyQO9yOjAz7IYi3F5OiY+AY7fJClOpz/QYZb6KGD6TzhSjMRvieOdjYlQeuweGZpC
fE7RU1RwNmyaPVHKR0AyuNQJ3LOxQUopC0KAi6TCej8+gL30evYUEMKmp9+4Ss7ZWGZ5bCNue2zW
hFZSXvnkRLkQ82vTB3nMgfsEOFrJPmrsbe1krHd8Dl8bEC/+EkZ8wJeQt/JntJm84E81oUONCNDh
WVhTP9VyaWIJ13NuYNaQ3mYh2JQMNskprs7JvpnOLgIJHceqbJ7yL7Es5LWb625IDPFZ9YXn4AnL
Z231e2aV+w5MSpaw73gY23UY869jovENlhWE6wqjngkpl2KCPEXwZPUhwRKfa2kqsLiktZI6CnjZ
CH3JfzmcP8Uh3JQlyUSIxDocoJZIEY5IDKw0dwxQb9V2GuKQul02uNfOzlFeLPh8dWtH90suzYIQ
JaEdg9Lb2n52Sx1jBYyKwgCt4yQe1qkPiKppUzU1PM43XEcJl8IYYw38MKATovrcz+7oLsglEyz9
9qE4hiU7zZG6V24+uaU35wdkbHZpJMkUT+pzmFkGZvDRPk7RtzNOgSUcKMDvP1LUc4GMzTa0MooF
VX2efSN9GBzRpSMl4m03fJlc6tN5Qe7GpWpoLumoBUNtMH+1/oJG2ZJC6+KXZuiHPSUMErV+3HG+
3IZ60pFRpEIK2ljIJdZC0rRFq39KX/QH9Ri+0kCFKgumKk3d1p4xrw0arNDjOdyNcAWNSKwRQx4B
tnU2d1GjYSi6nDwv+m7CIGcovA71/5F2ZcttI1n2VybqHT3Yl4npfgBJkJSo1bJk6QXhsmUAmUAi
Ewnkgq+fA1X3lEQpxF5e7HDQ0mXudzn3nKcTI/vgnL+xsVzlrxwIpzU0HKfo5QAsb3oU7K3ap4du
P+Tz0xIwG52DTj+dioDnJ4x/sDnfGD86fZ6uB9HE0Te+XoLaF4LKcr8w30SAJ67szj1J1/DBy4TW
99hHVg5piHe5VBO2jTSmfrTlxm48pFPHHcrKNajh/pk2y/cLmLgLAdOSlUYDxjHeoLReOrlUPMbp
Aw/WYfK9qU69C+8HBBOgSXlpRUdq5eh8QxTSdedxQBoVKqwb6AHUa5WDEHwzP/0Th/v9dfnW2tHh
7iz0I+ppQI44RU+/3KITCGlb/U8AG97vS0gsgr4MLxAc9Xcg0qaumjAbMXXjofcOCb3lnc3DAIiX
8dSm+GCVkFUHrBscXaCyPE6waFVbUrf6Me23EI/mZpPUJ6qNR2nZ5eZHk8MrE0c3/2wrxSuqsUrV
roNyW7GUAp1ug25boEn9+cTB+mhEUGhBT+rC9I1t/vZQ0zFRkF+HOfpA+9sYdSVyKsp5f3SB2VxI
EMLlz3fEXyQ23kAUkPbgQKjQEVltqudFMQX+MnoLolPm3qZF/5hAgMaieIEVI1l0dFO0KrUpMFyP
bXZF6WXVgacH+p9XIx9yAeTvkK4AbticuJ4+OFuI4AKc3AUd/25jcFgMh3J6HNfxkCeFAHC72pPL
MldAxZ98OD9YtDfWjvZIPZKets70GNMcErwLbBx9xJvpEQpefZ8vDLbDSiNb9PkgXx6Rt54XnC4Q
ly8aIiF2zFFMHDuta8NRPUI1ETc+eGWuAQKE5wU00cHfdGfdFj7YPliV51m6ymIkvU+O/INbBYyr
yzdYJFbfcUoNEABPEDHgK2Q//sjrK6gb7HuA09Xj58P9aJIBIUXNAumNReL67cmIvLYX0KF6jLqi
Ij96isvlFMrslImjdfQy2TFv1I+W7EsCiGi3r7KTamHLLzletdfjWL7Eq2fbSl1zCKC9XCgKK0aK
BcbjRBAsXk5gtj55p3wQQ0Lx9tXUHd39verjoWWLyaCQA/YH3QK5udTgKVsN23LTZevPF+ukySPf
zneTMTUCqwVIz1KDcRes+lQYurNg4tK7kRX/ocWjsGdKRZWVUr8UQZtdZ/YLHhZ59nTvrQJY9NiJ
yOfDhUR/D8AuSEqB8v7tQg5AO08aBgNyW5UotmbpiUn8aDuikRWNUYueBSD/bw3UNKmhpGMeHXsO
kqOVEbcDOsFOTNvyLY+342sjR3ujUlCBdCv76GUgoR7uoDT50K/U+UKoYgPwBLjFUtgtb333dMPZ
RzP42vbRJmGJHjnoYx4l/Mf1dB+hoWGB+rtX5ReUZKChcZoD6MM5hdINXligDdA89XZO0wBkFiOz
j+XXdLvckUgum7O6BuVQsHJz9Qyq6GwtTl3VyyS+m+Q/rR6DBqOggTBsZx/T0K4dccY52I6ALpq7
U+7DUYPIy2vrg6cGAh5Ayr7HXzE3YmZ2fJwC79tC3e9sehB9g5akOQtudYGGhlX7pDYDUg98lSEn
PP2qb/pTpZuPxvv6WxwdDdY1SKP6/uP4jaACukt2BLwLweXSTrTUbsRhRlX7FPTswzvntdWjtaVk
RtpHL2M360V6zvy+uDXpS697U5yiUzyqT72b6nhxfF5d5E7qNxIK0jCHlMBBrgKI6azm7VJHV098
Rb6eLI1+4Lm9XtzjoKQBy1RHY0wrmF/cDd0oflZdDHBFw11t8ghQnRMuxken5dWMHnducBbO8YQh
Nt6No4u6fCDBiWv7Jcg/PhqvTRw96wPwSD3wio+u52x5PH5pgB2fyQMVh14MazvzddUbNBZvIWCb
99BEzn5V+jLqQME02cJvn9DunLdWbNiwKiWIB9IzPm5nfh5m160Xrpvq4FZgxjCFJPfQXEnoReDf
1OrRnWnhJNFGJ/6JWTvCrPxjZ4BkE+JyeB+OAfLOqKKejD5yDgO8QTmD9WSp0bc5uESbuxYVX3ty
9y+b+/08/mnz6B6nrVJ8xjwStKGBWwIIO1SWT1YFj5qk/z40kG4jtbGEKMdb0IvVME/WR/BAL8Pv
/q9pW23Ca7Vyi6mobgYAj5wtOLhR26LRSYLxk9YXt//VkdNdYqBP7j9Weh2e8QLtPFMBTeYOSrkr
xM4X/R7MBRdBTg4zUjoVy5k+sbYfPVloUPn/8R9tV8erJEc18VFTP4/G7019wqn4cBlf/f7F/qsR
2m6SkTctvF/2yQa3oV9kstpw3mxcBNJesErt8wkP4MND/srk8vkrk6r2RdxjUscfC7fgkr9tLprN
0tWLOG3BhzZr//Zzm6dm8Xizosbr+RilF67Agguxb3limV7A6cfH4YWAFrgVyFwcY3gJa9u+wlW5
wAqXhJ8TXNW/x7m3itBxhvQ06HE4gsNsfZJ45aOxvbZ8tII0jElZ9QEOfwa6/2S3yBiE+yXZIu8I
sqgnC/XvY12MEAQv4L6MgOQ6dmki1DSGKUvhausNMjuQVKbbcucWbGN3J6P595slXRpdgb/Gxbwo
177dLGZCGYDO3ROkHdsijlHzJevkVq04KORWXRGd+SgUnWqDfj+lMAqa/xemcrA0HB26TgUQJxz7
J5FAwnzYRfGXz7fjB57DWwNHa+aZeYDWev809PnUgl3XyxeoA241sNbkS6f1qYf1JTh4uz8zMITC
Q4NWJnrl4qMT4PXjxMJhfgSkqkBK+oz8/KOhA/fZVhwWYaPuSv0T7fTv1++t3SOXe6JDQCM9P871
rZVNXgbPQ333+Wy+jyhg4kXhFHAKNAwerZYNwsoa6j72id4QwVdjOx30HGxQkLuOU3Ira4g9fW7y
gxf3rc2jBWRTxIO+dh8jgGKu7KZ9DEDEHt91B7DaXLSXDpKPu/jEJfbBrsk8F0RDKRAQEQ7g0Vwi
S52FQ+Uiloi35XaxGN41B3TvIoyvilMXywcrB54H1EsW5djwXbYnG9hglfIe1XjGBPiJk4KmJ1Zu
maWjTQmqAeDZwe0A8Ih7dLh7RZ0KTdKPfvfFK3HUJv/EOi27+p0BZAKB4kDLfxAe7XpGxnoOBV5P
8PELdVPGW1JdtFW8/te3A1Awf9o5WhnswBZSA/5j4IFnKIMyNC7Fev3DQqr8V/rH+kDEYfO51fdP
d/bG6FHQ0yejUyd41Hr64DXXdVOuSh8UKs5lKPBXd+YDU/9i8b9/mP+pnvvrP2ZO/u1/8e8fPbdD
U9Xj0T//dtH8GHrZ/xr/d/mx//9vb3/ob1f8mX0Zh+fn8eI7P/6fb34Qv//v9tffx+9v/rFhYzPa
m+l5sLfPEBsYX4zgmy7/85/98L+eX37LneXPf/3tRz8xEGrcPldNz377+0f7n3/97YVU4L9f//6/
f3j5vcPPnX+fv9Najt/f/9Dzdzn+9bc0+ctCa4pEITBD0Hl2sdP08/JJGP8FOw95U7TZgCgs8bCM
rB/G+q+/RdFfQvQtIUhcqjGBt/jtsp+Wj0L3L9hOSBdg+6Pj1UvT3/7x5d4s05/L9l8Qj77uGzbK
v/6WvcAo/jwIUGkAONOPgZ8CscnSdHF00qSxtCOhD0hA6Qi9i6okqebc75CzOGRB28wXzJud4HzQ
0D+BuHgWQtKiDTlZu6Ys5xvNCaEbr1VWgiVPlm5faO1IcZhiFQ9fU2pnXBFeNXQ75TuzfOYM1H5b
0lCZPddhOLKzDKAEoPoobmtyPUgnw6MXlW2WraNORu66HDNufqZJMjS3qSsqANE9B5TY+cxaOL9h
27G7ZgxLdeUFZCjPjdIVMIGl7rozG7pVuvdDy6b73s6ju3ObcdAr6mSRgHhFIG3wo2qlk6xVW47N
eeWnJT3QOaqCG5wDJ9516SChgJe6XdB/NZVgs0X9xWf2d8f3RsrWpCYOLVKt+PB1oLOnfjJdeo3I
hzruaqSPKu7QJI9J0GfXlaDGPZOpAPVmn3Qm/Y6CfuuuR0mn4ffahdZcNfJ6JaFMimQ6CtaZ/7sM
lTB7XE8gh7aRYqwunGlyO5lXnWZiyjUPNAWtpaK166+oEoP6AT2HOLbnUviCbXXkj+KClI7PzssM
+DKxSpghPNpwQ4wfrPQouv7eiohEyLgFg+BbMVTxFQQHn5sMP/iUNDQebxWd+/sJXRLZvu7CVpE8
Dpuu8qHF5dbyOzcBTSOIq3VznYNh0Wn7vJWjG573qQz6gzMai07tvi+rcDtXsVfeRaQfMRJ0eRL4
OZNK+kPjUAGgSFQzFO1zgUOQ5mUZN2BiFZlh7n1swzlZsdI07JymgRh2Sk9utJ+nUHpt7hEINpFV
XScqmFGQUBKTo2nnuz+dsuqQpAA7fPWFTeHky3XrVQZgmNpU7Ze5n+svcDZ7swuU6/W72HcEmPmT
Co1k18br0nI7w9uYLieRQgIxnOt4eNABCe350A/h/KUJq2H+pbrRw9tY2d7pmzVYqZXrr2e3Uhlk
bBuQTl6ABETpnRbKHX8EUesEBxNTLm5q2QzlA4xnbDem3Ry4q2rMJCg8hyAToKL1piy7rBjAnFet
07EZErGt9Vzggee5zMiudWzURYVxDR+ue7+vkk3ggP3tLoirDslVYNpTDVFiMHyNcBHEYMIL3nuR
wwrqaqhLQSI5moVZdSGZyxtiIKY14ksbF/qLnhYZlJQy5rNwzDOXQ2pi4/PegRpjnyZOJVbaQrcz
3YiYROSsaUIh9ikUKVBhcxSVvPCbuCUyn9C63xRhiV+1LflE6bU39T3Qa4kc0b4G0DGDFvfIpaO+
mbmxIBQedJflpJJUo4FchwxUwD6GHFwNkxnTAgV0XIN5WKmOHEZZZvzCmaq63SZzmAEBIbjLNxPk
imWao2nQ885npC7dry2ShOUFN5zaO38wblzYOVUjhkfqSECqp6zZqknlXK7taM14IIxafpNQ15I0
nxjzQdJbzn0Trquwg1Kk6BlHwUslnX3iqULmaPC4x6CT6jPvuq9nnWwyIZO8zKztr/Q4tPVhoYuO
HizENcrdgF1Hd2mLWnkRJIM/35khArppBfWxATobczM17SZ0NKUXM+vm9lYGZo7zXme2bXOauRRz
J2npo+BdDW7V3vUZCSAWz4VwIYcNUw3Iy1PKLWTg5si5CdvBoB131vVzVdVJvZs7DFDlrltnIPCK
qJ53AxTh1S5SOh78VZlMM2johGxbmTtNLMJ84KDDXKupTsarAYkntjJmGrBm1kc7ymVmGr/+ptzW
5T9sJxwoiSYkRT3Bc1qWrS3SmOSiqwN3yIGiSZpNVtogaQA8Lx07iWvblrUU5/5IPCYvQAedBXeD
rESUXoLYpZFqq4e6dNmOaEKhE+TTqLJ3DafxvGrmQAQ/hE+6+J65AZ/XfHADVYhK1/33BtlF7Pc5
jHmXh+CD8nZDlJHhucf2ww3GZVM3V0ncV4bf+T4n85lKW/8pilvHH7flIOkMJrCQ6GwXNJ7XbG1G
mL/HWPr6cYh0PZ+3IfP1xnTgm3oa7TAF5+hoaPTFXEe4RwJZuT1UdEHDvh1KL2o3UZup9kHiZGWX
Rlhf3rPAFc46aqV0cg7SLA+wvYmWdJeg6W65yLsgewTnLwQuK0+P7tpGIashNaN8dU4ISYeVUqEN
zvFHmjDI7pRhJvMkVcpe2Yg58RrJCp8XvY6cYK0aOzmHsi3NA8SiBTvvZ8S/fR6xYYAnEAUm2TRK
JWpF5zjkwxorbuvb0jZd+pBF3Hhr5XGtv5UMspuHMFLhdB322qFbWfXTcIkSpysPYMZJfhE9eXOX
BxI4pkL1rMzOspR7JTyRfmq6m9TjTXewVdCwVVtWptvxERdQUYGVTd8bw0brrqKEemafiGxOD2Vc
TtNXQcu2XbldErQ//aps7VOkyoheO4po0Htqx2m3oFyaUQuJ9DCs6kDw+tkPqrZdh1nrZgKTVLem
4KT0E9RDuwQoQt8n2a/MHXlyw1AMzq6iGvzdFyMnzNlJyd0erK8VEktfTcsS81yXlaIPNkN26yxr
HDEJwLAyR945Y2i6gwsPireroLGEhLkho3T2DKL13c+6mVN6GLUgw0MbWKYLVsqaf7MAVTbdKjJh
KE0+JiLdB15PqvOmI8bm6TDUqgCh4cBWQYZCDMSVKjyRg9MNyCuEiBXrW4/3KO8Sv+3JzxALBI7X
MC4ddl4TyOQhWoHwb39X8ZkFhU27Zvy10Om6/GedWgvG0BGUz3h/bK0vsyHoEEZZW0LzyCG6rLeD
6cIZ7RmKl91V7fA5WmdZ24PWeBAudK4YkY6zMcyp9e+jwT15E0w1Lq08ZRSq8OvKkZbuGi3ccCsW
z4ZWujzolLnpPachBTkyEX5YHhrLFf3SzzJF/axjEwDlCOon6HRWMunOpBswtEK7oZNsda9FtOvr
VrhnGQlTfVb7qpd2bcrIVlufmijYJCEZpkfdZJ1aoR3Tg7PLhi5dEz9rH+KSxu1WI7vNzjQiu6oY
57LtnjTkzaOHVkRiKkqDm/Ug2pH1yPBDdGNts8qgnOgITr40HInsC1f3TXLtx5qledJmBGqxTdYH
bFMK+HHXmDVG8066+MmcSDvZi9g1mToIRlK6DieRrUZCu/E2ipTT7yJezfwumtquvzXGDEDCNSbt
nxzo97EHjQu6+TrGJoVustfUcsc0DeQm6sa+OgzcyNJZx7ibmjVgdPNQgAxY+oc5TEaJMZHxua3d
eL6smUz8HUrbTlKMbteEF0T0rn4U2s1UMQAYMp1nkVOCPJ4p6m/Tmc1634504jZvEzJ6kKyEy3HO
m9DjNyBB67ItuCgCu0+8WfOrYVbwrCUcpem8jhXoltayM6iLJFMpxRMX1PXR+VMbMqi8Gh35lLKg
JNdNqTXfQdaX9HgZbWzavBNZE/6SAfphZD5kYwP95Jp1aVYoCE4SLIlN2ttQx5GqtrOgPDqbqzp0
n0qvlt7BiTMTukUy+0hQHZI+HdW8yXRlxjZv3bA3qz4IuLyvvIi0N7pq4vnRUDW7+5ilVHWraex1
eR7BwyJ7DRcUxRYnrrKDD/1O9TXyhtZBAlbW2rluGNHxtdfGHqokWmix0yUO8Mb4ZpSY7qG0P4hN
a36JcodpL7wp6qNLn6q22popSMhGa9yg8IfG3nzRqGK7z/GAxO82xEvbX6S4IacfcWB7vRWii3ya
J8xrso1TS0WfbdOYusv1jGhtzrXF4HZmDghE4GKaRWcOJZ79qnEZiwJQxHJcAYFTV9+E57vVWZjY
khXdwDt1ZZgJs/UIL3GaNhxPTLaDf82TW0GSbriTA4nTc8dh7uI76EjYHRqdRHKJmyuWoAH3/a7O
2zDR/rmaGfH3rezU8AMtDq3eBtXkl+sqdqbwqW0y3u0cGVQRHA9ED6zOxWQE2yt/FtVunkCpgZxR
6IkSok8tNMzzktO6RYFdGnbNO8+2l4k1JkNPAeOZXEmgh9y7yq8YgFOBmBqIhDIT9Ghv49ZF8Spu
VHdr1ZyFqzF1a1BJ6HJCmApuKtwfPIr5lgtVhxcTlZO7kgGW4xw+r2hpwWZmE0gWIxS4Zoi49I0f
92NGc2IywS8UHabmHJzFVDy5dTcS+INeOn8RY23FdxXFItp3PYn9Q1qmybz2KDziNadskGtFqHAA
aunKEX41cJDOnkc9TW/IMIZIhXcGBlDbl0Bqj006wZGZM+e6J4lSa8n94KohdaLPdRKRaRtBG1Wc
dQ54QeDLaA1ijGj22GaYoUxut4jqdfVLGlJ6c951NQVfh+UyOZ/01Js9pbM7FbYJWiiTQiXKe3Y1
2tm+uCyVdbkys02GbUMpOFNyvMuIV2ztZbSYoT3b/jKeipsoN5Vx+0OXJSbbdLLk8ZmPB6xz94Hf
dM03FdKBFBz+TvfstDRVe1bRKKQ5HQca9Ju25pM8VOhziJ+SmPURz10zh04Bx5sveS/biId68Mum
RpgyJhNfoWQjqjJvq0CUT6JN5nnn6C5VbFWVgTsXRFiv+2Ea3jZDDqSzrpuLXtaxDQ407vxxbVGi
i/apA5mJQyfwCu8GpXt2cKoUSaw8khbbqGUCa7seeTqiVzF2HXeNM4XURB5oB6m6VVKzCueQRmrW
TVGVkGhbqVHbJtpYvMo9XyP47uSPOsSNfFb2ogm/OHNE4ss6Ya15rurBjb6bgLN5jy4ICc0ltzRT
ve2pHyMQTUmWyAvbKNaj1cPBXboObQUfKu+07C+JI7AhA6rquzrp9LTC6515a4NouP2W+lgusVbA
iDpfaB9RVFgQPZU8p8qPqtXMh2m+FIIn6mls6yzb+xWu02JOCKsKuJIiXJsBTDa3RiiSnLG0bqNu
ZTJcJ4UumU2f0N2rb03swzXqoAjp3mV96AdfROaUwG/LhjQIDEO/Du5JqGsP7kkU1+FBN0a6HT5H
ufj3qBmIlw9xGwPT0iAbcRuHCGevEL7Pg1m7YWqD65Bl3aIgM4sh+z4gz2wA4QbQW16REXtnxxje
nJ2sfaKRy7BTc9nXWqFf0vRlsqr9mu0lxcY8W9oAu2tWNZl+0NanCRzPPhUPigVDt/VI46Q7FrVl
eCCTVOgGITj0W9wavXNOtGPSFccZBcF9OrYKrdG9KQuHU8SbXBvubaTiNvkJUY2SHcpM98l6DEi2
nsMIQmFSsbaQJhrie6lMJou29O20GZQ/tg+VSzp/F7XtPPa5EJBQY5iPKtZ7QWObnrcKAc6V1mla
+ivle0jZrW3f9O5lwJF1K1cqhgwFwkeLjmhIQzRRO0IEZ1Te+HUOKtf+qkc+go2oKickLUAKjNCe
MqXJU5z0XTQhXpuZvmkHd8jubSjqFDRvQyicy841ETJlcRmLMtcp6GnOujC0Ys1M43bexvZzlFwE
PbIPG+MFeng0fgy27Fwqf5gAGnKqLvh9LpNx3nQkwWUDasaEy3gVVl7CIeU7AL7YSupFPzJn5mOU
jzJ1B7bm/US9Ndi9AkgY160/BArF3iAaVc58NXIwy/R1ZW+ZVZn+OcfamdbjnEzDnlDeVWeIieNm
gwPTz0ik99LInE+uB1kJ44YxqNknx6Fhu1pCyOTrEDjDeEaI33X3ymuicCVSJ5NyU/ksk+26BUJo
hKZ2FVeUns9dxWr5Bf4q6X+Ph1ADpNF2Y03XdPDqUa/KyQGXfk4IMjxFCxZ/tptxr7GNyZopfvB8
EtWFaNjM90hsxeJ8csmcOMmuD/wqifJKKD5mO3fqB1l+81tRkfge3SIo8ZzBm0eB5J7EtuLVj0yw
2JUIgekcYs0jNUw3cRebCgJPYRd3/MGNFx3523JwVIMOR7TqePHP0KhapIU2Yx1vjNNGSIIErmxs
v41rbDEDoFmZiWpVi0iCRLMsUZdbZXPn0UWodIidTUvqzsp1b+Y6tFvADQF4BX9RIOPbsixrMuRI
sKeB3Gcyicx1C8S15LnGbxp4Psskqy6wAkhQptmIPpOWMuuswWQi2J074ordxUNVlmgJps6cnahW
LZn6V9UkCHmg22yh4oPiDnqr3wmlc2fqK200KeSm3CqEyKCm8Lrc3Ho3AwQmwBDprRYli2hdPSBD
5f38vN7ztpj1d/No4QXzE/Ka78p/XdS0I6JDUhi/zUMdrXww1xOyncyJQuPbstxiCB2LGTY0eEUg
CnesuxNr6MSxzOsKRFHRA1iZibuK09Segj8vVbE/ixJ/2EGTNRAEiwoAJhWfvwKCoIxQQ3auRPES
9/AFQnaWL579dSqsWGXEMfuqSk4Bat5Wi/8wioZr1MAXkod37YM89DuBDDOIE3WEV8vgnRyRhy/r
M+QA8AhRuwbl1c3nS/fRSAFfAAM5DAK9e1QfVJC7lbhOMaO+0+xKZfotip29zXE3lWc4QvXXfirF
/edWj6rUSIS63sK4g+V0sajJcXPHkKqy65QLLqF9urXNKsHlvzY7vqkvoUBZf1tEzk739B5vnyOr
L6z3r5YVD0bllD6sYlwb3oxrPys+H9jxdMICeA1AXpdiRjG6o+l0JEFcroe2oG3lQcsL6YEvQpnw
gKK9Y9bDZKEPEk4TP9EC98HIUGMH2BVmQ5yNoyqaG+oMz+jUFtMUVecU4eWZQhnsxGY5PufL6IA+
wQEEg8v7zdKZ2NETcrtF0Pn8Vxkl9qedoujM6ztAD8vWK0/sk4+mE6AQKGKgcTADVvntOZz9iWdj
4NEibjIafcvg9Ce56YMhKpIQp2VV1lQUHYIkfqpZxz+6AjBWXKTQHQIXHBAAxysZigy+dmdIkYh1
uDCpghgT4t0Nv3O28qpa979/vnOOT/9iDwcfA30hwj2GEyLtXxo6dbRAdcFAUMzRibrpS0b1dT2g
L2vr1UMJBSsbu8mtgzjfPnz+BY7mGiwPmYvYGYpRETjCcTbfznWDFztN5QhWr45fA1V6RkFcsK2k
JLma6a6zkbf7NyyCzS8FMg3F5mN4DAoWEZWEwWIyYue2zYVft/Qq6NC/bBQigwwJuX/dJOJQsBCh
3Qsn9WiQPCCgw0LVs0Bn+I7F4eUE0YINJfFDWplt0vjTiQvh6Mi8zCrkhxYyLFCGvyML77tZzENV
m2LM0mrjueYiMTo88+F5uo534nwup/zVs7UYA8c7WJRRCg9ARLK4Ca/ut9GfKvRnd2PRONdjDEm1
8daDN/D5FB5dNcdGXhSTXxkxVHSEezBCg2+qvhJcrD43cOTM/GEA64OCOjBT7xoTjIIPnSKBWcTh
N5S+793SvWJU5FMC+HBTPTUtaMyoPjGsd9sfLxHE19GwiWbXpWH57dy5bp/4xOuhVyFRnMFa7ijK
9z6NL8mIujBLxZfPh/lusZanL3rhNgrBjXXMsdSaKK4Wwp1iaNQNKuqbyaP7tjtFEvvRuEDkFIMC
AQN7p7UuDVQdfAAfiozH5Jua/RLN5YOfj7OrttXilvd+MK3/jbEhBAcQE4bfic/1qIjXOg3nooZE
R05c97JxcY+g/ihPLNuHs/jK0rJbX+1GyzmrSBvPRVBXq8C/apwpF+njfzaco9fVmpLF9TIcpttN
XCerlPubGPHBv2EGTdDgNgWR3LvLiQQxuGIcby564W3r+RCX6QYg/s+NvDu+Lx7Xn0aOsFl1naqG
1f5c+GN8QRp2gO74fziOo2vIjqjKVx5MqCyD3OLsP4jOd/KJlycECI/eTGCZF+/xH2Px3OO+k7ZD
MGUQkzYI3XKCUkQg/V2mxK9pAdooccORv/p8/pa1fnPHHtk8dkkoUgtYHyxS+0BRsZ7GG97LE0be
vRowslDpwu8ADit9wXS/2tVQLVAGpVUII7hoKxDkrE6qO4bCwZiealz96H54bepoPwRjOSROD1O0
RmohkT5QAbVfeITfKxoXvdXbzyfwg7HFUJkAp1vsId44dnSCpIuB/8MEuukAhDEf9ZZT3SBZJYI9
KFr+NaRlsmwSaHQlCM5DYFQRZr29IZatZ9IAKbSSZMwBUgniyjklOr3j05h+72Q1n+o9++CMAfcO
2m/QgQXQiz46AK7l/YzqrS3kUPaXDExaO+m2w4lL9uWlPdqKMJNi3yPdGaG5++3I5AhOhalUthCl
2AbtU1WjE0OuRZqtdSDWqTJnkV+MKTvxQH+wZd7YXVb41e5MEjr4gzK2QHYErhrU19YSeM1L4WR6
RaYWXaZp8vD5rvnQ5kIRAQTjgkg8ep65U4ZyCrRF5B/uvHrKe5YVQwsu7WY3pvf/x92ZNVeKa1H6
F6kCEAh4Bc48ebbTL4TTdkrMAiSQ+PW9TlV1R6brdmXffuroiHqoqrRT54Cmvfe31v5zsL9pzpu/
nuEXfPTLf/5/S5Niff/vadLjWzf+Cp/ix//iSEFc/4F1BBfNANcI7Ez/EyPF9PsDawu3NUSHLsIY
TIe/MVLP+yNwkEZBcAvPZ9yssFD+xkhd+kd8bQIAu8wILdbgz/ffYKTw2/t1WwHpCPExltqfQqmf
JmMleDsPmtS7fmmBVMSdeWDAhGQSdW7/ypVXnyflle+V8OZzgbQqRG/Ev9oWLf20W5RpzLWkGNhU
W25ekYY28GXw2u4T9dwIZbwIvYPTvvUEWiEDIyCl8HeF9sHb+PC1eZC2dh9ZUSBlUrW0g/aq6j1A
Tw3Yi3TgXX023hA+O3KY9w4CjYzG9XTuy55tR3+Zn+DUU4k0lsAlEtS/1X00RPwhxt57HAqmgbF5
uUqcIa/e8x7lDEdbWW/B13g/CIwWadqG1jnpgZMzaLzobsG9Mgb7pYIntkBdn3HZj0++FRM6BGjp
38OJm7ooy4QoW8oimu5l3YeoJKpwTJyqHY9l1NNbyEwqWCyVPtQCjYmPDjXRs41mAzovYgTN8IBk
3rDS1fc1HYun3uT9qz9X86EGWXaYbI+6HFA6nRRhMN+3tB2DVOMuWid5MxMIgiJerEAPsBWeh9cn
BsDmqeh0951C2JmvwHipjY/afg1XspGtUbCFp0MFUghNypq7MF/iDcxLUXaM2+5MdOyu9JWNTRaP
we0nb6X7UpjBu+uiwX+iLcAToANUJNZM8nGJiPmsh7E7oOouIB/1yrQSrtw3czMnpKocvQJLDOvD
YAZfk9ccDvqay7saSlCgRE2zHRoxpLU7+SdUx8q1Xyp1G6PYnQGbg72ADJcDLXh7LBp9Re8an05p
odv4bhi97qx8YVMktif0AWgcWN6QGVMsgde2u9bOZDbjrKMW5z9t9hJFkaxCSv4oJOnXfe3Xq55Q
74Yb0D4JcITAJADO4p2eK3/DcuM/Fb3lN532ileqfWzNPSbdFPQ5KtZjKXYo2+aruC37JYmMcp88
1VQfeDlemzBb+mg6AoMhpOFZvs1BTax0G4GiCD3E62tKDQNHVcyHAIXSdARj/F6LEq0ogZXkxzDU
fIt+8+7mugRegbbRI4jLJgsJLCSC0eNnCSNzMBARXFdqHYjEY4KU8PLX+XrpA7FThSE/cH1wP/vF
LjsRxqVOgnhQKYpn/pkV9bJaXKbWsV90IplZUR5qVvT7GKTQzofLToSCTNAhSzNaGB/EASYEDSRE
tMX8aouFvzTSnVYLTLI+nAhVRdrk/YOeRHkEuew8GjeYnkBnFftqrpdPUegIXdmWeV5ROusD6i+A
Xj1Q6cAH/TtipfMWdahxpNxxwPMOfbWu8db2cxWW2yqo3ctSOm225GN9VkoUh7me5nDDypnPKB5E
4nFcRLO1hZy2KgCCmUzBPIIJNjWaHLixFVHSue2MdlJzePLgnHGyiGYR8IzlJbRBuQtjJdNwGixL
ijmWb13QDOg7XkXqBng1bgEahZCM8WjcWlGMN7Ooqjf8cf+sS5tvQrTkeGysGlZDqJy0qXuNR2YA
eTpD5G6sgxcWY2FePNr6K4k0w0vVNeKbV0XlFklPNKwZmro+TlIHq9K6YzY3pXuwrnLWDTDPDJ9s
2sLTfryAIrBnaB5lGoAcOXiz6eskznt2XJBs/7So7zf3eeuFO9rQ5WHsquZmKajY9NPCT4szhDIT
s0HzaGyiSdtK/WpGRs+hBKkASj40N3FE2AE+IFXqOu21cJnbG+0N2PByOlg0gh+FWLJAuPCHcRsX
dDUm/ppGIGMTqot45yzRcAfdQpuFju0BF8n6KOGm+Nyi9LkfZRhuuqkoPgXw6ZtR2vKxkmVXJ6XK
i6QQ00LupsZ1XxeIImTawTEvhxQLXMi2HjtWpugmFmbCxgvQzrl3X2MwMOCn+1bsGDa6i2oWzHjZ
9vKzGUmxroyvz6gfK7UBk8YOJePqiMSaRxNTl8PtAqJ+N4TGvUev9HlbwT3/DN3sfJEe959zEw0k
ocZvHzpIClArzFFjtoPbroOqrdNrzUskE9jS7/PEl2Pb1vHtRPwpGUKskrHjLx7Lu/uw1mVijF9e
SAg5hYdeTK+mnEqe1K0L+f3SBu+qg4VR7wFe9nzSn6C7CADB1NiW5DSU7+gQOu9aopq0Q746MblV
65bUEWhwO2+FreNHFPbVzg2FclZgfKKHoHCju76Oq63WBV2T3sZHv66d9aAq5yxZxTdup2eTyK4H
W1CFXXzohEGPmnAWGR+n8qPnZljHQ1Q8w508XkGd0N9HAMw+gSBGMuEg0B6bHDIS1ISGt1ows3Zl
NWbBBKuUpfamU8cL+A6i/LSfhJmjpKojduKTpdh+kT6Gi+wyfxO0qlf5YnENrwvP+Y7CM+QJ2GWL
OtFVYC8t0M3znANORDWnq84WluFrbrS7pRxwLJtoVkH+kvkygBvOwqstSvHixlWk/lRdHILbLMBe
J2F/7f0b6pElbTCFaaXyyE8Kbu1D7MlpHztansTIph2DEf+tK1xnH82DtwMcLm4Gr/fumd/hu2Cg
VHoj2HkV+N0GR3d5REMzfq+ocDfSEQuaFCxkeUZjj+kZXq/2js4hZq0tUcuF3AMpTO4DIL7eJMRT
2fbe3qXd8FZgjWwG1IttavwmT90CZdIsbD0OyHgYaJnVfe7tiSA9wL4p35VE6GNV5f3BjUh76ScW
V1nsGHqOYk5TiUJ5n8RVA+vzqGuOvmfyfVA6y1sHumJXQ0aBE7Cjr5RyuEyxan7pS7T8a0Qz7Bqe
272B1xYUL6aWCj85uW7qDUTvtberwIPWy0dtyowflkTJDm7mNvQBF+PcLQlcERaheeoKnzxxlP3f
Re9WkJXAcPQc5GV7DIl1V8SEy462lQ4yrXuD2nA/j8+gcsix93O2FWiYBhCMj7Bn4L47pXwAmNNB
UnnIlW42tvbIlpOSHnnHgvdRR7j3gS4bb3ozNIcoapwDTrbyW6E8+6BsjIvKOPXRvuMW0sE6zLdh
fXVVMSM9ze7E9wNvc4pja2nx6EwcHpYKaUY4SqMGhRJfdAbmVh0dxYaHSFf8wbPNtFOO0C9Tbu0O
jFz+jLOs3QVLoHkCDpaIhOYkN2kfqj6JegAjKZg2IAJhlPtbiqn+iBtT+dTEAM8kfFKxN4D8uBlU
O2QDkV46exEpVqwGO5kUjfSyXPqqz1yLLppiQEaAVuOrqPMpq0v4tQYVVXPSNRr0nTD5hcGa83ls
Ovvc09A8OMtEH4LIL3aeU+VxAtaGiU1c07c8mqqt8cfnPoIpiQTDUeCFZUDnR1gGe537EDkVtltJ
6zUEbPAvgOVV4ke4XygOnGFofXlcCJgdYNd02o6A/xPBMJNmj3ZRqqCCeofuZboNTVQ/UviebTrP
j07O2ECKUC1Vfuy4E10o6qnZAPei77UhxRNQIqTknW6cdFL5ltw6QAhPSgUg4XFHNkcftrUACpcQ
ReeJFHDf8nodbvwQ2pWknYZiXXDXAcnh2FXBKgGNShCKU8fsdNNRNz/KacJ+Gmgnq0XnrXIaKWiY
2hkFAXDZZs9d5p2nEOvE+kbLBAAM+DEo65N5ZiwFfTWG6Uwo/tXWwa1FwQjffMZFLG9FuYMHIF/N
kvc3ecjrA2vFdFOWjnvu8PC6VLoYE7WQFj5QlNqnKajCA8xbydESrLJWQ0jD0FQSLiVld6Alr1e1
bbxbqNyqN8+Z2nuAX36fUBelKJiiwilRReNAVqJy3VvgoThwrWJp2wEy0iXNnwx0fnB90zV5ZKqa
d6F23ZOJ7fJi27B5W0aCYx5gT5nKJVfbCLBEnxTlhMmEJt9vS6wgOxwqcqtcYj4gby4vONT0RzRH
sAfiZXeM6hEdRojie4b2ZH6aN3m8mvNgep27XO4Qr6iHyQWs73r1cIPQKzwTgIsFNGU+QCHctTfB
wFWV5KFpt90UBIjyQvM+j3nwAxpLcasHt3tQ0B19aNcikR0TfpQkMqiFd+4bk1jHADjjZ1Dl9DRe
o6nEBRGWlgDL17nfLBdHczOBGKiByrCANzfeYsZ1y0PxOPGOQ8EQxpsl0t3ZLTm6ggXEB/s0+hfA
R21WG6/Koi5cbiF269819/0nx7XiVc+cfARyGKeEIamadi7SSUMMZSDvPbmKKzthP8VmjltWPyfG
w9V7dosWuEzplWuGvs4na4kjEmN7/zBDmnPTBxITGM/GPy8ucd/gAgnn2Sji71JwBx76Izhr20Tk
hPvjdEZPcUBbrt+xRCP+R2snDZe2wKl8XKg9773XKsyMcEGBoaDk7FkLhaYKCdnElk0P2J0oggcB
Owje10e/KYc+Dbo2+uF3UnwsSP+xzMEsh9iRdVHmOEP9FDLZna2K20veQXgxuqWyaVTjxoSufuyz
yo1KIzBQUGTl+HVazCGEEK1XX3JtLCxKwjE/5CG6HEKJ0TlHbwnwkGMcSHLAcVYXRRQi8mrUEzJ1
7DD1+JAnhFxjjVGks52laNcWfMsFfDRUdCLIdVI3OoJNpEPkCk9rWNWhKm470xCVehWi5c4h4Q/r
a9xMqtbsPYQIeyifOuCQNMqipnOxyoj3XQ1Uvcgiz2G1GgBvijScKww2zSxYxm7fSX+6qKLpt/Bs
0PvFALWHXiBE8dsu1E9866KnIXrDwo1IE2B70jjuOuoW+n2uJieEIo3FbWIHaFrBjDZ7qATgreVz
he64fY52q14I/Qyul6T3IpSf3KQud42j8RVDNlavtqLQ4izjwteDh/2diKBeEr/UyyWEQrHaOWaM
TtC0zhVuV6ShSQ8c625pp+6ALas+0ghQQYptj+yMspCgSTJO8cU3AITjIqZPHrE+qEmy3DuBFAjg
QvYIj9t5P8PhccCVzseFudI9f+0Xp/zhIGj4Xvha4SRBxIYAnVwPBCl2RU+cF+KK5q4YrR3SKJf0
aaLleBdVpq8Q2ws2gvYk7j1pwxH/Q0GxkpS1XKqkV3SKUgYk8UcZWDy4rhvl80Td8bMkrf8hqhI+
q5BMVx+ad/Yi5aLWJO4HqEQb2yaQASKf4TeTPKA+Fb5by8gpCFvoW6eBYTuy4VK/59hND0J5Yg3g
c34WS4eX10NHUpZanyYco59NXOQ6pbMDsTD04Bxqw2amgIK1NBxxeYm2YiiBOeDnKFm+ATdscEOs
+DdRdWpvejVlgQ7bu3pCPI2MPyIcT0hxZJ6YOFR5ovgeLXZMY6BGR6/1omfiuvKjtIwi8cEafT+3
ekY8iDRaOjU9BMU5wNMCPcoHuGiasF++V8irsbW07fSo4XcOOKqS8CDPoZF5Ujqs55VnaP+hQbCH
mebz3CQ24shPhFNAUccdWrPpQlxBEkj04m2DSOeldIi5a5jTtUndISuWeKN0bkkAULKaFG5N5chd
aESFjl6gW4R7KDBZu1cxndNBOk2cToQ2LBlrrwvSufCdI20Na7BmGveHLKr62V8U7zcFr4hKhiIf
P1loQF1j8vSn2dTRDdVjAdBZIOT7QFLL3nR+Pvdr4lYMp3beBGXiuJV8zUekVNKiL5zDwrxowzrt
9IlfTL2X8XCBi1/Lu9fScNjJtRN75HnZJC4gzEPgVsgh9RT4SuGAshY91DQW2s0jo6P/GtUDEqeL
nszz4MGSIqUoj9/UrRGXdiCIWxFWwba+zwMX6ltaPtQGfG02C+6TvcfdmmR+ZNojwMB4CyDbpJrN
40fuzfBvAbfug7Pk3oYVQ7Byzew9dtDzpyEq+C/5Iqu3KRfRFm1j3CNr3KZKrJr0w0xHtvGmQZyH
UfY3uKLXcH2X1KSxbZZb6frTbU06tPwVXY+t2NPt2mmYFVkzKnIX1N2yN2Xjpirs0JnIhNDps7nK
1341hVkTwAp931aQGhcjpEsjgXQwaYl3DWVDGQyZ6ie6itQi01p5zQMyotG66vroR90S8iMIC+dC
TFxxQO4dX9eeoz6aCrlSBPxXGZPJX0Hj0k3MLPRGnKBrkAnsEQDP1Zlc4biLoiV8i4yQN41i6MPW
aPIxywLRtqNFAV8AaXbCkODe1ZS+LFDtfVZdLr5RZF22nJcbm3vFO4sbu/P9cHnph7bAPhcbEOiO
zxkkJZU9qWVGz6uOsdd5ILSEkqmh+2kIpu9t48TZ1LpTlotGpgg+aiRPYlUT8LBGrpQu2x9oNR5s
xxmoMu7e3mtFI4P+kFPUPxRonfkRCBnypLW5c4dMGlrD5DOM+QupkSyFZq46NhArpTwI6xUEZWK1
dMCV20Z+7wgU8C5ykXUErQayIpzMWyKWrWeQPEwGNK3YcFq39+z6bekMFDeJC6l8qMDxe0kZzg3O
IYUTARp/hI6JmbroxTWKfPrLQt46Mald7uFkVticOsw2lm8aCtY7wRZTHMfeMpG6g2Gw3McYSQQQ
cjWKCsoDXsro5MLL9ztxO2TfIB+hWYn02o7KAc0r3UjsbEm8ahMLiCxT0VbBqtGLQEheB/lq8dXs
pMRBwjcpadFv4ckf7um8wGQIGTZokHg9jwl0BWotfa9+KUM23HBHE2juRF6fbGcCzKvIPdqekV0H
f4Qdb6N2o0uvNYkTG/URVF6R1gP30JwUm+GQMLLg/mPqrliD3Iv2ObfkDp9BbnPEkfuI6fbRLouD
hIFSqxx5oY2r5LRiHlE3VS4JbmUcSNTQIlcYcIIcn5hvsbHOKyR76t3MfdiHDS5dacfr94Da6akG
+P3sjWOrcQ8FSOLytkspypIPsvDax3BBdAkDAvhrkmp6k3PnohNyAQvMhhUy0RpXvwiZtS3IxhzE
F/rI2GApV6jWjPB4aznHhawujjGHtIBCTA5wsuyRXZ3KXeVWBHpbf7xvZKnPDLc46BlGzDu4cZyi
UY7buB7jVReGxQmldvSL8D2crUUuVqak8FRVU9Vs8qng+3722KXuQAwsRJETUnioBTXUuukYdm5C
mRkeer+FtpQHEcd1uwnEvoaECa5wbneI+5zed66e3HQhDpQWUTy2bzjnmylByaoJspzH40fD/Yoh
8oHWaoyDIINejCDXXoX+roQamyRRHRR9irAxfKgVry5dF7pbDiX0gTEB+Uk1zETezpiZd74uIAYZ
Zr+rN5A9VeUmt4R+L4uRXfpFli+wLaEmWUzObhC6dCtl8pBtA1heLZDKL/qpsEQ/QZrBHiBshzk3
2sD6dzn1e5BxIa3yLCqMeoEB0+imYTAOzsoXXflI5zLaI5Wj4iyswmJnx67mOIkdIjKDFPQ7bnfL
kvqugqaz7lp73WBJ/hYYhlfQgzmCrmKaccp7sBG5W+IpvBWxL6EJJCU/A+zUEOXbIo8ydDnw1NYX
0kD2IGrepEwgWZmp3E4OIo6cuEcw773JcjMWKoXkrkaOwJH23QgHJjEetKzI0vcdPCvwN064dY99
a7aoFuabrob/xsFOQw6qVAnnhyMhOLqfPROxDG+ufBxHSBOTUhBgitiR6hlxJxLSxXsXzGrZupiq
ZAU9bPNZwNJrOLt8yW2ikAWf39uWt2ilG1jcE+a6NJ9Q7wx1pmNkg1c1XuSQaI77YRbn18wrWh9Y
XEs6N3w3DsRfayDt0Gf2RmML6SPNtjxwu2HF0Bgb0b4jWJmVTesVuESHPqwdZVl4ALgjue8UQXjB
Fy/c9z7UnXRRxbqGXKzAth8p93sOr5M7B37KW6gi5nuXw6RiqtUUQzI54ojFz9o9hdfI6yDr8mMZ
oGiuy2W4iZYct0C+bPO463v4kUQ9oqYJR6CfU7XDcadPReB4uLAyXapkxIGkkqgh4mUkZfw54kb7
OftTVK60IthXIaMfYYNbTv0nn/lUbuDtI00ClTpU2MjQJVODVLV1gvqtXCaLMiAKBWedx9GhqyN0
uujb+kcY+erSLZ48IfxdNsIZ2K4dsIZg7AGSZSRL9YIv5q+ggaXZvHj+hQ88OIROqZ8hgRnWpbc4
CnkfQvYN8FsUag1+2XT6TaFwenUn8MpNi5DmDVlXXLdR8ah/wPqm+dZFub1oSJpXrUvHd6sKvZaS
oWU56BJxGlCzzQSb2a0ONATKZMRVTo095MEI2CEynTt614C9u1eG0c3oR3ovJBtY4ndR8cK8qkPN
IURWybXjpQFPd8g9hqU+V6h2obKZ+X0YrYKISOyJrnm0CjVjG9phr2fFdqPgMB9ti2ENHwU/HULb
FwmUkvbslUpnM8I3UP5RaTMh49BmeC70rsKqvp9Ct8Tf68ETYCglgl+axn1vbqB06rdF1c5PiA6v
lixqpNsKTmmrEhaWr7j8xxC3Chj5kZZvrxbkLEXh0VXpWNAJ9XEC+VXijAu8QSpF2WO+BLbLKkc1
ZxzL4YVViwBHPpbqRhFUFo4oI0M0KrDLJIWbe1mDvjyQqocMphKzf/KkSzI4ZBSQDsKM4FvXXPOG
odFQX6FT66XJ8cYRgI/R3kVDWgR2ja4daEdNK/HmjB+sPLd1sfvweiJ/MVz/FUTy0DX456vL2C/u
ZJvP7urkNX79oes4/8vD7P8NKzLgsf8GjzzothiLt5/5kT9/429+xP0jQJNU0LXXlh7Uu/b5/MuH
LPwjANwPpz0HTDbAIvzB3/wIxR9dfwl0CX4r9D3vf/Ej1PnDA7AeIDuGxphQuHr/FT/yhdjCx4ko
DOwBo8dAVVj0heq7wg4u93AOzXty6e+urTYJ3NfpxqDtdLOeD+I3FNwXdPEfA+Kb/cxQwTKM9O71
4EPFpKssEsInV31UokxD7+BNS/rTm/gbaPrZZ+2Kgv2Eiv01HMB+iu8YR9AY/DqcYh70gwTR1dIK
7D8qfhEOv2l8Zf87Hvc6EAAtED3XTpgUDnK/DjTBkCBnS13BPXRXwFVL0ABC5t959f8K+4R/jnK1
so1Z4AUe+8qgO4jjY4YII5GNkyCUTCAcSD33xsW1498f3HWKfX1yPkXrHse/CmvCr+CZCMMZ6XUM
Na3Fg3NmdYZAICuzauN9SHRUudWbZvNOHtHScQ3L/LSCpcbvPsN19n15e+D68SEABuNjfJWjLXAU
cKEOgWJfp/PtlNmV1Ghw76XjLWpWj/YSboKn8tpWKJMr3ATWqkt/6yn/Hx/ETx/iuoR+Aq1IgfY1
sJu7LpHijOZvmzpD9IcYd2/vi+x33/k/vuGfRvvCNtoJugBxHQ119jRoX3JyQhwcV79rQvIfFsYv
j/bLwnDKYJSVg3Eq5qAsr9Ooe+gC+ptV8R+2l19GudKNPz07pM4gI3YxSouqyjTLTP2ul9EXPvKv
FfHT8/qC8XZernGNwAiLA9er6GTKFwNix057hVvWv6+J332bL2tcj4hEpgFjBX2UVl6JAtnvoN3r
X/EvM/5rR4EZlzeonzEEcW+MU6emRMQELweUwCR5Rd5hpc33f/9W/5hxkGD4QXxth4EGMRBM/PqO
4BGBIIPj/lq4XtaH6xh9PlSAS+L7v4/zjxn36zhfm2BiQ2MFNG24JxPk7/y9CvNUVw//F4OwAGcq
NkcXPbx//TJN28NMTGMQGDwlAyw6So38I4rv/z7Ml55g2IivX+ancb5M7ByNl2agVHDOuuiVt3K3
7bN40mg96Wzz1PldBzLcBH6dFV9G+zLJra4DgJEYDVfMl+toxWZBK405C9IKHWd/d0a7/9h3Md5V
0owEBNTGKOf/+hSR8rQL+tZDSFU4G69GsqUVPBPx9IYyCoLDCdaDo/voKG+jRlxzW6edd795wr/7
DF+mJe2YbEZtIeYeHIT/YJk2yNr1GTdM7PoWfAUpvqHQtEXFF1Yv4sXpvJd//wz/acb+9Bj+tHD9
afcKbNGCx8VHkCU6tg5q3evbrva2/z7KP0/a69OGBhJiZIeGcJP+9WmjPSUEisH1aR/Vg45Sju4N
8XlqE3MoboeDWtksWiM+qHbzEX3ENuNzefu75tpfWpn8NaF//hDXU/Cn79ogmYlS/bX8dPE3Bj0y
+zRH25h1t+OpzdDCZf27k+568f3HrP55yOuf/zTkhGUKJgFDhoBlz815wUPeL1mDDkDxSq9dtCYM
980RBmfrIXFP4Z6nzvZ3ls1fFdl/ruSfP8WX4x1erUEQLPgUQwYwaId0KQz00dECDeeXNHyyIvk/
aOz6j23+yyv/csrDzoZ3LVztErisraJbu+IHeSkztgvRI0seWDI80TfIjSEH/23HNv8fxxi4dPBe
EYOdKrrEO19edecg9kVCE1USuPfDKusemLpK0HIiU0hCwyZ26/VY7TOMl5ppz0rw05530PGCO96w
D1r08IqdtCwUctU7cCmpH8EahX2S8ClQaIrL4aVK4TM6NtkEEi3PeYbaFPrihSmKn+kYqTWsnlbQ
YWXRsnHQAQm5kGSAwlm599fKWKijhKk8g1VwBlPB35zi/1zV+PohIqcAJCTD0ffrtAtEw0XeYzMt
RbEZdZfkXrtqmPrNsgbT83WCQ0ANwa0PQRuusP9sD2Zc+Gu5U/De1HxCNyCQsM0DhRPdcp6kw59H
bmpnC7K3vpvmKlDJ7Cxwzrq2rS42/Szr+YxMEF1uA7GEl1BW07Ru+w555WGpe4rOk6K6y2G2JXB5
8xsUKdtelanyFY+QNBpUkXpIEQLaC6biIFAwv0iqWxhQin4eKFoCNnCX8oe2adJ5UYQchHCcZ2od
F71UxryEdwfXlqwgaKiOMEryLzQ37S4ccrJdUK1vslyLcsurIY43fVvgWRo5VjcoscB2s8mjNSvt
lMaD4feMjG9l6MIuBQa9GQWQnBFpkc3iMkgK07YZ4OYpzd0QZasIXqqAuWkyeqjpBhV778FkvOSM
lzCgpQ7yHvCRlU3aj3LmFzlxirK0QZUygayAwn3G1EWkHmEjI4LN0ElY2jkAgyRwMELgHgj5J3AN
1Xnl1otnNCatBa9v3I4PMFON4dQej14TJoVifpvhxyQByTTaZt1LpMI3MEEekDAjU5NpJ0c9o8ll
cDEAYPxkbKNyWHeVIsUJXmF1n3RjIcNzqUP6rVeYazKs6pS5C/pwFVV+S5UZf+A9jXceTJ1gVTTH
LVDdYUbPNerLW39BebWdzUfYuzCcVlWzFiWQ+QhFqX2LJ7Tql8iu82LeMzKcR+RtU/BYbF26MOar
phiqfWpOZkb1TYHlBUuVf1vmfgOf3gdSBPgOteOg+mUvtDcjOKiwzYaAy8wd4TEM4vCusz1QSdsa
jkwvr9OxW8CCspa1KPi4pl6XwdTbFeaMn2prWIqOTO1rYNpyNyGRDzzY28sr8rp4PUzferhfOSq+
1gJ33gD/ViVXRTw+oViVwqz0Ey6CSNd77Y8xdtCEWiFPOcgYsZYjoKWt4UGk21muqVKnXBlywLh0
U47NjhZ0xVHszMdi0wjAUt0Y3TpTp7OyNs9Ikg13OvQ5HkODGoSHGgiHy+pG8Gum2XmvaPzmg0jL
egfIKVQRu0gWhykc15CbXVpfbxaiUyaBTlp+dx20Id6+HkBboDMltqz/Qdp5LcmtHOv6iRABb25h
Gt3jHckhbxDk4iK893j6/WEUZ2sG3WegpX2jUIRCzKlGVVZW5m8k4YC+Zep28mCckoJec5TKPxba
2rkDjyjj0aDnLp8R3IrkS1aFTmilz7dMfxJXYQTlVZGK6EOry691PND0HbygL36US3AQEUV26qZ/
EPvazS3dbQFozUaxOEpQMkyNrxginhgkHw1NA3EeuHmoQ62RkttmiG6XFFlQPeGXn+DvnXRJALQR
i7OTlu2v3ipMp8gzZgTGc5NP/B2g2MGYzApEXLrlw6QfDQnKS5UFTobyGRpOdWsred7Zwdw/wF9r
SO7G4q3wo2qeUZoNfF0Zvuph4aMIJX8b27TyEWucbrJE1T2UTb8EyfKDtsyRQWx/quS+9eslBe0h
4DrYAUONTAf9428lT55SHZ6QWHVjMXKq0HrOUiaSIeOaQET+NridpMlFzdhwZED2Sa/+FoXABhPh
KcUAKXBFlKraL2mZTmNtPbRio3qyIgCwVLLGqatVG2kZruKMlxep9Slam6PZkhzqQXzOpQ7lpM5D
9R6CvIw7oh6ojB+n+ygGRd50+T0repULwY/l6gFlz+MACnjpjMZuEH5CJjAx71YhNi+c5a+LIh90
NF5veySMHVT1G6+MovAk1R3AARrdTa5/G/TiaVKj4qgWou40ZlI/aR024lEZlR5apa8Z0ko2PfUW
CAWQqjmoaog7WnAtMG6Vud6ukWdEJIgU7+WKeQKZe6y16XnIBSdNf5eNBDFZn1yttRxdmZkyZbBd
yJx4+xjHkecGEBOkTLXBL/XyxxQxz13SJwj9xywPX80q9Rhr+WYic0qk9Aoc5fUK3nH0BR2rbJkL
8qt4BdoaPH84B3bVDM5isvUFCFmRtdyhOPbTyEnVCa5uzXDLlAtCM0A0hFS/zarlTOHyrRHr1lMQ
AbtXUiqWaNEa5NFV67BkYoN3qfiypJlsJ3VVXYm5wkdS55nHs+WJeuqnnXUrxkBxglZ8Gmb1WAXG
9WwWP1s9qmwaeb/npDwKpXpSgxzZUOm1rU3m8KkAnir8OupITJvxDdPBO8RTyepoDpup8Aogg/vQ
qJy0me+MPL0upvoLeJrXUrJwCNAQdK856GC4dLzQZxIIimj3uQWyJme8XbyJtQpwW8xccdpqotaf
o7xY/7mnJRVv9Dp8qOFaqHEkPsUCcnheYg4/ixw8I+puNSqlRh4ltwnSulyFqYyCcgu+tLJmzYWf
xTQJKdh1/gpHNkS+XEjEfsUV/+rR5/K7XBa/MuYOFa8TEYO8SlDU/4ryOiSOvg+l+0bIYt9op96N
ZOBUWjFjLNhmK6+Xd2CegHGNkna8m5F/9mUU8SMkZo04QpAbxHYpDpmjlkmGuGIa+2qem46kV6BC
G7X0+lla0LEwq+m7JKQwfsQxNV/bvgh/KkkauYhwzp5qTJUrQ7ClPTWXdl4Z/V2utAkga9TkVDHL
PQO0wSlH2PVE0fQNvnhQg0wH4rg0cCL6PAcvGWVZch0zvrGnWvndz3MBDiPUmVzpSY2uvbDEPxbL
Er5ZFswKN1b6+sucgzkV8n4GVZAb8l28zondJlAQa5qQ7y9CAdIP5puM62Iag6tkDcBSkBQmXh5L
qDkQvwK3qE26pW04+w1Scx6yTw0EgC64t6y2/512SfM7iCkInWpemidUzosXzId1X9WZWTvgvlFp
ElREHpDalqkNRSMFWl8acw7osQMXw1DPTEGVUys0DKAYRpt/oWYH/F5gXxkT7E7J+N1rSucYcanY
2SjdKLNxCoX2bpihTVT68lSmFgNOvlRVGX/lse4jTj2idGddxYuoIodvaojxG79kwOx2ls2yXSbj
Xd00h0lpX4xughhmgibi1BSnvNfVFwQo1VMtwLIzavR/bSxVBsUGL2Le02uWnrECz3yQGvCbFn6a
/Heg9adQNNCsZe43WkING6YLjtVUSL9RrC8fBV26S9TkMVZNX0RlM2k1P+4CDyMrBwWkQ9EK9qAi
UAyttRImxPiH6mWIlj+9RP4Lx95HiyN28nTE+hgkpK93jfTYairvmNkQPW6N4iqaugKUEGbI2Sho
LnTQa2mMppOoJdAVqwgOhyG/IEP+U9AN6Ggxco2gvybbXMbEm5QBnW2tma4MMAbomvsm5bDfy+Gr
2mCh15f5eJoh1MmScQ93D/f48UmStIMZQXCMg9uxkgx3mVMAAjCgvpW5CMK4+CFJSmVDm7yPZ6RS
+T+0pPymPRoDPN9InO8RXwxgLqgNlQhILyWMT8EIo6szbhNBxxYxyQQHweFHXLeYXQ9wVwzY8k7O
+mbg31lU3A7leGit2uWqvQdocACA5M9V2DgISx/Q8PGmsXPAqLLdE/3WQpgDLWqf5PkVN5q/wqD6
Ow3VHzgXXdW9gBNMA92uT3qvSIPWz8fgQS7Ln5FVPqiMUJ0A6gQkIIAU45zpnpEVPcJWeeVa9dDm
TlEriMnyWuSUCHYgTcNNVpXgkhRBdzLkcO0yqm6zIEZOHXMRu4vhoiboKOvSETcItMbxDlVMDwWO
ChRKj79g3V0HcwKFMhBjr64tEUlk4EQCUyEn0CaGy6VnqcGVUUWuGvQGPgdN/xyj0gqSo+OpUQK0
hoEwFo96GgQ/Q2gBBwF+YZmDSpYzHuuhRWktw+YChjgeExSOR3jCVp87SVfGGX4o44Q2OPAKm8qg
yPnUQUSqq2fhV1pnD4ze/bQFdACTs+tOtQJkVCqO9CWc3NSu9bG+GvE2KRIQK3raQTBS22OfjtIB
oUvN7/WMV06S3k0TKCbmKG4VT09GrCvXijT/UUzE1I2ldTC8OZk0lONeypwMVcofUt+iigqWz41y
CUfecYQvFiwnA2op5l9a7ErqMt1Nefu7mETjgDclyBYZqEuY8kZb2vl1XkClg0MzBLCycZuCOY8G
zC0kCEPDzyzsVp4PUNrFp1jVj6LeKLCo5jVJtVRVtq6veH7I2RRXXJriL8rX8vtkdtXotsNIDyZI
QM1DdZwOXOUS9hLZqB3FoJ1XC4fuBlw71fUg6V6ICPshH6EcgLRGUZrO0mBy58op/B4K7Rq5dxAf
xw72DKSzKvlZd1biZ2MV+KpYwA7KBLP/uzWq+usC0mFxEqwvfqLtayROLwlVbgsBHirQmROJA4Pq
1ElQA8HDvGDweGUKNmJDul/WmnVqxCB7RhBQgUVEiwOXDP3OsjTTiTWsIBjcjYCEsKKZH0U62Xi0
oOyOvHyXgDZWWXjs5ehpPEyTNLPNlzF7YQLZnLKoVlalVWX8agpmdJ2jL3SfGGr2ioFEequa+DBx
ARcHq0yk+xZzib/LvBYLuxlzGHOa3GeeESkl2NUad9RsNlHuFCeGd13fJ04idM2XWVbGnIK8k38A
d+FKmeKhH129U6efYhQLMJqCEtSd2pbVFwEq7rcwmYKbuYQLgOHKA5L74cHUZp66bfvFNGL12kJ7
7LbPioKuUzZlJ4EXqpcoAs8XCWVWwamRhb6mFhZ/K00JyhcyKfmsneSrHmECTlBG37tvozuUrDln
1iS6oZJK142WkUbnAQ01yIHHGUFSB/ON9EszWvIRgVcAHmw/D750dl+i5Or0yP964NPN62qIYeN2
ip4eIUmiboSmKu2gtIxuhnEobjQUpA4MjiU3GURhthVjrP/IqQ7eSMCF4GAU5XCjDyAyrg3Wgk9k
HApPdFHTr2Yc8FifYxWd1bG0CsMWZ8pZY7CKp7Qc0bO3jE7nma/z0jjQFSAzR2IWzE4JF/NHu+CJ
ZEtlvZaHo05RE6lldBvWXDeOXo4rfSwrW2dsQOs1Y/BbVagLYFkPLszw9rZP4uCLNsJyT6wZjZsc
PuTPRjNxpYLH6em4Aix2IS7db5k3z8swRNnXqotjfKB4Mh/HEu5zEOoQSObemm5aJRNv20GN3aqb
yYW8iKSRLgAqR5SBMwDltHV6axTvLFhyR9iswhHEj4xaSd4PFczgpb6JDclyZmQjRht5etNpuzG9
VqHOH6H0K7damEroKRfr/kQ+V6EhaYS/1MAQjjxuIdNO4Jhv+MaUolPb3UnVUnq1mPWugk3Si45T
yH1tzNVLyUH9q6/xeJoGSXhQ5aS/Crp0cUo0et1CQw06jGOEWslCV5bRR6+WHjPRDWDbuDHl502T
VfH9jBGGBpC1bW5SzAyvUc8Q74ep60RbiiqcRjD2CQGUqvO3DCUOmnIr32qKm/J7P0FoDdIINw/R
ImXSFTO0H+mSmDclbpF8aLWDvQ9++XmiNpOd0hi6hOKOt3CYSDgY9eNXbEDSw4gw4d8lG+4aBQu1
htaN5kUMnA6743xq/wLEZV6rU2JiXw+E+Acpof7ac4jvVxofZjFpXUcw4QCign9s2yO1sujKI/9T
B2P0VcWb4aG1xvFH2ariKdSZq5DgJJfRGZk2i5Pq+1IgLQKJI/8rtcrqOMH4FmDAagkSCrM5vw5h
YP5dKenAa0HKXvq2H7+g6zzdp3kA3BVqIw4XOlw7DNAC3su5WffYX2W87rUqqV+iRC3wAFpLdRRY
1G6lPuZfQQyPryjnjxmEq0x2J2xHrnQSG8d71PuHTocbaBoZQ94RQgq6Hjiu2I2W9qCj0HoXG7NE
N1OmVrS04KGhijZ4PgLZ1TE/8mIjCU5aI0ZXcini+WMV1WM/FcNtCm3kO6ju6EnDHOlLmbaq5KAS
vlhceab5Ow5SlUOlU5iVcJkmW0Z3/AaxeqtHFEMOWiQ5aBRZk5Lc4SSodh5ODvHIN0gTbx4hB/lq
MbZ3RRz1sj2IY+OJWZaKNOqmgVccau3uCDXtGNE7/6Np9fhXPtAEoEs9ifmhH4CqO/WkcX/GdTEg
+7Goo5OHifISQDDoHHYts6ImYCZ3TNRQIOP2ZsmNEwhG2lOm1PpLtWBvQLbSk/gUp7jUqStrz4V6
TAGBt1HJVZg0Qlr6UyUa4YMS8ome8SdI6JYUS9PoV1mINtONXjW5fJ82tYzbS8W1H3WuUdcQ4JQK
6jOvInyIlppmXi1Lzyu8V6p9LFoMw7U6qY7BVyuJFP75fKImnTfeQeGs0r4SSBn0NTfTWf4MJQMp
ndLrArUCd+0oCj7u5A8QaXzg9/Nxb2S6TkTfz+0VGqrvI67/+7tZVlW2tN6VdW6PAjhOFoich/iL
TvmDqkZ0LNauRefuLHM7ydgG3YxIa54ejGAJKvvQGf60TsZK6bI4EL0Oq5Jw6PY7w5Pt7GgNqRvr
6BtBatBsm1lllSOcXhYAj9BsTW7GsceLpCohhX++tEsrex9mM6JKYP1BGsKMB2qhl435I+4BB17c
T5+H2UIf1tUwdoU8CapTF7e+2WpZrE7EhGnWLkMX0fSbxKrA8jD9O6aM/jza2Yz1X+E0VMswKmTO
u9mWE8zflhOWMvXLELf1OF6GbTjxQ3YUaYhjwmInV/3OHOrSF6Nk/t+gm52ZGKVRCQZBUf3lNX5d
WOPOui59rPcRNtsQVfDURAY95WkSfqmCa2mJr2keOZ//elugz+bHkzeah0ovNxmgVQB2IcwJ7s/Y
MhF2AuMvah6qHJ9H21nTdp+XcCGQpyGaaT3wtGyEG6G6/r+F2OxxwYybPBwJQfZ8RsT+YU7okbXt
/Ph/i7MZsyMLNZoL+gyrOac9tC9mkbi8RT4PcgYZ+dfnMbHHRXcQsOX6g75LgOSENs7XBKj63am4
746TIx7UQ+KhRbTzbc7AN2+xGORxhgzDAkT7MZbSLjOj1QhE3hsYUHewhnCLa/GgeMJpL7OvMm5n
qd14F23znTCg64B0E6318rvxyhAO4x+0NY6ZG7j0BNPn+tQ8ZVd7uMO3Db29UtBfW/3TaT+eCdiO
Ya/wyqH/MDsMz4/Nfe7hSkbI9pXplXU7eT+voOn9ndDos4095N7FO/R9+C2Sihp5Wmjg2s1BvNIO
CpgjqFM+bUUv8QRXOn2+gS6mKSi9YI5W/fitOuYw53rNYJQkUrUPsnXqsmVni+5F2HxHCko5hrrI
bWn1r4pu3nfB35+v4fLGfLeIzVEbqkFP27XugMvvpkcmENFBd9d9qaX+CpL9PN7FJGXJJvAL2qjc
yR/PwdQspaiFXMbIn3mSNdod1bIm7HyZM4TM23F7F2azE3SY1Uaz3vnmj/pneo1siBsdYme5Ck8r
OkhCjMpPdpZ2+a58F3RzV6rDBDxCXxPwLeRzF1Wo9JgcBCez9fv2RD+78Mv/JiG/C7m5KeFUdZW5
/pxtZT2G9OAgOP7ENnpnaRcvsndhNtdlhwsPD73159QNT8MOU6uOOfyzRSx93Fnsz/fIW1Fxlkb+
Hc7Y3JuooLSmvobTf1SlXf4RHdWZv5S3+kN0HzvxSVh9aO3OF0573/DigXsXeZOmWWdoDmvlgZ+t
J9HvDKp257fcC7E507xaghICPjOwlvl7eDDwEv3899uLoHw8Y1JrGg1SEmSNtPmBssNdn8v+5yEu
plpkgRUVQVuL/9zsiFIRQ0GhD0PamFzA7U4c/yl9GPy+AoX7T3zY+zIXj/S7iFseQcZkE6rWu4hT
8n06Gs7g8dKenFlwutQN3b2EdTFBmjJuHfKq84ypxsdfM5p5Y2OQta509FRWuohPgte6lp+BAHk0
9lLXurm3m/99vE3qslAnw8OVeGtVolyn/khNkl3tO6xczFfvI23yFZZLndEVbysTncWNHCVFtpOP
SH/KqX6YKXJ8X5K9nbMeoc/Wt0lZEt4RJkyz1F6vaObqobeiJVEE5b/uvv3+P/v0319vs09HQwzy
OX9bIx5VbuuAwM19AF5+6Vrj9/2IFw6fwbtaXR/yqCi8/UHvisqWiZAVJGICJku3E7MCCrZX51wK
AdZZlkBErljfzZrCGDdWskhiS3j0HtW66LCYHPN/XntQqP5vFG2ThLFrKps5sFZRPEDbdGmFZC/R
axdXAuodwSokO7RtBd5myF8MQAJtOccEEGbzOHwrC6TX4tQaV+K4egKNwjjfNMrZHfq8/g6yZh0o
oZ9kTKXgGwlkxXYZpYeqxEbDiYZae6glCUlMxsJoIClzcxNZ39f3fk9n6j5pTB20RZFg4y73Yz/Q
UwoU2P4KUnJmX0gnrRVMVBa0dLqL1JEJEaIQg9s00r1ixpC+mpa+k4ABIITlrjlB6ccFu+w1DN1E
E33gVNGGQ2xhbmknzM/sKiibRys29atuRCdFHBMAwqHCc7BBHcULYjPPDujb5KjrdskrTuSYuldi
u5dY1otlc/DQHwfUIjKoWOWcN4msDfJIHI3k7QlSP0EH9XVb8wUfJMbuU2D9xz4Jts3W+L7CzJkJ
lp3CY3rVHcsbyWv8eqf+ufDQQWWXU2ZCX1sbPB/XpAUjkiMyR6EvhcEpM5zFEcO4nrT+xzz0ys7F
eiljmjIwZAheMo4n24q/MvEeAtKV2Kj6js46VbZbZzjOtOschhrodtpYFnqf37UXDsmHoJuCYZbr
RUplgo6ll6N0WeFY/c8jgPs1ddiZNHqMzUWArTdkXpWjLsv5dJUwGDq1cm3ufKu3b/5xT6AgLtOA
k/CjUsnJHz/WrI8CShdVghyvaYdMJlHttvPxu4pCmoZeGdi1BgHHQtvzVblwC3yMvPkJ5QGvYKaq
fLdH6aA72FuGnsFjX/EmVEb+iq52X+Drxnu/VlU0DRRPdd77IiZR2vawlUXVJENPCXuLfQf0l8Gm
5eMtjuimruCaOztzew424bYcrMVYUk0bCZdovyfjT9V+BbxSmzvOZdtD/RZl9ZzClYn88QYef3e3
qUO2YFZKFNUPj2v+AIVxQmx5p0TYbnjC8I6w4IryC0Kk3OyTcZ7MHIU6+LbZSaKMZSpsf77ht6/Q
bYTtfpCWTMIxGQGcEsnmoUNf+Eovv30eZG8Zm9zUi1naopbOFtCuU4w8JVSfP49wVpu+rYNqAyMp
DSLc1iIrWIxiMDtCJDf6FfQFPzj9hbrzz+6/eLmvsaAgKNgAUnWcDShUZZVzGKEla+qfoa/8NlGO
KFR+vqLzHQZPfCUkQ3JgILVNEeNQKmGOYhBc5OKGURHC/T3AHVgnZqMdcXe+ni3hNm4yYyc5nX+s
NfDaB7QgwutbhyfN6lGuj4YccZ4/Q+aDof58Yec77sO/b22qqUZLUNquUOVAhNtlDuHIyzVIqZ02
41tR9jHtEAZaPNYpXFI4qXxMsboYIRvagCJplibITxZK3qDG2xgLBXTnzeUnDhGMHLlv/iAkEd1o
M37Pcl+BrE/nBQGoMYJNLwuFY6am5eHGnTzPU6P4cY7/otCYP7Ke15CT9jpqU0UfjChFtH9EY77r
2hYlBxjkcwBcp1VkO6/R6IIsMTpZOIONRb8OUbRBdivsH1Bti0t3RF//1ZxM67c66x3mhCpXjwgm
HTSvRbchaF6Q3FR9UUcvSC4WNAEta7ypo4Zp/TyByGJeylg8X3Z+SWl9hmx/SQ4WjkVcDeeUm6LB
8jIImUSuDdvgCrRLdchvBwxaI54tnnkQea7AWblBvv7p871y6RAASkbcV4air28LNQsBf3lA4xEW
RpMDEK1xTE+KESUXrGVS5DUEHUKDPOn9Fwpm8I3IcTU7B/FCaoFeuxq4wjbDpHLL8MM8WQ9nJE1o
Ia/UuuIgJMgstO5KWUc6aq/I2Y23SclLW+fGsMZbf+/mpfXT2/SEtBjkwczP9hLneg42X5eMyfNM
Y46mkDk/npM5MkAQNBba3h4SrE7sJZqPQiACEg1PCqScbeHm84+61lCfRNw+p3LwEpbOSNBO2ycx
+d2IGJpwFBXkd4ywOXwe7Kzg4XaWFYn3m6FBHDvLA0Oh8nUTtlDjLofZK9zaQSb5urPLU3Rd3e61
IXfjren1XWUgx7LU5THx1t8zcjDC8kza/o1Xn7Ddut6Ld+FwfljepieTiR0KC+hWc0KepsXEHUM5
0DG0QVNFoIuQ1NnZMBeuB6oeeMXr/JhNsylJVAMT7lkHBorLyXCPzER7krU53zl0Fy6JD1E2Z6DD
s6cUE6IU8Q185VB+HuL/JgSKqqoukV/OzHw7VKJlJJKZUmOqnfWC26ETZPU7GeziQv4dZWvem2tN
mXQDIspV/d0cHmsLyOhOdbUXYvNFJhWQhrnCaUNFBPbbecqonNT5+fODdDGKRXVF9UO+2DpNVjnC
/RpiTXZa/91qD8PwSw92KoOLW+tdiM3RAb+9mOj80XKeJx+5u6OypDutnLOGOumAFVDXrD1MSJ9r
cnp3PKEIhnpfN+s8EO1VoImjHzGOOAxH5Gc9K3eBKNW/kSS7Ryr+n5fzBFcwlEI3CErpVq+nl1pA
4BMtONBnTmE9ZOPObjsbd74tj9uSlyuLs87aSAqiY1ZNaZrcoC0Y+JKbPyKidp1dI0W3XI1ueWjw
JD3uvbrOXrRvgU2EjXj3W/KZDgXCsEMpTBzY5ERv0Y6v1JPhU9/4e5PVSwkW/AWm7aosssZV3en9
F8Q2Bo1KulZv1/F6YXEdi3w6WqfqQTwOw+0/brivi3sfcj0b7zYNIFpQc2vI5DR6okePAwypMziI
TjpJ6spu4hW3+X9xGnSVb8i1xdNv+6IpxzlGGhSFV2Wi6yfd5On3z0/0heNGh4PDDLyEg7B9wyZZ
a+ZVOqHUS5MvhKhW7cm7XCjfPkTYfKoUpKfZrU2i7NSc/t8rWd59JV/a9R/ibL6PWFeibA6sBLMy
hjDpcbjBnUc7rFIbwo/wRbtCtrvy947z2ZCfffEh7mZAsahZK8/rL9g3B+25OFWHxAUMrdiVYZd/
rT0ONHLtVVSk9upj8feeCMMZbmP7B2yymRLCcqwK/gDr+V+qD5GrPK0jBEiN/ue7Ze9broXIuzMg
U0HKWUWosPwaToajLF/z4Zs5Py+i6ApMQIUhcD8PuftdN7UpbjoZnKC130clPEA0hHvzl+ottJD8
3kVaFdnBEJCqv1eDXzgadOFFVUbqVNelbRuwqQBeYfmAtK05otX7HT8Be2dtawWzqYINWgdr3W0Q
a1tHBVJIL70x1mGa2thrX8xygG3fzy7DtF1hqnUjfBZt/WvefT1A8lMKh53xQnlnZNGfPjPQP7oT
zK8RqtyfL+2sA8fLmQaqLIMGUcyzBkIcqVWE/jy2JEZ6OwXSgw6IUlCKr3gW7L1Nz37Ft1jYlKPe
hpWjtjkARgOMOwszHvIuFGI3c62SYhvxD6/z519SsvfVzl5Lm3ibU9B3i4aW/lu8tX2auZCefkFa
ctRD42sPyunzn/LssxHOQvd/HQgxn9xe52iDj7Vp8FNaKPdCTTQOWSf+TKz4aha1IxaGXz6Pd57R
NgE3Ga1EeFVB8RO9Vnd4+z0D62v3bUkcaLg8SLnqKl94MZFU7WxYMqqdfUF18/M/4uzwrX+Dhic8
Oh/SuQ230eFTEiu8Dzs1swVYBeXPzwOclxBrBKDFIiA0E32PbV4RRNjYMR40mi1fyQ50JyBo8sOa
OLNHfA7+6ZMJChBWU4QC8UZOWTfVu8MHCSxomwyacIlRYa+E9jLvHLnzngEhVqd0FeyVhZbh5gaM
FAbYAwQdTCC8inso9FIHClwLfAl2mLd3GVyMp6m6Za7jH4UX9sclyUWslXXa4/VzMBt7Tcmpo/jh
A+fOiQ+7yIP1z/+Qvlje+3CbQgLmj6THIeGa1x5tc9kVvdRbh9eRbsOc7F9nt3Mib/d+vZBePsTd
/KwpGmVGjYzuv5apuDWtkekqP42nVVNpb5/s/qqb06dPsYllMCo8nSsdIrLLdOyOBWBM9SAfZ2Mv
mW3xFThLf1jdJnmiij0KIuae4A+aF4VQ8Uk9TLfCPvZg73fcpM1Wl/s+WlgYQ0kK6NaJnrW7tX4u
vGS/KjorVTbr2hxv2QiR8KhYl+oDCnfUPwj6+usPWXxF7/J7jEPPa3RcTEdxGkfYx8lcuCTQd7VM
CTChrpw1DGFUxoJgLvDzbiawJEPxWPu6q/niTSveYBuwv3EufMkPEdff/12G0QoxK8WQJtpaKPV3
tV9dzwf9kO5WgRfudtpNzPIAedIE2Gp6mn2+it2zNFS4rcAfcfTr9VNpfv88Q1/4gjJJDElkoJGr
Wu7H9aQ6fpKDikj4wIAU/t50nHRhwgcv+CoKqAuhFl11Ftz4TJz2is5LX+997M1vaQmYJMeZhqUs
88rgqnVKx/Kir4OnOPmBRvfObXfpMvqw1k0qReldRL2Ltar+TMOweg5cwwuecfqzm1vLlXc6IBdS
qcwtYYmiqkkS8oAff1qhmCyhQSTItuYx/Iok+exZiYA0ysrd+/wrnoEESDDKm9CtKmmo7p89YYt+
Kaqag1hZ94G3KtPpjoFGkY9znvyy5ux9YboL1YOC7C0XrYHUFgO6j+trxUWqSpFUEyracjtCpaLH
syg7S7vwKzIQoXGIDJvK63wTJa3jdooLotTh45K9Bs0JJulOfr64kncxNrdBH4o1UsvEsCzIbjfS
+LLzeS5kZRaBSDVTHdSpxO1WMIMFFUnqEu0eIJDs4RvsdFc9NIYTkw1f3/nNLl1voB4kypS1YOdg
f/w08KdR8FdZUIL/x13g937k4nWATipVwz5a5EISUUDgKysCjY+0hSuKg9yHMF3Xg9Wdet88pafo
yFDj9PnPeHErvAuz+UwKXnDtiDa7rUCq7kcMu7MfcbKTEM/7axyl94vZ3NV5schFIrOYFUXU3K8/
HIClq+Z2r7S78KvRDYdyRHt/BfRvUm8HgKPNYmhU4tVyw+zJx7aU6iO5/fxXu5T2QNTpBvh02pSI
e282QzwlkYWJHz2bgiVBvj1anvwbDSCebsWtvHeaznslksi9RX8S2JLB7bX5BdOm1Fu9JyCyZqf0
MXfAB+ALdBSP2s6OuLTRuaFWTXFWZ541QwMtLgsknf71KhXsyFkAr2b22hBNd/Ve1797UxuviMG1
FAeHctbGa6wutBTIBHZhybYayiAsHgThWcRLyOwH5/PPdn7/c2XInGFjHamRYD9+tcGKskSoMVwz
YmQvs2tjCV19+dZ195/HebvhP64KKgnLogeziuxvt6ER5EoVaWj/1PTpVQc9q1Nx3X1LH83T8tgr
dnOEhT+7iQ3S+Rlh2Vjy9lAr5+0nMoe0JkdLhEF0dhSiQh/R8EN6pfYG1+r9+LiwRzU/f0nuiidj
ncg6hbP36Li09A9hNyfDSBsFNxvCrm9wxcal7qFxowfrUMLhSb3okDrpTfMTwTxKhNiN9k7meQb4
uOzNtSAiDIESFfFXbFN2szBPtBFV8qRvptt4YXsafjIm8acHfvrD+Pj5hz/PpgRn1i7ytkSfaJu0
SwQJDFDDSG2Vd0F6rekv6rLbxVlz2GZzfQiySdkL4gtGGKYMeFCMHYEKSf54g+GTs//2v5AL0L5n
XAmVAul/cQungdzfy7MQ1zwhpYPK1wO5MThrJyW6iltH2bvUL/2AqgZsjBqIm33bbMiCzDITM1zX
Fh+1b+Ut8qCjjWWNjXSAnTLqdHRvD6dxodJjle+irrXMuweIgkOmiozUumdQrPOU6xxLRNQFb8bD
WuaJ+DHR53z6fK9cuEMIylWFw4EKRm7bppW6sqtVdLaIGqOoY0/P0YEHOgDUCjhqBMtod861bv7t
1nkfcvOSTSpF6qdIQ1Xl1fSNQ8gcqHYnvidapLQE/st4JtexQbV5dh4ERZgTTCwrtg+XpCN9Q0ev
dvW31Nd8Ce6Mvf1zXhSiK8y9bCq6xgt2u18RllFwNjYwe6YzhronfGo3dfKT7PKD7pNKLmU7TUc5
R5IA3KpnL8oZnyOz0xbYAffNyfqWPXe/1O8CxuSzW7u9KzJbq770KA0ZdvO4jlKU37hnfL6RLpwZ
3ifM2UTI8di8bDJeSeNlmMCg2crw9yj+nScHrd0jO53fnLwT3sXYnBBjFFGvMokR/2lknlyOqd1I
lAifr2T9VzbbU0OPHNFijffW2dBw0IpGm1O4FknUPw51fcSr8PfnIc5H6DB/EGHmX1+HI/T4P571
PJ7rmvceGmaxXf+ZAQ0pEEwFz2jtsgAXJR7606pfkH0JROfz2Bc+FJrXGOvw7gKlva0KJKMIF8Xi
R1xQMkWGDG3BVyPfSSt7QdYT8i6X6bPSoW1BVsEfSrmbG735NViC+E1KhPTw+Xou3A7r8FVeDYR4
IPPRPsYyAmb1iwG1T/ULBueRk7gW3gCL0939N3PStV/JJl9vJEYz27Odcd6FeCbacEBqyCncZYrs
9TU+eJqz4E7uFb5m3uzXNOclxRoYL1WRRfLU3NTeVOOaVgCFsYPb5oSv+fVqwNLsDmQv/pxvbATw
+5T728d/2DVNqVnEQf6J3xQ5dosNqb/+h8n5fKewLJgkGm0UnjHbCToiA6OYYzTL17NejdZFNiF6
xr3TQ6nEmY/ShHjjf/CwvbzMd3E3uQTV17LtJJa54F+xvp2Go+EZj+vo8D+Quz9/YLBKiCXYvawo
iG0XZ5rUwpjxbQdw0ZqM11d3gZxCNARz0XntiwS2zl4bqXtyJReebB8jby7brkyDPF0jN1TC6+kI
rzKEAmR3XwLm8m+KYQavG2aJZ/gmmB9dHTQ83ztwggFKo4f1YIgH4Y96DN29Vv95ntbw5NaoQjn6
8L83XzCgM6Gl0YBCajAfdbl1NTV82Mkt5zcO4igiY3kZKDeQrW0ei9tiNEY00VrPuq/bQx476Gwe
Gtr8wV9T7aBg9J81wNfP8vES+hh4k9SKbnjzd+GzcVPHVfOa1Qg14s89zpSiYx1cZ/POo+XC7wnt
CaNGcMoQAbfIqoHcYmi4d9vsltdKLb8U2T/1XKKH+SHE5ucECaA300wIU3n9H+rOpDluHF3Xf+VE
7VmHEzjcON0LTjkoM6XUWPaGYckyOIMEwAH49felq/qWlVZYp3t3NworZAlJEvzwje+DrrG+d0Ad
f/rgmb13HeBl+WuTHVqeLw+4paTSY8RjqEzSE922KQrt3/OlkAWKoSDdQeuZZv9BZg6UCMgZWjbE
ZpGnvbDPTSHspbdhMiukYuTdWj1cfdr+FiJkybD94CLfMZtvVrt4rYPWNOp6xGoitTKyqnAi+UiR
fOQpf5yBDkGvubrK018v++6q0GnHNA3ywsGlfo+Yx7CHvDyL0Lv/0Blorc7bFJCJD0c5f979drhO
BSEVg4aEy+JyMNPBakYbDvR4ULWMIIuMfqAPLuad0IfY6CPEnkSRCQ7ERZqOgctlcgv30D7rzDpA
kzmuYyhVf6FxH2PI4d92vLAcLNVaMV/n/S42CDyUnpsStoQZT/7yNXC+2cWnXz+f96y9g75F3Dt4
CejvWx/gD36X0a/DUKuT0B2cbNhjOCQGijViN/JjR+HnDABx4D8CNIXko4/Q/O1aoVisvg5xcgdH
bw8W3hHtDEcUBxPMs37Q7v7eo3qz1oXhQCULomvBdy8BA6Bp81JlkElHkMo+BU8fHy3v7PM3y11Y
39HWdCg9OHkSYnQL8E4VS0xLRL9+Wu84BdjiqCRhLAREw0vHNWcd1IZdUGNL9Hy2xkkNt9Kr4nz8
NqB75NdrvXOeIBFt4mheZ+DMy72uQSAY9UghCWx/bTw7IuXZwzTxJOMpP7Xqg+f1zv17s9rF4xqc
gJdDidXcTj+j/QalR544zkcVpHcsPeog0J3GUGSAV/lit2MkQThWB6T3qgRqsa3tyw/e2fdeKARq
OPfw7kJO73K0o6/ALabQA4RL0+0gTAwbkR8IktDyw6rBe+7Tj2tdDnXkZeEBDYO1/LspKbcoeH+l
uxlINb4Jk4+GHn5SwMBZ/Ga1i9dXQohwlB5WM/dW1mfWlVGfV2d07cKyAJI8Fufg9NEoyXtP7Ifb
CXbrG/sEWW8nwDg1TG7FAWbfAsfzwUZ/b+v9uMLFq2sglICdhVco/Kea2gCkQS2yrj+a+XwnW4fb
B6OHNLOLashlOIZch807QJXhV6tUkYhDZZHFkMcHO3xN162ps/ijI+T9LfLDqhfHvgDaZ7HXVee9
PPjZmksfs+pEY3RP/wdTVOsW+WG1i0qF33R0FsgQRu3j2oRhRfqp3OR3aIpIyruPimbvXBvGuVfW
bwDcLwrrF0/O5JAY7iWUFf6URmmSed4FydrhwjJo2X4IfPu54QPrYWIrRB0VdvEyJrPbQSrPZQyN
v4j/ICzm7cas/1/kDH7ekm8XunhoKH/XQFLhNDGbuzp8ZPXB6W5/bd7fv3lIW3lID4BodplQWmqi
Rt7gYuaYPU4HKKXtbdQ9viuTVNgem1+v93NchEtCxdsnoDrjUV34MnU3liHzGxYNIwY7x9FUJwZW
WupWI9v6ioUf2OGf7cbb9S5uIRp9obDBsF4z7Xk9xCHCvf/gijAdjvlMcKB/yvm3Qe56jYPdNxCg
bToMJZT+xujDuJQfdI+8ey0/rLT+/AcfbZ5GAZlcrARF3gjDl6k5yPTXF/OOv4T7hepigFzRqtBx
YdwVFH8G4nXrdljQ6Nck09bbIQEcQZ9jM199pF33TpnPR8obZ/Cah0Ol72I/9IUik2OhMLxG/nCm
kzpdnsOT8bjWonuU2CG3H2MQ+4PLfGcbvln2YluIQLV0MNjahIpJJKgpYXbAj7pn+xqqHbG/HzJ6
x2VCnz5Ydz2m3kbnaGqHwwHljnW6/DJHRkwjdHIBd1SkwCUiRWahVpKNiYfhmXFrff1gufUyfrXc
eht+2DEt8nHt4mM5/QLhaCUisYFhjAC0OQ0veM0hDXRaC5lDn+g5yr98sPw7G9ZFKQORGLrWnJ+U
CYNVtLoIYL8UX29z6j9zGU0RtJS9qNiK6xJCWWAof7DqumV+umiE8SESL1AKuGzHbcZceArAn8gv
oiWD63WG6/V1dqIVSzkBCQqBkactuVEfmNJ3rDVMGo49DxsZ/TQXx1CrPBYMLUxNJ/4Ym5fB/UqN
j8K09W9cXNubNS5MgIZCNKkl1uBJeVqS6b5JiiRE92+4sUC9/Kgc/s4lAZqNqUCMKb0zxy86l+R5
hcZppNGicYKuEaT5HfrBMOh7RgcLhJCOgEeEMOPCCEDTn6EMhGVAXyQv3r7L8qS/cvp4KCOdNhBC
Ne5/vUneuzDiu/D3cBShtefCQQlch9khtdAVzp9NaC21JS4r+/Ua79RqAkTN5gq1d9GJd1kN5oVr
T3ZO28jcUODP9Q7yKwiqk7V5gMdrQ1SNjn5/Z3y08M9WJjBxadiHiOdD1GbfvvZ1Q2dnKZFHXZuv
5B16KCH+qGNA9RJz+5H20TseBFZDm4iNdtu1VWO91z8YmdoJcmuCnjzqC6uz55hRi9yBF0EwIyuL
6KOWr/XRvH0FIAuBWiVEl9ce6ktvr5a+m3tD20V12/rfINIidv4w6w2xjPmuAPwEiqG1cyod0u3p
CObbB0/1Z6P2dv2LVxDTBtIE2RidgUBKpu2tvGkSQG8TgqMk0Y/eFkMaH0TF718ysiVo4EP57TJh
khvCZFOO0P7PZjq5nbNiKz+c7vzZcK5X9vcy67b64UHazqQgL49lIDqRWT29ykl7DBjmepYBeDl2
9+s7+e5yqJQCoI6DEPymt8tVk2FTQ6EKO0IuyzLuF2olYth7/blV7geHws/vOy5tzQfC5YRq0OUs
T20Qs8PkcQdyTpBh9uum6/LUa/5dsToU2d4sc3HeOtqRY0OxDAmvR4HqvfP863v284GOjONaw0Pq
GeO+l5aydGYRLBqPCFiwzQSuTw2pFYCAZFK25FBZzX6x+Z9u53+/LP+HvrKbP98t8c//wfcvrFfA
TRXy4tt/HssXzgT7Jv9n/bX/99/e/tI/r/vX7k7y11d5/NJf/s83v4i//9f6yRf55c03aSdLqc7j
K4h9r2Js5PdF8EnX//m//eF/vX7/K/eqf/3Hby9s7OT61yha/37760e7r//4DcL1P9z+9e//9cPT
lxa/l4r5iyy78qdfef0i5D9+c+zfLeDW0J+GHnmYPh/vy/z6/Sfm76jZ2XChAzRCI6jCCw0MjSz+
8Zthk9/R9ruGPw7iN5yssB+CjX/+zP8dc1eILJEc8DAegr7Mf138m8f092P7r25sbxiancU/fkOT
6htTuc4WwzB70N8BZhhtXZdqPw6dHLtfckjvdCvyEkjjaquxv3xMIjrdzuDTHA2AtYBJ0qIgFVAX
dWirA8p6NKz8OZdD+A0Yt2lDDKgF7p0O7NRy1qCpAz+O/w4iryQQKYELDyVlLZ/rcQIFpQdFcRwD
+yDWNi+dY1bA4zKMDYDBbtQk7nhh27EyC+bthtFn4SP0Jvr6vmrt/CvH4DVkXF34BHceK0r7wEaj
OBIM20amQSiYcujmOFFQVWIgY+SNyXVQRZpWpLueIOcWzCAjt2Z7tNsxKL8yJ2Bsv256EGON0DCi
2i0MgtHPKcyRgpGzdWSFNRyklxtoealBwv2kJK3opqyh2Bb1PWY70raqgyIpXDIfdeWvPZC9M+cJ
2twZiM5WOIwnu9TCAcl37m5CLubb1vWqLB8DeuDCI5Ex5HnklYJG5uSvxGoDNDrFxn2ndcaWpk+G
rr8xGA93LoSF3Gj0bch32u3dspjkPA++e+U4xk578oscC3jTk9bg8TRouzJkD8KX1mcHwKSsANKo
iiDYHSLB3Xo2OMzKNeFNqYKjj5AbYfvgBtKsRGQbuKUnwEehc/anyf23zMb/bwZhLQX/979euZ/s
Qca/dC+vP1qD9f//aQzC3wlMAcTC0J6DvBDmRv9lDAwCM+Ej6PNRV1k1WdcUy1/WgFi/m8EqXYwI
aT2ZVhPylzFwrd9xTvmoTqOJHq+w5/1btuDtAUhctJ2ssmme/V1KAfoXbw9bBPU5z3vAcBpgbbeT
s3hpvpaU+GQXh7mUxaEh3MkgCT3dsQDgwu6zU80GyKMS0zi+1uq0qH4+MI3uvh9u4l92642d+umz
QZcDFhTnGgoMuIsXjoDZInsnmJiirkVdl45jl5Bc3gyFMs+saTF5DvHJqALvZtPZ2j+Ad2hsO86N
OFTBmEymDBI5kvoAlI+V/PrDrc/tB3cTNw61MCRrwU/C6AQCytXG/uAUAUhXstysR/Dp9AJum0Ni
U0/8lHcBSdWnWZrFqcLAbFr3gCzT3nDv4G0AlvUATXt2GvkXAJ1cUA9b0LHIPscwwwMYGSzxrWHY
OUMF3pUQdLf03IrFXIypbmaIFilTbBoAt31j9vbOUvCNERi7SXdB6k0tA0qrDw8OSJvX37+EIQ2z
EkO3K7jqQ/zKW1dtvQk4QXCQrTMJkMi9dEAdNnq5pA48je9LY9ptBw7eMmv2VICSclpJnU3j3iOm
ch6Cyrqy2iHYmXOjd9+vphVmeZR5yM91BeItKazbXz+m7/n/v6MCfEIEj3hNViliHHT+eqr++JjK
EWA2qLEh1TARA+n0Enp9lLIj7V19ZDZ3s94PksEM4Cmpgp3axmrSiaBLqCH1nC2NsqDziAH9Sg+A
TApHQs17VFddrchdUbbPIfeuG3e5cXnJdzxU/hGUqxunbqzb0Ck2dG7VVVHBM6s1FddzvpA4JM3K
/jXjAqjZg6ggqNOXlfNgWt1e9z4a6UZp73DoYr5ooTHoodbzUOgHUXTTtSyHFClbzPM6tk76kFS3
MOjFFvQ8FEAqdIQ6Y3vvjFp/0P1Pftrx8MZD3MnvpTFYK9ikH2+lu7hgrnrICBcF/zqZjbwFzB69
RiXAbVpZe9WTm7yzuhvOod7j1oxeA2L3zRzy+Xr0xLapJZDubVh1gBqHtz0EnI+tF37G73obkIT5
EZNIz0x34oij3kn1NHAo/tXAzwaucWSMJn8/jtnBLQqrpkvRx1LcLTZOOo+PB9c1rpt8PjhFSW4o
TxtN2IlARtUP8vtucoZP2ldOPAqknvSSgwcHKGMWBEOZ1d3OdAxx63v8PE1Ld83b9g7Q3jBCK2p/
KkT3NWyWhyZYrD0lI/0gmMNwyHoH/96sa9URxXzkO711AMwxL2VSAT/1woWg+cGaK52oxYM7IUMw
SO3zUDsuINxwrzDsaW9YIJLcLsLU0OjIR/sxlYcSnMPYsDznoHrrc9CGMcmn9tiTF+675TEvWhsM
aR9k81mnVRn6RyilwJ2wDDuZeuuZU3tl3gFM7RX2txVouWg7/7TMwAcCwnulLQtjM8Bu1IDzRb6p
RNL1IQdaGz1LhVZxXvVw6yzrwBxuX43NeF8YduRz04g1I7fogH+YKhOy/8bnwdQIiBnmSBdePXCJ
TEg/7J0xrVuvSAl6+6KOtKcRQTto67yoHBAP+a1v1kcw7PsEWfcrV9g1JCwi7Yrbop3PfaibWAGL
aHuQM3VzJ3Xq4LmpKjwy1EkK+mTk0KMoo8Jo0DAUWhApodaDqPmdb93pvuli9O7mYM5BeUCPY0zs
6tx60xembkUrN6OG2RVofbtui2+gibqPFrQQ/NaKVln+Kx1aN4FhVLvQLMO4nzpnN5caquGMyCPv
5JIVKAfEFRPducMslRlUt+ADL4Eh9U2OREnSIosIEuTk9anV4UPACliJYZR+zD2MBUZEQZGEzuzG
NummD4wvc2uGmeDquq6VfQ3Rmb++IJLguH/+NettVE+mVv9hh/3eH8YiWZBq27uaInqnLr2Fguac
jmHRX/uKVhsHTcQHi4lw2w3dzSqFuplHUm7I2Oc30O42YguAwCcLLOiiAbtvRs+01WQE3uRJGFZx
/f1LKHPMlSrcZZrT2LGm/DC1OUVeuXNXQDGoxG2fU9zm1eSyAqC7pXZf3foJFMiiiOy239WLol/7
vPkE6C/7XBIxA3DI3Me8LZc4gL99F0DbBpoH3mGEQvPJNDGy2FktUMSGBQGa0D740MWEsvJ9YU6f
3LFfTtbk2Q8tCaJGO1d+uEw30pDjfTnVqe0N7lM9wF2mUmdD6QybwaDiwfDDR6FmgOMhWZr2Q1Hc
aJz3YSjJmROpryc0PEu6sBNGat1Yoi0j8XidwnwGu3DCPDuUJlTclAxZ5sApslH1NkoIwPkCR1g+
uDn9svg2+5wP9pkpq7pxHCJipCLCPetGK3Ul//b9OwG1fsiXrj8YoPreze5em4WBVKVwjP2fX2zj
NEChtoDtIG5SrO/4UPblHjzu88jKG7tuu2t0HwyHwTWnaOiK8CnMT81Sh6nZgwBOQ71HcUBeS+F5
McsZBkSWTmWOsCds7IWij2maV5C1GRz+/IIqTlw48QCe78T8WKIJ4Pj3F4HC1HYCJzQKBzycSeQb
atfzH7kwvW2FjxKXXWHvDcyqHBCAOVnYuNMV8l0HwD7Nc2XiAm3ajzsb+fsdJgUeS+tslPLVbyFL
uZT1uQMB8tpvB++K1K4BCrCFFn7L/uJNiJ6K6bkcAgg+QSNGZC5egA13zPrQ9y70pxDofP+uK0Yk
ll213IwOgZLoJM6BU1qHaiJHSH7xMyZarkQJjnSJvArUxRTNaqKHhI/M3lph9U20tr06OFAeHTDf
UxZ3vTKXuHNd9UevMWlj54rETe7BQTPNERRvLuV+smqIygaT2gKNnHSGAHYbUja3olqChErX3Cxj
YjRh/wnaKK8WF8+lPYvrwoG3YpEO3qNtNvshwMbL+9Y+U9Ht+4XL27r00OyBLo/FFre1kZhChrcN
7W87xx2ABWHyZqKmvOEKeit2bufbKuxAqJcVzXoapL5bWdCUxeSAVu0LwyF8WEDt2tlznppsbyoL
o0Qh4ATNVJZ/INTvYsNDZdD12zzyZ1r80Uyh+pxxR3b3ZJJmqh1mpHL9tm6h/8t04N+GqnydRjy9
FgGr1S50FxQuZiR7dfX9y4hGHXSODM2jI0OddO3IDgtvZMxHLhLqh8PGDVWXTIsDx2J20XtUlUW4
cYP8C5qJ2VEbEp6eV7qwoh0IxXNnbvGUaay4O93aiLL3HHX0yNXtdGtUtD3QsHkCyHO8ZcY43oKw
rJLSNcGgnAyAxt1i2OncJFeq7mg0VG0D0++4VzOflo0qcFxDHLe6Kg1M60XG+s/v33//V9AByx5Y
KGOykUJksAQIfL20XNTNgbtP3BmmL1YlZBoE0C3HI50ptw+kd1uwx2tQuOG8JHlg2VtngL+JtyPc
FLXVxdxajKx3NLxVHEZZWwHHmTdqPnBV8w310Evy3ffUDY2CxlYR3uN0srV9hKfDN4CNPw55558N
wMnOYROAfq7dr9+v06T9bqyC9sbHQQKVAG7GYenzs57qNkE2YoOkd5cOc+88FKxHENmNqZM34jqc
97ZFkB1uwCYeIG5/mJSE0dfT3hhadrDNDgZWoYA7D0V3nw8DqNXlVMVUFnlGfYqsUAE0e+s5wx1d
EgUBjFuDdAF6Y1rYdkCSeYlXu7jXnB1wpE23ldZy0wYhh25/cEZ6q4gqc+52xdDBhdfOuJlDfQK5
oj/LgF5h7Hg8lK2X6or2n9qp3hOoSdjTg+r6YO8uAc9kQFqgMwacxIHTnHztk6g3eiRSpLoLES4c
8TayW9q9yt7ynmpXd4m9LM0Nt3sUTsERvzNIUSbdQr+aBBz47/+95Xa5p97qfYj5eQTa8QC863BX
1tZnpsrpEMqS340tzTBMRBKENywbA3Y24ZIm41y9BsBaxaN7XVV6uR6kF5UeQmScKr1qxYuu7K/O
zIp7h8xTWrgQzR5GshdqOvEJMpO+1QdHv6nZga+zOghAGlqgrD37n8pKyqi355URikw4shlXujfR
pMO6TePwWxcH6R4uynyyBSsiOdUHM+ytiCDPVvSlDYIpisZo5HHjqnA/A6KMbjM7wJolXMQeMlbZ
FFw76PmNmY9Qa+lC5KHa8giksx03/DgXVf2g5AQwNjsLy8DLMgsNY+FkS26yBOpGj2DbkoNAdB3J
sqYREfadVzmPDnb9Fe7dpJvMW3ISV428GlxV7nvIxFWZP/XmJlfqCEVjlkJ+oY0WPT2H+DuUrhqj
ASiYRYOnZqD8PhqZHKYY4tUA2UOZxjNSDF+hAWBsgSfnK+0YEoqp7tW1F8BhdrWRdGblbd3RzUZQ
i7YCmcQaXfXZIsjeCY0CpiFcTiO9LUcrz+zQgBPbGXDTbOOqRw/bhrFrszGB9xX03PjtHJOBoBcb
MYwz3i10Ythb34zKdLKp2edmcQDgBzoocO4S8MiTUA84BWroqZtKfTZrs7p12o0hUOxjt0gC+Hv0
EduxDTXuaCzm86AFFDOd/krWPWjpebD3ytVnMzdhMYLrPHfXCEVwGnJ7SfjVUELOsyQJRzifdPbU
xeWCxq3OCLeGtjIKvE3iheNn0oV+TNrmdVT05HoM1Wg4ZnwZu8x2MYoadgmGDwiaYEy9XZqvOuwT
gxbmoXP0fUEJ2w4sQIvsBBsml2VbquYwKnRRt9iWvsJuD4rFi/Jqvge7nqUk/OTjbIl42UMzDE0W
29xiT1VTgBcYGhj0KeDG1NyPZv6ZO+GMa8grnIefEFnDSqK9bipFm+lGvQLrjv56QHla03okkPmP
q6rkV4XRH0czONvIzCa2k/fbpmqPtA6PObcefOnQZGYk3wyiugZpnKSl7X0bYUTSwp4U1oW3pqxP
nWNLCKdVf5TKcPFMyJipXu+dwMgzN1+apHP1fvDkvMam0wFM9xtRv8weP0G3ur1W9TM4yMEGft1y
13bmZ/NhxL7fhvPSxIBwQ7lWOJlZUOzYQR+OOXTsl3wIktEXJbpmveuRLOwQKLTUuJV+DgK1Fd6Q
p9YgggQ6XmS/WF2q+kYhY4MQqpZx05MaCKxhSQvp3FoKAVpdrNogzuq/dwTmUu7mVc0JNBGw1ZrO
PCEdfhRWf0/Caci8wTmRfhz2DRKG44Tt7HAk8ftJpU1nIdPYqStK5XLwYepNb4hsd4agnVKvVVlv
bEqWnSvdPDYBYxn8kF8JBzqeA5zJyjHYDlm+h7J1b9TS6ww4HTPpWPhaqTka1UAyU7R00937duPE
hbQ/UxQTIsDbvSSvYE6pQp5FoPVFWcG+Vxq48MnfmnoOI9ujXkIRYja6v6c1rjZv0MLviOAQtvWE
GLfC8BOpMMXG9207oVe9rzC+kId34VRGXmWKW6OmcwxoACgF7fOsOzcSNHBir0DabkFpxQzrcbfG
RJBuQFeVid4ir8JLUhsxksIgDATgTmmNLRzCHEWOlWOOBoe3R/Pbair1lTcMeUT6Zcsn2P9iBOvQ
D40vHQUQvvN1FJKhvWoElO3acNYxsqffSuQWkt4k7EouBjirwYEZjcZp4GASyM3PXe+d4VSZtsG+
oNx8RvEBFaHmSTP/XAmPQvWW0IQAXblRAbyRwMG0IljzR9EgEduKZoih+F+n0GPc6CFAMlBaByCv
Xlg442hEQIU9CaLJOLK4yzl6xxdQrUp/rI+oPs8p3CAUKoALa0dMqubNsi3k8jKYrgeDMOxqn4pE
962biOC0Kg5HdOq+ol52SxUjUafhYnsAqycBa5EXwiePiQXnzrSSxRlUjB0iYgkBUV3kNtq72YEJ
DRPR1VUSVO1uWvMRuVfwBK00YK8U+EueP0dLNxytKje3uq6v6gnULzXjmRGurC3ajIYI+YrI5bTb
O5J8QlIA3cj6s7AW6IsYzZhJauwaG3WpgYQ7Cs5VPLt6TDvdbnuS17cd89J+fKo9SuN2ZiILNDkH
OdxkCj8uRgMMSQI7R3xLSoTKA+YGcovENXi2kSqEipC0w7QOpifizsQ9aEWLxLdVVqmNek/DYEu7
wp3ixi/TzphVPAdoMJvKZlO0CNERPic8UDweTY5noMo/uBkV09Q/y7zDe2vYmTdZQ+wULMx6eOjL
otud4YhdAETdZCQ1Ja+qbIeYjDGrisgLmh3jLrqrvDtfFwhh5gqjFZO1QwFKJb0XZEMx27uRPDV2
XcaEtbiaQGwqE/4rNOnieSinKFBhnnmVu7GRWLj1e3WmlYQLC+5a0nowCRDfIYnOYcvmMi3G6kjd
AcOedY5mmhkpdjLgKApMltJqwfAuc5yYCpzdniF3tUDM0jMX55hrCmzssU6s3kvNjgexp3L0xORk
ZyEL6HnQM1zLDeAC5vsKilI9KZqH2fIzLjSPg8bpN2Yx1AngJGOiZWSZc3/kYgOpfpHNLe760oYJ
ggJxhdSQd0RamE8wpKVts4zUyAajCreXQVGmvrU8qRAHfN/h3o28iJwAIVrJykT1fpkEpsaRYnsH
7VZzYjqjTLkFz6iGnkVK4NbOFt6KoA8yq+EQ0nQZRArKaUqadVd6XbukgTt9ttvpyrWbz10pZMY6
A5+AQNS6Gdxj4bKknVBzCLw7qSw3w7zOiBcu5jovYlvotCCrQUPS3EXP7OwEU8xbiU7JJ48Uz6bh
j0lZyvtW+XdyHB4LUFiibur6FEFSAigBpsu0b20pQC5o9MDRkB9dnA9ZkC/bQM7+1u3AuVGkY6Be
mM+Y08yTgVs0Fd7q1plIc1O3vpNTnsE5RaeiB+ROLRE7aPhBUdcEkHoO6pTPUsekDKZoKVWCuREF
408Ray0LUqeBRj+/RRMJhHzUdsMhqOwHo8j9qOk1asEQYztitiBWI4QtLQMN8oPvG/upgI3DCDze
ITVeiaWoY8BObFygb8S5gzO1LcGWAJQehBrLRBsGfseYHpywkvuC4r0i2kpnS9SJaBHqDlMEfxYC
bPj9rSjhy9eQk5rtatqzHCVhDbf6ICC7IkwA+dA7AHSfg9VRXdYpWXTamvQETx/pQBemffZzZA2h
yNzC8M0aJ6EkGIlAAqfvlx55XYEVMBIUTUXi9urTEMw3Zo/sCkVOF5kYchZquS6Cel8Sc0SwYw8p
/E2VG5vGLvyor92jl49XKBIQmLQabaNlDzqaWy6Rh8pUZnnaPSGNnyKcvUdXtEY+DWcJttIwGBsU
03gy+MiSIN4Te8NhCC541cP8UHT3NR4DJJUCYsqD7soChueK+Dl6BigMIJ/DLdUu386jhLhpNSZW
7iMUs/MlrVgQJBi9C7OGLpHJq2bvyuHTgOdzXJxxV5Nilxsd25RGYR+XGu2eqq32XPQJtYZPcuFq
b0kDPAivxUtvtuACWXuEkerR4S5J/N5yYoLwMh9hgMVEjRuEl+W2JqzIXNEAAo9Rb4NaJ7urdxDq
mSCCrccItaSbxbup9UKiUchv1FvGSHrFidgge5L52SD8hOAgMfsUbu8JU6AywQDyFzCGxpQHzgmO
RrQoloWYnhndP8TQf/HrQqF/FTJIJNIirQr/BROwKnKadgt2JPSl5h1ksrPeY/fjQF7gjd3WiD1x
sE+N95qLbYHKwKceG1w4bhrQ6VGQ3IwI9Q8DRhjgKeAih6W7R4nHinzhR96shniBiB8OZf9TpWrI
fliIj0n1OrbVrRrsg1XFXt6d+pykk2qQVg4rVDIxD9YjN+m99LP7LCYLZUsKqJ6VM+Rru1v14i94
n9pmebLQJhvDZbiXAmELUTtbNVCMgbuQ2F6bVPDLIq/FZdah9bVwF+QTrXukwLDvYMendkjpDFXB
2SjatPDwIStVAN+EQ0gOXqLUaMWT3+cJkiZDbT5ItiC/b64vRnnt3kzg4e3znIloavIJ1JvmHuzZ
a6M9V3kPz3bmPJJhRbIqmMguH8y7pu4eG99AKnnpT7zORcyDUsP1Q1gxGtyJoNjkJjSXL/UgH/2y
Rfq3ndbDz4Vdme7yruZHYhtbdM56GeanHRwkaJLJLQd930ZjxxNh+1kUFCGe9S0sPWtNuOjI9BN/
FlmNgprgCzrxhxr1Ydcfkf2mMB0TTSUE8qNycZ/h6ywZL55RTgJ/JHCv/RdB1kyLJ91dgbR8oso6
RYOSGVMOv9Tw1/O1Oo3wYnfVjBpch9MFHSM5rH0D17wJl/xUtuxV6nznLeJomEtWzeRRIn+Oz9Nz
8KBmyP/WOdhTZg50J5Hx0jIoCxY2S00YsHM/gMBV3CiTjceG/l+mzmvJbWTpuk+ECHhzC0NPtjfS
DaJbBqbgCraAp/8WNfHH+W/6SGc0o26SqMrcufbOydlL/t1xNXf8tPWlaY1YL+TPJdXidfGHB30g
dk7ZFSEwyAm6+EppTynO1WdHfwq456JiMKdP0sGuDwsCeRwUdVSOhbr2aOERu0XsXWttjOXN9VwP
qfaRWjDR1kANlmrFyXGXD3uZz4G3dqEGW7TLBRKwtMbn1Sy6nWaMGF4cMhhHRrCXYX7jLsfh0/q7
sQiFN36PQ/HmKls86w39FSlW73JYlv1mvjd+qT/o+VpRq/ZckgOvSZWT8MEaQXI2oUA4Jab3XNK+
pvP6gJpd7Lf8y+7RU6eeaCjgnBCo/d1rJD1RuuAj3hA+JnOQF5jGuHYwpM+JW4zLt16akYUEElYZ
SFbT5y+pyYMzdOUc8nr7L55X/R58WAJZbZ9llZ5dsfkotme/PZnIiqE+ehdllp9qtZCD+5excoio
MsSuLaT2aG8FFoWJMtxe0+fBnOZz3zbPrckAIBj8JhKETvCURutcL6dcqb1tjLT/uCp3WdvWO61j
o2GzLXSCYjpBj5SxdPhgWZ5dR7z0p8AF0K+N5TZ7+okNYl7bYj4XmxOyFY/DMwtQFnyKJbYijn3m
scVtLHcSScWfoC4YGceS49dOu6/7nDG1P62sKw7QmWm4ZsNus7UP6amUhOrqXiaaMdzO3zEP2kO9
am9m492qac7ODN2XsGloEZrKeui1qzVNJznpu2z2sUUoPR56L+lSf9eA/HbM/ELXo/Wovew1ndLP
ysvvFXP6N0OWWUzu+Xlcwl7jZHGoVHXjqZ6dz9beuIuEraJh7GNtIsKqECWVOvJZGji71eghbZ7S
NjCT0uAQ4s19XlvEZ+rYH65H7c93zGawtOGFeG6FVYUQPZ/2gG7pXg1wudCVeN1HCxVraw6+7JaY
xAcHSWLZmaP/IfTxVyX7d+F34ATDsB+QjiLlm8N+KbrHpipjVYx4sNOSzmKmOlGLOM9z+eqmwzM1
aZQqbQyl7qS7kXndbu6S5t4/WcLNd6Y5U8VZTPqWxUyasmkoR0iqD3rwB9Py5tgsG2ae9tQmbUCE
vzPapCzA1oWTsJaHrGtQx8qNt2ttGaChyTQcuqCueN6G8tY2soj01YuUN2PkUJ2MGfaGAmk1TFXX
RsTALOkcZQSx7ypdxmvwkefek5cGxqFFkkCWmEqE2ZYis3TZK7Gk594wX4heyU61xqTSrrLXgGYs
dhwXZmDtE2w8AesyczMqWgLdKmsOM0Acnl87mvXBY5thU8U6x/zVQNjTcmRcMaA0Ln6rHrtm2Gcq
fSZhiBdJ1js2akHJIFcHRrF9aLuaXXMxmp8x5F5EO/I8aN5P1xz/cjR4EYdkFc1IWmFQG58VunLk
jI1IyvJMElNzVUZoFSZSkv66esY+15AC3NUmybWaflTbfHEqmT4sa1iXa3BBCCVU1N7SuOW6stk4
mqbbqfg2u8rYd077152BDSdNTxOpMjIegT4q5quBV9nhON5bF1c/5j7VKxPREJjN37ui4NysT4a2
HSqn+JtZ3MJ6gQSXGjgxS06nglZM5aN72LqBBY+Kh1/Wc8X+km6i62CWkj4uZvo998zLvBYZrXFB
AqqMkP5sWH6WkJfTwrTPd+R4qjZxHtaqTlw+Dic1qVO72eaptIt0X6YsdlrdvedlFCmrovc3vyZt
4kHTGb64KevYdEYtbezOw1E2fCfr+AsCbkaXCBxk3+kt58lwDKo8z1zNq2lVlzxuhfOzYjL9ntfy
UQ41zL+h2/sS4TKRJZsfJ2uGXtHdvVAFI0KPg0Z45i1rcV9DoThsSzrOj+koyv2KxhWqsX+l4re5
qN2Zd8PtI9eGp+rYnseASfEfa7RbpgcPwlHD3touHr1kktUByFX+t2WyNJjsZ8gsLRz60X5pbHn2
WBb473/VJqlihpw94f2HJis6Mbsbw5HxkTbX48khUWsfNNWLk5dP7K7zKJmYjjJlSRa/MxIjGLXd
dt6Q5P3aZyjWlrAWJaP0CSynD8RAH9S60ZgW4jTUH1RQzXla5lNtEwbuMkTl4S1326IdW7l9OS2E
caZTtG8hQ5wwq+36UwzMgYV5o6OXc3CtaB4NN/uVdwN3oKaS1AU/KLj34qk3ih1T7DQMch8SqrP5
RBJro+w/tNzxYKDgI4W02pN0P8vMIOc9hfIYp815UFm1d21edL1Id0HvIJq5L3mNIOR6XZvcOb5g
bIaDfk+lXcFBBl97HdO0SvygxSXmL3lEh9rEXdX/6SqJlCansMiYKgYo0vzxT2P028QQ2raf/FlL
uhYIoiyW2Gfee+xfO5F3V7MLjqLq+7iaiGri08Rh8sWyiEdf2UvUzAvNVk8vL1yeNiTMJHB4UsSQ
Q2s0yt07ubzChWmXxf+Ug8wupujRPlI2bwo5PVQLHEfg/q6Hxjt5/fCVBS95O5QhWKl/qnpXvzp6
/b71fC4Lx1/gM/L5ZgfZU96jcAz6pH+WZv2uOeah6rp2H4xMfLtHtpGikbfLFlIt/xZNnEv3Y9BA
UkYqDzxcJ7PbzrpwystEn55P35mTUcjdTSpFzq+GtPhdr1EZ9Cwtct2OxpxFaLK/VA1mBV1wVhdD
Hzmr/bfP/fyYV1vGMjE9kkEXaU4x3xrHOSjZ4v6alsdeZ7m659bbzlMa23r69NxNS3+0G8UoEwLA
ch6acdW+VoFE5mfUU6J2sicV7Nl4D1IytvpJ9MV8yvssTSylkmn0ziTynOrJCNvZBIywhw+3QTve
2jHStvEGBLfr6tbaYVq2YgI2dTTpxmWnAIow6Y3bTrfnHEVLb54MEJ3QcBvSWt1lRHHSdr1G2yEq
K0/sPLiORMuGlpZtODXY9zl4bIJrtOLY+D8kI8bzuHpHy6G96sxcxW3ZJu6m/a3K4tFY8/3CB3un
y+FQbszZ2oV0xn6rEuQzixWKRh6C9csj8/poWzbFi+hDxLXZbuzPbBn7yXHlR3NlPjUBfhtdCMFi
F8eKhfTN6zCIm6hGvtVxNznlYXEKQsVcygAMwix7TbnaS2raYazyaFXiAqevdigJaTy8raX7ugbV
92pkQ+hOztVCyYvBnKCl0Iij+a7KamJg4zixnZ4/HnNnfdPb3dozmhNZgS7uB2HqJ0MDckjA8Xdj
lCTx5y6TWFq6XAZUBas/oEedlCggIiqv40FXT7k2PjI3NvemLL+KzX8IkJ2QaFgKrpvMnqf2ubWn
6zCJIrZ0CXxSoZy6+rdS5ePaanpMRBdj5IV2ULeIVCzXIk716brZ1KFZ0N90TT/r5XQiOZ3xVWDW
F81Jb5BSz1ae7VvhUna52+fEG93muh4SRHfvZftkktoU2prlXRt3LmKgDSxO91Z1HMT7OG43Wcm4
bdGkzKV/07bTMOXvHBO4KgioHBkhnpqhYMn1OBGkR9A/B6IfLf3VtoNTpRjbDmXPNbZeR6NjqYZ1
Kaq6Sxj4vW5z2Zxs2Z+ntQyOrvB+S7uEhzModGu08nCuPT0CEBkgw6YP11zpVCX3b1n4edT2CiQP
y4iZWfOx0ZHFC6EtYe4Ge9BK8GLNfnacS+WlWbhuKeJvNx3aoT7oouNMAts60P+SRRPkYa4sNj26
oD36WvchUxIyaov20dGrg98HXxRnW7i4XcCUpAY2ougKM8k9YGw6a45tj7GettNs3Y37Zt3CyTb/
VG6hHYoevrAPfizyzp7dlVPI7yax6Z7IF+BKGJhSUiRA7U3cU5722LvGHoupDfHHvlbBPQZCcLKQ
kZAbtfNg9x9ZFvChDQifqT3/uG4u8gkcTOEQkl+K9FhkS9xkTNnWjPqsDsYc1tI5WPnBr0AVa6n9
anOPRRlmt1elc0bcSekEuNEwuczhsrQPBrJnWrDlcmod9tUhDpwLv3jnzccFl+l5Ys728+K4odEo
PUIltyMH9IH2I05TTt6yrUpS1qp8z3AU90mZRqWSAePzgofUrs/1cnUmcAB3+1MXxpXzmCRX4Eye
gZ9i8D4Ie41SP7OO+URvObI+KhukpGqvqQDzF9/Outjvml9+7TwWnW3H88DQSa6ASHgqpVY+zePW
7YKlYOxoo0JW2ib2SDzEiv1Nh8Z9RJE1pLevGZdWGoX0iCJszC3TqWgbUufm67UT1oJZc83NMeZj
HWpl2u/XBjeKgocy05kH3jMvpbOU8ehmOzq4V6P2v7ap+sMIpgxHrZkgSFgAVhkn+ig7ahfLi/Ss
+S1799W7r8JkcVIeMvTc5/lXwPZ2HiCdST47NziGsulQulbiG8hyW909IIPPqyP3fVXD9lgpoKtQ
Y/Jnssyd1wzYLl2DaYU/2dHklyxyQ0Vk9oMYEeg9V03AKp3742pLyduGpOamXQJ+zh06p9F4N/LY
xfDmZkufeDmnt2S6ri3pU8kegKN5L05t/7u31CW/t6sBBHXiTduh1fuz2Kq/hbS83bCMu208D3l6
yzuQaRCX383U7pln/qAwA1Falni2m4YKkgXZrnxSZfmd3bUCriMC2yGa4rSXTF4CzEr0rWA/zH3E
VieBKkqU/+5DIDPqqd3snB55PMumZLKCNWpGG0bBbOuDPX+kfZEm8NoEKLYLd1DQsA2tPauCsrRm
gDR6+hynmRxDXGUX4S7Pre5NSTf2a9hO8scaMI7qVnbKWMF4wY2UDBq6p2ZR+Mzuu2RIzojsU+R/
zVFlh2XhSp/z73XYyFnzMFdYXvqLB9HZp0WAQFj1WthBuoTaKv7KztPivHX3tT0/tL4Wg92etUqv
d8QHPXNlcNCJ+9tlG7HbWb9WL4dq8XmgZwh0ZStoj6M232fP0/ZWj/kU5pLwPyfPP1fb7qKuH6nK
jIQp/dNo5n+mXDtveFggUby/jRc6PR+EaZwAjO0WVsGknVdcDjFj3yC07yKy3vyym6f+vbb/ADO9
9Yt+cRc0DsVOewD27IuR3hLkcLTl9HMdA0pVVYHaS1EAvwdDPC+CiUaZhnlgibi0XJhacUaCSrLU
56Hpna8gp9TEjnQoVzePiJ691ndBfGxKY7eMU8+7pP6KmUhFOxWffpW5h5238Q07qg9olMh+C+Q3
WxZ+DH2m7RtLUV50QVIqkLXWdb8Fw6PdzP6BTcIJKFQurYaA7VVJ+nhjfE1qfEhBEY3e649OB3WF
DNShguXvKSs7DcgnVleiQ6SMX6ZVvU8zYzSsJUPyDOL82RhpEFaOJ3ZSwe55Ctl11e0TWnxxK0rt
2VRF7PBAh1swpR//5uGDtr4Yo/pZTbUXGqVXJfrU/2H6/86rVsUj/E3kUkDzz0psi3qbYmuojShS
750VPASlccs94e0arIHADs6xZXkkQ0E+gFarV/vNpaFlxNvFHLsnbIbGjrrVpJhpGQfoHGzbnB9N
Ub43gk9EHnTkcfn2FOpUJvuB74fikN1iq/sZVBo5j5x+7ay/Nn37e+YCj7PMf+pN2vQpWN7vR224
Xn1L3IcRDrcisx3LGz9Mljwmho/3kUW8fvtsjuhrU9380NoJZHiefm89TddmVu1ectRcybY6b5un
hYtmq7izJi7WzQzTdlLhPN2IrP/rZv03auHzMukbzz1scW9taajVlnaQV90q79JwKuLVcRUD3zLx
FFiSGHWukdb+dozXhR0fYOPDExOtKaqn5bnw98SwZReiBXcpPTkoNu2daPIwXZo3z1OP5uDke39M
o74vzssEcd2InEdFr+LK2xKhfdRN8+K3hofqTIIBdG1spfJcbiuMjJXYHj+BrDlWpbw0WXaHLauc
/mk89Jk4Bz1FcWeZB7OTrF+W9JRDIIMwMJsIlOBRX0FrGD+fdF77rXZPuquyXdAUqOwGmq8l5dvQ
W99QYBytecDd3zfMX2umRi6ziDTgXCvKOmYUhHSqmSpUQ6tFdSEvM7TcOBfTUQuW+4iIEUxvPLEw
Po+COi/3On2IURbsqKf8j6bMfc4bhW5B4HzYut5jA3tv22YZk2JBVxHINwR4NNONx3p2v+Uo6SdU
D5YnjVecAlQZZRn3onzGkvVc8Cmifu9REbfX1MSX2jkZFyzqCS6l68IMOZxT6outRWqQIvuUW+7u
FrXdiq4kaiphPlod8fPsN6Zu5943TyRdVKGLT4FahcvV9eW5Hst41bY6LBX7PjFQFdEwbV1selV/
bhvw2EmbHzqw/h3QOMefdhok1ZOjr68m74vuEZLIs0QeY9ZktzsP3XqQr70MHjZfo4jhHpzpoNYc
oJ9re7AJfjME4yCThpK9Wd+Gtbn7xRdNpFaw+JkqlKu90uGu10yP8EX+lNlURCXbt2h9WifSPHCA
0piOPjrTCRf11c5iBGtm95Il5EuZf7sWeEt3b6x6c3wcDZoun/FkmLIJKK4HplZjd/Es9cP01HKY
8LnN2bgeG0d+yrS+uVWQJdvUUDezE2Eiwfna2fO087USI2FpJOVaiQhURGFS6X92d7Ifxjea8swO
XWfodm05RblPUE+wJuZWr6etebetZtnNJS80VoNHt3fnvfDmIbaa3wPuHuxL9Zvjby/DIgEAff7i
Te+jjiYOoNE7zutyoIN+HW3zZdv6LNoEhU47jh/jGuzxUj8ULJLYcyUk6WK85878MUvJ2E7XQpVp
3VG6zJfmOYu93Hv3zPpvbm8/0MjzqBDjrWqXBz8tI06KeoeFKI18PpChpngTJOS7YxhRStEW6QuF
rOxPaT99OJ4zX6Eigmgb0T18b44Muz20NUvDiFFaIKMG9sQPxfMMO8w/XxO/0qlT8Yj6lBDhahOe
xEkfdlQHlGTqg0oKwxgXWZdxm8468HaJcW7fqBVM0vjL4I1jqhCAWvaHMnqStKwSSGp5NgieD5GL
mkttBYeFFKqeGZc74b7Tv/OqeXKFnaEzozLOUoT92q+RxsgwSdtWC/tK+3BxN+1sr/0Ocspryy+v
uS+PsrXsS4CYcnAUo//NJpeIyxgJKagjTwYU+fZ1ScHsx34CEqzdyA1cKg2XD1BHFeuVRoivvA8n
hwdsbtl11bA5GSULa+AISkS5unWHBpAg0xamTzAmERjML2v0b+XER9q17yrjGWkxD0EsAdFAT2NP
Uii3Q+buq/utjatQREChaBD+QvW+gEBYAs19G4I7fPzI9KYIU7S7iCi0XaCZZjgbNdrr9EvhYd01
Wvdt1TOX/N97dl2kD0ZO0m9uY54ttKT08gldn9LpXj7XGr2SpphkTGVx8ruAOVi1ovvav7CxaNd6
UNeV/v0Ar//G4IbBkpeMowBOrB7zZbjlo0MVqEddrW6YU6onsRVPa1PaJ6srX2btpgL17E1rSwdU
nHOx1vHakLpVGd6xa4vPBbjlqESf1L24rmLjY9rn+g7ewjvrbZnuV3vQwvaO9GjWhzDzZk+5ue+a
McFgeFmZKVcDLW/n3CrARmJn8rfZFQHnKpqM8+7gCttXFed1UGSRny0Zzjn1UIB2chh13+x+s8eM
x9Hd4j4FrHTc8lBkBtsBsCmGdi150Iv6uWYVU+yVWNly72dZWQdb1CtCELjX6m9XtVhzNCn17XX7
1PXnMzuZTwti+v2z/2wXWfGEEsTz5x8bdSncaV95Zb9LAwSbqXxXWzEkLNouTduPssm/sPEeU6zf
HucZzIahZZLn83Tx62GvlXW593CyAZp6kT8U/MKospcMnnx111hP89hH6kd8z+vT2r4V26Qx6nNj
v8nlZQUCNKbcirX+n2H7oUuNZm8TQm2P+hm+p0lctxzR+URSDCkV6IYcq7r6mNvNgT9DE1nOfciC
JnSaO10slbR3lcFlX/r+VVKt37EY+9TdxwLdPD0JUh8ahqn3aakMC86AcNYwSlhETKx4cYArTGpX
wyKwIv3ZwP9Etub+wPQSAI2r4K/n1NY7IYywAl4sl9XZVxP4QLGtV20qHmvdRt3pCz3kMXxQkxMq
sheimXSFXeBlL3Ul3KPVUd+01pcofOQGQ9d27L6SIEfFscYrmpQyMdXYxvsem0GyNDLguZtkqNFj
CH1XZ+VJG4vHagsKbsfyPq/kDfNdXmjsYMat7b70xfldWZiWSyRSLbWrM98TbKVjNgcXBZ8mH0OK
jxCg9MNgdvMZ8mTfBM0viVv9qHoryVijdFcwf+GceB6p8HYDV2ukU2A72vTVefE232frvTeANSsj
mYmdiCpFgWygkYRr/cocDZ/+fZYp1/67r1tg0AC2xJJUJ1ZdJWNRdpGxfvsmTVeBNyqUUAlME9Yf
TkdsTlP1EgFPnNKpAzRxWA/Hpd2OODtaRPBkYL9EVG7MGcuW8sypivRcU2liyQcBzrW4NUY6sAAF
FpjQ2jcLa5+wxofB0IEOGjYrBVpyBgduhm6U2JWGamZs5oqo9fjLLEoqE97U1Nsv/jY7K6lLNkEz
qw56MODQWRe6Rf620LCKK96WqoNpNIX5W8tkGw3pqeHQ4bO27XXrsUXtQ1+aihiGYtl1U/429e7f
XMhHAAxdlUDy7KG/bTnpAZwK2gJgGqizZMWxKHqMSOysGhhruLnQmeuMV30wf3QzHx6dP7aV08VI
CTrXzP6h0nSbt49STIz9p9H6VtIHxRVJ2YObmlbudMhG9WpQ60Xg/Hmo+fLZZNywT20P8kLYr7jz
/pSWnR9tfFP0wuZ+NRHXEVNxHy6L/1AK6xwg/x9wPPwgU2kCJ/LN8iaQQSJ/NWSii1zcMoORrRL5
o6Fljn3QGqwt/d01urHUJgxcVBUx9PlDQ2h1J7Jg78wt72sgmqdlxisyzvr3TKOJeJSfoE26yJ5S
AF5bPi2p71M9iafWHq+pWuW5S8eh44JZXydbakz30UcY1Z64YuVBSzU8JXBCqzGeqypvT0GjMUHK
zK3BoTcGrJFTtUPsUPmnFl5xdIJN3TtKcbAc8ALWKTzT9fRgAUsT4ZovfkqxsHN+sdWDizn9Jkbr
p81YvKkufJaroy/6X3CB2XF11MVJA+2RGcZ35yosNfffzc4crY4ZnFvR6dehCLLdjLKdMlg5jBja
pVqAJp0ONKtHxskBbhMUEAhFUa7JvGnNaWzbwYTkzKoDSHywY4qxRoaQ7c26f/n3q9nQs1M/p9f/
/f+9Ztd7jPgV+yTpsoYX6WLx2SD4ownwxQDCebYVJJHQ1X6YbVj+0cz26MkDUQBBeqzGPt/LgOoB
Ch2LKpEQcW2Y0yNAoY/1lT+H84iJiyi/hsAxE0p+dkkhkobYbXxcikV60EdqbuWrIwkJMc9z/Q31
z1kHACe0xn1d6w1e3rr334PnvJpN8LMvinv9Y27vVsXAQDdEcbObbntvON2Woh6fi8Vz30x//w/l
Y7xZPFnEcvz7V1r27lyWNRjRZcmIItNgb3ZEw3kseoiMvrHe/r/fcu3dNOm995M5P9X90SIi8Nm5
fwHoaI/APt86oIS1TvYt1f32bK3EcGUKTM0IzhOZrLepHr3bbFmEYqh010BhntMmsI/C1F9ZN2SR
fFn7pyVvYPE3r7oGox0V0nDOxpY6Z554XljFuVtUnnf+3xc1C/88lz5Ql1dsCZ4JNErfJt1y6ezn
RkzuzfDcQyBrkw0O/XIo3KZ663C3i1RZz2rRqzcCVW62WKyHwK/ym2vO75Kgo8jVJ+PQj5p6dkhi
eWrSD7Fu6nlYnSqyazXsVrP0rprZYunFzDHM/nPn1GlHpZ/+Nnh6fbuqTzbxMkexCSf0pF/tNtdj
E4/jpwfnjjJ5cCPJSHVyKAmY/dGVXIR+X39gMDu1c+DsBUaPuM4L40eBWZxdVjWnFDbTcA2MAL5u
YHZVDE+V5f/6l6EBoHe3+b4VosWoSkiBh5EY6X8NQC6F6TQHmRvlYRpt/fLvy8iH6L9f/futwQiA
xO3uYCCGHbQlCEChIJGDen4L1jy7+gHTLgf0IZ7swQHf08UOawQLcEZ3eTdlX8BET/Lo2mOST910
ri1HXv/3he1SodbI+8/bHO8RkTAi/+9LdsdTl0C/9nDDx+afRR4ydqA1Is3Ata08wki10gpgsayW
cbzALCUTaMlNFNP9x+3ObsbIMdRbjESs8i5i0Kgqv7j1cMCSnh0IdHJO2pAbfvLvl3PRRDV+2mgI
CIwwllasHIJcEA5xLEM3PK0V+F3TrfVpuee0aG76TYpQtyeQ0Dj7y2acS+3T7EhOSIJ5Sd+42LWQ
Z3l8omGDYynvYUEgVd3FWc9r2jQxWbeI0srUo9ZpxINnoZ1tzBwMbpt/kwRZjKcat/JOr7oLYP30
h9jtq0du1lOrb5+tuXYRko7+7HO+gaf7Sa02bW86Nw//0Ds/3IQlQy0XBy23Lu0PQ0w6ntUKu4Q2
wR1LlFO/Cb7UkhdnB9s4w4WVUWFq7uamWI8zFgLKhpw2pu7au4vlSNQPuJ0y7Ieua/wDWd8Fvhot
j7ymhr+7vw7/vpAJdlWTVLvB1ik/7mbh2XSvEPXm0b57wLMUjbYosOcZxjZEFX6VnRh//HdYVLgH
NiW44MvqnQkMOsE9BUZCFMT61s3Rv3de34YpnMuClZGWBeCPlUiemV31w8HsjXeBM4nhl1U/Mmi0
k4ZHkorIlbFQFh5x0VxLrcwTX+XqrOO7IUYZxXVgPAtqEpxhfdOzYeJ6JU9QxaWpYxEW0zMAOXvJ
pJM9Q8wdlcq4wIOtJiRNM6JA84qzBlWxTB57pPt9597c3uif/vuytN1D4bXgw80CAiAfFzSQx7Lf
dPTsItgP2/bD7VzrMDppszcp/VDKvMd68EB69WmBGN66y7aULSeZOpadVb3zRuWnzNTyHZ6A+lBJ
47RYlv4e2/XonLNCbqHfpuVFtb0EV7R/iG5BIHSthbmT+9q72fzWeT0p7Rt15WhbH0bR4xXkSrUb
Z94TKdC+kMX3ep8sFKM2vXsCuXeZa5iXqv60lOXGw9BVR2cs3wtrIwJiNV96YyluFR+ijLyX762y
H0vk2mNmMN3xxSI+bGosFikOzQ5MLsq2rTpbm1/RiPrYeknYgTTnt7705WFbxoOtrKglbOW4bPRA
4O6c2i0emamZMVGtbC8myPaxlezGW5ehR7yV/X6CBL9VQJ43TCR8L5P+mwirjRWHTAtdWoSYkXl9
6fMOLskbTHb3ES4lKj97RNbDUYrQtd+c1XntC+VGvo9tq15rcZFaHez7wqNUqtXZJoAr4XFkqFWO
603475gXl2ujO1pULWCitdCMC0/hEOTvo95qVwrR+dXSJprq7mlefeLqTOwNhps7mHrWRRwUaebR
v4+9UW0Tw7Xxy9FG58Uufy8Txa+DMN0BXZDug1fOBITknMixydUljW5bXuU94AEfqnn+7/ARxC9M
97gihMNXRFekxHQZoHHy9oG8xQgZRg8hwNafLsiHaQVV0t9bCTWRE7VR2hE96lYpf2QymMcsx7wW
+mOjjb+NCiyryyzj0hctu4tU77yYUlxznNeAWcQ22FhXPaKZeQGUOBEb0DxuZc5GOAgbSH+MBs7/
kXYmS45j2Xb9lbIaCyVcNBeA2as3IMEObL0PjwksGg/0fY/f0UgDfUX9mBYYTy8zsqQsyZSWBgvS
G9JJ4uLcc/ZeW7Q/rFJHi8VfeZ7UPDt3ECP2daY/9hq2o6bO8QvBeT2Gg36IZHq3IdPI64GZSFuF
DlOYlPG5g4lWRpshwvpfoDFZYSHT3Psb69v9o64O+OCrbD76pCnuME9mVGmWvmHBJk20c9gCh51y
CvUpXxYH2qBqM51Ggwoslj6Siab81mhc5AM2AfcVqmMt3FIB/9BE5LhhbIMrmS28Bq1NfG+YK2sc
RzNF8YABYmowYofRewDh4qkIaGBT/FkHi/3JWu11AfOBg5LFy0iYFTp+7BElXe3GYcPF0gchPcUp
LkxXpKnqjSkd8hKq2hgCrhC0BO+L/xTOydpsOA/sFKlF4HTieD+M2sT+28lymjAOZXIiIub0tWLu
QmP4hIYDc1gdsoY4JnSksEXLbGvCCxklbiY5zqdhOYyt3XgtrU7Th87APtqavHhp6SV6fJH07qRC
TRQwGbpyoW9Woyprr4yzTymMsjPuktzL0fqsGoL9OEnDjF5d1XORRUFh4vbbpU0zX6ZiKaOH4Abs
x9kVgTB+7n0aTtKXHPjFYmp8BW5gnnshm4d83teS6u++5Ixh45ldW21ykV79yW8Ppj7QGAzr8aIO
MXpilqJd29r2TkH3qq6W7jHtMEYxBPu5XSKmPbk+pwo9wCMScGVd8l27QEeHXue53OWVXKUhxUfT
x+3JGeXAXix9ylh4XAxNwysFTbVN6zmkOyVh6fTTCbOLsiv9xtxiALEee5sFYk6WPb0ZsdmUoSul
Fu20lKBGv98bdR8+5j71Q4O7uIit9VxF9ampjXCrL/SLn898jIbP47ICIt+9zaZGjTmxwQEdEQLa
WUo8BXlwFWNyy+uS3ILllBEYOfbpclNP+3C3xECDJnX8I/+o0Kwnbl3lMdgLVM3CbDoqvgJ2WeOj
3WxpCkaqhkwjmHeyRPSN8zk5MfYko63K3wqDRuUY2roXZzI+8RvZ/lalcVGt1HettCWfe85ebZxy
e9yCKVt/MDj2hHK+9OfgHEPwcmR66of3Ye6sq1nQv1DpVAYY9a73c87SSuHGVmud/cHIvVDVXupY
8wZlVN8GBFXbtjOeMNHWV4NOtSYlmC+q0hVPbbzJNEvdqioWFS9ekQwFssiCz9k8wXBy0nlvqxVn
KicsDcF4PN3/1YSnUX5dvECzDKIrri95E5SlN5mg6qsIRkh9gcznf92NPA4wE9i1dMzYxo/mJk7q
zOvSHriqbhbupCo7NZL6RbYMxtgp6Pu4d/SbaKotGFjtTBdt11RxeYoXZh4WBP9o1d3esGpKHtgW
bt7XCXi9IDkraARZztxZn+QzNGz7iOlHriP62O9Tb7lc6zaZk8sHm670rmsxC9SyLJlXRv5pMrvq
qM11f7PjIjsQ7gl6rQ/62/1QCf0cqNmHms4PRmYx86a4dMR4S/3ZP/YTwaK2idLGmcpjJNtjEZv5
sY4758GUw/Z+MRjmqnJ/fla7wvgE2+yqKXwcRJskz5Vp8WYEmu2iBTZ28D+TA6FepjsCgELXTCxD
XXdruxzMo9alkHVGzuoZ79OxKAUjc6eh+IOeh1xSyx/jYlbe6X4yszBlsJP5TPJXhpmqquPFSVUH
l/tB6iK4tIExkXtSHxi6qm5R1tBd4gHuZ6SPiDW0WHngzKOWSPxHRyDREx1a38KaKwaGeKbjSsyu
EjjKRumj5FE3nlOAcSi8JddDaEEtU9KdVtg0U8oqoYRODHHsBCOfWHCtrmk6TXFY+NtwUuTWYtFe
hctnGg8s4AYQGBtJ2VEHdePN0ZiexuUgu/SdRWHkkhMlx9Iqqq1Tzpi70WE8T1QNndkxIoX8vi2H
ztlju3mQjfCPncYO0EB67TV4T1fR8kj6IsKrrOpzDmjuaOpd+BThNl9XWhbu+74HZIN4aodkCGWu
auFjp9W0tUAAIX3V09sgjUsfpObGDJ1pW/tNeoNnfrmDoJJ+7LZRr07HqEO0VUSGtWsTZgIybWCs
1flr1VVDcDDNkmCDsS/WGVjjIyKxwO2dGVAxe6dV2bX9tqRzmhdadskys3/A9lTuFjQM0iHt7Efm
Ay2e5kmf6WVEcfpB6Tu8J3iTBiVNAeI5XFmhKSliYu+lpZUnBudHPOn1qQ0rC8cFcyvmu/Mh91Ga
ZbUIXTHZ1c1oVGun4s/0ahkCu5gCnc67slbiPLvmvmm7SqwB7Kpte3V/6h0NbdqUaejeb2KwYUXL
Q/q8LdIKBEiJa+ZsDDuJrYnndMZzTLtdI4ZsMI1jIqwC/7SOFFYqaKd9HW6q5esXll3QDxWwxT7D
ZhuPSnPrW4hieoDTo2ydV92grGjZ7blitlEnLIr6ta7V8kS5Jk+m7keHMcyeZFXsE9+JbnMugmd9
CLkANbGyEymSwULM9VEN22obhibzeFu6napFn1CRAqZAoHmZRuVLLBtlkxGafBuscHdfUBfAciLk
QAPioQwC9SitOTkpoTwjdV/6qctfGWE6MbmmuIpAGDJ3evN8pytV6WFwRuMCKck4oQWDM2EZwdnQ
Imb7DtNiVKltNd0MmejXxH73TYXqpR7WlqbIfRp1FyEyOlYtj4GBkKELuxdaKrruTc2xzGIJOlLt
MFk8qB0BZuSL6S/sWlZ0TJSL6Nonp/QTFkzzUyOn+WCGuI75jT2D8gP7Wt/9udHS8no90yjA/eIE
u9pOF82mkw17wdzyOGo2FzXWaZrJ4Br1+TMRzDjqlx5Fpzm3UleDY+aboSdTSvWgkQctSD+qrncD
GOIhvtG22Zhp0jOwLZyr5kfx2YlUABxsfWutB8xgzPvGQZWDML5wB7Yu3p3bRtjLezXXTApxY2+a
ym5PEEdfQwyQl3g5yEZeR6POvQqeiB4MO91KzSsnwABiaGlk4uPLvKqRtBwr+b3RCnALyRA+TV87
7BzbNOc7FbWbj0J2G6vnGlPC4ZxaobxWOj0ymE8Bc1Dx6rdZcAOSFL2tdfrNx6rW0q2G6GCbxaCz
7lbkfMrDc8e6luZfLOgerUBbuW5EZF9/u5lVRu+R70Vwy4IHS9Te2ZWMcXHypP4uJA+8a8sXoaG9
NRVl2nRAWnhDjWZtqK290xwuvk2CLLlYCoo+qQJQBDGu16h8UYPZU8IYVVj6tChWLxj8o9v9kEwU
BDIp9SOeZOUFcdAqU29Ka4VfAbYygg2aDy3Bm9gribkXxUibzdiFQ0D/CMYVFAFsf66f482UilNt
CqUnZ6QrabjPU9d7/kc1FERtVW37iQk156r9yWownpapnz05dnmSasg+vM4Jek4cA+V3Ve9Nta8f
0twdLbHsUyb1vVB13i8nerQzhvxW0z8nSb/PZwWYXYUkwA7NxuvsKuC6Y05ntl3BNjDAw/my8z1E
4ZhxLKiGulJ/qoOuP/joq64Rm+N1mjrQ00ZjPiaR/4NOFZpxx4G0xqLJYoz+TPShjXaoyy/K6JmD
WoFlAbSsKCmzIaphZaUY2slQYHpkQn7JrWp+NCP9AmbVuAqU/QIq7s9bKQZZXaTFVoVO8GnOH2mh
Wu+5qdJMHdNhq4+N9d7RG4I9ab7QT8OmaryBwes3xWTpT1kM1VBhfH6EYgAGlplnF6XvOsEZhxoT
j5uzvudQfp4UfFDu/V9RzKDw/q+Blh/+3GFjtMiUYzPSHu4HI6pRDFqomJa7utFOL8tctpY2Q8qq
PVIsEmySzeot4ordxQ1AU67gVMv1BHCgV9GJLYfZATBAL7pdU1M8DDJTt0bC/B+OXYFEB0u+jWbg
hMTIWsUGiAY5hM4hC2eBk4YdQTvozH+V4VzY40nMCDoNjXJo7A5sTuOjsVQT1cC2x6mTZwnx6B0G
yRs+Y4ViAERFJNL2nExU3wPz+X0KdnprVijYdSgpWCGsjwqLza2nlC6D77Qeo4f7gbGtsQ+XJ2Tl
unNTf4wWls9ICfoHU8eTGNKxf0C1zO5yqcqSEb5KIcZVHMTZtwQtLD32JrlWmAlc9rXfhkKWz73S
bVDLAZ9OfQd6mJRbvI03E+WZlfYdoubCnVXnY2wyQnatoHxzjY5iCsGq/ShbXsRyBOlQLCdJkVQP
bK+Cr31PPVbDgUKf0Owss8xeqpjJPYoDgYw6QlQIrkKd2804KpgWGssW9BkNCDCzyec0AF+wpBWu
0x7cYI9ycAN51TyNJfrzxKo+Jbjb1nr4UaNmPtZUCGZTP+Qq/t97HdwXzQUaMhsApXMMxFul5ELJ
hku1v2BbRrZroTql9+Zv+lGNj9XoxKjpLYTGA6t0X2ZHao4jI6EtjFjnEC7dMjGHxf5+4WgiJC4+
lfcmVQqvT4fpk6GSoddkDuMOiotEgdTczOrEtR+d3mw4CM8xlntYsDQe/0OtAIUMo1M/m6glIZtk
R01kCizujayCYZWq6AGmqRDPFuakTdw2Ynu/2Ws5DLVaPIHhgodoM003w9H+WpX9NdL74nVoynrX
KDYy7LqNn0N7+qI3wrw0iZmt8J8ZxN/ibsrR1OyLGcme2xHjsEkm9cwsGGfI0hetiqZ5WEAy7Bu5
TzGD5mHUZOrBJgJMFll8S9Aq+z7j7cyU7qQ54wRYkF5olrbmFzWevlKfVo8tqmZnbq4sd+UegGeG
lLhsro3FAqPMUbnLNHrjNKJwLC+QcaNhQwYMGRfiROd5mO3XWNHP3Syzbw3UrMDQtiCB1EfqdvGI
mAKZv4ry2nCYKFgwBh7qYpFBVk7yRRTdrq8oGlWd6YNdJ/OpN0hXm5eXNbPGY28DGdKR0CGH7bRt
qVdfsYXgDCyCA0uP7YWMed1gtvonlb5NjYn3jSEuAhaBRT5oYu1IiyXbzLhxb2P5YTMCW8MJGd4o
AmBTW1Zl7Ai+YWUpim7baUV0BnAUnW2/YFL62229i59qmhb7+12/3X//VxG2zFQUsEpO5g9bYDYm
7iZ1vvx2sBpA25b0v8dK0O7v94eyHxkSiA9VaxNlP9GEPo6ol4+TbLSD3xniEQZp/9J9qTUUgjgI
cGrW7XTjlWZaZ6sEYxkM6P0cZJLTOtGnHjySG4RGchALL79umz2mr706UlpARDEffZ8oreVc6BmE
UmcI4GOF81TESHk0/Xuh46sI1M540WIu8NHQ7KUA/XXfryLJNw7daG0L5racbqjmGjJsTvemREVi
5HrCE/NY6Ur7kPg78QqfuvtWToK81JhugpBFekRKwcdBwoXs6dXdD4M6wtlAYMsL/kJb4OAUnXO2
loPSq6Xqjo32g8+lAXZfK1T351dwSO+aQcUI/p/fDe5rBhcwU4b0TXkbrfk7DQ/tcL91P1Qgo/dc
DkuuNIUosUOh5arleJSiLlyDQBcmy7OBfKDWPdrmD03iG9f7XfdDSp4LJz+4nT98wfLbFyGra12C
3rbbMDwrsx5AXEnf7LnqvF7tjQ2v7kyhpf0Y4ql6x71E938OSKoxs+x9ctNlflkYUhysurxRrNIZ
tjTjsdF7dt+zMF5RzPAJU9TyJbLyR9LHt0VXTp8H6TQbrNoMtuH1HWDTbSccvU/zUHCN9id9e6+u
4/yISnpdRIHutWmF3rFNlVU61b7AKcqSTq/qu2GH7MC0vN0HEzIJOHI/4Fgtxru6gG6j12+qqh4U
0nDQGxVPEFmatV5yC+QoQ29ATYzQZyxjq7g2bgk5r5Wq/xjlG61/tqaaFe/SFhcg9SXSZCPWEcz3
sUcW7vKH1Z61uI8ZaTnoCNNlTUWjatFGqMN3thUqlnyTdrDRWagCdJQgvpvBQ8MIOtdbJf6qMwne
65EN6I7JOKIVN7QgqcoY97lDuWmjmWO4jaGjBKYImqU4qnpz84cWSVMTlutiQlvdcoIUg78QA5EE
m4q+mipnXDFE1teoJRM4C4s9jS4dsvf2QfoVw/DlB3OQn7Qoko2j2N/ypftpdIjyGfGvO1HD7WBj
uKkaarYwZI88BN9H+t8mdeYafzBTGiDFdZ9XFxxXMI1p7/nOddKVGCCmbR9UmRwiA2QJA9DSS019
Z8NUWdt1BaJkPNHD7K8Z5rUiNqpVVc4txlRLQ0eYhZvZZGvdIUdzRAMQE8OLjCmguJJ9CXzaNkR3
kaDZLNZPY3r3kb+tclWU56lEqhwYbb9vsSOnA7ZQGpDe2BjZw9yyXETMc0uDVthigXeM+ND72anp
8lMVNMO6pU5fzboOBSPiGkn/zZ0I6PJJHKGmBrBbBLdO0Z2TSsBIaXcAVXp2+VGJU5tqho6lOq6i
DhtvaCE774pDLNRdMRJ8YtiNsi1MFaxPNFYs+Ji6TGj06zarPqsqAIm0rwC9aKW/8Y2S76C1qYhL
ZCXlOgzQsEpU0qPUjc+K2q99p4nXzRwDDxbNIUPJsS8iHJq9fguZ3b7YocR3MXX02pCu6xaiRbP1
b2iFaX4vRNHZVxbpFVc0NkFbNRmcQ9VrV3ow6Y5h5EoByX/wiyg69JXi1uxpXJucAYxe4NfmFAjI
5NvvYU3GoaG3m2E2rH1UumH44eMbf/QhXA5dGR3mDlaAYfMnt9gDvbzFoxDEYpUusm+8Mibp2HhE
MrfPreQ0QGSsg5Z2KaajaurAvQTWCLiV8fO0qouxRj2RPEI3YHKV9d/B2H0GwjGBUNTbbVmN17HE
JIdBNF04lgJlljtZ47tthJARE8teVM6ebSYvCPaMDcQz1qKewnUwP9hEbTTN/C7RRLiOJGcrH7fG
nIit3jftMiRNXMkmeKV1pYGVLNuqeu97foVoMgUYx6QP3CIIQkZ9M0Wcnr0kCqPjXA/ecajSaiw+
yGMxttagdVcdHallQEucy/YDx7n5WrJQFo6+m2f/Lc4wi9YTg0oTI6Y3Rtq7YmGjK6R5CyKRYZrD
gK2ExkdkWbzSofLZoVG6zcdub4X9QwlVmLI43SY1PgtPWE5yddghlbNzEmz7P+thu4vb2NoI1l5Q
UXzejOqjsfsPP2EKSWZIt+4DMjHKqdqBFvgSWvnX0UwXEMgCRoK6vg5Rc52L5VSwVV1sTHiyiF76
+gAM+G3mstwTMrHprOeS/sFVjyHwBxqoBSj2Wy0sjFMU+Qin6xGACok1XABYqrQSso0O76tCpy0n
HBFqn6arpiAzYjBIMujXjSy/Eg1DtKUsb5DV6RnHAI7oagCKrJPvzQL2kcwR6eKKyhW1hQTbPLSq
0nndIK9TbpxKgQyeGdHN1uCUG84cHVpNRou8e/ErU3IABUVp0J87sqlWSYz0W+2zRxJ08Lz75ee+
QocxVZhA/bmvXJLcNnOdGx70Q0TP8TEHPb6oeS6jld+cro02pQyOSSV+KLR+NvlQ7pMhVbx6sn1P
curR1JlnFwP/QGenpuwoBoTfHWpkwOs/FOCPoL+cY9XaEZp09Y1P0lsVwS1EO7e1JRwUoxEWp9qQ
g2flFWtE7RYaKj6jQJGmmPBEuuw7zDVYhdE6rwLM1EIDt/valABl06x7SirF8Vr/WtU4rfGJlGtU
paiQyGveOQnIwXGwrmkFkWYKBjRwrDtb/aY0XDvoMQWPtYNWUmMgT72nHfRGSQ+YDHHxh/VJTXPn
QuBTtPFtwhqMxy4gAQKy+nnWONdEPcVnZVR+jGl7LXGf7UqV+IhpED/KPH+j84Iuyk9+lF3/ktfz
p3rWLnqIlx2LTmkgf6YiXEinOtwbh012Asm4rt7HFjRNpw6fqklanmjwpg3cj7EWrm1KxTgLzp2w
mLwHZy4YxLdqvs8szg+r3TNh31hDJI6cWk8AfdhlpA2brAlDAYQ4xPO7eFIGL0YSZse5PICfPklr
uEjU/x46BbjgfuRlzkhCRYDTpFWq3OuiqNtmOZ+lBDfqOLHP8Kvskgxyi5Hh+xyot7YvryIotLPd
JF5VB3sZ5STWLfIQZDopcunos+NEPKlIcWO+9jT4QU7TimUdzZxGC3dVKFG8HXVfvWjTyyQmxKXh
ybRUxIkFa7CmY1HSDPQi8NMV9REfHt513ND7Mcq/OnB8YqWzNmabrVVVo9usFe3O1qg8KmVQ1/4U
oC9rzU2Hu/lslOzfc3BQstaQiyAZ6YvsgxZhf+lbtK0GGQo0sNbOYsdHZOnCZ32YJfEXsxU/9JjA
/PE0t1/zkhCJTBrbJlN3ZRp89tXye26OqJnAItB6hwsh4kuuGsmegcIqUXaK0tHgVYJ0o+G/2DFp
eSBQ9RVKXWwXX7W4/ByN/bdyNFHWYMnZ0qwdEDNP56EGEWul5Q8ceT9iPX/ADYUTgZnA3h6pCPvW
YbzvRKUnxrr0qJkYIZ8r/C+r0oHwo9fkCyBENLc2s4rnctTeBHRhrNw5cYrzISUx2s2TwsfyPD8i
rsVBneT7JAJMGvb2Q5wiinYKByQTMIqNZg+IwEwUZKbRrdtyPGQ93VlLkA/jUwg+1gazA6HCsxzd
JMZWzujqIRLgEDrap2vTDI5t3RiHQel3srHWsrbnU50lqKtqR17Nku7tfA0RyX7vB+UBA/hmII7m
pWXlqhcApSaf+Vg3lwqZ/ZxC+ZW9vR1+tIFoN5oB1KFFRVKgFG57pzyUGmYVYwxPcVNwqIKdhT12
xq91diiuVm3Sk29Rym1tZgAaFfWLHZTiWma+egXf3dpKsHdgSHoiT7aoqSh9pvk1nCGM1kbyGcuP
8mSIpj0EiF1Woy/fWsZ2buKLRxoIEjGame5Rmpj7qbHBKRCJY3GW7BnUQjcuIZP4+jhcM1ytWdbq
Htvl/xIODIaMZEGotPkWrOVwqPCixgGpPpNKFwzGXISpnXBMOFMI1YmJyYLygtVPf5ZFeewtaFij
7qLu0XTkvKO4jnkY7/PIOrCX3hapw3CFUeY+SEhRKOZHmfhs5A16jtO/SrdeQnSLdAqKfMlspT9k
65qEpOQISzMh3/0hZBfhlQV+D4N2PZM0Y3eAc8LEsDY2iTpMv9CVWFwREQ0G+abhpUbdjEIg7+wn
bTK/Bs3a1iKdoRnKkyQaf4blEnr7vw9d1f4p28vWTZUHEDp2SMkIlmf/u7xAUDHsfaaWZxdw3Uji
EVp/kPoPnbnFXMhL2VjR1szUTZYY06PQW5QN0ZspwjOXHWXblFD16L6dsA4I0CysJLlGZzlT9sR/
qG8zPh68yOW/CCUzxBKQ98ur6tiqtDWLvFhVtWij/fq860aC/kk70Hv3gQkc2uSC3xv9mTPJEzqt
7JHF6QtW0nw/U2H91MTAy4EPphgkB+GeY3BtDvTh6mmrTLX0BttpvHrsN6iRkmdDS54DZ8q2Abph
hlbdllWcxFUCNB6xOKqPHcYupYFBN2PWJsUCMoJa2UAa09deNftTl8cDXuJGg/1ghq7ZggTFrAQM
0iDOoCjAC/h2dELwnR2DYh7dChcFhZK+6fyquLWdaJ54AQzAXSRAKCWgryYumYULOpSpmkfHCO7h
Gv2ciXVyiFiyR5g0bRyxKkJr2zdguWDI4X2qStvm3TWhslXY0Nlrtcc+h0yURGIZ8MLdLJxuA4KN
tUFLHC/AEAhxFqQtv0PD56Qpu7jQm/NMyO3OCKdgHaZGu0VPX3lmqcDgXw73m2DUX2N0jNvf7krD
PNzSO3uF1cBcrE1oo3GRII9q+an7z99/1AolOQbkxhj+HF7lcqhyLMCa1p3musSCUbA1FWC6XXvK
GW8yZmIN0L5VBE3fEPyvqqWZWAeD/UR3iHAPAexcY/eT9O0EJJ1D2sCd6EyU+RjYLvfWVyn06SB6
pCQBjYzNqOQpJXhHFEmk0VUo8ObeD1LIF/TIxg6vVLzBzVNAWqmsvdMo35q4z/AhQ/og9LLw7jeN
JLpOjGPsRh29Ocseu9as9vRq6aMql7klF2vWtXPvIAWFIPZJUAseplCH2C7KmEQDMPtjM8kHrS6R
btgkPYCd8E/3Q16lQCqsBqypESqnTC2oidWW5BjqrId6KPWXCKCio8Tz05znGoLCWXMDaikRBtbn
wNEGfFsgUPSAjB5tZNTUVsNaRiTXpHS8mXGi8J94L5zZuGnlObEd+9pqhXFrpouVGMrW7FrHs0cE
BUPdAq7V5ciW2tQ90migvJf1dLqNfCpPeJRrVM5mAD+gqdstIxC/W81WZJxa9mXKMizF6pV6dx0m
F1s6MPNxVIL8QqBYxfiw/gA6SpaplbV4Msq1Vg3CG3UHL6k2KY90SxiL0g1d06KMaVQTp5BXYlwn
y3nSLmdHvnECme5J8ive+jJPVgHjLb3OykcDrCCcjJkohQUkwETJOZkYIDYDyzmJWhVkfDLGAOuq
n2wB+MLoNexZcKxvaYBboMgLyw3lsoeJUmh9jYWQbc6atWWNtadht12RvNBkDXTZ2sZIHaOvYBwb
eZMdfG+4QqBOmU7zbKDkhVWvaRVBGbI4tHZcHzSnpDSn+7VXpqi5RH6Dl7RASeZXDhOT5b6Y9Yb8
MqwndWOzVaGERgFqVxXvq6IfLcW5EDSX8GzL8ISG4ptvJiPD7DNFg3HyDRP5apq/M4c3j5Y/BNCO
agyBSZNtagNL5MTe018SYfXSYHui5s0mIoVrN2Y5AgxFfKCmmD6FCy7dKTIDtuDAAAdGcGOOWI1R
g2dIqdB52k74A9eutmduWR4yKJLuwHKzbiYFpueglrdYn4M9ltmjlTrNVY9qk2K1TF66kFNEab3C
yNIT4sJ42ze2elEs2hx27aSebqHiNYrhrOMCx5KqE+pSxJBtJi+x4/i9WwDOU9JZxBgIuhroHbCj
o+XQ/O7r3QdE4Ou8ipU34gZGGFWePSEKgh9rdq+ofY803Jy9k43WLlLbH33YZw9ROlaXXKjWqtX1
7oKC0dhMrR6dzCGZ9r3Wvxc9nY9+wCw8WqObYcycfNm8NfmnyECyG+jsMeohLahPIGCm/aU1u2W6
ohQ77Br91ZaO54fiHBGhcvV9QzlMuV0TKBKuVF+ndoCadaGWYiI3s+sQQ67gf6v7bVZ0ywu6jCp1
jGkKYQr0/+X3ErbQKR6gRrVBMHj1cjDooK27XjM30Ey4glqV2DNsy55n6Nx7iw0H2UCUiroPminV
YAyBxjxE5GO4Cu2Cr0q/B7GTH+nVVLvM9Od1MKFWoseP0jrLzgavwls2+ABNfX/0GNRqP2OP/+sv
dUxzT7r+VpTTEn/e/uHmvz8XGf//2/Iz//k9v/7Ev5+jb3XRFD/aP/2u3Udx+ZJ9NH/8pl9+M4/+
H89uyd3+5Qbuu6idHmg4To8fTZe2v0/o/r/94l8+7r/leSo//v7Xb0WXQxt6/Ag4q34f6K0t4dz/
5wTwp3/8t+IvvCj/+O9/+ZJ//8ut/sf/yL9F5S+Z4Pdf8TMU3PqbIZdQcERaGv1B3RF//cvw0bR/
/6vkK6qGukdVbWHZluAr/5EJLv5GWetoxGCbpupg9qGCRBPYhn//q6L+TRW6bTn8ZzL+pRdu/f+k
gluSLaxDtbck/mqCeOdfi74uKnMrs94BMg7u/J0hq75l/J557X6RMz5HN9Wtd/Hudy/Z7WdN+fu8
b+PXAt78+agCz4ph6g4FJ3/770vkJAtbMcp3CoK938MRoaJ1hn6l6B9F85wmX6kevNDA+a3KdTJ+
7ZJ821AG+Hp9qSEBTaiOVHG1Akx5X3TOtJHRea/vK639bGG/T4AwV9jj6DEjatuQhEKc2ritEORM
7YgM/LmvvqCS3aICoLZYTEHZVndIa0UOZXaHNngYA4D3XL4g9/z53y6WuPDfl9mORTY8C5iqEcPF
h+MPceLt4Cj+DBEqRJGX9g82HakK4x0p4CW94KVnHCOtSVuaXuDpmBg7pbX58+fwa5i3RRA9TwEl
Cp9APn8MIn59+SXZHlGvwV6LUjcglgWc4CocrRUsVmeM13/+YOLXN/ufH+2P+yFtThWGXitjx9w9
WUm5Mo+hS7ORWcZGI11nTdAlGWpfp8d/8cj//FILa/mESVU4Er/AH17qrKpVTC04qODHJGX72FVs
bkREZ5082MyTS1xOv6tUcYjDb1xHxdj9i/B47Y+bKsf69SksX//dZhAPkR61PczgNThXLz+Q3dKv
h3O073bCjTxY1G6/qeVqOsXHdqO66X7+iJ7s/+c3nGdhGzYLhoQs8Mc3XCi149QlMzKc+7W/R+zt
QpwEq8Ee6Mufv+j8xn/6gP/6YH94v+sOkmuFb21Uxqe4YapNWFhSiqOZYlFTPgFcODe56lYk1PhC
c/EDrbB9rOX4olczqtQ3FbRKCLQl6+jl2eSlZdBx9eewPyOy3NjxvEGZiArrK0wzjDDhJsjlpjLZ
/9B3yorwYBXv6FCJlbv4zD2iMnI11N+xB34TteIXSTqFaLG5QvNtTTBog4cndhVlAgW1QmBrScMK
u7VdsTUlnWgRKlOJIihEJBy6s84EnXaUXS4T0FOGmE0XUAYSHRrUuJfJ+AJlac38hPGi2FgWmPSW
uESsyiiiNwl0p8oqV4nzzMhgRUYkPKD/Sd15LMeNbV36iXAD3kwTSKRPJr2ZIChSgvceT9/foar7
liiF+HfPelAMkSURmQDyYJ+91/oWui79ve2/zxTRaqHeMEhaOTKTzXS6FFa0q1nVloIIGYNShtwD
q5l2c487JOyuswrkv3OJo+UQay9SHG3pAAP2ZGT2qjNIrnEF6gzj0lw9LDMDHmLDKqBBc0bs0xvY
EzwmDlq+fkV1v7KpbAXtDAXtN9RU2yhoj4Nj+8ZsnRVt9GpmKSERa6irGLA9wVJzqTTxpn+bYJzI
irJKbYWLK4L64BkQWD4HYD4nIvgYd6uPgFnpERLul8S7vjAfOqaBAs7kxDCDSnUH0XxVT5Y7NAz/
5OQiR4wGenz8lXLSleGEuuSoo3xsytIX0H3I75ZyKePsMAEfnKHrjpniN3UesafIscvLW7Ucv8dQ
d2FoAbezbJcYE0xDjmsFzwpRG4w3tDW98KUq/YkkXCo4rKuI49G1KEhzifAjE68jtgZCK7m5UHtQ
xIHRYR/aUowPAFsIXiN/Kz4puXa3DOWGLGjRJPYn1HNiMBaaAPxJ9nBgcefh7JO9xXzXNwHG6/G9
IxG1GOtrCJXuaA3rFDaRji4p3POAK0cs+OlTNLHfJH2p1EtGRM4pjRhP8TP2QPBqno3Q8VNcqjN3
NIZhxsfa7UCYUTa85Zp1pVbTXil11xFBbrrNKux4aLd9sGWnCKWUwih0kRW/6BRXR3DZtfkuZqIc
ADSxQLFiFMZIGLkLkJxcSTD9nE3lh9M+zLmzj7Tqqg+Km2m6M8FnTXR2WZddAnFye1dzolMF4ZMZ
75BEkFzZHZBuY4MJ97HgAzfRBeWP2IZsbRutYbFFe4nJhe7elV2hechvhhkxGpJ/WSX6qO9ummA4
tg74amO0HnoMWSA2fHrFK/T42xDMlFSwqgbsiov+hJR6V6XjpgEpOCTlM4Tj+xi0vkaIWWG8Bop8
Faj5/bIkSKEXtx5T6I6nOlNWbYd/i1mChlkRXcQ+NOAVGU8hni+Jm2xs8tchma7qMfdsmuP1XBxN
o3lAQLVlb+IaMkg5OSRSC5UFEbpVvtwS17xvI7jLU+PTReR5H68TsJeyygYKPUFvnDXFuB+kidXs
2GU8EZThPEVvIUtJTXuwcartXH53WJxacjNY5kadFoADIys+pE7gRiWbQqj/rYTtOiSSoieibzp3
NXmLJuVGcBX0RAImMOrUo2y/OOzKVW6t4L5QnholuADeOTrsqQsMDZUWbyZMIXVHY0lLT2XOUI1E
QR3E8myAG84TYnWtr2ok5/dHiG2Ts0rdbMoYykUB86+nJnaOMKAvtTJWxEa4kTviLJBXOUi9A7KS
aj2tS6+5T6Ztwc26KvVtv/37U0wRzc5fqzSVyoH6W1W5VSkgfn0FCbOSLK2+tWvparrjOX2HPUBx
obuv5y0zu78f7fd6TNXp94GO1GTTUJVPb1ePQPBp49sEGse0r7LirgbSFZZoTEF5/f1Q6lfHsn99
Y9OQJIU1vuEOnNeOb67NDeKYtTjJLQFgla8ccjd2EZOuEaIe891M3IlvbaCknNqvTrI4iZ9OsqHp
jq3iXdVstkG/vhYqtwGX9bua6cxyLwVoBYs0QHVIjugIdmYBoikfXLk2djXMzC9OxO9limqwymmW
ZupU4/qnK0yQg5b05ou4xcJD8LL4VQAIfBXT00Ju4ZlHqG/n4FvokfC0R0J+H7/LT+OREiL0v6yR
/3Qm/v1ixO34rxuevLsa4vg/L6Z2Ey/ejL7pqwdr9/e3rYjr+/mc//tIn2riNoeqGRsvdJTO7H0I
x4xXildcAZfwE+xaZ4Kc9hHr1ao5Rae/H1v96pR/KoYBUjLVMV46b6Lqx8B16OeV8QTqcNNsC4zN
R+tc3+eu2BrMfrCyD9HaunSbeYcd64vC/A/bsF8v/6c9EKm/RTibL+0a0YabX2NSjl1zRfXnZ6bb
H768wn9870DxbIdGGXJAseT96woTA5+aRvASnByv8QATeFAFYeuH69TVNsnWIRjoUm2+epuq/IfL
bYk9vqXTtGdB+/WwOCAQ5XavWLHcxSOQ97ZK3R21jY2wybWu/1nSIJWvJpLDdvVXH3FxO32+3RjY
UW2ous0Z//QpG80uQKbD8e3NcITovond0S/OyYpGl/flSf7j0QybMC32fGJ3++u7JbwXkGjJRYV2
77WbHp6BB9DRByvXrcbHr87ubyMznk80MwyiRR26OHQzfj1eVE7yqP9cQ8gIRPTg297kTmuUigf9
W+HaXyxa4vf9djb/dbxPWysG/40iGS+JcawHuickmyff/v4ZVb46xKc1OS0ajP3mS+PJeBhX+gNd
eQ8l+21yno/A3q5R8X0xMP3ykJ8eSYrUA4wwX8gk0q/rB0JtgMTAPzbcZRPSf6quv15wfxvSfuzL
/7Uj/vQ2kWfZpl1Cj1kVO/W1bX2yKDfjuXYj7029DW6teUVKpLIHsbkls6B6CdZm+8Vj/w+3j9gp
25pCF8hQmU7/evvgYhqSkA4T4qz1+LDslK0prcgc2NhPzB+xba/0m79f3j+1I5iXy6aJxVk1jU9v
2yjaOk+BzcT63dheNdPz/8Ov5+kC6NrSidP5/PkjWEupATTQwfV0JnDVV42MP9RlisXDGmy5ysdc
/lwymF2fpCk5Fqp8HVn06vvXQgcdnBLqpkpuQ8U94Y0hFdOb2cDAAfr7G7Q+rslvH0Gm5KZsWZam
2J8+8iBk5EXBcR6R+d1PNAnCfdJla20h/kfVvKyZNin2FTV3aDUBRlwQfMJM7QG9DupjEn8DBqWn
b3aVr0mW4SYDqDzwH0F1TeL4Y/DioNAvVPaFJYFH6bJWmmE9WtBrWvm7xFSqbXCPQ1JC/7vqsuUY
Ou+2leManBkNGKsKUQN9lMR8TxUQfuYbAZireUD6o4f7LkGIUqLqQ1VtEd5QEVvaMxwpVjYxqYBG
NmGtHILIeZRVTOWGthOBghIvlDCFdaYrzM7OhU0NRKBRwmY/YQSU2fOOjKlrI1HXVQ+cT2N6w3vO
8FmoY/TSQLiajLvAgI2HKRswKQ7G4UknBaNTngxog5TaKGsfnTb0SpB4vLiFl9QTCNH0d/PyXjH5
i7rRi0EODbhVa3BXBXVaiv8CeeYphyamwEdln6MVDGiZklQSzb2Z5OTYdKNibzIOHRw/d27HAptb
gJq7f5CXq5x4k8QkrmXuNhqqfWAjcGn1LaNQZGbY4juQrY9jDl8Bf71dwbLo3Xp4rdTQ1eJ2LSAm
3WxhUOrRZ0H2rwOX6CKsqCtZz49pYG4Z/oC9pJBxrufqnMeQrHSMDISZ1CSe56DrrmD3MgPk6EQ9
z/QpaJ/QB0CGUzV7p4YVIt3bprQmwXVdo8lsAlhoEibzfoLlre6qiv0o/OFlWlXDUxE/jCjnS1Pa
Kz1oYmL26Aav7OnVmlQ/r4BExqhTrIhQraLYWUYqTOmnXjcuE2Jxm2iwqnDxfW4YlvpjMjCDvczs
4jXgHUl0xKQMP3NY9U12GfJpb0rDE/H1rpq9KS1NOFX27PGprMAddsk2Gu1t2wce5MNV3d6MEaF5
Ye8Z+V0QD9s4OycZ2JUxOMZA+RusjjkJh4F0wYrtqzbkXAfDE6okM7x06B6T10g/2UQhtNqzNsWr
EdcdEfCxwY3ftl7RTby2fo3XZGfMrdur+zxGluD0uMFfJMvZLLN5VUKuqWvjoGnxSpIK14oJUKXX
ONF60s3NHItBqkRG3Xe0l645F/TimAgTpdaOb7OSYZjP3QC80CxxWBmOMyTfKnuOYhpG8XHoiLux
7qos3nTwlM3kR2FcDD33yLz2MFfTGALeNF6RaPjKcrwOwUtlc7Hrpruoml2Nz35a3Tc5kHD7umTj
i+YNeEa3Sg2iBWlxrXt0qHJKOoQV3DBSXikaZG1tvms73euj605kJmeNnwUvtX6tccN3iLcd/Fod
/bgOV27eHMzMIuLH2YTZk4qmbmpYtqFltInm16qw5J0lHJwauZeTE4FcRU1nnyow7jEM54ptoZ1W
5y4I/ah8zwa8vFPgORYklUX3tQhixsCKZyJsBpHW0bq0HEyZyo2jY1kppnvaEu7UFOfaGZ4U6KsL
YxzddnYL7EDULC/ScM6Tx74b/TCLyatgOzRxBjBMJHHom4VI6NWEPndtzTBqjeYkpdXGYYJVgggf
BvJ26/GVoDeW4lcjNi+RHN3HMd6BuskJrdFXiXM91KR6YXpoqvqAG4Vosm3pfEsZ9qN02krcOUEb
MXqCX2AoaA9wpQ72nVWNh9oRGQbDhMwuuZ0n7djW8LWUbh9DMQTDc2zabj/K9pWmRHt0CUdgwzvw
1zsbugfhu2RIICshE7JhoVuq8FAGYIJ6/RSjU4Kte25YYO3srZ1CCNKKm9jyqs3oz5Io4XVyt3fI
FqELSdArw+vZQmUdYwZexWp/4rlCUgPM3wnoaksWhmxcZYbxjsPIy0bHZf70WvW4FfCEohiuCsIz
kZHQJl1ptE3hHkDxIQY7JnoBd67S3izWDEYJMq2kbVrWksQ4xIkFHCfyM/SSiTS86MuTyDtwurOs
s7igxBIE9qGP7ih+NhmL0TDMGxI93pLybYJC0jel36Edy/P5vDjz3jGImUOEXVfjW4Aw1KM/cxUa
AUESDoG81EkvxZDoK1trCd5NGLcHBSYLDUnyEhBaYZC0JLtde5MWNankIzITs/wxiP+fqlcd7Ud3
0FWU3xMyBj4OOYqnCO0NRH/Uw4PZ+E7f8rHCCqrG0nNGenJYPon7a4kZOvCsc6IeFTwa5NAGo9Dx
UooEToF8lnkrVceUo1bfVWzM473ep/jnR6+KlVXRUN01Emwpgn8jJLCUnYhtoZZnbj4LQNZayYK1
RLQHqZMrHWZHhDLUFl1Zk74LTVwleyjRBSvk5Zk6WBMeVGFZkS/AnT+ZfpQkuzR90Vqdp2O3Miod
LRfd+oNMH1mRX62xvnJCZDMmes32OgSuM2uoP6WW/JFiO0xZsk5ikseKZjswbVQTELDNcu1oZDvM
YE3GaI2CkmgZ/ZxYiGhKBwKC7baWSpMc+l7H/ADy1RSvNVamtHkciAgtal8lAWixWjg3rB4tNzNR
OjEgkvK5Evdqct9PV0l7yXoY5vfKSMa2sBJX2i5MDAYoItLEBnqurxooLUUIiF4faNF/a5RLnOD0
72+CGlZVdC85uAxp8xYTtQSooxjhOGZ5i5u0nm4JmNl3abZtFeIxxm9F+00bSE6HkzgfNbqu9rzs
zfwlKIg6mMfV5KSerBbrKGwIMSkowm6NjhTL3F6rkCWKZHom1+cJWdcxCbA9SuPaaNpdI00bxDnE
A1DQ9B1Yrf4BP+FKswyXiPFM2bVQ54q2YRJD9miTrY1+W+SYOagqalouYQncS3MbCHQlI4UYkZpj
ge5q12jcgHeZDEouCMS81FBYA0CToZHPet6uwvyceFdUp/4y0MXD9mGN7THO6+uxrd9JFNkmZOlU
s+rqyV3TXCjTVtbCZmO+S0eDYUro2U631kw0xXeK9AphejXgojfs1yJAHU8l181PhNZiVP57Rf3n
3Z9N4weprKIYn4e0A3rAmIIa5oIvrawD7JSztbY2ohNFPPdG8r6q4T/2CL+X8P894qc2VJ8Dt55t
jhhspifFx/jnLXdi58ddStOP2ceqWMvfvlQ9/Gnz7pgGjQna2r/tvaizMk2Vngf8KorybFX/11s7
1aCzRDtTEx0Q69NmcipzGFLti4nK0cq+m/ru79fpD/0rRseaoeFoQtf8m1CEKLZm7vj1CuJ5fF9d
sRlJE2Er8Pfj/KH/wHHo+euyrDMB+PQ2csJBl358kWEwKOreqB8LY/ziEH/YdzNq+9cxPt0AqV1D
+Jte9JO+yc+RW7uU1kfYCOvZY+u1Cb7o2nx5vE97xrFzmiUhg3OXHzpPeuOx65FISqLARvsh7dXt
V3faHyQXv77BT32iyQQ4qE+0k8d1sIe780PzGFCvg135pD8BbyFd9+uOqvr7/f3LWf3UW5DUqsjU
6aXfa0+Gj+vSlXfOte6rq//BscTv+vQRNtFz2LqBDMpEK/Vr5wQapdPME53k+Gw9LTvNb11AYhce
ybfUCvNR38qPgZsf/n5v/t494bT+96iaaLb+q4e7OGpp2cPLpDJ9auJ1M1Rf3Sl/vPv/dYRP7VIU
nrGqTC84frTL9LZwzeL1gOGHWmelvul+swHC8/73d/WHnsqvb0tc2H+9rQwS5WBML0Ki0p6RhqPN
MV5Uv/TD2y/7wX+8SQxLtRVHJanR+XSTYEusiFR9QU15llZsKzyEwBei07z5y+7sn3rfWBkY4dm2
TLiQ+ulkLlZvQSx5kfdFvw/tQ3xYtgQp3NbHYIt3pB/caq8fU79zYXhzZr/6FP7pbtFkW6cis3SN
vcuvpxUfrVZl5osNTbMa3tCnfnHZvvj9zqe7sYjyaiyCl+Q4u/Pa5FTi7hlWDHvd2Wv20qX8eff/
o7m8/Px4fZKAfvr2fyj3vKq+F7dd8/17d3qt/n/QfIoS4S+az+o1/lUjKv7+T4Gn/h9NVWwxw0Sv
afNo5yr/FHhKiv0fBaEdPxRDTm4/7r9/FJ669h+6hzRJxb3BHWrR8v5H4ala/2F0gREH45BCrC9r
+/8Wu/5yif5sRtLpInOb/XepNExL0zXazLqlMMq2ZfXTA7WaZXJJs4EE0WLwFTUKNngYGhd4U3cD
Gb0fw/E2Nvy5K4p7lfTGQm+uW3RRGHLjbl1J5MGlhr4o3hLDjRHi75mgwV1vYAUA1F+eI1m+Sgo9
Yf/EpivSbzVGJftaPg3knqz6mMZF30zWyRji+l4hh97IJO0R05ZKRCsQ1hSOo4c5UH5Vyd9sm7F4
zgYJIxQGwhAvw5okQ/VeV5AbDInBvqqx65PSmwQX4mFbhZOe3s2SrgDMZGMJRQ/4rHIVlgQxSBMM
wfwhxTK075aFmLtQDhAIVaOnJtj4srq4+eDLgeVNj7kgvNry3i67cN2OVnoB3aGtO4t4v4kkgmDV
B/jpuv7ZQu1/PaTaQgCJQdhzGQbvg/j9H1w7yJZvcm+NuxYoGSCRoTvk9RhvaQj2686xkh0T+M4b
WrrVEpX+NgKtsdENUjA//r1dlO9BVKFDFb+ySlISX5tpK+HC3MpaXu36CmuWnKrlOpTiq2qR5nOU
hOrWmYNgFc/0vsJ4KlM/EfLVRuChcmfGcC3+VIkvk6rzQNHaDg5IQ1zoIiFDr1GMrCu7mMERzvO5
09hDYn4xDlOYuwRhqTQ++0vamX7cQzIb8U9sCBvSNgSjyDfgDLUuZ7sjL7N2CQPHuJ3jviPGoO62
H9DNXMLWnRtsHZNO2bSwrxVPV8JmKy06TF7xpUsKgwh5fZ+N13Kx0Lgjpe3RTsZuU2JowCp6l0i5
eaQxqG/iynga42cdBO3c5G+dIgzfHy9Tc/pjbRPxJ8lmeZT12cFCxgOb+JXIJQCdFp+StGzzzYAu
B8HvYZ7iyJJiItLFKUcKTOPm493YTs5uTmmLS9dYE0wZSP5mG8v9ygoCEPVYC1IBif34UiUGZdbH
S9CXjCZMIun7ZJpDb66H/gYsT0GgvESiQbiKpcovQBF9m9R0VxphdxVN+ilNyEcMmGxu2ePRZVeZ
0sTiC3496AsCDWvrkAEI65333E6JR34P20VijsCMnbI50t+b1iJHbjoEY53cmzVu9bxtNW9kyhAl
S07w7AaEA2PRxooOiwCVMywrvJ+uP0NXCQyIgJavlHdDruNjqPW5izmQuu7jjJC8vB5EQMRS1pYP
NRRXlZY+j0ZmP0hDCKtugKmSV/b553d6omwJTAhAnQJt0wMzPBUlXBgrVu5To4E1GYnwk3Z2wFrD
mV5bKskasrHIGM9Hy4Uk9vGNI348yMh3pRw8u2hX1I5yp5TGXa+QZVGqmIFYqqtnG1kHfY3yGibV
DxvFC45mvjNSkqmlJB23P9+qnYUPdCQgaIkvqKwvdK1uFc2iYMDSfh1k/buTSOQCV4SPOQLUBYe0
XoHDTSVtq+V1cSkJU1jj5EdI2zjJZlqYbXz8TUkKyBIIw9lTRSLPEKC0QeYyW1b33S5+RKFBVB8u
s3MER/tlhvgP3EEJbuKCzy3kd+04KhW+GSvbOAHtc9msyBS8ioxi+EaIkeFZNY3k0sRf8wH7hN/4
ziigXsfVTKrNYKr3fRa8m7nSeZUAQlugKlVJd85EzZSHmZ4gtGRjFB3WczBGFxPb4mlSJuM2Dccf
c4KZb1SH4VBmWIEHZQFRjVltjVTT69UQCVYRTSe5woH082x2gxMfW54PoMOaaDc2Jj7HqLhYY3Pm
rGE9M4IHCXzerQRKidaysm9anEYBxjjy5hvztgyyJ8JR03UDaPCEKQf3UR8Fy0quANiHBkHGDoD6
ApP4ByauXzrQIqAOt0aktldLtcwHMp0OVRc2+yztfsACaK8bw2a9+1i9R0iYW32at/qY55e+joq7
OAnpG6ZX+QyTfO7nGNZlXD06Q1m7+HuJ2QDYoNR2c/z4opoBIUbyI/LlXjfPcwsLAh1hkBBho21Y
QHYfSLaEARTDVdZUqzQav2dOc0qrgFC0VDTCwqk8E4uBQHcOVBeklnmL5vjeyLthX03oDuG8ku8l
Xn3Y0fHHVa27eoSxFL3xWO+sabkuKHldG/sowXpNdOocwoAGvbz6uPnsYo2i7IbFtf2W9v1jWKuU
ug7oSFKrmmOxNC0fa5GkgAcB/EF3o43ywU4bjZWRpRF/ZpkTNFgI+5f+o+8aqDBvuSUN7qTGtle1
FtGHjSLwUIT8kKks+bVwR1Y2qPzRll0CHZtLpymsr3Y1P0HQZdyzkDuQ9SOhCfG0ZThZehofXt1S
abfXTXtlaOm8k5TweaqIf1F6KBdc12lgtGUEJlufwOIMwBS6TsDHMGJpyvMsvhiLlB1nbcYi2GkP
UxS/KtVSP8n6cKgscs40aUr2aWUpcBw1iI5TiuZ4qefbMaJp68yIvLVkbt5ldS9HpexHaq5ugPwZ
53xJ9u3M+FWLHg27TMDbMtqQ7ACcztAORzuroL2PcM1LDKHbwMwBb+D7OmKXfSvjKn/95Q9hGAKK
6dRm43wQfufOU9Gy+k5U5m4i1vlIfCFhlS6yGvrpDPPejAJzk2gR5tkJl0g3qeNrZL70ZXkgNcB8
chDarwa11W7gQJibOBsT8HMDimJrADqlqmQGGfTygIDXzwZuQheH40rGerb7sPYyKaqYE8+7WWpg
mMh2cvPxRfwoQQS/k6rm2hG4Vj00n+y+vFRQViMtHu76fBjuYCjzxAxAnJBCQffSqvYFHEirk7pb
nZybqynHP7rETby3mMm4clQtF/gxrMpxd6MW+iufLcfch0vZ7kq1gPxmNA41jy5v9b6r1kzcZ78N
RsYJeaB70WhZOC0H/TAa1V2oQon/WO+iBlAKJuvNx8oMCJRn9o5h4CmJ8uJRkhncLrNKV1sFbtsh
MrPTdBc5qnXPOPQAy7V5DfoiwEgkq8clWMZjQOt1Qoe5pWhqvGnRlkssoxMfEMgNUmC+N3DEZM2u
Vto45afUKMxT2anViuKmerSV5HnQ+UAYo6b4k2DJJZN8iO3KOJg5E+8wr77XAoQY97mxUcZAWavA
fx6Z5kmrIhizQ2sY69KERSaHkXIj2S2cRvKWR81OL1ocDpu4nyNvmkeq5ZqCI9ZlgZPrlVMkpQQb
VJiKE+PBLhH018S6rjRE0TcIK1NXT9X0NdAZ8Efydmyt9nWaap+Moihk4W98Hevz1GXK+8CPSxKY
r3EbivjjJt0PBSpIkKjtdRzUwaYLMfiPRKHFDnHk/EEmweukBxUQjfJgfPx0kPYfjxOrV3MS5BdY
/b2lu0qBEDWEanesLXs8cuODGivaZYUPdjhNbVNiE2+1zUQMu1/b03NmERDENBgwdBFiqBaPCmkw
zWMOCHwTqBKVEySvKx4LCKQhfMKUq9VdRpqnuxButc3xXhN7Ce13ElgoiQLzrM+9DkMjGlfDaBRA
uRTYGo7dn4AZ8OaBjV1bPBG8bOrLeyAuxqoOm/7QEcmAgkE39tFi7j+K5o8vc5eicpgxZU9k3mcd
scQ97HMeBo7sG12hnx0Ysz6Z0iw8ZQhYHAv5ceFp8C7+MEHbfTIN6bbRtYcAiDNxUhC2tYSA3riR
W4woBNASyifg+9oebX3yvrTdjzSqujuTZ9tKj1rGb/lknmy1Qp/xf/4kLiwc0Ojw8fP//g2FgB8I
77tGU/obOocifg2ODEVf5Y1yuS5ZLGGmzbDaFQKJkDH3zARECa0y+XaIQxAY3cgrqwgVLXRw+Iwk
K3gKAcLQp9ujQe7izzqhHsLyhToDgk09v7XwR36WlcaCFSJJmnspGXhqi10o+Y8/wNLhH480KgWr
dfya0Ns79jLDnSrPG9nM1Iue6G4HTIEMDi5lYSc2AarI11n3x7iLjh9fukGNjvAk/vn25886yAhx
mj9FFUhGnVtxP0rNzoIff1rEPhKE33EgHOGYzbBfDMBfvikijD6+2CHJWvLIQCvDzP7x/Pr5EBPP
rDgPybhNeIh5LIDurE+ohEh2OwWtrJ3qpdRPH99GfMDWAGKR/zvqxql06pPICe9ixqRFBFrF5Kh+
3EQvJUDpu6bqRBEE8zeTic5zdLbZYa18k+2WWf4YvFYk4F3h1mnXbZRZQC+K4XbOkuXKUJstZSgw
LuUOExWRwmHh/ywcxXdWWvp2G1mbssI+YvR9d+mnMAaiMx9hsZn1OivV9RxVuyYbqkMySERED822
HKYShugQbyFbwYlUtfYsYkB+Vl7iGhZN9/NHH92EnOiYjWSm5qELM8XTei28CcP8ZZi6Fy7ceCTl
trkNNAwUzFAgz019c7soZnNrA0NI4F4DeonLG1nGF2K3teQzqyMrV+dldFbG3stS7iqrV9gSyF4+
kVo8mPwjcxrbTQ3n6SZKiBWcKUHdxZmqZytL5ys40uTeA7Tc9JZ0yIYi8GF118+5pu3wZ5u3P8OE
jBQGolQK3KUVhgkbXYJbM5QXcqcabwGR1Ssntbr7oihY26UfieMAUyMHFjY+fZE4mnZ2UDyUWEIO
PfjYyGs7fI/OUEXrKM6LJ10qzzr2qELTLE8vZsv9qKA1CJqYQJXR/6i5o9ok5LtHsVsEQ71ZJFPe
z6r0HSwVwhRjKPwZMvGj3QtZwJhcJUMHwGAKYJwv6uy12jL5IXmVhDeOcPHbyOn29YjIqNfq3ic/
OTYhFCupNFyR9sxiSIRYLuG7mW8Kc3g11eQ6XkiVzJmIW44VuHKVoXRVbm0Jzmio3MvEhAn9F1l0
P6yQXLkofIz0BJB5cl8ZKOqJAtMAKnrLUh9rZ8lQ+bPd19ubUF8ZLYoZVWcOGNmVZ8spT+/mBlok
YpcRXUfF1Do9d/ECem+Qo7VOOHWFpaaTN6CYaS+hyom1xtzmi/2SDAuLk30vY+CyG5mpByV5EDR3
JVPHAzKIY2AhX2jGHi10ra7KymloAM2tJzst9tgp2Ugwd1YFZ+bgDOm6G8rgOTN5qBTLD3YSgKkc
nAmNMn8js1318lbFqhg7FqEQ7GY7hHDYukGZhkN8yuo3Jca7Lzc40PT5xZJGDRY+hqoxOfYRiNyl
Ojtq5EBzbxEEGeomUJZ2VaUEEYyTeq1N1jk2VY0lJ5jxQfmFwDsVcJ4kAXxyBPoJIAcQKIGDKrv6
bCYMjk3b1rdqPWfbuIfdnQQKqPqUuwOyVCQQU4aATVkCO9XCnyKzXKDel4fQBk2lokQIBKyqF9gq
uXBrgbGCzKhcDZCtWoG4cmBd9SnQq0DgrwhOJ0kJIhaBBJtUILLgM0ZHePz7qVaqHRmEBIY0IjFO
Rg0wdGvi3qXS9pMW+KbJ006guDTzrhVorh5GVwnt6X4yW/QOzrWTt857W15lTK9FltVVgQFzZQjk
l4S6Q1f7zQQIf5cVNFIAahJDAygMi9V1JtBhCQwxNq2IaXQPsLd6YwvMGGETs9tDHtMFgowiEBgZ
VLJB4MkCASpLBbIshl2WCYiZLXBmM1wzAt5v0J4K0RrW07rZGVbUeKqAodVQ0RyBR0sFKA1ED7IH
AU9rBEatxjV3QqghGGthbZb7pQIj6Qj4mvGBYRNAthQymwShjT3GjyRBW7Hg4XXVCoAtYHZ7FbAG
KWPvO1JdHaIwPNSoY6o4WGuhJvIKdBQrdcVOZC7PVmHsB0a3SRawp62CDeVwfJ2l+5YE8J0s92CC
aT24kRDujKlms+kcdSxzOEQ68lVPs3KUB64H4MNlbyuckQUxQ1Cq2Tazxm3DsGeV9hNkPUdCGZvM
pMcHzUa2rR9aSOcwThSC4xVZJ+g8eqrs7od6HyzlhZDy8gYsCDCpfJOMKIjKlHZHQqPP0h76sQnX
RBalLkv5fjIasEkLTC+LVh/uegQd+gGz44FgOy+Ta7RzAVU+6wL9ZNCAE4zAQMACC6iB8F2ynSNA
ghb/77GBLeign1AFbLCHOiiH8sWCQihDdpSgEs4CT6gJUCH5EDeDQBf2EhDDJQRnSM452VQjiYGE
9MKLAnpoQT8Mu+yYaoGxkxx7o5nquHfCaENKN2WQPbzxiELjCU3RgKpoC7xiAWdRjwAuFtZLLACM
nBPFvYnLeS8LPGMOWygTwMYpAt2oCojjB4tmkMcnOvaZl9nFsyRbhGAbBFo5mQ96IEXFCLuHzWHK
L9+38CJLuJFO1t0HaYxp0ypQ6qWPszr/qGVQk7WATs7QJ8NZ+qHlNunQGinnlUBUDrAqDbYe9EEk
gbBUBMyyEljLFL4lzc5sRzd2p5WgL1sBwVwEDjPsAGPql7llshDHFd7HDie2MxtXtoBpjqUtbfSq
iYioKzG9LcSlTrg9W9XZT+RSE/i9+JHzECnquVnYJ+QWgbiKdZfC8UzQpmgC7FkIxGcjYJ8Z1E8+
sMWG5oCFtZdb0xJw0JqsRjNSHwELPTYCH2rBEQ01gKINZNFFIEYbARvtBHZUVxc8+mm/0Fsb1FUr
8KRgm6V9CbF0yYN+nY7zjxKWKf3AGJB3gQhKOifz/2LpvJYiV5Yo+kWKkFfptb2hoYHBvijgDCPv
Tan09XdVc1+IYQyDUVdl5t65dmTt51lmZ5FuTQrXU8qZZWg0KiHwzU5qXKoNN9XpNEAVkmqRgVS1
IxunFM4nHnrMunWr3lU5rRIXT6qjoayzXuEu4bSWRab2C+TWCYLraIJytbyjrdGutoa8Bhr3Omjw
qwEBlnk96HENhW00HjbToNgUYiy17ncJQZYKjQCT8CHXtVTKFuu67af4bHrwMZZoanbOUm241oHS
mgXz7i5cOQnAWgW5lrFIsOksQB3h2BoPU/BHskexdQr7hQ/3VhVVdyRrkdJ+nq1tAw5llWpQbqmR
ubaG5xIoHWLirr45Ur5a+LpUXcCGNHLX0PDdAQrvAo1XBjzsGs+ba1CvC7HX1ujeFoZvRNMGyTF/
eCg04LeC9AuPHY86m/BLgdRQdj2PvvhEZYOWnbo/8QwwmFzpctNohrAAJqxS+8PnEmO209v8U0G4
RSneMg0hbpuXVkOJTejEDrMxEr/aveN240PdVC4RISQaYbQO6ujdlBaG1Sl/YeuhPpGWRjPjtzqW
ohJr2Aar3C+jUwsv2Rkbl2MC26GnYcruBFbZ04DlcNhFGrgcaPSyA4NZwJx2HfsHvuB/oz0zgGCU
Q6RE+hLBbx46MN0w7U3UmukjqaHulzG4Zxvus6L9a+FAh6Uz7NoINLSClMTRxHpADJPRz596jZFe
VqoB9oidbt5Bt8YaopHTPezpGQY1bDsanhIUSewDqI6mON2V6ySzVgRN45PXKGtP4KHkzmCCqUHX
Rsweg0Zfp8lP1mzoHMQhwa27TaHELbCyp4TJQTMz8ONYLijimonXBp5w4A3HBdvmseLqnzSAmx7t
wdJIbpHaO9El456pAvbMCvBlqBHefFbR1Q36vavx3ohdICkBfqca/S2dK9HgYDY0FDyBDj5oTHif
wDTBu7sm6tb9dDVMPIUqnmm8eJOb94AHIkkAvdtDny81ihxKH9Qw6OS+xpQvGlgeaNto4wEx9zTO
vNFg8xyoggvpPNXI82xk6O0CQR+goSvEqnWpAekDsQdbdF7mRcDTdQfhaZx6r8Hqy/iTa9B6ndTV
dhq9u0Rx8fqTlOs0Jyapae/msjj6Wkqim76QzfrtZAwwi3goH820OCVeB43dVryOyung94xlUE+a
S+Sh76SN/FgWdlNIUBhWxADWMKrjLzyRHCVw5SMNmJ8gzZsaOV9o+HzRBUzwNJC+yXBaVzDqZw2r
56d5B1FvHWqMvZeyoLSU7YmdFdAdxCmGZh4eVZDl6whYdTwVu8msHxwPlJcbkI+jkfmDIMK7GDGV
VNlfkfXtNZ0bOKNKMCoAuV9q+L7yVLKuuToiuPy2BvSPGtVfUPIQskoWCRR/IxHMMkHOrTM2Ycg7
CG3+HZv5tkcAQKejABoyAdA11LuuleAjNATWAbhDObsC+6/PROnhS7Wh6WMbATwyu/sWt2hoM5Rr
hCJexnKPAT11R24xQNPvRMcWoB5EK6WTDEg0MF0kLEOHHFQ67mD0sw9HByDkJCHMtIiljkYQOiQh
0nEJLrkJs9IrNgDtV8LWyfIdC2aLbWZ7YJoohP5bRwIDfIl1TiLDVNQ4QqPsPknJ0iOzwb2FN+gY
B99rn7OIUpHQnKPVNW+GjnxwdPjD0ScHItGBEHY/cRbqkAibtAhLtfDlSojMZuduHVzyd+jIDG3m
yD7PzjTfSRv+h6EvxsVzuHN5U0G6JlE3PgDRw6FjlG+3356z3D3my/SS6iRPB1PgzouERi6g+95+
rxZ7/5ajnHgUDIZJSHca+vPaVNYaOmtwQeunXlkS+lbea4gD2/BB2Qjti/pye8OWzQexPWJvxnaz
rwU+4ltUTem7Pczwqvl9N7Dn5eogcdWpvC6FsN80s23L/IIJlglLMhaapkEkwKqwawT1KkV9Lump
qDJPEXbKTdlMzOkMThw3w35Q1LI8L4tEaE1MQZydVnimZs7vFngxx8Zi9eQWWd14mcW7YjdmgOAs
L+nXcihYQVpqODBazL4lOTdNvP39cCE7GNt8TrutWubpjQXDIc4QnK3Exdcgyqubk0OGw95eCyni
ixVPBD6ThrlKo59SK9BsMFRX110+7VIFKwBh2H5Cmos5apsPxt0GTQ8pdg6MQYjU8Ucl06e8DKdz
S1Ar3Qe4W8abj37XOXfBUuRPYhk4rwLp5hd3ytS16MYPkkO953BJ2ic7+tH2DH8I8BhI1T3GxsFn
wW/HnR7tAtm0H51SR68OyGdObsIPfnSJJnUgqje+UlRvE6tJCQA1wrPPQtjU0K/d3iSjANAKzVDP
iGLbj0+mEwykegzvsRmX39JN1mZhuy/RAJFzFpH2cKzSuXKPv2NTsvG4rkgPpXgOLreUXGFMxbmN
m0M7NwFhr2T2itxznw3t1ZBpBDhn7Ii/QAEL4WIUVputM5m2m9tTePsQdgGDwJrogWIeyHtZxyM/
PTGv5URN54VdgBJFShbEZJ2M6AkA5tQsEXgUQunrPm7Ptzd5vDRAd+ax2PRtYjOYZhSwcRlR380O
joiNlVfs3WNlYOqCgF6Trwt7vYzuWWCK7uHT+HSTRGHfAn2UavFH+ONfJzXkTjCeGCq7uCs0apHo
FPc+nWEEKg7xxJtpJXqVbrKgCTe3j3h7YzDx3DRRR6HVsmyAaEggUGiUOY9Mdp7VJitt7+IO9rir
/dLZxg3cpURY3XOWDsv696MPIZ2rR3oWWbHWcxxFzAbMAHwalQexAzpZ+fb5Ai5iEeA2XYIkxBaQ
/r6zKN3d9btRQWlP3OZcmz21uQ5jXZg7+oE5nyqdiUmjw9VVRDupqvah6TMfB0ClR9M5X7fdsI/s
HVKl5HNbWacmZLUhCll0JJvb3Q2qmnvIUKRbl1L+F2ao3Ipg7rsm7sOzyyLTisTACbB88V88ds3B
0/PcudTjYjD5u1v02RjFh2ggcbvXWd2/X3qRNpBV6PvPjem/314N0H0IPEBNX99Sxx2dVHf7VZPM
ajeGLJUYfZBccve/2//i0lFf4uB4y5FuHZLraWpIlJ66p9/TcjDNuxLMDJ8subq3N7HNhmVtZWdD
LfxhnlOqxCyPzTqwvu8YVP/+KiMqaITnffsZ3B6X2w+ixjOxNjNfWRszp49rGcxVuX4cydNk8CgW
YttTwYITr8LB82BgoCbYD11S/vN1mPUt0XpqKaJ8kQ0oZs6j4YXyUPr5eEYdY7ptO29CAuGcoa9e
yt79sU1v3qMQgDjLygBBLzcu1OvgmBwGS0vqgz3W/qGqq+6EYxTPU08Ia5PVhAAws+4LcDM9zpn9
7eFgmoe6f8poX4ga8R+KgUHggKLD98hkf8f0DxbhJ7sqK/ecVBVRjIKtFoxbK5wpAKEKhcOzAh8s
DOPwO7ilHL0bJBrN7diloctPv38guvkHhlK598p42BTEUT8rlpmSUAN6uWg8FI+JaI8DpriQ1yYM
7LguRyI1fCAqbWYeyFS1t4IHkm270qdq4/FtsLsdwdtC8RpEdT9q+T+tRhCtRKMPQ9/sDTcVL9gu
nm7pgkSobH8PuSlq36Xl0oY55nzsb1ju38ukd1v48YQd6Z0ml6tmZDnLw23WYVH7m0XPSR8NB2nl
/c4yrfpo1nTYA/xYii09eVZ6+D17DfExrp881sfWNyElKcXZ2Kbq18d280I10+xuJna5J4lbzE8Q
c24mgiYwIzIXOZ5RI39iZzbefl/yYmZzJsv+sjqpPk2fjNklok35VXlCO57WN1fTLfxvcpxrnkx3
Jj/QrMiNN/tmMfKT6q8RNDsyG4onO4ydF/1eLCnNs8nDeoPw9hLF3S7xoRVbJqDvfpgvHkldBLlW
4ow5cTO5k/0ifdBX+rbExsJWIv+MsNx5D3oYVUY7WG43ptS/glBurnPDHgi/gUBMqpj9yc7KdhE6
mEYXBNKh0rsdEbcXjAWRFlwaTMHCZEXpdsrd3iywWjfTyLXhp9MCVs1s9oRtWC+zXT7FOWbg2Kuf
4plJnL0AqU1cUqeGnDi6kP9cpy8uYWnQc5LcYxFjRSYmq3m34kv1DMGH3FewieW326NqmFiriDb2
SOZ0u1edV5zmiIV6tm932dX3Yu5xFseWiKRDxpe/X3IS+/Jgj+rr9yyzPHXksqxWv0cB60uH0UWK
dSMHTDGrrXU6PRLvKv+jbd457ji/3FxF83YQzWlARfuvS393QtE0LXNSR46y8Ch7otTIu/pnxcXw
6gUGhUqJ6Ox1CuvhRBcgQrKDMgmhEX8KHs7BoIAP+1Jx5EzqZDk0x3NrpH9SR+4HGuetRZYSgvUd
KyhwIoru2bBJO1opk29XOnH2Dm6V7OVyybiUMiPZBYODH9rKaLlnWjYO//yu9SRGp7jd3QL40hkr
URaER/BtpEokTngaiJ/fRzmOmDZmtz92PFyUnqgecgkSuy6jZSda09z35pFJe/19k5NGGU0bLza2
c1rTW/Us0K8YpzUHMeXBc+dk373Rtc95QZrY3Dk7qf1WnmzIXPWdO8eanlmGQiM2p+4xVzDKsAN2
u9IY3tuhkIeK2TXK1HspBxa/eWQOlX63SOSzYvpyuX0Oue+/58rPz5XwP25Ct2uJBoazQl+v06/a
ddW7OVbzNs+ir5tS51Ojb6YG+JrDHOkqO/aUQ6IPV2kbQGMWUUfqkoPeEBN+OWE1wKwjmJnDk8QJ
4dXe/z10FkIkoyz7YJTqm07cwYM2DsAKJOdkN1/EtEy4CEHoL54v+fmM374RLwfDY97VtY7YNg7U
119meBSrensrCVJREEeVyXw9tEmPMaSRKE/3v4dlgsVXFn+YSDBF01VqXS096j3nm5BlspPNVINx
4rO2yMpOpoeb4zHLXFxOKD37jInVJcxKjHpuNG+NACq0X7v/WUw+3piZuMdOCgLFRHgaSdCCT2iy
Xi+erGXM/hpl/NJEfvFaVtW4CwRxTSArCpYKw4OZVc3/qyDXHrqrqd4imaXvHjqRpT2BNtHOK6ns
YzC5egAmWe/QFzGnSbgJgrLZSmkZmCmK+5vwd3uT6u8jH/7URWm0seriChIjPblDxJmfqpdkKZcv
E+/NajRYrlWYHEBEN9WTP8o/pKg2H1ZT3PcZhb2QTOMtCOUvZImhmeceq5Zp+kxQAPplMsR7ZpHL
ORM+gRlQLK+d/Li1GpifIWETjHIVMQyaBG/KXW611l1pmP/Jm9UuLOv9oGJxIaE0uNiDHVzagELS
H+0AbgYx0eTtkpA1P1SEdTK2R2CnUp6ZumhfZJxNq15YD1FQEsgF5TFmb901hH0dowJHQqkRXQPK
CNabyCwh/QbJa+9a9oH2mplwOD46Wq4K0Oj7jlRev5hAC68Ms63up7ihFYnY7DXaoxMHxdWLn9gW
ZDCLthMJebX8cXmei50HHGDlDGS/BEbw0BccrZhodpKB3bbsAVDGjF+ytO73vcpRZZAypevRZKOW
Y/UsiKvy23Qjo/ALZzQZdqF/LstCHHwkUaO5VAljgSE4qlDazLPyS5WaRCjM79Qf5o5wgAtPmrOP
gwFoJBZhgveIm539+uBWzF/C5FqkmbmeBQYuetSvIfajTeLaP/3Y/WvrMdybWXQXz/HGwGm3TiJ8
RSgH3/5i7KcpCA5ZPzGjTcTHSPl6JJ3sbDvTqsIvCsUzbw6VM7EFGzCRHAjRGRqIo4uPzwPhbJNG
6XNbJCeq5wcV2KS+IZsu6cxA76svU/eEdXpvkYS5J90XQzKT55WVl3cFpRnmvx9XZ2D2SO/rNmzg
Wmz52n6EZY8rAI7AMghEkPT+nkuqj0zhG8Z45dz20j+7ts2ab1F/tJ5FxtDUZcTtkLQzecZTY8Ta
n/1Weplx5zXWIayG+AHrs5GRRoCmcwyi8aucGbVPZE9Qacru2OG2Z9Qt9DHNFKRZfuICPJZpl86K
cdUB7aXbdIAsN02SwjA2rWMRQGkrnWd14ECfSKpl+9hw+v86iD6HrCsgB2TMHyYrv6+lLLHM0AA2
WLekY+5we1IVsKawmwPD3eIjKnZYrXld++vY41WgpL0ZdQKBi8FkYl5znsb5a2nNdUpyiZ4P9OuI
p3tlCnXuOvL8MsEPOGsY+3GOMm3E0cxuMnksJlGNkdNcp4XN9aVjGcLUD+3CtyhpgSNkLUi78Nmv
3JbAeTBwtJ3bIlk+B79kK9sCa4IVyTb8vUPhOwftVZl75lgKOm0zIDTGBV7MEBXjnp4jOZRlSwi1
+yJZfoBNyv9VE33AMgmSghj8y3sz8QBl+fiJaSVa9ywlrEIiCUzDF0eCok9ybYk2OnhNioIGj4Q2
fetWUGGnHEZcEjKSlqT7yRzXDEQ1jIXea6pY4Ym0WwGZdej7v0Xss4Y/RTjPc0bVpHCcyDq9Er67
nbP4nSQK/NbB9A9H9ONQIRzGMdBthNsrVzxnT5V9t177TvCt/6Fx3IlIWckL4PTaVarOY//oetuh
99Wh6apd5nh7Nfm4iCN0Izm+QJ2FHYwVw1o478IWxm7HCsYKxsqPpGJiIaZ48gIv3svAbteyHN8G
z30ZCZNaD/rayOEezrEP9pbqqGjp3UZBRKszegyYHGzPnv8lMhbYwQzlsyVXltOzwSxjfz9BW+uW
fV4w2RWtgMebF2SECrXlFZAfIktBNMyaiYBeQgpWShQdgb0gPStrP3SdjqbwfpZl2ZFm15w5dJak
Q6NflKLDSJ1tjTsBibz4EzIb3LpN/kqQRL1t8YoHXuFseKJf3YbjKa9LEBGVyevBDfYYx+7zIW+3
hhfNBHFipO9Mb3N7Dzv2Q9uisNt1j08KaEHrAuQLvPFAqXGsVP9lmmh91QIR2XTYa1nVCs5u/8eP
EbAqIoKYTEM0AuewBi58nH033HXFOv+W8XCJMDEA8h0uoeye6smsTo9wk9IrMvZzk0TUVG1yRzkD
onyJvkmCg2wUgjWW3UTIDSqcHBhOdsK9cyo6aOFCrpa+/ZoobzMus8SHJtAGyAmNkwejzz+RpnnY
S9luYALswrL4xPjK0dknsDLU+Jwu8N9zO7yCgfhpujjfwRq68nzn26Cp35MEtx9WrZOAKEeGdgfO
eg7XbVr+49lR66FjzpixPeON47xZquLE6/VaW6W/W9qHuuinLQLHvEIVXVCZhrPR5PB/DCQopCx+
0yX5BxI794F/FKNx56YZhgXam7WY42WVMstTdWRsEfw++LLKTRGh5NRh9awiE/owPotehgHwIxvu
Es/M2a9esWgGW3A2MJ9gJPutsWyqbAi2VXKe+Dj9iIHTgCI75U9zk0LXsRnk9HYFd9NkXu0G7DRE
qFsDEFyGZz7G2FXrRIo33qEpiaOmU2TNkXNz1SaNbooHBu9d8YITIaMUip8K7iXuSBNiNEeEb0Mx
asm8ay3oRAFD9WDGIBEyrsMEBsMGvH/VG5syxMCHkPkYxMXXPJlfjuysTeTeeW1sbEwsx8cgNE6D
ua09GAmGMBmmks3AeAe7K7yWYRWVA+zMOsUZpz5QBgF2tOW+n7iFRbpr5nY6d0Kikv4bPLTQ2UL6
zybQFrMgBmbOTzSZ/TpPl79BE+cPfQ1+j/N6Zam0PRMYzgZddF/b8R+Sc3IEdXFv2ofB9P71MpFb
5cptWC8lXjCbpOfgThvaDiVtJeF+FUKf0BuoqsFn5GycDqVD1PQ7Tj6vA4FvpFkohdzrMk3Vdsh0
ME2d8LwMrDREhkGaQu3wmIzal+VykDlWvwtGpjTWNQF1xpoPgMW+O1buXB17Of3nxlG5d92tW9o7
x85+cuLWdIRTtObsvw/4FlUkzi3wugEoYbAlcViuuyE70gYYFE+sVw9PKrH+RKZ8G0q2A6FxIJri
V1gNkr/hLowtsj+V08tjCdI+H+1n9B6Qjz31ID60lS9H7EB1RphP+c4y3N+ySwaYGGIzGhi2GCex
SUCXsu6jDM/FW2GR4r1or1fpoOkQ2LEvx+g0NHmwM9KFsp4A7I7ImYloDHwZw5j0G1RNXowhw564
W9KNbVtftVe+dhWedVKJ1l0W7oU3B8dS42zCoVibdaJWmKh7Rx3xNhPy2V782Tvwc8ZA0gB8XuqF
Gta6Lr1Ax0onEter5W/EkhYO0Jfcdzik+7s6I0XAqTVEAGfRym+taGdof3f12kf4zbL8Le7cBxGV
3oYp+gFkxIuhGDexFfc5QRDqjeQDtt1jkJDf3HjNehxZ+y4KdqGtdOIe5tMQAWuPIPYPBTlmCQHo
25LyKcnMLw72jinQS0jQvdHM8okEsxIzEF+cn7MQKJEeV1ZZOk9MTXJlPFqwoahNH4Ngm+RkZFrt
UG4diwi2fn7p/T6+Ct95GPsDAbLJK2s1a1AZghQ8ga8H1X+n4BMRt/gX+LvMrIW5K3+ctqPcVFMB
UG0xLizDCU4kuFD2nJ7NeLnrydUpTTMm7Q32GaSfLhA+/8rAZlbnD6H6KEL3obBDkk1tM12X2AL3
Qdp+ctqhihqyOHW5+YlyMW5qgD1Z3DINUemyq5Ni21ewalmEFd403BUjJxqTXXeD3xB+7MhQRpT+
YzGFdzMatW26H47ZiH28gJppPUx3WO45lJJh24W9D7fJ3zZ1f4kE/gzfkF92mZwZSRP23AihjaBb
h30WosURVmODBCY1PUoTdRV/NaUo440VEXf0Ca7RbltUeLO9NgXhAl4OGUamE9JFvKytubUvaU7v
qKwAQLjh3jdVCa4KxZdLaUmyfDMH9V9D8POuCnBfeczQOe/9UzmN2RaHIGzVPiAFtKm/XC8Cnosv
Ag+/8zSbyX8EKkG+y4flkBqguWV9bFwsdYtHOACoKD4Tw0Gbm+rP0GpHVlR0Alnr7Tmy2Ll12TJ0
CToUdkxgudug8mtf9GLcV7Q0B9Xi/rTf5mbm0ZbQMfswpSVz1KYoU5sArQjdNCSyYLpLl/YtyjPi
F6ZgN8YuNbWe8bhLd3WUOLvWGGJ/cR7E3GQ7f1KYUIN/cziRLMc3jT0pcFEJm12rLLF2E1mt68ps
qbXCmi1UL5OH8LFvG8yO/Ms6c3iBkP5azNDeHFxNNqlDuxa5M054+bs0bOHsJ0DteSOpkwYqVY+M
+L/pMiBXErMKzN0/YxdxdyqEN4epUePRsAh2mdz7OBfWSQkjahEbaktKT9XOm4GTrwWhXLsYPtKh
5YYuKETGTcF4DtPQkX4NwB2ScT+61WpeTtIU3TG0R45EboeSAyep5H9WmOlDB45lZa3KBaXcJViD
0FL0hImBMZSnyZqLjRMY24hwavYaw3/zHG7lzCtVKBLuQufFdOx5o4b0j6fqP1Hv7hkxHoqeHcqK
GrKKj+0YnmfpZZhVSMcDd7VzcEKkMnqIfUi2Xfy50DGPTUnULH8hrfWiS4tzKXrnIsjXRQO4LTFI
pSXHYPaj6arIAkrx0mHs4Qrked4zuiqIfhb+oXsd6XFEZYDPy6NoU1QT5lVsydsqsjiNmLQg+44+
SyLyOxsR+23QgCuHEHpbG+ijyhn4354Diz1iNQPjmo2rQY+5WqwY8P5AZT30XYztgIfdt6hngy+L
9mzFUrp/HseTcGoO+8x/70KL0WPLajYuBdSZlaPCZqccVuHpHOJtVnESxilgMT/OVrYYPqtheCGW
Sc/3ZLebnOk9aob3IIVizFrKwqof4WHG12T7I84wBDMwVwpdMFM2J/jE1nfDbHJXgV9bBa4ndhGc
O9OGyzaLfzaFA/Nwtzzrs/g8lwklZvOc6OZ8YBG9tePlajlzcSdN42Cr0TyPmFh/3zSzfcZwhK2i
tMGZlV9Rz24n3eO58qW3ilik305JJQ754l/Z9fiOHV+si7h76CRBL6VZ+NuEGyCHkzp1zO0sARJw
uTBuTY7eEOeAC102dIXK12oq1YWaZlutp4RbcppysK4ZRUxd5VD0EmJn07JcGQkDxmKeKD87QYnQ
4+nq+p5pZ/9fmOMVaBnvrXp7OuDb/2/StXRnNO9R2BjnNKhZVCU5hFOKjBYPdGtTxBswnt0GvXNt
9f3IeEpFW6IlKQD75TIJpFyHrtSr+9c0WmJCNZ4z5T72WfUSKBGsSkgJQW57u0XNL1PG4uc0mAqg
HRjThrbEGoirsLvkx6nScstITN7jVnhEqiqYpobMSQPngvCiGAQs/BfV+KeP4m0RV/1DFc7f+VQE
e1H386Zup//QRWchqt04pubWtTxmCFaNwyctSRCGuMaaUXtM0r+WAck5Sc19WdbB1ieQmZthW/f4
ahwjzy8JCHTFaEOFxWM6YQAz3Rane/enH1rxEDoztxAdTQiOls3OJwsBHVPBrkTQzRXBJILXGSMB
TOODPZ+9KObZ5FXB2n+K0yDF8mi59MvNH7Iv0FsLnzAm9MIwmInq8ef4ocBFSQnXsYSbFz+jvfT7
OsuW4+RNO3B7d2GTPncNYattY/1JBrJK5KOR3SOWtxSq7VOYFy9Zf21Yprw2AHfROjkyrSp/9wxG
S25AdV2yiRHqEHgNd0vSot3WEWcLV7eFeg7w0lXyzVD9svPKgp8Ba08oPAtGdZ3LmHjgLpX/z0ue
h/QCBfQHouAGUypBMInwmOt1L0tckBgt2JwaM79YUwzuqLaHY9SLd1ayuVGwhq78aDdasjtl5n7I
QNWqwRpxGlVfzjJRWasQjKNd73vMPqsYUG8MpfCRPiVtfTjuLR+msij/Iq/6txRscGfQK+2pfgd9
gQE1hsLX85cXhqHh6B7CoWZrTsbWa0PjuouUt6wHtz52ZfRpOAsv0JzZZcXsPHqeZGWfpIP0DWLY
U+owJ4m/9lvOyxDeXhQt+86rqq2Vte2OG4HtpJ8UlmVnsYht8DkB9bC3o4vda2LXXiZzvR2PxUk1
/jVtitfA8dpDHlafxZgsRL6x75nH6bgNxpgDazqbI90D4/nvNBkPuOF1Uieya4QUp8qWTVfOu22d
Jy6Wkfzv0sWYQCWbu/bI6wFFtHtiDzRe09MelrlSL2UNk280538+sZokrkIQNCIBPC+uXeodWjio
uyHst8U6WHn4NaPNUZowUTWjfFWolFVfuzMfilNUT8HjNIM4KHABZSMTyHH+MRrrlEi6K9Pox00c
fKTz+F/vfNZIv1MqNzNgau7PYC+b8GMI4e8nL9IS6jQP7J2X4cPMxbhKexfjwms2wlcfrMOM+GZx
fwULcMzK+SqgmAxLW6x7RC6IpftyZseunsMreJoLUujKx/I7hjmt8sJ0QMOvkyFddQyEMEN+z9Wz
1dvRFe+hHvhi9Wigwqap6RHC6RwRsZOHxhbnyHP/8Ty2f5J6GPaeQ+9FfOgFWbUOwWUG3lfn5a9Z
t+7kMm8hyxYHmRXbgs+GpQaiexo5BBiECJfrW2aHZkdPybf2lebNYtWaNOEWH7DbY4zLXWoX1GW4
vuwKEap48qtqOY4zMEmPdT/RAGqY+EDBvh3NP8tcPHEGt2zq+MkudGLzjMz4b8YwapNms++QwA2b
szZZmNXJ3vABUad0z1V8N7p4gctIX+jLtJ9w47fUstZYN8zV4bBFcXJyJ+OO5ndv+1C7sVkf6nbx
1k0ay03oBcM+UXw5FLXHwaWGIe58W9rzto/s4IVdgAgT5SaJ2LQe+QPiPFbaDHpvsz23i6+JEYZH
uyH6VhV1tmu75ZjNvWCPZcWo6bvv6YIFehZkZ+dQtTV3SxnwUEz2rnVZ9+vAVXkK4KbHKoRX9MXB
jDN1CHzVE8wbAYCq+XEabfGGZXNP+2IA18TX6oaalWrIGikp2ZgwY0FBD3vTYMZoqOYxrcJLkVBL
jMWLCXvUmpbnNpv27rIzWKNbO+X8YqsadHY8s8oPGkUmTBQmnycR8y4LOeMbLn7tXG4/U6QPdj8D
9+j57XNr/IHN8G640StoCDZBPM7BOn8u2tbiSI2ZmYBcRnlP4QGQB4bb59GNjK/KMXqIMuLedkri
qLKF/Lc2HyD86mX2FkB00AKhbdKvie+VEfS4oItrUkVbMqzvxVDh0I2Wz+DYSPHQFFCNEyKtVwLM
KgZglwzYol8btsjWzGf3LYUUcM7pa4zJevJqyUqNUwPfdpKXOFefEpMxzyi/AzWZSCXxb/jpSnr7
2Qnf0UE/2JIuHWr/avE/8QhvyTtvAJKmfw9Vfm/EfFcw563MtP3rh1BfvLr5wzLtK2oQowtGtjyU
oJIjuY96RSx5I/jJNdglbuuhAUOoKgvd421jlGvIYBo2zgS8ZcFrz6iAMWCU5TC2/ZM1BP057qLy
9IskMriDycLLtyXbwmxmKBS425sONYJcuvnAlUB3LpV/bknIfWV8fuGUzx6xxdEZ4BjHS2KyLpxi
GNeUBScJvZNiD8Gga3z2vIzrYs7vQUZ6XBrS3E5+5PCgMT+tJeVFnLj5cZhasba18eL2rosgxFwk
N54hvK5G22BlojfKi1Wb87kv3XwXeHbMmc2jRNIVpoQk5aWHq7x0GveTJPdxAyGPzLKGVLQsYi1v
seETD5zlftUwQhIRHGY2wpm8BPgtIzfTItMOCK96nPv0G1tdeh2zoVuHVRnczZGJYi/WBmGxJwHS
4eFXOnab7D6ihiJSj2slW6T6HO3hvneqXR6E1lPism2iz632FnA9ePyPeZPi5ekUm41afo7T6RUs
EzZvMtedhDUVzqNmy1kGDyZuVykM6x4fX1tM6rN2gfY6aYYOnxIt1y4l7zr5P2Z75Z9bbVo3vQ3E
KhG0Et50MFVFJEAJbFsQzLH4/6PuvJYjR7It+ytj9x1lUA4HxqwfJrSmFpkvMKaC1hpfPwvB7Gky
KpucvvM0bWXsJCuLiEA4XJyz99rJd92lHaCSIu866bFobLGdbhKjm8DrCZDk77QwiWbDZC9P3WLB
+ofbfvqTko0H2VcUe5PgC47VbkfLCcFwNF65tjt8dRF4Lazul7AScYBBnm79pk+2Re/JI+w7nI4k
WSz0Ak3raIfMSZlWNdtX6Ar7WXVhGTSDNN8JrorJgNWGnGxHxc1uh5aHokSI9hKr7AfN0B6uR2/X
Tp12iuWiDZujZit0+Sa5aaMxlGWOnOf1dyucJqklHgJN/9q0g3XtqK1FuDMZdnnKG3gDffvNVnub
Wqu/R6C+ktSEKYQgMErXpHXBLiwyEwaF4fzUiKunH2LtMl+jbZuKfRea1rYd4y8hsK5c9437EMnO
UiCnAi7isS15Vd2c1UYJXnish/0BgDmHxsoIt0WR+Tc86bMBUsrCdm/wO3RL20rhxTci+QTlegYf
vkfCWbajG5ZwNEuV9hkf+gb4aFsti3M2opUrLIAEpbrWk+LWr4mwAFm3pIRVbCe5vpp593bReBMG
7Fcv2DYPAdAXNoQcMhE8pILtsduyyYdQwLJm6VdKoOx731M+QbbK97BD7r0FQ1Gotkp8koSZd0Gx
67Aze34RpKSqT9JbMzGTdVQkUJ9j6vkRFqAvZa1v7UExcJRH3jYdNeLquoo66ZjreGwp16wzK++R
TMbuzpPUO1Kh3VUy3CWTJAbJH2pIW987k/r6/CUn7dNyvWKR2K67Y+lrT7gGqIpqJEBGkpoAbIly
EYyjtbBldOero750yEfAgYASxQzpvagOqCHg2Ydq+nL+k1UbXw0gF7B3TIpOoMOOlKKbeVVn/Xpw
gVulbJxJzU2u6ajiirClufbEiH7BlPZz2nT8SfGvCqmUT9Mc5Fd5dldXyt6NA/PUWiGmIhWy+4gR
/BT5Xb/pe/aypEmE12hseRL1R6rayh7BTnjbWnp9nbENigyj/OSZuQiD5XOzpW0w2EyD/5tQmO8h
mOwYfapeCkwRlvggK7Z1Pnp3Q22VxyAfrjBazHRfIVtDV/JgbpQccXKVJtsZIAcmQtx5tks926zw
nYz5upuoTbVI0QLREtyev22sHHdgPsEc1Pq2aOJoq/gKxhjqobdFoEXzUOr22rRLlgZT65Ytkd3M
RNjrit6/q8rxzhpkdCwDgbKVhBKAJtkp6TErGw5NvMBJxcGyUpp3iIPO0/Ug+3ZhkXq/N0HgzOhU
Bnthmt5ycB0qvnaV7BFlbKJYlY825LxNaccM26TFF+THClXdGAYSjJPWf/1eFMYhLBo6Atje7kor
KDZjaz/1iXNz1qGevyAvvgG/hmrHdOXSTdhquoPfPGQKWndSf/qHutSu3YKMT6tPUG2YOjWZwY0w
SKc0OyLcFAcvHMXCT0X+lW7OApCu+G5PKr22gUFmtdjQWkthScCZjmkido5jkH5jSx1tfv8s86xP
guGsicT6bkJyJhKmcAh9pOsNt+L9KFF8iwORBqQGb6qzqtBYH4bYqlaKoMrbmr66qUdEO55UKTN0
FTHVRtTcGURxsDURHGmQuIFobHPctzaCPxloC00xHtomqG8aZfCvRvEssUbeFiFFOc8N2H2VHHtC
7Uat6gRwjhL/yrv4l5OPR5SZyl40HGX7ko5IPnYKMThGtcx9NNZnGMtYoeTsNJLbgjZedl48XNlY
iYLSzu7OX7KmARmC+ulez9mzDH1voyJVxdyIJwXnNBf0RoluagyTbSe0n0EcVF+UzEehndVPHoA/
GAzE+aShGj+ChRzI3FDN9cdLmvkex8vj6TD9O6owiGzSNe79+xtvGEMjcFbFM2k7uE2snAQQL8mS
jTSWatJ9DdVohKXnq/MwzayDm7sgNNLqpTQjAO0qiq4QgR0Croy2DVoLapzSO1ZCXntR2N+GoUao
V8K51iwxe07UQCZXuZNu/+Usvj5/cRuK6oHmfbMHHfa91Tr6AySgFQ14da5WpCy50CEpZCQlaiTE
Zp3ZjQeNUy77YOoxfnbyDDVZfHxvNGOam96OSsRGDEXBQqkDbdfVC8AuNMcxdnzCqPGgmeszoLLI
WneP6m6cB3ll0xOQ3T4TDYVpM6vTl6g1v3uZ/7UVoryhYI9mOKphVCWjszBq1G48+v26LNVm39et
3I3gEzd5jWRcq82bzqqjWVYW3sEvDPJxqOVwwrIz+iJfzj+RPKd7kcATOn87BGF5pRAc8s2JmkUX
hfmqMvPuEPSatrNFoK2NQVTT6kMlXcMWa1uWg8m+3ja+n36vOuvWzOWJOXfcn1kwrSqZmUIHjl7R
jRvHJRcZQUgcRZlPt7vZ0UbIvwUmpQqfOsgjXtZsFpCihFLePZitc//qZFBQnTXYBkAJaIigHGzl
YNTSaFh0FCl3alqkd6qlffMb6X8b4a4EQ7+m5TM8U2xPl0alWRu6NIu4kvTOfLXTiZ5K07nf1CpN
1AFEXl+FADoKLIcxXCoaO4p9ep1jgww9XiE1Ii/Q+k3Gqg5ND5nPADPOdLXzA9xVTbVnyzuBN/pr
Ks2EzsWNuTp/207gWFrtN4adHM5aTWMSbKqLDMrb0UhzhztoYjQKnPoKuOawwJSYPYIqpxcDaxEv
KCczq1KW54NDVVjzIVYGwEXxgsBg7qiu0Dlmon4KKUsS1uK4a3iHDP4mVKs1HZRxPlbd+CWO+yvL
6MxfUJPmGrPUJ/sqQt/+NsgNQRPNFox203LsaeP1Zi9YgV/M3SICBCN90hYGT91AW+JM6eebM1bN
xhRrUVeini3nIlWNByawKmJj9boJz7Vi7tJguiPpvkOHI8r92PTuwZDdk7A8OohwzrT9GYPZ1NZP
qgQaaN5qpyda9aCkZNn0OPHA+XnbsHKHpRZlBsSULlll6HVpkQTP2Pt8cGZ6Q+zFkBz1zqZJZGbJ
MWhcivkjTR9ncPxt5acenR47WSpswh85XDsLsFqLXo26YxsT3O4VjnVDcx3JGNMGWwX9YBckH51H
69i640Igkl6cB0osQLDih8GbkMLeinKN8n6rqfNpJ2zAqLsKRugFUVx0K2369vwzm+bmRikCOKZ4
i7wiBHgsLDKbCElB721+AyK9pCSTebNeE0vaqx6ynF4b9oWlYCe1/W43hNQ+RG2Z96VRnphqQMU2
8iuCq1+pG+Y3qsLRPYvQu59JvAqUByQb9Hqs8Rq7cHSbT2Y/BL4/IJAG+/N3Xt4Enywfmvk+XlRY
tmZK1mZTdSR7VUtcbO9Gr9cSWWicAojlgzVYxIuQqz32gDxnrhy8H0BrMDg3ZPVJUJH00gn1dfXi
Rre0q17XwodmuKqB+F3larhJRx8ICU1aSs+eZayjDJ1GDXsBGDQQEhq6iCMFdFY6FqO/lLGq7+uQ
SKdRxR4oZQtFJiA/baBZEeqVuG6FbB7yLJtVE5Ev1hxxrDsmLQN1UJje57Rmb2Wvvc6ntd/X16+n
hdJR5l7Q4ZhWDXPXFIZ/Z2lIP/u03Gld3ZKIGYTJIf0ia98/nr+cOZyiZpfEhKxSNcPLoDozP23y
p4Ga+iqRzECm9PKnqLbuLQc7mG/C62sRZsyUwPIn+hwCt8kkxOvKF8JQsJ9MSvnzl84Tki1QZLz+
zNP6CKk80jsBv25H1yZeqIXhHCskq6h07GhHFcKfnc0ETlyhrCpbODyCnuuEAZY1PvMhbeVJCQb6
ReDD6MfevJYnNGLhE+WlN8WwEWpko+jX3asyseQ8tgsfAgZ6iEwjCs0GUQnnIJyAp4hOZXoXNJ0K
fsnI1h27bfayNDSqqeXNWC13bNbNWyAlC4Rp+oNuSO9UEijnROWr8xPp3LPd9/HedWGjqYP6JQAl
d2onvWcwaFBP085pNnYScTazeJjRU9PbE8W6cfVRW+sU71sU7mjsTgjCP4ur0acw0n9tCqSuWmQX
2JY5bQxUE2DN+/nS77RhMCNQ++CjVrEuNjJCdZCNtz6PYw6qdZNTG6a6iUW2t7eamYWb2rs2DLqf
rv/oo5wO4akNWrqXXWPcu3F6cjx7+TqLaOittAo6Q4/FFEwBeLycPWdDDXdr1enq4y3OOUzl3Zvh
qSVwXKgGuTTcrOnNvpn8R7qqlJEqYrsCBcko2pMnM6cxdraB6DmLrTfBwAKjGCFVNGuzKzC0TIcm
NS8QNVbdTqPli8OAE7aXOGgSzlBDfLpEcwG3RWI4PLUSdkLsY7o2rB+4Feg+h8XX179ptbVCg0/J
ASk2q1hzSwgkhQ7ZsB2XZ7fB0PPkNGxEgknuFATawShiJGFnW6NE7bgvhbYWqhMeqgACb+6i4tID
GJIe3c57KipyWfeRebD7u3igmROmjBylFnfYWbqjdoZqF/EvXJv4ubokAzNQ4MDgUWdWJRkKFU12
Urp1S1oY9mbYFZq3qHQnOg4V2gDOm/Uy7YS+9E3K4rX7w49cGsN5124URxBo1/Ibw9x4ckDRzVFz
p7suSefnqTt88ITbbXqbzuoZkl7E6newa84e81AA5TS6PhvlSp2KeVh6YnP+Noeftvl4LNjvq1sS
j5RhaISw0yA20EEZ00bhzVgQvgUb36p/ZBMbcxgnw5t+vje5MZGmmV6IOvSU63CiQ7m2fpTYrG9N
ZMbzsG3ZP0yPvzJQxZ2oa6nskYE3GDV6QyES08LdYPjAtLumXhfUA1dhykYUk4I7j8OSPBAymWYw
O9rroZlEqnSlNLbmW1ZC8DpuY+yyCE3heUggHvuXDa9MY2/dDvgWdNvMv0xCPcEcp3dqt+QBG3e6
k1DR5oeQ/AG6qtJCKKHrxWRCOiCmTjnqG4s076t13CfVTUjOC3irAs7x2TBt5VcWrWX4pQVQ6KAD
tBO6FSkCN+4wzDPXUGfnWg1a/eEQ6Ml9h/tlp7QZPc/pT15nmQurabLb0WbJSQ+6VdngnTzIL964
r91xbgewPmLtl1+JhkNBSDEelZfjvgRxef/x52xMsSNvn3k+Z1vlSCMBK2uCaJT3nzOoNRmLLP7R
64+dIdvXTR6H73zBmjolcvrlVTKy52oi/1Hq/gbk4/BVa+Eq1OH165DoArwlYd1y8hgoS5kW96E1
ii+FS5kgiUs8MoPMvyCNhC1/UyYyfkF/83207OhOidtol/fCWMLImHvMuN88r+vnkcGmkZNdPm/T
hTIa3vH8xZ4WWKDjH98F9qZ/uw02aHzNQFiswcyTFxFJlPwCjsbUL7uSyLxE49wRtvr4ImJo7K73
NU3VcZWE8dNQ8tlgBjNXUscBCyc636CWzGAXsHVRDVRhAb3wlyJdg+I7GnZVfhE+q1Mcm0BJ/fw5
91mQB4Jfr89fCFqLd6Y/AuZyn7UkwxTIH9SK01ttec/TN+M/f8pZocIy/dSlZYSuBswV7slift6Q
BNP+xDKVe5pz2QlUSUKHbkS0Rb1wNXreeko5o4UHBzlFTonaB5iWHzYoFqEKZy9DgsAED2R59Cxn
Zk5tnLoNnhvC+jB+5N+7Im2upKHc0qyPDmnvPrcjsSAxn+/RDJRmHdes7JhGq9m5OhUkTravIuOH
oY9ATiyM26gpqcWH2Qb7rflUuAakPAvHEuGWUO7dRjy0vgn4L4SKjsN0o1tPFBx+lJMNLjfqnDUk
xVkdlDCVUBfuWgNzCA+5k8/PdbK2Nsz1+bE3h1rfxFPJjsb/618S+MF3XjOZwsL0uh5+45GJl0C4
BLdzo/WIR/rO/dnXyaaKcaSWJbgNXNHV3pi+cHCp9jhwRKdGe0qv+ub1fKu7mVyTVDY8BFZC7E67
evXbemXU3Z49nWMvrpzeOLlBlB7b0nOPpIhQh4xpUr/+jqiXV2oSljDxn3K07k/oZY7IBZUVAtN8
CUXD/wbxIncqisxDgSLKS9mANfc69dqHxPex1jf2JjfxKjtG2l7nmTUAcYvNXW5ZzVY3O/osnH4z
dYzXaeN7c6WU92k2ZDeGEderjP78Jsn0u2TIlBtRS8RGRX2celTQfyNnpxgqnZveqE+ZRJI4jk29
BEVqLsQAnxXKT7yoy0ai/Q6yHcEybAgt6cHYxMCrCEU95mmhPoKn6DailfF3K0VCfu6Muer3Brgm
jMSo3iTFuNENMRzdcXBPXgf/0xSesU4rc9yZqjIbvTb7XjNtYUwYHk32x6cKttkGucs69QbMR4Vj
PMWwzJdFVdDXtPYD/7uqtf5pGNwSwiL7D6NVQpCEVKAKo/yVEt+MuQ84iGdMOZ7ZCn3pN28MT2Bw
60Ml1Hod4dlduY3XbSoR1pt2UNH9FNXWs6L+2AWwaWotvjUg/IHnkrelKbvFGdgaimTYvdKOTVtl
YrC7Y+qqt14YOL9px7qI59hJs/uMfNMm6uKl1znjY0Vln3I0XEONAxOOFjfuYYYBILxTW7O+OU+C
/1Gg032W8M9lRtP3/n9+z/KhDLB5/vvMp+lC/+evkRT1+8KLl/rl3TfLFJD7cNP8LIdbrIdx/c9A
o+lv/t/+y//x8/xb7of85z/+63vWpDRkb3+io32XzERh+d/nOP2vsvn2QnDT+Rdtf/zjv/jbrylO
iuX8ZVtCaJZFrY9itGA56H5W9T/+S5HqX6pF9wLhlEkV8Bxqn2Zl7fPf63+xdBjT5plMRBYTFpnf
MU78K1MjJpFOgo0GDMLvfxLjhCby3XJlc2lO2sJh7bYdumDGRYXchS1lxz78vdw9VgGnLjYdlO9Z
leexSsO5Ifd2iJbRONzT312VI7Ix7y4quxVF2ZVh37qBucA8oUO1xT0SkIJQiKVN4LpoQXMgKqrV
+RRmXo3jkQVM8UDbmD0iGYkwHo1jTdJN0zVbOGNKzflbrgoYGVE1nqiN3eRW82AqhCeOuKWIqqEr
foIkfwPEaD4WKLQCY572GrHaxAEGHrXlBAtXwin/NoY2PihfTQ7wVbS31F+q/hXpzH1toAwHveqE
d43IVjGCZQB6U669Vo6rQV+jeZxrzZOniEUF+JCigEbfUW2WYXa0AmOd108FXAAqlQidYGKqADOI
P+dxYnHua3dvKPWhTsulgcEPysoc+hQnH3hRHvVNvIm58qXJB44tz6GnHdi0zawEoxv5xyKiry5K
eGaPBQ1s1wg3LekcZvRCXGyfHru22LreYxU/5nDOsvsquAucX8zlWNRt1H1PnBAgfqFJCr6nFvi+
nMrSVe597bPHji6Ojl81u46SvRE5M/YgFILMrFpG+U2rRzMVey5ySApbdJh1TGcb1hFUL1+qRMUu
UU8GrJkHG7rmfONO3dk6nHl+vmipnpjZV8XzYa+2J2gMC0U5p0xgvhWYFamoKqsxO41s6vzh2zj8
jLIvffscRiWBHbgU0DsTI0ZJ4Brh7Ir4gPmQH2PjutdeynoLVfmZrj5hhTFWvmPsoXUObdpIQK1m
XVjtDJHsM6KwZpkTYZJwWFkh7dUZ/sJmWAYYJGZmExzoBdKA0DAlYcUxSojh4SGH2hV25TwvPHLN
n+3gYRLsKi2kLy8IbobU2KmjPBqOWPatQHFMf2CHCQ0gsVchNU4XiWXcCmf8EQLKRqR4j9iMIKPs
hg+Sz2wzTOkGabt2AC1DSJIoinIPw0IdmJzE+2BNesA69uijyqIjTEi7hQezcMVPSPlQsrXZaOyE
rWw8x3kyLLnodFTI3jYS1bwWT2yRUV4ElPCuWYNmQ5XhtKGFnVvsnDG4xuXGR9uUAXP2DfeB5vUp
0p0V6Q0ca05h95AQTpUP8ZWRlEeafsS2rK3xtlb5qceHklBE3eglK2wu/at0AtDg6dQ5XamTmkg2
z0PVfDG06OsQwUWlkhTIK0yWV7rKJou1JiZwmP1kVd3aXrQtlPmITIjAIvvehEQwItabM0m+mMkD
UO6FWfUMpT5d4Vqf4ZOYKTFWUXc6F871qLyPHdKN66/qiLFLdg/jKNn9tS8yzinW+c7c6a6kw94g
3unWpMlEa01cg9OdqFfMQFkdtHgjGLGZmu5dErvmeoGEW2t5MOySLVKbrL0IrFwkb9WIKDNNoTsg
J+mXM1dxE+jc7hpZrV1tKecgA4KePPrzziSynijnquPpBhzao96CVjFOHp3nrKAkyyGYOhUy5BEZ
m3x8s9xcvx6y3ipI3qd7/p7ELU4cJgUkRCQXiZCcsNNSMxB1dDjotBp9374Mrj++xoW4458XcQyT
4qwO5fmipQddlS51kMkFpJSV+ZDchPbM+OY2i4JIVuaRWbcQ2HJn2kNylaB8/kl//bPE26kI9q8z
5t9fw8XhShYFeTBpLheaOsiFD/Mun4qfH79TbVrzPrrKRfE5iZvR63Kuomz67+46X2HrWGOIrpfa
slzTKLr95ILvz4x/f1sX5bIYKU7mSG7tFJVK7d6cQyVaslOzD2LdLbLreFkecfQe5WfH1fd19tcr
26qqSxUBDjqKixuKdrpV7b7mhhYLjjhLb4mJ3Flah1qdxU9UzmjLzdWVvoBHYMwidYYjtso/EXP8
cWjZ9ACnDY0pKJbzgbwpEamIlrRpy7+oFx1vviCMftE/NQ/+iswb66A8yPX0ClQM7NtmA1nfP7Ly
fPwh6H/61N++iItb0SShNZK/JxdiBkV2gbnpgXNYMdOe/AXV6bt608/7ZQOcZqluiqcEjcPPDj/g
J69Dm+phl6Pv7eu4GH25q8kesrJctCtvg3n3xhTzdm5x2XLtJjOZ/79e8GL0OdiSkx4fH3dfEkKH
C3rebyRR6cYyX1efRB1rf5qr2NdqjkRBrmrnh+/NZ43hGvy/p09j3dxVv/wf6SJciFuU1/PAW1sr
cNB4Oz676h9uKioQndHFOJfU19+PMLeyERJJWkYcXhf5dbpiE8PnSeDhSd//ZwG954eKi01NLCFU
WhEXn2CvjlmX+SojSR2XxfDLUYtPPrM/zIPvrnDxkRG71MAd4QpO/wQyddX54SeT4B+v4EDXJ2LW
xkBz8Ui6ZosXONaYZPse0Iw3M2X1iVzwLAe8GOnCeXONiydOkBkV+Ql9ao0Ox5b4plXwUG/8FYbz
tXEzLDgc/OQc8d8Z8O+ue/H5dCRCQmaZ+uNLSZK5Pw927R4N4opmwPGzwaD9YYp9d7WLzypp87pw
ggnTua63WLqXzlIwztWN/ck0Ot2uj27nxS5AG7Ct+8ASFnB1CLOYYnUOoecfE9VffzxX/mmOevue
xEWtl5KjDUqIS01zJd2Y+bhHVTGTa4wNn04Z0w364H2Ji2dXlKIDIMhQnAJVbfWq1sV1bqKntI3r
0OpuNaShH7+/Pwx+CwUrKlZ9+kdeDJAkpvsjBQOEXmdQVI+x0z18fAXts0tcjIooRIWpoWdaFGn6
I7Cc28i12TDHL5RVgUuGwParE3aqZTqKI42MedsST+BhDcOF234ynfxpx8MblpI2DSUJ53JS7jMs
ixWZGjDPZ+pu+kCjr94DWuq590NdYADafPz2pxt48ZG+u950d94sAkM6JF0ouF6nkYy4wU54JZN9
4uyA4l59fKnzbPvRtS5msjaR8I00rhVukz0Q7YU556ACmGeu7d0FOafmlb6Kl3q+cz95ILVpZP7t
0lM+tkkJR1LKef827URJx65z5YLcS7h6+FnzdIElcUP5dqmbzZ1ilnPPvE19aEuy8z65y+87Mud1
yNLeXH5aFN/c5ck8Rgi3Q87tLtgEu3Ij18QnrD/r8P15LL+5zkUNKauB1TOEqSF9t9b6nACNFaXX
62Brz5pDugxWv7et/1GB8Rh8L7Mq+1V/WGP8/y0xfqrP/ftC47b8Gb+kP96WGqf/4J+1xr9UVWXW
QrUtddZtjX/1u9aoqX+Z0nBsioZoF0zDYO34XWsU4i8E1Cg2dST7Jpnz/Fe/a41C+4u/yk4NCSfV
RgMV5z8rrNevw5ziLLXaP0fGa++HozDR2pvs/M7X0Jg+LxYNJ+EQ71RQAFCkpXfeYF/3Pi2EsY9w
qOaG2GdOZYDdKii46QXWKisPTqrj/PSSGMuzJnYdzL61pzSEs1vwqyojg6PmJN06KD9Z4Zz3j+70
YnlgOVJrgneOjO1ihkJVrUI0jiBg9JObcizpksU7tbLFvlUTZw3aENVh2F93BOLNMLPYC7uYY8eL
r8+t5La+ceVUGq1xF03vq1EafS5V8gYJqN9APbn28srHOXDticZeCKToSD80Yx/2PrSPJLGoJRE6
5RakY/ViLy1jWbBmLIjfcdaNtSHrIN3muoaDOlbnRh9wTlWCX5XeEgKu19rstXekd9ipbZftRiYM
SD3JT0snw7OEZLMxfDBqhXXU+yzcanbs7QPf9eemVhLtC2BXqxFHsYNzbkWpOJsRtRtmAvC15Meu
Dd+4OftpPH5JUsjsVLjLIvKcNchrlDlDZx1Ez/konlreA8r6GOHWamhsHMCCrFLAswSWFsjuSiRm
LpjXOYkpqJapyGb5bnT7jUIO8GM1pF9VWEZtTQ0ubEa5K0ic5Wb5izcP0+8R+7aMcnEEPH/otqla
tG+FoRnIlt9PmGXvS8WJ+NA14hlBGzkI+IrMXVCLrfbnL/rUvqszdecWVr5v2uaqSw13XnSOmJMG
APPHJaojRXSkEsVNkic0DOrU2w4xawC9/jDGFjVg6R4EFNmPX/70fL9Zbn6/fICSutQ0TvSXe/bC
9v1oBLw3D6C2bbM4HU9ShMEJYNWsDsU8ZUCuhzCqZ0N7U1VQhHxgjHitrVOW5DiPYSQiXLTQZygx
8ZEx+QcIUf4br5KdBlIBig4W8vD3N5lA4XLQM49DZjFeE3x19CLEP67VEWdHWva2V1/GwNB3BG4F
Rd9sU60Ue5fch1NdRCe/ItuYnJJ7umInmpKUsl2z3nzyGv82VaFTYaacHnyKI6q4eI1SxakUK5Tt
bXBRJFg2L6JBeFVOdHXEHuE80rhfPY+kgmN8FeGQnUfyEId1tDzfSliOM8/2EaiEcb32kCVC/bDS
T30wf59Uqfhp06Q6lU5UuDzv76bjKGaVxkEGaUCtN0aqU2ZkMgcWkh0gDjIr9f13y7cxWZd3fp7A
qi3mo4X9uecItG29bm1WGHEDlKULzygATFsRGUxhnH1yotTfH4QYntNLxcPIfdUcxMEXNxXzw0Bc
njuxL7wfXdUkD2lrYl7R0xTuotI/11VC8hfWkFcJSOXSLSALkSL+NE9lBT1s2FbwxWxoSFAWEmrz
KbA/RDXxk9dQuf54GIj3JaHzK8aTp7Mh1iVFaHV64N5soACteoaj9aRQ4qcqutx4cP2jIEBci6nK
eWCGhva5NcP4sdZy5rgq+pUNWNu9DtWaN7SrAHP8HFCwzppn/dTG8pcw2pG1DL0WTJi6oVQOHnMa
4Z0+TfKt08x9wmtnYU2tp5KFiUYvC+C6ExHl2969Gqdr1TXQclsZja0ccya+fCqxLlG+iZ9cx1Ez
oOqlNt7b5o0TdeI6KfeByIyNBnlMs38JTzYkX9JLEWYo9uh701k87xW02h/fv4sD/u/7x1SKHofk
4b8VQrKshtqFo29u4sJexxw+9naAyP+8IEKgYbVnFDTOlCkUF5sEW0YeWfYOA2myUQV9HDKSnKW5
grU7nD55cdNw+9fm/PXFSQ0DBlufqQN7sTk3lFKBSoBgLktbf80aHG/pLNazigTKVKuJGhLtQVdJ
ixokHD9kGvQUovo4RFX72cIznUHevxYEzyB3pYp9UtMuC/gWAEHP9VQ6I40iabqUwdWoT6H1g/N4
/q5uUCSTNo9QZBhOta75c0WojyKiC3ceIImIf3VDSMIhEpQN8Rg0JiawlIqsaOW4SrP37G7r4SFa
NBwaSI9TgP0SoPfxXeWpeF+GmO6rYxJvJHRkUMyglx1l4TnkLgDdnzd55q3q0ieOIcbgbapbtPP1
PBCKswqQbDHGSfUDcLDXRR6jZAPWND0ERj0+x55XL/2sKWdGJ6I5/dZ8RU9NX5TA71Ho7+Kh3KdN
U+xCL9pXqpZfd3myzbF327mj79ustbY5MZVkK7LvimvWuYBQqJUSefW2mnYeRhA8CDuqWREx1yTh
Iexi+YV+1bSZSpeF9VKVbsDDNjhzv/e+6YMR0AkGu+W0t850UDXrUQNgEb7kpv+9HYms1O2UHY7f
HCDcoC/KCPoNojqYuNj2onIbFVdJ186FE+pkQQ6wwWoJmo0ct2mGsyaMPTTML2Gb+csCKfIsosNb
9BDd4kQ0s1IsXanSo8s7sR+UJjhB8myjQD8qER3O2D16TLwrT6mJ1w6giWqd0S1Icbo7b1C7wQtO
SAyvaAVYay0LnnyUphsn0J5UL1dWAoQt+2li0843KID8WNptdowcbaMraTJXVfOgEnu2avFCzM5x
1eC9X4KBfD8lV65MAEy0idDlKD7bwERidIFlKp3iO+/B345jv3bISMjnbuQ/JHX6nGj0BmMzSsgb
4CO2rUxhp2vDj2QNI74MCRsfVddZNGBhXPMRc6h1l03sDDQb02+miaMmU1xoNx3ddkBGXNeSCDFH
AdtIJ02kV5eW6JbWlK+TBNiJplvd62wjIre4N87BELlTt6s60/S14khAXyMxtkTZkNajc2r2UM9I
kYWEEfPrfX/EO9C11eo81yOiukOw0xLrkTwGekDFNyi0hUla9VnNOLjSuIPmepBxt616d1jxZhvw
onQIQZ06Ld3NoW7hB5eOtYm4kx59Y2kHwcmlC7WKqglKPsXRe1htYMKhmyjgUc6hf26dwSUzboIT
alCmG4OMR+Ih+DAq0mr7jAMJUUbP3a8C/Odc5clYd9PhpQVO45t+smiUTF3Jzt2bBVErpUUr8xy4
DdU3XydlaG7NGB2Y7xLr4hXf5RkoP5EyrYCTgNC+n3eRYZssmduMRV41IQQ09EXdqkgyEqOVnBcz
2t+0ypIEPnLniUnO7izVpsyvif2Ys5ufPvkhsna5K9YVmqbRw0nBjkdDNOrxQHOo3AvJA2WNtb+y
MyPZnI+QmHE3upfQIrOHJ71oVeLDtKsynsiYrvOjBfMFkLEBCEzY/TLyOaMNKNpWjfVc02/Ocpgm
RgVyPxzkVUR7Fg14OJbp+nz3czNZjHmCQE2U5boySvfOLrIXyu2nzPIAvkpZLhxKFDyOJU67EhuK
7MTGG6WxC3OUio3BA5+WykJPk3sj1x41TCSvm5l8TO+dDk6+OxgEwf5vls6rO04ljaK/iLXI4bWB
jupuhWtJ1gtLtiwoUpHTr58NmpdJtuda3VD1hXP2kdjE8rJtD0YMRLaFHwR88Ty68mJrWnWfYgCU
/VudOd/0Dg8pWan7GE5eqbghTNcV9GHZDMpjqtA2sc8/n85kD/sKjxzpVxx8mam/EpGb3POTRYDN
nkT32/aa7g0rx1KKxBDYDNDsJPNYkozWcvH+1kJF1yNS0gkWloPRyPabsMW1+AUWZF2AQRJomOCD
qWb5gsYorMvCeJ5b9xYrw/SYt4QiRj3pu3rEswzvPDvgT9k1efFn+/i3k2yJ7P2AbPAZUqnKmxY9
9gUgswkg9y6PbMnfIcLCptspZisBS8XfagdEj+H2ENleBMMLnevPywyBoLgBcgmEzQNsxfDqiO2Q
hXXcnjRy/bxnyNbb6Vzz3nuMAEK0oh9wV6Cbc7V2a2/UxsWtV2cTur6AfYNK/FQDCFA9nP/tOmLn
xgUqQtekE1ZGfxs4Npc3TWR/kk7nBtlKYcBJbEeiOSF/Ls81KCM/MwELkNGJwn/q7x6XINYXI98v
SqkE2ysicEoeG8uGYC9QEQz0+9uLZBkJHjoTspuJAraZHDQZYLUHBEYzmgVSgwNba0TYZM0cbn+M
5gN/64CqtF19D25MDFcL9BRHZ9bnJmGY+fcMzNIEe36gl9ru3+3GBGig+4PFChqteWBCvDoLEgxH
0naFQmxAnqybYH66aCLFaXQBK4EkfvEaAN8/X0M/PXvgwC9TRGJozGPu01GFoo2H/9yuKZCH/k1L
eIhyTl+FtfwHCtQ9W+hBwrIjejFeM5jjCu64rTywnHUIRyroSoVLZ5XBF4zGBNG9izijMh+bJR9O
iysf5qz37ql41Rl8XoepZ5tsRfqT827qcHK3wlMbRvbYcUGCEgrTvaJqgdMo3O2RhMybQYdzSmUi
aKnm+8u76bEV5mec5DBrahtLS7pMV7EmxmmSIQ2s2r8IjMa9zWuji2ZvJwtR2Qb6hO2sjU0IpdA4
ARO7Evz8HCN8h1TezeqIkXuFTmxf1WBMQZFocp/VZXRI8zpwNc7EeCjNY+FxsMPMZzVbjUVotkV1
ytdXyEFlMiWTu68dTyAX5ye1iVWaKqwRCO4oZ7KKMqg/KGQCvlmkMeO0ESj7GlI/1UQQVY5yWh5y
T/9UUtV6sZv82ygKfya+PSvVISzXwcDWoW9PBJhobMZ5/sAnRDHjtafUVrMzGmLU2AZdqE0Kc1c4
1s40+vnUY3pCo9f8FRJofT84C8ZjOMBpNb/nhNr7i7vciQC2CXbkeduGAAiJQSLDFSX/nNKwmuRB
HTVMRG5NuxBPoarMTohwqgqdRf0tcecdzSg7Gsuk74p+6p6hyqo8t0wVKo/kRdBYocnpfLDc0yhw
9WkJ5/V2T1Y5JK+BiJN8sk512eoPptWGiZuOpwpP4MsCF46Edgk3lXChDJSoOvYkgmbZWw/9aZ+3
VNeZDWY60ZlFJt3yZEVasse37PmrkFmpZYBHRwbFwi6HnHYCi8mw50xsTmOXGnvy+piSg6G+Y/Mf
4xdntowTnz45xbb9ul3ZivapeyPaJtNFQ1esFyr8xLGOCr+PF7HX5pI15uqc2F7fjPCU0BTzUU9Z
3dqJ9vzThbIdXBfSuG0sL7lZsEtCxxCBlsYEIhSdFgCc4bK1ecuH0lL3iqPA6je0+iSVsbnnRXyx
0WsaTLLkwsWWFK7EuLyK8ddiJYlGa+/GKJ8iw1OuP+d2vSTfZB9XwGJJXi47Z/C9GTnpdhCDZIkO
3tjfmpbTcjPlrGfqZv+wEu/bSAblKvOUQWY6hD8jVi+dQvx7BWTYaiDSRDx1ve+UjAy2YgxL6ZtH
snpcev3FApOwH4zyYSIGtx0EsVOkKC15ND5uNaDRtkTeFgb88fVysuYh1N1eOyytcwJC7O3xz9tm
01ykeIxyFZjU6hsaCHmivYIaoM73deDKbueiR07ue/Cggqpr69OEOnatswj+9fZeqknI7OaJUrn7
b5yfdOahNxfT2ZSBmf2JnmR6sD3usulX9j/iHx0YYTEmD6MDhTWhjCqyqLmVi7hG65XR9fEdF4Fz
VX9thQ2JqNk50uWX6i2EiWXi0WHeeLJ6ULjDhI9GS2YPxzRBBrmMjbBvm+tQLa+Km9enpYBuZwzn
OFKCLDXzfcnzAMgR8XzlInEttZLafJ1xr977egDgTRq8ERTaasEkdAZoY3XcHsGxqbmtZgiTkYrF
vqwZVDN87gbQvzvNTkhmBwnjo1MnopQvhSQvHCu1YVwdJhTRGtSq1clfQsbxQ8tYlPuBqQZ82bx8
NxfrzhT2v3loLmZcR78mrGzajPZsAjcZO8kejx12AfBkAzrVwXxuvAHzR4toB/VzEzCii1QDGVXR
3Dtr5k2K+cpY0Ak4UB5qSZdcgW7EUmx/6DUVa1+V8d1yib+GYEzjAcQPx0JX199WlsRByT4G+Nty
VA2cu5akNUvapPdh9/ma2vyVLaCNxa5OdD+wwGFs7UvWHnOxOHujH5p9I8gKbl0CPAK23HqYqhNS
Ye03fnYG/WTJBqBZtItSNr6VVoBCax27nlGSowQagpVx4W9/JMf3OmX28pKTF7AAeDypEXotV53e
0Pm3genq73LRTPhzZhqiXSUvj9Jx6ANDHf5BpqKbxDdhpC+4I8hZEwBLVesPQDDyQiPwxQO5hEKH
uZjZtbpD7U5Et1G/JVGJeaYikrIAHBNXjnGg2iPK2W3ObgtTMU0fdPFPGpe8xNPW6vxhHMm1j701
T929S5sYCwjGk05KFHk9zCsgIRcIGUIgUR84TL/NaWgvoidrO5PWnncCVq9Ar9lo6/2Mm/bIY3DU
SzKIih4IInbyC2J88EattbMbRKYr/Tcx4weAmcbKf2F8R5teaVHmS2tmKVJD/lwWHYp56o8dLncZ
f6dSwr6Z22FXM/oNFVsEFc0U0AkXzD95SF6hfbru3B+8nsoKyuN5AcSZgEr2cyFmvEjWcTSIqMkA
z1YwkHbZSMFqjD1YYxcmcLazexr10oVjbabt70wF6jmVCmEZCLoNT/xGnPfqrKsdWquIooWZP1HD
BWo4pPAw/41jFSHkXj+XuHO8oFlcE2pB8oao9aDq+XwE7bmP8/GPEI9mMxgUmbUGuZlnlESi6WhA
iF9/uSzT6FhL9WInjoZ4JKkJYBbo3eQ33W6GZ9reN2l5t/MOt6Mq/iW1guQ89/CYkAE+qXijQArB
7c0Zb0RNiIGZr0ObP5TByyl0yX2yktE37DQOXIvfe+AvHAydeym15JpDdmZuc5jitDwxMaSZj99G
fpaZKLeTNKEQ9Suiq6PRMJ8Xy7eQdYNVqs5i/I4IW7Ob5mlIMRRQOOwIa4FxF2WX5BpH6YOmKeoD
488X2yufZ++ULJwSfbF8Iwfj0O6jCe+Y9eJ40Rn8U37qiauz66w/pXUXAuP66mrCQC2GRDoGgR0v
C6Y2qQ67RvX+jJb5q25V4KFAlSpNOcDPDK38t2VVDPNK7xMm2GtsgJqx3egUFYif88w5USv9sjuO
4W6Z/lNd/dHjUooKGIl2ehUy/jN75nhwR+9co7zuVPI0aw2WZ5tbExFu6n5xE8JyotLcYdbiL1WC
RtDSbE+BPzi0TVOW3wmf+ubqvmfFSpYtLHtFtpOI4oh/JsERuwJLJck9xJ/Ip2RJEImrnrJql6lx
hyiwM9V6a/T2laj5fWPxM8L2JqQcCDUvCYE8cczcWIw1OQ8U96Vef+qWtEOm2sSu0gsUZdWROT4q
oUmNymFOVZaY7itEgGOEujZTCPUCd+CnkXvA/P/QRNm36eHZW1Ls/Snqz9o+dbU9XOXsfvW24ZGK
TGfmDuV3jIodHEM2BLCzG5+A4X7H00y6dgSqXKjKC9u2c5ovzSU2AZl2VWv7etPcRkM/gVIGIT9S
zSAftkKr1MaD0l7yBR9MZ7aYJLJ3o9YbSNwV5boHfiSlTCjk/DZP5nwxyV+uFtM+VsBjsJ/AVjKZ
LH4361Hmwh7dJcTIe10vb3zbjGRpXilRtNUJYOX7FLrUtLWKVRYKYjDPxXhOmUTsCH0m0RRpadRG
v9jIE4NZCwZGEAvkGgKeDPMFUIdBUVrxBS7Vu92bKGI9/VvXX/AepxyQth4S/i6d5kOO+tkTduUv
WX1S24hVA72yX85y3nfmdAAHh8UwXsNXivie6c5Z6JyzPTA4MSQqy1YRVuXie412ag3jkXqDqJKG
iGkKybPnJHngzMaVOXNo6KVKUTKPIZtxwPk5O25ZP7o9J35XuI3vzJnw9YkLv+kc32yZAjhG+W0O
3b10913FrCYCdO73WgCNCdimKHAGkXyw44weX3JHzaBfY7asmBq2xnCiB4cusUGY6aL4aCqOt67B
dlLDOVAt6zBYPcegt5xwPKv+Mgx/UnUcQV0M52FkuVB0z8yxbxhCj1YLn8zOaLkzONZmPJi+EM27
zrtKwLE8O50ojzi8j0r1BEl2OeLr/XYGLZAkhM1p9V/Tie/UIxYlTfTurCsWJBePk6TWVdIaMHnt
7NyqwsaEF+6KJ+kAvSGM0LGZlYkjVNBzn52Z9bEuMsgRyVL7k4BPARdAf4YOXPhu94264KPDBE76
G2E/ACX80lzasPBsTt9I6bCU1uCfy18emWWXKLmrXoShVeF+mtokbJX8Y+kKFJWdscAfnHrfnrpD
qRH2xCvgUEHovW/ZEccHHhN1ni8ZkKoZFQBEmZFm2xqfuCvjIDWt1xa7P8DegUKqsM6164UUw2ve
EvvyOe4eKpccX0LUvxXLZYo+0iBjSs/c+d+4vJOX6J6gMpL7hC194RUcCZHpKkr3riA5XU/yS89w
YEQoAIQRvFl1cWZ7eCgqFGqMMa6KSVljExa5S5UV0Wq9svJYecI1B2i3PJhuhEun7AJYXrO/xGYW
RmYJ8xdJrmPnFR+Y7mtKo+3GseIUnUFkNd6ynwz7aTDv9nBsyuFPlqBA1U1cQIPu19J9I3+F6Bxz
+MQMWtqcb1L09k4dC+Ooz6EUsR4QOKHu3YowM8AYLLdUlajWXXaX0qhunjJqK2gqCe0We4lNzezr
z1LDq2+yxcA2BdgM9KEIUw3ws3VPuP3ZH+OyZTbmXRO4w7OVJOBoMPBmJWE+U22r5yppvvqBBBkG
xY9FXU0XD4O8k4iC6Ir8F9myz1BkrV1Vm989HshdlMWXrIS9IJ3lk7LpHqV6Hk5u/UY+bYljr7OD
eZD/GqedKNlVNRxHRBzm7Dv9SPGi5NYhHcB6kdBnn/LE0QOoap9pD8ZdceorEeAKCPsm57BLJeOR
Iqs/K/cUaf0YRh2mYEDbgRpnMP8/46qA2e/CFV/UQTAZJp0r69z2yGb6qBnjX8gdL2bSUc5E1EMx
Q4A2tjisOK+duH0dWsZ8yUs61fjf6VDAHgT0/w34HVxjSQIM0qgEp5YcWvIWDTAqxCb7JgTZjG3C
jAWSyIlsACJT3Kc8XTWWPmbb9HeSiBPOMLxFSfxke4/sZH5pyVSdEbwRjZnbvqMveB57YjqNumU2
qkZgfWu7OWjuaAT1gDd6qSwLjpIwd+36X9mCK7fErZ+2X2T76b106YPR1qCvHLU8OWvq2vY7G0ly
cpfDqCz0ZfJrCpvHdv2XJhtIzZNmc0wHz3g0vMV8HFPWbbWGwnEap5Oe55iySfEKWrkfhaBUTBFW
ybnkHtr6WCAsQnjOFaH+vsYJ1bhpf+ZwHjGOLe7ezladCFj+Y8u80F+mKByXvDiAQhJpbIL+rd4T
p1ytZDQDrR2ToZM7a/ibSuQx9rOtq+9n95AV1XjHk+8Qf2gwvzegDaRTWZy07L0hcBgdbPnoDeCj
tXwe9xtGrTRc0nXWxTdL5IOuXpyII2kmf/1UpORspJmsDxl4Spyi+E05c4gHZ2S1ID+aawKCJAi+
cFib0WwhXE3lf/pROxWfAhzygRI3o4WB2g56BszWQkVMzpyX8SHmNpk3fIjImk2o8+z7up1CYu9x
Kf51Tdf84mLatGdr+w/jg1Imyuu9V6FgIpypPIzaAoaQn5rRHF3aJ20UUGrGZkwfiApz5XTJhsna
G3M8HdwYcCgy5LPXfsWN0KmdnO62TDEVfDKfFtSVPkmEELyiQTwcdQGA2R4TBs9D9G/RDW6MvmnD
uKMQJ5o1wS2qlQ8JPM+do4DtbkHhwEok6Emoc/2oN0BT1QT8+Dw/N7lFdJSHCi/vul8Ub2KoldDA
YojsJr2XpBS8utMbDQEbMFMsLLLSaynlV5PT9Ht58664/fhk4GX8GStV9PagH17JnQbmMOtGoAr9
HC/6ryrrvFtVJ/XB9tJ/3ZxNAVw6+imnh1c4vbkRY+5tauK2Fjk8SUxqusmGBux0TNhff93m8LMd
awxeoRRs84ht6lMKBBNORP66adZQpwtQuqmi3mRr0F5a4hRD1Q63CaNWtDzCeqTd26ygUZ9b38Qv
eay0eOJvMVY/j20MGyQezeyojUq6Lyty1/T+Pe295r8uc270kc514RKnGBXU01CmjriOjSD38IQq
Ncu2xai4EqJvj9H6pWR1GLPnJmslaeL5OtQuT4Ey5PvB7rp9gorvIdfp/+NxfqAkT85VPAX5+jCz
mAMZqHfvIiO3ziYHu19mQrBM95vR935ppuyyLeoqsnv2OZqBWi/TPRUS9+Q6AnUHXk9jprxBp/eF
qskgnYNxzib9Sju5mh250SPPOeXYjnY5DJKACBie4uTFzZxi1xlJH2h9y3WkMsbYfmrq5l3tshUc
5zkPZWWnYect7s6qyI5ivhVUFiQFbSTgZJWYWcSt8BsyWkGRg17E4VpB/iQnFsD3w49QUTJ6PTgJ
Hm8zco/bk4B8+TUiTu7csCntRP9MEekdu3WjD8FIOytlDBFZY5k1paZvWK2+ZxY7YbKkFJjbWQtd
DlxMiQ2MDkloCpxy6vme6aVilXwFcwMJIaeyIVQcChh7XkNt1tub/TriApQTFS17Cncmypx/naY+
Jo46PORWwfDULlGSt+sjjmnMWbVWpofDM8YH20TzA+kU095Vu7e2JA6CYpneIlGfTHbNJ3AdhMvh
4SbwxrqojXkzwTG4y+idOk9JfGZh7AsGUTak09rP61hUT4gjTjKG3b2uOgfRGt9N57oHe+rno+j4
QZIo3VdNlTwgV/1NwIdz02BtJ9q7WHT9PuuwxdreGn/EVcyh6p3sVvvyOsOOYmEdPFlZO2c2sSRL
7WgPc3aWilUAysiP0Syrfa1wiab0/Y+WsIcbscNskjl9vSzdpxhA1+OWjW61qxYu9CVHLBWZT05J
mme7znidj4RV7UXqEgKW6zw0NWKoDNVPB8qI47w8b4wUB3Q5lUOAABEL0Dyml06cFNctLrT2PB6e
e49Ag8CzL+49TBO4GH04GIUVzq39omPd3Lt189XaNgZmW7m7RvO1PTT9BAWwietfzO7f4qF49UZs
bz9vQuO5h6gi465pYsOvkups9s4NiykqL7LqwTnnHjzgPHozG6s69+sZosTEAhsIbo8TQwC/Nsw3
w43lzlLmeg9Tvtp3K6PXBVnFWPX/M3GvpSAV1ZQQ7cZlawMMQojF9lK6hRt01h+dvfbFs4kZj4r2
lLOcBHLj0brRc9N8WwcSK2BgFc7Vmslha6roj8x45bahdpkhfiCyJr4b1fKU2PqnRu17czTRn0lB
hqKwfkkMTYG4joPma6xCynVbaS7pf1o3lFe7bL6MVhyFm/8eJatv09NebNGTaY4fZQ++WvebHD9F
a+rxo+jkl6udN6nCvOSICBD6PLhJs2uGZTw6U0dYfKz8SzWylxdXf0JnMrsG80mgngpuwF1Mko8f
N9W0zzuuyZko9Ov2o8SmSxI6FUysZvRkrueGkLJ0QqFS+1gzDCbFp3vPedee4FGFcw1yAXQSXbJQ
Tq7BMn+YzeuUAV12FPdTlvbT9hSg37IuaVa869L6b6SeX6NQblFW/ImhAYZZd4a8OzL3rP8CDyNs
Jy1xRXossScEfqqh/tfxDfFpDiVSXvhWY5+EfYQAY4xQOYtEhTOFZl6SLEuwBlC07Fc3RA+lgQio
dnER62B/dEA46xkEeS5CvbfMgeXIJcgSGlNdTP+WMfuu7ARgJYorim7WziRBJSFLKuAFawW3XWhF
1TUh26FTXtT3rSiRrdKcrCpNd710RyIDEVcXwH0IDi47EpvYirmcG+oqvGpEdFW9+TvG4fdb5VXa
pIhbobQd89t1UfX1t+a6w+NIdhpllT9IkgQKkxgeY+KtUdIhaPveumRN1jL0YjZbtCA53ZWysEQi
sKKU8j6P4YL0ekF8sHyf2hXSgTrackwvrKzkd2+TJMjnm3Yj5+8A8W895gvXNY5JH5/Myh3ZCRdP
23G1rFKWBBx52cE8Z/XRM/xgq1+SaRCzOtkNVk1Wj56+bffIj4AeZZTyoQmiYJVs+b0gUKCgUzhB
19WjY7kVM/bRvJee/hv6GCMOcJAjFp7d0AjlGDXeA7N96P7KTPhhKdVDNCRfold3jSA+lEPmFlVu
dutt759rAx9Mzf8UfUS9YOqIXiEyoBSpSUJX495jC2hWv7f61Oki1lANJ+5o9uyYqczMaJhfBZDS
/SYu3VR7lqo8Jx6ZixNTmcOYz9OdqCFqZMb1fcuDNZSUoPTOKeOIIIo+ciX6t+0n+3VpX43N1yQs
f4QTUnRK8xCDbd0Lx34cND6DH9UQBYXUmvJik0G6g/I2+d3QEOtdQomUagxPMmn3uaIMPt09mtNV
z8MdEx+cyrvL8U2fWwPtmI4foKkDTuSK4pntf9nl8oJMmxXgKnXtehIz+4F05o4Q13D7EnqDedPo
mb/GGAEkQI5wrMhZju32sP36egXKv20VMwDrAW1t36tNabJvHCAMqD/GQDHy5KaPlyy9pLG+2ibk
cShg39KxrVDXDkFKT5mTCvtuTs65ixHmGksjQUOm9+3/MUYMdSh1Hqw+YjojWPLIOu7DBefJ0W5n
zKnk2oLK3U8yK+ibEiVINCJWUqpqgyEYa1GeSOZN+U2Z5sO41MoZFccNnfkvIyZENJbKo9kX4FWs
jPIOVZw55slh+6LtKe0ITGE1Y6wH3ZRUR72eATTrhsMgqzllUh/CdBwUikw0kDwIW5e1bXT5bjIO
U/lpuZJoqQ7iWJbUKCwtCkhiW/gHCuhcrfcuZfHS47m4lQ4ytLqd8kvmdEQRAbjka8ZkwXEQ5FZN
NsKUNvvKkrcuAtAFoDPcrBsLZGIizhhx5LVzAadi3fKUJ5G2rNqP+PgEURlEL3Ohbd+eNDp+sSAr
jul+HmzSc3N5mZluPJb8RXu3EQTZKSKIJmCIjpWlwVZGxj67IM0f5lm5ZUNyFoN2UkXHmma9xkqF
yLfGQrVYLexy5PK1ie+JCUaGb4qHliOT6tPFMKSaPbii9VPV8lzulGm4O6hLM4U0YAeFnbuY4OMy
YDA1aYJny6wwJkUEplXKU8vtedar6i0dzDUP9SMR01UzB3Al6xvA6w2UDwlMiBCs8ImnhYwzb+uq
jxoQ+2H7XR69olJP/1fOpDlDXGtmkUvhBeZ2fPEyU/lpcYpVGJEqhoayd7xvXXDcEyllZWv8pvfA
HMe7uymoGEv6Tgf5pPdaL2iZjW5v5Az2BtefL4mZvW43ZnFalNQ+bKd5nDY9/bnXnombEodoKi4m
ICV7IoV9604nLjAmjBE6oRGEh5HLz1Hhx/wR0mqBamTdZTu5tnsEhIR1UCVbampa/sGLc7JVoh+j
ZPHCvPxkbgy0oR5n7ghm7IaIjzoxtoiE+nG/HQebOJfj66DWW87kFNYD2RHExA5Kf6pT4fhQlbpj
b84sFuRo7piHm6g02nFXJuM7UCHCKJfSpWk+TPMkTwZWNjw5LMKTAu1TGlOElNKFBBSDt1DFCpiK
4zfLI/Wa2PUkbGzEuDzrxmEckltq1E/bk6xW8qhL/laMsZ6h59U/rVZMELi6JleNzeVnsa0wg+/1
/rr5obYvwWTZytya/HRHv6ChinZqVtOz84qhIiTrtwEoAljePigGkzYnqk5kdjw79XArSLUKo5Zd
pCumD01LjP2mgkWKrT/HkRs6HThn3UhQx+XeBRnsreqIcvz5MFVFCbtKf9qOl9Qh4Qxso+ITpEm1
kua88yVS0kZ+qC2xerh+jWuRp0G1ClysXH5tdHFTDDyeve6GZUyqkGqwFyqN8erNJ2NgVL1OZvK1
YnbWrn17U+0M1mZPTMDecVp4Nxn4EstEm0iYDrXtKmZrakEoQavvJjG9ejHS+5wg4WPaTRnKEcqR
uRy/clkjmLSY8zUaw7gY+GCeTcU3c3kyBdf/VM7eI3tIDkmP8jdqy39Wnu1Gwm9PLMPmnar/ketP
07rVryTt5puN2A70INBKeHpB37Wf2ytmr0X3eq8ANvfFaHxWnEDXRrIW3ix8cNG0i/pITYxwuJbV
sUyx0QypVILGWYCuu9l8mSPNB2wynBkcvzdFsmut+B/6XHa/hDYLs5APBdLlwCAjJpE0ZwpcW2UA
jik8d19J7W+sABNrerY7242/ME/YTS5GP0Ho8U4ZFZpVpbxOkdNcjAnuiaoNZCZX1hNy2/+y0WCF
OxHjUSCDQa6LwKdr8sclS/+yhMlvsm6Isy3yHcsVTkyv+tXwxu7HRnqs4rUgs42z2SlVmLlaelRp
UXexof1N7ZSBETpoKj4nA87p5vTAOBNtJbVuJG4gvjKxcmb2N6kLQRuDGmztnNtcErM5rvLvVZH5
c2iACj8W7dT4dqS9mzm5mYzz7EB3WHm1faIFUOvxgqyzsWRiL1WomufHS8eOkccfmU+0yuKm3ciw
NRiajGPCM5jsrLqs1Ye1CjTdqdm3A2uIJCPkaEiCrLZlADLWPMUdsetjBNx5MP8WU+TdFb1jGIPo
p+s1AmoQwlVT4R6Y29p+2dOf/bSLsvl/oVF54suqFfNRph9IQAgLTbLqaJVfNQR66jbClFoZM0op
ehzlbfc0d8tvxVC4rD0mUrqj+5bRJy+dGZhSgkpYe25Fb/cGKfE7sSoIPLtkm6QVz3kCMa83OnNf
m/mHN+LYWNToxdQtv2tqee17ck+zgh+rJ9BtRAXKJL06dIXdkPg9PhjT7J6Xen5vpUyulCSZj1KP
gM4X84xZyj0VWrZmfTbo2MZ03yIhvxQzuLBl7AJDZ9pqcDfVE/1VQzBSPWdPc4JDJ3eeZs2KkOcP
w2HRx2edA/nWFvwQGlDu9ctT0himSoNwhunjGrLb0TUjTdWjmk6aveqcLR2Iv8o7p+eqb9PAww7I
IcTByun6ULVhD2K0Jw73Ea+nbV3Lioxh8qiWnZsq3k4j3rOwAJFpiuWdf3Smm+YfORXCw2FSvROB
2OJMUOBJMZEvCuOLyaMeNlyhdKysWNhZIQecvfWQoVKbsn7DyCMp0uezysd4gNnnniPUNWdb2L6C
B/JcOy58ZU/iyKHC6YzpRY069c7HWbGZg/msI+PYsbTH1zG4H8Iz8lMyccXy+AV9JtxrL7m03Sk+
E7117VpShJW2i0Nhl6eoSoH6I6DDc7Ca39Yiqimb9mzRi/t2p2B3W7vlxPqcGGpca4bR+1azw9kb
UWWXRRpsf8ZjanFqYgTC21Mz9Ud1QUJZF87Hz4Csjb7cqDoIhEqXrRzu3OGMPFMJ3AZdxcbmtm1A
f3CGhR9V8ZcXPSIUJPR1NbKVbjxecsILH+opesrABR4qFZoBdPX3XMchkCIQ8vToj6ZWGL1m7Tg7
1nfqCuOydZvTot+bSjqPhVLvyarBY5EioCZ94t69mqVRP25PEZl+KCtVSd3eod90ojI9506FiYdh
ZfmKufYDqYTzMmRMTqahODFCaY+iZaowVf8UeRnLQaCBz4qTZMxousjiHdNEnokubd8IWMPm4lkB
335TknAwIWeWCqjuxCQSZ3tem4KNsJFexzZighrrXzBVmZuSg1wMBkA5tdaDvk8PxFelF5npT5h/
6CIQPG1nkeiigNgRc294Ve0PuukecqovytYIPSFUSiZUW6Xa4wQ+5mn8qzXrW2Hp2W37oJO+j/CK
DL+9zCER3RL1w0jsU7rq7utEeBdSo/B2ROJF1vbdZkrqmqxTYONiv2EOKSarObAxetmsvQLnkNfR
zKLbP2yjaxXkYp2VJ1d2zHNtZfK3eo7QcOQpBtrTn3mSh1SBZdIBsCbD5CFfLkDlz+iBqh9TYlcv
Kf3AzOY+sfszAagolFp2CTnpGtjnsLqbKSYObT6tmxKjQh1h4eI+RRbKs+2I3X7crFPPE/vBcDYU
9UiqVIjci+xXw5qOsTcUV8Z+r7Xi+XxJ4xX154giQcr9UhjprWyrX0vOXj7qjyZ/3TNKobdkWkt6
qv2wI4L3rhtfdjHoZyHzv2O+ZOiyWFNE2h/UbPXPV144abpvRoOlUGqWD6U6QpgsskBhGhf2/ade
IJffyrus11BEaOSEo6GcMS958dWK5XkevZI0N3rTpU0esBeSJUBupzss6j1qny3JZ6dvqd2L9iE0
zHDMNwbZGcfBbQCfrr0JXkVfupZySVbBVdawkFpH0RG6SD9H2HaEhy+5V3xMEL+3w6Vbn1dGvz3/
e4wQem1IZPa+hVfx79g4/ivGRXKo87K0hFvsNzu+LhzrRPwSudKRca7SHzdGi05wpzalB1rPLAM1
t+bQA0Qe2orBCj962D6A/1F3XstxY9uW/ZWOfm6cgDePFya9J5k0LwgaEd57fH2PzKo+VdI9t+qe
6JfuCEWGREkkkwD2XnutOcdEUBAd7r+re1FZZwnnnR7VPSkE5gmd/IPVGcmmm8KdQcDnVg8mfXuv
AzgRFCR80P0wDM5sQ9FnGxS72yRJEIbf74eqV9x7BYrk0ZXkbuKg381uEOnFblaLg4zXayngiWHu
zDNiGfMD3LjiIOUbCQj/1oirZHGfmdy3WF8U+8OIJ59hSqw59dh+8Uj2PHzZsE7CfleYSIlCfqqc
4VDRt5Q0VonmpzQi994esFJWkUaDhaDh1JXReuO8rRNWap6zPNTS38pApA87K2r85TiLO6VNmCje
WnQNyh9tfiNP2zXwAL4WA/GssTg5jM/i1WD5jcPAN24lZQ3EmdEJbQBn7KQUlvr4w4S1fu/95PB7
HX+cjXN5k7ZL7JHxQFpKXrCN+MM8bUcVLi1Jb848z6PrW2q9Q/Lu3sv7yC/DlWIwq4uMeXXvFfRE
Wxyxv52Y+sM1vHXael9mdAqztyPxwgFqHS16gjHtqp+kxQjhZYsqITrMHNuQjKAoG3NFXfuD8uNe
YwmVmC+70QekKkJVp5+QLKIwP93biKE1RDDky+nIww0/2JB/O9FUbXdliNjAwE7eEJSUTG40+oj4
6Qn3ZoQQ+yN611tYj0xE1yIMNWigNbqrAkGRjDSz5/3o3fLu69CL4PMOMU+IzpMr0keMGT2N0kec
tMR5ov8+cFifm03l67AFmLxEQny6Nyj6TmhPY9Afy7GV3bklP1gaBckxBbXbGjOF+N37N1kALiuk
7E1laVsUjZE7h+3rfS/N6IsRWk5grQ/9n0jRwSvkMELaRN8qSdWDSRV1D6exsqWUeVVnsGGR4vzK
EqZ4978xsm+rZjcXU5KZCgxoURMLG5OYgiCEFDRAZa3UsxK3pP/eWpfFWPEB5iGyBSvQTxgOSSM+
kNtmHQXGliD2+KIGg7lobvOXJquvlsC63DXDRyAJ+OhaVvs7jh7LdY98RkhdddBFhl7M+OtGoiFJ
qbUQxvQxbPIvRpKaTVbWytDEdTtwYYpxyCm1ULzHxTPuf1DsuWDt8vCDwJdlbfDUsO+KD0WdiQ8B
Zz+w8LBjG8vurICiqyHN3NetR7Jkhk3SUpwVIkIFpipAUSzaxYOCTY4Svd6Nefx+dw6UDVfgxhep
5FBz7x8Cnt4iW6/EbS3KwSGklc4wlSX4Vpf24KBb7N6I2bAQT6V5CC2Dg91Nk95jltvEWsUZrJne
yEZ7jPx03+rWm06xaiPW6sniSF9GkzjCSeg1CsjubQiKdh304bDQwuZIg3Uz84OA46wHnjBz8pNH
hYagIGDiF/V02Zajzk2Dv2yYCRUFJSt6BNOZu+L2fWuZAuPeJBrGXDI1iTk7kegG9WbYRq1kIBqO
zyExvsfsgwyOwk4kppUqsw1FbRZdp/vb6DGrp25dChEPRoIsQk1lxsFD9hKqZbHALfMNHnj0ilRE
KMUlUs2tHPdw+K0g/8b5oq3oF5s7TEPuEJQPdT4MhN2pji4bxgMhiNWawfv+vq9WTWlsU9E8MZUK
9rQRAAkYdcvTbzE00+VVM4ubRoq0y/2my4cp97gKzxkz211thPKG/ODS1ctGckGxRBzicpdFXMEg
RHD4TfQepvQX0tRfpsZE1h7CDikTN8qkx65EJeepgTR75KWrZ22vzjq1wpg8I9z8RADSHHs0+mVg
ThsjKwtn7oSI8yCnz1DwUKZhypHKhsyZjibuwMp3X9ealM+dxhMa+1v5LVWofJV8fp9vXrn78VTT
GfGNBRM/yA8VFQh+ATUuNyaqX+0WX0dkzVs6lQ8x7okl3p7Io21lkWA2FMtASSXEwjJGUuDd0ijv
JK1i6FTJn2KoxqtWbkc+C1Edgt6dmEvL57qXmVFKuacOJLQJ5uaOeIhLdZvXtEJmVlgU1ugZSYKq
QRgr/Za84E3RIL0KpjxnUcXqLpAF4UiTaDgyCgWeBFT4tycHCxlTm5iJFGSFOVSCYzxLn1I7oGRM
EDfUEzdyoLEe6bStQqbc90okJ0LDNrpVIXLAkUXrM9EmhLzq8GBOjqKi1r4XoHXYPJuVQSqX2iP8
Q+Zxj95IlGLYqcxwSQhYRFOWUj7JPpCUjv3tHjTPAencT82w1PMso+1G7EKmhDQAMUqsjBlRuYTZ
28Okn2y1oW0dadRbr8mzehdP/iVaq7e6qzayasNuhas8TAo8CwPyZNk8G907CqRiiW9F8WJB2uom
s8qElI77+eQOYsrT8qn0sZ/GbK5uGcoNh1SWJj826Pbcwud43wwZEY9l4KjNkRx2OAsqUgLDHCJv
ijVcV33DdetbvlNzqFdCkKBgjIjxReWL0aGkU5+Wan8U+tJ3B814v48CFSX+YSD23CRa/3QfCAgD
j2EnNeWOVdMtWh48EW+3qwg5IgFdXqdG5h8aOCXgAoXOkyquvY+TF49ewXMYfIDtLFazUvd4xWja
5USa27HWfw+AwQWmCWQOQWqHci7hA17IELE21oxIp9RmOAgKS39VZcdclcHBlvnl7qKXsInfD5x6
5R/vsYAxs/zbdlYrJCnfpoNKxOA0m1JlgZdkR3MWT9GN+sVKid6BKavERrIqk6ygWh3yTYtym4E1
6tU2frHiNF3GpF0jVPy8/7dMnp59aRA3BeVtljT+IVcgNPWBLC30qu/36A/FD6ARod22zJ+rnDsF
n/0Y6hzn1bq7DjgfnCjNH/yJaS0aZhaO1FyohBxgCsQ7d39Do8zMXvfVymktsHmlgli2w5adTM1D
CtLmoHeJ7A3trDsoQbcFGv69H9J+HkZp5PTqQuhthz32Vi5IVWrbpjF3CcOQfa0OqhN2zOcy8leX
oTji17ztzpjcujPEdjPvNk3EBdaKQdkyNtzek2gqQdj5Cj2cOqMhp3ZdeyJ7lZOrb4Dz0C6QbdN1
LdeK28Y90xl9bGikIdOsCTqd0KfEH7/tcyisMf1XQ89sAHkFxLff9qN8bvrlePuU7N0d8/wOxgBj
rwHpjzf6s3WcJ4lYRBRPKk+tkgREArCorARwPi5EpNm7gyBM8XwnbwBL0dcIVulaTS2J0kMcE/aC
YpM4rRQxIpR7jGipiECeiVayFkHA2qGFJ8PqY+JovCTTi2citsFVkW3CZftN8dGP8YYcyXIjCe1j
3ZvYOdi08CQrm9RkXDW91GZLWrJYX+6Vsk/fnqLWwgwoBOUy8Qdj0RH/4YUEcQ9J+A3ArUcmrhRe
gWNiQUqYOhIXIUdAsLA1MeJkevU//6D1/QvA2C/c1N/YKJaMoQOuHnfknZ3yJ6AQQIthrNngHbnB
0tFkKvV4VSv7LB8KfC5UL+Qq092W6VUOrY64YxKjpTHM0rb4jXH1bzEU/29CWuD+ff4zymX5ozi8
Zz+aX1mM/y8mudz4sf81YnH//vle/I+H/7j8GbIo3f7Pb5RFSVL+oROTIlq6IikcucHf/AZZvP2N
xmXV8d/Qn9YU/s/vjEVZ/gfPk8ilE4EhcfVhETVFd4t64a8kESmEKCmKruvA9P4txuLPxCqBr0IG
gKIrv2DAgmQ0GQ1W/dboYUpYB6Jun0ZlPwQR/oKTr3ny4D93gKK3bb5LLOX1Tz+jf3FjKz/DlP75
deUbSO1PNzS1S9PKTdFv+2kxd5tUehCH4pAHiKTNFV0y56i19bufUu4FutsYgMWJsBMhGFyqFpK7
7IgYQfX5hwiSpEtpH04lpfBxYBwyqObKsIqlmbxigkryYNuhKJnGj7/+3kG6/URf+uOb/xXvZXU9
yTRhv01u1LkfsfaRRm8S1eWEUjB/1cZFVX7mEkaxQ/8p6StWxXk4iQjMrfFgTafBothmzv8aEVd3
yqg6i3k1U9rJu33L2D97MJKnxMIplmGk3lDcDoGTN4E3boq36jtRJ5fSNlyzU6/yff7W4FC21YXo
0h1dTitSWFxOxF7njfDoBVvbzTZZ9TdGvwsq0WFE7uVHwf4wbE4ZHgEi4Q67JcMLrMM+002CbeSF
nD7Kw2EMVzHRMdKrXlJYP+W0pm/276ekmu0B4UX6bLEhJexktKBxGNwE8E1/FBmeB3io3SndvOEV
LDZJZWvRkfjX6iIojtGsboEYBb8WWiMufP/Q0llPbgMSu1LOyXRk3F/41CorEgf5gmim2lpyJdxY
JaiTeqPS28yQP16rfJNMK0VbSeWK9HJJXY39qeqOZkC+zlLsmTx+6cXkygLaEQLGFgm/KMS06RIO
Pv0gp6AgXnFYLD9Ct3tqlKWWXMJ5Dz9ZWzA0Vr3UgjTfoCOCV+KNRINeBXWvY/FsJ1etj1a94JeE
VN+Vbp2PkWbN66DDQxzs/l39JF1MAaTIxoRzw0TTGFOO6vh0ATY70oVJjO+3jOgd/bPwj+YHY6HX
fNnwg22YRoyr4SF6ocJANSI9D2gTUdTQMZqaxyaDySdBPBgq11eBL3PZBTKoXanYYvt2puhdl0FW
OKRPaC4/JyoYmjuaHQORQ8CY0t7Z5rmrXGdeLE9GAOxO2jqarh1iJSU56Pqmta5Nv2BSsei9Zq14
6SZ9slYcxhbWQluInoUlyBGRYX7k0d+x1n5mgv3xhP0C1Bx1KQtbEy++8JCeMORspFV4VA7aHnDf
YTzkm3wvnf4W9n97bv+gqf3x1W7fxZ8Wo3isFVVM+Gr5rrtWh/o0PhRv4UOwRNFyqA/Z6/SQe/Xe
PBR/wwv/hbz5x1f8hS0tT0Y6D6HZbaUjSNCNfp3X1TI8Jnt9Zx61TXoQd/pKfjYPyuNfL1qSaP7M
qPzja6o/v8s+HejxSFq3VY5IZehMwQZBli09W4dog6Fykz4yYMUBn12njbSuVrqHyHbFI7CpF+Q5
b6RF7dKa3NCx/FQW/a4+tUfoaNv8FNGlI72mWYXkClqYvpgQw0CyAxfXMC0eIvQCROqJQyoOZKAE
M1DLfN8LmW1jHyWcaY+Fu/uQcmc4RyjYZTAJdjW5HSZPwlN0e4ZXJjq7Q7E4G82SuX8Ho6B1tJdy
Jy8DkWdu1/ZnsXbEalFC7NBXUrNBeDZs/WaXRlgGbeI/pu8JiSVv+0qy7vQ9guejV0ho5TdVJYiB
bJmdxT2GQewz5nt1qQ7W9hG4EoUmLmKJo7CT7FvcRXaP9uiF8KnpNAHlQNxlo5Hr+JJrvsBxhkRC
GgpE1ZugfanGtA4c9aY/cQ30KMHClJckJHXVD4vVtyi/rZek+UzL11a5yjSWxXVtwOldjZ/yftgK
r4mAxJAOhhsvM3BXweomHvwhfsR7OHHf2NXV1K0/g4/5dTDsPnYRi2Qf40k8XyOA5cV2TN7I/A0y
ym5H0Ff8ht5LTTpSuhL122/KFpm83XwbqK8/owOCl1Wwqq7oWXDDsI/QZoJcsWq2WPtye3jWL+JF
PDOqfFReOi+x8V7xSKb7YtU5NQ9R634hAHBJ5XCDo3Xipy8NLI9kNhN4D+CEoGqc6aQ82+0a98Mi
WeYrbV97QNUd4CHngeBjB6GGXXkJSgQG0eWuX4wL6yh+h6ctvgO7dvDw2Bo5DIkdO6jzXirPOnZX
HRcuxAiXWbTqDXs2vbXh+QsasRveYrkmAR2HPze/y85NBvTzdJQOwVuTLFvrHCisydeG5yB4zEM6
Nki+bqiG/EP8gWLmUr7Wr9wEHDKqxFPjZT27dKFNy8EzJDoarSVbc4JvyFHgy5/SrS4IC7Nfm/my
fdTqwGEAXU128YSnif/KJ9Axrg62dBGnB4QSylk8Ib0184tmLpSLuBbO9Xt80M7Vi3TmjLITyLrI
PGUne5WTOJPb2rE724+6E6yKi/BiLLTd7YcpAOL3N2/t2uJfx0Dr0SUuwM3uIT/Zr5KjL7pHfdEu
Q29aVYvX0fkcPXMx7ZIv8gOi1/Y9OqUH/6F76Wss9zY0J/2UbEh8vn021ZY284Y9yyW/Cs3pe6Is
28jFghuiWBidZvCkD8KkmAPRQSGLd9tbCZwv1WPjFytHnSkvbB0TEbMA9uDIww8hcnvZ1gJqx5an
Tf2iM1W8kFZv5FtG9IgkGKRgKMYBpi+ah3IPR6GflgmPrCssix1P4rzMdlnolSHIgJ3mCYfgHAnX
4s1YtDvmNJhWs8wdvm+2c2s9ceMDP+yXjbIQRydSFqO1QLVENlryxmh8pW6URUy1pK+lZ+lZWale
u1Y1m3lss5YW3WFed4fqoG+yq7CdT8O5/5Q1e6xXTeigYOWJbAiP5k5m2oqA8RNlbXYGkBwE5Ogh
Plsiuw/SdYR0sLPp/EcW7aQtxLmhc5vxrCmrutnO7UlG3YI/QG7sFodF6srzyZ8O4+TNy1HyhnFT
PucPyTbYEhGK6aK8ytJraXxYyZsuPBsvwZy8NqKxYjLvRyLtY6Ahj8H0LcR2HnvxU3omzvMRDvCH
kRfgLpgh2oCAWSmHVbwH7EGBGoIrRiRPx60nlM0Ov4SX/rE/Wc99CqqgqKq3Qm52hrXQS9kVEpnZ
g8WFx8H8I/thvhoX+SSeJhKcR3TlqLlt/7N9D17bS38OXqrhlA7tUqR7LzOSGEtEsdSEUJaqapW2
jk9AXUp/E7ctZX5ptyHG2Se1xtCyTnM3ooSqL7mA2+PB/NF+qWC1yMarnaTfdYf2qL7qDxQ53fSi
CvraIJqvGeU1qDNG6dwSmEnfo+iILCXo1xZxvcFCvRRfsb/t8xXErvLBvIqYeZuvSVoLL9m1fVHP
InccqJGqwAiXbpDYWx8yjTXDRsY68IgXGSYQ2L3XuVv4+SIqbbg0GKMFm5ad0Y+7klKYFPs9tj3A
BBpi0NItBw+SX6Wsw6cyZZJRQaN4Vl1jrw20Q2zCKom1Y4epIlxwl0xa5KRFtqdKWpTKsUPVi9Rw
S/VMf1DfqavkWD34Cx+cwFULHfQSaeXgWssnEvtcPO9tSannTRDQmBpSiAb0HLdiwhzEQxgy9k9z
xh1GgNcruxtvDfila539z+ArbGwNe+y1zKHRvOpQ2sNukU6OMK3RuGoTNS5WBG/AhKjAgwetANDL
zn6AJA2bpSZdZoto3y1gUtY5rmn8jSE1Ock7pE/ce+UqrN8VqC/+LlM/LNX2OQBqKPI2nO2k+ili
4F0Sj20NKwSK6WhnpRuPjl+4mrRV4u2YfkhhDGGU7VnP7Fx3wuSa0drSx6/If2TbNChg2oVwnK6s
jWcDbC9PvbBVuoPWHZKz6kWX5F07li9K8Za+gCkqnlFLHCE4Q7+R2muMRXTduONFejuxJnmtUz5F
aL29ErKJhp4LU4pYrPLEK9mdAgd3wgRHx1qZA6ZvMJY5dmjpuYvzLRo1W+x7R1xP7HrL2UtONdHV
02r6CIqz/KBZXtYnTsjxZMgfuwe83Hprm8/SXnysTjKb2ezMmMdDF8cph8vxPHwqE8sEVGTmiF6f
rufIqR3C2DgafBaetos7R302HhnrnVLNAfbgo/hH42knD+0bSLcIfJfMFGlrqI91uY0wqtGeBhyI
XXYVrzK3+sAQmz6BczC33UN+TtHNOOOeOzww0YCjMrGLD4gGu/E1hP+Ew/4p3CXP/qHIbcBCowYJ
d4Xrcv6qnrFFAZCcylthI8uryrBTXCts36FdL8QLl9kUHVl0/hepQVWMvJKwJYYiNqE+ttgpK92M
z8KL7qhPoUmypZ38YBQDB1sSD3GzF3SyATY1x6WmucqQCqhymEnihkFsJFSuKA7LshZsVXiVKnAr
qTd02Z4OqMdx2pJehrr2wNjcy+9/q3n23wsgObzj0vsu/n9ojFk0k/7rxtiJaOIueE9/6ovd/ss/
00dIJYb9TBOLFhRUbc4rv6ePKNI/ZINmmUlTTFYNkVPg740xle6Xqum3v9FlyzRljnK/N8YU4pHp
st0g0qDiLZ1ckl/CRv4yfOR20vzjTAiL4haaTOOV4GTktpL4S4MMpkGKwj82nAAt3borv0alRoEy
q8dGbnUPFc+jGTaCZ3TNwcqK8uwXnbbusmTZN+VjTvjqRtKLNQbccVHqxvQ3neF7NsNP35+KhUqk
q6jRJgRte2vs/ensOpSgzkJFQm44Iu5D2omaVRx9u8Itg58p7xlWhJa56mvUNhqys3MdIILXhOhc
lq28MeZwrWdR8VRRutV08sFkd7onW0iETWwpook/TIOuFIzhdm6yYwWq+qBb9XtVIED36YOtmae2
Xh9M7UJEQO2KedWRcR69i5PEWV1Jg2uVxtTWeuDWzNXcQpHeA71S15YyB6d+UJRDnRtk3w4XJRqy
v/sR/dzb5BKqpqQqEreYZJCqJ/1yvK/0CWoKU0wn5mIvpj4xt/cX7PrmthqKbq0NCLD1ppZwjvvp
s0jP0dPkAcv5VAMgKiO0RnG8DAJp3IaTJLhSQubJ2PWuhS3sXI7CS6OlnI1wd54NoTvO3ZA+FjoH
i1JQ6eTgTcJd6u/DPNdvklTKFiucdlLUuqYcLuHKmc8D34XT6XRk4nQwnueeRG3kC5uJxAkSFhQR
c6BSXiZN0J0/PZD/ogtr/Nxmuf+EZEu0FJ3gCuRFv+aXVNMELDpUqLOpWkeGsUmKXAgL5XCJU8U/
9Ciq506LQV5WNO3KORzsSoT0IXR5DNUIp62ltPu2B4ozqslC6hhy+8kY7NNax0Gs0thom3QfZvJb
Go/y8v6hNsJcbvV4gwryXs5yZ6EXV4VyMVeWeB5vL5nGSYn5Xb2arRJrHd6ZszVBBY4D/XtKm5OW
9+W5RjsFlKnclqOCUOz2oknl73/UfdyJJUxYsrPUA8wY5SDGRbQaWiKkwxJKuWEWewFVLgACxVq0
CoJJs0jetFSD4YDx2+EnhqFHLMfdFIXr3oyadX/70/1DWL2o6boo3oRGCgIhoWmVT+22LSvOLr6D
iXFypiRQD6Xh1zu/aP5uDbg3y39aAxBTKLJumJJMVvx9tPDnNUBIrIaO+IhlwhREVy5Q74ehAdsW
oobVkVcdiAWRLKIZPyFg5GxiVuljRtu1worl+doYLOqx1h4oxTd525qXaibCBBToAfMGSddKmRya
BGujeUj7vrqWExa8pNCLfS6z9SoBwPcqB8BdqmhQ/vrevAcm/fzmFLyhpqioLPi8xV8WuH6OE11q
Y/hRw/ChWiGgqDwc9746wWcIeKTIzemlUXugmftKXsS1kaToLOj+ZxiZ1UYk7ud8/9DcG4Jt6R2K
xNvH7i+ZbgwM3YsA7ZW4hHEQXX2MBaueVCXX9JP4KjSFvhCsyEtUmMBqr42X+4vRT6hm+v4wZBxi
O2IDNpU804a//YuwTqeLYoSd07IDAOe2meA0pyyYxZNeA8tsrUF373+8vxh1bCwKwwy26CyEgz80
qKh1RX8ncuiUTGb4JKtlv2R2jb0dTJdgmdGrOSWvkj9UZ1HqipOklPAMq0WgYrS4MeEbNPm6xRcp
vWzOiyeyCWPoN1DMcgZLa9xsJISLc7adFRyyNbvVQjS6yw2NdKwjJbgGoEU6BKrnLq6CaxkWXolP
9jKo5ddfX2Lt1nn85RKzSOsyty/Xl7Svn/cwE9RYJPo3koqJYLKtjXOQqckjQN/RnpuXIDe01wAu
UENpz3oN+f3+oqC/Fs3gkABt3Iwq9WqfxzOSM2QGbGtnzezJQb69yElm7pRULQDXWZeoNQNcpqn8
1k9Wu7RiQ91lBLJvJqPdRvVITnWkoFtqFOklnI9lZ8m7TtfxzlCObEW19VckoVwJH+zRy5ofWaGp
X0mxbmtlhWiPYCKNkbpTlYjhGnETCmshlupNklrAiSek9ZtQqf7Pi1Hpf7PfSdIvqSDcGIasaziP
VdE0eWZ+mU+hP5SnGliCM4xeqKvdJs4GTgXDEPabTPNvHbKpb9chDqA417RLensxpcdGVsRz3BvB
oTOrVcdn3v7xUuHyKEGrI3al309KIyVDMuDV0KVnrcpjbOLDtIaYwSEiJLYjLfoli+cGDCsb/uTh
uolPplXMHF9BWgiKL3g10lQMkeWuUGX1XCfIo3LNHNGSq8+WxCMiWMPk+HGFMkP5mnSmQZRQo13l
an1ubi+a3A/0Xa3SrTB2Va2ZHyRpCtbmXJ9FK6m2XaeKOJ984By6MdulUFpuMWZXORy3AtOkUzyE
7VE3OgI7b8LO28t8cz+kQvimjZa1vLu7ukQR9s2MzFuRV0Kb+qcJ3sW5nubljXO2hxlMtjvOBUuo
5JNxe8EfK3G0YogyFnO7GLGDEbQz3qw9ZXdGYCwijRIYYdVCv/aDWAeDV6fvrZQetRCsCEicdFf0
6oBkCwBZk+bF2xCNL1051heyMPJ9SECwM4MneyvT9hFE74DTfIrP95dinpYi3Fe8JHMOTN/QtsOk
aPshFj7RAuaff/0QK//pITbIO7XYf2TFlNEo/PIQG3MqY4qAjBnW7qj15SXr53IFZEK0QePTyQBW
vU3hMDstGAMMlh3g9SBZo9oq8acxPCDX47vWshH3ZWG1qyQynn0UzLuhDr+SyBKWoaCe8+lckBXn
JnmDlwVy5kWdhmGFOxC7wWTt7i9ZhcDSj+QGerHeP5WK4tRDND//9Vvm7v/1dEDujk7lxeqlaTIR
9788aRWZBJ2pou4Sb3v9VDzeX1IYOjEIjcsgq9I+GM1X+JuNHbQhdCudpDopot7UCGC5aoOY7wSf
wLiiH6OrmUf6ZuiN2Ln/re7rPSAPTKnNoIRX7M/+EnqChn1kMZVS+mSiuLENRr0+StVeTFuGq7RS
g7YYN/c/NhVK5jYMLTZJUftG7o36s2C/m1rzVJemAFurUT1q+mXutyNT5luI3Tis8U9d475+rGJ6
llJU0RWrGOiEtPuSw7oJoy8zGeBzJ/QiE+vNR3ZtMxNutPZ1UqwXFMOm0/1oBfMbBJ49lwltAgFE
QZhMb6PChqYUN6I0O2Y2Q/vJg+m9GiJalEqxNHRGRSO2EALHVOgygYwCi+5flUKxqwbzaK51f36z
2hyoHUNHCfZUm+WnuO5fY+i5iZG8m5VCniAtDQnqCW1K2kVFjNBKUeie9YN5qE3UlpovvM95dY6G
WUeYHkZ7IaM7EeNBDQWiEEsicCRQgl1vUUVp/jWO4pdaeNT16qGfDHUN0RCxTd6+Id1KUPgOz0LO
2YGoSQcMbG4jBj/GpuQ7nYhlXs3Gp1gVOmfQFxFiRbmfkSNJoAifQhgJTJmsvT+VZ1TwzJmDfilK
MAapBlw2Y/RG0YCKfCyyBZgEwa4lf1nL+XOlNIori9GM55pOsahVE0FOeFtEqyFNif0dLTtT9Tpa
VhLCugRD3BwCgRAqjV5MEN9cGNVCKYNPkVABwTC/QAMyBO7ihRyF6kJqM38dXHAHNAjfhPGg4UO1
U60TPak4cuZhdcpc04jNJ5A9cCVvOg0NG3KXa+sUCeEoRN1Sqgk/qzVTc+ROJIAFp3DfR0BphJ2K
2WaTay1qfZBHQyjGnKcx3Bs94uAOj4UBG6ccg51QJlveGVAnlcmML/tM2zvZVqtaWKYTvrpS+g6F
Utz2N6s4sYa1I8z5pe7Ex1hYdj3xdaaJTEAuyVbhkDz281outU1ooRuJR/1kEpNF0xK7YFnR7Y5p
f2mTLB3kZL7ONZ2jRtWI4gDoxY0I401n1VtpKFmw/6QeXrR0BaBt9GjrYe24Wq35nhXW4EYrv1D2
+o3k0rZiS8hOXT9movENhmY7aGp4HGkbTDUFxqByOTGU7lEzw1yRQ+EkzQ+30KImQJQYMsWaWULQ
/Nl+YKmraY7RcoMOkKV9OVqnTsYV2HTysqWX3gFyhvyRXAVRfEduy14UPKeE4U2huMLRaCePUUg+
RErWOP1540hqy3GU0EC3z51V8hjCpp5rnVAmWsEz2NzytlEpbwCWP0PjVbqpSiOylZjrSZt+/EE8
SPGa8Y0PI14PoeiNc7YJlFo8ZhOJBYPIwFOueJgnrbjIifWOWl5a1UNl4YpRaN0GBXHVgglHAjb2
wogEad+L43d+A7aKYz49aVG8aoICUYPFRqh0zegWgyhvyKYIHUlJ8G2G6mbIb2zu7Gb+9XXDGyZG
mcWQu6g2VpEafzQDgXhxPG4V2Bymn4PqmHpOeUE626mVvynRVK3iMr3OpX7KmNEPJk9gPaArrnjS
AHHLnkTHwu4ry1pVwUKPkh+mgCJGqRY9uR2en2cig+jLZPr1otVAPk6TDlnbLXqod3UFY7fM/Yfi
nBFDSJrzbDpN5r91arEG/jxj1YIoK0naldJD2FuDBObB0MBrQWVh348wL+MR8NWNb1YvmLzNHS2Y
Axf8O74ZVpoyEqDICrM7QWDGqnMeGAtDSqpsMauXJWjSvaFPrOlyyUXA5qd1iL56Y9lVWr3Be9Ab
EyFxCZ8mM/yXQNTbdQyfKiv9lBGHCIFcpOMbVe1T40NWSuSSwQb2bFEpf3TR3pIu0aR/x5hyF1GU
K15Qd1gzK4n9xM/2dUniC4Tl57aEFDoTN3tjlSdOow+VZ+Bhg7IqR04f/W/mzqQ3cmTL0n+lUHt7
II2kGbmoRfs8yl2uIaTYEIpBnOeZv74/j+wCMuN158NDb2ojQBkR6QNJs2v3nvOdFozB4P8wLcZJ
5M68IWxZp9MvhvScXXPr6jT5ixDVrZaq2gYJsRDdI8SSarCesW2ABimjJ93ap8Eh1wig3L7Hy4PG
J/3ZNihTM6yKK4HU9OJrqMFdY//0U9h3boN61nOfOneYdq704d/glLrlumTpc7AtyPFYtZFGQZTA
yZ7aZplbM3cl0imTL84yb8Kl3CtGCqJxYvRpupfKfjbJeFvFvSAlyksf48kw91G8skWSnPGndHC+
0e7rfJeDoLj7Vwy8l+Eqin5IF09zmLIgDnOU7e2qOhUdjqRsLFDh1HGx4VEoq/67B4Zvlfap3paj
8S0s3fqCnXEdc5c/s9m+Vv1IY6DXFih0wYgpJNvD8B97qYcHGzPnuouTn2UYEnF0Z3ZjtMIHi14/
jjiA4d59cTlybTKr+G51tP3bOH+xBvnoW08xU5KlKppXx6ri9QDsq3Sa+dxJWN7+5K/vdEmoI8g8
Kr9eVWkA0S9HxmF31jLEkxbrAto4ZfGxEeXbMIzgyxrvG1yQXR1n+EWTnP2haL73UXfq6XQs6hpy
Qzb2pAhENLBKrKgL8lM3Zc5FmePYWg194q1ghTk7lMNCruc+m87wHvDapPawQ4qdrDp7CPfOyGTF
8W9kFj1jUt6a3GO+qtW6GkJYK0F9KUawL1MUf4tnda1joXfelPrrTA0OkhH76DUV6VfZR5pJAC1x
GeNyksc2cec/fphTx9bE5ldmOj0pXc/X0CLZKu6yU1U+0YVkKnTPKMrvAbWcK6A/j+6nNtjWPWul
bGQBmqAo5qDa2CgXuUYuFCMoGnhI/ibWPGgq+Nr8D9n7cDR6mjZ577Xcjf1bnE5vOrXqjZvpZBf5
40vXDl99G+KXjRu6B3S4shqBtxxXwbKOk2oTpfUiArqUhhSKntku69F9a0rahJl1qHWqjjQJqR8Y
ruFQtJx23vU5qQ6eHUuqitI41MXsIGl/VAUT595zc873bHwMsuBVtOu6FeuMtwwTF+lKE8/f6Pap
lW2zZtbQTVZVAqUpy8kCTRLfXzVuhKfPT75YpHokemc3JlNxbWwrdUd1gkYANIHJ0y+Ha4lz0+vr
A7iLbNE5RrJ0ivA9mJqHisZjHc7Dpi+zs5FGq4mEnpCBIQCjS6zDBe6zjTXwF6aBOmZy9NEzwn3I
uBCp448oULAHbLrDxfMwJ89JS2CO9qwXbxqwWyLWTDt3PSjxKds5wB7uE8si09WA1XShy36dRPgU
RXTK57ZcJi3j7Sg4SC8GDz623/3RPYXUXcSBdG+j4db7aT60Hc2DgBNNSvgJjvQZ6ApzWoJjvPSe
iImswbbaTVp1E5d9QduDt8SIhHwKb2WWYi18UJd2HQ9bE7EhYS3zPSUsXzSAYjdJyVFfSx7Jds7X
6tPNuB/woNk2seJxdAzvP4Ks2g2do/cTNsEMb9MGBx1DthLvHuUT3nKkQJ1MmRnA0nuWY82UNu9B
e4yw6WpLoIDM5YbMV59cEJ/xcqGipYevmJE9zkeTf9r4fQznzyEqaKJKZcw9TO11HrkH+8CGKN1r
gPkkj8Vz9SXy+xNZErs48q/ECxCD0lng8BovIo7RGiiT5ksi5Je5WhdNV++cPrwUOdfNHZqtK9CY
BAatgi7uD4pdat0YasujwZg9MztW5Orr4DJFHEsKecvJoDnbMHXhBIEOzxZmwt0uMObT0wm/h6V1
S4sScVSrYMOWxQdnUxacqBpXMqOglYGpDkaSb2ZLNJs55phAFukPbEUJqtYOpNQRE+NwgtL/MJva
wCkT+ehpKnmeFdVAXmvgOIg9q5TRb29UHN9WOW+SMr5oIQHaPMYmgtABbjUQrPExdvL5YM3NZYS/
AIctWvtx6C3rSVEXOtGxmuYPjGDoeYLuXDl63XhIdd06hMHXMKHXFWebcJ4PyijdrWnY7xMI1qz3
Tl4G7BwjC60ZFwBIWdurrIvE0sOlf+rsdD/1zUsZpmuQd2gIgwowJsMVSMDIWxLjqymG9CBq6Cpu
VH1tcgmq3MDqS7Jls8g8++JP77pILnGFi0PM+LgE5wJlzh+pYQTrWsrNHMwnQgeiY0qIZSZLnrc2
fIDROaEKn4fV6CLNgHU5r7PgbEX1D2xjeEiVtzEsEMTlqLHExuGSoUv0mhk76vpL4ljBNWjHF5tF
pYQ0vYbzwHaCkVL5j+NIyJER3jLEjvj9bn1UMotWoY0mL0FOWHMC1mQg3pwciJ9Hqz1pCBGRHxJ1
ielkit2vX5ttDi0Hk7xmfdnVJqFmyseP1hGjbSKB6X2gS4brPNYifKcCX5Wu/dVn6AMIxnlJJOKO
vnHIB7Mv/fjFnTjez29+p2OO4jGZngpl32zf+wnTnfwoT5iiTeb8EOWz8ho4cv6RBsMqVwK0opDX
sOVtIHU7l2XdHyZf7SYUkLIL+VIRdeiF6/DhxjRbyjmqV02u9J7o0a3KwCqAtlqzzb02pf3BExat
OhKdF6TETUusPs2KdJCPFMSBUQ+AjdEgARlqykRvUhKlHWyaOODYoEhaWZCgjFIhfEvKdAdzEEVJ
x/m7FXfFz8BzYKEGCpz5RxyUb6j08GgP3amLY7BcPgchZZp4wO2nrIMkKowBynP6nDAzC+PwaCeI
zV3ZkObjSHflB/OXqbCex2d6VsVKsiEfIKPsI+Zdy1kQlyLmiAtEHEouDNQBzgPTXZ+wTJYrgqd/
BpSkdbpxAohF7dB/L+wxx+xf7zFab6Ikbx/k1e0M8DCWCeXGxn3gdVgRUkameyGYQrS9tRVFKBdd
XNDz6DlYBs61mo21i3mfNzwuvYI1r47RXnURBL3+7m8IXJYJKyctAeNv1GNob3t9oqh58smuZKqG
QnvQ/bqj1WNK1kUGNiTvbYbBf/LnBxj/tAemqDqWAwT/BKUaE9H4QtbKj36YG2bIycEbXdQiPXuK
V5tHamt0Nt0n8aov1YhPBPbbBrjjZ5iTxZMLVnLfeG+K6CgyIqTi+1IUtHgyatMl/89DcVY6cNRH
te6HEKBZRkdApJC6onPsU/OnkfVhTfmHKHMGDT3hN5rnzLOW/cwsmmGHv3FHm1XJvqrRFkvb4SKp
rljyEUjeVfMqc2e5kEVwMzqiJfsadYpF8kQdluM6qXzOtmFPPEeSDYCy9G4qI+wQM7ejMBp2rSt1
MDMsW2MI9+9oSZlvbOzh97/Iy/XJrRaEDXTmZpDZe20ftM70evIdwlZwhkduQG0WjHqt1ItzJ/B2
Ex1qowAKH5FEpMAubUovf8p8GH8K58iK+IF3aFdirSAUGoL6tR4swp2j+H6fiFPkm2rPM4SEDu3B
SVRbT5Q2B+xEIphpjrgL2bt7BHU5xcB6YMqshbMBLngN8gj8cDfCVzZWTkKLoGQUtayj7HOklu7V
m1BAGy2ic5Lo0CbVxXLTtyFBruSI4Nr6TrxxavMndKlrPIOcSabuyYB5T01dNQs/S782AhluhuHA
olXHtU6+kg2Lo79fGQmJhE01bL3JvkfZvyY29r05QETVp9YJom8C2YRilJyxfpmYuGDMLlk5s/+N
6Q1W5DwMT1VIQpbpPHXpHF1vJbBPgE/lrYxQ9ICkOo5Be06/YbMjC5M48MQhWA8wQKiadqFqosFw
yC/z4LmozWdSQaJObrKZrEp6GvySf0Retc+7dlfaEn3nkLD7Fc2hrFDO9Vl2mRN7hC5IDpTDafbX
b8nIBLnR4px3ChxKAzChZ0caTFzruSlfc7jPgPjao8zwDBM991rWVsDJLX4OtNUsSwQmHE7QuRlh
TTg5e3VR0fJup43q5c+xxbg7kH4x3A0btl9thYPEpHdLA3mvtMZVTsbu7k4hTKFBYKmmtFbtiJiq
5h8VH9FAW4j3VaGHM0H7wQf0YnCujvqwQibApdU5xAhBxKwC8H5DQwVOb4OZGAGwOdPBmMpmHOSL
reovxUi34BeaNSvjGxnJVHK58bPJPDYBO5gXEs4cHeJ8AyWxWtH+fsknnwZvry6JBQq8x9CTRvMu
IMK9eawNYzrWCSSYFqIinmFaF716h0JevCVG8E2BQ4F2kF47QrW43UNwdGSRGmH7mUqDyjsO3vwW
JX2aXc22Gg7egHpSDr2/ywJ1wmL7IzE/Kx1kVNAsIpZ8dbVJllKKUFH0LBHx3bSZT2vb4ChUooqr
uzZ7bKNwC3HJ3xEDA5rXAH22dxqkKz1qx2SUPstP/TUdp3B1IrycHr59xwJnNdGF5EmPTUO2u/0C
NwLVb6dDcgCU+2CPBcQkU3ESmgyIBIeK6aJbXG0GIZbgIjniyYxQIo9Rei4Hzl41AZUFaN/Jm+no
uOrJb+H+gVMkTtt7ZSNllULBqIc43QurpBFoUGMDiV3osbqIiVUsH+km0Txw6P7i4TPIiMhMakEj
If4jvpc40PSXQBM+4sEwjsP9MBi3zlaNJAXScVloxgu6C8/j3BImbLv2usZpvMnrkowYIBqbiu4E
/sUV75hugJk8iNjHCFFjq/CYO+x0VH0v0oYWcVP1S2riwHyyZvT5qjb3EDA3TYWBqk3TmnKWaAQ2
rwUO8okVDf8e/uUFuhQMXNyLyYC2NzaJHMsEOZ35OH5EIbGvNMqXmCpQsgSXFK1gN7Wsk3byJZXo
W/s0eDLscT+MM4nTNkq/0KjeB+GP+/bJqu3qjESSfhnMdCTf7iDLbedND6FpXj1YQQvuxJ8VRAsu
RmJ0zGhiihwUWz8ZYpDZmp06Hi+2CxTQGGybrQeIhbghm7rmg7WMF2YwP2t5mDL3MsF8jSFsRVQk
o8sN5PisnAMY62VaIx2qzY5xi4e5Pu/RryZgmPvoKGsoZNXovIv7NZ+Zi+6cWWzdpv7GdiAWCh3R
sjDF8m4Mr4nr2DIs/GzF/LOkB4jZofswTWrkDEoQg/LrhF7mQFTFLvWolXInaEGOMy8fcYEyFnTP
KYQnwOn9m27nRVDE59kb5Dac93PMwSsOzujuXmld0+KAniZjenRDrT+IviMf2wsoVlMgyCPjD3z/
6ZJcDtoAXtBsA/JWpBtCYI8ZMVShGW8SwuYLMsIvsoUxb2KugfdYMrB48r3uSqT5ogIne0vNxxgc
5FVH2F8ohXSUYdypgxwVFVH3zc+kcfjuCP9Y80USKNM8tvFMUIrXSg7O4iUTkVw0vl0urK76ZAIR
ABhL4ReP8jq4c7bobf0JdorIGvPiJG636OoSfaiiXGa0ie6HuB7CdF3AmDV+pMb/QsHvExwrVh0B
bGddRt/dZLK3HcEtJyQd3KbNtOFT4Jat0eC1lvk8uJX5bMags6iYF7kxMl5yOaMHAkzcmBvTVXfT
IVd5cGP7aPdM67kH7JAgrGYkxFEa/oND4QL6eZ6h9M3DkiBgjjGTd0RA0j5YPlz3KihOkanrB+EO
4Raa57IUr/lQfgbk8r6ahdOeWLihe4G5305Ubhttez+dMD7KygV6Qb563aHrIYQuvJYVDtpiLCnb
aaqvA6v/JoaCoKopBzcW0a5LTDJkMxP5btm23+MR11RlLQwrN7YBs9FN6zHprB16ArAS6lXtGsN5
qLrs5ul8VVEVko25zdoKnlmSrfu5GOiB5YqxdFwAFeC/5+ZFEYa2bwOywSInGS5uq+pd61KzdvFH
l7XONSZR4xZZMyN6J3wjKDS6/foR95hnQptDu+UR1AhQ7AESennjfIDsASr6oS98JtIR/g6nyPNN
HoXj1jfL6XFwS+vapRwlzPceVcMhLPzoMZlLtMUUsgtQLN3u/odDmtkHIRqmMX1frvoqZmxa2uJK
r2tYO12iVmMVtisxNM1Ge0lz8+4/6sbmGQyHByNx6ptXTP6RD/+WtZlJPLZhHaJMuk++/h6UnJkZ
kmNyYDsD8yJs7Fq4XJW5FooE0JqUgLPU49mYZf+UpS8T1u0bZ+rhKTSsGjzRjOX//qsxQziVdpRt
Jk//KDoe/CUks8HNn1PHrp/tpPhMvByESdXUz24uNTrGDLjC/Q+DtmLVDubnyYpvRhV6XwZptjSk
q2znzb317AzMU3uU4r5LCWrE1oiLRo24ruz8SQZcQs4irMpBkz9p2YmlNQn7IcMGYCTlUr0Vo1t8
SsJjFggbs3Po9Ax2ZqFWZHxijw4jwm6a8ApAp2GArj+s3lZfyV6BWEVUQp3Y7mNuM+QYe/XD50R9
33RsHpqPMQ2/BrHRv9RkOKAN0I+xK7AMF22Ffopkhq5u8u29f3oKnSo+2HetXlbJUxlnJQJZ2X3W
tXzWQhk3VxxlRP+iD4b3csoAvefVybbolNtiOMyx+xwGFpJ24aAdwiCXj/WDjhkrtwxdl7xjEO4E
NoiifqnboHpKOCmZ5rmLpv4LqW0FSsoHQ5PUBqx4OEygLJdmJfHxUDep3AhOEcoxUOrPboz3Qxcc
kK0m3imhb55IigdH+A0DM+JuEzw3Z0GKfUCG754vBaDzkLWvGX7FCvIN91aAF0AxlrLhR5t+icWb
cutgOIW7jJzPMrYJiYNOfEvi+nkahDxYtZvQdMuJkbTuuTCyfARQJle+QeKBG43yjNyWvMUYSRxj
8onuRVogwcq3QNVxezt1RTyWcB4nleYXGtCbsWq9p7zLb3kCqqS3vYPTw3ZxaSItvLvIQ3bBqbOy
ap1N7a2efg1SJGMPt6hO1nxPCuxY9uHmISDNCEaEQ5V5zD1y2RNFGZF9Iy07R6k8f2X99Xc60WLf
RUQlqlZtA+FlN3NqC9C0zDAL9WY1kF6dEol02Y42T0L0gEj0LaZceCjqO5M1B+w7c+aHvFRdkxaB
SlCHn0Njug+/fuSj2ukqE7sJieDad38ClWYzhao+V/oblmwK4RKbeY7Zsx2lfYrYizzR1Q8JiSQT
5LXDpCI8g57aeWx466QZuq2ruFFLofXK9NWeyLphyWka+QsOPJGPe/Y6Dy2uOJUhKhgSUrKd39IH
nUmLB5sZkdnZl9NRC50sTRVxFqjuUl5/BAzHc7yPSAEOysr6nuWEA0MyyczG+JKa03RiPogIIh6T
J6dQK9OK3eOvH0WETloEX+o+yx91Fti3XAagX7u3ACHLxmCMQqSeGYI8b74acMuXMot/QMX1Fi4M
x0cXReWi8O6NnZlGbaPbU45NbJwbpI7A8FUijQcAF8WqKoW/ArqdX5WBrks7bQiIjQE/h636Q3rt
D+9izkN5S9iViT+g4ipwMduADRmu6hQNCxSncMr0Joa1tVd5/ZRlP/Mg30EQni4yUeWLP4gfokKr
LuLpIRo5VLhJsi8jGZLPdDcqO/HZEPWi7C3ndWpz51S5jfsQC2Keq6k8z2H0YrVM+IYkMB8hzzGK
g22KvcUNqFgDcwtc2jvnfZyx4hG1IIAyr0ekuygjykekMPNjgBb51rvjsS6E3Mv7ASUxo/Ccazs4
a5SJbtqtleyddWIF/qkkWYIeHjgBJyTsOWGF2nrWND3Oo00ucakfgrEhg6NJ21McO9Sd6bCJ7/99
tPIaHcTCbhL7mhYMEr3GmunNk6tQRpolKu7kupnw7ZgcKl+C8t5bj+3hRGajPo61hJZU9gwoGlvs
3MmfX1Pb2IpQRh/L1jGHs+lPM0Y8iBymoXEhpXjRSNNJ9kOR5vCI+JH6Mc2GXDJSHRDAeh3Kfzf+
5vovnQl9fJlpxuWs54AWKsu/5ZHvUXHQaDK9ZNNngffcqMZ7Lqp3yZTtYs/ubTZZ4vO5IwltJEVD
4kVYTK7hEIcbkBbXcDasquix2c3M84PUMh/pi4mzaQybrjOtgyjAlw5u/Toz5d4SkIOVWrvZOos6
uk5Vnp1cI9uFyHuW05w9Z4GZH3NaZCs/7RAh2nZx8QFAX5wuLi8BQXCyeQ6zsT42iY9+1iCGunWm
Bx7Sxx4zyKfLQbRqSH7PG6C5s+NACf3vOqcYIC6gq7/vCZ5byq9Gd89citkRfYJhFQXWoXQDBMZG
t+X/5ixqJTjF1XDq9WD061l43Wq0MhunaIq3KkbvZxulcWUfgivR5uOzN1Kk1BomnRLqoFu6jTxX
yaqtqnETGZ2/zUDmrQt7avDPg0yJwkYv47bVz6oHp2dVAEN5Ml6DeWOoRh2sQv1MvWmbjWFxA2oL
/9UlXn4YdcYZRUBQ74xpVWuVMWRL+7M/rlXvPnkMG/NCOU+WRz+qDqKPNEzpAgZ5fYKuqc6dcbEJ
1dtNtfGUmSo4DRRIy/qt1pGzKXVHmB0Jg4QjCnqwc+QdGHouW1wTi6jXdO4Metkger11ENA6QlVR
n3R6D0b2Y8IocZ9s6OXfA79RxHnkxeyhjlV6mc6lvHgjNv+5JR7dzoKerGlAHlUvEuC0FbP+un34
9RtUchPylOFuG/LPSfT0P2yn75CfwWqUQ0j6D1nhW8SB1pL+ankjn7682f0PtKH5xaNuOKeE1miY
padAlvxgzATHowxQlAT9lWDQ/uombnt0Leca2N3N0LX54Pnp8DzEzzI05MuvX3LrqfSEvKSBfHao
j8+lk+NWiGfvfdLlnkNMT8suSrcNbPPHxpmyx79XQDLj+U26rR1L29KiR+A6EqvWbxyfChZu0/sI
iCKEL6hnGuNRxQrfthWNGOTL9ujdzRCRSeKe0QEeyKeRh4h8SuWBybJ8o9uwpYCmBL1GV3UeaKOh
WQmtVxA7KU0JUy+hGqIsJGSOzkvh016srSMN6btggyDEg3ZR2xNYceZ8UlzLMb7gWerPv36IkWFY
Do6MgE3+mxF/KyMG9ZnUPSB/yKZ90+yK3sWkHtnhvo7C6Ohp29pPeVwdsuar07NddRXxgLz/PNzY
cUuM9LhpoTxf+/uPsOHeni1CjyKGTkhZwgQnv0Vn05IpemWVv6R96xzd0EEtU/QIW331Ona1uchg
ldO+Toi8ptMwK/SrHJr7OyK3BhCb2O+W9nZCl/cRnHFEwmcuCjfGhQ7/+Us+YuUtkpQYj2HGi0qm
NTZhv7h1d/6cm44aYgx3nhVdXd2KcxWMb9If41dGMvg3xjQ4tNaXEWHN7dcPcreIByEBaVMcizAl
AsJvq1MShquWyOynssWh+ff3zz+JhrVCdW1rraQrHSUV6Ks/O1eqPNKF0d/7I6NmmlhHgBUiyGrf
+mQWRHu1zhIiIvoMg78Tx+1wyDwWN0kK1rrEZsMFizc6wTdOn8k5h25JflwQRddJ39HYYU9zx679
i7Dsb0WXjhxNEE6EPgK40nzzsBSSMcX+RRrBrU+J/PFNSAMcvmlSm9Y1xDew//uPbN8/0p/NDnxk
EudME60GsC/7949MgPXQllUL36Ar4GrNhE0kHllZPa5333TsTT4icmwkx2vTl8ZJ586KCPbo0rI3
XyID4Vth1O0hQg9Xeqr5MkaFOACtA7VBffHeBfeRB2kwXYIgfgK44pLSDIldPeCt7g3/65yX7YMp
a+aQVYOMtBgvQL7LL6HdAaOpsi9uYhwA8IgjHhT/aGYoOJlaxUd6Al84EWVPf/+V/BVI42AjMKSE
cWZrvhVser85fIJSyjDuuZeF1RMbnsQ/VSY+I5M6vxL3Br2JOqB3AvrxFtTXv3/xX/6hv1wPXt1y
uRDIuyGzGb/dgnbuNQNARba3yf5IRfR1VPYevpe3glIfApAVB9zkc1qvGcISAm+PHwAg22Xfds3u
79/L/+2LoEEhDQXsjafiDkv7k5eTZVCQxczE2Zf5j7GpqeyjPelVDoO27qhC3PbanoGoQlb99cr/
li/5/wfq9z+Q18eX+/82Jf+vPCjSjz9bkvnrfxiSpf0Pw6UXZhiuqRkWGPzJH35k0/yHovuGkAeu
n+s4Nm6A/+NHFvY/uHDKMAzpMuL+heP7b0OyMF0cyR4rtcll1ZbBv/s3HMnWL8vxn+5YjbX57rWw
TRtPtKvub/DPtwltKcS8af8NbShM2qLrGlRpfYtP5XOiFUmwnD1EVfMz7aoxK94i1GhsPGkQic+2
NHI6f/cDtcQDEDlFBBRoVIaTLqdRcuoeAnNKc8L4rAa+dKV92qLJkMYvpMTJOnBWUhEoW+1G3Xh3
yn+FcEH9DApztll2LKC/UATqRqT2MoFp3rwnKJFiTn1p4D3ZKht8/Ai8KjjkOMoN21omWDbEV/yb
ignRENu6O8rR0NWHMjISSqJqwqk5EQEaHDI3YdyBasf35/cWITt0BXMQcWoyujZm690Oeo5YuBab
mCNpVfIZfXMcWO3tpra3U13VPNJ9M4zbUXnGuOmSEmHiIspsAxlS40jW8oWgfU0VizbGIQNKJEwi
okz0Y85QfsrTXWBrFt8ZbJh3bEaN6Mvo7PJZtYIayCq0GaDLz0ZkTqPsGU4xSrfS7FKQoy36g313
FjM+ik1LGYsskGb6kWeTX0EShxc0BkhqDcKeWywSbvc9GvqmPYOGnKDKkCoA+QCMDJkGW6vIEzkf
fTm3NIQTAlQfqUxlfBO50SMK0ZT5O9sOEBzETUsA8mSL+BPko51ic6iFrAE0OE1zKoJYuvXWjyIz
2MdWQgYq8C3HRO8cpFF4iJuoqQHJcnHe4oz24ynIDNJBQQTzynmctFTkk9273U5MqRMezakJx80s
Z3e8ZBiCCZ9ULcEXo1MianCssbPWfMkNAjMBnEW2tfdVl6V+GyOyUpC0uZifA3KIYFKpcKKp30Ud
ecwW8bdoOMakRvKNQGQX0JtBTqxdgYTXrCrCwui6+kvpWjZW5kDeYdqD9u3nHIBzuEH0i15LF5Gr
j0PNp1oIHd/xE6Hoxv1UTLQ1TcNkmE2fJPokirdjg1RmyHSuyAkYMzp6oCB6UuLeY87tDCYG3wHM
hR+rWquisJ+DWkmMnyYHAbRLNqMyZ65hswza6r9M0mEATNYCYThdF1nOUlQWJIqxU1VJMktm/xyY
OqHmr0WGOK+Ik8/aIxZrMyYEQlhEnqFYqclW2DqOmImDoYVFJAwmXFrpPHPDUA40f4fW8jd5KBy5
DIXRu0jcTTe6JIki2tnM2nuV4+pQDas4jQyA0nXiQ2XrQzTPBbcJA3T0Bt7ZaSDu7nu/zMSB6zbr
bYtaveUQMgcVtlHLEWIb5IUQD7BxCTmgQ+yRutQR5THN6w5AQ4F5IAzuDqRaRVZ2bNKYrhqeeyN3
5EOMBIqGL07MbwXXiWNmFrL87by0ZmYiJzdK6EdMlbGPeSrvkaBFAQ0sA3IcL6whrRAPam9kVfDy
EmETDcW78WAk6BTCsjc4b4mdGOpAZqKLCaaLR87KTcSx6NAz0bO38RgCJSK7yun3lVMyHOABqD2J
yXCOwt2QRkCYPMTWBtOzKhr7amE2SGmRWjr1YG/iVOPZCibUD9GymjCBQaxJtYlwFvw/cw8nmvW3
oaFIZULWOmVUbdSUWC4MsoyklGDFCkowyNj3rthpvx/ie4RNmYjPWkTMo+9EZr6p5Wg0vbUkwbaJ
X6CcS+OjG+/ZBHkzJckmScoCj6uTK3SiVRj72Wc0Kwd611AERffd6EjNRVvtDoX3Go1hMK+HqvGY
V8x1irNrSAYn+gSzAqN86aEI+u7X6h4RqYrR22ogBCQXm3niXTnS1t67TUDl9CP3tOG/tzWF6IfB
qlaRqesO5SrSCVrmxeCUuvwajaqQO5mbQ/3qJJhoPgccM4gGSkbCxRPrHy1ZlAIFw5oRjxYpTj2j
vmDE3GWAyTPpA7QPsYm4/Clj5+4fCaVsABUpdHL2NxjQlnoo+kqFec1xk3YzsZphOYBJbRpZmv6D
Dn2S8AxQ7N1GBGj9iSuq0cnwsRG+Y06tOGWI5z9VFNc/NuT/yLvsWkR52/zXf/52NNaWcu9VgsQK
aSrHlL8VlipuBkZ+8kLVmKvP0LQbZqlBARj7330dz5JUK4Yy7meo3+ENrT2NiJSxQTPqp5JeOO3X
v3+BX+/0zwWHpf76Cr+5HL00VKOOggeEJxyZqwd8fupn8+K+qxXIPjB0/Tb+qr7VCITSDZd1yT39
r8r0e1Hz+3tw7uBkj+Yaxc9vxMwRo0GckScbfPpb7FGwHGmZfOm/Gft+DcnokD+iLvtOCgMvPXir
v/8GzH+6ltqEi+GZtoSU/M8lFxj62COV5gx2l9bXKl4F6/aoVmCRfrRwCOERLv/FK95r/b983r++
ovkbdybtpkpokZ3tbbtvXoqzt0ZqCbSv3IYvyb8wsv4ioPz1xSzThk6toe+491L1rxUlVvFOuFl3
btYSIesB6hIAwfhJLEHZYVZcmWv8psdw+/ef8TfqiLa0hY4ZQKl0wR8o77dXjQhUMkoJRAJLWDQ9
F6iNu/ahCP8FZPU3N/wfL4OqgKre8DyCgv764WLf6+3/Td15bceNrEv6iTArASTcbXnvSJGibrBk
E977p58P1X1m91af2T3ncm5qiWy1SBaBRGb8EV9UcD5M72vNOmvWjKdxBvznn+V3Qvv8VeADWTqn
AAPu0O+b8qYxIxFHxTk7YWD5HK61ZXzCVrgMPzNy/IfL8ferkZAusHBwGCCJDAS43944M8lKp6VP
ogj9JRHGZZtY//Dj/P6reX4Fz7VBMoCFAb/07++Z5bl077j2PhDVLY6ZW6bwXKsIn1q6/89v3H/3
s7hYlz3b8SAYyfk++MuZt0YrRgCjGyM32CLRy0VLivsPK6T+m+aCXicRmkyPo5cOyelviwdJPB2J
eK9L/wN7OtYOOnNhAdChQbxqsLMrps5TmoT3sRwuCdDr//xD/n4JPr++I9C5bIsLxP3tUcC83hUZ
e57ITpKbWdfxS0rahtyTxSPvP3+pv12If3wtwp6GbVLq87siO/Ry6BLP3gNMgf49E/iWwYoqoj0J
PUy9/3APG/O19telQ0pQExZcLPhYFgeW3360NMuSUobuJuvZvlRLl07ykIIbyhg8ZoZmEh+5KwvO
QKqZRkC4qUdpHVEAFVfePctIJ4Nm07OuBJTTaealFZHbbGqajcZTx+yy/SWQ1BcgPobdmCchKSFh
aGLcdWVp7koJW6ldkDa3oksso9nVHo4T6TPsCHrf0mFV0A9c8hg3vv3DG/23K9cC2c9ND5ufuhee
Tf9+5XoZ6gHT2E31udhjslt03+i/3HZLrFnLeAMx/I+7/n+k0fy/seOuxc/spal+/mzOX4v/Hwhy
89Pt/y7W7L//5AT8469qjT7/H38C5KhPkFAn2ALx5EJOn+lWfwLk0HJ4bHPHs2DNS7/B7+hPxca2
/5cl0R09x2OnZhrzPfknQc7mHxQogdypDns3lob/iV7z+95BQhxjzyJ0yqksFzLGfB39ZYXz7Ni2
Qw7B67ihDsgqOm/J3P8YSPGml9jMXAO7facIkPkt65Fl4x6yL7EaCbhHltw5urb+y9v33+xM5x/7
rzct35IhBWABlkIuYNalf/+WhqnwYmSFAH8LdeMBCbCF7u7L2RU3ZVfasroPrXP2JrHHkEnYJw0n
50Uf3be2drdD5N5gi0jTaD/AKR0LrRox9xfYCYPkWKc2x2l0DqpBza//8H3PD4O/LDZ83yzl88AJ
WCD+Q/035ctLtbidilpbOTDEJrvKru1IiotOnPJD9sBL7eQViyf5JSePiFT3yV0nqZXpeba1e3yG
vkuZTZe0r88Wptb41dneyWZsl/XahCJQfx4Js//DBoSyy7+94YbOnIM3mhoWqpD+tgch51KkCdlo
uAXQLRPLPP3rRWWyITFl45X9r8+PTihPYn4hAOG3i+fHpTnBXLYTmJ7/5y9qQ415hacOJ9gSkrbX
YP/FknWkjHL840/Pzz0/bIpoXHlBTu/D/Fee/6EllijD6VrCvrpRj1hdAafTEBvdvPnl+WkzEf1a
dfm3oRMfjS+me90pcW96yqocmd5r1AOYPRxudx4tBGYFvNiao1Z0hXl3D1TL0pvy8EumU3/m4nEJ
Sv3zOKlm5RmDfsGoFjLO8Mnked1nPURfYvhpbHu4BSQGeVQzw/ivj4Ue1Xc5YPrGQbezHK291OFE
THjy6QlBhcH9AILeFrFz4HhcnGpMgwvZxASEZy/R83Oz3YpzuH0Ydbo8fcwmp+efWDuo9hz89GB0
fHMiw+KVuZiVhsbGveDpZPkc2kIHgEor1TH0Tm3DOMTzi0GnojMLZsRIn5/tKrQERgXvZU15BS1K
+Rq3Q57DmSBM+XxBPJnd1hr06jowiP1I/S8vHZGMoxqvdUn9X9wUiilM+k7NbrrWRFR9EcbMbtA+
N1hEd2aD8/75aR1DJVpH+T4KU+wi82fUxAJdpMneGKaKjUqIZA7Czt600k/WE2G27TR/6BmVv9Tr
rtpXlq3f/Mo8JYo+3crwyi0YgPoF2xWMiTp6dGnVvDw/laZEz/y4bClD4W9wxo/2PRF5vaYWMhqn
4cEwY3j0EW5b2y1dEALz59LUuqoe3Wz+iDTr8IgCfoB+8sfV83/AXY6RLJoA6sfhp0om5L1nvs1Q
TvKcDv0fHzWJ2VDv579jOA0KMtpTjtukAAIY0EVSBS3uCb6w1bbNTRAsPGtiIhsprYsvEc3Tlk6v
54cKmuHl+ScU2P4UEI3SPNICKGGUQBOKOCZqKgps9/xR9drWoKxzFyUaGqYeGtMhRnJjGjuQbNEV
g1isFt3Rm198n+FNXGF9bh0ynGkQaIcukrBprTI40BzTwNA6CnCwzC51dcUJV28lxz/yvshDS7+k
pMugW5Bcq35CyE3B6TTxceo98mmuxHzTWo/U8k5Qpeu77hKrAVt6iDzNPPNLQQP3ev+Azk1oCt7X
edDfej10LmYs7YuqOrF30/x74zbRtosyBbyZYmkrCwDaB6JZPzGZ2i6LfObmFvST0NYsrPRtdhwj
qs1x7/NHfWSj6QxBulFubZzTLnlITTASL/JLmrccJNM43pY60fzM6YBStCXs3d6BGw0jobf0T5pV
b6K2Hj/wtS46e/bL4/09+VZpnapC0LllcAvEZkQnxyjhInuQKTNL0CGgkHMLv7umeJZOkeOu0XTr
W5M62o7NW061nWe9eIVtXEs4o0kss4s7dcNaNOGsD7v9eVThEj4jUV1lPore1R8DXM68BhSsCxNf
Za5TFlfIU2x5j4h77Q3IUMYa0F2UptJbxIqKLHyIp1tNPzxRbw7QPTFzJ6LJcXK8JWIk8S3dTsFM
xiuDOsdFQ+1CEBm7ICzC1ZAHHa7A7oRnFQGtT2nb1IthS231d1rxfqKO0WQZFjREMwEx+vpaOaVc
pzLgbfNtrP+j0d5yMvKiwb/gw11bC8sp1iLM4703Dd+9tNRvZV98eLldY1hKnQpzZLenXa4nr1NE
1DEPTn+02myZBVE4MiDCIpQzZbk7YbcZZSpfxfwyh4S4VJOlQRJspXut/+4HklrIyXrFmv+5TCAE
DIG49lk0vokxfkfMCNfmSORrDObLI6ZxMu4oCMbZdS66tD67MdWuWeQMa0Szb+XoqUWBDrvzE7gQ
RDO+YbxtL7Zt3rg1wtfnS6YMZqRkBv3xpG0cQB9nozDw6c+w0XLqTTAohnwvx2F6Jal8cAdybnrd
vyTDcE6A5a6DYQQSYLXl0Z+s4ZaGIXi3UXugim71TI53u98ijegnfzapMq3YBTzfAacLkKh10Kkz
toJ4EbdnMlf6BYsUtDs5uOeUs97a8YhNaH4HesKnmAe0AWaO4BuRuAGzf5Kf88wH/vEUW2edV8Qn
PfM/KtuUGxyuOqaUbVGn0y3vx+reIaGXTQc5EAbMgnK33IL/PYZbrFZMUpL+3EcD5KCK+YJPZkPB
gExoBYSPJ4JLPb+MRRAvTRKQG02OV7i4NivlcJlCoe1Lp+82kSnrVQ5XbhE7kMh9u6bVTgbB6xhS
Yakq6Iqtc/eoehyJK5Nh9Jsg4pLFhFlRkDr/TEj5RIsJOK5FUY2nJG++J5bxESRkK0Y7k0SAtWnt
+53cycIu8O3ezLlEtZCFtcfOgo21qoOHa7XfBqOY2MmYFGhus7IIT+xbq2Puvogisc9R7XyFjcW0
IwJelDPfX/bzUD7NWpJcadJvA6e9Na2jkV+KwV3lfBUTBNNWhx5C5eWbj6zIs71wtlPvU4rV9frD
ZzPRNvGPONDDM0DKVShHSPkxO+YjBoZFgQf72OrN3SLKjVJOpU3UjfKUT+4vnBjNzR9OFs0JWL0/
B44D/MqFkZpEbbVRmzFha445auDxguX2SG4DbwEWuk0qBuabLMGTnUHXgDG0HoPOWaUl7H5RNt+9
UKWboHqXwXTBt+Zh0LXteVh1sovvwgijJSBayey3UUc9r0h/GNxZxVwFT1XvWohsp1usTKnZM4F1
c3lquCGyFChLxGXmlXlBpI3AeCOxvbqJdsSt9okDtrPImJAyS14aygfQqM8ozjApAcfSy2M64T0Z
AQsxH17lbpHAqK+9jVvX156846FPOrVxhoQw9uge2gAq5agribParM/e4P9SJWmqoWbq2wb6e2aH
DjUC7SMs2FcUUqc4XGbwJ0g+Klf5m8CC6A4YzE8WpCjlqp3bH7TMqtemQ8eCCe92XeolWNvyG6kV
6jeKL6OqLdoBcghXoyRBmeaQZIi4A2J2slfPx0QIl3EBBwvrsjP9UloXHytNxscidxgOx523Yo9p
8hSH5wvAdK8CB45GjbXvec9SAa+T/ds3XSuWDWnflT7fBJ3KjDWX9xNGrIWQjTHafrfhMfKoBu4w
2auEDcOiJMFNIIhNZNvhMmXnmkbUqRQdknY1HQALeOwfC66//Ox2TXOYYNosPRZFGtN88mCas4/B
f4OtZVvRzC+h3LhJYokTY+WMumI/PGDZvbMLdy+DxyCoKDX3yhDI8bP46xAE39xtSjf5tejrdosF
olwUY0T2NmjrtSwVBgNhdaeOye7ODNtXJukjD1j/lHhdtctrVR5r24wx7KTt6rlW6nbcr8uctdKd
aygd1x8IIyX62tXa9PyvF5JSBJmHSFsOo9hbpIU34DrDZdAU/cogo7OxsHcu7I4biAJCkqVxSsVG
RVRU0/qvz1Ji+t1fkUrDnSnqfM9E/jZoGd059Rpccv/ImMkJinztbQ9qsIym7tXPu4hWveCLm8NN
JkeVXwZGavDcsQoOyD633pFfQt/dlQ7wi2Jef/t2qPGUeUlIAHo8P72lYXy28CWehEsdd0hKgP70
Bc9uk3BmeZSjo16rmGS5LtUbreHf61y3tq6ic80ZnZGgSP0ZC2e5BgNFbgP1SmAk4MievtogInMN
t3eHQ/8lV/5qgKN5z+mVdw0u/LCp622rVR8Fqakta4aeEC3QAy3dA7l6fz6OYGya56FMnUUzlOaB
Wt6rqEKPZFZPULOO7G1V81AJsVkM6fRJDZl9a+U7hs/m05/3GEr03a8R7lRvT5sSYt8lqb10XU/Z
eaymep1k2WFqCD+m6YfRW2obmPKrqayjF7bNQQFSvjieijh2lGx95pptzVFf2jENt8ID0IpV1udX
bzYwmvpMo6eRS6Yx235n5cz59UCqjRBp/ij14vNoKPcoQDQBQWX3KbNTFwOa8hPaTYK6z6/WeHL6
n7aspy9W5B0iQ50m0D8fvhvDLahpsSgb0kj2XO5kSRnQW8vvYirS+r22m++55uXfHTcejiqS7anG
432C7kt54MDWxWPENpD3VfkZW3xJ9nfyKB+pKNp47hGcpnxn4i4BPkNj8/2A1pKh28fCfymdkLoi
1+pQK4qadInWNOtwPgjC7Q+Olgtzx62LwzD51MhMbs0N01dLZVol9dW1tw8Nh3QDjtna3tiBq72B
VCyWYGCTZVn4J5c35EakxoWd2tGIFNhq6Y5dxq/E3jaO7e5l3rxw5g3Rb5JXF4hJ6VQpCzKicMvZ
fW3kU3KCmnFkMwaJIyYjSj7AAXrbu5DeoP/mdRmQ2a0ZQlusyaoaUSIyrBFRhYA0uq31RhyKAIpj
31SV2XCQSwBufsuZE4vupksyfZ2Q11l2pjKOY1B8VQBtXpVVkV9QmETycDjVwh1oode2hO/NW+Jx
9xjM5Zmz15uus6t91iT5sTXgj+SlBFaUpmrVEaXahc2BZUl/1BZdPgG9B30JiNXg0X7vNQdM17Ms
tyuJf7VQGOq+4grs4fHlAAJlWpeLrKjik/nlj0tfGSnkv8aUa6wjMQUoVXCdk2X0YOnmHqQRjZPx
p5qc1brNk19tBbjveS82SebxHLaWw1TVB2ojHs8VMI9pyQpzjE+2Qe2c1CfqOpsqXavAfdOUAMet
OfURODVhcVqTpxB0bhnP62FlEP4fXZqWukPU++bZr4V5NrUAD0OmLl7WAxWo20NBROZctwLDK5dF
qSzSGIF9wxsmDmXxIxsy9+5D/uhtom5BVTwMRd9KNVBbVFaq2IXxYG1NLW8PxogbCYIukf0YY4xd
DPCwUIFETfEZKdnXUQPm968uBT3Ano/3GCNKXo2PyHfpqyuZC6RSyU3Y2AT/h7g54hATmyimHuop
5MBozOAXH4w4eU0yNZGytsm74lSvVrIaEgzbSXo2Bexl4b7gYaM3VOnxS+/PSkLaAwnLO/q0Y5Gv
gKbUy3QyJ+rqeq5HI3LOMaVEoTLoKHQy7axq0GmpNSYBkDCIaZ6lzRDQMXvryhdN7/1NQ2roOEm8
cWFeNMva8+nZ7NWLDUZjX2TTOTGUuqe1Tgq0qqcN6cGvk958NzRLfNOnZptZcQbQ0bzng+PvdAWL
XZ/84qUsQeoS+VjipE53rpkFrw0M1dgBwP7cEPiOV/AUYFWBy676LDlb888/VjOhMQIyxCHEO8Sq
uT4fVhJZ7FDSHmt0tvHJN38MPtXPozcUH0Q1DuFoVifBoMuNuuZYNSMk6cJ+H6EAkMgBxlyBO/Et
MApBLrtt4Xj92tek3BR+++gTmtIyRwwA/GLwDVP5WtV2udfmuFhjNqwxonUPt+fdAp6fsb8PFEvE
3a4uDHz+QQhw03chZ81LpePkP+ucZogk5cASS7juZfqKx4eu9HI/auwk/7gzi+pYKq08+6+xDvgO
o+I5thp3JUixbBM5UAsYeFtdYyVmOx2SicnN+1CYpA8nPIWJuDZWcDAUMUoFbpiHsM2/DLQOfAoL
jMP+QWYsImlHXM9o2IjDnWmRunj+g4afqzpeEq3oDxVLzWi1NxECXzGis60BJjVg0GFkohm3bTII
D1AiZtoFdeufmpKy7W6VmNO4NI1gPEZhQiVggFbSxp3P96ZxMnHqq/LsbE2tQBgsMoM30/MoiHD9
UP8cWylFVnn62jbRpRNVcsxG1Z6KUIf86DnnvCi3YTY6h4Z8yhFa7SbRo+ocBiI9CsJ0SBbDMlK5
cXOqt+ezv4mhjDEDWzDh3WSl54Ms0n6yUeYg6d8qimPYAbBt1gTFGpPdc29rdcVWnc2SkTaCxiaf
82z88tzc2XbQLzVL6csBTz3zmFVjD82lcSqb+hdIPcqptWPvRcHKpRFhqSXZuBHozR2bdYmlUfPt
e1/oBmwWP7xYk9jFRvw9rlrvRuzhmOctrck6+H4n4i4ShUYn8iy9xRUpzFQ7oq1/8eckRCq0eClh
O+wMXXxPzeIjD9G+vApPPLjHhZsXki2grzZFP4yvTsY4wsrAMQeR2EZlfXCL3jrGRJQW9pR2r14n
WBRCSHI4d19znm6hlVB3khjYTDJZ3YMZlxCrbtO6KUcAWixR8LpLhTWXfjowQEkHp4Jv17f2sdWe
zCY1qPjLyy0n1vH6fLHCZrya3jvvl4DxQ+2WpdP/YswH5OcpGdsa2mvrdjDyVMdN13GhQYXZT16s
1pqyxdHUUoNEo7UpYTztMleBkAriF0iL6A5lY3DBxQZNiZPnAp4id1VqI+1pUollGuDrUKMrr6Dz
MLslk3HwWy0/+MK/RfNTvk0VzKbMYpMyYaLsOvOC7R+ykOz63cjcqihEvmdtd/dKZ38QOgrW6nNz
59qfHAPgDQnrGHpBrW7CqTdhX/VnDeWTeFf58ObQbZWFjxz0PmWOOPvmdWsMiMgRd9qVXO1c1Y46
ErF+0yMZblHlSASzz69p4fSIwXlyq9Xm+782TQJHzqowrO8QPAkopmP/LqrpxeyoLWmNeytDXJO4
YJdK19u9Mlt9MVgUbuq6j1AnvexQ5hVKZguqF3HHVP2ixUB8i6PWOZbh98zSaVmL5A1zACFKZk7L
oSGqmnNdVtZWBaRc3aR51wr/7upDfZrGMmKdhqfSNlKc0p7DCzlj0GyzBGw7fboZRrCc0qhs+u2s
eqvnI4BpMJ6NrMUjsatf04gypk1lhoiwg5go2uhTy4YU5UshkJawf9wgfDHTulj2Xq+tasbzB2TV
NaOG/NAIcjQik+6qL+rkGInqAkqTmu+crqc4JMpnmwQMCuJJW9Wn5YqLpAc7FKaHYCiTrdNZGCD7
JXq7dsZkXGwnA2iRj9yg9+5dNJXYCamaPejKbSuaFxMmxjZTvzK/fhCoFSS9E6JQ4H4CVBJ9E5s2
FQkyMo9QgMUqciL3ZbLJnIoEESRM6oq8K3TLongvAv/b7Cje2XZF/NLtNpMb65dQAHFmwnqlp1m8
VWQnj1aPxuhlzWroU28tbbqZfBXDPjLV1zTxrYNQ4svkZ+651KZ9kL3CKqpPXt+enNCXp1Yj0eFF
sqEtG40spnwoBZlwmbSUjeXg7wwHen02jTyJ9dl6G8b+Jsluz71GO5IsGuHPg/GYdiGM2nWc5NTu
CDd69N21D2SMwiWznw+l3JSTpuYutHaegzX06rrh17EN6HKxtTdnMu09/tA1y3hyhG0LFlqD3jpw
sNraifutCtNboYUbZeJ/zVqOXa1PKqbL9ZLNNckhNOga/X+iCda162Nv5jgpOSLC4pJgmoq42QHv
XsK5ov0K88Y2lAWFk7iaMSpo1dQdRhhsokBaS4x2bSbRdDUnONGd5kYHO6cx0yUAuVAUFlyalh7E
UW6UXsm7rvpoadcQboW5BkrjrHrwT0HpcpnNPTgG2a6t2Zf5LgISBB7ZwlEfDWAoiFysQ8IGCxxG
cte6+dx9QFYbgOK+65s3r+2mR+kMKzUm7qkev7ZG+0o2AdRRNbb7AUQPhOWw2gUpePKKXq8Q/A7j
n5DCWAo6ohB2NdOa/GjKoV2T0s7Wuja69G/GnP5Ucuxjazs5jkb/NKctNlfW9meVw3GrUSpWHcvu
JuiQNHsTOlU3bwnDoprWRdrCILSZHfac0I9KVg8pAUfpwhC8zfFXG2bQGuJ5vEY7hHaV2frZRoZZ
VamD9hl5j9hGZZO9P1PxoHgmM7cVgqkEjjbCKpxVfduA+lsCDlpEWkPKnmD/1YtRw4H4JJsBJOo2
YoIbkT28u5F+LGCUpE31ySKXDsUmiLfpPAAjcUng101SUGJNfWlKZogqoojAjvqIKxZc4FD6YI2n
1Nh2peAsOZLOH/I/dpRDftGhXCzGQq+OlRfuSb5My7jS9XtRVnuNbm6kfcpc2fefUtiqngxPNafe
KcW3a5FtWnSjetdCJVaFovA5clBPw3hvwXFMOsPbCbv76HUOaHHm358BQ2l2rAiuSzr9LdeK4pSW
KUz0ofthZEm1g0qVr1qvhfDbtcPBKz61hNHWFRfExrb7EAhOEF6jWr5okfVTmIl1mPx2H+TK5E5T
zmagK28hlc5Op2/mBhFv2Dg5+6CE+q5twiYU43TW70O71ve6af3ATx6fFEl500mjQxSUP8Vg/uzy
4G4UYXLIM/fRcEjcVnibCFEYK721+ovy5nhqU227fCyOnsawsC3kLZ1oc+guYBDeSiQsTiphfwBo
D8G3rPrDIGLqni+yqX8EIgOl35GUCLRePebGOGumOJJD0JdWFja70PW3DlruU3XQW2ZwtD6xSlv9
MQ8r2sMNWMpANjA9kJZ01JBs8XKoxVBVaqNVcm9otk3MpKTgrMIXVzpiZzAEA1Lumvp6xvxVQ99u
TIviTLOJ84WT9MW6NEd1r1oTGzA+gwVyWANih6Nn1OTrOQF7GiQ7IbjByrGoGyjxwMd5dS9Qgxc1
0v3aaJJ0lzJHP+gJ7c6TgOXfuWB2Ung9N21y/IVtTd2uyAIHSTrQl1U1x7/TzjQ3hO6/5A5IYNVp
d6gmyORj4F84lfTLTA6wkookJjbD76sY62PUIMbapdHNOtXKVLLZkg2odrT+IVsIFL6uu2ZMEg9a
PzoLjae6Jj3F9A9fuDJieuUjysobL3YAOB162TpwackKBIGSR6uh9NGmnc4WBYxgMuu4MrIPGqjS
cxni0RApj3tWoZPox/BqGHgMzcJ49LH3q7DACJdjyGyYHkHWdEZtcWF0R0ooQ3ZweY4K4s8xH6c7
4xP8PNSBdyIR8u4NElCZwzIY6ayAQGAOWV4MpCgwIUe0dBQy/9nIkFl4CtbZTWq5f+5FApczxx8n
j2iwEeIppoo+CW+8IrrpH3bVa0uKPKiAzLxTlUX9iXffWTuoUNuSRpFZ+3+3Ep2N51SQfeqs8jCl
LUWSVsVGBIrNWkcITMc0Po1pByGi71/4IiAC25F2zNoQh4mR6sLW8vGAA3JjOhz755CpUDSjPE+A
lQJ248ZFsC0y0JUsmvEpT2B4l2pL9KuaGcY+wgmsO3/QAE5GAAmV68JGUn3FI+BFd2XxEdh5tZ3Q
tFYULZrbpLE53MZt/Qj9M48u56SS4iUMI81ZGEAOzSRxDlTFabuprymUSaLgHjPKlbU+3TOKo55n
piqCMpkrCC2DQdV339N1GI7iDUp/Rl2yvpEjgi0z9u51LLp75aR0eFvQYGJOmLfnriUZrE0/hPYx
Nkax9IxY7ELRt+B6a5wWZnxGtKvvOCs8UIPOPrVM/yVO2+0Yw0WT721V9Ze48dwlHZX1NZiia9Gk
2trojOBCYM3lCU8LFV0/c2DHKU4+VaWMdGhIMtLy1Ha5sVGhvCd1Kdb4LLzloJPsVRzatnD8TX4R
wakn7XEN9ASiI/vhLdNTeQ3jj05Z4yKq2m/Ew2mch+N2SA07/4jDFUT/hyW6ChLK3raKgp6zkPy+
ZhvYHxJC3aHz2UKSuy2torKOnWIX4zCTY1STNzevXMMlfm3mr0NA3oRZ5/HM9ScNr1bUnqXURkIa
LrVSmPCvpp8bPHMYp4+tO8GqjaJd4lRIGT7LDBI5mIgXkECIA6SoFyCc6mnREUkUbZ5ek3AkUlWw
M8LHFq0LiAK7qi71q3IR5Pyi2tdJN35BmDxp+bttAsWn3/Qmx27a0Y7tu2NPlVvwpVf5+KVueFyY
+g8jD7WNAohyhnirn13DO3R+x9kC2u65R9tfeAG4WkJP1ptXdvpSThUNl3a1TZEVP3VkBlelaoct
b0zElBNLTsuvaS27TGzyBmTjGFPjMzX4YRq7mQN16ZpRAkXzANSOwp7Og0UkyvN79HmEGnjlfkBD
aRQdpwrVnNNuKmJjVVSUf6fFeKpKo72I3lkNsPLOA+GspTtFu4nY10Nr3HpZYYncxIWITkFtZYc6
7H91Iu4frentgBhl+7g1qPpwvO8uDqsXFUzpSgXwHig8NIkIvWoTIwdlOdPBkS2VaWLsv0MnRpAr
fdCBSPDQYmYjlWbnLeGbsF48x0t01Xe4awSqo67RU0gRhirscS87VJyYMDhw2jrdGGiAC2cSPs8x
sKeyBYusqTLfM6Pt95QFyGXv5BnfT0wVwDzXb7q7G74WQGAPwml/kNLSX8gucS6KuweDPu+qSSDr
WlSQl0ptDUQurZ5O2l3sAe+gPodm/Xzsjm5i4E4ZPMdaJ5NTL3SmVJdBCPQAs7zn/Lb9qtKwkzN6
Q0EIVv5gVx+ZzpUfJmJftIN24zF6K33mlFmfxMto3vSxuFDy3cIpiZkQXcYEmu3TIdbfCXl5B9Nu
9VXp5Dr4VOhOkc6hPuzo+Ekw6h8tk8qDxOMC0XSHuIGQdDwgPG0qkAcLiMj25TnSqZtM27QhQ9xG
NofUT8orzhRsU+1kQiV2fwQOfhZyvavUSXmwZna6/UMLx7D3a5iLc6f5BSNjvIv6/Py8uKY/nEvD
PNQwzFNZUeylB4yi5fwULvNwfmJpxUc5hebeNtL8YvbdJ3DE2kZOo32AQVuBo2BUMNAh24U5BwsG
53OfYmOsRsns0Tbb4EV1cXrxWhQKZ8LKCVDJPbgOzEInqcBFA9Y6OVImx7xG/HXqjiEH2c3SshAr
cGUxMNTOuV96W7cPCwavffcS1zVmGHYpWeQxOqJF2QFUsHrKllbGpyoTgqZeVaun/KH1UTNfI1Q6
GIl1GT0sbnYeoOjwhIS03dOqhuOwZKR4CguJ8KQBQ/Jzl7MAB9laE+4yNsCkG0lvnzmF7JsoFMda
6t/MpFlRgsdJ0c+zfQpT5BD0QGbdVh4AvkUwKyj0Gjz31JcAERW+9z1VLeammPAoDgL6VpkF9nvl
qJfJaqFyIalsiXayVx3pFvWsT32mUbJCg+8G1/oPhbABzQD46lNPhlhM+C4WYkNpi7Z0TEE9TW+O
l5R21GUbqoYUZnlza4BTCBn1rmExBQzeewfYGSdXRtO5tPLXAiElUaU8IsjM4/SUk027jMCS3ItJ
704I4seExeTYd158dAXoHT+zpnM9xskCUBIlMu4xwyu5SaN200fmXR/c9x7nxnugB+pgY99g3G+z
iLgBpRKRUYFkGVL0MFpWRwfLJTWCDyMTGT00AQTotE1ujC4g8SaD3Equ/iNWBb4LKFTSqdm31G0E
R7nM11bsiaX0yob3Sn1ubQ5KTmPRpprmG9MutjA9Dk9ClzVgLmHYn+91Z5SL0sbG8r+ZO48dy5H1
6r6L5hSCJmgE6B8cx+NPnjTlJkS5pgl6Tz79v8hqQbgXkATNNGgis6uqOyuTDH5m77XLz9qYJ9QE
UXFPqjfRj+p1cMbjzKD0gDDN2gdOGh4MjiNfZ6HOT+FiBYN3bCdnPnoVC17ZGiSFLfei1ylC6GXO
m2opsO0AT6WpYuPctoM/aHr0Z2TOhizbVx7fZ53/+SEaEZzlGvA9w77q9mzde1N/6QpbXYOZ6jur
4HwjLt/xtiXzbOSdUNk3Z3lnhIE0IbL1BDQ56cVaVHWG0Xe+llfGYYr4GWqW6d1tVX9C5U2k49J+
ml1HtqbFA1Sj/PjzJZGBLo8Vlo0HsgC3iK5FgzswdNBY97zCrrFq9vmRIQ2w+KmPd4CtiotIUDis
JaCUzI2yDs6iB4++0PX7OoM19aCHcLWE5pqzDaOWuy1JEUIk5bOtZ9hSX9YWsLH4u9q9Gq7Q89TG
q1klOmH5eQzGlwID+MvULAJwFpZUcPKthdQG8NK5GUmKJm9gqDxq4lU5gXmP9b23TIotAgQkeVMb
O7Z1OiWc6abW6c+OFjJhw7dPXCzZuYU3mXOs2sL2FSgyksg3Y14/U8tcV7XtrhTVXzW301YrO1bn
ZWgc0kIdubUnwJISwUmiXkpG2Y+e6MFNQS14CLpf1BThfb2w13D3UuMbtK2awPGn3NVuyKWqa92R
PGVvUB+QgqzZB9lM3stQ6L6hVyCNE2REq0zClkF8afJQeylCAesVdZ4vNLhs2bJSTbifLwSijAtJ
lAJrKQdsB11GAm1oL8tF7odm0VbRc/QgSgcM4kgRRsDGe/YbY2VkfOC7nTJ4qQrjl8RkvWldExMh
o1bQb0F1z5KBb5DVfye7hsGEMOUZKWFAblKtNim7J59QnJX/l8vgsxaZxo3K19mMbvUzQKt7CI0i
2k0CxgU8IXcr8Q9e26oCfqnr7DOkibZcLbNj2gbJt/+cZo7um3Db4jmsL/z23G+c/OcafAwxIrtA
TKOUKzp0lspPa9khrhHeSeqwh1lDRKQHJMGxI2X6xSjQNpN6qTbjM8DYf2HQRGKmZuD10xzryFZQ
3LuYp3GdORmKqbOm594hqcy/Rq38BXqBgAckF/uo0+1rOibWhszmclG8tmcZF2+NAfljM5njry7X
QZQPAbOzqWXvkMEsIVnXItnEYME1L5d40XppVfmq02IiwIeZjMgn/JwxJ3D7/I4+b4C4j39gdrvp
0DJ2PUEGnJ9Osp89IntDy3I/T9YUsdgqmsOXtHGAiJG1lof2zao5HIzl0pkWoCrXi96TsHePbRiQ
t2QAfDaBHDzWi0Zk5RmUySMsnegRFeSnaWE+HFfhYsxodGNZg3dCOVIfzF4w/lhIh3GtM1SqWKSk
uMfyjRRLluHyHXStYWvENQLsfEIfaBVP02VCVkZvkaQ0j7U9MlvrLm3Cutsuh9fAsEHXwvETzDxa
xtYk9qPuQC3opuebU90eNUYjflEOSCdG69zNTkboDMv2sYYaGLnFB9uzkTRfeTRJR96XaUVYfYs1
tXaD42iX2dHReMeEED0+dxO0pPaHVsUSRY5hPQF8sKisO2cvYBnc0hbl8jQuHImEJpnX/EdjotDI
Wcns2UDbfm8ZvoGwC0mftJ4ZtjZGxqMvMy3ze8Ny9tmYT+e5YvatlxnGEa9iNV8NS6xWlL4oSfGp
yASC3J8r8BFleSQSZzmIvPyKI4BxiTdnPBL2cOt1+ezC9C2dQ/1EEqABLSYu/ATBHMKWaNoU7aA/
xKADz2abMzvyYWPAY0fVjietgGta1zWCsN4ld8cyw3P8zbZMYpCY423S6p0qU/fR8ii/izMTvRZa
hm6unRPUqZlnVp8J1IJq3VUDMp0axJqcrK8Wt+cHI93oMCmCvAN8elEwqusMpGM/Tl6074AW/iyl
61x7TvftspfZl07/e4i7b0MlvR1rrpHeT403KokdfDCGHB1E1aXvrjwtuFVkcZzTRn4vwShtosCy
v875HDG7rFBZyeDF8BZmbfrdySkpybTWTkNsPNh2Tq/p7G2mIi+OTcd7OFjAymAT/5o1x3yzECKh
JLCgiX8E3txeCzUE+8Kw31q2REm/TJcSF6LgLU3taB/SwgFb53jGSh/g6fkNUZSnWey5gbxHkNDk
wkpxt4WyR/Q+duiLWgChY86956zctLFmv7uzhkuSmwMteZuecdL0B0Y9zsHQaokUffrB8mBGUKFx
rIwoNmAcukcjQeK4aJOtimxSKgdDVcVdi6AX2vCsiprsmsR19a0CouF3AdvDmkDBHe/wkaQ4UyAV
DKZTE84vo2GNDxv50hZJsOPT+4z7slLkHCJkq3ivRrQbBuLdr121qDcB6T1aT9OecdG9m5k0YNA7
xDgT6O4XqV/QaJPpQ6QnOOaaW5WoqTkqGbC6wRNf14ealQ5Er8jA5qb265AxYaFneh+pJi4RWI6s
IVPQiwJxt8ETblcJToqO6h5FufXBplBecvLi4qSd7vxDz+MO8F/Je+zh+ZxW4frU1hc5U3kDHo73
Hh07IZir1hHGxNV+78GrXCOa9mvfsjwMIVTssA3oVxMUyJLrUZzWg193OJoXgl8XIckZ3eIeu94M
pMclcaifFkJwau88vocbtd6ozbzwb0JxDm2LIKCQkbsgHvWQhXgdCvbdlz+9l8uRoeJZbthgQvpX
Gj/TUbce3oAMgf9HQrNr2cc47x9BPbjXTFeNr001UV4qHQi+gLoYEuL0snbCMfkZzFQ++AkVl6w1
jrVFeCHCY3GYOt7C/YxDYlbLcFZ13sM2tWM2hWgicne4pQkDd7IAQbkoeiUwd7f1gmTPOdilzZw4
KHT4UqTIXhCdIbMZh3NFczST8DD0UfVAXxBtm9T7hmtYgwYdvufTPJy1hcMIEojAvRYt2oK4REfe
bg27+k5gFwwYw9XeWceLk5d1/BXaHnKNtRBb23EPH6U4AX36IcdJvVoNaZJel4udMxOGVHLPnevl
kodutevh5Z6ykpSTKgzf/rx+s8cqQAbrVhPjvcgzdBZXWtj1bwaG072TQnPUOwrrUCOGomkQBA9S
aORr0byLObybtQjOOeTpC2ryU9wSqiC0sN6jfpLnNu3leepUdzRA3YSeby2atBaF2NpWDoUiuxxJ
emi62XH9KK8UAaCDIPypNBDKjBXzlLwrPwdU87BeWuIJl7p27k9e7dVXz44/TUJzfW1k+ojqi0xI
ySylrrr21i4Xk5uMiD9yjcP2N+mp08Fcwij/8xLaprio0IwPTkwowjpnqOHgV38+XD9HKgGC2MQm
r5XpzkK08AIyqn4ozCylm093uy13dHHymA3NN1uAcdTj74NdWxfAWmLjVMw1YITR+QfD5zKskAl1
JZt09snFrC5/OjbVV/kFhHJ9LUdOU04fZDU1qmijd+yznbfOuW9NdrNu3+z6usPC6skMcmCBSEOT
9PqcWs7OGcrx6BL+dAs9wJZD1So2JORtJCbKlrhLP1K9yV/SRCcdkpXE354XyoTg8+S9o0exKzs4
yh4+sNGbl2S54MRpsAQOcp9nABTzZT5LLnxxmhYxaky6Bk749peuMZzwCKowApJAaee/lmQ4bCJW
mxsCODWRl9c4oZ5ZVRXLeEzYnXnpPf3gTVH3QXGxyyhHvuB+2iRZ/e5MzKMiEeUvU5w18BoRsw07
pOLqXmaBeBmaUgdHqu8kDNVt4xLS41pjcjfBptzXjzQF49keTPfkdjdwFtUzCtR0s+zAV1PIo8uk
Bm89ofR8D88dOLt465IdsNc89jN4LK+Npul4PblIYjrO2K1RNnDMlJZU59HRJTktaMMCHfM9DdOd
llzjAZYMn1LPZwcdbk0zqm/50HyENHxTMmI17RmDawhCwNqpH0Qf3NjuHfqwaF46HMyX2Ox+kk7O
B0bJcj7QH/3sIFnude/A/Rfdu7SK7sboXNMyfO07LT6lzCzeBnh3lwFiJUghO+Nthua9WTyxTYqw
rxR2uDeXU9RsKelqD8SoiyIwWqpXa7azc6a595I025vKmO/+0a6JHCcVHJNwy2ui/OGwvHCzMjyW
OOa28XIUmF70A1zT7McZan3V569ZIjpk880rpp/oBOO7Ao9voiUgNUEV8hmzJTu5CWuAMtW8I7rb
8YiJ2HtJLaPdTghuCCctTiDt+emR6HhF5u0vYva32E2eZLW7T11huV5nrG2QiDNZfVC4c0X7oNUk
j0Zki63mptmNhhfUxTwSGxnWNTtOrXlt8yg7D5koN3nVNQddA8Wwtid671IsWOgNGDLKW1pq4TUy
uSmoNm5OGPJ+GSkRqLqOq5hHMjDZ2NUSJoWc7DP73fk2ZOHvCXsMLTekXPbP2v7PS016LHgaoly2
itnqW1g+LHRAG88wwdsJctM8JGax7sgXjMH7cXF8EW1qvjU1aLEJ74Rt9+a1NdHxAg5FpfuhcKL4
OsDWq+X2ZGFztvW1dmEHol9FxQmP5+voOHTlfXLVJ1jqLJ+sg8Z6F7/JdJOurUjCMx2ScbsfJcmA
d90bJqzmi6Ur1jFhWi4lqiWH9yZp2PpfaBhgtpVMVlZ7V+m6xyDUOOYY2O1Ityv8EXMjf4z+t2IE
zHpo0dT0b9iqUFLH422uS0yRCpYcW9lLgijh0lsluPrc87aZqAGhK9toLx19H3ZK/RxiRmQpXzWf
wjQLL02jYzNBSWBV7UQaTYAYA+3oANq6bG9uObe3YLnUJepmMlXYnQ9JDyK/lciem1LtSRzbWbJw
zuvFWD5SIPZ5kbBl2sCH/HB6G2VxZ3n4adPdRJTQMYqm3wWDzD2iC7aqXswXESX5Hg/jtGUP9iXO
pPPiWKm9p8jz6K0jRqBF+G41BjkRy1HZInjb2+utusya3SwF507MccRQaddGS+EXhuYmBUq8Cxpd
HBBCa7c2IdHWnA2faNJyP+nOh6yGDFOseGMoPW4n0uZn7pxAcyfKCe0EGQQWOjBbxHgI2LzQ0Z9j
w3FDVO98bGNX31iT3m9FbO6LqmzYhzcklhh0fItuxAvyjzZR3V6Gs3gyTwTYDXVwedTxhs6gJC1Q
9TNLEu4AfntXaN9SYeCgM2asAJxqAF4qXESw9w9z1Jcv7Rwd5yaFprQUpXa9FRTG26ywkhOpyx9C
Nu2J0WR1xK0+XUZAVyb+zVcZ1a/awI5v1ZrmdWufED8Mr7U5HDVzvuiYVNAhapsRleDhz1kUEUwp
2xfsCT+buYwuDOXCrbB6zw8iLOdp3HwNSu1psB/9pITznRePc6fjfDSIi7d5CVordsQr8wHS1WYc
L6Bz8MwwutQ1wutSCrhbPONr5v0xnzKVLMUNQ0Um6j8JDjhEWnOKqkbzUQBZe5xHpNhZwavDuaZj
tzKmGmfrKDa93wOgxwndYs9b5GTr3K1NzMJ3ZdGxMJNf8jYhhEV2nBeY3PcMRjCYomE9hkPBG11i
R1yr//WnplRfA1VuYGcl0/Q6gdTsIxjLhq2lDC7693Qk7UTr1AtSZKxxxRjupJGbx4Ajb8tTN3+1
JYedrROp1GNLX++dub0I8kAY+Spr57IEGOv8LzS75aE1HfSlFcO82SaJIyYooejnC5O9n7GZFsdS
TpTYqgnuU2/l225AbiLSJj5RTPp80x1Iz2N7CJvMfXZovEdqzIERNM12PW9Gs4jeusjGLY12Ri1x
XHFf16/FUPxKAjTe7YjUKjN2Nhidd9CCBESwAsR1ZnfIJ+gZrc6Wm7ZO2pdpOYH/qIIQmv8ElIpI
szDYoguHGXfk/KV3TbpvzbHe9sMwHCKMvJhcyq8sFvKTHmTF3jJUdMhB5fsTht+t2VkQwwb1Q9NI
SGL9vASwesNLh33VtWiDLNTsm1ZZ2tWscf9ZecepO3jk1gawMJquQDZWZzqZn2ijSDjGIp9iQq1c
Xu5VH2y6hLQrhwe7thtSjXISDSJyLpyJJ1sbMRyRxUVh3g/asVnEgXWZaBQReXQWZPhu8D26jHDe
lQyNO1uRLwodLsEsZCXFJeLBhbmw0hfmkBcEGsR7OOvdy5IPsL7A6wKeqNAygZG6xP9p44rFJkEC
jhoJLG9JXgCdsZPhsU7P+WDkrxif5T52muhcLSdu5w6XJHNHLCOo4b0xTm7Ti0v03wXadHLx7CQ+
jvFwccse86yq6n0M3WE7NXSPKVIKYKaE1bFCc9h8q3oZi1GVtqQOiSTvt+sObr0Y8KHxYw7LfvR3
NZTWqzd55mveqA9LI4Vhslnlt/2rEQ0PofNCiHOljn9MTbJRPEua9S4lwDbEKT0j6KCFzcSo3KoN
7T0L4uZ9Yi9NfNVhyKyY1bmTHEzKtqvSkXyXYgr9eIJH0qTik3Ab6Q9Oj/WMqfhdg9HpT4X25pLk
eV6np8LQ8p1mjsU21n93hC2xFBu+aIh9iQUgfqVeViYcEvsQfyPDmVYYvtIFsUmY9fSGioTO8eYh
i0V21D/7VMM4hOJD+EEgvuf9c8Bw9MhtO3sMmbStTc9ik9cFKeEob7tssM6yKpKcvye74lJZ7UZj
ZHZbLwXxBH8+0iUPK5b+a9q2An89P8Mm1VGV8Jku2/4wZohvEqtrL8ykmA2TQPWmNSq+d3XxFYsI
r7VfRpsjCrX4EwklkxkZuODsybgiBD5oBb4D16Vsh+OGiqVxxBWtbfNaaiT36PWvieCQW87b6ZaU
yNNpUDbgM9tXybprN1pQSHiE8VAuB4yJm3EKKVgWw6KYhfFwWPFNNVOCVpEKWvR28TnjnToXuIMw
IlLu2zZK3Aw5/3W9MAT++yOmZBiJeJCsZc671sYAePWtoRw00zTkJ/QhH7IsxnMwpb/WTY002l8Z
USSHdT/bL0va2LCRDSXszxgMPiNgPCdzIJqiWlqJOW0IXAxU4XdVAJlvokV1nfRHaVdflGa0ZzCd
7Us8kWZU8BQeF/v+w9A4FKwIMc5A0M7y916VYOvFrR2dtxRf29wSmoH4L8yMbJ8uwypJCA2bDAYU
IogOAjLwZy8Bs24xLTaL1roMEgMEbH4E5ZyJo9Pfi2kwDwXgku2fY9PhywEZEjaPZmDFGAKraSe+
517rvDRd+hPkLv8zXSIkskvqgBJoCIPgexqQN9vgk6XuWzavmfW6ajLRI/7Hidx7M9ZLpOEwRckj
a4k5cjL72oWOcyxF+X320l1TjcETCPnVo98+JCQtnzIH+JHXCF8qJGH4yHhhMl7wLNxRLG9Z2XTx
q+O+z6Ouf8XizgobPoHqqs6vrfBn0CTR3kb/swsbo3qrqev2IYtdAA8JKjYS7yik2UX9+es3Vucj
OkJRQQxgxmqgpJI1ie14g6qECEH3nCdufnUOiWI4/C0eWJb5oj9hvPpYrYuuRaESulN3sNvcwppO
bTnZXnUoCaY45v10Wv22wCiO0+AFmEg5fJsputip9pyWeCgtLjtUjqh37ZR9TxdG/QG0h2JBkNf7
RQLFARIU9FqJWkr4no4xR4BjiMu67l63tMt2XSqaM9h/43Lppx3ay/Ic4wpA4hI8MVv2V9NLbyj3
8GKh39xUpMYd5hK7qjlkDm+/+ODqqf0+E3Tkc9vgW1nM0BiX9GOGRmxpmUcKrDpZFNRDdCurH+vv
cNl8XdCVboRghFjXI/G9Lsc5X9LJZLF07uHa7mAHMQu3nMfkavf1oS6gNW0mouqPyayzXh7T2c/b
b1Iz1Vm1RuhX/QiVuOs1EBHu8AjM8e8LN0u+H9oJqSDwB0dUYE2I8NlYlCd7OC3edXWTK+UIIkiW
z3kBbovYomcsSY3D2Pe1z6rqkzAQlzGR8CXKSpxQln3vFqDMsFw60gyNGmrucgK1SBSWXjNC++/s
dTxQl1UVYopPAMO2aYGMk6HEh1bKT3xB7pGzh3Es/4HL+pFD4A/sG0WM2bJWXS/O8hFd8N4Ubn52
23TRbi2IjoFzq0piw2dcRyrMchGRicDEnF7hwDHwngb7Cvbt+0C0p680CueNrlvDIU8w0C2WSb1J
t9kk2l2NqA7pAhvwfgreW3SN14m4oLODKf3PZ0w1D0lpMcYA6fEh+w7Tf4G61Wly45BjeNsGjTBv
YpDOiRSQs6ExLhhs75cNQfzAcDU/Jpb5jYWy+TnQjGqrGoBYiBt/ryvRihR5csemU6tn4d7J0xyB
NqtSZT8xsWFgYgRkd2wFUg1kkjTdBzHr3t6eJ2Q/g9UekHQTN6d74d7Ok69RWbpPHGmsn4PQO+hW
eh/56V274GTV2NOIxXZ3GgjlveTM8InNJlGtjbGpJ4HOgiFlqBTb4Q4o+VvSIS81ovSHs6iuA1Gw
b+WEa6zgoLhXN+xi3mPBwmY9DYqq5fYWLWGrSls4ZxacfZTVr+uv8t/TIYfTanULbxQPLSn0cT9j
lUO8y5Gyc9jn7fvSZb7H8vc2RHp2AE3P1FDOw7M3i3eCmzeEGJY3ZVbR3m1iRAmNYzwKdR3cH3i7
sXg68gs+tIcYUUiq3pu+dUeeSOweJsoGQrZPveKBcSOz2onxkaIDvtnEIW5KIVKoO7V9XhVUCD+o
t5dRPRAJhwkO5YOdRji0pG3s5PKqcoVvSSwno9Px66Qwxd6ERW4KjrU9Mx+wRvZtohdwUlJxc3U2
mw2WglxNDOCdcB8G9peUwcymcXFVY19cJO52AsNBTx8Sdcg5bNzX1makEXh2v7FM0R1XiWozTt+c
rvHO7kDaX6tM46g1um812XRSA3mjdV7LQyIZDnfS/VaxDR5a2XyaMpqHgB30sQxKFOBztGVMGp4c
o0Tgv1iXkKDFh1LxMyC/AZOqk2WL1bO7zgt1q3XHaNeNqoc7wto27dEMALoeeH6QT7Fzg79m6j+F
tOoLQ6XukGosQLWi/M1M1ts5gocuiQPlA336xvzI3DgNb00EJ8N+RlcJHGI7JBPtNfko22amuA9A
AlXjvBsd61PjfWZi1yJmbo71UDhIIkfnMi2X9VNTUfeNFlNiFx8XyXOUtnmS6E8wCfqzrq1u7yCn
SzQpmDSE3pvHiIUqTl67QT6cKPaeymi9Z0Gn5wW0SZ6XkjA9a+Yzc0v0yER7H+J5CXkvaLAbunz0
VoQrrHeRDPHITJNyfLjmREt0WXoUE8PLaYbX5Du5mfpdT9FPfAU8iMX0NuX8hPJszo8j4Xo8U/kS
r4XrG2Xe53FioVWhOdiIabw4nddvZd0dpuVsqLPZxWuC9tKg+92ILMCaU2rpNbgm5G4hKSQ2+GAu
2upVLtfqxSabVXZe9fKlYyFgRPgTW3bMznjim9aJ6yofH0OKzIhcLzOJ0sPaSiIqTrbMkJh5tdYr
jt10p2KAW2y1kqsY6ytGmJ1dltMXwO7vQkjzgrtmK4jnWCSOSCsg6gUeew19TEgbx2yoNSSteiVr
784s/Slx9H0bePUzCDKOJUx1cfvK9nWLy9R7hRS0jyvMS9HLaq8vGzEd0D9+DdHgYxHgwtR2OZSX
sjEbhNzW8SPsLPGqGfgMTKuGtyUEJmwEPL4bsDbUmbSWKL14hw/GJWcAtV2V26GNSdiZdOP+p6Jh
VvYl6sTiiiHTeU78NnTcL4am9qPi3Aa/c0uD36wY2AIFM7ZFEb2TdUKY9US+GXIOxjAuXKYR2pZT
4R7iBLh0yhyIEmSai4c1YCPkpBBwo/GhFcmplqw8V6ko39/XcI5Cv1TDvdVdggoIEUf9h1XVk/BR
nLyEHLc4yCONRL+i1s9WHzq0hrnxBBZ/LgezgnFC3HcXaziCWKEcpGNaxyDmROSc0/bdrU9lcirD
kLQIPbLfR/Ww5wJfn5E1H0IT7WlkEYoGdYYDj0r4LFErbmxP1h96mX9zBG89s5T1Kn/fmq4OVmzi
la2a6KrIeTER6iMDh8Udkgu1tzCa70aPwaWUQ7XH9asT697kR3BrYFARFzF5YV3oQcYLhbi2Lule
Dd6rbPF5WaVAkqlShxd4/OLVYeSnqce6a2wlitPkFWk1xKsyMtm/2t2BNo0dY5MdCYuRF9LcUMSN
ho32IyrvRlXhok1V8jKZOUHIhrlokDWfGoEpK/ZP0EfbRE8zaJOW2KYtj6NoifetjAKXT0paNTfC
y8jD8CT4IGEP43X7dcKAgREtoVFhByjiI6kquHSc5TxUQbR1GLdObCKQGNvf2TJhNsnQN1fHwtEv
WDbyk6cr5hJubG1tFNq7cTkr1gtfX3ilYGUQXkYa9dZ8ndiPmotNIGcVQ6O3b5ZTOXOTBheeWzJx
JEYV3YdFfkSnYddjWRtm2BDa0t7YGIEvkSRccfA+FyyK7+slasRXCAqYRHmQL+YQaz7xay9qkvat
X8TdRkL/W8V0rQZ0M4YITB9FxostzYtFVqBP9Qvz+HuR1dW9WWa/bgRY1vXkcsCxXZ0HBH8M/fs7
KWXSLZ6WkN1pybUHEPPNCFz94BqoG0xbjdeE/u2qewn4O4JBNoGZ6A+zfI6ZRSkNsfYTA6JdkTZf
IIMxVscDHG6MLkeLUi38oyD+QBzSsRrpus0Ymr/DqewogbIC6wsXQIgqodBaq731YmpiPNZjT8OM
VGnBE1TrUpzAw41bNRlzyzx7jkP6mGVdXHU+eq7/KnaCn4axyA+M8FOZq5bQEcgvFfCyS6hR6pJx
evrP1QW3xLn0UGClU/IZVATwOUb397hJ/LV4FgtIY/QQcJrgelwDVSCSoh2qR4efvT6+eiaJmKn6
0TvpMYhK/asyzV9BW/6Vq/zeka55a0aEeIhYpy8pOBCchdQs2nBD8pfu0s6hCpxQyWjVyLolzEiw
gVNF7KFiLdsKP6L431E1JA99JP/drM3XVJjmKyYob6dRkDLKGT2wfMwCG+ZcIrcXDBE7nHyZlMpq
rk9GJZTfztm4E2JJzIyxMHCDeG9YuIenKadt+eezzHtTFh5qM8OVLerlU1WaSIN5atc/MOceicxT
eVt/MdLZ/GSi+p6kVQASEPWsl0WoxtvCXZBh40I2mjMwOanxmFX7fSz1vkfswOLo7w8DF8qZx0Ry
/ZdJMGW+EZdfAxW456TAQuBEuXeGCdFuKk8JX8dB5FcZpeCEWmhwaJtdgR1tYKu2sU1S2clDN4/M
+q1hUHcNjeq9bZzaoNukmtCcGtpQIgQD3v/45UDoX2QX60eybivWCRFpjHlML1UIBHTrf2H9d2Fs
T2KjFnxe5hrdjpdatdV0oBk4t0aUsFUBUgpd5nX9fL0kafkwI6s7KlH+mFYgXWzUjHnrI+o067Wj
nGMUBdtvveuHpTPulkvtul8gVoTI5tr0iLL+tnYksvRoS4L578ufLiXV28P/AH9eEi/+Af4sHGEL
3eOZlxDKzH/OcYCc7MXgK1g60ctElnvzMO9dF0LaunzyZPdaluoX0wfnglEvv9ezIQ6ta20whs7X
IR/cTYvZ6ypFhhdSVW+Vizma8HfCNkni+fMF/6947f7v4v49+938M4T95/hvP4tyqhHAtf/vHaxH
kf23v+W/5L7/Hwze011w4v81zf3ld939A8p9+e1/o9xt91+XCA2X1YRrSUeYQNn/Rrm7+r8CaTcE
zHKTAAdThw3+N8pdE0u+nuFAeKdKcR1Xglhviq6N/v1flvA9UwpdJ/7BYW/s2fr/BuZOYfIPd6Ft
2q6JeMQQ6ItNXTf+OV6h7WQowBMhq9Y0BP17YXbFdIuswTTejIThAi8ZsjKzSzDm1fALwauufg71
GBlYzyzdzc5ELKeq3gQyH5ELW0SSAzBs+fvgAYX+0GGeQch6IlaPlyq7aSfUEA3Lwf5Fz2HFGHpg
dDI+RXY0mvThU/8Z0wiK7DCPcEFGqLenu67mQmkXJ9bSlnCCuDHxPgc1DQVyEhwsh45HfgCYaTep
82toYJx88nDuVIToxqmCAaoXnXwd6iLxPg0Wkh5GMCGypO9ZDlv5L6J4MveLO/Gc5thtywyIioWQ
rfnRuHlNk7zoXSp2e0OTqOeA9jXNXsakw0D9yeU0FePeg1VXfmEAr0U/IQZlbOQ9ZIlVi9k4CrIP
aKmK0i1CNXAb3RJK19YKGc1Bxmoip7tbCZpLZk1IOwlT7VtXnRSshdxjKwP7ghfLMLXhF6kJa/oI
08G0P+eRpWfFbRqqtPwLY0Kbv9CHTN1bq48tudwRUvWPICmGJlxClWc7In4+thNFqC96Q3YvtjdO
D5qGnLCj0kYggPVFzfU3O9YDNHM4SMbky8SovaORId/wQ9qpKb8SuFVkakfwbO1ckoqe8j6r0mr8
CVMMS7PKsfLT5A7EXbBeNItXixeivNjTZDiPrnYjOglNEIGKjDQzRvuWuEnAksRQcCvwBebjLF8J
UkS9pfJKjKiJNfN3brslMWMse4cAbgoAApJP2roPr63XRBGC6dLVDR84Dezfg+wKxIF+GIxSv7Bh
DrSvUPLYv8xWKaMrHLDY2M1eg3yol54J6TArVZdu3Dw1jF2aJ8azpGIwNkrl+NFcZn/dPka+SUJS
PobRJ0HdMB5UB96FSjVg0owaIkvLc1u78XSyWy0Duo7OfdpVnodyBwlJOJ1DGhdc0V5kJtc4b6V8
17o+gv1uVR2RPlnfxJ8hIo7DRxIOJaHpaozcl0HV0Pt2ZhECJ1zguC0o3lkLACyT+hAON/DFo6gJ
8o71dL6wJ9BmnxVHG95Q7M7T1TZbhtHcfBJrFaAe9+5pCV0lI6EBNLYmVGQdpGYzNcjHFiPfKHLk
zQaOiOivsLdq7xCkNcXgKGezX8wgcXEY9cpyfQQxoX6dTSSQfkbgCVSnrqkCnz2yNXwiKMaxjzwW
aX0hRjMdfyby/1N3XstxK1kW/SJ0JBImgdfyhkVTJEVSLwhZeO/x9bMA3unWZfdI0Y/zUiHFNWWA
TOQ5Z++1i6mG/kcT7cZxQsZ8GsVUSFzSBHWICtiLjAct7wzaIl3CtG7dd6TGQwWIq54kezZGCPRp
lQ/ZhdOZ1+086QZyUznUFqRra0P1wzRKmV7GTKUZXusAQRS1nctbIZtAM7JyKjiUN4zcIfLRu7cG
Yzf4gxevkf3Y36osKeO1rBrrwfbpRRh0qNt+IFCgJZ+dpnk49F8KIwettrItWF03FgsdIUnnWWof
i7Iud1PfZMnnICyD/FsfdnAlsFRqNcRBp4bF5UnsFHZvFjmT41jiOaHKkGr4RGOs/6J6XAOnvE/x
J24zB6bVHCbF+D9dI44d2W3IZZhhNjYbwUpQAa8c0EhAWmmTgevrqdTiN4di2ftu91jSfjD3wfoD
TsCMGiTbMBSyAOLzIOz43rQhKaATDhG5VxQNbY6qjHNXQep6IEq735GdWFtX8mH6cFMTzR7QBAqE
G/yUVczzgQqGoERa33ZX8WCQBNQxBbN9ZBZ465Hf7sISiT6sfVWIqx61Dp4ibADx1g7JB3ygzzFR
eHZ6m88USvRadU4Fmdmxv3IcxXazipULam7Hs0TLJs7cNie4KZmQzPNG6MZuaemnxrOVDpVz5w16
6txWpm3S/LAtwwye0oaRTLdmSbflKUlCWKgXx1RF9dhHxOXVl6zjOVJtk9IlhfMAqiYrLirM2hzU
BSymagu93EFXKJsxSz/ToQ+0g6d1KuDYpWwPS9Do5ObZA4LSQFWIsOGRBVS5bsp4lVDoEbSWmxkj
iJQKtz0p5GbCaOIhpgQGg4SHTRmbXuIWwO47TH5wx37O18OwMU3aGxtk4GwHtyjd7dBak7cuBpPz
+djRIfuRDEUyhiur1FoBtz5hAuiv6pSJ+IQOzi74cQ0nImATDl3X2xCdUjZDY1VRd2Q4JesiqoHp
RIeg92viQxJjILc9RSsJ4y/qkl5A7xhFaEORcets2kcts5ln0YpcbbhmcUz2PPM2tBxp5quXpHcr
SnfN52zb8glwWzlHWD11+3nKbRNZSmjNjUW3qPtkBYwjs68GCHtavMqMxmMbhYbxBeVDP63LRscA
ZyRD2z9VeOlwfSew288ep6QSdZ4XdcWn0Mp6TG1joOm6twFAFJs/eCKHiGPiRtibnP+GlStFHgz9
PtfSpEk3uR2gLRcYFh21t2Q71vqWyGrVpZhyWwocnustmHOyRJPj2ES9QRix7yfBt/kuUcXG54hR
WduRPYAavDUoisUq8VQWfYd94Sqo3MWEe8Sy7QjLqXC7aY7N0J1Kl+tfTp3/IQRnCYv5Vz1hk8Lu
WoK4DnZThKSu/SFMpgl6zlSgzrdBrO6Jfb8aBHDjegzE3vWaaa1HKjxFdGo5thwdDYcnsr0d4nqf
XB6FrC+p5KHITchHut+di3g8hElxP1TgvH7/Uf+exrZ8UttCLu9yinV5tH74pK7doIXQoDZA06nP
upMRFqR7yRvIEjLzeiv1H37/hn8P9eKNhO44tk1HXkecqNtzDs8vkUUQ+jMOhtGw7QbdPepVT5cf
Y0TmIyVK3X2KpPA29OiU/uGLfnhfV7gWWU2WTryTKWzdnP/5L+87DbCQHQvqkdYE8mrTImdrrHnm
ugEEy6Ju9F3RjuK/Smcj5nl+V85qoBkcuiVzPfLruxYghusMtOgWDTpwrWCIrmOrl8DmS2f/+x/2
w5X88FYkh/39rcocc64d2NUWzEK44+Ch75rBAvY/u7B0P87+kPT0Id3+r+9GrcI3m8Pt3Q/hU3IE
C5vFXoVoso3XYTvrVvFFjPUPBiRPBs5RC2ilytKN1jPstYPua+5AZ51GGjW//+7/8eL+86PoYv5t
frm4dEYx5VgGrGtE4A8kLWRMHD3XvMvLAChC5KMeG3KVB39434+/OVUaJHxdtw3JlEGfa8pf31e2
VlcQqaJtLHQ72zajCUnS1XQvBknWxNQl74vnv6r7/896/W+F//+/nDaSX//vyv7YfEnGv5X2Ov/+
e2lPGW4JNhbHcQRDEe7G/63s7X+w0NmLaegQQuqy4/yzsDfVP+a1Sbmt44C2zHmL/quuN6x/4KVg
PdmCFEyDhtB/U9bPn+uX3pIS3BwowCxhmtwiUpkf7pHcSssJsg7Um9xwV7H1xqzZI06oH1bCn7Cu
Z7S/lPFkip3KFDk65NmvEtveq9Z8cQRe1bZ/rMyJDrb/oy5J4v3lh/xPD6sPH5B+gytN5JLAWiWH
MPPDOo56X7polOmY212xikwZMedhYhsJHdWhU8h1LskCWsG523ZefQry6BubWvsYlkx/58KOXmjg
b1JvNE/ov7w1gHN5zIv65+8/6RIN+q/HKp0RVyhXSvo4huLa2fM3+WWZJxD424YW77tsNPfVG1kh
AxgrcPVB1UKu8quHsdDgbsMsfJk8fJ/M/VCp9k6ygwYgDzrI1e0En4HLkj1YSXIw+ynZ5m0xfob0
dJA0Y2twwMq26mtjFE9+YeBFb2d6apTW4b5xx68lU9wgQd8AtZzZDqC6bMNYvb1z6ldh2oy0yqjZ
KRFfKDids9fa2q40/DTYpBWFvtLQcGbgz0SX5Kd6UD9B47T378b1bD7XasisHrUI1VOZTLtlUNm0
UfunHXy+sh9+TzJ5OeKxciQI2g9XftJIsG56+rNFod31LUw++t/EuOUatbSDzTL03GNUekeO2foN
/ZGnMciiQ6TrydqL7PGBccLr76/xh6fKfI11umCGQYkkjHnp/P0al4zngL6MaH9Kc7jvKSBvsmn6
VAycC/oGWncGvTGZ7GsXFz+nMibbZgYrpbl4yVtd/OHUIP9tcbBr6A7MHSFsg6PDh84wXNm67dKo
Xg2NYKrYBMElBXO463Xi5EWTvzWDOd3D5UXXFPY2HjgzbfbhkAEK9rDfS6djngUa90Sf65gTF+D0
vftqRjlcojb/5hWmfW6ArKwdP0026UQQto4K+thiDt3q6agQSEFbzUB07P7rn9rRDYefnOhANiD1
4afOygq/7iDIOC2LT6bD0IC5yGy38L/mkwCZM3SHLG3HZ8f7YvYaYBWOvLvMaBSmAuSkv/84f3+G
zxfe0U1ieqXhSMl29OFmdEfPZuQ/e07cFHR60Olb2GKY0mKR3pt6dO8Ovnn8/Xt+3JylLhWPAKVz
NBOEPjofjr8jNUDEZoO5FNSaNru9c4M6BswTDIlmbCeuIgmKASUq5LCse8R7TvagpBkWJq9W4qc3
i9aoNPVXCSn3GIC2XKW0oP+wS8v5k/y6VvmkkgUh6UKTVG58TLTORj3MgMTkq9EyXvx4VmoMunHR
9e6tzvB+rQSa3j3SbOPZzOPN4Lve1e4b7xS17Ru+hmmd1WZ/bif58m5DtZJ42sbOzL9PjVOLQvyW
AdDVmQGYEBtOFXTCu6EYPrmDqG8pBFBJoeqA6QA34PeXwV5O33/7dqwty1bSJBhjPp1/2NnDXoZD
bDSoPKvYPSKi2PeNUd0nkBDPTeiBQxvVk5fK7LHG60MolOcTu1L8EGMqH+Z/NhQgLsjE0c7zMW+D
11TbUlpE27pqSjo8eDhIbHiMc/tHCy3shpw4tQl0cKywqE/IwrBHWJWzpbHx6rl05zQ7+tx7ff3U
UY9OpHZ4iRieqW6Qxt5UAzTWVI3uwWwJZSF0gSw9SE0nzATZI9qYW6pUdag9ifNB9jw3qcoPtG/e
FsNDTMtnk8YXLfVy4J7AoUsz1o/o/Iyn1LogrDOek74mF8cILjltPGI92eMqepyrbEqnVU0dfKBc
706O3fNkoheGvy0ojkxVrUfEC08gL9xdIgg0ckvXeBGi3HaxCldFmTdXds3pLvKK40B9Rp0ZuZvF
uV/QQrhVEmhMjNZg6Dqxm8aadEvUBYfIov9a4/O5+Bmw2rEiI1Dw5kdpGtBYwruWJ/dR6x3/Usir
qzfGpRVsiGERI1qqElK4DM88UhtCX7BNUPRdWG1pOea7br75hvkF3R0xnnH91EjF5JT4zJvRT+fa
2NTmZq4mDybxYiDrvP5cjPJVsw3vvLAe3Yz4h3J2lkmrcu+Wl3Ia3K3mcaAZQFhtInfYDEUmfnAo
O2UW0BSf3Ismf0hd4ZxTm653GZcEXtD8W3elk32SVXtXtz4xhpIdQFrSuARYAFhszSZuSM7rjPKt
dfBoAq32b3KsjpHItTO40InrzZ/yscaH2OYPTfRW9276VMu+JQ5s3mAszGNrN1TVA/j98mDlNfRH
S24gRuqvvhMMdIiqCTc3ar2ayIt1XGTy1ISucVSd7HeqISxPQx5fzQodp1gjCUj2czTJY5Kb6Z2r
IUD3jKOcyu7NNDm1GG6DPFrU5RkVLzixcPxa5Ib9Pc1Ksgu1y7IQHMvxr7VPfkMen2uBCHjgFm7o
6G/EchAyVajuNECsqDd7Aug6nf44KQNy8LN1buOct/D8B753T1ocrCS2q/4U5x7SUkbYtO9z1iUD
g8VwZmeOvFECWWlmZvFRVg7E39mywGGVXW0+wy3/aakM9aA5nnHQ/cA+lhEBc5pNt8nFdNkWZBvn
pWfvczG9+sEcbYX9cj/gOMDzEvrgTiw0Qq5v8a+pNwwljEA4pPpgeNP5ZQyMeDdUkX3je4B8cNA/
Lu8tGtu+SWVXcg8ThqQldb8KcxvxAl7cHXadH/oMBo0dmnM4ZAj2YEj1zDOlWWO4w6S4RCjNkD5M
Zzaql+YHOLx+g5sz39JwzTFL4ut08gZf4HxiMOQ8zpuU+djRsU31fkJAYceXCbzBupJTsTPtPFwD
EWJHmTloXRWcCDVKn+LOSB8HhGg0n5FOdxZxRvx6fts+unW7WzALsClQ4dlC3WMHjlaT5QVMBQjg
Q30wbA3ZfsMpinWqq+o9BvtZUz6d28yqbiaZ4S+DZ7im6+YcPWaN20KP8SEGD8Zsrcuz9KtPotEL
Mru30g+PjBLH+5Yh3c2kgavpmAoFzFpI7oLK4JA153oiuZ1yYJSRh0EvxJx09Zt5juOCRqHfeDDS
AYRT47YH7xtDFftYhIW6m03UXlGKcxJpn6OuI48eOOGmo4F6F5NnvOuFAR1xcHbK74N34G0/WJAA
fb1/W/5Up0H/yRrnTOBjIhTML3Rft+CK5tCMmdLgZLUNjoguZKAyjCwTeQ7Kdwt85vFzIcLuyup7
U9Y47krZwM+BVgCJWpY7E3XRQVi46oo5QKaaXxQ0/k0VgsIm2S7ddQ2Hbql4MBnD19AyIXQWOHUC
/Mgmts/jErKIApFouYIhaLM84GP/hKhFO1Ea4Y/LrHKrwY4gd3VwLwbszFU9m/UgpwD/KfqjCOOf
ZToVWBzGhiBZPbwVOEk35LxcY637JDgYHf2olyc/pj1SO4N/NUtIzn1rVJ88FX9FsXopQKCtc6vI
dp2RMYFoMdx5RQUOV4NHNAxAVcHS2gPRUdZpETS6KaruwDTGz6F2R5/41svb+6pOWeSyDvbKFPOY
eRrOOSmo5gLrolFc3ywVF5ardkUrco3Erb+vE3OrR3p9K0U4hyLHDtYV5+BWbfwWp9otkvcD+P8M
y1lHmqVm3C60WNrCPX0o5LRtAjTFtM7YK7wt5LFi43odeLwZvgarJV3bOnMBN3XHXXRiQbT39K7H
ezzmzc4R8OUZ+e5thgKbktDaE/4yFKoOrhHVGNeCOmmT+DpST8a6+xaQbNsUh0ANs8Y5vlleINdD
f2g8c4WoJmBIlA4Hwy2CG90oYpJ88zNwnuiSCJI+Mdm429Qi3OKURUF9U8wvllBEX6gB5M5s3LJ8
F+QimO5ol2oVUyOvM56ZujuH1PDu3jFFbqnvYxPbXNe6/jM88Mnt/VtkuituQ/euj+rujg+odnVT
TI805u8qrTt0ub/Sc+l+7Tk8rZ35J0K9aJB3PsU3AWqkmyomHdYIJqJ00vhqAZ8KTRE8Wj14ral0
8yNhw+067bVmVzjppbcKRmA80Z+c0gO5XCWg2vVC27wnCAV2RHyZPC5eAfwZ1U3lW9/w2KRITzUk
pa35WPe5T/7MWD1Mmv+MC6deF6gerkWj+m2M/OGQ2llMKGBrEqujGLkm5cApz0KPbMT5Wc7/W1tZ
+poZSbNHu66dwM7i5UlhNdZMndc1u+x6CLz2HEdO/sKC3gGOTa9eKJ5cgsDvKq/QV7lRz7tN5NNc
NLgPIuMZWhuRY8V1GOz4YRLqEadQulmqAfxKFlRrWv5jX/T3fc1bcIqZNm1BLmxLzvSnlOF4hME9
vAM/OH1HnE3MqDpxtuHA64/TmpFX9m61MzL/uqQvdQypLohVOf6U9q0TudmdN3VP5Izjlo8C/2C5
bn0vjTs/T3YabSaCPWqed2hKtoVHQthEYBDZMAOjEK8n39PEATsLn6fa01h/OC4ic3p1ovI7oM5s
J5HmB6sun8ObZ85KZkybjvzdLXPGYK93tnyekqFGyxXCXG1fjcG9On2WPdXz0wgVAG0Y4HzueK1E
AFIudHqGPkm6skxPHlufy/X7OkL+XcdFLw8RjRQmGZKOYo4zC3l+bRC59qzf06EO6mF4wlEtmYEP
zZUqL9gk2vDZqAcQnZpzKssg2nROHW8X4PXy4idq21im/1C31dflBw9CaRBuZltHSaBblEx/aHb8
W01nKyTPQs39Y3btj/0s2Zci8Ry4a+WQQDydnSGSaLZDnar6Aivm1uzs7jbGEL7NUVff//7X+jCl
4tdi4GPT/WPso9vKUR+GEw5AEqRPXrOKC7j1fRFipXL9Ds9sO4/bRHUwAzLcVO74xE659a1C3+zs
A8wKZHO7N53Sp0PrYJ2mOkFxOONJxeyg9aLwT9MN498urWuruRfjwmTTma19+LC+l5pdE8EDDUm6
X3fAzFYR55ch786kpnbnKYivpfSADTc+CGBsXSQRGS/zKecmzojgZpJIBNp8iGTLDDZTD21HpiTQ
uQ1pBg5EhbVZ9+OpL7rvTPzTx7SuqWc6L8SpLqy3SqH+AUrNGWbSdsgYzD+14/79KyJAtE1XmHSm
pb7ow35pb/baAG02djCOzSfKaeBJuR41GksOihWCALMGOyS6a03V5Rafo7u2hBed/3BXfGwK6i4a
OG4MlHLM3HVFN/3XNRS0PsWEqaYV+mlYewhTIOhVAVicyHl4d2ouD4doInRco7O98YyqPFkk5AWO
XX7He5KwaYTZ/g8fbH7jv/UI+GC2TZsKGiztqqVz+MvPM7kjrm520VVFp+ymQTKSo7m+9Xs43b4f
PuZ68q1F4wfXMYw3SRXN+QQwmdIZBymUkf/hl6KJ/+ETSQHaB824gxGKq2Z8vCeDPLNrb85Bi2Du
5bPPeO4xuGtmz8XGGjwAZUAP9j4JTG+NQ5ayq7rHuk3bY+YmGXDCVQouFRltEZ0a5D0nLajJPkRu
ivlSgwOWZA8EJugX6O5rMnfbCrCNJA9MuJ+CLDnFLfBMX6une9vLf4Q15thycB7rkkSWJvXTu6UF
bn/uZltZlGPIfOfDWZp5KJ0GckOo27dREEeHZWUshZbT4RDrLZYHwoev782l9zMxSJMQ84hWPajG
feO3vSYNbdlc93pqzbOT4cQTYWg+xbZ7t3QaqqlJHqTzKmbUIBXvlKHbLrRCf/J7QfBkA1R9KVIG
3fpaDUS6GRbAHbQS9znCpKM3GzI9p0tIFNkBFjBv5fySS6rqv2rRLjCOHNosnF1RvC1Iu9m4JIxE
axgCEBJC20NNp4ZvZvazpir70XfE8wpE2BTDaXjO/bi56xy2EyaeRwyfM2/LSl/40U3qrzAWzXX5
KgKEUud48mSj3NzrFiEaIabHTWhYxdlp3OJqdN7PxKsbgqQ9mHHgBphsi/IqEkGbv7NsHjYqAG6i
Q+IbIqjlWvED2thaxApVzZiaaxLX8i3Gi/QCeu1qJ+X4xSQrecXR1H0B5JGs/SodnlB01GSkZ83D
mG6MgZrYoH2/JRt2fPWBIq3koMc7gcgQOx73EJgSjm7zmZwJ/9OY0vowpvIQxIJuEetbcvDnxNAi
uZkPQa3q1TpXCD3wnl/M2jkbSYCj2L+2sz9bNclwg5ahYcbjVjdNQyY6S25YG3oOvooDAD7f9IlB
0PttozSx06vMeJ774DeljYQTHx08hcD9HOchJzL9m1voxXucyIDSajWl5MJV4YD7kot3NMEQZTMx
S9jkJJhVdLu4EkOaPZXbYZUeLXODmYRbJTB27hLAmNPQXptl9a1EcPvcZZD0/vm3hujQ1RSRc6Yh
Dbmvx85Y9d2gPiEHY2GAGgtHHQQbkvAHoUmY1H3ecKOOpHeQVNon+Q+bHNV17IX+Gb3adance4re
UzDjHGFlwnWfWm1XicTckS7zBWpPBnUq0vae0ZHrFYgegs3krCYERHdASnw0c3Ok0pQ74Rb98gs2
3Ow8OgHJVeCxUk4+qyroExYgVDnWp75OrMnadpnXvVhzVEBsVvdelM2ORvmdxGnnMUionIvG9IEM
gUqaKaFp5/H0cvXvZWQ9Ufibt0vUnsjDF3AX5MsDwhz1UVzRU9VHVGBMrfTK34YaQV5TnFzAWw5k
PMbuTrkwdg+6HTw5RlOfVdaMBYxvshdCJGe5F0+nxeY3mertrzuhRFw7IdNe5wEniTDELimh/i80
NChkFb6um9zt2yM+MIhMgL0WutcY9waiGSjNhG/5+0gC8G5F0lwDvyZszMajNZn9w0JBWV7qqswv
RCdxJ7mJPAo7DR8hbKap3T0iVlUUqNFf2dzYhOmL1YW1z1r/J06Q4cIIUR51By9wpK+XytyZGL8s
j2W7YZvoB2dvd1q3ExoeoeXTp5N4ikoCWJe/Zc5tDGArmp+ZXneM4PzuzVlR6EjvVCBV3CxbLTCF
esvEyz+CrDJOneqT3WTTe3XsW2RfkJw0oe8qi6zfpTxOMRc2LTEa77t1MMqVmRnlfdCkSJ5quV/e
vHYcDSQ9wrfSMKYbePv7KY/OC5igDJwHYUXmyTYRRVduEx2KsdzaGgNIdFoT2xbJXZlRgb0Nq3XT
pOUeRr3YuKM9QlYdt8I341uz7ljuvvXFmhr5jIoxvR0n9WVSKjhDl8Vutpi2WCPAbPCwSsJ2sapi
JE1mN4dVtfo2GlpjkxAodgzMKjs0VkwEOj2SDTmPxU0QW/WmydrxkBBus6mEFuy0mjQj7uvomuWK
MmRZL8tJfe7mhFib76PGmPaMl4q3QrGnTVVrr9xhyM4OtsbYGlgJC86s4UzNfMB4FLpx8jjn7ksF
asvUjfOI6v5zZtKrwcNFTiJgbS1HpaR18RdBf3s71Jm2T4r4k9V7cuuQHE+kbQRszbeTTcZU9UzL
/W45JAV9pB9CWcpD3deEM07Tjdmb8d7kGbubBXmA7gtg2WX/zaBaf8h9vdlWNoW2mSTG2nM88SBp
ARJwTc6Om0TJu/PdIHZlQ3rUmujm5BtEVqxPoKYOS2ejNoIWeeMMNSjaV2kTTK8IyNmAvepeOvHq
l8MtsU+Izbr0qxMDXEuGp7HrnvCdNV+0aLpts+8ZYrk1TKNqqy2bhFEyADfDrH5rxpHDyMy3rFS9
txCGrq1CMAibBhu8meG+2q1xHQ8RPJGrLFLUbX4op8NY2nfLp2r53mcd5XvgJ0SPYVO74XALJV4S
uOv14ht0Nwe0Qu+eAYhs8lrSjWm79tyhTz6rrlhTrqttbVf+49gQ/sczYHrLIv/Jn+mqGOXMEVk0
M4du7bgEmyuHvCm3O7RWGH5FP3oQrJWHd38SMoVyl8zPMZl0zT4twSVGHY4sK3wRRn0cBYPIDPPg
WTN9deipqNYxCaurNDK7E650uGdl/2ViK6SxClhdZpZI1hNTmXocaXHr9cMy0DGz4Jg44QnsRncQ
gFnHFTQTe91UOccJF0xO3Js/k26OGZt4zjNu3KWF5+srOUzrPulz4M4knNR2lBLZLvz2yHLAYD2X
BFUALQJvQbnjlGUT26jZ66UU80W+Br7GcJPD6irQh+CO6MPqLoNIwxXe9/2Uv4T5HM/EwlzVPjla
BqCvK7TmlyGJuzditwKwLyp4kgpnn5EPz5agP2aWbvCYF175UOK41376On6GFTq3FcNSRUKLAe9e
5P1Bb8hEWVomUfJJ2fBZulEVb0lRkw6Q6dmpqR1lbNM0p8s2BveZFzMEqnIyc9jvjh0y00Omn/tE
DnSyGI2lhKCsFEQjUsHZTPAUPsnWbWjUJS+wBZNTa/XDJQj9S0Uk9pO0ZhRoX76lNKCX+ZtujP7G
nmwCpHXoO77b9ccsiOaoNOUbe9KAsp0p4pnn7e84pYWAplS8j+ZTTdFyZ4m2vPl9dWMiDf/3aoJK
wmRKRvGlcEf8vfCSOGEqE47R6j2nxoKIPVepHLBiotbIwqLH1VUtnm99HM+2TrysMxpHdrLxjOvS
ar9qNMU/Te00rHoFQQgxsnnbIysHX/IqIlMD/JX6XxqRbQMTTp4+3QxdRTBiVjgrhRF9549pA3cU
9zmtcVy1jt1slr8msvvrH1Aj65zEm09tOfkUIHp6tANP3pgt6N3GTc07lXIUDRsZM3VIS/zuyVMx
KOfQk4D41JdudBABHgdDEXbB80GfX2jrjttBEW/p4tWAodCXt2PudvcyhW3bm8Sc22nwOVTtDwyr
s9SDE6qZGOWDgfZ91vfsJq3JL/96CdMIldUoyj1A+uZquFO/a1oI3EfC0FV2NNtRfXN7PVoPwIKM
uImPCAbFGte0+VySLKXiZAT9NuekzFWdpTkudIUpJtYyhEOtDwB7iRVdujYZ3yj02b8nACwHtLzO
ugAv84SjE26yN94DqTR4gHATur0gdLCji5bZ6ZeF3Le8aEZQX0Ko6b2owpVI6F396+dhivXFKXsC
BucdwCoDgoAUcVRj9E4csZzIPhLirmaLxNoIyNRoivqJxM7h3ozW2jerAkagpJc/5J01nCVBMPAi
YDHn6FUOSyuPqRSd/uGSwhw7F43xA8/ydD8G0be45xHVQtq9g7QWvI+F6IffMumbC28SNVOUlT44
4aVHMOFjuA2i9gEbFznvbpFuWGUVWJ+qOqlqOFjGDVYS7XPdKRP+dQwldER5TtD0k4qU+ymzwlcL
W9ZR5AyHGWnSR3VBscqIEEE7KomrG9Ql6BX3TYplRNDaOmppOB0i9PDvlyv57rsEoi+NvTQmoUIg
md/UegSBlp7shZQTcrXb0d8FuTAf3aiQdDnc+NZpxX6ZlFFRb2xTC9ZeO878QiGfQYFjEIlI/mSU
8HUYmvi0ULqJ/PCgCE373NTqbdS18QPd92mkv6t1cnwpqnbvRnm51ctuoA7HA6yn1reOLXJluX+d
jUdXtO8FVdCbBCRYpqDSTxS5o7Kv78Kk005siBfDtX+4WE1ehB2Cto6P77PkuJ/6x8KxX6dwQMwV
6D+JrhKYSyr0FCI9aPgH1SrDCLtvBrcHxy00HOf8iSHXjNYIvTV9XX/ti9Q5dyPUK/bs+NatnAOK
5Xgrtak+A68fcSY11iOnWXJd45FNE9n9wxgOxovVVM9JE4483nRrb2lkDBJP/SIG71XF2qMbpNPn
ClgHocchrPxYP4UhFXQFprlk1PIEqZRJAqeMO/hGkLhGa0N8CxGIsfVDMN7uspE8TNzsmBpD54du
w4AuvIvM7fB+GGr3Sas2JK9txFTVeKQbn5gn0nJOBS07hrZRQKSocA5WRHD7OLlHRKD0qVHswdjx
rS22RZyIhqufbBe0ZuxAnOkdD3y3PcLkooEI9wBaDQxQm85/6uzqCMYnekFadgkY9aTtDAREh0WF
Qa4oZ8ZM8w+mWdunvFH23jLDjmXIGk4gmGVfk9Tach3G1ziFPpzB8oriWR1a9bBLOVLet05ob5d2
eqtK/TClDJK8Yl5s/wvdpy1B/hQ2aYCPX4qhaq62yMgLz6xrFcNzruNWrVr47VSak2x37w/beqal
N3ORVLPGLsufQikvpWnq7ycKYyjlbW4cCd8TmKJ8d9tA371vJ+XfJ1gCd7kkDGX5a2iY0IzyjNSD
eLaaNiNN4r55Muf7RJAetUJ/TaLs6JAgTdTLgUNreY+X1FvHYjwGlWqecsP6OpYtlGfSfB5E3WxL
Syu3ojEyqgDiE6sMqWwO/wFPf3n2mDdb7nCgj0MuVtui2qziV/JM/Qsj/ZCZB5z+ok71T02/Ncyw
eJFBuZNx62yryHNALIVkFDJ4ffKYhxdF9Lw83JcXh/hKv1QXPkRw6VTdPQV+SuZMmDIyku4LBQ0O
lOUAZxtms/YqlA/YR/dji7wvJrQb3GDwadCDctsQCk4PikgHi7baBg8eKdWo6cny09gNZUfcu+tm
OHB0xAraUD8AdskBaTFwXdQ4fv4oa624mJhUeoPoENLso1NAbnZDAscp4eS2Gs1goJHh+1d9fKk8
aaJ96P2NdBDl4HW5QUA1bjPhJFtniHt6ScSQO/GU3OGS3eh1Z5yoOMwNod8sdacA5DxZDAdBaK8L
EKVXhSVsm/tlvMkZ/BG+OGq3nZ9kK+xB0zqCtnNL36y5MQn4gKHLeNdppi+c31dV59ZvFdnVVLXO
zyG34q1vieIcIXXBLZzb3xHYWzz2gD4KTJFPiNxgDlyWxG0ewiB2qM2I8YujV9OSO4jhjykQ3fPS
YBr8RQo8wlAlbGfTmkF6X/YdmXAUoNrQ0um30/JN0vbY+uW1zIcULEIErC1urFMXZ+9pp206Gtsw
IqMxAgY0Yvt+josk2maxRhRViu1Yn9B7QPglGYFW0aqfwUFmLH4SoVKeGmIo3BmiwVOpuXMQnZQu
gA1Ntp+ijJ+mCfHPQR+Rd5BCYcaCosnXYkjHTY/FZjsIsGY1wuXde30+w8EpquuNCcd201mk4I0y
+B+izqs3bmTdor+IAFMxvDJ0VEtqyQrWC6E0zDkWf/1dbF/gvAjjmQMfu5us+sLeaz9Ptzd4pp7x
EISB2cOuvMf3u15u/4TCZsOaDrBVkuFs0bG9LWW/a3Fo7ew+ynbsT9xLslrRcMTm2u4W2zAe0fHs
Gz2eLqyKrHt3hZq3kWylm7/rW6FNUbYe7Sp5I9UApJVukd8JkVzDnHZNt2LYVoac8lm8TDPOmtYV
2dPtRx/FQJBU7fH2q6G1TM78/r1VExxqWpeEs8wGGnMWRb6chbb79+sqq9eHXh8/6rkbqBz6Ny6D
yGZpOLiA1hHI0zc/oFciBXP7p7aNlGDBms5itUv2BNHNPjYQ8Tw7lAVz6a7nbhPESbyJQTUr7/WE
z6gk8SYiGZeEAmshoTIFRbn9bfW4qsH5JP/uet4jlgwLCH/bsYKmIf3kf6vC241syRhwKDcUC85b
edBGyJqWRT5pRV8+6tiK2Ig9zkZkbASd6GpHEW6w9nms7PQQL0SQyO106TSWVSB9y1PBtXVQY5Ig
Bx6Skx6N8OW2DxXLVLnXGksi2ARNXke/A4BfD5e6t0hFPtkkXNzj7N/9E8sNwvJWCC/PvQXljpJU
Dcx+dQ5aBZLJ6G11F3epuGIhFddFZxxrL65JB4QhK58w8CPW8Mo6gvKftu1hRaByb5bNri8yN5zV
dovnUPKLMZC6467ZOyui/jostvCFRUWq2pV4Bl1wUiM4os06NfTm8iOTRnd3+5FUJF5gS4Z1aiTM
k2Jr3+vEbLoER8ymunoMIs3L9KZpdfOqOVHQDhX4qr7YW1tY57w1hEKmGbfP6j7gq3ceSGTCRAFd
GHptiksRLY/Yrtmc0Stl3pDu8ONq59sPvam7g6HLk1Ws8jQu9/+omvEKGK6NSEj+N1caMWYH6Qta
VvLTHDXzrKblGMg3rGjHf/No9O9NW5GHfxizDWg2DXAik/+W3h4hREGts1rFQfogvkaUp+dOEyYJ
hI7X6KV6nbQCLPKTnkoSLDSXVdEszrcffaZ/itkBoR/rpTzVbcHIkxrw9gAaJbIKXSrZMbEcTpKa
hwl5dxLCLTYP2cgd2iiifSqdVD/YUytCI7f8W07RqqXy/vZPToMNmLqJadjSerfD4PZDIww2ZG9S
B5o9fWZO0l7mcZrvp3786w5r8dxyWVHeDE82sVNta+cPBZxhu8mjk4zTn386S7ByZCyvYnlE71KG
+UL4LEF47E97W+5yvWGo0RHj1lU6vPXJhZvcx9MfdvfJedSJf1erT4wG5vtWWvkjJgDfYFMVzBnz
H93Jsr3sIk7wank3BtUJCqtZH2ylnPeJUc5IFvmPqYwEhjsas6izaXjXZoKFqal+7az66fZLJE/n
uAcgWjRMIqtiXJ74KolKYG+8xrnClGXF5t8idcd0P57bYgDzUMg/E2FihzkBJGeL0njFqHE3qMW8
y4qK+sNvof6Qa0ayKgLT5BeL+wvEU/vDnViVD6kBmDuNCVrlHj2TAbrAtUJP8v+/RCNx+2U+JvbB
IPesNah3zXS0/7pdrrHNTLV7DOPTdZ2nr2iw0rCk19tlel49Nl2Z7NzRNPzbLx3DeE5N0VxaFeEX
mTztXqMe/jNlsA9Qba7ekFfoCUmvJMAT4YwOOorx7kqLyXCnac1qn7PFmrKxJ2xbmk8LHPYnFvDv
ilyqu9u/6tdYBBPaTS8dS/HvDw9SpD0XFf7x29+ldkSLLlsJpVvB8kgFbbC5QTFWBSX2ioIpAdpB
bgtT266kN0MnVuvCAQm4lH+iYbCuXK7+7VcpVME/DMBdWJejbQ77hDTPB5Np0kNcpd8uygTkFDyg
PZmPp3nV7wGfnO1et36y0gqtIf0lOHF6shwW1iVpl2eQYSe5gfBbNYOWtx7KRf7KvCOM/Fbkpdps
+S5lB+fiQPClyrlwO7jjleun4rDxJGMt73Zlpq0QdxQ1kEu2RWaxTiDEMzQ623E9pvK9LdomrOfE
PDDSk++LOe+laLp7wg/+iKWEDUoD7tOuK383ZLZHfsj0AB63o5Enx7bPaFlrFkIHYAbQoCU3BvTy
9D2OYYtKJT9oMxhmCjr3TsOcRNhJ3n9aYrprS9LQxn6EL5Y4bHb0zr8VMgz6uiuVd/VQTnyufVV7
jQNQ7HbWYmSgaxXFEI6kBm1pGv/7YbDUgKT1KcZB4QJnpMf7u181tXzpihFEp2t3/iJS5WrZ/Kag
OXY3rTHO4pCbbZfOlfZ3ZT4VJJY9n9Sht/6YMwlTsBk7Hq3Eswk3wV7T/Ier84+aWf2znveP5DIi
o5ya5Jq25nRoyhZeMQa2xzZdnjo2zCHZAVv4NS9Esf3o47G9mCxwRiPeD60xXVbLMh6tpDS3jKkE
fTb8e5mUR5M79h0UYeuu7fHfXZrif8NzXl/GmVbIIxWu9XWj/x4WJ0ZVlpA3WWsMJwjOXY5R/JZu
SjlraPM7UCEOjERiNqRVaHelZM3TGtH7QpvsdWlVPIp0rndzNDzcsK9WWlwKYD3XsrHaAMfaNQGJ
trdJ8TkDE6C93ARChZziQHIoE0PIPJPUkuhcaQhaKKGM401+ZiPaINsOI8paNfJou+sODxg5MWJx
fy9DL8mYmLp2Z2W2faeqD+AasyelI9tq1KY/1N7qU9LVB9I4yEjdDmZpR4oP9bE8EBbu419S727F
KnF99iGanSvDR6DkelpezK3X4vNi81rDM9EG95FHcQysUubnf5MKtXfA9mynz8J9dKzlVkaKZxye
3aGbmT9LEEdxad+ZpmwvtO7RVY+1iqTl2avQpTG1UFL/tpM3bHyKUTNcy5o4VT7O7rPI0mM9svNO
x6zxK3N6kXkzXo0VxfYtntICkck00Hws8uVA3lt+ySbXeDT0fiemdblHzPtebcEKyrLa1zaq7GtF
ImMkov5gVfiT3O3fTxaDBxZIx9v/6vavMgngIY/ZuXNtjUiSF7pfcqCeBvchjlw27SYT67hoyXPn
ykeZHPs34f6tfkqt+r7RsgqNPxhJfVuXzyr1Vi1JuvrXtG/j99syxpSjeb8dix7FJ8eUvTYBXAz1
zdbFX6gGLGS0vLsX8ZjgS+jqS4l+MVwRm4e3aeuY4TWImH7zmvkkFVq7CCtRv5n8SIVhB1zxxE0q
NF6Wi2CdGX0E85TDeqAqvUnmk2lIDtmcfUS90R2ltFJ/SIzo2DLv8qOCwYsAhxaYVvp9C/uNKoXc
pLR6HBBpnpaunS84/5nUGPaOT/azKtAaZX1BeMCWCDI0zcMN8q2oneXNmlmjbaQYxkEm71Wkz9xG
ZXyi7MEIYY1XuqP/kpw9SoSIc6/rzTfxjtpDDEiakBLbszHif5mVZL/G3cju/RUYh+FXkY0PJMdR
WBW8H5rouE5SRrxM7tzVa7dYd6bakcXg5bMeCbCvEMz55RSfSiGZmYuvyZJwj3Ntoyox2UvY7wwW
uz+ZEBpW7iIZTQfXTRj/AMQFHrPsxwmNeBWvWUCE9TtiyByfOnixynfRV66GmuE0yLsdE/xH1+Cr
ZAZvcWo34On0erYPJd29P4lGhKuyEivp4rExuSmi2ZXPk5wT6j+sAkJvKuiATRqm0cDvXe4XeCaY
HVImUkkx+1LV1x0oIJq09BPwndivkbh2VrfiBrItT07sPHSV/X+d6H8pSRHOrBzoSXcmdBIhvPPk
HIeS6LthUN7ZZ6BzcPRDihfyGEPvUehTkaK7Q6DSuluuErBgJqdNIdyopaZc5okdrjGcIr2qwznN
Tn3RMVOsih+tob5a85dOZThsMAAOEd4srK++k7lF/qrrB7GI7aFsozBv+pxVyBiOsxO0BLM8Mm7y
9XV4YdX6TgbpR7r4pZKRD2ZUPT5LjfHh9N1Hv5W7XKN0/I6NmRi3oWppJtOAJ6cEhP1gqVENZ0mp
mQC71XFYN59BpLg7GujfRJkBomdBK5MDAbYn5iTVfZk6XlG8D/MS7YaUAQl5DHBYlxzUZ4zLeFXk
f7liNmdYzyC9SS7Ws5w2plOXs6U8rRnBu5OGp6ciTZ1z1mm9TgGF3G/02iEFwGPG45Oj2+PFTugE
0Q3V/tKxZFlkmXLVl9G5h2q7Z1cxwyJNX7Y5+51V5kQnyg8RMwZyDOsMFo3lC9Qcr3GZ804uRJk1
7RjyzytASp6zIiVBq3WZEU6cMuqsu3vMyJqR64RCPi1OSZCKkVyn1Oz2i/pdm8434fDQYAxqpSmp
05AwIQaOcJqJl93Zald6kY2T2FhIN1Qs1r89f4KnjrizQOmUz0wtQ3RxdOeR/VlbpRkwbyOrGeq6
OlJwzb38cXsSunBdEc+IngF/GvOqpM8GElLQgNtxvo9TArIS6dgnsm5X4Z67wUVVstr5MbaXl6Ko
BuKWqWKJA6rQUoDhUM+VHrlI3dJ9XM53yqoRwFLIX5CcniyYN+Kh8GNdMNxUVjwEkXnWRi5jS5jz
pTrGykKevFIlOx4bqFhiGh8jwLJOsqnGS/x8E3Y1O4kbCGGpG6gZq+NYQT3D9OsZR0tx52bVflBG
ELXslHQdkxHsLbKh3Ur1NUqZYEADb4nCt3I49PocwJ9EaC77/NhWgqMTaYXWKs+yae5mNz2mbX/q
Y46nphWwVdbiaeAvjKCXk0Fvu9hjHnlQzPFBrd3xZJRH9CgM0bGtZvjo+4GsMyGanfNTa3HJbG7h
DFLLNlxbPrHZMuVOYzK1quJHgGcmUxZlg2ScyUllMGK0JhDUAO5DBcBwHtnPVICtl6jNd21Z6DJn
xCy61T1q4yso0sRPcgQng1LcIxr8cNR5s9Kkj2OpZej6I75OhU2KVjyu6Axd0yMisWCfJD0cOT9Q
VNad6TzBDcw9c03KA1z1YBm5WVmU9GN7HuERF5btyyppj+ViYE0r6cgnU0XTnwmPifGzguMLYWT2
KnskkVNsFsfOatNdx4ojHDv7DWW8/SD4zlcELPMW7ME3Xu2tJvuvWaYitK0U8XC77KjKXCjwWGWz
lgRfVCVYSEHrZirnN2FbZ2O076zceIbWx6hKY0qBciJgoz+SM9oTpDOmRoB8w8BC/sXQ57IWdb2z
E+IP9XiMzyolBhdDc1DAFnkiogatEvhtZBVbq/tEeN56VOeTTNXugsG39Rh+PnBmERzAF6Trqwbb
cf7RMV3Qs/V5YC76b8FSOshylJm1Ul10gbCPoTRg5ATSalynpWdFixUO7VdkN/XW+zDFG7Gh1uxd
PdORrQdPt/DnhIUNrWnJXqQqkenORJEx5arZBhEChEu0sRXsmROL/yieJs/VyLtszY7En2gm7gGE
FLM+prExIeOB3Qz3xcBLEJkVR2m9c4JxZXtgKeXEVUJTL+de2xUtk884O3ROZQcw39hHEz2Y1lMQ
lYiXUNA4PkQY64LJrY3/U3q0AZGkbI85kIJ21kmNb9iHJ5GzK4s1NFvX8uLsXU25jTtd23MDEnOE
Tu057YbNnvdgG9a7EPErMurmwXVKIBM8ONTLAbwf/WgtiAaTvyqLX49d4JdBcKzfx5SvJgEsSWyJ
azZ9ThxWQVd3n6VWEPgNIyzBoxg26fRdzYQ/SmPhjh23tYe2/kljxhmZm4bCqZ5KOSq0ePPExBpI
U49aKELmuqRQo6yuf7U3IrsBwWOJHtYC5qFVsFM2rZUgtwp9MSN4YqWGoQoz88eYKDCokaMgIYZO
M1K2XDmXLBdJ4RkjipYxVn5F5+DojLR71InVLlbuO9rgA2YlEM/xK3/ts6mry67JaF2IisfAyZdF
CzdXXcVXBN6RsZ0L8P2vxSuKHoyoJ+ySHEisTKg5MHouAnDINPLVskbANCzgbiel37bcb7JnEhIv
w7EEiOEPWfaFJAu1r5LeLZH7iZwH1R6xIJnrdkSj9XflxIHaF1Cl1k+RUsQ5lt3RrH87dvfGk//M
dr8INTQlCEsT3Cizaj52xRDoKXUamRoeCkHcpHL4mKmw9g6dJHNJrlFkUcY0R+gb00fLIc0waprW
H+KyCgn/MLxKAt8DMqrdo5BHEtT+adaYoZBChqUhHuGnkYysF38qglzIauFzkM4nEqcw6Z3AUIef
ZEh4qulilK7kJHafscXaPhI75bQ0ZI3lVXqnWQVIwhiaUo9+Cz3TaPlJT4afQ0QCyZCU+4KITlJw
1iArSb5XwHjSLLLE7ogEJKPu6Ej7ZyJGTJ2XKYwaNsTdOIe6imZydkb9MDNZxHk43GHxjiRDPiJB
3oaRi9yU5Rw4LqzObEbD1CpvYnrVzbonZ0+9Ilon+JLXHk31riGWIEhqagjcjq8AFQBrp2QITC1+
T9gk9KnJNO+WPHnXuHDTrD5JSa1FcEZF9R7qYFqbqRi8Qqis6jGmNZHCE6l0TFXVorlX5DHtNaR1
dYG1POJcpPYD9IhfQq+5MgfnboXBckhZmW4vgsltXqYmz3jvXs14c/oW+p4t8cc2Eyqi+buxHY+s
02CZ9Jip8crCVWRY7mdqcSKraKMjosydub10ZezS7BREMxTZd6Giwaw1RcOf6OzmeQPdiVz3Miu5
msYS3436PSuJdLdWjPwG8jOkVvYnOiaXumvC9d3YnxH5OwwzOEwF0WyBovKHrbprB9y9qKz2qCvf
SRMqU9BOAKfUnpj2ZBkCPBOHYZremrbL9ozBKb0KyUuDqRrJQQNLpXuWrl7sUowwacf1bbpJ5SnG
9rA4BF/PW0VduP2ZGlghKIj3lls9i2nr+aakX6otJvqoCSBW/pHVBJnchiBuqMoOibHtLTwOKCAO
3bose4GJCveIsWPZRqjxsBdr+jNAGz60mr0320kLEh3gIGpIKpxctQ7tMBxxnI6BzDgK6tUC9aIR
6+lSIWXnqTplkR3x2kMZ4g6+75GzM70QO3fQYYVWsg4GIsjZJDD4zNOgFAyiOnX04ZMVhwU30xoN
P2riPgEcJTKg1rHBdvPRiNp3QAIMwgysArYOsdSVe2PFAG5n/clRbBHAdgNrbN/l6KyQ6HfD8yA4
TI3KIOjAGD4Kt1KeFnZoKdwMy/6qyt79q9qImIa0BBQqBnqXgSyAshN7s4htXxcd3AMLhI7NTA2u
nxdHkcWSAJTanGrk5WBr9pZqmb2+gmQPa9kasuiUG6nrVwpyLcFUfBjgTlhraEQWsNBFA85J8FwI
TZPlQMWEGYmSWU77ma/YgJEVVqB+d9ZIHAS+txNAXvC6HZFIQGseaxuZSTtbp9Qlvw+pITxGbGjT
8hYnZr5R7qew5GRNwI2EZbN8uvAlvTZzu33q/lJoJftysR8Z+UNBJyA1JdrOy8BP7jJHe+w5lPcO
m3SmwUrYiOnEx30BjThDeI2uzoICsehIyDGJDk6GcEV9Qn7LnECfWhEItQG+E7ABo/EDwTI7SAft
Oysvf0HCxHAtY56YUKhDaSKkoEMlp2P3XTthUXU4E9/KMc/V164gVxIyj5dV+ZZiAH9gatA5ekWP
CAURIFxaDZAdvG1kHyrPVN59GAkGJxaiZEhrzh5xaYtGGPUG43vd4X1EQQs5+a3C6LmjUUFhkzHw
w4gf9oQmK+RcHcxo9KeBRnV0CLDGehni+1s+ExEMGhOcDiFrUbLgqI9mBN0L5uw93+B6mGSLTsF9
EVR+x4446tmOvux+PDaweEI2xsKf0UJvmk1WPkWNcLNQBGoofukwTzgPbAXRZfxMhmEGTMDjHalA
+lzp+45EKdg4sV+vC80+5hl8/JLR76Xv43NbSviYilk9tvKOJEXX7014p+qQxxxpAAhitTLuhr6q
QqNrfuuhutaYgTgfWJ7Y1V+0fdm+Sde/ILMtPjNSPzJrEzPztek9d0Yc88gSOiz0NUhp57gKOQNN
VTL6TPbAmOj3bcMMseftDNs8jMiDL8O0JLsNweWnpXaW68yRfkZ/6BzIKpPYVZyV0Iak8PulY479
mesama8Do1kOiIGpiXVPovDsD001n2Ny0jJ1BvHtuHdJKl+NVciwU66aknxI27jaFSm7ELvyHSGG
nW+tfEapsQU3mDpSaw413UHz1ZrfuS7ma6NYL8j7jDPQv2e1e09NDNc2gisWnkg8uokVuhLtHOqw
oE0TrtjR9RBpkbGlElmDOFNwJJgs7OX9MirlvahUJqKyPYG0tn1EOknomgYzsuytQ+wbUvmSRLPQ
tbXIQnadSSGIGfsAhO2+WJIZUy7dr0220rzc8AKp2Gs6X+VYsAYFgK2Uav+IJg7BV1nXntDzU5RM
duiWPWzcfvnoqvrZ5U/uzSlKpwkpdCeE8JL3Ii1lGB9qv+9Tnb3A8EeFLnCPr/jAtjJF3pe8pA0S
DGEOxq7SVMAraEZb0whH0jVaGD2yaRcf3dVTzTQ6bOevFUlsmJQ4NMuqOvctqR3juD7oGW+0K6iF
ze6J9Q/uN6DjAtGxNwH25pGaX9KusUJbWYZw0fDUgZsJVK3kYrEJUpQ5qgdsoQFTc7TipXEuhs+s
yaHBgiivom63RsuxR9HvI01vQ2YB92tCAk4j4pM16iitqj5Q4eifUjNF4AU2FEbx32bsX82u2MlC
5+0oQbI7ffdgx7VCeSCPnKnNvk/H92hKtEOt5F8scuMTM2bDM2JkltNsIpvTlXAliuN5tK0TMlsY
Yy6s+9U+p0Blxmo4jeb0LYrsdywM3hh3pGFYSCQs8K2n/R+3qkVYIHgO3UL9LWb9iTFvFdDNLfRS
Nhrv7MtCPr0r23jw94XJPGlF/B8MwMdIMgLnOzPJWM1sOokxf6nJkURxWLcBQVGoaDoFeu868gog
q1LTYt9Y6XC2W3mQW+ANhZM4DJX7mCXkTW1jK8uelp0eC4G3YxA+ZhBGCRnKBXO294kwcmKyF6aE
43pRy/FgOMLwRoKE99HEqIkGlHWPOmZB19j1Plpkx+aRQU/bECc6rfVRH/R3ZHUj8x+ItZrxDcpb
ORjps7RztkXZ8oq876cxIWK3As2SyZwkHTCcW/oToKRLY2t4rdcSMPmwIv+UrryXHbade6Pnix1R
svhJwXckUp0pNaFWnjF/LWt/P7BZ8/IZNwJxTLlXIarFbgahCVu9ZxXyMLDc9TptuEbIIyifnUAQ
huIzFG7wA5xVu/rUu+LObgoTEa92GSfxX5+Adp+4W6yxdRlqelXCNK6KiIADT8O4jk0cdIaPpbxr
e1SI9JRTR3+b9Ay+bJqOJG8rpkHRjtHbsI9XNpqk+N0Ju7jM05+mSrGQzgp5rxH7NVEC9OVK+Gt1
sMdFieBDGyHtK7yfsATwKoaNkxkcHAjIxk75lYb+OiWKvqP/xuWFQ9FpWPBq2BGIZWh95DUXesgI
ITHPCI/1RxIRElvw5pcozetjpjPca8Fgn7JmG8x67IWYDRGreadq8nNUG/U0OtUnwxhIzS3T4kqT
3TWp7pHUvQgQt4e6yz50o4YNMy5fE8FIPvNf3oJ+fB0rxbpzsr3Ba5jBjwmrZXSYHgPc7wcd3Uny
xqRRB9QIGiVKYR10jOf3AO/+S2T7uLKGbbUlP0cqaoQxt8FxF6RaqO30Bh7/oDZm5M/KVIWWmfK6
4L/jkHxCZ6X4yhh/zupsHvQqxqHI/epXIDTY7qkMtEkRbwtY4mKKdn1O4qAri48UyoYOFWKSdC6T
geUnAiCY2TyLbaU9ZmNVhH1bjSFU3QuI4odRqb9NRPn0cVSRjkAjWMqfOVIxFpZcoZKV1ltiD9lD
61UsY2K90/eRwNbaLNns51hig1FMu45sAqObpmNpoB0bTPW5sEvS7GbjDXKnBFlCanRLqZzT5dLo
MCQZ57dO6f8Sz5x7BgEDW8agL+aifI4B0+eTtlwq7dRAGZ5XgRFk0tHyWcZPv4JBw296dSJUQx3J
5YQ7goww9DwQ+PMh+1GdIrawcBSSMd5VJE4Sdfc2GelZ5sV0EHpKwZcpGmfcNu3Op/TRSQmxIMLD
G9iOn6NO3A/2qPKpjRP9fJcz82k3O38X0/xqo7/W0WeSRZMPjAp7XKSkp2W1nuY6U3alaQPfaTDR
ZNr6pNfpY1eqAQ98ds2d+XmwmcON8lVOY/OM73RXy/EvTob6Dk3pq4WDipCTy1JFl7JbnuMabZHV
Rs+sN2j89M90Yf6eC+rt6bOFSBzKSKvuxvdJU2nmcZEWSUo3MMRq2Dty8ey0z4kybNFyTnlGHEjO
9Uq3y3ktf9uI/EE9M+5G1Nli6T40l6gBRnbEMUEPZygU/VRd2p/njE/KXaGx5B1bg1StCiJso/zf
Dz5ib2DlE8aStMCxjL9rJ9tqvuTHwIO+N9NkS5VzCX5ybPxL1MgVebEo1mnnWGXOojusTc83nwNi
N+j5kQIChf3qDLR7neCS1xCCRuqjpauVX9X6Rzb+LgwBCMpWtUs/Si5TOxEeYuOvxZj+S0saHkMi
Oq1+ZNwjDCDHBfiF9Z65NNy51nqzQfswFcZHlRgOfLroqLWsmUQVM1VkDttIqsA8Ax1PBik+RZ23
CW4eko0wnc3koCO2wLGUhchaR99ZrT9k7qKCdmjH40oNJhKkvXgiYX5ceubAs3poCkqpFROuiirA
W2dGiLyks8k9h54GajiwCIe+GFG2c8iRC8EpN8O+M34Htg0wTb8WWktvVfvwlqY6MiNlXTFR46/x
cWpURl2IgWi5jMRnUsWUfuHC6AwC9BaBCL16NYz41VQ41LL2DT4o9id9uiVsvUTKyoVPpHBojDp6
e0ejuW/Gk61mv0MSFaeyrj7p7F6d1U6PSGaBHkz9U+867b5jkJ2qJJQai8N80mQwNH1Kc8I2wYku
iuVllmiU9N9EDD985lpALC89Uhq3Hw1aZn2JIpot0hRxyu2JoBHXwqwCJVl36QgsZG32rJSgdvZO
HPIH/RA2ywtDuG8ux1WXbu02Ei1d+S9b0OAMzQnnzsg5sK0UrL47Mn376zQMmYVOXzy2MpwWHjyV
JkxlGpiI0dzZFjUSR2UB5StvzYshKAvMArsljO1hR4/7QSoXnLjhI63ihYg5pnirADoWLfTXlHeA
9eLM2bH/5aYBAgTpI4RvWge9qLk6pohlomLe5dnMR9vqaZD2SUA2AqMqSWflJubz6k7FydGWt9FJ
0jDO6xPztCJoS0Qc7cT03LZ2fSStS8dy68yoJ5gQa4WapqGUI9pAnZsLJC62Y2OwJqip7QIFWduv
nT9pnDUiKV7SickJuKQTYgvPUgt2b0sFIkhgyIqSw0oTT8ypxbcy0q1mMBrcibzKfIXNhi3jqHQ8
9X3NhaSkDAlcw2IQxiLXt+f6XjMYFVATbVGbySXH5xMa05dOJtamoCtxPGl5ENcM4a1G0glpyVNr
6Xs2u9FuanEuDJSMqVpqdPWEZdYlUeZ6zuZfvDXJDEwPnbdhIGzGMnlk74FvgviQwLWeq84k6M8p
jnCtsET6kP0IuozF74gm3p3/RnQXrmqXR620nvWkdpFiaAxVKT76CHs2y4Lmq6XFl+n7oHZz2Dqy
Y4vLgxhznKgTxenkIOdQZumDuQzLxOQCgJJAwCf6/ghLfSSYz9sOdelYM1mfV5I/0d9Imi+KTyAh
/N9xGrBJm7ycvZwP1oixwJDwOzp0bL00rkxGUNpZMY3z+FYin6xFlD91dXGYxTCGShdR+TTOcWEA
QCPvUqoBw+JIy/dj8UFwTO1lkf43FkZ5crfZ4DZGsTqJs2Nua8RdjsGGFPtVQ3DrMNUXoDhYIrY0
EsfOPZrdNrDhgAV87kenUlJsllPqJysB873QfTbh3thBDh1opfy6ZNLGHDBZ8oI8eoKwZc3vZNt8
BhhICHfRxJOC19ftuGOd5b6yYqRBKoPyAWVLmq04SYflu4yK5eCWY+ObNdv83nxDeIFm0x7zC8Mb
SBtGzUtWtrU/sJgrB+bkM0GfgSuq7wwHuto6KhQDCV4KTeuY8uU729YIhUB1QUcetIZs+V/nFVM7
vPw00uQQleI6uunbvOmTTee66kqNCY6ECOvqxmZ0tQqDTXZBZnPu3PWL4teqqM+WUDYgWPtf4ZJX
gjuZF8pey3MJ0aaMK0bCrvIZAzolzN5iBYUtGFcko+cpXc8ijp5UHTSfBrBskS1hOrOdMg2KNlSi
RgHRRJBPXYoI1T6x16xJLjO81c3H4wzNRSTM0LrYQcy8VmTyll8LvIAwgvZOI6T20HVTrySZ4LnA
clIidd9LamBBnQxvosNrCa9mmHSH8HSi26hW0Ft0fxDgnDUrtoJ1BRMG8NA+1CDCeG6ckxz7DdQi
PTerr02bWIFSUWrHg/5h6VjIsydnVJQdJY7Yccp53QQBdzTUYFmadbdJ4MjKeeE+Jp6YUqAzCFhq
IDucV04EgxBXX4vFckxTMrSl/KWVIzDX4qmlO1GUfrlzK3nGxmuF7SRDs6MHmSbRhyV38IAr6iRJ
X3b7pt3lU/XHaK2LYTjrfTdDcYrdOfeZQR7LLAGJrpCoRGECboi5RzwYT2PSQspoRL5DGTD4wj63
5hZmgVbAqgzzhHeRV2HJo9CZl4M5zV8qWToeAu8aDZP1wMiRepOZQVAuWhCyz17viDfeEjmNHWUw
2gmIKoOVGYf1pajUjxlH0HO0WUT+j7Lz2q1dybLsrxTyuZigCTqgsx+24fZO7kh6ISQdid4FPb++
B/fJzkRmoVDdwIVw5Y62ISNWrDXnmEPyGbppdgF8dpbJF3mmV1oV3bG0aCEBucckNaRYbGjqIL7Z
F4Czvcq0BT3z8DUGe8PE8K0HiYnEtsYGjsV2jRzzh4GaScMjvAhz8DdWYwTQarRnJXZPSZydNMMv
UXCqygpd8y3A+BPFkTyIjF5pqmovHbl6zghqJW+67zaqybROe/K6B55U/QZ3BkWKgZ66k+95wqSn
Zo2eLC7hKOWQ7oJvDriXttWsarQmA8ECzeq2LtZ6NT7VjkrcUENdkuScA/wyXc7ZKHpmosbpCKUr
MHAFgVnAGpye/CAEzgtSEf5s2Kjgbks6kg6WHRHQnkGx5/UY4dmBIo7PAQ6C9Fvkrr1EyfWuFEWz
8okoMcFYcSAOnnDOoixPU8GOj1tc7da4vCSQ/N60TC9AnuqEDBo0u1Y3ZoRhgMRUBm9eWgfVYWTQ
QejOTSsU/IGqgXAkcO29UTxIEDF2Q4SQEj+gvXh3k05ZOFMl8C6SrtahTFcNbVYCx8eYisqxDM8Y
ftKE/q/ePqqkUImKy3moJIcq1QhuiaXSf7ikSjxuaMUdVYQvC81VylWEINbL6ofSyUe6f4Soab61
x8rse5gmFn6r5dtCMz08KdZWTMGaAY1YGZlKA8AY1+a8d1tt1h0dldP+YCnrIgbPbcPnR0/YQ5MZ
MyVb64pN3N9gLwoOvUzOkHh0nzAOZ4NsU6zdEV8LBecGF1xPxpoYo32UNmBqmCA73ZR69h4iT32o
TPVFo80I2TJA4kM12OEdO+Jke3EtKiOWEPLo8fNLjX6z7Irb0HSnXurI2SkfSppQSIDDU+aH7irg
1A6/gTbGcGlygKnKbCKhoV8txEB0u9Jp7x3BR9FjT/M94JfpfNPTLzIN2CyHlZoqKx2U7hzQc9wP
avlgBNmmw0nKgkd09VA0V01rOJ4aZYOV2n6jnK5QnxyrBM8GmcTwEUAUnyqkrQs5dmelbM19IATO
bKs5lXjfPDu+6sqV2D1ojyp9NqN2tga102IqFdKrAkfF4gYM2BzKkX/Dcb0756JQSanTZRhcMfma
CyQZqPxcCBSzsQ9SEG8HqjikSfB1Bi44YyD4RoagyAozaC53HFeedOxdKbNPOnhuhWcfCrJ1sBVD
oRGjcABC3GtUtrV1CIta5KbdbTg8obIksfycMeyn6fJ014VqJOlBw1HEBvw5upTQPRDfGS8DFOIM
8Gnp3X+M6jA5oAJ2Fnd/99y7qlQCLOKey3CqcdRFSJ/Rqj0jTwJAC961xjxFUxCGPK8ilVkUrzFV
xazPbvBUSGeuXLrPAcSQUJyNSp17Y9+qb2iwCd/TQ/bLTCOYfX4hDLOn5TohBUT6CicSwXqCrNlq
h1MSOesJgdROonh9JsKMtagkoYfIQ8bq2CyDELpBiJT3GYAK54FJfei6/MElMPqiK93y/pc1s8Bl
Ievu6Bexw86RYMvswvypcz9QM1N4DkW9uVMHqJujFcATcx3yKxr+H6pmxjOVa/ySRSDROupYrmNS
Tu7vmBUVwx4i/9Uc+vF4l6TCKhHLO0quRwJBiIcReHgdM2BJDY1vdL4XYBLigp1drnyoLFiFxgil
o4aekrRVfalX5tcf/FomGvFkUTLPrVwqHap5nMVgPGiWtqBVXBuvWIWkDFTt7KK5f8gnmjxhY2y0
Vl4nZimPg7upB4bOPYGOW6jbO5UQkoeCIfCSoApmmAq2YCu3T/ffb1MkAq5hv5gDnsUAHZKhkLdO
jUPkprm+k2PsEaZRXwyw2gEW3Z9tR7wdTBOSQHt9wHw4dvEzZk5IYWGCyPROdVM7jJigOPDjslFT
k6bmKqb9taWe+s4LagiYHmxlRTduAoVcC0Ie42PfpU99XfaYWN0ahx1GnMTG5MfNY7CB1ZjmZPXE
GvkmalXdmYRgLpCBuE91vpOzza4Fnn3PRsmIdlknbeBTIIFip0lDSCx4fsTTyUlT62ElMD8cRGGD
px0Hfxk1rI89ejilK8zfQ2rgdKO/24KyGjN2pRSj8ErT8u+ZAHIoZwseBhy4EdMYoxENhxNg8U1Y
l9EZlSLq0xAevzWlyUMvHG+MNThHk/2o3U2UdVZdcj6rJarcws8h+ujT0lZN+dn69IhRK4S3XCNw
1/J562KLccsQNdPrEFPxZf01D7vyeYROxYs0BKckf6Ut3J/6GZif6rmPDLa9Dr39phqCE0w7lNmy
jQoQeGatZcfSH8drXFFmS2J9l2AwD9jd65sUFIt3epIWWkR2+wXK2jQLPJEjtmLpsQ7Z9Fvh6+sR
tyQGXa4uJByPNiSAVRi6xYteFCsyP4urricFXPmMDanpbMgy8Wxxx6eKxo4xtiidraIESGbnSbc+
O2O6vh+vsPgZZ+Crv+Nhog45lRXGJy2NO22Z3Yks7L7RAbmaPOpMFpYR+LGVbNQPuk3ZfgyNgfCV
8jmfAev2GIF8TA1xln41sXfZV8XMWQcMLT2MtVz6Oc2bcQyRP9axwBjWa7RMO5Vu+JtsB86PcQuX
BhZQjzJxEYEd89IUEDM+uH1iE+tQuG7qCQ0gdCBCQtcDN96TdpguGhbgq8G8ePZA319UpAnrsown
nqCN5BNfw92WKEMYBwb95mXBDbh1xr7bosTNOCbPSkFBnnpNryqcYaoBpCzNsC/9bNYFTR56voHb
ubcVfa2mhC/e3xI/rDGsJ3Tl+Tm8IQxuz4oSul4+4zGxgmiDVZ5ynOJeK30myWO/L4SpLe6sXgo7
d5H3ff6gxNL28hpd3j9/O1DVT3AH9kW2jD04PKfb1Ag/kJrvEmzv0VDIjaALuR4KDRw8MPAzX/AS
tzrccdXVHDeRRzRssnwXqeZLETbeHc8lBQr7O5FuyDKUEc00rxvh45DrcuFCwbkviBgqQV/kqUeW
NNKBkuMPsRQckguHnhUGz34I/qDUimxdZZ16vG+2RSS+zDbsIHnE/bGZP7QqHiho3No2ri+MRo5s
0vP6/n8/ZM6brRfqpeyLh55eAvUS3xKW/1X2IIXun01GnFO8963XbjkRjK+G70jc1g1yhJKLwByF
8aDk9boiCfk9b6hxERMap6DIoiMaBr7R0dAwEa1R97w0GhIEZxhfTf1gdaG7y+3WX05BFr+mrc2o
1lI4WUhLoykxR7Sk3VfnO8ZbZFfHTn0dKj/6hmiDjkOjRf2HGlQXJjw1/ztQQ8wWFg4A0m1eFAWG
OFKUN3q8nV3hqqmGgLxJVAACqWGCcO29QSCw0OisG1bVznhH/dkctZcky4yTjF7uC63vuykktfrV
lrG6ZE1xL0Pp8yDy4ApN0XzQwVj0iVhD2GXT76v8hKjsBpNeWQkj4MnN9E5F8997LCB7DJD+lnjE
aX1HJ3RBT443Jrc4HsvdqNjhcz66DyMQ9vNYadFzG2l02ewYoPv8TWP2w5ns6M1QUapPLNyNqcQH
B7X5qRiSkt4brv6pBt6sdOBGS19DUWsTm9Kkctj0cZ/c6pLFuBZ0dAmF9XfxaD78YaPFPQSAIJjx
KukGiQg0bp8WQVR1lzkFlkhe9AZz7saUq4c/G37ldC7KdoZVGP2UhocyGCquaM378+bglyo4FPNe
LxMgE2lu49oGDVnn7XNM0xGV26AchhDHCtrf+hgIWJJRcrqvJ0qQD9DobIFjBQShQhWyyLhRtndA
+zS6044+BQeHlhGjnVTRJziDm82KdawwDS7URjo7VU2qdd/b0FGwna+DQg6nKv25Vzik0MJUDuA+
6X1je0mqJYc/+3uR2OO1cMqXTpgu/VtWo1BgDETwUa2NWHsoSd85O3osHmJmr5NVEkWiipGyNNBp
1rQ7y5VMaxrDx8sw2vQeR3/HRSmXreunywiDyYrh8V5FUXVp/IK5+GwDYpbk3P48BESFCnqfrtwa
dlD+GhEHzmI7sC51We6VeM5UQeW6t0Lx4it+utEi5o5oA2DiwRUqUdpv3VrGW7ZYGk/AjHgt518i
auVKcswcslDcLAUjWpb4CEtY/vERo6WS2ZeARtDUbfEUSPWEBNCiB2TxGQX8UsEZ/5T3nK2UWGBz
K+tjbOXVBdcbZwZuB9aS8RWPNxy2+TnZuKraTuGwht3do1ugHcvCImxYlcc7N6Y1y78jff4gyQw9
VheiD7Jl2qNiZsLP+Mas6OyVRNOE4qtmJMBttb5DfhMmQkZjiFsXkFfOvHaHzOccp2G5vGNktC4W
16ALUb2i9EPr/gNQhLuD/+nNcINrGkyFNC/3h6LRZC83Hb41llVfWYctxlzaSajPanV8a0Nmt1ld
X3DhmI9u/wzpYDOlcfgRpEW3TIRGfzKyXC9RmafAr9ncMaltF2VemxjXoiV0z55jBzT8kRUGbGCo
8WyX//uRBftMhwGUSG/bHuzdHWB8X/XNkFq5CmwSR3OCkyHLe/d1H1wggMeacvJ+bis7XV8ilkA4
Pp/UEFMF6zqNis0cHIH5IfpRQfoV6P+9IaOkReNnbHEho2yfMwc6vxe7uO/wQ9kW8sOqGdYdYd6r
7s4d0OJ018+RvWjOonUt3JhzCSWyNXuN5/hvU6+Gz1pF1JIn+pLQJKJwch/KyZ//VXCG0H+RK43Q
5hfDIRTGjSNzi8LBfOmckLmrnr/ntZ0ccxBWrEZtsWhzy1hpMwLTxLB08KPqaxB4n+60yVGiY1HH
Bv5v4diPY924Kyl/yGXEkqqnfCh1xoQgape0HnuGOB1aWox+npOJeEd8+5MJcegiWXuq3OlPyFH5
0Y6+S9Gr7p8UKl4fSnTEIBGm9dgmYXakQkSuRaXT+yiJ7keCkmT4HZEjytQgMe0H7SH3BZ3UpPos
q1FhDA+XwwSnuZBsOfe18r5qsnqWeaszEj6AUSuWHARJf+uhTDkFjYP7o0q18ICoN1g1JaBs04aV
1CuGC+tK36pa8NPRNvbSMWO4ek/26Y8IUbKti5xnM7rWMSqb6ClrjlT05WsjMuofaUVPAEHsP+uO
4AKYf7OZrR7RFNSeU7hiyW1re9Kp832p5NxOlvEowKFUDblYdii/cGUeNZVZeYSR+9L7zg+mM51G
nPVDTu50ra3u1xSJ1oPCSGvAF/5TQcxnF1qbCSHLEmV0eykaZTuA0QMAziSU2RFOzzSCex1wIMtC
H6l2C0puLuCVhjiS+6ISqA67hdmsuHWnc6BPDBJZyXqbq7sLx01eUVSNFqZnM6Tjm+fWrkMgcxTu
8B4QeHewzck5sEYmEGCYeaWssY8l65mfTf1TrXNIdVLxwrIV/47S9iayzEEbEuyZrI2rkq7+diw1
eXa4bBeJZHQ2FK29uu/285CbNtt4vD/msXnMnaG8arKiN61RF9xTTgzY97upUXf3zcyc7dNSqNzG
pJbpxLTMGST3r45V8EZaTAfe0e15QWyH5Gr5UGi9zrvsuHsz7W8i1bfVHGtVlfqt7hVMAFa3j3S8
4M50BFnSzsHc2dPojxOgCCqolOOfOcNFIBwZTBY7QMwQFx806Kx7bhh0UVNLjW6Qu2Kqnbz98xtJ
6ptbEtVoS1bh1Z9bCmPq/yAXMz0M11+0Vw1P9oWZkmsCk9LEqbu0M8fZc6T86JDbMBqH164YCVFV
pY/ab64qwtzZWxHYhV6zb0YeP+KHa+DNBM5sFmM5qa1wlbewAqj3RxrInVzmaroLh5pMuTb1T62L
vKhykvLaBIxkdTaNZjmUtbHC/fmKthLENJbtpWlUPxMChF2KNpB9K3A4yYWrexxK5ipMf8mq2k0x
1kj2x2BjEg9wKvOOModpBpYESOmlHyKXGzy1GMatQg41WOrRuoQyu/xBEpvC9dowIWQNEOx8gE4k
rUE4PyiZ5qhVaDvh7FbgYA3qiqlKTIZSVT1byRjThKMjomjxnhcGGkWLl/X+pdFvn03oNEsz08jn
sjkh1270XnX5Js3SXy0jzrNSm++JRV+wjFn3c+0RbWD/bHYA4op2JoreFxJa1uesoSusFqb1lMTq
KQrh+je5CQU867Pdf1LC6kE/IMG0tEfHfwgHZk5ny/ycHJo1ywTJXYWLbKNXks3nmvhn13nWlGdb
f5HGSy2eUKgspG4tbJz3wkBUTc2jE2LPekuKzHKfa1tCgg0QK82mybdOs2rrCs/6+1jf6vY2N3r/
U9XD3KbVZFJZEG5t4nJX0j152KiQRPAyBCZ9j2lVUXEN+Bgj8hUQb1c/UIaiKdohrNnS7H5X3Vkw
K8kAqEdgm5WzCA3aHD0hS5VRv5A1yRw0xDyIOP1aN+IR3eYadxY7T6w/9oP7WeoWkeZwhaaiVJZJ
YF7rsjnqgETo4fMoRLxN8YoGRQcazzazBZPLLxRKz2QT8u7OeUhObu4MO8aWrwv0ukn/ELbNwlXZ
8mNfPnKohH3E1Bh3dOMWTzWOC3BkCf4RAuJRoCpYtZE7936Cqz0kpwhSquYw2awMJlgTuQgi09aB
hqgd5aZiqKSMObx9pIhuc/k/ZKnq/x5Ooaumoakaw1GhWZr277G1uaxKtxniiq52seppd53H+UPi
XJOacr8SY8nwig+2VvLBsv/+6f1rQUPypeoig5Ho4E90b/dGUAE5UPKURAdDxXpkmsbtz4eS6rbo
Ofb8ZQ7U/v/KFn8qMv67/85XUY4yoqH4v//XvwSL/7fx4/Mf+scv1f/4w6uP5uNfPlnn8FbHW/st
x4fvuk3//IHgu5h/8v/1m//xff9Xnsby+29/+SranMC0h+8gKvJ/CQl3Cdv+70PFr0X6kf/+L7/w
J1VcF3/lPrIZ+JiWqpqOSXhP/103f/uLxnd03XVcLL6om1QNkG9OjF/4t7+Y4q+IXQjUcSjXLBu6
6z9SxYX7V1XF1oboW6BrNfmt+yvLE+dxjEGR85rxEv7z8/9g9b6Sk9LUf/uLrf17GDZB5wLFEcHE
pkAZjoXjX3HBtgaPGmaGu8Tef0H+fEhkyRWuQpl67MoKZpBiQCoZAZ/BWNDrPfDphZaElGqEN9Em
beXvJqbxbCS7RAcSy106woj2rQFFvYA4/hZbp2C4YUWLHAK1ag26N8ApCQA72+KhgKH5bmsfQjn7
VudRwy/HDjkg8zH0PbBRwGk1H2UITxuxuzbqH9mr1kz4DJRFQl5KL74qgEhx5tMu6NDZvIQTtgrM
e0m3q/kLCAjZb5Y4+fCwvQ+NsWRM5jnlQ1n9ytv44T0LnriIUS6cdPeRwBmjwVqHRgv7VKTZy9K5
5fUZsaSFJk+vN1g/lxqFkKXjPZMnpbwxyrTdYKXYKxtpu6+85+nJZf4fYJgPcajlzN4K+7XkH9Vb
ZsEPLm4YIobKj4L+oIg9v902foQrAiMX/tqcZp/LhFalUA9PkjLX2TMjY03ckQCT2AdctmgfH4ii
I6Qhnn0iZG/sO+3HrpFSz2kXwzfTLg/070ObmHsRnkJUUSDpF0A92wHNhrVKaKmiL+DsGhDX3m4C
AkkHNkGNN42oM7WZZT48xxjZSWb8ypkDS/1ND+qlbYCo8cYeqIIDoaA+6CB0dfQu4leUfeHeYxa3
Rz68ityEIApQSEp/qQBhTRVlAl1JRHKqi3ttIKNwrlRCJiEj81BSHXMCUlM4IJOqr32ZnnT9lomB
N2FYYa6SqsFjVXeR4fLqUnCFFTo2jlLb0XjsMelbZEpKHyJKnZ7EaHFcYsZOdLvqnxwLgbe/TNnZ
OrM7ua2ywEPNPKJf+D5DIQv1+RxinS1CjkoCifaiinca5svYeXLd1WA8G8K8dmF7m4yLa9ByLzkn
hbxU7WWQiIi768QQKCwbBNsZRvdLiQDF5NSUsY9UZD4BDdvBwvzdhZ5te6NztMVL7N9CdGKBJ+VO
aTaG8y7w0EN4h0u2kKTtpdwifRwt6Ao9aDGtcZXIHx38ZAxIIH0m5nbPtreMh2GtzspZBhOzGa0g
SkfNGQEyl4zYwMNYrnPDXcoq2ClYmMqQRnNLkNu0bolRUTEOzIeOJPiwjY3VruoN0JFTo64q5yVG
zSFKLGDtADMPH1zxghxgXR3zkj78mxP453AYlnpUcvFyvxbtgsPHIY2AIOgfcvox9GcS3zZMEHpk
V36deBXn+IxsUUdmlIJLi6w+tHLA/I2auAWUPdM6d7eR4RwQfWybvn/qm99Gjaea/lUX/XLQMImB
yVOYbArMuDRQUCtCPVf3jATXykC/90O4OaqhJ7KTnJi8VZOrkYiDru7f42TflF/h9GlDttcZtpo+
l577mRq3aUwfOmnAQ+1JYwZuwettFc8+3jFJvlo1iAMHSboR9j4JHk1n4jQtvVJL16Gpb9O8jrlE
YWApl1E7OQg9eQsk0ykyj7KfjpXIRjVjyL06JEAsdGzj5i4pP2vbWIaodrFcrQbRrU1YfkSQ9cQD
6CHwE/0Wo7wmESKzQk7O2hpC+1qY6V6wXAQSQPlknPza9lSomRwoEV6pwCIOmD5RYhARi7G73vpy
+mQ6uGrt1ym0iqOs8d4PTfjRUfrEaCnjLkc7lAb6uoGbBWGavMGuSWAJgXdAm6iBGcXoTsGE4wrq
3cJw8XPRr9pPmn0y3T47C2rffijLjebPavdivEoJX7rUoqXoHLSe028xkT+lj9awcU1Fnoq9AoN5
WDj6q1pFX+jw0JQqDr7Zwd7rZvSi26BD4kD5chkn2WaQ7gfyMWrLf87MRG5yG5mYJVOTrB0A3F1G
2/dxTJAWp7XbrR3mGTACPZ24DITjDl3kGqWEFbGQU2x5qtN+azUjebSI/RKh0LDDPB6tLTd6TNi6
EC1yfxgweusOsNdINQxQftbLv9GOwsWpOpz7iugnwHO7ZWnPHITwKK9ADF3FtKVBAvzD7TgR+0O7
A3AekWONHY10aLwyQ0keeze1naeUBEiJm54qch0Coc6KfZgPSDwbZqSE+6zCKvohp6x1RbkmKDyF
k1Cou8qKv+v12PAKVmWEqKuFMwxHa4nQEbF+s6nNX43/NmiGzvAFbV+fXlG0J5AXEn/rDvL3uLal
EjJNj68TcSULAk+zXdORLUSDHiUpVXfU3PpRfIYiEDfXZAeXidJuWrpmTJKGdt+W6vegsetVOEoY
Fp59NfKahuDkWRcgpGemdnluK/uHxY32lkYf2YnwyyApeoCAaz+0Mj27Got9BDVCT5sWxSryBZwM
5JqOGzCKSHczp2Me63sCS9Ea8PgzlMhqn9qQQRFu6WM2QFdxeGM7a1l2TKea7InOPXwBrgypI07h
jm6yF0LVnyc10VZm5cApe6Xq5g5waxYxI98OKmtyY+OJH1lJzF5wc4jwV5VhtdUJhqd112y6uHOw
6+UcdCFV6S5WYJsYmDBUW4IO09rrHf0lwL50iiPb3/odwMmx+aqyoN3jRlnUvDgkM8/uhX6FRCjG
xSxfzKJIGaxov3oTpTWzd2oGLdultay2KFZHOoVopqYl3ucGHYQQG2dIz2yGZ18EIVGesXmOtbNs
HG1RZRRI7pB9mJVFiIlT/DarVl33JMggY2erAAomTdqZeVgcDQMkHCakfN0kRn9RM/E4BokJrQy1
SWSwvSDlXNZcUzs3tR5F6JNlIVUEHBX5EOVS6ipmbz8u1RV9XY5UTmgymzHoeDXwfUXZk0xdB7sW
ieeSH2PuKCNUF3HwYtkJCrejA3uVLc9qPCBJ4APj5iz5YXZUB59lY1TISEgc0Co0044We7H92530
R2jYFpFn9DWsrjmaitF4tdsDxCm6U1dUO5XglywaOY+7H7J1zrroNoo0rlDyVgZhkB6dgphE+Hrv
zPptSsGyGLBVzs0OUuVNxhfbWB5zg/j2YDPMIhEwkqnSLiktUQNXPjFSgZfSDg+yaac1H1O57rWD
1aLZmZZGri4wpC7M3p5l0UAm92n4DoTKAuSifRvuxcVmTtGQ8gzC+tHJaNLYkCbMi6x1nuQlC3ZB
fnRVZaMkP1Z8psF8zrqM+wRI4ayw01etde20PQI5hvsExBT7MiBr2Xn08WgSpQYOeNZRio/RlBxd
hz3N4a1u9Ksk97cjYwtsniD3GTZmH4pBpHzGxZt4rDNQhnD/dw41RbsstV8yehuJ27nLs0GvToda
qdCJ4EArGHdUD5TQdi9/gYNfAD/zFOsdk+bat86VVu9xP0iO+MmT1eAa5OpXCZ6prHXbvdWdfAjj
yzCRGu5vsTJ7s1DDAZlggBdveNs7SqpOCEria9uqsAiHVU0st90b66LeY8QpMBr1tr4WinoQKtEm
xZPQ6BuTZ3vl5ERaCVBw7WyO7roGHUqghKrRPTR9NMObSXH3qoS00iG6U0iP1o51RqABNza1T7Ep
9cWomq+AWJYD5QSedCZfSHa1mSsA6MYbnK0omyuz7KXGPZRjWZL+KWzKZTZdfB37nDmtmTXo4Seq
O65XFHHwHjlXDHT7ocvoEDIc9aYycGzbED2DvpLWF9Zhox1gfvSrdIBRlZ0cd1xNw++kNqF2cOAC
LRG239jgFiO981im64FdDMU3mIpF4q5jeQiCj056g39VwaFElJ3kr2EWdwTwPmeTWL/qjdQkpc1t
ItwAJWjbPis6AV7kL3Txi09CQkDF707NOmWr82k2xrq2SyPoczrjWFz/wOEKyHa1pGUhVlFmrxPb
2dbmyLkK6bVqB5eQEUZXio0vbKSO8fTSwqxgX17F8NzqFJQSeW8DCle72AFEu2LCYZDIo9BNylTI
QQOjyhZ3/a7D2eEYZ/pFWnEtBbudclWDB0dcux56BjOD0N1XvXZ0ozedfG4yyDzV2LjZzJSK93iZ
Vx3JV3XirGT/24oIFbGWmbw5APrrjr/qvychNlNez9LuPVBYVL3JEm2pZwg0uXQzA6SFXTI+WuW5
Q7lrMOTSQe3mdbmOjXynQlJG1kxTW182zqlF6O8oxcYg7gV3YBh7FWrJoXll91oAg0Guc00IyRqb
c+jsxKzmiq19qhp7VUdWgllgYrwuVzNFLMvibZS9jvlZ0yayoHaFDaVyWM2kTDd4twIKAhDQpf/R
xu6S02ZnXQyJ9JywJ0+znytQpU1XeRGnr0oPxSLiqgUBXaevpuyeBWOL1jYwrV10DUoYrT1DDy95
CTGA40UyO66E16qngPnybBJQMIRZ2cp3tlHXke70NFD5GHjHXdxbhrU1YC0oYKMm9Fmc1oln3I9l
/oTdeZXGwSKlDTnlw7LGbzHI8rFRxJPv03WcPofKPOuc4AfkyXQVGMznw8HmoRrai88qIUJss80s
PLGbtWZtE1oSA7OAYThkagtt+WFskKMqX8zu12lDXRPV8Ik4wfZutR1ku8ppQfjRttTKTUycn7TS
islTeAkwXuROdh1AkCCMWYTFJc/eemJ4rKDcKdwDVaBfsj7+LCKWdi2w1yNaOELDDsPOYPHS4kug
P8IV29phu7FJ0pj8lRlanCaey2HEYRPsRhi/OowwuQGXsbdt5QBYH0QwKk7O8FnXcoQktwGDmVLV
j/mUQjfSVhlqbY4oL2Rh74QlbyUbs+FUxwwTb5C8jHQUhuIA3Z3+bbk0H0z7yaybZQl4aIzQZuDC
fHXj4JCG8oLh1jYIK7JKkJft2g3ZdQv9ZqtHzS2RhRKJoBEiF9ninRCegy1ICENJzNqoBcLLFXsW
2Y8nZAmrYJBgoNwNwUxrW2V2ZT4D7eViJcw1pScUBIDPMuM3oPiF3fIW1y864kYT2XXoK79HR1kP
cHqL3LlF9nRzOEIS5bVWnLdYvQXgLczi92A91dOrjI197BDxpD5bJKVGGIKFYLV3WTcIdo87z6ii
fFm0xQwWPGjjT9WBigpoWnBKwIXwxUhq7Yw4FRroZ20oPcumkAUT5AxYeOCIMa4/hSlbjiZXIYTy
2hx+jQ5A8cHrg/qSRpiJpKQj0b06aGcnc+P2XHpIkaDykC9z0c1grXY2ggVrZYiHKNuqSO5J0SBO
+qxwYGqoOTo4d77Y4xhYvWiCUFA997T8LXaVZUipbEYlte/34DIIUg8BTrZO/DR0jnKopkbvZX4M
pAJM2D5A1Qu5Zp8mIy8VGAfjSDsFrzSEsg2uo1WXMt/KPtXcX6dozRVhvmmhe/bxkxBVdgvnnWyo
15HxoFYBKBBxnkwmomyds7mPyZmdcjCdoTN5S0ruSf2RlNiR3q57ygxylLf0zKri2UkxaTMukqoH
BXVbMEZXE0ZgRY4ciLtYr/a2D3XUHo6F7bITiaVbnxXnZrEACjxP32luvBbRVovd/QxiJTDxqBZi
FXMaK6FSGigOIDb74xWWMwssi6txKc3sUOT6Y9FzVrwaU/FYQkSP90VWr7gruOUeIiYFA3jKTn66
YfskdBLo+pHJr0Gp+EMQQFD6iyIcPxFyckX4TCxBJwb4edTMU3T9Maqe2Udl/Mt3P1v7M2zOtvuU
6f16GsEa4WPO2p2bZRvaa6DLNOV1qsJfmC6okAr2mmllVMM2MApvnFIMfbWXG6tK2/d5sAVws3Qf
HWLTmGZoAIkWdRgvXf8orlZ9Kab5oNks84D2KJBovdvL8TFNaHfUfb5yemsz8hw1O9mWUc9z6MGp
nZHac5f1WxIxOfFwIu3iU0RKkFXoe8OD5Y43CT8arhIWD8xjZRi9dDSrIv+atfriNiHIS6OGRuJT
kzqnuKxQfcISDR5VHeVW60G2cyOxHiZ9V7e9V+K8s6P2xN2wMEZkC5RsQmO4D68Sp/rEOqg7KqiM
XYFJKatZWFBL9IgqzY031cRHEOFlUBNiCeqSW+IDgKBUyVX3a3bJmnW4LEqiP/HwTOovzY/W6Oa+
qhCHhbLWEbVV9rqRh1hyuK07vKKHvO8OAynf+vBUR98qFCdut//D1XltSapsS/aLGAMc/RpaR6QW
L4yUaHDAkV9/J1m3+3Sfl9hZtUtlCBe2zKYtgqHmtu6soJviAAzWuSDKK27Mn3nmaFUpZieQRRXs
mwvaMAKU58xsBBRGhcW2Gq9pWO/G2VhCUlKiSYxjcnc/ZdGeSkvC0SRhJHegMeHqD7Claw95hs6Z
XhMTxGoM9gCWcsLHrYzKu1HRzUxy2eJKmsNED4FxfylFCViuu0cMgBu/3yCDcDenxonlKPWqZflT
svSxLTWjjZd2gzbEmRUQO7+8xdwEqEbiWwi5K/soAG2GWGrXMHG3Me4ZuwM3yRkHtGRQXG3s2HN8
Id6DqDkXosDdd+3H4NCkF8vnF/srK4TrippXIatYal0j/zC5QtQ8jymAAnA9Cd9w0x/JYK38f474
RT9eZBUvIqytpfft4UijNGDRFT0KdLXFm7qt51OU/M2Glyaib414J8TnTYvCm2Df0fx457UrSdlc
wKe0xadaK1AN3dvEe7kev9LaXzuy2XXiIyR1AwYZZSrfudVOOCuXvZpRV76FY4Tb5kUDBdoCd2BI
IHkaBnnuJx0RDj5uv+m7YpnE6jwk13j8cONuWc1OIkRf32C5wIfAQZ6PEKTUIeXWzux4gr+zM2wi
LHiVx0OvTpNGMNKlbA5gp9OT/dj52VU5e41ZRh+Xy2LALceku30mF4z3mHe/ookZKGF5lM5ZZHSN
l2zB3pXIGivnAR7gRapgJ63norkGtiIZAAmseJT2u+yw/PFv0+NLRtqkCGvmI90CS6IzXfWOjqKM
wTunyuzLip+nHnK72e/Aeyyjlg9B076Z/l044YwNac1gnOGlW9CmczxmIdwT3PNUv1SlpO9jP+kj
DlVQr0iKTM8oXtD2+XmkscZ0p9XoPHT2nJ6ihYYAs36stHejLpcWq788KIeTePJV5+kqTcJvU/1k
eO65RrX5vSTEmRkfUfUw1Z+93257pry1Ya5xwaFzmzt9eHX8PzoZIbNjFR300NnQgLRPzZD0D8Fy
TTuN1OY2DTRa4S1tuWpYexRVgI73oPpqwUbHHBxrQQe+JZxsoMvLyD5j4p4bozDW/8ysGROs7mh8
uPXetFiBaZ2CVdfbED1FBzw1eFIlLBU8+52h3qllBiXGMN0CAWHAJX6wWbdaj7pe96tgGTeVR9we
GUAft1NaECmFjMLtzrChfrr2ITGqPV4pw2HGwLkrdKCVqnwJutCPPgiAn50RAWcNaXkDdooxxbTE
zhUzA/KGdRsOC0nYIIcXjYHGTsa174Hn0s6yehw4yZhjuwJpx/PzrtnYINqj6UkMmJeRI2o33hqz
3wL+2E4EnZBU2DOql86eb+7NqjOGY9ORLJc1RBamN/l19MYnV1WboGrhd1BgBB0VgRH8puXLg53K
he9pi8h4i6KBc9pDRIzXCJdTjsuX9xI1RSv4+RJfpHy0hs+uKveNB4sUE1aFYctgOlOHx4JIt6Z+
pVyPFTkzRJ7TDLzKxV1AgXsGi8EJ+4XW+GtjfJ26l9Fd2e7OeA3aLzcntj6sHbvYduFTWVoP2etU
XxvWrEEXi8nqnlLu1Kmu36TsQKZhfBmmQ2+9OMpd13ACp9a7D6ePPufDVXrHkrQIRYuLVMtWQHjW
yLhjp/OM0+suaaKHmUg9b7kgNf426NNzFqGOOezp9kivQbOrEINC30fYfptI5wc1ixxbrRQY9Ht7
XQ6feFovFoTg/go8cTQIToicxp5yHQCn9KsXEyto62RvPcIcgSzwBcT4SOWqrnnIbOPIKf2A1RSF
ytE3QvUrkV08NzmEOp77NN4r+6SpI+jg544zv826aAUv4MwY3NTbtFLsW0Q7tZpNO6QotUDn1h5t
rt6JdhiTDviNv+JWuSry5MliElfOlZ3EUaEIkvbvt0VxS9JHT5ZrqBDz7Y9GMILtZBThO3DY8R4j
GAmYdreRnh+NOarnpzvlvFpQ17ww2vWud+4NXFjO3UQp1lAiX3L5o4xtE4XUoHiPjh+sE+8tq17a
xHka6+FrZgT7l8IAPtFWi8Y5mqVYI7Cuuu4g1XHKXWTqYpmJJzeWuC+f/KOSoG8i2JDVTegDpIxj
V/XQoxlvBw+luNKwTEOI+RRMBfzjLuJTyYEOMbj7TYkKNETIoynakpF+wbu2sBvnrq/zjcscTG/V
fjTMVRdNK1l9N02yxsx3JIiwnerkqJxV5MUnt0iOlCk/xPPyf4W4u6hsXEJtBxrypLpgb9uKxFW0
FBZaNqwEhG7ETbw1h2ncdCbwdJCDFmp+aLyxEe66L1YCp7kP25M+bePuOviPsfUQbQyP01/3zU6s
Rdc0fnZrawU5dKpeEhA6yW0kDq1ueUmdOOGre6mIf+2Vv2meDIuerrMIdqm2xU7c+Pi8cmIA6B/O
B4DcrxRGw6BxsousTUO1lqEIiXf0GEVOvBrnKpci32oSINT4kxsWRrNqZ4A2GNvkJakgY3F2YnKH
pOve9d5NIXAAZpjy9qj1+TasNj1cQzUl52L2EcjxPsZAUDXJhz+KhV2VG8VMxsrFyjWMdacBJjAu
E5ahefABlHAz9KCHmcTDJt2nHDaYGx50Bg4VO6ywOUYNGa/NQ8Ebg5i5sGb6GkNdNvgC334GGdUZ
ml0zZCA837Tp16FWiPpxdkZsziICEpauJwgssCw+XDqTOFulAcZP4OcRmhx8S/6KFlHvNnjQANwH
zS/uLXFnKerZiZQz4m5KlE9HoOa+eA3KQQZHado4prh3gVak47i13U9hUJhosL8bK+oE9PGV0/wa
PM+LWVbL0HjXSSg27YfouzNrgcUwWU7c3NIL2KaCi4BgjXJ54034Zt2CFEmD54ouRCH7d5l+ODFp
aDo8DTlzwtQqzKiD+QTewSWYOGj41lkuasfsxxC8Knex91Qa3rLBHrCmW4nJVoYdmM+uOMbvblBe
4XKu8CckmbqU+WdpvxUEalQe/WgEU4o8uPkQXeL+09YOfguLUzxHrn5WZbBVvLc18dP7l2gyXjh9
Yy9plo0Wf7st0Peu2iUMabHAL5gnL+qIXd1SKyPiOKFtdTZ05qnLJHKeC/cpzH8LK1rWWM2Rw1Jz
vCa0f4zsklbarXugJ1HecDe/h6izCkiITbAHh2hp5FS9EwPSQUBP1pcnm4vX+1sniB5Lezx4lr8n
3wgM+eR1T2MC7jJES+Fs1/svTv5rFzwHBw+veIIGjHU2IHhqs7tWyGpkPHzeeLWJu4OzNm6VtRVp
jzgxWAFYInlZuM71cmE77blsudS6xopIJS1OF6DoRLSdZAdqbCXaYU/N5yEEZ9Vq0QMeZg94QKe0
LwEKonLnVvQJNROXn8wOE/XWho7ax6BV5fU69NYW4QuMX49dnfy4YHYA1yzyMd/Y00/WbaPqLXEH
7tXdVYdU18gfAeXE427gMTJS1nDV4pqj1LPtMeWmnRGanMR0UZD6Mf3gZRR3mmttYqM88huPMs0Y
yfBdvLQTwdkWDbZ+A+BBV+q4c4Xf8v7qEL0kFx9u9b8co3a5kE+5b25wuwX3LeV6i8CSe9v/NiaK
RsC41QpKindoBnPXy+YpLVCrMB8k7Qu5ehrFtB9izzRx+A/UTy9bPVl6hnWNA53Sl13JcQMQKhnv
hhbCptoq+NQEnU8I70fD1u4TMe6buqSZNqOYgaMjmkApjW3dbvWmv2AD3cNXML9LRF8IBB/gzlY8
LfTr6DUncGE8mGF7xBFwqtr6dwBPTjApmJyt9Kw9dUMbaffb0IuOxDJw7C7CSJ6j7ihYzkKNQL3h
Ivwzl7R7Z2+Cjw3TYzlaC6OGlFd6Bx/UBAgV/CP+bJF1F0bDNDaf4JOwShkAhL2h/TIDtTqmTk2C
gNcnuZ+oX/KzAiWvusMRvh9NJPn+M4DX5DCq6BEImS3cAxqhMRPmnkdIDuMHlRn3+EXWtcgBDLng
d9RKs52lQKTWhPGqpv6QsGmRlHl0oS2WNKIvNP2DgcCKpg0AbcZe4h1iOrnMgrueEFsbYxg2aiIX
+LJ0Y9/S0mKmb96Mmc8huwANJiEohnU2ljs5cpp2gnUYc+GmpsVOnbuubTeuGG7kaxbBbcbpjByY
sSh1D2nkv9VeyLkXrnT/ZGSgtgr8WYDH4/A7ajmd8OYvDR0YiFhXFtQWTBhwmQyhwCBqGFCeag6b
MVVX4QKYu2x3ms2UmfoDpnPT+DNM3+BO9pyY4FIEsLYx+wjqiYGP/FjRrHurQyGafcORTKNtENhY
jeN1/uTNaVjoupP762FfKsphW4/TqsR5REXQglqcBVUI68x1l1MnnjH5kdn2SANnfDyJmhodCaeR
M+i252oSgKJSabmLEmMFhHyrQ8Rt+l2i4KIVb55ib6oRo8NQ23WFtmzLzYBmkXMSYFBCJRiuPXxM
1Rbzr1LROR2HVcDzblnMfblc4wzusFoEDv0qYb6WMwvVqHbaPIQLNYo12lWZ3hxjnjv3m7kLyoJu
g+sM58WRJ+QCmWKlxlWaanjfW/qpdo3RbYLePWL2X4Mc3uG5hvDaLUIkevQQumxwvCnaAgFN5KJd
1qVzkKK4Bnm4qj893pAtzsB5VITSji2ofC0IHvbimql5c0dWiOHkxtkakAUtHpR2cDcPwEfl3AwL
4HrlHeUkzENpyK6nvWZrPO/yIWmpIigLBIQ3y3qj451QA1cRfeX2vKWmeFmII0OGZ3eO41E3UxkQ
hWA0tAAwVXGo7eBLWHyKy0HuYqu711LzTTQclcyC2lE0mFwH2kjfnanoWmy1yzByKoLb0qV0scb6
QnBWAh4Gsy8Bm04moxPcwtEvKkHvJZwUkoyX2BuhPph7jawIeLBNyi0y2RQKRnA5J+6C7ziAw8ql
DK7hk5b5y8qdcL/I1a3yi62MzCWdyYdk+k4xsA1Nt1Sl+Rok+4751mi9WNqPREgZcDD6BV1L5Oih
4fbV92huTcHtILrSIYd+RZDex0QnHrXBIJNhoufHdxLLs9smC1oEYhoB4enhEF8mjL0FPjoFdobO
FoLXeyslJI43zgrBN7xPxT7Xu03V8t+8w5n3Kf0HkWg7adtkqaExqwtkhlDei+GjLxCFrHVC6q21
ktXIM9sbGL7M5q6dvB83R0hhZ+AoqwY+JMVHGcHC7eyHiMbOCCM3x8dzCR+8B4o2ehN6mFqaYALG
rvmM9f7NgBRi9FQLaCUDGGenMSgxOAm6/lbTzkPZcx3AKMJiJid1N7ScXRxWfdeyUXqMUw+/zO8B
T5ee/9O70VuNtA6gn8XEbM81ix+cNO4Jw/sUsCw0n2UecpQqAAhM96lZX1hQbftBh1m1bCjjngaF
R6ULXskrLCM+mvkFcyjvhrADxj1SlF49VGV0tgdz2YwCf4B+nO2MkAd7pVCWvzr02loepin7aAbK
+iT8c8iLs95N4ai2sTipleT35wTMWpts6wVx9+bYbUw6UQ/JDHF5dQb9ufet7zDVTyoCENuE5YsH
Aq+c3GeIxuNSUga706MI9VaRWE+ccRvUI9ooAIzZSBXe2xqlOoQ+PdZ2XGG8ZWtNPug9k1EZrU3Q
QwV20M5U9nvbW/rShit/Nnix8wksYOa0GQLnXIPkZW+FB1+mTG5+18YbDOaM6VnmJgn6sJhx/wNj
KdpbqcliNQhStRoC0+WKpb7JFQYcGj3/PoixJvlA2ayk4O2XW59lqkeHpG0D0LpGQ2TC/WUbdnY2
2HsUUG4+lgG6ddZWCwgI01SH2zSTLxGf37RBB7RHfS2wIvgJlAWOk9BI17oxHVTwrNGTifxnffvi
ovyRgfVrmN0N5XDk5EM7MTz9VO4dKtSzBiWZ2Wk+n9Dx8PAH4oQkM5JcPfZLP9wJl/BCSJ7NStal
EHjPkn0TvKhh2DgQ1XTOs9LZF5SfRCh/TPKZxptHIxwfAipFjlQpZY+WhylF9PozpTXdNX8eLTab
Okku1aDm/gXmVcr96hRLmDNY/UvmNMWawRZlqY4PxLDA1hLdeiG5G7b7bphXhFIRNsp2dLGZW1rc
CgaaQ7vRoiTFOMywt6SuYlmm9apLGqoKUsY7VCU5yxCOIq4J5Ec8qCbHS2bqpGw3oflQYUmGuI+9
EW18wPkocCUZNyof6oNRDZ9EuOtdT3Hpdhq6YYlhTXs0dBzmBrSdWMKoofmBy15hrm3n2hh4FyTs
lgHnC7ComNGtGUKs6b4mNLc8gfnLvp8UKEHsfz76WjCNa6/Cjzyc54MVYiGFSgd/7JaORNCglkn0
8SrgIOSyLpgEUUpLX7s2OxnINsRYpuMro/vNuIfCOl921pMZql2v2JktXH33DVqXH35W+Bw8Xq3E
/tDyDJEnAQCEP0JfedYqjTxOBd+uyagX0pyEUEEKEPoVkRrM7CX1E7k27BoYtPZ7XqhNWbb7wP7q
8GRrNr4c/8lIcNg7wG+gdVn+HDxkuoXOvhOs8FTQJP0G6XM5VNusmDaGyeU7lnQ0oJMx59MQzD3r
lR6wBCa1TzSGm7N8zOWLh2jU6c1+9rFO1DYGFuO7uzIaqCtj1uNlGI05xOJ2iTsukgEILFqx+Xb0
5hS7J9ZtydAup6IlBYym0xdlvJSItmaqI0JiXwkeHTpxs/J1LlUnGATvFNVg4ro0sKFbUKB51mjv
XMXFUchfrhAah4N4ZHXvMR3MFdBXl+3CdNN9TZaNaqtZei6ag8SGM8Yzcxjq2QOK08gdWJ30+IiE
YQdXB61eT8dNpILtYG17bvqu/d6RQ3ebxZBA0R03IHyQGtYRYaAq6Lh+7omy0Sgglr4nt5R0LDV2
R6psFtE3suiSPCh+Bxb8GobZMY2/I+gygplGRxQgfQf8t7LLa1Bd5gGSxoAD+3FVfZQ5wQOmFzkj
Nz1bmxQlG9Sz2BzQqB2imyRcivYUoJxCVNfcVx8Jt41fJU/NYPNreFWIUSG4bAjTrTxMtrMTk5bs
1nuZEKVt4yKb5Fia4Km7GNs2CqJ8TZp9lad0Ah0Sgh6IUBKof/cjgpu8BcxtOza7XpwHnXMkI6QR
djiRCvsIPpoSIGIG0z3wTLb8jPK9oxs80ie+cFnvIR5sh+wxhwifckWP5MPYA/X7mips9OJWRd9V
fCB1PvuM0h4wwQ9FvGsjJLRNATRmDY8d1uxtCGn6xsZlO+4czJMFRuMf4vfzDHhPCR/6cck9RW0c
/9fJWF0mRE76n2znR4+4GPZrNfFdcIWv6H6BcmpYT/qcsINXHTWHIFlHwTFOnoDVLWyuoamA+/+L
E5SKTa5Nu9LCWJMhGG0Maj7AVy5zlm7jUCK5RcF2snEoW9p+YClp9TsNkoGGm8a4mlxZGm8Lf6is
X43QOfbZV8hptqXjOSifh/6oOxtv3OqgPOa3zsSUPeEKpFf6ypEfA0kQ2sQozKvge6JshiFxwVs3
FptcvNbpLxst9JtuE7JamjH1TwXvhqRZ5BVHO2Mp872ZPk7OT9PBUX+3MXxW32WcrkofYv2Xk9OK
GDyZEiOJXdU67e7Es92pGDfIBU1MrNYr791Rb3ZGw62krrovekko7RCGszdGO9u7HjXqJbPaikrm
dcNNaGMHWUQ0JgGrM7vnNFXegWfYIrL8mLr15kxkBe0xhkvV2sGDb197LkmuEVvPc5+h7NHaRQVX
qK/G78gmF9wQaF4FYfVat4wp47JkINDqSDVMzUsPBdmlinTwLoy27adWvYsicddFJig4GZCmPO2u
corw3sq+/KDLGKCxVGmWIqnkAMZJi+43l+OLk7F7Yg/jFbyjs4Cn03logtrbRtTZOmHzZjBY/cyr
qFzk3BQsxllcLGFaipYFX4t0Yx2JPtzQFNH2uGauoVFdx/ZJ52Nv8Q8xYWy7wZ1BUjzBPuHz9zCu
QLgVTKQ9IlH6JwTBXVHcF+mp9UfsngyYvF+I9K5+G8v0cSRE5BTToRa/gULT7Mvt1P8ql5Ljx0o7
edm3pSV3MU8vnmiIH9Vz2mN1dQg+0WVqIsRhpemdbuW2CgbsfYORhG4FgPYVfuNzMTz7nXXx/Xey
jYCs/gaL8+ZoZj068pzz7wlR891E+SEdsJ/g4+5vpd4VlJzlaxXrb1lNPXrO/FzV3JmnwKdvrJJY
Y0uWeSiyXuMsHfgzmeYZ38itW4ueiBOdZ0kQTbcqbvaRxpEnd+fQpkP3fFjaNjnyRG7Z+V+Utmqy
qr/aLSxtb+LFCRtnl6Sav+WkHJJbOsVFeok71jt8RGx+BoViU0oxpuLo5Vb2qtT0AaCnHPZ+xQeE
Bo9Z77HxL/QJ4RrdvQFiPAWMOSXN3Bc+C8ZCoDVuQMoCzGgGQADhswcq6yzamlgynPdFO2UnDxLn
YmI0fh9YFwZY9zASXXJxTU/hLI6tae6AK3thLTQKfeu5PCGv+nJJkyC+woNRzGjKPhLL2XbcDKM8
ZxP2c+zRO9jOn77AoMCB2KDnOdv7bjPxSq3aUnuM8Ap76bWmdmVpcytbJ5piwpS/G3SUcMn8HG19
QH5NV0SXp22TVoyz0+xnhp3gx8GWyceWgcrc5pDjRfGM5zK2e95DN765mNOeNyD4U18JrAezE+YZ
p8XAF2slrcV8PxVPJ5duCm3MBP5V5DKaKRAk4mgnfcoLwJF5S792i+XUUBgTJiEiR+cgOSEnz8kv
jSw0txNOiqE+NBtu1M2aAg4cGFH2QBBjh1+CcwTGz6nCmlDmbP1A997oI9mTDITJyM4XRt1tHBzz
5ELx7ntKzcLE37VFjo8eIH6MslG4eKSnkMk0e58RY3cYAO7KLoiPfz+2Kt1CjkgfxiFlOjg/pJnW
cFufv/z7yb+HzHbHQyJ6xVhy/vLvJ1VFk29jdle/8v0Dl4/eXv59OWK3oW7SIMII66NezkUEuSqZ
aQJpB9Y7PwxuMP17+Pu5//zw7//+18/9/V+l+v/3t0lofgevPpQmb8Glw9MPJzfAzELha7KiITkm
q6duvhGSVog58IEApT5Uq3T4KH9f6rmLt9vXa7WHF75sp1AecR6Wx3//w2B51UkreNl40GRPNs7W
2/Hw76FLKGzoO7zBgphOPTru4e8r+X+/+vfD2JZ7E0cecIH8GKX/58E0qckSXqhxt7RgBGG5Qpi1
j0zUpu1c9Evf0lEAB/73YCfM+sz54b9+Lqi0bE+ZJ1p64rLVKsBx81fc45GhUrpCHPQMi3vNgspb
U2w4IpTbGkZbH5iQoIpIAfHIvAzvY1BsSiGTHQLoLWpt6wjuM645vsY2s9feOtKJ+P/9OBrC6Ri9
/OcX/P2uv1/aFnxKAsMp1pM+aCc03P99aCdZH39al0ETkODj30Pvm9yE/vNjk+eA+WiLcGCRXwB5
o38oUYujbUNFpSygwtAKHnPqvBepFH4G7iXCutMKGiODCP0DDtulM0GRzGRNy1TxgbHtuyAXhEsM
hzrGFm/bKy4gdj1kZ9C42bkV/mFSBg5lMjprMAUTl6EkOjnUdmPQsTeNpcO7NBVCKwrm8e+BgGeD
CqRhfWhldRzoeeJLyjfgxvlqrVFQV5tUZTUg4EKFOxqzDF6JZuYzyTB8CsE/MYRLuyNILaZE+E7q
P2pMXcMKQmGkRYCMny67Y91ijKk0/X7qHH0Hi3ufFz22gmYo947LGc3HaCqdkSRyihxn0CtcFubW
dig4z/SqXg9h5jI6bq9JYJX7uH90Ik97DvF7w/AF2D0BLxKCGxte82Dv+jFG30TbdsyX1+bkbwxt
WJUmDmuriGfcAXcr6PJXKP4xwrneL6ZIiw6CWy90aIYL3ghReMal1iq+L3xks2ait6YM4fZjT7yV
cMSUxqG9j9YQKLBgGngavQyZrALmAZ3q76+2m4DwQ6Dbx0KSRejj6bEYiQ2CzFkhenSPjkacBWvK
3y8cK2R0g8vmvhC4XUx6M7d2htba+Sg6kBOePe4z666KK4Z8pdoMVoDZpYY8JNGa7nqMW5zmgRnq
IE6MNq8AfHMETUzN2eVOod+Kuc3ZpQJpS/5nuvmuopUqB/lHIdKb7k/9nUMS0sXTlopmpN+m2URT
8ltm4KcKw0hvpdTP3STNF14LsS5z6UKfZzRpGTKkuBnzhHCA93VZ+piWQ4OVc/aaBuFvQaXRUWAV
DvI94hD6f1o258QcNQzYw7Od1+mmybrxHcLj0pVFfQtVCvst9+5BIC5krLnMElr3Xgmz2wqEI8mT
HQ3CubP8yrlzcd5yNzTzzX9+rkpmVVrYOKnaob22jY4RUle3bmJ+T+693CZII7e/hyaPKiwI6b0w
9YnMmRtd6cs9BWJOjZbcWJuCp6kxQn2bz4TIITbTjaGogowtFR5zQwuPSOT5lg6ugWE8io3LRqii
Uyad8MQJWzfPXepYDKZjf76lIqmJEZyK78ozzhl5Bgosz6WU/rrNalQVDtqbRg1i4c6kwz96pLDs
euvMklpTV+U5CCrcvG6LIcYmvhIilq9k2w4nDvzx3kyys5rfjSkIo+tE7w3vCQ+vojLnDoY2/DRh
dB1BVRlHYpMEUQfBfLbQzp0ymhP1I6hDrX5qlcWDaHXGhC3SjHd22FKOmRG7t8hgakp787ib8YE+
gcK7NIt0SB1UMP79WVU+l2FZ1k1VHZLRzLYRmnJvhU06SdNXPcV/ezW6A1DBjckk1eXj8mQ3HqbU
JiDCwwHQSVr39seJSd3gJcOIzmSKcQ9/h+6peGlrkQaZLyEq1HoCJXUKzwm0QGzFjHmr5EIluH7s
mvumpp4an5R3CUm+HnXwksd0GKcFkdpgPep6d8nKqrsMRnjnwFPGkokrI4e9eaEU2VsLToS0UdKr
oOHcAdhCQ06dOXeh6T9LNfrsfVzrROdAOun7bm2B3OtYm/Gi93tmJPdmS9DU150zTQpiN/Q9XKYq
yfAXjY8dVvxTZiN+JK25ptRh+pCefOwFIfAg0asjCKDk0a8J2CCZ8LKnT5yV8nXAKWIv9LRbGSZO
lErLz5IB6o2C18YNHz0/BlCFgZZIKqTNtsI997dIBTaieS7hmNuRuHeqhhJZDygiXehhS5aQrKFb
j/2xynm128Htj7YVp/tMd9e0asQLuyZIaFGPYtD+wpvLi1LKQx1mYF2orEOKIcFI4n/vL5cUjyb6
9oDyiAOzH6Kz0k4NHWf8FghtmPwq+dZPiX6lEqcLCmoUA2bAumLo71TutYpG7fz3hvJT5DC9pMXI
ps52x/F839OidmT7ArApXec1xks/G6fkjgbo/FobhrYtPFoO/6p50igKrw71TYZ2hQyO5zHui6Uh
K344/xyQGGybguiDHyAXGw7bZ2ea7kXND5FNd00UT/q/T/TYWWevFNNetZjoh/Ly94GbZoBikvPH
ep0iCKLBkNU42IWdH2Eh8JF6rEg0V6PPjV3Nm3PBIIw8kN49B0kqrlxgxBVAAaeBgkKDqHK2TmbB
0aduDn9pnPz7qqEvFZY5Zkhk/3U4BExLbR5Wvpa+mGNj4BSDa+3ZjtinoALCqBbLQemkADtC6sPQ
vQ5tWJ77GDObh4qWmiBBSM/E84QlvQyqq1ah9LZmAuQ4YI25qdGjt85Nto6XBUdQFtDjgs0oxx8/
oj3JgHUVBLq7dOYe8XjKEH5ceKC6Fm8qvMg7RmA3kzEnLkLKBtKA8ksrDBiA9kTsB0qPUs/3QNMj
rphO+5rITecW0a8uKhw+MjafuhzaXY+iO5KDs1WQ7MhrJ4eM6jBSdTZhLbZ+H+LwHqTUuHWtDmp+
fx2EtfKLhhY0gj7xaN+IRN1X7bRrIoC6hjA2NF9zkFT+/RSHjxlMh2FLpQfCefBu2bn/YBsOVqQ6
S5ZltfZjfJqtWeNphMl2cKh4jUYyaIUVU/anputU15suNVPEMpkuss6+y0u5m7yCmx/erR4GkU15
cxGN5SZnhJWbcy5g0F7yQZ25f7ZnAL8rUXkEdTTO/E4fXAueadeczSLdaRw8GqMTGsgSz7vSAgMU
3YvVoe9GAnTX0UzZ4Sp9T/c363B9QwwGbKLIoQMXcPD5LaWbXduu4JiRfoGfgf80lbRqtQWjsvwZ
6AUiXLaW3Iwdr9DxBoMnSuvwQyS0ihS08C2cIjj6IBYp3Z63nemzCxMIoyiSujZVp9bsX4wQ95k0
prNR9e+ey21LNYrFyMK/7rX4bnUpF4myqn2lMxq0sNymA+G3xLbBBjs+IybwbbnrnnU+NWsjdsRh
LC1KKyVdYWV68n3vATAXrPfpR8RI72gNmL2iNlwmWkkNQfYyOpBKMCvUS11vrGM4mked8EHDGnln
lv2lsZoG1KpxCQu/fu4zKpjsnG99lHe+N7kL1jv7GirkvKkoUeFxjh0yjKbs1gpvWt7RLggcwIkp
K4IKgM4Y7SOrbjeMOWY3LZy21vbfInpiF2Nan3w7qi4BCjrGDLEujBbBJaCgPqzv6iTT3vQm3gpP
PWSRuMq6rlYZNeHUOWHfhVW70n2bf26fXDmu1TvS5dq+1XvwYTrkkxysRG9Pj9CJiweXLOOJU9tz
a0Z3f8e/v0NfQIvCQfPEp2dK7Ce9wwG2LLYMIAZcQua2nYMGugtlajTGGLcAnnQ7bnGklmx7XsIA
Ky/PUMgOjKnUMgGsK5yu3TBubQCIf+qqenYiwAN0dhMEgZ06dHdB0nQ3zzfXsZDlrs2GkdfHJ1TD
LbTTHXgv4/ihz4hrVx8+sQiQ+3coke8kOP0+qmaxmnSaBDDU8+/GV9tygidi41m2uWvGL5ojFUij
/J4nvEXXZ1pl+b23bnhhayvBF06McGs17qdbWvZRH74n73+oO48m14E0u/4hoSMTCSSAjRYk6Ipl
WN5sEGXhvcevn4MehWZGEaOI0UIh7br79XvFIonMz9x7ro0Ea77qlFkdMG6/SxGawKQr+0b0Nnb0
+dwn43tXGKTCgdC9cmfzME8l77dpYYwdm18DFgOZ5ZC63BbRY3RP5li5iVGi4hepBz9jaAWGZ3ic
nHQ5GD2j5aS/YBQ2N5nM36LZ/JOWozZZUik/Nxlu5QLhfYIkPChQ5i/s5nrUxS4nru91Eh05X78z
FBDFirlTyWtLE7HrkppUcCbvP958KdrsuwRv2zv4uQrJh0qSUrLNbdnsmoRFV5YTYYmEfC9MQrcX
twInyTAxgkekp7rYOjr9MJ0Zznny7rFUPYw9WFGrr288gGrrgBgNQk/z3xpPVTqypEuyt97uX6Iy
9KOZaa1lm48t8EdQqDumpaLMujfRmL8yHzNo3JzPJtegoPCEK5JxZ1UZ8ETVn2fACb0EDWIFEBqz
ZtfVQBSHhKAy1CmdU9wvfUHMDUv0wUZQOIYsrkmt2eOj5ACEvrGN0/hq7pIHMimDpvwLHSM4kMlt
bYQEM+CFvyrN3+IZEIUbYY5iin+MeivcVR5UntkN/6zRBJJP/gtKA/lbaqK/CEf5lI7xXIwFYvCC
fc1MJUPexbUiw2TwRusWygJlQVn+WO2bpYnUnO36q/Yo3oOZG9yQzQcBjCuWVu90X6IKQ1dUKSri
YRCoMxiCEQCx1UQ/dayIy5n4SCTeeJEX4LRyuC1ykEsQE58MTYfeC/YvRftGw4NVZ+b+dNQDiI3A
v7eL5LPJapy+IZGiBQd8oMe3MFpNh73zG5aTOoQZk6YE95mgi4QHIh9k/J2G+qlz9MEalpc5ZalU
t7lissCSUBJfU1sny0lTv9ODcZUm0bOROqwtu4QKpvy0+whlfonsbXLtu9VaJANzb1uTAHnb3Ccm
nFiewkMctxwuLlNWb0VHgA9lgyLFvqkw0o/9+rqA+ENTn2mmUR9MkXqxFgZj2p78VH83aU7c4rr2
XSr2srT7LjCDTBDT09YvCdXoDhrGoSyICp0mv0lJR4g5GWKFkhDgTKyg+xYsgO1KZXtqKvbMmnGu
M2PDM/HoyxR7YzvWPuLRx2RyziHCwcFdoCIEHbO3wbtm6oyxdxbkf8zPVY1Jvoky7puRH+hqAKOC
lAjHo2/JgoYQV9Sc5mcniTnIa+cjVYh6nGJnT7XDnJZhRsVLy4P4bRq6p5mrE/ALKTCRqHdh7xxK
ji2d0xfhyAdeQ7JlkV9S7UA4j7YFTb9ILr0L8cct+ayTgq4tr8KfrOEhgXCLdUMAlh634DmyK2hz
CNoD5xjIB7g0ggBjbjTSNAuLgUFVPI4Nig3otr10xFFGP2FE/htTp40VI22n+9ySKMprqSjVhKxh
lyM5k1V2D9X0qhDikBD+8xSjGR1pwngn621MPsJWBTm3C7cSqJ7hpQOTd4qYLvEYs5wVgG1Xtli0
m2dwJ+BTzsy+1DatSdtIs2eraI4IVT+EeBg7wLRFASZBNdbW7RW5yXp9Y1AmNvN8NZScP0FgHUVN
lnIfEFAxJs29lUTvLtj0jc0ltWnb4pw1Y77L488ZPO9OqRXjPE/3IsaxYBIeaxmA1qhHm4OTkO6H
1CZbsWtNK+p9N/Em1Q7xO4SOCwFnyfBw9znpY7GiJhEuHURPwKYlvOyUexZWQP1QVahH3KT9jQMA
4KubEMsYGsWKWWGC3RS8pEYmdz/yCARFgzcjrb+zZNb7xuqhQwSPbFnwhkFOZS7u9z2blHqsbxg5
3SdYHo7kMrHecGDcyIlGNCKZAs7n2yL1U+Ta12lHTBWtxl+dN4Gv5QAzpfhOBzaiynLq7YSBeCOU
9WqandoUMFohOpg/fZddkM51DBZh281ReJsqBnvlktypSuTbKLT3RqhfeZELG8LkLZujHGQSmpvZ
Wm4A+zEvcyVTQx6Aw1IRL9pgYMX1e3Y89qCwuUbo2XFIMCTwA5DlEJOqtcID4lOjYIE9FctZbnuw
EbOG7EXGCfBSBx1OWQpmI0gSKiNDGTOi9UzxnkIReSVJZNqxOuCL3NTOiUv9lFWqORspuyu4Bwsh
uRVfJ1fp8ZhO/bXHIWUiiLMK500G/Zmj+Uwe+N+sWciBRETlBj1qNq1HJm2ADiPFzZ1+LEvfHMK8
I+zEeU2dEnRLcUjKrzW5jWf1o/4noofZZIHLBkMTyU52Jc5uaN5kSX89h6S7BGa9i6j32GzalIuY
efjN8R47LFFsFFS4ZXqQPzU0sDbV28UZQQNV3K4AFD6wwTEeGWQBP1h/E6fzOczuxmVDulcFAuqS
WKIkHK/y/FTaLiaY5nVmvcoHqD8Th4/cXKzWn3qxJfpnJ7cGNwY1QaZuR2gyyygPKaMJmsA23PKb
MxDRE04na3ha2uoZjU/uF4QZ+5GsBSnEbnfVcqtTmH2gPQPaAYR1vzA2OrvdtGx4AwC5MuxNvEuu
Ir8ccbGNLqT61HQeEAwjJEFpsTHi+dXD6mxz0Gfd3WiqF0I3NdsRfHcGi7mlBziY8oTTp8yomIlK
WyUYrNMe5lbhmjAM0CyV+HGu7YVYEyPrCz9JHR4gODr+kln1mSLptZlYxsOD2ZVO9VzQK0Kjro5p
VnubEfCKk8UMchWms7Q9L4b5tWAY66ywZfOc4qiJKP4X2MG7cK16H3KDrCfDydiYmDVi7ELLbTLV
ZE66SbYDxBKhukvpjoAhzhbsMLBhx2X0HmSEo0AbzrIdWzvihzHRLbsWhhnB8HWLMK5hap0yO92a
mr/cDt6xVgHAFoOWrk9MUCDuay7vRyegRgRBshEeUZJh8+quFB9zCF7atv/oayQGumP6mpX7VHVH
manHliSU+578NKpF/vbc5YjjrekwtV2/tTdJps3bJiYoPZhQGXczaOjJvqtCGRBxKhCTNNm3HBWn
KQnAo5u9cmfwRQ49iTBz4svY6DMjynpnefrOrHsiDF7sVEnIegPE+xFdvJvvwyH+wOpF2S/Lh4CB
wy5InJt+VfuW8dSQTx0+diWYJC9TSD0DpuJzS9wLAMUAEczBC020abn8SBZW8soxTzmJnpuelDEe
Qo4VEriCSP9UURlwC4RAE10O664l+iwGWVkxscpczMuBbnCYBcQS1vaAw8FuKgo17mp3yR7Y22ED
8rBGGVn51JcBHYFiHklYZo1g7TtnLEhNCemE/cdTPZl3ZPEO6EW6G2tJ5Z5wly1TPjKTTWbEIulm
HE1Dc+CE3XuGRww3CkTRY+I3LPbTwTSmN22R37Qem0/d5tVdMlFbrblOGzeu7GPChCoLudmjpsdc
ADRKxjh/ZhXtVVoI4i4Yy/dsVBer/0zKFFjVfY07bkvtgsla4WAMzeScx9Oe3i/1x/CzEAGiV+L4
SpPxa7mAsStH0A5eYPqA4btDkTKdkTnrD1ITImIc900evmSoFdJ1ux4U/X3OJR1mfpWjgYM3xoL9
nAdeumsHNKgyyp4Kl64NQSoyJWzdgBqdZThHEgNK4MBhFLq4dKnxI3Lw0gx/p23oVveLUV53o/zo
GaORpBXPm8STl3/+N0iBpV8QsM4QHOatwypl08Zjdgw5MgMluo3rINxqZ8yOYRZypGve6GDcmxoy
T5WxElci+evaEQQtXLsWRX0dR3+gJ5G6me6ykh+P6G2G596srijuiqP2EPwkNvY2s0LTFK1of6FR
zori0sfImUKBXm1Okj2U7ITIOKiAg3RP4XpdxYJPjlRTXxbWuC+H7lbGwxWayNNgpNMlnqe/ms6U
ukBtHdPhzmzxDgQB6uzKmc4zsVwbuxs9X0GnRRSJJCjmYlq/HrBbKrA2K2enpNxTGanYfTftDegA
jTXJbZcSw74Ur0Ng5Ttl7Do6BB7TcfF77HCVSV0/WoAqLSIjBkLIAi+4YVVU3JpuvGq0cUBwLA7d
rxDhSw7x6bpdio+sIhCOA+neJUfgTP7vNchwpHYQB+O0yW/Ykr3WoiQJN4ogCBmbQDFKpX5BodOo
5WBp3o0kN14pNefrwk1ZapBWSQi3wTaFR65U8zkbdXKhqJwypsNEuUmqsWI6VEN+pIw+Gx3EB2MR
gtTTLvL5xxTiPtyh9rGTEVEf2StxKYj3XJBMSzwdkph/2FaLnygH3y1pYUOMzLLKrXSrPL5mUZeH
O2YsfEXyK1J/Gc0QUKp7OB32zO+iASQ0PdDBADcWMa0kCPKG4I1SJLEt4rviuYyEEXHs8nuIonkM
upobrihpkRD4RdUSXUSGM2XBIh4idOKWJ46ZAD4kQ43LNTftF7LTTnMMZ2iZ/mY2npupb929Zv9w
FtK4ZIkd3qCzBZKTvI5erPZprIhYt/CP1yG0IPwddTv7I5lv2LWhBbJcQzk2xIceu0eLM8aPLTTo
XgTXviLfDI9L/BCNKI9gcaSwbnnp5C0QPrNbFKKPploPDNQ6aZXz9xPMhnV4oSWMj5aun3QpFTux
6GBNHM397NwSLHfJMwQtFus+MB60qjWYrT5MMiYk5akhbj75EDXZ1BWtnreQo1Zx486l/WUF/B5t
AdFljFZiop3ulCU/Jjt9aAsbfyf5SY3GUU7OY7atgFigH+LkZiKSkuzge96n6waoDM1bnabf6O9f
jEDvhzL5mOkttpPpEtdRQhSZcIbORcEjJ1AvtGRUzSbsRDkgyCr6p6yvtknZsShErL6f26V/nqwW
nHM5n/DM3CDZR9DfkyhPgq7edgXyXibPm1QG3CTgBvdmALuE7z3p53prI5ofHWbscYitviVJm6AH
tieYFnYZ+bBm0g+HjNXgVrUJefB2s4qT1v+Hi8cyDR/kILhaUYI668iWLDLWVdMG4yCneops0uyg
PXXyr2pidK5Z8JHH0fVS4zEAwPmNXQFhKfxW0b+zg/CRKUA7Fr3cjan+mrPpEUEP3sh6X7dIWs35
kUg/5GjGvWdctYoRaRYw7C2yAs11WZVbHUvQdxmsPFLkTnkQ2OeQOr0IYuuK0JlVmdXhGkCKveT0
y7IptnMI98FuYUPK7M6Li/dcMDQd5s7gCBqultGl2DfscWce4rGKtkFNhF+NIF8kRXIgLeCDeXEF
CQKObWcPP04FVkNj6hNjmx+ggAebAYIGMZnw1wrE9jWWIuTk/EpM8tG/13H552SBB8M7WA7OmL7U
iJDHvOGiLgAnocfZxRD8vQ6o0Oh6DHq7S1piGVxsNoO6ZMhC4MVGVzgbTT54w5PHUbow3JDE8YGZ
go8k1Sk21pQGA/XhJ0GYaw96yUgm382NdScK83VoEHPWtclb4XjNBql1yAR52TWt1PilihKJK6aD
GWUldZcsqSBJmmEuTWykTalXYSQcbOZDAW7hKEI1ZoaIZAx3tcVH8ifLyucallhhkkvWm6AFcPrw
KeQtCpHprFEzbixres9Iqt07Vvqmrbo5WW34KWKclQadcN/uSgELp+mq4Wja4jaYCZhpmidpMpJm
dQhAIbzp1xhXryx+qiacAGK57yr3PsvUBm1b3RFd9NRHqKBToy5AKGVbashDq0BvjdA6WCuxlV/j
Q3n+eTSI9pGYK1l4jnuyuHEPuSmumCpBwMA0SCCHqVID4y7AXtcBiQgK+WR1+JeHkWyZjhbbY0uM
UW3gvGsU3ITpbtGlvfK/740UJ1aKUlha1kvT1S4fqkPqdfZlBL9ZqlEbORIDAVNKIIG4fxtBqs00
4FiJ0GSFQ3nuZvUX6+G7GxAcRmtQs1NWezaKqKLJZ4W4qQ3rgw3gZyiGgK8dpHNgxrmDLDbEHlME
lKJt/WXE/ZWhSu+0Rl3rsKnOc0fZVqjh3hiw8XUGY9rwFxHIOZmgzHlh/IWF6WUxYwKtmaIblfOO
moxOc65PBFkyw8CbQr2NaRpXyHaYMshYw4v3PozWr9Ym99LgUl0xECH5h0xHuDZEc23TBRQv7gqF
fjE4kJMcbauC1dCIbBrb17S3Wh7cqiG3MnKsTRdN/zy3nvN8JbCfMh4CIkFBXarwBk3Png/CPiA+
wHInZg4wHA9/UDPgFvYTO8ZcPSYBi6Sc0b7jMliXtouXtPmYMvzyoy2kLyGz6DVySZZ4HxNgbp4F
5sz+K7xZEQErt3bbnzPax8MyB0+968pz1x8neIdXrVntQUFFJ7ubvsNGJyzVPIfBS7H1nGh4RFWP
SmxMrzNO5tlLmkM9yru097DgVagzG7S5W52OVwbosq577Juu5Tgh5dayPdYkWyjgmwQBEUqWC7Ok
E6EQgPRqyN+9aFd/KMy6OBufiXkH6WyMLxnTH3hs3p2lxX1qwd1pAveLU5lZsFoQxqwBXq3RI1gK
J8MPKr9r+dosAZSBijESpSMGujsAqfOngqvvJ33NSdDCtS8MAiTZ23dHyg7mAqYV+corvoqKfyDK
Xmr2pSw0CfaKY7L3jA5kTlAfoSemoMvTq3jA5LlGmqm4Rjgx1L8dQ+JxlL+jAVet4BTlV2Bv3XKf
tDOKG7PhOz4t0CawmOiFpsyO9a5uGMmTszeMbNHX4Z6sgfERwVeTD7R319DjdqCkgK2+Y0t3Xbmc
sL2+MfgdN6rxsMyF08HOy3I35pPtm1Ra8YBwvogJ2xpG8ZHrCVg/CAwL0VjBZGdkngIArnb9ZHIP
JN3G25IGY1ckxss4c2gtGg4G9hvID8zcXKQWZQfia1zy12U5JGn5243OFRmzuD5sRVBYfOQHMX4N
LRZ/klWWsbAp64ITkfVnGWP+yhBne6HQJxHO98UEb0Qi2tk4gEtLUbxSe4jd5OJAQtGRI7XvhiVi
N++yUrTZvrfPXVw/NsiJgFcAcupmJmS9eqS/OvRKAoGv85UfUZxpNxiqKHtn0P0w1sAJNSG6grFy
HSzLEydNS9o02QEJJ3oba8GSZ22MU5wIpiYkzOAUIBvsNFCEb63AhV8LB2djmeV9NhKcC1Zbx3dk
78BLWt7K6H0yzJM1oJIzBV1yUfQ8fZa6iZmaUmCB8C+ws9hELxiKFcwUs31nT7/32PXw3KTubv1y
VHhl2GTlKCmm6SYq3wU35NZi48S9X7+ZTHcqjU+wTOYXYsVIp+o5WUarhNO/jSNQ+sn0w6u4zmLn
bjUBj1N7DYT7ue5C2E4E9sXecFwKAycoM+3MAti8hOO703jzBsnbXDj4shjWkqpFQLQjLo13N0Qe
0KC4fYlcuKLeYxGNX2R2U/O/LQnVStUB5HUqfUsi1RtFZ7UtzUbueuuNE1SiiRwvS2dcDNChiF0Y
O9e3PIRnZ7KPSNh7hIAak43HZn4skp9K4nZGZxGuYwSjnvaRpNVeFJIj6TFHMk3oqQ4gPynUJysz
MvlIgqMHOaqVzZp+TcxcD+SGUmeNOOCGiIlp4a0jpvEY97UCrnWgaYKSZWr3UNs2ON8ORPFiFouv
101jZ7xIQo1xzzAJCtsyOhnVc5ZNoMmh9pqUTBRRUEYUSxm2OAfRwHhOFk4S4VjMAGV3luwX5wHv
lBrDbDvX07UXZg9hbv/ly7nCk+LxJY+ZTG6byHOBAUFW1yMT2ojxDhU23r5at8cs965b2fVnrKVr
ow5wkSn+2XWtV7HwiKdFPewS/W1YoPw8u74dpcShEfZPkWJeUA3FCwJ4rE0BZ8zCtHXT5IEvNDMT
h3EkC4CRHZTDlmaETQ0f7dNK2S+hP/hyQ8om252eMkZHfjQOCewCJvK2ZKpPmZX6vQPXlg+7qS8s
JRASuNZPruW1O3nunhkPHosGx3MLdCFaLH+p7U8d4k3EgmtiYKVZYgk1pwwlFFaouACONNUpyH83
4+xd+N8NjuzNeDSM+TdSzWsS2Qcam4eJ5JDKDPDGWhee7AFtFRPSyAXeFtmMwbEPukHvs9AZEK7y
5EnzGNo8SA7DkgKoeRjnepMVgXEgrsSFfar8KR8uKjXri9Hjc7Si5pSz49R52x+ycLiVdRfv6pJG
eByDk2tX3xMrAmNmZZVEDqLgHtNjNtyVGLNo3ifwAYXhU7/wm8pUngRhYxlkmhPVo296TJyd1vxG
Tad5kzgPiDDYtWS/+sAUDb8sku9oMu6LMntMLDIQA2QDzIS/S88sdx2FWdXZR3QX30njpSek7LsM
r52pms7HTNQePa135gTEq4o+SQVy4M0U1zYYVTx0gYsUEue6xOYINX/e5B3ulbYGNO0h5WeRdROK
xbjqLeMZUc5XBK1yF47D2xxP7ACiZwH4dtvnuDPk4zIzKLAReSxpDgK6YyQwMm5bJocRX5YB+0M+
m1bpa5BSojeIa0lfku9mMzMRKj643x3np5iaZ9VQqhNDu8VQe6lIou1SGpByKj4SF95iLt/dKUl5
JFnwpw3pZaScPwzqtRTZcalj0g+BrPXBTmKB3qYYuroWdL4xfg5KvhdNd2el1ksrKSSHWF0htYYU
WvoTFlT69k8s04+yQe3TDiYYUTvZqRLNrGSX4OieRlKKW9YEg28yc9nFvLGit0qEFcVdw5VrTMXL
3NnVlTPyH5gNXUk93sU1+u8+hIu/2MElsbGPhwCVsPJByJRT+tgLl10qo82pew48RqfaQXtMCOFb
XZJdkVQ1hdjew/cX4f+u9n0DGwd7C86yeWVKQAYesvhaxyjY8QBxQDYTVAg4JHv7zi0GNu2rKcOs
TWCTVvnmWQw+5vk1tEFxmmV0BghT8PPIJDb7i3ZIOOpZItjYrP0kABTjSkknP4fYcvv1BmX4NUY4
21tz5836hdQUuLkxQ6P8DcljvR8EP4mpCOp1lKM8P5bmj3U7kZmb3nq5V2/MfL4dkID5cZMwxJVf
CBrzs+lhdGkYu/P1hNWh7H2UYnsPCn0n4uyFZNYErwtYUwjICeJFoqPccryrpu6yZLrau5TkivuO
8nLB+m/YJ5Wz1q2Tu7FZi5s5fBpUeuiGQd3acJq0iQnb7bnjRYROzo6bk6yTP1mmx7Z9ydLqw4m6
CMpWfykDXlI++pbnvFeK46ZGqulnUbcOjis+YOUdA1P+BSMrIJMsQzkmzLZyKEghWnGEdXvd248A
6F+qHg4TmGi/0DRXRW3shrj/0IQu0p9O112XFXuSbk1/6RAkOzuZgMBwXdv1PaneKmn4PaWaj8jw
ORFMaU3in3yjQuzaDzMEuBH1FvJPbDdOgbs6/0nY0vux65h7CwVTukrxZD7/EIVC4dFNT3288N4x
RNgg4Txnpr2sQFccyysazAEpNotKbqDNa/kcu+jgGG0LXzlMn03iszdgE9bsIOPUwUFHhrDDWPcV
EiUVB867bUFTHFxmCYP7IhjVHyrN6rGEnnWF77kodbVF0dDARWlfqtLLUbSCjAj72HdWukOGwhlX
LOrk2YPQatTPdg21BCtnTy5u3ifBVR5xb4vE4FbStrNxKUYChWo1iNn8dm1/TJT5FY4zky3iGLN6
TUq2tw7Yc+YG030cj8cx6RiArRSvObZqHOLVR105fCBFTShGav+Go/5YXLJySh2z3qN9jmTOFUHQ
7U3JQn6bdVwCpbK/Z+89AXthYqYh99RZDWTmE7jeZDuhEPIVGn5/MgTqGGc1bJmQ43ISjzo2ghN4
NJ9AB0x/EXYsN4pee8vRPtfliVtv9lVIoGjjPRiKGS8GDK+xDnAmjE2YpNfVmmvGbgMrfeY+M9NH
49gtfDWlwRR8rAkooVYgWRAQIkBTFnaUk7XzO4GEJ6+HrB6JtY6VOHuq5ykrKGESuP8t0E4mgZ19
36kfu+z/bD6I/ZBr15fpd+Uy0Ce1aJuhpIgDtI40hv3WG2B2EbhlDTrjUCK+vSrFnjskoK5FU+nK
iWbJ0i4uNxYKbUH0U4haAh222nfowLbEthv7WbG8VKY4iLKVUCacyzLU5kGG0BXKRW27ftpaKr/Y
4ZsztjegUc4aoF5SPxvBH4PFizLzRxrYGOYEs2Wd2bvETp57mx1fU8W/eEreTGKT4CX2xC1IaYNU
AYDgDct+jtgHxXFFNrKhnokmK3V+dkp8LFVUcb6aFZkNfJ3TbuWd1h9Fz6k9o88aNOo5RwK3QpG+
hJ91iISynXXBwi16Lvr22K8Hipufjab/Cc0Z/jVvepnAo0G7s7F/3Mr4lJVy9kOc/NmJSZa4KRCO
WSl4jIWem6vjJm96fcuQ82TjC7xCOIoJORDU/xbD51pjaGVEcsPijEPaQzKeBcCzo3fLNt4mOoi9
HsoX5J6PrSc6HGIPnmyb/WL2f+aEF7ROSeWwCqQoFV+2bAVzoAdB/qNPruN0JxYoC58TP3x6mFD+
5JI8AXiNLK5CNZ2YwfwgbdoV4RfHFxjxFYOzuic/lzXrb3TWi/lhdbtEyfy6yAwhz3tnjSxFIWWJ
6hRDTrJyfYhCRF2Vd0YYgXgxJLKelUFG09xjtsTXAoYUKLG1JUNg6dOLx0HSo2PMYUqr9YDH9rkE
x6ZPj4OXv9dUBfEUnuclfZcLR5Ix7Uv3vTFpy8cACoaKvlKDe+i7LvS5iu/rd7sKL1K+huqDJ+5q
5BbMYADBZ2Qz6F0hqbmlMPKTqvnSwCRakh3HVwyzBPj1w7M3TDes6f3KXQUVvES4yf1YvNU170JP
O2C3zRmUQ2pl2xzVAZcM1ak4TB3qYblThbf37tiN7GwbpEQm7yk8PprB2rnBJWCU6YXWvQ2ppCCf
1VtVCXpiBdEH5yADZxznjzi4J6f/CxVr0MFT82YkwWf05EknyZFc71e7AuNAodrzztCRvpeorinj
N6o3D5EzPYVtelWk6DjrS28OP6Z8lsQdcZpsijjdJSmPJ9RRSz/MIqRHmTeR4d72xe080wL93w1a
/fc5q//98Fvefua/7f+a2fr/YBqrqa3/XRrrR5x/fX6Nv/8+j/Wff+X3c01dVeofQrtIkUih9IRr
ChJ4/zWP1bT/YSoHMZXtSTYjrrD/Zx6rIe1/aOFpzzMtz9SO7fxbIKthmv+wQH8J1xY2fyxM9V9J
ZDVtfgzFyJrcevoh+lU7Dkg04UmHZFhBNCs/qvr+fIiLkABX+d9qt3Bnps4C5EHqzschSKYENkVh
Cpe+PhRl5F56Wp9uR29sd5/liFycqzYBECYNIxb0GMADk+tRuWsa1aJK/J8i7Dyq9mjuQNbTIB8E
ni3akdIscvGH377FIlHlEOrokIgCyQWzU7+e3Zn0uUxO4lR1hn0ZEnZQ37bX4WPGGxTqi9EYFoIp
GZHpNjXMifcBzvGZfXBJiGHVRWZ8VYVDxnZqzhd87sHMKhNrjeNAmqIH8RcjWIwb2EvezNCU2uds
RvXII4kc0Wclzuiwcu1GH8WQx+JAybUuBM3U8fw0HxnaE3DgNQd7qPDrNm7AugEfV2S/ecZIFTHk
U+HsqhlT81U9GYXY8Tqw2aGWxqgFaMuMn/u0I7sH31HBwUNy2nxUUl3ZMYj7mBqMhZ7NjsuQV/2A
qLqmoJ/ApbjVj9dF9kNtKQPgajOZAhM1CqKLiRV0uvOMEgYoDuQpQZcyRskZvELNGMtAiVohpU9F
cK6At8e+mjx7RN49VMMpcRNMufOQTqbfOTWxgBZgEF5EW1dAj6rAKwCauKYpWBdNvVFdpgRrVgAw
Uuqo7f0aAzqBlI3VBV99UnobYwRaXVkVI3+MhgozMA6HQGQpKoY8c6Lmjl2Et+xsNVj2k82nVZ3r
NDDnadfa/QAHiIXs9G50S54yUgwmOomaPM8d8UFw653QiNwvPnCveBQ1On8weYMg48iyqqU5T8rC
NUtQCB3EVnfkfUHTqvnhuwRX4XxIMhGbO6NO2JAPjW7RfEYB6i8UdyB23DCxq6MunSQ5zcmkqmsD
64X8YNg+ETTeYSeKnozaYqOoujyNbjmQBSCkVHk5jPMYo4B1LoRZEl8FuKI7LCUB9QZoHbs1X/IR
xf2b1ob4wau3Us6nuIHPBOuAad1GwB0C+oTGoj1a9dKT3agDIC04iyWwqLlHLPDI2Ie8jmGph/Fp
sEIBQjUL+nqf95rSDhUMQvcoZVtWWFaXs21Px/ZtoJ75yYWtoOtn4zA0t6OVow4rmNFQC7cwGODs
D/F0lSQ2j7FZYQM51Xzp66uuzpmlb5Sy7Db0UYBFJKHh7uhf43HI0SFUxlC9K2v0yI1r+a3PxHIK
DdcBYRNJAay3zfesahv3iy9M92e1Jc3blGoGdqpy13oFeqf5hgw6SgGR6hnPdOGhEeuEkh0deQpF
64QAaTIe4C7DIs6n2m0flpSV2vW8zDlSpKAjsFBk/LWDhbUZ51dlhjFv/EQ3eiimopvPMfxWkNFF
J71LNYyo1xy4nuUBfVDY/ISsJ4mwmIoIuldD6uebVQTdZ2e1AVL4snOfl1hhj/CsOB9JNg0eugW3
o++4yr7GkRLHV3q2yDpal9xiIju5shmSs80b8OP0eTMOmzSvU/vaLefcO9hJUIT3pYTAcZ3IPCYP
JSmTfuLoQ8oNjXVZ6doxVgULpPLgTzNCKZAxJKuzUcRX2vWntnI676gx7AZ/VMxtdU95YRAHkk9O
DeqmaoiwnZZMFnC48ghVZqNalHjMBwR6SxYT/wdlwn8atv4faoC76rd47Jrf3+7ms/r/oBCQDlfn
fx7LfhuHv038+e/rgH/+jX+tA6T1D25ayMNasKN0rfWa/R91AH+gPdPzbOFIS0pJhVD8ay67VP9g
sKCVJ7HWOso1/60MsP5hOjDqPNd2JP+usqz/ShXwH2uA9VXxIzTlCC/jX7g7sx3JkSvb/kqj39kg
jWYcgL794LN7uMc8Zb4QkUNwnmd+/V0sCbcjPUIRKD1eQVJBqkKakzQazc7Ze23TkSY/4e0eAFlA
UXsEBUWRQTZM1yUm8jxsI9XS55z+zynyL1PgPxhN6AZXheiTv6iz0QIsHGla5bw31g+R5e5NHfoV
ewmSmt48gOt/bGLexs2TaP9ma/PXZbHhkor7zb8My/jzsvw85PzrZCsTsdqmkG647TDHrLoeIVtH
wN4/pv6/vC5j/vP+dyvFeLbFTspyDOFQqpHu2XgolHwXoQPJICDNHRuermX2xTK0C/fUYXzfl05g
HpBm8HJ7Ds2mUFiXuk1L+/PrFvYHP8ScJwjbBl0Ycr4xb/Z0GQCkYLKRReI+3o8T4LG8TRDa6u02
0okl0tCUwAXqXvkwR9ussOmCozH1faR6cXYdJDRBNXALQPfLWV1CMTufCTWRYfp3ATbpfRoMl/DD
A7YhocL3OEx0vrijetAhtXfz1edX9OEFKYPOjStt7sjZnfWbys8CmuC1jUeAHiHKZujytNcLvKwG
++gTFUxx+nxQQ//oNtqKeWrzEvJ4/7yNhmYCK/XiVZJIc5N1VEnwsVYXDfiNq0GxHYKZBg8HBsM2
auJ4zxegvP38N7x7V5hSDE1GlAWfxjDPdudNH8ICp80zaE237VJpXvvl2G7Goc7Xf38kS1mODRnL
UdI5eyt18gTDDgdQAV9sU9BTGUjLKNqHwKXu+vlQ7gf31dYN6AkCaYRQZ/fVjaKgF020qlyiNPU2
9Tc4JxQbfz0m8wJyFJ1X6uWnYprgMYKzJsn681/AEe7dm4qPlDVBsAix6P35ZBvEvSlNkZVvJtHe
8KED4lmKvn8+yEfP7u0g84948xa2Llz1ACNJ4AiqMYiaqHy/FoAavriYD8cxFe5nnZMkRc0/xxmi
HhoTwEtHFJjtrOoVwoRa8Nq723/jgt4MdD4Zk7pOJG+hLogAQJ1JsIXDWYtMvVIvvpgjHz6hN2PN
c+jNzaO8AZuEsXyUMBcSyc2FiUo2/7dunWuiieUTa85n8LejCLfW/CSiwFLFPU1tZnqJMZfDEPW7
z+/dh3Oe+W4r15KSl/rPkYjKrnNqjauxERcFiueOdv1gP5u6t7TIsof0gIrx8yHfff5YO2xpCcPg
ow708GzR1HjP2gSoNUrYHOIJvlrR5xu9KaKT1kI4+3y0jx6YIwxHN2egIXCbPy+wjXtFkT9C5jN1
S1ELAyRqmO//7iCsGxabHvTPppDO2SUhDwJzg6k4mMCupiHpnGNjtnefD2K8f1aMYrM88W/dFcbZ
peQxSKZKkcG36lZyCRp1lzvrclh6HEiWpLstq4MO5xY66foGy9Pno79/m+fBHcReEhO1cs6mZBUN
uI+4xHzE3UNqCKkTcXr4fIz5Av7cqDAJXUNBTOA/bFz+fFYeXVLqohwidUgcHC2WKjSWOr7ARR9C
ZbOF9e3zAd9PxXnAmWet69Ki4fjngKXoWiSwEXoH/RBSvO0D1Gk5XndjWn8+Epvf84tzuH90mriF
DMrq/udYKg7MLG0p01QGVWQuD2hjZ0J4vRMSDtTGtenr7lyQ3/dWBpVgMZmZfkrxf/RLTM/pLQ1l
eliymgy5i3vf3Gt63iB6CpAkDUOS36AFcY9JZE5PLb12KFJi6Cjm4wyzquJBz4bpe1miPxo79yru
MGBrGaiqvn0itXpHrene0BCOBVihFloU35ht0F2n42BeqaLFNiRuMK9lWJGmnCBUjMNGTA9GBXh0
Ug3CQOQld7YzPls96eS2LOkPF0UWYWuhJQ/nzIJJimvlMgcK8Z1iEdAOaFwA4aPp6BQJLLXChyMc
Zmo1AqVJlmWXiB3njMFcxV6PlJ/CPG1rP71zyjms1v3RNiNRTKMJGgbx1aNpJiCMjLK6pWFexCtU
AbMK9KprIIKaok9vLfhpw+U4zfEbdRuhtCCogmJ/r1/qGAF04rQ1J9zW6Zw7gi7P48Cdw47EX7IJ
aTQ5gVg7KUkYTX8pZLwOsxHRnnmTatm169ZrYn2XkJHTvVD5JiGtzepK9wrkyCYAxy2FBeOiSZ0L
3zZwetr6nK9IRMPQlsBuBwGDqiyO/pRm9O16a1FW2Sb0iaeVWX2SAdlAJNwM34Fz0Q9rk3s7iJ/N
yvqVFsmtaIkMl4WRkOwcufhjMNd3dncXUuADS5KU2c/MSpOrzC5JkOCjky49SiqrHN7Rxqioe5JT
b0jRPjtam0ED71CCt2xAdxhzbKCZ0RqYcropO9obOJB7XpvAKCnqgD9N7YbaBMeMxeAbAolWtmKV
TGlxiOuEfbwaa3HZaaLdoP9pLsVgfcej6GIk97R7J87HQ5sI42oyQ3Pbm/K3W/SYrAIAaNSv+6sy
tM1tkbiE61IGdW11V2P0XIajAVgiubHQYSLFICl90GEmGwOqiO4BRi0CGtgvkxZcNvZs4JvjduoI
7TcQh6XdiwOd8ifpmfdJ4tC66e2tL6YHyDA/onG6YlurXfZ9RpEpC93+tiLLDY87rtoaiX0HFnrd
kvIXWOKlKyV2E9dHxVw7QLiRYbJmQXEKaa1syUmWOGYNZsNw7xXFrWWV7n50USWFEE7Tqdondk67
PMAxmGaA1SxejUVHgimI9/wJuA+WU7VKO+/Q18QmE3aGEh7msJGoVxVXPwoohktjAn8DIu85bFGj
eRUAFTgauU0uY19skg61AVXLbsUyceNIdPTF6APzGjtjG6TgdUWKflzW6U6YzkxQcdw1R5pg4UYU
87qwvgsNzbmibk9P2jdFhUsUBVBnvZaOtK6oB2AZcYoG+232YtitRv5DTLwDmu9Vrbd00tsYJpCF
w8uJ/N+ecn2ypIgWsymNmel9l5cPsIQ2gwfGSxspbmEVBaTtu08TijhaZb1ctZLwdd/ApOHE4pIU
ZQbw8BnGMsXnFotrdjSCzpl9aoCfUlV2ty0bzt7WNx0eYFRg0Z6Cw+2QiA2S6Hwxae3P1Ld+20Nj
g+mnnOk74XWNLQ1snaIBWI7jfopmfnhHzHIdfHeKSVujmaSMpR6mSFx1FhR7x0/JEe3LHjssKIbS
JzpMR8+Vo7IkliGkQhn43p0vEmcZuc2pCgihKWwKkWZWtZe9ZryKrrOu687ucYxozwXFTZQNRXht
U/AmNn4ctu0In6EcDYvlbp6CSk8elQ2vBlcX6bSodvcUNuTzJEBMqCj8EUJexTYMHz/2owtu24Wm
gZApJ7lJXLax9ih/mCr42eB2SRqXGNReGSc14T2bGpCEg8MyIQRvAGglFDSq1HcTNfp8kaNBLKjZ
JuV3RL9oU2gA48yp9SceDAL/XgPTnzmZ/+KWIWJQUAOPyOvYOSNpvxpAW+WLdjB9KMzBhAw2bnz8
0Kamk3GsQBiBxImiF8sJMKj0Tfbaunn9anhedVdoZbDviqReYehN73soFQebAgeALc+grBHS1Aj0
lodtKFGfrNahBJ/pAe7LYMyaHVjC/lXGPU7FdhoSZ9WDusMgE9vBixP6wSOOC8T90NGmTaK1vglv
LpkFe1LzvBMCV/j2BYr0ZoUSK9iZcfQt4Oj6bJpmGGDtUODi83xsCOmoDHdg8Y1AYKdY/eqWgBvK
S5V/GPs8Su4QNlh0foixE2vijyKA7COGtwPqwyTd0Zs30YnLHnn91gI8bRlIn+CLIDfOUKaixMSz
7dCEIvE6KXPdxJ6dj963yG+A6IiBQxHWEVvEj6rVg/CJG+0G+7iR0AJd2HtMYYUG+hRVwsJ8V44+
+ZJ+093TAmh+qjRFE6T7s+otEOQkh6hcwckrAWEtjvoCR3IeFveZFdNtsVPd45QOFieXYzzzbNAP
Hqp+KCzg40RLbAaKJT88jyIzfClCJla+7Xj1ykRIk+8gifR4gXUjt2cvSYxB2JjDI82+o3KV175H
+Fo7gX+Ix3qW1Y8KyHJV9w2axyjI1CUl+TZZTZ1n1dt+mCbtqeydchaFEawhENbZWbtP6OVrJy/K
fet7qTAbLLvaGRDy6ll2AwTMDZ49sw/oOxm+8yz0uharrjDscB90uSgv+mZM7Gsf6pK9qmOnIitk
jPXhJemDSn8q0pGMKBIGGuPaD+lh4K2Km4iAdvy0Ic2UPp5lmj6hN8Q9YqFdRKmDUqFFkhmt69BB
DpgAeU5Z5gZqXXrtoyZqbdmCIupYKiAK4cJ2SzEUd51bjcaeRoXMjxaqgzt+kwKwlyjeVq/CzLVK
hiILIQwaPpENf8UnaXHk9gekL+aEcdeZ9WeZ2R9Fqrr0qm2IFrzMscojtg3qjuAJE4Ui/sLEjuZF
w3T117YDerZoq8q/5cVyWeAl21qwQ4BCwbwlAvryIoiBOl7r/GU6mJrXXfmaXRFW2fcqP8nOdsCp
oYYlqc6tEOXzz/kzpyP1/L3CcUOJx+UzvhhMETWbQIM53nY0G4FIVg5KSb5vXkXIXx8i5iYdBJqu
lG11ErXdFlRTk6GKx3uzBIomsaN0afcyCddc2NAyojklTL74bo+TuCj08rUfcxY5KdLyV1vkjbeG
dzuHvFfpLFvJLR9ME2873SN/hgV4MbHmIAX1uyyL1bcpzd2ez7iU3xriW3GTU1tFdJcZ+CLYXFpX
JbCzVxt3hE4ilRqR4TjQJVmQZwI4zougXRBno+FCqcLmxjALyTx1vGCfO7QIjQAz1sqPhPFCbw3y
PQq/xgEvTiPohKgNtADNSfIJbHq7akXlQKcyaEVd/BsWVpm/aL4DeQ/GBU7jC45BQ3XDDq40X2oP
TTdGdDsKIySfUz3yS/h2qfa7n1iG2a4i29Qwiwd13JJk7Vjt2ND0a/uRDUoyhfI77MQYea/lasm0
AP7ILyBcceqqbtGqRnk+6R+VR84Lldi+eibEpfO+t1LW5lrvM1fu8jZ37FmEknTSwesL4os0SaU6
/feQ4zG+6mQWI2SapmK0j27YeOOrCZka6ijJyxN92dpCn0R6FUo1T2d279GgGpNap+wKBj7GAMZx
bESc6iA2V24CU2lUmq/NH+VWmuy32MvIX+3A6nHw426Mr23QYs4SIVUzbLO6bPSDx70lbWocJnwR
JQbFTalPhFon0ZSbS3PCqvlY65jHtg2kge6VvXNG1J5SnFsJJSLm6JuJcOIZY55vbG1rIjUkAt4c
PUsTW/BW+hEec9En2GSKyJHE0OiBLM2rRoUC8aWmCusa5lTR7ysilSdyPDO8WiJE9Ur32TarY5bY
5McYdQPUDt8VNltNtwL3CYAD2+BxSroAuyHmw41iyWOfqjt5hXJgmjiT2ENVm/dA0rAzWDiS3Qtg
BSUuCcjgeDJk1viYS/vIFbCyMJkiEmrlTzzeQ//SD+7QbDzbJpfDyKZYoWUyoqcEQoO5rQd/4Dyb
5FFAN9wjXeMKUWXvX9R9ZHvfRlkTNgFGGaNvkgERIJAimuSipSF7HDOnEtc53w4BUDcfyac0Kxhe
rUowxrZh2vjPpj9qrNugvTYKMgt5tX6HiSV1AWmjZJ9VBtIvRL3ldGQButVExQaP3DxYiLZeTERL
u2WKrdWyk5uIFQMwJ4/hUmf3kdBAqGSCj9TwoxJHr+YO0V9QmaYikTX0gmBmjAWqJa+hqWeyrmGM
kCt0m0bp0koLs99y2huzJx5oKJl4KN/ZwPXWpBW/ywqhIOK3BAr2pqAjgla6xAAsg6HbgXVS1g96
qNFvmsNB/txHHWYD+m6ATxrX21B0zE6BNSZflHnelcsolFGgQDVhAyagaPZnlSLkjc6pwuNopjwh
eu9bSDbl56WQ834UrR9qwg6bLxRE6IHPq9ykZ9gDmSTLaO/vAhx6W2TLywGr1ELsou1fg82CLP93
ztOfFUP1//z32xbu2f/8n/8/+74WBaZ/3fZdz7zMt03f+R//p/bL+i8esGM5lF5pQeGg/H89X7rB
HA9ofpjUng19FmX9s+drGvSDDYpl1DdRdPNf//kfdd42wf/5T2H8l+uikmKDj2RL0Kz5Oz3f8zIZ
ymVlSUpytuGY9GDmv/+mwN6Bq/Yp5frLwWqWzmDu0jw5sN1eCFUsKbFs39yVf06Pt73Y8/n+13Au
LSyGpCt53ostcAah3LA5XRYCOGc0o+O+qEC/q9v+YwxLKaRpH5Q1LRykHWowkE+raI+pMxEr69U7
hLtwcTUsfssF5iTc14sDF7j//PLO3zXB2HR06eQrHFa6mrv4b29n4BftOCD5xRX0LaivEs8Ezl1c
eP5D6V/6sgKEcpNoVHHG7osy/7s2Jb0612ES6RbjoyQ8K3jGcZBlo8bQWkYF7gb1yiE34kujk7uh
8474QreO9T0R083n1zwXbd9WkXmS9ApNavG0MyzjvIpslXhsnB6hDcu/Q4AgfiBPA9fBN8v84tHO
naXzoVzHQb04txiQP/55d8NOOfjpGKouxh8qMs2jEQcPoT7cFH7yQB/Rva1TsAifX+AHo7oMCYxX
KZQZ511nfehKOw+B7ueTjw6vNwSWS2gC3kCvN8YT7h5kb2s/Px/13ZviIPpULnVZFm733eMsDUcr
YwpGS11OebYUkZH/NABbys3n45zX5Hl8TBthCcukE8AH4s97OlV9TTk0g6s/M1tETE01XmAAvqCe
98WNfH9J+N1NZen2LGcx382UKJB2UdIxETAB9fAlCF4/v5aPB+BrNze65nf/z2uhxFlR4ET3NKv1
2V2ZyCrT+ovv6fv5zlUoOsYmylxTnd+wFlJ1opMJBUbIIpojzJtFYsFPtcUov5jv8+/9c74rXUoE
P3MLiE/42fUYc5bl1HL+8TuEiRkb73YhiBgl2rAB5vr3b55UWEZNiWBEnetxbA3YsirAuPS+uuNl
v/U662/PNa6H90igWzbZ7JxdD7WPtiCUBuKC32unxoTptOuDtn6hED0kmygX9e3nF/XBw0KGzYRA
YsBnTD9bMVINqUrtOzwsEqcUhleTwoD8sq37fomAcGk6fEhduk3u+WcN07XR1CFUInByLoKQpjVw
CcLOeDHc3PfJgkW8WqJYDigfhKvPr/GDWWJSIhbsIqnO82L9OesxKsoEvQzXON5pMYjd52Qpbkbz
4fNh3i8Uil6rYlPC3sNi8v85jOFO5BQMJu1juzCgqUdmkR+0vO5+UnKuwA9FcRB+MWHmP/PsBWCW
zMp4uBnineCHlAuhj20dL3HQrUY9fzEcF9VRP74Y5GrfpH5S7yw7qr+4ox/MmlkLwJTRdT5o5wuV
nei1h+Q6XiYEsUJExxFd6rCzvOPnt/SD9Yrl/a/2roPB/fz9HoDnQvuCf4EEHONxk4J0S3PH++Il
OB/GYiPCny/mj5iBxv9sgkSGJojTYYLQgCAmgprn2hVF/cXe53x+nI8y/4o3O0nUBZ6ZZgEXk5eY
1E3wQwmgzgvRmaRGYZT6Ym6cP6Tz8ea//2Y8v+lrkx5DBBjxRBDMVD6K8u7z5/PhECYvFZU8FFHy
bMoXbSHDloLNcqwuRzzTqUMDcSi++CyeT3IuBIGBxXvlooJisf/zQkQct3GU6STGIp04sovr1zCQ
vdc+jY3jlFKrjrpE7rvJpG6EWSz8YgP3wYP7qyNvzy+a+e4qBwzMMwWVgm8dbI2W8G4jge3lZJzm
SRf6QnRwvlT+dbXsAlguca3Qo//zah3Vm4reLwW/qcIp7EUeRBqRBU9Z21LMhXt9tCwrOZHsMv5N
JdZfQ1sOizSnHYRSZzNGTZLThuy50X5q/wgEbMtiyNLdlLbty+cz54NXDnnP/w413/M3kzMaq1RY
JGjQRxLP1uhuyrH+YnJ+eCPfDHF2I3Ur7YN+YjPc+65zDIuSxMeuvamtfRPTQCwy+UtLwXH8Gxc2
nz/55LDZP398E+YUpZkVXwGPuvcQOPaBsEz3i0ny7pXgG0PVAskq5ynJq/fn7cPQ3nRaJKqlEsls
Ic6frBpynCedHQrQqyKK77s22E62+mIRe3eKYgeMFBALlEtqFeKRs1UsgqxW+QGkcPYpD31nX5CZ
8IBU4HeSlPfc5Iea73eDHz11k6fPb+271eZs6LPp6Zhepbd1BxLffSJzE8rizxAp7ueDGO9m5tko
Z7c27NtYajA14JVUy8nDpo4pIBDOi4vHhJZdjPrF2MoC3zRoea329rQL+LqrWAKW9S8//znne5e/
breN3QwTG/6I8x271Q+daBoetNk5R6Dnh7obD1WYHc0wPrR6/OPz4T66xfOr77BPQvMkz25xWft2
S3YoxAKrOIbQZQk5ANClvrrJ55Lh+bJsIbiq2e1Hn+Zs/poa2XYhjxI87e9eDddRjE2VtD4Hby9U
gsZcwSGCj+oO+5wz5edX+dFNtaWu8xtQ/onzA2sc2n3bN2hFpgAy/j18JfgYZhqV03VDice7RchM
ZveQ4F27/XzoD2YXL43NwkD9g2X2bKthTUZET4fivRqcoyHSVynTL57hu3WPMyqfDqVsygDUzs4+
l3kUprkYdHBRnXsfESikj6B5oa/WlfHoa+ENTYu/u+idDSn+fJypkpOnNKBjaIkaSIjlYUq/2mu8
+wqfjXF25wZHBpzTIdY0afO9z9VNawUXpRUDsaK5/MVTorbHT367s4auyvsmWFop3LABOXsTipg+
sJ8CdR3Z7C7lVHWk8cJmAzQq9c6+GnTKaCSYcYM3wM8nfU0SoBYuDMgW7A10Aw1YVUP1QjhnEEK7
6nwLZMRgWfF0q0rtR1vKQ5kAzhZ24/8iXpM0bd6+XZUa9snyTHvVEU1EryOa2dqIrxoJeNd0Wh3w
t/kr1UZA/db4ksnioR2GuzjX8aQb36zO2Rbylzfdp0qsR6BJUFBPCTzoUHLeL0JYgkjn+qOmbSv3
h1WXxG+2EEn8i0GL12hzwwXdRDzuW6UKciz7pchbHGDudop2vvlQCiLDcRx2CrK9nV/UXb0DAvUw
Y2m6bNd71UEGsFaMn/ncREr2Cte2oWcH/N83QVXRTEbNQ+a6ZemnWKNxjRDPsmikEK5HfolcUucF
8RD0F7K0LhGH7zz7sc2m46jyYz/Wy6IPL3G/gbNQqb6w24EII+Wt8s6s0QVG916DWMHk/ywoo5C+
UFs2/VS59Sfy+GrSVuqdcMOD8u4b62dIrwaW14Om2Zj46+GnO6ifinqFHMKb1Bm2NLtIgRQ7NfGx
8avqiMptC6doG1nRXRw2T4al9sIrltKql6L7RpMYfRaeOagrkuXT7suNBn0BBOPW0rutC2bGJt7G
0r3DjPYZZH80i9dI09ahW3CKysAiu+lNbzbr0ZLIDxpO5NminB68oDmUsNFLdCueMZ4MqGphDy55
j/uo7jDkpsDP1kgTJ/cBvNQU3vbQKGctxcm1Dq25M7mGCJaDgaO44POGhT4mtugy9UDvvAQRpJl+
HYxH+iDhuMWkip4x0XZGtGk1ua5luYIGvqjyrUfuTWepdeM/ZeGvIbnWou3EL5Arw+5pmEX3Y6of
ZFos6XiC5463gQKnHz4R0vBkp2gxS9I7yRRyCNVy3GMFkIwoNaivHm1q9Jr7wT9M9X1VESFmQRMk
YCQ7TvIevvZFYWG/qp9z/WZQxor7asjXnqgRjwaWVh8kc8FZJfoxaT1yMoOHdIbEKoR319LdNcUt
rbKVsG4UcGpVXdvtbTJdtaBHhkjbJKG7DPwAFk1XLPvhZFrqICxtb4qHaHidLNI6ElAaxo+J1AlC
f0ZjK8BBlqhQ0/6xUHdx99yNG2XRt8/WQ/gQdfZGkhcsHib5kPf7ehjuVXA1THs2FwRhz2HA430F
0iCgVW6JU+rve44WbvVUEz7sdc5CeO0B0QSatoQHbNV77LeLKMr2HdBkkp3ScZ+E3wBWEJyzz7q9
Hh2c5joEfVp5D4N+gQ/YFne9+UK4UM4/7yB8czKJB3hH3aB2n/J2w/hzUKNzZUSgy6ujhXU3oAqP
hoOU0KBQ5K2gReOrgq5K7VW6idptGm0ieQ/6Ut0nYpkEL7T8lXsiMmMQBw4uJmCacqAoh0RPHSVJ
P1r3W+/bco6pSZaG6/2ECn9FIuDvrLDgMjuPkYEDRM8t4nt6BE+QTjnFrpVTd9cjW2uIuUW29fRh
XDQmgH38vxAoanCg7eUYNbBmkalCdsIN9KsjLUbZvLmhxEXQIVgrgXUgIdy1sXpsJ7kknfCgAhSS
zuDBPc6v0qS8Ag3YUOG1biZRbcrAvew8rVuIkLzy+QdbgbUtifTus/FgTvIYB9aDhQQp0D2iyoSB
0AnOxeBv9RlTnWsbIgBeZDF4LFcHFpR9SHpFBOde0DxN8b9m7i6qL3NPv4K5RlzwwYw2giefTwci
kSWpzaR8xfcUdnzYmRrvhHEL/8ppj32wgw29kKQ/kd+jd4joHhCc6P0F0KQ02aiXWG2qG9Kr1kO+
zoJd5t3AmjGIr/GbnwZWtSa+KLJTFq/5ToTqxqkeK9CPiNJe8ohoxYd6DhOD58mu1wJELQ7sz9DH
QKRLYcvuJIb7epn5l1N/wVRz8h1CBnQdVb5pAzjmGQIVPQKUBMVw3PpmAyLqmxUmP3x05qrvLv3u
d8PPKNhBdz5Q47q8Mcb+JLx027vjldnkxRLc50L1wl3VAyLl3IbE64TPpA9sukS/a+S4GsEdhRCT
FIJ0Pl0BGP/4KJpxLSM4tilpZOUp75/N+DGOv3nGTS1P1vCryLextaU936DRmRc7ooPXIYuj1l11
/cMA9TstyU6K1x7fxN55qtUOeqqb/EqpQECP1+JfSFdl99MLBj4091VwGNx16F/E4fcQmUQGaAQp
nBZ+Q7xlCsKMSAPyF3FfMT3xIS+J27Ti7STXfNEWJYhc2PGZ/0S7gZDDW33aSPNSq+/gB5KJsSSM
Jy8WnrNM+leakZ6Vr2aeoes/FQPYognS8PTYG5fSrVa+8C843a7iyDlmubF2JR9Jre7uIRei1FNM
+c6OfyQGIcR9RgCJWojIpK4iihXI8UVZmifYYGuje/TDEHVD/c3ybxW/HgfYyXaS/aCxWy+/SbJP
jB7LR3wjonGH6GOet3lP8FR+Zeb7ODr4LmzwmZ/UGIsmv1OzMpZSBj3fB6/QHoXyL/vBACVzobsv
unFlytOImK6BuWm4QLiKhxLkZJsVK80ar9w+ONRl9EDW1XUk3IvITffjeNM0rON3RjjyVB5cu7ms
cntbjMad1O2S79H3PkUj0cxEbriglbVHO8NKay2d8iUVOxO99eBdZuPdIN2lbV6VBrs+lORdfnBB
tCOPXCY+z290VmnyqwNij4ybeUXoTnaq/W+JvkMcTCBxAQZaK1cpBKUsvZOaIIYtRHr8vZ6AIDz0
5snKXry0W4ZES+Fs3eAxWeka60iUX1ZGuCPvB0nQD1uf1r3m8uDDNVuhJn322h+V6o40iLdJeZyc
TaTdoYggimcBxAn1KrynnGQmxFejLq/AepDjMPjkkhr7Mc5vyO49RAZJETa7Kzxc0Kq+txMC9+AU
wyHWOyKIzPoqT4Zd7PPBKYodDkTWc3c5xvE2lPk6ctRdWyP3mBT4M5DFejP2bIq875VFqpqWlisH
o0OfGsRWWqt+3qtwx3K2CLU8NGI/GgeJaCvuX0z0lU4YXoye2gboTFTBAjEaQBHLQzDGaFHZ7bbd
ukqJ2Rqybxa4s4WddkequLeBfHTKO20yFkZLUHeP2a4Nj6Ht31ZOv+0t+bsNnhPmYXExJfg3NPfY
pHKDkxgKcb8lL3rvI30Mrb3yThq6rIZkraGuv0f5jd/bT0lw0U7lXUKbrx3nj0Czrqt1WxpLthNg
q5/NAJB4S4oEVJvFZBU3Q+2s0WWyrjyAKdvgA34YfXMDcuQl639PwPQcSKFNu9bFizCBjJW3AYk6
IdtRFTcX1IAPiX4pi/vExh3RIosdfFRX7gTSmFVUlBlmFRUtJGYVx2mQS3bG7Qgysmr3rTzq3trk
a6eN0gDLyUlMj6eBPQ0Hiknjl+F53BSdN64pzVj3bc9XXVmED4KlzzaxzF0eMwkkwCOcO3pP3SYP
q+ykADQsLB3OTe8lwHXnjBMj9sZt2tgXWUTUKjac9eS6Pfg0xOm2SlcK3iH5K+nKrcSdPuknJ2qs
lQSIFY6wsq00BdlEinblPxZoqCIHklmaPcbcDDvQr3K722dVvUpj7ZpMFGS0EMdz3OSPDp6HHdGE
dEdJaCJpJBNHshPXla1dMQ15ERtxsAfn1BViG0FuC7ThupQwLJ3oWDk1xP97H+VqIenNAJ2PN034
2NeHbDhFAykv2DCwZzbTPuXzWMiTKzgjER41QJ8RUX4hB2cRF/LJM4J7Z8wJP41XlXk9ALKaBHEQ
wcMEeF4b21UI53oqbM5z+a2RZHdV/aLUbxKCvaQ7+oO/1rMdCQGIHGyitVKSRNplZz8M6IULYCwe
qmarwfxe8+1wrh3NWXnMsiLS6QsWy2bk+IGzJWU+je7OtDo+OZwWQYMgWd+icFumo7jnlX1Kk2oT
RKCHete9cd3sKoHGD9lm4fr5jwoEszWL6GHZVt62jcAOwVsNNBJRnPyq1eH68uXVrO+Z6jd1dBqN
juhMbzlS8NdiZ1W1R6f/PlNZ84HdinZt2hXJiMUpUmQ1zkHGVMRy+GYeH2BOJh7ng9C9y2f9YnNM
LWtX6C0iM+tgZMcx5rN3NcQ1uKI5Q5qWYIzRK1holOK06mfVwyCr230YUtBt/PUc9GQG/l6iY0vD
eBvNmQ2IspVl3WkQlpdFVG7sDgNuGFcvw6T9MEgTQiqJFpa82VSW25w/fVCEuqlhncbMAA+P1DBd
exbPxEqn+yobX309WsoHSKN5fCGca6izC3y9K6WOWeSz+flF0jIzknNpvnCs4MrwSccK3INbrBEZ
kpkE8sc+jT5niHA7f+ZH/y5LbnOp73gOfWwuorYimA5sDcp/zq8WKbBEBDxLgUlhZ/nXnX8j6GtH
4cwP9396oGlCtn+pH6wTv1ohlgmq06DYK3MYLpOtXYSrLNv7YM+x6JJvSAUOsxYkT4dsiRYhA4YE
1Z8GqP8piX9kYVsbvbzhLCbTXUiOKrHd9Sx2ekpUsy2Do0OMAnBAgwgQ3KpHZexF8n8JO6/dxrG0
a18RAeZwKgZlWXKS7RPCLtvMcTNf/f9wjuarv9GDaQwa3dWlkkzt/Ya11vM8Wu7g7BUKVK1xZ4o8
o98PIbhaZZfC2sit6bNYYsVfCqmmWxSwM9Qt4at0DRVxM91hAAxhF9B6YBo15Xm2vieerI2TedD6
hjj0VZuP6bduETxij9OI4GyE7keI5Ntodh2AOGZ8iPtrKvmptB9MujLa1pJ/ngONdcjYs44YXdYO
xkZ5G7nh/LKEih/H34ntNgqbvksYvi3StzI8rBl88daaA9SWLSr3ovq0OICRnqfJt4TDMLlotKbS
cgdCQ27ExqK0nY4ZgnaHcIP2KoeXjpB6gStfHx67/i5RBLOoOcp5cUSI9ZjWA3FhLkgbr2TC0xHo
37yOpnyQiH8P9QpX349EGB7DmNyZD1m3a/tPQNz1TBah5GrqcytzfqZgomZk3x+zKe2alRmDxw9h
4yYW6/1oMAdY4UUBeb0R2aE1NJKOdOJkeWGQsqAwhepL2id8LMs8l0pL8PABlDtx9M8CjTupQes+
Pn7qwWVknwbNe4TuHNFQhp+iBHJDyiI50hDH6cx1hcvWi6LAGG/pfMWKQp18nExm9JPf9dRDVD84
jajdycQvVNQZ1PPpCDZAu8htdSwHqtHqsVoDWychUxQyFcjoSl9GeJ5p1j4vcuOFxuwbBGhIurRp
tOdaPhiVTFolCMWy8y29I3O0JDzWYNCBk4jcP6KGp4hkVAUH3eSnPNVpz20saHQ0xUdbp1cPLXGe
Wn1WlT9ZeNYa4ZtQbuKBbMwsJzNj6Pf1pMP6Cf/UUvc7kUdYLQUuV0CsfWtwOL5PFsrULDnqPUAQ
EwRdYXoMnC4SUiEZNnKG6pc5DQMMiOglrb6DW9DeD/InMUhuKC59C3aquXfqbY09JBhlT+5BkCY/
enQWrbhSrvEWZ39aDE/Loqe2Sv3FbI5FjkHBIGYZqFvYGq6wc8snc3qCAwDaPUFsTqIq9b/jtEmA
JbcJettMTyRFGbxpwDO4wntrU8D/IMGyYzY2hqzxGX4bX71D7eWrszmLjaBRu+XmrBExqTMfEElC
CHmlDOGzYg/WLo3UhvA4u/kYVQZpEv8wGIfPUY2VL8JiF9izy6RzQDSR/FiXsH42uAJ7F+U95MSF
iLmPtuzIwxyz9V7iPZfXOUpGbu8pkYh+GXkac22Q90KLsyMpc5CXCF1t6IIavQ1CYVVM6NgXWBPZ
wq3JwnKDrSKvdiJRmUSabfphQH8+2pllHRGZToTHyVFDlJyZvwBeN8u9iPX6qZjM6sp0lkjesUza
BwzCPXGchvoI/6E+9KPAnTfYhPNWjRi3UtQ2ftOr8ysZWkBNG1V7EUWvPo+2goOvsMofki2U/inB
uOG4Ibmx9lZC/P5lR0l9QLEdP6LpCUMvktr8Uyn7hHDwuKeuaSBBBXIvgRCrWDWtpga8mAXVqjdM
GYGbDT9Fj+VcA1rCaZt300rEdhHMHcdZAsZadeWbOQzyRRi8p6ishl2IyvqJTE7qHoNRa0uIITOA
1lAY7xnh5Jaa0d0q1P2AMCTRcLol5nvKEPWEnZThY5cU5cVwROsw8SPCUyaDTKM0lGHLDWU6kktt
cDTJpUTgm66Pf4Dc0hSPGDyzTdElTMaHfKxek0EfMFvMY0P8Wtr2B9kOEyq2XLvlc9NcCDWZgIeq
1YcdqjgV7aTh/MIm9VMYGpHcYTc6/RlSn4FbZhlTHv0yE5gnoGlRd8YTGYlSRWUEHglQB4Ghw2Wu
VvMODnTlsckUoNeKVasbCVKFp060/HU7ZzeT2unQm5K0Ic8me5CBnfHVn8l2rkYgQYMYNdckaJu2
TxUfUafIT7I6Np+2CONT3KYWc/6qcpgX5PL4Kpql3caJUUXugGdxuzDDYsyqczQXo9w/h2tg9Si3
LUGs7IrTEYMNxYA9PdYCrAWXYNxepDrTvycDy4ZTNeNZK0tnFfpUOkfmGheNvh/KKGH2m9Qq84Kx
LepCr28bGommVJtkCxmd4hG3sqoSzRjT6PedondruMVS7rs8VwA8JmlfYN2MhtDPs6EnBaDF0L1v
UBt5c2G1NiF6hBa6tZVCHaaYK+p3Ausq8WQMJCQdomlJDhkWNE6ScdHOFfmJwpUToi8DszYEzs+Q
hoz4+iigYS9OVm8Nf5aeAAeeidKQoFnY4xAMkAwOZpyaZwzYyZtMBDjA67l0i9Xh2xea7suwpKUN
ZiKJcxYNnQujZPGMLDThytGPv9pjg3x/Bgi1Kbn5joOJ98YDRYY7tSybZr84oPncps7Ba7FLlsW2
l0OmWA4PyQ0PR/MNfaJ4akNJOydRygQG26rPE4A/AE/QQpdcpvdmAD7AALbAMJ9Ek/aUCcXaERiW
LG7sMCxXEriZM/g8XLBwoELXHqPlt0VM0bjqbClBu+j2A1YfQ3jClCw2Am1e/1GJAkwCodAaEz95
ykX7aFrl8KJ05pvatzMhP9yPJZzBE9m5uVfow8csYiYB09QHETF/aKiJBDDtPnsY8WyZ594pYPLK
TkEX0y8s6bBKsdxwoqim+eko7OX6q7Gn5g8Ndh6QQcz1ZsgTyFumtFOnrURJJFG3blHls5Eu2rsq
mKKbMdww4IwhXIZSnfG9V+kz9RnbgWYpufpTpaljT/SAGS3DHN/INBiAThGQ8CrzswenCIBm13RL
R8ZCR4mRDQ0ORLLAKacQ5V6WQW7f8zZHJDLLXRwwfmGJEM/GrjE7yW0diqJEJTQePy9gF6eEmC4b
qWFRJjb1YURw+DUvTnqxmqS8RVPJndh2g/JCLEO+5wgQjyY8ayCNYYqnljQv4hakIvpgTzfdY+gm
VM/xOmTrJ+khQ9OxVS0pfmzsjPa0TesrkbAyocrl/IUYo2F/vcjXoRGgWYjkgQVUC/sDj1fyqYRa
H1SzSRUVKdL8MWoDoUAC4jIt+5jJzqGfwkHD69MRxo3L0us0s2QqiMQHyt8MjcIMQWRJSWSf5TqH
jWE4NfjMrKjanzLBQ71XU35yXlta1BwkqpcDq7dee1TnBrJ7ak5Pha6HT8ZiyS6Y0NolqdWmMCoE
d0vdRK+lxdypxlfkKmnEKV846puRJdUuM2KZaOtcf0zHtUDXIxX/NsFQ49j4NqW2emwkbHy7oYmc
gdeeDIA4CZZlJ0ksZZPg37C8HnM1VkM8Pi3FWswkIyGqHA6PAY/5qNUx1ki7HQj1xj5oNIckjhdG
sV2rJReBcL0i+sMKsXpmgx42n3zqVgldBKUKU+kB31FKbJBxcdo4lPdzAdj3QdFFHe4JRGXe1c/C
as4xqRw6le5SaO8Aj1VCMxU5FWVHtWfJBt7msOuLHaHt7RAUIpJGL67kEacX8vZsRywoF5VnSU1P
YHmmTFTtTGU1C4GEMS/WxxxX2ucg5EM202cpy2cH7cUc29JroP4WLpya6WvQY2JN+EyyP6LJlVet
Uvsr2RziDV2SdU5lVYW8UlwnExxhGyscwBlHyWuoOOI6dfFPZ+H60mR7i/1MovmNIdytJlWM1CSx
WKF2sQu9/Yi0BsAZqawbZERiO8d0Jtxid6WleLLKmgNDNttt6pQXoTHnYE7zknbj75JC3AjJu4go
tUAD4N603mQwCokwTq1enJ2+C9SG6ac51p+VBItdk0ed2oOWo8bLyY0Jqo/Gv2BPnszyxZQo4grC
GbrWVLfG3JeBxg1EQks4QXlkcgaQ3j4YungZw4WcLNOfhf5Tmajs1KI7WEJqfRV4mmpQvBlg4ZmT
N0LxWO4E+fIOqjQQjuFJbYFAbjsl86nTXyYD+OVAeo8gTDzS2HhUD2VR+9CgNq1UEWaCA9EZHqdO
fOA2RPO9LfpTR4mujvWuL7qdlSU3Ek/dLo8C8qM8Anu5LttrFO+EApB5/O0T+yY38KPm5zBU3xDF
MtAyt4qTuNZQbA22Nurr0vdHVdG2mS5/OunDTHS6xQa1Yj1fV5rPYu9bTDsbwtuI8deapccxzA5R
MezQcG70jqpIO5Jq4iqA1kk8FVG6JTbm4HTtE2mCh5F6zGokr5G6QE/+kHH+gN0iqBbJ5QTw637e
joO2S8ipNtKRkSktGyJ3umfLMxbzYMLwjWPqD8l4N8ECZB2ZK+T51X1LsIayM+s7u6epBodeJ38i
0JqEYPC5JjDcseYBDr+ECfIStYMB4VMY0iXLHqROcNIefmIf8ppT9Aezauh1w4NsEeRhn8vwQqpu
oMyUHJbGbtixnziodpJt3No6ZXTnFWt0Gr+6VZqzNQ5nogPuKvLPLPnWYoZLTNREiVFd+yK0wldY
69i8rJMGLIVeBnGfzOYmDyeOWIRbbPTHNQye4tWWnvMp3izdC5ZAfM4o0vNz7BhHHM/vhi2TXS0H
dq3dInaNpprtLas+9VDSNAKQh64PYs1wHQJU8jZBm1z7vcNCWzf8Nr4v4kErAJHo8qYsrI3U3yN7
pDBezkw7tn0mu6EMwL18gnJPb8/Ya5Z9MhNrNodd7IA4KwES9Fuj1U7JEjjFY4vtuPQ6+TWrIXvL
z1SqANquFQ2yLgfdsprs8T4Mhm8lCl/Kc42pOzJhFXekmWSfbU5jNZ/BmgaRMbmIILF537uSBYeW
e2P7ZwbxITd0sdFGwZbccb/ZZFPO47MhdkW4nHWJEWHylCZ8izI4pkRAxUa7JThp14O+ahWiEHNl
O0sseBebQM9Ste+JSO6VYZHhmfqra1VW7ol175d7Vd7z/LaUYzAu/ceiGHBfw3dtJGYlMeJfNQE7
GbLrYoIzzYRwZ37cvTvW80gb1M2XLt8Pw+cAQVpbcthG5xpYNFlkDz0PkaLqoJKxl1UeMFqYV3zN
xHUoZW/hrE74Fdl4jfv3IXuVcCYr4xmbdcYKQfudoo4lZ+g73Smqm1tMn9JwJaigltVR8ZiuZOMR
4hk+eqot4jW3DlAI9pMLjIM6fBp5IkPEz1SjblWEzPPASTgkzKQv2Qj8RDtVrMjZgXGkVtbboMlX
pce5DfTLmivYZ2KbY7W3IBgx5E6Mux3fLcgXxWVtBQVfeCGxKWXD1evntrtb0wkLv9J1rym0aar4
s3DCp6lLvzJT/TETbEra5GYQIsD3rZ2d1p3jAgc6UpPr+meukkDhX9lrMDjNgso3Qc2ChBiV0Dla
+Ucs7fLqV+t+KtF4aanjGnqHgTEsZ6l9cqw35HqhsyftRbVPQ3GcnVOWiW2EILXv9QBnObH413F5
6tI7gaXfSVy4EoxfBsjCj41jvwZCPSU1uC2XfJWhb1YRyBCdElrGuTpr9rswLm3WwoggmYYp8Rh0
WnzrmDpy2ilRdO6RnWf5rwq0Q53UHYm8fi3jNJesvZQ9YN3cUk/v1OFrHvfOOLmDOQYWVaeZOxRi
O208mPRHVcQY6j4WNA3Yo756CuDQnFgQIncydBayku9ovzEyxLhSPHafZ6U5jBVzrbJyDanDss9k
YNLdQeXkSR664SC3OaQsoE70OEu47ziV5AY8S/bAiDjUyRWyngcgVHX8JfOoqNFusEkdc0y0TVvN
DEEGyewzmLc6Dsnx03uqn9XR2Y/E55iCoCJTsJSiPIKvbVfad5earmL6g8yB62QHzagDxXxYCLJ2
omMxJ3vUNg/W0nzS+FChlVRsHNiR6loR3TRgLV3hdmXQaI2BNi2HxiIsh/pQH3UWomx9CeNbx2IB
ab1/VKM95ADJFgCqKuqVJHGYIf02+TVTTIhYL5j2fG71U2Lqv5JThW5p+qa2XeS7msyvqlXtJQ18
qETkNsVNase+Y3aQsKJdI2mB0fcHx84vRFOAm4YywNI7b2AsrGcYqAJLjbfxuOqSauYUun7PlfYx
p2YRGhMAEe9niy0bKxgAzIe8yfYRKXoI3klmBzeykrLKivKyODfS8pMxPiedwCsLwhAekX36avgz
g+JxeIyxGHpmp3yqxboek45hYW3L6bJAebeMQIehuNAdFTHjLfN56fQbGq7XTP9MubxE4mu5jIZP
8TQbWJFEiahTrYzidSk+h5TykCp66JmMgjFOUvkkOTqRMjobJHk7jCotiwEvRo1Z+CfJZPDDHZ61
Gclcbd9MhXwvJTfFCjh5go9x0Q3HJ1MB/OfMYlfbRXnozU22Kwj/7z/7BEVBwp58Id4puQmJprhZ
AmbqR6il91RWgkaJtrYa72r7MW2LXbhwsE3jzlG6w2KsPHkaSKMj1n2KD4VcsLQjicv4GnpUK7vB
Yge9zAwyXkzuZoNOS0We3G14FbaZDvo+aTv0XJTUWvJ1qYFwk9ioMGFQPyOdtuQqC3YHAkgNDCEn
qS5aZLj4SUACPc3GeExEF7QjIjs+8bDLtwLweikdbfllGF/n0jiSKhdtwV5Qt/LN62DX06vI2nxr
h4XLVRzyYUaiRY9LbIhrKcUhtqSXPCF0Lc7EFeeDuaHDpGtpk9ZbGhJmNIf2lmlC489y27i2/pVM
IB9BaxHEwtfdXqfdW4sZ7768Vlv4n4TQ90/9sWR/hF0J2PeVeGktPnQ3kZ2d1IO+TlpFRH0gnpRA
kzbpia2mK6e+LT3Ka2oSVFTOL76zB7kKFETIa0l7qfotVex8TK1T/sJaIpN20t2yX9Tf8N2cPfku
owm7A7OxXwWQBcuLai4srwk624VJ5vOtH2+Th6LshfcLnwhMUedVHnxJQSBXd+47j2+xgCWF1m4A
fSYPt1jfhYPL5opSd7gsgXWqzm0AVu+aeZArQKAvO/XA+vgU/imaff5cOhuK/B7ZV6Bx5F+XN2Pf
ucMhQzrLr0Sb0LzKiScvHqbkHRn9UIzHnbiwMaA4O+lbaqZ1YnyT3sQTVQ2aKlL3Avu1UI/FtGmO
2O6b3fBQ6nuC4tYoE7ow5AfdQSXyQk9JA02/0nZjvBCvlgTxMeZe1H6t4olnCRcZo94I1aF8ip7r
a3KIVqPCo3UoD/0XOHGmkcA/kcGcmNTObBg5ywICwBM+bstNt+KTkLt9ui+9+E4Vx1ci3gpM3X53
r2sveuExYd21XopTUMt7lYmgIN4H4OWmbX+d6bMyftrwyZo/FOdJiDdnOZe8BMqiPFCdPSg5Agob
Fq/tjlRYeiRremRN45jeZBxE+FP+0l1oUEr5kmv4NTdW/zqZHsMlQ2xYkrFZqbkdNYZsSCbZA8Z7
GdAqyju0NMuOLQJo7W48pT2S0CoANWpubGZFgaAQdJ5LBrmWLzPu8FAHFiR1QYWVXSW7sv4ndQ/J
JrpXQz1Ss1spW0a+Atvo2Prhs4RY0g9pPh4L3omHpwbP7/BsPGrHJQuaLy3mBuCs30Qvxq/lU7ea
lAIh4oeNuU28IZhO7HgSkN3/EZo9xdle56dAlBcq9qVbfybEE7kdSGDcCHx30LWgnzkAdRueyKiS
im9LnJr1bnZBSOUTh8iOHKesfihZHPDxZNHs1xezekjQ/aH+HQL+yJOrFeg/v0ILBC9ST4KLgJ+5
TE4IHV7KHVX6sUBXSxdN9Ro9IsSRB396NHbacm0JyE+2SHyju57s4VH3T8a2PkwHRN5UKIJnHUGn
sVW5rPlLSwL51XyJgvCNB2Y6QpyuVVe5TzaF74mdhMkFTq4s3XP91CEv7/ZgVWUA1pK7GkuUTfss
RUTme/m3nO4bZDTKrbU/YfqlkR9lbvXFEG7+UZJAey+Kt+rdfkL2L9/GlA/7rA3nHMi2wupk2ykn
chbUwrcJODNcWcBW91Pep77Rf+Irx3zLCiQO0Jczepk/7JdocQF2hmeyFJeIWEaf/2BlwVWeuBsP
jrbRHlTf2GLVOHGOUHIzaJB8ffZ5kLKZleImuYUNJW0gCo93oZpHM3sKxdcakq1tRl4vkQIm02Q2
cVOCAtmsy7TvVFpPiP4xeaSlIMqqcC46mNHRC8OThrJIee7avSy/w1BeqTecg2w/8w33qWNvnc51
0NdMVN5qtdGu8wCdeaO/8mZQPpNHyGVCBZU1AJ9dIQL1bL3TOCAv7wzP/movFGGP83KImC1SoJbu
hFxLu1jFNUcDzBMZmr7RMdeI/9D44j/sx/0Qb/KcAdavsXw480dXXQz74jSB2r3HJtr64rOKto6X
HgkxW+bNsINJOv6wttf462E6j5/I/HjXtZ8flq+lwxZKzKQr7WTYPO/STT5mV2DeN0LX5p/wyjnU
HQiQ0ubDOrGQN+qdxMyBC5X/yoN9yl3CvBjccorhhEvhy6Kn5jdvNq3Yjc5TXd/kyU+GgNqmdI0n
BevLuLERnZ3VY06ryz+sgGLzIyJ0aMOp9Codl2inHrX3CuLwY7ozrX3MGo61S+8NSFynh674lQOd
gdxjd8iYgjLlX0isfO5qBlaPY+rzHqXP6sx34101X5yjbkFgYC/O3NZFBzrOvjNx2URPzCKlb+tk
Ul8dFu2E0KItAvnAcTXcuvQ2rNBm18jRlpIusP40WV2ziTus+UlABZmnmp6AHpzcx4fFCDjHUCHp
oJqxO1zEqQz49/U+88l5EofogUxMsqfE13KfPzN5358haZJlq3hTup+Kn5oPUOWJpHt3eELD/l5z
fgxZ6crVi8yVXw3+PPiK42nQfG2YWugs0v4XAG+4y+Uzpt8UiceztG8DzZMP1q4nt81N0204fiMp
0SRfid2o2xrbdoun9eS8o+qj0xy+weMU6rN+FnvxFn2Hn/DA+pP0wUofw+tG/0h9epZacaVXWTDT
2nAIzoDJsyOCJlwhf8Y/o3Mw1H32nB5Ufq1b+tFde+Vi7yeAlZ4Bnvqez5vkw5EODbXTH7a64h0U
I5W1x1T1yMf5NjBjdllj4Q/xm2OV7aJ78mhtJb++mszOHvgXOQYYGstjsuph4WKDLPIpFSaIQ5vh
bdnOflPslz/mpf1OPsRJuqLdZJbNbXFyuFrTMWh28ZV79YYe90JHqt2dx+JVfjHfnAspa/z+/C/Z
cBe/qe+MxAb5gXpsDtceCl0IOZLh1dYeTTkANm5ptFXPNCKq81rIx6F7KZFwOsPHYByM7FY327S8
pBmqDuupp2vPO0aL9BXEvdoXMmo9802poX8Dp+Lbvx0JOVe9jKFYeaVRaKLeK6G71ioC/QwilnKb
khMrYLIn3CrGqPGgUOBG/ckyj4uzq7QPmNL+EB8NOOwSphgalp9+HGRv7PiyRP1DVTDHN51fsero
LAwNccQFZEua43Zl+A25oN0l2hwhZ9Ovmjy8ybGxL2BYOYSnbkxqAj1VEBRUu6h50TizRWleEulH
meE62zxJhgYHzgxGJ7yzaNuIe7kqRRDqmoGBeG7I2J7aPsbW34jfUGeEUoWOa84xUuXJb7mNY184
17k9WuNTQpehEli27SLI4qjGvlZh5EILwsOob0cSJdoXabrghWHz0yKJGPiOHlVMzQO+on1pHOLq
Wt4TmRscnfhvxIRABkI+3uktMjIiI58SOw63KP20Mph4AFQrBIcLOi09lD0C024vmgPMUHngmg0B
XD9E9iVFPdkfMuEv3X9+mKGnPtXfGY/P5MflFqkPbWXfb8lKxBDV+6SncbYAJh9on1NPI8pVXuVl
2aOGqJzOUXnpeN+DK9n7rmfqsGlutf6oaZxbfvvW3rr+wAXUa7aPddY1isGDW7WE1yy3H1Q+KNoc
3ZO/xBst3Ny+DeoD9c04X+sGZqDXMbUQH4ayMZSj+TIgGIbpYaPzODk/M0nldzSe7NBrpLXvgPQ2
UFbAf+a9eWoYPdZWfLTL97HP94poN1mufTWIvjQWEconR2ufuHL4q3HGM8FerQvloy5dioT8PL5H
9b361Ht/HPdLeagQq9koAskNRZrbnvW+Bj5Kn/Oy0Et1BVxlxltgZbFlorcIVoGN4Xb1e4Pswbxl
9MXNZn43HX/+4VsvzfiYvAV7iLd8cGUB/k3tfcqNpJLbPibFPsbrIDa98zLzXpstl5ZGjzag1Iq5
RZ21CpCc3Oct6PmP0PZRu3VYnlc0myY1A3OJtjEh6fbuNHm6OOqEPeNdIs0TLrQdhNI1T7aNsnWa
R8Qbo/NWLdt1a1yex/mFDp9hl4xa876UrDehU0tuoZfbhqe6wyHU9ETC8mQzdJZ6dgY2Q9DmySIl
c2JgahQqG4wq9Jq6fpi05JhVI54gpri1lneeAd0QePobIshjOygSdrC+Ps5xQmYulcoSZ/FJsnvn
zZBSJPz4rnKZ9V0XHjJHY2DEiyAcSnSHQpLlPOYytJK9Zc9HFT37MAnpaIm+S7n/GuurTSkDUiv5
JN61Cxw5YVGK6W1KNfsWdk1i7LocRa+HoYGxYGMrDDE1WeIhNw3yr5qpW97FEIXvU6qiOY/QSvLc
hzdCxfNt1RrjHmFQ9xYWMcGIoZpfR8Tj33Ftq0G/VMlLsQw0HcM43JR6zLdklaDolI3lYMyIS/LE
LM+LGU57RZNvacS4LDPS+k1PsvAkZ2yAkHFbbDmJxZrmo1koZUNwOYdAYRC5QMKJMj8YTcFoY+wl
7SQZBSt7YEfGNiTx6ZnISsdzYrxPgoQPGoponCnBMmI9E0JRhT+xs0BzoVNrShgPxYo0RyyBYlC1
c57pZEjmGxi8wl2GOvIyObeeG0vK3/JMjTyWfyhFU7PsqxerFWynYkb5JiafboyX7z6zpJOMJmlv
4mjxyP6UEOimBiVmKZCTofAkWa75LSZbCZmjlkhQMzDY6FBlqIGjrO9Sso3Pk4Utg1VH2lU7pW9y
i3ej87UxreU9Sxgkp8uoHStdUkLUdVG9Q6HNV+o/BOh84jytFHZ9KoRqRKQi3y52qNDYjMO9N9fg
MZtngZEY1UjKVNI0WiYYIaPWxGJZtkgmGPVUjcvRS8TUe6290MnVseXbHdnvfZ/TGYpy/okAPFJ6
ReZJQCN0o1oRB+Ck2C1TpQu3tcaEpQuLVZCFKivJOxuZ+iw/itGgMkp0u+HUaVtnbTgkxpiaUs+U
aYnZT28CLUP3EKlaowaLWhDmqxJxYyGb12rwhuXsjvA3OcU0ca8GRX9R1sBoPBrWxIoqiRovBzPP
Dr42tyYMwXWwrbffNjD5rRTq41ellBJHAdzwbTyI6tIPRnfKsHa9al1q07lrrK3hKKHvVLsFqGVS
06T21cD3sbbsCPJplMOhLHQVt8WsmzTdUDGlz3yaHfFRq1ORXfuGZ4XV29zKx6gqemcflkbvHKfW
Qv8aO6SJvprM8aXHRjZKg7RZxoivGh87dWMTi+GsNnPtHJrG6ZM/FhArojgda1CpivNwbohbKFnc
hnYOoD2Qy9oeCk4KBZNdBFQjD0ixJXotZxxoIHWfIZi5pr7UVI5wHdZQgz7r39m7sU8n5dhw1to1
1lM8RCitpHtJvInNmdTKxmUOB7aNY84Y9CCpjVbtSBa2q9essIk+5SsWGx+KUFFzkUauLlu9M4zp
MlTmygjXEq2tmrNdLiNlrKorVsXPMewicDzrenlSKe0rkg7l7p1knMEu/0jQLhfFB3xHEEvx1hOW
ZXJf5JJqbufKpOCulER9XqSuRQXL+7EbNppF4qDDVWq5ZOQblzK8Mb+uSUIP5EmLayX3bZRhu383
if+dImARoL5mWplkdhGcZf2VYTAUjYSqZu2MxvtUIZNF4xaiayiXZ0e//vtr/Z33sb4Wu1RTMeEJ
k3b3VyiFOjWdoyPDwo0memKKINgbTfmRZcbzogyFF2P9RKZbcCjS6v37a/8dWfCf1zaI6NQ5nTXZ
WPMG/iuqJTZsDc/t3LpJndOYgHW7SJIu/keiyd/2/vVVwKpBH4T9xP/99WlGncSVm/Np9mrKwRdF
/oLIvYqcap/E0/+KFPqn92SsQRfkPzgkTP2VkVBrmlyGI/kTPao1hwa5L8z/8bH90xsyZcMxiJq0
1jjG//uxDXpRkqnGx6Yme90+DjTSOaeFNaX/44WU9Q/731EF60eHDhU0l60b/O36Zv/rB1Tnql6A
6GoprmVftyaqcsY6crWNdEsPjGHcUxBuLMsUNxDTm1TM/r8/If/wVg16AiI1FMXWaVD+7x8gnSSk
wXnX0pfDDYJjMDh+JGgNmGj9+yv9w/fAIJYEWhcfKwE0f32ospXOERmfhK2/rdaBpXpv8qMhb5G0
BbaxN5Xqf3y4//DWACTx5ngiCGX9+60lLUI5OVRaNxdx6WVInu/IcXFuqqXNpFD6X+lP//BgEpFH
0KzJNogv3F9vEElrMiwLTw23F2Zzuae3TXb//iH+82uY0FQJq1ON/4/8FOKVmZAlu5ZJK12hQUD7
g23631/l7ygZnkoHC4G8BguiA/47OLfHn0bgBJ+cROoC9uVE/Y15uX9/kf98i/569nkVDkSNyBpS
ev+K6SDiXobQtW5lHNy8ObiE2Lg3qByUcdjbDgAGmjJJYCtEZY62An1ELFg/jtuwU1hSGo9pkaIY
z+aQeix7+Pc/3j88PXwpSRwki8UiY+6vYyZG1ohEvG/csFWKHZK1yRvmutyDEk08qfp/nJ1Jc9w4
urX/yo3eswMEB4CL+y2UmUpJmZKtlGXLtWG4XTZncABAEvz136GruiuFEpO3FdGbVlURienF9J7n
9O1Kz7pzlHzdHD6hbsjwcgZqKfr29UwEMRWvhC3mB6I28otxMVHhKd/F+6zB8ziUj2HnfMgZHARA
s1jpi78PK59gDwlwiu9ivgdWFJim1Dchwx2BF/CTz/RjBbusy+359zGFIvwgCHzMyAjw19fVg6/z
pEODMeVh+9zojxJdJwa+UpF5jr1uRKwLNKRY66IABnfzwn8WT3USgu7fIJ62yKGh/AlbtTtV1Vud
j5uww6sI+BqX6+V6dpHYQXi+O1OeAsCeovknnRXJhxC5fAzru3ZxSIlS74Z57Q84W99oZKi1QfBd
1vKmxSVLPbAtMrteCh1BvwrJ5uVf8rdNjR8isnrwAwZ+FmZaVgsX0KJ2IxLT8WBukNr4FbjYK79o
kGkOceG00p1/i+ZzYQFiAwi+DHspa7QGZdxAAwT5EviHH9UBJ90tcn2/qP1/X6c5pM780ciLmDUL
RRj1RYgEiA08HgqwLyD1ZbE5NYHzSZUEGyfc7F8u8e/zEDU7L5K+7k8hPF4BCQPRXIZ0s/onbsv6
EvLwYrhSzRO2ebjQeAaWdKX37HLBnPMBf8IsxKZjju/WOKrhnmBg3wd+F06fTQ0Rdxg/uEUDRee9
QMpAjbv7KbqGr8ofXflfce0/1RX+Z1uUn5Pw/9/+R/3wrfoh7X9pLgc4INPBz0iBl/9nudtv6tur
/7ODql+ZR/2jM6cfUpfqF2kf5P353/y//sP/+fHrK59M8+N///G91kLNX0uyWpwD6jEFzjp9/v6f
/91cgf/9x0lL+drG/Nd/8AfS3nHD6J/gxlPs/hiQkYiw//jTx9zFP/AByiaYYUEIrD3WjD+Z9tz9
J7jPxCXoQ2w2fv1H8g+mve/+04W7ClIPfR8ygjny/bvmH/8IXX+YDPzlQXAOmXfn4fdXhMNFHzZ+
2NETa8Jp3sm8kLh79AeukxiP1R2FpBJJiUn5BVnvFK/gyAr95lZ9i2fvmkWd02/k5EsfKjCMaoA7
xmDA0b/xy/H7Wfv9+SvPf9Xr9ePfP4pH1rqBI7cKa9aIYxl2xdeAdPS5HOuPlz/+euX46+PWhAg7
Ch+geqigpdBQlSP/OsLloIvX21z68fXlQpZqYC0YNeR+FOSX6phW7qx/SBUAEHJo42+Xv/96O/FX
Jea/n60OFdMg14uiOkquIfMpIe3Noumx9UvcWrXtSlMtlWJtpfqO5bhhqqpjgjSYU1nTR5IEiCAj
Mv+avv50uS5LHTK34VldRD3A3zEM6DHPM022Dm287AZoLNzfp4GEgPxyMUuVmRfcs2K6LCJTO6Tl
saRGuE/MFaTax5RRt9pA80ew5QOuDbzYy8UtzCwcll+XJwOnEwk06cdeIvO2Q5LeNFV7BQ0h9ltw
qHKAi5Qur6u98XCxeYt/Oyz9a+Ygcf/eAXlV4fU67PFMUGvdBWzFo32pGaylz+0i5ve4rT7WlXxA
NkWEfXFDtjoZDayQSLrS2nPn/T2uILC8rn05EaxzuEk9OCb9MuCCBunHKOty2y583PZtiJEcm/hQ
zh1p6gfbbCiQSVW+d+7O5iPnA6UccXnlxik/BBL5ayrgeJIvHdf/r9C6/5m63AoNhMUwamO5d5Rw
n2m/e6kykPB6YGdnOygvwPx5ZytZMULBm5NUps2PadHj6UzFKXg3wmvImo36UjdY4YGOfCxxuZ8f
GStLvEWxRsGD0AM543I3LwxVGywrROzHrtuwmfIAB986g+JZOS8JjeL7lA1fL5eyEH5+YR/P4kJF
s0KLYQC9BGJv5AK0c+IR0reyElnQl4t4vZX+q8utUIBs9LzLPLc8wtwLOp22B7mrb16A1AFypwH5
pAbXfKWspU6x5jdJwakUwVgeGwfp41FdJC8i6ZP/6m7ur5pY07qhXtMnmpRH4SVk5+AeekPAh9zM
JnQzrqu6vtxiC53CrB1A78LCOYY58IH6KZKQAlnsY+aBOVkC6nO5iIWGsi+OFA4iuC0HZyQSQ/40
+E76QffF0/s+bk3ykcUy90B2OyRuNn72q4nhBYfHAb+9/H13qYGsyU0DJQkZo/SomsbhDKSSEIA8
J52i4VPHYIYIUToUWS5ewrxE/Sx6yclX6NUZDqyl0vSpaz1IKpFlRUL+NSsdWCXcgBc1uR+jMBBa
7C//0KXfOf/9bHYBVQU7WaclB4fLnzBRS54c5b8wlU/vLGDu3rMCoqIAi4+CFDYWjnvsaTns88J1
T0XpJO8cKZ5VBKRoMYMD6cFUnrztnKD9jRe0W6nA0ji0gsM00EK4g1BHjyggO1rjvARTCzHx5Q6Y
V603FmL7qNsCUc2Vz0rAXXsXeVZxXHGoY2DkjIeXFHfe/bfIlMX4O07L8M25GsCyNHx3ufCFCG5f
4QOq5kgHotPjAL+Pq1rz5EfTRI+eBJarhbD7jyMnToJvn2IWirGvZD1Z41AVQ6rX5NCLgJZWAbwz
qdu2aL9CCBuvrEcLPRXaGwMVJin05v1hmPJcQw5PmgCcy4BSZKpdbrClIqy4gYvRdgzxYnnASdFs
YK/ZnaqYwRHwfZ+3ooZfD93IHQeIvDHrQ8DkdAhVK0heh8vfX+oIa7YbPAVpVeQYy4on6nPr+iWU
GbSHA9guGOC1/K0eFB3clX5fCC6hNfeHUMf1OPT9ocplgxfAwBzbOHMfs7KKVgL5Uo2suc8dBcUg
aaeDH2mkxAW032DpRppX1jyaIE9XgsBSTawgkAbYg4vOz+6btnp2tP+Jx/C+7BNIo9/XM9a2YMoq
wHfrJL/vs+wLL5EkHkBuG2Q4yQ2d5NeXS1kavtb2IK6Vk2pgqI75GMojLG7ge93hOXpl+M6z4I1Y
Zt8nJylCPW5FyQkku2cuKoFsq/h37bXOJhYCu8NpWGku6/rsPxsd+9psoG0aA5OS35cZ+ewXDHyf
B8AEwW/mvbzyKvbZnWknYwTVsAY683L7LYw2+565mq1QkU6QHusyhhN8rpDzHMlhY5rxZszo9L5u
gh3iqzWzbRyIWcISHJtqLD/KqoGsMEKC/OVKLAyC2aLxfEUuwefpvMFLj8jOcMotpUXW7Bmk9Wut
tFTA/PezJT+B5bMH21lkvjiR+I32Ai3UJQ5dORAsdYI15dOUpeABpOkRvFpn7xa/GBUAwiLlJNkN
df2+yBJYUz6OOjI5nkjvq77zt2ZsPgQZMA+MFxDItKxcGclLjWVN/DxKFTwI6+Kep8gAUrmXfTHY
Wa/EraW2siZ8GoysS3ic3GNBjDaZKA+1GznXQ5h8rTRjm8sjaqEU21SoS7kjosyrj2WvGcgYaeVN
e9jWo2DwcKsIVL0J52e/WznlLLSZby30dJyk3/puct8PEd144Dcd4P/Ari/XZunr1hoPK4g88VJK
Tjrpxm8kiiDCSAuG29XL319qrfnvZ9MDz/EVeIUN+gS7ImR6QiBf5OFBNNULRKHuSp8srFj2M2vK
GxZhHwTFLU/SvcZb+S5JZ12BC6+syxWh84x7I977cwue1WQsswKC7tE/iLiOPFyg6oLKaVcib8yw
G6nGGnmfsE0q9G9jIoH8BvYaN6B3QkrWgPI55c7s4AmcyKya5d0A1FgKBSG0y7w03k5PQ8u+kUEO
5gNrg9ADlKAsyi9lPhB9x3CDFwFrEigkUkG7TYGsjRuh+Yqhy3yWfat2c63Palf4Hu9p2Jf3bV9/
pl15AiVpYxzd3/mleik9MCG0AuMeAtaVkbHUZ1bIGbychY7JkvuaOM+ZNNDdeFDCRshXXemypRKs
aFOESC8vh8g56hgJ5kjNhCuBI/N93k16JeQsNZsVcnwt/bECJ/ZeKvdnKMCFI41zpYcWYAyQVzZz
w6lwMNCCBmsZPAtT1pt/y1lXDREuYrMmdiCTUuXJHz23hzRO1+/bNtspHrRAVmeUQr1uwBzbxw77
WDgNrqFgbLcp5xpenk8LneNZgQeZqR1gl2l2HBqgZ17wplz0D1Ge1G26GdskhnrmckFznHxjZM8P
WufNxdHvuNBPKoizx2eduB/ipBeg4+hHOUafxx6H22j+y+XS5p//Vmlzdc86p22GaijBsTqC3gq3
hFZBJRyg/0nOCcQDGBJdY75dLmshtnpWRHJLXJEYgr3N0IPRrdzmnsA+ftt5dbxzMh5dXy5mabxZ
oUFq0WnYRzUnOcu04Uo/PjEQxz6/7+tWGGhdGUdZSeoT9fv6yHPBd5WLlP/LX1/qfCsExGKUfQ+U
3iGNcgEGJ0jbMrj1PDEUP6uBBenXMSgTMBqnHBnxZpsGdT8MK4UvNZwVHArAyJiXT82JI038UaOm
s1qEjCtb23lIvTHUbJdLWNO4yFdtYReCg/MtxbsNqMIyh61BF793ms4+5ufjuYDbX42kbHVgxivB
Je79ot6TKgWBVIK46m0v99NCU1E7GsQgJkZliKYCWw+XM31Sw3giyJ7e93krBlAqi6Iom+4050Le
wrIO6ugGcEyzEmMWZj21Zj0wHEhuL90RtALKt5AyQcThBSChaKi/Ku1/FVj495frstTtcxOeRRg/
xyVaYoL2VEXCgdKmgercGxNoAP2efX9fGdaUr9qg7kLfy45TjzuMT7AVAc4GbxAAIUJ5rDDcLpez
1O3W5IeLVJRh4HanzKHQfzsErOYmB9lsc/n7S21lTX+Dy0Vd0mLCns0EePiG6LYQvdzg5F6sjNyl
IqxJToN0QBSO9MmYGBgAFse/FaC9g6CKRXRleC0005ytcd7lmR6BM2KuPFV8Aj6D9c6hKSpnJb4v
DF47E5j4taNMIkOYgwy8KLYz7rIF0zyM4MIkVRLEt3BxCSe5bbuQ1D8ud83Czsk2osycMoXvyxQ8
Ts6Y6hEmCaYETqzMGUtnDqMTQ+BPHcRPfSNHsJOhZJymkX0IsN8Kq/fdprtWYKjANI3hm4Vt7+in
uN3U7IazIFkZG/NX3ojQv95LzqYqAHGTMiEv7uFN4Vwbyq55n8LkAlvrHg4ulxtyqfvmQXNWSBYC
BhoDLnzfVj30LlWX7mu8HW0SYn6OKFIwx19ZcZb6zAoLPhMKtBscEmpklYImDexwjZUGsF7cRqIo
asqv0whOcx9PPy/XbmnoWxGi9lpk+kwDBOAcr6zQEPWcfvFa5ouVELQwf39lr581n4ADhvKNCY69
M/SbusBT/jUsJCAPbgDs+u+sHf9zg/frZu+sFLhiqqEFWfEYxNBKwfat462s4IIVBfo66vOA/Bgm
AxXItZ8MHoTZl1vPysH/T7l2LjW2nkFSdEYeE4BlGegFNZI1wcHOwFveZVAwgSyKxBpX71ySwFoU
8KA6BzkFlN6sfAG/UILEM0qRRCtDaKG5ibWfIG45ZW6sm2Pq5gDK5H2q9lUXjsFVPjZ8ZYn8NX3f
mHhknitnzY0kF1yNiSE6dFWP+5MbGKK3+qlI28Z/qSMdwr8vTCe/xPHdVxpEMVXmPvBSLcFWSt9S
M4bxk2l6WPxUBoT3bm/ipilexkIUM/2BdC4EsGDyKvK+IEysQITzbxz1rZg+IBgWtX+nCjg6Qqdd
IlMCsEVwkksoPnscZPxNJ30u166zFua0baqcJk7A07RKjqodySiuU3joaKiwWwagZAux0k9Y03NQ
2iEdZRqrD4XNOQx+ODer6eELcZJYIUx0E1yJRaQPmafz/iWojOwH2CNSdOO1B9A2JCp5oyZ5HEDZ
BTJDplme30ndd80zpOW4fr0yIBIDsjVnDv4EO34Yf/cgx2qyXWEYIB5ZBS+Wtdm8EJTmTMzz4TUY
r1WD56WnQs7IKtOlkIyGUR2+b1UiVtBLHE+3TRcVTxLZsMcCOVHlTtSpjLeXwwJdqoC1L8pAYa0z
kA0PxB9aSCoBN0yAHO2TViR3xicqPiIbLKED7Ikg/m+viigcu2IH6bADCEESJwo+jNSNxeRc9UbA
Cnofy8EFHzQGKH6CA0UuYBfDEfWi505HoU7wPNLkMF1zoO5HBKTUyYM9pJxRoG76MGYC+vdSVsCL
FCCRZl8vV3Wpptb2rE25N5YUWnXsZg3oCGEQ+7u+V8PHy99/O54xOztUt6MXZWlWPiVZAiNOgnSX
z8hw0cNVRwq9ciXz9hLP7PT7oRQTF7zIjprAnLM2HZx+AlAcvHo015S3D7jqGle2zL82lX+PnRAx
vR7cATS2EqR4D9b1wvcC8O4ypT7GNNSU30rZ9cbZcYqLLbU3LGiQtpgZeJUr1Vb0Xo1jw/41DNAD
w4OPOQUR2z4nETDWpAKC4vOYD0MwXoXAVyN5c7ZScIoHUXrej1plOg3edWnOIiuc1lkV6Ul5ObgZ
QxZvNTTqYEKMGHsrK+vbIYtF83g4W2EAmnZlCLeJY5DUoFAwoCqAwgdz0H+qsYaudMbboxc6otel
ICFIli4UukhY8Ys9qLONt2G5BBb/8uhdqoUVyGA8XyuD276jikcHeqv4kU++e5vw4hbSqDWlpuVd
/u9dCLOzTxOvm0qAWd0DbSp/GK9j2IXhXrR2WPSb8OGGBFIGmKUS3PkK5P/nSJoMJk5tlgKyfuWy
ISqfK5x6RbNLQEwi8I9ltGWbSsHf+J1NbYXEXCdSFkyYY+6CQgLbByjaObweP19u6aUpbMWhImXY
h7jTeHSMiT4gT+qp9/ofndtN19UUw7/HW3vxXOhTOx81a2axZSTSY9gZaObrsdIgHpRwAhJ4Ku5H
72ZyRQPzi8sVWwiAdoLqmNbazZyqO3QOBXXYG5lbbIqk4NDv1VO7tuQutN/fElWTERI4yKeRw5aO
k4+aYPv1u8kkCBgiivLa3HLk6Q2PvTtJ+ApdrtzC/ONzG5/N8rCNfVzaGVihRDHpvmSd7NKT39Xj
uxZ6xq0oUmmusJsCzlakafcUxN743JXJp8s/fqlnrOBRtTHY8i3Y+ND1m32YAcGo/PoJkuJupXnm
TfsbS4WdrWpMKFVlmurghKKGR1GtWfMtleDPg9UQuY17hzgcpeAE9Qn3v4g0isBxfV/trD1Syv1x
NADDH4bSdxFZ4NANQCQ3WfuU9wXrry8XszSbrLCgIlizlwl6yG+jfoMtzDM49J+mHG1IyVqC5lIh
VnAIXDy4JdOkDmAy++FnOngVpKjJUE3ia56KyAPotvBWlfO/nj7e6Dc7oXVM/UwiHxuMolCo8UcD
zvm05zUACU+jiyQ5IF1IyOBBw5IOlgltnOZ9tlFjM/jfKl9RWEDmMUwVHvsKOtbPU9rnHDeRJAJT
cBBmHEDuxNQPi9sCabgEVkh1UsKvi6fcPJoJbPQPXTdkABrDhtRBpE8bUZXhLs5kmTzApd2lYDUV
8FWewm50xFcN28Im+F6bGDBbHUvkmMKPGY/XwCzjseCF5qGuXybdJPmMEQw7QD07EfYr03RBPsHs
9NwCyTdGB0V7cEjMIdT1YSczffAB0JmQStY0KTwG0RQj+DYhB4wlhYTOf+hMKYF3hjt282w4PM1+
i/MgBQTo8tBcCE62gpmwEufAIgsf4WGQ3APZnLl7obVbrgz9pe/Po/U8+BUUTlKVGz5SB89n15HP
wH4ePNpuL//+hVHPrODnBHgTM/DWggleV4K4JCBB8K89QznQgK0yLvhNID4E1fu26syKh6wiSV07
vjrqXLbIPS1aiEbjEkpEt4eZyuVKLTWataMyjTvRLGm6A09BeGtwaPpOqLd22vglPX1r5lpRT8cT
LmkT3h0nERTBcJVqeNQ+hBwJdffwZGIm21AWFd6RAAXg0a0zeKSEPbfDG433O16JFzn2LhlekNmp
fdCcBYkFRlBNMo17jUj4O7Q/wFq6DSD2YdLzbnNdjDDA0cFYjfdgwIFhPCATDZYtPVyA02tYs+H6
Ufpdp8YN9WELBXtokJrAGnEk5vluyhRuIa8M7Tw+rYz+hdXNTiWGV3s00EaroyjT7JnhpgJ4h7gB
Sl53zTtngBWXoxC52yag3QHr5uj8XlMc9b6FjWp/vzxYFjY1dqpw75F87FLHHPBMMfB7RzMhP0Ke
mcZw2cRDJdnVEIHNHGEQuqr3jVA7cVjhXN5XIoAasC5w7Q9vZtrLY5qZpH26XK2FORBaJ8iwD51u
AHvnaKLWfVIU5ySouYrg+/s+b8WlnDdIVmmH7hh07hfVCPkAtzW1EuqXfrsVlAQMofwgnfhdxuCl
GafQGQK4lENpf/nHLwxbO0vYTZkhjRcnh7EyifgY9FHLqy1Jipxt5jzP8tvlcpbqYcUhYuoxHmPY
Ag/TUEDO3cBF5CMsTODFermApYpYkQjvwl1T1SI5QrqewC2LqQx+rQ6cxYBXgYPd7nIxS/Ww9l8+
hybYiXV80nmRA6ILYa+4gRs6mLmXC1hYhUJrjkP8zwHRcvKj0PnLCNbTbirDGp6RSO0LxuldrwzM
ThYOcbqNUIP41FZRuanifsaMV3xXF9O0UpGFzbidJOwTJJ0mnVSHNGl14W5bJ3H59yqoYByDu9Qo
ghlKaITBHWnIxWft1xzve5cbcWEw2KnCLXiXSRqV/FSYqdjAmCq68Vvkujh10e7fV4Q162HZ7Rdw
w4hOLXya70jAUvAg0XgprP427ytirt3ZhiepHIEG9BlOe0BtFxGkliEMojcQQr4vWxj7mddFhNXo
F8hGKo7Y58MZGJbasJfTQ7WWlL7UEda0z2COKfORs1NcdsANTzGSjvwxvFJktZWWxpk18au0h3E8
Gv3Aahk9qV5H2XdS845cOwrWzT/9MU6n71MHc8n7WkC/9c4xZkUCSLC7VveE3kH0z+7MQOljE5n0
Vgm8Dl4eAAvrsY2nqUIw5eDNIO5cBmsaI+DU3NJyywZtYG0+XBfBO/WwoHy9HggFmWInwVh7pL5y
ftRlNzzTHruXyxVZGAZ2znA44uyUB6o6dvCWzZ/yohLel6yKibwxANbDIetyOb9e69/Yj/rWUo9V
q8IL7VQcYJ2WiR+w54S/coL9S3wdK+TLfgT/MKXutZgal8ISRIRO/1nEKeyNgxg2thNMi8I2/8hB
Rwxvx1wVw8/W5EmD3N2mrPV93kXIE4TdSUhgxH75Vy+sKTatTpqGNEox/0T8nsa3hcQF91VSEya2
lwtYan4rkJBQearC5eRJ+4MZPxnSimifIBkNjoYwnvt8uZSlalixpE11UpQIs48ZDtxH40bdoygb
ef2+r1uRJOQTbTmgjEjJS7vqizY5I3tCM3j/vq8AK44QIFVz+IPTE6w/vXwH3gDIz8icXntEW3rI
sCF6kJblAexR2UFNee8/qhRo9GlXyJB729ALJncz+OMAV07cVPCD7xSml/sa6QACg8Fz5otF0CWR
MsS7KfyWCePBZLUJYsSIzy3y+yFubWoWA6voloogYz4lFWEf+7QGV2wlIi2NJGt3YmSpe+QUJU9V
ETn3Po+yh4TL7qX0U/P9cj8sBD07nbgZPeZ0SZIeelbJTRHDrYCE43DntQDGRyP4/gNOCO9bYu3k
Yn+CC8/UZ7CH8Anmu5pc7wr8h/Gu8oGxW4lKC41mpxbjrZ8MFZx2nlrRFrBaFn0J547AS4crFkyr
O8eF+WcnFo+Gpir3hXPnOjkMMEheaQ36ONyFV+oxb23eCK6eFUZqkpdcx7lzV3bAljeB+4O3aXsH
Z1ncMFXg6F8eAEvPM3YecUj6pguMAg1WRTU8GVKDa5KbotDMPVKagQ1fEABLkquhLgqYVMS4esOg
13VDQ2DinJwB6NY3MWhnYwQQw6ap3dAU2wBXAl75dPlXLnWqHY8CJNQlAIo9AfKcATiL+w1Q+2uY
cOUFUp4uF/Lr1eKtJreCUiNdFyYKMEBnQBdEHE+YfuCeZAizv+pqSIIw+1etksxcszqt4F9KkJcQ
XoE3J2EFSRM95S8UySHD9QTsdA82M3XhiJk6hcurK9eB7fJubI026ggmrISvCiHZ0MBwime6vPH9
VObxXY6EXvEzaLOYb/sSEsNv2LDTCfYN3BdpeJ2Ac15d49Q1JM+w5Kvc51K1vIz3DsNr/uPowwa4
3ES9CtprDrF9QPeqr4bh93r0acwfXD5U4hHbaNp3u1AWbvYjmwhx6RZwCOTi+w44IOFubGSa/iuH
KoM8Zp7T5r/DSTaCwZADG2V4bNYwlf849Io5YtsYnMjwdIYEgj1XuDSGExbcMZ2HBtfX7Recd7i3
CSLOYHMUt7Wf3ogscoMOjgzwGb2bJh1HDzieNnBSgSk7zHj3XquzPjjUMmub3woaxHzfQvzif2Gj
Fwu1HaTp3NscDdAK+JuA/vQldZJY3RGS5zHZRg5Seg6qbnz+gKcwL75WLVHyiyx4Xre7LteqBpg9
hmZ3K73CoehgkiWy3YAM7cw3y6Uz3RcVhcnytqr6Rj3iXJMJPG0gCcWLruIaNsolrDJzka+Mv7eT
ccCce70r9D1Cplyl5E71AkEyjwYTvjQFT6tbPfVuDky2Ae032wwKbsLqSnBsosqdJ1QpVm5Jl6Ka
teK4uPBrKN7tD2EDTxzJB1z2j039Tk4LBszrKjppWJAoHqZDoPuYwVLayYutcWGyeHkKL/x+O2E9
83zqZ3XhPPo6HIZrHHhVhSZEcvzN+wqwtrw+8rOytvTzQ4GwD8uQKEw/QcOAQXj5+wuBjs6rwdkp
lHRV0LSjOwC9noEODWuqIo9gbKqR4PSMWxYarNzgLLWUtbyQyJFc+o058DAL5Y4RTKEt9P16pScW
lq9fyUdnFUn6LtaecJsnncEgIIQF6k3FudoQnvc34AGtQSWWGsxaGRRy8oAqiPu7iPImhP9YEkUv
YvDzYedPebmmi1pqLmtpqJssrMtqaE6t8ApcEMGrGV4vSeb863K/R/PvfWPtodbkj6WUQc2q6hT1
nPX8tipKWdDf6rBIknIrOBEDjlADadu6u4oTDXOdLCEB6PdRIdsCdiFph4FiCj7mPzG5OL9TiB31
xwHX+jCIxU4CDuqJm3v3uHzQ6XUVR378As5Y9whPFD3NGg/sAlrkCNAtz4J+fMqYSegzcU0y3sfC
xcv6FYxbmwCuPnOw2mat0BU8e4M+ob8ZTTqNiyVYpW6HjoXqLnGqvOn2eopUB/AMKvTkV7hWe4kB
y6qQJgAfonLDsc32ulvsosP84EV4C/V3pjYDXspkWhkXbqtdD9f6ATsSlexk6MzrmzRKzVawYVLt
kTgJffpVCVJ7C486B0Y9Epnj5C6D4TKyenGW6Z4TpDUlCsFsGr1TVWuS7BtodOAiFAmKx46Ek6De
4XYhw14+qQwxdz5rIk/cxryqYO4LC0jkI7ZlgwzW244r13mgZUdxZehXIVi6uxS3O42DpDo3xhsh
NxIZYciEY8UJCi1R/sB5REQfi74K4XnUGsJgF04jF6bNIfFbvLsmhYe7R9jCD6LeZ21UNc8M22MX
wiResCLYxSUIeJCWMtkAsY5E+HqnU95rCRezAHnYx171Rd18dAFah80NdnCsX9kmLqxN1FoYaO6k
AcXIP2U5pjNhPNoUNIKqDjbdxIOrItzmnQ3QhR+iLF4jRVgE2v+kDtnSB5qYsBn9AQ6DWVwHH4aA
DCHwdZU3kn0Rg2oXX0nYEOBZifgVWgV2wQ1YwqAAD7wEDqUdm53JYKvwEgB76MMNE+zJ/rQyZd+e
sbZyYsRFcSI9EBLSqJcPlLZVZ+B9qROG7s8Cn984DvXjbAtnUImrIxpOdAxxSx4BS/G+ywxbRxE5
uqZ1JvIjcECpOsJrbIx3ed7qNYr6wvnQlkhEeTZGFULIIe+4CX/AITrIvjaJjMXnTgZhbhAqetYi
wiOtSHy73LILwdZWTiinB7ihxl3SBEZMCnsP6GevNIGx3vu+P5d7tjZJcPWGKXTlE45RfKvdNAk3
oKYOa3SeX9uZN4L5r/F8VgDCVyBoisf5WsmSBPc6ZcplW5AlTVLv4ESOV6YbEvnS8TZJ39SzH9to
GCAY7VAFV4UXtPhTmOG5NdtrFxw1sxUAefVwr/eSxuxxP9Ozf5V9MDb9VYwQGuVXuejIy4jQmxY7
EaQJsjcRBeOKXlFZKbnhkRMN+mryx4jjpM+ke+sLmme71B9zcleTsnQfSiMnNq3sARYui38lVJw1
A9W6YULk9DEs+GzTApDMSMBDIjmcbDmddHYXkgJ8/lt467jRAezpTKzpLxc2ILa0I2YlDGiaQT6F
zFGwZskVvJerZOeGuAxvqF7T/C4NVisyhgYq36bn3VMhR6wFaRPBLLmhK8r8hVrYEg4OooXInSx8
CJPGuaZd+CmG2dpV0WVAKFPx+fKEWCpl7sCzjkLW9phnHQkfWm+EpWIAWQ/wBmRHVHCLm1ixMh6W
irE2zziqGQ4LkPABxwoFl0pFd8mQwdEvHJ6jJmAra9XCsLPVFEMDB55mku2TVEUJsIBbsvbAaUsk
jNxc4nUvfkFMtYMNdvPLZpQpub3ckAuDwdZTIAcSufQjsvmoK6KfyMs2bCtKHBRXWnDp+/PfzzpK
ohJIt6L8MSkhZS1qHX+YOhyu3/frvddfHxg2IJkU7RN2f8ntINN2X4ajXBnKCzt1W9cwdApOSy1P
T8QJ4MmazfdymQNWkoh4/v1yDZbKsHbRXJS9o2SWn5ARpn4z0QSMXBi45qcifrKG4l8qxJrxtKCK
CaceH4ewhu9mpqFgue7yGrbWZRY174OzhLa4IGwm0jCIP09U+MFD3BQGPqzYfn+63FQL3MbQ1hVw
PVZRinSlD7GacX9IGXANuW1pi8x5LEdl3hyBZpKfatPAkeOKurWEsV6lBVKKNIEnB2zhxETKfdll
Uw36nOuVjGymiVf1PRLdFC52L//Utyd0aIsSeODEee7I5KRrBiJ+lnwJRzAb/GiARTVuJa+6Otgp
2q6h797e9IS2fmAII98ZMJFPSP+RDzJGAMyEn+9iF9IxWkLG0pewRL5cubendGhrCUINTdmYY1pk
SG7g26TUeI8Ksaas3fAutZ4dM6ogbXBqJY/Gy0p/vIbHh0yjHdKNQpMhORemDfwatw1tRnHdAKkH
dhIpLd536Q+o/OugonXO/RwmeY+xTsvxwQzJxGAn63n+jSiDrLy93Ixvry2wF3hdjIkU6wbRNk/E
ZP+fsy9bkhPn1n0iIgRIQtzmUHO5nIPHG8JtdwsxgxAgnn5/2efsiLLaJLHz7v8dHakSkpaW1voG
71upmEV1Ro0ieqrt3JFNBbbMWhRe2h9OlAlyGemgZvTAkxi7gnrkEZYcf9XZGBzEOHzq+1UFhoXy
PI+dYGOgIMHLsooOZV3K+iuZtK63JKQF1xAYKIJh2IkSbN9DYGraFzB8C/MK/qZy7rMdfBiq/Gvp
sQFWdpCt6rytCMAehN3ulMqVStKfwyF3KQe8Fmmja+iY5xGS0Tab7X6Muwl1cb4m5LE0hJOfKJoO
8Fyb6xNewN6jLfNLvELEfOiQuNw4DSc5wWdF+zTJmpMKJCxWGwTaZsJTNvO92wgF3CUUiG7owyGI
gxNIp/PBsKz6mkEa+e76CVj6SJd/f5cbXOgKfTYye4KjoIK3eA1INUfCiy79mojq0p3h6mDXgfRn
MTT5sdR5uYFJWbAtQ4ALkkt3GLWWy/8R3nCXQMMKVt0i25Vp+Pe//8PAzG93Ib/PiKUrmd7CoXcp
CHVBUIxJY3tKjIY1+Gi+wpPzIvVAo03Mbt5+TmypVZGJtuXBicDodi/RKHshrcd3Q6uLlSfp0uI5
ISVhuGVHFpUnUbVklwPkSB9gAydTsOmtWlPgW/peTjCpiziaR+knp1ZA6X/HbewFG/haopmQR6k2
+6FqU3a4aT+6PANq57ZmvEpOvB8/QPav2yce7s++4vrh+ggLcdgF5pcxgI2tMckJcDZ1VxaR2cuq
J3sYlRzntqNw6bP/N+ew/y1FwcTq99MFuNzE51wmJ+HZHy2dk/sY9cAtyK/F/vpsFhKB6LJo785v
2cQotPY6OSXWoz5qkAO8guM8zvqVz7Wwx1zIPdgRnEcJFgRYlwrCVHhHQn/R286dXMs1loZwcg0R
z6SMgypGn7b17nQ6JTtRdfVzr/w14aOFPRy5+YQYUD4Tmh0Ap6u+kjwXbQxEulGx3PYkbsg39Olo
Ve+ur8rSjJyzzztAXS8mFec6GcBcvYQXQFdgHCdHsrLwCwqv3EWzB6VXDBZymGfZdg0cpNupu1eG
eBlM2IfaA90NccYUBXmBRkSEvGa4AE4GWIfeuDOcuJAMM6oi6FmfS0qLZ9nUH4Vu2gdgcs7Xv+LC
3nax7iXoL3PsB+osury7qG+nT1lYDSt//tKvi99PDvU0LqKYTkfIIzW/WkP7L4inqVrZAks/7xx9
gxqoTeCWeazhAP1dqBqOVVSn59s+jXPs0Y2fTdAEJSyg8yzf9HAb0Ju67vOV3bWwgfnl39+FFSPD
3sYkzs/g0ebFVo4zrhNezp2/STsfAJ/bpnH5eO+GEXNtoaTTxkeSq2jXoqvycOH935accefQcz9B
Llaa8GgS4/0FCo+G7W/e1dANgVbY9RkE/wIk/1u25dw56+D6KW9Ugh+t7+vspaZjVd0rBWBBsYfT
sJq+Z8SHD6NK6FQ85ryPFPhoiRebPQhYYbBP0MLJ7olHYS2Poiq7ONVTQBvVlBK4UkC4q3mVWcu8
Nzxo41ju4emZwekewk5l/+i36N7xDRpAeg+jUpXe4dJEl8tGgZe8JE0ffRv8buofBBgJn2yY6+Bl
ZBncZlANQvG6bXXbnNsszcWzHjMCz3JlAMTc1GExtI+WjqT5iQJYVe154QHDIP2GR/gTpzi8szKf
npHK9z9tEpXJo2Rz8U3AJBlGlBc2yh3En1QEWOxc+y+Cp8khSAMx3ddNQ8QzkuTob6+XcLE2s2ry
LyYEReeeFCB4Q05kavnbaCAe/1cZQ2+n3Yy8xOWms960EPyrwnIL3iDealCV41veTzmSExXVP8uu
nJqn1gvwoBKwb3zhUCd71fji00lX5di1ezjZYdZSFUX2BsDU7O34ACDJN4hK17CHz4MyGPYl65Pe
bjUaluAqGto1D0kK3a4NCvI6gJH3JO33OqoG9pGH7XzgdQ0nOlm2XXYvQxVMexszNt/lOR6WG6jJ
ZfKBpFHp7+BqqYONmObOe4KcVAcqxIaktlV3c9ygR8xBhioe+2yyryPeRvSuHICcbjYmbue2hLB2
QKJ5B1IlGJAmA9/tXkBVGipEJfhWBiT3ibVo6+p6oC8TNd20b+e6/hFN08Af2gvcaFOBS8c3AUWm
cJ9WeVa+WWHFp9zPoHk6har5R5B+xp7Aen/xujmEnlIJI9cfYOwq81gX4ZifNXqlkGCR0DXHjujt
lyE1sI+HNgvdJN5kkt2QzjC2HAX1vknaqeatNnnbbHnjqWwP3t5Yvpjel8MO8NqCbNTE6gYamPAG
hiO8icP7NFLTMyWxDxnMAM5uqY2m+AWtUWV3IdifQDoFtrV3dNJN/oRLqYWwVAuRqZ8NoDv9VuoO
21XaMYOF/ewp/RO8tfZXHJpg65VMlQ9BIyP7Nvo95Fbp3EV4/MBhPH8c7eglu85Ay/K5hK2jv+li
Dote28sy3oLSPWyzkvN22NkQgFfYEgPKvGV6QEnEerz5puF6l21m0xcfZyB+qq9wlu/JA6u6iWKO
8+BtiLlc1VWazwUMpi5aE57GK2FfNwBJ7yzpmn98hPbPoiBj+hSnalY7VNrpr1yO+AdoIEJRJlJV
t2nQ5Ayem8TPyZb2EfhTVW4xvGwBBthWKf77nRK0gd94CHHJJ5Ds0vxDW4ryRCYVD/iDIDj43BV9
le0HyDzlj+jjW3I3oaz7KloPzp3UhGGJM1YW80uTexUNNrmB7sfXDq6jwyYv0ct+mQvbnrzZ18Ee
W75Kd2HsWThQlaT40pZygs8OdGHn+zg1ffTYjAY1BbisMIDdZANJv1wP+ONDM/v0Dn7k+nOhOnRA
kzYw8U4STjTabiMYvCgM+/1n3wTFl1FBXNRTs46B8leQoktrgL/P1r/AhMe4sk9TpoMvkQ8tKSQS
4FM8e96Y8JVLYOm2/M87zECCfmrhEctyPe554MXhLs/GBkJdkV+KG1MKJ+Eqc9JllGbhUSu/LHfQ
pQ/jLa/M6fpVtpCxuIQjCg5zStM+BhGEjdscNZ8PzPPXdBsXvpHLNdKZ4DruqvTEL0wmnQAuCuu/
bDP1Uba/bQJOyqVD44fDmKWnpBv9e3J5cTc2vDGnd00HSGSgSULr8DgFtDiFxnj3fRwO1dak/ZpT
z9JHuvz7u3wIRs5BQ/IqPA4saJp7nCk/ysuPXjnPaxTqpVV2Ui5wVdCML2ZxDIN+fDJeDznlPjEr
tZU/Iz44c1KunAObmjeTONq5GXaBOmiNKAdfPhjzDOg+jiTbV6H3bYjFGnR7aUg3/9J+AAirEaBm
jAeOhbfwOdhCZZtsEOLsFqFl1zO0b9NxtCsncWmdnAOvqvYC6fWjY8lyZQCIHat+UwuJu2CAwvpa
pWpprZwDT0LIdlcZqFlapYHekEhF4QP8Jcs1CbmFAVxKEcRO/aQXdXSUZQPsj9ahV+8GoudfN51I
l1REWZLx3BbglkWgTG4FmYfxLo0I5JyuD7BQzHHJRAkRUUSlNOdxYMVeAXr7HfSZ+gAVNHNfoq/X
7gYWqZuoFdxlAWG7J3WSGIzGwDww6TDgAMlyE8lVzuLl9fmH14RrS2Bs3sbREJqzkMkvPTDabOBr
r+9pX0ITZZ7sboLVzpvP5XTjpC57413MIXbqskopc7bQ5QG1G4fE9KDnppdhr6/SQvWFOlEBCnyW
FqzGpEpa7E3fvZaijR6g6fRagO60uz7KwqGkTiAIxlJxNoj+DOyW2QgWaji9Dh9mHJeVERZCjUsP
uvibwnTP+McANwxQAaLZktZu1AUcMpJq2AhqDsJW9xC/XHnDLg3phIAaFsWmadX/H5KE8w8Lv1fZ
I6r+OyIERbpN6XebCft85VBdVv4Pe9Cl90hWVEkXT2jichXYJ5srpfflgLbAygALK+VSemygxTQW
2XCWQw6LUpmxST7NMAgi9x66VreRc7lL6inhSCozUfVnkgr5uYXy3Dc7C++pmqt4pcm89KmcOoyP
dxL3ANw6xGM4yw8BhD+9LUCzqPhf39QL8cAl9IxVM8GkaZjPpEf+DXXNew6B0l0+xp/Dir9UTTTu
+qZYE3ZeUH/lLrEHXiLdrA1rz9qO3XgUoHohGew8QexjKWfNd+ATkeg0QhBR/IBve8DeclsBCLSR
UeWLTQRnbe/t+uQXonvoxA1TAnajEoMWSjqHj+WgXymetoDJ+uq5ENFHZKwrx2zpMzuxo0U1wM/6
MkAZXYttINsXWePLBiz4W1bJFhWv144Mt/U4XMpGPWXdVKANdhYkTw6mb6NvSRzbV28M2Eouv3TC
nLAhpinwo8iMZxgwZB+I0YAHED+3j0iU6jUU/VIJ2iVmqAGpaiQsOc9R+3kWc7IBiNZ7Dap2xPOf
nmmcbPoJ2zXOZvYBJrIrq7Vwn7iEDUgzei3sn9kh7wLo1akhzucdrmsfzWvlQxDegx4u/3h9Ey5s
DddnoAUQOJmjgpwgi1cB9xlsQa7w8TU9AMMCNCu9kR0nEq/hlxcivkvmECUKCxSFuBMB32mTQ9yU
e/jxf3uUgHBXW8hJ7dMABiFwQ131i7scqT/EfNeOQAfJoLsqns7o++cV2aLSBhbMRlUMgNNN3Bu8
zyHhSsJ4h06DP79AhL+W31AVC7znoo7rdNhB4Cuz0d7yUKgD1EeR660swdKCX8LvuxxFtOVc5iBp
HM0glT6LkHvF66jjNHqdNUOlAdWP0v+OWmwblbuxUcOc/MgHaAeppyGD8+5DDlwpBx/gYumxiXww
WbaclfUPeLWr8YtqYsCTt9XY5uqn5l2VG4gCxRIIJkCKUfR4Anz80qouWpZ7jwriOnB05l2jUG1L
coLCiexTr2YbaGoMtNjRrrDDp2kG3hyfLZnbM3RhCr2riakLgBhzCB9sWr/1pl+5V1APkCSGlwPg
/DwL4pNkDK5UG+DCPLkzFbSUa/Rayzp8xKs2aH+MEJuEYWTU2waiIHNAu00gSEROgcVK7Q3EemEw
BVWdNLjLQa7w9T7PCAdPJ4ExeJXvyowH4yGIYGunNoRRqj+VUO9FBzGpgcU6cwpt1TNAwaH3BXQE
meXbspITJLdMWwS92WRkYM0BMNORxVu4TA7h8xTlBf+qNIjNYlO2ecofvKhPc/7ArYeO5E4NILjj
L008kFJRnoJ1z0PXtllnIVM9lvINRV0Z0N0oZAndXU17Vt75HA4P97jLA1g8hJD0qB7rrJ8GvYEs
EbT9gyRufArkghg7vk+HiSR/X991S5vOuX04aegYEV6drMjvLHxTd6TqPSBUzKmBbuHK3l7IIALn
5iElt1ngq+hEGEHZngZFX96jV5jHu9um4bxV26FjaiIWJQtg4OaHwnrNxxriXy81BLemh0zUa0CP
pak4l05ubZWPFeAIdEJFey/zqPWehiaEU+v1qSwM4DI7BNI5GTFVn3QY+T9A7c26Y9RA4uM2PIVL
zghg9kEoPHEPtCAgPrVDM2Qf4qIok4t6LJ5i16exsLFc/kXJ0YhALSw9j5UetoJDJDnPknSbCqTw
vezVysov3FwuDaOFAGomzCzPEF4Ehw7M2MvTKydZtQtiDl+TCIe2FHxlJy9cXC4BA9YH49jCkfMk
oM63IbVu9iiRXBBu9U9JwbVqfdt8SyBh9hgUa3jXpUEvW+XdzQCqQzKkyh9PNqq67eWkQuPxo4HX
ImgS8Rb+0NtG1E9pvpZ7LA3oRAUZmojITo+n0QAPcRmwLuqP5uKihXdut0Gjfhvh+cfqYs0QcSGZ
cxkRNVw6uiqL1DlRMrorZUKeUN4ye/iheY/Xt+TSyXKCRKLAVu7KYDyVos8eRsuGD0jz1/hAS9/M
CQxjAqtL3YnxRFT9U5jx3zXiE55KpC9+tjS7Y5dsHtWilZ2/cMJcAoRWoCC1oyjPAk7XjzQNxWPS
dPKxYMhMs2h1nIUT9h9rCjhfjOHY9CdAi72/ZGUvVHWlN2VgZlTmh+BpTMlDFeLEXV+nhReR61IR
WC+tkplW53oMwp0F8B4ZB36dtDTedhwYuRgqjNvrgy3sO5cSUWcoRenZTG+JmIsdSSdyR2jyrRDF
Wrl4aTqXkd+d3iQoCyPGxr6VrUyrvyQZQnoftyyB8PSowUFFwg0akt1pLQRd89hZ2Oyud0SZDZPO
IIhwHn140oyyqw+zxRa5/tWWft0JEKT1g8YvUxQJ0775ECSZuis0p2s6TUufzM0XoqqvBJRCT9aH
qNk4Y8nbmVX3WsONYeLmFOP1unJRLU3FiQp5m8NMCV2nEzxE48/lDL0gKPUhgVzZzUvH1IkLdkir
LAT59JzwKSIPJXRqtITmZ9mBNIz2K20qwE0mU6/UE/68oZlLjhhVlZgWvYJzbmsAovHS8v5SIc1/
VWSMjrcsP/QpnC2tmIoriGifoD4GpXkTacn+SgFtns7XB/jzBmAur8HwlFtw5Ioz5KcuWbmxaPuj
KnKpTm7COq92frqaQix9scvKvTugAn4pXmeK+GhJ78FaBnVuqRnkSVISrKQNf95kzKUy5JSUc1iF
xVnNhh/KMjLDfaRatibQsvT7l39/NwUiE+75EKY45xMtgJPoYzijyApCD9fXY+kTOefdznIsSjTN
z7oA3X1Xd0IncAUSTNxNFZgNK8F4admdcw8BmUZH8PI5iHYuXkqQlbcJ1IkhsdvxJ+iefa4qSlem
dFnd/xYDWOyce+IpUC+6MT0EOh3ZZkyVTp6YrSP5bHMWe7t0CHzxcP37La2PEwTQ+kcxs+bRR/g8
sFd6gRwEVujz9V9fWB2XZzD2SvM5ldkZqBV+T0RDdvXE4wdVwJv2+hALX8u1MxBxCMI5FFbO1osE
LGv4S3upAlMGNctQAk1zfZiF7+TaGRgFmkdokvQMHazAPsBqd8hfQ4Fa1MqqLw1wmd+7g0LzuKYl
YCFnA79D2OyA+8r6ya7cJUsLcfn3d79ueKvh663kmQQCrdlgMLC5DUeW7rsGjfrbvtFlau8GyeFz
OdJ+8k7IU4Z2A20l+KcCxib3139/aamdsy5I0JoCsuwnMvACVy71HyEesAGdftuO+V/XB1k46cI5
6aIFW0Iz2Z0167Oo2us5bs0d10PF2y0F7sq+QXtIDH8b4c3jmh7r0uo7Z95WVW9sl4ijbGtTbWXQ
p5ucz+Ua1HNp/Z1jDpiPX2ajTc8tnO0I1L7rkG5BS47501xN2coNvzALlz7A5xGCdwJInHJoIYSD
wmHab6yHB/z1tVn6fed2H8eqs2k0R8e6FOFb3k2SAs7UwU/1+u8v9F+YyxiACGfiEe6HH40uMv++
iRMItAOm17QedLerNo5fAkhEDl99gN7MF0rUEEIShDe9yTcK6tzJOYs9ugZIWZqvExMMZKybvCjC
UzChLyKAUXzy8ebeXZ/t0q87MSGHsExZ9TQ80ay0W2iCkpeG3fimZa54f4KaIdOjDE94qEPPWORg
fQVNXn29/scvbGiXUqAoYHjWb4OTGLxZv3IPz9dtqSq0IoQuf14fZCHgRE4sqOELXoMeHgLSRAFq
mRryAq7taxd1UJwNmxuvMJdLwGEfFzfQEPqoihbUFA3HZv9LkMV9+BDBhCl9HQoj25t6pixyI0Ho
6Qa0xPCUZzL+KmoN+wlwE+bbbJmYSxvoOSAtszXyHwgeBclbBFmVr8D/CO/z9TVZ2LWuGr4tZe7p
rFDg3uK+B2n0+yjStSfRwq7il0vh3Q0mIaaXBk2YnuyEQgwk6AB9VDwL9b73IXZ62wycUy0kSrNj
OZgzB4alukvSrv9OO7/JboKUMJc9wIekC4jx45OZZ/WiksT/zq2u9qye80+3TeGyOO++U12GMYNf
vfcCS7V2p5AZ7X1/TdliweyQceeet36Njp+X+R9zP9TZk4HOCoEcaKHyb7KUUfYq0wE8ghQZE9sl
vIdVnRRVvK8HuI89zvnc8fuowJvSlGHePCY93tFvvO4abydNh2ehMNpYALkhVNigZzlE+b1K2hC1
KtlNAP6FAqpUUw/tl+8AwHdrwiBLW9cJJzlU4vI0S+RRMzO9QNCrfWpY9e36kizkLdzJIFrRGZ17
UiKHx6snKPgOQJzPdkC2p6E16PftWg1k6ZA4EUQDHR2n0HA6y2aaR7S3Q3C1W+oDB9/X9jbeI3Px
sMaw0A+GRL6OtpJ3F9hNmcBnWvtVC8Nrb+WrLczFxcXCBV75TTGxj4kw3TONIRsg+3B8m3izlrUu
DeHEFN6rWYLnyD6OMsheyRwBf99WYtvWSq1ElEvk+MOL0QXHUlhiN41s5Ou/x1EO5iuVeP60Iow2
KfTZdte32ML+ZZcZvjv1YgDbJWOBd7CCl/YRVILybkwHrlbeDwtbmDlRpeUMfeZIt2caavuo0vij
TMAKyLU0z7oZ7m4uruIt+PtUbNYEIwlZf+apisyD7SuaI88LR4RJ1mZrcutLX8w58TqiXtBCIuKo
Yb/zzMUgzimDDu719VgwF2LMOfP5UE0hOiLxAU7lJQRNPPRk+wdUV714QyQtBCTO8tKC0BLy8jlH
ZGQPcvDSRm5Hv2GfVUxTmDJCBy7ZmiqsNXrF9mJYXDdFUoIIXnC4TtNKgnRxV01KPcEVzPJzLmG0
/IwHkOmeZDzVz2ma6nnD+FDEyJN7BsVCtJIJaXZj3UOCT0EIK723ZVwyyGH3IEZc/wJLG98NRWgw
MDal+ti2E3utk+LMrSCfa5qd5wq25tdHWTjBLk4XgkSwC/ZsciAlFKqepM7ld8nzJv7QNfo2Z0FI
zf2+I3UO+aOiT7tjUkf5Uxl57EcFqbjbcoL/IHX7jJApD/OjBE5oJ/GqAO5gKh6gI66217/Swl53
4bkgiqMBSc1wlFzFH/io9QeWdmx3/dcXYoOLzJWVCpVppTyOqbkw4ACiH8IvtZyB+jBzFwZv1vap
+DZRDrnNlYVfmtLl398FvBEX5xjzLsegFShCSQVTzk0xtt6a0erSAE4YGoOJcJuy+AC5KcmecpBy
UE7sjf/39a+2cD7+A8oFS2iMRhkffJ5+QkPMewEJB4Z9NCyAw6nTVT+Zyy79ww3kYnNFIjzYL3nF
kQs2PLaNBnURXPWxSOVdEBbfaD/cZR3q5LfNyzn3pIdxmAUIDZoWUF1uVVZuAiD5HvWEHnAaIue5
Ps7CyXexuKLoZBsqyIEmQVXJTQ0CZ7/lcHuUcEqb7Xjb0XERuUnVDYA8NOqICmCTP2ia+uO953k3
vslcKK71CoArwIE+QpaCAtVmWjxmio6wG7sIrrI+EIERfMeD6ggYdpC+WqjEjgeoX3F74xdyUo8a
sotdaGx8oAJwdgjJdEAeVgq2pdcXeuGguMBby8YZ8vBTDb64Sh9GWMfoFnVqHaCtl0V6rcC0cN5d
SC2kAHgAdmZ5NDEJ4O4E+o/XseP1OSz9ePB7tAJreOKDh1WWEB/aGQhsAC08BCvJxtKvO7nGpdgp
PV3BTTdJ1DNBpv9Yx9n5tj/dOc+wJS/gNhN1/+SsLn8ZIqb03q8Fko+bft+FykItC7RodKLOBq6t
apfHfKDPEK5E3nN9gIVA4WJilZK2irNOftJA7e0EXBY3ZBLVY2RWtYIWFsBFwnKoJ2cQD/UPMI/U
/gbfqAE0tAy/XJ/B0s9fTsa7u454RDUMOs2fWn/kL/WFU2NMuBZIl37dOb854o4tKumdRQDvB1F3
PgSQebJa3144v650ed10Fa6ZuT0m2gp/a+HykG7rEFKpnxkweGbTo17YrRy0pcV2bm2bgkjpmUgc
2g78Xdzf33MWqtNM7I/ra7E0gHOSQZBtK2z/4GAiv31sq45txUDoHWoi8+b6EAsXtqtdzlWaxlHR
esfRQBeazvke+2l6qUUD1wboCm06IeO7ZhzXhGX/jEJirhp1DpF8vLGz8Jzn0ydIckMMPYE0y2s+
hk9z4100bvNtGM+gxYPPvKbUtzBNF7MIA1MYeUDr9QzJ/GqTqOYZ4N1fBn3JDQqJANIa+tT7yFSu
f9WFbe5CGCmbp1QVejhzn9U7yaZ+V8Tpr9t+3CkkQHIGHIKhDA8096bsjtual/eFYPnn237fiQCd
heE9PGSyT0MDIYdX41VJC9K8Fw3lSpRcWg0nCmg/NGpM5HAmLXuW0FPO83rA69SrNsLgpvUqSDRO
l5LVbTO6LNO7mGZll/CmK9kBGs31yyjb4IPPcZhu+3UnDATwTAsDFPCO0O8PG2SHceSZeF+1zIAn
cNsYTiRQkP5ATPaQUkHi/46DxXc3F/X99R9fYJAwV29Zzg2dBlRyX4FoebK0eaHzuKtl/VF64rW8
QChtML+xuPyGXoRcmdJCcPv3j3m3KOXEofMIVY2DKaryjsINAuofkJCIgmwtW1x4LLoAxFHXIizj
0TuSttN3Nb2QoGuUA/JJ6D1kJb5l6NutAM4WpuOCEGsuAPGP+g4SuX7yBopI/s8IP5CTR7zAW9nH
SwvlAg9lPpeJJtScg9F/g3UEe/gXESSZ/WFNWb+gp4DoVjXAPcT0yUtu85ZhLgaRz1QTaTP/IEPo
RcJ3bfaHIytYs6bguBAwXfHlUWWTljDIOQSzUt0dr9M53hMjgpX67tLvOxFg9LrSk5UJDhDhhIGG
nPkc38+eNP9cP0JLq+/EgJbSCN2WLD7U8CCGrQZkh6onkft9te1YmIsVHealaThhoIZQUQ4FWHoQ
Zgg+oNaOOiIH5vn6JBaSJ+Kk9m3dRAWNoFpcohMMeRsNFco0+o4tlh6h9NKt7OKlSThJPoWPMnow
LcpofWTmOwnijnrpuqRpbipyURdgCKMJk0JYpz62IhnvtYx/JRTYzHkkK6v95xnQ/6ALTeuDmGUg
ywv11vhBEALJx36k7VqS9OftRF10oS3aTAYBrhQJl/EfNECUyvsOBnhRW5Kv11d7aRLONY8W+Th5
8Dz8pKIYUtsJZG3YZmCr4sh/Dr7URRTanPR5DSeDnwrwxa6886JKeQUEmFojnmJmo+SrrwXSosdW
xTFfa93+eRMjzP1+12uqIF/dQHQXchf9RDdQxfSLn5FPSfhtpAFQgcxA/mqli760UM65J1XOA9JM
9SfolRc76I3JZ6nQcpnFtEaKXRrCOfPcl7B4qKbpgChc/j9knk5s8mNKonElAVjaCs7BV35X83BE
eDfTGNRfSgp384OM63ClobM0BefEB5xEAyszcoAPku0fFI11+pmIOez2zZwIu3LuF5beRRnWk+Bs
1CL/BP+94BkGj59rD5k3sMAtbP+ApLp+cJaGuWS17xIXqnpITBVhcADGfIb+tpQJmIwbAWOhegcV
Aj2Em26AL+Pu+ngLq+NCDoOB0jGP/OLTCG/oaAvlaFY/QwNhyFeW/89PMghL/z4h4Fn8KkhgWSSG
HHTaMdL2pFpustcE1lRP6WiyY6YVqzTSJ9p5D2MPy6Prk1vYGuLy7+8+ZlsTxqNcJYc6K8/oJMrH
tPPfZkizPlwfYGm1nHgQwG5agwrlH4Qo8zskGcluNNgLUlJ1GgKzEk0vi//fwjd15YyVLsvWb8bq
aAE4f7CQeNMajkIUeXOaZRyXXQ4p7A82LY3aZN7UsGLlCy5tDyc+YEJqjqTsPvHBAAdh5Wx+RQNa
czcltmD1/75CicrgsVWFAIWjavlCdV+xLYmj+CENByNunIQTIQgHfdRXfQhlWBydfVuaDE6PprYr
cXpheVxEIpSbhqLOU7yfCiDoZQM9WFgTbHSXS1C5cgjflXxX4JJYmc/CtnbljZNuznQMcV4g9s0c
wVNKZo8Coo81nF/4bUpkUAb7fWUMm2s82/L5EBAfCpacsJDOWy/jF6+c66fnX3bbH/a1q2zMex4w
4esET2dgeY+ih0gwRPIUcpJiYyEaWD6hOR/Ef3cQwUu3ATSe0h2Yh0I9aq+kZsfKpEm/oBMd93fX
/6aFDe9qIQs+dcwk2PCGXgzwptqMMJAT+VqLcen3nYghw5Z0cdPFh1Z3rQc9VAkMaz5J0q+8fJcG
cJIGYPhi+AK13acAfrFPxkLsHHrb01/XP8/S1nPigaZlY2DchKeUpNDHlKwHRgr2euhYMQHBoht3
uBMWIEtiarhvsYOeZRW9JHXj/T2Wvp88s4nqtbfC0mScuCBbdDNsUWOUIJ3e4NlItjaO2H3f+jdh
lSHa+vshCqq5g1aKpAd4p0D3UDZJCa3oNPRXlmPh/nFxiiYJZQQ5z+4TgQvhg05VsxkZbAnIyOSu
S4c1FfqFTeVCFhPUoqs09TEPD24gd0rZgT9m06VffX1fLeTz3MkS2i6EiHoY9Z+CUXfP0KOY6ws+
nUF90pvj+QBhiHq8bzgF9Pa2ES+b4l1uAH5FlCXs4h3j+fQr7PiaTZ7AnloSv9qppEHTjKzKny99
v8u/vxsMd2hCRp/Qw1j4kd0lIodmYRJBAfj6ZBZ2sgtmxEMnjkMC4AIv626LT2Yf6qmQ2wH398oQ
S1NwTj43ZczxGu4/Ae7oQyvDeq9hH4a3XaEusDCvs3CE3Vz1gpoaWIJN0D6WRVpvStoEexHxS8CH
dUjfrVYIF3BNlDunn3sgRENdqEFq03kXQFNm00/GTH674W0jErmBpvATSCzqQw+Dvde5V49BSuJ2
72Wz12+AUZN7Aa31LYWZyj7oh/ocxAIKiHwk/8PZtTXJiTPLX0SEECDglb7N1d09nrF3/ULM2GsB
AgQIEOLXn2x/L16taU70y8bGhAO1LlUqVWVlyu2Fg5hBcaKPWwDHRzbvgZTtAfpyCvBg54AdZomj
Q/CW6JB52adJRqJ/JmPhy7+bAepxPMmKjKhDo2mersSrC5to4x3B1tACaZqPb9px4jMwJjq7dzpn
ojex9vg20lHWY1gWkE09C1qSF6N7MOlkKno2M8SYkA9Y89wLfi+wgpPcK3kaq3p8Iz6aCg2EIwaJ
dmxvRl4SFbrTTVZlIx4FIEZVj8j7TPHaH/c59HTNZuAIWhN3doKVB9LSXCxHBA3LOYhZW77kjlMd
dcm8g4Di00bRC4+5KyAmcdt0LCdEcpDklCanZ6k6MI0T0HiFiQCbQ3PwQa2ypiaxdMasAET1yIel
81g/6aY0G0Cph12v1iBmSx+3vBDA1NPEysE7y8EfDnlj+m43Edl7u+trtPR9K/CgNAIBmjuOb+ks
2L1JHUB9HBGslgoXHHVgOR3aVT0Hk3zzpuXsmT1lcaeBcY0m+WX2eKvON03DBhMOY9vIgkfxuQlJ
9dh5Ov9a+qtcjwuXtY0iZH4JwGcFsR+g2qdEznp/QSvu+TD24M9JN56XkxWHtbBeNqQQIgWghDb9
+CanHgxAQOtqB693iJh+vW2lrMAD9ROfTsirv/g8ZN9oxDTbxNOc3aZQ5duQQpPy2s+jTLyIoAT7
Krpu9imwpEmfQQ7r+hSW1siya9ogvFcVyg8mlNUnM6OlMCGpjJ+6nspv18dYcFK+ZdSm6euwkwPi
M+Yec3BTg2s/rzelh+ZRV3rObfeHDSUk8UiDSWG7/UxL1GpBNdd8VaST5gCKlNxsxjwmwVohfWnh
bGOP3KhsmmI+c+gDlDs/zJqEGMrJlqMR9zav61sWbxogmAmZ8eBLRzyjPf3JlF1538yrrRILe2Pj
B3lBQYg+pcVnySR91iKN86Qp3PIxRyH/eYbq+G0Nnr4NIcRIfQdO9+JF9WDVkKCLl8ii3DtztMbb
sbAlNohQBXmBvjGgXlTRZdOOhSClyLvAdQ5zPs/DbXtiIwnx8Cuhchx4ZxIEAcAaLHgUUzh95ioT
++sGs3CR2KSeLG8mAQAsh1+pBTp/HOLxaRNXJdQ3Vmax4IZtOCErQzeSnLrvuXE6F/1GFcv3xeDK
YDO2DEx2KiBpBvRJxW/MFtvQQuGB09cZiPdYIQH+DVDsuf+SuQUXKxHX0qpZ17uYpgxcb5H3mPqT
W+qE0Dj1niiJp3DFwywdMMvmtWZCZI2ezyQspL/lnaaftOQ52wrh31ZJ9X89OX577kWSTFlVg3BP
zSQAa3jaQocANKdZv7vpdNlQw6jM4ow0A3+KirAEi1kEmPJmQiPpyj4suBQbaTiMIJ7Jwy59bEGE
j54OvTVT5G4FcjJ7J1jrfL1kQf6Q/rPBhtXkuSX0V4YX2nU5WC58vWmD4J8L2RaLIJHSyrDbmmC4
Q0PE9+sLtzSxy99/25nWhCZu8np60e2Fbj2N+0pvmSqhK6NyZibId2XOGvxt4TTbhJu00VUfKWR/
5NQUfxGCuz8aw7UH+cJJttGIhexT4s/NdB6dUm0qWne7QeXkmDvDymItjeBZi9V1Tn2hDT/zYoZM
fAQyNNGV3dMYpV+ub8fSCln2TrIsaP26aN4UzH3YinJmXyUEKprk+veXTphl7QJ49JSMkpz9YoBG
kBdqKBjLYXL+iUbqM8T2KBcKPILiUWSJCmuef+1j2YLX7voPWJqgdftTfxg6BxDs8zDDXydR2odf
oX4SrRQl3ctW/MGEbOhh2031OHmpcybUKwb0Q5RE/fSzQA13EPQSwbcKwkzgY58DAxPzmtAJTyhS
ONE26IrMRfDmt1TvUqThfScJxyYbV2a+ACcCWuTfpwdKybIgdNQvkE32NlUM6k4SBzsJ4rw29v6R
AlpvUeGzTUOGz2XqrvU5LJi4Tb3IROhHRpn+DHE59FFEcQlZ3JHs2oiSZPLWgJJLw1iepKqF07ZG
oawtm6E908Yv8wPnrCM7LdAo/Dw7CPFW9nnhGNm8ixFtnEBzP3rvmdMlwWVO4ZiuhagLgcQvieHf
nCLxZOZ51AnfwT6bHniJMllSGZq9oKE0ewmVNF9bx2Xv101iwav8Osq/j9aLOY4rTc4ic8meB/CK
usj5vnD0mubFL2bVP5mF5Veg2pW6FQRIzpFTZOZLyrKxcBNvQJFOIUNuWvHQhPUQ/M2wjGKfI/+R
3xNHtcOntMwhmJuotHIEsFbFPEFADdK0FVQakMqaDhHgPi6YILsyAMfN0OXel9YTKI5GbmOyD+q4
HurcUQhts2nvGPdGUgXfBlKqgrVg76nNC3SSwEhDcgjPbRtpYrby2F46ZZazcoJYqwpMwT8gU1YD
AQyy2pwmEmCDfq3ZbeGo2aBJIcZJSxVOL8CvflYli9E/XHS7i4CLG4NRqU5Xa/ML58zGTPrOzFPq
qvC9E8N8AIcSKrPQBIz7ZgV4slS+tAGTIkYrbwQeihfluT81ye+gVQLFbwPeNBWXBchl/ecUzXzg
93+d/XZ6AtNbsetKfyVpvuCCbOBkm7HIcyI1PVLcAUrswBragYIhQn2bv6UD1NneZzqs4WyWRrus
8292OzhtpZyw80G6jbweos9N6aTxLi+6U6vj24QpfJu4UeD91/ceygy8xNNM5s58Nw7jmljN0pmw
IhqtQUQV1a7/TkDtsjPluEshsQl14/y2gh+xHA8pYjr7Xh28azBSpZtobvvmM+BBPlk5dEu7YEU0
XQ2WYnee4asvt5sK2zLJyrRNMgf1xTK6UZcIXdT/3m0J8vGonPv4nBZx9GoMn2RSo0q2gjX980Z4
NooS2n34LCL+9zZVAV4uzg/DQ2/HB6/cXL9m/uzMPBtGCWluD6zBVX4Gprn4MCNyVMrJhpsuZM/G
UOYR1OgAwjEvvksZlBD0MAxbAJfLNUzJ0s+3wgufVkixqjJ6Fw3ULXsTDXetkvzL9cX58ykCj8q/
dxesIOCP70v1qAceNAkNoWyfm7xCQ38IRQKvRibs+kh/jsA9GzEJguGgiL3IOaWAdmwMMSbx62BH
JQYzLhiqmcNVMjV0E/pQ17k+6NLiWWYeDyaKC4Ta71MGjebXromAlyMEwpWH6wP8+RrzYsvMkfAQ
k2aTeI/9Ehx0jf4UpqJI6hFpMSXZyZXi5fpIS+tn2Ts09WRZTm56aisBzJcQO0hefUrprDeRh4ro
jEbVqeqeZ9zdK5azZJuW6be8hDxYJzAkD8gbGHozcHEYeUIhfs38FzbIBlOia3HOjebFWXZd8wq5
kuwVuldiZQJLX7deHgT000jpUH4GRWDu7doxh3hD3weB2F7flAXzsUGTpcy6Ipp8/53lfbAtom7c
li3I01TjPLNhojfOw/IBTEC9d+A5NHjEBD7QSrGn/wfP3cI22+BIfwD/UJ1N/SNFJ33/EIES8MHv
Ulh+6g7hmtrQ0l5c/v5b1CBD1+MiFsMjDUkGvQulDbRPgVHy55WM3tJmWMZ+IWrQFw2Kl5YjBdIa
9i1ngCZVKZ57UKk5X9/ypXlYFq+qUbQTlDVeOJo/72ncFR9xN6yR0izthWXl0p9YCjGf9AwaH38k
G+kS4J4SSFuVkXuf+UW8ZtwXG/jvy8iLLOPmnEJeFVjfM3Zf7XkcPw/RSRFU5n+5ZAJxhM3Yi9eb
Vs1GRqo4qiARPJRnWkhomEMvGRekB+qWemXzFxbOhkKyzEypywb9iJl4cL3xHWcQqEc3xm1JPM/G
QQrXDdFPz8szFLnZofJHeupyceNFYiMgaRkPkAGm4izkANgwtkNyfdYMZACKxl/QQXG6bScuC/ib
HaJ9xI8i0g9n373k8jI0xIUEBC3Xv75wqmweRlkMk5y4UwPXHz+zMcedOLmHtlAfkcElJaGXB0nk
lT1fMEWblTGF8k0DXb7hTY9EFglEBnjwCNWZOFx5Vy3NxrL1yJed15dpf5a5yxJ/QqQC3c/EeEO9
k2Gh9hc6BYgNNysTWkiVQdjk35vT+nkLFflOPeYdsmTGR7fHMKTqLqeQmUbH/w6y4ekO2gPljgY9
ZE7HVeGJxbEth5B3Wc4AdMrPzI1OFwa01JEFOGhBasyqotsM/nycKoBQ0OQGIay2GVdut4VVtrGR
1dD5VWqi7OxT9iS6zN2wMnqVBGmt3JU6mUwKUCmCnetHdGmiNlZS1T0aRaivjqIwBIC/EhKIBwhH
N+K9BYx6fKwgT+jvmoBCAolWhCl9oIPowGSUhaRd00NY/B2XmPI3SwRysi+oMykc2dwcwHxfbAV1
f6bOsDNhePJ9wMqMKoAS9AEjC8s1mcmFmNWGWFK03MVkNtlZ6i6GqsBrBUEOUG/1/7sqU6faXl/p
hQvZpoZsw7iPfIEifg/U9iljXXswJcJ9XJ/1j4ln7e76OAu+n138w28LmZpBQomhG9/bAM2EFWQ6
91wHT2MN6bbrIyx4GhtWmfZF1M+8bY6gaSblttdR+rVnlfNx2+ctP8OagpWMFO2j4BKiYzvmUBAW
QAUOFdX99SGWjMzyLD7QlNPgDOlJNo2fcCRtFIfGBwRM260jh80s5Gl0qzUKlKUtsZ3JRd0ahJbd
IwkydHwTz6m9+yg2Qf+1GyIIiF2f1cKjyIYxtrwjLrrIqzPzuvtUAPIqx+8IMR6HQvPkl/dwybDr
LmHN9REXzrQNbMxVVFfR3NVHWgGMQO4FejAEKILQDY2W71ZUefjY8UCLtXazpSlaXiJFdno0eIm9
pcz7SsGx+HfUeEhZDTJPYEcPIBz5PAUB8sD1dGusYwMeScx9zgCnO7dD3fkH0pQK6myQRP/r+iou
uCCb29H3Qcvntq14g1JQs1EuMusOme7SALFhTx6CelWoasFybZZHYyYIRdd5eUb/Q/ma0oKdwRD9
4/o0lj5uvTjyroZmN6PFUaD5EIFay2m4nynYfLfXB1gwo8ByDKoCJy2ekeU5ddIMJBZtVRZH2SHd
C1BwzAm7TaXX+w+3o4pCRVws01CEkdjkOHEkMWHZPQaOu9bjtZAn9/4DemS0B/a9l49aNyMYLEAO
mAMMvcmJ/gTITY13zkU3viIoRPp9cZD9ay+7Z2dcAxosbJgNh3SMQ6He0YXfPHCvJnMuskODKuGK
b1jYLRsOqYIuQq9SXb1xf0LXVzt726HtgmfX5/L9+oFY8AY2DJLVgUK6QTgnFhusW9p/qGLaVgip
Ke/udRe6gGFWSECtilIvLdnFEf52uVZFlJmAAhLJ0sxX9xCLhEylMJXWX65PaWnVLn//bQAKyc1A
Cp2eKrDj+khBNvMZfL8It9ANuua2l9btMrvfBhlm6Y0+aC1OfAIBEcinTiZTgJoohCM6mH/6lB9p
z3+Us//PbdOyfEMM6pd8arj4aN1e72aPAZ2jKEL5UDsrgfPSpCzvwAl66SfqOyew9Es0G0R7wNYg
ECAudx9lp6EhB7cXL+PlFXl9VksmbFMvookJcrtuZ35UacuPOfhbNxXJ5IE7QKpXDeQCQLmDtoZG
pwdHV3QDlacuSVX8dwiM9opbXDqTVnSRipZ4YGE076QP5Ft6kROlflgfrs9x4UD+B0ap4qYYWJV9
oJ1g2CPhXu98kfdJTWHQtw1xidJ+O44BpGvrItbZByR3nnJ3TA99CD1INaXNytlYmoQVNhhWawLJ
z/oU5bI9kKEyDxU6GpO+H+vd9UkshJQ2eFJxLxxB7hue5Ihsy0XG7YIARzMTXsgSJEsq8CG+tPZq
WdhzG0epA+URJ6PZh0IH746UbfOpoKCNuz6Xpa9f/v7bhmg077vo0OtOftqjl40Upavw0M3SGxMj
NmByaNMmRnY7PCmPPek5fY5ogdbWyzpFc3A/BeT4/zDTpd23PAMLZ1n6rW5OxAVavrpc4Qy9HonD
VtUJl1bMelBAK0yMZnL6k2xLeT8gMUaSoE7Nz+sbsjQDy8RNVjsQp+bqJBQS0cixj89UBq+QqB9X
YtCF42tDJ1NAM/lck+hEpwn+cghfGVEfFXRhNwZgjV8voumS7rk+oYX1spGUQGf2gArJ+b13SCQe
STlOqBhxacJsJTZYWDIbRUkrpBD7tKn+Fxsgct9WmTa7vmWvt03BCgVUCI4uHkgQpWdQzJUAAd/P
riYr7mTp51/+/rsJQiCqArdNdapYWeWHymlgIAM8cf0SeCV4xW+bhGXpuArrkHm1OZnQ+5pmkFZD
L9SNBSdqXfoRaaeCM2VOIHX/MTDotgOOseZCLsv8h4y9rR4dzQ4TnWPMCRKr7QMJgcIE1T87GT7I
jTesPnGXTqpt2Ur3QyDi6aRceaF2n2Lvp1D1bboUnk3NGAkBWXU9io/Jn94LQbttM62qDC08LG0Y
JJRyM5Yj1jsp8K1CmU9A1h79Kk9cRmRT457qonRcydYuHFgb15jGotVT4/enwYM6pz9TYG28STw4
nOi364d1aQjrFhc9zlKgOo0hajUnYDCRVSK0O0yfmwv57ophLw1jGXY6Bw2v4hxUAQ52AtLblCc9
FWgioE79cX0qC6fKRi6mTYq2RrS6nWg8yiepJ/Xet9Ft3EKejVxE61MnXeSxTnIG/V4bsdOUw7Sv
//QFw7OBiq0sCmiJluOpJZfCIkX/XHW5TbMMBGbFzNcgEkvbYN3al0eKT0U0nNo0+EcbZHP8sf8L
yZ01TNXSRCzLzgAeBSeJ4R9TCXMAJEJtwsZ7IQXNH6UXriCTlnbaurorMFXlgKi2p2oe74iL3vkA
uknXt2Lh2zZs0G86V0fOiG+DABzZcZQ/0LCzluZdCAlspKCYMyg8DLT6fvnlkJJ6KCp6cIT/9Gug
ORr/amuy1oW7NBXLtlPtlq6uRIuQE6pGEMbk6EIo/75tnSyLZhWIyEJoFjy2rqMPZNbB57iL115I
Sz/9coB/u6opcONDF1ftCczKM0e1dXLBMiHLG0FV/8H+TU3WDUPUfIvgSx9558wvXr/aWrbwbCbW
JU3gGIqs1s032QvduUnc9sztdrE7mYbtB1qH/WNERtPvUyg/BhrZ8hT8YYkXhX26sj9Lv8EydU+n
gnlDJ7433AWKZwI3qWKv1TR8LjQoSCDeBJIvApnRqb3NKm3axaGoJAhCIvEdgDIvaUE+sMeDai1R
uXQiLJsXQ1Bk0KkPjzQbHX+DrF4wJT5YBu6un+c/3+vUhglKU0mSOU14BBs5tIB4+fIrdEP+Jt1V
c//55jo/iBr+fbhByjL2vWbzI2niuzYEviquV8kv/7xO1IYLMhY4eAY0DNStXiqeB9cdAhR1icdu
Cm9pbBs+BIDyvBjKk1S836VAP37AYzZrr5g/3yD0P3jBnIAysp+H7+iYbZMWYhUbcbkACz+iyeiB
bf36fi+t0+Xvv3kYkoH6rjJjfhwUEdmzHBiUnKd0zIvd9QGWJmI5AT0zPZTdLE7APKG98HJLDR4o
kkyIKrcXkvvrwyzNw7Jz6TvZ5KiyxKOGzeEzR4Jn2NOqLG/TwaG2fHOlOJNizPNjyl0YHoTMYrKd
XWKqlYVamoFl2ZUafJJGpDzlXLJ7qODyL0FWhGsw6Uvo8d9HDf0PABClHtfrkX2FKnvu/i3Hshr+
yaGLp+6yoAQ5jp6HML2bPV87z3lTON8mCaPZVyCp/cr1iD5EiGG3Y4N8u0u8rc65Oz8YtNzg/wXz
850ZezQ2zUiWOhswKcrhGX0MZXNIsypvNpQaL96MDivrZ4gM+n6RNCJS2ZEigxrtiS9H97kKwoL9
5Xu/6i5RXMf4V8gMtPERwLkOr2ARNc0d6OtqsW9VkaozzEFHWzq7vvhHYglxuau4rQK8/keefjhF
5UZixeQXjrKtSe2XfRTPMhYnWmXua9td4KGNePUnJd90OL5dP8kLcAVqYx27yC/Dws2d731Tujui
aLrtpv5z0KIRKcODegO4pdpMjok3cVxvKdrnViZ4CSv+dEYsn6bNCJ54jgnKGlzUv2wV7EYjOndW
szNLa3gZ+jd/U2VRD1LKMPvgAXtx+zLagG413ZFCxvu8idYqREvDWG4tVkXt1xprGDpdgRw9UD0u
xAFYziAmz6u1wsDSMJZzY9PQjRmV02M3DsUmzuRTKHyU1Ca+q3x/5VW0cCXb0tVlhBQzuNnS73Oc
3sWO0ya99jZl139CVxfC8rheQWEtbb/1atFAbhsf2bojhcVFO/BBNOIYtbkW56atIbSycswWPJ2N
iFR9xjV4ITXanKNp06R82g6EfL1uPgsftwGQk6vAOOnk4mM20qs2dCyqT+DXj37c9nkraPGbya/C
lOZvBpTRzUMUa+ruhsYpbnp3URv86GeQjW36lr6DsiZNeJ2ybV9ka1HF0uJYBp470ptYlAdHA7qE
CnQFDqp/jergZm9bHsu8s8hXxitb971oDCEnUmjvaZ6RW3m77fuXif3mPoIe8Clazt67q2R6bFg/
VE+9N1T1Svi7YNA20pGbEnLqaVq9CxnHl9b0elNLENUhBfXQwvmvmPSCpdkK1ClBvgkUaMFRQFhk
k+PEJrLnLWQ/yEpctzQRy5Z5OPkg06vr97Ar2W7yL69Hhgu4aNxvogFx9237YQUtPCfov+2z4Ega
hrZuAlx7nxQkC1b2Y2GhbMhiNNNMqzCv33nKXnoQXe0hnr5vBuWurNPSAJY9D8ate+mW/tE37EWT
EPKqvV/s3LAZVt6Dly/94VK1mRyzOIZgSaTq9zor9EtBxA+QMJgRtGasPvDO+DsVdmbLZTWtxHoL
F4aNO6wmRJFQ+Kk+oo69gCL5p/HwuBIies5RPUKqP7xN9ANAs3+bY1XNjpmKnh51hPKXzgAOFqHH
Nl4zvV0/YEtzsQy+M/lQAKpXfUBtHuJbNcruU5uLpI6Qy1EgYki8CQpD1wdbcI82+pBOeZ1rLwwe
lANIHbpXQ+NsZh/aYreZC6P/Xi89xbwbpiH7cOP6ZWJQOg+hlHHjr7dMnrqOq4e25h9oMXGSaS68
o9PwfCU4WFoby9LBj1d1BEhGAAAaNe6qAr3Zb0Wf1uNtpm5DDHll8jYLB+c9KCnFlYqssguObwQ7
a4DkBVu3IYWg55UAkdHwKAlyUFuC7fCgTcIdNHTVmZq2N50imypxKKuxzkBreQSYsK4egMvvXFi7
M4vb3ro2aJBNngmncTBH1utPtLiUD8JO76//+qVFskxaTSMZaV/R/11N1TDe5f1QA5ThGiDvbhvD
MmqFiCZvGuMf8eDlW1mmf7fE/Rqkuljx6guH1daB5kGBvGknyJFV5dDd4dUKth6/ykAtfdsMLEMW
LgedZ9H5R6GB8oXQkU5aVKM2c72a6XMXrnAbKpgTN2h80NccZV2F/KimctJfhjCo9WmKvAnAPgPC
YZRxlYqaZ4hDVvVX3WQsiDaMQ819Y1Tkhn/FCsQMHwRvlanejoAJ51+riM4zSdxIGbqmpry05JZ/
yCfm4NOXi5SgWV1SNKCNeefvrq/3wtdtPGHcoXcqHUn17vrD0y/oAEpn/cpmLn3cigEqSqYSCTxz
JNRFMqMaVb6B4Mx4Y9RtYwlJfuHYE65/vLStAghOnwMUIVaKo0s//nJ6fouIHaOg2Wm66j3L82rT
mIZ4SZz25MaTbtMp6srxkKGJyZGbKaZPfj7Qco/S3KXs2zhqqFY24c+Jeupf5vfbPHKwlhZqqugD
YChoMSLqOQqDJ4Esd1LJ+lFOwVOIP3Rq7SW34OhsgsVojj2ujNHHtBuRHgjJoco7594dBrPiSpe2
xnISUkdjIBqij+ArI3s2B+4Wmiav1y1i6edbt33b5yzydYvIW0tA0IDo9Vw1JKpWEGb3iGxX5Zcu
FvyHANbmU6wLAt9ijPkOnTUBNK8Lye4sT6o8LYr4MWNxLl60h67AZts5Ih6ORoIeE2rzc8vcE9Tb
q1Fv44EW9G7uZpW+DpkiY/wccjmYaec3ft4c4jwK3fNYeI7/ucMdRI8gjEjbOMnnxkSQKED69Wgc
r52d7SDwJtBJE2R1aRJwuRYfdQ1hdd5307FioFveg1+HkGR2mclfQDgTVt8mcOWDsBhvR3XRGB5i
GR8CbzTh57ElXD03c+2RYhPERdWcnaiv3E95mrflHgqztP0Zxe5QvEcerepdmgaB+qGhc1Sig6SY
8/hvHkCaBtoxKat97xCLCsz090R4Le1XnhEL9mGDJSVYLuaGZ/P3EpCOTRbGrxUaErqeuIcQIOvE
rYsfHDjlhPXtGqvPwtPFZp9UWcSYFwUzEkKU+PeCRl137zcj+9ZO/RyM2yBkMu52EXNJjdQUQy74
+uleMB2blVKrpuKs5ewhB5vWs9ZQzKI6uI0iltqASiScM00qzEuWQXRfjdn8ye+VB3DghX34+gwW
ALzUxlGaRpmQBjl9IEV+RyWKH7+Aw+l49llwrwC15yy6E974Zpi7uTQ4lhz869dHp7+ihD9Yrc1V
KS/IRDQ5Od9yMkfpQ2aQrn4NpzRzyl0EqrDg0CpVyj2rNGsfU+hv+0kZiDrKk3FKzSmoW797ikUH
JmZnTCG0hS49Y7aMV73a6Ali6W9UhbN54B2PuxMb6jB/rEiMab/pAtSxxcFAiEpsZa+i+S03VTEd
qh6d/OCjyCfxPeYTrR+6TNVYGihV4ZWVoqXU2ZMh5CNPkHzBcUu1V0QbMVD8jnmqA+3tCqjhVD8J
OmaK/NJEPcV3dArj+pwKNNy+aPBd6WfBRjwjQNemzQeE+9D4MPcoVrxFYujmv1pUDMxzVKqm/kfl
FF5nw/tIB0FSdlkNYoEia2rnaDrw4X7OaBD4L17LONol+kKACxuAAn/T1T39XI0OKO5m0wu+YaSi
7mumpzz/kjlCuU+xBnHkWwPBQjSYgiuIblLwV6WHgJkZ8sWg4+ije4b/tgeQp3hs26B3K9rVHXD5
h4A7QH3HCHm6TT2UQ/EpJBSaNgNKAehFUK5zz5VjxD+soXOTMJmq4Ui7JvaeJCVjtKel9NpDnfsB
B4WgykA8Ijzqu3cTlbGTYCaB+kDN1W9EMiE9pHYjfFt0X7RotXrmYwhO8Xq+YLvAotunh0FJIX/O
TThG+c4v9NgdShflgq6OY/E0AG8pE64QcZNNHyo0HICov6rTj7o1JIA+oJ5RHwXdVxHtvRJ8KElf
Ramvdk06+XJOdA2ho9fQD7zgHGiAzSMgyQoznsYsCJEn84s8wjqyOU/r7+1Y4VWSytDPE3DWxuE/
Bhh9ftZBEXgPhsfFB87RAMD3wENgftOczf0ep3P01N8yG2r/a5FVxXwAr0yoNyZVPfrBGxk3Ey5T
SX10xMRuuvWAASy3gEGnYgdlAkoOkQZe7z6HguslAxGjrom8RN89zegxdd2kLMteiE3tZk770Bma
HieohY+bNONj+1AwkP/vU3DGppuOCPPZC8wY/eWhxajfsolHzj4DupfdIakJm6ukM8uvIMqm7bZ2
eMW3EYfu0K72wNl0p1Vdqj3zZCclWMMaf8cV2H32redwthEsbIp7XUoFgb7e6+etKuJ6eGxyoHsO
TDY+3QWuidrHssubV8Zj9ATVLhffFS5rfUbiEHQ+0PMGeeCThEoae5i4CIeHMAKZ3JQEhOAID3QG
3CWsGtY8S1TeuAYTW0uzfEsnJ2jBZzq3gH4ia0BfUuNJfQ5d5kFgza/jAXkKcLSqYZNlPnmLOiAi
nQTdk2M6oT9ljB0sSUPTvVs77L1Mx7F8DgOaNm8iaIJ4W7RDPHySVdmXn0Erjhu98tGucCybUdJP
iOvn+HNLpro4FKg5dN/Aq9eIMRkh26V/QvKtzF4rqc38gJqoGwDAGJXBIWg5d3YcC0y3WZl5xaGU
hrMthAElylaeHwQ7mBTLH0hagEBNBR6PDhyVx/ROuDWr74MZNCIbvwXS/Wcsmt55QMNgCNR+kzth
lnRlo7OHOUWv5mkI/aK/q2VRN/keueCs+5s5CmwQTjSiE6LsaPSWlt7411x1YZonoNJU6XY09aC2
rkuy6S98DYyXid/nSPDtUabFK2wbp3O5loJduoq9fwfmOkyhUcyz7ljNGqVINJwKie7PTPy8flUt
fd+KklsgNeqqJ86rGEzXP1ali7NLpzZMb8tceVakzF1WKA0y3SOalg2KZxXklB4cVI/jlcfpAico
tdmHAU8tQ0QS1SNBz1tCL706POdfc4JTE8snSNTeocm8SuBWh0Tq8EfuDXcZumedILote2aD7P1U
kBYX/XT0XSQkkMVxEgj88k0/TDcmVWxgfTvQXDksm49DzuM3+PWo3OL2cdeyrwv5DhtWj0s/Lruh
GI9sQmIUzJFgCC4jva3I0N5PYvx8/bwtBNL/x9mX9caNM13/IgHUTt12t9tb4s5ip53cEJnJhKKo
jZIoifr135EffICHE7Ze9M0A4wBic6liserUOYH1YCbosywiLqpH6pfDLsrmFwr6Y9Xnv9Z4DP24
yHDqpzrYhHk7Xmo2KXHDdZYUyGyuYDMKgnX4jGBAvwD6qrb6tFxLt9rW+8dzsNTBDPXr07IAb5pW
8UEMpT4WoT5kxNvK9jty8TboHros6ITNm/k5qiEtuQODf4KGEUJvJ9nxz7xMf82gU7i8Sw6vYGPw
Iwp5wlxJfaLj0EDWJ4mjYDVeSsItXgjXQbD8AgjVaRhOHXkgRJzWRn2oYT5GcgUo5c3DKqsxaMBe
u82mWNdBsFJkzbBkY6/JeFIdK25A0RKhsRyN2MW81bvlwo78F5Yvoc83pOVjUuHBoYuW3RjQoaLR
Qx15Hn8IYm0OyqClvczppxIB7EbxwbGYNkZfhpVnyiwZnxC+ZdUxBDmiojvm1W101zdNhFInHvsL
3pA8yu5nBpbzXRuBRZ9u/ADHgbFJiKe4bDwGsuxHqCdO8paFhuX3YZ6CqfvyiXSureU4oKINkeV0
9h+iHlBCMT3plH7SfrCfaPzh7T2n52Q3g9AFmvdbBVbXuq5n6Z1lI2s4Ll5DykeOQwowfLFvYvC1
BBnOTVLFz9FCPxYZhgNp3K/LE3WYuQ3xF21W6MGsK5n6eMONPt7EFW6UeJcUsf8jhAoFZClHsHRs
rKxr68J/z7HhzPMVpz5KJZKIPc8JlHf9GupPG69h1wBWiCFSbyyRodDPGllkD2xrbYK0kx9sqd66
vm95Ehk0HLlps8Cw8ZtZB+J+vOC2wPKuI2C5DZVE0SBZYk4AnuQp3akA2XVwtKZJlu/Q3hbN9+Cn
KLJ4R0C3Gr+Kui1HqNJqKrdQwQ7PZXcD0KI0YNpIx9PULwR0SS24l7t63PtZ0BwunzrXEFYSfiIh
kIN0mZBnhloLnuMFUDVIHsRLN/5KMzBQ/b48kON42xzCFfX9SPuVPrGZ0hfiDeUHWgF1PuRzs0eO
onz003HciD1dg1k+I1jGceaVXz3qFmScepmeQLf7qFQFVnxTfxqbLWZi1/JZfoKrMqxJi7uFFi3g
e6B5ZtPKWwWgyUaE6fJ//2kWgFqkj75z8hCtL2WOJo2VvCpJyAn5hTs+5ndq6sRhkdlHn9UbxDMO
07J7CCJWIXPFZ3ViAGgYYKA9Ge5zA4XKjQEcOU6bPxiwWy9vqC8f3xrZCDj51x0yeE+hzoSCWZ58
aMNGHy8fPtd0LE9RtctIohEs9aiWJXwvGwlG8Xjs0u+Xv7+eqz9k/WwS4UklxZgqMZzQg7DgjZ5p
lgIwHugYiQVoZzMxHmsKidetfgTHqfDthgHZo0tI1LV8bIZuvGMi+kdn6Sd0r97KpS52zYpXRHgI
4Qc+v3TzVvXmzwvp/6d5gHhtnqUa1ZuIL4HYJeAqiJvD0uHh/M/ltXQNsdr0u6u3knFFSaSxV2ro
b3kKpaK5IOz2uq9bniFCiwvyAzUOdgliFj4iExXzTd0o12+33IFokeFWM09OEzH5M/jD9fc0x3Pn
ut++jvpuZQCBBupgGPF1qsgODVDdzZKDNPm6r1vhAK8rHGHOy8cqA9PoLvC8oH1EAovwK5feCgcm
3S9tBDqpR6GR1N2hmRgHV8ZGHC5P4M++2LdbBSSRqUz8fjyBFZk+81wo9WhgmTdeH2XJhif5883i
Z1ZUoBdeinKO8heJaFSq6JH4iALXrgownJ0WcSWsyLcbBzTtPfTEjnCQjHiPMg7bj5MpycZaOaZh
Y+oJWIMhFr/kL1VCP/E0elQtujDBi3UCYeb3oQGe/6pNsVH1EGmLky7LUCAEq+JNEE/Lvpm7fFdn
IPm6bgjLpBPdKb9Q8XwK+vaDSNRffVl/wlFIroqTfZs/WEzAfaOnezxFwZQqCOfNhN+HARLeGxP4
8+3hU8uuCbR5ONfBAL3B1jvKjH1j82COk1lJWbbn4bAPahm4WEY1onqqTyIAb6lZ+r8C5LA/ZdBE
+XLdTlgWvlZFUOOLiseoExO6S03J/4qbOVy+t4sXFveXR3HdfdS6zZvQgF4r6HB4kbfeB7liu96D
6CTl3rfJAxdQhXjl4xSkv1Z6lqzo/7o88Lof/73lfRtAr/ICb9G+FY9gHlEKlBox6uApCjtbD6Y/
B0W+DaKnDJUTohl/qSI0Z0hvfJ0Qqa78TcoP/lFTXkEq+TqFWd9mFGbcE0MqZf0s4+iRYq9u0gzq
QZeXynHWbDy9JoyLwkxIKvL2W4/a3i4gxZeabRI1OfbC5hNuGOpqfhXxF60hXi3LKTyg/34LVeX6
+evf3920uuNt5vdqPEHeZNgphueWKUHYhkpTvBEAuyZgGT0EQTywzcbLS6/TDL0ynMRPZpzpy+UN
cH3eMvZk7FO/rufhRBvangknS7VD4fZK2QzfhtIDCFdoPo78RSTl/GggP4auCZptPHocHtHmCY76
cBzrstBAKoJU7FswT1BM9wOwkgZoiaNH/BOoCS6vlGss60bnmenDIjTLC0XC5xAURbMLfNBEAHFF
D0N4ZROIb2PqtTek2PRoQvRGfjcSJHYh0Cobd5TjwNqcvxSQhyqp6HSam3y+88Yx3Ak8ps5ZhGv9
8jq5hlhDiXc2MeXwEbMnlheVLAaJ7ih4xDX11Yc02EaA6BrBusj7ElqPZRLPz9A1AGRUgi3Y3FVR
m34fWJAHG7kBB0LEt9HzHHVV0rfavBh0PPK9BiDN3CRzr9lOGqjkHCsUROVt681ivo26aiEPzQxm
oEPktc10BxgEyukx40l+c3llHbZq8/tCkS73UdbXJwRhfC9KFHY9dJFs7JvjUrHR9SzL8ahGgfo5
CBt1pDx+kAQp8Iktv6cWfU4gocyVCDdGc+1h8O9T0sfocq0rD3MxS3qnBoI+ec0G+tLOGgCWywvm
mpIVADA9j2EcYkpCIb0jy/aTEJ/fItheFvXeSNT70ESUHi4P55qT5SFY19YMKIvuBKGp+kYYMGhJ
7fX3IXp3N46+wwnZKHxWhQ30YQb+KFPoNUF+9AfpMALJwP1RtKAevDwTx0mzofhJ6GmwEqG8A3Zf
sut7IA/a9XK77uuWh+ghP4ZKfD4/wGnHUJST5acYxK4/Ln/dtUSWdzBprUZFEb72UPW5hSp3tgty
NkBCYg4+g8huq93YtUbrKXjn54yaFYgdm/Ekx6LbQY2bHMZwcwdcs1hHffd1MHMmGpGl90CSGkry
aK+i6LG+5QYi4P+H4qfDQmwkvvKYaaga54dpRF165S2MMnpH4Uz3q9MGkPIvT5qfl3fGYR+xZfNJ
Heg8iw1u6x6cXXgukZuoWlNP7bLVu7oeoT+E3m9wu3fL1oAZcQz9XJ+mrEgPkLv5lTUpGBNKEe6R
g5K7jKDP+PJ0XFtkmbsxgxmiEnkEGYmVP6UCk00OovwRojH7Dp0AbQ29Zhkmny6P5zhwNsjeaO2B
4wBy82hPDG91q8vzABbVDc/i+vp6Qt6tnOCFN4KICtniNX3cQ54EgJjl9+Wf7lgqG2LfL50PnDpD
yiWruz2rhhhagPAna7CfAqZ+c3kYxwGL1uHfzYFBnq1aTOcDCzN696pKDrQBr/vko/B3eQTXRCyj
5z71gtIwHzgOkDYbSZb920uS1nP8mM1qq1zqCj5svD30LQz4d2rzYJL4h8BioUMeLKxQKRCArLCO
3CoyBHdBHSJN7UUfPCCzru5E9m30vZJ1KWsTEFRhyi9VI9Sx4365sU1/rpj5keUHUKPqioX6gKaq
5hYaF/Qwpc2t6MN0ZzIOImKffUf+8rj9InelAmy6XpMqhiEplpP7t2+aLJF/EkN/L7P4Q9Kj3rOS
8Ud6/Azw1la3teuwWA5Co7dzbAFoeTAFqrPViPQxeg68xyGtNOB5ItlIdDiOvY09N+kUgRqCkJNu
0nQHHYBDsK4lukoPV516G2gukzmZ/AYDsKDWSGIiOSchV3hMef33wqr+eHkYh/O2UeU0w5XD+fL/
XdAAFRQRRc+kRKyWevmdN4feRiHG4e1siLkcgzoIO01OSC6HH5LE5F/aHqHO5Ym8cTj+4RqyweUT
aP3Ba9SlzwDk+ktz0IMc20MBoAXEGMpa/VBQ6dJ3UErmzavuhkh9YTGBEtihNrok5X1IhiyhN2gm
C72vkM4l0RNNTFCBhAskIOT3iEdcjTbbgiZdt8/6gI/BDso1TU6AoAshfn5dJGjj1AEsDIsyUWjV
W+qZ7yRAwgK12GmLPNm1EeG/XTZhQEbNdRucqjbuzDGaxp4/l7Rp+Ea5wmUclrPRdZgXPmNokvDL
L3zt/5uK8fM8bFJZuQawHhm8TcgSFh17AMiAHIF6htRaovkupcNWQ6ZrkSxHgmcuRaaULKd+CNAe
QCfvex3TfCv37vi8DU5UmceE9uv4NDFwrkHvgv72pzm4u2wMDm9v4xKhaL4qCMn41Mv4ccXk4DoJ
d1UH7DJw2R6YFZ5DnOhBA5ZxeUTHjthIRTln8/8a+qoYmIFg0V81SfNPmdclG4fK0fwJSdN/H1tG
PQWsOzA/DcKy6jYpAojKSw842QMNWC6fSFuIhxawcbOH9FpN7wqgqr0n4PGSH9HAvfa58UwlXxWb
lP7W11k9vQrUPtTHsJqW8Mpntg1uNAuowqYhYk8hAb/BeelMghb9xgNS/u92CQa6xdnpOkPr39+F
XqAZIGXeEvYAQRbzt0ADktxNy1hstFG6ttRyE1DbjTlBR+8pCEX7ZWrbTxVYY44yN+XGMXVNwPIT
AorliKvBvUK8cf5L5ZkX7PIKidHrzqTlJdiCdoymDNuToZI/kg4ZPaFa8SFdwGlx3RCWl0imdOki
MMD+LwxQunmEmkl0d/0INnyRzqNouyZQoBMxLwy5yaMUJrxtATJ5vmoONk5R0LH1Au63p4TBdNFT
/FlCFOUG3YFbrVeOk2QDEWUwrCLlpDkhWRzcVAN8QoSH9h58fuFG5tAR9705jXe20CxdFZVgYz3x
MWv3jcGHK5HEu8hPvuYNkS+X18pxYm0mYUIZB4io90+MGX5P9YybuYRAw8ZWuGaxDvtuFuikSICL
NsEpSjt6Q9PC7COuyTGlNTnUq17i5Wk4oj6bVViMvpekEIxHG+4i0bmGD2sU7IC7rZaf49Ca+2Hc
vIxcu29ZuYrGamrDDLtfL+U98XV4Lygu6xFEGRvBn2tbLEuXMiRasrI7TegjCdEh46WoFKR9v7Ht
jpTN2xPn3b4YT7DOlCUYIGqo61RSp9/Rn/UjGeLkmKnm21xMyUPuoZft8v445mODCw3jcSh8A8+1
GPEBlE54y6Sorpyv+7yVd6iMhlqPYe2pScQJz17I4qHifPnbjiNsYwmFHHpmRrz0uCzlkUhSAE4y
Rl/wsKY3aSU30wKOY0WscGCai4zXPfdPio5lc0CfYZne9J3wKUT+VnqO6+azDv9u66PMKxFKieBk
iAbcF2xUKgUJdz+Q6BiPS7yhDOna8fXv74chWTkDCu+fGlbp3xOfQ3RQEkE2blrXYll3eR+PSGKG
oCwwBZ4wOquSn0OKfW9l0m+ECw6fYqMGI52SZmrhu2iMALNDelGsBrG+iNP1/1qJ3PzlPXHNxjJ3
lk5gCkN/B84uXvV0TQPH2JhlYXxjvVzbYd3rUVR3LUGR640Di+aanUKD/1z++X/+OLHxgVFVFXqu
QBHFRdiZG5JX/FeRqbzaWB7X9y3zjqAWXKoOmw0ivvEzNBSC76Bk3Mok/XnxUeWwTurCwr72qvAk
QCN+y0ZfhN+KoMjSg9eGYry9bo0s6wZPdGBMnGUPIifFX7LsDNpIqeo2Kvx/PqzE5hIm04Dzk8d4
Ate4x5XvgwzHNDw9smkpggNYYcu7YvT67njddCzzrup66RJEO8Ai1+SV8W5O9jG477dqVK4tt+wb
RHNRpcIAcUk+VE9k6ubimDcy2sL1/Nmrk8y6wwMFYbwyaMP/lRHQHP1M6Ty9rI/IBb3iVwVxYJz6
99FqBjahVzoPT+jJAYZAdvUcPECY0f8n4ya4i2VRTs/XbYhl4JOhK33EUJzBJwmCu1VumKX5VpnC
YSM2QDDwDBiFmwbeXET9z94Lqn9MGembvJTdzeUJOE6wjRKMPIV0IOtr0AB7SfsIFoFQ37AUPT7/
CLQV1eg0EnkYHOYeVPxbSUnHMbMRgzQcF7DSEv8km7Y5Vm1Q9LvYo/T35Tm5ls0y+qBLJq4mkLS9
5TyhRtE8jlzcoeVaXWeHNl6Q1YNpJPfFmdE8BUAbFfFwr/PCUxu+1zUFy9D1WA+soiNuwQEcmZP0
+F0weO1uUKrYuJsctmhjBae6RCdz6eP2Q5limqDWnjXmPkrZ9xYcetf5X5thtwfIPx/JtJwoKojo
nAi9EIW8pjbd4fJeu86vZeuBDtIaDFDi/BaRTEUfflhD6qhCsdWPUawCyd1Wy4lrUyxjb5pkKD2C
ZqQ3NisDwqG3/LYuo6vq38QGB4J3Ilc12v5PNOzGt+yX8afg2KIaBsI7thGKOqzPRgVWuVyKXHo4
W6k29yxPFrYrG55tQTdc31+36l0MCpk4xhu5csBkefYkTKO/QsCLbmy46+uWcTeeT1mnZXE2GZtu
pUD70hEUEuCTuHygXN9fN//9r2/yvAQHA3xTUNT6RbeQzOj3ZTJw/XrdCOvI70YIMjE2KSKHM0dO
70FVC4SPW0mavy9/3mHXNtEuyGLKNMiz5RSCkfhmUfPPiQxQssCr+TZG5++Vp8i6yvsC1aOuK/2T
qZRJjk2UjN1HCAUAbnV5Hq6NsCy7r30wzHvtcAZ1HH1MkqD7XERXAn5IatmygBI0Uv1xf+6rav4W
RcgmBHMT78uh3YhCHN7CBgMKVflZhLATCqPgm9Y9/TRBf/02TZOt7k7XCFaAHoxlxAOt6EPT9u2N
UvV30Od3NyHdOqmuASxLBpUQpTJl3ZmVnn9gTbDnM9QXUQy77npILGOe8o4xSlt9RgUBehKNGDMN
3iGSfbp8hlwTWP/+ztSMFmkxhqQ768AP7pA0+EDrpvwAMvZ/Lg+wLvV/q4XExvVNtFBTMPYYAMmi
+6gJ4vxpGss4f4Z4AlhsqtiQ9IXO0qtv845sJZL81Qj+NK4VqINrauzKOpQ/g2ipofKTAP53UrmQ
Y39LMrwHFXrfJw/an21XJH14HFJfRz9pVE0zAO09IfQxhgDFsNXy71ppyx0E7TRDisfXZ3DiJNMO
zN7lFxACsR/toq5r8SOJ5REoyJchd+STExTrFRp0RVLofR34/s/Lm+nwOInlE6a57BSYmcZztDT9
J/CvzVA1Zcr0G8kZR6xiIwDNWPl5p4j4ARIgkT805Wja5AHMaHHf7/Kg6oMPPouDyBwZWL5A+nfV
tGxEoB7zIYhEpM89BDDQVMbAHcrDZIg2bgLH1tusvElS40eDwvgkkfWVU90fPUZ+43Dy43UTsLyE
8D1ogWWR+skrXX4ZOq9+gZrVFjjc9fPXv7/zESJrQW2WzcM5iaigR+On4KNKao98a/tNER3X1lt3
fqQNWJ46Vp3Vii8dkXE8ajDgGyT9j02HHmnRQAHz8nK5JmT5hp5lNKMySx9ImMuDmlCynQRwGDPb
zJw5LMWGAwbJjL7ulDUn0fVjfNPnTVc8QO3gysw1scGAFARWQxGT6kz6rH8wgpVPg7/5fHOESLFl
6Maj0OsEBdcZXCg0vJPQiZRPUV3R+GMiPPlrDqCGsHF4HbthQ/8asGaNpBTDmc1zCUI6VCw46edd
CB2E6yKNyIoDdOMPql10f1YMICKKXpxbnKl8P2uU+S6fKcf5tVGANE3RLCrXi3QQS/UxUKgnPoOx
DIyopGur/hs69GSO3Bqa6PCcuDyo45TZmEA6gj6yACviuUgKdl+2ITR7FP12+eOOM2Cz7/a4lhoD
9pZzz5fwXhH9dVqtUiygMk3zTaU+1zCW4Yt4ACOCyKszHwKwo5IQ9Fv7KKJ3Q1F/j02urjwDltGj
cQzkHjxozipa1Z+l5vdxNy+gf7uyAEds7J/qy8EvQ7/+X64L/Gpk99bnGZdI31zeFJexWDc86vf+
LAZRnyXiiWQXIdn5QkOWiV0frYLNl0dx7Yll/pMn60T6uju/ReYQ4TlK6Yl7xdtpl4nhul4XYmP7
cIFDkYkN9TkSDT/2BG8XSI7Xu2wbreawEBvdFymD/KBk6myC2HznzQwhCk9uZbkcu2GD+shoplLH
dQ3X1Qk8IP1l10RQK4shZ7lxV7kmsG7Ru8uXBAO6SXrZniVEhSBaXxuQr4cRuTKhbaP5kpb4eLGQ
5mzmKflAGpbdJUn17fI5cq2PZdsmSLO2CgOsfg+Qr7eWDJcASLv/g2C2awjLrNlsQnCBCbzAOrTB
wEFNRwn2/QOUvbYyaK4tCP69BWI2dQy1rfYceTT4LCPwfzSRDDbKea6vWxbN4rYSw9LXZ1IleAgo
5sW3CTSq5pvLe+D6vmXLkQgTv0ZodQ481M6TKvT/6uSVFW5iw+u4L0Uw+FFznpLSr3dsADx0N2Qd
eBov/3yHK7IRdrLEZV1lpjhXDNks4wErozOV3gWT+rhk05VJLRtWB7GPfMqQFD9FDbiu/Kw7ZFfn
eG1AHTjHm7SXizwjQ93fTfnQkR2wMshqXbdGq2289xFDnsBjS3VSWfM4ecWw6+n0syuaT/Mqnnx5
EEeAE1i2HCTRlDV9U51lXrC7as2T9UPb3jCJektK4y9dKeXx8liuTbeMWtaxmFM6F+c3QYeeZ7+I
zs1DMYjT28vg8igO12Hz/AldIZUJ+mOk3kH1aDwPtLZopB/RiAwgxRYI2DWKZd8JgUgRylQ4wDG4
nSeVTocGV/iuTYA0vzwRh4m/IbXf7T+ViAIgQlmcBQ+Vf5w8CkbZBIny67SDiI2N40Ofl7O/KHQD
oQkM9OUfurEdN369Y7NtWBypwsWXVSLPpgGJQYDL/6NYOz8EL/UONbX46+VV+jNWl9jgOIhkLx54
uZOvlZi7cl/14L6pPBD3cA9BQZuyYq+LsL9rivyUd8nz5VEdZmPj5VC8nY3MCJ4ephZHgarC4zQA
IPn2zjGtZz4j/bZs2KjjINiouSAB71o5i+qnXsb0joxVezM3TbkxFdfX17+/O2YVxLCauSHFGaiZ
KN6DBQItYSwgNL7y51tmTw34dyRV5dmEUtUncPMRdp+NEcjBr9uM4N8zwCva81lSVWeKG/BWwp3A
P0rIgUNhOp2zX+XKVXl5KNdiWWavGxBAg+sVdW8vnH+gv6HfRxm5NidjA+VQTMdJ1kH3wFjzTRQK
ZPQRCmFDO5YbjTeOCdjQODHrtPZBkP3A+vZx4mhljJGM2dhph1UQ60GOzsEaJMiBfwaAdNlJXnTZ
ByLQkR2CUWihdfZQBCO7roeI2FA5s0xq9GReIobIpxFUFmP0Chl2+gjRhfyfq/bbRskByMTTKivE
ucEDHxSFY2CgH7z080bl03GNkPXv74wvUE2VIic6wjagI5+o8akvoLyeGtCKXDcDy7whnTRjArJ7
4J5ffk/yJoLm7yCr63K7NpseChdIfMtmOmspmltjkueGQD0PHNHdvpIQ+R0bOWycXddiWXYOmvp2
HtlYnUXJluUn0V1a3VPax+LrXPRD+dd1K2bZeBJ2JTV+oh4g7XsS/mTACr+pweWagxW3V0GIxORo
yFkpANioym9LWX7pBFIwV/z6NLPRcf3iTfM0pfxMDK0XdDREgc8eCZiYprvLI/xxChjBsnLqV4Hm
LBvPYjDpdyi7jQejFKj8R6AJrxtidTDvzCIxSLLimbl8BabpowY10XGuUb+pocG8McIf/SAmsYYt
70ZAE+rccaCS1/eZLu4ibEy1KiHo75dn8EdXiO9bhg3Idg82NS5/Nmn2K5/iD3Sl/658/5cfjF/9
lYXl8kCuiVj23eSGm7Qb5DnKIWL6palkAHhAUerq9+UBXNttXd9gbYJGedAvXydv+ow6Ubnv/Xo6
DkhSbbQmuaZg2TULKhOhGzA/9yg6PSgdJ+O+hZDxVfB27IVl0BBiS1LK5vGsClFiCqH8ht7j6y5t
fN4y6UkvJo+bwXytFGSMghrhE8Qgi9uM6C0EjmOFbECcyg2BpE9ivnK6yGAfEWH8h7Dyx2TDpl0D
WDat9EwgT4wBRFOCb1gTEF+a62jm0szGvbGw9fyhHuYzC5tc7UmXZt0Oz/2rsDH4vmXMfchBiTtH
/FyVYJlGD44Wy22ej+lVpUQMYFkzUR4pMnADfU3Q8PZULTz6hTin+ucqC7NJ8kxUpk2lO/MVGorL
nkL361D1PNyFAR7il4dw7a9lxA0xTdB2OT83gdcWe5W0+hjMw7Xu1Ma7IRFCIKg46SdWwU9XXg/W
XrKpFOtwQTYrHpSHfQJsgX7qc/YxKVN9I1R6RKxp9peX54+PSOyvZcJVipeVTtLhSSjZ70CYQO/B
4tirXUvn6qbJ9Oe4h4hfI7MTJKO52Bh2PZ//QTOAcXr9Oe8uoUob6LR43D8noCvaBa0pD6ppu8cm
K57jkpGNGolj823gG0TC/AJ2gZBgLSr2DUdKD/jwZCNecuyOTYjHplpB1s7kr1yF+rbh02cqxn5P
e/bt8u64fr9l3qAiZy0SqAmeFWtEQ9sxTe+hTKKX43UDrDN7tw+KNzEBywE7y7RNoo8aLVz8Z6Y6
2my4V9cSrTN7N4CZgnzmIc7XmxSlQT1/9xY3jdB12piDawjLwnU3gni8NebMVQKc/xTqzruBDkUT
VLtO8U3kz7rofzqz1mVdlWHk1226nCckDm5V3n4Xcmk+AWDzAqLKrR5+R/hks+TpuSx8E035azLG
Vb3nifD3HDxz36Ouj27AI6LuJYKSKw3EMn9KkzRDcYfhfhrkDxGXY74bR7ncXnW8bEScRiOtV+YR
rr92gDqFQbPHcChq6Cxc/r5j622GPFa3nperNn+taHhG0RUp3KxRX4uhir9dN4IVj/sQFpnoEOun
hXUqPkStTthfE+u9bE/wyO9+XR7GYeg2LI4S4kegtuevhLSJ+iqCVBXfywmynBtG4hrAMvSgGeYJ
WeD8NUh5f+B+QQ6+3gKnOSzDxsSpLq0LXKn8bJL6u2r1X02N0meUlRGAZ5t0iK4pWHYulm4QZdd5
33reF+FNgwruuE99tCEeLm/CGvL9wcBtRfmIwIEsmrGvUe//FlDSOiIl+GEt3QPjegfJ7uroR93G
0XXNxgrNTcHKoSJFeKYeKJw0j/6ZvU2CZtfHLbOWvvLT3K/DMx/95Rd0fvoH6bEtgIvj6zaqjTCU
IpXfDE9VldIXYJuHcF8XDNp9V+2DDV9r0FWFAq7MwboADhYp4ofK63Z8RmZI40VzU4NeZiyhynV5
OIcT+Q+azedxhrJ9cO77athhSyYwnYFEr4CA4XVu1laZ78s2kF0z5M9gipMPkJ7x7jsD0q7rJmDZ
tqwaXo7oiHgVXdncBQzigiGDJjldxFZawmHh8XoU3l3jXMZpHYfG+8aLsfvQhGw6sGya70w3sduU
bjH9uLbCMnEQMOpS8SE6Cw/cp+B+rtDz1gxJvfPCmL5eXi7HDWtD2Zio0GKx5EAzNaW4ISAz3sVT
EB+XYXycFb/1R7YVXbuWzTJyqaN5GifsDPR3ITJYjMVeQAX41otFsffbTXt3rZtl71EPOHDJGgEt
1j4+GMP0DaQmzUOWRb8uL5pjBBvUBv1FcEoFq0Jkj0cA9dLpNM6Q5Vmicvl03RDWS7xqiNehPTQ+
BwUZ8tsJyiR6b1Q9t/uiXLZa2B1bYuPaIIjDAMvy89dOVeVNiNNwWKVXYkiV71NUbDYiH9d6rcO/
MxjA5YBazXvxCkFRcQN8Nn2ETvAXvOW22GL+TJOWgvTXGqLMWgXOHNyH/fgaBEigt3z6SDNUghro
dO6U9uL7mvu/fR5UH4ceXduXN8rh/226O/ASZzEp5fgEPeHgKBh6wvGy3BKRcX3d8gGq6BYOnb3i
VU0A8EA1dDwUxaAOl3/7n8mAsGrBv1et0skksonUD28dDqBhAa9lJ8PvS0fCE1rkxEME/ZASanJG
3TMNpmUK5tOfJAejHo9LNJv1RfnsT8lzv9To1Mu4dxUuBz/N8hZT5vt6yf3kHOBh0e5wS6DlfsCb
ZsuLu5bWchNiGJISDazDEySIV2a90B93fgq4+HUHw8a/VXHOmzHrxGuFgdJdv4TLTqUtNGsvb54j
QLPBb0mJ1rVchMGZl2Dv4mHu78GoNh5UCR4vMK7+0n467PFEyjes2LFgNh7OF3wI6VgUr21VxCh/
hbqWR1qhl3VjRo676D/UdoTi+cojpF8g97Rjsf7Ki7r/JMFtWJuUH5YMAnWXF881F8tdkFSVUEP2
i1dS4synPEcrhQAedssfub6//v2dx9NIC050Tr1vtGpuoygenxaPZZ+v+/GWU+h7tHVnotVPkeeH
t2OqX9+W57qPWy4hKorecDoHZxRwQW0HOGjdN1dWpWzFXFk2k1cZ2AQZPWi60/STbhtvoy7oWnPL
oCWvGugNwCB60O7s+ATdoGLmW737jjvMxsIJpGNB5ZTFH/lc1s1vnsWS+pD9Fr40x1l2CJ2ucxw2
KG6gUlRtxsKfZNVajvMcEV/vdaBkv2qHbTQcg2Pqmr4MzhLU5T9UsbpUf/aqrd/vCCr+A4ijIONr
Mry3GgptyTsIdw/hTeIvy3A/eKksDvlE+XzlZCxDFuCsQ5qx9l6gEx6ABaRs5+UuC1oZHC6vliuy
sKFxuujjYElm87FP/OFvMTUqrHY96KUMUudL1ox7JTJ4dTrQkCPQaGkGeXGJHGIx7ce6SLfco+sE
WmbPMqMasEz656qDcsQBfTr6YS6HeNpnLAk2KD1cm2eZv56iahBYU3QK+smOiyn3byaUMMHNGcWQ
sTek767cOuuG70k1J5nJ/LPIqij9EBWofdyYeVy28uoOh2Aj5yIalnlVlN63YKj7+cA8wKYK1TJy
vHw0HBvyH+AcbwXoRCP5SnwIWPVBVz8MXeqhFTW4qsc1zWz4XJSQ7v9x9mVLcurAtl9EBKMQr1RV
T+5qz2W8X4hte5tBCCHEJL7+LHzujWjLVnGiHvzSjkClIVOpzJVrIaUDsS9KPHp2g5YUb6d8WMa0
X/UY7Zxxy0KZ4LlmBILYj2KW5WOo7jZtkJMTlHvyDLavG9G/C9ER1J16MEb63M3TOl4B/YtlchO0
BWtkuAC/SgIwfwqcIy+k8xsyNUF9X8yjsydSapvA9vdXlzn1hR/mYSCeQm8OnisRig//h+eqJY4z
WeSAhOqIqihCkbAVd1GH/seYD+0p32jGhWyWZ+AywzTx95p2bcfWMPGijhJGpiX/7I5DX0FAlEdV
qgPPjd47aDXbg5XahjHMW+RNlZeBEqg0xeIf6MLQcwGC3+ei8PJ/bzNA48avV11gM5Y6c4oQtKRj
3NwXv3SA6r7eYZmy+EMTKEclaGGkVzVZtQDhqTmy6tAAkEcJP9yU6DC6aSYmZE67surDUDaZWvG6
6xveHivafB1X79YRtqD71SGGyC6jXHZ11gzaOeQr+xD4lBzWmX26bQqGmdMwokMRT3XmVTQcn1bQ
tYoDcdB0ciIQ1Vl2nK5tQwxrhyBh0ngDEU+Ai8xvio4vJzJq+iZHweAkyZ48rOX0mpq0uN47VZGk
znzXbR/5WLunCYLBD4U37AXDtpkY97lTa4+FnsMyGgXOQXYsP9TTBA6+KfiZ9P0e8b9tJoa5+/4a
L+W0NhmtK3+C+4V7PIDcvXnTuY3z4frmW1ykaxi7XGXlLn6OPIUP/QJNxo/Kp+VtCWNTe9YPfTQl
OH38XOiuH7oUCs7A+kEQb/X2nNXffz8itN+tg6NVfyycAXdUooYgbYY+6lLwEqo9TOzfvTw6kH8f
AIkodAz7K3/5xRU60nebGLCYywfR5F9/0fUEnlPueBPbbAxbZyHABEun+IvfDBRQ7qJ4G8hwr0z6
9wNFTczcMjheCLIAniVrMzxUzVg9+6P3hXrdt+uHyTbA9vdXrqp11nUGlTHPPLf80vEV+hBbWCXc
ea8t6++ZBppsC/dqBH+C8HjehjwDgOq+H4EBo93wWLufZgSifblLf24bxzDxYeZt0rWCZ3gbLP+C
SoEeoBk0HZpF+19EAX5gpsr+xl03DJ26XiGAcedZ30AHMw1qz/mvYrWz43htu2KYuPJ1HIQJ1ix0
5s9gIG2Oi8s+9KAOOF7fdttiGbe5q8dgScI++Jf2KAICLfYM5nhxaDypDknxCZRme6hPy5uO/gGk
i2vfHcMwv8gADYtAEAs0wTY8gCQpmKBSJNTi731dRzqNkEEAoS8g5l7aQYP6+lQtBmrSzmknGtt8
LcYX7dPxNA9T8NaLVvb5+tctO2Xi7ASJal4UDs/WkLdp3AxVCm0vnY6Rl+ycNdsQ2532yoBUDnR0
3OfjCxnD+aAjyFEUcfHQUrrXpWxbom3kVyPwFXQKPanbTKBU+F5AlXIOp+JyfYVsH9/+/urjYZM4
4DIr2Iuv3QLvXD7OXgApLGga3nijmPxycVW7ZVtSno0olf9X1pw8ARizx6XyK+30Z3memki7nHbr
3MTS/ReQ3EAcHb9PVpUmE12pTulCQ5ENENVQKEYL1go/7cpqJKeaR8V0HFED78s70oPDP36UAGOy
+RlZvjD6yZM+RHK38ea+/FL5fhBBds4l1fvY6X25CdtA3rFWrU4hBVAX0f2E4K5Z73GOV7dJK9cN
GANdG7oy5MHPW8A7UxEFnt9+aNoBjYXfC0JlWB5v20jDKXGtnGUuE57pAdmfiCh94uOe2O/fAzTw
6/x+SipnAgS5XNuLAEnTASyNHihLECekDeQC7juV7KbMLOZkIgDzhkdDgrbjiw7IJwQjcVrI6c4p
5F6lx+JbTeyfppAXE7VqvhYF1wdScudu9lhXIaGzgs/fI+p7J0CacH1XLAtnQgFD3SVF59biIqfo
P6Ci/8mnRhWHIejPEJoAlfX1YSxW/IdCbqTiVhPJLtyn9QmsySRdOvQW3vZ1wwG5axwlauTNZdbw
/SwRyz8OcAqfr3/dtiGGB3IbNyCovolL+IsL3VXf8irxvkFeLjxtFnuMu9D/fn0s2zoFv59jgm4l
Z0hWnhXLPMbIGU58gzArfVuWCnHs7wP48DRJ7gX1JaSgqHYDBLI5GrvTRO8eKZuFGIZe1YNX1UGb
PP+qDaFO9EKrsj06UFfa2W/bCIa1hw31Zbi4PItiPd7FdeQ/hKKdDpPYZd2zbMQfCMB4iNdkqpJn
VuQP/oQHa0PQjH59ly0nyoT/hbh6kWgpuou/Ee4xGX1wfYcvac6Ec1gJQNLriO7022yPbL/i1Q0q
mR+XYD13zyRyc/eDD6isPlHHmcTp+nQsPsQEAWregXSyH7tL5XhvUWNvRFrNTZ62cn7fTNGNBQT6
h1Yuuruokwf0WZRqfTcrKqo0dvNpB9lmOVUmGrAaIn8AwZK4+HjRn2Y0y4DLH8kdvkeaajtTpnF7
Qgfa79kFOAHQFc8j8SU61fK9HJvt+6Zty37N56ViF4nWvndaNlV8qHsw6O0cW9sCGYaNbs2g6cKk
vZAB6mFkBn0PV3i0NHCJ10+SbQamYXdl6Q1umTzPkFR947bQoAraKdi56yxfN/F/qmAO74MtAomD
vEtjNAYMqR8t844d2L5vJA6EqNxoyvv6QsMEz0e5gLnngGZOdyfBafu+Ychx4yuxOh7PAi2/E9D4
oO+h2ekKtdiwifTLG4i+guNJXNCxKR+KyHlEV4s4eWvwQugeLMFygKLt7688EQ0dNkcuby9ypvzj
WK7sfRj2G3Kb/rjpAJl4v3AioLsuixZ1HklPYd10L9PM5P31r1syQ6aQLR07ZGa9JjxXUVk5qV8M
NHnC39b2mGsGOZQ7zwPpzYlEcz9/9QFNd28iZwCLh2HbYQJ1tqJbRFZwJJwHP7mDtvp0hJjUdHDo
LtjCtkOGiROleg7K8/AMRvzmKxSkHqlcux/9vJtnsR1iw8RzkFVqSDWUlxDZlQTa1WpZnoOQ5zdp
bMUwtd8P2ciToQqiKbyA8mEMT4yVCT0I2u+VmCxLZHLYaUit+3SIRVY5eE/PGre1DFrncc13xUss
xmhi/SpWOGiXluUFZDXuSU7AW/qRq86xFO/asN5rQLFshclaB26arW0wKC8FUe2TDCL3KWkR2V43
Fts6Gcau0brptDMJzmiWgwzENM931E10k7ZNuxMtW+IoE9CnvDWqxDKJbI6gKShjXz66cycfRK7E
P47LPkU9qN+uT8di+6ZYLfWZ1LSekmefijdbUCg78WbU0jkAvlKmizN+jD0m7q6PZtsaw9znemF5
K7zqIgFK0A8Sucn5X8gfJGyng3ezhr8kJUzMnl+0EVeEeBeWJD/86r2Io2fRt9PDiJdnz9C5jT/E
ZPdI2yZkmH0YsqEfoiK8cDrUD7/CQ8rWPb4Vi8GYAD691ozHiSsyEXdolSNh+J83y/UeVXr/2Q/H
nUvScqT/wPFJ6MWBCqXNVBT4y6kDOufkbKzcuWwpu+1xY2L3oJ0BSK+so4vigoOspFTecoQvm8pT
0Dghf7jphP2B4ItBijpEXnTBXaaAROy8+3pdg+P1r1ss02Sz8xPJsVhaXMQ8tU8jOnjeEdldZlQL
vlbUU2dvvU0iPaZ/qMeSOIDw8lQ+gWZ5PtE+6c7AYK3v/CWv/+H5RD9fn5PlCAdG+F6MGj1hXIkL
Co6Q9ipc0qgDAd9BsbNoFpsMDKMvOLxlOSbeJXfiuxAyiCmHyBNp+7Oo23vqw81sqk91F95UraMm
xk96k2xVtAYXsYZIq4cUye73KzArw42HzLB67UlWLf4YXahe3AzXZD2l4PzV/o5TthikifQrGF1C
JEGji55zDj6vVSd1qodELqdaz3qvHcI2zHYnvIpbfbRQAn5fd5ccHZvQSG/k3abwFoy3cW/F1AT6
scjVXDDYiw41yAFbhjLXFC8fcxeq4cuyq1prcZQm4A+KaNXS9U33vxiJkYiv6F1ZH1pRjtBuYV+v
W4ptlG0dX60XbZw+8hsaIRvL2Hdew8HMdVz/HKveP9TjHozBYi8m3A+fnNe28b0LL8g/m7IfnZIz
g3VwICaFG7wZiuYDOvV3rkzbKTDsn3ho5uiiBNn6fIkOdejqVLH4hxO5P68vm8XBmDx4AprCEeST
vIuCAs0zaWf+sYyks5cHsv1+I7bno+rraRBdpqqyOPtVuDy2Xc/forNnr/xvG8KwdxU5eS80Ixft
KPYPmQpyz50Gylbo69gjkbIcLhPKVyWgKNfl0mYF6C6+JLUbfvrFS05mNn8L4EJ3HnuW02Xi+XIo
hqBFYnQvwiv+qdzuVzOfhkO7q3og9hEm0ZaehxyAlpu234T2ySqIwyBCntmPoqQ5+nXj8SenRs5i
J7KwnC+TAm+OhXKrRLcZQRZEvxFocQCxRBVx9uW2GRh2D+SQ7mTSkAvR4IDNCzCo1uONfbTU26b1
yquADFT0ioKiQkW4cqtF6rtma52+/tttx8qwbpcLSLS6vMtENfsvFXX528YnECEAEUPaLu3768N4
22X+l8D7199fzYK0AYlRvu4yN2m/Q1Hw3bzwx5kt+ZE24p0r9b9zA9pcdJXdS4BBaFL+E9f43+vD
22Zp+AAdRMUIxWyRaXfRd1XVPZNITk9IbEBy99aCsEmKN089qrRlVz1tfdX5qB4LiKfs7JPlEJso
v4jGayUq2mV1EP6cxmo4Of5uYcH2ceOiD6HzCHUuKi5joeIipVzD+Lyl3etGtH1/C5dfbb6awLFJ
oz66zCAmuaOro++hdpJd31vbx7c9f/VxHftx04e0uYSlm0PvAOz3C5S/bvu4Ydog29JEEKfLfiFj
EvAGgvya7uGCLfeGCeEja+yrRZZtJocAt4VTtkG6UQRCUtVP9kS5baZnMt9xlCLCGAzDl9nrWxKd
SIdSyPM8gd3oYW4i0q0poACRqlN0VPddnOZ16+QnYOVU/Vz0qnU/TE1ZOh9nPbG9oN/yUjJVZFG1
BmzR6dqMBiwP7sEWG/V3CrwT6riMfvLsQDbJOboEUdr1nbQhakwAYLEWOecNfIAqwfkIsnfyBeLY
EOCJ81D/0mT6lUSREIu856Qlz/mg9phFbRttBAhlPlPAOMouiyFmcN/oOLxrWZ6Co/OmOw7cXr8b
gWyixVu4LzJa+lBQBZ7hk9tBzWbn83///egO/f3z0Rr1LdJzbdaHpHsRU9t8FXnxFuKz9d317fm7
hwbF0O8j+G006CgY+YXEk3/yveYDl6s+sQEedGH1bVwFsYkM5KWmiGZLmZE1Yk+C1W3qezFK847K
RkjwnBTPD2U77WRO/n7Kwc3y+6xCObGkWFSHJjsWH0kDKBdnkh7cCVCktUse2tHZI5f9ux9EP+rv
Y0G6dXTiSPDLCKVQNP5o8X0FgdJtF1CcGIFCSeZRAAEusiCKobxeauccUkZvPGBb2PDKibNuRZyz
0DZDjzLoKXTpJuQ9+JIjF8mACXTS10+ZbY2MOACEvixs6ehfxnmqjlUBYOgkb2SPQ+Lt90mEkQ8p
dDG2l7lGpDZjKs4bLCTnN+UtYhMTyICELxpg5LOZJj/A6FEDecg+XF8Zi/2ZeD9/6SX67APvMuKZ
/6QDqsYPOL1l8JSHHlWXtSqTHVO3bIIJ/gubSkUyb9zLGLPljbtVJw9dDoapnU22TWX7+6uz5NZL
1JSeC6xHT6I3+TAymEMVTN3XpfFz9R6U1PRGqzD59tCOG/jtUndwjHn+FgDN9oLoedyxCn8zrj+j
ZlR1fp/KOLOqbbvZfQZZ5vCWO8i7P3i1kwRvS8Jo+HNsyRKt9wtXGhJ9c0GC6MH3Q/WNYAXAeTQO
XDc/8zxe0LJGJdSjP/toT+rvSF2W+uQ4/izeExSkoHk1yikfPeyHrsRH0BPP3afAK4JwSqs16Pon
fynzeGditiOwzffVFlGQCIZ6RMZSBrN/Up1XXDyXFzcVjJFW+v3rFQPfXjNI7wIEU3A/KtmQDK/x
1duJOP/+RI7/YPmLNZsEOm2flQfU3RxuAsBJCRp/F/3zgk1HttKHgESPg8u/XjdP24IZrkUhawGR
hVpmIpHyLRgOorOe5uZ4/euW690E9xW5YkEIjbiLpkEdvhACfW7Qt0toJve6lTvbYhvFCCLA96vw
Ci/iC7JJzl3hzS50rJfpsYDa945rsQ1hRBGF6ChAOaQ7T6BTuZva8j8+g0cDYe1eGdRyo5uIPjcB
6DfkGqmeqA5A2TO6maJ5cQf68/Exj5zuaYij2+hC49gIH6LS1aFwESR7CyrRD1D6icnHWsnuJnGW
OI4N/+JGbsHmIOjOVKKTIWUcnEeO4LLdOVgWSzGlbr22UbOIR7jHnAwHNoVvKjeeTiEJhwe/Erhn
ujedhnDyOvjN/fXDbDEVE+o3Up633hJ7F9m+QX/3F90u365/2Xa6jOghCrheeYAXhJRJ+JU6dIG4
pRDpKufgx/UhbD/etPMGzReqRRzkux6tf4qAkvG9HFS/d6VYBjABfqDgq2MXOmToK9B+foSmJW4G
h5f1TsRr+75h5BWBdvywtF2GWH7yj7EXR/yjE+Q3FvBiE9ZHcgawl5jW/40edEnJ3dzsVlQtW2xi
+kg9tzHvIsShYp7L4xLj+ZGwFaK9Ja7XnQDF8hSNTUQfk0FAwDCmzpoj1SYjlD0qHxchC8BLqjyg
78K8X1K1cPFee96Xdp9l32KRJtpvJXxwh6nvsll67BPQ7/y8JXlxu7xrlz5P5zxKDtoZJ5XOLfqa
bjrWxLjvZ8bzEHJ+5CIGVPtOLAQnxalferpj85aQz6QCHOvEj0EUFF9kDxK92f0pkiC84614jpE0
fbg+CdvZMMw/lzxxhwreeMY77oCmjOTgD0n31BXh3jz+LhsMpWnD/gsXypOslPrCXIUWXujK554/
H8R2ACCl7qXa9/+b3eApqJzL0OAp2eaqvG2XTKBgBTCxC60dZEgK0McdqqDxnFMpUcq+cQDDOYR9
D8msEKUkSQGoTHH4a7gIl+81zdkMy+QG1AuAXPWM0x3o0T023BEpT9B2kTjRmwXcyenkCv1x9vKv
iAqf/g+pX8vZMHGE/iynaUIzSaa1w9+6YgJbYDfSME5nLssbw2YTSIinnzcmNZLoI1PoxwVL3WOd
dMtOoc/iuk0QIRcj78JCqTMpkOZJR+6C0KXtq2jHfrZd/stjxoQRSjD3xawd1VmgWJmypntXeG5+
HKGzKUTJ7uY1mo/duPeitU3H//0V4PquzAeOw5a0EPPpadl9r4FXOV13BrbJGM4AiEtVu6Ovzqqa
70LIyD/M/phtFdgKcYdWfXVcur00ku10GV6hoqWTixC3kqbCfTsqoLtox903PFB7rY2W1TLhg/UC
OWhcDSLzo85r0tUdH8syX39eXy3b1w3DH5DBK1YQdGZQ96AHNebOQ+Dpvd9u8f4mbhAZF8HQW6PO
YIuoD8CL/JC1eCr8IUuK3UKZZQ9M1KBmagXcbpLnsYVmF7BvXerXyKA7DK0wt63SNvSrV7HOSdI6
Nfxv1anxbmzQwLq5qts+vm3Nq4/LSfYsHHz+MgbVj1CjC0aOewhtizGYIEE85uUaylg/q3hYUtIT
9VDM/LsoCpRLGmBokxYit9MWWlyfjG1Aw7b9kGKkTiMZOdMP68RAJC3RFUt1Uh66hXxCK9F0jNa9
17dtOMPYR8AsSy9Gdp341Q8tVCpo+Zbg83g8PeUOP/bLHpLb8r4MDVPnIiolGGT4yxaV5QkQ1uDB
2MAdY+l/2YdAWcJAEzno6YbwOIBzDGuvOTSaIRwDea+TUBBCR81h9hN653f84Bd0D0pqcQImjFA4
SdXmw9Cff7nLccYLHWXNnZe/Zd1M+CCwHEPnN606ozsmSaulFKlW8V2+SQZD0uNYIx1z09kzEYQb
jaHkyGQ86x6oKNFAa0aVP1zRfM+X4WOLk9GEe60zloNn4gnlIPqpiuAR6lU8R/kyH3pOLyHx70VY
v53XAcVaVMqvT8y2hIaHcAOkwqXO1Zl3IKTlDflPRSDbdUfofA2Ji7LVrv6a7SgY74Fx7BcNgRJ4
OvD+p2HM9VM3KbXzGrCtmuEdcjbFCt2q+lmGY4SzAFqcLfWwGazIA3Jwu/DDdravL5ttLoZzqDTt
vKVAWPPrYpBje5zluAdcsH3ccAeiHloAPkDKoZmf36Ofd0rLEuWd6z/dcnGaOMKYlEsU5gRxRRXL
k0cKeRhANQB3Niie8nr2LrcNtO3Uq8sHUm5OAX1bdXYVhfYkrP7/39KVW3+4PoblgjaxhGBFoEzJ
balaXaSEtdORJFDz7vxdCSvbENs6vppG7uVzP0xOf+aiI1B7Bps2cv7o+Ze6WHfa8X6xav0lTPbN
KABc7XOxuv05byZ/vHNF2fInDmUZvPOgp+vJz2ioBx19SipnzkEjqYqw/u7Kwh0uTtPlMj+6INDp
T1zo2DnU+YKs/m1LbHgIqPxGugxn/jLroTtJkE0UQdudbmWdiH/VQV4tMBDNKNk4CZDmeIiisRXs
X/+1SzR/vv77befdcAyQPEYOGjrRmVMGbopi0PexdN1P04rX9dJ1485DyuJ/fMMj5C5T8wAGggxa
LdmC/O0hWRdWHVhH8u5uq9mBeIyqQ1N2a3d3fWoWR2EyCYLdCFvOEGFHg6ueqM7zNUVIJvdyA7an
tYk/ZLGOW4fhgbABuFqps7Imb0A05p/HedZIHeOtHevoQ+R5y0MMYqrb3KuJR2RJI51xmPgLRe4l
DT0EmOBn2DE2y6qZ2EOIhhdJ0wVthnph8n4Ic+qkUQBKyeNNu2JCDyPZFUMZsDabmjY6VqwUD1DI
3aOntARxJq1g74TMbQcfkNBWjAenWwukDOmP7Z7b0kRlnxx+hQgidG+M4UwwInSe/aQP+jZjflkd
/BlgqyYGLvz6ctkmZIQFcvCjeuVF8kyhRaga9+e4FPo7mL2rY9iuzX0NAc87rdbiXMJR7Fir7QwY
TgGtt9HiDoRlU5X3/4i4H4ZUlFHwcH1OljvjV6bvlUtTCZ1D4LXLl7lsPm3RogCG9tkp/GjHKdt+
vxEi0KZv6ZRXOGMKDSaB03jfgG3Z68iy/HwTd+i74J3JIXnygprqZ/AxdCfR1cMjdHL39B1sIxix
QTyTgeYCDFRO4AXVFxmi7+8bSFyL5TkfVR6+u2kf/hDhrea2BWMPHlYTlNMABAOnsIxEdPRa1v28
PoZlK0wRXh7nDi3dkWVrkLMnqJnlj2R10a5/2+e3FXx1lPjACxrHLe4V5obJ49K1VfOZUBHdxrIa
m3hEqOHxxospNjtCGzH3IEud4DV9/ddbjNuEIao2ygUqDPJpy5gVVX6eSZHchcjU3iN5/25Ar8lh
+y+ItN2YsTdBhgCtz4moYp6hFaNOK6drUmBZkA4mzV4IbTu9xl1fRDof8PNZplTJjp5T9/8htRyB
6H4ebjxVhoHHIsQNhcgvm/o5Kj5TdwIX54E3URG/v741f58EMdGDijZsGUA4l+Xbg8kf+zOiFn5G
T87eo5ngiP4Z1BITQCh47UowtbP/VVapViHyA/rI6m80LlXmytXdE2T7uw0SE0jIwNAG8ayFZ6Dg
CA6zt2Lni46Sr7ct1TbBVzYIzsLYpxNpMneRtEg1BHbSLm6cQy+cPZlN2xQMO49JMfZNqzc2nOID
4KjrfQDL37kubDuxDfpqApUcxqEEt1jGBvKBMbQ+alSEH1vcTF0ciB1va5uCcZMLuYyk4OBGW+rp
BwvzNN5tJbAdVuO+7hANFs0M3tOFgAUHsF7x6OYaiF7EBTfFnMTU4W0rQQYVl/AbHUSQcU0oCP0y
zffYp2xTMCzahZIRW8O4AZYyUqfI74Ov3YoOm6WTbXb9nFo2wMQKhoyXvHIbnFO+fO4hCX+AZlm9
k2CxlCmJiRasVtAXt32BSiEcNiXingLcnA5rL+8Xwv3Tur0RwvA4jYs6DBHOVwnS9uP1qVlWz8QP
rmEbeB7KpNkURMOx9PIYvUmKx9Ag8ACOvD6Ibf0MO/dxk3ftkLOMxbP8yEq0hB9aVu4ys2/RzV8c
ogkcdNYeXId9KzJPOd/VxhEFUFy2Zaa296FYK5aWQXcbvJaYOEIfDEJtXbpNNodecFzncSap0FBp
A7K72/GMthUzTF55QL1FTQjoSoDEaOr7Q/Ml7jqhb9x2w+6FG45xQMT29ICCb6pE3z0IGnkPJMzn
vWeu7WwZ17mO51atPCxf3BEKHbkPFr3cdedDHO7q3tuGMIxfUHdFRzAcsD+hW6yJ4udhCPW9t3bF
6aaza8L56qomVYBqbtYgE3Hf4lGuKrWHFbRss8nTVxAnDIcROZRqbL/SGcJiCeuTy22/fEtNv7qc
BJickiBo4Rid+sGJYnGMJESUr3/csvB/QPdYzGvoeoM+bUGGgvnNse7YqQZJ5M4J/XuES0y4Hqcj
RZ4ZXRJ0IY9htRznLbEklvySQwZWR+NDAQEGuGW98yCw3OUmfI9HAL4go4pbtqX/zWvP0q5ziyMa
XRpQqfY7rtCS+gGvwO+7knuMMXCawPIQMowLAJVUQJC7AobpAkni55UhdkANBJDe/jkeWHF324aZ
Fo/98hQGydQgp8Nce+6lceuaHqYQLfw7a/j3qgcxBXwhyjJUsgl4poC1+2WOQTOpJy+gMu3L8J2s
l/rhtvkYll84OqgG/HtRycoOaonn45x05FvNCv9GbBkxAX6CJP/PPrcmgXioPyxblShfnebsJIr/
GzkxEIsCcpylLN3LnCh2U3sCMen9IqdsvAn51SwOvRwdpCMl/RGPyPDD9eWzeB4T+ecOTgQDBhs9
qyvxuKLN+msYBdG/179uMV4T+aecYhVzgWTaVh+HRnFaaPpj6GcNFHf1vVbfdcV+NLLa6+e2zWbz
Uq9c3TwGwEM4iFc4iO7jtGOky+9At+ksOwfbNsD291cDCADtQnDD8IwO/fIMKQKUdUs5xN3x+oLZ
vm94hUBMKE2GyEZ0riT3UVHJh9hvdpJyFqs0AX0Q/xARWTsUc/LFu0fXhvJOALsEoMxSKk45V9UR
kkZ7VmOJxohx7Scd5JhovrTInjc//A3pWek1v59gQq7+MtWJhB4B2buIbJMz/EAYeKRVSrOXAuVW
ZwSwT/vsH96i5VHc+fPsefl5wUPW7Q6omXlDuHMBWsY18X3MlaUciWxATBol06NmnXMXxgvDS1wL
7xm0WO8DsLntjGY5H6YscLtW6OZEHTFruTdldGU8SLVImtvesSbUrxqTHiruDnvRa6i/Ao0JzRBS
lTw5dMWqXqAsqIadmdguQBPdx+OwGpIgLs5K4I6YE3Rfb4TimsooFfXyL5RPmyM0vt54A/vgAX90
k4WZcL9ZQfMPKuZI/DRxJE/FOibNg3RaGX+6PoDl2JuIPwZKGtfx3OLsAnp3mtdP26x8Ir/NA/R8
+CQfvfY2jktiov+agqw9OPx45tdQcOLSJ++m/EbQPzF5AjWy7NOkETj2ve6+Sorc5r3rurU6Xl+p
zSv/5bkWGQ6CTi3XUzBAUUIjVdnGzTs0dLqPLvRXdkawHjLDK7gOOM/7pGwzDrqtQ4l+ibpdfiJv
Bl3zNqnODe0fVTMfk7xa/o3xWLw+M9tb3kT+eaMOSTT6uCek97MHcC6MPuVbc2HRA1IFVAg7bBAn
LxZPvGY/uhnaWNeHDv++qCalYNXlONFR0WQlCChO+RKX74ALF/fXv24Jjk1UIPXInCdODXp7JM0h
KlM04GCS8h6khZeu7MadINU2iW34V9ds3uZgZvG2oJ8nHXrstjLV2NyYzTRFg/Mylw5ubp4RSJki
eZ3E92L2yM5vt9i/SSSIrn8WIkxA7Fvm518pnC3o4WXxAzIX6Ugant6ugExMmKATNe3ai6bNWowg
BvF9pmWf5oARTJPqTgC3HJ1i+bwuztc5cG+L60wB4baq2hpkXBA4KaJnycSbOhDOl3jpmuPqlg+9
6Oe7cgCnb5h47s6FYTsThrcQSiXNKObkMS+X+QNF+9mzJ4dv18+17eOGn9AMdNNzEiSP3FvIe8b8
4OcyoeZ+09f/AAZCC08Ew4LlqlzQ8Pm+HLuvI/OgvXeb1ZswwC7XeQeRSFh94EPLAhqB7ZxWspxu
W/w/kIA5WLLVBK/StWXkpypv++m98oKpeby+RJa7wAQA4gUie1VVHGWLzvsI7Sr9WXMX+6Hbbucp
ZfFdJu5P5XEPTmi/yQCAqapDo3z+AZ2N4+ey6kLnGIU+/XTbZLZT9sp9Ed65ftx6xVmXuilTyB+6
TzNZIcAFLZBiL61mcTQmhyAv8F7vWmSkwFzjpw5yBk0IKhUoynwhifwWevXJ8/ZAkxYDMfkESUPR
uNBB/QnItv4go3F6CppdKiHb1w3bZgB+j8sUR2fSVt6TVODfqxq+F2fYvm4Ytwv++LhyguJcOSo6
qgnyGtKDCMb1zbZsg4n3o9FE6SCj4syq/AddRmC1I3I3KrwMw256P+Xz53i/nchyiE2VYDXrcpgj
KAb+qioigh4OUPXgb4HoaVK2VLepKhMT+Dc2HVnrpIU26Fa9dJHDPe7zIliM3WQO1L7Te3KsWabb
+SWgMQH1RT+8heZu9+X6pli23MT7uaAJLmmiatCzx9M7GSOpVoe7siq237+N+sq+/4ezL1uSU2e6
faFDBAghxC1VPVQPdnvs4YZwt/cGAWIGIZ7+LPq76S1bxR/4sh2BSkqllMpcuVbrITyJqiV/eic4
LwsvjSuAiq+l9P/Z9/uNPEA+IAksNMoxXkD4p7xnA7KrHpPs4vz3bTMgxgyAngmGsc7u85z6/iXI
wFn+ZRoap7lEM9GyVQO3mcHw696v56FAZfGJd0UXaw5Kt7jxen9nsGsC9PoqnVLQAVZPlKrsCz5c
gtpkUfrt/CpZfr4Jz6s9mUSlXycngtJfLKa+usjXp/2+r68HyoddVFSykDRCzVVm3GHHPPI8/pBW
YAHfiEQtZ4UJxEuETmcuAKMAaBXqRe5ALj0il09rWRqRSLnP10w8ntt2qukG+JqSAYUgdxQ2/zTa
Q5nv/DrZprHu4Q/rJJBYydqqEE9sQG1HYFMdZ5AlQVSgVKeCNJBs3DeQ6dZug7AjU+Ipmdv8kIgu
OLRd1t4sJdo5SCXpj/Pj2LaV4dy6HBfAqfPk1DcTv0qLJfkVJlX25fzXbctluDZ1QJ8yU18AU+r9
KycncuK6pV9zXEYHDxHbFuuTbRaGb3e0Uj50mLB9+yprD3UwVMVllChgN85PxJI8fn/Tf7A7iHnq
XIKc58lbplKhc3YaH8Db0n7OIWD60oQ9eQy9qnGPoQZXs4sjZp/bm/A8XSyy1FGfPdVz6T/3jpv+
DLu0OJ6flmXdTM1fVPJZVlcFLg8yl3fQX068mA31Fs7FcrKbkLwmUWUOW5RPQTXXn5AQlTckC6Fa
ADKgjYPLNsS68z4Yph9Z08hxiU7vkkOyCl7EDO0ywC5ezy+RZQu7hsd7k5g0GRLxFAISTXjikHgV
Xp60I04tqffJATITmcekE03+5GRPrlbQgWz41RTUet+DxkTm1WUzLE6Y5081NJiPFQ7Fy25kX+cp
CDf8w2YGw9HdNEgVC6YM9HS0vGCDJsdkYsVxoQCU7jOE4eNc9annj714z2XoyOU/3G4tqwH5cHQH
tDHv9AkjQl9BTRrtvdHJXZLffZNBtGpGlff8JP7ucIEJxKOpdIWzJNlTi7TMl35WzDuiy78UG+5g
+75xj6O5H0yZPjLKHs2iYz16XQrGhyL6tu/nr4WHD942QucRjDJB9sSaefhcZgV/UkgdbMGyLKnK
4A/2PkQ446y76R7KcOJuLdSlLoRYx6w6uOguj5UPrni3rso7KmUOSVH0k6MuvW9ypqdXi5cOZSme
gihlD4nb1PLQZsTZOEhspln//mHtCGUyGVJksINiaKKrahm74a6BVJbaaXv/vwMwkP1EooTtdR/M
12nU1ej2Wjy9BUZYjfxnijyIDB/XKQi9BCCdT1IFxY8K7427QVdfmc7RLwTmzR9RtI9PNjDxeaPM
aO4vGXTJ6yqqIA7JU3URjfWWLSy5+MBk8pPMT5xmQL6CjPXPBkyXKz/K7BXBMVzRGytLMTIxdx6a
GOPdO8zE7Pl+4PllG+AuyYPy5Hht872bgrHcOFz+flUFJmhPRkHIdDDjDnG76EZna688m+pDzSt1
6UKeYmOcvx/2aOH970Yb60j5FBKtqPS0NyJdn1CML58jHZRbAgiWvcaNa32eoAjrTApDaEXjupK3
mZY+i8ng4BRgXn8Iwfi3L2MZmFg9PxFLOCVD9gRmTSovS6f25hPvZLAvPRb8Ac/LFnS+ARx/Vy9K
xulU6rgOQ8gJf0tTNOrTXIy31dDuqwMHpvCv4CpL0whX5eDMDsifBrRlrhxgHW0ONakechS7NhKZ
tiPb5OJbBqeIWlD6P4VIiMdLQX5F0fglI/J7UCckZg1U0fq1S7MuH0DlfKMaZ995bbL0pRUdCo5u
7SfS0P5TnU0sQcJRjxuft21BIw6g2ndbWmJiQMNlMS5tGTNCoHM8L7/AGV3Eo5fI466rxwT0IXfQ
BVB2Ax4ZbeBzWYsjchRbu2G9YP5ybpuAPpTPqeL5hBJTWz/3PYBBTRVs9Yv9PeMYmDq7rVyC2gl0
BCmX5B6N2ReibkVcT/5ttNS3YcruymGLAsC210yAH6qkoHmnVXujNPB3k5pjzcZvo2wVxFGwxwD+
Oixh9tlbAR4517/WmuY+CxnBgStpmkBcAKh6EpVLXJeJnOO8oFsai39/YAYm0k/LaC7zJkF2CkXa
lRoC2lVE0n9UNT6NIQSfW7A3zONOaeHAhPyFIK4Pe8f/33jevPAjpFq3+hZt16tJ0UeQhcy1HMun
cujuKlymblUMMboZ/20cUApDn+lzQ4GHb3h90/n5lhKI5QI0oX6jWHp3Sgk/JQ2iHpFAbahAopU4
OJne24/O7wXL/RcaJ0Mf9JWcRd59AhVe/9B3XUE+56JylthhHXWuz49icVsT55c02ZQXbR3dKwnv
6sBTV/kgjjv/cctKmVC+FjwdvuPU/ARo5MSPTE3pNVjO+gsxIZojgxs9nB/INgsjVkj6qpOkRTNY
O3LnHvA39TWPhLjY93UjTJBOSKdsAOakK1Pnawexofly8IN5HyQ9MHn8oCziuUrM/KTa7IVOABIT
DakfRPBbr03LXjLp+pIFIt/hVCb3aHHJp0Obc0Q5YpqnB8jk7ZOODEx2PvS/ML8iTok0T+IthzJk
8r5dY56Nl4dtEsbLoG6KZpxIy091nT4KF6pOfTT9AJhhS1jaNoDx9qfF6I2lTsJTkXTTgZLonlZh
dP1/eJjbHMLw6TSZJx+Z3fC+GEKcH2iK1DPY13iQPOe1/nV+u1oGMfF5NVo7kwycJagzzXmMClMa
g4X5qY2Yf+FFaI88P4zF50xgntZ4Giy9N36SeniVCa+uwt0nhwnLc7PGoyoIwpM7VfmTkF75CM6/
9lsrJWgEF11scsvabhETlecmIs0boNGfHEd/6Yq2/9InKyFHAxrmcCULKFBb/tZNOr9PZPFbsC1A
vG0B12344alOASkZ5xrsbnWfRF/cAZWXOHQavQ9ZG5iwPKTK5t4lHbunEUq0suoFHjaZvNxnfiMP
UC9c9MuU9K94zIBz3UWfzrMod4K6AhOJB6Zl0qdQCvmkGaQOwb2NuIRtMgTYlt7w9LH3W+WWbPqE
Vq/mAK76PI+DKJw26jeWoD4w3By9wXJZWKo+qRE8NQjlukM9AqTYi+CEdxKECHcf7SbuTvgZ1dVU
9Z9Ilf/mGl0ToptSQPM3O40si2Xi63TExgSgRfUJ8K7rvoCE1DIqZxf+NjDhdSneJLISs3uvF0gp
uDzzDsJ19UUyjf2n7fy6bQ7mFZ4lEFYjS/eJtFHyCK79TIBUeI625M4sV4cJsFOsb2k2Uu8+aXn/
6lboawH+W36bskJvnLe2d4kJs2Mly1fCeO++566YJlAGaT+59USDeyv2lmjiQyxG1BGuFajFB/8S
6KKxBrWX60xc3NCo6EsGbrYAehLnzwDbrI0zIFlmPji68+4J5w+8B1xxBFvIt46pfuMus9nNvPM9
3YFyrfTu3cobjjJCZ3EWQG7j/O+3fd04BsoUcvZ9hwQgRMvaU6oSdJOLaut9Yvu6cQqMs+JdPUn9
STWzc1tCI+EQgP3vuOu3mwg7WsxapZ0onqgD0GPPW//krK/ufV83Mvxt56IPHRz4r3Mh50O++OF1
Jlu68dttd64JrvNkVCbJJAGuQ1LUJcFXKIZFP4OBccjCg+22KqN7CTXSS1cHzc2i5td90zKOgZ7p
REgmsGGrzkHbuut/1sp7PP9xizeYaLu66QRUL3DGCNCgPhXF/CNNwuV2ZJBy2DfCutM+RAyKuvD/
mbHTyKZvblS0V6KRSVwJsnWOWRIEJsKupOgpLfPI+ZUBaneZoxdBzN5tV4ATyMOVdkBS8bcTlreu
2+w0ieHhhAbI7IcNuQdsXfOLJKhZepuRFrwq5xfNEg6bMr1i8UTkdcS9f4/qhWLfab90aC9Ofy+T
3uIEsxnfcHaFUhXqBzkO57LR39IxUd/Bjx8McSdRItm4AiyDmMA7whwE3d7g3oOnp4jJ+gQShe+e
ysSbHs6v1rqV/pLGM9F2dV/1Ucp995466sc4IaVRzjs7igMTYud2+QBQOx/ueY/eC3BOIhsUh8SJ
NpIZlt1rouwmoaYk9VXxlHacxLNf1vGYi99J3b/qLPXj1HEkOImDW4flW7yNNpusf//gk23kFEMg
sL3qVZvr3Sa0q+iF5/fe1T6bGG5fJ0GVam9076HMnn1tGXHAfV1tgU5sEzAucTRttbk/JsM9zin6
W/AgemgzBrLxOWvK7/tmYDg5G7KwqwbMoA2rER0BIO9mdXvc93HjFpdKz/UI+OO9iCR5Yb0Kp9sK
FNd6Y/ktB4gJuRNhEUVg+mMnEoo21hGyo67TOrdVtIxXziqzsGsef2DvevR7sKFxUUaZyjug/+sv
IR/7rWLXulv+4tkmAx6XVDa+ctkpaQMFQl5AdqsBvBr7fvz6FPrgBm5aVlMQVfj6lDj3uvWde6Tl
g2/7vv7fe/v8Nyz73KS5I9oJ/BCMghAKWnnjqVdejImXHspV2uf8ELa4xuS1Q+tjrudkFq/KgTzt
yh6snKL5TtYcVdWi6c93oi5uWqQOp8QLbkECvMXfZtml7zygHwzApxGcd74TnOSwalfMP94TiXhK
/TsHcoumyraHDD9O+7IdwzBjp56m6QvTS/0WZST7en75bF83HLmtXFlly0L+d86hjAdtQEQdG8ax
XA7vNvuwQFAyLJ1RaXpaaRUKZ/nX9eSby5V7udK8D7y+y72hvfbxP7um8weorok8FI/d4JSwvL5G
dZl8ApZFbijkWLazCarjcy3dfHHFK5hjgeyv6gRsKTno978vk9yE+ltMYmLrxEIEuisy8coE63+g
EEXeSuAQN+5r2xz+69b/D4JyoDGA2uSp5ok6IqPoxrSk7BD1yT7kXmAC63ikGgjQesEJ8Ux1U9cD
aBlHVPCOAegON9I9Nrc3YXVt6jXIsq6r5CKJ4RGi426oDmt7hK46FY/YXKoYnhCJqrtiKn+e32C2
5TNu7nREGAOyAXZiZfPznfyHefJnN22SptoGMNwdnCCzV85gb6sTnF2EVT8TV+YH30UK6/wUbPvL
cHlgfMBl6fbZK7IzYHFzmC7jJgjlLq24wDWicpLQCXDBJcCDqefvE3DbvDrkPWim9kwA4PX/3nu0
bGv0VPpYItnPUcxkUQ3xPKGD5Pz31/vzz1ubmox3Q9i6q1xL8cp6QtyjQ+d0jieSRk9OlPVXfC7C
8ODU+sf54f5ucfoH7R0vFDjwSf0JscgYu2BkcX23vPDWrpt9Ixg+r4ecRUmx1J8oH59apZZDJGcd
595mQPv3PUVNtVwXmj2QPpIAKBEkd5EDS08D38y72FZoHfXDNRL5eV14yB8+TdD2iocsaeK89NgX
lB/l4/klsk3A8GuJNhi1JGnxKkmQfR2a5i3skmBXzoua+Dru5iWpA1V/ckmTQ4EC4auTgL5v3083
/JkEwEQIaJE/FV3tgr95Bk6eeaW79QK2LY3h0GjIJ3Ub5kAAs7m95qMIAcGQSf31/M9fN+FfvM2E
ztUDmdwRae7Hupp/uJCI+96y6tZxAJRunJ5cnB/FMgkTQecIkuvaZ/wx1FTcFeXggGYpizZc2PZ1
IxLXJfRDpymKHlOCJgFHFeRBkU3OQdvXDfflLEs7t6TR4wpl1MjKHhibtprgLb5lIuR44UflXKfJ
46ihiYGa/kPZQSXHWeVgzi+9zcDrtD54r2i1S+g0hY+iCL8r4S/ICWDzU4kR5ipjV+eHsa2S4cFM
dcSHjFd7LzsC7WMxNGV9wRukujbmYRuA/HceY5kwKOK40aNsx+AY1IP32spW74MqUhP0NjURsIJl
Ez3WaVBeRz0d3lTm+Bsop79H4pQbTiynQWq/h561qJrpSNP5i/LvC4QZfFQ/aid3jxm4Y50l2xVm
UhP3NkauDFMpwifa8/6m7kVx5Cgv/+yiaB9Ylf6BfgvBl5+5dfgEpXR63SxReem1jgRXf7XVdeut
tv3L4WSC4Bh4XDI18PKGtOwoxuAfnjcPI38ggJ+pSf1w8wDMHtVDXfFrEqD9DQTu57ezxS9NRNyk
xnaM0K/1GkwIBI5ZsvJs5MCpiGBwnOP5QSxb2qS9c2u3H70+Yk+pZOStVkR99kNUUPbFHSb0rU1a
0bHCDx+ronvLSJodgcN4DZdyH0k/NbFu6Jdkfr7k/DHJ0/FxbNyrDgp13/ctjunvQ1VzQnjxknPu
n7x5bGQ81Vmytblsi2/c22IZXRbqsXzREnjudJyGY4ket32nlQll80AiWCyVLl+qqaQXxMv6uFDd
FnzKUhilJoZNZJyHoxMVL25fQs8krQ7dpK79HKoV/jL/cCZ5lXTh5ZSxu1W/aWirn+etYnn4URPg
NkAleBzntnxBZ9JL3/fX3KWfM7Az4jUzxFOqLpWvjp0r31bKxo1BLeeASWDHenzcc0pQfdHpWvuI
04P3NhUC/WMWuIc+m39lKzs9NrmMV3BqmYyXjKitN4nl/DY57nKWzLRtwDUGobz7tBkPY8nQDJeW
PylSaQFwnod1nXXFN9bZcmubALnRm5ux9Ft6n1LnZ13WDywbyEVChm8dJVvYWIsLmBg5N21SAbKS
6qZtoabLEsB9VQA1kvNWs33diAgcL/EpHtPFi4jqLk47hz9kqBP+Ov/19yTmX+4Gk+iuaBcENkVT
vOgGwMF1O1TNfFmp6fLdJ6ocEuwN/AF99epQLtN1OMi7mYbPLIPQVI1LKnC2mrAtt4XJgueFEWkc
V7JX9M1lxaGpFI4p8M95v1Rdh/vudFPhtue6Ily1/n0/rKkJkY4HsaAUFsot4ieLxUwYXYLODErr
iNzzJntp2yH4VEoULs4bzLJGJniu9hISIucVvcIeKrvRPA0vMyejBALRpNhKedqmYDwF3DKY2nBJ
6Il45Ve3A6AN7EVbmHzbx1dn/RBKuxH10qXFx991WDnTv4oEL5l967Ou24ePI0FOZifl+DjHG77P
nZ+KATdcAeS0c4R1Wh9GUDkHMWSOEYjfJHHihA/gah6OnQSE/Pwc+N/jtcBw+bYoxtKTjJ5apzsx
ekNQeq5DelED81Ay9/PU0A0czmrPv3i/CZaDIjYdGx3Qk4vzsZd41/decgA/x4+EkX9G7m3EUJZz
2KSvA9co+shCSX4xn4Fs1EllE3t5Sg80G+iPpNRb9FG2gYwXQta1/jCKuXiZu1FejgsUAydeQ2mF
IHRYQC523kIWLzSxc0OPnqGl0RgmSPU1E+UlMJPNPailtiIfy0RM7Jw7ySEcGHFfyywNorgrRxX3
FXch7AH6F8bHrSDINhXD1ZU/6zYFa8BLMYGWpfXH8JqIoojDHux751fL4vCmdG0U8gga87j2mxpa
dW7RObeBmnaeVSaCTkB7t4fMlPuKlPBwYti8N6uTnP/pttUxnF0Ede0mtCpfIinKr3OnxYl1oCva
P4Lh7KlAibvvnPxFzqAJFHi/akC7T020iQKwOLnJQDdFbaZyQAxf27m4nDVdDsHoHaI2PIGVuYG6
hNoIJmx2Nt4CJBiKcYBC+KsQk3fVtg5EVaq2XZyNU8RyLpratGinE0nh+9HrkDrkMvdSyINXDr/h
fjejA04nR11My6o5Ri53md/EyhUFbfkczvQXjxh7bDTYmDmU8y44qF83nMOyw0w6umTWkZfBJV6d
mVVXM+q8F51fVWBDBW32+VlY7GKC5mSm+3ZcPP44OWnxGV3kvRsv+LfzDWgS0ulSDc4AEOQrjO1d
9awKvzJv3KpX2n79unAf7lvttlPtOQW94ygpfectKKVjx9/EEdvW3/Bwp1Cp70BQ5AUctJ/dlQ8i
U5NzIkFHv+9bfsPDSa+UAOjSex2X4XWZuDoMuNg3dqjFuU2yOSjrTWnIc3oHLkPglcjB7dc2oAKg
palPXyK33fI+mx0M71bQdMRgXfJceqOoLiVFR9lx8TndmInNEMbVXUOENxm61HntI7SHJyEC29b3
ZBpPWbZ1E1nGMHFw0QRqn7xVzmsD1brP75ysnu/0gCEHWwk9yzKZODimacWF6pNXPk3lVz4H/LeT
AcZ7fi9ZwgITCKdEFXrOsjiv7QSJ9qxpT92Ah5lyEIEO6EXZODFsw6x//+BzOQSmRJ/3zmuGuskB
XXLgAoygMy/6/52v+yj7qck9V7sNHcrem5/BZ9e5hzHJk/6LM/v5FrDPZnDDuxVU9tCKUzivQTGh
Ijnn93PmdEcNcYCNS8lmb8O7W/TzjU2t6Enppf/VcJff7u4so4QYhvCWUKL7NXkVPcjSA0/1P8cZ
LX59Q9yNtJBtAoZf82okEQ0SmoOMMVFX7ijVPxkWbV/Z0ATBjRo9SnrO0rcuB9EWBOrY1QCY4+/z
/mCxrwl9U3OxeKhKBjnEZiPPP7ROgeyShtxJz5zs4vwglhUyAXBsoj2wxRPJY41oDTlBRzX5vQNG
gWXrUWkJbUz+uSIFvr/uihBDNAt5nFoA8us+uEvzPLlWqgJfcZVHN4GoNjLzllScyUSn6dhq1oT6
Gbkkdtc0Xk7Q3bmMdyPE0cUdiNJlDnGzqBqgq6WTjh3LIh/8jfPFZrb17x/OF9HOfcOXUT+34FG8
rPrkwUlLfptNYmsEm83Wv38YoRegk4asCmyWVqDLf4drIYe1salt5jKcfhzQganEAJ8Zw5Iux2KV
BYZiQnmtSl9dBImYDnMyVcElQESTs7EPbTYzDgOIF1SjO4jlOc3VpcOXq6B7LmlzihDXJ4Ci+cH3
ljT7bpr3nPmHBWyFG/SqmdK3lOfRpRsFF66KpntZgTu3mbfUnGwbwbj0ozkRbREsyevkAVoFYYNG
H+chLL5qVcl97F/UxNNFY9GDDnTWzxV4CmOHIp0JzVU0WkGZfWNDW7abCarT7lJUC/UcpC4dSAMR
YMl/MhdT2nUCmWg6NjEOEaQoeW0TZykuF0jngDEgC7Y4qy1m+EM4dknT3COpn8ekUuRCBYDujBJZ
gEnLt/NTsA2x/v3Dfkql43Zg93dec+jt/ngXBYL2R3OfZnTfRfYHmK5IesbogFK5AF5ZDodkhP7H
ASp9jr8FGbe4oElVV8yFmxdNQO4k4w81Kb4nA8roIsW5RdfKTd1V00GE7WmRc/a4b+UMt++Rix10
zaNXnjvOs/bC732Z1N/bFh0850ewhHuuEQLIPGVKNx0/jXN1LPrgooUGcuxn6nKlKzk/hs3+hqdz
DjEtf3CTxxD592Mq6/rQuZCWqVoR7vIS34TU1W0dDrWfkFPhovsa12l1DMN0i7vu74vkm4A6YMK8
vkiCEkJM4EmeIAZ4zBV9kSuvbhwBErJhjL8vlG8i6XwIE4zoEuCvXaXqywZMYzFNw/SYZVtKyH8/
rHyTxs7NhznQ2id36Jotjpr448VANt8Otq8bjs6LFlJW08iAESvc4qBcXI2cbxWsbKuzjvrhGGmH
sGfRQpLX1Q+KCs/1VAZ3g0BZb88+9SPzaseLx81URE5pSoDvQTMTJAj0EYppX88PYFsfw52JhJRy
rrXzKhTKocekDvLmlI/QCd6YgW0Aw5tH7ef/S8MVFTp2f/G57OfbFDFxe7VvBoYr1+5U+JB9aJ67
2VdXS1GSayffUu79e0LDN5F0DKDrilUTuRNVf19MKKqoGqVGlgwXa5NC14f+Ydc0TDQdQbgdZbUj
nojIx+yyTpewj6NkVHQjSrQYwiSig0ychm5Y3zwXc1i/hGAvHo5cVGqrRmDxBZOFTorEI3nlgOsi
LMRF4ldJzMvQi7eT0zZjrCN/8LZC18KNUOw6KZ6kR2TvSVyDI+eyUKhvQysOXDDE3blahmcXnIxp
RaL0DfkyB8LsvRNkd4vTgnbmvL0toAv/D945x4G0GQGr0Bo/E5BYoY3nswCPokQJW4/tSdLh29TJ
GGxG1+fH/PtDwTfp51qFJ/0Q9embhuY1iKW4H1cKAozV0n+VSVddLLm4nioHQiTnB7TtOcP5Ka6p
qReSn+jigY+wAQdGU8h98D7fBOC1Dh2Ft7Tkea0LZwkdDoKWW/ax/HQTbde2rvBDsOS9ipLLb4im
K/RC+umX8wtjcZY/gHaVkBXkraI8LrzlF6AuyZGO/H5JN6F8tt+/OtEHZ2G692cBcZznloATfRQT
u4HM8hZNnu33Gym5egGYMqfUP4GoPjowiNOiRRVZ3iWLfu9bIcPZ9Qwe2wAO8kwAcaV9UUKdmZUX
rfT05b4R1pX7sEJIUwuGxC5SvCL86jq6vFq3v5PkO2+mP6B0aP72urof8zjp3O6fdC4FjQ5R6QIZ
fzw/B0sYaHLHtdC09EamyHM9gOsJYWwSawq2Z79bfuUtaCzPD2Mzt+HHqUdZAVUC8Ualy2Jklfmx
qXIZVytRy74hjGs8cmk9iE6S5xJctldSF91F2NX8QjZqC5dtcQkTYCfrMAPcq8/eACZvv9GurPMY
7Q/7iMMBfP/vflJjoaRbJ/5p3bG96/5Lgyg7RAEOvfNLZDG2iZhTM+2hG9+R5270X9CGnB5oAEh/
OdD6WHabrS22Yda/f/ALMVfCb30qntqkepaVyq/Hjjxyqstr0O+KDXvbjGH4dwHxct63Ec9jlwc9
f5FFIItHyFVthc6Wy84EwmleQau+6oBbccPvbcDdEzTpokOR4xB0JrBaED86OELUr+etY5uQEaoD
Jq27CFQmb1HRtMfAp90RfEz1xtVtM4oRpytaahZKSU8UL6QjxAL5v4kAi6cXgSgng2jRhqdbYiwT
9bYEQmUo3tXPTQHhmrJ9TcWE8KeYL6eEsQMa3/fVgX0T+ta6bPLnmtTPYzcD5e31gJQs3RYdgGUe
JuwtiwiD7vsk3tqmKQRawCDp2fhBdgjbPPrkidC56Ic0uThve8v5aOLgCul0ESBOOB+LIrgmKR+h
T1r0l42P3ul9Qxj3eQEiqYXgXf8MMN+cX/YyKK9CqHGzW03ITnJC32SRU5mXJ4XKwxMZ0LFST+V4
m7hr9VaUWwe9xU9MHdc2cILAa6X/rAseom+FidP/gUfM9vX17x8OL47Ylfgioc8BUB/jL98lU3AT
OGPobKWnbLY2/Nz1eVZlYYLiSDpWGY3dhvwvyddfZ8smLaEFDe6bYLiCj8HYFUX13JXeIwUp1mW+
JNG3AfrzhzAFskt5/q1f4kXq+fX4rWaVvkyy4vf53WZbRuPCxyMdfRJqkM+6qrNjztsbUNzrDW+x
fdy46mWhNKQgQ3aSafOz7Yg6TNEmg4PFPCYYrnUgARQ0OTsB5CVjMsnkYkUPlugI3ZXZ9U0w3Jih
WNT4gj236JA4oF7s30Ryp4KqbzLJ9V0901JU1XPiDt1t4Yztt90tDL4JfiuhYlxVqLU9A5iqAUGc
FqhNpjKlG6eUxbQm/I1zXulgcfO3xKuQEIa8NngueyiibbyabdZdx/3g3qoVvkTyK3ymZXL9rtYd
+N3JcyHQu2vjm6qscyNqoOUz+cxHD8VGx3dYFquW06t93zfuceloEJ7lOJ8I9315SYCgzq9Cx6XL
474BDM8N/ArPvqjI0enWztcZlL+/IeQdNva+5Vo1QW9jWBTJBCqZN99RbhKL0EfVkYf1FPcTfO3g
QKrz00TY5oayGNzEvEW95qyQdfE2QUwjnrp5if2SLHGi/PR4fsUsoZWJeUuHNAQDNgueXeY092WX
hvQeeuqaHuk0TtmhhGJ7u7F+tukYtzggg1NYeJjOmlmMJ8V+a0EhOQ9F0/OTsTigiX5zIUCRzejg
emuRuGoPgGck89EXdbozDjHp4ZrGgWxcRtizj8lcEDp+U1HaXvGp2zpDbGtk+DiFHi7CM794Qwvt
b1njZGWO/zKlCD/3rZFxg5OkKJeKFeItrcagvqrLgGbXYVP0O0NbEwbn87ZYGLiE3sBT7d44AAV/
4Uudb1Cm2Par4eFp20AfI9XlW42N+UXnLfwQOkxPDUuzq7bPtzSkbFvJuKYDPP9ANlTSZ9mgW/rY
p6NXn8DzXBf7jioT/0a8NAWpRZa/gSYvvaho3Xx1tU62FF4s+8jEvgV11c1cduw58Xv+tR1KUsXZ
zNULyEXBz3F+L/29BOubEDjmtX5Y9pF7Uln5fVVaWFsW3KJ+aFX4MA7jJ97fV6n6cn40i0lMZjin
6kJZEJ29BZDAqEB9Xk5ZDAWT4Hj++5atZSLgoKs2BJNHyzeiCVRCFANkMNcHufT9a+5M+xTBfWJ4
eA5FnAKnqv/8XhrtdDTfjEM6bTyVbYtkuDcOPlDmgWT2jYdiWQ793C9znIoy2neGmyi41A0BoC0L
/9mfcA/WoA0oMznGYbmp3ma5ZYnh4XIMkrSUmX+ql+VXOgdfU1JdJYDYrD0wqAVvLJTN2oaDj52c
RjyPMgRrSHEHfHFinbKfzozOBfQq7qukmKA4CpF7WWd98Jz2PVrJEwVxr6t5gCj8xqa12NsExLXg
w2oTNCU+d+gSOa05hbcoybIt/lvLMWKC4Tj4nEC5VXWIc2CNuqn6hwrdeYBBitN5r7Nkqkz0G09I
Voalk7+xaUr8IzSDsy+Oh/svQzWA89o7BQAValTrtsAplg1mksitKstKpR64AJGqTEWWn7QeoUyl
WPI8UfwSSDBt5Y5t5ln//iFk92pW1g7FZdjqzIUUFQ8awIWqkW9ch7bvG+4e8Q5tu20h39DC1f5/
zq5lO04d2H4RayEhhJhCP+y2nThOnMSZsBInh4cQAoQQ8PV3d+4d5HCC+66e9eoBoEepSlW79n4P
VR2QVnOru5e3F2fr8auAnUMmgxcQHXwlbU3GXR0Dv3tooHp/AYmy9fyVrY/eXEhbwcvKosIyFFz+
09Kuu5DO29q8KxM3UK4ZFSvla1iHZNyjaWXskT4wjD3Rcbq0BBsHyRrSxiGtHFHQkb0ETosc3Txg
1HMywUKDpmoni4UwD/LOrZ/HF0xmY9bWCLeGBKj7OV2+Vlk2R4mOz3gCHkHQfXfVsq8xbtoMWvB+
QBztuqVN/HBwB5ujOHQhBt1YmDXGrY/iJlqYVi9Tybxb6MK3Xcrypv0McMoljcON2GRNGmdLBfhI
PckXNqCH4Xx6MWrTbtB8r9G49LvDvgQ3sue864xlDXqDUvFkCPK6t3OvP5ta4BoYg9D9kvD21qSt
TF32yC2cwY2vwRB+6s+RbgZy7f/HzWBrI6+MPSIkHCpQEr6CcMpL+yb8EsV9+6WWUJRuWssPb2+u
rXGsbB6efIJaOFMvEDn8gkOe3qnB8bR0yyWy140Dfs0Y1wGEG/U9nG6MW3mzH8LZ3PAhA79bozkS
7RQwKEiSQBH27RH93R7pGuymwLONBrgpf6VBU3qQmR1ux6CzzQVr2Xr82XP+4UMonFNjteEvIB+o
3ud6KD55EFa8ytbpGuPGwPO/6BCFu1JQ8WxME5+GrF4uAX63Pv682f74eFF3k0aHxP+mO6kB726U
X9lDRNcscSxoEC1CSR0wUyzCCUJlUSHRYA6hi2nXIFC91Ky0NYrz/3+MIl+sBbMN+DBc5pkTr/2p
TWsUpcSFRfi7TdA10i0G6xPCN2BTfOPrmxo9jY8aYO9/6mG+tEm3XrGy7rEHV+ZMluK18jvTfbBo
/rY3WS7ALpAgDRdcMr6t96zM2wyzX8Vd2byiCPy9zLr4M6pRnwBgvYTB/fsxReOVV+99r7BWo9RY
VEocGa+aJPP5kFquzdEATX6dVa/Rbw53ENcXg3jhLeEnnvkhTg0WQzry7VNjYxxrzFuvGzR0FRl/
oZHt76CBB6REPuc7ZfsGcNZ+uHDR2ViQNfTNeHXNah2HL4uixdGM8tPo0+qhMSBPfnskG9axBr9l
6LsQaKMkZQKyeY2YGqJ67W4o2rC71Jr7m335v/QIaAL8twVmoMZtB0/XL3MHwT5APdCbjbbEDNKR
7FwHwu1q/O3TQdLzeCYQsax6asb4piq9zww46uuGujoI/DCPslLb8JaTWd/TxYEptM+G5Upda+TB
/z3Osh2bQCikUkqnlwfWDlBj0oXrxp2rPBmkRelIl+QIy8Yk6CkEJmekcA/oEgMipRKKThdGurU9
V+eFpIMQGB95cOUiU+Gq5QgwT5MuKv7ptTa76gYA4Pa/x2uCYulJJfnLpKCklRBuvR9971cXrgBb
W3N1WHihwwnEhubVWXpuEYunkttvBpzL7aW00XkH/mVnrrFy1pPRQjlrXps2umsMnXdNIzBtEb+y
pQWsMqtJGvw28ttMvnSkC3f5UH0KK/y4akuvKek6PmOlyxkU137TAxcAsBlvy0sSYxvbaE07R2ej
CqsxO5yR94heu2PnTNcdRNScwDRqxfHtUWytwvn/Pzw0NJo8ZFiC5nWavTZVnIy3tvH1Lp9Lch3R
MV3Tz+Uo9ywVC8OXtrGj2xFZgYKYIaB9ensMG5t1DZmD8HJV5FUvXlzW+qA3LEpIMusZvZRvP//v
VyK6xstxBak6Ni5IfFTMPCvXTP13O6J9Lg3nSbmdiEBAlaKr30N1dEG56X1bNZG90MW2NbqVpfsa
MqIzQxRug0g+8xFqmcdqhIzQ4e3R/T3qp2uCOouTsXQNqNpz1o2pZfnwqavVk0GAsKtibQ5e5sWX
Mt8b23qNpnMQivHR+32eSkB3zsDlMgdob1b63qshJPv2kDambA2qM6WFek98Djuj+bvC/T4l+VRd
sJitIZzn8Q+LqVWF3m5wILwEVejvf7P6FTiDEyfdsDMdsRccyca6rJnmRDbWinm1fjWQw84UIAmg
bzWnYVTRbvYy9RAMkKN7e8I2ToE1yZxATsF4nMGbmLY41n4X/B9AkF4sAW6tyfn/P6atxV1Aja4J
X+Y6QGKnLvqzlp5tLklybg1hFQAYj0ke0Yi/uHj5mDMCvkWaDot/5YVszTLX9WAeKcMYIIgYxK3W
BwG2CcV17nYNoDNO9SGa5NmLARr3wH03J3YY5wsR89bUr5z55GlfsAo1LXS/quAAFHamHrMuk/JC
Yu3vuWj6H9zcmTVHzyF/IZX6ycUY3bix2meDPhk77rkHlXpWDVcOZ42bayZjm8kj+rWJCeAErmWB
96gIWnp+vm0NG/O1FmCVkNKead3+b6Jb6wYFiBaXAX7dcqzhcsIL0d3ALX8JITI3IOGZe3rXO49d
O0Ern26bMO+hcqxf0fgyQh3D1T/Bph5dla6ja2lVVedLIxUyE7/p6eYM8i7x5faMjdN1TRw3Dr6i
TWZx6ikANsZ4YAkL3Pgh0+dbqsnU1+vWeBWmA/xYWaDfoIYylnHSTRO9mUC/sHv76VujWPnsDlJc
xIUQ9zi36Mim73agCviQc/EQdwO9EJZsvWRl1swqbzKxiW47BhY/v0JVNzPFz6zzXUra8NvbQ9k4
V9fQOJ/3mSYTiW5NNT//FvfMpu4hLoZLjKob1rZGxmWAdUrVjtEt0nT/zHERJAXENt7++K1nr3y1
LrN+apQBqfqCYmXZFaB/6O2VwncoQa58mq5tEVKXfZlEUXxwYvIPNByGOkFqYvlw3RBWxqzAi6m1
59Dx1YKYP8kKPuV7Ypi8MEVb63ueuj/8MltKyDhQQB/Lin35vb5K5T8re1FBfmObrsFxkGh1oHdC
2VDl59SZGvM6vgsUZujAwWkZAlcNOccL1+Kt0azMuuNoe0UpGjJKHfTK6MS/cb5kxyK+aHVbW2pl
2swEtCxzIW7Rg2VSisMKNMPjVWVJ+h+kXABEGZI1+deChjXaM+aApTUNxaUjY2N61sA4xvqq9bUI
74z1/QPvqDyJjuc7VJIvxWEb87MGxtGClR302+gDdDqxAgM4AMfIu4QC3hrAyqCNCBc2ZDN9wACA
tPSzZnm0rndVOk1EPL9tclsvWZm1BpFEPsdLdAuBcpypKm6OC3FlMoho2b39iq1ZOr/6D6vTyxBW
cem8L64i2fu2LPz7VvTd4bqnn9/6x9ONFTKLy8z7goDbu110BDx+c6nZY2t2VoF2LgFPmxce3QK3
C4kZ3ZUJoPOfenKlMBLUIv79+br35KgM4q+yJ+8zCo5ElIWuvBuuJVE5pbSAWiXkAiqJ5l89NrNL
r0Yu0GDllRtZKajIWu9LP5bqaMuqO4CG5uPbC7vBdU3X6LfSol6jShbcw7PBYcYPuvHtMePRo6uU
PmRUvdCpESnP+GGK/OPg0EtSVAhslhzNGBMZm32r+gtx/8ZWWIPlfJBJWDMW6mcsPZrAZ0zHyJ07
pcqLsMutV/zH4APWTm0sf85VRVjSDeM7HrEO9KUE7aNvz+qGh1oD5CDkEImyz9VPgJsqmbgg+wzP
JHYZW4IncpGzYus1K5tXQ+ikgLzo7Sw5xFECMDqBIitvs5fFQ2X1urGsTD9TUR/2RdO+migjieRc
f56l9V3ieWgXLvphuSQqsXGE0dU50MV1NQ3LyO6oj1hQAbyRgDHGv3CE/dZu/Et6eA2YyyjcoGn9
4JZlUVRB39QPaY5WMjGUOHBiV/DP1M+7Ut/1+dz1d3ncZHMBwo4I+JFdLZgaf/AuVvWc+L2DXMw+
k+HILxji1uBXUUAR1aEVgcp+VpWECpaztX2Jliq/YFhbj18dIjYyrNXSsjuIxcz9zhZTT9D1RM11
+Z41vK7TQBD5pGZ3IvJE0ySyt4v+BBFWJ6NkkdB5vbCMGwNZw+yMH4UqoA2761Q4gVkscrsSfRJv
7/Wth6/OBsCUQKaLjvI7vtRPaHEdb1HkvISv23r42Yr/8KHW9HxQJm6B5fEikjJsqOZYKEHKp7e/
fiNpsobTsUUwqEWM5zYwZJYez6U5U/rZ+3mUTzoO0AWsl7JOovZKYXv6u0b455A47ZZ+luRXiAaS
Q0+r8ObqLiG6FmENyNIEfYyuqdnY3L2Lcwni08W2vbx5e8K2VmQdFlRN3MyK0ldbsA7EEEKD7KQh
+roWArqmi7PQsZx90Ai+hhBiTfwa6j69R4Jd6Fx9wa43vNlahxVpdtRWBkFeBzR9I2/SRjRMW683
J+qVl0RSfgcDfzk618i6SIdjgOjbr5IJjOj5J6RT2myP1e90m8iYE/1iRgXlvi9gUJpcuAeERfvV
kTbj2ONCoPvWv0FKXmcpg4TnLzUxLXe5HKLlmZLRC+5yUg0EgeVY9U+UzT0gelBD0Hg8SrBIP0G1
oK2VS/MegnILiiJ9n9/ZnFUcaHrtCBooQpr183gwgtX84EzrvMOZWTO4sFk2nO0a6+cyMBmeBR3v
fBQZkH300rK1H0tJvjTkOm0tuob7cTFUGpgQNNNq5lKxuINx6Goh55D4qi2/BvyVkDYppzAD1KuO
LftuBoZOd1XkUXPhENqwqTXaj4clBFH4MLzi0h/pPQhGmvlmnNx0IXu09fzz/38cOVKN4P2DCMCd
WSyaDpybd/+PwG3r6asQpIqsdZmY9delHJ/HgfCkF9UlCYutHbQ6bsCz2C8jqNjuMrLwE2hTQ9Cu
iOKkWbX3uotI8a3XrCKJAc1wvGm94VfYdk28X3rPxcm8yGCsUuwvET8yqtrP1+2nVVwhCwFriPzg
jmYhmY8ylqZMW+U19kIhY0OojawxfT6fLTwWmMASHTktO1BuVh3c2Kw6sBntgmCByhnoWZ1X3si4
thM9+BDzytktD4ee2zuB6gcvdzDfopIgJylKcbhm8GTNfkdBDpNltcbNb+FP2QBIXQi5kPS6h69i
kagMA9cpJaGzN/+wITxT7eMN1z38vHf+sCJDLdNc++rU1VAoMxASSwD/uLBkfzcisgYDopAlPdb2
8a1bcFJmBDQtyIZfghNvPX11AMy139eCc36nDei3EIcviXPswun1d3dK1vA/yWzDY8a701kNMJt8
ejjLO/XdRRHora9fnQGeIiyrHaG/TD6Cz21uypDexjwal+s6I0m8Mn+26HgMkbC5pd3wA0KN5V5k
7AmsJpcoU7bmaGXyNFDEQ94Pre0MHFq6dF+lQhQehubH25tz4wVrvJ9WTTw1Na1PvDD53ifyk1U6
BKbsksLPxiKsAX85KYthQGPkaXYe2fl9C86i+FKvw9bDV3ZLs4qqGazzJ4higKmE+9PN4KJLNfyt
uVkZbjkYZrWs6C89g2nJVOGjCGPvc+/IJaDW1hvO//9xNHCbj3rpouJkJuCbcenHfaL3x9gmPXPX
vmRlxNTKWKEpP0PObAQTJvwh0hYTvC0uksnbu2hrHVaunLdZbNuIyZOLTbczEGpIF2za6x6+MuNM
ITlM3KRPGjH+nilkp9Dv9/3th2+twMqCZ98tnlFzfrIUZTiRAwfGgAGCpC7IEt5+xdbkrGxYi6Hp
OLofT7yF2KAm8z9tG16HoYZC3b93EA1C8NeCveD0u55LIWKdWBUN6Vj5/7z9+RsztIbh+UHvLRzM
XyfIoHymhH+i3M5gILnI17r1gpURz9DpqZrBdqe5amQCpjQ0x0uoZVUaO/XtMWwswRqPpwyLqrKu
2lOngCuRNV5hM1ApXff0lRWXvAPyd47KE4TJH3/P/sRQWLru4SvrVeChmEY/rE/+7A6cLagOF90l
7YitqV/ZrS2W1vpzo06WlTqxElFyVoF1m3jjdYlGsobfQenQEPDW1CfTo8SgxPK+HS/So22t68p6
1aKURTtue0KHBwD9ga13C7+OMJysoXUmk56sc0yOs1UP3wvvfqb6Dc4H0NtruzH9azydiSsX5d2g
cPyPX3PH2OHsGif/Ym586wXn7NUf/sXMagmDeipOokDQjI4En7lsN4DJaP/2CDYWYM1Pl2vatrnT
YDIludmVEfDFfT09v/3wra9f+V+BiDYK7ITpmXEsC5HP6WKAegcd+aWE+9b3n1/9xwTxsuuV9qQ6
SQHwfA6ZmTq/Nn5Y09HlaMR0nsDy0sr+4OgSSF00Pvdn7/j2BG19/cp8kTSHolPRdSfeQGLQKrBA
9uCF//r207emn/57brrSQBZs8IqTncSBng8dYKuO1eXtv/X5K+sVwqJMm53Xt0GpI+1gYTh/jOL7
twew9fyV44Xm3NLjioHnO/0KTTuatvPFW93G7KxRc6WK+8bzhuaUz+NXJv1/oL4x7JrgIjvmxtev
gXIU9HhQtq3hd2UHrgSU+Hu/uI6pHsW2f6+tpQ40pSOrTiygS5DkrOnGLwG4nOl1TL1kjZPLRtkY
a3E0B6710ohH+YdpQBLv7aXdmv3z/3/YbQ69GiGqSJ1UuNQ77sTht33hQvB03QvOq/LHC/xY5xSF
lPbECeJCjY10Yq14AHvzpd15PsX+m+cla6yci8k0dQQgYHBh5MnsgHERwFUfzo1jte3N8bqBrKwY
zAK+50+4YqBP2+2cHL6yYTwEl5k9zlvmb+NYWXEJqocBR486QeTv3jqAUvyzJ5t9QAsruYDvmGg1
7t4ezZZRrExaV2LABV5gWfLxY0fcgnvGxarlxqZag+V0aYeg8ihGcr6qniXC+bkumvHmqmYA5GL+
vamMDQbaOd6cnAfikN/OIL5SBZysWeQ6iLmHIo7liSGFl6BqjMw9rvNXzfsaK2ejsMItrKtPwufB
yY+a+H4UVyoakzWFXIYSRNjYDALmwVj+nvicBTwN7CXyi41tw87//2HNNouZK2apT3ZGnKjt0N0M
ddbvrpuclRtWIJZC6UzIUwba2XyGPkChoST/9sO3NuXKfrslC8EVnjfgip+XFBIjj2Dn1Mll1Zqt
F6zsFwzxWSyLGDdICbyUatH3jp4inRCqrkM0kTUwzp+LJZaIUTD9IKH/fVJHGMjbE7SxtmtU3DyW
pZzBRI4k/6zT32cC/Njn6x6+sti8bZexyermNNfj/vfSEn4xeN6Y+bUsqh9EYFouaHeipC8TVU7z
bg6Gj4O8KOWy4WPW1HAKVJgCtI/YmXlYPFEwDB2gzOmdVSHvh24orzOANUFcFobQQB7PYUqFZrqs
X+Rz1Fys5ZPwd5L/Lz4mWNmvcMWIUAvXDH8S+hswCF370cJvfrZnzas9Bd/ETzSSV82BgjH7xgzo
IcqShS8CMrnK9VCTGgUk0vieTm1dJEADtPvSYm6SqmyQraUulnRnyqIkeyQrqXpPFj21J+26Vt6I
3EqhkPqmM8v3Jb5YqC/gfm4mmZoIvPWJbPCJB4emWLrTwVQUKfVZWRxYlFfvoGExQBI1HJb2oDtF
HzrK1APtdXcy6CB2dw5x9i06kMopVYVX7eMobF9w/Ry/+rooln2eLeS739niQ0T94H03ZWQ3xzR4
mgu9QFUyKz/mY+Pf2EApvI3aOHUQwHm0TeX5ideW1VfGarAUC0/JvYJk1MEpufhI8wL7R2YX3Yhm
dIdRh+oXV5LfQodWjEeQnJ1V+Uws/pF9DaQdB20vFhjUre8s9LQxY0WG5jmVQU/RaAaA/IKUAghA
+q651eEyfeN5br/gIsQ/WBLzA6Te7R6FbKwB5wq9ajPUbxPR9JDPyfn5Aowq8wfgyPM7di7ng2tV
oYEVKOAhreOGB4mpMvcpL5r8QGmwDCi2kfquyFBZzYTxpl0H5UiEOSUdkzzAurOgLvdLx8s72qNa
nfhBEzF0APX24HediRIo7OgPeeujgcNf4vaAzoX5W48uGw5gkCwRAAIKiwTDgNPRtJBTQZawm+79
eEGTss2m4b1uZ3HLKa5gaogDupOR7OzRTII9g2iitrucS3vnszpiQDiB+eemizX7qpsZjcz5OBF2
yDxlv8SYBXKDyzmgcqM/m+/+ULdhIryCiDtluHmWNvZecK/Md6LPWn3X8KnfucAVL8oM5FdOyJSf
ulIuza7WHQt3gQbDzD1wIqh4+gY9m1Xoxf4hr5vwZuKe/Cm7zr7YReXvoTuj0LjUTs2+1rV3APdD
flsAev+s0S8FznZCEFc4F9Y33jBiq9pqESJZhJzJyeSBeDCzz4IP/oLC92MpR97fArVI5psuz7Jf
2iPn6nc8gO6KdsJocPfgsCinGAgZ0VXuIYqRJ0p7nYl3nT/gWzzQpOikmoEj28191M0plSi5pPMS
F49GMQIK0oEOaMLxx+i1WX73hXeFYTsQL3R+kg2zbG/9EigQAMuH7IHXC5MAu+ULTWghh2HftSh4
7tjsgG8yRNbRvgoz0Tx4DAqbhzwvYdvCFGQ+2YL7zzW6Lc2eShwH6SBn/C7rCcAEIizFZ3Qw3iff
dIX6UM25ytBRZRtogvaQcE+RJNTmRnHIUz+xCTsodCBxhvILQIvxmCFxWyI0BLm0rETzw3kw21Tg
1trLdCghmn5DojYrHiCOQCxC36E3O5OFQf7khxwkW2jEzIvE9iSUO4V7rkpVOwxYtsyAEAScby7a
R/EUNfsYtd3+yOmAuRBhD0KYLIv8/CiWgtRHCCX0GigyVh+DqjM0QUcYvVnADNkevC6MeiBqmtY/
4mOHziQQ7lNsTDPGM/quVKqMUpAY53MSBYFsnue6VYNKra3CJeH1ELK9DRbSpBK9lrHd+X45NO9c
qEpcc2nGTyy2tv1YBkiMJU65abipfdeS+2me2rBIvDGsgOWOhhnSk8LmdNpZRT36mnd5NQHFMVvb
J1zmTfyVx7rBHcT3QOv0VeLQG+9zSORaAFwrLm6nQlfNvA+jMeRjslAyed+QbIUvhplz5+41IdBx
z8tlYneg19X+tHcjaBfGhGL6x4O3QOPju0T9YPwp87roTsjvV5omzqtcbZIZ+G0Lr2Fz/tEPoBC2
V7PfFzflMtcQUJG9XG4ZWWa1p6oyNi2iuCWHkRAjUmVmw3egfHT8BTou5p10S7x8kGMHsCQuXNIk
so0Wm6rR66Z9iAPWpYaWdbcDvCofH3kRqSY15ZzxWzJGbHnwweaf6pzR/MBIuxyLCNvgO9Re7Xjr
4rmzB9x4MrBa+kUFdOuAXqc71UyB2Q31EERtgpbM3n8koCSfP1d9rewxZrEsp32sstY8RrnowCdn
+2CEb/XazL8DFKmP/ylCTwWPWZbH/B+fC498L6GorQ4ui+EWoyUuxyMYmLi79QpFmgV2JJf+15zH
Uf6MbJN0B8A58hkdtFXpEjHnlf1kGC0+obQ1+89DrMaKJLGtqGlwhwaesEx5aeMwKUPJ5R3uEl2E
bu+8HlyqJFHuU0acam5Kg3aTaedqwFUBA5068OgMisfF9zxWcCCRy0o/BQ6VRs9yclm9B3s2jD6b
c689+mPY+0mJY7HdzXqoPwFvIkL0rsiC31Q9mOJ3Nq6m4JjjYJkfXFfp/j4iIfiFsWPrW6lJ17bI
awpb3YBoBddMn+HkSwG56JodFbPJU+ySjt62JWPdfrZkdA/c+lDGBY+KNz8B0Vi1t0ZM5DvlJuRg
Sh7qun9eqsqZOwpag2XnjSO+JJTBAmEpjTa5+1qK3O15LxAxpX45ZhB4wIaFlHsy5dX5CAtaw0SS
GzfICScIGNYPtR3j5S4Uc/WjgIpieFTAZpk9mcYaPnQqxm7Py2kxL3xAleoBsg51/IPFbUzcTlWQ
VbqzFSQLD31gsvpmZI3yD4KD4/B7x8kS7+2wmIil0PBo534vuVbuVLsgdv9ofwjux6ix5CHDps5v
OXD0L5jCqQyOZRYMwXToGGB+QYJ7TDiJo9T9En0owYTWfaFRU8sP0mf5/DmrPNxDdkzknn0vXN00
OzRZ0hb3qsHr4vcSOgj6HkQkvXzqgGaL97QRoc1grE01HX1FMm1TDkniBe2ASvb43nbp618Q2eoA
VdZFO5cvDKmd7nEuatYn1uOD+yZmjuiCh7EiOb6RReNxLnkgP+a4TnfvOG9ydmcmyim005Rtux9o
jRlewxwo00eVqwIwGwJGZLfXZAC3V1fUIVQZwS3gzzcZb228M8v5IO1Ky+jtNPbgMuiCfIpvaoYq
w6GbBh2/syUVIPKRU+PPt1wCfw3BMR3hRllPbv6akah3ILMFbluB+HIaox9DvQxwEkWr8wFsU3EI
OVO/UlYcdJGFd0w0zLthVT2J3VxrQ/ZqAXnKjmakgB/gYEFGyxsYf9KSoj2mhodBf+A4ynwvfNaw
j/6ZJvRdF+jJxbu81/oHcI1xcRsoVj+ZbCz0vUI9nEPHJXDhnXVTPZ+ghqKERsasRFUeecCs/1kD
eNWlihqvf0+8IMi+tcbH7jS86N2eCAkSARq39acpHMOH3Cv0qBPdIva5G4oZTnfyKhq/80we3rmg
ZerGAuhGDzRGZrrYZU5VsUpmFMhw0EhZS2mTaZZMDOBWCabgUPp2ZiO06UCGX+zytlLshXWuIc/L
WHjAzqFdpXpkObhE7zpMWvjZ8BFqtEmwNFmRypYiTnINjZYjTuLZTyIt0S/oVybG19HIy/kN+GyJ
9915nRGnCG1sp2nuULxL6h4KpimE0SRck6VTl4m0azKIbKCLyGfJ4vdT+IybZpAdhmqh/j4CB/Y3
Jfo2/y7AUwKa0xlhwG4Wc9P0CRQCp0+Q4iq7R6X6YvylyqAX/7iWq/IDqcdQJaC0F9V9bApepzoc
8mlfgqCqOCC2NeqFlyws9mjcrP1flAHmt4MPXPIHWgcGuWaTBcW7vMIKJWJq+v52NhSIK9qoJfoI
ZLLof4giqPp9kNma3TLWzsNB1HqeUqahIvlAw4K7X7LDZO+ivrPdvm6mcTx22qny2YgoyA8dZEDM
zofOt/kiWjifG48UCIR4OPa4fIC8iPWHTpSIRI+MDdO3vocP/pGPdZDzZCwELw8I84f8k7Mxa5+C
SA3LXVz3Bn049YCIBEPK2McQAb+Pw2vyEJb4c2azoyNR+TFbEDa+LymHSbEabOxfbT6ITqA9Vgfl
vplL8St3BGhB2qEbKJ3Heu5tQhnuTweQk4f2U9nB2aR5NbTiPsa8L3lSNbhQILfnimMwF625D+TS
NftiDPyUeCH8Y9LFc7/sGY7sJaHZ6IKji+NcpXJocDf1w97ZtJ9MUcLnLqPacVMh1LIIVsjOhLTL
70JdgQhPF9L5tyHAsT8VEWdhSjZ4cu+5fiaJmxuEeD0i+mW/hHH7RS1Qpz9aXIzv/NYhSATsfoHN
4RDybyW6P8h95lvxPFctTkVQANRDKmrVqjuOS/ghbxiUBHApMj9ABcPYjSQm7mUCD8g+j6AWHN9N
A6+/xH7UFl+KIgyeolH0GncQbe+rYqLZHSE9Xw5DxEZ5VHmOE8KpKE5ZcQbVKKi+9Qc2tufU2Rhr
VJvw1LSbz5x2M2pEQMf0Pm4baEaJ/Z1vXfQkBM/lPqu7iD0iaIBF+6yAY2aTiQCVqiv8BiMhAFqp
YFwsH2ZNSokDvA93cZ5Fwy6eirj5BHaw8LMOBlxUdMPgCBiho3fIIzq+E0vA5x2+sfwoo858nwnT
j3b0W/4eWT9Zv9MAq36B/7TmqxMWPZkRVNk+yqZj+oj4OO8/KA8qUe/00kZo2BxLsAwVDcghzhDG
HidykwW4J6E8uzxAnqhyNz7JIQs+znzxdp2BAXesdsj5ZSVJM2xDvZPT0jR7WcL1fR1arpv3OuNI
aVhcrcQ7aGz5e9+Tc58otMkXkGmegUNlkeBfaA80xw8YXWxSx9rgXrZB9eDFdBJ7iKBTbw8rg3Uu
DXBCv7252Pfe5H5l6uwlsqED3RyHf4aMgTcV5U6DD8TbWWZA1AOgs/2ZlWeRVOSJoXks8p6IROV+
2+NbdK3VPh+h5b4XBDcoqwML+mxHNfkfzs5kOW5cadtXxAhwJresUSVbkiV53DDsVjXnAZzJq/8f
+vsXMo9Z1VGbE30U3WQBRAKJzHfIvEDFS+C55vbmbCZ9SvX9gErpN9HN5R3dGIkqTanTO5HP0yDG
oB7vG1fIu1Z0cef5eUJq6+t6V+9xoW/kDrhv+D1BXOLMMZvILcRcmtJcTrh4pTnb7w88M5pkZ9td
T6CbbuLpJFd3BZeRaEP1xah2whWNs6+VhuVUlwMnFRYntblPwCzP+6Qavk7mqLSULxIlJdUQE6pO
hYO89iaKhtDZj4Qj0TjUxCT4Y/+MCujQ1wiX1iy5sGJYpj0LG/VKxq2uYq3yz3ZJGp2Xlf7BJwm6
d6MaQkbSY/bmtoFkFalK9ggPbbI3ydjEj1Zq2v7JV7RGbo3MJJzIi/EkCvTK+lWYIm4p1WdT6lWp
zbbpZpPaHXvkKNWD5GDZYTaqckfpMqmQ56YsSmNoa34IBvKaN7pU7ALUZbJNo4q68lJwUtnBL9Xu
Wx/qrBOtKofstRiQANsGjoHlQWAJnwqSdAb7Yz9SpnmVVmV9QLahik9RmELqaqOO5BfjFY6rqKG8
lGkj5b7cAfuj2aN1Smo/3mZ9MVtdObAvHe5cd4qftga3zJrCENgGNffmtfxlJJXcapngYoHQTn1q
u9g6uKCUvs9Rco9Qnfbg6lR4PNAuyOymTl+l20LRJmVjgJ/9JcDzDTsnC6P8vkBDKdjAhqkfDFEh
qYVAJRT6xA9YE6SFWn1nhKUuN5iic7QULX46Wc9sDHU2fSSp1/xtnvTh10Drgi9JLNMnssP5JHHr
5HOCxd4Rf8juabIowUrF6EyyglAR9wn33nJncVk6WUNkV/c5xyzHlq93KRovSk7SXFSczB8Amesf
Ua5qX2U25aUXjlH6ltpjdSZU7PhDOHYI79VjKOevQFIXDIMIuZKOwZe2bOJf0u/alySQGIhbjdL/
lDl7pteETvZYK3LqoM0YwcZRoZ/QjtE0FKqdbHrS3N6G6xHS/UQ6IXuxaiqxWVi5XwS1j1PnhnwR
7Kn8Y0CVjrpJoo67XCCBusWZdPiR1kpM8lOk9rSJAh+BXZxk5kOujcWj1dmh4uWRqJ8tejYfUD4f
Sk5HPXow8FCJtlMyr0oLcvfORYcjP+lcwSijOP3PcChRq3R8KsKd2hRbFox1bkp/6raB4dS72MBh
GTkpvdz4Yc1eAZaN8ooFzfJYCrYKp9Z59hBaJTZAMWm0649y2ggtoeY1jW6fcAoo4aZ3BUXBBCbE
P33kdA+CPve+6IhpNW+1DbunaW2GLCgOjmqa98Rn/zktA/zuEtWaMs+kFPoFW/v6WQ+t+hS5HQl8
nopmOzZZ8sNphuw8jtH0bzX08U9ByY5EjY1qk/gaIeUDzvrw+1+fxmH44bjJ8CvrIyr7o9EfyqkP
7ph4+9jZsu09q4qVXyjxF8+F5sbbvmdX2o5WRM3AGEnVtgVGwPmuHZLsoXb0MIBWUOcnx2ioota5
25/LMlR+oDnQ3gdcqXPQf5DPjEEYn/Gl4/cQ213t9WFbfbPCQYoNzIMYZlIm7WdTdt2Ji4n1lVJB
cmoVW3xhEOYhiu3hH62ssgcBiy30BIrYryN1Su2Y1K7/0+BanHpRWqWviZEXnwxfVN/8vmDXIMeZ
j0FdS4ptNDp64slgsN0PQZrG07ChWkYwTmGpxNtC5croSXboBrNXLS28QUAsPU7dRL2yHtvpjf3J
P1S6rRkbOhTtfWRDmChZL+GjyJzG+Zh1SUESI1Kno/NGjTt3i/Q51UqrupetVZ1bYQWbojRRFrV8
vCU9jU7LN0otLH7V9rnGzwqAT9gYyeQzwkrWJ7bp7km3jWw+njVSSkT+qZkqroR27hrOvWuL9o2y
e/OlLCM9pDpp2od06gVFsEJlMjuqfhu/I7Eq+zHMDkgdBM7BgRt/B2O39reZhbC755ShuFeqKLK2
woH5SDUZVSEMV5kOe2Zr+cnELbSv9PgwNq6j7NMMoICnUY0Z9zpVphdbiXTF6wYOmW1TDXTvJpfz
jD+LZyUXrrOBysCE90biPsRAqeot8iPDC2s62XMaNHcjcgCoWjs+dbYcizm264Lbk2MqY7cxRFBy
kfHjHzZdAp214wSfLYw87vIECTbEvhOJBoLNR+JOln3kBC4b0HGq+ySdWeck6xpzE7L1kgEoSNBp
Wt8/d6LojhFK2wfOaWOvRi4EGWk5aKJqE7teaoXNKzIdYFkHvVSeBfjZI8VFCrzsqPq/1Nab76Jr
SQcHR6XuWnfBdCiRqCjBh/VshVUpR/aAwcp0dE4Tp6c2kPUfqcDKvTq6DnztYa4XI8Avj0OnkPUH
qRG95AVWnhvgHvFjTe1z0zjceFF7rzZzhnCHO2ZnUhhTzJ8E17+OrIkCrXScbJeaHOgHZ1TCXUVG
rBzy1mVKM8V2Pvt+zNcO0PgMPOyrU5//pgweRWAD7YAwII5lXMd4ZrvU/eJQUN6zXecV8hOG7a7R
HkJVTT4LQxjuthAyfWbM079IXCgB/M+AarXaEkh0zfTHtpIkAAYHDWvB0sZ/C7Ovn0F95Hdmxnng
h5rzb2sF6ZuVp/3znJEc+QrgrmzFPVppqDwruDqVHwIjI2ENFLesnm3NKipwZcO4mxxsz6kzk0fn
oCQ25lAoe0P67DyWEKX00OwGqlopAZOGsZb5Mmq0RipJ160di2yf9rn1M09N7RNrmfJDqkS0t/jp
z67MKJ5GugvdL1bITse6g7jfDKnZb0Xf+dsyHTiKdVPyiYvADb5YoUVPyaEF8+hEenQftpnx5tuR
8kPLmuDR0WrqJ7bADeTzIGK9O5p1g0+75lMD9lF2faIXHZ4JIShtOrll1VmqfxcUVIU+ZSqlGySi
NV94Jh7C2pOhFO19RmG22SrqvFBqOcXVITNzsq2ix8VbFnbM7qlpSUzjyGSLGWUtHl30oLt9oVb1
Pq/M+mSnOT6nJBuNfcddl4qGUNTyaxEpXbgDvWSTB3bypekG+5hqCRcKdajFB7eyVOdYZggZjwoL
U5QitjzRZq07E5eS5EfVGc6d60RcqBIpBMYusWW8tu1Yfh/iyoID68LfVisut5skK+VL7oAGdSVq
64OH767bbX3LEqdcgQE5IrD1KwGp8iswjWbaDrUWPk+UkctDgpLDznDp8L1MXNgf6X74B05ftgQH
L8n6HrFAuzlxMvePYd3nO596fgEvwFH8bYCTpesZ4GEsD3upKt1EjaHGG5yTnHInLHV863q3+gQh
Wds5tVX8KOoi7HYZmdVOcMN9BhvuPFikOx+NIioQzRetuc254xTcxzSu9tjvZo9TF4X6NpbKdG9P
CadYWfl0yqSJRaQMqHW6aiOHTaXp2ietjKqdhkD4Sz2UWJrV2XwxJ/ILSKcmFzVNCZMf3TAfe2lU
Uy6k6GX9TAojepjojutbTrEk2Fq4Kv4TxOSrCh4V1c4NzeQL3RduF0EXk/sONvYOEXfBfgdiJ9lb
YaH8Sou2bnau0I3JKwMTFEPRd/qHyaF46pmBPlh7NQitQ6Gn01slWO9HBbWH2JMqspj4dhqqp9g4
4OwdDvcHif5dstPGhiSJM4VSRJZn8dFJ4vibpljFPxg0ZtUGD5hg71e6FNvRL+z2vh2m8nvS8v/J
maKH311SEq3wtYC2xiEKVlYh8+8e7Mgqv2oB9YrQdeojVl14VfaGlR5Zalz25jo9JKUk135VLna4
28Hu7HqfDlES7UIbBqkXca2BHm043xTH141j1+lFcsxMkxuAglbu7JrsoyRW5qEWPSu+odGXod8E
r7JEEsKToxqyrWXi2chwOvSAqqbP3cSP0xUqj15jWrQfOjWZ3rA0S/tHbfLFs4jV7Kvgrvpi2nb9
pVRKp/VC2wkVcKexMnnRfP7Q+k53NftJuhX10B5o2tSfe5HLQ2WWdBdwYOMfFbLttBzG70anqeHH
IqDl5dVRM95lgDl+aHzkZz0d6fgagV7cdwOn/TYaMMIho6S5TwWdzyjN7qEkAZaA/H43ApKhmPQf
QcyOjZRv3P5L8iSDn8UQBfvGEppySGLEywclGv/pJ9kYuyJROz/2assxjk0n7Yl8zVXyX7Ud/vDV
NncPQccPLotMeeaqP3ElHTMKELJPk/kk8nfcxcqvwZRFHLBuS2Na2l32MkZmfVTrOPxOeVq+sJ0E
P0pLpSNKny08I8TDvaC241TfRLQLH4smF9uWi7bxnZb9eKLVXiiereoddut6jReTkgLTST1/sJLP
TiDkMfNrinVWr/T9sY5VVAdCbi1e3UG4PxajxtGHDIHcBkMty2NdohizHVpEBSlquxGy3LUFeMUN
xPDYIaqcfMwQqYtfldBU+wON0PTZCAPpvISjQsMwa9X0axKnLEiSYhSC+kZpxL2GRJu5pU2kfUyj
0Ijv7Knz2288Qm2O+mgHE30ZAVRDmH7qfLGbfHjL7STfKKUVBzu/6OkyuaHw3QcqMVq+cZtW+5pP
k0i/F5SOiqNbxlO0VcaJ3jEhXfQH7k3UY6iQR8GDa6TsJ9w6af274Yh2u1dOrMYngBbtdxPHBWCC
FGmN9gosfQ3vtUDbaSK3xrJtg/9jPM02QMdJmfQboUwLuJ2TVIWl6n5xSiiU7+U070KhzVZ75flr
mK8F2k7z09Kf5RX+D/Ub6dLcSK15UUdDeLdB1hYQ2TYz+05SzDkVOiC7+xHQg6CMAZwov+0LLGWs
Ck5ShwtYcRoVGGHzEND4uWb3u/J5l6pUkSEHJTOYICOOHjnYau8/IDVn2N5fcGRL60ayv8jlvgOO
zERBT5Nh3nCGDepBC/UigzQ3hGRzNneQXI8M6zaE4lKhSkQDKf/gZOBm0VzrC6vc2Ok1f8iVBaXN
f38HbfXVGnBYXAQnDgZrAwLtO3vOU4Mh6W0A1KVzo8UVT9NgzJ2gi1qfUDAbdygS6/8qvnvNTGxt
DIuQpj/Q6bQSofEiBu+R6H+3tMr8L3IQa6tqEdZ44sztNpugMLjofraULjY+qcpUXOGorgAtl/aN
msywCK9s9V5gPKofBV3XTAXsNXJHyrHsGPG4GSfAiJdjfG3CFjFOnZwLrA3UntzpcZz5Yu0UP/8H
Yt3KC5YSU6JXWtOwFOXOGFH+6I0wJ4eUv5AKbm8bwlJbCimwILXMFCQ/jY4CJ5Mo33RB634Y4iJ9
vTxNK1996eNokJMHSRGkJ80drJNTp6TRg9Xa7ZXQWPnq6vz3d7EXJPT7rMagomUqnsHn3Yg+ACgj
KYhzitzG4FhKTRUkxHIcAK9LtQTNolvAK5/GnlqcvZ1qbibXcOxrH32exvfDaTNcEIasOAm2SXKr
/DuKFYThVULf2vdYxHnR6OYQqgGHqz+x/c5cmizTz5c/9tqvX4Q4feZQlUrOPgUKn1stosrD8DOu
rnIFf+s8/eX0WEpMSSPRpeHnHadH8CMwo0fDfA0y8S8wghdwnt8DGR4xefs5Yd1625gWcW51gYq+
OLSLyC267cwAzsAlHjt2mythuPJJlmpTSasCEG2yDg6eTwqi2Qll6zAQ2vHyCNaeP5/E79aU8FOL
BqQ66wy2u1apfxVafuVYXfngSwEnOiy+KqtYvx9rR3vC67Dq7gVNHorEjUlF6fIAVmJ8KeLkaGEe
DrGu3SehKvaAngKTzpfWV8OnRpYFWv+2KMprvLy1Mc1/fzdd2OmZuYZU4P2oQwlIgiL85JMeVo3f
3SYYs/RrlH6EeEhTsYg1X9+MRKMXps2vy5M1qw78JULEIsAtrrVKaUbNqXUr5CaGba05b4GiP/du
cDRwCaTEc0pvtaVQxSLmwauM9WgUzal305Q+qFFulPSa8MHa0l2k6qAo/cmtx+ZUO9CPJcW1bZpc
pd6v7SZLv8Y2bOPesqP2RNOJOnkRv9HqfZknqw2Tjqpo9gVk5NF28kNe3XZ5EkuBJ6NqdZBqGsUt
J21g4yOYAszgmu3R36mA1Of/XL3UlNxc8QeGNPUPfouQWpCTOUhbfuRWikfkVf7n3xN5sfRvzIay
TQOTcczaQS0caMQL2l3WybvZFG/g3mOPyvfLi/rv60C4i1PeopstlFJtTkY0fpZwS7bNeKMguVjq
N9Ecjmw9ytuTM6DGorXVr1SHV3D5l/99NxHuPKJ3u0kgLF8BxN2eEhs7OPBEG79Wg83gX+Vjrr1h
EfCB0biu0sjxgyHmlCFGkWts0Q+yY6oplwfx9w1YuIsYFzX7lcwRT5Uu0oSOndEYzZgqo32wsxsV
QsRSycmKlRSnX5u3EIgOiLOtalDJvDyEtRW0OMZBQYkCeGd9ygzr1VLjakPP+jYRALFUcErAzVmp
odenPowgeTjuF/16zrPyfZfqTUXvx52uOJx+KaZl0K59sAVF5KXJcJtarnDmzeTdIpWIQrdSjvUp
SBN7W/i0uudE6qaZX5o0RrWS0wRKm1MQ4rNH5f27cp1EvzY589/f/XIHw0/LcLFGbakgSD31d7NJ
Hcbk8kr6t7JunPnv717Qh87/n/3Wid4K9opNqF+9gK09fBm6Mx7Hz0O2UHdIPyCD9L1OXOPKvK9N
zSJoZ4+4Np3ohfk651rY084L2Npu1WIVSwdFaed56Y8szGBKX2tRjnd+mX1RVbu+KU+ig/3n3AsQ
uXXvpPVJTLOxmgWmsZw/8U3rcinbhPaQAqUmIbdogx8W9+AN7YX6yra/8mWXik2V5dqxYqXRGesa
4B2heKwLX974yxfhCpzemuYS8X1RsPjRBESA3QPqZ7xenpmVlbOUahIO+pOGNer3WVhUm2zWiR9H
pJqGMXy77Q3zm99FlUEzxq5yqd+LqTbiDaLxvdwkJioFAJQwWt1cfs3aV5j//u41YzoGCFj12n2b
AHUCbPT9PxB71x6+CF4HSI3Iad8GdINFegeyCaIK3U6oDJd//e9L7f+m8mKp21RZjuyaTqNBnYTh
81DKxIvR352dC6Y6TCkoR8c0S50NfDZJ/4nzXnb9le1jbXiL1NtMBsdOcNEMgEvXTX8/OXEcQT+j
rH2+PL6VVHUp7uR0SqXUoc0Emqqd3qWm8lbp5RczmqwN3Lpvma5dUWtfyV+WIk9dildVAQIR9ETr
iE3Y5KnX0Na5E5n5QQCouDJnK4GztE0MRJVYraq2oCpmNKHM01PqqJ+xgR33l+ds5assxZ6Mzu/U
QUt5AydFuWnRnd4CEL9N6UwsLRPRB2/GAYJL4FUBTKYIlMlOVOptfRGxdEmEfAhivzH49UE1fJZh
O26buL02N2uzv4h24JCoQg4mT3ez9mMYQnERxfgwUL/Z3Tb7i5CP8Y7qAxcpCA8PI73aSXjBzTPM
I8jsVw6OtUEsTu1MoTURxQCYvMSw7kyV/iDeKulu0DTltmN16ZXY1I1jq7LhFT7Cdsd4EvJFpvDu
Lk/S2ggWp3ZuQIAWdCdCRMI6A9MfBV1+TTHPkwp86fI7VsJgqfyUOsrkQAiyQ69Rm29DUisfwwCU
0G1Pd/48NtqiqxrFqHg6pZq3NlbMgx7kzm3zs9R9KgD8ghpzeDo4etvLQxKEOkuAIARcItQbZ2hx
Y/Z7umywbeAGmEM6fFBay3zSJ8xob5ui+eO/O1nrIAPbY5cOg1CBkzkg/LwsNMFl3Pb8RSw7rVM5
faFrLKK6s3bh6EhvpsZeORDW1s8ikMdch0UCkxjoV4g2geiTV8qWt9nSY6vy5+S4tYT0ynEOLyPX
fgJPybb4YF0Tel2JL3NxMCcmzOmsKvnthsThMRDoV0VBdTcfaFcyj7XpWYTwQCOwBL/M4imrCei6
iiGSP4FGvOnjLkWeqE6JSOrzBmRPpJWR76BKjCTNlV+/MkFLiSd0JQqlCVT/LUwyCBcQ9LwUs3QP
88L6xlcsMnDQVhj+6ab/lo4oztmqH+/tsYgPBkD62yJsKfekS2DQbSuIMK1On0pdN2FyDPGVTGXl
Cy/lnmQ0orirVSwiXTgfsrSFUzUp7pXpWcnsjEX06khGwqhpefqcr2Zm/TGojftWoWrRT/khs9TD
bStJ/zPSgmZq3Sb4vVMjLQ4uaggPVg0s/vLj11bSIpCR3U9FIkaOMg3NsA8iTuGo2GGxN+tr4vFr
r1hEs6M1iprkbY/gGYdB6xs/BEQcb6qb28zjAfn+OUe2EXeOMxM+PatgoQIjTGBl+mX5fHmSVpbS
Uvwp6G2M4g3hvyE88drHEF4g+2Y3+TmKpRlinnSTGQGS5BxQyLFEAJzO0+DXX0tJ5/PwL3espQAU
wr5NV+SlgbJ1dCzC0cva/IvA4yCV2tfLE7T2ivnv785KJ7B7ZAxDxgB6Xm7bwH1C7av5CXJV2/VS
MW+SthNLCSij7hzUX0beI/Qw2VI9ETtQA9ec59e+8yKokSBQe0POW0ZdAREZFavdlbPSz+VZWnv8
IpTl3PU26bGdNODZ4wYjvvA7rMjev7InrT1/EcvaCEi9LlN+fhoTYHnZp7ukBSpw+eevxPHSFRE0
YQ1gZjSoVVXWE0DB5HOWlI2+Awg7Rrdtd/oilCOfHBfuRH/qR6P+maCrVG+qOh+vLNSVMSxBZUmI
RpNTw+iJkOn60NftN62PlL1i3iZhKJbAsiRuaCBMmQaDC1owKNhxo6DJcwUAtPbz7T/jDDNFK0wp
VfwWpnQKul6+2T7oAwphN33jJYjMccuhy7mBnyiLgNSd8PsAbY1IfWyF48vld6ws0yWWjI/puzA4
ulMGKBSZIxt2P0pxtz18fum7nahIGt2q8rE7Bb71jBSAoLZzzUtubfYX8eu0Ib2PePD3damjvFWm
ziES8bMZI2h++dev7KPaIoJHuKBhq2q8Ier32Bd+kJSbNZNaRWg+X37FfMP7y2mwxJAVVjcpeg3F
CpB4dKy05NEKyg951u1mWQhZ2ftqurEvoi2C2UT8TSpaxLvUIt5VjfMKgWZ/eRwrq2iJHbMzpKWw
3cPOMYCmtHVTZL5kMlw5lFc+9RI3BnuaUioKYxChrSj3YEwfLbIWz9Sv+aLOIfuX77BEjYm2qacG
m4YQvjREGqM7KiLdyyR5RgjuLq7N3eV5WhvJ4miuzTLWmqJnJMpAV9aMEdhLpGFtEMK4zfhALLFj
eZZ3pdEXytvozPTyEpeFRpHXgMBrI1iEtMxKrTCqaTbuzCax8/O+PoRdrTz3yP1cnqS1xbSIbDCI
ejZAeedjlKbYmW5HezDMtCuraSXmfhthvduUsrTOQ6ENPF6q4Ac0dH+j6FMgwiNEVRPpRMjd6ETc
NpZFut3KKk2CRuNlgWYZn0ErjHs4u9cEpdfW7SKmOS4jJK465c0YBsVDurHdg4+Shz7oP4uw0p5U
7nKXR7LyqiVqzMTc1BSTy4eHHyM+/9bnb4Jw2EJt1TZdJwvEU/rySqCsvW1REtMtfHHGdPaHncb4
aIzBj9BKUJyJnwcNpTJR3labXALKwqBr+r6QSeCJQpyxRupAhN9aNlwCycSYDSH/w9MbZHA37uSX
G9W4dpVbOZ/+xwow9Q27MZUQu0cLUbImA8ZnhJgK0QiQeDIkcJcuf/uViFwCyJA+MAxEOYNz0OLv
GybsVqhFKXQBb3v+IuKjoXZkUhvqKQnjR6khwI1/zjVLxpUdawkYQ1lFr6s4CM9U4fxD2WYx7S3H
2ruyt2+LcrGI8khA/0E9tDv1vVOffCecHsqeDuDl2VkbwCLIfcVQoHUM4RnJpm6D2ou5HUscWyrz
mu3JX7dEsMQztu/dlogCXavrIzsVLT7zax7rG7/oHia9++lK+7Ux8y9qZpwvj+ava4l3LSJ7srW5
UGMFZyRk5B07bvRS6Hl4JaFae/q8n7wbCQpspQ/9lAiWZSRkgEZMMJWuN/mKa91SrmcEi0MctVoL
aZlOnGBn3/cNMqsDlMtbQoGHz4vg3QBIz7q6DMYR58Bp2hhpQy3Iomh52+TP0/bu6bKTDhrHlLXp
CrSH3najFyWAzn356X9dqPz2RRg7qa2gMqUheEezOv2AJhgox8LWITCr1iw4c9trtD8H0cZoaoZG
Hp9rzE83UZ/sfdOFAjyoNxXUGcginkXs9kGRN/n5/zySUNHawaTNt5d//9oaXcSzQGqUVLONz7LC
mQrOOM38Gub8TU9fYsMcVSCAqYv8jBpFCo9VHz+BdMuvJPorn3gJDqtDRLa0uFBPmQi07Vy78nEl
Hvr2Wlnmr4ea5S6hYVqi91UTOMm5mXzHqyjS3FeWcW/5avfkIlJ8rUq5NpBFEFsIIpWGTNRTULOI
IKvi4zghgV/11zCka2+Y//4u1gxV9lTHFHFqtTHfQXGfjoGun0wXqY3Ln3rtDYtoVooOPQw7Tc9F
7H9sXLReEWr7F2uRbHf5BSsr1VkE9GghPYN8ZnHm0lL8zJpRlwd7hGB/5flrA1hEMhJKjhngjXzO
fEwgooI4g7/oIzwis1sSPNbTIpTRxUbIcqjR6yyKwzRU/u4/dDX0eSL+597I0xehnKhppU2WMZwK
AM/FXi9o0MdeqhvQp7wggT9wQk+3n54hLSAn4/XdrGapI1heIZirRqgZ79SgqRMTUSKnzPiPoijA
96dDzF7+7NqknB5M+ud0y6GCA/i0MvEtQPcAWnmamXq5VV0tU75HE5pWWpsqz7GQefIN7bdGhdVD
OhgetAQNW3A1KK2ZDlLIWMoKL8MPqHydJW5a18uqBsnQpnJt9UpxbGXpLNFuYzsOqTtV6inK0mdr
AK1d5/3nm5blEuyG4vHgFmOdnGvFRbHC6AwkyOI4tMIrdauVdWkvsog2imt0YIr8HKWtuYlcVXtC
rXz0mqI2r6zLtVcs9h8kyDEiV3IVC4vW2o26OetUqUb5kcVxW+MTCOD88ndbkNmggR6MojtPjukj
Gu9/QYQyurL7rH3hxe6DbmhnFSbCYm3bozMLnjEfoMNd/sRr07PYeWY5fZF3mfq7TSJ1mF0Wynyx
HV+7cvwuTf0ldJdgNx2NPJGhTYPCJovok4zcJxEOYh+nzUcZROA/CZatLtHx6MwSnT85BXeII0zI
wYWPecZ4RacgjYuwiJpaW70zn+u0G0+qiSHzbbOw3LzyYXJYiN15wCrHKwd0jrWwC3AKCKMryIS1
iV7sYL6lV12htNnZgC+A9oXlxQJXaVunnH3TIJZguEEdh6rEYe+c6lmAXjx7jzKF1qmr7WuvWEka
ljg4J8NzQEmL4tx26XBvBvm9qWjOvY16FkYVwCEuj2RlxS/BcA5YO7sIyJ4pGTz58zUVreubKkWW
u4TCoelS4p/SdWcEKuDPmBlu8tpthqs8fbETGFVjdJ0r2jOKNuXGaCAyxnGO3KBz2362ND5EfkMq
wvHbc6n3OgiF4SHFBnQz5u1N93iGsNgS/MxAnFxqJLYQiT8rua19dbOQ/V8xUsBMlz/xX+tOvGSR
kTgJlG1MY4pz4tM6tXyMIcMxs070tJENs5oXd0BK7fK71pbTIroNxWlFoMrsPBiVc1+CvRMbUixM
G257/jK0u8A0NUxGztWISydqieHwzxSX+hWO1MrOscTEicrVY/xX8vOg6vdh6Kf7PHffQo1z8vLv
X3vBolJgaEUOBDjNz0nkvxku5mZWhwj3zaWIJTIu6oSBg3WdnWPHzA8m+hB3QYcfxuWfv/J5l26I
Kq4kCQZe2RkxIhuhzi7fDbiibC8/fS7N/OX4MhcBXfs4OaD0OJ4c0XN4lWDnwVdmFZJv8TPqgXfd
9Ipe9JWb/dpY5r+/SyTGEPpxmzfVOUJY2yuj6Ede66+XR7L27EVc18JOUGrgM5t5/mzryZtj2W+X
H722ghbRHDk6VvEI6Z1tDDt+A0OtrFYPaXeV/rj2hkUMU9WgRVhF1TnDvgDtcVrYXRUhUT7+vDyE
laPNXARxUMhqJCGszqKLHsPWeDb75gEF0a+KeZNTnoWBx58f13EKXHkiTZ51GxdxDXEi7hrmjefa
/6Dj8PPB02Vqz5qqaV+txB0/TcEoXy5Pz8r8Lx0QB/ighhuY8hx1fbRFXe+LaxuYVvnBNRjKSqAt
cXFgpdS85DQ4K6Fy5Iz7lqb1kdzlY1u3x8ks3ga9+Q/4rJVoWALlpqksrdHHkyux4+FxKqGPejLq
y3BzecLWnj///V0kW2gdDcXYynPh1uWu5vzcJKriXNmy156+iGV0f8vJqYKCfQKFQoN1miDxDiXm
xl+/CGi8A9B18+P8XHDUaMiUeWaBJthtU7OIZYl7KSYWzXiK0tlrJ1K+yAqp0csPX1uoizhGCGyK
aQTm5wmRYBxYFLg7ffoPRXfjyhtW5n6Ji2vqvEgwu5LnIWmKoz8lzxVeDbcdAEtcXDDbARSy40Y8
wEZoXTc/KDFuQ5cnZ+2nL+/bmHwIxMfkGb+4/NcQ527q6S2F9dsev7hr97EVi7iq8jMGF5/bMG3v
azVW7m57+PzB3wXUiFuSrWtDc4bTrXl2mxQHt6mUG2dmEa74fjbBGNryPKrmuW8MnN6uAWhWUt3f
Na13P1wqcrQxVJRnlKW/t0Z5mlvgteg+2UX5lCjRlZWz9hrtz/kRyP43nMPyjGxysLFC42uSNt+E
VYEnT7pPmHvtbvsQy/CdWnPo8HWKPOR53/BXRMKy7HrUHW97/iKCnZBKpYIs8j7RkUV1zEbs9QgF
wJuevsTCaVnVuvZol2dK0eK+qtPsYxEa6va2py9S6SGSojdbMz2TRZe111kt/k8ibm4C2ll4Y/35
kdvExlYBG4+zUyOI+DETvVXf472SfLrt9y8i2J+wpiwL394jkFrvrCJsD9dFP1ZW6BIC11tTN9Tq
qN1bOSpCUbr30eCIkuqXZaubsheH28awCOVYTQu8gJT6nEY22u29C096U4yzOO5tL1gcvo6BrViR
S9ySRuOcNPYbleVrbcm/S5fwhRdhXNhdN2kmv97sih+NZopfSWzjKNbABXRMc7qPMWs5WMrPri+S
vR4HP24b1CKq1XTAxsUkwXNtRdv72CjdtVX7+fLDV5LrJSTu/3H2JUuW4kyzT4QZoxDbM5Onsqau
qXsj6/66mkGAEEIIePrfybvJUiWHa2xZSGgIKRTh4S4i6F0kNeE/CwHw4wia4QNI9MDEk7kfvKTc
4khZufttdJwPEdKBxwWut1qEUP4Lf0ooapzAS+9vLP1aD5Z9OxCaHXsoBf6sobJZHmPQej4ls+f0
h7hs9Ube++36YJLYKLlymqMmyEKU6A4QfHSubdMp+nXUVJAfwKq2/DJoPBTn762soG92QFSO+RX8
nLYDl3LWxggSfx4d0KpvUU2tjds6F/wx45AfQSYAsmkE6kLJs0u1OjrD1sG2skNsMB0Y9MGPDymY
nxwULfRrrACQZccYLATFjyxDDp3xqTFfHm/HtdFYJ4R0TAhcmpiemAITVAZ6bkjzgauJNN8ed7A0
9EbQwLNPiGkkAcRU8NJzK+9YFkN29kD59rjxtamyTogavBKLgphCWj7wFh5nkGyegK0f+YlL4bmn
Psn8fx73tTYQ61SgCNM0yYijTrqAPskyx/YSO9NLL0fgK8eogQSLSoKh/+l0vQLTBzSh6gt0IZRz
3vX3NpRO1rL0J6/BOrfAdRtmvhLQH28cBSu3mWsdBcgB0rEi0C81E0knrz4Kb8C1Sb7IPP44QmZp
o5+VzWoj5wDJ9aIWnJeXRTbhAubU/uiGIEhvx/zfx9O01oNl3CgACVgmouRSC/NeeqBIUqr80ozl
1tN+ZRfZALoJWIMhkYMHcnXxTc2o0tj/mrQxcygvwSEY4++ztqfX2lPqfVRvxvPXft2yZA5Y8iRG
Ot3BuNa9g1ctPiM5qTZclRVTtiFz3CGl6cc5ufC2aSHfUQTw3MMcmO6xBsJUbx0Za3vVMuNaJHjc
RP0EypieQfPLN/0Hk4T5d4XQvDxMwQRRhdwvp/893lFr47JceMLoJJkGZWsGKYV7TXIIRbWlw/5y
6yEA/T5pN7bu28tDbUCdFC4ITLLAu/t4ijBi5mPTQ7fg8SjWGrcsXBEvBOFAH96pcrwDXPlvrIs/
7mt7WalXZx8xIyROJ49dJtfzb2AKL6+QKvn7ceNvGzS1gXM8K9wir0n7FA6NRvIpmJ27aTrobAVV
XP983Mna7CydvxrBBEHqMUFe68JnD3LuBbJc0Dramvu1ISy9vm5dGe21QNBBfbaGSqoX3Sc4dhfw
t3/e9/uWYTPIMRimWlaA3Q5OFiKx5VB+H2Wk1RZX0NtWQG12tboowrYZtHuvpYFeRVQWZ6Rih0W5
ih2CESrg+4ZiWTdo21hQ9T690A7UIXKu9CXKk60n7dpK2LZsHC8OOjbdRen/V2Sg9nBJeK5GgGce
//5KBzaQDsKPPYtlCRl4REyPkFT7bBh8y73eGB5nv+6lwglaOJJ1eGedY67+gKr0rNuC9K79vWXI
bQ8xeV0GFMLp8YhShwYynVUDUi4y7MyHQxvz1wE4CjylVQv1lgPYwj8OhqPYF6x9G/O/sk3pMrJX
psYgyAcyAJlda0M/ZgOQpHBkaFieIaZ2ebzEK2eFTbaGQvEOCj+9c6EFqtEhXdpBNisJILq2r33L
mEO8daAq2el3EoJXJ+hKfwbwecsBe/vypNS35idzihZxU/0OountMxHAm/vVspFQYJCB9BFqoPE+
OkNCbRid6xcsyfMJxW95BT9pBJgLCLLun33zZNmyG/UcckUtWgcyn6YBGG+Oo862OLtXbMHGolEw
AEGao4aiXTFOFwgGQyfN76P3YINQ510jsCFpftWWQd+FwZ34Ckf3CK2YZt56kKz9v2XLpGC6L2uX
XSC80PNnEkrdnalpKu+9OxqoST4ew1o3ljmHbIrcGEJSTzKXEEgCAMjQ7NCG7Ub84O1MGrXRaISx
PIO6CVbZyBaaKR6w7WE//a3L7h9jws/LhLUghgA66PZ4RC/Rqd8fvDS2rmvgdKDr0Wbz3WdQ6wW6
suyGHtJ0DJKTDisgw02zAEp3EO2Z/lerGcJzSk/gXRdRBKE36JlV7h/ag9DRz4DFUXQeqn6cPriJ
N4t/4We0EsrMi4ss2h5EAfWcNAyU9lKOp6oyefU8dGTYRT5BaGydJrUjEXvhOcOLCzuYQNn9BKPZ
YuhYW33rOBGQRgz8OS6u2pUC8UkdhyjLPoEe3quAKwazzH+PF2Xl0I0tt4BBPRDSQI5z0SL+ojKS
LmIoj5teORJthjdg8iKPQvXnSiE+c1YQx0EcNxYnUwKYWHd4JAVi3qrOXhmHjWvLAjwfCDTtLrKv
yBUSYeJLUkmzzw+0IW2Fx2g0ZolzmQRUBesE14azScq/stY2kC1M+sLXJsK9N0DtyY/Fny/8ulJt
5ZbW5sY6Skw3t1ANwhrXRR+dZIn3Y5iFG/WhK6tsY9mgqtbn/Rw7l6V+E/G/d5kJUb5e/cmc+jSW
w8bhsTZJ1tkhc8hYjh6cAxeY7WNYkHdkyTUv1EePd+vaJFn2XDgjhV5y3tzhdkwnXoPrlSFG87jx
tb+3zJl3ysXZapyL6tm/pkk8KDsGf0HXdl+2gdqsbpS4EKcdYihkKghsMwPvFWitjati7e8th8B0
U9Z6We1cGEdgng/jp8yZkW0YxQbCe2XubfCagUAvSk2S+s4WHp/QgQxvrfnW02GtdcuzpyoaQOUj
6zsVwNLSDFzy2VR+ebyyiw29caf9hlrjjlMFUNu6mGD8uoTGXIeCoTk6LdoXj7tY+3/LfIs4A391
FvOrDsD1euAkSoqvbcRNuHP6l3V/5dsbmoMMzZj67kK18OCqJjwsVT77/n4Z1avGeey7ALkM9R06
NuLqFr17zlEktq9xy2g1kvxUui2E5wqUcP2TdREkczNnV7aLRpbV0rzzAgi11vewK8v30Ch20giF
0Kd9/27dvDKiStUxVHllAp7dsK66d940ZLsQwNRGqqEsr5xpENR3gmq2o/YQk59QHHn23M0s5Mqx
YCPVQsXMFI1Bc1Uetk0dQ8jCQDG2h6jx4fEUrfioNlrNRKotUOO2XFziG8iAshvQHRTi7JAyAAI5
Pnh5rG6BJsnR67qtYpCVG81GsUHtPOrVMAo8db2ri9sMapqXRQTEgXvkAJLxeHArZm1D2UQ1M1OK
WVxRpkyOtTtPZ5yDG+mftcYtk2Yic5vYQ5EV9Db/0K1vjh0Zt2IBa40v31+ZNKSvkYcbPSigTwjl
US/+F8Kz++BBNLRM2s1wvE3+XN9rMYnjBKX1c+DRfx/P+dqWtSzaF1nhOAYWXbBCHDTB/evHQXyI
UCF72teFZdbKQAPJj6kAXwxiABlvW8g/6j9AdLxVJLK2P63rmDR5VZEpEVcCZhQ3hClAdHTBP4bc
nHKzLz1JbQQbyDLA91GL+anu4RCxHOeGy6b/Hs/SyhayEWy1hAi69Pn8pELyWTRFf3DYJhvXWuPL
xL3anxxRpBkP2/ZqNHuGZLA4BP0+QhdCA+s2rv08yns4EleSQ2tjUXvI580o59qfW2ardAfGb1A/
piZBHayeQIxQcbJVwLT84hu+SrD0+mpeSN1DQJUmRcpo+07iba+H5htv6c2L5S7SREyPZb60aUbu
eaa9QkP2mxnh6YoZmq1xsUsUCB1YJsyjxnPrLMTiVuUHd8nId/t3jmW8EB9mgIUm8u63Sl+420J6
Vg5/PN7za9Nv2W0NOe5iKuPuyWhXZFdWKHhzLFe1adKuybTqUidqe73BrLOyl2wMG0mGWfSAYzxp
Pk7+DWcdRRiM88A7Px7PWgeWXw0gIZzfMW4RwWn0wSWQmQWq8Mu+xi0bnkCPyIrZxz6awaXDZxwO
ezH21KZyg5ovlUTW3d2MEGGaXP65XmpZ9v25ZcMhCj8ZCs3lXSQ0vGSZl33r/KHauNhXNtFvYqDG
p1XrzN1dGDgok4sHH8oxE7c+Jsu7ft8QLCMOM4hRjx10zjmc9ms9QmyprvutOvOV+8sGr3HKGcqQ
2yJdjoiF51yRL0XVpVMW/Ozcrfjp2u60TDkLIpQ6dF13VxM2EKSbsw9tv0khveJI/IZVm0UZDV3e
4VWDWnmOCr56qUFFFPXH4yVY6cBGqYVDj12K9Nk97B0fvjvPyNXt8uzfPB+rjZDHWh+WAYc92H9x
zxRpOLPsJGj+YaGPkKT8/HgMKwttI9RoWDU6KUZ4EIN6NgDFHYwbPIEK6TzUyXOfbcWGVpbaVgGd
wtjPkJLq7iyU5GzCnn3oKwD7Nwx6bZqW76+uTb+LQYiU6O7uhuIjeCb7gxqTb0OOOMLjeVr7/+X7
qw6K2KesSJruLimc9QY1UV1Sztd9jVu2LLRQ8cgCnHUDoKCcAQYMIo/S20I4rf28/+vPIxUedUNQ
qjsvnbY5ED8vLv0sAXbc9/+WHUNYSBvO9PxUCKSLZFx9plMxbdRbr5ymNrisjiF25fWwMneMPjMT
g1wySuPqf8jCb71hV3bPb/CygvFi6r3u7s/im0CK9l0R4eUamM1s14qZ2Rgz2npelvhRd9dAKqBW
Wf+xpE6eZOBDVKdJ3iFAstO7s2FmXBUjEG0DLFq5JfDF3YE7yMLvfhfYHG1EVh4xg5JXIrqyvzZF
Fv43ghBrKxa4suA2yIyDXkZD+nt+miIgRtxg+KE7/7uYkxfW51071saaAW0PPdI+yFP2wijU+0M6
1N2Wfv2KvdkKn5AM6wG4n/PUVHF1zcLQnIJ+C9+9tpUsYza8HXli/Dytp+B7DYGsA1zim6r7H1pj
08482QhPrXVkWXXWix6GkZfPyGh9y+LwPo3u1YzDV/Df7q7fo7bEJyhvQbFFW3n1lyKymrgftrfq
20OIbVQZiwPRTVGnnjjxiTmAnpY6RzOW/dnvSJG9F2Dwv8f+7G1JnL99ksQ2V5tyuFG4U4tUFE4x
Hycjg/KsZ0+9F5Or/U97dm+cLMN9dRkxh3c0CnoFJm4QJQGBpj62rruPACi2QWcos+hV3BovFSgZ
fHG6/z800982jdhma1OoDO0iCBZBgrRCSJgRp52OeVn0G/HgtQWw7unQo92UgHYiBd2NPPkqdg8k
d8WJCrol3LK2qazb2jWD2xWu8lLWl/8WkYKohJqrGSTHrTpGjYGAvReX3fnxWq8NyDJ3IhKndAbl
p2Zc/PwFDqYNOFHLEARcj7tYWxPL0OsaCn7c9F5KcyfMPkMEqkmuBVc7UUNxYr+qfV/2VIIpiRKn
uDMUQVyjme2rl45t2JkkUQha8SJPyRKNDAX0jRNnKyv49mUU25AzUjOvYg0j9yKas2e84yDplSEQ
WTsNedd3CNnvWgObxc3tRQW6qirHQ8vr3GdBJvKTT1BW/rqv/WV8r44MWvZzCZxn+2S65JlJcKUk
YLc67Wt82buvGnd42YzuOIdpp1BFe5okIJGHpOvjvx+3/8I0/HtULP4Ndgb/ydUjljhsAVGFeIIH
lppMnZaXqQAIpoihf8Mh+HLEif4ljLrxQN3gPrhxsPHcXtsHltErPfvl3CXTk4k1lL9cdjSowyR5
8DPCjfV4mCt2aOPTSOmDAUzIIKV9NHwCo1I03hzud84uTzq2IWkTgWR2E0T93e8ahLUU0Fcou52Y
I0OwONMx0MO5NMlc73sXxDbZG07guYQsNerDO0AySCD9Y+yzb7tmy8aoETl2JlQquuvM+8BzBBkj
gRzKvsatZ/ckcr8xIOu6B4P/c6CaH7io/tjXtnV7a8KbpJu6KIVAB1iIE9SBBAkCc49bX9mov0mD
MtcZQLyVpWDj6iBaw2hyRpapfS7NkMt09261wWkTVAR4kvtRSlQtbtOY+/zW9K6bXB8PZMUabCSa
53DpBQwCoQeEk4f3ed300GMr99Xnx79hw9wuY+OSLayM23ZfkX2oxafBCTxH7NxD9s0NNVDuZiy6
S8ej4uCDcpUeS/glu0TASPwbLgwaJqWuA+dWlyVqPyCgeRjK5N9902/d2UqXk0s8UGMeXk5aFgKM
HvB9GYLYhoJJ5fdtlfn6rlvznoui/JGjwu77rl+3kWDAfZqsTCByeMhMwU86ztTBm/elbWMbCgZO
wAD1ekmUZtrJTowjpFi59dbjd2XX26RmZqRK1qDYv7ngL+gPrI2av/0e4Nh9U2Pd1LNsIo/0HaZm
5h2qlRZ6wFm4+xB+sc1p5raOVJVXoPlOuOF5RPr8GlV7nSSb0EwkuuJMCucGKsX5PXhowwPiG/Ft
39xY9spHgZk3XQadRMRCwyWdkVfQjnnc+jLDb7gwNvrLnQwdOoZ/d5NGhCfaBZN7ZLyUl3yTKXyt
D8tmCzpGyrDKgG+kLc2PuYiBKaCN85xIse/WtWFgfsKNI2cGSkUxgw7nBdYOmZp9mfk4su5dwWqP
sjxA86qAk8dmcYfSpAshALGBdVp5vdlgMAm2uBi+MLnXtXeFeNJxEpELzm36PGfw7Mpe/3i84Gsd
LRf0K6eYB70T0UpGN1dG98VhpIujOjR3r29O227Qyn1v05rpSXCoGiTyKUugCOUPlwXYNsXzhzLc
6WlFy1n1aiRTQNQ0tWOCgMAIABHeKXl2cBxlLo9nauXMi4Jf20d4RErVc3NH1Lg9GA2zLvOtErq1
ZbCsWpSgOEGprblLTi/IYqkSsFROvoQtfe5GgJT2jcF6Q09RPpGkD9QVnD8jSgxRGLbb1bKBYlNs
RB9BKOEa1qZMDlOBONO5n/lWlefKAtgosSlEWWmUqejGq7I7TEBO/BchgLnvOrYRYpnXZRCnieWT
6NG6MuHdDeCtP573leW1gWBcQq86KxroYYd+coOG3OeMgTZ60QeMVfjUJ22x0dPK4WpjwXQ3QJjE
Kc09dNuPBNwhJ26Amsj5JDdyfWvLYF3O/jSoAIo6/VX27bupgmMxd3JfTDoOLSOuuQOJ59mLU6mS
j77uZTo7XG8cqmtzY1nwot/hkTZ3U8rgE6HYozTFoVF9Id4FUdi2+27o0LJlVtaRKPMWExRFPzmP
slOOD/tco9CyYFqIRbtdMkC0yNSefAYJ65sf1IZ9fbxV15bXup15PbEhrvroVhTOQI+hE3+KqOPs
XGAbCyZAfFdWfhjdsmlG/rDN/fq58pCo3PX3NhpsqqMo60jWPfkzr6HNhBBL5MPTeNz6ygayRT6Z
rop6aklcHF5UPFC9MYoD6UL/3vbu2G4s8cpdaePCil4i8OGjnsmNUNQSRigkJWRmh5JCTMKbdyLn
YlvnE7x4UCyTJX8ijo5QUV18mHizc5/aCDGm68aNGFibOZemPrpdS5KvwVA7/lYyfWWj/oYPo9IB
Pi9DlSoBpc+BDubTC43346Vea90yYqNQI9/2GbkRaJ+za8NUfoXACtlS+FrbSpYdFxW2phMU5JZF
8Od0iAOCdPW3eEa1yL4RWIZcLHpxs6exjZCb5HoOTuBy3tLGXrnQbEiYJLnOhqIkL24j+OYGqHuT
Hnqrsur+AdPDHB+dyZ23Ut8vxcFvvEtsxU+TIMpIE4/cTDN19UGiiq06jONAoI6QmLw5AWs9fyrb
ltLDlMko7A+mDM3ZabHBr0FDJ/Mp7sbwv0ZGvjzhLwEzjuZx+lN6jcvfM1SQ/pnBIQpAlDpLOEiT
H/1R1H0tzrwtE3ZDEUz5wy8IbT67bUD+EaC/bC4huLP+ROCkeM9kk48Hr/ACDSVDv9cfHbD0/0lM
Hw/HWbCpPOicBMkBQBlXPQ9zLrKzEQDM0AMhDYnIIYsaPztJ0vMCT8Y276AoUgFlDDR84QBYecNY
wvzD1CeaByjJNhpM6wTFyLE803Ksmy/hrGXyhbgUMRxTy7g41uFM1dGH9pnEBoO67FGrAnEefGDV
ATx3w0dQ9uFzzd3g88whPfIRJY7w3BrJS/1FekNA34c8AHTII5qNH6YZ1WV/xo0TFyeAksGj7zdj
Hxxj2oz/iAIUp6Yp5Pc8p1n+ZGpiICEcNV119JkDTrQB1Pv1sXYGrU8zzYtCQ62a8K9VDMqxo6Y0
98+Vm3v0GId12G8UpqyYm01kx/gMOpCYkBsDxf5HBi4b1o/8qY22RNvWOrDeUZCa051LFbkVGOtR
wYchJwq65n4sTX7aZdE2oV0IUcbO6wy5LaIGVA79qV0oSPY1vhyEr55PwgNLYSgqfeVA4RwNQcjF
kGCf5+UHvzbOwkDzcozIjWv+xcQkCw9xVLunIO66LR975cS2wYBT74D0h8bkFrrZ96IACjNywi15
77XltY5rHop8xmWjr4VDqu9FHTrPPhC4f0aJdDe26Mq1bwMB/SovGz6b+GZIcmP9cpj6SRR6hxz8
iJGqpLPPP7UBgWwoG/CDuvGNc/DMUCee7w3ZRImtzJQt6ioqMYx0juIbjVCMojqA3ApRsHPvQwXo
8VZdwixvXAY2GhCqfAlI0tFFGI5fqeObszJT7/7ldrjkFo70EXUwl5wHpfvP4x5X9paNC6SSVTGB
//X/pmwpbg/zLRaAtbaXiXxleIgDJyYIsghawa4bnPwQlBi5kVvh97X1sO16CGmkWJY9ucZweQiJ
6n5MLNTnJIIm9OPpWevDMm8JRWWRqRxDIARgKCEYmCrwvgXcahcEPbbFXeUs+1IOHb1NCjFVgqyO
/8EBW1y+gSJaWwTLvjNX57rsx+SmOvE/d0LZaGxQcfB4etYatzyxyREkGpWLh3/iCZMfChnx6MS7
cew/7erBhgbqOiuCIkZl/4sbbPLws0MQn9rX+GKGrzaoy8jiB830BnLrqjhKglq5YwkA3EbCd2X3
2FBA4A3DLnJc/Lxgzjd/CWYvMDpQhO6MattYQBRiqCSE6Pf1JXKkM4RSAY7pD/uD/jYcUGs3qUCk
YlDvAY1scJvKg/DRxb4lsIyYogiTGM8396lVzzpBVAdHeH963Pja/FvWyySk2VTjmXtdkb/E2A7H
KcPVFnQ821LlW7nbbOI5cCS5LTIXSVoss+Ny88kkgn2YsuZU5pvw1RU7s+VaiYbOWQyRx7TGc+FA
oMZ2dMApsHMNLCtGAK3xtSf0VccL4XWG1uNKfNyzBpCm/NXGFJ78zgAukxSxu+DANFRy64Z4pwr0
pBv///YyQ9Tu1y5EVkqet9QDj3YeSnPUBCm28lpS7YflpXPCYUsv9O11gD7Zrz25WkjoemP7Hwow
VB8g1SHeNUgybMR41gZiudpFUI2IOE7iCWLxCuC5Wl4yVDmcyhgVko+XY20ES9evjjwze61M5pCm
0Fon55fSy8QnX/Y1vnT6qnGaiB7FME7+jArw6JnPLPnUlnO/C55DbLFWHzCzME8qnKa6hwS6jyKP
U+xsMe+sTYz/67/7AiEXvFnD9IUkVwQkuw052fCA1xq3LuGlVpclYxIUh4lEP0OoMJ4rMNqd9k27
Zb8FKkWo6lSYargQz0pQMFH2CsyUu5q38X109F2wQrz8vB98R4m/PDa1UfuM1wb4uUk7GZYnLeLi
oBCeqlofplj551bq6bJvAJbVKlT5DwDLtDg90QVklusDwnXfHje+YrM2pRz8Z78Dh0+b+lH7BN1x
7xunk74OZIGk7uvCstlMFD4HSVCbgo3dPSH4kByIKbvjWMElfdzF29cYsie/7n6TuWAs78M2VR6o
Y7TLuhPk0dhffdRFxz6vnc+P+1kxBFuftfbjSaEQr025bD8aBg7HMtj0RteWwv91EFxAXzbzyzYV
C4mJkHhzcAHuty7ZqYRMbAif6SvJ47HMoPIIzTu9ZLd6M+x6ChAbrie8YIrhgmZPvHKaI4nEDQHO
fZc8+Q2ul+i4i30fdgYizQ+U6wTCZHOxL4VJbDo5l3tT1nPYWOiDoGki+o+p2yypWdk1trppDZIh
pxM9dmfiku9h4vf/DbXpy33n52+QvaKc84J7Ls6GRVOzAgFr728GWNZ+3rJeVwWVHyuN1kWDqASr
nOjaDtBW22VRNkyPiDoCKD2YioMbev9lQIV8HryabHhvK+eCjdILY49AB9qp0gWtwcGVwbB5so4+
b/NNrM2PZbVZnSGs0sgurcfIAKSBF2rOnW5jbd+OqED/4tczQVaiANWBKZ4LFHFe5KDIuYC/eAgT
0h6BFehPwO1FzwPdBICujce6jSGG6ZhiDquUV+J/PhC/52RAcfDj1V5ZDxu3x4JZm75usZlq2UdH
qnE+ZA1q/eqk/yPQeOE87mdlEDaEDxIBxJlnWJwOG2hWKZ9F8UF383h73P7bWRZig/hA4UvjyneL
Z2jJR2mo4uW4/sjC/A8tMufzUOxUlyc2oC+bh0q4oG9M4QaUz4KN4itkJvx9uBNiU7sxh7So0goq
cAIGFGjKtnjXmS1q5ZULzYbzGda3NYiPqlSMc5CauiMfiyRSX3xfbBGnry209URGJZAJ28KtUuoU
H6TAi6OtPP/yeJXXGrdMWzizDkjjVSnqU8U7aGbxpyHbh1oiNqBvqsiMUKnRN+MiYCB19AXI+S2X
euXYIJYR11FSFq4rhytBkR/EtVM+hHfu6U8QYE6d3jlUfKsye2WRbUQfKwMkHCutb9Os/e8S4MRq
cSzyP1Gf7fx8vBBrfVgvZCYVTtih08AmmAtr8/5L39CPcbV5T6ystI3qoxlUlKCWxdPMHeWNVKBZ
kAxFLo9/f6315TR89a5EGm+Ye+MMKelzdaohfnodFoLAfa0vk/aqdQGWTVBZxzotBMIf4SDbsw9I
387WlzG9bj0ho+yiCRWJCAHWAfgYt7GUa/NiGa9Ogjbre1Pg7QEa5aLCvCyi3o+nZeWq+Y3ZrW1b
M4x9kU5zWLO7iZKqYkCojcAPHHXncOEes7nadPJWroTIuqlRQqR60CWa6+JqiIy8W1gCVVx/7KCN
0/f6j8fDWpszy7KLImQeAjv65jtl019EAKDINTGuzn487mBl3mwwH0jYvZZyFwtO4vDrS5qIQEf8
PI2Rm84oQ9+3sWxYnya0dFt4NuAEgXIl/Ax5SgC839m69WaGN6xCd2b6pkfthABKg3MVobR82liG
lRPJRvOZolFIxY9DKssWcHXmDNMZNLvjzXNBCfZ4Jdb6sAwbYFaW+6Sc0hffj0sETAFl+FcJtfNR
ZYP6ECrNtQrG4RqWvYPc/1jNzSmKXU/uXAbLwtVA/HpoquE2cfKXXLhQu52cusRG84mWZYNL4x7x
tNL/8OJ4S18+lz5zNxZgxdZsSJ8GOWDWlfOQ4u1WHkwPDkIgmIudrVuWLPKOAg4T4f9Nlv+lOtB/
L0fF472z8us2mg8pp5IGUTSmL/D0CeTAx1gOwS6kKSSsfr0Uat8vaU49fSOeB4lhIcP5AHxo9m3f
z1vG67K5MeGc1zcazn/rJumPuc53bkkbxGdm3gZVosaUc/PDJ8IcoiTcqB5fOTtt4F42N7WqEEC4
KWcBQnslcw6hO1XnoAUfdtQPkmwY1srZYKP4JDguIl5wwPZjVtyzLCne01yNh0DupIAkNowPyjTK
qaHPkBYj6KqBd7/2PUjG9i2x/+sOmnQ8Uhm0YyrHJSME6dlz6SCc9rj1tXWw7mKd8Ewh9Dekuqo+
S5/Ehwzgpisb5XMEfe8N7MyajVkGzCKkIprCmVMCMshThiqWc1K2GyH3FXfCxvGxcMzDCMoPNzmg
ypP7+jgN7gdQXVwpyz6MoNJ4PFUrg7DxezovICSoqhGl0ah1c7MQZ5zcSp6tNW4Zcla1VTwXmXd3
CwAP4okcIFW9tchrjS+L/8ozlciCekHu6Fu9oNfAie0eo0H9s29arLtXgVlMajcc0qxBpdsVkuTM
u0cZQNEbufW1v1++v/r7AjnpPDaRSWlbz/Mxc0sdnRDa7DbcuLX2rZsXRTC9N1STgfUi05fV41fd
7n0U2IguHxQy0cA0bpcM+i1Zy9UlcjYfryvW61vW6zaQrciVb1I3F/Iq1ESfQYgD1i+Plac82BRg
WJsiy37BpV4o6Q4GFciApGtfZ4eYbJVvrRzQNpZL6CYOGvDBpyrM3Ls/6OKd7vGi7Oa9oSEb0OXL
XHu+4+JxX0LuycSle2rM9PcuA7ChXLz3WADMF9LdGkUAM5TrITTku8+Ra7x2S5liZaVt9JacNeQc
ht6kKLj9QHL6calx8+vmm+NuyTKtLLKtJwqqE5SZhxxbdVj01TTigG4cbdE6LA7P74A36MD9asUu
FEfKFtwnCAFGZxChQHsQB/UYXxCO+jL77DjHzb6D2pYSNaoz7SSNTikfq3dcIH5gzBTsbN26j7GX
RK1MPqa6BQkKsnX8Ak6ULZT4mjHYFh0UqnOCsU8FpclxoVIEd0F/jIr4y+PdutaBZcqqB8QX9XMq
RZ1s9TGrOORauopAv6DfYlJc2as2kss43Sgm42bPwsn+yjiqDvACSW6tjs21L6S+PB7JWjeWa61A
Bak9mEHqgpIrFaVHvimi6akogX1vBaqANnykBcDyxta1wV11GLAoj3ABceB947vU5fzebYcxOSCO
UVZHAa4l51DTmp1FnOjyk8NGxLkfj3JlvWzcV0h4V4hMmrRulmogDlV31tbfGlk3G6+rtR6W76/u
1ywoRAytbCQ4s7D6QkdgOUxTt+eBM1AYPh7F2lpZ1u8Hre+bAWe8EXVzYkz/IaBNfFGSPud4222M
ZOUEs9ng4PIx8GKIIUVhin4HXqVhOMxtJ3cGAWwIWAiSuSmEAm/KCBS76kBmYMDfeoeuTZFl+ahL
AHY9NyqtO1A7innIry9+IEQvs+cZjIyPV2JttW37r/wx8N0Iq01FQqArx7szd2h5ilA5vXFEvt1H
ZCPBRD7lOppnlRbJIN75efJx8qBptq10sdaBZfq8ICiHSXxgPJTO/mIkaa7RQKvjQADIfzxPby9H
ZAPAQvCtOAI8Yym0zIozo72+1C3AEuDGDI7GH/chFyObA06WrkjGQimwyPTOUdWKnvWgqrRrQcb8
eChvX72RzQTHnUjGstV9WtPBP8p+rk4sxO1ORj0fY0XSXHbZOVk+Pe7wbTtEUODXE0V0sdOESaXS
MED1nx/73/1i2CryWFsY211HBqLnbmPSbNFnEaauDiTEwmSFZ87RILPzvkH4vw5Ch71hfruEtFC+
dCpckFBFWbkFhlobhWXtfjW0TjP5+lYgbPbst1T9H2dX1mQ3yix/kSIkQAi9nkWn2+oe2+1t7BeF
xzODNrRv6NfflL+XHmyObujN0REWB6iCoior8wG9TuPVg6j0O4rn4Mf7s7DtveHuYlnqrAhHHc+9
Po1VHW9KlXKaPlXtePbq4gUdYO/uD2XZdRM9pguHpJM/4Coe5BdkA/WZ+s4x5IZvgsdQmVgX9Jb1
j7IrqpOEKPJpCg/Cw32TEy6rC1omtUaOupJB1OrAv63dwec3Wkb+a0lu7tJyajOcVm5Vlqd2y91n
W4vEsXXfDslX9/ecJXmSIXn8qDnr/0h8D7XXJfMfjn3d8GXVNF63zNvrRmhsa4uFrzbRqPtftxzk
v6DEgoT1Ks2x8BKQEJWjIpA04FZfdPr3/RFsVmm4cZa0rpPLdY0T0EkXq7uelo2G5P7HbT/f8GJd
TyqYUo3Fwfr7kF0qu6sq0bZVpuDevj+GbQKGB3OfJN6YeMvPalmyQRodz/l66NsmVEzXQEq4bTo9
Fg3CMjF3HFQLwY9jHzcuaTHTzGkKMj26YJI8d8GyXnXh7h2glmUxkWIyWTupdYul/9k6jUbnFFKE
e2qNtq8bLouDn7l51urHOYVaI4QCg5Nu6T/3F8Zy9pt8bkhTIgNXb/h4Mrf5mWReftNV75xblw9f
0IN6rOvF/wUxlhFPCjFjIGinSNBp9sEDXQ4izH0TMlZ3tQTJFUwS51oLje6WfNnXbLK4VmD4ba9V
APqgCr8dZAL8KiYKWSiRwvqDKjyUWfRNyJgCCAb9V9tG1LU3XEjQ4eTJkQO/v8+2KRieSxrVV4gb
9GPbBh8ViGXAZhmm56rf5ZP9/cvUN0FidbN4KOwhsduH8hthsv6edJXXX8akFOBkg5DBA1DLwYqG
6WVFJ0lI96TsLXMzYWMuAxtvIjt9G1HJP7uzoGft5NNl8nd7eiw+aCLHWDUkTleQDFW/Kf2WEanQ
LY9FvL85tq8bHg527CofylUDgOAlF0hsp8OVioGs1/vftzi5CRernb4UReXpG7gD34ome9gY6PkE
5kCd7GmE28bY5vbq5tei9hvqtFihJARAHI1JXwXilvesmN5PCf5xfypbDeLX/IdvksG1BIS8VR/q
W9YEwYk17nc9Uee5Zqp60+R4djXw0J2xLPEqN9y+gExYGIIf5AZqhrcb6exWz5FIDdYBu26aKMOw
1+5uG8q4vMfe87RDub71bXEljve2hW7Mxrw+Zv7HrWF56I7hvUFH9d+NYnMGSgDt61si4C06H7JL
l887S2ZxRRNWRtq+0Cn08zZ8aELPfUIHEikZdJfFk82886a3+IvJFydpOPXQB3KemChlBFW3fxCN
H8Mm+r+AyvJ1XRn0bJ9aH9Vr3OV/gg5lj+jRYr6+4elJBQZssFfR9OSCuI35H7MRmPWxfdwQiuuS
7jTPWJzRpIcjfjH1zUihQVSjyCaUH9cDi7MRlQzHS3YyXLZBDI8nXaE7p3dgoy2kP7Ll01zPl6Lx
n/bdwrbRxvtag2J98f3au7WUf+MZnikBBeDi/lFis1XDvWvmAZBVd95NqAqdG24WdiDmRf3ZP/tO
mB7D6kIP/b/+xn2EPbIG0jKD4CNR/OPa7HmbzZpMV85bXi0tHR76fLmwovi4FZtZ+FcZqq8BOSaH
6ZvQMnRwNFW9TN2DmlCTbGdQ62wMuvc3wRI1mHgyyA54cw8ugIdCzRGB/Gy/8hdeFFGW4xGQTe+V
qGJnnaJjw20r+eqWkolypOwbAkyWBgBsA/0lNTnX1Pmql/Xtdto2OHmDgwU5NAv+d8BiGcZOJHX+
QDx03iVZ+ndA8r0Xq8U92GbZr2bDAz0vtPFwVDUhfUkSGbx1wGOy49+2rxv+PY4gdGdaqWegL98T
L5j+DMuJ/Xl/I34WwH5zkZtqonJK+qLpUvXcFt6N+Jti+IJq8c82CYHtYGn+UfToj0AqqrvMYjgv
Y//XohfysEy7xWTLGWCi0QpCVidAcPRcFIH8RLKRnJPKAx63qegOJMQ2hOH/aKKTbiIT56lQw3Ru
5y3HLcBZP7hBfr2/mJaTmBnngIZwBw9rXj5DLLU/oQEcSc6mg0QMDnt5WYME/DCHRjIBahJiKx0P
Uvmc1eNfpF/1V+QN9aVS8tsya72TCrCcayZQre19dDg4ucJ8qktbTNfRRz1ALGieGXwkTCYuj0m3
+CYFHfP9bEzDsHiS3pp+zBL0gM7rTC9pk/19f8ksoZ2JXANP65ILZ1HQWSP5s3BBcIV+qZJGVTnz
b3Jq6/fdQP3YCdxpL09jsTkT0TbLEXkyJoonlU79rXDyHI3wyr9ABPSgWZtQNjnwJqgGIp+RoXSB
4wHPmkB8cQrJ0dKNCWWTDpJxqZMVz6pAQgsMx/W5R8f9DcmWfIenxOI5pmYpGVgxu8pHebgcxE0W
wSNyTsiwd3lybSr+8b4J2LbDOAJGv0ncxk2w+30RRi1d+79kyt74OeAl90eweYxxAoyLW4ah15TP
LkH2Iwud8QoYcradBd4ZYChKr1XejGLnGrVcDSbMTefd4rlgIntWdAHqmNcF+Mgmr+Pidn8+ln0x
8W28lwK/mhfPMtMOXqkoyyoekvTclXX4hrqet5e7s6ycyWTGli5ce7jKMygDMAqg5nL52KPaBhJB
mtNnzyUOOQQ99E11U1HnYSuHBASFGYEeABh+6Ln0ipf7a2axMpPOrFXF4g15ht68wkc829ZohxH1
8r3pDgpk+KbG6ZKXHF2ehXoAhfzj1NcLwsFgr6Jt+/1GsK8WEYDApMLqzF79jhSNRKaNvTRs97a3
ma0R8WfSLyGK4YMySKJrFUiG6UyVuwfutdms4eVF0HtpCaqIh6JLv22ShXU6RcUwQSh6r2vLNgHD
zftOysJRQYMtThPv+6gnh1+aISgOlrZM/BvUVYJEC1o+8Il/81jdnIo8/XTfPi3rYwLfsmUBaRBI
KB6IO14Jnx6KPHsrKvFQE/Fwf4if8pC/iSp/wb/hPq8J7tmnAup7IGoGWVrWPCV+XpwQ9y+nDk10
6dg956AcA352j8jAYromIo6sVUPlsDGPZpB2/rgR8tRNE7yEhP1zf2aWnTcBcSJvAIHJ2/JBl/P2
XgERb1Meo/f3TTwcqHhqVAND/HwE3PkjAq3wYcUcjv10w68B0AwmJ/+5OMmaPUEU1r9V7jEmDN9k
MpPZmo4LtHpA+srRmzxCsQQgMkhnpEs770S9tsU3PBvir3h/QG8R69NCiernC8GDFR1bH8Opi9JL
c6iu4et82FB8BfjF97v1LKZpAuCE6tNFuARHhgRM7ARAz3qus6k/N/OuEpjFs02dU9dzOlVBQgev
alK+zCNSTbn/MQe4Mi/3sEKWPTCBb5DUGebCSTEPVaz6hIgQd+cucNy2StvMXr2k+6IjKcF5hxk0
/XwSJe5/thVIoDm/p1hnG2P7+6sxFCRSVjRsYQzOC7BsrMnfYJlNLmPo8+iQKZkCp23vZFkpWwxR
rIEfoxeWPzYAwByLykxMG1oYJvS1h86NVeXHjJCzCJLPdeE/NgDR3Z+BbZGMK7rP67ITc4kZ9Ar4
hKyS0xVsav4lFzq5HBvDcGfWh9QfGlZhI2QS/FApo+0Ncpr+fAE/8dzu5E9sUzH8mvS8qwKeYioJ
x7nXh+OfAvS/f/hA7e4cTL8fgpngttJr6s4pMzfyUv+BTuO5a6uLl+6BtX7vc8ykOCvpnIyQfXWj
lvcPpEdizBE02NkF28e3gPyVOwjFUO2iBZZHMEgRyQzMpnmWHuvTA7HGfz/fuiT1GMHSkLpGGn9w
0KeHLrKDP97wZTbwtqgKraNRTKelG251WuxkRG17uq3Xq3VJys5PeiiupCfCUOKqifvvWEwgHZNZ
t2M2tqU3bmQHipMUEMs1qmR7WZl7htr2zq+3fdrw31EVQOlAVi1StIiWpX/U7XC977a/v2VYaLit
okMium5dI1ovN2d96vvyOmbVqZoO/nbDYQFOI92ssKk+76PMC25tsEemZVkWE4/GMl7kNW3XKE+A
3SRfQ76nbORt0/815GUmGm0iQypFi81c8ii8guj8BO7wN/lJXhz/PO8E1hajNEFpfgISodAd1ygJ
hxd/dl586kfU6XYSfpatNVFpoUgAOXG6NXKX+ra48w3032/SXp2KTu28vW0z2P7+yq2aYSFJ2tdr
xDllFwd0iudmARt0VbC93vjfpxKYSWfWlipkbRpiiBqa1izLsyu0PZNrT0V/BQr5m0dKuVPhsxmU
4cIQh0tT5cNWp0xf+dQCzL53Otg2w3BhNokacpLNGrVgz76uS1LemgDlMNI5yWmRSb3jz7YpGP6M
AoybeXrFGbp+Kuh0Detix1pDi0sYjszAaTbxcrvg61XmcU3q8WsGxqUzRNjkWwnFj3qje4VE9Nu0
pMUOgsdiYSaArc7AT+amDkZ1IZ6IHKL3lgMCc129Pf1Ei4GZdGeD0GDFDSYdoVMWmVbpXaquOVVu
cJ0VewEpwE7kYtkZE8+WpJNMEya9qMjz5tRLud6mHDW5++e47eub3b3yxKFgpURwh9tnmb7qYf7C
+w/3v2yxXBPMhieZAv2tjx3w6/rP1gkib0HVKqUfVap26PJsY2yzevXr23EQeM0ySHF38lw5eQT5
w1PI9JcqzHbCbNsCGb4twnz2VJuuUZ3Imyvo+yH1d3zOZqOGb7tqKEYiOSxIfipdcLy6b4Js54S1
/WzDn0mjkULNt3i3rtABytWsrx4quvf39vdlFBYYPk0qv1CTLsltwy+BT/klyaYH0g0fAGB5S0f2
Jm/my/2hLFtsItkCyKIRUNDpiGZFcmoVOoVW75rO4bUk/r/3x7AslolZQ89I2uGLGgnCOvsBJdeO
nDRCp2OhjIlXA2VnjjRn50Ygl/0ufagRrAOdd4zIcgyZ5GZhV/q+0IGOQL3oQROd5S86778OBV7O
mVNMJxQfy2NGZULXmFIQqg5TN0qGznFPqnZE9maV5dDt2JXFI0y2M+7ItBRT4UUgf/Pe1FtxXnQy
u3o+VTvHkm2vDX9Gpx7N+eK6EZJIzgnCVuI21fNeAGj7uuHSmex1LZIVKzQ1yZWs2fId9Gf+52N2
ajh1UU269123xFt5Fs6zSJYSQQ24uu9/3rb6hldnoN4I/QRLo1wk79omqW4yDLzTlOxaq2UIE5Km
U2dpIMXiRgXULaBq+RGqkx+q9lh2k5lYNLT7gOSE9nhntoK84wjF9Lmaht2eS8v2mnC0kStN8R7B
ncb7eW7f9CBFSh6hnhkco3tgJiaNo/EZjOIEBkTRjaXBjfi4chCf3N9hy2FqQtFm0MupeZzwdQCP
e1z90f98rJXVyZuQn7o/jG2Ztr+/upbnvG4U1G+xy4X7feNbgupUdjr2bcN/ZyJCPPFhpAU6LM+1
B4WpIBuXna/b7NPw317Ms5qVwtdLICalV3yUKQKurjnIOMBMBNraOqniXeZFa4Oy6VSWzrUjNL3e
Xx3b7zdcuC1UB8EpjrfbjFufCDSFMLI9eHRzjImPmQi0rFd5BoC/G2UkdB9ZvvTf/Y7U6Y6JWmzH
xKDVlPpgz3RETEIdfq7rbmpPXk/Dd/cXyPb57Rp9ZZoAuA1zk5dh3I+h952wUULXbP/zlvU3EWau
k7VAquZBzLyZj28GdxirKB+Ju0SDR4BjPTaLbfhXsxg5eItCfw7i0W3IGIGYDWpqfcXJTgrANg3D
gZHiIozQXMSF5i+bZOZZ1VkbdaxtdiJ32wiGG7vDFCa6aLeM4Jbir0AJ1g4Zf6SqOzqE4ctAIo8i
8FMRS1emILFDq45PxXgFl+GxXmDGjAtZDR1othraPGgPjRx58yYrur+mlcVLvhdq2wzW8Oi5EGmZ
LFBmVkVOPjAegLm4bAC8O2RJJoaMg9TPrVQm4qwDJJKhQuSXku+8nSybbELHSNvlUIh3aZSgOqqV
cB/JOP6xVFlwLPFiAsbmBe32qmJznPiQgxAlkrIEtnS9vzaW2/IXsJiTzYu3eDQaWQMdUZylracu
YPF6Hoo6OXbjmOgwF/386C0VuHE46OTdRPmfu6kjf1T5wW4vZqLD+nYuhzAbabTJJv+8joEb3jmu
LdkdExaWDawep3KeYp0DPC8cEPWMi4jQFL3eXI9nj/PUi+c5n953vfj72L4Yjj2XuqkRYpAImhTN
KVMjubJmcaO5q9KbH+SB3Nkbi+9Rw735gOynUwoazUX9o2AQgobizl6C0vZxw7FFLdkw+OkSgza3
6F56KFxJeaIFGDF23M8yggkMywJG0yQtlphNI0TjddLw9Vzqbk/SxOLeJi6s98ux6Ip5vfWqrtH5
AcoektZRg3/c32jbAMZl7YZFMc1+EsSQV5KRJghQma5Bcuo0e1wxtiE23391k5KwB94zqGnkpmML
DTNgU0odIDhTeicTaduFbeRXI4yQqymSwoVouXCwtch8hm5cemVX/XtslbaBXw2g3WnJQ7RBRiNF
iapP8FoQRVvHabcr32hbJeO2lghjPYXmBtzWOUShp0JFgDN/SXEbXY9NwvBpkgaUuz1eJlIwZIPJ
yhCYOdJP+MlDy5Wzc1zZNsPw6LoJ8tUtENgwXo1fE4VcvYd+je/HJmG4NJCRS5fjzIhb0TzNqMm/
113nn9bSk58PjWBCwuoAGR3ViSBOcv6tnyAilNRFcVopcLL3R9gM/zcVLBMY1rORs67Daeqy+f2m
s3zZkHNBOb9PF/Ll/hiWXTCBYdmch2gtKEUMEEPyMK+9EwermHeCgu10+N0MDJf2nAFsZQQ3qsub
7rQ0BBLBLieXqqcow4kqPKeI23bs1jYVw7sZdwnKTGqJIcq65Oh3HdoJjDmaL8cs1oSDJVNRdcIt
57jIOr85CxTP4zwBUHXn+xbXNjnRGFRZJ7+Q/wv1a9zdz97qfwvXgzhPZmLC6iD3AldtD15Gvkux
em8TiKfvPOdsv97wZxQ+8fgPkC4RWj0lo6OvRUiXqyOa8uAIhk/LcHCEhPJeRDsHj+lsmS/IHH5I
ZB1Gh7zBBIVJLhJGoBocjdr/pvyUnvKpEjv2aVkgEw3GeTnocmVBLAkNxRnywXWJ/u98nE/duA7+
wTkYN3W7LgI8S+uWmcQReOYZ5P268iDPMzO5znQ7gt62DSARCW4q/zSToc0uYD3EeMf2YFu+13fo
MKuMqc6/9VOYDVdVObX6ETYu5XugA8u5aqLBoCmQCp1pnNzlAH3Uij/plb/rM0ecnDw89pozMWEJ
DXk4dQuWBaXv8tyHyI6lqHvu3A02YzIu6WJxkAwrtvxz26CVVfcQMVWywIG3cRjc3wnbGIZHSzTo
ICeWQGt0A9wkrS4vfaDLB6fdpc23bYXh0lAo1BNE2/RND97brCtf+nqEEBCNRdDtGdTvp0FNMNgo
0ZNTBMkU92hmu8gBOqA/JVMn5yDzPLz3vzY7N7VTsKB3Y6l4+ZW1zJtODmTBjymyU5PorJ4ygP68
EryGBKxBJ10NS/Z2Hd12r0b5+4satvnfCbhyHJjbNXgx9uiUA+8fGM5oWj+0nI7XnJLyoXHF9Od9
u9pW5deogJpcZzXavnLRzW7cckFfRIP2v5HilHITSGzLceGnGmoQZ+oNx3LJ9Beys2RGS57u8Hop
hv6di9ZTjIMuhz6tDurCU1MQE/T6YEhnjh+PKegW0NmcXIZiCnaOE9sGmf7uqaAe8pDHbsvqT0Be
f+A5Pi63d70OwViRTgdR+1D8+68xsMZfWrSrYawF5B6feEVC/pD0HoBCOCBFf0y/lYaG82eEkgIc
nTxG53F+0nPV33wJfrX7Vvb7cJCa0DI9FfM8CIfHm1gDcRv+plOoMN7/uOVMMcFl7kJTiL/XPJ7p
wK54a3cgNR/caKIHm5ipCS2bs6Yp/WkF23KwVXhHX7H8FLBubwq29TFcni2rt+IW5HGG9xda45Tz
2FF5LJKiYlu4V7c4cVaVrh7EnusqAy/m0vqq/EMMQ93uFMBtO7BN6/UAOahhaDf6UZL4ZSzzenqY
w4w8+yXZAy7ZVsh4akMygCeuLHmMTjdIHbSFq7NL7glxKPFOheHTfTqCHUsVbsyLKX9Qy4I0I8vG
/HlKBd9LatomYTjzyOsAx2zG41pn4alocF4E00F6KWqKZOoc6lspmlzjfibzPwTqmwD9JKF7KGFD
TehY4oNRSklnirOwB2iznoG207tJZYsJmbCxdZr1HDYSHcdQcj31UC8+E02/QcRpiQ4dEyZgTPhe
ynP0y8ZsTosLJxCbTLYblSoqDhV4qSmXCbFw8B2rsdj6fPrnvgH3n18fpLqmJnJshIwuCGt6P84W
IS7J1PWftEr1dUbKYCfKtBhoYDiy9keo8yYFujJAeFD3K8WbHTK39zfA9nHDhVnbDap0sznu+VC0
p3oU+XjO26k8VP2jJgMaYqJyzNSK1e9r/03rzOvZpwfbSqnJfeaGCxVVw/y4pU5/UshvXGlQ7Omb
29bGuH4BCgQv3CT8mCCp96zDIXsSPns5tPAmViwrO5cuQmJhNkyaq/vyaQrmPeoVi+eaKDG5tvNC
6moz+hGtYa0rZRyizn72lurgwWlCxUBhm6JVmCMkrrO/SQEepZXv9tfbJmBcvm0XJg1SSSRiBVRo
pS7rKOmoixRZdyy/Sn9BiBG/msJh63Zqg+ITEfWcn9dJu3vPKktEagLE+ozVfdmloFBqoION5qHn
Oh3Lr5oOHzo3DSC8laudY9RiqSa5WZ10AajGXBYTyM6j+WleCX0MsoZl12PWatzEqlPTmCiyxorN
iLLAgx44b6gjdjvEbDMwbuFWMDosScfixAmCHneN5/NzCRHU98cmYPhywXpd5tJ1kfvMwo+QyRz/
RhAxhjvHqMVcTayYV2aZD2SJG699D9FkqV7qdkhOpFoO9XpSEy3WQmJY6Gbw4lGF059QbuAnfwmy
vT5ky/KbYLG2Kpkgvrci0qrG9iIbgGUvDZiQ1bFLzMSKbbIcQ64aP2ZAaegArDxDf7BBEjpn/w11
M/h2WfcJjAcudUIrYI4mwGl674XlMSV46m8L9yqarlMZdgNYP5Bg6NfmBAwRWBEnnlLvmIf5xkUM
8VxaBM7kxaJHbr5GAvpU0aPPMVMdk6Hrw091yeJx2hhRFqd88mhbnv4fz0mbC5geLIVfBaWHIdKk
fpesa3JzHZRYq0A2O0ZkG8Jw4loQDo7fgkQ6A82PPiGXspBLUdRZ9meakSo7uBkmboynFWetPy2x
KNkg/1AcSNYTbrsq3MnwbNfYbzI8JnJMZJ5AZ3WGfFgiv2V+w69MzMu3oemQ666K4t/7p54lkcS2
q+mV1Qp0yrSUoUAmaHJmIEqbNRjNCza9/1koIyCSXqu9RmvL7ph4Ml56KizA3xv3nmjO6KWRn382
W6+lKz/dn4/lmPqFtywdWA4lHCCxBshLqDRLrjm4IO5/3Pb7DReX7syhgeToWDpyuBYNIBRhrvXF
O1o5piZ3mVoAJdZgs4gB60LnargUZx6AW3GZAVu7PwvbEhk39cikL50xWGNJ5/q9RvT3Az3LxyAI
1ASREeaUJTCaazxXgXgUws/iekq+dgIzuf/7bbtg+DgRkEBos8WLpMaLUA+tOP/E5pQL3ob3h7As
kYkjS1KKSHvO17hVNQueIFLEx/cDdH4OhmMmlsyFEr1yu9GLGIyTOZRFwNn1O09+y9Fh4sgyX3uE
lGK+aTZll0y7+tJq8IxmIBuNqUqO6UxTE1GmSpQTB+F6UQK9GPQ2NJk+e6Hu/rm/CZZ9NrFkpHaV
5kWIfU74i7vBHCds/dnZRV7ZdtlwZ+6o1F097DKjkL4odDC/3YAan4/9fOO6boeehU0JMwWAvI8S
t2yjSa7fART1d5Jftt9vOHJWlSt3QHwTYYf1qQ20iKe2WHd8wHIzmHAxDUB3B+rYJGa996/m/j9z
Ce3VfPwjAdvuqSf0zZCBjfnYYhk+DZo0aCumq44bb229SzivaaVPLBjbAPiGMUB76P2BLL5hosgk
r1UIQpHNqKCoUygn4iW4IUs5fVjILpbMsna/YMkY8MZASSdxzaY/3eIHuKfElYB2lCc88nr44qJ2
la0tr0iTZqwdZNIp3c+3ooXGLHGqz1sbyuxRvOfVOUQv2/2ls/ijSTGmE0XHpuSJPLlORWKW++Qa
rnR+DMnU7RidxaRNojFdQZCIJBWJEL49JpQnjym4DXfy3baPG/4O3emErUhWxq4m4lm15VSB6Uik
7+6vz+/Bo5QYDi/LdUyIP2B9Wt68GZHqvrpdOp1UReSp4NMFbICgtw2n2HFR7Lg/qM2ejTOA45Ts
sykBE3aL1KUAzi/z8yya1+pWecgl3B/FtvVG5I70RB6MEyMRajO6ugzB+s8ILvmTG5Am2LnWbbtj
HAFzJjt3XhcN9LPXf6qDQj+CemQ4RmhLTayZntZ+yZJKx7X0Q7z+AuUVVwdivQffrybULEu2C71k
Oh596PWdR5GB7kWoIP9xfw8s62PCzPDcUFMwVTT+SdMFFW8CSFi1R35vsSOTZqxF9riq05rGklcy
GhevvAiJFELGUFUOpPfv/UlYDMnkGiNdP5auh6SdXKrqDGGNHyiUtxfqHoSHUxNhJtuxICj80TgZ
QSObo1F4cqs+uv/zbXtguPhYqbntUseLVaLWP2aWFf+WRLfH6hAmtkyPPtD+a46fvjUYADt/WUNI
W9z/6baVN1xYVytDj39K4zpPnhXvQXwOJZNzTttjtK30J3Heq6ckErK1p5CWi7YR5PbLm8n/tgg0
89yfgmX1f4GWBYHDApLh/IZw/ZNWCPfbErHIsa9vd/mrn1/IZU1pleMkRbcf1GqK8UTlLnLN9tu3
y/vV11swIBVhGJIY/ZZgac6C7E+PNOOxGoqJKCNooF0ybyHRWITI3pBABe7ZaQtod95fHMvd5m5W
9ernS1zJoyibEIY//aEo/aIrLYExQScShCoY6HNOquz9k5cEO7epxV5NhJlqkZqo0jyMNeMkv6ie
QqJuxQP8NOXB3kvJNojpz3nGZ2dTeEHfRUEhwTMHD5ny6os/qXbnzLCNYdzQ2qUAunSC39paApgF
VsprKzkKmCsYyO/vjiUCdA3fHldW6UV5JOIIY1nmUTwpOS62ekOAeTUmNVEQHOy4oW0086ImFQS5
kX2MOL7OJ/KFt6CDlQV7Qf/HeqaJ2Htg/t7qiAk7EyVf0cc1hsiB+X4Mzjy01fWwby3KlwLNXeMw
9H/xEfxb+cR2gsTfX4TExKG14QAluLIKkYAZ+Tu1DnUBIVdQyQAr2yZR6g7ujtP+3jCIiUiDwgLU
OUBUBj0CQteT9LyKn3i1tk/LKvf4N23T2f7+ynF1iShXuYpE7VQt3wNcA380IqBdDCLvMHuemfLf
3zfC359wxISk8bqDUMdC3ShnqXiSXTI9scD589jHt0FfTQOqgujFWZBqKOY+fAPeNeecSCIPWTQx
cWfFKBzdu7CzLNNgm05Imb0ToHRyT6B6c1+UC9rD8+jgP17uT8e29caZQGYCr2yxK+Ncg+Yeshdg
QBjigOr60/0RbLthHAloeO26PEXypPBRV0HDK/U+LEMY7Om52r5vHAIghJjqqW7DWPhp81n0Qf4v
GoP3xMct62MCz8hSEJ3g3IS4FzgQbtJRP3gwtI8LNIN3tsAyARN+NioRTEIEeGm6aX+ZewYBALw+
dk5k29eN6z6pnakApxmIrppgfJ7Q0QR5E+hrH/M1k9RsnFGs9NDBEsGVXfdSZ5o4X9bVqfuds8n2
+7eNeeVvNeF5EpZCxJDScL5wUB7LUyfKceeQ/fms+LW6QUw+My7Cxh/EDBr5TTeMJMNfQqIXEdrQ
38DLMl8SQT7oYfig2XANVH1bIY0VCi88lavUp020JU3Ll33xFtt8jUBAB9xdZLPi99SScFDZuvWG
yD8WuRITpoZG0mkscfOjTx86viRNIaUB1985vizXpDB8XYSTFzQZCWLOKhXxcXqoZ40LJYdmgvKH
6zjUT9P6ESCkPeCC5VYxMWsskWExIbCP+pTl3zlL/04Eor+Zl8uTM+xKtluUXIgJXuNJOKfugqZ3
jrAzGbP+QnpIQrR+98w1EFo8ZN906X/kIYRVIOKU3yYkKVPwcgMy6Ub3j1LLZE2MmxJt2gNGSiMA
BMa4hV4miJvW+se6tM0V/UD5Hsu7xQhNqFvfuD3YUtr1pgn9MvpTfQaRwF6iyPZxIxBA4tbtSZmA
ueRn6A6lb31xICBzub9IFq5IYsLcgDqb+rzR8KBk9OU5d6rp5HbFlQ2Az/jjhzpc/0WNPziNi/rs
dv5Tjhrj/bFtG7RN+dVhBS2h1cvyEUML2aFPW3zVEwKEPAScO23ZTlXFcieZMqAOAgLg3VfIG6Nc
mZ0YQP7FUv2ggrY7a2ibhxEVcNGVDJ1HmAdEI+qL6iiWsEqg7jIl7wOv+HZ/uWwTMY+LAPzETbct
16gLJIhZ9rB07lMeJO7OgWSzNSM4UI3bhbzbbGE72bMEkD68P/bqf5avm7g4GBKKNuOwbfeQzBfg
QL3L1uV3f3VsXzfSAARS4lkVbAInWcYhULUAkg6e+fpYYGBC4sYmWIpRAwyEx/PSPiAKhypnc9AT
uOHkpOzRADI1LAIc2oenIckT1DMgy9U7VHiv91fo9+8/YqLiWl0loPRXLNq6ArTqMwgy+i8uHd8X
pfN12iUUtLiDiY6rKXHABraN0/SQ8pqujM+f2qV9HuZdlmvbbhv3Pi/T2pXzzCKSJPk1acf1DB2H
z/cXyjYBw5/H3pXQzdHsJ1PenFY/tjfyVIFT8CCfIOGGLyslJp0NK9ZoElECAPkZFYGntQma81L0
f92fh22RDHfmeUvGqWYsgnXJS79V8oGl2lkky8dNXNzGULXmamSR7IbmWofib9GXe4w2to8bzqzQ
5eqMU8ciSDm0p//j7NuW5MSZbp+ICCFAwC1VXdVut912j+2x54bwUQgBAgQIePq9mP+76JGtYgcx
N54KW0IppQ6ZK9cSRf2lPBp1oTYizrChHj3PCy9bfXyfDyfwOrxDDvFDN/XfDnOEURsYZ9ZhrOoE
y2gkDbRGquVri0z+sf3IBsaFCbZSUkRYQKiEy8gYPvv7VVAu82+/vziYKQGAto8ISqtyIlFuvCJg
FDUHd2obDxeaCRTvK4QbMibQ+kgRfEL4fI+h3rHN2YC4sQi9WmgG743MezDZLeDeBYEayJegeH2K
h93zzHEe2xxqSzN6+dhh0x4VI5CG8MhpHHuUySzjsehJZDkwZxDtAm4ZtCBp9UEq1Dd4lZqOrSAb
CTei4glqc9gdBAGOPN8klQLiHUtbUBsGh4Qdz+naYe/x/OAMffcPKA9ld/2Q7sBmHda3AXBGdqDP
nNbg0jWtj5UU/bOstXoszOxdb2+fjoVko94WMwZCNCyAiyXvDLZ/UBiBm2r+KgFvrXyyA05zONtv
yDfwBUwr5KMvSAp+0gsuc1UPeMPtMbgatzxZldGi5o5il26AMRjxFMeVC1vq7dZdc2CdwiaCvA4k
MjDJeV1rHGFlAtIUuVbLq37aFMtvd+MaBP3vdgQAdhgSHYL3pY3MqStBNboW6Y/bjbvGYJ3EzGsg
Ph/O4SUplvSRemJ9bzoOxo7yYCUOtbU4hey0345zcGGgzTgtIJ/ONEl2/MBhHBvyJou5KhGyArsZ
JAXvxq4eLxOuLLeN42rcPoejoABJw0ad5kmd/UsjA834r8ca3/zuxSmDevpFaD3B8kxda8GDbA4P
lrBQG+PGapGn44z9Z0kNvZMjAGiLJ/qdFenYGmyI28Iq3YFTJ7hI7fHzuCz8lTJ4kxOg1d+jVOzb
NO2S1brmYPv9hZlYL8NxQqntJQcG6i1JVv3ctZAlvD0JjuVvM6elVdfKaGOXa0Z4sGRg8KkpbtMm
Kvzz7S5cA7DclyA3DiVN7KP1gNwjm5B06kFhvjMAV+uW/4qp6btq1sEl8SHtBoVAcSKN9+XYp1sH
sCZhRWlP5BZ8MX+ZAgS1gz5IIkttTNvC+qDJaQnVjBj8xuAEpVmBGthjm7ONZeOlB/CPAW1cHiP2
wblaHsh2Bw3L9RCOkdoANgrhkihZc+xrk/qSgGjgFOnd0KvDxWzUGg0rZnywWl6kYs/Cr57zAvSH
hL3jQ/khbfeosh3r3wauiTjVUy6wfMYKVvqXnjNp6u9l5R3TT6S2QKYuCW1w1Qou3JCvegW7Q1xC
1+jQAv0NuwbiWAoBi+CihPlsxMqy/48LrsO1qOW4PA0Lns8MeKWhDTMum+9JV+/JRrsMb/ltMhVB
0DcLxaGORwBhKCWBVlmTeWY+pllBqeW9ZNZzz0Hfh0JMAPxOCQExI8jLfx4yvQ1MU7mJTNA2Fc90
MANSp0AYh71tT6zKEYSwYWkjQNlVU01bqnH6izZQrGzlc44oSpPs7W7/ApT+kM2xoWlEjWSFAvkK
edVZUf6BeyJm38dxku2vkOdBeYqjvPy+NGW6vluaoIBaIFNVEpdPUvlQ5joNaQepyBM4ipZ03AnY
OpadDWmDBnoptNdj5ANInOoImo1QHdvDJrha39bji+OUx6jORa2vf+lIDxl76HrPCKkfu27bIDYR
k5KwFDA54Kk+ABhQ3RUBXrfHFlzw3y/P6UxYuFDAxvGaon4EfN+4jtfbjTvc0cawgQo8XeoQ18hB
GZN1BkxKtQZroAQv6Pl2Fy7LWx4fsgQPzrT3LwkEKAIeRSeGAoRjG6ENYlN10ShwsCFv3iD1wsKW
Qu0apdGHPt1GsKFMvzBjpIA+3zQ5F2hD3kHYV+ysmu02/Qc3tNnRFAp8MZEoKhkh/gFKlXh6P5b9
mxiJpEFncQpyhtvDcEyyLZiZpCl4cCegMTYQvUJV7tkEYsj6ju1Vyzrm2Aa0bc/+VnVgPaQcd73F
UHUu113hAFfrlu/qoOn8fEPemBFYSD/tz3MKMa3bxnE1vv3+YmOowdpCQUKNFaTVOx5M5K70cvHq
duOO3dymRBuHufSiHPSDXKKEdenkswaRVRagdLxqCd1ZSK4hWAd2zioPea4OvVAWfgxLJl4n/XwQ
OmKj1ZbRn6DvDQORejKXf83f1sO32wZyfbp1VtcDHglzBQOZwtcn0qvwbl0Y21n4f27dtwFpvKNr
qfXgQ4ate5QMqlh+vctH52rceiTrufCWqcbmQGJgoxMDdvo1RpnNbcP8+R7s22gztfohiufn9EJB
ESdD9oolBIlm+jMh4fNGEny7G9cgtoX7cvXjKtYicoGlgwKOsUTRYjsP4ny78T+vft+GmHFUU9Ei
nVJEwv2nxa9PVI5vlU7u94tcXN+//f7i+xPknEBR2sJMq1ljZBgHMNBVaWuejw3BOnyZqHk/A/51
URpXvLqa3tJ4vW4R5ao6yNvlp5b/Sn/Jcy9fcBB4RL/VoAXYajaQotiZ5D/v/77NbiaCeCDNuLlB
Al7GDq/PTOT055yHJLttJlcPlhsLBkl1MQUoLfSaHqBPhH19QPnnJdxJ8zqWko0wUyiyRZyrQQfh
GGU8ZY/Kny5UICaYBHuceY7FZGPMSNsDhiIRNSVpGpy6SfzoYranmPzn097/jdysgvhTMuAaFDbR
A4mKew5N1JNSAEqN6vVQRv80S7ETW3ZMh403o+BzGrugYxcRJ62PaibayQBUWBEVzQXpqbbbCQW4
Otp+f+F+NIF4pkewB8p5+SiikT2kqIVohLd3gLqmxPbvsVVrF2PeZSvSz0mkir9RdrQXBXC1bnk3
naoynShaX2ahMpm202kfmeCyje3V0jSGey3wwhyIRYGA7bn2o+pUpQcrLHwbSTaOxQrNBiiWAVhl
TomX+hkFcuN826ld1rGcOq8HlBBOBj7Xl+Kd0mX6EI3Im95u3eHRNlasJuGgcw0dBUKi1wket4mY
3m/Z9sNuYCPBkn71MAKOWAOi/aAcgiaUBolIBSKlHRM5YFS+jQETxWr0aIroQqGBblLvy7jGF9YC
0rdtT6l/KqPouVzDh6EACKKVzU7HjrmxOdDyZfBkq7ClG1DhQ2UPeM+iFT9uT42rccur8y70vKqO
cB5tL3FhoLkObO8xzg/fZj+bRopagHULzyQM6a8pqb3XU9OVmbddjW+PwOF7NvhLpK32oxHFQVVJ
Pui0L7O8bV71FCC32x24TGQ5tyk9PaAwGWxWRVWfclONGSR96/vbrTsufzYLmtLIZANbFl6MP574
AoZBPW3FG/SdR/Cq2j9WXcOwXXzWqxJN114lmJXvSYE613gGk9XtYThmwUZ+AWJk+sjr4Bxy7fRV
ebT4QHTPxGM1FnqP29oxBpsZbUzmtGb5ClpM8GM8LiztVwjh1nwPPOtqf5ukF2ecKpJJIQuJbXBd
mrsFVxopdlELrsa33fFl46gEB6cO7t+0H5EjpPE7s+7W4zi2WBv5taBgMKdF1V7HMPg7V+vw1CG2
CxmZOitIupfncc3yNrQXQwAnWVAPRADcnhbPo0CSnAK440VkTwnJZSPrlNZsjJs+18iU6+inbqbP
VE97wTWXiSw/Fl2pez3xCCpL4x1v2eMYqEf4WSGPwV58G/LlIcYzg1Pcv0Tg9jyZAN4VVuKYcrbP
LAdmngJFXwHWiiSAGtHChM4qEf287b+ObcjGeomm1zjfKly+kKX9jun1T4mPXAMUBMkTGOPqNz1o
e3Z2VMf92OZDyzmkh/zths9WecnB9vzvnSxZzWX0QVUfFQ04/fc0Ih1r1saC1WpaykDgZlAPYGqq
ZzD2mDl9W6FgeCfy47Kd5dhsJQNU2U17BYnWdznKOySOXyWy+r6VSATiGOe+b+PBQMzEdEoR1tYh
ztKtELn2e74zBofj2RRpydoEaQdE9iUEoP6e14Z+j6tdwhVX65Zb08JrK49s92ODFJwJkRyrlzDe
WU6u1i3HhqIFVUFUoHI9WuY7HgbsVI7rX7cdw9W4FdLmPAIneYokVleynyZCvXoagS3zduOutWm5
tJoSqKXNuH0RT0b3qkLgUBTSPKfFXO504dj1bAyYKmS/SXMAwDN2NH1NEtWA7Vl3LeonsxnyGaE4
tX4UHlNW9m1UGGsaWrAab1+cyupKcPZkyQRYKgjTjgG1/d9wYYBSTbqRQOWFK1hdKy99P0Ch+Jgn
2JiwVig6tMVIL+1ApmwRAO7mU7JXre2Y8d+gYNwfUHqPIFM9rOwBpoqz0AfHVIn4xvnQogq3lfzi
kF5QcDvXBCEmgHm2avlAnccZtNJVaPaei65RWP4cr6XsqiXxL1O6vAeD3xOrzAcVhF9uj8Dhc6Hl
0FyMXmeQ37mQSq/vgInhT5Wam7tjrVseHTYDJ+1WoQdebHnKEyQfx+QgV4FvI8FUBGi/l+OUlkpP
eC3U/G7ejupD325DwTp/q7pWJSJLRT1k44rF2VKsodutO6bVpj6DwmLlaY3kgvGR7u5w/zqHxAzn
Vu4CYlxdbGfoi8UpRVJ4okB5GhbnP5qAD5ss65p50NE43R6EY/HYsDDwSDcjqHDaqyqhuyAVMFtx
MOy9EFzfv/3+4vtVvsYdhJu3qwvCMGGhv/AUnDVbKOz25zsuE7aGZtdH0diD5v/S9S3KNuYoWDJq
KtlAHSGsfyaMJQ8rW/eKw1zjsTwZ0jEaKVUsqLyDWhDVyLUJKMlk/rZt3B6RqwvLm5HXp4wmGFEb
5voxiuOf4czlRW4r63YPrim3PFoOMlJE4gIgoWN+qiVoB6MZej63W3d9v3VIS9YsYtaIvHULTjQw
M0aIYYindAsE3O7B8f2/ocRqOc/hhOtR3a38FWcAFaCqYC9l6LgB2Cixcc4HmjPctkXB5V2SMvWJ
jbzLimLwr60BF9axUViu3W7FEBoXiktlovSiY/MRsi7hwcatO3bds7zr/S2+V47fVNFMp7nYrdJ1
2X+b+RdOvaDed4aQAV7mAeojZYnWI9EcO8xscBiflyWqC4RWMRHViY7EnCYED2/b3LE2fwOHTX2E
asHty1cUe9EYCpPxYoJXHm+XY/chGyJWh0vsDQLPDiNK5BWAJr3rZd/uzKtju6OW65KliMlS4t1p
/PR+w/9B9h363/3wKGNFT+uS/LhtKdcc2148BINcoJx95SWC0eeOmal606pm9Y51YIPFQkPrtgd1
2aWrqgBgTC7uWnKQGda3sWKUoJLJ7xN1DTv13URQ/Q4YpL4O2eY3kNjc+yueA8CRysCctlqsf2OP
xxq3PFcMkoNEGtCXuh6/aR9Mi/MUJedjjVuea4YeFSitAfC4KqsTKIi+VLPYuw451qYN9TIN0Oug
d8ZVDuzkuA3JrEa0f0k5wIxr8HoW7Q4AwLE2bWlMBqGcuffwKGCd5181Laf7mAVfj5nIOn5V689L
AHTh1Qw+uTMJS+89402HahP8f5MlL7ZOmdaQGQSv24W0c5iNGsXdjdftYV8dR5cN+cohZeKhNiH/
JSLzNlzr77pr3oGM51OfN+8OmcfGfRkQckahHvJfrBE/TDt8HkYA4461bcFGJFOQRSqL/50rI1hz
3/RzIY6tGhvqxZJEcB9hlQvSUkUWppAtRGDo+fanOyxvo7ySlC5h7uHTmZe8owoIR6OS+0qB4nxA
2PR2J47Ty6Yuo0wVa03n9trlkGBktOV3vDfy1Heg777dhcO1bK6yvM85OK+luiYlSsczEsR4csT9
QWY930Z9hXmhmE9U+quW65LJHq6LunTEuBLe7DxoHNsQsRy4XiOwsUx9i2AK/0dH7JX2iyemymcj
pss8k+sxS1knMdIHM8OCVdfRK3WWQIeZttMx7KZP7NO3Lhs/rlNw2UftBFnV5avxUWlx5MsB2Pjv
9c1UmvK+jBFtSqM71SblOZh3NcD+vEaJTTpWx1ET9GGPxlkVfNGsn8dMRX3gPTVQDWl33O3PEXFi
Q8CECNMeacb2qhtzIb45C0KuJogeR49d5nF6OyNddMxa1nkcVn1Q0Mj73zyjpilHiqji3g56588O
B4v/dzKU4QrvgCH9pXCPzoAjB/v4Gu3cRV2TsXX64rRh+VCFU7JlKVD59SgG9TpsCKq8p10SCFcP
1nsYtQSqb1p4AUj9h2zxkWwPA5O8qUjH3t+egD/7M7EhYCEQqCESRe21nnRywjW0OfO8Hr+MPngt
wyRXWVk1+TFyGYRbLZNxnbe82F6vAXqrGcrK+pHvTLbLWpZbE2gwB0vlJ7860eWZDIW4WwLw/Uze
Uf+z0WAS8XFN+rq9okTOXPiE4ppxY4+JwugYoo3YWDBTmKqeQQV/xck/sTdS88ADgQzg94/tokex
s01t29HvGHCSbOvhxeLlvJbFuHbNNV+gNlckQOSpqdUXRSP9jBIQwA276WEco/IO/P3dzi3BMUU2
PqyLVvV/qRfWBuAMmyB7yyl4fUuoQu8MzOHythomD1LghRABuy6RR14Rfw6uhZGX297i+n7L5Tsc
GlIWvL2KnvFTnqbqGeoVwWkVhdrZVRwOmVg+j9dUTEEQjrcV4HrKjJ9xSzDn7XQFBqo/+xvi5vZg
XJai/10CeWRUsCa4VS0tB2EWAxOMWumezLHjELEhYvlYj3Wk++bKU/+X8pavupIfRr971bPwdVH4
Tz3I2W4PxDUrluPnHNo6hMAr8wncpmLOycMk5+4v7yjshvwGGhtmlcbT0FxN3UXFGSnpYLhbh5ju
pZEcY7AhY2Tq/3fF5X5QXbvJ0Is/T2+hBKGfb1vJsbBsxFgSymYOOkUuPDTvk4D/XffyedMZSMDR
MoHV5lg31omu1xXOx1J1lcuwPHATPkAP0stMi1BNQcxyKQK5V8jiMtr2+4tNjKGWeFULNjEOraCa
giy3BSFq3MJhbg/G4SI2ZCwHa8jc0olsROdXmnvfA1IcvCjaUDHEmSCqqExz3chdn3ilw49tgfKS
Y95ty2WqvJiSMWpRGZNjs/ouuKrWR66HKr7eto3L+NZZniw9tKQnTHTn4R3GiuSdEHF/LhBj3BnC
tmT+cEbFll8DAcCrJsZVeoMxMFEBLUuuoV99b7At3h6EowsbKca8MTJzjV1KoNqB5uRaq/FOVeHz
tpCOdWG9u8N0SuS6xuSiFCgx9CCrLMea/QyCyvycdqQ6VDNGbMYw0a9hF3Y4+HjKo3tPgV3R83Yh
XY7ZthnDWDCsAEQj5QAMmjzzCef1GM3zfcG6PZ5jh7PZqLEuD4ZUARJwXZAUyCEBcC1VxS+3Z8H1
/VunL7YKWkCYkIu6uUrdqm9LErPLmJj8GigudzYL11qyTm4wAwjotkfNNVTqmq/kKUHFST+FD0V4
LEZBmHVks75FFQiCB1cxQMlnGUAZwqd8/RwMuvhw21CuWbDcGu8ksNuDOPkqp5ZfiOryJ1T2H4uA
EBs2pvxUgXhO4HZbqy85BzNMr/Zo1BxfbqPGat6lNR7yaJsh81AGwDy3qt8zvat12437fBxSJD2v
dTRq82oBx0pzknXMj3GQERsaRiY1DxMYmH4xv51V1jUdLvvlvEvs6Tj/bXqwEJqcCcQ+m2tN4zvV
59X/xbjIFuNicc4y2a07W5HDE2xw2LLoIo1qxLnW4rES5TkJINsRLOSfRsR/H1qmNkSMenRqSAHR
WDkIZCkpR/mP1zG1BxZ3DcFy5q7VTJfTxotPUakBe5WfVKE/Ub2cQLy1R0rguCTb3GESBPJCgD7n
mrSQqDO6qBAT917XcdWfKB+X8yjjd4zxH7eN5hqU5dt8FGtkPK++Rp2oT3Obn2QB3hiEcwBDxHLb
uRm4urHObQlga5xLUl9NmJ/ywvyVlCGYedfryvcUFh1d2ECyUY7dzP1GXdmSzFczzic5RuRc9emY
dayY7g4ZzMaPaeyrOoYq6JWPQMNxkEvntHuDJ+yTtxvzdw1l89cXJ9NiUr14UAG7hAn/pwvoiUkJ
RA0ooWItP9weh2PzsmFkC8ItBLxc6qoW/neuAUnwh2qPnMjV+HbkvhgAKN0B7KYaF5x01aeFgxK7
FbvxEFfr2+8vWq/jlfZJgvNok0iDeom4a9KDdbrkNxVNHzpc9Yh4KqOg1GMJQjlK7BacOHZcGzkG
hvBiXcE9CCiueb/0ajpv7/ntKZ/q3D/vg3EdlxtbS3Od1rmYgJK9rJz+rQbvSzdPPDNyCHZu4q5J
sDw6bDvQHA5YPxtPL9Ubo1Lp79VROL7ehpHlgAJCMR3k7aPXTmc66Oaz4NAmS6GFuHMgOb7fxpKZ
UscQKgazzCKLOkdI0ytZ1vVjmVwOOZgtpSnbII1RP46XaB0AiUOWmIdZT0hxLPlIbCAZyWMPEU2o
ZiR4LV7YDLiJApof5cH5p6jaY3B1TYXlykzNSVi2KYAtfPypO1TlJHp6H43Q/L1tJ1cHljdvSULJ
IlAlJ3zjdiH6jcRF51xBqHVnqbp6sA5uFdJRSj7UVwaC3hMBo9aXZNONFhEP91QoXcvJuoY3Hojt
TY2n1gw6pOhVn66tyKq0NMcARsTW1ISGRR4XpgwAc1lAMM1BYT/H7BgxNgksbwadAuGJP3CQoxWz
ONfgKELhEt6lt+fYYR0bQOY1BWSmhtoHcQkP//aBmj1Rzz/G+EFsAJnq0yXQvU8KEJXUfVawXl0C
6E7cHft4+zTW5UC53izvl32HG0w93a9TvXujcJwJNs0YGNVFQKfVu4AB6WpwgdlqNRdSXmbQFEQH
6RXAn/vfU9OYyW96H1iFcYCfQZVjOq0bE8gxI1le7Ml5ZH4QV1dgKM9NXl9ksO5kCFyLx3LfUdUB
8Xs0jcMgo7K5zrthYlfTltfSZs3rJsEpyQf/HVsgahfr9ODj34aOJUsV53EFmKQe1bWX9H6GnFKW
e/U5KnchHI69zSYYCzvI9powWi8QtVCZ6eGyjAMfG+hi793j6MIGjiV5M5DA6PVSxFP3Ya1z85Gn
xScISnrHFo8NHkNMoABmuSYXUQ3f9Oyp7N8S5UMr0waPRSEA0bJGTmMtqIQq06a80ZG9a5Djqm4z
hY3gvqs4brkXDnqD04a/yheQVquyeIpRdn17CK5OLNcNA2xuQ4jrNMhKkSNF2HO70bFtk57pMXwF
sdFkiQ+6jIVjEkgHoRkt8+IUNwepnokNIUuE6qIA7C6of9fAca8oe5968/62fRxubDOH5ZJzr0gQ
2OZi8QANgfhos+xC6l2tW0/kEaQ9UVcSfHqfvpMzeDIjI46RqBMbQYbYb1cNSgAa3gp5FkLpaxFE
ewhBx8KxwWNLsOQRr+LgAsXd15yvD52Pql46fTx8rNjMYXwTDgqlwFMPJsrkhCRYCcHy6+2Zdew9
NoZMsrLpyYoMFYgl5amDDtJpiOVzjDTDzvXTMbs2kIwudcPmMQerThI9qwLp+6k7SJwL9oj/nrlJ
EqIOxmwP+TH9sQTglvTlLvW168u33188g1krx3ZlYO5iHfL1ugddaCtALnHb8q7WrVO3Dsq5LMSG
iNqqebeNOfdUctDo1rkrg5BUFfDyF7763V8ClZxPDGycBz/dclgCcFUVCVTJK6RQH5YOKfkZwIad
bLxrSVpXZSMSAjEFEC8rD6U7y6D86+CDUGOtwHV2wPYRtF3/O7Mge08AFe7JZaP8VRWwKrhamR2X
+uPEonErap1HqprDHnuCAS3+UzDL5RREci+p4mrduixr0Se43QBNXdJqPq3xeBkncHYcs8u2zb1Y
8bh/awgeovSxk6F86KBE3GXYdbpDOuIwjeWuBCg9Ga3rhlbtWfl1y4bX8Vz9ffvr/7hw0Ppmshdf
34VViCIIiJ/+61GhB7LWMQDlOF4ve6VMLutbTqvbAaVGBEcVMV6JR0TZVEWGgyU8BKXBGCzHTQxf
otAHuaKU5Gst4/Iu6o5xj6Fxy29H0Ix3Pdu+fijze5kDariOe6kgl/Uttw2DOSyQ7wCD/wLqjDqZ
yce1MF6GYGK141nbGv8tOR2lNhSMQnJWewwVFrwEtJCtIIxGob1Aqo8NzWvgw3auO3881dGP5cEr
lyzVkUDJdEGf17k+L6p7kxcEad69ugWHtWwsGItixmQPvYNkFPcdEpft2JxXby+Y4WrecuSwLGjj
bUcXahjSR1GDxxQ4T/UhMrtAEIcr2KCvrob23pqicpmNCX2/mHz5FYllryLCNdWWL4u1JUWLBy9k
k/UboZOL4u1Z1OXzsvZZMO4Jx7kGYfmzbBiSWoGH+9sIaiVFyZqt67E3O9aR7cxN0EB5AjI1si28
r5ymPc+mEO+j2/ud6+Mtd0a+rJnBHIval5R9SJDVuivyKb6/3bjLByx3BkXQAoClH15if30KR/mh
y5uHpI1emSj4dLsLxyK1AV6oN11VUCPyydswhPB60OjyIQSOOz73ZS3bnSIDh5lsmJeJBrrm0OG+
0FD8gFBlnTUIfN8egsNKvwG8SO9HvED50bZMCdn4DiYAbdm7YN3DQ7msZLmy8n3QNfcU7FOal29p
IPxPXdLTu1JO1R5htmsYW98vTk7ambKGtjqI+GPzHhzwGlH1bRSbWudtQ7kmYfv9RQ+hYN2ajJCR
Sap6BeJnTv8qqjw+RNEVpTawS/QdCP3yAptR2T2aJv4Rrc3BVWo5MfD+fV5CLutCY/VFxfCyRCBI
n87g+LttG9cMW34cdqWKU47jJl/aR9b7VyPD13pKdjzZZXrbk9fOmxTkdS59kRqULuB9nU9pufPS
cGzUNpqLT42ujQCPJqxyHYv2kS54Xddp87jt0tPQtztWcqzR36i/inI08QI35r73MW8U+1rHyCuh
CA+SUxCou7s9GQ5r2ZCuMafxOEDf+iKi4O+6LX545aEoSoSM6X99AFz7U0iHCIcyAe9EGDZlFvti
D9vomgjLhwe/FtJsajhdKr6ks3wy6weZJm/GvBw3MPvO68w1DZvdXjgyg9C7mFHqd5FVfZ2r+GeA
oqQhL34M9V5GzDUS61DmDBdquo0E96HHIAU1AS1+bFTIbc3O5dE7kg3sqqvETFMMOjDTs+LUdZAv
TyrGwTwVFAcXk+XZM8i6lGCQP2rDZb3LR/6jjmVxub1SHduGjeuiOTCTUPyCuFsTv5Um+UGX8pKm
+sPt5h2OYEO7DJmGIgmwbSCBXmQjB+5t9naB8I45thnAwInr09WrMMcV+RIJva1WBg7VjHXqKUWg
6/YgHDayAV4tLkVpDM6sS1lUf4G5EVgDXGGSgvx9u30/+Dfd/IdHiY3x6qSow0hDhyDDXTL+Xvs1
k+DRMIm56HKp3jFSe88JqeMeAnwjIspMLWCvNsMw/+OPhHwc4o7i/xOGug8azBNq7xJwKQArmTYD
ssJVfQl7oAHzFpJxOkyK+mSidvxFmtSfUPHphZ+WRqtHAdqCJjMF6uvytmMP3ZSDmwf1Jumd8vEK
6CTT92EFqT45gbXvFAPi8Tmo2ugdSwKS9d6cSqSHx/FRpZJ8plSo+y3j+gqC82F3lWlkPvZpS98m
Xdj+aDBi7wwxqcJkAJ+XwXtOkyC/4LzMg3MY8an7rtNm5D8T2iDUzaH+tSArVorqrOUQayiWgtb0
jrNpvPbgIHleg6b9UFPUyIJvCzwATTO/HkXif2OyGT4oUskLhyhykHVDU54IFESQreKThrhnrIY2
022LihrTLqA95JMPkCCNETYi7YKQaVgM5eexGse/OK1BUh4amZxYBZ6VTIp1FZn2U49nCZ3ys5zZ
9BYsAXwFkVsF0jtW03B9SvoQ9vWgNmlOMpLzBw5Kge+FTEDZKdtcdcCFlpAg09gdP0H2GvmhvDbs
a9Kk62vmhTT/B/LevXxDi7B6jVfrFN1xA9Oe+BAGD6jcCh4EKegZbKzhZ+IvtLuANEt/WAJoOpyr
Zu2Hh5qs1SsR9IAspZK/VrQNxzMbhJkyMOwCiMlrXcg7jjxG9Yy/l3sZM6zOX7NIl/deOS19RgAX
+gSJBWQ2lhCHN96gcx2efG9pok990HGaAek1wK4MpWldWNdLlppUwHl43/2VV3jbZ1ola50loHz9
GHothcC8P7dv1DImV+HrmGfDbKCjobsofV+XCjcmIgfMUhPysDzJ3M+XZ7Eo87yM+LCli8V6T2HG
7k2i8N470VmABRBMmSOK7WNUeN4RsfAfCkwyr2RM86clAeneperx36kVE/hxxpDE94R6a5DBqt1Z
l2qkZzLMg/+qmTSd7uQalt89CM/wjOoWHwlwrP+VhHn4kcM1+wyE48FDxdJyvp8TqA39JXUQBHcj
Fh+7IxOV4atkHURwh2iweRKsWpBwDJLqb8Ai4/I+HZfwMxh85nsd9fwHih9Z+0zxRHsG3M/oTFfV
SL4rcO7qMwMfKwoMVw/Fc0mAP3agSTglbdc/ah+rq15D700R++rnotX4z5r31WNZ9MnVsADf33Ma
XOkAA2V9Oaj32OiK6HUa1livazs0D0NQhz+SbpOP7cPk9dIkqGRqWpWfeDcgw1j21TvOJ/ZtkEzw
B19M/nXk9TieTTdUwWlSBg/hfKlwEMt1XtYs1Wnyy1u7ajyHBiQR7yvSY3YC/KPX0Kaib7EZAEJE
6fSKzEnzKlyVviAuFJzzpCjyqwHLdEb7DUYt/Kn+q9YmykQi8zYLi3FgD63Slf9O9EMv14y32AbE
GZHTXrxtQxQuvuadGn/VJfWwgMCaV5xrkMHwLBj49OTLYRGoo5TL+gqswxqAHZOa/sqXGrWhecfk
g2ADrBUo8ICflUw25eFSDM9dR9hyElEzfOLRED/nZSI/ooAgbr61icTaB+iBJ1fQqnT3s1oTUZ6K
xe/WE5BG5ZvAyPVa0HLhkBaj0FI6LZAQ/6lRMfyNoljt3dh56bsajv2cFBGsKL1t+Zlykr9yhS2W
kKDgl5yDzzHLsZY+MOj/fBv1Ul5nbJP3OWTCz8iqBvzTKGhQXrdi8Ohcx9TL3+TY1z6swbZm2rxv
gqwwS7m+6oE3ma9h2W9gHwlNrP/H2ZUtx6mz2yeiSoAkxC1D2+0pjuMh9g0VOwnzKIQQT38W+9wk
/MFd1Te7Uq7aghb6Rq1vrUhy7vRRBkK4HtIMBNWRpRoy/ypz7X7RBlpAB6fxjXeRTmK6EynTj+iB
gSgQwmnjFzdLeA5y6KqYAsFEY6KW4HAQZlt+WDul840jFk1BPjpyCBpIntz4wA4e+dKOb4rk9QEV
ZjtEPkulEySaVi8NcLFdrDvH7UN0MizrKfcLqb64o92IoEVbjISkHoYbDH+NfgTmy1HfJqlkt8CU
iSeDaftXhbh34UHPKqTc62RAu7m61+Dvu6WcygeLTYCmlsAsP5YghbzgOu9feTHwrwhdOnKMbUEY
Z0nnx2QuWB5wryZTVFquSy9nCvniO51iAqMIhCrI8uhgKJf3cEbJ+qgURCYflFuInp6ZHR6SKmF4
ESPcL6jMrRrs7K314PAqIUdpeXosAU1o+uogIF/bgXvORSQERZyd3fIUFHR1RRwSq8IS8KW5N92W
totOiDPNrbzs/KFqD+jgZS8yZVWjLjEvbvJXOlFQ/lc17taOSkyd99B5HR2CMsVlOUlwcx44Geth
NQC2PjW0d+6AxqvuIfZFn5TGPsRNntnzu2G+c60HbarQ771OabAG92P9muL02E+9LfBWQLPyX2j7
Db+sBJZNoPb0UzimrQIXN2UxUhcox6VIrq4xpTngkzlTFlHHmu644xovaElR23dgnrT9a1DNMQd8
RSXUZJN0sh5MoVh/PZSGg+LAyr8Da65Y3EE06Sf3TfPdz4reD6RT5ib0UKUZoHe4cy2s2XqF5DbM
seaKDdeiG/Dy3Jnam7En6meX1sYJGemKMkQqtZAwIXCHFWf1l7a1euilW8YBT5ygI3wwwpodYt91
EoJQ2X3Qy4xgxFtWsiihkv8wU6u+eRJnDnf5QLdpnRZHC7HtqFsqf4C8DQmJTsBBUCQ1GcMO7A0R
72rlR5nn80Pn9xUJCjcZG1AzgsQa4xKInr6fIVSnPnGP4Fqqv1F7aAAiyhWH+ChKFcsJ0joFAWkC
J4IUMpG3NffdB1BUt79NCmfhzq01H/g4c3m9GIiGmRyBKNBuKtNg8SDRBMUUh7+B+LvvrulU4btp
JQwAe2ZOPEyFOBUnPIQ+XJ8Bx0EQwYJZ5dh1uJCyuYVLgvx7gHF1QiIrt3zQuPsVHPmtBERjjFxP
4pPaXlbOd5PP0yoe8YpLtJCGi2+VnfdXeh6mr4DILiRacC8gL7jP5XO5TLQLWjhwSPJCqTou2WSX
oe93RdhOGO+3Gyt5Y+VS3y00r25wvZOHuuYAehbEoiZI3ULmIe/BnnNphBFtgBvnsQgmNM+ysMSu
lkElZ9eJGtEkVTw4fu8cG4+K4zzO5tWrOvPSssLmUVqoPkoRHGkWJEU6VFGfNf0BO4cRAb/152sO
D2mFfDZIwXv0L784WQ4/WSLjLGNVYcaaTilHcMvma0e55jXxm+pnB7j5vZS6uYIgB7mZMQN81YOg
MAvhRItbMVTVvW9pV8Y+WXo3mpB53uukyjDEUUk48IlpM4eNa9q3NOd+Fvog4arCSc1ZFjaOC6dJ
BorN8Kqiq4O8t9JX6FK21gUG0QGMFfWUPo2ZnT3wIim/evC2CvIwC1pwBDXMEiYdTafI2KKIIfrc
daFMRPIDFCDqFdRr1Q9B2u6uTxRCaNoTOBZZAU93GI1TvSAZX370mLDzwty2kCgqBPIrzPYxvAmx
QNLOyXqQhDXU/Rcxg6EvmFiffXXKLL8vMK48YRRGIhRASkE0IXXXJnCO2oddNsYDQQX4zXGT1yDJ
fOvngv+gzaCfWAKqsLK35h8OZf7POhf8wN02P/QiQ26cLe2TVoYHlmdAdauF/5pnXvk1QXUCgmBf
P8oUYHQcE5GGY6c4Cam1YK+xGhJ044+wkLKen/MKBKRtM83vKGhchfqsRElRUyt5AVef/cOZ+Oxf
chcZcJj0RY6sRna4GFRkxEQgLZziI1tZzdpuNMei1ASJaAc0dGKm6SplrT5wTscXMbfsWXUoA0up
rWuK2u3S7ov6TrC0+JYCxmKiQfRTmCOx/aYd3I4ryE9EppnSIxAWAvCWkd16ObAcoQEe/UrWLZCa
Laay8gG8y4TqJMrnZoEIbQfhvAGai3MEZWD7OUP7I0DloG8z7Sx5OLho07a4dHnsFns6CgcOb70U
i7gY8b9Ll4D0Ek0N585g7NEEAqTC91TV8DKadMtFoh1Hx6qR8k5gVKQ4oH+A+1gQn3Shcv3ha9l7
MHrWLfUtEQqb3qYVuSybfn5O6oIfe39gEabk6cNi+dNtX47tTe+0/RWyljLMp2r5OogCFKhzX77Z
A0kuEuVgtxPP6Y95QtuoV416IWtulNioqlJOvAfaNeUHN2PthyA/7I/MnvhV27fN1QBxzxcH3/RW
92K5xtVl8kVxWsSjhBtqWoA/0q4Bdxk2ISB5ql4dZE1zkKtOzoh1yVLFlJjqFbfmThENUJx0okJm
edgCgHQFXZvmFg0nHDdliG8FdQP/0DIUtWCJmp/9BISVGNqqsH9zuTpoVyobzTtofddlwS9soisv
aLoG5phzAn5OP7tP+0QEaETXB2AmxNFAgxbCVSVoflOeosRPHCE4yirwh16a0Zm+916vfgL4L5GC
p3USlx3OGDUIO5EgXneb4Drsvhf8zWlTqBR7VZJeqratUUbPnvsF1gkKQMdBzVJ3tfya8rG6QUR2
b7hh03GE+XybaAr3jIZ85kZ5x4Aqoj4wHUNQW8yVEeIDBoAvUC4RKzACM4kkqDKSu49lZqweuhQF
yS8bu+fN20jtJL9ILUuWYGHptOcdUf6i2uCQ/pojMafke4ke51EmkMYJOHOKd4fIBiFtmeyH0U7I
HAA5e2PI4MunPO1xUpFnQaZdQUtFfCMY57RQLPeIhbStR10HaGVQuIglqV7q2Z2r30rbpYx60qK+
W4uhInAUhnIv6ZAIeYW5TRibT4aZRkWGGRN0ygQ+VN+AlfwqaW3UKhirtZNfSeeU7EJ5dcZDMXBv
uHSXpmgjq1Vuc5WWaXIJxDZibtbVOTQEp27NJhlybSmJyr6VyERRllZNWubfLHvMcpBT6wTDi6Dp
nbIYDI0lzuiIwiMwmc7dZ2bBBYAfB7ER5SjgCq2XYJsSkxX8vnZGpF5wvYpdUbguCRftMh2VzHK+
0rb0+A9I3qJsxkSzRM7ltKiLrpe8sdJ7ZBe+xxFA7fZpmkqob5R89uSVwx3PPsoWIz6BKBvVRhD/
1dYth5gm+lWQv/AvBocM3qUGFt67ovkyiCdoJK2+MksdAJXAYAGh4AqhHbLE2IFkRkZ8SHAqKjCj
exp7Z9coPcEXpr3YdH7ZvJR50na3vhj0A2nW5Bxy5J1zsTq6/lJmo7YOwjJlGmlTmm/54iLt5w7l
bcwXaK9gLbfKLyhylgFXzMK3osbH8Q7cJqsezIgU59WpMAN8Xw+s+eH4BcyhRd6egSlRFdmh5qNH
kGbAfd7VtAYR+Ww3Gu3SkTu3pddV0wvMqc7iWhJeXMLOkAYb2QA0kvt8Ki8a3fJ7001LEiDbGJ8T
MG0iYyH1Wm/kbZPEFh/BKhaA6XCE/iAEONM5CQzTziXF1YeM6rqc9BuUBfkUOoDnfzhLVts/XIwa
0mtauxlwponr4CLLOi4TSryj1BQ36mZAhcqFnRFoDpa1EzSSWkj6R3HROkJHyDNn8lPVo9fGaS3g
NpJJ8iosQCg4B+OALgAITEbRYDQdo1xQRYIOU8inVdpOFd0zHSX6U4LBMQs16PbB5EQ8Jn4nwhwF
9gVJcnKZtyU/loXGQEetUnSKkoQPU1xNQK3ZiVVlcTE36U8JdRkgf/N5Fv5Vv0D6SjUYqEOVAQsU
YABGwqdMGcqJ+DfM72B567nJjskI/BVssRztWC/whgiOC5oODiiPH9OhXX5q4qTPHgUfMcCz6sYl
gGuNIre/FgRSj1eqmeWdSj12l3A1TKGZ7DmNSO7XFx6yUjcQLnND2iC2gfg7QUuoZGMZVh6U0rMC
Kqk55I/qobhWSL2rC2ETeFE5o2+IOqW+Lf1y9sHl3ak8lgxJqYTXzkEQn2T3qHXZHQCT4ph67Qfc
BqoBW1gtqq9BDiFGJG1UY9xKooF4PAlq9GDRd1SwfIfO7DYnBVoMdi9iMpP5jUys+JHM6KdibpDf
LJCHzg6Fl5BQLgyVZF31kEVxSPuRLQO5sefGWi5d9Ko/RCdQOgHYfVNVkzn41IOQ56BoBStwGK0C
YqGYvaZGZRe5ctKQ24WL3iNIPITfLvcU2jpDlEwJei2yEsN3Uo807quMQ+sIZGdP2YimJTqmHnui
Ep7ViIngMtGZrlqrQatXkF5djwYNANFXE8gW1gwEeHx5mNHVuEQQ7+7GvvChGDiN1rXMUiA6Zq9C
jZbCHzw2Hb6xj+5mDG80fU3gyvlFNmIICmRLat1JBGWr8zBCM0KVVwp0nwK9pG5/YerM/+kki38v
hqZ6oJqipOXoPg5DXXxPFm6/qa5BgY92PupkxD9zhX4FrudTM6Dh0bMeNTkGN/TBnqQHxnBgAhM6
Ik9APfLc8WZpkCskrRUg0dBfYOPpF6vtuscc01tfNJ2TDNNCbqrf7TT1ndBFtvI0Qofi1qFe8iJw
YRlyXRFoPUqCC4SEJhibhep36NZOtQRy7a+XOcj9QjW6cL/KtWhAIVsSzLiB/OoxUzaYL6xZh1iW
ItN2xxYMZEqWVhJDOhhnuvftvArsqnDeMLCTvSjhDSmmjHCJFoChy8S01NmFx9q6jppF2SKYHLS+
49IUpA4mXMJ06HpJBspCdDHDWi2lEy2gGWxj5pWFuannYrDCAXcDQ0Q6y64OuESZv3FSelBTmYwu
H0vYtnXsgd9Er0wT/1mzcqqf82Twy9fcaqxDaXcDGmdVWd/JKuX3FlANka5y1P2ja8Yv4GQRoTWw
dv1MZfkx5xRHVTkmzkxetVHmo4YA5Vd5UGpp1hE2Wzw5o+Y6VGiHocmsfJejfu+yr/CVLRiJ5kWR
OBmd1lwmyOcWhPFhgr91F1TSZdw5xmOPTNppf0SQz9WxGfO+WbvTcwKnMdGnsSkHc7BAXi7Cwunw
rrjgQScGlInw7Y1P3S+pjYaNTDBzpXpP1PEgUthEO+I/oKyDuEM9oP6GJa3tI6gE9VfpMizFb1kt
oGPrhEYljMacLX8INcofxE/VtXGL/lU6HYJt3RnUy6wr1IuamUTFM6qf9UznjzxJqju5oIk7z0gY
kbCTEr/AImG7oJE025iKtIzwyZeMWKN7g7Zkfte3zuqFLIiYpA0Clk3wr7Kt5f1gNE6iZ/O3RNiI
9YXO/Z8Z8HVgQXOLW12sKYVL6ydLIu8M+kmJa5xbSHAIaPAiaXXM76ZCvyFErxXXMYg87RscPvKa
nqnq0UoRciJUW9YDePzQuxu0xF0Ta3t1IyGJKkKjFDotbQLQb19aKHXasiUPKi26h0Y3xXeXDs6d
00HmNKykZX/L4Dy6R2gjNWMwInFTl1kxeq9jOhJ09NFbKGRsKtd8BV4cTeZaMHJcdcSfE4vZb7j8
Wx608mVc92lbRiOSD/eyqdF0zHrNK7QJmxFMDfPokvHoQ+8iZ1G/GO8VgmqIaxDzhP5sXjhTjzza
FdghVICRU405EntMbQ3XNHUUCIEMriLorFFJlblT6EtTuwgNHTxioJquxKtadLm2/MGjETpTlgkG
Bk1wcJkUv8EVkT5jlBZ0ZHkpCyCkkHy9DgRBNcyo09+kHqrYS5PVxWVNIQuJjhE74mKINkdQt9Zf
VDG59SGzhryILa8R0wUuRFAddaA4PCUiuXeXu/79D+RBrTMF+tXEBXoV9wht0oqL0R1uK6/qT9yo
7115b7ANDnZPCA8ADdI4C8IAuN86chYNPPPZBtWg8sJe5zL5gSiDUgSJkz3QX59fQ++9+AajtJRN
qondsYPLyDvkFn5pT9onAD57277BMKSlm6DfgGskqswF5PFenL5KA4ZAdeKOfgdRwjb4pLIfPHhS
gCREr34gf0FbdLpLKnU3Zfw89NmWuqJ31KRlC8UXCqQY+rjssbLPmwFi/pawApcyIPXLRnoYibrp
iTksqFqD2i4OFVglPv/AO3CJreJRYo1A8bQDg9yoF3CKel90Zeig1eFb3v0yneLm2jlIW9IK7eQD
lJUA06Om9CJ4mjGavHMX3xiwXEA5qRkMuPZaXJBjwmhcMGX9+Q6t2Ox/wDC2okfElwQlBIQDq8X0
AQZlDyV68Ksya81cLyiL6WABTf/5w/a2aWPLoA+ZICXggqlGo7WEy2RXm9dKeeimff6AHZvY0ljQ
BiK28N3sgNm432hkRdqS36kCAffJI7X3GzZ2jQoeKNLSdw8ymZ9QmHbhNJ6cRtw7rxubHnwI1BSz
ZAdAiN5qVa6S7aguFCgyPA7uZy8/70tsiSxk1lQS9LbsULd5VCbyxRvpiSGhHce3JbAwRPX5NPv0
UCfwR/WaIyIZHHGLCud04tTuPWPdvz9jGuNV1U1w3LjrVjHXSNvzBRRp/opGO+sobVksWiVp1tbE
BZMfkoDar19XZC9ABNe2Ut8+f8bOWXLXn/fHzzB5mhRjB8vOF/C4S4IantfkhMD53uLr3/9YfGLM
0bhxgHqwz8ew9YfmKh/Qcz3v1TemXBMAY2x7ZgeS5pfJjMpvbk6qU+x93k1cxiZLNH9dfkjQSgxa
H5Mw0hq/dwlfTsAx9zZnY8UEA4meHCk/GBDwBqWeytBtiqfP92bHC21JK9C1HGYi8PqtY6OLRFEl
A+TpGxp0Y2adyC92fsGWukJ2paiaFviDXCY/+gQXS6wiZ7Em4Ap7M8kjraIB7THQvBABfVLT+nXn
/tS03M7XdbbGq/qaEo6Jp3X+okwgbIKm5wRianVKqW7nA2yZK4wvPSdth/9/fQHPtiLDc9XedFl7
irR071esf//DvLSsaWdqxIESHP0B97FHRqsltCrcU511jrYKSNLuPFZYLVsBDPeTmaNhKH9SoFVR
85zSZduJOFshpER6toRcCCRsJFhFGycUXvKcYHZlWh47ePITDnvvtG4suqRCFDnGaw8JnaxfrPSb
D6dJqxNQ/b1vsbFmmU0Z4GvrRvkG183NzTp01rDp/vPvsPfym6jsoE4fDOkR8n1w2/cEIRn3EO9n
Lb5lsUjAA5/i/m8FzvtVWOJyLrLXoH/e6ltDrlNV8QKrEzl/TTvMMHgDlEU/X3xn27cMFrk/ZphJ
le6hB8AsQLNvDHvUCHOPf3z+hJ3TuWWx0FOxkLQy7DBwfb246NMiDkPIIvQwilRZZxaw9saWXd6m
GvqKGFysgQDEPWIfoPtxavW9bVqP1R+eIh86Bli08f9zpivgvPbslxGCDyc+w87x3FJY5JUHXlW+
iAPaOd8xRlLhFtE7xQOx40q3FBYG9wFZmttYvKlvTN7f8DUT6tCZq8nXzz/y3v5srDevU98IYKEP
uOSoIhRnOigT1w9xp3qqVt7boo0F04koD/cymC0vcclqBuiKZnQ4IeW0s0VbMgtcLRWYiy+Ai3QF
LoUIhtmyyzZv7k+XgDtV2pbMAggGXPCD3wlD06l1n4juhljNfebSn53fRCQt0FI/xXu2s1dbagt4
NtyTyAERJrXz7BI3xPKw8LPoHZlP1k38wxjS0TRgjfcECg+zoomhm9ngIuHw+VHae/eNIRdjYdk9
nfHu9lBOcdf7Xuxl5IRqx4432moiORKoJ9UIjHXUtTh4ufrmzuqpG9wY3e+3yj2lNPOfCNg/ivKt
OFLurOrTzMKDJsjYyNJAg6w+dL396/8f1t1oV0diKb64MMSlfj1v95y/v01d9Gj4V0wgjEr/Sk0A
ddimbE8E6b1vszVznnSLLjIMuvvAYeBe14s60LxG5737xsKFQUPWkrDwnIzv2gJgxxZntqrElvci
KQrWZYy7h6KfIPEqVBUKRh/SzHUR8fRZhxc99b+3nzUdbxc6euCIa554DzcI4OByIpL+e/fFVihJ
pGTUvsXQCSMjwwUv6oVJnzehByXUv9+cL2OxjDLlELTwHnMMToaLBhLunC8rtuQXrWa4MksUPeBK
mQY5pmLO9t1iy31RoG9aL9pdJ7UwG5IP9cXYNzlQQs6Vh4vvExF63Yf/tWfhu3/vD+6zPEysJKvw
uvvSr1n12ksYiI4gp/1y3jZtjJcA45D4qgaSDwjPGAmlvnDLk79g7/hsjLdw6wmM/YvEPjXj/ewu
840ztMWJCLq3+sZ4k7EXAOQqrN7b7osDievryQKw56yd2dJfEEPmtJ1arC5UOx5xt55HiiXk+fPl
/x0VxJb1ghbaWoAHQVNzWRUuZ9ZGhkEtqunbd59KHdhOd6p03tkosb7DH9FTA6oACCzFs6DO50ZN
KvwYte3j579k55iKjRlXVT5mEvfXiJ6V+OUBRxrOpYuRBP7GLfdEEP13KgP8+98/YSQpZFe4tT5k
Ksv4P/3d2UvugE5NMU0ytqGDmztalWcFNTBb/f08gNbaCs/rkDoBBxnmZgHkUVZnqQQwsdVAmsGC
XY7N2AP2DM5tGlijHDDiMmfd0+cfZe+Tb+xaTD3YVAXHfo0OakPAFDDW0iwnmoT/8bn9wzX9j/ZR
Ci62ali/ec4gJ9KrsNbiIG167WX1vY9MczK3ouPXmC08q/cmxMbaHTv1G0MA9Aa6BwSUeYGhLped
UtPeOV9bdoxkGlBwiQarpw5Qobb1DoOJoI1zbWfQWlOpcwG03PezPs6WIyP32smzinL4SWo1ByxD
lOqBkDnPcW1ZMmiPCaBqmoafDYRZwslu33G/6kbnvfrG2AEPzGpZiv6nnPR3qOeJoPABFvx88X+X
dLj7/dvo0BoDWN21rY98hDxcoWrr2vPK5DLrHP/+80f8V4H+4+R6G8OuBtNbPREphsK0/dvyehas
DJQ9W9szq96qU6AhbegInYIxhArWC7iPZ3jj9hz+Vya25BlTUfraYMLr9xpeQgBgARYryvxE2rMT
Vv5HFGnGNBFhTv6BieioQkcFR+EOVzaPKz/E6R+x95hNYC+V9n0XAMvfKpdHY6lvxBK3uVGXqxde
IId+4kTsuLGtQJJCzMKd0GDeZ2JSwHB85D4DP4tPkkGK+e/zVrV0yc1Y0g+5JAeb0xidBMwYldB7
Zf4p3bOdn7Bl0uiI4TmoV9h7RTBHoofmA2QLxQlz3HFbW/6MFgqH0leO9W465OdM2aE11Q8+a7MA
+BOgM7MplJSeaqzt/ZaN9adzP2R1nZKPpMR4kaV/MA89kc8tc2/tjfFDzaniJeb0Pvio73Q3y3AE
iP6EWewtvv79jwyICCqcnLXmg7gdifj61nwphzNX3ybqfW9bEFFxP7KsRg9wHZQAt8UJj7X36ptI
3hSzMZPBqy/oIHsR5mx8H4RvjczPgmsIvrFlxbnlgTqafAhju0fA3kFWh7mc86LRljcDrFZuynyr
/i0yv0OCBuiuZ58ZSLesGXXhz6mhA/kAI8P4o+J2dyczLu4+P5E7DRWM2v59auYpo9CdSMrfvhhv
qePfgu9oiv6DEmPkNA+mLrll83Cr+rQP5oy99dNZJPAMPYe/H81NQyElKPh7KnMMPxVAbuQKdBaf
/7KdM7Vl0aBQ5cEw+kTfrbagIembKcT06onkcG/xjSFjQmMRpu3oO27vJxC8zRZm5fITdcDe4uvf
/zBkBzyBPeRM0t+mBEg/qE3lvLjVmF2ctzEbSx59YkyyDP4vC7NkwTQzG+My+cd5i28s2c2432Di
lr9nmOQPEjCNhXU/nxIZWYPWPxIbtjHjpViEv455vsuV8bMR3i9uQ0feuPWro4AkXAZ+TJYFEy96
ds4z7i2YrGvBxTJxZ/7oKCuBwkpBSzsMqGA/37Cd6LYFkkHl0m0psfivtaeY503Yg4Cy0fq2gBBm
NXZXmE054WV3EpotrKwXnWKF1ONHW2ZvA6aFq2aMSUcffDSETX9Kbmknw90iy7zBTRet6/HDB4Xa
1YBpqYt04cDpWBNQHJ/v2t4zNkHaYgQNKU/P6OY0waDWUeY3x5wXLOjGuLnKoB6kujm2wRmTgmCi
PQ+ZACrpvy3b4p5mBjxvsV1+sYfDWDx/vh07HmOrgORUrm2nAusOLAEhWzX+0BhHPxH51z39h9Ft
kWNGOz5wDmbGyNClgc7YlAfD8Nzq8zzGVvZI1fkwO3Y/xyrtjvPSvae9d6J59h8o41+vvqmna2Gb
KadkjjHneKNjPxgjGQ+RCdsA8r9RF9/xKIseP2hgh5BnjuYYmkiBDp5PdfZ39m4LJhuMWXwHY9Zx
2V6ndhco7znjj7k6lVDu2MEWUTZkYnH8BJs3tO2XSjVXFsHMaZO9fH6u9l5/E6EraIbjnnmYY1+h
9Vsl2RFx6A4kpNHS1OrE+do5vFs4GZD1CPoEH2kmTRUUICAKhvw8HDOmpv62uB437pjhXvBhUzsY
vfHAnVOs3Ht7vzVmq5E+b9TqgzoVgfuq+gpiM+dS89E9UUfv7b/799tnQ1KO2YitKdhHk91hJhFT
aAFtzgtt7iZY+36ZejmGjWNvNhgbSOdfjkmT6POzs7c9m1jdKCWkrHF2bGg7cIyWungG6/348+X3
Ts3GtB01t4qnWN7qH9vphTpPn6+71zzZosdoAXYZ48Gk9HPzSGL7GlQe1QsFx01U3TZheiLu77z/
FkdmTY2hErLFsVcAJ6uagz+d2pqdnd+iyKahbPmCW/F4rp8GUgVZ+z6I58+3Z++115P6R25KW1Ap
YkxmjqEmN/0WAAo2ISsa3Z9wBnvvvv79j/VdEC0RyKLNMQh2AWn5zSCMkxT9ibRh7+3Xv/+xOmNQ
LasYDk3jHSEGGZTk4fNt2SujtmAxjO2NSyewcoFs+p3d3s/hePGtPLSROo/qHlxhf7+8JIVdeTO2
phFQsfTbqPXPtNWt7hFErEFsYxoY03zo9THXXWD67MQn3dv0jaWizST91lsXLw7GeuNnJg5beNig
mQBjILxX5l1m5sG3TnjFvcb/VttIgsu2a0FfEbveGOaqfijt+XGSDJwVzoddKlDcu99s3D9LjDx+
fn52HP0WL9ZQN8VcLX4LLV4mG/x9ZVzkHNOj75+vv/MNtmixBXUkZj0reJsMHDrXQ3GifbBTUmzh
Ye0ERW6M6c4xN/kvXbMHDab+yjJ3tExAH+WcAM7vvf7Gbk3HGaMzvogz3uTzVZWfF1+3+DDj9y3Y
i+s5JtSLnc4LlaeGAPMq30Te6BPfdu/lN3br26IzekA5URj/KbX6Cmeqb04Y1+5h3YZZZ0zQR4Hj
AWFIMCYdUB6YA7PANUC7o0XF1eiBnmj2wj47BW7c++gbg7bcJseUOX6Ql1ZRze2gLg55JoKEf9He
188P7E4c2CLH7CnroHkHg5g12EBteWRcYL62PlEZ7HyTLWrMF3ZX1GjuxgbqU6C0uZ6Je8J97L35
JmfutXF7aHnOsRhvqP7Kh2OXnAi+O15iixDjK+tHJbG0mzvxMg7hxIZwhAgVtBlOPGJvYzbxNwMT
FetsHCfRIPb+xoT0599zb931739EXkAkATrWCAKpV4LOPvnmVeWJDd9bepMkz2DpsJkL5wBuGRAK
T6Gr6xPWtbf0xnQN1VwoD8ekq8AI9DCzE25zb92N0aaNdGaQiOiYsD7u2RxZoJA4b6M3xqnqpBlq
TFnENpTA/amMKvuUqua/j5+3xXrN1Ei9aGx002YHkOcErfxBSQZ+2lN3L/+2HW+L8+ppXjsuqFLj
xv3Vsbeyeuu8s5o63hblNUxFY7f9uuVWEkrZRzM4ND7f8p3kD5x7fx/uBpReNLHgEBXE3rvmebGb
Q9fwsGHwKxAar66k6KKlv9b+Ke76f58gbwv9gmy6qC2Dz8ysKgC/ZDCNpybI9pZe//6HqSY2eP9A
mTbHErzAw9fBiz/fpr11N3aq6ZIpsWBdsNcGHvja0LM7b+WNmVYtUzO4/+a4k5fVfOOel3Z4W3Uj
tnReDXLCtXtz56go5w/nve/GRksFpiiUUTruQVUz4bAfPl93p3b1tngujfPlFCkWNlf1nbrIb3/Z
X1l4Zd2DqejEYd9xAltMl6MEWSj0GmM+v83NqrHSB553PXvs4vMfsXNMtkAutwASgrpcx7YL8iCD
gYbs1JXQf6XS//YDvf+Bcfkp8E0LKC9MyC9ARBAVh/Y2O6RB8mi+3LgXbhhmwbdL1wrow3X6ct4P
2oRUNqjJ8zzsWCWPngZR43kebQvfgo5p3fslPBoD9SRcwVUiznQBW+jW2kquRproGHj0aPZ05PFT
1dX/kfYtzXHyztefiCpuQtIWhpnxLbaTOHayoZLY4X5HIPj0/0N+G0ePNbzFu3N5ITStbnWrdXSO
zn+UWO0Qqr2bm1PI2v6OlfS5yqLQTCXe6IMz/bLFNWlERW45LcgFBNDHIZ67BS2L73jDgZ3baurq
PFQJXzAEJZWXI63OxAFVrtnn4RTX+wThqIrSArsvblAcGKjmn2IQyC/ky2WraKatIrLKqe16MDFi
UTlYTuh5pcy8PPLHBwI4878ZQywpE02NkeXQXa8c5OhUPEmcBNGl+00W8Ete/s7f4+oH8UuVRMuL
xsmLArbxHptjfh3/oJ9G/2Q8Odf1Mbtmn+ubM/l6+Vs6aylRO+bUaboKn2rLsEnv7a3tTeObKjar
SngFztIY7UWwfGUg986SlwFaQJdnrRtdybFQmKFZzjD6Qj6n+e82/WyWL/uGVgJ38XpmWgWGHvEs
uG1/uk4SiHTnvJWCGDrGvKnAVhsabhWOIFnPZhFAl2LXcY+qEKvBcvISpCCo4wX7RJ0ydEa6MXON
n6j4Kohgywb49Sm0JYjrAMPvQFJ22eJ/G04fuLsKqyKZTAm4KqewewFd0Y/8PJyNgIY8WD49lLfl
LQke6dVr+Wvjcx/frlMVaCVHO6vM9bRj3k1v0YMN0usHExRbR2iA/PoTfarumjvjKrujh+hnvvEb
18j96Ceu/39XbIrYKFGUYy/l2Dv8LDe5X5AG0rLrIUCUcuOMyDSfUaK54dE0yAL8sQV7ittbUDIe
6vYxsp7S6QQqtY0fo9ufvNVJ3v0ag9cm7WdoEcfpFBAC3QAenewF/L4QQYCa332DgG/5+Ogk8rZi
0Y0dsWCp6qCq7NDLl3s5G+Hl1dQZVtkJassUzIgwFVs8ZfGhB7Wr+dCmu/AvVFU6iiS4SgraTmFp
liH3piOOyhtLpZu4shUMWZEKEU8oENKCH1rDOUAL/nFqruVKIX3ZOJptUgVsiZ4ORhdhc48N79YD
fTnIn8obM4t39SupitkicUfx2B17JWOBaZxIvKtfSVWwFoGWbgv+uSkEDb6dnuv4J5C1YpdyN6Eq
HstJTVwcFcMUguwviLvmfqrto6y2tFY1MagCsqBM0bOoXRPIGFgWbi9uyQx6gP4GxGHetFEUa0oR
ogT6uNiltWSr5bPhwW4gZdG6p6527kALDEZH67DLgYgS6A1I1SjYH3H3gFf19DZdjmm2EVoa31RZ
vfI57oXMJTZ9Rgq/xAXYkc4tqPa9vDhenr0mZxH7320KReBsjiNmP8kf1LmTW8wnuqkrodtAu9jp
19pGup9nUCm2d62xEVG6oZWa2yncoajWVNj3t4ZzVUQPxc7OkIrAEjXpIR6EWYNGghu3/b7bdVD/
/2vlVEKYCsT9uLRwXN+LflNvV/eQqgCrgtWkNSAyEpLUOJBuwBFkZzWjsnWVUVJNo8TQ7hwWzr1Z
7CvAVEjVFDeZBRlqFGBxebSYdb2w6nTZmTURr2KqsMtGrsETNGnsRwjVGPxssO90egIX5L5soaKr
hhqC4saE4qEy6xcwTH/CS7A/ApoUl3+AJhpVfJVLojUa8QPsKAoSLwJ+fgsmp7ONEpBlnkeAnDc4
mNWgbjfwCGtobT8dxacpa/EAxNu6htIkbVcJT5FUWVnxHB/K7GNazCfPe7JANim27pw0RlKBVLVL
QVLuwTG9pP8GGCGk3L5eNr9mZ1EhVJFpldTokFOtmkJyMo8DMwXXq7RE8XT5Cxrj/NX5e1cVeqPh
RhBTmHBl45mhURbibACYf/DAIhwmEg9TL39HZ6P1++++Y89ZX7U5CmfLDnh+Dfqvy+NqEreKoZos
IOXdHItrl6cCTZoU2hZkAp03WPFk/DBmGwcQjbc66+96N/8hb3gK6aAppOX8iUCLKgb9NfCSD3jz
f07LceMzOjMplbHr8LJrLYE+SMt/AHkOKRDGtt4m6QZXUmvd2oz2BMEMNvcgIcIflo19TuenSixH
MpUxhY5g2IBLObMOfPzegYj58hLrpq3Eb5NQFtkQFw3rBKxiNPfRzNk1sgqnGgWZJttdd7fqphfn
Tm5syprDqoqfqkvoyBRNuo7b+8Vym6AVlwFkLKC2U9gQB3osoCl4+TdoAlgFVFnd4EDrHr+B0CnA
jZdf5l85uXG34Dd/4RIfnIJVVq6iK6HWNKzm//arD9jD5/nhRO9uzcPsfzGABt/4HRoXstf/vwsw
CeUGvPnFZ1Zlhf7bZIMovXq5bCONB6mMXE1B6shJMXZuXsXyOtk6uevGVaLVko5DigXj9t1vMCP7
Y7dFU6YbWQlV3kNqzaElzrBlBp+H+ACp9+3EKp7KQQP3f5Oe5/ululq28KC6BVTCdHbNMTUpYhM6
rFAo9dv6ivZswzs09lDxVEMSZQaEpXAopsn4UFfzFwcSERtFjmbmKqaKyskpamxhYdk85MY5Tz4X
1eddnqdip+AQkORpMXTj3tbkcyT2LaKKmTIyFlXRwtBs7tNDJaIQMPvD5SlrNi8VNtUJUSQQyllb
8Zk4DpbhBtCeg2YJAV/nsYht8+DgAvkhb3JQGTR8S2pbtwrr0r/bAKzMILkbYYkjp/xSg8sGzwQ9
92BLd2OZNSlcBVQZEkquLKnxgb5zgrnuv0d4PH+w3GS5HuaoP8QQX7y6bESdvyrxG0FdBFyJHN9i
n/rhnu17H0X/3vK/M5LZt5A4EDhq4vnhyciaE7RcNlxKZ38lfnMHQrEGzhKh5f7xaDiL1hfFvg1Y
RUxBRSBClQx3hYb3n1ZK+Vqa1vLrsq01E1fxUsA24EkageNI87a0n3v+BAHbjUyuWUeVVSs1xzaa
bZSXXZL+oYIv/sDzjbaBbuw1o79bS4jpVHWfoZkiI+iJJA+Fdb5sEI2jm6uh3g2MpkFis7XVAaZG
SE4FbvqblDd19VLFdXj5E+scPygKVE6toi/yVE6YOzQlD+50bc3fM3ol7H1MBFSl0lo6KDhmYKgP
IcN0dLLJNx15aOetpyk60yvhWedtCvUn3LkULhRdGwnRFrKxqjpvVEphj0mrhH7cGEr2mievtodn
gFuERLqFVUJ0znuocUvsYINxR8AqVxjNIZ0fOPiC8nLZ2Ac+to33HySVkSSCF5CPNnsa1g2WtJuW
ffHkqSCqBnADqCviF7hN7j7YQz+dhoFOW5e9HxvfU4FUEqpaWEkL5xB3CUBHfBoTcEkQZ8PrP7a/
p2KpoN5DhW2h/d/WN2P0dbGKoG/vSnYNvsXD5cDSfWL9Ze9it/GWhoNGAMCb5jEvThLX4dxd1RkM
MB1v9KF1VlpX/t03XA/PzWtijsDIfqp7EpTJCYr2Gz9AN7haE49Lls9g8wgFS+6WIj/lBbuaWLMR
Xh9vPB5XIjebPLv2Yngnz9qjhFwStDN9RPIhrpJduRtSzv+aJ6mamI4OVjk1r3Meg1Vs6zWZzjZK
/BJu5VAFwztFRm5Y/4PMPxj7etlv1rX774YMaZd/J10XPTfLdvWb4Qw1GHN+vTyuZsoqpKop86Hs
PPiKyK4G8Zbhfnd8vDy0bsprCLxzQ+gGysgr0HfNlmMN1bsmvDyuxkVUIBUEbawpkZjyQn/y7Laa
fyXVGwTCL4+uM8j6/3ez5jZoIOwSmWmZ5KGZQBrFqF8C33d5eJ1R1v+/G96QpJgzD1ejc2R4D44z
UHCGWfL35dF1k1eC0006qHGvkT92dzGulhN+G9XP+8ZWIrODRlRtNVhOt5qO4Fo8QMzowAbPvzy8
zjBKVHJDQu11xU1ZeFHDQKmzUSzpTKLEJCgeGtOtMC4tkicQqIXlWN3Wbrax12qmrSKm7ALU5d7q
jJYX31KwV0BH8+cui6iYqbnBfeXEFwyNstQmkR/LaqMG0BhFBU01kHNzuibFWsbyIKz+l7csV1y6
u64RcYz718lrqHFANBrNVNv9Plg/S/dNQLfpslUsncXX3/QuglzQ45jLEBmvcwnCUmiLfMsaZvsF
dW6gjmz6uUGu0r7+XlEGWelp8a4ty4PMDBQcwP33IGWd7To8eCqcCkx8tOUSN/lN00FPcvR7YwtN
q1sgJZCNdMnGcV37DHJfttcCh1CDiJnu2+RUFiu5eFXlFiNuNO3sic4F83lOv9e9tdW11C2SEs2R
ByLW0UWVQM1XOqQQY9nqFOkso8Rzaxsl6JeQY6H96C8R1M0rn2QPl51Lk1pUQBVfYupVNqKZO/wa
EsUn4O1PaTLeFlO0AaPQWEbFVbVWnhjtNKBGmFwU9/YzGdi+hKtiqHCimtMab5ZCa7AODfcOBDck
lw2jsbqnRLTrsEkCWwSqDuda4jGX094K+evy2DqLKAE9u9DQMcRaNbHxriflz4VHG9Wkbuj1/+/2
CrxwiVhpIZnP3nFsvuTjn31TVsITvAqGdEaMa/GTyH/N05bug27CSpIlgB4azMHAZnfs0ntRb9S8
OsdW4tGVgNexGRs+dS3D71wcB2Tv/WCdVZyhhVd8vWwXnZsowSlpNUbzjOkP9rcov7EX6bvtvvpD
xTVZpAJv+YDA6UbAskoSTty6izYLbM3UVXhT6k05nnGI8rc7Zp2fu+XvNMczI+Dbd86f/uuLXMSF
cNaWCm/vvKYCLS1elG6EJ8MYH5wOVHgTbaFsmnvIRI4lj5bApQ2zIwhk96BBKsfjKNLvY8a29MI0
zqTinMhI+9qW6CBDCQXi0ZJkrfTbqcblCynkkUdibzWuYp1y6AA6k9VPYUJ6n9j81INrb+BFeNlf
NeGm4p3mDkrHeL+HsHCKI7gxcf8Y73v2DLX2f9cbNJhJX6zrvbC7qn+286fLc9Y5qhLKbZwlkq7H
VyaM61kCV8HGOBiT6nXf+GoMl0vf2zPibGQp1LCrbx7rAlrvAxB5KuKptgc+1B7MMlV1iLMK9LWs
4+WZa1ZTBT11HogxOwND54L6CTUg+LsFZtENrQTvgE4EGXtUtBab/babDhDL3VdFqrAnKI8Ucemg
FquBDAincbZx/5LYGzWBJlZV8BNU8SZXjHjRNMXT7eTlJ5YAIDNahxHyFBu/YO1BfLD7qCgoYwBr
gDHDIyt259jxsXd+d8l1R79ZeJ/VTDfmVgrQPDj3VDTUlLKlc3MZvyVJUh2gERb0cZwGU5NUfmXT
5ZzlkMluajsYI6iT4cJjiwhU5wBKNHdR6dp4kYHWYHf0qs/FzmaUykAVeUNTUA/jul4WuFZzlpV9
uBwOmo1CxUWB1iip3QiO5XTnid9202+LbZ3CNOZQIVG4Nim8mAPHwkDi449p0/q51X+5PHHNU0JP
hUVlRbu0U4x01gnjt107eKci/F4MPwdPHkgkgFKroTDvBQPO9W43ZIEQ3sbZVRMwKmBqznFpWEFM
KiRRfAa78AN0OMFtkJ/LhW60JHTGWz/9rirlos2i1sPCtOV0KmzTJ2L2L5tON/TqC++GHqi5yCLB
5p061x4aQA50dfaNvH7x/cgjs2U+o0o3+seof4m26Jp19nb+HTfP3NEBoyJKxnF5MiLzoSoOwENk
rN9Xd6lEU71b9FEENYkwXc42eTDpuduCxGsizFFSMW0YdSuWlr95zb3ren3f1k5deihHb+e+o4oW
Tm0uIKgFd6RGcmJZFsQV3ziJamavoqM84uROkiKCRugjLOITMzufk42KVLOsKkQqieqWkhrLamVP
A7+epq8JAPfR9LbLG1VUVMXtrDTXFyZRfdMbP6i7MW2dTZTQbLlpdHx9eZfWmd/HXRBB2brY6kXq
jLJ+9V0MmVZktu160uXeL248QX/Mr8YicOqf+6yixGhsij6eO0T/ZN25uNmo8IJq38hKlJJeGnPu
YmRshk1bLnh70Lnh5bF1NldSa9L1qGkHWCUvelD+nqv0eU72NQBUMNQYV+CWWjNJ01255a1n7Zyz
UiSD6xxv6A3EO3dALXU/t4/J1qai2cJVKFQJ8noRJ9EQRsYCyNmQvLgQltxYR40HqlAoXkIcCS6I
85QTZ74nIfEVWd7i5zHJfbDBVxvf0aypiovK7N6Eon0qQt43Z2o1V6CwCpvZ3JdBVXgU+OU8U6Z0
CMG+AEZtLzD6fVzjngqPwpV7Bj5wWMg2KLQpovWh9a6HCN7fjva78M8T10u9KBZhNJU+g3bAmNIN
e+ucRolP2ecOLAI/j0Re+qkJNXKja/qN3K8ryP7+/93Mh5o0wl5QsaSWMfhLkZLbhI31Q8Xnu9mt
rMBOpqehscihnsD9Wo+u6Wezafs9X/qda64kW57LMrcpTnfz7DQ3zSCtl8ZwrX33OH9PHO9+YRdV
RE5eLUKydD7lMijE1stMTSyo4Khp6oyuHdaz40S+F/18zlL0MeadJZ8Kj2IdIZA7wfA0une5F8Qy
P1zemDVOpYKj8nGEuEINp+LNsoQVXPfA+81nsbrRlVTL49xq+ghbqLCu6ujOGff5iYqOMqULDqmU
DWHS5UGaNkFE2U6DrD/lnZP0xIWaoKjgJCx6ttAn8XFJ83LZ2DovUSIY0kcIHWaIcJlj30w/VdaZ
i52XJqaSYvuIsDaxE4CWzPSHoPkLicuD4yZbNM1rG+SDDoCpxqZRdFZnwAdx3f/Gynk5lbPtBgWl
JGT58nXuyRZJp85tlMwrLDvrwX07hA1S5ETFqUYVdXkJPh6aqMio3GgXZyH4FbaLrmaT++7Wu8qP
0y5RYVGL1zpJnZMhTPMvcrk1Z+lTkEiQjUpeN3GlO2UU9QCVdwwvAXUODN7LoxRJslHr6CavBGqR
gtmnivEErZH1YUg/Wwkke+ID2XfEISqdVDN4UEBeKU0SULMlLbk3vI2jn84u6//fxSsFn7PAS9kR
N0uUHxpAa31hWMPxsrt87PRElQ/M4YZTXmPefe+dAI08OUZ8GgoJhaPl4KCXd/kzuh+hxG43xWW2
rC+TLOO+N2MQHu57kgF00r/myezYtiBDjSLNALhgbE0/quSxaPrXfTNXQjWXBeq0vzO3Dn12U+9T
5CQqFoqWpmzksogwMUeARofGb8co36h1NKuqAqKmTCQ5S9CQA2u6bCG/JR+SpgsE7h8SuRGvum+s
/3/nl1baSlNmpQjH5o4xEOfHx6E6LVHnu+6WQvTH+QQHkn+/4bLW4R1DrhKgY5kcduVFPW75py0E
r8YtVcHAIq1LNCaMIaQ1yM1lcV6Ys+sQTpgStqVbT1OfY+pMPjHzpow/VeOuEpyo5FJksYXdT7C8
NL7Ozjfberrs6h+3wAlTglQufdracY5Qkp9a8bllD0kMsvS+9S33U1U+R2IL2qxbVyVocffVzk4P
/zSXq9l9druXIt0iRNGNrQRsIzzQxK7WKZcfvLCQA1+bzTKYwfH+WyMQFSnVTEnGiwir2lX3rfUS
kYeOfu+dP0SY0I3fKOM1uUrFTCVGg2ZWgzJ+jM2TYYOtFNcprSiPbSd3FWpExU6JsmscN0a7Ymwf
WfTG+vMm/YJu9krMxkPqxta4xqwXPUF/5TNIt/2YTAez4d8vO6pmiVUJwCRiY76U+MQAypu4/NzM
V/MmNks3fyVwcewkPQGcNoxdgcvt19pJvrgjPxrFFsRFN32lSl76kQ5OjsoPkNW7fhYvbDAeK2eL
k1mzMau4qLpY6jQpEACTMZ5nNzmS/rVkxnkZAJWfy9O+NVBCeOqcsbZcfMW2uztaWMEwNccqsz5f
Hl6zM1Mlimcnj0fGcLAiVnJw2RhOEFi9PLRmgVV8VNNSQQyzEGFuPY492i8x6ntA8fF0/Xj5C5oF
VuFRGW8MU46Irm5sj9My45o4DrzB2Bhes0+rECkxUG+JO9imKOUNFEzwTBoKCEkRJED4iij3h2z2
aVccLv8azVKosKnMSkHuwVBhmaTiAZO0PkJsfYtvRrOjeqsN35URkzDK0qiM/DdqidbHXfoU5D2/
m/LhpSHOFbgT00Pj0Y2srIkNlV9qSdyaV8IcQsLvWwPAHnTziuEI+vgAFLE7DabEN4P4OYAyaJF1
JsgiICuYBoyCFmHfcihZOp3GdOZsgd9CwBOHvYcpnXZOXIlpUuRTOXuYOBBKwMKIQ+zs04gnKmEU
FRZ0G7sGQydmCEXeKya28HGaaFMxVWkZF7Xdo1fSdcMfUdTPloU27TRuvMjUDb867jsHJWXEY0pg
lL7+BlWTA11Okftj11qqhFGspY05gtU3zATxCcAeUm51SzRRq6KpolXaPl+bqQ5dwtqUR7fep0dB
VOiUO9PU6Jw1Q5bGJyda7vJu2ChtNXuzCpWiyFuNWcDYiX1bpScbiNv1NpVuXfnrFlMJTTmTdGob
FPxDZJUHOiwiaK2pD7olM8PLa6r7hBKfIx/mue/Q2+mIDWYhr/CLKeXAsqUbNtLsYaqGnzkiKu1+
vZaoHycecEJ9p/+cuI9GtIXg1C2Dkn3TuY0n08M2GVtxYFv8hZXJq8iKFaPQbPwMjZ1UDJXAmx2I
6WGpG4Ir27Lz0+GcVP2+VVBhVNxhZdcLRFay1Id8zoJouWk392Dd3NelebcnTNQRbWfCjdrOPRcR
fzCZd23b4ttlF9LEroqmyiLwukGxYwhLUQQNFweBN5T7hl5/0buZQyN2BHU2ShM0ILj5ZJjm/LWt
pZFvIE806VyFUdE2wjEqR3aypChA53kahfOH1fMRndv8MHd2mHp82FhkDZSKqFAqtwfCoiCopIc6
Cdvmdx7ZoEWGUCIuHTkuJyqg9hu7hhZDfnXZfprIULmmBtvKaDfjF3jTjzKag6Urgsg7DfXT5fF1
S6+k4GbomiGjdvrm5o24ieOZXPVWu3U21mwdKpoKKyNNvCaB30YulO6sIzBPx7iJgwIQGy/fOFxq
fEDFVdkJyevYw8VmNTnjDYnAocsLebDn+gFighYuJU1IkkiydR+ssZmKtJrwLscx69ULXO+nPSbH
vjWfdy2HCqTq7N4e7c7CRsi6G2+Ifw3M2UefQlTZvkEOYDZf++kEILC8mg+5sUU/rjkhqIRTzOtG
j8+kejWH9GyK31WH1yDzcK7r6iQXF5wJ9cGetlj+dV9b1+XdnlLklHq9gZggHT86zj0uB5wmxQ4T
A+8WepX0+Rb4ROdaSv6OjSat0gyfmsubxP0zFQ9e/E20Xx330fE22i86d1ISOCO0GHLhla+1m0DV
UsxFuJTmn8sOpfsBSnwTUg1JxlzIxrrztS1yv2GLD5IUYEBNbPUkSIYt1j3NVqWirtKyFdJkaLKV
dfTTRnV5L0VvHSyCfsxCvGxjx9J8RkVgOdnIXRDirS/8ujNZrCs8Pr0ndnks8mijTNZ9YjXmewfD
m2GH87l6HQi4quIu/9rw8Y/p8GNnb5GhaKROiYrGKqRrek4NlD4Db3PjvuIJHlSQTX9kb2NMfDlC
tB030xU6xUvjfK7FYxXfMy/y0SQ9Ocw6TMZblUHkYjbDqvtmdyx02yQsyXBgtuNP2TMdXZ8k5mNa
bumz6gyz/v+dYbjdxYU9zKg1wb7bE3I7V0+eKMGUTP5c9lfdF5R6oXQKPJiSyBgQTCmOWYoritmh
0dVUuV7AK+592/cdZQ9hjpXPnDcIbGkfRDH48VIZMHQBGS5T+pc/oolsVWOwAZYPUqP4SANS2EPa
Jr+idNx6+7ta5IPWsKoumExeNZnJDEqKyfzj0K9us3xOhn2SlETFgA2tyZJ2wej1SsuZmpN1HQ9L
7WdO5x0uW0f3A5Si3xVWbiaxHIHZMk9TU5zKKDuPcbTvHK1CwpZeVg4ITMewhy6fNQ/XsZkHJhR3
d81eBYVZlYfGfAED9ZCh8R2WGcD48Vd3GeIN+2jSnAoHm42iF9kI9gK7Oya0DhwZ3YvhO8muIhof
iXn2yNZVu+5TSlzH9dgOJbhv8TjJOLBuPnVt9cCd8avAE+c5an8XLb3lCTnus50S5I1puYBFgxkx
t/IQ8OU0KG0OkTG8QLn8AU3gqaAx3jWLVWcgxFgEb59GVnv88+BN7Za0gmaXUlmzFoMTMiQxQD4u
YJ21XR8Hyc/LiCtPw8muLv8ITXyo+LE8WZZWcnjY2F/Xzg0zfsxioy35twD/YPNQKbNsy8JVoYux
l9vikIapf/VV3jZf45v2lBzLIH767Hwy763rEBCm4I/pf/nSnfIjpHbwZ344R5/Oxd0qUeT4W01m
zVFBxZIt9mIlYvhLUHEtCoixkhvILLV8fU24kdY1XqFiymTP0jj28KPbwgo9iHzNvdiIVc1aqXiy
3qqKnJSYvYmWdTvOIU+ToHTTncMr53+Xjw4wiqh5Eu9HU/wBE5/sv+/yMlWi0GykXU32gEfKJr0G
36dbcVyoxxuRrjO5EukeKet5KOb0t5gBsbTTXPgjNzamrht8/f+7asRjTWSk9rhukFE6+EBbJta5
rJPe3AqTj1OsSrjVsqjhLAWhgEPN2a9X5sk8/73P7krVDzKBJsFJEo8fgvSKBVtwLJ0jKvV+bCxL
X4wp+NOMYzqOvlUdxnTDHJqzhKkk7DrrZGqzPvk99R7q0fTsReTQoyK2WfG9BnN/5W4g0D/+Fa4K
KmOiS4skiUDGVKY2KHkNx8j/tEnbOqCjnDa3Qd1nlDpfpLPXz62H16YHO3R/txuz/9gv3f8QblmJ
0UNjZgEbDmVBMZT3ad2kG6lNN2clVdc4GtIavaawd+3SB02b4U/eBInaPNv7ifXT7+LKYkvKa4Ze
Zmd6IAx7hth0ILZYAD5OnS5XgtaY56XqCbrJA44ygDRU9XPWPqTl4+Ww0g2vHNibuI0St8PwIIT0
Jd76ug+1N/vmPrVOV6XamgCESQYD41dVf5K5F7Tz1l2Bzm2U0B1SkNa7Ecw+2Gj3rXLh44ZD6nxG
CVxiGwYw4BgZjTIfXOMs7oPFeLtscc20VWDZaER9lme4ri3cyK9d+2jKP/tGVsIzSyiq0gG2ru3m
thD2j3TYaqt+XPC6qmbhWDt2DvZKgdeEN2Y74y4MwibutxG8it0RziK33kbprKOEq0mYIcsWph/x
Brqx4uPI2sNl82hcXQWTddbMbTzz70NeQvsBwlP+KJqDW9GjXTr73jC5KqzME7asq3V1jQEqUrQN
2npfpP4HVWaMQ9nYayQhPoV7k5UzfBOnzA2n15lHSbBem4HWpe96AEZqH1plPpsfhvix6bee63yc
Dl1VtJBbTZqmNX6AMT840TEZbsroFXuZ4z1suo8mcpkSuZ0olq4rYf5hee5xmx3T1zzadwB3VXBZ
xz2zWECDAfUXQKvda3R30BLc2BY0M1dBZV6B14ZR878Iw+SliUWwXi57vm5spRwuJ7PL7BpB1ZPx
mk8Ftpz6UC37oLJg0vk3/8VQvW7T3JxDm4w/osY5R5Oz4ZS6ma//f5dai4XQNnVxkTeJxXfrxUcJ
EhB0ni4bRrPbqORa1dwldEwwPAFZgSN40NcbI398PHOpkldrSAAz0AbgDWPu0LCaaX8zyT4Y4q6/
Bl1YfEzrrTyo+5QSuOW0ODOHphjwP7gon49xDlHm2geewyfO8z5DKblWeDTP6hiaOS1af7NXnmkV
b1TJuukrIRu3mPq44jfWfS0tnwV/Y+lTY52wL+yavAoom0jmTAPBKq85pQbP2RzvA/u4KpLMqgfH
6nAQD62OXDX9Q0uz475Jr+Z65/lTDFAdXgauF7UZoIHWcdh5WFDxYlFZ8Iwn2CPbEs1xMCvYLPKj
ZGcGVAFjBs3SrHbSJUyhDt5y6wth/emyTTQpSkWHlVOKe6waG7Cob4Dy9d3khjGIUpb7dhtPCdqp
TGwLN9VYTVv6ZHhjzttY7lMgcf+jKDjGdiwLmD0daNCPfYDctM8sSnBWxABXeYsIgiGo85aVjyMh
GH5X59ZVoWHVEtUy5wifvH1Y6z6kbFhpY5/UbPAqOIynhek0HjYvDL4eD1DRVIjQy4bRbO8q3Va0
yJ7bw3rxjLMTpx4kZbbmrXFFFRmWRKJMDHNNqewZxQyOTdG8+1SmgsMmF7NOY0x8sd6s6qUpb2CX
vfuhig9rytF2x27dcXEmo15z2PREzV6uwsOsdPJiSCH8tQoOk+vm8r+5J/teW7kqmVadD61h93DG
KiPBIkA/uLcYULm0escRNZQQgMtu36amPUhOd/qhEqDmmM94MIrldJfHEqe+FWd52cN14aMkT0nT
MuUTRh7h4abx1uMubvNEoBlcRYAVpHLmRWI1EZtmgfsa62Vvoa7iv1w7yby0dOYwi7vpKepiSJQW
RrU81iNPt96eaeJf1REU7SwhY27M4CifXyoxXtW02UhFuqGVmndxRm8ccwAdXLAbWBX5koKD6vKa
6oZel+Nd5k9IN/wP5WtjaPT1jtu7lm7o9f/vhq7ioW661obV+/plmJLHBVeUl2etcxYld6ZVFZtj
hujB4cUZ3pAkXOSKy2Prpq1UuKCRIFOacpzay+WKOvFTVXW7Lo1clRorZwxyV1BCD8u5lbHPCluM
t9SqjTJoxGxsHR016UIFds3UItZcYdsaxhtEU7di3+q3zSahxkAqoisuIgv6QNgGpN3+3RW3yxbN
zFXwlkyzGRQkWFckukI+M+d5xFFsMxfphlfK3D7lJrgdMDzSRTFGPshlfbTaODonu3xHRXFVZS4q
EATiVTTKrgQk1w2pDvuGVgIVDLvg2IhgdSSMKu7AW9Ft7C6aVokqFAjRCA+SuIDMs/SMy8z6zcwG
38h6346Om41ITbJ2lIhNBptnnlixWjgtVtZDNzzQ6oFkwOcf9xlIidushyikTFPgORwhncAC8/q5
rWxnizBR5zxKXgXOurYGNvVAUBU3XtGGTvOnYuKLt3UzoVsHJb3aaZvX2Hr+tj2n+mapXlxUvojc
/49UqAK0hq4cZ29teVZkuIp4dz82aSCiZuP0q2ndqiRZXTGJka09jrb4s2Q18xHCVfTQlW7QtMYn
mzS4JX2+vOCaJKBitLDB0ULOqCyhSuSvmxwqS7rVg9Cstqoh2Dr2BL13DC6cykeKcd1XbEPu8HZ5
7po99D/age3Aq7JcwwGMJAfXE50fAQ22L4Wp6oEVp3PZr+299Y5oZuT/oQehs4sax245pnKAXbh4
ZlnsTziyQhbK393lUKFTVj6Y1bi+aACy+u8OvX9oJYSr/yPtS5rs1JkofxERQohpyx1qsl2Dq24N
G8L29yzEJECAgF/fB0cv6ulZl47bWxYSkjJTUurkOXNZROJPVrtokJvBy1O9hT63xDdqOK/r1D7P
Q/w17sTj+HvdXRDc8HImLhTaYSZmCqxf/zeVgpt35eJqXD065T+4q5HLVCfZf2BTUUED2iBrQBpv
eglUsfzsltbfKvuyBDgTMyWcouSEYY4wgAw+m80RSlLXTSAW4XWc/T7vW5a4YFJp6XqoxqFSSB+6
7wAgJGXUrOzXl/mWyabVV2lLsWUOv5q6lo9F7UyvsvbKi+DGzMRGDRkHmsFD4UszZNF0aENHjcfI
bcE0eH5yLIHHBEeVZIgjBuDsoVvfMcWcQCDg+nzTltDwH0gUfpLX5TAfUHL8OnjkHhiBq0Bk110m
L7utmMioPKNdTyBReximcOel7VUFPzv/9zarMRx44lW0ANY7H2qws8ZgnPKbbl9odtnJ0IQ3NbUP
SbJMztConPYqqneD8Daatvy5CW9qyFLGUJpXoI4bb4um2UNx/pEuF06MyZnl5WJMnWJC3bLO2re2
z7vxezX2QXxHhcz6y463JtJpIMWUajXLA2+xm0RhnSfcYU/n19ZimSaBVlvlrKsgUwRIo8/vqGpj
8Oz6t1XfNC802MKBWbYAU2FwxnEhHrsaCYDeTZjokhlQzXLZURRhN87GUCz+a6Kepq5npVB4U9at
fzeTZT80W0WilgIqZnJqOW09LcMk5vWBarzu0Tjr3ato0gBQujdFxXcyYOpe+ye6KVBnG4+xJfdD
KuI+B9p0vResb24E2fDzq27zC8OjKZBtDp295TB0XnvsJhbtAgKNeJnLecP1/r6joezg3ymOSDqC
s6nufyGRdJ1m7RegQ74h2akTd/H/qdwFWmzQCrpkPJ5JuTW2VExd6Src09h1l3b7yl+OQx5tjOXv
0+WZwKgiIvnU9F5/iFNgf8RDRdpdcGFWxTOFCHsg/0A1N6kDJ+7tUlW/g365jODSM+m2xpGPC+QD
1CFzsi9iVUMq6mormWKbltVwP2Wxlm7QchjQeN77ew5q6zooX8queT6/qH8PGp5JuRUESynJgHkR
BVK18hHnocyr9/l8KcrFM1FRYpnlFLujOtSFc4AJwdXmDRf7u/d6Jt+WkwFB6pWYnPU5FbixB6fw
NnJltqYN7826cPbGHqwrXTd9V4x8jdONEPr33cAzMVEU1JK4AWPKkYbgWbfH21uKQgfVbtxLLX9u
8m25fUtV3mFSwtp/DUGp2EA4d2PCbf++mtEna+RlXqDUGG0jOwZr4VqitLVOVpzteXu0dbB+/9RB
4MRyqtafB26mGe+C4KGNbxu1hYGwNb962afml3TwG0ioKkiuQyZU8B2QLdq5nfytN3KLP5mQqI4v
WeWvWRrhHx0U90C+ZwUuOXiLEzrdmCTbCnv/HkVXFaFLswHYnD7/VrTAMnblw/n5tzVNjaadRUnR
oelZpkmOPyb+Vp7PEslMSFTmDoE/T406FABzteER4M6s2rB527oa3opjwZjFGnC3Jr7FLXWP3B5C
GFX9ZZuTiYbyc1/1cw28WOr1T5UMbpgu7rNyi3fGMuv/wUNpJJMQy9RB4y07YnEyeW/n19MyMSa3
VhhCZUVHK4pAi0MzJs4qjrBA6infyjlbLN4ERC3LONSOi393MmdNbFP3iBfApAPeYvNV3jYKw23H
VlEaSFwxBHn0h6s17ODWPvnfL5ukdVk+RQXd1hJMnGgeQadMs512jx5hew7UxfkOLKZvAqQ83SnH
JRXM01XHqPrecH3F+8t2KpNiqwnBm86KDNEAiB8fagxet1WLZTlfhsbpmMhYk4pzdVDlb38t13Zu
AbjS9H9Q5b3xtyBLttkxnBeQC1858/Knl2qWSQXtmc1sjMW1/oOHinvWRizqoJ/N9pqC2Fyw/flV
tTW9ztons2GimuuchN2hYfm1o+djH2/B3CxTYrJqEd/xUgQFdfCn/rYi/B5Yuh2k994v+/PVzz79
eSug3VmkMa7smO45KO78aN7wJdufr98/Nd3VxShViz8PpSivaVyhQjme1F6hSuaiLIxnIqNG2Hrp
96n6g+nSlH9tyssSPJ4JivJnJqYqD/C8RUqwTnnFh8zyjT3KZi7G1jqLVC2173WHcVRNoqog3hVN
fFmCxwsMV1XBzBfovrD3SDY5+OpxC/GXrauf7dcND3XAauJmzcjey7gEVNerUHjXbVVbWxo3UVEq
GoJyzAb2nqusRWmffiNZ9esiQzdBUUXn8EaULXsP0zhKlDcFCV3KceNUYPvzdUv8ZOtF02UBXlKc
D8evwXEvcK9pmnY4nv93iyeZuCgpmx7SI5XzEdVukAxiWnaTbFFGMRVb+5JtAIazBksLsWUazL8A
LmqvAxTNPauK90/nB2Brff3+aXriLHSFqjV7dwgEMaJueKOk3LqJ2Br3/t14xQtUCnX9/HPFYSW1
r3RSK74Vf22tG74qCghJABKVfeihC8Jkjt0YkCC5tBt7tuVAY9JmpUAWF4zH1a96BeuMqHyM5/BL
z1Wxm9wtzg2bARle603lGE9+0Xz44NG7iZY0vkbqvQWDJev255fY0oWJmoratim7ijQfkpfPrTeG
v3w6zXtgtMXGfmI5XprYKQUpmwJERNWvsQy6LzqP2XFaIjdxRpHvoq6osiTKg8P54ViWxcRQzXnH
BCPobJLBa9fXEPz0vyjuQ4f8QsiwZ/JpLU475gOf8h9eM483A8vF0S2Gl/MDsNitKU5Y6zKuykLx
Hz0P+t0MoHYyK2+LdMDW+vr9k0PriKrA6xDvCCufZ0H1LtPIA57/dctZ06TPIsFQxszPujeY0fep
q3Ze1ByQb0aaPH/K53JXOd6Fy2x4NyLc5ARh2L6xWBXJOLtfcgdJZtLmO5znkvPjiTEp/62i90yw
1RwsoH7kHp4stPfaVS9tgBI74SS8cGCx/Rss40bn+fX53mxuYvh6nQ3CWXAGfaNjsHfD/joW4sPv
vYPS6XU8Nm/nu7FYgIm9avqlEQSs/2+gn9qXkMhNWJRvgektYzDRV1kMgUAggeib55Q7bEYPOvMP
tHBfW3iik27d5S2GZtJoIW/i0r4Nmrc4i/4RqB4UvbwbZPe1Deg/RZ5dK7n1Km8JjyYeK+jIgFu9
qn/0MTgwrybdRi9qGnSxD2g1iA1Ls/Wyfv/klmHFhtnHFvXue1AEqDy/eGwJrt86JFuEJrZ1Nzy/
c2gVI8TXPzrI7oC6X+oE9CzhxjnKtvDGXj563MNzMK9/kDj+ClUFkgwRR2axGX4WRQ45bcgvX2a/
hufHVetggxr6j9hN5Z53UHXizdambnnA8kz1QiQRZrDJ5+WPog+eIjK/cC6vVstarYrP+XPoi6NI
BWpz/Ise7D2TVwsvxn6Za1r94CD4RFVXNT5EqedcVA3hmWgtMRUNIWnTfIBcG3RRVRmBD1mKpADd
xMba/3k7/0ucNCFbpK4IgB4s/pii8hiw26bzfqfgWM5ocJ0hmNGm2rXCfxVp/9j50Ua8tBi0Cd5q
QwFqnrXXDiSvSZk39b6ea7I/b2aWc4SJ3oIQE7AyKV3ehd9w+k8UTtkrCzMJOodetLcskMTZYDKy
dWU4f1sorM0k03dkJKsQ6rHuJFH4Rcui+dKPMpJkJ/B8tMGoafFUE9nFurB1xtlLfwLDXg47pbKn
LJdinxOZvXRtqbOdcjfzcrbejLjAdcxrpxu6X5mjr9fjGHfGx1a1X3PyvE3DbTMFIyYUlRM6ldvH
P4Eq8HfMyQRK4XHoP28KttaNe7me/LZSkqFwRhdvke+QhOR44j7fuG2CjF1fAyzfunEc/eQs+KId
/Tjo8ZuQw7Vqx0env/DVxER+jX0cFmm0RK/gCXxVkDdM2rh79ITD922ZPpwfyx+M0V8CgYn+qiII
+TUsdX5OrnTB7tu1YeeSXRsVOdR82TxVtXtUfjSW31kKeWwvEcB7OkkHRe7Ye1HhXLdHd+jHAtRD
qIYALZLwSBEjXEW+cJ/P/6ZlPU0QWd6mPbbyQv90py64alM3vQoboS/zZhM75vUkGopqmX+WDKQ1
IIXPr8LO966isQKmFZXHx8tGYUSNePELmopg+hnQgCQI/N5uZuVlGDXPRJGlAAk4AsQPr1QXXhKE
Zberx6re2DHWf/ybnRhRocunuBrH3Pnw5rw9zoEGClTE7Dpyly2Dty2yERJInsbuoEr9k3Dq7Zmf
gyhHb1F6/gGk/W0ARkgQk+p9vNq5r0PH9I7y+ugz4iZdEe1AB/FSd8tdOtZ47a/BTs/Y3hnm/+E4
vLH0tg3XJNOKhqgsBzL6P1MnPOL0/uAG7JDF8z1K5++jIT+EYO9ZL1xlQO6n5jLRRs9EoMmcET23
rjy1Xd73uyxzguVYVRQXJBln9cboLCtngtECnLNrr/KDlzHL/HwXunU37VAOLTfOW5ZbnYlGGxYS
VnRq4xeHBXdczA5gBw7u2OExDZb7jgVPqsiuCzXtL3JUE5cmc5CeFwz9tVFIkjmT/t7hfEuC3HIV
MoFpUN3xSprx6EWDdyf8BwzW8/iu0wGF3YjEqSuSSuliKY/Qw1vmtygedbxxALOcW0y0GkuVH8yN
A/IvtwWhTfUObtJD6ZErJLGvzs+drQsjUGSQ7iANlJB/ZWO4D2DMrCieRezuisG5TLTLMzFrOEWm
NdcTeyFqLnaBW516D+Hu/ABsxmwEijTys4k0M3tpSkwKbYd5Py7pBuW9rXHj7NCxlkDyddEvQ+P/
yCQkryp6ITMMNYFp1aQavWRUv7R1czdO4FFI5wu3F2oC0fwBstZ47NAvWZpGCXSp5C7n7ZYc2N/n
hZo4tHYKh3xVfnmZ3GHcR4Td+xM4sc+v6N8djpowNInbAGTkBv3Sqf5733SnqEGAnQi9mp3hW10A
e8r9bAseaBuKsct7PuCBVRAUpzouerXLHKA7drEjLlNHpyZdl9e4ldNNQfzCPZBTZ6se3izGl/NT
9fdtHieQf2c1xs7v+3BR1b6n4fLcKzD2h9iTr/r29/kObLNjbPLO0rigGRXVvmJLsVtiXnYJddPw
12XNG87bj4qC+LHC/zvhTdOM8j5HkmNjG7LZkeG8g/KgX5O31R6p8Otq4s1OprjHRinU0+cy33t0
8L621XiZihA1MWuLO2Q5MtfVvnFZf5QO7e6iAAKOF02ViViDOkbazbWu9nosDnMsr6du69RhWWST
y6uOGhZpnJ73AlklTtpf3hz9OP/XFgM19SBdh5a5T5f4RTehdztJnSWxT7ydYmoLQmzJKFGTxivi
TT52TRX+BM5RO/UVI07Y1jut3Cx68JnMoSKS94ogQdbItG75TtQcOpi4NYWNlx+navECf2OZbANe
5/hTnnGpwzKARFC1H1sgrCLv6PAj8S8jp6Qm5Rdu3OMsiFvuGR1TfohHlj9U3TI95N1AnP35NbOZ
g+HzkrVF48ZLua95WBynvPBfpzxYNl71bBNkuLyrdCtFWpd73jIsEvgNk3JJn2jDLjrRUJPxC/Rk
4BX2shIiZOOJOeHzGKjHTmU84fNlGuXUhLoV/SyBCK7KfeX0eZYUvgPcuoC212VWZGLdqjLwUpCQ
ov1Q+N+avBj3bO79LCGD3jhb2tzGRL3lbg0SaSfip44tkZ8feAEuAC8B4XMsd51bCjD7hY7TNGJf
ZKiRaHZczou7G2bmQL6uqOoxutDkTHwc6Xk2TDxnL0zNDVg5m3YJh11MVElOFxm1qUDJXNfNcl1F
L0sT9rhCVvH3mqfRRkrC4jImbVgVeSPFfZufpBqmJPDxVt2Iy4Al1ATG6aWJWzXm3SlNW2QvtavT
r9g3vS0Mxd+vANTExs2lkpOiYfGLOIUTH4NCS8Kv54y0eueNfsnK69qf52AjPWo1PCMC9Fr0HJQw
7Y9aDd+mxk8i3KUbXh5EW9/xEEx6uG9n8UPTbxEWWU4CpjYlpcQj4Ltrf1TBWoJMJF6ZqruARzdZ
XT6sl1Gv3SLTssymiaVLZxJE4Ehof5B5vgua5WvUdncAeXyfs60idIu1mRxjcT+FzIc9n8JMVEkv
id73hdiKPbbW1zzqpx2MRF2fFXWE85FIxwxej3TBLuR1NWyJXVu2AJNvTGUVmOQnP30ZdTl9lLOT
O98VEqhzluQhy+eLLm/U5B2rQq8cupLzE3HJ77l0Ghw9Gn44H09sY1hn79MsocgKkMA8c16i0Wvk
A1n6Inru6oaFv5u5I2ojStsWwzjg06ApI+i09qeCVng3EK43qgSUJFt5tr+nalA5/O9hRGGUeVnY
Oy/I4YXfQpoHSTUzua9m/3cwZemOLsimzJGiu1ht5vv/PPb9N7tHTSAeJxzJyLqX+3TWY5aeKsbS
+2zieDNLnKoPY4jLNbJzxH4mft5B+A9Qfv1DT5kjfBimdnv3buibpfsAEHZ2f+qxDvokTCP2pgqa
OTxBwa/y80RCaqDwkKqrxujbRGNaVPtS5fNYJBqFgNV7HPGctAeH1kJO19EI8c/vYdHOeZmkXR7w
jzCPPMSjaYllv3NAehtD9RRJrLi+yuYgBUfZZZu+Sas2klrVfc2ja13cOuWheN+4T//9AYSa2EHe
dbJ2dCk+5BTcrNpSetw3jrz6k8aMso2wbrEkE0XIetU5JI2DFyX0UUzj90itiLys3mXjDFRhT45p
nB+DdOvWYhuWEafmPM/9jDv5KcKwUtl8qSP9fQnLh6jLj0M1bZ3obf2sgf6Tp+vWY1ARn4eT8tzf
SgZf/AAXbN+9B83pQ8m3VEstnm5ysCHZHNRO2ooTF/x1Xqr22Igg2p+PVrbG1++fxoALzjRCvo28
lHGXJZTlRTKz6Pl845ZQ+B8GttwPdAel4Y+Oe3czF/+sTTfj8P2y5o0QFSzgCVAijT5IK6+oeFzz
oJ174XZtggyDackbmRUxaGqjIxOoCGY6+p9fRQ9LtplCtk2/kYnQQGIjyqAml1R+SP/BmWr2r0M3
r7agJxYbNSGG/UQ96bmDf8J+8cTZOCVjXT1gaE3iBPNzBY8/vxi2jtYT1idDChyimKx9HKOj+kue
Dbgf4iSVTaJNQBpfQn9rS5LbMmcmzDCieMMsOhq94KwYA5CMIOI7UE49Pw6Lzf4HYEhxBu1mL3qJ
h/mb24Q3OHN+DTy6gQmxHAJNiGETcMF6VuiTJvPVUhbBnV7h/jMFGy8L/Y1ebFO0fv+0GFXQ93yM
O3ICTsrZySUiu176H+dnyNa4cfIYuZuV+FV9QhoFsm1jNyfa87Yo7SwnclOVE3JJEymWGRNUB09T
4N2tm1LpAmAonG+jP1/xbss3bEttXDdaCboyGQ7TiS40ACNL2heVSIJS9+n3GDAN/+r8hNmGZDh5
POssaqinT6Uz7mUffolK+ZA7032NuvPVAwfVXrbwJsJQBCSKhpZNJ9Iu0K4jKdJNm28elnGYCMO0
ivGkXjrTKYrG5X+hI6efxM9A4B3hnSvdTSl8MkDxOKZyToEzOT97FnMzAYfg8sNjhdbhR0iKIgmd
sEnyehNPbPFHE2PYziwbxdiwjzgajnU47QF5+BpVw1vXbulEWiKjqeDJmiGox7meTlPb37AyvV66
6s87p0ugaVxu0RNajlkmEVwaBbUb1p33sR6z1hNJkePhqHCW4aru5FU+uB/e5LNjo7bSD7aBGYEg
ajUL+kETqOeOIAcL9u0UPHtzdbsOjA/LhvvYDMDY5kU8EtaMRJ/4AshMyqSzm9S0VQRvMwAjCLBZ
pxOTXXxaHC8JPWfXgjF6qvU3kdGNAVgwA9SEGaZeOsc1ANond5qS1ci01G9uzO9H4d1SjonL5W3v
5zkIuaojTduNdw7L2EwAYpGFkSga9KvG7lgQsleE3XJffrAt/KFlbUz4oc5UXwpdjqdRxCeZQ924
JeFWNbglPpsoQzXpMAudaDiRiARJR1EzLIs4IdP046LQYgIN3U6FoTPI8dTzkuAhi6prAb2xw/nW
bb+/fv+0CWuojpYkEOPJLesKpaXVM7AIT+sB8nz7ttVd1+Rz+w3uvBI8rad2Ko54APq2vharyn+a
8Z67cRqyra/h4kwCfFewUJ0Ia4e7rCDlE54wtvBalpBlksVNHXaM0C2ik5rYHmSbu6qrhsRdb4Wz
t/dFCTh2844DwPH8jNlGY/i6zyPpF8sQngCRb1DlVxbI/Lc/zzduiYb/4ZCDgnktfVedJtaeKPP/
WR078hVuVb3//3DQtgzChBMCaFbWWRqoDzEFHzTQqBciU7o/PwiLzZoowigoIjoDFX2Spe/ke7AW
d28Nd/grjZ1pd74P2wDWCfxkt64LCNeIe+GpbYEMwLNVBJIl/f2yxldn+dQ4GYc2ZgHvTqSYX4gL
hLqXQkzjfOO22TE8GgJV0Vy1VXfS4yp42nB5M+r6V52m+YXzv87Zp9/XfCE6zUh3Am6x3A1uJpNC
O9mOxZusR7bpN1w60oJ6Zel3J28aoJmkpXr0CS0uO4CaNHKdroHRoBBNzoreL5NhKdtlN0uu/zm/
BJaQYXLIqYJ48yS67gRPS7Cd/gAoOBGy3kdefRXm4Zf17LFqol/WnXF0V/4MpurY67G/idcm5feu
Qjcjv66c/FjJ/MkZ/Lum2CquscQQE+WXBiQkhMHA1pCOCq6ruYSGrx/dLJX3DCWFi0rAqQnz0yri
5dgG3kn4s9yxhSxJBqHBDS+xGJgJ8pN4RZE+iLJPhVIzvR0r1bo732tQiXB+USxuaKL62rx0udO6
zQkYiq+DK4PD2LQNwJ7j4/kObCMw/Lwum1RxiQ5QbShvgCHEZpGny/X51m2LvPb6yceBeeNTu24U
qz2pkRdJCcDjalBsQE9AHNyc78hyQDDZ5iAsLBuGGorTereh4fg99sVT3wJUfPER00TwMT5X3gD5
mVMQdTflDM6POhD3PZK7F8d0Ymzbs+xY19XKPUV6zu9VzMWhjpjaiFi2WTJcfGDREAcsJSeUFoHE
btB7WrVfh6W+60OykQL/u0GhpuDfS+56y1INdeaeynT0m0RHS3mtIVCzcY79e1B0TUifwAM9CzpK
TgrRSFTuvZzkmEicm3pa793G//Dy/lvOQMt43rL+7oGuifITEfjm6OCTE+SYvKd4LuEcMnTd8ZiV
Qm5xdv/dUVwT7hfmSP9k00TfkSE9jkV4lK1+XFNyU0Nvh6h6Oj+Yv6c1XJOALtKFO/EBsze05dMs
Zp5UXnj0QvV1zdFgN4bwSbbh+7aJM3xf6NgZqlTRd0qaW6qD53wBGxKuBueH8ndbdk3UXzMXDqBr
LX3Xc3CTMfE0uMFD2dKdHvsNQINtUei/TTnG23sWpUV9UlX1pZL6WwFCdZSCfRW6/Sqb4KItyjW5
6SD9GSx94ywnBQnwOzJX0VXei/h4fp5sgzB8vmnAxg+2W3JCMvEY8Ykc8nZ6XJc5S3EpEH6/sZNY
1ttE/qVdN6pKsuUENfM86XXlXqUQRdg5yG5uXAMtscWE/8mq0IHf9suJiXF5SHvl3DSON/zv/EzZ
BrDO4KfNKvadognDejl1Po/3C1HpYcjH9jjMdN6f78I2gNWYP3UBHfIynaFdiyxFyvc0KMWx8n19
db51i0uYGMCeQwNIl2Q5ubh8tx28e2DkqtX6f95SbWTEbZO0juzTCJouB2aqGZZTGnP3UKcBinxR
Rb5ugeXGMGyTZJ7ap6HuqXTkaZr9/msu2jfS6GIjKtkaN3xaIwc9O407neaVCESy4VHwrbSkxdVM
3rqii12Urojove/rpyKYr1xKP3Q8HIlcfvvt1iOpbQkMjyYgAImcoYjeReDeuyjHwQPF46L6bGPH
s5iRietr2zmNuOeE7+EYHNY7B1ir7qO+vlpQpHzeUi0zZUL7WJ+NLBOEnxav/47nTOAVoXMiDssA
2oPNbKptIGvvn2x1SGsGGUgA0hgREG7FSKD0+YjqwT+vEZeNxPBoXsl26Cb04c3s99oF4sYNz/2b
9XK2vZlaNm4TuYdXkwCcNb73rkNxr5dnimvgalkSyzIuz00kN46IFv8wQXytEqAwLALvPdXBnsVQ
Ptm0W9tymH7tM+TtB4yBxXpf6/DaUZBumQBlQTfnV8PWheHdbrkEIali+r4U8hZ2NfsdeI3jnbvF
kmjxPZPnbgplKYBKTV+CKQZWP7hzo/kW1+aNa4zNLwzXLpw+SjFL9M8U4f/X25I/Bl9zHNXBarPh
4JY1NtF5Q6nzotbcexcFvZ+lUycO6FQ2Grcc0E1cHlCGTVUV7fSe0+Ahjsudx6orhoveevwDoHGl
6Ki68KIXM9ekv9NNPo1Zy6p32owZu6W119ff8zh3t2B6FosyYXq1I8EXGmfdu1M3UOTY5TSflquq
ZaiqSCC0oyWQzwNJ83/OW7Bt+lbD+xSzeJpyVbZz967jdFciAAP/dajBgzqJcZ8hpowDvm+agiWu
mAx5Qd50PumC5j1GIFlXqoClSbBy6no81jgk5vEWkYKtK8P9OVhdBZui5l1iNOvoYN/rgzckDI4r
lZWLHPL5ObR4kYnnS71GjynKGt51oB9nGh4DJBy8GEBy9jMTdCM1Y+vFuKor4nDWoDTuvVf9zco5
AMabI2uir2FPdgSJ/fODsU2bERLiPvPyls3N+9yWydrVjLkqxnTXx8hCiOGYbsqxWUZkYuRkN3W6
QEbrPV7kPuMvFA+2XKS7vP6Vz1vXQouBmxA5kCiQPgU54HsqVKKpvEpnlozIYqJaPlnHEyFm5Bjf
RdNnKpICYstcv6vku+qrRICwvFqviPAhUlTJ/9ehxqThQ2qIhih6yk41odc8FMdwGm+6bNxPmXtQ
TrNh3ZbobWLkSgUej5J68VsLRNUPiIkCe9lKVm/R9FoinqlWqtwuU50s8vcC2/SfV1Snfujd8Vtc
bR2ULbuoCZYbdOgIAR3n95R2IokyeaVofFoLbs8vuoUhwjVFSwmaFa6jnDfKloXVyUg51Ch20G8Q
g9x3NTSH2x0yVTJ4Qqho6ruK1nlc7Sh1BydOAtn6bXktBz6UyIyoVL+xbK76G7C9jcHGXm9bRyN+
1PHgKSeswZAVN6y57qQLzh+2TO4WMb3NnY3IIeOuzd3MJ2+DEGkFXWhnmjWgfdOUe1cDaDlrZH9A
cBXvppBX7cYF0TIsE4WHqyFvujme3qCh5PlfWI5S5+eRLIu6bMs3ef5any+8zsbmjWaN/DEgoH/w
EXXV503H9vvrZH7af4OxKyc8Gak32dQl3y9Z66qroc/96Op8B5ZVMUF3UKUFn1Cs+jcnrRIwv+1W
UoUUruVX9K4Ott5/LS5mgu8W5mVLCMDam5dCR/IH1VOYPkZeRIoPVE4E/Ptlo1mn8dN00YinMeDk
zZvw5N26bQhR4xmSgfEAG/zmM4hl0zAp/6oMhZkLjeRbW2R/ojjH/irU+K2KeJISd9fgENGlFx5V
TGBeAXTRHERDdaJp/3PNkK6nItWyw+y6r5y/MDpfli03uf9ilZM01Z54i0sVPytorT/LYJFP51fH
EspNfdWG8yVAnMneHMzbvpia5djE7jUt2LJXSzNsHFEstmYi8doxisVcFRnEhAO1JJiozsFbmAOO
0m7usy0GM1s36wnpk61N3F3AftJFr0UYfx3y8piF4Tukni6Lxyb4jkuClFDWRq+5opN6T8GPmSV9
WrvOZZdTE383SMaKgYrwdW7UVx46OOLz62lhSR7ojehlOSya+Ltwkbmumzp4dYNMHlvwsiRp26UJ
w3mKDjTa9xDnS9qm8vbnLcwSLk0kXsTFEgxO6r+OY6+/ZWk1vJbBNG7RDtuW3Pv3kssoZ9Bkz+hr
yJXurpgioXu3SsQsUOecCn28bBT0391w6rCKyDA/6AKCZKrVSQzE34Z3WJzQ5PrjnVp8mUeoLe31
cV0ICX7jkYW3XRpvPFTYujB2+oFOTsxI0b+mlXBeXSp56h0hLzT7SzLi8Ev0QxFDjWVjuizdmVg7
qQCAZCPJD0U3Rg9pSutdmgr3tgWo+Mhr5v0+vyy2fgyHl0GMx9tqzA6FKp9Vi3c+QeVtOrVfl2kT
6GKxYBN5R0WZc5rp7JBOOIuCOSvarUCX8yOwNb6O7FPICoB1J/kc5IdonF/EgBtPSfutC6htelan
+dT45M5t202w2nIEaz42P8L4/ZpBJbH3ftn/r+P61IUn3MCTAKe9YgMJfuRaZK89y5S74Rq26THc
G8HWWaJ5KF7DgYO2qi6jZdjVq5rtRge2KTIce3D+D2dXtuSmrkW/iCoBQkivYLDdne4k7qQzvFBJ
TiIxzyD4+rt8n/roBFPlPHW5UhIatoatNdiN+L++WD3IL61W/7CMHN2VPri799mNJcoxjvGAs0Kw
ymXZl1zm8xNdGyoOeeXRJZhSu90TPt1qiBHhEx6jhkWzIoaT4UdHkQ8+dWESqB/4JPcWqo3RMNF2
5aoru+ZeETe5C9n+ls/BCsrwzlBs9JMJt9MphYJ1lRSxlp33E44D7nhlcdNPlGZFFt81X03NvR5q
2axEpide66EO7TrVx3XWe1iZrWulKbrXSEgecAttUDV5GOGYuLZVVM0iPTaiYkGddN8okc8U3Af4
WVxcAVkEsmr4a/ULUkKzF97XTCPy/VZWOVIoRbx02YuHBTeq7X5POmJrGhgxT6hbtJ7XoA8z+l4t
DQt1JfZQX1uFGxE/jK0EwzTHLJhb5zwuYx3DbH1vjm1cE0xEXuJQv3BTR36BgVwVNKPz/+QS9Hqi
senWYMUG7Fa/1LiHztqIShOhV64DY7Kviri2xWkubC8YoSGR4NozwWFzJ3C2GmWE/oKDqD10s/xC
6vQEuZADpG9bqNCqHvxeV3yCxOni2Tu3043xMVF5ZS4U9OAz6xOTBDm5Cuh9UIVBSbgzN2vi8Th1
ulYUwnq93uSut7jrS9ayDpEzDyFOqDsLwcZqYwLz2nXhTt5zFdFhVMGMDb3WIH3u7+wbo2IC84Bz
H8lYMes1K6pHNdthgeNVno7hmI+RXZbHpIKs0nBfzsOU30Ooy6wRThEjc4mQkbWsqmjyZi1ebq8o
W/1lBH3ljdAiAN07bv1Vh/ZEyxhiy+5xAZA8ul3F/xfh//LdbROj5/WMNe7iYw/zmosQ5atVkvej
zl44o2noePoLlFijhFlhzyGR1LXejIR3f6JrC62S5OvC0+fFSp5Yd5/oh20i+kTOJc0sniPnvI7u
g+2vFofzxchCSRP1rW+UpD9vt35jqTCBfUBnuxC1xMLXj3z+Pul1eK6EN1shL1bn4yotsScpvZFg
IsZ64afFOq4wdoy7bs6eOqe8pKyIkpaqo9VkIP74e6DLDRETaK7/+3iIB52uFlPpvzpXJ1Ckb6HG
G0uiTt5qHXGYOI72GLfTfIKgwM4s+nvriIn/68oCMgk2yO3+mp2IlDFOwSqAoNx7XOGOa+bv5ZC3
Krr+/uboC/bq5Cxtk13BGy/FOOhw8V0Vui3sb/oujZOB7SHht6q6zpk3VXmjxQbLlZiG+fgbZ+4c
oNXsMfGTkyUqO/DV8On2JNyq6Br9bypierZdPeR5DP+EFz4nvzPb+tpPztFd7Cpwu+zP7Xr+noYg
ptyfRbhfC2TUQfNd86ByV7AIinPjTSdeT58Blf44wPXydl1/37Fwtfl3m5JuLvyug0bX4IrEOYBQ
nsF0tHCqPaPRrQqMO0TteJ6DwWGv5eSEQ5d/G/P0zvEw7g6FL+xKWnUW44XvyS+sNBhF+TyULpQ4
8hSCsfmH+zrJWBPSaciI5haepOacWmHR8uyptrN53DmQbkwsE/vnk3Zo5p7glbVOjqvX53HiTFGt
1/PKc1h1pXtSLRuDYSIAJ5wa4W81o6LOTb8xd1q/9dwTcuestVW8EfQqma1hspwsHlg/2gF36kxD
qXLU6r7ZakoBWm6FKxACLbbmbDmwZIEu9Vjf+/lGfFuSTckiB8SCVOSbO9Tug0XWak/s+lrMfzdw
YlrWjlk6JCk4xDEdrGevgFAoKNExh238zjTa6n4jlq1lZL7Cq1U88O6nlw8uiNBq2OudjVWJG4Fs
uTmxemhKxx62Dp07z8jIfnBI9bu05GnovWha6nWnJVsBYUS241kzW1yVxZwk77RCJnlS66ubNjF1
oS8533lbAzv038sfJBxsdFmaxUr546HM3TWGIoJ9FzSZmFBA4TG+EhsLOfRHKrC5ITXzXA6QRdjZ
za873F9mlIkDXCpIRKwl1qUFBN5YFuzkkerU8bw5QEtqJzu6MRamxh98aKTng3Ecs3JFjlIMMRbW
40SRCZeN/kp8P9lZPraac/39zf7apnPuLF6OUbfsR7363z06ncpKx3jxvovnTEwg4AyseA4PV4x3
273DBQByyZaEBbuI9OK/3N4tNuL8PxhA25EtMpdwoKmKLuKlbePIU3fvBtGOdzbDiPRB064mA6at
6KpIMDRD5F/ZMj54a3q+3YqNxcRU9BsqnpejxObaAyIRVRkfIpqsX+4r3IjvXjs2n0ii4jUd/fe1
yNZTm67OHohu69uNqFZdWcLvD93T5MDS9/MkQ7KLot8YXhP+l7ip8N0ZUyivFEyN+s8ZYGW6anae
NDeCwAQATlaRqXTmKu4t92fqsleHjE4RNLZdBy2d2+G+YDOhf2xY3dGnaAb1pydVre9LMqAZ9teh
33NNof/Pe/xlgTLhf56GBVxJ7PQzrt2Un/1UrOlxqCvnt/Bs76WG1ZzzmXXp2h3qya6tDm8VWTpd
bJF282O3kFTGVpbl31mFf+EIJhR/KZiXIn+IC3Hy3R8XlRxg3ok/pZeXMqB1nbKDSKQbMx9wMjn6
S3Po1rmdDtPCRh6WOdX+lWqNhKKC4Jg8QiIIJ0bgmVjbHsuhrL5WENJqYp5Mfhr6HWwkDtOY23bs
2bKeD83kS/cwVNX6D8AU/JuzZHYZTEnXf10pXgfDlrj6VPCZfcylA4cHXq/NMzRdoLqrxThzEZK1
IN3BqwDe8Sa+DsG88MU6g0C9qhcn9yjSLhJm1kHRjsQN+kL0H9e8pfVPJ5lyK7ahRUljubjDryof
sMX0C7fZoebXdKbjI7MVssZfnACWX6X93KpE9V+XqeTWRU3O6j12tp1PIc14gsxrAeeXR6yE1fvV
s9olTqHXQfUz87uFjqEH3cMl5Gx1k3ht9JQfrUm2/JQMXUdx2yJpIT/4TUf1b2fpcvtjv7rSa0OM
uQujv2J8RyWj4wEyQ2Nc2MD5zWm9igOGQPgfvaZV1QGqNxV9ckE1pRDakxnQHUzxIftWrlZuPwOO
mBTBivxFGbKu5vMjsBNKA52cL3D0qCFOD0k+jl9cvBei1xTPgCYv/DT1j5DuqR4IjMgmeGtBwKH+
kzhXQ5tUpFg6SzurvWeWQhjqxCs5lUcOuNMAaRq3xSh7bm7jpAaBCZFHSd802goy0kCVM3Bk45Iy
trpFsffWxPirkA7MNpif9TCFdB1rwftxuvya7XZ5mRerP2da9h9W6c0tVqTMrQOnG4YsgDNSfqlw
AMUTs6IdTMwEFMZjyE935XSF3rvpD5W5E/uyDHPS/qmmQorfYExDkl8XBIBTf0lhXUDdAcPp41Y3
Bcsyr/1RNrSfzuls9a8WslTVpfI8CPDWrJlpcZiE1Y/vWoCmWMBrigk0uI7zi7ls8kKSQfEogGRk
JYNKpPVPS7TpO8qXRb9rr7LRQQ6nuiqqc94nB0x0HJfbavkOPezlV8Vcr3hsmYYALHI32XgmABJm
x2L1K3Ih2lFDULYQiT3m6DQZiEmmTdg1io+f3RHaocHKrPVSlFqrQ018J6Lzyl+qBZYfJ+xL7Adc
FLxnfxomcrK15ZOQQYD8s+yJ97oujZd8mmdRrEHuN8P7YfG79AGv4PYYVU5lTxBrHRL7cc4Vt98N
OJ7lX7WPVPTBynWbP5V+osaIqq5ePuEZauieLdXY8oDndPK1awiFw3ypmjRwwIchH6uxXyA66Uzc
PXpEV2PQ2hZ6cOGUdkEPncc0SIfCV49UJQ1ctdr+Q5/U4p/Ez2CbgnUYml7KLju8ombNJVmX1gpz
vCZ9lgOBV9bYW9TDMwheSD7Yi8chsOBPhT9exnSdIXW0eFp0TYBorNwjgxIDx+hnUKhSa9pb4QAh
ny7QzoSFxOpt76mfdP0x7ZWwj5Y9MBlwma//9OjMIchABiQHVQ+CBayFbcOxpcnywbYdtz30gCj0
B7b0Vha6M272UNqsxSfdjcOPCepVMIcAQdbTWPBkqsJcDzJ26OD+QT8MfTTJyhWxJzUEOOuyXdeQ
2jXmjuqZFGPQiaLI/8Hi1cGWsie8D9lE8Srg0SZfs0AK5banSZB6ej9Tj7lXOvRM1miyIaeYR55T
9+w9kWM7vfBC+d+wEWDeAVWa6ncaCoAy7EQ9Jx9g4AaEzbgqWCUNbbmISBTgJkepD3e1MPd7h+K5
ycuTx8HRjjyC7wSDRwAM2RcLfCrgbrGp9LHFRi9Zgo6OvRPXfpnqgyrm5lO3isYPS4gnWMcMmUuO
FbLO+4C6ZXKEhjiUcIICbtnECfqGT2NU2hAbiZNEYa2lGZ6517CbHA+WDFqo4Q8Ctu8PpEjYN8tn
ZIkcayg+jdhNvuC8XBfPgvYr+TjjOcg7z1rXzaG0k8w5NBW4vuelpC12eKtzxiMI6qMXIfU2WrFw
hma5+JPVDo+iXTOg9aCM8M4rnCVBcrxw+Unmrd98pEPS2l9oouGhBEAPtNZ5vRCwt4V28DYgoYqW
yByay6WqfScGlCUdLlTSmQVW6mrnCLB/3Z6trluBa5phm6uwn7nYeQJQdHl6LsAjgw1lO0k9osAU
5hyL6v3qQDhQhJeVeHODLbWaPCj6cMyuRbT+r2rKCmDJyqRpgQFqcJaJpnXF/0yw+NenBr5bfQTv
aicPp0yr9gHE/OaPEivgNXAUb/PPXlY2F3uQ5e8OWrB9WLsu499GLYYvGitDe16A6J7ORVF7/RSC
DMPqJz3j4s5DUan2hWaiSL7g/XWtrrJ8ZLkm3PNcXsDPStjD1I9+GcFsDbtzV6QLj8BR7uYHjH/Z
P3ElrAdXuVxG3mz3v+AMg3xp0HddKsJ6tjOQe8Q1SZClzFNHV7Yj9MwKRWHlY0M4oYyEvdafZtqK
5qiqLJMPlOSyjW+f0LdOudff39zF8A5/9W7FMdSHrPqjTIgASCVnH+e+dXeq2Dilm+QJD+7A9Wjj
EuAVcFKs3Dr/7BZN+fG+BhhXJFiWEdsBrC7uV9WrcMa73BwNhYKVbu5P5V5CfasRRlYkybyhyJB2
ATd4/OJUsjtwRfYeSLcGwbgmpQ6b8gypzNiqSXESrvOn7B0ryspF7ozBVg3GTam0WVlVvati0o7Z
qXXzMpyRGzy7Mt3LSm1caExahOJ4Us61peLBp+QMgwAVKjo7R3YlfShdLcfbA76RpzCZEWwpfMmz
NI3HYX2a1CCCvLSfAMXHm1iJdMIeA2NjxE1KhOs5WBs9tCf1ZjwjW2w+k6L0d65lG1k2kwUhJGUt
+K8K2AQEdMLEeam6p8olh46rLnZzHMmgbLPzMLo1NkaU51a6luvUoi0F86GTXTwT4MMOnmrAN7vP
XYuYjAil/aLRolaAKgDQ4U95FUOQt9+ZwVvDYcR5i2xXp9Yljes6GU4ujIAAzOVVNTV33pRNNoQe
Wzjz8iT97HH9bPPh7Nv9+QqjwxDtXPq3GmEEOrSUbek2fQrgjZUcMxd2CQrK1Dtzaqt0I8g5geE3
5Few0Np1/kMpIL0DbEjefagUYnIWcOUdWte5LiIzhQxV2SqovEOVqrgPJktMzkKue2Zb1qzixHXV
s8Q8erZSld7F2SWmSvCqptkdC3S+zQScLX27vUoer8CN3Nf/JmehEAvupO6q4lpYFEcfMPW0L/ZM
nTaWcJOqAIkgqWsPl2pt9XUo3KH50fgQsqd4d8t3WrCxttLrzHpzGsDxDp4BKUZYN+r9qmgTLFZ9
SuX4kPn8fQuNmttr+MZM/Q9Rwe0getMSFVc4Z4cJGSBq1vP7EJ/E5CVMqVpUg+NADOU3OAWkF+3P
dQDzgDjzdl95tppghPKyCDgswewxnhVTAc2AZLRYvZOU3RoHI5JnAKF9fyUyTvq5fyyT5Ah21VNW
LwOg9k0OydNmZ1nd2IdMUgKosmPrl1gzNM0hRdu+o2tU8/x7ljbnoRlxU98D+W7VdP39zdxqiLIa
fg3ushdnIb73if/Y4WbW+zpyAS5Js/G+I6FJUYACIpVSX9sEEAc8JLFWuV1eRlnN051A2WrMdaN9
05gpge/VKPHeqWt6uXIl3RLom8Y+rWsaF8uT3++BGP+OoCL/4SqopFVpP2JNrFYczd1Qp/n7IeHx
0NPnfHJOkyUuhad2HjU2prXJVJCZq5KuxkmBDAoQbKuBjnNQWxbzTrdDf2Nqu8Y+7qTYMLI0syLL
Uj+ySkRAUV3TWl0WZk3/kNE9Z9mtljj/HiLd4oRQdaUVQe0KTkhdPpwTaS2X283YWI1NuoJjOeA0
O5jNuunr4mxbuPGFeGKfnahw4F13uF3NViOMhSCTnaQpePMRIFZ+QLjTHLxM6p3SN46F/2EoIMdt
VxqH0DrrhuPUEPJepnP2eWGDwmOZnx/vaoWpCQy0gzP0sKKKGgACX1pn6EKZpd19r68mNWFUPtUt
DjtROvkh1cMYuMm0Z7291UVGoKeErFPRUBnTVtUPOJpbegoGOLCmwQIntHII3LTM7yKFEsc8po+N
8hkUzuIywWHrteVtWj4rF/i7nWVrYzo519/fLFsro7TMHVwtC1kXHz1Yz8ddn3t3DoQR2lk9EEsn
GAiZWM67dVkSUMjn6vPtSbQFozO1gXN4eBdIcJJXZLTBOU38sbB6YDgGq2kjZdu9Xcb9hHsH9HUr
yOrJI2vKFAHJkMGkXmiXnKmdpm6sYiadYYB70FAWdRK1V9Ez6ILQZ7z680jSLgkrh+nQmWD5d7vl
W3PQWATY4HZSNcSKlhyhv3pFcuyydn4aYaNxQIo8iW7XszE7TGaDEp0sp6xNokrldTw5NuAYA9xH
bpe+sWKazAbbAyJpgMBzxLvZOs9IVodIitED7Pbq8HYVGx1l8hr8tuC2exUkg9HIaRpoG6wayfMB
UEFrcX/crmSrl4wVoYeuuQP1uSRaV7uKCbfX9+Cx5Dv771YTjCXAhozNumiM9ZhyFniqTT6unHWh
g6TrsVumbOeEudWK6+9vVoLEspLJATA7aociCa3ahVGyqOSdpRsrAZDLrtB4eovyhHkQE/b5mSZ8
L9GwNZOMnd1u+hznlArztBPWQVM2PK0syZ91T8V9C6VJWQCXizDaY5BBGyk+JMK3z2md7KlGb3W+
EdA8y8TgXZdhAlRjpF3LDttE7oH6N0o3yQlCdL43C6xNMOZIvoxeOpxlnjY7e/lG55vMBOhEdGuC
d9vIyd3qVNNJnZwpm0/ZUNy5j5isBNrxNXFYDl3BlOOqoKb8gckV71+3A3gjxExOgvLmOYMHYhLZ
g3YPtC9OZV+fh5T8Hmyd7ixFG8d2k4rAMjxSZ1oL4B3GsGFjbCn3Ie/yU15DEvUqeoZ4Fum0s7hu
jbkRzmU5Q7q7QpvaqXEO2qbZAeCqPZf1jd3OpCRUi094WaJ0ScS55eMnnpVZBIPMQANeEBIHJha3
x2arHUZoy3WtOslkEhFHViG8eS28HWX1Ti9ttcO4syMeII0pVRJRN/8Bgeg8gIzUt8l1jz5Nf8KF
dQ8CujXFjACfQavLZgcrFKaB+CILnr9ret6fCS66ka1seVdSiAqTWlBnSSfmyhJRknZpyPsuOy1e
5YaqJOSeTkMV/N87RWFxYdveYkWQ+PrgAH6Cy1r+DQ+WJ8YSvObJ9i73PNR0HbY3e5JNvRK2XXYS
zRJPi99FtSj5UGZ47T4XU4Jndhhj4RrMZ2B47phuqNHYyysml6EvtRX5va1/lb7dfEy4ti73lW7s
5Q2BwoM7CBFZ2SxCidIPTpZ1O9jAa///B3OFbzdC3mWVWolbo3QnfwFaIo2auQQUBjySwQIwwy+g
S18tOzv6X2c0ajN2dOxTLvBMrcCBVyXxkrhFbJO5P83QXQ9buexJGWzVYywASLV7XcEciCqWCaLz
nFgrRFPhXrSTgf/r9oV2GEuAkydiSkqUL50na36X4VDlfbg93FtFG0Ff4OUeQkIoWkns6Xi9V4FX
FTszdaNwkzowjGWddgOAO372meijbn+56X3fbZIFCl32gLuhaEY/Ef08tidy12GBCm5EtON3EM4X
noj8jA0QynNEmEGGAWCj+a5UMqowQhiGIXCqBUUkGsvZP7DKX8Nxbf3j7TH9636E0o0Qxh1OayZs
Ec2ixQFkGBYBjNTavd4ufmO2m1QBQJMKXrUL4FjeEDFdHGsY93ZrFaddvhO4WxPHCNymFJOoHI1Z
6VbRaEOFnzpx6Uw7xW91kBGv1jzCfcuFCGpXeuEgv05Iv9zum79u1uh6I1Ir3pYNHpTZIeEEaE+c
asiEFE8dJ4UdTITvVLPVP0bUggHSWDlBA1x1BIQsFF0WMHvvqvJ3oy8qTGoAxdEJgJ5r8RNAbY+9
lFFS8Bcq//g09r0ykqV1gLv8gdZ7z1Abk8pkC+QOc/2pmwCO7SagD9eHzi3Cqnces3VvNdoYdZMr
4Iy0LEmKKvyS4wnto/b37KW2Pv76+5szQDsK2pAe/VX3r96kQh8gGes9TraH27Nqq3wjoFsBWVdm
48s5MkKj5wMsyCGLBTzcuuelsjGjTF5AvtJ0nTSqaJflQbrJARF3zJR7D08DM8oIaEW8SpYZeki6
9kNVLKG3+qFvd0/dUsWtfWdgm7yAOide11+HWCfrgekv9ercF3GmOLCrGKw7khH9Yz+1xa+FysCt
70nOoHOMaK7btgRwEmV3MANqkNRQe/SYjYlj0gFweoPcOiH8wAZ5RoTFCS5vtSffe+MeH3Rj4piU
AM5hCpnU+Pg+fynH71P9zKuPt6f9VtHGRlyzYUrHHkUrD0bb4tUXL5P+drvsjcXABP/31B5XG5y0
Q68/g7Yd6OIuviQVzAjWOcXFHGgPLAbtP9MK8bfiXNexTxcw0dXORX1rXK+terPgrDybnByG2oe1
qx8UPXHnt8+qg7Qvt3tnq+eNcK1Hy8+JjzbYYCEx66Oun1XdR7cL3+p6598fPwnuiqnrUThT4dJ9
bZc/9xVsbL7czlcv4Tj3pG6uHtRSgPysOvn7dulbfWJEadZ6xexV6POp/FakZaC9JqR8B+axUbiJ
Q8tYJ/2qQofzpfYCmM+eO395KOq96b5VvnEflgR7OpDw7ND4nxv+UJHhQOiwsz1tFW7EqUO6Ckcb
xFJCgDkrvq11BDG86K5uNzFna6M0dFgIDrPF+BNZiH9Sr78CL/Z42lsff/39TSj5aX41ZOkQSlbc
227kA+7ZFXvJ/Y25bsLLysbmjpjQ7077aPmxo3/f7pWtco0ABWXFKf0U5bZL/3Fo7A/U3+NtbhVt
hKc74MEjL1B0ScSTgoJs7+7ZOm/1tRGgw1SNE8hTOFfS1w4PKF4fj2IPQLNVuBGfYpwWyrPrQLqv
Y+EHZRHzttpZcDcKN1Fk7ihG4JhahlPvo6zArgHHp9rLVG70uIkgSz0+e/2C4Bd2+ZpWJA16Ne+c
LbY+3IjN0fUy3BPw4b5+ESI96fQpce4C6FIYUv47djq4WNtwy8V4svxYLK9F/rAmfnR7im99+fX3
N4HZZ0MH1lyNU9H1DjidEpCyZraz3m51+fX3N4WrCTbFLkfhZVWcNGjvjrcX8ht7swkTGwYBmZ0R
RWfua1Z54IWB5elfeGsfbnfMRg7NRIrNVaFGqBdgSC3yVHhI0uHK1OgOLJoyHwKvyX/6ZE91dGsU
jJCVMGVLazsXESNlEibVnAU89aejyJe9hyWBPv9LTtBUsp3WqplVU2IsutjnAOFW48ET33L1Y2lI
oKDOkt6XRzNxYzrjNC/XHPN1bs+z5wcyAzti9u09i+yN679pLd+7XeL2XsYOnv++5PrszR9myE1X
P2Z7PN0e/Y0BMXFijJZ+JqC8feizswfxFfdSQ0fmdtkbM8tUsWV68KmwUHa9WA/cem2sFmSgnwXs
KcgQ5vk9wG4qTHRYAeZkMZeoZlI//JoH1+DOcCUv97aCjRA08WB45MPxUjHvUE5g1xLxvC7TWa3s
0tbt59tdtbGAmIiwFkiKwbaUiEpZ6Pc6KYYPo153gBpbY2xswaxbW5YrPCiBy9WMh9bqvDxqF5vr
gy0y/s/tJmz1khHaeARtLGdRHCygpT/Chjk7eYt0AlJaa4wvqD/crmdrVhkbsw/bMt+vXB6lLfue
r0IfM2eawgn8I3sED5CSZH7sXXsnubcRgyY+LFun2qee5pGuyxPcmn7xef0qq/640vlZ5PZe0mdj
kEx8WA6/AfDDaj+CDHYdphyMab+a6mCZcFi93XMbk+w/IDF4nWiQzPwIGgTdA/UFPZdNke2cabZK
N3bvFCp9CdgPLCL+Qp69pNDjqS2EuAs7Q4UJDIOIz1yApMwOVjeEmcWAbHaOINjdt4WbsDBGuh6O
ngWNnKtoHAHV86FZLfX7vq43Dthp0eXCybgX8cJ25wfS6BUpTzfVameabvW+EeM1geIrSKleVDvr
cJD469HvCPty+/M3Ys6Eejm9UpqWkxcthX1ckq9pXT+mvncgq/voQrFpgpbl7Zq22mFEN1jhtQVp
eC+SowUOshQ9uMDkz12Fm+Au22t0D/sQCnWPVIuYV2Oln3AzLvb8OTfWQBPfNSJDNsNwhUZ95p8J
K385/nq0YT3rWutOG7aqME/gHLL2mbJoBDElnpxg7d69W+zCuqyO476Hx3tDd44GWzVdf39zqB0z
pjPweykUY9P3rMnjvBY2vMuzS3b94/aQbFVyXQ7fVLI0U97QcqFRO4JoRMaXZPY/ZHX6XrmU7NSx
Maf+r9H7pg7pOBqvMw6NSu1NH1La1u9cqfGCcrsJW8UbsQ3JdHvgPop3iqT/mSek++p1s3i9XfpW
BxmBXdqg2iN7RiM2wqJa2nSOnK4BJ525fAgVPIf3qE1bNRkb+AC28FrKrnzBwfapH7yHxJvh+lvV
7wi1d+6PG7vp/3Gtb4ai50myjL4uX3iuvidl8wCB/hckNC5XD0Tbg8vs7V7bqMfEf3HgZ/oC5KyX
EUqCcA+DQumApKx9tIf+Q97t2f5uDL0JBCM5jmwjq52oLd38oe1cElgSO8ftRlxj4C83GRMDBlSv
LJzJGy4rvH4+rTg3R5lVlE+4RBX35a1NHFgJqdvWo3y45HggOy2WI+EYh5vM7QZsjYIR3HMHSZls
qJyIL3DVlDb5MWOjGMepOABaGGlNjrcr2uqp6/i8mVYDlCOg4G0PFzGua2BNRRUuxSzP7lWu4HYV
W0NtRDnURhba+IW+KIGU3jRxO5xENkb3lW5EeULauc/mGQ3wNERNLNDfBXe+3C58I7BNQdkaD8uS
rMqJyLh8JtBcnbPpo5i7syru/X5j23bKzuvowMSlbtLTIqokgAzxHsDr713PTYDXIFedNHYyXRoI
GIXlmHfhIqGpcrt3/j53uIntSmaeQE6o7S/KGZOorqYq9IHvjN1lN4ez1YBrfLyZnqnPoKoxj/2F
Wu/G5Le/9x63Ve51wN+UO1SQNFJV41+ksP8Qxqoo035115TkpgG8zvxcqzxBv9gsEhXslemesdXW
d19/f/PdDqNQshwJilZWMGpY4Kn71kxuYrR6nOXaJNfdpV7TR3eaX8H6TgKH7z3HbX26EahYLrny
Rt5dxErt4skWUBm9uNXcsE+3p+PfgxW4wn/3TdtWbqmHqruwhl2sqv86g4HowZqtsfZYJFsz3ghW
OYw2SXLSXsDqf54hqBVYBTsPChzB223Y6CQTqNV3RQYxI7u96KFsA1js6aC387u2LG5CtSClbpXz
UneXvoFwPlRxvo/U3buFb/S+CdZqkkyABzaj8L5djhYR9Wlx+vGhE6wOF5p1O8G1MQQmYotb7Ooz
yNsLb9piClfgGXQ4Vw75RdPW6Q+3x+Hv+y83kVvKJY6oaT1eagvMANvFnc35UrbtWUvn0XW8y33V
XKfBm3CWSFGmduPSy9R5B9bW34q5e2hqBnF76Eh5wAncrmer04wtuMA1tO/nTF9sKQ5ymIK2hPmo
t8d32CreCO0eakB64NCkwtGxgFjm6ECyqZoCZRXpTgu2ppcR3B7oYWMPEZ9L47eP1/vh9XTtw8kP
c+zzfZ1kBDeDEoFDM6Uvo/WBkSbIKmieD+y+yDahXDOHYHPJen3JMwGdIg9SRrY/7aB6NpYNE7Tl
jW5lVxWWDdu2Ehk4PYUCuPs/zs6sN25d2cK/SIAoUtOr1IPdHtpD4jh5EeI4oUhKFCmRkqhff1ef
p3N9r3eA/XKwgRO4Wy0OVauq1ienvxwcn7zfjw1bTWZc5lttnywfXjD79+vCdG3J/LdKzWdf//LS
/2sb9H1IvJua5EmRpts1HWtR4PjrX///JZjio5urBllDqLGgTwCNfrnQnmfMjdNU7JUpriKHe5T2
f9nPJb7w/807io/NW2kIIQohSZ5kjPyvJ0dYwNRoQf8xZfo4lP6xEfplwP7+5xX72cd92NbAXA7G
zow+IS94Ct28z6m9zd10HwMM+Z8nAxoAzqx/yRU+e00ftrmNktJtILkiQjB4vjYXw+M2peZvcsBn
y+zDHncYizYrScyTU/n7AuO7pAdhRsDc/C978LMP+LDD2TRSq0eCc2pTOKeK7ehajd4R+zc2zifX
xsc2L0fgiWNiaZ8cca8xYSe59UekV7BGxHR6zsu/FG4++5zLUv+vDRPlo6GzxS81bAGmX/m+n6e3
vEtP6X96Ev/2MZ+88I/ur1xHTZ4k1jx1aCypnI9NLcP2txPxk7fxsfNLNDPSQMBvsC/ntVqnRler
0nC3ARz5363Yjy1gbI4oW5fFPEk1vs3auV07D//KiJqBn/K/X0LIUjoPSnugP6CU4Cwvl+UZktxr
By+mf97gn72ADxu86QKMtdNheIrKTZ04vB9v4l78bWLms7/+YT83XdrA35f6p8Snv9PJCfXotyH8
jYfw2SL9sJ1hgTwURnj9NMzl1SVg9lYdsg6/U2FuGf3r1NcnoUH2YVdnne7h47a5J7BTthV4842g
ugURtoKFd/EFprjtl3/1Oj42h00ESSO8i7anOYxpRUJXgL3a/sso6qM1WUibqAmdHp4ytMTXItvi
rzHrWQXM9vD2zw/wyZb76Eom+3FKSy31E6HS13aFAxNMbpuq6P86U/bJ2/jYJpZu/TzSdNRP47Kd
gYx5u1Q78jI9XDKlf/cUl6f7r9OvDYjOcNH2TwviQTnYU9yntz6Hoe+/+/sfNrbMt4VpeAs/0a2H
sbP2APWhRrvnFp6b//wRn/1KHzY2nyOzuAS/kuHRg7MTPyC0uhVMATLZdy//7kM+7G/hs3hKYI75
FMPl8mYtufmCe7vZKzgL70CqFX/TjD97mg87PUs5R3Cbd09NPLzQwl9dyhGXOGTEJONfXsonh1X6
YZdb2ChnGAHqnjLllorQot8xH/1tJOGTJ/jYVsa6ftkcU+IJB+4ZvinXbbp9uyitRv6tF+KTvfex
uQxW0OU0jUw8wdqaAiJrRF2WIfqFLtxh988v/LOPuJzE/70xikhOWZ60T2lObxayqhpRdRUV+I9/
/oBPXsLHPrNF8XkZhq19WmN60uX8U6r16z//6YL9J1v5f6Lnjx5laTtmm7PRvF9V2ITcRRTd+M8M
E+nEYxK66GS6G5tBAP2nU1qOsC3HxBNbUUPoTZ5UUAZizN9YOzDeViVMNpyteZRFbdivthl4qIZJ
Kthh9Qy9Rjs0yyf8KUu7Ee+in0JG3kLAXfIOHyUZ8bPmi4ncTphpzV4zM/X2RxjEMrRVMFvX/EpU
6SbALpaVL1VLIWid4OheiKUqYFDGTS2WcVrjKk0D2bshUafFZiDQwzE5nsTXJPLajhWNaNrCbNaz
NYmr1YeGM9jL5WWDoKggBUQm2bdsfnCCR5rCm3zWxW1TZMG9UE8U+oGA6qqXKBbvst+GZa3lzMGA
qxw8OcgxYWqU5Bom6oaf23iM7IZhsRnOXKpQizdAlgcVw7sabsMkqlcO8F23X3pnxFaZ0jvz0Oh4
2sYqnucuTepsK+YErXQFhtp+zl1n2gPBdgnhCC9ukb8u6O+Y00eYzq+sq5MlWRXZ8RUzP1AEOOrg
P6lzYrw3awf7/FpDa0x5LbNtyV70TBWb60HwLH/eelY035ESprTfDz0NW6jbDkyLS80zld20CxRu
vX0FKAHvVQWr/2hrKtT1SnjzKQ2o1DHhIueugns7F9nRopdAJZXoKWneZrhNUhjy8ynv7M4D/tdu
pyUXNtCKkWWhN63boruyWMHOTMDuayrZNUPzZEXk2JX2zZL+MeDtyV/w19im7iAlKUZV4bvn6Kal
CxyQf0naTe1XfD0h/A2QNZpI4EqXkM8VUSxuzamEFyzmGzMXD64F31T3S4eGuOa9b8eEhH28OHgO
HCg3DRlhWpkihzSZij380BezdG8zyVMHHGaDrov3PGZigVvwinave9gou667iVOVpj+jiDsiD71W
JvrRwJUrpZWJi1E8L/DOWr92eOXjOQoT1XdTxoapPTBU/9hvNhTjjPlwTma4HS5RH8Z9loHOcW7T
lStwP3pM2vVYHxQu6LsBE97Lc55uQwsBhTi9vcVwTJjE7RQiUiD088CX7+bMSkCOpSYd3Eq7rGwB
sCAi2tS2D+s2+e3Wa2fVG+8wAi9rF2d6uyVmGNcfPpMLAJ0KSyE69GPWsFesUbQBHSLQAjb4N8ch
v5p5tsGlHP7BLUwHFkqL75Gf25nduBG+P+hzLLqYHnwRTHOXsCY3Z2N62M+WIEDO99lkovlY4Byd
bky+tcEfkG7L4baAd4H46h3itZeEdnM6VibJLQgIS4IKVybTeDkNZTb1cpdbNaYvSAy78TUf06hZ
6j6ZdPNcpoGOb4AKpCjwMazY4WpoygSpo1kxcANjxhHg3mrSprUPcZnjjq1lKbZmrbO8CficCV7l
/R6O8al6H10PAajqx834Z4phU1JRmAoCUrW6bvgJ0mwSblAmk0vYwYTTrSeImw35rvNsbCF4jUuz
S6M4iSL4TOuxeEgK8Ke+wrdxDSeJc6RASwnWBPnZyVgJDaqBx5u9bfJiRqm76EpYYyJVn4sF7ADt
xudgByplHXq46ddqnmNPq5UFInW9LUmbHXsTo9IILkWUa7KXYh3KuCpNu5gbH/kU4FWcR0P+awF5
bvnqtjbLXmDxr8odjg8pdhgDU8+tTuR8IJxF+mHdSn+ijhc8rdo+GN7XPNN9/JjjaAt7HDlc37Bm
khfnBrTN8vdhwsazOzNODSbiQm+k+CHhBRydDUzhsRkx318CwuApxoSj3eKtE4BZbWQCFoL7ofnD
8N/qNp1xlL+bNtpg8mXRC/A7HVivv+XwguV/Fjs2649u3AqS7KcAgjWKQjAz3Hc+1wwTeMm2um9R
l6/ToeH5wtbaat3xJ9hQqsVULE/61FZladLhQYCSoO4h97XbI7zvad/WEQl6/cOFEwYiUG+4PHIM
UiyhkvD3LyxETDiN/RyKeQ5nM+kxmiqZSCAWqmZmUbsjuiXmNE6gSTSAAcwme08sICJLvZYNWc9y
Xdr+CHwJL++bwuT6m1qLob3PZqQNNcn9Us51kpmRPqODWI43ocka/n2ycPx/VUBblVcbyfRC4Kk9
LJYdcIE02QMvi42CWaOzSTQ3C7DP4gymCdkYJgazti+rHnuIHIsVSVdflUJvdqhKkkdOVdQLx0VF
SmqWAfyKabXmihDi2+brpDKq1Z2RhSnEbT551YYbQY31M675eBszXm+dDNNpijCmpA9ljPVmK9Fs
ZvpOy22J7qNoKktVD3PHml82EmzelZilSQEycQrk2SKDiX9Sk4wk5H0dYRGa4UeNZsQkonDf0Vgb
h+tMUYyM4gW3DkcT9NKwvViUFkyoNiIC5oTTBJDGHWPOyCOeeVS7JFcIpU99x7CZa0MXJuPKsKxg
p9EGzl9xITNxIwras0cyg6oCs0U9ryDmiDEa7wpu0XBWjTGu5K2CS/6GeX9g3lLgxbI2/Ch73Hp1
3DZNg+KMCdMEX3wSBad3uUe/zzUs7bvySczotLOVNWm2+EqJ2GxgreSRDqJqmGJjVuHFLoOtJhqh
LwiknVJ3A8Kg1TjA2FabInrgBa7RA15g8A9tC43krc0sT4uKtvhhTy4qcK7kKp1GDDbn0vfHNG+0
eVvXxDKzH3WMT40F2C7xgYt4+14AefgzgXcE3MXaQNbZ7nqaZ0lysPi/ZVZrwOzYEwVOaOiPLQCA
2bEBm6O/bUzH2zMHsGGIUdVcsTUq78VgbqWAO+5YR7TjIKIVFGpdETyfUX6LIgk+czyE4ZUZuoK2
U/oxvorTNjsR1DFLzPMXks0IOr3RuLZnxIw9nDbXhpOmXuUMBtA1DI5WUE0zaj251x0M249ShrTc
IdpcG7qbVeObB4QoKzurEhGq2pWrUexXCYMW8ci7hrShalmxTNvexvm3ZU1E9ozLsd2+0y2hS16X
RuYr2zneAAxVF4UPGyAVLtPD3UYI0z/z3NolrwYWwYKnykGFRso/L4a4u5XH02kWKzxBDz2NcZrV
HegRAiABPjkYrDY8lYlGE0Qe89/zWKb2S98qyYDj3hI7XScgwhbhoF3HYGrqZC6jNz6XFwN6zlRo
FhxeVjZ30Wys/j0Fk5ipskrQAQz3FESEpC5FhAb0iWSRqeLJUzJX+KWXLINA4fv0TiMUc+/5rBEK
wx189nCo2ea0b//0W6snfa83Ek9A/ci+2NZbHKac7k1BzcR2aKUZ1uWYMp7GsuqbqZijClTxJU6v
10Uk+h4NQlP0lOhWdN+CXAk4HHoTJMP8clBeF9cZDtnV3sLPsW0fI9ttN208FYgyW1hkJ0+z34r+
ljvJLTr0G2mouk6KxdH+GLd8FubUcsSkbyPDMbntYOhC+oA+FZ378TTifwBZGjXezHDVSXRBbogF
Mge6J9o2WpMdO6G9N3vEMZOZkQ74dFRHIG1JNz8VIRsTwEmoZwoNJAFQohNquwhma81J2XowQ8LP
aJNg3xil5bqbSp3Oj4V2kjkcZ00pujrMVER+RyhYHAXkDseCqLdLBCR2cmviaaocOh1addhUsQAJ
rLxAelQ5vWxgLqWoq8A+LUZM075v6QiX8rrwgKZ8Q2O77V8SDMuI+KpXii7zHnjL2cIPY+nYBpPg
Nm+28bpATObstcpDZsgBBzLNzWFoI2fnRxlTujGIh53GzCGeZxYMLIiUrrKC6c9U3CCMIHOLt4Ko
5yHXy5R+24gxeJ1xbpffreRJF5C34RI94FKE9/iOKWzVX5NDyP+zzTxvC4RuYqTYzGQxBdhLAyzE
fplk7Ohj0W6I3XbF3EbpC+GL7B6kb6fubNqY01dvAJF7UpNvkvhQqqVARgZeWVqouptRVcyqjsYd
PF2A+0J7UuUJStb5DqhP1aW7WY/Twne6mTF1k6Xz4PrKrdE83SNQJh1FS9aQ9Y9wg8B1jQmjmc3D
Llml5XoPZ1GPLAocO5RPdkDj+OLYpBMu2qpr4nwra699yF5nnAzb9w4MWf9tjjUQppi47nX8Vbaq
VPOegjnlBKgBCx/cc5iDVzc87zb2h8aeiaHasPuHCySc2AwQlTyONYwRXdIY9kBBlCqXSiEPCqoa
sgRcnipDRKdMnQk+rO8M6Cz0T235muB2Gso0jvMKz65hAkXgYi8J7qrE818gLk3kkbiL226lcCbv
GMgvyPFkwhsMcWmgl8Zd6fNyRbzLGODpezUAUfBr2cSCczwbrRtuiEtFM/5KyrEVBNVErUNc61Ws
kz0FoQTTlYNoYMv7FlWt6WQYVlqKFqlMkC8xQdga41Hz7DK/2CrRv0e9BbarbsY5dGk9qhjzH1VD
h7H4InF1SFODStUCQIRjdiqOMCDBspLgtaTf42UckoeNdMlyoqCgId3Jy7kDnJzpEYTUcVOLqzQf
c3nXtiHEu5ACFqIrnXapuSnX3A+m4puAEHwYI0rlL5tPWIlVhvpDOEuLMUtdec5I9GOhSNdu8sBH
3x2BAWPbNzUXnI9Vj+RFW6BzpJu+Jcwa7yu28AI9Jp3NLpPUQ0xk9KPowSz60ZQ2GpJ7tAYqREOM
ConcU6yx1aLqVwp0G2xUlq9eeJI/97mRgIkZuZntEatzwfkuBRrbTFXIgvjsxiS6jBlMfPo+iqpl
XLLfTaRA69soNJZQj7EBTKlOIAFR2N2BRKbLGhn/uiK+WQkyyrrkvSn8rm8xt3TT5a6zIPd46yOc
CGMiwOkLQzsU8rbv5yLG5WYbx4f90Njk4qCSbk7MNUYwoe6gLhtjM1VAgs3kPYuiXLrahNxGx0wi
TPuq4s2jndBg6MODksXFc1+kPUVAZRqPKHkBNoy+cx4K+iqwWMTvZgCfZq2K1k7jWU44br4ijdy2
L5zAUFjV7bSR/KYH52oqdmNEhuwptttlxhTgmbbjCMI8RyrF6WDDt2LFPrjLnI6xrWCnj7apdC4Y
XO1WYzN363hk+DEH6A4KxiR9I65SjsrmudtstIZdGxfYvDXFqGxLqv4ij9w7BlbPVDeBqnCriUuS
r0lPJhQQRyDD5E5ImWTPrG235oyeTVO2OxgVj2hUAIQKfwcxa+aM/TbwFoFITQJ+T3osxjEzuDrj
Fd5JfBjm4WlBPtGMJ+fWGSJt18DHqfLpiuRoy6YlpOhnhY8eIGBENYhRc7RxXOhiGzzuDhA8LAIP
j+TQxtj/SR6/DikF7arqC02bFgZKwKOxGkSnlFPI/ojunqcc46Oujptt6N9IbEqb7iSYTRFGMSOW
XOx7ccaMvpIcU+YTvhQ0uaGGtIhsA9alk01esAdHxUC5d9GMBhmMn9usHhG7ooyxioGfB8QLIq1T
dCTmMB3RIkIvv0WoqX4FnOPbadBWyXObMRK+hxm6QHUB1THEhvDZs4cC6QN5KNIuLBB1Cq/bVwGf
yqE4x2UD0+y9iYxYo+NI+lIEQKVRvkr2bkxd2h8SkCyy9cg89aGvcBRP/VB53BiZvu5JAfsk/PP2
K0JpXE61NUNri/2ywniNHPOEkVQiB+th5IGf0fvV7dbVk9nWLSfGqRoxpHdfMFYjY/2CyB8OGVWX
Qju119IkK+FXEUY01vHZcZ49uBW6wTnDvsHAFY1aBBI7oNgwRTiMrlmzJ1YOq55rkQsMm2W88A3K
KC0wa2DKtWq/0KC6erQDOmvRuyJhBZlyvJe+0oM1KKgxOUXfi4wmhyKbnpckXptaUtXR90hAs5wq
MbaIH6vczCnV13M7MqtwyruheyhAzhA/LeCH5pRhETUXRARn2Ghqmq0b8VxabuowAG1Jvi8jYhp8
fJCwxwWLnJPoGSTYds5Q73ZTB4ZFN0t6wN2nG3Pl42iZmy9NKtfhyzp1Tv1CeTGyAkq7de6Pcgok
sQZTld0X26XxdJOnuPnKPQpWaE7c94NK1vsENy92V1k6xzzUQK26sG9ovFJ+GDI6yK0uAb3iP2GC
mxb4OYYtE+M1vjBO0RpqaUguVved3adM6gTQyBKtIPU6pRC6aJO02Hy2mPO3uGQpkHmaRJp9RVi7
CFsNFNOxh+LioIHCmd2Go1HRRrc97VqbhrpDAoTUKXGIXaCI5PbsOgGQHuCyOZzMBZeotIHzCfzM
a5rFa/kUQ18U0EBxcD7ZyPXgTOTICNo7Bt/k7MXopuTvVmF8AU0xnV9gr76CH1o+llDh5m9YrDo8
I4KmxR3oJNsADJ9cf6oZF3lTWTlv5T54j7WIwEyW8R0UahdfcZqH+WcHwSB/TrqMNLtSqtLsTNNa
aXdNACKzypCfgOu7hsvKQDlMFOs3niLDoTXe7drcD2tI1v1lmDdG2lZAdml2mBkP4x8/igyKcSlE
9hOagVi/wtJa+lCXMc6r5dQkOThSdT5LV5xw85PnXjue74BOnEJlR8TA1dYSgR9WNgIs1tjHeR1p
JJO3TT+u9oQ16w8USgB+Fl5AlGhZAGqUA5gqbjhSjukaBQhYEUFjGEKNB+7nWup5kvuyjLbXptHq
RytnvCjlLYtulIVhCS76JJpizAvDLrTqyhHIuimbu+vAxvy8IHe8oUyou9QZ5BKs8frEe5azKklH
9yNb1uJrs/XJN+Tm2a80hq6/K6H8X40dJgISTyNcVQPRxwzmfH294qh3Rw8XqRi/aNu+QMAPzz0E
q1A3dkx+jGmYH/vU+1sTN4A12hWskAqKGB1rFJP8ASAdf4AQb+43wEnofpHp8ltuKSufwWFLsycK
u0gk0dYQuU+WYZr3mhs57UDvND9dmYzXJQVGddc1anNAuG1lWuES129jHKXuF1r1LzXPEdLvoYmF
QcEDmwUSRLnY4ai3qByPW2jJdiocbHYxATiALpvALRGam2/a+IRtB2MitHuAltg4q1+7NABJOmCA
HYJDNkBAGct83CWBh1/jGocTZRliAXj/g4apIRueSzKM+WXCJX0Z4BbypgFnJNj5E5M1xx2S771i
4jXt4gKDqzlf2soRW/T3NvZwqaYTVw8Y9AdgcGWponcAeabPMZwztyruVKevEKPQu2bkyRtqEDjy
2rkvT3TCBq4giydQt9JoA7sWtQUN+DuUObvHRszIrgxbeu9R3sru01nBDSztO9ATk3XUz0YHKSrq
EsAWKXpST5F0sqySDqEfwo51+OrXHq9z7VRf1lqsMr3OuWpk3ZlYuwqjY9zWxHsOk1RIxtBLBz+e
FxlbA6rylHxDHhLYbizC1O2KbgvfAHt0224DbzfdOSQzCuDT0ba3GSlXenQUgfexTOFYCl0mxygo
ABd+BbF3xPWHg35b4YQ3hza9ESuGmitSxOQZ4S3uMziqckSYLRDiV+yidoD7WJj7KYXwvbPozKP1
ZjT1FawCgRpfo0GndZMsePdoCEAvLk/z6adyAZoKF3PSHVBZTKfr2SfhD527Up5miWHYq5FDJ650
LuV6x6PLTwXV4j/SnmZXDCb2qs7zOT9TlsontfLeH5JeYtXmPEamaGVm1usZkSkgmgubMbOhQ7Tu
cAjg35SD6obfUx7aLwXLJgsr0mWkB0yJg8VXUiHSg1zSNdQ2AibuVECEvWUTFspViwjHPoKBkN53
RVtkh2XLy8fejy3KIlmP8L4U/juR6GuvU7uIG8MAPz12C27+E5w0ssslnk5m73BjlzWLE6/rZoOE
XqHMlAO/rMMGIRi+2BQ3NMZOXmAk3sbIHoYlhebWWQvtwmzyERwJLP9xkMl9m84cCE0axp0tVTtW
JYvID+i34BtnWTGRPVN2FdBFcctVa8noFzI39As37TDfLq1j63WBCqg9EhRbv6DPWZ9BakihL9MF
W9ug0ULuHbJAfLhlhTqaznewj9my7dx0HZ4bMdP0JVnWrq1GINzIN9+X5Hebm+xtFVnb4LbzbSLP
rhAAEEDxEHEtEOeTmmF6jdXaJuCQE6WdOEHJXJrvfvQCuapB4P9lgl30n87PudnBXjRFiSIeAbqF
AJUaCcUQFjP3XgI1DXVxi9kXQL2zrh4g7bqXJcoXXJoGLXHqBHppQDWftYbUaMhz7c453nbVRTHu
dnjKOPw2WWO3G4QiiX2YUKhDDWCcohS4RjBaribP+5/NisP5CLFkJNcx/g2rjBpDuM1Wmru6x52d
71C+hlxUcts0zwHRXgBWEqpZNdIWdZl+Zul9T3GeIwG/HPy4HdP+quvZ6q95rEBSby6H136aCvnD
bIX6LhDlje/KgLNx1RgRn7fV4mslA/wBq80W9EzcrHyVoIHhlsFVCV7RGG4EBTiSr+vQ+vPA1vkV
46IaOXQZDQjN55WyY1bE7e9+Urmv/TgDkr11FK0JHB3K9ZiJ+QSdPSqraUJ2URcxnU6wJBD6AKsA
++5Iwgx8doHj1kc7knRFINjM5ORgJvHeoXPpkSAqYlVs4WJ9mAptUcNF+9E1Rzaufw0WbA3k1Wly
gxm06SlMkDEPGajl2ZXqRRm/MT8n4yvjgnQHdNsVCFJsR++APHbAl+ECinZAC9luj9IarkHUSXFz
I2hDa05is/VXJjXSFYB/kXrmboz6d6WXon+Hnzqd9qrXoSawyH1UAIkA2yz6QT8tRI3ZUS1LJu8a
1B/mY8Spaa9WPzbZlc2QudbJhgJp3WH67xzHo7JXSYtGg8Ow4Ze7CxJ05Suwjjd2PTYT/uSIerbc
oeqWxLc0mmWO1cIjtQe7tutROk/UdtsohC0oDkRKyL1KIfYfEY9kouZJajS+m54e0HCgfhHkb8Up
rM1EazGgZQVRf2jXu34tIKKiuyFDFaQhZXmeEIZ3X4CjFxgryMtW9stRhM2XY82SFAPiHu1y9i1B
s4Q5Qkcm249hlVg8UyhRYzFjMd0K3EOAFo9j80Ow0pxjKA3jTbF5XBfzMBK7JzCpk8gnbYmRGylQ
onY1gc97WBGtWa1wLheNHv44kYB3ffTwPxtfi6JVk3kNniWyO6+AfSbLrevi2Ei0XJdIhujvsS0a
hDaoDLTs1EXxFBZ43Ax9vlYWs9Qog6OHMBLreRk6Te5FSjAa6S16hN47jzrXHRJthYC+KCBsZwHV
xbpQSGJMlcIapD2jbyQqMQED9ayWSiNRLxBV5ztENF2yc+ul1x1ZL38B5Xhcd0tXQr/LyobhSuek
hRCcEKpvgAyaeRW3KmK7xMIF/goWxeWDSJItPzbzNt0nWPMtWgpMgHLJ44jVHrURCIxegmKOOr8I
kFmQptbTnE3+inS5Gh40Gt1dBY/B4QXp/nrON2LfcRew17h03fbYmwz5eeecQVuuDtSc57zDuJmC
YbzDesnDUg1StdF+7F2OiH5e3YtCJDtcxSUkzeuARpioTh3tGLY2+PA7vuTyNFwi6pt2cxQjuXlq
nhFxNc2+T8a8R/WscLhKiyZ7TtHG8jANUUf33ZDnyVzNRpSAlxFqMty/k9S30s5kxWnWTvHZ60T1
z9MmhutQDF1/7qcLL760DZSPJe2b5Qr9m/BInjBoMNN6wCKb9+gISQBpjgBVqBDbJNvOyMuuAHQB
IHmEqB1Cqzyjci+zjHd3ThQ5tKs5xlVouAALbOI0GaqLoqSuDUby4dKOVyb3zMG+cTeyjqg915Lo
q4zOCHw2uMQ/Q78s/gTZlbdqjgG4H1bAqB6kyrNvGehz6gXdHM1vyYy8m01LNEQKnsR3EclxBFcG
DwIBoEmmLxuqDQUamgLdbnV/ofHmzWqmI4gyrYfCIJbitTMj237ovEl5W2OZc53XSzLxbZ+Mjp97
vUBA3i8i6vW5pD0g4mhGivLrJHa++41Mci7PIYbZfc0WhzMOXSDMPw/QB7oXh16a6KAxTJEfXBCA
ya+obr/ouC/NHS/L9Uc7RvN2mKKMr19NIIt6U//D0ZksR4osUfSLMGMO2CY5K5WapZI2mNSlYgoI
IIAAvv6dfKu2tq6uUmVChPu957rHtbQRpzthwYNVRkTs7bZrN3q/5f/ZGx+5jvMdmrJ5oPozwwHF
Kod5CGfyw9t6TdmDkWQxk3gf5im0w0vljyPmJj648Y5mLqU60dIMzW71RV7sNT6vywwGz3iHedJ8
3BZuTH5goxDFn2t0CGnD+kBGdrmNY+98Y/fZViJlv40sWxenova9bBvG7vQn7CbxHyeSS4HbR9aw
0z0/XGJb7QCXotjoxfDLnaZfTXd0IW18suYmdQ55azw2e05jVAK/5UgX3VW3Yly3kkHq4yXqUgTk
TU8VVlyaMevKXdtbWb8LjJ0NjwbZOvuuaRytBystbqqhQoZ66eZuvrNc016LuJm/SXnZUaKMAbSe
tD8MyNLr5J0XL10HdqCPq7jntuK/hqPgQVqpCO/9eakfKhAadrLUaf9k+1V8dueojrZeaTte4jdp
uTyy/Eq9rXwqRWLaLN+2nkY/tqjzfjyK5qOzQvF/FzyV6jjTUctdK0T/XUfGfzXMjrjA08b/Yicb
XoexD5/aOIpfalmztJO1M/YftqpQdhlTrX/p7nAX6OryR8PgnUefVvxfKssmQwOv2/elKOLot6Tr
9g5dEwgnwVakEUduzv6aZkGGHNu1uLAiUJibiN5cIY3Wv+C1FG0pTMyWEch0GFPeLaeIkmKfddAL
R6bDrRgWsw4V5BFonOoeRBnpyUMGjoU4RgVjKhxMWiCQfOwUB8uKcWVTedFxLbJihYWj34fIXz6y
mPftBvJm20FOWARtOegD60vL6pBNnTHb2J+rp2hhDRRHqnU3hWn5HwBPdvKHGZV1MJmdAgbj6i3e
PJ1am6psK21deudB6X46Z6Ng4/e8VsN3WDC7a2yVeUOw9neD4ykfnXkc7Y+x4MBkYY34b5j83tmn
xEX6pFo9imvKxGA92r7X2ImDiBhvfRtE5ZLB0eODQN95CT6L/067dRODfT30uzT2sjDhiYvUo5/P
7Y617xAHKZrINSiKftplFH86YayACva914zluZ6G4pLrRpp9Zkl7iwA4ofDn/bps19bNll0VFlWG
eR+uwRHNSr23FCio22as7U0qK8PEmbHpL6251YBojovEr6NdYpIIIdZIhjZEiNOHwW5IRf6o4ymb
En6w3N7YNuiz35rsL2t6sBGorFmHqsLGNdvFn1lybAGjveBllw9uGzX5FRO504e+6Lx0DxFV1vez
aEd1HNkNus9WJ0XY76hlonjIX3vBg+em8XKtTezmzB6fxdFtbXjxjOHgTzKYpnOqSufV1Y5rdrm2
8BLsFqK0rHVfJ57n51AzepSXuGbQ32ZkmHx5RP3M7JMvQlMnUnfRGyejwIdfS+pQRCmWgOAzfvM1
o2YzzDD8slkVpDjNBA9dYzX9Zrnpl1uvM7NJsAliJ6mLJrgfbFdsCMLPR75S1C9DDV8aJITJymAf
e4QAf1OvMCs3o1QYmlxaSAYueNTtmNeHES6Ee6uDmNxmq2eqV3eW8m8j+vyJCDZDYxqE76SbY/6+
qirL01xb/XboS/NGs9D0SVqsWKJWVVb/qI51dBpknvXgXi6wTVyL38KOInlkKY1mwFuT0n7kltbb
tE79YBdLR7cblxuT+t9Ny3unxnnbssU9O+nU52C1WfdtnavUeNEZsTC4125d/WeFcadxpGxOGNRO
a9ikVbHe17mY9GZhHN60RUbk2/EYEXSJAvYH1fG87IK8pEzOTXZbCBzr9lrBgr3hb4wfI+MMt5j2
1vOcCvt1MWF1LvImfvcddCYKbH/ZiTRlh6hZeu+5qCpKxbZx8DHUEkbXkbWNP3UqhftVleliZfu6
dKr4mGXeZD2NWZHS+FWdUXTtqK37QBvIx7AGWU0W7tzpgPhCy6W9ti042TkGtxxhznjJrBqcJiii
/hsQDlWQrtZLOtXh5RUjkNTd1MQCh7YR6suwmPsUYA/m3I81X7+reAM0UIm3NXAWd3UZtBA1dVBc
EN/b/8ZAOYfUasTnWmK3oLy2eb1fnAAbK4xkGm2nEaHosFhe9afPAIuSym6rtx5NId9EPkb0Rrd1
478gRAd3bSAKdnxavCcbPHn+EqC247ovmJExnOyMppHOT3jrPw63tnxmF5LNKpk0Ks0Fg6nuD5MD
O9iHzZgfIgmCdkqXXk/32soz7xhr8LO9z5yhX6/JsJm7efiKKr185N1M3IZnnV00fjxV/5piNOHG
6ovxRS+uEvt8KsFAF21lT7ISHXMY40C7W0YajN5x1NJolFo5KsZG990IZm7kYxyEt1FcqJI7RiCC
0oqRkyJFLP6J+YyqrVxWw/CDGlbKkWV9jSZdv4ypL/54UzkWkGoM8EpSZK5+PzL6kwWYMJTs+HCU
9y9iXyb1cx8u/8VLNn4U9gznLDO3A5tqaAraLJ3OdVpOzb5lP+t8Rs24MUNF0KxXAAsPMjDoxDEj
V/3kGyvU1K0u4nI72oZP0hnvpihuPnpPi5gdy4s9TP/lvBjLXigrFMcbGnHHVA5w8JQf3LptWcKR
zGq9FXPYJsCs1Xn00viFm9N9SpVw71rlWJ+eBmP1fVx404Cqjv7th8ZsZnSmP9FyFMXs7i1bUj2D
JeWHLC65NtkVf8DtEJTmc176u6aEUAi7jtGhabw2P8NQId9Z8ehP2C7+8OXBtvmHdp4H+iFZh7vJ
EoypW9d/a2AcXM6GFQOnm7Il2bMprRPtMfz+2BsuR+w79wquH37FjtWKfY8h8DJZs/vFM+A/BHaX
v2s3SBkom2s0SSpaiCFO4eFDO3b/xx3spdlKzP7tICRKjKfj4HHBUd1NsQN9wwg7ogGhzqWFIFg5
Xyov+/HapnSNyDZiJX7irmYXtfzRiLuh91Ot7fKyCo5WjlO+ySVwpj/W4ssD2vmMc+kul2DN2rsy
CG7tQe2rbzUP+W/FjIevfkBv3DghRvdmKVQ/JrKzHGuT48DucwCcN0IHY793bfjH46At/5NBitUm
BPlKBkpEppZzV++RuotmW3elw/jlagwcPrcl4Mqrs+HHnf2p4spZ0j4Z3Xp9okHq7zRC8F2w3I58
grHbCc8UzCtS20wOaOFT1+nnanGKO0iePkos3Um1I6ZNORjGJCsmF5+zCdphU4CN5YkZFwv0UWc7
PuWCiEI/9DyhSvn/bA8icktvE6NOMxbv6DSu1+/ckdzkBnQ3+BPMefhrmOLxqt15/Oz7tbjeEA6z
qb2m2xsksxkr0gWldoaVbmqJH5UUbZI6K0dXVwXHugVmmGWfUleMlHywqt45KGP9zsG8eptOifSQ
IUqcMPANPi+01LKRfeEwhhZQZZtaY8lVJRamSESctb8aZGzY6KGD1bptao4PDdkKPprQJz/h5436
8Sc7HO/FkMorEZaUc94K+1/GhRTNDxiK7jesyZzLJOVPu19S9qRasrT2YxU52y4K6/sxr1V8YKE9
KkOhtP8aFzWiZkqQoN9ooJhd79QM1S8pG5hgXPG7z0vHNKJ2qagaWq8dL5PMumYTrDmTlJ06K5ak
4rbDZhfF8IrAW36HDnw8thba/BDbzXlsO6QEzr9rxXS/N6tZOfqHbEEQLPGMdq2Uw1vhVuouL5r0
MQaJeLWA3njw7Lbej7CLD1YjsWisoTya1tXMrgjDny6+ydVpOEMhgddeCs/luFvyajhGUTUy7Lm5
7a0xVR0ceWWNd5eNvfPLxhyeqp5zp9nlnosgOQTQVcAZ6KROWC2nbjHRieJV17uQ105vKiuY/vrW
CgMRdsLeRFY/fpouc9yEvRjyzqG95v6Z5M5Wkb9Ha5+PgRqp1FkgUjkJXLG7m6jB/wvEYP3GXFhe
QpylipIGmc/AOqc4dXZXUa1NVQfRIpxRv5XSL4KdZVy2UY+hlf1ipWT/fJaXPueEUOorXQmvFEA7
p0Ie0pDW0jE/3KfOYfI6/w/3u1+eOv5mb6CA5Z8uXaonJYfWOmg5hz8yoo/daFBN+M86+m++xRP2
czCWP4NZ5G7E6Lp3lF3k+8Ka0bnnlQFH2yyYvVNhOHc2McdSsi5GHfvRtR+IFIx9Iuq5O5LZYR9R
D5dhb2VEDX3STTad1SyjOxuG5S2Hun4eu7roiVbOeY7XLe0/E3mWTeux1lmberzz7EW9wc3Iz7wK
pkepW+RGAlZHeI3gNcfmfwbYHFlzMFbMlunHIb6kjhelB4Vz3W38ubbBpiKbzzQHDq1pd6q0ScCE
tcv7PmDb+A3t8tYUvrPNqzzezqNBN0hZRTW6hmN0iMbyHmvP+il6o90kygf3noM92naB1500Q4Cd
xMxD9U+5efZ3ILTCpFXKcfoxFGPDTYHEIPQxhl7cI9RaZ2QpWBf8cYusE6L1Z79m6IJ1Zvvxbo1j
DYy8pCjfyo3D6OS6oKMbg9L5Spk9aKCQGLhiZRZ0dM4qqiXss3HcZuGw/p0zAA98deUnrRzCj8kJ
6Yb54My9tHPxYKcNEBxmCDKLR/VQbYJRqPJgdXCGd4PAIgWTxy10rRmPpAyGgVEMXhA+dXXdeVuZ
E8axB7j3o/TZj03VUPTNvB8U7yxxzMAE525S69Pqee6Thw6y10AA+W5pOgjUhTJtThCtS9RTz7Mv
NBgZq026wQtf16krnA9NQZnyEwrcFyst03Ifx+7wSs06X6KFjpzcHqqVR3sl94XwLJSShs/XXyfz
FqBIA954Sg+JTC3nx1/iGIQ1tD47NQ0en3rBgznadB14L47M3rin4veiYB1lhjmmLJEnQVXewCPO
XW+4h6dCe4RhH4vdxKLPiH2ShAhewZZz/bgabPOZCUozJEzRmZbqT7CQt0+6uuNrE5OZHt08rV9y
ZMcnUdtqW9exepad7Sa9tWbqSN8/3Tt2FPzYVTs5d4Hwh/yN1cf2G/K4CHf12tFTj1YcuCfWzjoz
OomI1EwNkKW5c/aLYQiZcp5PxBlNa6bFJhvjOPO6qRYlnokFSu8hWLl86l1vKsZjQ1bJTZd341NI
Hm7LTJfyYe7n9t7B2X9UKVA0l1seqR0SmNc/wS8IxnTWEFHxxSGCwR5uFvg45QNlLhVUuRoa5ThF
2Ewa5LZ4o/j8ZcLqSuVs01G646Gu/LUgrzma6mBNNILHEWfCxVctoSs65egssajoymTN1nrYA5mp
rW11DVP13bKzeeMd+1T4YfPEj4/CPKzg25u8sfkBUpe1xUL70Z+A1d0tUVKJ/T/1Io84k+30K1YW
LWY9r1fdWPpsDbH5KfsCwqcP0oV5QrAYBQM0+CWAxq4onqLW4za353Z88DqxjAghDGA7tLHknXCE
R0wbvCD8Zc0cDkWg8v4unKL/syTDFCdBM/Kbw0hM8bb3GB6w6W2eZIZUL6zV5MhKI6w5twE+pNlu
N55cChg90Iq3pcolSjT1pcL85dO7C52GrJWK5ZEitXtwrMnCPbq9xQ3Frn30LXvmtgi9cadbMhr7
KmOuNB0+OOQ5z22zB1jAXbMi90kbBuoWmIr7Yql4VBynXa/gZP0dJ2x2aipck61U9oD83wPHJmzR
k/tpHtcDkpG7X5DLr2GEyuyNHDlSQG0+dLlnLGyxCdv5RY78xmc9R/KVFDgDYta1DPJjztfzGigR
XXUX4KrVoDyXOYjVqzClvjLDvQSeS32+DY+162+WxDPeYHkO2xSMi/qPe41oK9HUY2hH4ZR4VNeX
AmfwQyEHPUYwsTCaFIQnzT7g21hZ9FxCTfmHYHvavZMF7qdXOtl7PEDbUP/yZecyyD9nnvgLksL8
NfEEOFt3mgZwUewv4ig86RlyReH+REG+nN0+RvMDr4Pa7UZydDvkOuddpxG5/conBeaP0Z2RafFS
SD6leO3wdEa3LaodfjpGbTvqJU/w74N/uVY13OpUxpc2y6zDbTrxB3QGpdnkRp+LTce1yVWLq8Pz
4PxYDLCdOZGn4UsPbXw2uRc+iLGojyqb0wdk5vgCIxY81mNcU7L4Br9vsXtrT3ayeBn6qH7orTY9
VKyh/DfUN6SkQbPbiRLRvSYk2cAL2LBEBE2RgIJg/i9ye56lqskBYcxwGyBeYt7UuDR7AsNV9en7
7qCftT0gHZEWkkcnZORkEYLhsqMl8satP9QB1EEls2inyOf8Bnjt4JyqJ5hC6oD3vFofa/Dbq6Qb
TmhZebWV5wbM2ogD+ZsXeKRh38uTiOyGgFcBO6Tr7KuzweKOjOjPPt1B3qwb71Z8GXx8moKc6a/w
kdmdnWn9bRWRIicF3f4QMMb9YFWEG7bOtFTlt0+k8FRlKfqI4czfcBkBAyaBR0xgL5G53qd6JiMe
VaG78Qonn/Z9XIXxGbVgdZ6diGHMnDQt9SViEj2jq1avO9S+LKdNJut82ml7dGKsr86Tn2XpGZzs
MBTgJuESK6ZQFxaRioV9RQljR6tvGNRU7KNaEqUOo3z8sDBExfUmyHA4x10ktnTzA7uYhmmOXmlZ
l3/ONGvcPm7B+F9nrH4+suABGT0kcbYprZ7s8UrWWRxjKy8Iu5JullddBxT+fhgxz2ntbwhoJsZo
Ojm+Ku3jgDt9rohTPKmwCyZc8H7lcHai6G9J8JJgHp5AsKm6MkuPI60x2ngagm+zUgdsqCG/ew++
7v+1qiwurquo05iNBoHHJcVSVrmB9e5ohFg+PN8XgR3UpF5C88NCBAlPrmVGagAqot9Pt6IA9tLw
GTOlARFrosTzNqQWnK1Y66jcAwebX27GabrgADjvYgnooEpIEIsWMi1Zn67j1zlqbDpSGhRiBov/
HjaxxLkyVdUemsYeXzrtG0L7S0Vn4U9tuouqcsZLrWa/RuSIbWBUL7LSlzpn6I9ZO+JoBa1ncqO0
p2QRuX6lPMznA9Srd8gW9pxvFySKB06fQpImEGm1L5TN42ayGVktA5LPMWfKkhnCuuz7u7JUeZ2I
bCS0FMWyvMM4xtFpIKDFxjZReJzW7iZ2Ore2pYNoSJRtvC7xWErxaxF1jx7yJV7ltpvF8LAAH1/D
tnOXQ6cRNKcOUp+zcU7rnduSoktG08OmZ0ykhXLit75HGqQ3XN2cnpfxfhbxtMKlnJ36kOe9W7Kk
oCpydshuvp0AfDS/pkV5bqnjvyaI0KOJ/eFfFE0txwvw7ndHJCp8clVb/9bpuHwSAajbg794atk2
nWzHKylg0ku5FNvYFfreDIZsZJ7Se1tL6YssychucsB4vAp7DroZpQlR80SJqvyfpmvjv6RO8Pi4
pGM+6Kpvr2NUlwmDjVWxmbluOG6RJfxEE58P/kDpBCxfUGHRKYncMeQtqcmlY7Jk48m5+xxUrgdy
I57jHzJiSMU7kQVs9uKsOFMa5x6oTPbZBdoCKZDvYJyDuxRJu06idgVMgD1Jj4pxm88i7sLuRrH0
zESAqxiJVIp09P5N7lS9dZ2LWqdXlpWma2dTGaXZJLj78sE6sXxaRETmhuqL4Xi4VmNclUR1nWBs
KKsrnPmlDNOPual1FGxdGbn7uPaX+7CfpP0O8Bv6f9PGd3W6BSA186tVVib4ZSbMxAVERziNnFzC
8gSlJ3HvTb0QpIR2qcJuP9IS2Gc4wqLYoylmeIAzuVbWGbfqHx2tMA/NEDvdVuWpPtuBy72aRq73
LBfmHWwIfHQ8JsxBPJQSVTVyq5JdCzYKuGvc5ZPk6+2VdiLuSV3I7u+NiH6uGbWZbwqMapji2gcU
d5j1CfzRx8xFjZtRlUmkjXKOvb/MYutY0LgsS4tgzlTNGe7TvS3hjktuatyks/0y2DkYkPKpudHc
VWKVUL93C0Nuv+HApdpWsNLRlSRmJLeK/GNOmqYa8+cYsLnjzE2RgfPIh6xju1QQ7sjZNP6WPC1/
Vgy7cuHKaO/jaXHrvSpIJ276fuILinWVvRtGs5BGKvimW7TyizGUQniwxIeOdWk5BbHeOCpf46F0
umuF7gviwr9chdfPFz+0EFW8LK8U0gnFcgLiMpH4HnX4nxklpcDUQIB0RVTHeNtliLQADHDmz19p
ROIIdrWaHXUW5DIXtvtW+jeYVRTtW7bBdoecexYzEc5E36mSl+0W465gG5BLaRy7cqh2U03a83Ww
Wjc6ekMA/7RZ6yb0b5eoceZsZ3mDbn+oNxFTNzX4Gu1vqDzkRuVklX4pCRTpC3oRmu8iorC8dHA1
EykTT08v0LMr644Evd1Wgmz0CffTPD1maxvTJ+AEtu8j2MWz4ygZ7kbNXILDGLTTQ+C7qdrJdGhd
mYSYQv2dYwsIG6y3gl7fgRPddYQ9MX1b7T12g1hOENstdGtXFGdXSTiKfmm7gx2tzhsHcV9/2p0F
MilDpK6T8OGcToyAqEuqHrGIu4VeveX9rbL+KwbEOQ5csOmxGUVOeHcYLHXlZNAgdNp2u/JpsXwa
qc6bTiJUg7rkDWGqXwQ6P/xSQa9yZAupfhrsdLbzaT2WTw35TKweFa7ZQQbKZr8oc1oQ+xgNF86f
vNWj8BOG+xLVGCKlht+cSRTmRxYDlOzGbbqi+ZM3KOyPaJiLvc9dxn/DKgetRaXm99EBL0tgm/jC
aJJXtjNF8pncvFydbRASiT4R85/jp7IqHP0zGx/Hw+c6b84uZpT4phua/QENVgErcXlUYxYccqJj
PqMsiE7ZuF4pQ8eWpOhQP64dD4B/rJXxsi8mJDj9Px+pJ0hxsjhWb91LKbyjTT6l/Yl4S/Rdqera
xxfClPlkjpWLOu9Gmvk9TVWJut5I3xidU/WP8pF5L717QlkM6uuwzEHE6AoLFrcAmPlUOQg0E9aD
tTqlcYRVjksW/5NE8cKLgawSMHrdYLyvFm/u1kNOq+8zOr3r4v2cdWF6nnxnWO4sjJL8Yg2Dzn9X
+AB34dumhP/MCE/XwAfAc/XbwKCy8l30nht9lFprL2WEAcfju5s1IQP2q4qNNlidOmyFOZmMg1Af
S68Y+xJtr4oCa9eZUDrpc5GXxiFh58imvWfaDDmP27MzmEPG0N1clBswGJPvmDBfZselY1hWtJ1b
8sqbiO4KartXzHWonHplZkGf+y33XR1Etk2Gf17i935y889lzUR5Fw+U8ZspoGZuD3LqeMInRB99
Khs9W8wiaeb07cZmOTtGPuTZs186+AvbtPcb1Afb9gdxdsVInHvTgwEMbz2I0nDEkUc1T42y/A/b
jCAY2eLAx/eDG9e7GYtyeIG4Fs1T2/WDdwcxFtCapjVTUnLLjYonPpP1kQibX+xSwovLvsTLew4W
ERRJUVdELLsw8p4rq9eUxI7EpsP7j7Nji6Rr9mkgKpRmJu8c69kagFJ6A+Vcee1QfwjDD04x2NhO
fMLVyPIDA5RMCguPMHYNJarUtfeY+nTv6mqRRxv+aH0wRa5Uv3UCobJdIb3ZHIuwSPmrT3M8tY9Q
b2XLY+7c3OtpWRl/5KOo8i9QytrnsLb6YKkOjfDJzzO+oMYgQlvBjuS8DpziEA6B1hGXYEhDvNMN
aBL/GBRb7MmX9W47HM3YxtV9ELcmBHKq+14kkw6L9TI1KduY0JRtvFT21KNNYU0Dn4rFQ2dr+nk9
ZFWU/bYruVESxFMq7vu2xidqmJIBQhR2EE9L7FA2E+B/ITHSi41rKUB9XLn50TQ+XIvS1novOnh0
FjgyamOfjrP9YGN3rruYwAn1Uu89NH3lLSe7FmTK59Et8LY8ZjxtHCu2v90m7aEJCq+JNgtaW7kr
6o7UZhgiM6tgyN5YjOUymjLsny2mnH071FqcOqUNRCvGqts1/cT1uEgu2qTXCxZb2Q35wVOu7+yY
JYB6x7CDorqmI7N19o7yaeOcIc/2vpDlCxYPXHQQs0+HKNskP8qlGUFfDLLJJh97OiPd3aZ5cRe6
/9GVjxedCsYgLLODmCtkG78zkJXzJc5nyNF1nVnzM+ZZ+9wFMdRhPN8Ut7A2iGJd2DOpySO9sity
UhZMKYW4IklP/K+c8N9vk9XWRFa99d1ZEjDL+Mr6juZ1LM4OjsrK4POC6AaxM+a4T5Z9AmtjmsNy
a5pN3Ngk4RdMED8ubpABjgnDsRjU9caEKfK9jV060zGzWvso0Z4Y01PMd4tuuQEzG1zzGUtInUKZ
0SFSMRBRi4PAdzYpzv4bXnh9ZfFhVrG92LQ9CnorT6voXf5vBmRuYbOCqyhsBCrgWo6+Jg82chqz
UzGo9TpXEI0bA9DDlPupTjOSlbOt1XdoVYPd8mbYw3yvg0GM+HajjneYbLk+mJJbUB4MmeC4Jb3u
oFxVjDPp41MQrFHRUl82RfpkL25XDMnI8LF+v9KKSEYy6WEZ2KlmV/Y+6gNtPtMuzLyzxoCd9nk8
m5jCZ5yK8xDX5N8q9Ggsybr5DfLBAyMgVHZJ81l8xquyfijK+Ewm7hC5XToikXjpt4q5MExzY/7B
TOOxrMyi4wHTVn/wQ1Dws/SsqHhr5y7GR4saglqdNebmRBiYZyJXS3TKDUUtSBs8xMa3S/0HPZGi
2l+pco8FW+pLoFO9OFt6EW4Vw7QKdV2Vytz6GSiFXNpkd3Ymk3q1nag+Vnkzu0wdBjjBJ4Miyv90
yzzm92l4c2F3lVYxJlPkIDMTFoGSzit6Op+0E40xUoQ5eh5JXu8JFWlc31fBUiDomSBtwi3hl3o5
gmf11T4QXeSgNo+KDK0whdM/TxWZDLm4VGgGG+PaggpV20llothz/sOVdYsNFgEJS7cWmAw/D3SP
aom8gJk/gJwCkss+8NhGtDX1SpGt4XhXQG2+A43n+qrG2cz7WEa1eTG0vpemzFadiK4kiVGEGsOh
cqdO3zG7jzBdndrRcBDhYOmPzO/4CGBofQ/A2PMCfc69kYDENNQr5TNvMQhQZbXzl5mBRO7SrnCX
Xc7z2LxGkhptV8DlEGjwLf8PKQ4+OLE2EmYudCD46ph5cZ/DXIYXHbrFdGgsoxkCNKLHP3D0aHtO
1kEuBGfBFxhzN/lxuHcKN4WGZ3bc32VIw+LErzb+1hqZxXHhwVEttmuu3IPPaL7hU4Nm/LMilFnc
/oWMfEr5/bn2E0MyGOzYOEem5VXrm10y2iiZmKkWEIfJrTTmfvLV12yydjoTw1ns8wpp+e4PfZEn
OkaEOErCwtEhWq3+08vG8Q9qJz1HX1tBQzy1bOV+ddU0HxbZtSR1pvilbxzsvBENrdx3Dg7tlhRM
94HB6v9bIyDSRIfTShCxm24pThfrg1FUy2dtDBNfUPrg2/Kb9CYqv4m27pr5DVnUIiq+0fHcp3DO
xXC5aVAaVV71sOTMFl5PhDO9A5le65eYnXPqGHFq7hkeQdhbK+BQ7a5IjXBC6JllBVJdemOt9j6u
/FmXGXR1IDPTXNNBqYa6SZLsikUjuFTZVbomUNLUpyNjyOodGi6zr3Bow9uYHg7Be3RWcpMoj3w5
MXlyc+LddoPPVMFLbETqAaihLnGl9XSPfzQdEckM1MVssw4NlW031/xH7ttySrJWtVeSyOrdsYLl
pbFC56u0Avc/EaC1/VphEU+nkv6d3B9x8cr8pEZSjqihKtfDbfBKsSVPGMPUSofWbemhdI6Vhe7N
WMXIHOYcXQ+NzdwFq1U/FJYgQDrbUeUdXAaNwbOwkwjUNLD9FMV44N7zmbJ0Gms/s3dl5YYfpK+Z
zomxGH45aVHH+xyrwN3QqHIQltT8r2iT0zEo1+J3iQr1JP7H0Zksx60jUfSLGAGCJAhuay5NpcmW
rA3Dsv3AeQanr+/DXnXEa9saigQyb957EuzQI2zS5T8noy7aKYP4uB+3ABzESR8KAdCuuMGfkU+P
eg3WV7dtnX9e4szrnnXi0YvB1fhD2YIjn/m4OXZGyT8J02U2jLvVNh2F/vCwMramA+EWpOxNs0sj
kx70QWuOIve4GJvV9C+RjL1bRxblPiUdiHaYFUx502aQ5UFZFT1vGi3GFekLJK2BOXk04430DPKN
U+EYBAtlip+K93u4In8xAh5g/+CryPRTDW6yf8j7QF/zusbcn1Xi1RKrWo6tWbdShtRuuq/KGIaD
C70SAMr0OfVsWMA1snQCm2WiZp6mIvnheW42E3xJ0eCKRBBor0zww2+gPez8xohPr62tPGHdW0CA
mQA3b4XD5dC2tk13g8v4sOma+JbyN47xXOGe5t+VPHxBFCE9c81++V2f/0wwjTKsX4OZoqTTArzN
3IGMvNRpFvoHqsK6u4+t4dtTUH30SZV2crZSAaGwwpf9VkcM5VFi81d+m4RbmsjxfgARGg/GL7Fh
9InK5d+63obya1G6J6iJGUaecMs1ekAHXuE10IOA11w8BzZuEZ0Eqjx0mZXfzk82QvasajBNqfHO
BsUTth+C/PCz5HCjsUrz87DkeYbCThfyRChkDjiO6+ZVQCbkRIMB+zBlSySPa8g2FLCMnhCcyfgA
0Om3c7+QXdmcfGiA1XM2QEq9q7LBWFQRrhSMPJraXXhLWhzGFPfVHWYXVFG1hs7e1TSXMQzI9UTC
XL/jwRIeppt6Mpd+xRi0y0sYE9Sx2OP2EOb6pxKXJTQ1dBRvz/caT38RX8P5XLVsFwrpzJ3YHc/T
6DMRB1haNv/3AzJ90zufMa7727GUFMcgD6fhsjD+Jc8yylKdMCwHb3i3g+Q0pbHqT8g5pqWT7HFd
/uzID83judRtR6umpPefZYfDS6BUXB8wtunkbpy0GV6dzGRXNQWM2BhUT9+SVzbatTh8X1Yts8cO
NvJf/u9qOXTu5mdrMR7wMIwkAncEh/PiGTdhGr8zHyPmyz/pFC8TFJDwjD91Co/0OBnOxMxTFeGX
AgdBXPT9OR4gFh2g3zjfIICJT7mVnr6CGB1hZZa1VOYmkpJU9kjE4avyaTb4wFJC49Mwh6T9NZ4K
Thfsc3j0qX1Vjjsc/XHAnAkLpDaHUXtsiS5p9ao7v0+C6moBKGB8wzMRHMCGuuEPKK4Mh3C2/FBg
D0+GoKc5EtYm2l3HRBYgOA4kA4qYO5e6K3oOyU/E9Lslc9zKneSlGPvKnqMceNNWlfAp5ai7TzJv
8UYsirWm1JlxeFdii/SuShv66aru0/qutCHZTBPHXCmQ/aSCA2SLtuB33InlF1i96ALHBYBwzStL
an0QgKtqcgWkPeoieexQZxBie63ch3RtEVbFgHuE2RQhN8ybAeODNmzQmByIAMsuXEpkdZil3fuM
3HDWg6kENl6yf8dYmeE9BCq077u4bQAAF3yEURkFPxPZZ9/lysBuqnWhz3lGnmYXKL98a21avNd+
P9k/ply89jcuL7qwjvBdv+N62rI6cT8P55Vwd33TSJ/1Q5kV9qFjXnckPVWG56kNN//CIBv5ColH
vSByF4yMyowoPE4FlvZa/kgNvdTGH5Ne9bVdNytCC7LoxMzK05fcTAGTTtmt3VvjxUafSHC32dmv
S6xT7KFcWattl/65xyvHLcAvh8KBJ+wczBMB+aphJM/QWzKyscCZf7frRAgE9xRmABg93h7XJXqH
7bLlz7wSbL+22KMZhq2jOqP3Ns+6T6fqYdPY571OSWjviRcH+pZpy3qkEA1kOMVj4/5U7pKdM+nV
7gN+IY3sXwJn3c0i7fMT5hVWlbgBCvIfrA+UxCRX1DP9cLGlL0RW3elGT8jVlUM0+TkRiz0rTyAq
1B5w4yMSV+Xcz1jG71305uelhwP7t5+qKTooEZjql5NM5FC0zYNr7mQ849U4VNU5IBKZPsBtY0ID
V6j+apNYXHEqYV9hYJl7+8ap3fa09C72II1fMT8waMb2uErbPJp+8z4mad92z/6UM50n4ReR/6t1
8m4CJHxyC7jHjgv+QP/KCe//p1up8MASB9kxgJsFdng6Jzz87EfEkjHnZ9RikBU7k3jmJ8bQbDxH
xHm2HGlY9ZcyME0L+89THahUCi7Yn2XnvpMh8N+xSFB50cYZ7ylwIHDtmYgQ1o0aonr3Y2/78ZSl
K3a3OuxFdm1S32F052UEAwxP+0icZvE3Dq+hZZp76RZPaorVeiqaLFOHbtpqs86ts0saJMVfRF8U
JwtaHsMRa4fxZXqR/KjWCKcjYNrhNuXBNom1vvghxUCOIx7jFP9FFptHP0Ji+bbAq6IzE3JKVZvj
Nbir4RHcA5FhYhWqqrOX2oPaehCByIh1LTMl/Kld2RsBK1MCRPCbiMF3l1Hz7IjYsXIJT0GfVCds
d22xh+QAEGMWyfC7IUyvb+DL1HDDNyeOTDvo2BQcdPTkdq6OE0lTMohtEd5HCvQoYOmcYWac09ls
C1fky5KHsXtvphzBHFLiFpWhGVSE0Qa1+aNLGDxqSVJsxENIIrqvp38gsP33VkmSF7nxyW0nHNGf
aeBzfBdNs1aH3MZcecTosMpiVTTjYckIrNRI9+tuGttiuGYgjuFqZg3aSyyDlPFII3R3cpjQ8EGX
c3E13oohrlQY3XoWGbGWPq6AfMYDuOp97HGjAJwqKbFkbfKvkKhltjOY5J8FkiduUOJde0AAZEHa
ngJ8XxeuPYNclc8jA7Nyz63BQUzAZTPKxjgS+PX0uNaraB5fGtIVuCAsaIed0tvPmtJgMV1eYGPt
aOedEoLAEL6iz1BCTG1QHLnpMdBINlF8uMRDnF3exPrvdkWKne+P6hl6jnogAkz8K6zA1uBS3Gyh
+ERxYGdnoL6Ym6mffO/YK0FToESFJYGLqKhPYh7G5ChEDI6Z+WfSnUrTmtuEbvAC0Xx6T8OV4tQf
bfM0yU4/pi6nA+5AAzDBkxsQAxWVLQx4vtMnOQLUOwG3lL+1GRWQxdYxb2WDyYTiWvIPLTiS1GOw
MtpdmLwe8fbGxYXzM2+elFz1D5OX3i+/w0kGTHDZNDQavUubMQDai2IOSYh0hl/INJGa2U/FODzF
rpMhVNUVKRGLF/oYuwyMMBJNESlnn5QC9Z9H7IxT6JEPrfiV9hI/Dfk9rXnNR/nIkUG8rJEZrpqg
5lPwceCUe0JZW9AqqeIjMd9tkNNsYJgJ3OWMWjknH8sYBgRWew6IfTo3OIypnKmUGM/2DGSrNNvn
pKautVdwDgbG4m4oiYj9U6CHoqPNPI5oG6zRWwpe/rUEqPcRlanxdmkXbraANUw/7brBHOTQ8Wd1
p6tvMUJR4O9GP3UekjYQnXrQTIm+4tWPvMMmCHX7OgSpuwtaprAtXqA3qnzVHNPK5cOglU1eYptE
GMGavpZvMNad9ALvBuOahc8Mdk05/iUVKWQBpvTFXwgQK8gYRkNfoo+wffSlTt9qYu9fJZtX2ovG
jI0ojYjUH/Igw6pQK7SqnQotxktTMtdPWR8WIWbrzjCkC/AoOyVGN3JdvOX9YguCQ6mHCcPE20Ov
A66HfF045UpI5lzQbRCUZ7X0yWvdFfMNpWrkSATUhDaNOdjOihmEpkTKiHUBX8OFuKUC467u56OP
7u0dlWFgetgWwf2iuOBsZ5hBDLjmWH6ZJG5RDI98N63BNFRy59R7RHqekxar0JcTLbQTqQP2maPA
TzH8LfUf03WVAYLlywugYYTAmIkyOyOCIW+OS8OagbaPsAimsDMxrQuWUacoBTRpUdvdp52mP9SF
M/wCPMsDngcOwLgg2ezpWLrJkdH8kJbAsvhXrkqtnHB+82F7NC++T8TJA3MVBiLt0Ikfce5n35K0
db2b3DRzWVU0qTtDZHY9a542ArFO4/3y5hxHkqARaZFRU6c6s0seRyNeYvgmLEkbk7upnvtwZ7PB
T05Jj//t2EMLz3fMesfiEfc7Jsluxd91kTCMp7uq7fP+ZPpyIjq8KhDbvhTEenDTIJHww/kd5lCQ
Tf2gmHnG6cjPIoaa43GIRgR0wlPtFfYmFsJ6UOt9a6hyTjRdU/yjGRagVXrdlEA3EB3qZj8G03We
OB9oOPkeKaL1VWfYBA5tTQeD8OE0wDvMtucmZIXPVSSakm8AXAmTB2sm7kI9q/ShDq23nMaGSmmh
ZszuMXF0C69nlgL+pzUIsI5gv8kf5Jzm1c+UTyG9+UziupdG5UiXEFa13BtDuUanEjSqvVdBFI4W
ORNK59X3Yb/ecc5UyTOvwdxxulMb7uEiddHNzwqcDVg9e3Fhy2+TdnuwfgrITzzxadIUTsAlGHf/
Y+GbYs0YKbkU/bixfAHgJkkyXfTgVlYcrCiHdbj4IEZDzppkI5HEcTjSCnayKJ5q9q0saI/RlB+0
x1TfHkuMRF37wKqpPH6dFh7Wm3V72MdpEiED4wLl8r8OGWOVJwPnXd1PyNLOEagS7Q21SN6drQs7
rwZePE2Vuct9XkEfVQQv9Em4tiUUSxiR0fsdxRIeqL1U5H+JImVMY7uLmXCXf5b48wxRk07IC7ie
tisPInLX+q9YBfqB5JjMP1tZMYM+YorT/OyeKTr5FJQDKVO14szal0FpVy7WGYTOifZJOngWbUte
0PKbI/QZYbXCzwNDiWfVx7BM8TCOfPxQjyLaD7weI82+pX4ghWLcUjzIXqbMD7q5StjbAjgq/s71
9r8H6eW6Ir0xE0HF75M3ZfAlHJgzrIZgu89hVCljgDQfeY7hTknvsW1G4L8mt467kxnqMy5IBavy
Pp7zQD+EuNIXkIKDD5RkUn7onrOB1TpfsLmizZCJ140AsbdgYyPM2FTXruID2AwetYz5kIglXcc0
aJrHvtw6c91Yelx2yFSA/9wwUeNPQLNj+Twx3c7/M+gsiCrLnK83vwU9fFkaifmawZ3UjwTqOUdE
BUTrxQyw4p4BWZXYXEVX+Y89hHPnOmI+gFZc+aX/pvzWXZ6N9JHbBCScHEN1O7AkAX9ae4nhQSEp
EyWfT2bMvOS9LtkB8aVFs/jJMW9dilR4hLhF8D1FDzKpYRKMAvhUSFPQ7XlYl+Y6hwXDycUJx+Qw
bZR7OA9+89fymu5xv0zjJ3cnsKQo0UMJvGGmU91BNyS0lMKBjq+2QpFDQ9fe8hc7uUjsAQmoFVCs
NlP3sNaqPHdkcA1j7Wp6tR6O/n3qifwHIj4FBovACJDESuJUBrlQIEoPSh+YDTn1X3LCwfiOkuEh
mWB/Ys6Ux8HCOt+AD118D6pU9nc/ejU4ZJaEDixvWN11ALMlPX1jnOZSVsopH3+WWdXkH8gjDtn7
zMGOclQ4OsguWG1UfSfnYFhJRKOoIIZbwuB3DapzfppCQjoJhLXp4GcA+j6LWQ/xZQQxSRtaanpZ
IGJd257a0ACmJ7hr6MOxjDPlQz5OqCkWikQyVBQsVV7be01Xv8S84D0oHqqyqGIBrwbk00MwnDAg
jId2sZ48x/OI+rSk0kwfC+FdsIAmbc0fMl+ZuSMxStRK+zEDGTCo1CJQ44msAGwwj4yLNgcizTJ7
aiCglNyk+Uz8gnSXN19hOgbOT1mluNxT+nhvYOtNzGiDOR4Ti8QK7iqMmR3FCLYLsJ9SdxGYs9Bd
XnpS4UwMnZrLSbI6rv4nMscGdxxq7c3ZEm1sqIHa0eVbAQ82ljAdW1uEz0Ra5Ll5hRXQVP/Sih0e
54VJpnih28Vu6YfznJ0wHYz+3cIIvyIXtk2z0QBoIzgU9RmI2JAb+rJFB5zatbqWvL+Ep33P/U5L
IcSTGa2zC9OoHD4XCApsxiLzkHk8krDR/+G76+M7aqqlfpL1hNXntHQ4T3hwa36jrzDCZHCjT0lO
NdjG8YJowCe+xweMbcC6ptYvPb9tHbJ4pkoHRrce7gZ/Xs0Ml3BMUUnaiJ5213rU2PdNHs320BRC
LdURHXpYDiXJUO+K4jI3z6kt17J/YLOCsi/pVI5RsWfKDVljNzeG8YkI7AwvdiU1kbxZlKDmb9nH
uOLAS4i4e2alw8bww3MJ8dTRjL6IAHHtwnBDpjAp+EmoPylzfandvnta/ZWzRILUXC42a0hvCxUM
zz7QQnHf0/x3JLt11z7WJO6/7QAX5mpoVbrvfu08/VFLdnUeNIjc/n4Z8XC+uNbRFUgNf30nmu65
x0m3i3tXJsAEPqXbxPMtsSBJTh3BA9FjcJIcpku9DN3FAg1ywW4M5DjY09Hnj3qhdrhngykhmNb2
Tfo1OY2Tfyi9OM5/U7pSDTO45CiQEIqCneoyXw/4NhkAH9cAW/yV+27LsmR9/g80ExCFbBVH2bJf
9K2V67g+AbtOS7wTlY48PEZkw4oLKCn+NWhL/VcL/puBT5Ght/Yh7Sb9hyj8/ohKHgMlTpC/H32z
tPY0DUHwRlUN+U1IvsO95tXYNoehxOylwap+mEDhpC+qQlL7pFAsNrCW17QngcDjAepM6J8ApzTL
GbATHjkabB8v/kj/PO+izMM9leddRM8j+tZBAJlrYtXQ+7yAlz9b3kqRlc7Nd8aalVMuwhjHP9sM
sh3lXGV/4O3KEac3SCwWBqweRI2W8CXN4nC6J7ogH0lwAQOBvCJJq6AjcU4ZkY140ZQw1n/HShMO
58XV4HJ9FtZRaY5pG91Y1ULaCEUlnN4z5mVqe4U8tYP8H28DgGj59iMz0vPWIUdzDiO2O06jhEri
M4CKaAoQd08d2eOVLPp2M2w+fecEJi8OMASkXbG8Kf4aAStOjvXOkZYoQs8GcOe3cWTOSHhiVnxZ
sXGiqRDft4e4XlL9SxkmdScX5EtwmmOmbQetom6bI0VNet8DPgm/az+DIEEPWkMyJf3nY96b4Jo7
R+LD7sFpgqE9NT2xZ+g8wMqvZRujnvnQmuxuwnD30UZt/Sfsuig9KszNFXe3lza/44k1LwuuQ/z3
PEYEJ2cfcTKdCow4A6SoAy1WKcEgAhE+I8PMzZk1AJxoTmEc74HnlUPYVK3yH9XYMFWLSbaLuzpk
WGdnJx5O7ejqmcSsSZ0nqUtsSVCaouFMhAnitN+Hbf+iUyxM99YObkLBELnfdAW5+0+7ee1+TORh
2RAnClCf5YIF6FiWOUKSYE1Z+5BOEyC02KOaeVRlhmbG5T4Lcjwe/DwY2C7ezXrJwkOrvHa4w4Fc
/+lLKEiMEU29YFKTHDbNmiekhqQIArBkkMx387im/lMAsG69kg/Q6SODl7w9aPwOeH7VSgiBYLlI
Ly5YseJMw0FSkw55dp0PxhZD8SWAU6rrxKiIcZRAT/3ROC4WcTP33XyDPxC89U01qSPC2ly+x1CC
mRmUDVdIP47Ujco3EVaKou5J2lSIgT/1msiAiE9oqvqKkFQsd4qid7pyzmbtM30HDbsZcPnFpLnC
N1G0tODYsiBSxGijh1ZkjGJ0bhbvtw2Gsrroas5oYsMN47sI6h1NMy0YLOqJxrSPiGYdmKAX8gLR
OU8eycTH/YslWdlWR8Q3btGlaJhV2JUxJZ+lg0OgxMSqLkxrC/tLOYzS/sqFLWAnhok1W3gqzIBQ
9NPJVidudmI+xBHqiK9GUOhsS/7LPwW/JbwsVvOixioCJ8wIm06O25V4lF+yw+citQeJoW3D1f8z
WJdggGk6wF/1Eg1samtXHpmQheyPuKQW8TKANP/C69j3x75bqEBkXGIQ2i2endxDgX9KY5lZZzyx
9ZrdanekQ1u8iWgvq9kYWreNdr8xFm/GvRqOJQV1qdxm3ztefGNUKJi0QgPuznqZvPmJIYISF4tf
xrLTkWzko1+1ojhjZxc35kYmuE+yhlI3paH8O7GQ0d9zWnv2M1/7TN9gwiKzo+YQnRd4rCoq+55L
p7Q2S7/TuLUPk6qJoHRZv4b3ubs58cCvUAIqXQLYy9162whTD+jhuFnSGJTaFrXT3oRckoaGRrH+
f3vtJwzM95Pj++9WKf4IpNL+h8ky47y1geTWI0auEIVxqTUPszvMzV06dnmOKAZoyWHeW2z3Tzqj
iQN9KTzQYCh2fS+OArsLp3mmI72n9o0HTJpT/9vDHhPSiGVcsoVXyM+Iy5+kNrupPijuwfmw8w9K
ojYNKadQTBGgpIGokc3YrrHjLGNZsocNfnim4iErRT3lqaMcfajQXqVodjtKJPvItgfmYqbGJwX0
J57GL+nFw/aKzP3wzj6fQrxlihjIR94M4fDkuMzAWeoTO4wKEBKj/EZuYQNRz6Z4XMGwn6M6TtR9
JCOq99FjDsOeNRV4VO8DY1teWx4cZDmUVxiWbv4Hz62M73sq3vWuVpn6R7gGQqfqgkzfYzpN/sXE
/VjvmIeuYGtPxVPSZp3wr2Rk3eBlKaGNfeR82+NTMc6yvptjubYfgkybZr8RNNl9Cko3YGeEYk7Y
D4VOmaR7i8NVSFgjPfSC7CUsK8Q1hC0sXG8MZzQvXVAV65Ok0A/OvZUYiyQWc4xiCHf4+RU0hrIs
Iv1TtKvTjse6j1V1Y31W5/4dvalaH8chCTwoS41lbxNN3/DPXWfIdxZLsPeEWlrRVecT69MYKYYz
oAfbWor+Omjn5danyxbIgPnPup5ZtOUTiH0UpCWsoddzbgbLlz/7yPYaBmlxaiMC2TtVjaG40OF6
2wqAIMWgNfgwxMPU+P8x6VM+q48BRgJBhVxGA+TCqf3EEyMIZYg5mC8mVNN7WRE0hPwoZU9hWKYn
j1okP5OA3SQn5NXfjL2C4ZbTuTp7CkGOITilUp7bhVHMJvSgbWs2c/wfrU0aQvuy+zQOToZkjwUi
FvdpX43jtcKDaJ/L0QmKe7ZdIeUI17RoTKmSQfS4VavmkcOExK3pAEtd0owlAJe6HHOgsywaffMB
KQ72MDX4Xdl8CFf7CcfkWuBCXiP/LZXjVFyJluJWRe/3epZHCeEqUpxjkoV/ch8n/x1XIYMbElLq
n9DN9C+Ftl88NewQ8I8sj8jeFN7N5B0VvM5PhlV7yU2zcaOmDqZm8n/2ig1Fbznzm2/rul6fM2Ys
XecY07EDRaiESW+u6jgvUvb6sSYgEyp6FEz6+bT4YsPLhMFq/lY9QhZvR1wkw2sdU7HtNXtp3JNm
lUjzSiNEJhd7UDpo7MyeCxTCQ5j4b/SYWKEsu+xxaQBHzUzooky/Lkj6oMs9ztu8x6ZkOpYspzu8
hAyAGIwDd5KRm0DwCOmeXgkYJvWFIA1R2GEOxubXgtqpcViRDFsP/ZQN4l6oHiY7PhdEBlCf21Hu
bgVxGiajPfApLEwR8NGGr6Xjbreq9bzxjlApR8Xk5X5y8TKotm9iaRQI1xpwIzRnaGt/xUQpwcRg
haznk1Rnu68pJ/ctWhQCoI+3KrixTZCza8JsHJ6yYkaDFV6LsFTEVgtCk/mCntnLOLhjWkJ+wseP
wKLKpbPm1inFkQzAawnPaO6lyyUZ9GVynJShfm/9EFFm8IhBH+AVCXEoVb9d5xqQZntwF/a67JiD
A+DbJc1IbIZLOltvsHT92dlbl0UGT6XCg9Oc+beX4AEn87K+bnIkz1UZsiPAjg2kcAQnvSQ74gnc
PSo383RZGH72D50TlO6LDBaVgRgwIaMlVQuw96zfG54tPJjiQY46Z+ZGYF/hkuFgIZrWZ+F8x9cK
ozsd5XF7NxBrefUg8TtnL83jE8osYEGf3170TyxuUx0E6tqEp2VUD6wqIb/Si60im0sHhbIZ8EEX
sze2dzapOUyYn2eP6AgbRU22Fk0f3HSujgoLyma8b7GrY8VEp6ibDecrWZKFaSLMGHjUaQrZfBrc
PnumiCQPm5bjlHHTEhHzT2nj2/IAEiHBgaSaZviyOvIb99imtjouY0xti4cTsjhMeVPnhzwpZ/NR
d3JwXjJIed6FdBxKrpgI/R9SXL8kM3PosgzrPK5vabNivE5zY/ElptANviyZ+Zavz9Ae0XNdvcg7
5TC4cCJz9JF6XKKxrI8Tu5WImzlRLt7sFEb2S9S5erYaMMAbdaSfPIXYi2f3UpXMg2/UNbb/7Fp0
00uu8SbipqM02s+ghWR7KLpsAyuIackeVxqNBRwGvcAlGTXd5uSNkKh71lixT5L9zdHRJ5uJBKKA
o5sSqv038NK+PlvBE38umVkur9wq+HEwt3XBY1qUJMHGEoBcu9TTwmIYUzBeTS1ZMjye0arvY59A
2Xnix06vTB5J1U56Qh1gIJ54v3hrg/iFQZRPCJ78Xf/W1hFE4tT1mZ87+ewF9KmNXp7EGnvpm9kO
7yMsBp0/xj6oybuNEo1rQofAwCE8Z+y1HiCssSpg1f4zSyzlV5TGdfNeD4A4TtbKMHqOZ5KsO7r8
ZOAzZ6B4MiXkgZfOEqdmBW2OUKvz0f3NEBn7Kckn7HQTXIriqufeSx9xwxJ4zn1/Uu/jHE/+rZDY
Zt1udNZz1M5c4aLt7X3lzrjWUG2RnWc/o0Qn01kOQLq9kVUXoYSM7DkrZ0rM/kaN9ULWYFZYdfX/
nS5zh4I0jhl77sBkMFfN2x4tpaEUUmQIZlKgnsT4faD8HWuciGywJuLAb77bGz4puDwDqRV4v5iQ
JHSmAOoc6f1Y/hldp/afOS5AzQp4pemxDfugPeKY6OURFF/T3etMkSWlLuPiZb0em6d2PYyWcs8K
JfYH9PMGds7roGBHx5TxMTCctJqFTGVbnGQbxOmfskNlm0IYKXeKg/oGbIfHx267it6DgGWmALeZ
HE5XwW4FqgkXMedTIedN/9gvw6So63BRHTtheRIoGhxjWWTZMwLzgyRNXzFnqPQn2l7NgzVZOFUZ
nqrkUzRAOSAxUtCFPbbiLYayME+0wIbeKm7dAE1HAiUmuBk0L3aQHFRcBDVXaEfqdTF8Ig3c8aPC
qlqn5wlhDPPDOodd/eha10ZPLbsz4kfogHDRUgK2mGLCsRPHEHJ+CU08z9QzVJklODPJhqlfQtpg
9h/UAsBT1oYwzJDU/9/3OJKYtq4lBR2QXU8gcDuTLcufvmX+4H20uQPDuvGYSkq3REU7xjkOeehQ
oeYiXLDKSbZzuK19KzHfp+99Dvweig5q6w3QAuOV3ZaZxwDMUFkeRl/NwNGwoXx4lheY4icPb+xq
yNwzQwx4BZPL9uBTQPKHXKBDYfUOigd7rOzG0n8UUzCxaInl2Y27Q3XgzWL7G02MZX0saISWquyC
3Bs9CGrP6QOnDkc3+g4RfqAp3k0TMVpbzIEBC+Bwu42Asziy4GENpTcu35wnoXjb9tS/GTHEhC7r
QoDHWIVD/T6SKg8/+mQbhScsQvmpfOLkh3VizzQ2B7bRHdDI8QkE0u+Gu6b2ZtFgnFh5Lk2LgeSA
A8eTt9ANZDDugDqzlJKWrusuuQ/F4GGNih4CGgTK4+x3CGF460LW+0EfwBa/LqIKjiAFEGVnxsoG
o8H2/l/M2AvnaoXLQvdgRmxKu9VtH3RWDn+4vQr32WMww0beIvWK/6e2A2DXMmd7HH2eSwiaMWJk
SfFD42PsmEH4CI4S0Wf5BvWjsvueqp0iS29SaB9KN/7LZABxDdw4skfHfss0SQay1HOrXuLUAf95
Ecrnw+bdKXhs4tEv7kKsA+6eDolsHo2r6S5hmCm0bMIixrQXP+m9bnjeQGnBY6y33B5w17r6p7CM
iHvHmdpLDSMu+c8spbQwuAlxNFtsxB2/hgi8597F4myvyEkDHHw9Bwa4yOgW6tVk8L/TndbOQG2a
zJuqrBakfXb+qD7e9UCyN79y6fNrL7uZb+xRrV1tmhPJVZSFtgk4s9JE6x/EWnxdHaNZoQpWkjLx
G4+LlD88P6R7WEebO6iqfoczDcpuWLJEIE7Y8sPqKqN+FjGz7HHPaikE7jYu/ek2YjctrzOLep2f
ri2w29R2JXDUh9w5L4SJGIgINZb/VLPddNWC2ntUI6LTeajBmTF5q7z8Bf8yTzojfOLwI2sJ1m+W
gLK2ZZmz6ZMNlHH+UNQTr5M/JXH4HkVB6r33RQXcA1yF+45Lw4k+27oZ3nNSrwx1nZJRXlR6TMqG
NasvRjRIpnr28+qOZbH4quiXcFejSjFfQ12a3UOasjGIE6cI6I7rdiXmQJ3hmP4ds1pX1ewQ8BnD
MUUl9XGux7GzzwCVQr5G3vryV5Cxs2w3sBIU1QLvf/3E1qGCQLvUxFegpkEGZSW0IACLMyTWqrkf
StoAZs9y29DLLIv5q6U6ASTrYE2JGas3+zpaDV4p5sr1XT7Uo4cLZ4GCdyxVE0XPPD3U+X04tvIc
otlMJ8UNAR00ai0eABbjih9pNsn6u8cWgKVKkZ1/r7OSBcqxj0P6wNpcJN7FseKGl3cdXXQ2pj1H
FXC97yopuG9b18GvqmgqmftGOW6dkgHqmpwEGOmI0Uemqh91lmSfSY/CRiDTgXpJNT5A8P4mYu/m
X0vD1O4j0hMQ2kNVsFNYwqtkTRB5eXbQTSfkbm++12kfNVdOR4z2d/Pk9j9g6C0lG8J8Z2VBQlsH
XlHvDeIQhhDc3qtg87eZwAYlNneB44Gxb6CMR35tiIDOCb0dvCQuwZiRz/JiyCitv8ogJyknGHev
VAUoO4SokuD/SEgLrvQXZ2RB5QHQYhVPFQITtnyqk4JODIQa9iGWM/HqIOxk3ieP8Wj+GcaezT6f
iAN9IFS6yxUM7OrsVVz1Ca7qLQPBQdlNv6lbQKSwBUdmMwsEK2q5fxE/AkuBGHdRzTMgBw6qcMs+
B1BtRpwNPSlgCh9iGdWO5ULp9J8LAac6DsHE4uUdLp0NnUtFXB0xxzFjgPO7mn2m/PKfNRWmtAx9
NLxUuKb/4vz8H0lnsh03jgXRL+I5IEgQ5DYnpVKpWbItb3gkW+Y8gOD89X1Zva3uskupJPHwIuIG
gDM6ceyTYn6XT44k3Pq4SZXjjk5RrIMCc/iDlzUU8iSTzLIfPKpVDs5HSaytmIwXQgO0IzRYlMba
UqbFMpr9a0wInma02bnTmK956GdfPmecvjyWHVPpcexAgd7xUc/D34RIXnPxfR4JKICSmwRdiGxi
lnhbK3Eiph74FzRd4Vt+wykrsWk/xoPs75FbTXtOId9RYSwNa2CCFXFwiXlRIIFbkNzkfenwJi68
hOsN7S9I/dmQ0YzXkXa11yGaHPb6s/LDKyoOyauspjpjN6ox717wUGKMi7JE/hYeJiP+cT0EdLtt
C82VElaIziSr75w+wUaXpDl/kxuNA2pT6SNgqLCGxcV5t60yCPFqCJWFmh6RfBinqg5Y0p7rdBEe
koSgDlzkvm//SofkxG3mZBFE5SoELIPtD+HrtiBXBlFwaBr5FXgdW5UbScFLcu+YDiuTrSSPKft1
XqQ4VTJ5afo5VF+mCnpRQBgvIlI13L3Qj3d2buL8TEsX+Sl6+HgfsDZhr8zRzNVs6kecg0lLnPHc
tBSdrieuNNgwYgvK+ckZdWCpD8M6NUYXv3AmQTbdljrjPk3OePF3XlXpiFQNE0Kw01tgkH0HBQ4p
tiNonOFlCtVWboEFSfY1jJsV0xdGNyBar0Hbsdo9RDG32Atdbd6C64tdwAyFDIU//UfBcB0k54kN
FmQknCiBeyRouDL1eFMTZ+8zqKqQWzsfp0Sbb5OVdsZMmLJ+GxLOUVRF0DaJeVQF1IXvgIEXlSpn
HbjdP6M2jLip1zEgX25tw690JO17X/ZLW0bHbIy3t4bOOqpzzQwojfKxdpjPorZqpJzI9+b+3FJt
FDiHhDxTBb45N2Z9YgTznM9AdTW1Mwm8ppLVB554HDmtdmfQlY2lPGotGo8v9MQ1If1EVAFyultS
OYmfcQ+XB1JoM2BUKsZuec0hETfXTBmCcUGot7trZRHwFXeaeBtN60I4X4qHhc4eArjYsMByvwYd
VfWIS4PXH7mH2ht+C+GH7t3KfAbhzJ+I3vnNw+yEN7SwZ39Wr9juLEaw1hBzVZxcH/tr1/e4dalf
1O09x6gGmwEI+0WVm2WX3D0yVrYV8wllwhs2Rt7V5ib/BUYLE52JRxxq7PNX+0gRlW72KV6SC/zb
FSgKPZcU6WGnCNFwShbZXNSHbQ+ka3i9e2RfyjLGtFX8ywxM9tktArhuh4HK8XbY4xSbBEjOWUvU
5MjrIvL/eu0Rk9wtDubDRIGXYFwiDlxUJpcbB2PZqyZYvR4QnECe51q78e2EwpIeJXtBavA6gRzR
pCntZmjaifsWIwgiNa7Nqh+SDpc49O5Jj5j7nFz+Kdhu0q3DeP4ciyJqzo5Pc+lRkS12Twv7N/km
pnj5Qbgc8ShdOjI9zSLcTQSc3XwAAjYahKQofEtsZrO7ASdI+FxZb6mvplxUdzVjngb7Andreaj8
NMouQbiqDD1t1X84oB2WbE7s17ei7DZiVLmBD2LPlG/J6ljGG/7vM2GojeGRHWCVRi0XAgTVmASY
YqVOrwHL3JU7318gUayK/BwTbdIrLN9whlhpisJAaR0SlqRXEhCAA+KoDj4TbcwNtJGp/epmV93x
HXc69mO9Zw92JYRw4sgdwUWQZVure5IPfJfadgat2JGngBaa55R/xWJ27v2undNbDFJteMUHza8C
z3D/h0Co/aKlm/dWtTqobXKNdHYbpoDkH/yardAewkd4g8DLTx3ypXps6kD6+6YPcfSw3Jf2DOZy
sN8BU8wAe1vjC/41Ynr9ASmWubAae04kqs+BbDC66kfVZhkVZ8BE+E9cphFhSTI8wld25qD9bjy3
r34UvpQfYOCaM0mCon1eBrfzvhIcTT2Bh0rEbLFwYRdsN+m1z7ujKeWSHYIp638nBUfPjfBa/TJx
Tj4PcUBYZMMST8ywa/nRxMrmLGsr5T0XwM55mbezDj9kBmjjA+qmQZlwWEtLOqVaDxN2kvNmrNyY
ULPRA+7tyUYQtBMfNBk3c1y+/11F2RhhuDW+rau/bazYqoCenV5cX6Qv2HuZFkwIgvy4+QfNpVS4
KvGQbkp9U2xtAYS78VOURqfE3/+Dda5dx+7xgKaMq6KLyMF9CdpLsT00aPHia+OOTVQTRNQfCZ+3
SNRt9KW8SJiieMbNIxSGZHzK2WnShUmp62BvoSCY9A47z0wGc6185kqYMzRpFLhi+n6fJrnrPWV8
eCMuaolb47B0MDH+kH4f59fErm3m8moow/zTLvHM6gG1svJJSali1r83XwNnLjiCsLqtnTmhZjEK
tHMHkYOHk3w/wYgvKWFq/UKTb5xbyY7ZQ9sWNhyo9ktSh+e9l2cXL/R9jZKpnhSR+u6mr3LonUnI
GlWFXiJuwejX6YFcFr7AEPYwsYEiDNj/REjRXceO6mz7nIsMiE2w6pJmjcNSUh/AcjkpppN2K2lO
ONaGD87kjYu4pDx1gx0+QtnxTZ83IOuVLUtCQnhFf6xuVp360a0b8yRec95lzUfbKrKTISYt9ZDg
2LjoNBMvtHj58hh4pfu90J4RPvd5wG9WQKDd5oQMNW6JPbaOmqTctn+hX5Bzn0dHEhXKTmmJshl2
OqvvmT3k/axBCm4nGUI/bn7OlzoiAIN1nZew71dIO/iIB5N1N7qto7+zJgR3aNyA5PW6rj0XkTGw
n7pl5Y0tHLH5kGMouc/aGFztFG0xAo2v4wRWidkXcxs6RrC4hqLjsm0KvqXoNzvJtFBDNdn0pykt
jOYkahjzmmZ7JyQeXm/cWdMj/1/7HsZ5egZZaNtXnZJTA+VPzQ2fSlNMBqv4RHfvarig75oR7L6K
ZyQF4RqfoInj6Cdsm3hb1cgje018xUUjCtKEK2Cne8N8BB37bcCw2F0QGMYIG76jWPkjsMWsC2NM
nIbOtpRytiMuapyoIdASn3vysHJtww+WU3M/9nT87lOEqvpS9Yn86sArdCdsbYN/5MTiTol5FPIp
7ztdM5ukkezDfVSMof+SVxHwSBuTMbmnOT7SRz91iYoMA14tAVUDGAEsruJWka3t8edkTn9S7ZYw
HpDdmjPwtj5ST72Vvu/SBqtAMh6QiwdIyj4BwT0vh6S7ZbKii9EaGX8h2zC17vAWV/bOw2pSbdzm
bogf3HpbHS3pTP8Vft0Jgj2oGBUR2/IBW93ZNeU+AxsB2iR+tHEDA0Yro5XEs2tO3IiKdxfbk74I
K7Lp7JtqeS34TCOUt7mTQb7rrO3dW0RIjGZnApMt/TDVxL+smJ/IMTLRLUea++LuHvxMWb47dcIJ
24Y6dQ/zmk3URyPZlFcStvi3OFWm2X0Rw0g4iPKxxib8xlpWQ4/kFb3oO2KITqN9oJYyesh8VYPk
pGzaZjsXw5uXnGMfxeYYW6a3e5aBfveyigFaKrJ8yzuHjCBvKwMbIbwLIienatnrt0m9YrbnpiKS
gtXCYSA4F4PMa1Jpvium4LK/CWHm001Oym09mN4LuW1Qs00OFCbPXN3ztWfMDDIXU1VYWc56eB+V
ra/sZcbxmVZjOiQ54/iPptuCy0q6wxxBMT14Y+P+S8ost3+YIRF4EW0LDy0xzMSXrpqYhugR5+ld
0msy85kduWQlWoLLZEns+OXvCtCEf1xCPAL6kHgiGV9kRo7/3mD/XH5z6LYPIdwJRN2wDl4nZwjv
LYu6M7saDAMF1U7iiulFZXezgknzBC8oyM9pO23RY0/12bHS/AMR5MnIogYN7lJh/YTvl8Pww6ZQ
zfrL9EjLDZ1Rmysj8DBrsM0nPrErOogU1CRSDkI3e8OwhOZFQ20N6XIPZyX4npWA60x5RvZR+6Oy
e2yhsr9btSa2rDTyJQduy6TZuKSfOO3QUauCbAvMRrJ/zdBnHqQH2j8zX+I/NOPEEmkQHi4rSpsL
Mo9E3qlaCFez2Sup495MfwxdlOlsbKZ1oT0i8AiE7P3Q2+K/hv1LlfXsyqvRXz6icHO15WWxVTqa
hOLIkboHcV44yyyZaknyM9QKdcQT22Wf/cr0q25yUv91jyEKPhxbh50IR3d+ERgs66cMsNj0l7wW
dpgCvm33QSpxa0pBoMGeumzmC0zW8j7L28LSCbRCKiZ9AbzS2grg3TCgli42nu5YXSM6MHvSbVGl
a+ei9DVU+Sa0LDwo8hbVTfvfklKoKHGGE3fzhO7ypWbLLMiJDweQ7VH/6RfIP4TZM+61AG2nYYsd
1G7gsOSHHNt50xNtpuKsUX7jU6qKQN+MsbMEN9kaEntZeFI/t4BgcifMNpZFbtX/Jh2JAgIsy//r
VY6uix3lRJ28cvyK+p6A5TLj9llT9xsL7/Se4Vkp9nxQ3OHDIOAcEs4Q5Vd0FfvNuMfnHQakU5uK
F/o+8crKUmjvNC+LdFEOu8LtfgVZjqLvLwIAr6raN6JNk8WblCJlBSgvIPhcLipQqyL1mqsJOY6l
WPgLh1QZPlaZI5+IVJsB840AuZhBUOzH05JqzVmtovoXtJ3meWJLzcQONOYtmSbctaxappNfNdgj
Kxt5/omoTn02VZcPr0bQDSZ6Fx7AGqYTGsZ/5aGFiweFKjNpfrBioQGS7HNcZddRrfYl5EtKnI1j
IDzVgkUQVBdvHQ8Ub3NVaDIaCRfcF0O856oPtOsu4I5Ewwbr9xDpSvXykUbTOr8W7pZm1zi3EKx7
zLX83sHoLsSk2Lnf1DMRODB/Ex5zv3J8xkV6LsedqzL9OCwVXiYgufkrJTzsRic3hZ02dZjlbrIa
Gs8fyKRY6wk+ktLNcOIjikPgxVopIvsjY30Au4c2+5jkKRUbPidxg2Ya195tE8wkcD28VPuk7LXz
sGV68xt+jgSmGGwFcgDApXnSWaTqfwhRnXMWNhDOUWjBSb6XBrXgnZaitPsQHRv/98AR8Al3PC9N
CRK+DJskfmZzhYEVHlCtODfL2R2gahU2+bfwddDhIaWfwkuuLEb86YFMHVsdLP41JE0SeMGdyDM4
PnjQKAx4QabN0/oWlbhsH2KMDOMrW5W+o7G43YY6MLOzd+eHKLEY6AzK6y2he+YJHMWu80BdhTNs
MXe39Pkj4bAthzAdxfg0GYCJ30oOULz5tbsYH627cFoSYA+cZXjhDSs6swv6TmYYIUPefk+KUgnL
UIZn7I9r2tgsbzZcSOnvxlaagEmJof/dSdI0e0mIcTNbs7nG5QEfRKVXgqDVfOlh1EHcxYaQTRjn
/TJe9vWs5Mr+cKzFlckYORWwme7OKwLz8oLgTj+r8WCL7SeqQsAuw20sJkyQchF7wHK4SkSsyF1i
NpuD0/aHQscLokm9uCLDuDpA8lDXZXZ8+duT7fIzK3u3ODP85VQPcBFUzd0adF1617ewIyhhqNr6
jgATTDhXDvP0r6AJvT5AuGEt4q8sZCpMi5vtbctlDGuJzRhuERO2iEJ8fYk3Yb4aTBdcTBRxN9Kq
Wsw9eZa84wBhQMFD2IHBQ2Jut67AOOqeU0zdpJCKKjk1hHTxxVFivQWheq+Mfklad7yaV9TKXNC5
aXwOl1r8ykK/rKlbhrH4w1/L6ToDoZLbgkB13wq6ET8fOW70HSXIlgPzlMmJ+B0Ai52eea6J7ed/
OKR1qbeAhB7J0rCNR1bxJT3u2C29MNfYYHl3xc91uuj+6DqFXxRU2HRbH50Rrv7J+9Y91XPbDg91
1HBT8TwH2yvkJBLgVMSjRbJ12hhXoiTCAQGbKcayMGRrRLmsObKqZsubAur4XaVbxLasiVGDM51T
qttqytZBFkWVuk7dhvtJuKOiK8cslm6AQ7jRKx8nNJN2CSn8tZUfdgcvQ+47DmuIf7wCke3sKvIe
FnoRq5KTU3HpAFssXmHG4v4vulksp4SQLBtxXajhLioWks5jPJln0mnrcE+KS/7yBMfUzsdld+cm
eUNoKnTJBoej8H9yDrqSOYVCZpcZmVAQf6cRsUGkmmfTPQWEML9XJAEPTjoS2H2iWCg+ZCP8x0Os
ENJ2OabfCNSV75pz2Y75hjai6XEnpWe/+caq7AUE7Wp+FSMX2DNUBaxOxKx4uFkis/QnHWP8m0nl
LUNG46kWHi3OdmAukCQyDwZAWEdP1nZueYPdQVaPE12c6oeg1cNw0Bdo0MA/nBB5GbEgMT+MzTqc
jb2vKd5GSyFwXUjsd0OmZXlZe9zSp9JlinmR0YTxKIU7aq52DIAUSgeix8XDAGzu1lS48pj6HAzf
rJt7ocBrtqv6uyAkpM+s/XxebarKgKgUbTaegJTojoDj2G2Fps1Cby5ZkPRCKQsDzKIsfH52f7w3
BhHVHLlpl7PfDfipTsVasUPg3WfiB7w4HMXoTou94mgibgkMbM4IBXTMZjh3Fr2PIXMJ2hmAR7Mz
KPE8ZioawNFGduCcWdMEh5DxhP4cmMbbjSsHpESjsu/oYqdmjesryCPyORzeuOI2qzMoO3PJMtrb
rkLlkEkGUt0Z1aAT/yvvFHQBE3GfPhRdqb190nm9PAnr0ZQJxHvFk1pJVh9kPjdzAhQYwa7mi+5l
Hi248OqHdKR6WNaST4yqDFZS8F9E/4MZmOu3SUIwP0TQxv5mYyx8xL6bfvP9YrYMMdd/Si+fXsKu
4Stiho0txaKY8vaJBQgnM05NZzeAty32hZm50mJDw2wCV/2/O+YG0Kkygc2owdjPDysVXwxBeRBv
rg0vvkuh9/0B/IjgUoB2+1WyH3AweeYFmwjFgmvvt033O7Qmv6DApc4BvFtAM6xnUZp5KS4G1RAe
EPvZhaTNAegbO7RArJgf2eAn4c8kDOxlINu63CUAg/9gnSdTncVewYFnaCvbvH6kK6ykQu2AyZ6F
6wSx8jl2AWIccau17SEpJDeuigU5FSpVrt8yzLfhAd8V2b1YWuc3P2D4LiPYBRiBOcfwNWWmviPc
h7EPbyrcC2xQ/BcWvcPG1VX2RzUpfHq4ZaAiA68NvoSorE+oihW5fxuVHr8aDF5VdelokQXn4Lbw
fYiQUq1B7cl2UQZEvbMTzFRWQzjiL1yaGe2bmCrUE6RrTMEiXhL9UHjgJPZASynuguJb3kkoBPYW
sD9rABpvxhEcL0ZJYp/RhUmUwzZ2HOKDIvSZbM2EvXGHSGDpd+sKgRjBn05jfW7Y0fGie27FzNxk
ZRtdoSvKn87QEhXUjFD+k5AI7gch21Q9ByO4EghxG9BkyYgnEPTcipJATM9XqBYlQZUeb0/gLYQB
GdSKp3jKgI5ge/CxZJMrPYKU4cewC7v1A3eVZb4mPfiBTWtdELc2i5+RJTcntj/+kcK/CTw7FVn9
bYgFmr75YYT9RISHqdsQk5avfl4wMsezoXouxiz2ldTSueM5IZqPhzl4DtyZC2JjMvzcGdQ0tnf1
VPtPnENMkQHWXw3rsiXnYWtX9Tu+/za97VLlJHdLZKnfKSaEjGuK5QgaBr6zZM9O3/29kKE4WNaH
rIq7nOhcOG+BH97zRPIW1Af/fcicdnovsgi6Wh5h/61oRLwlBrqNIfRbMFfigOI9StdpA2ARRtKf
AutgtV/Hxn+3SR7JD10TnrgLEedeWRcUpzrKOYfDEAbhrvDyyr81kYBVIHH18ttNImzM8dpML7kv
WfELm7rHZZm7mU8/hmgGxIPUDH7Jef7Zmw1+GLeIVRiYVhvc+DTkMO0RsSfxMU9W7Vkyl/yWbbkl
iYBdPdcJxrqTmTrANT4NEx4PVhlTuwHnhqzwKWetEP5kSUTLARgFIMrWIahyQE5UZ3wULbbm1Dev
BKQ42SUfVPE6UO+2tTzNG3hnMuu/mDACRWzDUFBJDeHuZmhWLPJ5hIf7QqGkPRflf9k7n1oCXNot
BjvSQkHPG4S6y1tK+0gkOqgc9BoHdNQ+JCDnDDfKvL9M2A+4EhRu+FQiRvSANQLvw7he8hDrIX1z
rbYY4TxoFVvWcZjR65v8y/iGrl01O1W4I+LR8Qqf3aipEZiL4DHsV7fddQZx4Da2TvSE1YPmmZKR
5nVKQN3sh1E7IdUtnB5MUHF0QzKVZDmVO6hnBdky7B71ggFXB5E7vaysH2Gj9APse9317gwQyA+x
q56DuMRmpQvTXSMcZ8OjXGY+HAgR2VFLHEqngR2v/0CecHRO0rrZjJSVj5iQfJjcdG318jehmilm
T13qfN828/b8ADigMJgGsQlvN4v5k/IYNNt8QbkFTsNXxQTt/KnoDKFSp8zwT0QluXhqrcfS2dGX
i/Lx/25zgFnkcWKa8PIdiCj3h+0a8zhWFSYVIomeOLKDqC2Io7GlN4+Si79JODjDbTMGvHbJtKGP
zI1ivG4A4MDOaka+GzlJHF7KWVTxynHgNyycendeXXO5xPTj9IeI5fx6GyLef3fzgPG37dHGT3Oe
ucHeI9/0Uy8j1BR4927zN2rzmrUr1bT6pyZbwp/IL4mNHly/OIUHCNP0tsp9QQng4DTRSS7KDLi8
MtyH+5hMu704ad9yLAGA6vGNEvklpVHFyse06VlNWYzMOlDBBVdQlpOodG77vsQg+LCx4Ph7cgry
FV+zu0TlZ0afHwtYNra0dgapTc1thd1dXsrQGVFPLVUbxaNtvS2cPqcgLi5zontZHHB9B6xgvNUr
bzLw0nSSWoL5FncgXxxW/Gh8Bdfb4kLWEkBA1U4ZHyXd4xQjJVSxrmfb5V0L94gmoukJQgNWDSW2
xNzCC3K6gfRYvkG1wxQSWgdLk7+MPs8yVor0kiEEzLQXdSwWBOPqfG0GptNjgzdMvvhFj62LfSYy
vM/L6UdFjpUIVK4CZPdADeVrzRa+enNoLJh/B8RPfzakRVe+cN0EqoEGDeyW+WD+mFrMHmdm1iUu
ayoKj3mZrVAM/lVm6ifAxUuJZew2aP2RIlF+NV33c4hXEYS7rR25FXtNgF7sIcCFTNvdMCIp43yA
cAuGIHmP+9G6LHI8sxYXvgveY5XUU9/dEz7l+xUoXi/MNmYKMaUjZSe05DGTAFOvG/yqhwpc6klg
gPyB544yps5Kc5v7LJtKoqVJ6b0VIJ/r300UUdwLLjO/NmngoMAa0kbSM8FlCOXsVmffs9QCUP7D
9uiY1HpNbr12dkBdNrlXfRpfGH3iDhxlX7iqWEbTBu+1L7Xq/eS95G01fZSdZlGCet4HEE17bHnq
PS2h+0AE3IbVcBD8/bHhfvuPLVnkW2aKvmXjYVZU0n/DyFUCuILFrghKw/NXCIzZWJjgdegIwXFS
j2CW2SdH6QLkO5Q9FQ+6r34NOTSUO75Fs83wTDVUcu3DktH1gjK+rR8T5VLeYcrIpckmSlAAMpcy
5cdhHkKAPMNgpnesEqWzEAHg++PscaXkWwwHllM4nAv2LguCh2oCqrnWLuT1NIqFsNdEutL+QG1o
nHddhbp6GcAIeMR4ZJ8UyD04PNitJvBbJFGpGJt0Tk76aQj8IKIGiZtBM98isE2ZwARns/YDsBzL
f5xITSFenLZyO7VrwqpzPtakcwO5X4MlIaJB5w6RAB6YpvZOtJKpujtIK8P62aHsooFM4NLtRQSn
dGIe1hJkPGJdrFmVHleyGmY50ZmDH+a6ypB/awlBzvuHMq5VhQsLV/Ssdj0ZCpEd0lTlH3klVlg/
XOJfkzzNFvxQffNhUDGkd6WCNXQvVetSEFTzXb0WKX7bneBu5uJb1URJwaUAtN1ZExXmhvvd2ETH
NFuRMPeukYQDjq2Hg+657zD3P7By7+lRIqs0jX/AU3rLnzqgVPXK5LJG/2QIB3bfU8vQ3bVcOwUJ
HN67l4yUEThYzVjB14bc47XCz9o+WGpautNk1ITuZ1vzEvkjzdsWwpgmyFNDJtyDfFyIFGXY2N/d
uOv+kQBP/edZ5iuGTiuW8jGuVvri/SRwcmI79EOeU9a5VKKvU3V1aqf6SzWTLW/ozRUeOTql6a6d
2FQ9jVjsk/NsOEXqfS5htT4oy/rPsEquUtkeej9wPimWdqnS6fgIXylFZ1jb43XETx8SFYYIjBk7
PGFl0vkXQpsq79kTCYJ8LMmZCKokp5mcJTcIUGq6UFU6G8/fVOaVJO9LRqZV7nKPkhRsk6Ok1dlP
2BzuEZm6d5HNE9/BkSOClRXS5EMRdrBXNHkL75YA6MKvfKIOikHKRt2/scrn58JDJtbozm44HFF4
o4hKCwqZ4kdyRJ3+TZTOgLqLw/KToqHYstNOnGh6zfleKb5MwlmmXT93YwDtml/XLhpxxF99vcbm
YVpQ8a7jUHkwJsHY6+8MHc57a2fmFHypMYyOKCcME+0jRxsci4kKHqNubDQos9mhRiPqW5BqrhI3
vY0aarrmlHVOl9EwvcmLrWQop69nk3eKpHBwhUhKf3YaOieWozz1L+1Uh18xKdN873ZixLNmXczL
eeb4B+EW0a96lZijMD3FaheyAp1uMPPR5yqU478BMQpfCRX0rNo5rFvhT58tGOD0sFI9AQlkCAr/
MmIXM6zkeFdz3jcYQ4nNyjfeCsu9F06wCHNAu1QcV/BwCPvkwz0CUPXBdtpJQDoYwgwAPKt/2AeW
u8aE4ynj3vNzSLLmiaZvdRqZBe5djLsPTlBGP2I1zR8DlyWPUgBYCiyXiuw6syT+DHm9ge6PRRKe
Hek3ZLfpVmRp5iRCM/1C0tivU9d/6boNN7ZmyGaJK0974pmj/K1EKf6GPNb9lqXxgr3O0uJlczG8
UtwrX/GBzcTEskRcgDlxoGEn4FLV9MlDWVu6hj2LtZ37JPCfbMK1MNGz8E+22ruDwFKSh+sSWOR2
6f4RIp3vGO/peVktZQ1MP/X87bhDEhz9io0nTAkyP290fUcLcSKMI/zJPCPke+q84mvvpWxWNtcv
N/GasgI+S37s9xGDC/gYT5nfbqrMe5VA9GCuUcl9HxMUP881/YFHhsSCtrchgb/qREjSYyGnR3LT
6JGhCZp95ZRKPKxdBjZjV+NhWd8XBjOZ7UezdgDDLeiovUmD6K9qCSccUt5wd2Vp2D82HQ6zfdmC
Nq1ChaWyCRQXUzS7Kf+oY5l+JlIV18qjaGPfRbptzygwFSk6XaU3Rm9iJ1vRNjhHuZiCE609hf6Z
yqE64+HkeAd7pv8lVKRxGy1guB9QZZIROWpcp6dAOiWZ+2T0b8EHJTNETFWLXc26ndMUFp0m0ubO
hAIrOdH7GQc2oKFDptkRUEVFBCwOm2tbicXbsz2o/ENU1srcogoQWSEZxvK4XgzoQGKdpYssGofr
IWI9V+7HvHDv6ayfDxoaJe+8oAzt7YpP7/cI6UUd6HrnLdN0OrYEtab0bSIeVR4GlNjmXQcjFqfB
8nf+AW5eEPKyhQ6fMEf644E2eu2fgzIPnaNT2B4BPSfgvPmM6BOhGscHqk2HtUfCsEpsE3s3JtRj
dcfo4Po4lZwy5Nqhl4I/6z8Zw3er8hcaPeyGqa5AXAtLUMBzfPs+qTKIdmEfiL8exKFPJ3cdiCKJ
pz7Bxg5galZ8iOikZfWhQxc/MiFCQo8jFlS46pAQiIbC4KE6e2jNs1I9O6umHpCLIxle5m7p/Utc
4Pg8RspnqMklHqwjHIYe5dfFv4YeZhz/sWgn+WWnoK+vhG9s9t6Y3vlwHbdtLoGaqwfuVAj15IXp
O4Ld4WPj4lJGCV2z0EjT9R6N2JQROO/4a7o/i2QWp7rWEclVdiGvvdkxc8ZMhXMVb49TfQpTRAXz
K9c5mJeoqeaYVVzKjwiz1XvopoZnkHKkq57bOeEmkfJy7qcs0JQ7l2CZA5Kiz3YY0ktTcGs7OH2U
v2No6N4V17WL4Ao0nSMKmoga4YSI4SS2In2LakLSfwh91PN9nSCesc9VRXyY5VpiL0oTyXcm6Vts
PymWc/eaR17evvetW833JGEb+1bkjUdMuU3bsNwh7JoGpyJ49Rvmc/pvOY2Vugu0QyQzYbtbf2Kh
Kpy3MPNgY0wtjUbEvklp7sED0E4YRnXPCxKqeMUWb65FlIN1z8V64I3M5w8qr5mumUir8uimZeOg
/yiBccCZnfiebgLHv8mwgILhzBYYWnRrsrWrkXD07Xbp7D5yYiqRTzrVj6vbArYy8DFBqHM/QZHg
u8PvabynBiiTHxMJSDvvgftkip5aXBo/hcsi7dBWsIvfnJWLyo+IuDpibDHF+oMPxvhsiKgGOXvR
nCzvSF/RdLLIaGC0MI7LGwLLORHdhFn6noBLrc/rxIixn5pR8d5lJCG6oRudxyfr97l/M8yRE76T
5MYtvGPDPuX0x8bqJy1RLhU5nEf6kE/sKAkyU2MJ7CmJinRXYsmiLFMT6mdsjCRICJrKD4uYk+wa
sW+qj5IARXOmMdSWT1oHIX/C1BjtPbOlXjCsyQLuwEcrtTFc/pdm3jOTNPV7aYdyuPC2q6rPNG4c
/5RXuezUAcNOTvwsFk33WBLzk0+zdpfhfmzSpnokhaBXlJ58QTjkBhDhpRAmuvQlCtPPhY5PeUQ9
oO+apz1ZTpQGy/oNs6JcgH5yTL9LbLPpsq98n6J7JqwSETfIsJJxWNU+WVFCrO8lUST17fZprZ82
btlyXNaWj+lQQ9P2sR0tOFAPakyNPiKDVCVetwS18ziD6NqYKZ15Tnl6vVPFa4jRELv5v4DSnv7o
TGnL4S+U/j3PunpVaDr5qdThMB6GrMCqFwQpG0Q1QY1lBbjg65ibyPxaq0CzgfK1JV9VTANtHCxd
wU8TXykO0aS7+MGkkf9gcu4Wx8o4yxctHh4TRD70JJiCmZD8gdbSgtQMCt9u4j2NxVRG8kdH4JRQ
esUMSM6CjT3rJuJbe0GnxWPLPLgZYFL7U9Bww7YXSeau5SAa2c679q83Te50m3h5DxE+i+x4FhKZ
G9pAQke2bqkGhGuHhgAds+FVw+ODcirmKMCbtURsWiceYzqIkq5AP6OthEUzWlhzbiMaJ+GIsEsk
QAIB6dhXWdQdl5Ji3FvowMzdqW9FvO8ctjxHajYMnkgPke2OyjmDB5J1PRXm1SZIMj/rPSr3GO6s
V2bJCdgdwX6F14pKsO16u+N36ocnq3RHd3LLEbGDtyp/6phlzDEPaweOIeISXqWe3djehoYDWOZ+
6V34jjU//8fYee1Grm1Z9lcO8rl5i94U6twH2rBSyCvzhYiUoffkpvn6HpF1uxpV/dLAwQEylQop
GOTea68155giK9eIFrY5BS3O1DzYhlLWd6xbMmopjk73ShODa97WXN2g7cX9q6X3w/raIXkUpLRL
8/qRzTkV/taYcGm4qvOyI8QkvYMUo7SPnJ8Ai9trt2p7toxEY3xjgyZhMDs0k+qi8e7mO4SbarMz
DZg5oPJIdwnj2aE27PpKxWHTD1J2ziQcFB6z9trZpVK/NjjVWgImXTsTdnqEM58jcZimJkW7oCe/
gQDoKnDZOT3mM0TLu41kzu3szNNo3sNJ3CZwmjB9fEOSzKsFrjZxjT6jwlGarix2xcoAi+zFIb/9
Tdbf5cilDzxY06/EwejH3S6K9zYp7PQeFIBT7Mm/67ew6gzrEZzPvARkLeEKYoWcm5eN7igiIrzG
BU5zVg+OgOaCyI2AVT4II5feTKh87RHjcFwfzSrLF64IagGU2ONIt8+pYxOKVjcFGy9DxAZAX8mf
JIA1L6aKOxyiEyr9kE+s3144xTuqT0xF3XITdesVARXRlmaTKoDnwe9XFzH1RnvKZ3POT71dEK+4
YchsAmerJzCalLIfEKWQ3dfV1F83o51FEBMDLXhjWcWDtmk15nSxraE5proV9KsNzaYkXVR71gzA
KZ9KKyOEZZ6az5eNyJLVl4SutVHX07WK7JIdy2WtnIheWTXb9hu1mi260KImBL1hNQnJ6mifilUd
v7F/QwnE+mfexx2KJBRwE8L62QTTv88R9cw7yZay1Bd0U6fPiu46rPmUITjQkrmPI40et+KjqofP
Xq6W85xMEtpNFSRHeRCVNNZ7Zu697DNClkSIJou+oGGkTXuqMGXsDBIJbYp4ADIoMLEMzSpjWGDg
X0rL0bcDKXanMfOOVrtqpqtRTSWSE2H/slsyTPta7SJjqKUXoXU2khWQ649ltrb3BnkYPO+Q8AIe
CYJzHKv5GonfvfHQFCR5ZRxLlPqW+tDSI7gOrIHhhtj8YMiibS7UD8qdHkuWHmlWwWFNA575VfWp
gwBvGw6YtU3giOri94xgn1jO1ChLJaUKcOmbAdDcKoK5sD60QtawkdWg+rTB/E23Tjy1KSHve6xZ
xsfKanx0lEXad2O8/YK2Cu21sa3Ow9REf3IgAnOX93CRQnladIPdQ7Y0v63T4alJF/MwDNitvaIV
SFEzxswPEqAWDb5pbkYoo7KgVogbBcVthoRFILCpHHFA1TrJHNFbM7sDBD1l+1rVLe4GAhu9SYLq
1+ZZvE+HbSVJE9Gfi7M2e+/zHLTr3GocmaUMtbcL2BzVvDFoKRoMHh5BUiuDXjqt4/wGvTjtSKVN
saNLpqLOu6Yz+sc40RgpwDOEkkFHgNC/DhfUeSH9omtd7K/TJylkFkDpAWI/9AV5OEt0EgbfYCKB
ezgvVoJDu3qjuBtWAzsRXJMpxK66Ah3XlHsa/M4pLXBAYx7cflrzqr2Q4IrQgeOlDmASz8qRa5xm
e1L1cox4jBNZViVeS+5U+eeCl1PegVC81Ub0/UbmbKIBDjAWwI24EZNhB31nm09rreWNB5gG3wZE
V8ZLe3nJaY5QLFZlNJqVdoFbAtdUlF2kzEN/hEinRZiQtHsbNtdr0RHVQTRIH1LxD49JWfdDZGcO
nIuegxursK2P/VEtEOXSRUFl4WqZLTEaaUAC+LUoVjoPSW+oPkl7kLRaRTdnNM64Gl6TEl52183V
U7MO6pm+Xo9PHKLN67x1DdFlnc1g0EbMrDAnMUXd7GwcWk5QEj0MaxPQCYHuYugoC+u5ZeOOHbj0
hAPzESKCYR5M+kccJO2Wn6dbt4ddgI5Sx1WDrwVT4gES8LLrW2V+Z8wKF3CL5WtGlMQ+1ldjh7Op
3mMeytfASnCm+XO5ScVep2iufkkdpMZQq4sZ5SWBobont04PuZVTH6eCWih5kOSMznZI5Ml1yu0K
LD5NxUqxTeiWdY//VmSaROpqNzd82iOnOnIstyXK+kIMSLGzLT7iMticF8cmaum5Y72lLDAGcjXX
3I7LE9T6idwWJvF08ySyYmTLNnzFbrPfOffm0UpG/Yi6GsZ1rxkXNFwLhRl/1zaiROjZKRia2y6n
JzlNn7PCg+rUfbfuNPM2Vu5hQxCViseRE/8SbwRWI3qORL9hn21J1IrvmxYcF4ScPPmGxDpcap2O
FwnNWX8Q4/IEeibX7+QyxxKysL6TzaBtGcAnqEV+rpM0FY6weWEi0AGZod1JYjggtFOG0sUhgeE4
a+uNR1VjlpOB1GXOO72sEmMoNgQFdGAW5fBMFEIBHUKA09AG8qvG9yjDN2nxJSSWU7RpUsHJUDJa
p3pG+6lko18NsmEPIWBCElcx7iFMmcfmYg0YVOZa6mBJkrQIJSyoRs7Ao58pm2To4MMGvR18iWP6
1JyION7KF4KRpfZtnQfBb9WOqr4cDGVgGrrvO4tRj29DBumvSB4FHr2G1GMmCnOCi4yHHP934ht0
r2+3nGmNDKtgPK6e5OjOo02gBnUB7AhpPZjs2cWX6bSlBD+iS1OzC3WsIdvjgr9E3f/469/++R//
9rH8e/JFmw8OW1MP//wP/vzRMIrKEmZ+//2P/wRizn9/vue//s3/+CfRV3N3ZVr0P//R7ef81/fw
uv/6uf51vP63PwT1mI3rw/TVr49fnKvGP6/Pb3j7l/+/X/zr68+rPK/t198/PpqpHm+vRjez/vGv
L+0///6BNe3PJfjPK3B7/X998fYG/v5xuo4iu/4/3/B1Hca/f6j2P1RdtZiQmhbYAdP+8df89ecL
8j8c05JVnOuKoWmqrP34q276Mf37h2H/Q7a5eR0kM47Mnab8+Isq98+XjH/wGrZhGZaum5TAyo//
877/2yfzfz+pv+qpuqC2Hoe/f2ja7Z20//kR3t6ZJesoKjg/aDaJ5Rq/isnXP66PGV0N3vj/kot8
XBXTMX2hb1FKU+jYS6jt0CctAVpvSlGjSI4SZJq1oqx1Hlat9EmU8Ig/U5jyx+O+n0gLbh/HOEZI
ZgTsdl1YDza4ApYXG5GfSx4yhxM4LlhUGRlskxkoIM5wuXaTpzgSKuf0uWqrC0mKymtlqvdAm71N
Kd63gSoDuFcSErwMx2s6rRKD7pJB9sQ6xdb4Vmab7BH7shtanjY2kY5pWFTW9SVN4ZjjNTmCTT9b
hfSkLOZbqW7wb3r7doo3lDOx1idRDAjznPho3lz8ckrLB2mMCQhuafSQyf+7xbAzNFaccKY8BWNv
e0Al/KpxftdZc92q65Zrn4zKQ53N6kYhRo8VMsR/Mft2r88rVPYUCjT1dAi07CHTkVuatd/G1F8K
WzNmlNbZWIxT8rybm/a6jK9JSpXf/k5rBDASmkG1fAC2T5t5o4wofcAvFnM5VaZ7mahok+yQGVpU
34ihWE7NcfG0TTo3ehMkmV27M3GhA71Wt08McvckH3n0TqniyDFfpM5Ca7PaJi6CnCXOjBhz31BM
v4eEED0YTyZOMLY4HCYjwWPVa1ePrzmEHfmLBLnL7SL3qe4jdv+Njcsf0/UwwUmBw3UUNd0LcMOM
MFzctb+FnELbLXf5fLSEftY5nMzsN266WG9oXfeGxpCFxYu8H2/U1X1P30XkdETT7Ra2FnsNQj+J
uw4/X2zv4iyh9W5u6A34R/Y0oiWsR29UxIkgFZ0RjPFYvDn1C1Hm/jbxc/LL7ZCb2BWjTcMXKi9U
Mo8l42SP/A0e+RI1+nuS075U5m0NyLHwaNlRHtbXkkaNlRqLD1n82SSH44hFP6xuQvpsFOTC98pR
6PqLIFcb2T8nCCKbmEWPHwzYfIs27dpfCxld5yI++5eEs944LM8tjRf6OPlhTQmlbOsb8lEeQhMI
ryFP37HUBDo2erR2jctgegnwyY0uIPQIyvNDPHJQRtCYYVrdCr8mwcSDp/GeLkvh9Yr+a0D+EkgC
rkOyySc0Bmmk64bsZQZYGKbNbYhZ6zi0KgbRSLRkvNU1e/FBprKYe+HjTGIQeNWMXzXxHvHvbJij
pirzvUit7E42qlMlKxzcnUa41STQW8Ep28v1iEx06ko/xmSzV2q8F4t6locCMTUyToamU39nldmL
jPnguaLmeJqau9GaxqOTiodRIn6076l2UJvJ1ICP1HBL4adUbmXxa1NOg9kcU6k4ItJgblU8T5Pm
piL9EM1jKp8573j1SvnkFMdCN3e65aFs9LaanAJleUkGGiMp8GPE5Ov43THGk5GrUMDAtloDU7zg
d3GJ9HXJZj2B6/R6yoqRz95UGHehf1LfZ8UJVvWgWMGY4PK25CchFkbfONeMK+frcCpVTy0+auRd
dre5La0M4siCWI99tLB0+VkcOdRtZnwRw9ls56C/DWnR68DCc5ce2GT1pHRbtNRDJNAeI30KBvVh
qd9NyMZ9+UvDHT4yb906PxbP40aOQeyV3DC5fBcn8mWrH4YH8isioI8HZKOurrxIhkDfgGb9TjOU
UGQV5yYpslI5qhSUiDNBWto9xH1P0mBhDD/TReFZWx/4mLxs5HDD75cl2hjV2m5TOKS1Dzf3HGgq
F75VmlUuIyQiEJNqYCmo34h4fb7pVwxrCZeiCJkEUAj1YatInnFD0Ulr7o+O/rrmZSjXzCTwJdW5
n5VxECfra6XsREdj0/weUO8grmVQN2BwIxdlTIN8Wdhc3pu+CNb+LWOKXTG34AtLWEukVGClAeWJ
/DALFjuL5jV5TebsQmbZvoScph2y4qOzgxtfkfz1qOLEVGHRrTeF8QW6rszxRE8MOIn1md25FjJP
mAtuglNzbPblSNRJEbQM/brqDYXN04ja1FQRD6rJz2q6AuUj2E/dmwiC3FtiPIdxqKOnxHknnikS
yMqhnASy8itJvzuE39v6zZzzoyuYFS5EamYPmWI998jJx4XhoKM+9IKQTEKKhKp4fPCErJAuKj6H
uXKLm8SW1USvvjcNINFmRAj0UEb00506DOc0n3ybjMduaB5wIPjMsZOVYHsrMgjacDfV+c6N8uef
v3PID+jiNQSadzGFEup3iF0yDgvQqci+Q6QdA3jG2gAQQOtQuDcl5SmDHil9pelz6J1+t/Yla1Bh
78Z1ZK5ePBllHElVcTdzAFoIxFJ+xsr9wpBVrX+PY+dn7MEbRTdDFM+efg8Zwfc2k2K6biorqQEA
Fr+OOtF3pXZ1O4xos4VW9UnUk+8UxqlXHytz9isCq/N3nqDApCtcjNtZbsNswbGecthChaM0v4u0
jYx6DCtn8infXJG9xmN1IuUugGzikodKjybGkvbTqkDXIpZBw+XKNLXtoBawevr6PqOVvaGxjJH5
SIQju3hfdujkD/2iHVok9jjT0W3uNm2IphGY2i1kctV9a10QvR8H6dNhdU07tizjC64q7jYjtAct
XPqRUmJ9JxPS7VUa+mi4HJ5pBb5VS4e8It0tQUMudzu292jKm2hd2l05mGHTFJRsNAWadk8/+0xm
OUbQvvjNHFJ04qcxOn690ZCBlAY8z3lsFuXUmexBFRvjJryO3TNvkO1UzneiExIQP+VoDfDs+Gal
Pp6lucq8Vjefhti5wm96Nuv8N+BEDDMA261l9YAMOeeqcKLZgoWs108lFlT8LgkUpdtJt6rkX9Qx
FJJoDIHRDhjzNTFdtDQTQYOLBV42NiXJgHqZJAerEwi5P7d8+SwdPQkNYbygPbvETucv3AG2vO4q
DoiuFBsHAOEnpIU5Dk7xiH3UUwa0pGAZk+RUoqgJytZ+l2gHuTCwdj0TY8DmfoYfZ1Kyp8musfOk
6yeRF4nnTLdqDsOO47wgQL+neiTvYX0kMfekl87Toiie4CTbM80qsvzI1KLbxF0nH5l2fiea/TnW
IrCG2Zv69dDP0mefsEoy/m4RmozQMWQxHZt2Qeptv+vzTInjbvZh3O4IVIOCiVaXPlg05B8G0ThO
XYYWOg7F7t5A5k+CeVpnemMMIXKAeMwpXhe8wLQEk3GL/DjqkGvkafCQkfP24BlX98v6W8qY6KUP
5UqeRd0eGf+cWsSzk9TeOzqF2lCxlceaq/SuUOAjoxoh7vu7cZjGl/1uRrU7yndgym+pPj78B7+x
UMPX/VHaXrNUPRLPxnrNkoWggEWap2BwKxuUXrEhHtPOtFq9ijeAjn9RafTmNqOsJ3jyOyaWrxb1
YWzFYQZ049Z0wf+/zPk5pdc/vXap7QnnJpCK8nl2h3XGmScfEvkXlmcQqi23zbNqF7uloyOjrGEz
rruSjxHVi7eCIico9Nlk3Vi55zLj2tQ68eH7TWd1VaClUXu7dVn6xbYcK+sJytIt4PwGnWBm76i1
lwrdQ0oRiFny+qx5zvT8wDeGZXPT7jM2i8nWnuEYtTC8Wnn0O719nw3Jj5MPHtMD+i4PZqM3zfKO
jsRbqo0PzkT9EOv7WmmNfVe19yp2UvRdxVcxg8ixl0dwv9gN2EyyiixamSrGWBdfy1HuSFCiKDKt
4gEqJZ0zImoRbbBc5oauH0jefhet/hPNUxWwwV8YsjzlZuvHMUwoSVm4FcsXG1l3TPdk+xh1sie3
e6Y7bisovUw11McMoJXkpiOQ0fhVI7epobZu0k+TwOqGUxxFDp03VmzZu107lk7GDA+GDl9vVr1U
+qyLF7IFXKVNPVAXIVSovWzvUeJ6BbuXSoABEILrODIiinX2JAUw2E7tQOIfRoFH0da9uLWCQl/P
hn7KmRSq9dFp7Duzu+AV2RNuSdEFr21rHmf8lpJFC3mkdCn2y0wcvTwRtYW4t+ZJsQwE9qghIbI6
cDLi7aiORGpogsl6/NItItyc2S+Yq9kccclJ8dKtvreGycuETEt9PFdne7xns2RjYR+Ks51sJsdF
fhvNW/G7m7fxWqxon5nnZevyiHD0ZLTfCWPUOD4Iqg3YQd7IYiHq7/K68WxinPS2/HmJk512wzjl
xMI1FeMA+w4f3BmNYSFx5FTFrlTGnYJkqsqN45A0HjZ1ZoGOV20Ha9aOpfqamRnW6jeFw1IZ/66c
m3dCkNNivJDCcuBQ46vNN57+MGvKu5QcTxCkin0detLNOrqtGnkNlqs611o5rrEdIWErqfvDLSy0
Z1s2IOkoGIf2clZw3rxM4hVnBlf/BIXOhWiGo+RdJCmSG3ZsZFLbyFXFIjIRLAah0K3Q1UqEL4/P
grJZJr45YakYpCfwFt48cw5u1VBZCw8chlsO5EGUb1tXsCnDer5Zm5efkoRRWNyvfD45zc1NtjB2
OOGIx7AZcJEWCSlWImplUu3scyU7v8mzgWNg+Wu9BUW9yymv1PXcFsSyKs/GOuChOk/1b7Po2c9R
2pghgC1PG3bZBkomY7hRzyGj2cBwknOvEk4JxqpoHqEFHMFxG8102Ax0OuDD1m2MeDBIl7palPBq
qXhAmyNowa5VV7v0pklDHIcw9RnVDRZxCkOWnfVk149GJu0KraYTnbi6c+kRMXSqdqcYFNVSeecw
rZnkyoVHy5Zso2bg9IL/01zUO3XtSTbA0tVM+22aQq18VfXvvtzOK5BlRC8RCfE+lh2KLYz2E+ke
89SMAVGhe5UhLjiUOuy72NcEtLc8eyillokPq+QsGbhBdXBlEmjJrLKfVkzhaipFSyfeLIO1gFGv
VzK4bvMNKWo7P/RWglcYOxA8MOl+nUSIqOGjsl6Qdki70XaCRqkeiiQ+2lJHfUiMawl+zjAihdPL
MlWHWPvuyaamMA0Ha3rInfHSU3DSEw83MLMMd3fzUhKF19wv5mmsTTZOxjwsfmSvRknG+W522Fqk
XUd4PW0DUro3t5/1aCyov9f6gX6Zu34M436j76Jxuhpo8OYN9D1W50b5sA1wTkV50FaKw7rdJ1wh
11l+zqytasIckjMCow4FxcK2fWglCfBGdUBAw955Xbg3ZK4b1u2RY31CM7ytQUZq2h0+sDfWBLdf
92pqfzXNEM1659OKBqAuQqWt/E1MXjtUx5SpxDJOntQWzOFyvIzbYS1T7Pfv5i1LS2wGAo53GSnA
jfDUDgDt9DxMLCNItPV5q+x9SrIcDE8AUc+lPUWWQ6DV/NPRv1ay2uU8itdiNxgGOqmCQPQ8NCaw
qkwZEpBHauNZc3exbsYvxlpKQxy2NF0tB/I/TS5XrHDNHksZXALe2jkA14ve8jpzeu2VR1uxsAmO
xo4ApRwReBXOM7l5TBE2L6lx/c3fdWPBYh47069l8FGGMh2QNsvHM572/FuMAVLu/bPZveTWp7x2
uDMoO3uVqyKZMSoADq6woKp96ig7mFsr/vDilNrdl6Z/aTl6Er04IXrlGi5ho2F6SYiVnjj3m+RL
OoV1MdfeI/mYnzb/QnzzSiINOwMqFR7vhd3h5sg1lWia9005HJaOblbXhua8b8UdFUYgL0Q3VGvE
+PGwSfQoTfGdJmCVe30/Qc9kUJxo1GA0Q+fqknX6E6InLt7TxmRKMT/zwoh6Y2c4ZiTZsU9jJrBv
1Fhc5kXOrvtQDtmjyXOw6GzyLQDMhHCe1Wzuprrm9yiR+MnPsdqGCLNvqGz719olcC8x56oeFukD
7qJPjuvuQqK8PDvPfQxzCk+J6pvTSereWrb9WPo26+FUEQQI3pwj9p+dEuvZGyEyUaZz4JTLnVFr
7MBUEMZvNZuIal5D65ahklMxWlSJMhicAcqn/r2Isykh7VEIlso0JaK2v1v6W0OWI5q1vcecngVl
voL2Gr3unuMQfvBHtUSiqgaCF+JuuKC6pqeWLlek/i8J9i4WLn6WLVkvfdG/avlwRWD21fXIY3pO
ZjAf6WBrzP2M6he20lmKaA/6KgZI4qZCWSF4Ntt1PCvxQCtDqm66qsNsrEcSuUjDQs7Aobc1+jes
qWd9bY98OwyM4nXmyCirN8fiznROK65u60+k8HmpjGhVVApaVEfQG4A7PejxU2VApqUGTglVChxU
u8LtLMONq/Lcz6/67OnDZ9cPd6J/rmL2Ts60lU65DJe4WPSnaj4j3/OZXh0ZXwmCt0HZmSpRYzFy
d+cWGJaIdGcrxcsg4/urjEvaV0xU+cTLCsaZ8dtZnaNUOr7TNc9iKT9bOj6S2uBaGqEFJMFw7vKP
aU4ihe6Zk1qhQuIH1ZfK8JLQKiGsyIEww4UAC7UedcOmyIMSuJIEgLNlMNGB4WHI8we9wLkCWJhs
WrV7bVJrF9fdM2B0no0PwoER7dy15U8ux3E0o7V+NfSXwuBJzbGJWNeq6QKsslQKoBdT8AKkt6mp
AEVA09pZ9pyS43l6mnHAl42OrMr2ygKCZqk6Yb45d3ZssXL+ys0HCApwCj9ymh75VrKEj5GldF9G
BTyiPADp2804Qs3BQS5inwwl8yC6+KrzOPSkq0rziyYiMkB8uUz8keKkMNwWEXhpcbLKIBHkYBVf
N84cqfELdLgrbOUhloQ35F81A4W83MLSqMMpYSJip09OK39mc7Y38UPuJwc7K3bd3i9MGysPSRyD
FWHXpGddvKblclhb9UyNfhlUkiPKxJo9Cx6Lq6E5I2mYQ666SSEuHKD8GpeKUSeEi8JWD6vKREPR
zqiR7/DYP6cbUwgO4jx9lX7fYzqfpPrcCAyiGoCw0yQl7T43nTdCTpu7jACaJavfKyt7HXEus77U
F70IlzUDnG6t1xls/NbXBzbN9QGCig06LXsD86oHm5VTjmLrqMAFsJstCI2pmqt0VAIoDG82GAjK
yY62EHrBRrmAxnC1ifyEdT+nwwGaqFv3WVRn0+27A7lvgtpkr1ngbTG3ihJ7JcYRCpacHEgl9CQE
PwNhPzPlLd1WhFTwZMY5BFCIAPpSWPk7lACG4uptVl7Srui3t7aSMB5K6fHP/+imxm6Zy6c8dh4y
TaZaUE9G36O30oRPrEUkUYwmVhkq6MDUGNuWSMNO+5jZ8RnTQAXp22hKcyPUZPXeMaEssar0hxbr
iNvg8jB7XFUgSF3OIZ62Jt85AXpxgbiwfu8z6aMY16BNqH3o4Kq0RCFF3lLLK3bvfHlZFvvNTic4
KQiW3VWtXbBh/g3KYI/DDlhZKAcDUUBLvTfwkfMR0CtL/WE59HAhlj4/piZLULsgnp9PXPjTSqZs
lr3XTNyc3PBSKA/YQoJb6A5IArAuZEjLUwRq2xWC0LgpRCwiI3gzOPyUqFuzlQeCFs8Zi26+l+zJ
cEm50VsOyxoxweD106Nh1kmkGuIBnucnFMeRZjf7l5TG8cmKmwDsn3Mic7U8TtZ8j2xp28XK2LhK
cUalpjwjz/SNxax3tPsNvzXOpW73zwRt0Uoq6AorgsEbQkpM7tt+FhI96sWhxWXGPBnIzHdSpT3m
aO1DtTJ3DUxxd7P4BbJUTsPkBC1vCQijRtmDKwY9+eOWoK8BHaSRjEb3NIdbsB+7WD/AZ4LNEyLj
Wk8LPNyuQ66wxT+XoR9C5CmJhux7mnv9+Od/csPjLnUc+uRyfJTRCkGjql704iVprfJJtvZds7W+
kRgPWqrnkeKQcKqctVmIXWqL71HF5olje18ppeZDbTDOdqe77TzNu5GInpvwhPoeOfvtJugP24Cs
a8wYVawMNgRIulmscQDhLlBgr5KP2goPr8QI2V4jLpXINGHPrPbI1iMcH4C0uRagMrmEBXf7YrUv
Rmp1e0d0p0JL4pOqqTy9yMSkpTMifrXXaZxUwB0Gzjpbw0SknBwpzl1uaB7rklMtWCc4zSbNgs0O
kqLvEOrBl5szrCZrJ8juEEV+bKppX1pLGTrat90sajA1EAzjlnBaMtevFtPNvKpbH+sIZhBtvsdB
aB/iUsr2Y5x/ENewetPAhWgE5p+V2/5ot/p75ej1ybk1oUoKvnHWKa9mugwKe4hJrVRQbTYAcy5b
IzX7lOY5ehYrQD71WuLp8XtFlf3FYjRd69zX0MV3jUVsmaVC3mmZ6llz2e5RpTI7xWWuTwfkkoZb
alZDx9lxIhI9zlLqYPXetuNF2+L0Lq+2KL+Nu7Ik+20u6LTwAn0K9cpH4bwW9nIbSquendT1SU8+
UeE4TwSbzmNF+V31YR2X70JTz5bBDlC0r0Tm6ZGT5j8zoUwe6p3BV3V+oSIXBNdr/KIEKl2ynnVW
z3VkqTaTS3wCWVScU46eFU0MJ7deCeSSXGk8Au5Z4F4oInKG8nVq+L4YESzaX6S/Q9EfF1BCGJ8R
QtbpZzNUT1T6jse6vOBbiS+Jk14lhZGks4B6tiUacx13IbzwlYN0eo+PjfIaobtTbbNnLIgDliZF
0zgJDxPQmUlLfBmBJpOfMZU7HKQpfBYGbklSbRSTNXnZQxs6TnfNkJH/GnrCCkD9B8gJ2x3W2nfo
2RIdaUpKUy3wnE1vxGmE6iQo3YeUp24zn8hRuZRpmxPMt4WgeqYb622Abs/wvScK04XvUgXGZNEH
kx2Tuc/6HStkaHHn78t28+WVlSWdtG9IsQCL0vmSaFITtuTW4moZOc7QjvjzPy21ZC54Rw9Xv8zK
oh/HW69zyuoPkj++F3dOtacV9ribpfGh7zvKUnR1VHJaunB0j8lf28jSqkeMCmLcWL3wRQ2N9jBL
9KqIs3V59fEsCG+ecjuwMbh7Q1VfEMaDWcmt5lQxfVViy2M55Bg7rR5aVXIbkF/vpaInFRvtLdmV
EORmosZ5PwVW16NWSYdm6eKdZDZfA0FLNOXq7hGyAf3HToJtlHCvpbEUyibuz7QYX7U+7ugZFaBi
Sp6zqTsiT/QIA7tppRrCV0fate3kE9gzkTuErYYY7ySy84RCBbWrUwMJl8w8AuDx0hjinlBch/2k
U91Kko+iP5ZSUYesbXjJlzWg41UdxNShGm1+gtmY/dhOfjNZoubYuBmqKiAOwArRiVyrtotDfHOX
OEW5Kk8pA7UNJnBiNJRLHKRVjR46fLKJE6D2h8kMkLVwQvaQMcJZitSutb2cHDb4s3YT9MMMyrM0
Kl9DLyqNLQl2Ur/ve/ttodVEHi80j4mdrIqn+F5BpaLShoC8Yz1h135MsBDeyAX7BPvKZmnkSTmI
p5PZNEMHixCTELUPSYzjtLiQmdkzSt9Zash1zu7sAtNrCgMkywYjMHv79uxqyrOpxUEfz+peT0QX
Srr1JEn1lySK6bGxjJXhUsElAbHJdbGcsLKl+knNYuXR4ADjdSPjAdwOJuRRNXJqA7Fm5+y5glK0
xhXaGUfcpfbwIuX2uKv7Cm9tjQC3dNRqt7DaItepjIO1mVJAWibxErXlPOQiCTpIMsC0beUZUafK
ObC4R3tKsuawGe+1EeZNvPyEW2TssH0h6W6bj1jEyc8tRxnZfFpovM/rBsgP7yLq24lPsMiM11H0
1rO2smbHIkVYc/tjuzrYy9YJ84mePWWVxgpT5ZRG2YCFUTEkWmKM59ohfedp6qMenGBIGGf9nHVx
RFHMCE0ZWsRxBW+9IBFFkbvu0i5t4xWGY4SJpnQXKmQ/w+56bFQ9O6dLlp+NKl79mIgdz4QAQ++F
hgaJO8rhf1N3JstxI1u2/SJcQ+OOZlKD6PsI9iInMEqi0PeNA/j6txDKZzdvZlmWvcEb1IRGUqlU
RABw93PO3mvfvzjzd5GdafDjLxJj90Gvc3rERk9b0A+tjZEBLDcLHPcqZ+ZCLKiGuh024gCQVvgH
NpXo5qAiHOg7H8jHo2PFZGsdVYY8xmHQH1HoJJw/nPw8uUF1Ju29OmcAipZWTBq3H7PbdvGoXewm
ap9hWWwAdY/PSiCvkfanpcXhsy8Eg22k4OsI7t2avFgiAwziuw27MA4oEkhUHOWwVbKejnlR3eBI
OBfJ2GRoN35qmocSDMx2rCkdoylNHrCTbas2/6l5VX1OkvhQBpSaDpAP4GfxiVjIEMlMuqu7vr8I
qrutVSXvE+01n+TuW2Y0yLWg4NymcviVYZpbBSngOj/K81f4IsWKXB6Hx0KKfRBiESfMy+onOn1O
IEBvDfVzXol31M0UbrnM9y3byCss33Bpxzgabaih8K6Kx1qL46PX0h0i/ebRTfr8kaEsxBsP96vQ
612MJ/XZZV/aWJ3s1zkoow3naDJUI3tV1iaK/Dgk4dGKu00a1dbOpgu7KcqyWVu2bRwqK/01iRgz
CZxNXcBvhke1yvrpTPgrBghPVBiW/YdMKXMzNOw+pV4yakMzf3HnL3ZvfUwzPTpkLNXUmn+dykq7
GvOXBLrMMjHES0xpsISfM9yaUB9uZmzTe2KSJCxP3e6/d52R4hUrL/7YTluXmFcXtXToeek4dpcR
7GNKfJmdUa0duRbDg233w4N0A3UE4v1K/ra3tnQ2kaT0WnK7h+5cGihUF1mGdNZulgQmjTvTduiG
lAWBc0kHGoezy9p0Ec8v485KF2ig7U09Sevi2SPhkKNvbmyC3E18lvizAArRH8t2eRk7N6KavxwG
puxaqXkl+8xGphfTzoMoNNKCrghWYKg7nsLBazGg5tQDdD0ZshGQoCdw2G296S5GxB/0KQhdbWg2
yhy195ZqNp6aSyk4yirwaAs6L0zu0QdUfoCnydGyw9DEwTNOF0REo2S8N8FESMAczoZh1hkZrzSS
BhO3MfdGyTHb7kof8Z31jby15lq49LmCLLE5IeXqlEtmGlAoMqj8ReMsuWWmS2V1u07ggYqaWAHE
iUiACtroimF6lZROswqnbPoMp2LNwu2/TYGOHidBc8jz+x0RLsc0VVxJJlKvc84WfFB3F1uY/FmM
nRuJ787N82lUB7FGgy+WzK1R6j0H1iCfzBQmEbxNn8QVFM9EgeSx2CXmCtWbfpZNy6kMgdjSRoq8
DLqUw0QhoLNiiqTodqHq2pzgN2EMNyQ22+o2Qpreaz4cgzI0GA7RADrgnim/1XNR5jHuHhBSYloc
b05CF4P/pdoO7midESZvcXgEh0iviZax6o/Qt6wzSCHgxA5afhMWw4sPcPWBI/lzAJDs2KJbI+mw
Spaw3dPtgIYMgzBta0z910hxJIW3shiqPFoTz5HtVD48Jab/ELh1vJ2hOYtIJOJbFJnbOKcHT+aJ
sRBlSqvH9GsGov1Pp0qdb4GnzsR7X11MrYuwZ8YRDFGya4fRAHclo01axRSOa9ucxrPbC1Lt9X4T
tu5XnYrHDGf1pppw3Vt2D7oO81cxyBsW1LespHS1A6dcq953VxbhTKt6YG7ToqCYDYSs0mr8pg8q
euEvkgWkX4kIEVfc9W+mX3zmvv4edeMrH1C0BAys0463TqOLMCQoGI0Re3bJsRK82Fm7Cj0lPsbe
mLccNs0hp1uOJ9x7sHVnjajdWXVzvrdoSt6/Ue5NdzpxHgk3vRsx2u77d5P4vUNNiCwSM/kcOn2z
1AhoZlRmn2NeoxZjJ8cCJLepFjB4NU4o/p3VUOloybCIUxfNhlBWA50Qe2oyyo8yF9OyrXV0baae
HaVM0y3ydHazMKRW6AR+YKvITqL32m3JeRaKOmgvjfkK7D1q93pZJhbmSnzoW1O391i5Lo3bK37t
JvvEf/O8Vj6EwSdS2teGaB6QPO5p1Iv+CZIdegd2ThIsULfAVBnUEe9PcyC9Dy/RMIS3wXzC74rJ
FsZY5LTOGQkSIKepaPclICcWGmDrg7VMPJqI+LcXaPFwC9EqhyMAtqA9AYVAU+K/OZSnS91JrM1o
msGxYR6/TnU63FnfW6ekpHjsiWPnhFYTWuzT85XEElhFPK1KDaVODt0JidkZ0fBjWDUG3UyK9S5P
1ToOnXwduGKWglg1CwsjAzd8rmu/wG5kgjuLM6IrdYiU0GF1NC9oOEvHShYy5XYm6OmaYbO7du4F
5DfAVVrDiwHLIwfy0gNiOMF3Zl4pU9o1UoyXcnLd9TA5R+YUG8kLPkXG51hY+SUptc9Ot5tNC0kB
goJTr61pdDdpGH0f0lYnRWLcp96wJY8NWWd+chRG7SAA8TzqQbktwOfvvaA/WP1DP2QjA25hrwws
1UP5OdmoQN3hg1ALehiV8QXLUKI7oocZx2gg26gFlTBc9SQtj9pMcHEBoi9NZmInp/LmDh9R1Fo6
1AdvqE96711Jf/lqda1c+yOD/JaGJTbdSyrQ8smQjRF5nFzVmEXoYIutTSNn0QqMo1novsQu66Bv
I7fqaYkkLQnAbjtYazfCw1sYo/ZE6wnUHwxmCWIYjUAxaw6S5kj/DJBaSTdXaQb4ULxLLZ0R4URM
1qaZxzvHowFyjNlcpkvTTBXTHnvl656xmSijd9pg2ZvKbl7qYfxVdd1w8kIxnLT5i2eSVlja/q4K
JkoRjvfY3MDShjjtAK7YuyiNqlWG0bK3ihPH5XorRuoZlZVsn11lXibDnM5N8k142Toi7Wsz6Mkj
MwOS1PtxvNaqpU8AIW5bNF67ji2wsAVNujg3z4FRHv3Ab3aD6PBHxU29KsX4S6Sa8zDJyn3QyKzZ
GGpAr6MNl66JArAiUbhgxiXWRqq7WxoZewINjL0D5AznvzxYz8QT6SeZdutCdO9mT+Mpd41FXH6x
kOebym1Q8sjhM3YZrcel9VPaL6FHBhWzzek6ufu4/RaqDsNm4marqOFAUkfGOp2NXXYfJcgjCca0
ID3WCeXxoCOrIE2UjjhbOG6zC8v5AunvAE6LxACb88nk/3ChJ+1LA9KwAYluygwdklrV0Nan3i79
8NUSb7pENGH2TNI6Yqla7AaCFl4EwyfuqjkvngKQaG3WDARR4J45kAkqK6XF+9gyRoglswq/9huk
HHIzFOgNwfkvfa3Kjko0FToiSLkCQhD9TQocUMI0dps0Wlcm5NO6ji+sXWoVZYy7fe3k4Xs7GJn9
BM+GuPuy5dqm7sZTId4Mq8xOVdY8Mf7016OItYUMKP/IaTy1rv9c2jrA3Jw3QvzaiMF4o5FcszQi
Gd/aHx1MZYgL5xS5C03bJX7eYatp07Cv7OLVpaWEXRyFplVZzKPQZZjtvElzcM8nlJSE6/FspXI4
5Wb20rfikRiJ9ipUf7SG4Mza/wGv5HsEs3Dvc64b0vjUzO4Eo6GZm8wz7qTQYIlyWLR96J3YmUX+
k2VWW1cBbou0t8sdRf2poKlw6DmwIHtm6AZBiXbSCs8AQd0mAUBs2bMWJz4i1s52wJ7WTW2gPiDO
czVG4NPd/GeNvG/ywHdnSFlExPZu9LiP227blXZPok3wCDGTzcvI6P83DUnmnBR9Sp2FQRTKMYyK
bTCdCHoYfjn9e94ZVMZx1p49kj4LYMBQZTnphfrCm8xko1JMCBENEKJ1ck5kIxWIp9D1O4wQiG0g
GMZ9APNBZFgevpB3Q20LDHM5/zWWSL0pGhCbII1Ty/+KzEyu7Dlt2CYbo443pbK9tT5ZA7bH5qci
d2uGV2Uw4zR9ibxX2zbZPopB/LYRSiVjqldGpMWrvC2MtXKYNYbMnZajmEYOfdWZyAzzGIM2mFqx
9vEyLEX8XAEjXnrgdRYWtfOqIdyGtRau5Aj7ZIPd7dmoeIHwb8KtnMqPusXxgBIF/IU3PLrMzFaq
rBM8LfDc4yn46nE6EDsSHYRurE1sdXDHyvrc1E/K5YanqR1usk5edazfawXPHiwywJHQRn/hti++
jyqVwxc5JH2xTaqcPpNi23B/9pbTsByRuDf2P8pEa9ZxhfCCSQe1d+QZJ32CLTUY0Swqfauyzr0v
Am4e61QAcz1LsziM16UbFhv9UCg0NURaPZNE6dFLpaWM+EItMhPRU4IuvikBNbEULwaLZl9WjWvL
mN4II+Ua0yWgfnvXQozvbfDV2EF90gB5s3O7aiX0fo+J/ntr2OU85dF34yMoQJDodqHActLudVOm
i5ICPGD25Ki+OHSqZ1jaFBwJQ/1DNwHyuYVFbIj/ULUVwB0z6GhEcLk94kyY63XZxXfbE4lWzc6V
1aduNtiKSiLwzG7iyR+LZ6GxVtA24APqG+PiINYT8gc6hNfIS+v3worOInPkl+Nre8968uKiuREI
7zzTuPuuWKhOAa4BnIcPjhaIXRpkBzPxSVEndukprNStwwWwcrrQ3g7N4OzoigW4dPLv5Jo9d0M0
PrSSM1D+4tbJ+Ewkrg0GjM51HctH4jSLU951K9opBJ3lOVFetyE2pp0MuPrNPEF3W4X0kVJwOQnJ
YJjnkktC2w6Yv7GxCNGgc2QbO7NOX6Gyu0fD1uRWeE64BOCD8tLgI/n/Ypk8Rz/qoil+tX/1TP7Z
Mvlf/4uMlabp/JOx8jn8jNLP/OefrZX3v/LbWmnomCEtjxOHg2TJwxb5f72VnvMvS0ibwZnFfyTu
f/KHt9LU/yUYa2CrdFzHkpY0/+2t/JeNlJk2P65MiWbNFf8v3kqBf/PPzkrX9kxenTBdqgkLfLT4
i7Oy7NCSDFoLhSTFO0/k12bqCQjxtaQgH6+/tF71OIBdu8oWapBjWOain2s/LPf265Ro5yApwVaV
+sfAJjVhJd1EkFz2Cg3eQpcNotOuf2mjyDh1rdBPJO+hLkNXPLGBbgf0fduKftxHgnTC6Z/NNqP0
culyHSZzcHdI61ZDHsKrMuFHMQo4MBRurhMyRMH68pTUrdxEiQh2kaEOf7qOfxhR/2w8Nb2/fTiW
pTu4TqlfTWE73Ad/tp3KpARMlIbtDjRldOrsDs4WyxrH83MVQjQOJqM/EM443iIt37bmRNYB7dpH
Tmz+glNThy2zRdpZJYJ5lzc+hQ5HV6lmnPH9fcYA8laucpFqNnQMml5QWGH3J3tiiFcK5dlTHswF
0f07CG2Lf36HxvwO/mSsJfNKN2f4pOFIukCu+Mvldxg4Oj1QVjY4vjh2X54sUgDL0te2kx69Gcxv
3qdUHglWLQh2m/qdjMOStj79QghawVkCa91qvWstczTYx8gLfv3za/zbVXCktExXdxGzGhT6ggfo
z1eB0SXygip0mEknNcOJDPHNvZsVpD06f82C4NFeOTRn54o3s4SeHz6OWftZW7m3qSXTO8DMDkn3
/KfeGN4wzXov5JMu0df0m2ZM03Wc6P7aS3vU2DIfb+2gU+B5BOnazGoHjXGxO3rdJrZT8fDPb8/6
i7eZSyCFI4XLMuDaJpfjP99eCSwdz66OAyoudGOFztjatplRwDeJ0idKD9D5DmCABZn0j7SF0GXm
k6TBDy4yh9i4dhq43NTSEWjR/ucYG9mxHolIb8ysvID25ejGkO9RSxtO63ZCn8K09gC4SdATiITH
PraPWjgAghnawjtGAC9uQeSL5T+/UWO+Tv9xr9km66Br6ob0dMPR8Yv/+ToGlZAAVpJ+62olnXem
jpUVPsV1jJulMLC3jKCvlQ8lceh25CR9cxs/+tlNiDZNTGsTUKx17dJSNjTfOsaE6x3CiKnpP79M
c/aS/+VlSjr04EEljnL7r4+EQcfC5jzeba3AUOvSoM9aB0O/5qxbbe5rgB1yUGpD8Iksk3H7EbbB
TtU88mSGDDd4cvRBo+jw+xHPxxx178xecrBskqFz0QCIP3SyXVQQyJ8M00Prz/x9c18HmoGsl//h
Hf11jXfYSuiZYeJH5OTpzl/c82ZF8nk75P22a+hvyEgft9UQ9stusrMf0xEfVMpyHjRXEGNYK2bz
tCAz8OxO4RMym5EZMU0cu9Gzh3a2sJP+hUDOmBivuGQ0DLV8csqo+k1o+I0n+G9WX2u+H/7zQrAD
QqchIdPzMB7/5X5RMqyRwCL5weieXzRCAxaIK0++dGCB02E4IPGpX0JbHUw9nR4K036tkRLwH+Tf
fQ2KSIz84xR2KOqLcSw/Csa8Om0dITWF4RyUFiENm9DmaoSOXW4Q4CGbVvYrCvXsR9pLJMJ4z2EN
v6DGwg5LV+Sfr4zx93uNDdzmWYCRICzqz/98JEYwkeU0tzus+3ZArg06txcvO5tqJGjTdBs0hzAC
kK3n+77JxmXrlQtaJ+4Du3S1rXJXnfPUeKFe/x9emvzbp8/tb1pS6sLkmKL/ZVlC8DwJBeZuO3eI
9wrOHobEtjkAVUUAmifWMbfLPcBGOPMjpkZKdXyMDjXDkGLocOlQoVpHd/H+zy8M8fXfVkzPAQbh
WFAhuJn/ti2HCkShxRhqW6Ot6BSI1PEQzWxbDOreAU0KrO7hKSxRp9FhISzBwZyboIhLqowhGz1u
kd1syMk7ARVzQQZsvyyZ9zKpyXH16RgP6E9ShY2vpmF/I3mJxTdgpVVMGJpaqmWS6flWbyicKqgn
qLccxH9FhCC21fd1GXyJlD6AgmiDmNXh6TLRykPQYPjv6Hi3IGgJzYzPRZc9JokRL/FRKdo5BTV1
X72F0W0kthzbq3YNuH0WsozXVkpVpmggyKL8iJ1uV5jetUOExEQhPDlGEa79WicnhRncgl4UAuZB
DuvUHLF9jng/4wxHk9bClYtCnDKm062cNJUb8MS3sOefllnz08MF4efTHNFrLlPx07aKcOUNbxiX
ghNYMWL5lLjK6WYQs2D4MM3CJhkhnTAlsGPb2rqhcRu0Q/AI7eYKOXlJ/6lYdiNUK8r8I1mgKQo6
f2n1ng4+1ysZU9AHPThBMeHF6wEJ++W0DJnf1fQ0FnSSy4VVm8ec0VxT2Gz+MAQYb5KfM8xKjYk6
OeojfdlzeMFK/RI1/XeFV31N4CEdbMnbpf0ZW1G/zYmDWYb1pw86jYApZJ3gJ+EccfViBkwTIZKg
7XXpUcCSUFd8zZO3VWASy0TAzMo0urfYpsFEZMbEZMb7QeeWBhcOK9RZHkoBbrmkgRvmUPg5Pl0x
iFUrs2aUmEv912A1rzrj2R22csYBDZx1E6JcYCMrcmWs7wtM2UQdvgK1wl0kjr2unnWUymxHNyJ7
sXV3KO5F3H2GykMUYOHkOKFRbxqx8kkpWxpBUYIR4hZ2I//sIDFvEWBsxDjf9Clss6CjaUV/xLb6
o5Mi/dHlJrU7D3AF8NrQTrGQ04OJwa42ZBTqhvZMNo1aA4XDLqJZpGFhno8aTJezGzgIH8ZR5ktw
GHh3BDPQYKL7zCQ0bIJhB87WXBs1ghGbgp+57BuMJDE0PwTZ3QRF1G+zKN7v6o9ItKe6Qr7SRjME
I/ggZvAVdd6e2mTtGTLblCT1gh9Cp1h+D5IO+/vQvQWp3q/q1t3Zox2t8gpKhky9NehiZgxKUys9
mTtwCPSWCpIb+9i08MnwyBGPsYphnZyV+p3vX0JewWGAWBxN2GjxKhCzA33PD9ql1jEOJUQATAwi
Gbftd2PLy0djC22dxxLr6Jpoj0tcOPm2MVkfOnv65tIKerazVxgl1grAPhcvJfbSQ+EavUkh6XxT
0uCgolRo7B8c0YbN1AVncm9uQCWqNVRYHLwGybslOXMCVzgpkM02KgICC1IDSfoZHWf4vcvyAh7b
5BwIKbZOljMd4gG3naYC84p7K9obNYnyua/pt6oxx2WT6/K5QcPH0Y/wnKCtd/W8iSe1/WzMCxHr
hvYkIlI6BZkQP3XEM6kdR98rEsDqKKZVN4SHBMn3N6k/okYc34rINI6uKMj8Vpb9rY9wWYZxUpx8
oxevnWRChRlnY7RRuWW20u2IINEgvpTG+0RlqHXIPaoxdE4WZmOm047+js6FB742qwtzpfQIYxt2
oAG7Df2WmpMfkcr0uLKaN2h16QlM5LeySozHoBP6oxPSWBuYw+AMOzpRYF5CUzVXDY4j44rwhXMz
Roz50xuN8dNL3fgqKjHcaKhLqtmIiBF2rpSkItysrXoHh7yWvZP+UA4yexKtT8mY6CwIY3KQKqlX
HVnkD42broFN+4sQMy8N4Vpj3md8L3Fb5VEonxVKhvuZG22htenBoKAh7Fe2X5cHQkfr06gE3bR0
bQE9II9DPI4sv08N424yo4APJsVKFibJcomTPVdWEz9gMFmTjQvEcTLA5AlXe0aCaYW6+VK47p62
GxMCrUYC3ejeG9DpR+FN7ZdmODtFHNkxEgK7n5lR7FPqLSZu1vNkQRxwwQrtzC6tD6bPra9SaPSd
8O3bNFQFkxVc59xybHJhkj0nrvHqlkb4XUZwuN3RGW6ucJJTUMAsYHrKFCNzijN448PYsDIsdLJu
VDk4b9SRuN1ZTaPMKR9aECQHb0QJ4eUCwA6726bzkNOaWf4JRy9du5zHDl7Xxs+5Rsrg/Hu3gQWA
Es5cVSHoeaX7zZXo1+aqiBDcFlEoFqE3cfETmZ4cciqJLGlvpolXhXLC3hB/3t7QPbY3gl/UQY+s
N3fC+J0iGKHRGriXdP5y/w6tZ2KJP/2inrDnsD6QxzxFWLJCPKFt4cfXSgeLc/8yAedf85AYGOn5
A8NMyKAtIFdVqF8JIK/GkymIt2KsKRfA24DtzL9refx//+m/f5RZBVtelRCuN0HTGDcnZbuFNmrc
ytaivT127T5OBJTbXkG5IgoliRNM6/OxMovJFcsBWK4LTgeXRFZPDoCkc2M2BOVEpFXRri/pdSgg
IQGWXY246Su+CqJ/gEE+eEQOUbMA3E/wR9i1UT+UBFH8PuQNkL7vBYxTZeG5abXz4FflO3qJczIR
U20m3Ii6n8S05319ywePS16mzLJAwBKvPX04HeLZbsqcZ5N5k9GPHTPFkjw3phsvOLS7sc9vqIpo
PjYPQsrpEoe4O3UHpO2AxtbV4/Pvn2Ll5ruMk0CbdbPYEx3iEcKwvddatv3escHFFDI4hL2NxQDd
Ik9NCrEARDct47peuX5RHe9f7n+MxJ4f66o5BPgVqO0QXWQGdhM+D7KVox+FX1vdkuL6FnfyTSkt
Pyrmv5xp6q8sVO61YhhZkGnw5I+oXyXOSEYHfHSmF1gvJob9JBgDwLCiWRrT75UIYctAzh8gbSD+
wZlTcr6mQmlXZm+bL7pmg41pmDp5YbJ0LMh8cHGtH9PQr0pKhsecweNyzDniwp5ocUSFZsJ9ljSP
nTTjR9OxdGQfLYd6rzYpbQYglkPWPBiD86JssuudvEPgmlvqXHcvE4Ev/qLRUspAjDFPQOBZNTSa
2plWBuv7cuMX0RfnX5pHnWFvi7h6KmBGnlxsTgQ9U2NVpn/wJVtEjC5tHWaKRl8ykvw0TkgNVFH1
e71pX0TdTrei1b+EUf3qOyu5jn3ExGAU/sVVcBMGIpGuXSKzdV9aTDO8In0yyCgO4rjYCVB6O7u3
nlrYDt+0ErClqI3HiRbraij74iIzZ/X7364Mqz6oosD8j+CS07JCnJ1ci6EPDlYK9N8kwgmXPrx3
kP4ZLRZ+7IPs5fdfJxvNWCfzZ9Y4U7ceAlJv6w5zaEgkzBo9d3GOmugn7Z9+e/9Jd+UEkycX+0LT
4Zm3Ged02OkHgu21TVsnxEnlXfsY+9mjbnR4hav22BguxDXShrI9ucc2sbXfcvunJG97WxSpzfgj
jm4YNMCotaSddkTvSLhPSRSdiYBgDFV0zLF4DQS6AR4JSt+90M34o6VUZd5nWVj2T+HXC8dOOfR1
5WSsyBLVLw9DZANnbYO9Pe8PsWVDtbpfNT1TEVIcy0HJAH/aGHVwCcWeC2O+TTbccQjQGaieXFza
1hWY9+kzzBtq72U5FqiKQT+Qo30ug3hbVqp8FSkiwUy3NqInDz1I9izqAu0rQFLcaHSb9V0SDSAr
HPXSa3FzrnkogbXxwKgg9XdRorePDU5ThlneSXHKd9owPN+/SBHfftfXjtFvEl4lB3UePhnq16hG
8S26NNuPlfyMPclftt1kiw/DWRqdUYMopWd2hhKqHzracHsCnX5qbX0Iu2+1sqJ3hFg4TkOii5yq
/pmC9bsikvXXMnCDfe6P8F/jFJsQwA1ONaf79U9M/ZepmCC3yAs9OV6gluJsGFPgpvRbOcVZC71D
kIGD8N0xonFnhKVYxy0xLlgM1EGKQW7MAZ/8VJtkDbLIr7xZi8a5g1Fpo+T+/uP99rz/Dryn2Fse
Or0q9clMsLQJJV/ScO4Y+jeFsKQvB+9bmW2AYrSH2Q2z5MJYLwXP9O8f66JNH5ogfVAKltEsN33+
776jxfMi0Vof73uw1bnGzkMedBz42M0ofIAtf2bOpSNVg1crKy98Kq/WfPhKlAyOok6dxcjp9Ah1
H8RNnhlnJpAvsaVZt8EDEVZQlC90My4B6DriZdCAglPciRdVNLPZIPrju/ufnn+vzSkRHVvD6n2O
VlZ2+N1QTcoEqHE+FRv4Nck2yOIy2SC/5Agyt+RHCBiLqptVUcofoTNlmb5WWzwC3SKtLa5lEBqn
XIenFff1zmpN5wz0xDn3bTLtCys9O6FFPqE+Aj1C7/lDsFfQw6IUPpOKU3Z6cTEqBi6ItjU2yAr/
6fw7s6vdQ4Kjrhmr3RCP1XvGNIbHqQ0YlRTZhvGCzkCVacRkUIIAQoZZGWFwMbIqv0li53dVTxVS
UjYvG2ER/AF49lG6xQclscLP2NDU9xAHJDK4pP5mcO3x4nfqjy8RUdare+OY84Q463L8ujeOyYKL
twMRbx4n7qeBtQoIYxJv9Sg+JJMaP/JSz1e/73BqxgcSDcm4nUnoHAXcA5V4nNnFW5FG2iWptC89
q6FCJq5+HmVU7/pC5usxZJww6E62AW1oAG0JU26OhhHDILtVpiyMLE5c7gjBERfHBHaiCrtFPBM6
wM7oNWxiPSRAq/WmZ+KCH6rkwWuan0k22kc5b10JcS6HIh/RGtb6dzVQHsZjqR8qxw3Pue0bNFAy
a1fqEm1CE3I4UYj8SHPK178b9EkBS7GdJu+a4nLejiG2SewD6WViegBcddhAPC53MWl930T/1Wd5
9JyD1Z8MSOVZUicbAtKx4LYN2yRmOsSY9y6eBi+jvQ+AlBsT8QLBnY0Jsbmc873ljIlu8Z9d+lQ/
urGXX/Gb5AedPvTiflYISB3ZKCu+1Uzi2QdVsDJUrzbkZY0fKYEWTZbiswOvEtdDhMASm31rtKc0
7Jtz+aVrRfCd9sFSZT2jdeGw4ZMhGt86GVJvteF3NsFp5TbepaiiHE0Zy43Waik+ZAEzgvuRnIu8
5+hW8ED280sFH/n0e6ZlhlgQMND5bhLfJlEAM5inMVgMzC0l6ojRA1ZMU2prLo/5wuX80gIpn3I1
B9UPxkHUOmW9FXX4LWIA6W7Ddnf/tHQ1qVNNIBW6svHpfurUJ+B6qwmYQ5YU9sGoOdG22CwfGar2
y9rEAR33BmEJ8w3h50RGzoctNTH1z1sCJpQR54cwK4gLv2+/BPXOwePDY+mMOdLyql9DWqIta8bp
HuO77R8T2BmJ4RTkhQ4N2US2h77Bfc2LNmEwOHzXLa15NOAG4GseH0MXaoVV9/UWrHf9IGGJHLLJ
/dXPP020IVGtNmB/aEEcPJ8rj35mD95Pu6CN+ukb9OGm0BgOw/0y3Wdgv28dvxhmJy7W3vv/qjYt
itHO9XeEn40f04xUQ5dOzKY56O+YHjZjQDYZnvjuKr3oAB44ebtnbcZJ/uQX1mOvwnqLOhZB02Ra
b8jTjuHocvbQPJAA08FUONiHTqmjsJT26uMlsDM/fehtfVx7Tm0vmgbOGyHaoGjMuH5LfiVjHrIh
MnoqErJ/Qz8+kJYn0Jlm7nKYO6/32oIW1LjrEdgpN2UVJW3Q2pbmG0SnmXVpV48esaq7NAuec1aU
jcbk6IB6BxVTzdtqcvtAQve0v3+XEyi4V/Pv7t9pBdQop5kgc+j0v6pkrB+HLCail0u77XUCpWnr
NCw87D+UbBlTAwWd8SUip3PBmVytxxIHDt4VWmnB1BwUSKWTB6eAZzbX1asX+Ma+tXED2+Zn5OvT
o/Sjep8OIlrmLEE4sFN9f3+fSKGjpZUmchtWw8t96GjJ6Hbfgu5fVMK/1GbleSKtlDGddQomG456
Q4dWoX1bKHrlF1D+2gHb3Ma81/6OvJHrkVLFUK64jNY3teO4p6hxrX2KKtrPG3l1yIGko5N/8Cla
V4xZJNKaUFoDFPTvmiASSou98DTFoG6w6y3ieZG3uCM2ZL0sHObyv2u+rg/TXTekX25k0rdIDxpN
A/g3leflyzwI6fRQSLzihs0TZrN5VkLWJCPpj+8CA79I6TNsc8zhkMXatC7ZjD48Ks+CQdV31M/v
MopcEILWL62bVfZx2Jz0kjKKXtQFJ1D7QBMepWWAtGuECaiUPESRny2MWHCsGrO3UmCviVwXbQ26
toXueCGUIeNQpDWy6HrIFt7GIV15Rb/TWXqS4k7UZnwS6jlQ9XGyulcWuU8nRvPGNkTrBkSwrKJH
1+cu9zHDiRzkGv36dil3BPXR4FSoc9NppOQb7F1nRwEpXlW+MiwK0TAI3pnCjovWC5d9Zn1CzR/W
4ejvk7mhYSm6haTa/h+OzmwpcmOLol+kCCk1v1ZJpZqYKWh4UQBNK1PzPH29l/xyw/ZtYyikzDPs
vfbPapVnw8oCT+RpmLHOwqZIpKXmkdqee4RtaXIkBhOGsjzqkPl3fgfWhhJTIN8dGVXLyPW7Atew
i4Mnzh9mbcHTwUiU2zvJd3gBOcNr8IZcZ+nBkAYDN7WETR3/1ny3eOLhi856SoZZfswMsNIt4ulL
qS/gBqVkKzC/TGYNwkED21Xs8VuQQVZ7IrD7cNF0diBTbQPOi3QPPyPptXxN0lkZxm2HU4YCX2N4
u/hwlfouP/LYftlAOPdCS4yg/2vouFkGbA1917kXOBFoT+EOGE67kU5DI0biGBNYxBQhO6BRJOmm
wGUDrqqy0GBu1IYqhbNWJC0JXGTk8XTLE4jGRQcry3ZkVqIM3fZ9ERK6HE/8rtVIN0Hv3Blvisn6
qjd7G2xvYGTr85AQjFYK70afoDCBd4i6c1RgVQFTAyTMzhu7m4tsAJWgdj8pnDQy9jbgiYmutIHj
6iJMhA4s1DdN72fcqTYaza9C40bSU+dqoUzdzTn21IJ/j7aLoJrttlqWlIwjwcfZzSxyylPrgw9t
WCzs9Nb/0zKkifol/rZBYVm2YshdrsREklx4XK3kWtv2z7x0K4pR4Nh4jgMufuOYixqGEaP+UgLa
hQMY1Ys4CCEMfhDjXDuIgSQqSZDg9VuH2TlJ+vvOEtZpPaHTfSvIj2VzlJPdnVpapBnUTQk1HLFI
0ETtv4ssIS9UXcC+Erpc8Q4F+7KI5YNBXGXIx9KXc2AgWI2SJXuLi+HbUOMSaG73lVryZm6DcwUL
4OCRL4Y1f965RZEflI6LzVAf6RwvkbmsbOr46AtCV6NCG+/GVH6z03pZ5O/2rgxciF6sacQcZX84
MuNAVQCUtFFFNePa1ej/JbnLaqhrcN4DE1H1b59MGTEFPXs5r553Q4+CWCQafMTSv8NJZR5WT7HB
m9NQuBxoG12JvKiA5GHrdUT8g25xCO22/tAd79QT7Mj51rynLYxHI2ufcdyevDFJXxZYAq7tfzRx
T5aZrj8RhQvzZfznVAe3hvfrGSy7Z9vOtgo0DdYq/9AXSiIvxa8P1DeNPVTu5YvTYkDDCbZXebkG
MY0LgVcvtjawpki4qJYpg6b9/75bFjdSiwgIrYxP/LMRwR7giXN1wYwYH02xnqAVfHlJAwjFZNNH
eGq/9RNu4MgYJw55RyIvnunfy7DPY4qvhfZ8ZpJz4ONh4enaSWhZVsAF1UcYo394vZMdKxE69H7Y
MUh2ALExdQe0cDJs6+PUi+RrRmNBH4zmS2vUxIdxKtgPeaumh0azjVZYUMGb+UpVOQVbTAYD6+Jn
FJ2LB13/00+OgtACPzFHXMvY+U1qJVjEMjtas3slohWvuko/ROZkZ1mWX50Odiyf9+D/OqZlfweg
NqwN6oWqxWVRJsDfKbTdfg+3REAZs7qxO4468/CBTJuEDRjTIosGVR2p9G76eczBSImkOA0EDIQd
G6Pd2iJM7RGIsEgqyf/V0gcJNLVM0F9XKhsPKEvYzjGX3PkIvmLWSgGRA9GKs34tuufZ5hatLRHh
1LD3YN/IbNylwmJwu7wujbPskJFiXvgZVRrzdBI1Dg3kIWlVt++YIwW1DtwYAwF+iqm9duls4Rax
VTSiWgxNEySaNy3OQ+o/GK31T4c2R0i4zSczAAseNFJ2ACUVnXki65nj3eOnpt2898QTW78OhmP1
1/bSz5LE9I+ZALCtacaMmC3nMlmWsEtHANoT/UYq7Rvil808t0Eiycn0wRSNWOkIG91c/9qNi4T4
LGOEkdvTwbTdscYE9jRhiQ29DOaSruASZrn3gfVIC0hvDCuNzbDbNIHbpJ+ThM5sZYoBuF4bEUle
nzkR1AIrGoX+GsxorwOdQayDkKVaIWjb5LRFic9OktXl1LaA2ohNike+Dyq7+1prMERsZhTw+Tsg
Jwjr0+LHYRDZNS7jlNVa9i7D6nlQby25liQIgo3r3I82FR0cPaIL6CJXRuKssHHS6Ji4U9f8tVdk
zjNIt7p0sgOhoPtGIwA2HurHBPnj3vLvVT7pV5kLLWQMgKDBt8m6jfsjD8xpHTVsQG1H9MWGBe/n
SO+bY70Adsm1Akh7bj4scx+tXIGMjbtH5mwnvvsBSij+1m6Eva4hB8fK/DsYHTZb72pmU3miaZSY
nGJjH1vpFT3XUzr4AaWuEcHaAxfp1+a5Wz5TQESXNfHufL51fQSw0+YjLPbJ2xkzI7tiAbQ82fW1
76v1IO35CIvBD3JCF+qm/yw4IGObftN0Uer3Ppb8pBBnleR14DXwO6bkyfIABLSuc6nIRoWa2SL5
TrNwRoW043OHrYNHaYWGGmjZ9BdOKp4RJjrQr9MSaNxkp3uW2J9sRPuobaFemwNQrbRudqafL6dC
Z8+UgBIE9YqvzoedZtVnO22dI4HhjDX07yqHtjTVTOcwOVWhGJGmmUW9Gzv/rVv5IHArfJcd8wkD
xV2GScfRKnFYGmB1XbE5Mpqnwpwf03VJLn7ssDTGppAVScHv14V9Mhl/wTTKgz/qwGFyiudO/eqx
8ZhpOoG4FftqmVL4WX1Mi4Ozh8rhffYpB6yFR1Wzwm7VLeR8lHwtq1tvRmixNtbDojQUdjzAncyc
IB2wrFr1wgVLAANxRMZx4gaMioJbpXWMD6uUJ251LFpqPdgZpX9NKxwuc/2KfPiKUcDYe1SD4G8p
bTBRsx7ZSc9cdiNZ2XvgNRzI4i8ZxF+ExpCIiKRr58ElKPBd4xmqrF28ZvHBHYsDpDWBHVh/qye9
3CtfXZMBr6M/khwwE5qE8S4rI4fgc8CCt7U25ufylQnd2zKvd8ahT3rq/th+6qUZOQ7dtLUIblAY
Osg1vjyP82HztKULgz130COvZepfzFfsUAb8D3FrfWyfwkopMQVHL+JMwm8TnqIKwa591oYCviCe
ZIWvvM+0ky1/0A+9U9OTbRJijLxamxjMUlb+ZBCAjBDTjd/FWMIuhQ7KkLredVaPTqpQH4sD9th2
HEzk2vyUQEiFGciVEncyYApVYRDY46LTCWdgnxWT5x6McxWU2fwFceqgfBNevULSn1oNe8SBvy3j
bN+jlt33ciiDgU4DxLRPNqNzpCilfNW7Z+KrLrCAPvL6Qe/7D6KivGAA+Up7gNMttwUDFppRcytr
Ks7biKD3njBUdU56f9wn7VDsCxeOQtZ6rClItPCnDtmSUzGV5znASahC9nnNUXTf3irgoXeAvO9I
UUYIadQyLFz0dCxttyWZeRbYau0mTSLHjWlagCfsO6LmTLN7ZaCCOSvtvBMMGUy9Su4ztkHBbGBG
9fU/uokjpB/nh3oD0s3FbPPp5bQXjsUDQkipVFwjyiRMrZavgkt2u26YmNrPJY/SsZl4IBmL/nGq
zDqYMbCc1IayIK2JGZKz7J1KO4/28yxs0t4HidXf6g6JIF1EXx7SMjto9oRx1RmvM1HxD3ZFXUdz
soeoyAQHFiE5Py5YbrBqu6p2IWapnogrA0hO2cPE07LxziyY04/tu4EZnOqGWZe8+AiLwQ1MJitz
6MjG/DaVmFRrNkZrr8mdKRPALv17j+PU7rxvJfyPIkFO4qb+KUYZvpc5iawUo0fCPuu9r4SN95xU
itH8Hlb/QqYtOQb4wgPk/WA6/jBdM+/MDouRA/e2tHyTUgDuJafpnd03d7b/QFRjfe5B8trNa0bV
eiSbxeEGdOZdGTMHGnABNcLuTlOzKtIkzsrTAyLk0DEJoTG/nw5aOrs7s+z0g6ElQO6Hv9aIIEd9
EeJXQZdk+2XXxpvYDHFYanm8il0akx6LzKJA3kv03FoCphMEl+d+3gdA5ICfBHHKHqvh1aPCWEmf
UQXCK39F5SW/5iRGnkvM3q6ph29NsNVcEfcpgu2x1UPw73X7Hxhxc2ePM8EKc+kG2z9C23v09d/a
XMdTIshmMvDV0DDmG2hvvtpm8r05+UgwE1dp/RDmwguwfT1BfCO/M1JWiJbcO3LdryQQ7/Uu5ZD0
i01JZD4W3oAiAUEJu5fxI05aeZl6uw77WbIhImPQR8DBdC/dY1NzyFjiD3ZgkGXzsajFDwmK6HNx
AD0g9s2GyoeAOrJBIVYParXUU4LopgxHPvsscLNUKv36kGXWX1XPBsGVDJtJUjtCiSXdzi9+55T6
xauxFvvxtO+X4oaeId0jQPrWiEVWk/FmQ//kravhuFPBlnqqBV45M5CeIkOS3Dbx3+cqSo5yGz1L
ssFQdPlFoA8UvSqnGoUJGrqJKiJzWpCUTILXtXxe0qUN/VIL6BA59Zvu2vUNf1rNP4ZNpYnLDx4s
cl/qvg83J/chZZqx7/nw9Rx8pZxZz3MCYiIc6qk/6KauHZTAM97V1UkZf4ZxbKEaqS5qSC5EXc6F
vGqfVYeD0m/wN///P21sIzXX0z5EP8avLAdrqrC+OJPGo0cOwDhhUZxyA7SCyw6hZqxtO+MvCmos
VwbpTryjPEwumpa6Pdr9NB1NNC1bRQXc0blSk3FYMdpwh9Jk/eEEDmvCxgd946248wQjZFOcyFVm
vdFRkk5YJwXuwwNDvWxKqGONDa02gYUZDSioBvAwZCXsHxiwC/NlWGq2csdCeW8oCDXX0ZkpE0jE
Rr9ANkmB059xgvIlUgj/sXHXmmYAUMwLytRERxE7Oq+FvgBgiLkNCiOE2tcH3SaXbDWu38q0DVTF
uNqnJrRaAvzw/AO35r0D1HPVixrkOrhLyb6HLAIEtiYCL11jHAsv0wAzYvkArUlApcXc17xt+qRH
ur1mRy13n3VRrxekh5FZG1vJxgVq6Q2vtPwLzKgNe9nchvJ5ZU58YAoHOZxMN+Je3hS5S2acyQCt
5c3GNDkWi/+MroGGZ0o3MlRNuktFSroyQEJUek9pQ03hYX96cswlmsI2N+mKTTkeygK4fAMogdWz
i8Tzs7aaQx7zATWtZvJ8mpRPBTUYriV3n6N6RnOKyad8Tftjw1b8ec3jN19noxpL1IADYMgsZprn
jOneMIcqhCDu7rYOMLCM/M5Y9Ru70DESbY9qK7GiOR9FkPYsmsdsr9gjUgDOBX9VUVQ4SLucNZxZ
ce2LIYmmaiZGXRucyPG9LxbSpAgfU4O0Oqn5j37OX2gEW2NVyK7oO9ntpACf14HKuD3OJVWsGIcA
P/ZLCxYuLCzxqLX1e5s4nKMzBKSqSj+LWN5Q3WFOX/NjHcc/XXoPyK/fEQvLT4aHAOZ4pEYeuzyH
Jy/gxOEsu5W+98+f/L0/e96uyEE79ZURlNwdlimuS1H0V+CORy+B68loxd/Vvvup9f1eZsmLJqf+
KiRz10GJp2RkGGwZy53mLdZBa5FOxeOAfbnoCFkicINW1Q2nMiSY2Y1qzsXQluLb9PSPYepQSgP9
IhB3vkpQP5HAWDa2hC+RiI2qkQumbp7abn1eRb/rmq47CtOhJ1l61mPSfq4nXKpdTIE/mUQ9zBXG
1Bm2D1UjGAXby7k7mRb7cOjqOXMvOhLPNQcS0Q4QXamLkykNG+faNbYIET/DcOE2PS4YKbLcNSKp
E05nu1338uuuevvCYuXm1218TQryXVwNP6fbs0VU9wPCrktj2LeuRTfZUX4HhXf1iVxiVK6ac0fj
aBe+CpDhXtLWzk4De6PNqQI5whJEF05DHNEKBYgVSK6YXKZOupFHhIWioGZZXK2py3LTg10mxKHK
mJybnfmPYHHQuaAHrzWFfpo1M1yI5HFR5QzCjb9zfcgDmSYOueV0ITSBLJrdJ/I+ocLRmJ4VFy6n
g3bIMGkcbPmRoTPXfNBuPtofMoiJvR68p2qLTMSVzrMwNIc+nd71vKYhAs9FaCk6o3gViKLlkeqQ
vguvzQCQv+R7iSRUvn2FyOdkeewvxuw5Vp2GPKLlvu975zrVznH2uODT3i3YLxpIkbL2tMYawnJG
dauLFKlGxFblDOmX3LtnG3HQF95700Ps6oo8u+JUP6SZb6JO6ybiGrBC0Np/dQnFPeIIAnOqU+kN
R6uJQ+rEMpgq3LpIUphXpvUSNT6z8AGIMTPpKZDT4D9WdV/gNGg5yu0j6DIQPTnggmRdzAv60BdN
F2EaZ+YTZQNoLm04jK39TiQA4UCrd8sFqlrNWekkGPHOwzCek8H4MxbFLXe4HMFF7VvH22CKcxLq
Hd9OZTMestT4K5shAQgxPcz2YpMEYRDYUDewk2zUmB77uwOcIwT4JG+dah75ndXb5EXG3cXmTmxc
baG4Nh6RUTEuJSjxCHnwVzfFs+/zG8omNkIE8ikNlAjxORTRD7k7/TjI8JFymhfs6mhh+dW0rjKj
FesUZAVtCh3Ti5Y1e8Tp/Ny7pJ7k+gx2kFBkJjpyooikSe5KAOkl7LJOtrSsbIViCDZOJ9db3pJX
NxI7orlyDVodXkEjoQ3hRGAN6jtIKZfHgfT3y7zGDzBxDobbOUwFSnGRBOGsw7RHmzBF9AnqAIx8
34i8xJywFKGJzhXtxjsV1Pjou8gGag7XzEAIr/x6fe1jiI6cLG/TCNnUIlQbtZoeVMlkh3VsHHWo
wK2v9Y9J+pPltGTOeExreZLZmN4Qod/VNnP8Jq1CPIIiAiFTnbphRafmcOxULQ9qgz/4Ze2dQ5aS
sJSO5ZlRtXikOvHYUI7PFsNc/I7rRKCcuK6+R3VbxvVlLO6q2UyuqVVEtR67JxVLJPz6d4Z0K0gp
37kZzTceJYnxN3mbUnbbCtxCKevsNEE/CgH03U2/Sc6OL8mkf3RritQMKgdrh0HfNU9ZDSxMtfpD
4/FyEvuuLrn/1OnNC85guqWWc6TLwMUV0OjYmV5K4LFL24l7pDEniHh3qtf/UULcLTUrMxg1ViDo
bGH6JQZOj7Y/j+SkoDjzTr5gh+a7xn7wMuM4S5tRjiGdV8+LbwQ+VPdrP//JmDAfeOjZ0Pc62cjV
cakmYieNBrSQuxtajZxCvLVVQiTM1F2w3z2VNjMTN9PXUykRxnap+wEQnhNfe5oXeYYKAj++MuIo
SXm3rW5FeCJ5c0D/Idls9kQX/6MsICXS9l+hTLACcvw3T5BW05FhZ2rNn1iUDAV7k1QadBFwI09b
BlIwI4Fl8jvvnTm/5lrJhqmk1O4zTztoSOLbRFA4EOsN/BUpQw3MOdYCmnR1weazJ8UUvipDbKrE
pbAp0cgFYDZH4mM9gDmBs3enIZSDoz1+ew44XakxDjXr5p3H+bMbP9gIWF/r8Gi2VoFyxhaXWny5
GUlUmJjYPbk2UCqAIpQKP65jNgCE5N8RnQNaFBqEMtFfPAN+CcK+o+862U7nhhxn/+AP9h8YfLu+
LZrTnFV/68x6AXcgL5rtHXo3f7Kgfzx2wx1ptg3Ebu2paBkY/kzk5Fzz2Qm8XV3MZHeT9LRXZo75
RsnHdnZcoJpJdXYtYNL+rlCo1hzL5kup55nFKXscltQzrOGtMmKPUNt8ut2XA5/2UZvoy9ZM8K/m
9Ez2YXBJUXVrI3Rk/r00WZSqgg9Pa6zDDGmjaOnou9jMDkk7PmA65LGjeF7ZbydL946Y4NEpOrmz
bWQmDe3jmZw7+v3VQwo+4o5Tk3bCUPleLfdDXcWPhQUS2andr1jkCKzVZxU7T5h2OIBmvEN03Mve
JIBk75brK6tU0HN+ES0alBGULWhGv5VjZ1FeDjzGbBkOvg1eDXHEa5N9beaoTUUPlGPbOiV9/oP1
m9jHrSIqhtBsMQc54FlpEXjkptq8gta9dmNvnqATEDQx1ow+OnnAtHafOkS2ABwnpmEhT6FMAKj1
/SO6pcCrqwPfJQgKb1JHavbDYsy/CXKPgFA8/bLjA2JelDoWEs7smMY9NOPMx5+HPxkz9cW1TDN0
6pq5ivVRO31DTkSVMZktIkqDZG9amhEswo0GNVYHqwYeZGaw0WZCm7ScnN+O2TB6y+9KsRbx+3o5
4iLrWNHIZ8ss1pOhcEyrhLtw4YLbj6Z6gLMQWIr196i96Jmevnbal4b0eJeV+G0m8okhbZuBWHN6
oQo4ij5AZpoq/gMFELCdlw/32UouUsM6d1/qujzZYuAampszpyJOhECl4wwnoXhp1cvqsXARBeuL
tWfL6PuXMgHuX0+u2Bu69swoS0LlH25mRnWPW+rO6nLtwfnL0FQeypHLPZuOLEzY9ZQnzWJ9R2Ru
0HQ+b4LpV3+09Nkkt3Pf3LfeXapIepxPple/+AwpIkvwFCIotM0Z45xCukJx8IvNfx9vMgq3oHHL
FZdpYZxl5/xZR2sDCRP/t1gjnTpVMnawJPPubI1NnQ5ULLDTzSRcTkzE3C9NX6ozbL/L0LovfrZU
MJH7rzg3zijP1tDTiNYa01fhkfwlMbDsNOhTGWXSa7sokNoFAZ14WLqp4NeLTAbwrHaGWYMv0bH/
VebQXYwmvxWetCMgEZ8CgUagGSvG72I9xCMEInjbrmA5RzYHslrdGxnlsOuWU/mH2g7+Yj3CyKm1
67b4Fib6E6Z4D7XLgsJ11rPdMfo2F5Z6VvrGYowWaB2nKzP2+0Fz3pjQ5AcW6NTtxo3kmBpFqZMX
Z0+2QPjo6qNBT+6T5GgvPT49Qw9y1jsE922K3RxWWmEtEKhzfiCEYis9EQ0GP4J5kIvw0PLI4eT4
Bh2Jv7ah7fZvrBXVIQOFaSxtQEabJvP/0zb7iFPkhVxxz0mOvTXf6KmCJY8njIMWJ5Zt/Osz98oW
7d5sl5stcj0yKpYmWAR54vONax0PYcxbuPfRZVuYLizYnbu2p/+3LVM/dgyOxyZh2mHVBq2g/gLG
4csZl/u8cq8LFuGdw8KuJil9UParmYJUHpIvAznR2YV5v9NqspXW/AGWYtSnVC76yIwYgdCrk+bI
OBvmJnrVRPgQLbwYaR36oWUQ5lgRqCiGq2mZ77D87vz/IwKudVM/rsO4gK62jtaahvEqwdks6WOd
D0mYC7LghiEPc4uCKHevNgwsJnYs6DVYzQjsjJ0h5GeHvrmBNYKknh6fTdCdWsfHYbbKCOgFOt1W
sDsmGsqZ5w4wEqPCkayFnZqZF/vVM6QHlqflE0r9pz41PtO3VOdP68n65Cr3ljnzEs11cwRoUJz1
FaaJj646cEmuq4UWjbUfZfi6sMjixiWS42vdwj5o6jKGeSRjCu9FuOvT4pMeBSwBmP14RwhE6GM0
dxC0Ss17FKm7bqGKrE4I3oEbz7hc0/OgbN8233IDG2bHzIE3oLFeMys3YbaCvpXZ8j4Y87XH1zOY
4PoTVyC14AIfFfO2iihzbyWK0MMctGi8nnN6qgBXsonpQ2hHJLoV3bGT6T8EIlZAma3tEauSt6qT
aqk9SJP8zBKLJ2I4iqc0eXOahIlyNyBKHH+65cn0UP+zzh7YA2e6w/ikdGBCEszFfDoB1Q9Giygf
B/AdZSse2JsUMFrbN1PMD74wHsDLi11nwOysG6yy/ibmGVE1MXa6/TjQlQhRavjBFnLkmsZmKUYG
iPxLOiGGYazBzOd4Fmo6Ub3zP6TlJdFqoICryM+Tw9NkxWhSBtg2y5m8iaBH8BV7awT36k+aM55V
Q/bHLtp/evLoeoREmj0BfGRXGZkd5MQSEcnlPHXdeMtm491WiGunNqd9U5cGsYSm4j+em/yWdmMf
ePXOeDzJE0GQ2Po3qHL5UTJ1MXV7W9QDVqXcxHL+oIvpp1R4hxljFo32Xs1ch3rM+BuhY4B9A9W7
ARYnWXHR8tGYXirDBoitUu5l5FJGr2tsvTYQ5cxs35f1RxJFmFpbweDVPZtSFB9cw57OQN/tW/P8
tdLF0onF16Z1/7bAiAJLny+T7ahDK9Of0tN/GVx9pn5+Ylssw3JC3VDPd7BHK+tflaA8Z/3OOjV+
5u4lazmvgY2T+0PocGRV9l2B37S3xZkDeZc5AJnpz1kQY/yCyIq8BiA3m/90ScOSbZu1Nc8Q8fZF
z2jfapOomz4yBZO9WSHzI7jfJ0tP+h/55duvwGzELRHjbSBiyyqSH3RIhzFtH0jAA2SL+8nxmRnU
5r+4T5gDJubJm+OX7SlNG+dxXP5BLEAm1vt3K7XwMpLUPNMHNmP/PpOI2IDr1RgvcetxSOYz74qd
MZgnTw2H75OTMGeDkkNKm9+8ual8xDuAjAbbcYnU52a1g9i5TJ9d4toZy+J6LymxkMksex/XCksk
9dp4iCvZVgwcIN6uE4JpgsP0YM0F6c3EZzvMhncTDPBAQ0HDEBwxniFvyiCOk9L9eVSTE84gjAnp
+2WY8rY6zt+u5M8KxmmYdPcx8kz2KOASluvgpr8Iaz9LwShnnnGRDdnflZttr0v/oVKuDJ0GX6oi
wQEn1i4ZpXzgiz94kxMJjaggKONcCgY/QaIClYfaZuAcGZo0JYhdq/ttUnleSZRAnPGkXHqAyU8+
49i5WU+Wr8fPevvt4jONVgXBxrL8U5rPXeCoorgWEjN/MwLatRyxBb/h/AFRdBiN+N/KEvlQa04f
TBZQSIqU+n1EsBl0KdKEGKYAO1zEhJ3lnLqFs3LU7lpy3Mg8NFhmi3s4BESHK/t96Fmo+9p2JaLb
GLBf8dBVl4wtxDF/dGyM53E9seQqP1it7abasFkWUHyZM0N0ZXIYFw5T8biimh3GyF2qY24uBtlo
cKaz0zjFYVmTR+GA55yI7Sao1k+CCX30rGd/m4aGWDSVxvFrH1zxjJAAerAc7sl6ueP/aNjfdeRn
jYnGGlh/iH2mRmmxUEiPBLZnW0BZB1CAIDJR/AEpw2is+za8ltw4KvEDQImgGchrtmmvCEEuo9lD
rsN2ENh7GhQ993Ox5JDX2YcGue/81rH+Ymj5V8VhzX7MeJmwSe1Mp4KTXFVfTW398ctj3cL9UsNU
BKk9f4L+gILTow1ZYjQ3EJPuli3918hiyty1aC/26sKTYI+k9D+uOx07fyH9D1EMnefRSGoy2dLx
Ky2xF5ux/I3X9KVKTYutq3kiYKJnHj4i40KKvSMgVUxx9ajZP66R/3i9eTeaWqAX1ElGhvAXPmyE
LtQ9T8/023dTndlHHkgZFFqcRXFSRFVMF0DS40K/xbiLAE5UE8O5EDpJLZI8GbTvN2OC7tCZzskc
h20WfV4YypRmcx2Gxrr30feSwdCGrjAONTuzNSkvBg4qjun43PiAQgO/qom1FcVDa/LNE5xKbFLb
ffEA4qfID9DLfmybPNhZ0bz2IjtVNbP2pj5OGWNY3xn/NhW3EbmvBhs6jH/j2V2MO4bj7F8XxRK0
rbAP+SvYX9zAyZq/gkw+IC+6FSN9RzaO+KWJTwgLknAkpmeWOm5yMoV6X/ST2rbrrdRt6OLoZGqV
sL7Rcn2XNnSvXoeiVUMeCW0t2RnGfGdx/KNGm7+UTK4GE5IM9r3WIfIh+6KHG6liEv8IrBVzdWnk
ubDI6qsHXC6LuQVADyXpZrpzWTpQtoZYoMyXmHrtwYE8P+t7vFH3tocwl6lBfc4mYraqd93R9DMS
23soNFtKYP3idGl1mnRUqsyiMBstb9JlcYoAdQoHZbWAiOHWJm0CymsjMbboqtGoXvzE9o/KJk+p
UnGAYTcOqkF9KB0Vs5lowBIX+2npWcvEVX2GVEu0wzZU5+vuets6AjhKWBog4FOZdrGzHKVV8zY0
X05pP2wIyMPQ1WQ0et3ZAtOAPkxdrbWHrWQKM1zc4oEJk0aNoqNVY9wR1OjCjwMAAZow1gNrF8rJ
mvdk4TnsTH9QCESeR3IbjTFqwwInU+mMBwto8ZTh0cR/IUn3XlNOXu2GJY4TLZHT3sAdGbr+d95D
kUBEeTEbPJl2nDDCLo2oSIg/KeJ7usf0ELvFzCFbEU24GVSqOALEBSKZ094gNVaAwtyB1oK7HCw8
lxjvmr1jGnJfqP4rN8ZfvSwl+e4V7eWyvKZtFqLQ+PIYavEb4pq3mieDhLK11e/anvrTr7IIR3tP
nW7yTWHN0VeGWpuWdq5ZaIwOpAkDp7GJd4KjuNvqDCcN6oT4dysTAFmdj4wBAkMpHal7erGwxyDw
8x/qisleszRPGpkukZm9uPNI98MoNUQf8SjqEaKI03y2a/88QfNjfzejPARDOi46P69553g0+OaQ
1ghImA8Y/Z1JNAVHI7ygVj+OhapuQ0tugxrX9Y6b9H3ySAkeHfCvs59f7AmzxsKLvUoZVZkHnUVQ
pXC9IHGyrGidqoEcab64zLKHvEJgF+ccP4gEyaSqIs+2lvNimISL1bdFK0An9/5VuagkZ+/QEiUI
P19+aC2KVuiqpIo1XPyGR9XNq+UVxRvH6ovbteZu4VdJIkAG9T6StCRs3ygX+dcyMHernzLYVOEc
owh1Z/Pe7JKwdxWyBdfs4dcW6AYpgOLCQ4cf84gwZG3Jsbqk/gegL/pX//+sWf4LELrfdI+9GtjH
LLASdj0dqYaAzFzJTpPh3aFr482JwdsDhO88k2e7tyWcnXVp3LOX4CmrvOu80SJHm93lJJ1nr+xh
HuYNVXFcvdoTSHjpJwem0XwUvkm2sTGdfOcHfxF2duhMgav8N4bim190QpHW4h5pLHmcR4+BQ949
CYXRw/PXb2OTKDdN6/M8dYCxFXwvtv4QWSx5rRLjsSG/pcypupTB6fbEtJe0ZtegumOOZHBBxcwW
OJEdPVILL16qbgZgqGa6eAuqbfEfR+exHDuuLdEvYgQN6Kblq1RG9shMGLL0BiAJmq/vxR68Qb84
3UdXxQI3dmau7BQRVEbJSninqP9qjXA4T1ZAc4L3x+iDcE/d665tvGPQ8IuZGoJCvZ3/U4l9LgKD
le+SkDPVaUqeobjFV/zTfG/I8Y4JoQTM7XieZGUBpeAfu3Ym5UXV1CaW2r7oOoCMlhIqIvnCzTFb
mSq3jyCcdnFFlhSsw5UjNjw2gZ+ySSnIyTAzrbycRa5OayqO0CQw9vrPNH/RwBJUKJP5xfZmdAAj
3lahnUE0aIF3cIRRF//XNsG4jTLvJTAwVgCWxsgGCIgMHjQcYErG3mvnpwiYXygsJsnimmJ42zAF
lBg5uAC7tfkdYHHqRuNTm7gqg4E6PqKODLfWJ+woufJq++JVhKKbaglToI8n1DjQKd4c0RVa6o9o
blk0pOKfV8wl92q+GM3EHmhknYERjvfRfI6lRykCFUfsTe501WKzrWec9LH8MkooOcEwfgPo/GEn
jSnKEeugi8z1DDHyNMH/CGfzviEGn5r1m2VRAevPOyn8n9zAsIp1qwbbN7ANxwFg1yWw5O7Ulz1n
ZURNGK6YWac/xRhZjHTRV0CN36xJbYu+0ysW0BfOpvKGALzpGgG4Ka+u+Bq4TyBHxgHJuplfWquY
bwzMxLsoom17tj1yohWt6CMcLNOKn7wJvLOz5HFU0BrESVnpRH6EVQdu5kqCXLJykwJ5GNfk/7mR
1xXvcXFltzpvZ4mBPt06g+cd/La7RFHublOTmTiX3aNn0GYC6oYubnEPeIiuteQ3CLLXJty5I4Bz
3o4+GKj8R5n1U5bQdEOE5zcb2nFlRObVczPy+u6Jx3Mf1vY9VYqfHSuOqfrIUaLGkbrwurtqrZ/H
SezJE5yZHe6reHjL8Yb2vckukKYTbR8ne5lYpX+JNU52mT4tYZy64LJsFCTkau1h8GzWQdW/eQ6B
ndIo38cRMLXwg2/boOuRyOiUAoTGfWPIgu4yOgfMGT8LqTlLGefE7sb1EFhPlv6SA1+xNNmjxr7l
rfGQ4xC02UKL+kUn5RFTJHOkf6ym2jkhRW+GNK43qXL9VVFSQmthAuIiDT6fG5Zd4ykHr1mU+SZm
EcvleARGUhqEAsObCMyTa4Y/1mji159fjUX6mJSYj27nX1mH72lsW8ydzAB+wTICy9O+M2COswBn
7UI56oHoHmNBX8qDduZfMOJjjyqBJMfdDfnLpoW19GO5n+Km4AZNSNHKmNtc+gGWy8LQgvmurEId
AgonnbBaFlXWZszFV+i0D/7UwiVFH+SLJZvHGP6VgHdSs7njEWdScmr8hZi62GhRNiO73Twm/YGJ
bNp07TpQ/eIiOvp5XRyjiL3NPLZ6Y4qODt6ZPM5snwI/2HoLgTgQsFwyfTYi9+L09ggI9MnJ+4WR
Hz7JnnkrDPIn6gLOtmb8zS0+em1V0DqV/T7WGI/jqNvFY9yyrI8ldhNKTuJmeihMtlYL510HMFJE
me/LkJLTULgrN8Pp3NTz1S+ak18ZL5GQly6gAYZoUs/acVX1Na0Dgk6HTrJiUR4flWOHDzkN7a72
4q0VG8u997eP9Tk21XDXmzQC0qHXr79DVlUbyJzxVqudK7yzF4NibRoMtuaIJmRNyVvl2iQMZptc
0yTpEJp/e1i8iF9dteH/MHa0xXOJks6rrux3tpsyGyTWzndSyRNn0/VGcYIKiSsu6+wxHIh4ihGp
Rx86V/6yUvhUrPMvvp9uEQ6/sRL95RK8ZFmHe7f9rer+X+tN+XZq1SOsHoLBTbOPIBVV8gJt6p6z
iauOy128Hw69VHdpx9DcxHpB6D9Tyq6D6YvpdLgrZtA6EyoN6QZ0EFRS36NcEc/5OdFkAgrX/W1n
D5cJDbc4/jxkNcw2Htgp5lvzORn9BAxcPO+UzX4oMHCbI5ayoG2/GSfNzbAI0L4CKJEX7yw2gSXy
/0iGhI0sE0zsLui+vj1HEU0z+iNKOCdJaTeXoFgKOHxShWZNRUMJa8f2+PE6661PGFKJBK/CgA7j
yjzRu0CFDYe8RyjmiGHkCnMN6GNcHDvJLBAOVXI1Unk2ZmnsAgrqsDAPGxvzATkYKpgb8erRxcI/
sep7If2n9161Y1GDwgcXAOn8K9WkGUWQpivLxUBNAZVb5e256O16NxTi1FXeDjvyFoKRiZa0cgxl
7uISzaOwNU28nPPV3NOKFLenHnHwkjdIuUymazMFaGp2wFbciWwwCZi6ji898wF3m9d21MMmb+mG
TomJgwBMkR/n7CgnmqcS9tQ19/p1bNCt1W4cTQsOJoEPF1POUKLzEeHY5PyIusUoTlwEmXBeSnoa
npAqeiOexA6QL8t+6Ox9oRISWGU+sazgpZdSgJho61Cy5N5BFyNKiCPegOMgh/axURNF6gY0lrzd
JxMsHPI9oTVgaRu9pbz2NeS+Bha4wvzdiecaVX7OsWJ6BpktemXJL+DNWWyOfgv9JptZ+SRT88oF
e+d16YsOyWqzT6EcZ+RclfbRRrsl/8S/nqUcc31Ji1NtYyLDHUAbOgGxgmook2+BnkeCba6v96n9
lIxVcxCZ9VIENpsgDxzUWHkXasBqWHC0zodhQYc6bspOO3yt+QKkPXhDq8UBrbIjNRyMLyayObtK
jKP8hrBlkaPLMUDMWq1Fni3ULP0ZudMh6LrXTBJfZznMtEZZdd2HZM8E0bnM3keqZNLw2daEOa4B
ikJTPEzlc1Y5bKOsjkHZPlB30u41oXcwxW9OMehL636XA+MyuewMA65f2A8jkiauWf+pko488MvY
FqnYFTXfBcya405ZMRwwPn9uYo+mhaeonKs9/V2fWTH53D7erZiH1p2HD4wXlymh5bmZ23tf2C8i
RiUgGvTTUyaFHdHA48LGoAuBjlUB5CDdoIZmxbaagk2AmWKHXvHSiunDj1lsNHb3SKkHCrGduKsg
NjHplcU+onl0nWi2GtVA40aUZq8ZP8+qFwAswEc8ajaZGFT5JST+NfKkeQdOIL2bO/8sbTrwKlhU
8yDQxhZBt5oxODPqtcl9T49dGRoX15aL1Z8tYo1bgcp7WnpwZEW1dfZGpbaNI347bud4RqG7J/7S
4wZPfBMmrGwiOdy8qA/XUVcil7sHzCRki2eKlEYrC7gJ4ExsPJc7GQ7LtpkPefpZ00TBmcgxFvCH
TVwV2JLiJyhaiLgCAdT0/d8sj/0DwxodUpw5XkDBcxcGJ65NKyuWhwHH0Z6PF3r4iPiGvWkxCtGj
ns2UNSHdspBWjxlVbtxTueumOeYUP6BDQoxXj+g8HiZCTGU07mRcPHFeUhVNcQr3MtYcJs3sGJBO
3oBJV5XcCqK8yjaJBelamkvlHGYkFByHvx4uIMoE4kEy9zdZxQ3yfT9vTZuimigjaBXQ2BQR6ihV
KGjJcASuzKImh2nzvzbYAih6k3n0MmaBj185wTpGP+1gUSDlKZrWtNVSJ27c+tHjzlQW8gC8emWx
Nto0sN1XzSFdoLe2h+nMsuC9NKxtKp9rT6cTZP6K4JvyQIqk8caExNl4dKF0fnNCpdnnseftMfmi
3bnhpaUUJDW8py6UNut43r2uxk0bOai+QZI/hp79yMqbQE8GPoCWIg4efJGYTessuk8YAMmky/Yh
ajhym9rWqyQu5HkMpidjCX/1o7aZq3uW1oa5n3q4sQbOGQJZR8PDqqZKaxd4bbSxYv40l79mIYNU
K8XdmxrDYNOa874PBSqQEz40mQFBhnZI18kQ/SUrueg2mWn9zEWaFjj6F/MRnhqeIDFF9YmtIBs7
oOQbbyo3vVF9eObggv6cgBipk+tQdpmbTbGTYwqqeu6vpnbfEbUeCXhn6zqUCdkufid28ZEFFNIp
AjBpHv/oifAzL8xdYXF00VR21FNerLMWm3YNYm8d0ZwUz395xXbWZfO/kgb9lYwQSRV9mRJYVJ+B
cDG9Rwf0/7rR+pJE+IgT2I27lNe5j8e1bm3ua6WHVyXHlCWfI8XVzKf5cZuZSBoe3cR4PyK7O6K4
3iyAzRhLayRgwl5oIdmtGihAy5MJ0sUUcS1DuulcK2Juy75wiMZnvEmJhNRetB6CHHF9iEv7PksJ
insfFoHebSOyeVlZHxg1w1XrqQo6l/EvjidzNaLaHtmBbugqxS+PzWA1+CChzeEXaGiyDfC6DKlz
Hb304mQkIAGOrgRXE8bSLCDSYIf4RJ1tE7vcescsXCt3olQXxDAn5Q+A8X+CZnv4u2T8LDWfqwZI
cuIKnAa+eDOwjGz9JP8LfCxCwN3kVsoT24EWKqkFE8KJj7HX0L1W8wA5rCljquQi0bA1M6fLkEb3
DuQ4lZPvRvCn/8Etz7VLgyfVBqcwBzJoLrqFpsKA49fP2IVzVrSFbj67QmxM4k0kxLdNXj7FNvmS
Yqkl99Nfu2t3E5R2ttqntspwbiiaLvIqfy8FAkTnXDklhy124ue5G77t1Np5ATZm4QArmN3o2tTa
ObQlz00SdG/KBJ/W0BOxEAlyDmuMMhISSEBAGWGR7GHjGjDJcGwYU7SePDLX4wDm12LPEKgW8GV/
szTrUFVB7HPz7suRMJBE89SR/1hRq4a9mGscUAZMU8Z9iAN3rRRM5KyoTgJIRcmJzsheY1PmfevE
f5z3uN1VT2E8EKXeKZ8Jz6xL2xhPvq5h7yULviq3aArG6Ln8SFqCINUBHWwdHUOgQSH4ktWsYhzk
TeY/NgHRh6p/EAMrjTBnlWINhU3CPueynaEBWdD5NCKsMg5UXb82WMH7XEIxJIcHjipM+HKUqkTz
I8kZTt61KPENSA/87a33CKqHRRa9sqQCqwq+b4JSUWDmyjWxFBxsq0yxkWBt8CJox3BiDYa3J4Rq
uFA82YRboYIPwr/kwZrcSsP4xo97pcLwe5BcQvGs2pscV/CqwNyA8e2uCv0/vFm8jgTduIH41xJ8
2SSV+1XnEdZp19xFirBJy0Fma/NS5tFTPsov12+IqrUrBMQX5V5BJOMbb/j6EJ6+6Rz2aGel4a5v
TqImj4ogtU4meBJpKa/+hHvC1NFNVwaemiK7szLwfkVwn84NrpcgoTDcLtiDTnta2ZEz9kRU/pyU
l5DjLYaOg0yCbKPr+Dme6gmL6Csr9DoaTn09sz0IeD3WzrxOaZpeQxJ4oaW82w8h6Hyl2Y4JtsYb
N8o/RnJBlJKxt9KEHX1/QaYmKVlnEBFrgWfiKjrCPr25dtGpb2SUchZpDAekR/tK/oxd0zKQI214
l7HmfTxE6Uc3dsib+mhw1exb8R7ov46tIeIfNYoc1n46NWuxRL0SB/aPbqxbbhlfcLlXCVXIZD/b
j4Hk5LxAL7oZ4rbrHuKe7mViSXqg482e4B4mDcnLCRdhV1PHwaUPS2U6381cL7u5Xftsj0ZDn2xH
/ZIreHbxLvRT/t349vIvczpRD5qDuggveW9PLISdtZbRR+sQ0OUi8tfH9OcYgXMvXXIatYXpyG8X
RoqEqtqAhZjLJ7/0uqMLY2wVv0UufyIIK9zZQf0cpUTwSlXsEDdvFCQ3DtgMr4GI49vZP/AR3AVv
LRi3jYjEJsGnwR4Q1gslr8g5B9rfaIadSspQmSW6XvyyGtSoLgQ2fqZc3vcM1kgV1q3MG4JcQ34q
IE+WDm2IJonaVknMRPJalQx6YJB2je6A+uO7kWloshyZzm2dfBns1koisjiB72gQa0QJoA6jkW4I
PqBM0kgavZc0U6+wc5/jJrlF/KARhg5DjZi9aXPJeP8nxEo3+CjXIOUo96WoAyd1RqMuBAgXc2wO
5KUQHCp9kXNIj9YNXsMrqHOEprj7qngLdHOz0Yl5aQf1O3OBz7yB9KwlQz4U7zecsp8wIxFFXB5+
Usga2Y2+aGu7TqG5w3p50mBdw1K/zdmYQiHmPWftbC8oSRQQVKaF1Vk57YTDsVIQUsZ7ZTaXmtbd
TaIU+97yEW8AcBjJqJpE+5zncDtmwz1xnnuZcEIqZRkUMLgk6OlNIELqm5iZ2Weh5vBcsvB2927U
cWx2ggsAEqC3N8QSQtPpG9PQrSrYWvJae456KlOb0dw25hRtyVPQXhScdGoexfzPmvpjEQYJFxVm
EtNmA0szoMVeJSlgCHk4FEHs3zPCPLjpyEbX51IyDccWwN4oFVB9/8627FtKACCdFvS+o57Lqbs0
RvXF9vjB7u7KsHiJpDpFRYgOz6oHkhte4tehJ2JgOIdOjrtOIl109m5WND/wY2DQvKjS+/N8xmo0
+G2aDp9zoy9hj92FesPCmZ8r+BdiwjxmWhAeXHdb2fRDE2MPjfE1AjJvWgZ/GVW5M55vu3ocOdum
/IHgx5Ht5VDWm6ZeNBodPLdJejH6jitGhCsGVcuYdlk7n/rCfeE3/pKx8x2NZsGOVvCUy+yfh6kD
Sgvnh9+8j4YgahKV0KpmAS+3G187th4QQrm/ZjOmSvKQ1KWOG4PI4hAevbbd4NzdlDH4t4qvqTni
3p6JqbhAV5cuTn44UxFa7cOLjPx1PLPyFzErzoDMWxYEb97of0RhzNSaDr9VUX1ZfTBusji9mfJ9
hH1Aeci6bIND3pbO2rWxRGv3zdceAVMocoLaGKsSd6BfNqgNr6GmBttOET4Ogzfvpmh4icr6Ps3G
gyZo43Vujf+reSPliPvVeQMvdanN+JsE53LuuntkSCZa1AFsSWqDEOrU40cz830024uJ8sNzxp8Y
EjQVP/5crlNIdi4MMKKRM06AicPKMj5CCQR2sKE89HVNXk4q3m3eNi3U1sRNxZl4bAMwFxiAksR4
LDPY7vjKT1k5M6Dk1qthDO///8I1QjV+LCyuOfQNkaET2MtxoXDw2KyhyAoi6r8omqUqAnG+eUj7
vxkaS5zVT0IWMPdW2UBqc0xg7QqftdvAEdCToeYk3hjDfFZJx26GLLGT0ByrUf2WT3oo0498TF40
F6xV0xFA6qmy/bahJhG/GTaUjP+zhD6YARkEgUXERCTd9IMNwEw2J7usHvs624LBOsR0ajujw7tb
Pgmu8dzIA3tXmuZXhKkKFy6FxGrsdi4q5kU64xnHEh5h6Q4soMuHuobFTZoUE4MwtkBIkNLJ8DS4
tKSc7qO+JO5axJekG3ZTCASmCY0XI0Mw9YVAqsLnmj3ktA8fZ9XcBOBJprh+5wmcE/9vOIaufDdF
tE0S5+pGWMnY613Qer76kC/AUL+1qE1l3/tQgMIMbr0F3KCYnpG0sqD9F7salL4f/wsWIUg5cDBp
osMweO+n3p5A4rjSzrRNop6swf90OYEldDzK2HvIkimnFW/tuOFv3PKFqaVK10Egvg0F44AdwUvO
1WXdorXmwBqd/pLYAZUaCve342RX+rKVIisz+tFTA06GHTIXqCT6oWsME/gdt2J6Vuy1kuMB+eki
Syh3afIwFKrYGNX4Wj23nndcUFBtD9Giac07jmyYynUJ+48yCWSZ/NMoqofK8+TBzx79unoYTIoV
5r2biYsYg68hAGc3CgL+4sOkjW1LNQAPp4NfkAe2Gqvnwhr7jaWAteRUApiJ3DSd9SLdEhm2gTxB
V87JNVA+kwqML75h/DvWcyOt4c7zEPUhKU4bp2Ro4+uNMaFOnZNTOj1bVv2u++YY4PSFCEu9DEpP
eLThE8z2DNoELPLK0gxWpSn+7I5fD8RO64whdFWF052acMdASfJWmesc4BWdbWf4xH7FvJmo32Z6
pgyabT7LLMwV3Z+Xx2Cya40E/dSx1VknZtLeYRMxpf3jGuMRjzaa4NhKLGzNr8QgubhhrwNBKZyu
0Ov5OTDIWwgl5VJ4x04++H/VnFyw58tDOlvPdjvGO00q01Y3jmWc9QnTovpKUNM3La+zbcf2e00y
76OdiVyR5gxFHB50wHBKhjXSo14XfXT2HBgJfcBxwb0cekSyLwrYyzQ/ZRyH+LKK6C8RPBJYDlfT
yE4zHtDHopwVtadOuVKU6LrAYybbeJo6ddWuNPa8zB+yKd0mvnszpNJbyzA+Zl3cQfN9cxm0SVdK
n+u6f4Eju7RQQdFr9iIYLoPjkkYq27to6GmUxjHZqpYMBFHSVYGcPg/mjq4CZorC/pqSmBcHxies
G8UqZbJYV1U/Hv3KudSSvh+U1QOfQG5yVRRWduqQ1XHN4LmzwC/SOWxv5vTge3rPiVmsJJ3yngOc
KTWjP78pu5WNmLa3DO5OarIOrukDbmkNAtuCFZaQvnc157uwx/KeTOnGcSBG8FTxd+BpYkIyiXLi
G2P+fa8y67dx7OKudAZ6ZpJs7bDNX9Ue0Wu0stNkGvOeqY/yFbMhco2tR/gK83Mm2P6BRMKWjeBg
0ezMO4PCJTrQ6b0w0vKCDRJDEYoXMARWGrxnKGxZt0HnXRjTTzKgRSH0Op5wd/hMTPu568hFOapY
TPELm/LmkEU/+TYDv+kOSDLBMJPZ6+7NYRxZy/gtxebpXzuNuzrmbujU4ojQddO+/cSDbwETtkhI
l+UTXJCv2jL3kCFYLJUUjPe8SFdtFqQHoqHoA90VGg/DqAnjjhTXLTBuphnBB52scz/HX05bXNtm
yLCN0VyJsL2ecqQN0KXfAseEMA59S8ERGRdWy1QE9zxes0radeqGd6nJpb8ZljovT/w55vjipejz
XE+wTKujQUB35RW1uW+C5E5PxZFYxLq1jfY6Rnqn2AIziJYtSyo8aAVmnYrptG4l29oqEmwFCCaL
sX6FMqr3LZVT6FlIi7GBwUA1wcap1I20wHMbGMwkA3JqJpJ2Wyf3xCnRBkx8/oaj+dQboL080vjB
VnR44UAS7ltvuld/vmkSdvR4yGzTJ4+2v4Cj2H4zu+itQCCkk8aCWwDf2u3lLSrKmRfaeCQsUuMU
NIz1fJcbrAqifFhnHfADms8nNF7jG1M5TW7eRwLCZisWi6AncKiXyAap2xXHAOof7RNIohMsyLVR
NI89ZC84IDSxZW3Fn+cdTsSMQUd7/mvmgP2oxlbsdJTc2J08udJ31tPelMFLiklurcFU0sYpsTUT
W2A2wOEzSH9jhgX8G4D3kXSwOOCBUGELvpxAQjMOxLm8ItkBAaRFY4G0GgZHI7DisLSyrWmRAS7q
a9EOuG99/4ONuk0WNGfuEV3F8hmJyK0DsEQQdQb37LR9csjwra0SbLTJRCSODqycqLp89GwAdRQ+
WhlBq6byz01jkd4J2RmEKBlDXj7YAam22tWfNa7ZJYt0Nw3zS9DZD/0sYWREu64N2j0len+Tjm/D
pDmw+zdk9Adr6EC3ud06mpxqH9g03EI3hoDPdzeMs5PG/zQQpo0S9VgP4StOWpiMOhHrZo1m57MY
hkoDuwJTTq1/yBKwGEO990I68jBJCZ4DY81Ql/OfC8MdOi1dYMSNJw9uJ5kFEcD19BH1w0chseQn
nLQYxV1E1tn4swP56fgM1GmkMF86B8tuXzTvqI0W3U0nEUs0lv9DOxDoVRbJtPiXxDhOo/Szc+C1
8G6E9xN3z4z5Pyhae1dmp7Ed7iVtXVDK8m8UOn4b4tcvylvZ+RIlaP7EWxjvDG7pgM2yNN2EEEUf
3AjlTsWHIhh/XCse9sJMXq2U325i/DMbCZ/bDdezhj+mIJ6tHGnonRdWXBRJ/K4WB6d00+/W7B4q
w6GdmOh757HqwXHl4xX1CZbUIXF4z/7QRnSnWp6uGM0TC57z1hPViwv4mk6Oa0aiG65S1kU4a8cn
fEEQdfchN23kv3bmo+GF1yKzN1PIWwdjPnrL6Y873z9jiVBL433Ox0eOHCrRIqSaySGvObLDsfnL
C2wxXhwxmQTy1/OMT16dkE3tbzW7w66zBN8KO9ljN32rWCCUFpasyuhhZXDGSRc+qdu/iG6GH4LM
GcXvVtQ+a8GVzedkIBiNtTstfltZgKznF6VywGDc+F8UJJgoSD9eaujmq9DHaYc14V2lXg+fId12
5bL0GYFAxV55bMS9bPhyqTHYV4BSWRB17EYzjgMygcgxz2Yq79yw8zd9yNggy3jnOWW89oPoUzQ8
MnRG/XkI93ws5Ym52AnhttoDNzoCL1xneLfzSNxDTlDs6gX+WTBTfcVNwsjHdenMxzjAwarLIdwV
oL6m5RYk2cP5bvPh+QOVd37ECRFFez0TO8bwyMzLywX6M3uNecZinyTXKvPLDTsW2IoWLYajyN8o
ZOKTmZCDm368dSY6vBvwfqRD+sWKkJsm3iMr8q9/lqDaxU0JiZMPWCd75U9PXjzukx5zwTQHKFMP
CZfQHT1vGChE9mmbCEZzk77PC1OPzR8PKQyCMs3Prt+zWeerUuFkLAN9RKh6UgNFekLX95kvcX/W
19DBRIv4RWLa/Ik4wwYL1M3s5Zh3A8q6qOY9523Dc5seeqA9p/KbCMm70xODzfxFIkATBME4RzuO
QC+9Ug5yVDZLXJbxLFNr/bZw3RH6VxwJzz44aoYHFnQxI0QeIXPoxltcE+EOX92Ni99elt59UQA0
iHjKhjkClS4I62m8ff9feAN6vRF7WTkZbAnt/qsck6NsOiidTXhQ3jBu4ScuIEUWOSgofNS6WlOV
9d0XNtQsNgSgw+z3XDsCx8dHmlvzLmhJUcnuvU7Vd7i8gRJndgDHzney+CjQqOjo4t3osxne4oS6
EbQdnX6DcxfIh6RdxhY/sWPhzQiKaxTfUTlDSdU8o8jb7T6DnW/xX0EWcY8WW84dQPVfJz2qAn+G
nbMKN20XLkk3nKzuceLhZOfGD5utfL7TXNf9kk3TzM0kae+xq995Mwzu3rZIPDBbpkQo2HDbXzUX
L740fcf+pozPbUV7cNG6JDzKEliegX3YL8eHxoEtUggBwKVj3IpJ/kqGIti/QFsXQRb7ZMJZsgbY
khES40PDf+tkfHaGP2DzSs9jmHi7Yfw2HQLvRrasPx0Gw9Az0NVdzqJJFC+NM7yrecQhHUzrIBmw
UY30khd4TfAAMjoSDIR9l9KSMbpYltruXOVpvJ3s6pXI+MbDWrPuX/G8v1YQQOD/jcmmj9Xd5CHW
QP4Cfyh7cNyIzjzraO3SJysALZOUTIF5AbTHfvbh2ujl5sS10IwgYQchO/c+g/6b++JQq2mLf7VY
T6Ndbjit+KsVxtyaGFEnmoNiacNoykMFs2xQ6bYcmkcXCo6Vx/dJUn9mMmduU803hKxZhO7WNbN/
RKjnM2GzTWFzA6FTGI4KdQ1ThqWldztnbRps20VNxWcTvyn6Nm8j/nLbMx5bpX/Iic87tL5u04kr
7dXlZpjiT3Yi/9zwZ9awVocIc1xsCk3lCdmDMTLufRNxzmKQcpzuxTTV4+Am3PeWLJkd6ffl0BAl
lMAp8Z+KLLt5cfltJObPDHhx5eQIWshJnY+mHvV2zy7u1dIsygowwVE6vNgE8TejnA6ykD8FKLNt
5dSPvio++iB1WZrmMAvp2trkbvXWjo4HsKz9clnq4qCLeT8yablsD4Lq1fKTdhN4ZJg0Vu9peqFA
bGSEyo/J+GlxDqeVfiD394Y18BQtO3ll159RyVdCCe+fdkdeT0ZAQSY3ksz1T3H7ai+O8KkefXCU
7JkWmQ3ps1sDJ8nOOZZuc65eqxB6IyPJV2nLU1Yh6toRolXAZ2Sagb3mq0j3LI8pTb2lmV1zWlvY
fLJs0eSW3BqUPbfsYU4rrOIgXYSTPjoha7jWKj7HZLqObZmt6Jzj7jr7S3Ar30YdKVUnx8YkPc7E
Om53IvN+KCqq9gmROErnD1MA5XVqSYqw5yf78Zw60Bd1/S1KuGC1RSJD4gPze3NDBQSki0o/ubBG
0CGDx2jo3lo292BwfIyBa7dJfS4dPIkY/tO17Mxyi009Grtwxcr0r6HEM690Qx0J32wG626lUbTh
lDv8ttLviqkQq3zNf12pQ+sDT0VMNLPq027Vg6fp90iNn7aAqsOGZGt5SHF1o4kQ1lCEfOKW7TB8
u1D0/v+HIXHxiSqgcGPlsjelFyAWzb3AvQKMGR9o2pxrhyt/PvE2i2b9Shnj1tMWGVcpcfnyo+WA
1vfM44j1xb6p8PYbTvCFpWuTtayYHJ/rCAunEV4AESWUQq4daFDO/EVn5RqfFlSOUP1TYJLttv2d
O9T95QcVDUm0OG8+XEaEzSw4Z40q2oa1c1Et6j0ufSMwWWmTYrZ8OI85u70C3z6EONzpyw9siuBQ
g+Mn/mDxb+fNfY5EX9inJOr+TcvfHFuy3Nqu4W98vYFCsNL2/FQT6YFehy7KQ3EqQWtNRMS3MrUe
E+4QBJKPrgPfjMRsSP7H2TsuLT5x8+txc1x5Az9D5pPAcpu7YiJb6A8ba+StzBSOqyQs1mYj/g3Y
41kRDrdAoZuoazfGH2Q8IcQJ51vTjzJX4Jui0sXVMvavgGC2MMV44bLEM6LW2dtUSkZqoSoiTZsx
90pDNnhHBfHVyI7u2GyRTB3ARFZGjJyBeMy7a2Cli921XZtLxCEKqhsFNOx66XMoctol9VK8k5IE
3WHtX/kzV1vmIoOXj3uWzto2RYOAj5M7imuEyowtLUKiszNi+y90pgP7JggCfSJ2aJbksuHnhAiJ
LtBb1gkWJF/yCK1I/7EXSs9S74fKep4djb+pG5/c2tv0UeHsQxWWvH3hto2A9eKKpKjXQE5x85NZ
jcXaZaAVnOiblGXmPpxvnuHSG86VHSQ5oFHiA6uRRh8QKXzKYcowLET1yjZiuoIKGldq/lD10OyI
Tip2tssGefmkyuI1HDD3R92iUJLVIWs3ijUhqT/Yu9yMM2erRrSdun53gvoYmZQI8z7Z/MfYmS03
rmRZ9leuxXMjC4M7hra69cB5FEVRY7zAJIUCMxzz9PW9oJuVlVld1tZpabQIScErkoC7n3P2Xjto
+O0CAifomaEbCCCrwF2lHQ/aCCUk1SdSzq1nHEi4g8dBABFs+NhaTnq10iHaLZoIh6vJMgCV5s0S
frfs6DvLlvfecJoX5aY6EG+OLpVJI8CcPgqZXcZ4Kld6a0GIZtyplSOL9PAbrdJHmJe0vYeQOAga
VE3Jb+oRPkbQEVFIS4FRbhiCfVmKhyQmn5ZeJmFcOLlQaUhc3yHZVVU+vYOjkRujJxxF9F+F3he7
ABWR0ie4M6Lc02TKudYxieaIitAUVR81c6yFMXn5hjW909DVWUFzRjMEkYhJGzPnaCR/NO2bI384
06VChQb5mr3nrijWVYL7PxStAGbBpg2IFJlPFnBgO5YuDTGhcBj4ZaYxXpvFRqnBp033PkKwu/Dm
gQTxRI9W/rtpc8m0mnSikCg/tICQwYc1Nstp41QeU1fwVFCS7GU7THgquJOWxFz168iiVPHYxdih
nG3pP/V0Rq0WREj0ZLVuzSBW3EzEXlYXrtscQQ9d2Ze0zG/UJahheRfIlhpGZ2ZdbL59azFRJ2MB
4wBbAzrZ1jhFIfpoObCWF5LzsE3XnbPWZpgCrkzPuc8MY00qL+02bPdLzaSFqxtPU6ZvYjsrdpll
QbPq5KIpyFxnTjsuguZI1C5av+iljagsJv8rN2vOD83Swu93ovnyYs8ofwNfzmJq1Ccd0g/VzQpS
E9w1EYEZXoANAu42RQMezX63bmBgTzmOw6lejCkTLuYTbs/9GVAOILUnhRtMAb4f5oPGbLWaEo1W
VRxd0himsolDeelQPVCu9TkM9tp4KHvzVya4A91sJANnisp7y06dnT5hCLMLHORGLZuj61nlPRa5
By3GOWsr5lV57DOhJcChLSGeZyOLzsiKY48MlbF2P9FK71dd0rnbNvAA0/nRO/FXz1Xnto/BxLii
cc2L6avusWmThNsLBS8Kxj2VYPfCZO/YNlpDp8uObjESXTMdO97LHu7b5DJJqABGlqa5xZ08/CTC
tlinNS0SQnjf/Dk6rXdasZdAA7hoocFiczwmdlxf5FjTbOxmg8UESOGg2/FPY2rjX1Ws33lkR73k
4/TLG5goraWkGnPQNzwFdjc3vZoHzx3AJaYRTNSiK6q1pTVylfuAXIntsg7YEoqHiXGC4zDpNdzw
w086DltgGx54Ye9zhq1n6v6euRQjqZgQW0an8Umh/j2F4/imuonkg7Jx92Mee/ZBs47uHJb4/WCI
4LX+DmXDjovU1W6Cc2RCK+tHDuThFDAz8YQEUudodDL1dmLM9mr0bo0TBuiBn9HWQZFOw8Ygl9Mv
mG3GkVqHMsu2btd/dXQTdtpkBWdDAytSCWzEaQmOeP5SYmraFsTlrSSM+FgNWXLMJQ1qJKIpd+LV
d6udb0z4OFqxFQaxUVKpg18SUTXacLc0AavR1IkwdEpNXFkA5dV0TG8ZRJG5IYY1ARCfVWthj91d
mnvdXQx8E5Cbz9m+n4MEQ2s+cXx/NJwwii2XkrNpUe/vhUHkbVnbgUXvETawnyr/WMBtwYRHrT/O
4ah5AAEv599tSGss7vwRlPOE32SZOM38IynKbJs5OtbQaEU+UvSR24zKBZzUv970yRTj8VsjYzlO
cucRBCLHcNwVjbb7TgKtclK3E7PDZ+3ElJleeO6lDfp9/pMQE/C0pMlx1Y3gpw2oSORoPCdh2KxK
Sw+ORm/PG1IKeNcxiQNwInzVJKPujHRGLMwZetac48lHY51CPoCthMlDz1467NDJKxtTvB9sbbrq
cCF3kdBQCtHcDAyXArVCkDtCQ2S+E+ePo/SCx+yhnDe02iQuC6tU+zJJTGsOsfR2+2IEQ2lRQ26M
OTM14K94MrgSAzNMjnWNOHIO0wzgma2yKhZ7HZAqHA2E4g0Hr4PVZAhVtDoo70UyPjci9w/NX9du
NntT5qdKcPTtCk/cAjsZziIigc6er1xkK/FplLF2lw7VM9Lo8T7O6ujsuAnTCWuMPnomLIuoQLeD
CFDtuqiujjkUO5wGPO/YgYzNsJX0HFMBRVtgNWj9cfCIw81f9z50FJD2BjokOsMxy5rO2DTozn/9
ilCd/PV3bKRhBsUiRiywCRRCIJD+v7LUHF9G2BF6MeC/9dDD1PhFzt8XYiUrxEHCyHbczR0qzyHe
M4eimWRPYF1EizVS5b+0uGGV10Px+F9/yoME0cr8rnFDkFQWzOATUzW7vi5/OaFlrzPimZYGr9LD
QnBir81JI63K5YQBchdWgXuQxidDjOE8WkV2zMBjWUrWl9A0b9+fEZCb2XVN54HUCnWadF0+JjYC
trAw3jpHNatUp4yMkACK5sgVoTBnOv4+foq7SqxJkODzEjGB54gIF6aey8ehIeZPQJpFtO7TimrA
TYWZubRxRV8IW6ApAnnVtcpDBe30krWcPlyvvGJSeeCgbt8r22meSkrQMCtWk1Exb5ZM6OCoVifp
6umJcCjwReMGaTLgz2EsbzZppqVWfESeN76Wuq0zaulJu3DadVQHNPrTITlKq6QBI+r46njlndl5
3trQfXWl/4k3gFjaVVDP74Y34YvUA3DeVLtLxFH9GR+phueBnGI8yuFD1bvXqiOrq6j7B8iA9p6S
HXFW0hcv2fDbD6e1gFUy4L24Bb4nb7ZwKVhk/BP4lb6MNUrgoCnvXAP7vRAwn0RzgvSqXXLWzDl0
ipl+bAK9EUZ+8gsfQS1EjTtYofp9gHGag/9kLcBmdf6G6KE72h1UJEbpFADaP/vcCvdDhVmpsPEq
dgHZTTZ+bupROHi6E4w/cZRwtA2rrXJhwXWVszbHKvvsU6i2IK+Ms2XkJMoM5QtWPwCQMYzBQCLP
j2nJ3kB8EAGgZfEvZgfbcQgPVVPYTyXq2mUDbeu+T9rrrE5dJ11fQHnCru8oRaJmBr/m+7bozSQ6
+eOkn3pNHxjXEBMIrJ+LphPeQ7TS8B6BZHeTO3pVxEtWMjrJMCW30YU4WI0kEqaWoPronaMSnKHx
32eHhmbLwRoR04SPOm0ykMh2tZzKvtw70qm2eQHxVuZCsVCiLgMpvWVWKHdT4rprGRDMhIHs3BoU
N3FosMxjHozdGFJ0B1ExMweCYGkI9ID+wry7DCgbQagilYninOa88MhlZVFHvKjdWRh7pJUs4Waf
EwK5dykxIAiLFBAN/dSxXmybptfheU4XS1c9tyG6zYhh6RoNMzdTDwmgHyYQKp6zLCuCeGsSideD
iX/Lxm0Wa9W9k4CUd5HggiCG1NC0uxBdO1jFhwq8BLyVftUD0Tih4fJ2CfsoGXOElqBVJ/0ywu/B
jhpBE+1PLpRSgOFpssoYYYm0IgzHzOiJQFylhROSZFs4O5MEUjVUHGozl1Ko859aN1u7vj/vTv6H
VmXTjNKiWdbW66mUD5XlBVvT9uTCK8ytk9fOrkn1t9wUz5wjMo6uhbucXASCngmp1+LWwJkCQLZL
dhkXYx4HxjkaSHQZUeszTHMRdOpH1jZFXYa8KNei94wdStboolyDY31XZ1ubi3Idt42xValCHxO9
MQeLFizqeJQwXEKevrWZ9jOa17+xtu47FnEaq+VlTOxzODLQ10N9Wlmd/mzRrVqiTp+1X04CafGE
8nh45tdhKohaR5F8McLuJF1J3Dv5CG3BPlDVMIERPOkA8WM2x9ApQjCIq0ds8BysglAk+5QlN8d5
42Tab6XBLTRkCQSkT5u1AgMwNChBrSglt6QLDkMXvRUc1BFHQzTAzPA0FAru/ERgYDL9HozMIa6S
/yy70waehb9CtHvWTaxkM+KD+LBwH+k9nsJpo5yesp2x01IXAyO80pk7Mkvhx9XRI/d5MDE2unr5
UFrWmQOv4q6pflW0651U0lVDiVTYGlZqfkzK0CXZOnP2k+Eiby1fhfIvjdH/8ntMpHVt//Qo3BJX
HvlEm60vkp0xWMi/nfEZEBaRoUl/0fKu3EcN4ZXdPK1sMoN+LYrgikZwI0nbiDvcB2DLQ6r9+slo
lLuG26yIf+XYZRvFyXXdcNtJnThVxiNwY9DCWgwoaiuhy1lkKwp6oiXmJ23K4XmwNIrk1BC8BZUi
do4QcjI3K2HtprzAMaPirZU2vxoQWcsgeMjsoTkNkShWjHFOQuUkQPQMjDT72CXQurvpkmVI/Ctj
PBSMXbdeUj+Ppnn4/kWSCc4M8QyLKwcX/eznRrYSkpBH0kBZJhZRirmfliw54HV3dRLeZc2tIFGi
CcjK7ooZP11hzz4QU/RsAINYWB24c1ykhCiO+i22xreai3jVzL4VJ0bI6NIQQ2KYvJUtZ6M5RkUm
ArV/eB2V3r/ZMYKX/DOWdAG7BOKWM2FUtvV9onXPJIg92yP7ZXR2AWADAi/gco3ktLESz7vvK5MA
+sKzZnuKAH3r+bEp48/agTI2GhvRY9cQmvfcklG2K1jUEM8zCikRbIRteI2n9kNUNLVI80tXuITf
culgEsuMe3vUn2wNGSqFFB0flf5E7GiviQeUVbvPOR0sSkVDSJn0rnwQbq6UCKBdmurwHIG2xTRv
43k6vNP86rPGSRKM8p3EeYgp9ff750oDZXZUbjwL51nNa02KkoaUA/6Lucv3Taaq8soMBY7HlJEs
we/jhfo+z9E1y2w80Iv1HwJ6R40dfRWCGsLrgscCVg7R5dQgQumI/Qh6/fHHv/3Hv38O/zv4UvcK
a4zK/8jb7F5FeVP/+cOyfvxR/PXl/a8/f8ADhIbm4GpzHf7neY7J9z/fHyAe8tPG/wrAmBptEzfb
oYdyoBtxfa3pDS+0mZSHJc0v1Gmceg65yjTGHZsus1aiT8H2XJXW48VMIhJJhTe9OwZDpRT76pj7
oOTn4xWCkOoELx9qP8v+uu0ym8gF824M50g1z8z3ZJ20q5gtm+FI6vwS4kJKKv1MzrKhneqb75f7
b//yeuvv1/+pirGCJ9j8t7/+x6PK+P+/z//mHz/zr//iP87RZ0XY1e/m//lT2y9195591f/9h/7l
mfmv//23W7037//yl3XekCJ1bb+q8eGrbtPmPz+3+Sf/f7/5x9f3s6C0+Przx6dq82Z+tiBS+Y+/
f2v+nE1h/NN1MT//3785v4A/fzwl1XuUf/1f/+LrvW7+/CH0v9HmtU3dspGDuyA+f/zRf83fMc2/
GZZj2KyEHIkcS4gff+RcAeGfP6T5N8uRlqMzLbUt4dj2jz9q1c7fEuJvlitNKm98XFxf/G7/+cr/
fsX+9ZH9z1cwz/PPF7AueRahe6bn2YRdWYbzrxdw2VVoTWrSGwJfgTswP0tV3bN6rSvL/PynN+V/
uFkMRuq8b//8nzOlzp7vSGkYnm3Yus4r/uf7RYCQSSEPMQXPo/qaRtrabAinccLIu7qkoO9yj03B
1cmWWtXp5ICH0p6pAPwjQQjtBjfQ7Eojh66yfuHnYKbhAOZzQ+zK/vyQWr69sq123xezTGFqqjPe
1IsZ4YViF8k2edGZu5bl/hlSrd81MbNJj4ODMsVp/MeDhyTCRCuxIxDYfC5yJC+uHu/xR+IpUIZ7
AO0B1CSJPcD3/nsTa29VaMf3RtX8ZtAHz6yvkq1tG8FuDOjzEYT9RKmrdj3FyBI9WXFuE4wgHAbD
Q9xCxxQ2KK2yMx7DyrKp7ArYdQimSJ6Y0BWB5doNo0yXnSqNh6T29QenAbLrIibigIWfk4UH9vI5
cNR0Qu2DgjKJ+10pVHLVhbiHj2YeOarqIHCYDOW4z+5r28QwDx9hRQjgcJjcdDzQiRgPYTf0h3lA
pBVXS9tTndcXoefp3uxxCETT0G9lVbSHhL6Zn5ycSecoiZDVNnNxQiKKdkHSX0TSvk9ilICpUOTY
jihCe/MxHxKdYlfIlXbzDFN7QsBr3Fq0ro06GtkTVS4oqwEZq+37IB8lR9TZjUtC66abK7h8siU2
QSItNV1/NCq/3OvrsvWCE6NXHVICUYqSSSa+q4CeahbtOhVO9yyjILiESQzPYNSPsTpRI3U3zacP
1WL4iucBE+749rmu87fYs7pj0hJDYuhaQWln7/qu7x/qPike+rizd5qAHp4Xh7YENCQcXe51R3+F
IyxOdcTMdWylc1cW8lDqEwk4A4EcpEh1aK9D+548862ZH3tk9Zc68JxLE4/OpUhmY43sgdBXqY7G
3NKPHolnu4RWSZ2K/v77oa3LA3hRfFP/+BLAfTpEHaa5PknxS5j5+FTEAQJgp4he+S/Q0rPUzk+T
z0FFJ8sc6zvUyzNXYU8CJjDaGJoUfsMbeIZPOgNYMtKkW9uG8i6yMeJdymkZQTcGwtaynLtWziSU
yf1JJ/NMQsr4Cuf5Ky5h+wJCkIgPcPJoZaZO6EwkxBLk95US8tSlyTmefG/H+JZ0krnVTOXZNxbc
wNZCyTTET9jhbqDu++co5hQvyoasT71ZYdwOOY+NdLK5P1B3KWnsexPfguV64zWqx/GaUetzmEY+
MTTmGaIWfntmWy2V3QF1+cy9msF0bjccus6/t/tyOPg5ngY0zLQ4Bw5UFuPKIb3lYU9tmtrgbjml
+YzVJCpwRjUEFoRSWw5jQvkgkt9zlSdSeAZZm5B14hGqGmb6Q1aXKMKGVThga6gb6S4IRzQi1Szr
mATErDWPyG8/sMVEa4ViQTeYCHkEbNM1pSBIxidlR8MbAYLc9R3y+qGUE/3F+jFzLBygpiXx/WnD
DfzKLrLr+DVxV4LGyArcTnOIDKv+p4fvr8WVhJgWNsE20QSHJ70Z17qeqYfBG67a99w6atMTWZ40
vNvoi9d7TWFqHrtOMp4u+41dJmDF4RhtaNfEm4LEimuRBscqRwI0JMZthiQ/NmG2ZeWp4RHCOSJZ
wLqvhH4yUQnU6F7Q5WLapAxrTsRt1Kfe9Gugkco5FvqWstE55vMp/vvBiieYUDWaFR9OhdnZJlx8
3otWvCAdiXeDJ18D5cbHhH+y1jvXec/dcViXKexx5NgxQ++i3Bd9+YBaPL5zWgNPcgMXMqzS8UFC
iFwUTPlCv/OOgdOXN0PEl7r10X9BDV2nFTG6o+Ph1R/eMWLIbd4x8FIlgySAv3OmuKiISmqeW5fg
lBgFC+VD2R0bJ5KrktbZktCJnBm4GT6prtlbIUDuJCjY+Kg8XbKjd4TgvXAEbne9sDLiOfKKHhMj
LOqZk+qIfNX0hKAMO9x7TT6dAyj0Y9j2BwILTXJ5JGmhE9IsNa/poc3XJoLOt7ElNxnzJDR+n6ku
u2fZ9tkROQjWeGfqn7NmUDtz1BnOpmSaePig9qGuvaemmT4yR2t2gptmawV6+2RK9Zh2Y/TpZii3
sl6pm5JVv55y79D6/gBIBIIUccnZYzXCwyIYVnwi1gfAyXw1wqZbxpjDEx3UXD/8ZF+Tj+lkT1tB
43yXkeJ206kI6Wu4C5JN3Wc3FmQ9ogy9jaQjrWn3aHcxWQa7MXfEoahr40i6JqKHzHzLnCh56RRk
o4F77q4DK/JSDtA95axZQw969N0w32tAjzdNOqp3RrcJ5qafXWON6G5KuGd8S0nVPmUDKLSoj8r1
9191ZbvbPgagF48ujbI0uX4/oFBP1r3uoB2lc28nJi3QpG3LM1OjEpR2Qkp0b6B4sAJji0aFcvFs
ymFpFoxpBsrblSKC92yzvGVGm/w0TJoOdRzYS9sYPx0kWWcs9tIcxdnzMgmBhT9F3ZACvt3rLDCJ
1aFYGFtxV1oz0U6Zxb63AUkRE2ccSGOXq8mz21Vp1Njz5QyIyOXNwqZfD4a1jhAJ36a+Nc5xnN/X
yrkbSi96oGBI9tKrXpwsTH4B4Tr4RmI/z3QUEHCvjHiI565TdcYvBwkvSvRdMJCkwT65HGVtMRps
UjJxsbKlFEEbFzvGoXDwowesnNGQdQelIgahhpVuUaNWVJp1cVEyO0weaMCglpDfeLdN7BMhze5I
SxAYZ/VeRiZ1o4zrvV3a4U4MwFh4JkgTXW3cQGHCE6sN/WhVZXMymSqsK40K33dJyS01gksQJMkv
tbeKaalXQXZpQ324/35w4uQZXSD3qQHilRQN79y1pntuhqo+J8Mx8tkeK6OoDrbdlS/pTNURmfWW
Zv1P5eSvEYyhWYyWbLgg1VEDwHPvzQ9RmzMrE2SGmDSxNm3cltx5ZXq1GtXCVrE/v/8GzeqKVdg/
MVdnzC4M56cZDfd1iGYp7+Vzm1vVSo2Y9WOIGgdZGuQj19UhBXV+EwQ6LESXmx+pnq/J7TN+t6I/
odlMt2HTSrCzhLaTtl0+QncI1soL80voJt62hDh38FwNWAEl80r1QXplXEsfg6n1B06SuziOXY5t
DI8nTdh3tLnfraqbtnqH77CclDj7tU43KiVJ3bEMmt7YwureCp8hGo0HWwrS2MakfzDcZG8bOKyU
dKyLgG3JyQ1O5JSQ3GnprtpotKTv7DB7xaNyBv3XPeREqj3EY52v1aA1q6qwlgbX6KNdW85hKnxW
EztUtxqGWB6kl7Sk+h6Y+yws3uHL/MZecMdDQ7SKhMNhO5y0UAynqRp/chcX28lBjSLmIU0A+o9s
v37dz/tUH+tnh9Cf/YA29/z9MFoDPUmLMMqwpAnaNwd64f2FAex0rbD+NCOGlFzI5FmMXKTorg+B
MtqNNxFykBkBS9ooq3PBfgWTN+/OuheGRy811Rod1k9Duh7ZDVV8QcoBpBxm4Kg8cZGWXMNyLA58
mBHj6K0y5gO9W9nrMbAqJqrNR4dW+jIEObQG6d3gQ+U5x/KqFpCoquTYymL8zY9svLCKPoyOSxeQ
pPOQYm/fgIwaj6HExxHiG1vpdl5xe9TdAUv7eGC8ofZp6yEoDcDa1pLs3RCx+kth1hbmQLAzhJtE
Zytsfgv4gxcKooVvsD3RO84vhV3ml3x+yORwMeH7HP7rS6GXVqy5+H9kJQ65HwlQyVW2zzUKJbOy
OZ7yUJh6sNYsMr+iSvTHTGfJUWkavDL01Zdp/CsI2+whpEOV0HN+tebzUEOU5oGwUC00Ub3BTqNE
w4LWKHLRcuIrQDYTbdxxPsCKLx8ytPejScMrF8K40WZqFwVNtq/XqJ4+sO+mV1RB4SGz4nLFZLN6
LZSCyYvd6pSlWr21i4xBHb4zzIp1QvuJLTcq0O11PsIdMZT1c6WJZUve25uiC0R4UWPu8opEhjlQ
oLOGC3uNhyfYi4mjx7M1oGjb9vMNEIKIfKiKRw60LogDjwWxdvS7BLQIEVFFv23rggmZ+WhHrbuF
rGOfiz5EdKhXyKwTOntru2N6WuYcBfQheRwRZSzqEfF0ZBaEDjFCxmfke8ciaT86Z3zs5tIZAV2y
gCdlG6b+laXh1hBp/yHULM/rimmdcHVschlGK9dvtIcwJ8iiKM0J4yuxITB42wvdXqHvWleP8DeZ
0cWh2YVNDeUohrppZ8RVexePpP8gdiKQFsrJluSYNce2K/eUuMzmC0He28ny42lnReK1YGaPMpw7
GTR/dKxjQ9sSA3Hw2jw+Ih0/VtgL8DXhgp0AZNikex0crCgy1gWC51oxFPTFVksALMaugL0ShFuw
hQj2uhFZSpPfoSFJrqoClG452CWiTDr3bSQPbeO6x9g2Q86m/puM/ex9IraFxe0XmxXP6bYEkohh
T+r6xgwmg3NVzjBfRTADIWLhmCwtzOkRsVwWR50iarfBgOCyCjzA9oFdPgkX83I/xte+raxVUaTj
ug2RP3pNOD6VZJ8huM8ZsiG2W4smgjYkyn6nBuIhpvfepjmY6/K5dsiYQ0+5okYn64502nhCdopW
DsmzUkj0VEqEXqC9drLZpynCIWd0TQo/kOSNZowL9XuwqhcXZe8SKSAwZRQ4cQscPFfBL61tr5Qw
IiGNpka+qcnTjPY/iHOTMB6IarLheg/lMyNF1OB9iWUlhttVMS0q8ImIgaC5whQvhpAHixbQVkD+
Wla2Capr5pjQSnlCN+UcUwGTUsfDnz6bjc35HeUN41bmqwF/sBsHb6JFu7Ooq63eGKha+pMxoSPL
0FjhZ++3yjbw99FAVkglDZtloz/BlBbYKSFqgbd6a4lR7h9VmZ5J+VszOiO8afwyoUZsvBQ9QQgd
ItBnjQ+BtqsK5zFSm/dIYMAsdXhmQyPwNaf6wbJCfw1lE2RVke6ReGIoRaY8WkzSMrSOAOQc1XWg
PZBmZnxUTBCDVQxFYWE1MRt9srIibdqNCAEZbvfexOTUGJk52Rl6mVR/hZJwiybm9cARl5j46Y04
hbmq67uG4fDRbM2LPahhNU3tyUJQuapCYgcMExONyNGqpz2zy5TT3TJjp1kU9DzwF/BZeAnAiqLa
NImJG0IrbHX4fhDgCA8KqNlekvMwyQFdKTgjrTAzmv7Faai9p5GR6TLtnPe+sB9cz3zTWj7MogMp
KjwM7MGcY1ohBcaz0kj/PhrMZwb8eyPRkn2WM4f29faAcmxYCLPsNoVWbmCGKrgXINsUc/bmV9VE
7zqJbIQaVk9xhPB3cB7hyd56Ax+e8MrboDFb6laUPe+2HOkoOtGS8z0L/iT3w6BFcB1i0qNLax8H
eryzGmDI/bAbqY8WlURT5yTuq0M7BQ/b76Z0c87WyDeHW9pj95t6gmD7h74sf06Re8nj+ApJ8+Zx
uCOUXgAdjVketCOD2FXgNidVErxW+NpNEoky1M67LPpf5mQ+C2BRSFa/hoZIJK4YPOP9HdMAcp3M
cNf6wbqnQFm6EjpePKc9+tBLcCyLdVWpR5s08WXoSkiyvh4fdVUPG72wnsKOIDey+ypUE3yA2MGQ
vQN3p8NhUtK1ZIYM8TGwzEuKiH4BVXShoylYaBngSNfGltU36paMH86cP1KlLcLQiK2+G8NyOwje
Wqxkt34mrcUFRtOBoQS2qolABqCeovyIXd3H6OAwKQ3P2JQOjus90qOAzqihnQt12KQ9QNN5yiRW
s/B1tN49I4UBmobwtNru0ObBb/SiYplnwDI46k8xoYF1ieYrTOjQVOlbGgpWljB8QWlydWKML62O
WgcHgLEKvGsXeu/4nNtNXTs4XTSxHcfkN7S7FPIYiVAIJV6nyb5NEYQHTcWrfBQ/+5aEIwTAbaGx
HsQG4SQRJIEcsY8uzJM5OCYyAXTZeHAgCkmk4siyutGpF6kFL9cSFbMrwjgmFvW1IN0TPC4xlSQ3
wXAr3fU8VllWXgNfLxVvnTBfRZ4RlRQjY7adaBPnGjxgm4FnVdS7tDDbMyuCmjxiFCobRxGG33IO
44GxqlqMxU5l0aGv2gffqM/EugAW0hSybvtJ9hMuV1t+JVbxVVn3acINOAzezgqOcjR/FY7DWLLB
nOSMcteO2cnKGgNPcdle9XpEMj3a+lqAuF4YpJAkA76LuJvAAAqacVHUMvc0tjrdQDTLWrPNrLrf
aAPk70wvWRAyFKVZcE0ZHOKmIg8KBNyKLrIiFpcg+sHHmauX5jHroGGZJdLGmQQ4N0IxDJiHifHE
QhH8uk1iJtG4dnTzoLzurGpnukV5i40H4cyAVv+nJwAz4jOcbZ0hWzpvlKOjZ1amZ9PZJSYXaZAV
OvlW02C+E3rcLoXNwRWFxM/WOtORoojDSTF7IEiFEs3WzeBYep10Fhru91VPo22lBmyWma8Hq0hP
KZsawedBItMwgsBJsucuwOLnV+5VCyVQrBb54RT2EPyMVN9piEFk0H3q2P4w05byvopeLOY4e26i
XeT1uNssD/YBKbppreDrIPxk3lH5ByX6N9/SKdF51ctAFlADMgipDWWB1cIEG8K6u1R616w6SVBn
Ssdsq3nTxggkcfAO1qImSO700d0UroMZX1cXgNtZnB6iuufU0G3aDgGDYVW/G7N7TBrtLnDYWTjl
f4Vp/+UmJNKzuWDfCaJbG2aHosI4qTvMLIOaJgCH4Y2RwnE1cNyS6SUQ+cIRh+wwLuAooQMlR61/
QGD95TXit+2KK3Kw32ZUYKyz4UOVVkMAdmGcpJbTL5pGgnYGjcjMobJX3mgebSxqHMhQK2nRvpSQ
x3vN8e8yGl9LF1g4u4l4H9IQ/xCHVaA4ZHhNOQAI8L3Mgu0j6kpoWxEvM0T8RJAMcicm6yvLZWKs
5yhs/CTbtsgT6LNDO2TwsTQCkLbB5CPKGjGJR2RZ4/1kCG9l68nEbdJmROcqMy4QOeVrEYt3Hw7D
KlThuz8DwEgT3Ym69UD5ZkQK0RwmRZxTVTlrimJwRUHXX5HmiWVPxhB8UQmoilZ2S7lXLOPEZDUH
7rrJQ4KpfMN55FK0ZziuCjJM/5PGkkME7iKvsh0Xtb8zwgZpWtJwUwMDurf6ghJExPrmry8GMALu
TIQMmDIXk8fxg0ioTY/AfVVP2XCcWqvemr7mXUqhYcMiUItSnnmODyAzcOpTg4Yf5Vt2gAZIFlNv
sQmY/UsX9MZ9aXVvOso7vZTipcjQDY8mbcvAaKsXjULmMk0++X51y83fGwcxNePZI3hpaAN15gwb
HM0QhGNcVxfQ0cUyw1nHpMZHuNVsdGknyJfCjzj1rxA+gVLr0XMz5scx6A/uoFdvfWZ9qhR1izd/
6LS/oBaRopIntxAi2//h6LyW3FSiKPpFVJGahlcJUBpJk9MLNbavyTk1fP1d+MV1o4ME3SfsvfZp
6RUDDyhwTw4sllRHtpIR9GtTFQVi/mvoH7mZBh2DWXJG6bARfuGRc34AdB/Wgan4MEQF5Al99DsN
3F1r3lJmSTvSeJ9T0ZBfYfS1r3oSp8XEhJMplH7Qt1+rXzzP15KH3IqGM1ve4WwXAQZxx6dxYwRG
2lBQgI/lBihPMVXLpezKS9JuFuw6kkEN9Xy3RcDQt5q70TQrrBLmHW84bCIz/a+FUEhBhWfIKPKj
xYwXhROJw4TPcdlYuHzmde5fe3zPMH0fZTnM1zTzyouoFEmt9nzQKr04DLRee2eEyEJJfB2iRO6F
TKoHsu6tnWYT5AkA+T1LaNoK1AsXsjBd+ls0TJSXYuuMaFgR9JzdDNdrmVxXo1Ws2bw2GOvtTrSq
wIHqyn9H+qqY5L1nyn23oWJFueIrIRnnpIy3sSFcxVyRbmqRA+kzsVjrGPKlZ/2BFoIxdbaM1llf
aKJNsBZR6f2Y6JMPSLc3IkNrHDoLxUO/DuFk81WKSuh3g+BkBHn9i/SW/sVaWBUuqTJO//62JmVo
l2Xzl6RqagYpttKe+k25T/RwoVy0n5Rl5lOv2585wyBg4EQ6kKaGDjJvHPPmOqyGIuNgTRYs/dE5
G/pMhN8qQYtWodDHBfboxsHrC8vvXW5RzdSLkygHcHLGZlKsXmpzWa8zybGYevjGsu4GcsQfsF6f
nM7r8BI15JTUlvnwe03kSMS8iYiIySu8oCGwY5W8V5N9MCdXe0AJd43RfJ0dvsed9FzjKhjUYhuy
wZ2BAB2spnqyNiydw4Km7jJ9N+GkpevDZG5XC3jBVr6gJml80wL049o6h9/AZnLFNZvTRJQV2uw0
TW+Y7emvJwhsTH+JipkW96K3CE+yrGFKx3L9ILz5cxTO+EzyFTXDzMIQlf5BU44gWz0F0YIiF5Xt
Rh9snxB/FpdsxHEHRVE7uDrqtw6mFfsFrJRc58mjUip5NOL+05tqJLENFlDWYYEBhvdLIjpPaYw5
hjt5NjQAhbwIyGkfE/S1/Lzvw4iWUdNAEJbF9yQ5dAS4vJtoc+0EJS1YZq6PbLgNGgtpnffA+Z3V
sROMc7e8JvCTdqODcw9Y13qfZc72W39HzW7RTIL0H5qpPw4bOEqdsT9hukbVNfd3j+/+KteIttxq
tFDvqss6tx4mP41mL+Gyahrx4sXwb0oHZNpaR0cdizes22+TpbgnjTMWWM4w6LkgP9BOx7B+JzSi
Yaqi19ZemstomPOJN5lTFZlga6fmeULk16ViCjrIswhx89MgBtyqrtaEUf2WWwDY+pRdjWLf+6x7
4lQhmEycsr6mOm7IVFWAJofpHnujCapcLGHr5NmNCPgitCttoCKtTsTz3lZiDHND/ppizWLHhr1v
0fBisbZ25/Fv3FYlUo4pOtYYlXaD8sqbhRGQI8pODwUVm0/MPfZJ5gzzugwXnlbAER3LRTr4vaoT
xrRIbHdJ33/XCzcbkzcJUJwc+XpB9LlllDO33Gk6wXPOtoKDNv/Ual18m7KBedDqgKU4egDpiHf4
tYB6QGj7DZNoQ8K4N1t69X209cBycNgzwNoNizaH4CigXe+waLv3pnHdg8Rg1ZT5D2LJcocvwwjG
3rxVzICQuNEMddt3bLq4srLMu5QVeFOD2DBq4or44t3MuvMWdxCOVhRoe5YH1jkdiglzrNuHeep8
cPORUdNzKbkd3h9FZ4hy8Y/ICCPNJ0/4Tppf5OK8yabxLVR394pDHNB9fEgWe9i3pMO0MzoFuU0S
Jy9RdxgCI5uofbrGUzgQNhz1NtJZSAAEVNcMvv3ZYbGAh/Hc68SnlYl3mrhu/saeGZYzu0USHjND
X8LJ7HwPb+2jnS0hoWz6ys+JRbdESoJaQi9pdMn9oQ7TYFu0lFidMORujOY8NCoy1qkjG6gS8eNc
8uxEqimgnxj9k7Wy15ERs5MNr4860SUkicSprOmwSOmMkTWkIn9qBk1rwVG1sLh7QNRQ+65YSHsf
LRwHc1QGE2gwQpVZ569ImUvGkTCA3N9Esnwmpr4ZQ3WXmA4H+J4B9QqsAWbjVvwY4PaNmaCtNCcg
TOI3IxauSvzSkBRjU3Xe0tU9svIAHqR/3NlGuRMlwC7cN6ZK6ylnZQydyH60pUPdZ1Zbf+oY4b8f
6tI0dkvVTReiKrXdUoACT0ag9mz4rha+k1ASIOXw6jD4SaqjJHJa6RiV3Vx9FeNyMd0G6hTz0UDz
DGw19RwK2oFoVuN1HqvAnLmEs5FHz4V1T7W6tqEgcQ2exxBqREMD3Owcyk7ERnFSE1rdQ05QenZI
oa4/iRnoJjuP6Ih+GqQg+Cas0vYjYUzfbWwNZ6tB/uBU6tz/TpQpLzHFXZCUqFesKMUe7lUP1YL1
Dks1+KsS18W/H6oYAkq9jN+thPBZ0+BiM+3Gc7aNHZhlnFr+R/TXCH7pOfBgQrDhCvlX7uan1CsA
YbcR2Xn2yM6nUyAWCDubD2xSNEi/tNlYycSevSiSFeQ2o+AmbuzHGuvqJJtXuyzFZ1Zxpgt8/Ric
ID9FOjNBIsuUWYyBjnAd27YDTqbBLgD8kGhiPgOrnid2KeqrGZrA6usqtLTxMYtdDZ1QHKSO7ot1
ZTYyE9GS4ON8EILU4N8Hpjl/U5lfiBdbLiKyMG4Pyas35C3fv91eOp7KF+M7Fdom+9Tflmhc3i2y
KLmV5mdzHb71ThYPZAaQ1SEJrYWNSgqhKcLEipHmrs33Jq5eHcd6hEtgPbK06fbCwIW3mBnR0ZRc
Qbeszi3vmYWVRX3QxgkP0oqtoi0ZSOvfHQMkvyq3iMmMzEVS4rDJ5zXyCWgYecFq196+RQ07QVKX
+lOhk4RoxetbzDew5bmQ8FF3WgBcpIIT5MFEaDWwdbbuPtTsEvYw62CPuFOJsM14ERNr1Ik33Z+V
nC8sRtXl31+N7E9DokR+2bJxzuN4TGuCP9dowqQxcbBGBYbYflDhOlIplxRG5qL9ElYXLsmQbFM2
fyjRI9P7pO/uEjXBtBnk3QE7YVkJ8ewN5UNedslZc9f/LOmY4SyxuZZmjIaWrbGtpW9jB/FbzzA5
9G7gOkxJI1NYv23MbqPWP1t80ggJvXvCOwXnBiTmaPppBiG8jOknM4MJ64h2gNYtQ0CwxWTrc3bX
uADSctFuZASAxL9Mc219ki17Ii2JoiBrrAOLZed1A/gg5PEuDi1HWMWoFzIJ7a8CEBzaXYXcAlW2
nBi8MYfn4M8fDABJ8ZYyOwrkEDN8wLp2V4JnVfcaR0rfja131CVPiT7oBYp39wGKkLrYOvnGfaZz
bZHOCMDBZ2s5hsWoSNzqNSL7xvrkQAUUZQ3NBHbUyZiSrwWo4rHLG/3qxcb7RBkdNjJ7gZmLxFxu
zyRKqb1el/nNNj9KA9Ma0Rs5SX/7Jk1+agvUEk9ef1Sz/K8oG4uyDai65oa5nIkhr+f3xRkKANP8
0nNZt6euLKBYyv6UYYBe5ycx6R3fY8r0MK1OGC1k0XOP2Y3c4boqsZpSunW8dbvZqX87aHx4pqnF
+DCFL3TYRJOydGw29nX67dFYs4w6I1mqAgv7/25w+eOOyzL6HoMwJGLEU5sWqZUkrjcHdLgcAFlz
dtj5CeLip/pcuXF+xKvpNybE+GbYotvPIh/VgdzlfGirG4PZHefhPUvHZaeaJTvijfTTBa7rOEd7
3YbnQU69BOatGDVYXs34d7J3a12Nt7TNH+OliEOpk4bcenx1ZlMcBKEOKByxmTHACNlN/3BdnUty
3PeJB9TOGfn/cUUeVJn8FQ13k6DgT3q9Iy5P/gfiK78j2ueYx1DKJVvBr0MYzz0gDOSQWQ0T7BBP
YIjg87uhcvr5Ac92sKaw1nBGRmnqPthde61soJZzfHYtXmT4pjHg0ktv975a0SeuutIeOKHpRqp8
+FpsQ3/lIzpUK0caNrH1YVLlA4S16uAY5Q9uaPfC+HsOWPReTJ0zutPnmKXa/Je8n+k0pGt3ywDD
rxNOTvCvNYM3m6FANBpoB6jwC/bqJEDYORNISzsWsIxQvHkhnl2SsrGyoZnea+S/+pkgxGxMcGvF
yTP0RRG2q/NYDXb20LL3M0GR7DuDyMkF2IxhGfneM9wkwNbHlVQCtXTY2xfTZD2MydvIMnWKWTpm
iv2Mg3MCdrh8dqOavs+d34ueORPLGfK7SGEMhMUiyvXcqzsUX+mq24GJna1ZqpzkdT7ZfsRSVsSP
uvmRJ5Z7SrWOih/xXOnNz+WA2jAja8VfyDyj/5En4qysA8G5sHWybQ499HfXqLugmLQmQIE4fSiD
fOoavGmE7jhw+YI03qddl/ELop3rFPj12VOHsrUZ0AouMlW7oKz1RyCIChxWmfn2ZMFenfsXkhPf
HZ1ALbbV06EhU8oTuLsyvHwUmdN7HE2fgkLWp/ntGbDmCJ3zXNtXoxdOy81AhUpV2KJS0dY7eztG
dPLv3A+gIQ0iEyoHy2XUOuXNnZz3Oss/tHmWT9sSreF6IMfPC4Rt1ahygTOnq3tBzPWRWW9xC4k3
y0E/DArhVkbOTWnHN4xO20wuZpxDekxjsxMTM32rTXQZIOLuqdAs6K5jGswtLFNgu5g9QbhTY+Ey
wma8Y42fMUhFZ/XvB15UcU1q9z9LQRcqxNydO3kSO4hB+W3ojV0tM3GjJDLQ+djvsOcGmETiZo45
ln0sawjGrDNqkuGE1ZzIjJqEzGx4i/DY35qhO49Zc2sS9+jqkxk4VXItMmQx9IRNJTjU+i+vcoIG
o8xhNdH54PAMnLwZDl7mEQqFc6jaLqEUCg0YrlQTf9O2dE+9pbybWfd/Rrd7FK05MVBjixtnOcdd
hjQMbgXMyAJis10puvMnsahlv7QL/iSbEqFo87vqs9CJ2DHnRk0UICxXMlSZJScwvMg8gVBVTh/g
N6ko04RhWpJe0Be6+5Syo6+fHE875bLrOZjM79Wzp0Au87UdKtqhFlYx0WDTVbLcSkfSDAEpYE6k
aNM4GULMgy9YPtsQ5vpmWJwPHcFsDNnM6Jy6APOrT6Mw7btr1c81oekRm+M4G/8ouFPYOpCcFwCT
OrLjcz36tRp8K6hSvxcuWXIJov9E3x1rt7TudBuh7eWEYxAovHUc2CDTRx3W5FUvKvbPcpOBZCQ/
IjCBGtET0QJVhBa/P+JA8vVB847AkViRVDyrkjsdCooukE/PO6M0rUvyovXqQ6VEjVfw205FVCZH
3oY0SBVlR0bC9GO/QJbot/AxuMoBG6Vq5yypRp/b9vt8AGo9ygGjYlm/KBGbFC6s2Rv9iblweugH
p9nRQ6CXWW0wG8mxshj/r2U6+9ggsmOTm4eloR9jE6co8IhE7mWR+FMFpm3FnqtLEZ8ny9ooXYwL
oNrvOqfIHqqMS6vI3YjzcAbTuwVX8eG3XoylItJZvNltfWYD97y6+pM5gjeKV8Uqbkg4zhEUBGOB
fII55RuaFeJG0PnjryLV3Cq/TArK/WTgD+xEmENQQAcQUEY0PqFbsCQTB9eFtpRMCfpLrk96wAVy
UXG8ccfxAiaR9myjFD/TnvfBLFa1H630ntgsZlyl9UGXRMXBbJDB6Nt6Ma6zD8MYWt+WmxN6+90N
QIk8/hW51wdXleQOm9bKSRX/eOuImcKACZtFU4TKp/5Tsonf97KnGHNnH1OmoGfUoJpWnv7goucC
0zEafPyxx+FCH9hJT9xKe2HN33Nuu9mprJkgVcSM9CZrLM9p2b3q27zWmwxiBTFsMHVJJLxxhFns
zQbO0ST5lBGwU9d4mTRUpGb0rTtOznR0Mvy5TazXhpQ+KqM5XLceH2gI+dmd91vTE+MwzOx/zQ5i
nPXAR9c8plTl6NMy45qn9M+oTXRPdWdgeNaLXCv9aPEcctKO/koECnLtngH6sn46FqDgkQlV1nMM
QnTe9cxdwBPxm6gt6XNLH6S7fuCiBDlXrDjYQZIp+NApM8J4wEVuml9OWwAGxogMjWxufCFqZr1z
8TM4w8SnUP3WqJL1KBkPU2rA1SPDauopi/H1E9GZzY9pgvYN7+anWihy4iHu3hyPj37oMM9LuAqU
WCQYqoYez6jIYPbYv0DY9c029/xhlTF5AV2wGqI89L0dGLza+1KWTaAYMyoD4HFkZk8pNGU6HmKZ
WeaBxXUZddt2dowh5XRy7q+rx6IAM8EZ0TyCyOG0ak0UmHr27Li/GtD3vp2yES2+u2VBWO3MFI78
U0QoiUvXzrUzSHXKZgkvAydAVBPu0rZoDwAvJUfNW9AJ1vDuVWr+XU3wc1PEUMWkvg3r1gGq3yJD
NCC0kGpKBodyPysolWZaYK4m0jJjtJ4VTn+QM3hzld/oox+NfS2cFzwHVgiILYVNgHCLgKoSvvbn
CvwgyBCY75QNJSIlIHsRDyYnCQYNNvxrdTLbDIG30sdji7Njp7Gghp/YpEcnXgGv9mgFdQqfDrV6
X1BQIxY/YFJ8N2L5RjkaHz1UPsRn23/jihk5EI7NDeOv1hIfiCblNc3Mn5VFeLh6K1sd6AVTUlyB
ZhJ+vDYCBqxR+VHavTGh1nbj1LR7Bfn+KN3sRXm5AMGs9yGlEVw70Fi3JOkulm49CdFX91GbH9e1
/q4JXMPQyzimVOd5iDdDfm2iTZdoHxmgHoYLDKWXBOfSGbMPcaI1JgXUmLHvJaRl2SsrvFpkeWAM
VNRLFj8kVRNOW3Q5c6L6zPzvCejX2fB65MbwjpEJ2B13NFpOiJQ+6AfmKQwnHxArnUawWEczmbUL
tkBSXITV+wiYxIURiXMpzPnTtjXhe4SdZesqzqIWv8DgAPSs3LcV7cprAxcvhjtBTT5eHE/q+Lns
j0hB+15tcVvlSo1pePdR/FeNND8LgeYiZkYpAV+pyboDp9adlyyVNnO9bj60nfFqMEYNJyiBc8XK
0+1AZmmu2qMhqvdeqgHOsSoyvY3qyR6U8UAm/V5Mc+b3G7NrdNL6USRhpUsG+1vAO/qWfZNh6DDq
M2UfBc66+qVle2E6kggc4e+/dUMZSJNZU1sI66H9JK3AvKSFlBfsV79n4gdCZ0xBaI5VEtqa9qsz
+Em6mhlBDvkgGJwy5aVhr8USVjMb+wCGH7nX8g61i9OYEQkIgu6Is2x8arAP0Q4loYiB4g4Rl4c2
Ce5vJyKOXWAS6lznoaeT3+sJXLm0Sl+tKSFJwI7flg7GV+vGf8oBy+1vwCr4uaFIViAqlnGmu1uo
euzI/cwT8WUY0AXwUOlBMr4rLWe6t9Ci5Hax97zNnA/9Yd9IthlzzSpi6A8EC5Aki+zjYehi0k8I
zE5ajsuxlQptNpsRJ4FLxcwjMbJfps1/GJUTRXCi3aJx/qUW3NyeIwN9iH87Kbwh2DPc9INHpIeT
Ead5k0q6B7qoaxlTH6Kzrsmu3k3EKZ2LTSIRIwrSU76PtoZ44j2yW5p31ODT3rSGS7YISrCuPcN9
GkhJN3+8TAXSwr1DbVRq1uu84HGfGIJBxl8plNSrpa+4WKrI4/F2L6NdPaMi/Gj1ItlZjm7so0QN
/s+iOubVuveK2B+ddwcxjg4neBzaRl1Y9MLBRhKlNVZ7AJGWtO2DaOHwTwmxNEX3OLH53MSAj6gn
77rCbWiOw19dFYHkKS4BvvYlDQmyg/lvNL2bpqkH83oh5uJbS5DqjnZ6hurBLASDKQsi+ZckrePU
1B8OMwvBe7nDVE5xk+mVTVptgSc9d/7Lse+PK5cX6fJWtpxZeDWg3tbznBM+RhhAs2OLeKhaGBCk
ojQ88yHWt3e5LKEq5nPVMsbjw0XdYh07wHF7c0Zr09feGfhyoFY4IoWCa4pwIchSPtWYPzMsvN1U
/cKZ8NiI7M3Juj+QAEBwmej45jRQCDab6GCr9MC+zTx2fX1abNYJzVMuNxSvM5Ii6e3M+Btp7L1d
iH/sW1jwUzm0KHCR35CA855wClgeKCbX6D/kxISjYOniAG4krxbRFziZzWsDytKE3xEjCeHFckt0
d6AJViVfRF8D/2DzArwEzdC80iyOxlkrfw1WN/C2ab/obhmUDyBmS9TwCA8Ycm0bFAvwjPSecza3
5E0Nj9LVXrZvZE1WeVmt6WX4O5bdENKoM75Y0OQ6ZMDSDV2KjPJR9KlxyEV+USzWSAGn6Kpmvqeo
epI6GGi8IfExX1m8EXl5N3KX90A8s5JUwZezTkjb2/oyxJBOmgko/srMYRH1sVwOcdJFIZ6D2+w2
JmvD9BItTFVEbgJhZOuC3O2ceNOExnfyY2OBFLLSv7CN+ms5/WmAYQnCED6sQdgq1qEpZHd49UgT
Gltxneb4vQYzuPMYYqj5oxSrGxaxHUiCMMJoQs9gsDNoFdtwy765bHJiAX+j105Vz4VsZaDE235i
Apcnf2n8mIigodm5FqD5pct+9Kp8GaHkv7FPaXbRydI08Ypv8hFwbh0WXttx26S3xBqaryW7kHeB
UK9T5opiLvfrIZV3t0ValrA0tkQX7TxP/LFkR22mIA4yvSO6GFXTTiLm9g188PvKSF/qWpJTYisu
BJ5RWsxfDUklu9HT4CWZLxhGw7LDPTxyVNuNSwhesmK2y2yDBxV0W+cgAbbGObvY9TQesim5ogGs
joiYw38EkFRifIpfqmh1jw6L2TDRGiYzPMDLlnvdIhIbdbAk5aL+0P7NRy9jBptX82l1KLlai8aj
AK4AOH9+tzTT2qcdoIZW45V3eSPTMbbudZl+VaNLhLueFCeeE4PmsOr2dQlZOCuv1hC5LLVGoEz6
QF+3QEy3PfeuW+plEPx2Ud1+44M9yZoCACpewFIsupo6yFLgsdPOLBn2ZQ4CEjVGLCaY8O9QDpFa
5KQHtqdvTFlB5mjeuaan10vEcDGiCbOXW3J93z4MPG/k4nDqQf4i/Nh876OIsb9GQCKryb+TcFKo
UC7prVhVjtRCbnqpdQ00WjX/IbjbRL7gnZJyQNyjE8CZ2zyq3evCoTzZYkQMjLI+zz3TF6WgtpHu
iXmvDVbfjs/R8qRYyT1UafwFJxAGydykj1gq6a/qU4ZF53GG9oJsZih2uhNDn4lDb8zdEzrMb4Zx
e6+wmT7k1sUqTH3X9jkfkYYaqo31EzYy/tyEPbiMJl46nRugwt+HGvuZIQ/KtnxYQxIl36hDwakw
HCUxGyWmrn05Ao2060YXshhJTG6zB7N2Xk0HFYPDiJa3o784eow5D7Qd8h+CMtwVyOr6B2iikCTH
dw2p9kXxYXbqR1sK6zuJXcnYQrIKrgzDd0Zty8tFLIApEOtsf50NxlqO7A863f/mq+nDdpHhnOMj
j5hCBB074x2o0LfF1UZUNfLmsSK7TXp8Xizk71pjv9S9/p54g3nQ5rI96yNHr9x8WnRGGFTVl1t8
t3wSn8T10fzIDgf3BmFuG/tNL+557JRhWtD1U1ymOwOX2N3ugnRu4YuqyDvMJXw0N03hHw9jv8fo
nwaVNE5iqKRvGVQvQ50cSmE8VCsKB61oNSbt+hxoqtV8d2RUCKmpPmx0SrQ43tmM+MZUPJwG3sxn
5Ax4d1xY7uPoBplgyuCIcZcOSJOsGHPfxESgdeYuzNVCjh09geFhMDT7X1Zj3/R8ZT7Q0HFAEYu5
phyy7Z0izNzsHQXH9uEtw1HoZnxotSGCkZzPD6hQn0uMYZchM2DJotG0Eu9p2Kx8FDdAlDHqnErb
+GU3Ux0yzoe1tNmJ7dS41qz8NMTmO48riNgNNKXZYWhycU2JEplHhm/A5B570nhuI8OBNZeHlFrj
d8SuAEKdBG7Kt4b5AUGxqWJxLArEeWYSQ7Zo/3ANYUctJGvZhODwFE7IfhYbjbFEvu425F5WLA+U
vRwtlw/UxB7ReQulsmHJQBr8cy/SeKxR26tinS+d+Fxch0FTzmsPqTiD4GC6hyhiXrft0zAsfBiW
85/tOjHlRoPKDJf5KDMr6NHAMrGk1FhvcSNM+mE2O2bVH40VCHMzAmgfViJ+4+7bmms8Qsa6xbYt
PgxV0jclo3Rzir8YsmhnR3M0v7bRrLo4233bZbzcuZxdmoTf2TH/Exu2ppH2dfwu4XGemTfjgY4B
bxvsIA9YykCs2/TDaRfVJ5LYwaWzEq9iaNoL/8OBAcdTUQGXEso+y9r78LB+phDAyjlpL0sJ16gF
sYtO4u6xWGH6r+VXb4g9Jmk0wqX7NaVu9GCTxqLnS7gNcjrC4Y7eMyqxyI9Zfm6qQ7IwkB7eUlwQ
Wc4v7YLlt/McRwJ2b7/JkmNSeOxSY8cLSyX3Q71hIFt9OispcOF6xrgDbxAAgBL+mPX9Hgk0LZMY
Aq0B0Ty2JJQYGGrBaKAVE2SuiuVMZc0zMZYUF0q7dBbNuddFQY7q3rcYJiAnYQ+uiEebZvY+euzY
j2tsHqP2O1eF/SS15blAAu2jQZ9w7fhJLl6KKPnWoQJ5vdOc7HimQmuMs6vbv1sDcK4NdVh57k78
QhngMkW01oM75PsY0eQpqpaXxXa38/20EMXxMLbWpSjRpikmaHM2IQ5nCHBcLQQ6tTdawSoayhom
hzihfFORvt2u8nFsWod5de2eq+LvP+UnkN/qykT9D0+AJMOtGPjpEgIeOzSJ3jj+SKe+AMdh7oF6
ed8lJA5Gdo2BjqfOpsfFpk+3nEXXFbBA5aFTpO5QVyvXD8hf3+x6cAIzpUNydPVH82ZWUJqRkvmg
v6mOd2kyeIPqPPPjmK1wfmYWp1Alw2Bxm+5UmqsMnEL7LIRtn6l0MVC33ES6JdJ9Y86CpTscPaPQ
/gCB1/D8kHVPp4qmzFtThNrTtIMCyxdhMPAkxXfP0CSf9CO8LcSa9vgH7o1D6Lx8X5G4iClR5B1Z
zwhzmamysfMLlMgtlJU30xDHHhzlrmYpFPRk2fPEksWEN0VBaqe2txPUoAybaP1e8ffpnHSZExjw
pD4cmdy9f9LfhHW6oNXCbJSFxDO993n2ijAPeU6dJXuXffq+zLCcqEKP90VigG+J3UtUu7+pphHU
rg0NXglHVu9wK3Ru8ZhpaXZx018VIz6/QpXpt3FlXlHws6HNTpHZ/s7QzdwZfowMPGnaScvYj0au
dhLi4Y2HmForHdGvENmg0rbbGyxuEQWn4FSi7qOr11Cks9gvhhGhM0EjZ7axTQve1yHkZuTO8Q/7
PzCgdoUdZVUMf0YGdzApG+BA+g9bLNJ2Nz1ROeqQf2P72tUYPJohaAoUgIlbTAepqJzdEldy9cb8
wSZOWun+rBXjHoT+HSt6ErI4fcOwDvBWa+NArO0rx4u9G2lA/Up+uSYrVdh69dGw7+ilohvSnrVW
QCwJoig9vKvEwlekRCuQGzxKJLVuxJT0NA6+oGai8UOea1WI87vi1Li1CggeIMGARTsj4PmQ2wlE
+t66QLhllbeKNpxr+zJqVcBCNDr2gELGBWZqBQObsSrEu4XlR2RF7xVb5OMsq306Ie1OdbnyLuR5
OObNw1zTB2DEh2LPsA2k5A5rmsUACSpAXtSBo2mYhSIKLg+rJcqXc9zhOIjT8j81Z5h0F++42Gl1
XUUBrhExvQeL7myyQFr0RgG9jX6Pw4rw8bGJFnnVpUSMabpHm8BJfxBYvtJVe5yMZD2puvliZbQw
3v2rEtTIpSiQgOAbV3Qn+6mvD0uadvBF9ysUjYs+PhktFBwPZ8FexGm3l1lEGmuCSTqdeoTOKAaJ
3A1XhxlwHTPZbttTH60M3Y102CfpaAeU8WRa2Ao0EATYC00CI/GGDv0dEKNxQelakkjMAI21Njum
lIAS1P9tDry3q63p3s7mgUd7PC0a329BKfQ4dvNpAZN5WcCFAPF7z13DuVBQ+ElROcdyWEzASv0S
pCMizCyJ1UMFGIWNXc0VPz1BjdDOVW9pBMQgdXDqqPatEfFft2Ytzx6znajbcti67LTWnBOmJrxQ
TTBxEkaiFyahjwsuliMxKlDTzbU/9o3LyCLx1LFfmKBt7VkwsTqCBq+XyPIsBNU1yfK5u16wo+oX
XCa/cjh9IXw9NjgFJr69yyDK17tOu7BvYoPtgZqAiPPtDI28IOz8Db5f0JiRgACr2z1YTg3hUGD1
6gdg/nqGx5BcNnEn8vH8g5k9P02YqoeCrtsymvYwGfgsdKbBQVOODhphW90xYeKfTaL4dytnNirs
29ziVZFm/Jza3TEz0/hjqWLzIa/xTP3726gzCDn0mpqNA/9W0GpSUeXFaeDYQWat1dekmcQOx8p0
SS3nnKCMO4+JewVri+Khpi8o6yg+15HlT5iKr2ul/WiJ9Rf+RRoO4mQZ0Ro2Uf2pEI6Rqdj/pJpN
gMXbwuU7OctyX4z4NjBAOZsdbYu5jkNoNId2GPQ3yaZzX67WOeo5SBHK4evfe5ZdX4qYPJnBQJG1
AKPeNxRQGN/I/yhk6gWljQBtTGvi0EbHn6ZYf6qAB9/1MfEtZWgXRQ51XrMCGWwcUKPkrCYNeLJz
7YrJixyL5UJ67PDukuSmWLU5rEDqGeERAdvltfUI8aNdypDEdOa5p8deVOXRfJKU3Gx+M1HFN1Pv
EAp8D23X3/X/OTqP5catKIh+EaqQw5YIBHOShpI2KEXknPH1PvDCLi/GtkQC793QfboUApSF+mta
P2PznRhZLzdfQuYSC7MRA5YvJ9R2plFU9VvY5MfBME9tE/uqFHtV+T6VuS8OC3Kd/EA9Qk4JliDz
ZQwCJA8xfjtrtmucVC31oMG3GafgZK5szrb5NNo5KWgj4oixJU0nT4jkYro+mY4eoQkB68nZK0rW
i8SKr+2hBkz1bmpwbClYeaYG9zc7gukptaRWtR1Z0OG/oDtoA5KpcCcsBkrteC9lZ6kjhJuFq1Fj
i8zZWEydcmgHHAVIBRhAHQs8bOUSOjm/kZyQRVY/LSZgNQAOhOb7GhH3NDlMl5QEvVN1HuMvk1h6
aMx+XdACsv4UQFpJ87sAs7cKTdZKrT8BFtX00mN+7I/iwqCweY803sQ5qlyQjLkusyBmL9HTQiGe
E+Go9PAuiqY9VpZ1oPXAlvEp1Pqd797ROsMd1Kc4LXux7uxs7PFPzVcW9kDsulcJWH+ngjttLsK/
MJEfffiqaWRtDpOr55tA+Kqg7vlYD4r4Kc9vIXgfIySGqKaNEOgXanb99FRKfZxq1oRlRTbUX45V
E5UzGATiloiISScnTSvUwSVizS/DfGQ1sAaMOYHTDvC7LOHVkFBvpSdAB1mCFT/5WDN/1LQioANt
w2LatPchmiq0x1ZNVFJZeQvjkMykvej3fMd2N1S03NMhaRoHJI3NBuIJOJBscLgJYrPtFJQExZVt
Do7tM/JaL8UbTwU0ie/43Gx1lYNR6VnWo8I+AZZdYpQGX4J9EqP3CN3HuCn00a2VI6avHsaorJZM
QVjIduQJX3KVtKblox89VIi2oCFynyRb5GNcdKIAq11iaPuJWZgRUCpjTGUAdkJguV0AMixI0Bcy
C5P2O2DUYnEND8UjU/l6kAXmqP3UYEsq8gcKDhdXmRdNwWslD9sBlFc3bgRiuGRV94CWLdKnyuq5
Yh6aLr9xqR9kCfaudmKjL8waIonckcm6SJuI956fZR4fPRsgMyT8q1pHdnZqhpspkF1iHI4RLLRE
gfrBDDnVVa+K9lV8wGXm6wr11/SG6twPqf6BZ1DrKLsSycagf4X1I5U+O23ZdvldZMibWi9y99tq
8Q/oZKdIvjWMTGK1B/am0aLp3WclHoQxQ0/U+D0flf6g+XVAYdjZaUJRUgKYgdi1kTCOsGFkt7Br
eODE4FzUYBGOMc9SCoa2kZLtiLEtTFwBj6ls3fq2f88KOiOGBKyz/Xmcd0r8r8u+UXxD8d+ILITj
6iLmp4pQM945WLps9eNzugIRBl507aMtXnI0K4LWQeq6ZOQddIGP6uMsansRiWpQXM2y2krZzKrl
VAt7XhA7TY9YIOxBJpHzhWguZ5kbd4hLO8gku9VJAroUoV+sg1FihNP+bV2Dh+lRYEOJelPUTm2w
ZZOM5HWfTuneQAmfW9x3LWMwfrYIs3SNxTIekJh+IkON4+40IkHIR29gpT0sBMMIR9R/pJCSzdMj
nmXWVz/lTLAzAuGw8+KrlPg+fBPZZ8KxKGA07mVs662fNJZbz9/rOrAb3uuu/9fhQLLG2ZGYixq9
g+/RF9AII950MHR6LDedLlp8LXniRa5JTVSYmU99vR3lgcBHOikA9mrzG7ONsBjKhta5N1HmlEAI
SVMUtYOAvbqCqUcEBxa009gYhNVqm5adBZMHRsaYQXU3GzFzInxOz8BL9kZ/aQJeuiw6GfVOSI8d
blp5vsDlwatAiC0V5JC4DTQkrdlDOt+ZcmyXHcHHVuz1ORvhkHa89XogmrgqOeC9dlAZW4C9SN3i
lwrI1tkGQB/fcL2z4uH7bj3i6Q7UOJC3VoUN1K0AogTAESSL9djdi6i8xWD/uKntMUZJoCC/Si/9
xEkStHvKXNvCERMqDaNKmhIWq3MW7W7TnNxwM29FmhskCAj1G4hnlwphK2ISR0OvFFpM6jBCB/r7
PJGHVVDbs62HlESu5y1v6GcH8h6QmSZIs2XqKwwT7BsIoY1/pellRU8k6LJZrrEB8QpgekRzdOyp
eNImlkwVktJM+hYD/j/Fs5YSr6gyArdxjXQYfmt2oPjWk2CinbgB9SGyDqIp51YR3WAY0JQ4Sxh4
WRvYiEAcsVg1MMwvZmb2JalNLMZUCW6KABbrZ/UmYAw/lUq7M1E7d6lEuqvqjtJTxCWzyIchfAgG
2TRNhRNfP1nmI48JZ+Q9v6/mcH2+NgV3gyK8QpJgK8UlAkdbwgGJMXTVZe2jXHMTNTo161ZrlVn1
oz+h9UGyNwLdK2NUIHnuAyFZw7y2DcCuNFVJm8wfRBvv6ZHtRD7l2A5oifmKL8pVK0/iuron1JTs
HWVDC67dBo7xiZd6bvcsbfu8xRNFboRcolIZqFtp0GT0ZglpQ3X0FIU3xFoGVui+2BJElhXsxwDH
sv9nAvYSdue+/g7ab2V8xg3zu1djEh+I1byI2G2Ltr2LAqcvMcNH85dKoHIX+Y31pw2IyXlNy6HB
SjW+NPrXSNyVTvxzKd6J3QKtQ9fQMk8/wCp/SNq1GPdjy8RZyw+tckEzt9Ko3Dy4NlVyM0miJKkn
NonSLUnniapjGhhbSvt9EfuVJr7F+k+sqzZh3ebNbM86gqTCsFCvTbA+R9tc0ykl3hpWLOlc8+NS
7Pe1r3QMqFMbkN2+Kl/l7oCq0g9N0qjZPggwNs1vtThJRb8zoK/oWeZJPUFsFEAWAa+gDBqVvHss
qHECEbZzQ1631AiuMsd9lBtniGHvkQydI7Wwr3z1GXPolWo6I7o55WuUQMfIKvLSdL61qrwXGOBo
076ZdgGT4UpBWxWcSaVCqP1HupLNbumQNW9y+6uC9gmZbw6RgHjjLYN7Pinj7ZrjpwIKa8gpg/DV
74tDuDxra+4AJlFSt4z2DkrckQZjp2iha5gMRJAAcKqbY7Sdta0op7Q/b2RHOynyAwZs3YWU+Mkk
5UybnmHKOYUebN1OQg850Wy6kskhnLe5WyeYERuv7BqJe6zclYnq8jx9Ww04hlDZ0f944vxHK34g
QeQm1+R+WlZHpsdqKrF4Q9RDysupBX+m+BozeaoTZd8sb6P+kqk/Y4BIUQC2A/cO3BtRRZGx3IrC
vI1WsZlMwQ0D4UcN60NOPFwgvKJRfxkZhbBY+REEhF0ayYo5IuCRgRrghNf/Q2GwA6tsI7Bg0edw
R86nXDA6Bp2qp8fSkVDdE0Qoss0PkaF+LHRjVEzwiTjXdfFYljJOw5G0HbRfMSU+dRemvzRqLmYS
HqY5fUNNRXUKsVOl5leNF/U+I1mcZ+od0H7IR4SE4AsQfWZ9LNFDKXpzW6KQ4WeGrJtJQiA5lkH/
XbePYCGFqi4foHCRhSqoCxDryYItjNHRVJd9TXo8jkxNOzZatCuneYftpyM8dlgE3v0jjcp2LiVf
gFiYXAhX8TK/hq46VxohxJob5hSEgRl+xYl4MZgUsKLaAR/dNupbZ52tqN1AMtsYdPslJYZVCdyB
rHAGMgezrtz2/Ekt9S2idier9jsWlHVrOVG4bqdbAHfC97IKpRJmxj2LuYNUBU6mRFvS2xatdSuZ
qfBaWAgt+/byn26WxJgwA5K8AB0GD4tCasqgQOL8EnBBV6r8khXFA9SpS8qknas4LHncRahG+gC6
TN5PxE6VFnpPfpYkjX1j9k2SiAyhdy0QV4rxkgzDSwAUaO03ReivrV2KOuNyKCfkvfRMk1cQaL9T
5ejCIJ8ikAiV4jIYiqep5EkjrO6yt2T9UbsrODPWyhH0PqL55iq0iXwnuMszGuK+ev2y9PdVESIN
n7qhHLR1txh+zArdZ09SjHHTFrzaM141dM5vRZ5wlpP2zASPyEqCvj2xPVVYbQNi6RSCSrC1LR1J
aI2b6tdhhlTLat8SnhWsDOw1HsfPUhIWUm5ls3m2LKJUnHwtsCasBkWV7xi5u4Go+TL04IRzeBZO
izA8xqm4x2lAnwEKfSk8FVxuVLd+aYxeH+KZYoodBx8NNhIj7zeyjHqeSJoW+MZPAwUYQo4zgvVu
63g/EQ3SjqRANJ6E/ceM3wFWHkPme+2y60fWiuq1be9Nc1vxLxCGBfVqKOeFBgnVQgaFfaJMjnQ3
mSDHhTiBWPTXonDRSxjrpluQ9msCZEpXYCuJ2DIqbDFZ/lkq+pseSVa2Bl2i0hXVEiQRArrEMH1O
aIJbnYYyrqCSroLOnldSHLu8mN9Nlnb5TJwc70DF2cAwyJPl0BmTf6WkbUPyM+XoNdAoyiUIIzc6
dbvZJvpzkLZmWJyMDigrrn3zmFKqWNUNC+vYf3KPJqu3AMcj3s4QHWrNKcfn2aHWCfvfptIolFgL
RqTbTD8iaYX461NESpLEILqf3DD1iuY7R+88kGsrpZXbVjfktztTWXeoqNpGkAgboMWbDGoCwqwx
2dMxuhYD2b68xF0FrA0F/OxoEzEWWkHIUnOVRJ91JVT6PbaWQ81N1sa5R4kDlM5mC/NGwY9eWVLQ
mnkQSnd6cIxX36s4npEYAI0w91ResRZAp8CSTbZKq77rDIdF4SzhWJjCkpLQurLZZSUsEfgJKlUQ
D4MhU+RRpy73UNorEKdENjkxgxXGhF4XXVm8qZumdVuwxnIkOAa/Geo1Fs2F1wT+CA04BFw5d3fa
BLnWAXvtZlnfxOJsN1X6IodXIBFpw7blXIKJCPQPvBvIBCFdZNWzn1CA3PsyPOhsoFj12EV9aE2s
h7jqs9SrY7wQz0DpaNYNW9VaL18LGRWQb+g1yF/zLv8EEfsxqQedji4rAl/G+WPUqj+GkL0ZfVal
8bnQ6g1F4VvsYY0SihhzlnJf4pyqmKXB3un0K3lIDs8bSYAYa3hR5oK7+2yIf5UQ+kIOKHSHBoZE
FK+1KJM4c039HraPNMeJXTFcNjx2kEn+qwvAUL7T6KO0dmNTXoCpOAED/2ZhQDUy5ekvg8Sh71bm
ZyiR70KsaQ7UM2vxWjhl6KRkBkrNum4zbYZTIJd2aXPsOt+IjxLl5ABWsCxJQMWDZrLPhLIS6X7E
koDVlKcNjbO0Eoj5YVv3JhhX65M4zJdF7rwez11FbPGJzOyjKlCD6VpDYjXwrVEdgCj14kNpfrRh
SDzIAPtAhhuljCRqWqI0eEMFecMatfYMamHD1r7z0nXMou1joBIEJlivqab24GdZF0PTYzgTpOFO
q0Z/6PiC9VlRaWQisIotfoleSUSnWi1ZuRGlR3hWTPfPg9WiU4yUdEuU8YMgmHhXY4kmRnNy5yQv
NnFqqn4byY+paccLusvCRc8VMoOEbZWoIScqGk6EPKQa42EpStFt8/wHrsLAWZ5/xnXJZEhhxKKw
QUvY3gbIFS5hnZxNJTmHw6RupZ4JXT6YzCMVNDqjU8EA9XsEq7uFdZOaK6ZDtt0z4xc8Mbb71656
grxx8lSI9ymLGJb4ay+Io7q26u++RMYT47pWwzk6QcD6V5B673Vm3R9IlttzAYw7VW89Y6HtM7LY
fE2YUm57NQEFRLCtrtMzWJ3iYiu/TLE++eBk8KwPQ+HHPDlaa2FusJ7sG+5DAdRHlMRXxvn/CJxA
CkUaBGStvkQk2uUvEknBaB+YYpqYGSa0b4XRfVX1yPQtqODkG690Cb0LpNqrGIG6cTxIdtUG09ZA
RqOKw1bu4v6yuhmqTMSFAVkdLoJ+5yC/p9MA7LkEHtyLnIn5qP5JiNLPQOMVPYCNz9kfAIvojIVw
6dyWkgV07Dj9ov/u9+gXI7sIlH47TRi0pExSboy4v4KouXW6UX1nIJwhbO20Xsp3Q0ZtMyQR+yQt
cmfu8PKnBKjrjxaNbT4nVxOY1ygp8qYN3hsNYNF2Jplw04xMuct1XaMHoa+DjN8QJRpHv5IhsJha
sNPK0VK5ECmsUfiVAlwPBb8pqFzkAHK+txi/lhAS1UuiQU1eyMvyUGxho+mJtO3lNUo7TJzPSKF4
GVXac2MA8ErCyaKX1zxFc7uAtfgu09bypUH4RepNf8q2ZmMEwVs1JtxJcGcArutvojZzQWLk4mi4
6VrIoaPEjGMQk42yONrVwnajTdvfKLLWwmfN7ptmtxJlwWHFw/5njr3UFPgOlYFHiDjrenmYaNnW
56IeLNVfVAB1uWTV20YPXkcBFpcWZnsz0g9xKICqZiwhafE/NOHGXsXT28csl5c6/jbkN2mi5LcL
LiGhOUmzPm2Vhag1cnqVAT0nWGqgmE26U0tG0MFaEU+AuRRNf1GtMT/PknHKqnYvWymnH35c0naZ
G0Ih3wwxqhxQiAh1u7T3koqQd23h3pwiXWLkkA4bvcD4hxJh7KJPcOAcWNNYHuXubYAgHijjV6bU
vhlz89VyyM0uHNCebpS02S0MFa2WdKhFOQl1vVWAiShatp/7BY0whDUdCaxyUSKCZ5tbnrYO1rt9
Gb92ibmX5N5NEb2GQ+Y1hgK/4qsh6BbMAKKmxJWQbcEOMGSB/+2vBnC2kau9WWArpXVLzqTeYasr
QRRyQfvYjlzqdU9l4JuED0Y3uKRnr+Jeq7MZ/T3XdvmKccRDQA4Kl4AZ1uKCWNy1+F7G1hf9cQ6m
RBcJYFu+JvWb9AemqB/FOr3gwbKSEV/NNkWnvVTYFz4N8yIRlNdYexIeWErkm7Don3qUbiFJ4eup
yVh8hsvsyy3I5OCbadpLGpR+HRuHRiI4xJ0JNsVI5MVtwEfLZgsmaJriv9KVQxyJW6tNvYGQAN26
6l23leXXevlL5c8JvecIlqqiiQyYHwcMrKV6tjE8n6X3vKJ6OAuW6SrSPxXTDJnsVI7JpmDOUpn/
WpGirD81W1LxdGUr9p8pcxdojIzB2bemxDKkZMEXyXVhyEDwZq6AHEwaN+LwWzD/i8ofaAjk6NxO
E1Iu+ouYxi9u0B2n7V5SX9IIEA5yqpGPG9sdDj/rPjC2SVO2g4jE+2LaQNvcK8lGNj+MfFskO11z
M8uOg5vS/JvMo85DFa3Y7Z+CfMwKkhhZNjQrpJExrRJo3OLcDakaCuiNZjxdM+m49BeQLHZYFXY1
1vasAKnvb7KqXUfl1bSIbH/5f+pr+LAymMWwYm4oNlc9hdnrthXcB3wqWqqg6EBMOk+nNF+cOAxs
Q3+Y5VnOa0QRy17toN6kxakAdz9L8F94oibiF/2CEWMa1cChEN4pCKcLeVcj7qA1y4IRGxo7OF4D
MTnRaNPyAIbnvWSIgoaMvKEoZshh2FUk7BYL9Q0yMFUxeNqRnws7YB6XuVx87DFsnnInVWlNKPHz
70R9Ei1CLwjmrIN/4umjhUTC5WXqtdYe0o8EnVKmPHHLbxVajBaR8qYRRFY/CpR1IKPMF4duW7K9
WGZ8nRpjVsoActSZr019uaHIdkP12M9MNEzpTryoZ439b0UTXyBmynAG7HuYvQPzJCic9sSuOUUg
OR3a/B3GwjKiSDL3SC4w1a0KPWTwNrMpTCI2kW77Fvqn1TP89tQMR2f1CaxmHR31d6m/lKg9xw44
CfEuIwqvpHJMFnd5dkL1ZGr4CyLekdBRS38JrlFM2kPCg9xsgnZkV7QlcwWKL0Oec2neYp2MCFxY
RAps+LTicEsNbUzEgTN1WR5n9gP3sn4a1V1GZgmE0haU9wa8V6Ngf0JgZgaIqHdC0h4B37P5/Zew
qQNU5bKqhhj8k3CATi0E6Zg3CrGr+ClQ4WV9x0X5IaB36jIuTuSb04Azn2WGhZK9lM669FlnHzmv
iBhskRnZslwSfSLZNZAPEliEkZ/91GfvtaR5FvXLRI5pwFAokVF11UBnMiou81sM8bowkxDTyGV9
S1B4A42Y10nDCAMtoknWEAvpkZoiX05JF9Ic6qi9LLNKO2CdusQ4d/RLixge1fwB98/jnmHuDMIo
xi9XiehbXwd5+JHq+gosOGrTfWxML00mbRPYTnQXm6YL3oaksInwO+tV9DPI0dNI1rQZ5jt8iKNF
SRUp6Ilmo/+bwBHHOYlFYEmCgzEB4g2MmltMkTb61DpkB90CDLbich1axe0L9QOy+a1bqZhUdNHZ
CE3PkFwW53ezx0EXWHbRyohUcNslG535/FBPx9lKqHXG4v9V0dAI+JG4Bs2K2hQfQda99ogbAb08
U4Q5kvw5SOXXABc567JzkdMhcqfmYb8y5tkvxftI+ZClp16FV/1T6m4N5rOg/cmEQ6BEX2or7ls5
xnJsvo/C5MnLelSm78lE2A+fDAf4e9szbKKmNXiaV5sv65ABqHyQN4jf0muBi5v9LUP/hoZmiExs
QuWe6GynDxHsWAzTq8riEdZ3oaVue2Cflljt6oaNjLouSt7JskdhPD/HLH3p2/IujIYv8tYVymcL
jUKTezoW87BMn1IPqkeBGlWOuxjudgGeQDcXKpaNuCl/xmOrw+m1M1ce7D7IEd5WG8kw2S3Hu4UE
06G6N9jz5AYFfx9dcivi3+h2VQQqqj4Iq3cO762cTC9o8vZW1dv18WVU6R1pcsRBuOrSgl9OsSvR
5SMQDGLDLjkLQ3ZaGC4OZaW9BDM7ovmLwlCiP3Y6kEMmQ3X4cqzA1YXSnA2r2ZwbYSAqKaZg7TY8
Q3DnopXMWKEc4i+V81xHDy9x24u4W0L1FxVBgZUeBZ60XCLLVgI3rE9Kshfb98wyb2K8teY7EnDq
2Vg6LI0OT1fyE2D85TFCSxBxzC7l95X3zZujV3KHHJTEh143tkL+1xWSv74UQ/yMqoeGY6cAahXm
Csf9BaEqfAttdgEbaVAUT3l+aWqPBQgyNkPyjRTys4N5XK/xOsGJ7Lk7SdLrRKw2DmxerEQGF4ni
cTSCRGWdhZuV3AIFAM0t+cfhjWNdALKOFUZjdokCklvMNsQtlWuBWpisggeLYf3II0AWqvBP/rFq
D7iBSxCE2NsydV76sBCBbuIjghM20vIOOUTzlyjyayZrgLYY+stwRyyM8CZYkl5ir1xdE73wdW47
owGU1+QsKVvj1uWq/Z2xCYxMcSdLfDOYbl1862K9M6PKJj2AGGHMVD0h3zCRhT7b5SlySkivmhQ6
EqMSi8UPNwqDgrHyiffLutiJ8aP7fB7SiVYBTej0mqKed1CTZo0dBJv8qvwVnzN6/EuJGhPAiLCP
d/OufZleMZwuqWNSCldO/c5UwELOPNjv4Vv5wuu2Ko6v1q6+gt7dYGmZMSnekRPjyVazlxDdwshN
zvd4yeAMDDkSomEm9S1jdoJniW0iteTM4mySvuKgZHRuDH/C4CgfI8vb2llsa49QoH9RjxK3kIzl
maAz2/ql4bAgtCMxZfLBcgQIyU9+RVKHeY7GrxCesM9Z7Uqzq9Yn/VFihDG3fG1dup8qbtZN41ZY
RHGWow5YThNy4Blo+6b4m9+gEqBTxndBGbpghy9cS3nPV+eKz9wX7TD53MhXTBPxG88uRdCGWoHn
nh9tIBAez8kvPwqe837xalaE2Z6Mui7jZ0J1iPHOCypHKB94apAH4OEcw2Mmupbk05K647BXw4Ng
HvLowO1XzTuK4rBjbuwL1QGVEDqYHr7RvoRWxxcIGZ5r8630uhMmCTnYtMYPJl/jlzw4FLMllLHR
Z3PCGIX9HiS8ejlLrNPDU218NSaT0+mg9/CInBoezg61q6SdZ+WVrXKYvYjtQ6k8rX5tuLtoRsNH
9VGqvmYee+2SlrswvbQ1P8KEZh1mTn8JWm6P06sW8iY8xcTLNb9DFQAYg6ot4BfVHz3/VMp3YTrl
0Op1ZMDSd5B5wl/VebIIjM9tw0105yRCIM2YDQMfxWBso1hHxca2Jf2WUCoCATLdV5QFrfpKM9Ax
mTZOFH4oTlqNA2urQVXesj0w85OKHh8PMrSmxcZ/ozIGQ6opbYOUQEQ6VC/NPNzbtXzU2HLGr1Lg
JqmPplPttnXmye0Oqs1Yv3BQ8HgHGCJ4zkgKYnHBxCz8ApMdRCh4eOxJU/EK5cXs7S7ZGdJ2foy5
PS+H8Skzko9Qppw1wR1VEpsGhNiO9ZFy1uI1wIOmvPCIFNWBb7cl0106BcO2KeFYsuzipPX16rTw
uoTBSUNBvc2bHQ8xKjTG4bfsGaFOSHZNs/5KCgmIz4WoO9PWtrXGqRp9auJJnw5GeWhbXxT2JpGo
2Z5TXTLtxKH2mVdt4zqXKEhjmR/8QmJEG3deyM3Kgeyr2zr8XgxCwbksqttiOGaFO8vRZ0wvW5l4
oJTU5r9M2SvyHsxOAMV0udSdq4Is+eOj4DvknqxdM7UnzVH0M9wWvp5uN53R/lYokqKtalGZgYON
tswQC/kyytfpbItgDRqH9os1rlBspcWtmh8m2QYEuW7XhIAh3QQUBqdQwirAHTB6o5Q7UXKykA2w
9Re2wvfF5qB9EviRUIaCQEGsV7KNtKvh0VLOWD+Ug2rL2o2VtgMs16o3ItVQijNqU18wHoaXDD72
cMK+xcKbJyD4Hj4W8j9SKFg2iVl9sVmzrmVIaSwuEOjiirNXxpEKy5O5yn5AqE6YmuSBemtohxAz
aMRbrzbsS/rAVyW3B/69ALElBf2m0ZmnOKhv9KfwF3OjLDtQERTwbjcAZNlm3Ijlg7eGX51cmmHL
XL+AG5rxDf6rFC/5WDF+bwokOWuPXE+kSuls9HY5/wD9MtkQB8vXDHiQT5ecmwYvLBsrlAov3ajv
OkZ4HHakfGk16qbHNNEXirTdTIUA6Mu3VVAyCHeDQAj0Q/hYYAtsjcGXm1ON6AjzkYiC+bWQt6zc
4n5vcgbzgmRwCojdJLnSaaTTzCgtFs8dh4w6P1SWmZo7MZJXMd34SbltWo4PB/BBeh2dd4WucJOG
h5AP6y2fPA5iOdjloZMhMZyuYM7YptQiOIDbwlaGrVWzZ55o1TbzAeJLLXmr6/C1oRxEvN1HgmZ5
D2dkuJNDNHqd4xBjMLEZj6tna3ElgLvEOZUidFZObA/vXBbdIloIgDhIbBwZxdSwjd8ny56t0xhT
4flIOQNSOlUHpUon2kqF+9MJDR8kTwV+hACL1JP7TfjCfK3+loiue+Udo4DjkwWhWJucpI7SHJXo
0vLgMNjO79ZnMdt9hUQGt9yFTKl0PQ9svWHET7qdj1pNSPwIWbx17kAuYwisbJBidfhJlKNO0Jm8
r0SfX62M3FR1S1gE7PJ/R8nh55thwLGq+QiRST6E5qxeNexj4FBYVBIzqXG3O81nGrOa2NFCIWbF
xaO+ET1DvcSdCS6oU9+K8lusnaG5EzUz8Ecad/xpybyhPnF5nXgt+NraHQ8PUSTZZ3RekJ+xiSDr
r11PW7gm4nhI+aqXK7SIWWUIRQrhpj8K6UPn1+xtFius48pmlwZ7Fhk6PQSPfmBeVGsPVJ65befm
hs9BrRFcIDwZ2E85ylsvYYNfbTr8sht2ddOZ02Bi6NJj674DF2QJirXrKCMZ6PYaZCkheM6GjxBP
nb1W+V1IK4ixdF+GP3x50AO+y8Yxu+1sfZrGrgXNrkJ4aPy2JhhpfCjFIeqOjLESkcklCCWkZX6K
oKAxHkzelFeOi/HCzZzj+4j98qL8K7Xv3PiaG3/EEdxWjLj5j/agv5B/AHGBiGruShRdBtp7r4GN
0/h6sK/N7cCCm1odpcZywo7J0nPkWsgzW0U+jn1jIzPOcHmHuGKxl7XQGLAzoQtfNvQCJe8KChht
rRLl5YAfiyMNfWoNfIUjEusr9bFsp2+U1P2lOhu3FQO509+UfUesUjLa2YIwEkbDXTB44F1IYHRQ
1CUGAK9raFJ/oP9zMvFCgdoPzH+whG+YFRfVL0VJbHxjreDW4c0Xcoess9TapdVlaUHf0jB4hk7m
FFgVd2SHGHxivbV7MjkuRF2wPef6Shm0kzHucW9T0SNu7KxHmrzCgIps+Q0SnD4yFTyA92i476QT
doWQgcngNJmjFfsG8UIxHlWyNBByEKc2dqcqukjTXUjQ/Vac68SI4Bo1qJHkY4Im5WVBBr/A7A0N
j8eMuqqkhQTCXE4HrD3E2PJecNzx0lVnHj9jpLP0QYcBqEEnBvdqGzanSCSjcuVJ8NAZrzxZ+3Iq
WAVAk1rLVx6rqNhS0FIBxFed6f+bam2GfXokOZKDg78zbqGU4SWXFVZpr+O4J0uDhcxOxyyIc9tw
lXV9yHzZVvDwhFCYyNvl9DnCFAXqI6VuyUIg/rZ6B7wAqUjhz3TmdqivS/6YR5iz4lWoiEtAVgOH
luaWFbMobGIymZpg2kWWuAureN8vvR9Cp50qQpVpTtEGIrFFN1K7OmtVvRPva5rHrP1yaY/JiFSB
UJj+jZRwqjKDuPCX2ESDNV6EERletlMZuzAlUSTfXifaYDppJeMTtJUVlMZgS2AkSgYe4zDkhBO5
uzxzpVhvFlVAVv3SVsRjaDiCrcIRDUK7BTTadAj9cIXx6dTXub7MU0+fcSrKLwJpON7R2UW3hpO9
LD6UZnGL+TPDvo3Ws/hoOXln8qcSUh4EyUT9gkBG+tDaDpx15Zkln/MguSLygnGnMRSrQCWkfcJX
n1FnwF7DfpQaHCu8LPV54fRXh7fO6CATqbuW+CitZpc1Sqcpm7GzINzQbiGxgMnCpEnB9dhoVzOD
GsSDYEzMnDNjM/YEGC7HjIkPK95mYJItAEQPvV5FAeeo9SXu2WX98CF3KWf58hrL30VD6kRIuHX9
qUJwaavUzoeR2Rc0Puo4vruW2Wd4bcWnImPF+notsquqAStgwfjdqicm9sHwMVTaprMY7V0nYFNZ
/SYqH2RjoXe/L9E/RB8egYj3DNUxxEndn4ZnptaMO0MNGMgaE67S7kRUqH1H+NhMloJWLtqur0mQ
0kwiFNTx3kuTvmXh1kg4fkzVot7HSz9EvReqNAZywuksmYUfWmxchKnN2X2NBflmE3WgyZnY9UhZ
JtzsouUI6cQxg60P0RVJ9exa3Lpmc9cwoGX3+NcW/3F0HkuOG1sQ/SJEwJtt03vTjj0bRFt4W1Vw
X68DLeY9STFSc0gCuHUz8yTakOzMrVdwV3InMFfMHrjcMg11Cs6H1UAKaJAom0VktIxxoc9aDPc7
hdyTlvK4CjUO4yPiKAXai8zZxG6e7TWIqEj/9XFw+epFx8RXbwlUlyhwQlwgzi0cySs44TMNFxFG
YA113oWz1uDudgMff5XpvYv/GTz3EUuS9hva1qlys23o8xlEek/IkSNEIt4rrBSVKpBkfQOWlnG1
S0nQ0FqFA+st6XarIqlfHe5K1CeRY96pyv4g9dZxGurWjhXs8rE918r+brXoRhPsKnDDjSFZGCQT
p585YDWNVrwChELU462SpNHDSh50P3opjCxd2HcGbbuBgjtp9PAKj8XYqAdXFRR/rvC+OjpN09Ja
d2N+IIy9Mxr5K0OHMDnHiBrpqyy9RT/GxBNMjprmXuTpR61HFtLLXCpYHcPOwmVT+xT5DkfTgCTQ
/gzcM526mnAKZVAnzeCnKbSvtGZxX9HihX+DfE8gK3BdEW4X36Xsr5L7kO5a9IW5pu0+eOPRIbG7
zE/lkN31sE8RwNMDmA0yn4KhQdIwYNYs/ECm2+vO09ZKAx5mOLbLvpWFDUXQeOPnWWjg7pxbqgUi
RT68iWeP96bN2kMGOa1kdiVrjwxJXneJxVHHfz5SZ2bTctV1A5Ag3kfDfNHt+JZX3ns2QBFU5AhA
PhxUUdwtXR1mdzBDcuMbNKinERH39hDoyBGNsR2i+AdPOqxyAIGsCCGstVTekKw5ogCe6SYhbM3N
Bawo7ci+1e3i/uSwZGuooXJC3v3Kc/n2FwetdM9moH7dluvf0x5DeG/Gec6VVzMFKx6x6odzPjnp
npb6fe5j3R4Uf7585bAGLVP3b2idg4Tzq3n9TUBxfvIH7ipldzBo3MiwE2d8eArptmS1O02XGnEo
NayNaL0vgIJEWCisgdSFw6nKiNOw1s/C/Et54XvGXfcpxsDFS1xDcX0BnH8yJo3rxi13EAHQD6u9
JaK1YyS7OqClJQZJy2IwujsKG6v6Y+V5Cu3hpEb/mRypJeUNcDpdFxqIt5CzpckZn6/RdmVxoGP0
2PqomzrwW4s1s5UvOX5MwQWa7bNvsL5u7U0recTO27GEfoOaPaO8q3rfVKiaXnFqY2eTdYd27LZZ
IS6WRZLSCV4TIzw16cOaUZCz7G/hNib8Vchkm1gvrUUMW7KhKDiudSzK0mOGbdKHFjcyjLkUks8l
tyn+M0XjI11RFePMrSsKdo45DqHHkH5l/b8p7eCNH0vrG+4mnKjpSSD5Qnna9pKipIm9FgohOS0c
qSVyejE4q5oBJBGYRpnEO+JSZj1QTuSTLwkXKYG0ZrYl8Eixm88a75jgfTESbVkPMZkl1J0cmREQ
GjWZ+LRS9uOTcBdKTxehVi70cW/Q5pb8eNFHK4g9cVLmZrbWsJpBHUSVEYBMsFcb1UJxm42yajX0
j9b/Z/n/QJ9RNb7y4+c6+6D0gFVPzzkLR2ZXHIVIMBraS6GiY5twg5H5LgevHcmLOdda2sCJQrFJ
C2ddgiCrFLtKnSaz1oUYCxmAZgejC5CCaWmjuJVStLUJxdoG2sMFIGs4KOM3TK4n51Uoea6saJ04
/8oSN7IIWP3+gcGkcyfewDVcUXWCh9NamWHNpYaRHTTWACBIjMd6eOh+cDJyxOV8QXL4mE7hPrOm
vTl01KIo2t5KTnVocube7sNPA7g0EsSxkhPaaUld2IhvQwcxpw3olIDM45A6ZeOInLJJqZGNyBL2
CiG+71kjgTVUlvOwmcUIEtDIYg/ts84dGG142UcjCQqwA6W34hDJogUEyiIKxMJk3q3IBy7SnO2q
oy8b/m0qv+piPHehDSbHu5oI7VISze5Zg/SCs4bChh6qHXfNKyakbZTFm7osUSQ4yYKautosNxOf
/zq75bEcrklzdgDMPQWJvokU8Y9QP7eUaXOPvpoTPZSOdmiQP5zC/22wBGmTf2cACQnu66YH5Avs
2olENEV91RbDcV6Hf5rbv1NGdDAm89mNpz0R1KOH05K6E6jutLRoAOA941rCIDUryML+sI30LxGf
wiZa96F2LjdBx1O42kIsvZlDcQ4Ka5NN7WVyWWmj2QRGcB+TFv4pvO/OPcaE/YcBSA8kz9eS4EqE
NSfBpmzRdANYbedB0y459A4BYf/qaE0Z6JfyrPoWD/JzMEGVkP0XUT+2GAbvLdEGEoWZjHdW77NX
/lFsdd1+jT58NmO500p76YTVny6xDSfRyyjzNVPphTOe5CQiNXz67OlcT3+1XAO8i73lZ7KQ0v90
4Z/HZFzIxgKipm8dACUOqLVUmO9tXz+UEmenbw70YVIS/BgyPMymeYR2SaF6zyNSvbiOR52VPCYx
zmrsX+3UPRCKGM03rncXsbVNBo32iew0oUBD9gFD5z0XiJNNF95b9rJOgWvJI30c1I+6+5DdeJqy
5rnspoduJidFGxP5e1ib2bcarpKG02h40zjGpQ1bJLL84JiLkznxDUqfU97cIWJKL5KlF9d3eGbI
OFGHfiSOcK+A6NInL7NVDoRMGDeu1zVuqJMi7ZBzGTqx9e0PISvHGl5M8qVL8dQkYh1FyU2aAb20
ND06bn/JMa8jI3MY6om90Sf8alLFgFPwPGj5s5yCt1KPnh3W4AaLOmg/u8Lw/nRFhtTLmKpKIMKs
kKBz10SUdYhBwXOhrBcTtBIsYSga8iwqhP6ULkR0+Sp3geQnpw5bcRGqby/hKw/HdYnE43Ge4KfO
SyFAA85wH2Yj8/QMbfnet95b0Cbvrd+s68j6aQXOnLSqHjGWAcrJ10PbniBc0k/sBmcnaK+jYy4S
NHi9xlvlTYdmFhE8nuFh+4EJQte9reMYH7H0LxzCuKP7x7aqjp49+yzaiBCevPj2WhJJLnI3eHIU
+RrMJLsY+YIyr4x0gazEG3TZNx5emzxIuQ+9woB6r6mlq1T+qh2Hvj37TfYqamNbVD3fUtxkrfFd
54s4HrZZZWMGkeK5Du9hqH4YkHA0dit7/rhpUSc8PeBtq55xNn2N9glT4rWvmr1jZA+TNwlMK0bC
TTOf2KBTbcMpPGQjX7ZR/wEfu9WiBH//uad1pAHslHVoaGlyMOeWCAenbN0ZHAvi5yY3zpUyFlmv
Nn07nGMhf0dVXuxcW5du87+VEusY+9FIsnvOB4s2paUbcvxvvU8ILldr3i0ElFE7w4fhiUtplCd7
xLwJx28cca5XH1TNXUyQDuspIzvlF0fmisi03t2ppvbKZ2epdRu/mqeO8FBF6ggfCQ5EvpDBkXbF
dcVms9e4AUFkiHJj2+J8adFT6ySbY0RceXO8KftXpHCBzL+KuB8UHnhYP6pbC+3QM0WI+h3cPNDI
tyxnU0MqLsKKITAMcMka+RflC5R1Q4DYSJ6CM2u5AEPOAfCpr8W6JV6js04tcDGIBIXKf2vYTGnE
6UarI2oDwwRmiZsvoxnfIqE0ij+KYRkVPv2BHSxD2Bh24MFgHkicEA5oyxqCJnFH9hIaEJdsHOgX
w0amx9sexFJMed9AwJxszbaGGWka+BEqLLrvSYZlgRfnRx9QBemXHTdFWtNkFG1V91O347JnW14D
IpP4s7qA2vkGNRC1yQr8xTTmEPRphrSv2SVMmRr79gDWY9eLiDNZCNutIWKC3OyV+Nvs1YQ5psFB
Z2B48OiDyypvp1U3RRQr616H6qJB5WlTgLbaP4+tXos/1hEOziiypHNJyEBke5SblMfLSPJX2pjB
kZWxmIUWGGIYAsQmu0HHnkop/NxbCuHKT8iacUDUyzdbeAsNcawx5ZKuCtTAASenv3Kj6JKm3VZr
WKH1cs/YuwrPCq9nxm1lvgJCWMgCTqpOkJLHyHJyix8remVPhTVvxXQ+jOjf7HXT+uZ1z3U97OkH
Wct2yz2OcxVvQseWcbYoUizQEvFP6bWtBethU67cBlMZ3IgEXcOD5Wn8jqRzJ0quuCXazg27hBW4
6CXOpkbDIUDWMubyf716s5pdYrrHyO72+LrND5Jta7v6mX9MP69LiZW0GPiLywATyASDGLLApYD7
KWYPVWLLgXfYfvNIfOrFEX/jU0Gsuf0aMTzpEctj51uVDHpdjgJyCwu+IO9Z8IxbY6pPoA8gPA67
Ge1qZvvO/RbaVaoNv9NKXyH/B927XW7N7pe4SGN8kY/Nkg9FDC5LL/TlmgLQ1x04E/fEdVXTU8cT
rhDJibKyU0yogjhnuwsipMhGnTN/eAXghI2lPrE8ZrsYecaBvmRcO1gU7romtmDNmWE/RfUjMCcV
e4+9mKPefXWZ/On/sTvPP7nGbVU8Riy0hn1vkg7geoDlyyOVsPLUwp0uLpdkgM/TxX7ABpJhusdA
USbjUsey347vAv2JWQGx6LWaad75H+h0RKHXGkgUxlpaZdmNc1bFsgxBAZIpw43BLtRptgBTWL8a
mLKtM/y7DE6aOTuiVLBUWMlId2Kq3HY5Ttn6LSBglzgPDdc+sWfkd4g1PEpaPEnZdIxJmEwk+RUE
N0HkWsQGaAy+NGQC4LrwW51lFPvr+YZCzerKwufR6P3Gx1zCflVBGrD0SxwGbEdR/bihxS2Z8t7b
cgyni6jlPHoMMSl2fbjvQLMrNtgVEb8JmoIC7uPgCNXikXELp7l55ORj6+5ONCwQWHcLQHj+MCx0
Nk0KD95UofpEUC0b0lfYPEdzm8OEcXHn2Py8kgKtCr2jb7K9DwvNVwAviMNGbEZBZS2qmDAOoeRQ
e2uwhQ6I1DcX5msycoAkRcv9kTUYoLZsPemIophyDQwUAc/qmDUhdlvsnOs4BqaQsBYkFEG1VwXP
YAST1ZFKcVN8uRlguRp5IHq1M/K/IRR0kbBpC7aJYGuQbYWgMqqn4iTBQdAbH6Ofn3hirDg0bkqC
JaFdrs0DCzRkMg4j6xoxZoqmJaB3aoRr+Lj2WaO3FmaFRe5mHKH1Aarp42yXZ9am5o+QOWhjmJd4
aN1oAT3R0tWgQoQxdLK8X86e0qROD9Ca1k4w/7OZ4AlHq7Y2PbGpoLcPc2KX9uu9NAgjRlRZVAW9
IT0UFJ3uLOyxWIphYlJTi9YGT5JQy2oCOW1sSzyuyuiW9JwvbbwN+CO2lKeQtW6e+E3OqK9k3MAY
1ZYcJzfgQ++QQdaxxF/Ekz7ukx2s7FnqTb03oX7zDM2gu3mzFZh7qO3+E+yYufKr/EUQ6WqLGf+8
YP+HqX9c2gX59+RPgcnsG7XW9N8m4/TlvYysjQADrsvvFkYOF5mkzcApP7rmBsrw/+QR7hgX0KVu
cw5nFqWGHHs+MRn4zuRftBIt9pGyrMMnLcU/jTNWPL1E2k2fMPvyBMawdBgJDEXZrfTfMnl1tJ8o
BGKKBcbx6Cd7UwW/D/iIhlYu0fYm0qbmrRBvSXLr44fZ/lIZnrcfnnzU1tvEwtZCdm01qpSSd1CQ
vv5RcSbv8FQNSCoF9u9eXR11MpLNwDwVJF8jHm3gjbZHhmOjD5covIIdJ0D+lOCHdnEbmk+A3vtn
jFVWftXV82Q+8vTXtaGGF7DzYJTeFCe/4SWOaZdd01Q8Gq8GZbI9bBIP62kN+cFAse38Xw5tdrGN
iooonFwEKd8gjLFJ9yujPXe5rU0jHnVsPIUfqVH8OEz7BQlgiWjkw/vwupekgyIzNmtrNDEAAMDL
i01IL8eI3jBiLCgmHnlEw2JQMF5GeMSqT8F1oNfF0QD6BBCl+SpFlYuJOGME6xevetguiBCu9QDJ
NkNJZNPBSVrxMQSsGM3sZk9fs0MYYDgYB64r03lqk7dufHQCoB1MloLTnEeEs+zYdOcvhc9B9jKx
CzNeCcz52iGo1m6zavq/xP3HQrkTCLXzfOexvfEx9mKaAZmNFRN3OabDSdX4TtWiqJg+Ogfrq7Oc
w9Zpdp5AF/XmCkCkP60znX07w0lBCRGPjJBK1f4EVJMXcyyjl6H+4pGrue80uPFV/5dHQCDuRvIz
Wc86jni7+3UsyPD2Mx+nNb0U4tZVf/UIUfzi+7vcXwrWL+Hr0EXrzCFMzKNXbPmD5ONNtcdork+N
AzAzgPrZVWiPCglN6C9p/FatovTZl58F5hgART3hTdlnIKGYLvaeZ/NBnWp3WxtvDsK9rG4lM0nO
CBqo94p5ILYWlTbiXfnyEbFdrNgUGD25zo3LsRdXqj7xUYDESZ8zYCST/lZVjNo4mEj/RD1u7uBa
9f96Ax27OATtxaluE442P4L/wS5cFIycJiouCQWwIVE1Wxm5Sq6Zi1TdYLRxPxzM4VXQ0UuLTdL5
opJ+ASxCcu3mOfvI+MUXn7wgguFu+Ci1TVB8NrjQWut9CH4SUBQVkkicfLORWsr0astzO58eq6NS
V+XdInsXWOc4vfK/WbyOqn1mX/DmDxoGHA1QOLZCm1M6gWu+PHjivTkWZdcIe0yNKVbPdNgRBGLH
N62EPu5sFV58xVFU9tsUr6nXk5qstPMc8pvEbvCK1/lvNZUdprhB48Y9yUmUs/q2j1vuuuMJCAOQ
dLon4ntfc5FORF4hLRnpeDQTf2+meDNsdz9kx2igdm7855rGpgEJQTHWWvUctQyLmlGD5kTjCOIZ
+J9OOYEBBgxMC0B1xwChmNkbP1QoxZx2Kh97ZnqFmn8GFP4d4QENYzbdnrwniXFD6/m083YzzJEs
8rBKumuesHWudgm7TZ2Fk6+AvQXVITmL1oa8lFy8nhaOWOAYHT7M1rhj1ScFMbzrkUlnybiG/7vt
stfEMpEpIQpVKQvOcmP16Z2qzv3Ya3trLheNhkPGWFX63SqbAe1tdRzz+bDG7Wbuixn8j4qHmpsQ
ulPj0VMNvUrENfr0IezohXbTW0d/dU/MTLj4xMxwQ8fntmB9lZvfGka2njZeuAjzfs2YnK0X9qSt
3H0JMCtMi82UObuQEceFOQkgAz+6twd8r8X+Lm3lzmJr6ZnxNgppcQE7GDPymVSNVCy1QeRYkoSl
ZiM99dM29cNnxyWJZxWvpjloT6bTeUSfd5FEIC37/nVqUCYjVH9axG6dxY80S/PVnXmwcc3iLuQb
gPEIvRMNdzZzcXMcVv1i7BVWkRabLZVNzGXGT00Tp2POZ5TmIXooWeatsmR3mHtdi5CtSh41z5Zm
H10lN0bSoMJpkFGsMy9yl+KUqZAMF50Og32qTnZRfwq9205g0+fEZTELRjNfq3c4Do/Bl4KoN1Il
9RQJqoot95ox63p0PPAQmC6txWARwmvkCA5Ufwky/Ui88dYbPWyqvy7rzpmFzDjE+l8HpY6Rtwab
qWvFv6nkS2r7nxqjm/bjgvOY6I9qAH0MJk3Ec5SIgGM/fPnNIXsrfO3FwZwX4l5r2/pClumzIDZS
FbR303+FFIgsQFLCEcb3EEDqcjtedJMgLLCLCIdzaxhnm9cO1+fce/1VuPo1RifsUugi9bOppq9G
xVcCH5/1w0tGZlHk/nJ2SYD0dEP5AnX/OHAfswroopys0XsOtj/eBZR9z3nt/WQbyt8MWljta+9C
9692k98dzoE4BVaumx+cgIilu3Em9vRVd5tc6wJX8uha6XFE/BNwYIWiK1TfN2z5y2Q6hu20qbri
DpXHpQy3oOBc1yKWNcbwnKTxI/SRTZUiZG+yMy7BtRcc5bzSXJFGWdVDu7KovQi8jQVjOsdEk6f+
SeLlTbRoM9CmS+UwkPGQ6gmI1H2FLErKgBs7iI2rLqkCpZde8eChUwtYuHyq9T8jWwfsN0loT9Z3
GQJ+KtlMKQSDypDbNGIQ9l4UuJE2+0q6cTfh0kltsJyJu7IquZ7PhjHQF396ddmyOqi5/CBnNI56
XF+t0nj3s2kxpa9up+1T1HUfstUYYca3npaZfrO8zxRIGBhwegMSUk7ooWA6QVBs3SK4YGLynuvA
JtnMApzCb4JHSyeBKmKzXQAw5Ban3pr1uCcF88EXfMH7f6E77oHt4oM0VrFU20ngIrQNtoef9nQZ
8I9SSoQ9O4ZxKoL+5oTJDU7oGazKlopLHTNSN4V4WDFAy4Q6yJhIRqHWvsYYxSAxdI80D7CG0PmX
5gRogHpaTFopaHYMz2XBkgkeigtpsd3y1Da3JWTQmIu+9s1ryi/Lda+h419ziXsf9JaZaRjYEZAf
rhfdIkZc2JN7oHX/UnruZJ3sChQGpeytqdXHEZqAOaNftXKXWxzPvHHahYl3rJofiZVX1A5xjXwv
goAsAlFy3T35g3V0HvHVjeqzyS+QbDfaEqC3Wzc/JilRm58NruYK3N+QO2/TaLwnuvYvGvJrJKYV
CDnvUY3Z2RHZJlc4IGnlclwWdATLCyPal077zkHSjmEW7RLsXhz6O4hg3otZrTgN8U/5C0AqAMro
miElhGGpvE7ebvI/Q25IZbSx5Z0G4Mo8kT35qmgYbI6i3xrtPkkApvF1PNr9y1Ry096CME2yeSoK
uaWAJgjvUfOept8xIDWHX7KYt/EJ9jEcLuMx3lccEQL7aha7Fqsrx9diVYk7qKiJWj/7WxF/rF8M
62+sk6ekvabpZzs8s3odHkZ5mYoPJJCB4d6+S2/L7o0zX909vGBTGDtl7DR/r8ldBaqnCRZeeNLH
fz35TeRVr/wQrBt8+WaZ76oFc8iAR05Eaj9gmrid/RC4wvb6k1F50M8vd6Ryx/7Nm29ZYz77MAE9
VeaPb98NvrY40Odo2RrbeoNdo7hNKTCrl1Z9MGXbyQtt3aTLGK5IF3r6LxYE5NJO5KtpXlngHMzI
IvY5Y2X9xh++S46Q6Hia4Una29rBK++uR/7yJGnMK69ZQ7SW0E3LaakKQmJOf2QlVlO7gyF/plBu
YUEJzwRXLr9wYzP2QsGTDwdapFZeTO0IY0NMX0oc2u7D6/cRg5/gFsHiT0PC7g95uB/GM+iMBiMX
SmR2kkRhyaSaf4PirZqezfwd1PSElTA5evJUybMRRERjkyfL/018f5+TZmL+DUHwhLaDsjqzXBd0
GCLP096DLb2BiTrEd0gv88fL17syd3GEnxR0ZIYXqy6g3x+Z73SCq/a346N3vxvtjlfWBwfVHmrA
0x5okreo/JH+5wSZuOvfdXZ5sqRy7GFrx1ahDVyxRKe/nC1gacrh5PXbIlhr9NDTma12sXWP/DMD
fU6E2/GAPXx71T+DYx84C1t8ZRCGjWvYnO1pRWyzjmk24Q7+UtWsvOWv4/9Z6qUu7nQ6xdUrC3sj
/MnNZ8kUjbzINeCzefXCe64hKpmfhXOKODa3ITi/8auyT4O8sBvOHZgtCxikrUMo85WLZkpJb7wY
6iRMKPeEemf23b0fsbjvw+lf7BwL/4DxqpRsVenNubisbf13Ti+R8ZkSaW654gYW7GWOQecSgL5i
z8Wa52KrzxFtvhiylU+oQIIkQjZ5MoZsYRe/83l7vk/w4oFssqQYr0F1GrnXQ3VPOvD4X4X4SiDF
zA+3s8btL3wLcBHTHIRbJll1xSkf1rH7Mwzvgfmbmn+u96z4eg2s3E2f/hri2TWdmwlH5K+uB9xV
L90Wk1f9boZHDdqMu0zwYZN412ZHNFHG+OrboFu2Mrx0cqfacz4dPHGTxtl3z277WuRXT7ynGLIC
x3ryiJ4YwYvIrgDfNecSZhv+IufGaJDMKP/CCOyA//ChjiTQhw1W6TCcAP+cYve3yfd0tOtYSPVr
pl1H8wXIM0cE1OqBZNwrH71O4AT+gcFHYtZvjfliR6eWmLWRrwltjQJf0MntMR69xdFfYD2zQHEJ
Dip6jMovk22TTaDSZuemo1GyVYKb+yvEdYiIH1RvBYtSHgJ+8DwG5zr9J6aTBbfGeM+bf/MFRsZU
n7NvBvBU44+NYk/AYnRfMpbdUfmk8ufI2tvmqWnWU3dGaRsImZvPCaEBP7wH1b7IrsGIsWfZqneq
QMCDY4w7GAidtnnwGNqNnRFeED5C9rWKlMFw7mZwASFKqTB/D1MNDgVaTx5W7jLTIpcaZ+eNRvtH
5ONSxshwHSdidWP4iDkQRGaC55Jqo7l3mWMqpdPCuxea+1qW8ZeWNd9jnq0Uw44xil+PSXMZdI+M
9N9TbbLD8BEXBb2/EwVyiPT6dXAZjwcl3rqix3cf6RBHIjDjvucvKRGhR7ug9Cpw6dKuU29VUNLZ
yOJkmDUoKgNQuxFhggWozSfSaBkCQp0uId/buHVn9JrW/2ZNjYkIXrdnxc6qsgWG9JAYBSrLH5QP
1LA4n1EH9MaTQHLx5g/W1vBY+Si7Yo1rk8FI7ZSjXOpoSy6+YuPKasegHx5yNsj41Teaaq6upZZp
by3/Fzyp28AF2DZIn/F6KjDgejKO2XC4fNEm+HikWSGLT2rddvo+p0aF1a571f0aOaoGOjONnK3q
YSMdfzzDcbV1iP1OysJYjrjzcw3/Ot5x3gxnGarYXFPRvByqRK6l4oZoJhyg6in4LQxprjOoZpWJ
iJtqO380EnAsYqmSAgqE7hKZtOORa/g+dNah0GMKGnPBvlrTjjZDFGJpwTTIKZ2+TB4MKBke5zD6
1ZpLGAcbv/TpKRE0Wfosdbummck+0Yci4i3H8bPSyLO0MxvXKcuBaaM6+BleySriFjJ/3lD6dz7l
3BiXeF70DU3jwY/HslwvAcg5oOUaALi878muT4EuaYJX26NfLzyObIOEvOwNI88H6BU0mmhPo0EI
BtX+kDT2uJWt/df6fknl049d5DOlo9YWqtPj3UT1+Trva1zfLSt2GtsA1yatuWbTWepvtgG2c8KH
oBzzEBvVvenb+m7wBUdWBhdLuqt36m8Htg1VPuKASiL2XcUj3ubQ2VUZbAMNdC9O1kUsSUU0bv5S
4goS7WMiEBRbjrGhG5G7pmEtY/yli1FUzYZao9VYepR69ekaMdLHcDJv/ebnOh3R7OG9Ul8L1/ir
TTYMymvII7IW4Cf7glzwSFDZ7LRnRwsuYFhKAov0rpVBefaLpqEhs9uE9bucMFV6PsjRpLDLnaKP
a+x87ZTAFAh1s9+nCaNPTAIYsv9RWGTFci/FSB7zqM3VwWjHUzZ7H/QuxG9atxtb4wQf1LS8F6y8
yb6gzUCkpwqqic1VKFJ4OAOh7CHhirXZ7lQNngmrBXLHf5j5IHaPY+GnF6WmD1/k5Xryk42u2dZS
AigkF2/lu6AM3E2sKKYq/Ih2F7ycT2PFb3HFwEw0WaCWgcHZIzO7WRTXbUJ15KoOdXLRXvQYCnJQ
wIw8XDWpfuvEhJV+ug9s7TZ5jZjsKO3DzsILg1d4GKoeCIskPVIkGjKGNNjwgTnrvcvoASCYKtBa
ZuB5zFXe3qMTixkkusJhw5gvqgPfan2hJRl0/mzOVrv2jX4ZsgFZfuoKFy0jJUYQd3ejTJe5jcTk
uKm5TlpC6BlWctMmtFKHNoFZnVqXiuOTDJ/qoZfL3oCHgR932Qasu3p7UgtrcDEbm9Vna/X5U1lR
KmFrLekZXP6Q86MFjS2YjTq6OEpWYT4VudhNWfDqaM5Frm3ThmOS0wVQXFCNshRHvatasGpNuDZZ
12GV5mOw8xI5AUVZ1S4aWdwNC0EZBzWIyartHFIUwWVQWOSFP4LJx1oFSLvbdWOJjzadHklMR5cG
Jn3NZuU5LdxXvmkbRrY/Ns8AVyeb9WjXvwHft4ggVBeAVw8nFcjHvmISMH5CCDNORS6DDp4d3qpb
FvIZp+kouIDiXW5qPVui6K8xCXCJEVVywIIAekotbE6+upK3vCBCnBY99LjgFhQw3bSQCBZ7C27u
GBRzOqVXqvHeUhkfQ0s7sHfTPO7SQVU/ut5+ASl0V4ToRBYue9MwAec39Iry5roKfJ7Qg+8ctu/G
Vum+shC+NHYTuIWiiyh4ihjmNTG7/Yj0CdjiNeWevXAJAUWutaokioA/Rkezj1kmjXhbKJHnLWuJ
NyKl5TJ7geJPG4k7ffuW/klLxWdhfPeskdLRpboesgMtw+3KbIe/+Trtu7HhbxoozP5JuIm1SyyI
AooSl5ouuoXvOVcv4qnu5R3l0Tl8eBe4bQsJksQHcgS3kyfLxhwsUkvftFP5NkPnISzj9db1YZVp
VHNEnbkMklmewm82xWzGnQmlFIvGswNtOhgcxl3H/EngPmPwgZI+s/PSwn7kU5tfJVbMwT73U74P
svE7rpRJXQv7vS6c1dQ8oHehiJw11FRuvYSFstGjiWjP9M4kx1eRe1XIQ/rVouqstudOKq74dRs0
5Os4K9bNb9Gxp43i2l334oCCi4tb+CjyWB/dJryNpldsMbJ7PCHptixWo/AkN0Nk7y5v4PeVV7fR
USFpLg0SmFKpKy4Jrl7YXCdpO4DndfkSSthIMbQv7LbqGCDBSIsoyMzhBP0c9qiP4tERPUFoZ9d5
wsB0kZy4PG/inMv1ZfGQ6RkLg3YbdpzcaaKzlmUB3nTC7jqmfxzIeHYewgn1M7R4NzXTek48PT4a
/UqSazc9UkmepFOstsmmIUpCkhTk5ZqrPfA+mlJaT84QvmmTsegsbqYqpghQuZisq4rMnzPynBrJ
UHtcx6Flf/j6dKs02+RsLI+jWT0a+j/SocMzEpPG1W5+oKI1sHneMlTdER3cV953ZATrCvzsrk71
HD/oSxfme0cSZerjwufi4ZmAa5dPJ2zhhuF30QqXsZTwVpSST4V4g+zvExygmg7/FFdXqT0XJfAC
W7Q/jZghO117LUa3XxqMjanmYjOCalbR9ZUVzib3257lDfTZgcB+7j0SzwR1RBwGu+x/jJ3ZbuRK
lmV/5SKem1lG42RWqMwHyWdJrskVUsQLoVAoOM/G8et7UVldhcoGGg1c+JVCsztpZuecvde+6CXF
rUubIaTPuul0ekkKRc5WUr916MY33RdapMVNbG9EVXzM2LiiMQWdHjOFGZX92Vv6InS2lxVnThlw
OHD9fcq6C9Alfu/69MkVXJZao+/uvY2RfYp56jm0RnXdBC86BQ5KzsvnHDTRcTZg5BiPr3zmEF9U
RmvUYwrCk2Sl936m1xQ8QPNTQDgAc5DU8/BgDDnBrFpqclic23Lo3gfTn/P0hd7uZxwNh8QajqS/
HTxUNUo82w2GmcmMDI+9Bt9x/+mlf3Tm0PjqGSlVeLSztWugSQXtg/yt8P0XJBRcGbwWqYPTMa8q
btUUv3gGfFYW5GcNwLYGPDxgGcSptxjWZsKB7T3vMCUAaGZUNMTzKeL42/UU5I3k1XBUezd5qFXS
yLx4xMETQUDrBmPdwXDIgygz2vhOGAcwgzwOawpxDk1lrqEUBpZDN1l/BOuXlSNFwJJR2o/uppp9
DxcNlliFwmxT5Nm9F9K5TAvh8EFjXReevFvcAc2OIOTPzVAZ1WzkaUqRz7iX1Btydd35E+wUFonI
SQi3oeJERhK6TUuKS2TvOe2DV3Ickuc1s1EHwlbT4eQQ5ChKF0u9mr+7bvOU13u2/a1ox88gh6sd
nc0CiGXw0WGaoT/I0rvxFpLCm8xsvj6jWr/NUqUPYTp/D8aKqsk0bN4O3vkCycEUgtsHMc7URryN
i36PJPtsQ1f8ij7toku2igZj7jx2R+QvXLDecJcDLrZJr1E1Ooc0xEZtWfK5K7HROHPJ+euht9De
RV3fXduifolrjnZJLUkszetL04EJsnHn1D3hg76Vks4jcUBZGfSMgNjPosBUVpn04lO2osP5VcyU
2/Ef7QXjrnUAHsZUkx3ZTqsBC1ZN6Z/8oJmgRJVqRw74sbP66eTWMdb1AVV369PL1MgwkvEWQjcW
g3q8iIVLYTE+ONhlRJruAiHxce9V8wB0Vyw7is+FomL8CGnPRzGqpYalILaQ+8EcLnF+9dFT6A+K
Dmq661SRomXPmEwnAyJYgBqB/2Iy8V1POG5KMpq6oLgf12CbMO9fO9Yo/mw0L73khXTnV0TTnHCY
iwIAeBiF+HCjVcHe+beZiF/SmN7gFDUIpyvM/JB+mPGO1s6h+ryaB8Q4YfTsZtarFeIQTyIXQZzN
lLhxgw8v4jSFCAMpkgGsOYWwT2hSXHd5lO4VBkzLeDcR9EcaEKgrW6X11ZytjhxZHkS3wE6rL6Qs
Xwtnea86ilEya+jp+CdV9ns1jUALs97e9FCiUaijNFUob9A3lpAAMgtbHPTvi10Rw8kswrAXvdkr
Io14MQTKkuSEMHgUVspLmWns8VG8SyEBo/YK9Hao5pu668tTUTcswqwVU3cLohK+gkzwY89xcYMP
hQDY9uhyEc8pHYg2A89KOlWPicKLD8OS/54cTsSRj/1gLk9JPn6WxFZe60aSJp3dZ3X+bMvW2WTO
d7RWP0xSX8xLcc+pZKXVwN6fY2RNAYlTNCt3Y4C02tEECFLhPSHG+pNNcYS/v30xDY3b3N3ILgA2
nWYrA5pdgJ4yfLtfpVdeyTbYzan3UqPfWlLrd9Ain/b6al9KlBaLYMeviRwoElboevxhV3RbCX8H
G9Fa46EzPjElPYIsMXOycEleVxaZFwWn6QE+La1ui/Gao5ttJM9+CQ12tN1bt5vM9Slt4wvlOvjT
KIlvIsfdBXUq4QZjI4gcpiLJDqMgxCzSw+hkVM3D4No4aUZPbeGvzTw9pMM4xXfd0y1XkCWshiDL
XkWIXYYNBNY34Vf9LlyDElschkvOmcPpX3onvmWTFxFShSFg2Oi2rkFIC5oon1ehmkdrpi8VsQ5w
hSfRHZIBmZuGXN8WoTzYeQzHypD4FIIZXsVxeEkx9phj5yNwtaCYGKqWsUpw6njmabG6+xpZn+UQ
esDJjeZW8TtVAz3f5nboo8/RiF8FWUu28bEEwD9J8+ViK/sCPJaSoYyxFNlovrz23AygzvwEY3yO
o6qbYAta3kJ0rFwe+5xTNRGlDKNifXC4TjgqW0eLoGwxwRLOOM+VTfKrj+JXqjn+hsRQYbCPGlEd
Gxd1jGUTkBxn7H3jSnOpdpFNyskc8bNGFG0MILjoaflZanrOTXNOreVhFeJ10cTvQDGQ9ll8TKz7
piYzryy9Uxr1l1ZzvzeqL25Jyr6ulMMUOwgQzEyTuCprZLd5lnDS0EAivRJRQ2NP/JlkTDVZcGBn
fNVk3RnLfVzWeFcl42cchlgH2NYbp/VZEko8bJJUhECajpM9NxbHWpLJcgQfz7KIEzT98UOyag2w
GmWzPV4H60/SeNvSgTS/UFnHT9LKYCIVZtiO+qkxrBGmcQlxEK9BxBbkOe+kEuF6bm7cKL0ppv4X
SwyOtQxTBr2DA27IA4K6jzAcbqsoiK6DbnjgtYh761UTBO5hHGZICokR+ySgm2JtHHKEj9KJKinK
UWZ091Etd/Maq1HUL/NQPpoOg0kiHKyr9lsYC0ovxS9jsnrXNNMlIMyIvjary8zFUlfdTwyfzYYM
zA+Ul5fWwO6dSywOiSTabJGcclJFZzsfg6011NHGfNZV9eBY6ugFFuKditgXaH2PCq3N6g7orkXo
op4jE2PMA6rNsX11E7mcjMQmXI4gGcC6QoUQCW3o8dEE+cGrG4yFDSfyvlg9sROWbEIdPBTXG8sJ
f2mXBpGeoifLOcyJvKCk+EPwhdrOI7z6oCMn0EWHHZNtcuXROLEiStxQT9CZ6pcez/5lmT4CFTGz
E7SGszU4ZGIyO5j4LXUTjE11sdBgptVt7In8ZuLEgJ5kdGWG6IG9CuxFEUDnEMi3mlrO12Wvf8Sz
4SSWwLzNhdpFW4ekYMSDHCVqYlScGRjqCAqLjjCpGyl0ATf9GBzfvZLG/jUOaYucbDUK0npvfO+7
HUWPdLXuCA2+KRKX/Zo1hibzxoBRmhy2Ja9v/rSDvKb7/LPzCgIiWOFtJt55C6trrSFRa6P0eKcI
odntnsaSsD4MOMmVr4bjXCMT6jrGI7bPGswJde0hXgN4gDSpwE6GKH6uhRVCHiQJiuA2vAVUM3me
3seWO57afGXfDNeLN/+y0vLNo0+kXO+oFHLBBe/rgBqdpqn9XSb9r0wE3/0kvoYfOKF54gZUDVCf
BE01+Q7D+hRLwBnwo98Fsbl4i6db5EYbeqrvOTKHDsGTweIo3YzY2UZzlObksvRRuQkVy7Co/efR
Wu49QgQooEFS++te5+w5yA0wTRJ3V6LJ6TziEFpiB0Dhn0KT/pQU/khZbQKmRqZT2pdqqwgLGwok
rkWYFaScJZ+TzF6Czv+jQu5BqvauxNBfVi99r7Cac/qWA+CZ3sCFaHJNlsb6QJoJ/IpynYni/WO6
D2nU9jFweHJv13mx1bVzwQ+LJwFdWLnAPMC7lUqCnJLROaW80rvJBycZY1FU6coqJFlxTjC/GQ+e
5qqRIc3tz7TgNEP8oBfY7CJE1lZrUe3INV0bz0pupfgzFf13PyyeSpLl5SAfQRGnZ2ck9sQK4LtW
M0jUrF2enDik3xOt3Xf4s/FpmdmiAMvqTVOEr+5UvIYpQtI5pAW4gvaKKIOSGbdvDYFOeQD8A7cz
y6+lO3wVnDDTFMnHMqXvAN+dsP+5LHmLzp95DMmwK4UMVI1D2PP9wE1Jxshrur5uWoVkukBGdE5F
V5oXh/mMV0EFH0yFiLUm+aehj7R122ze6Jr5Sely5qk9mO5tX7XrL/hrnv3XjlAPXF8Rkx+cFsRc
t/ssAKntLAsT4uyH19AUDFTwMFQ1GgsrkpvYPgw95M5CV9G56VR3xSlcHioHvVaW4qYvkSWjn0R4
TS5ZchgIGOOl5PoMncY5diUtyhmFNexN5pP+rABduljokb/CQSKReOaoapVXIoNRlU+zg7T1NCD4
pWmJdjnFqkjjlKe23QwKVHg1SH0V1qZlYpaxoye7pmK6rAcNwU4yE3YKvtxxoVSQRjIJmB4NEblo
44W9wyA5xXkPPWr+XSP4LKv5l1yzuUYLtN/iP3Ov/B5mX6DkzeUmZ0xaEB54SOv5Ukncl/2EQk3n
MOdKN6ADUtOBPDSK7+BWZbxFI7S0n6MSJw/gqh0xPLEDoN4p0BqrVPMpgKQUyMzswsK8hX6Rb3OX
AUJpESC/cIG2cfUDRsFbVQ1gqnr6BDwrtRVzgO2j1Uv3oIgooMOGNapoQbm0EvfzwrzhuiDUN/LU
QQ8OQEoFsLD3npwu93duwHDUAvqes4de2zn+OnEeW8fe1YoIHp8Tpt+23xHxE0RjLlaGk6FZDrSQ
f+SBDy4Mv1kw1fDgbEaidvk7DMeT45UWh0om4sPSnztKhDGjdDTWRK5fAAIqh6kCKQMzSLIhZK65
Tq0eA6WR62R5IJn70e391yaiB2ZbgO3C2ScD2G5O7TAdex8UMHzXcjP9KaIkuEbUH3KgszFtMWK0
Xqx6MXcdmdhYRad951gHGnMP1my665YeIrZ78gGJLLt2LaDdDqZz7kR7K4PxKdAOlK4QPXAw2zsn
WczJKZBOVoy2dmoVbZQ9bpHFpW/hpS0zPUWSOcjhAOHXCsB08g5eEyaobiBptNUV+ZZ+I+hwT9am
ZXx8YxtaOxWqhKY5dTOJmfk0rOUtd2eB7iNJR84PXkFY9QgJQxM1VTQVXQioWY7NEGUKzrlwMMm7
ZIBHsbgUJbdpzSEyD9SARTZ7bKvQffTNdOVF5I/6GUppeqGE5QQofgnuIpGUaob5XgkvyQ/8bV1k
5cZpw2w75ngWRkAuliOHBw/H+Zw8jLMnD54kZdGjyUgvyRcHm5hizroa1abxrMfUrg8KCtqIVf0U
z+V32xTDMferWz8EPONYHkk9tkNUxSS2BGgQNjIz1ooa651O3p+ugFqo/PqXFWswUk34ooDO0BHg
yc5asnANl0IyzTBLZQCpPfndu+BdYuF/DIEg/BpdZz1ipEFiMAchwPo+mbdeuhxGCmHCmuR4XWJA
SLRAQQ1v1FmNPjmYW0TfWD5YqjdImi0C8nJXvlGR/6zTZQLTiT59aZjyFCPRsu/dxD4h31xEcMRt
0WOjQFTT8pZ5QOti731Kb6eZbdKJx3s4vowHovu+c2G4aoGDbIgAWw3MNZc3b24CYqGa7wQw+9eo
8p4qN38cLbJkRGz/7Pz6kdwquhQ8YWzZ9GOZ0YZ0HCAPAQvW2TrkDtenZ6l/Jd78FHdI141bPs2T
++zNy0D7CxbN6NsvvZcfOcAztx5wVDYoi/mxaXhHZQ5hH90IASm4upbHptfP7fBqkWnp+8stySTy
itYdTAsAZ72iu2uCZTgUDFtjjwjP1sd+UkOMlPZ8otMUMaUnN5juItUoWTy9T5JIRFdsNdRNEgjF
MiEZrvfDAk9PXhmmbU44sGMSuU1Wbj/N+wpAWop8m9xnXhCAMC0GiXw8dtyUC0hGu/gRMzwK889I
t8eyT88NS3H3J9Ps30FPr2NgNtVaJzn0hsZbDleqrTYZw/I9p7aOYxKKjcraisx7TJLiZ1hEr0wB
4X4MzHY1WqdwF1HQD2phXkaXDHlYxI/w70Ii9Cr9oC3J+omlzpFbH51myzl1Km+X6mWq8UIKmNNt
9dKNvotKGY6qJprEITo6VMSWMCY3TvUzx7tTcQbyzIhecbpLYe4XyJVslEcRfZgMQGsp+b8CR5w2
V17x3iYPeT/QoMPMigGm58xOTusmwfJDph592w/bOAci62NucGRASw8ROonta7kuTI2id4kCiO+/
VPOGZsuVAMW/9gIdyOcdRd1IadpSWUeJe42J1dkmtIoLrUENMBCuk0NJrC1MXlrlfk9ZSduKGRSz
b5ioKAndEVIk50L3Fwkx1wOjQEEBjdlp01T2tYvWpciuvYYpUb3EH8ajDVzq/bQs/dWc08ojp2G4
5kzzMKbYvjISyzkBwpqMCZFFrJBbjUd+kweAzFo99/tWazZt/9BYbzUm2W4IsHgku5pQshywXdZT
oNfZeU1k1whlJ0HxpPJTj0+Ote2WgsXwGkd3EfKDoXwXwcWjO5qvmamqIJgoYZ9DJy1wjNifUSng
HavmVZne4fhS6Z3vVNhF4XmGg019HaKS0VG2XXNV13A/H9evANwyW4h04QGnNDCBBhRU9vkw45op
b+k946xubpX3EwFa4SmfVFi0kRFLW0oQidPhh9cZ0dS4edclG58D0AdkknP3ZtfmhwxZFjMvuJfG
eatSDTXfpjICblJLKa5jh9ZqXifMuq38pXednW+VG1OaZyOoYZwZLKAbrsr5vSdBTWIjbMjH1Zs6
rbwXSRiabLv4h1thEvV7kAgMc62nrkC2M+XDcrt4KIUH3+9RLbnmVJAhCu4FHg9p35SQmm14cKz3
KO2HizMAmulGapzplc1G9POLv6TR49cDyvD5ZuAkFwbWS55P8VkEIzYapP33kQJnORTTLVOS5max
oTEFZVjeViOzrlkN2QPTY33VBZHYK6v1iB2AwrEEuJdV+t2t2/HJMsrZDM4cHKNhIMlz8s6JVyvU
SHVNwAOvAs2Y/FTXaH+4UU64f+afOpCKl9YZT0HUVy/rvxNWMTqIcf1w9QvH2e9wXsQt0/7hGBDz
6aSqenO7+MnqHPexMgUWNz7765+XzPdJOmnUNhl6pl+mbig80/hQeAjKO9oHLysqpSsL8iGdPjhF
gjvE8ZfszXcr8paa4Oy21rxj3l29xkv55NiBemDa1byM8Dy//pmODX3+GtdP2QXNtSNj9eOrr59O
YXkYKwy6U8ABvZsQyGMK1/BV1/PYXHpb6mp4VoMldzXqpueqgi/eOYHhyt/GU+z+llNNs1YZ9ZRo
RCblRIfNdEl0HxiA6mPvtFdCj+2tWZD7tITFvSRj5l0rnBjPgUFx4Hf2z7Fz0zPtNkIK3Nn/lPTo
zIPQnnhUWavv06598CSINH7ya5sAuxahMrcGv1abjxRqUTu/JfXyUXtx80D3b3hqivles+O6AePp
Jdp3cEEgd83O7WIpWGN2/5STf7VRlvdWNwh+ixJr3FK32V456HUc1AsUQlZ3A13mKgFBcZgRlT9b
ZCUG8Mhiu66OnTQT1w7coyoz9T71o+d1wHEI3FjfzXH/I3BMd9NgbYXHNJ2AtMVexEeMtM49K3lG
c/FuznJDvOV0mrtcoopKcAgV1s98GXnPZ8+ADYZ6JsrvWw1fru2JYumBJ9xnBaDyjvMvyQoAv78e
igCJ0JIVak/te+cLLnkRyvHGT4dlFy0KND5X0MPkyo8IWNv7hOQPSKB7dlKCC+miMqQLQuec4LGa
uFvpR3XD1g/rnOtEurdVXSMD8cVOCYIK87b5MYVkBsgJKvoCA3Rmr4orwLxtMhEGICT8knHZAcKA
Z2yPv3x775acDq+WJNgtjLi3wvXNfhx4OadAg09L9/E8YoZKzLub9Nz+KptvYh8GMnyU9HqB6iau
/Lrtjg6ct2Adtse0sJaoOmsbnTpHbWA4FpSAlln5znbXxG7JUZWe0aHWMSKhfkgClGzoXEdhI5BZ
ZLvlXP5kxjK6m3yw2CrnCFy084ldwz8FGQC2ODDzD1R++OXqBPJ3JzWIseVdGNleyhoTUmcA/voq
p+Uo5PVIr/p2ntnHq9E0Nw7cSFWEC8dCQakiLQRiFdgK9rNjM0kKrtm+CeCs4Y2617w9KInAzs/g
LZHcZKpAnYBIlK80xzgFZOZHD4YegS79aKCeVhs/zT3sp64Pqm3M3JKRsDDXqbAhlyPzrafCfpYO
wsGI6+FDyPI+99KNNSOXdj1rvEuhrTCGRazdzdZEO6tBREORs+PbpqfG3Tm1799S3mPCtWSwbXg5
jrmbHI0auzfpwN4QmCw8VggYQl5+p1ZAjb9a22EXlAH1dDQYzide0hxoqiAzcUS69+dUHZrJZVo7
iLY+zzH4JBvIGbiPlsnu1wNuCohQS4ny7ifzGoT9zKbvsUCxpeYzhDGTI9laHzrDRN1aUJajfFEn
ZwZoTYjfXZUj6Uz64YaZGXVknbYEOw7izhXJY1+P7iEN+uwO1qe5ipu22n2961pZdne1uBChHG6S
qwXg5KrTpGFh6A6WgSS20OouWAibB+Vh+7NVjn+Mq/UhcO0HorrxLwWmvTHrg2hySFBCHpKm8E5K
2eERCUr6G1IAVq42n58kmoP92Dm/jfA+srZobrT2DUYSLUjZKTPOJN0x5iS7AUZkLoS8j3tZG8OQ
D0q3W/nRnY9S4arzLfteSwfeVE4YSq/T+VxMEsyF2nWTpz7LENFoJmdr22ooqJEJSa5anGUnv6Nm
SmiCf0jKyNHq/BtfFtV57Kln9eRw1h5xcQHc8G4NbMykpdjpbXRy2VTSn9IdIcS+eNHjKg30oUhX
FNqn1k/6bRJXmHcs5IilhRjQAs7Xt/qm8iL3e02e01ByBZbhDB0mxaexhHS3Ygm8qh9xxlYtsqao
E499uGpGCLsV1q7yCzpMXmqjjSMdKrazG4MT6iZr9K4vw3Fd1q5KEfhMrN3sJrKG7EYMOd+3oOyR
yH2+Tx4xO0thVwcup18GFsx5knRX/a4AsZ+x8Sm3Inxe98esUv2zru36IfQVhWDMOT6LThQB8Y2f
M2iq9lHdiXNNWfZc1CVfSngVqsX5So2BvDEynG6URZKcgej19cAIgVQVurWKdvxtRC+2BpJxgsYJ
4JqUL/tNTiZ8NL1947np8LxCj/rY6VF4OeHBpDc9i+xdTa+E+eBQPquGNJMyGR9YcG8WzJN3tttI
3HZ0csjlyrXv3yyhBU5qfeDvQacSl/OGeGmHTSillGORkZvEYfhWNcK5LdYHk6QvM76kfS/isIcv
zb99fTQdC4BdafhIlVeuDtcLDTeg/dAAzl8PX//+9ZaRy8+55/T9L//+9a4j1hAi2ROwrduQwW/T
pCQ9crQvslmdOwi0uFvTQyXt7TSMA6xhVoCqpKAheVdiQZEoKEJuH6Xqh8WPsPQvYXyeSgs5+pLZ
+Vbla4JCJ+KzDXfw/PUWT4C+sbsO/A+LR8oR7KZ1tDgxF/bopyeo+lrmUbvBtaDYxcPZErTMvG69
e77gTusDY+VlpyI8EslQ9nc5/dgm4tjT9i0E1TLV90vW6/vSQzGd6oA1UjYXFxfbIRpeW98eT1ab
jSf65gLkU+79GITiFNjrEKZHGtwFefjm2zzPYy0MuIn4EdUYR+H1Ffx6y6zvfr3VSlo5TGtAFfJ3
1qsdsuqjo5D1AqqahzzL8A0v+PUS9BeRlzV8HyPuvx5AhuKx7dybWYijE4X1AeOoB+Q/MidIg3Xu
Obft+pA2bbsXktGW55V/dOpOx86rU5A58o+b1ubmvx9qXK4HldqkOLdqECvjFKkd9AGCT1jWKGMY
I/ed/tCiI8eCDQWb6J8pieT3gAYZm8A6X9Sk1WrMrnGNfyPuVI8kR+MRshvrJVmwXSYxoONibJ9X
hU1PITtZYX8zzMK7+3pgvJJs3aWBqrJExS94xT5hCT1TbAnhsCRIl31pg6pkxkw20+1AJlEtvvmT
U3O1HYYgX4XlLkA1cUIFo24Z3p5UQf0r2+q+bodzipmAe5rVNJvwPc3jTJPGu0dlDI/NQl3h5nH4
PKPivJaG7oCTcx4Xlpevt4+6ZLpkFEQKIuSO94b+6lPkgyIq3A4kUc+WBmzDqggJWXC1numXEOol
PIinlvO2DLO6afNco4CnUsNhCf4s9EldC6L6NRVOzX3DOaeFYFggQdgxtj8ZBd9+whJuUWRt7BLa
bwDCa0NEEKWio+yjOAtdkdfrZuIyZig8BhpN4fyzQQ1zja8jOfsgMm6SVjzxha/poOajnCHphwxy
UKRs86CA/NTRlmohtW5DmJnbsrtlNkpod0zTo4ZZWSQ+IMVA4LiI7Sc6JRu7Dn6nuqGmGbTzMGXk
NoVZlxO6EXmE8Tl0W2JHP6YVUQ/F1FJWCeeO3icZQOtFAdmnZAIaYSIdeMlCW364KQ2lkRluOkzh
wZkaeVfm6jlNnpPPcHGtrS7NtAPTlHwX/BrbchGkc5OXtq1Nqlk5PHRM4anyfgut1tS81fRWxpco
k2+DVzLdzuWlUtCnYqJRT9MaG+zL6mR6zEWFFPdBQtXmluSIcKqL92lGyVAsGHBnRmoSCct26BqA
HoqMyFS77Z3SCLK7RAnIWT3FcDFchMRFL1ryEgFIlljAaIfErm+fwyKX50YiylvCcJeuS5KkaadR
hCNqxRiEhwj2kix/5rET4xTTajP4/XSHFqXiTIqedIkPuAPEdoyt+jiBALISZw1MMPNbbomdZTX2
cxQOKx2qolDBkXxGWPgIErM4VHYPGaaPkss4BCgxmuQwhop295Cb3WgHyYtj/xD+IJ/LtkpfwADf
NFCHr2pDyjWCzvkSzy5S9Gj8szhQ+1GtyROTOCQ2Gnw/rzynvD7s97qP542TwzbTuqJ3kcTOZaGa
BtjEWKgehbwUMSrRsqFV7VXM160/Y33nxrK7N7mFdy5fFxNOZ/skEemTGisal7HIsYlAiUHhPp3i
pJ/2yLBSugE6+i5D2A9AnqNdNwb3E+ONJ2gXP0LbGj6kWIta6nVvbRcsoXzVXU87lHPg1li5txvQ
4ICNJyZV11aFa38g3WWYPgkQHf65t35tobWFnW4c8d7myq/uuzLrSEgIre3Xu8Wc1/fFqw0ScBsR
jcfJz6ZraT2QLVGCcvCit5K0IbWEeEF7f9+5RXesFTZuvFcEFHACocCAYSgjlZ7F+oAmZN7ZLaUe
Fkaguy50jpbp41NaWN5TFTwqZG70viccGW7DpEQ28qALEgohRCJCQQ2JoKyrHkW7fM9Ha7ywbn2K
CQzI4MXRoRRO9BxYVwth09z5bvmp65fAwdc1usY5ZZPFwW89dE4rh1JfLRb8LojS1kNYRagkJ9yT
QWy/FlXIRLc0D0EDO6oqhXWwKpQprSPQAxdoOG1T2/shnB/TuQ9ulXqLI6TLcib7J+gyMk79iQgV
CmL6guT4OPOvJh3f0SEGz8tQ7DSs150duOEu7+LslSX9hixD79fUEiYSeIApZqYl6FgahF9IA18r
PyhwURNQHI3l/BRZ3RHpeLlJKCH3LTmDl7hFyRWNY7fD0czqvHRYrcaJ+iy5elcC+KMLg/lMi5dZ
axIQwhknOJLsQRyM72GsS4h+hQqKDgF7noJ8anUj9mKQDddBL+Y3MEXJ7LS3ZRp3IOYQXDZpioYl
gWkLFFcCMJH6Q3TGPap26rZBrpqtFYEjWYH1d7rA/1MkP8ka22sXGAI2IGp02OKJm94hnCWXepLT
xqu+V0j24IYQ4dB0HQQh5YzbwBr0IfKpOpYZv9bkZy33ObQllzdoxrlvv7uxKT4QgNa0iRJa/bp6
EFwDR61WW2HrP4kauQL6zO4QW7G8mwqo+34Uu/doRuTG81yEKiZ9ofS1gMW5zZ1VcbfL1iPwqKvi
21GnH2XBQH+qweHS+QUj1FGQBip/5gmuzoHbNdtvf/3bP/7j3z6mf48+qweKRFwI3T/+g/c/eO7b
JIrNv7z7j0tV8N/X1/zX5/zPr/jHXfLRVl31x/w/P2v/WZ3fi8/uXz9p/W3+6zvz0//zt9u8m/f/
8c62pPkxP/af7fz02fW5+fot+DvWz/z//eBfn1/f5TLXn3//9kFCgVm/W5RU5bf//NDx99+/2bb/
9UT983lav/9/fnD9A/7+7di+/9+f/vnemb9/852/OY4j/UDatrZd4ctvf42f60dc92/CI4M7kNrV
0sYD8u2vsiIQ5e/fHP23QEkuO+lpwVcL59tfXdWvH5IeX0XJimPPUU6gtP3t//zZ/+Pl+++X86+y
Lx7w/5mOr4aR9u2v+p+v8/qHBcIRjpSUz8pT6xsuv0X98f5EI43Pt/+Xn04yFwUUwLKFkmfmyjtE
Y72ccysgnHlR+bylzR6fQrLRuZZpB+4XbibQqdG0d5uSSe8AY+alGpzqIiOvGZ5mPY3EnXRFBMQ9
trvkGEZ6hoFW9E9RFtTbvjLZPRVReww50u48e1nOs7fOhufeax8QSGZ/ZuCVv11mHrsAqMRuygqf
9heggjzU3h51uTqULgqjLiyLXdVOmAEX1IKIPIpNaCv3B2udc6ea2DnktEQ+fL+gGux5ZpFGLQlw
Xqd5Hg0ZDF4cjACIrOFpkGG3a0QuLlZpNNqAuI1uctuf/kR2bCfb3njU23EuGqzpteUE58Cv8ZhG
jYwXNCPOOpEe6vg9jf0QqWMolydcSqwaKvMQOFVZA2I0iN0Orz/yzjzYzwyQelYfC558VkoI4FGR
xeHGcQlt3mpOMe1uVktivYllQLkRegWO0jQOHPmdhQw8bTSU9nvny2FYdRKyvHjaavG0CaMDgCl0
qxuyh8aw3SKUAinp+RgyXWHDWkNWEYkL80FJaldGf79WV1TXgT64wpjsiTSQevx0uzoeIGXE3uxv
Yi+O3U3+vzk6r+XGkSyIflFFwBTcK0nQiZJIec0LQqYFDxRMwX39HuzLRuzOTnRLBAu38maedLqM
cqUca1/+5nmrE1cmPub9HZvd0g82LjL7uMsgDgvAXFk7HH050F9juFCXtrJNWu+htYyxOCZDOSw7
+Esc1VhDDPFvDjqHipMxrVuFBdbL1dhSgDhPJDWXIAFK2iBQwpY3Haqs7KAlIFxL359BfKa5zaa4
8WMgpzPqH3scbPCEszH0uA6bBMep8ZGUS1Qa/iafBtxk+6DJRPkA71iw+aazB4fi5GDV32VVlE78
aSw32M2wVqHOxwI0DZm8aZcv4c6BoOSyG7u176uM+3cI7K7/W9UOy4UNbuTSp3GMcKUB1WVgTuce
iRmcABdXZAwoEJyxXZYACz8XYqs69B0mz8OClTc/lpNpuBMNBHGrLl1fz9mVZTwdB6PBnwj3b4ib
UI08D6/GKKQxblXQON2/0XHTYoffa5j1vXTzNRbRu2aHq7JukybLQ2I9hvczLTGUlqUyx4JW3XYE
K8a2JXYuyDPVRLy1bYVCtTTt6TabVt385IHZA8CIlyrTbFTbfOA72NMTOIheHqJxhtTAmgA2CcUQ
VfMLVEWONM9ViOTHqnUs/61mg188FgHv5C/UI3zEFp3t5EK6+kkjf1NtpUU1uq+18OLxVZRiaKhm
KZXNLdaPO9QzkJhIY3UcYIwZhnXi3pAx6dPvoqfplVXXxIrrcxAMiHei49luN7ZsoJzwHEX9q8+D
xGNh+UPjtTiKHAyyIouK5sb4EjCdoQl67VdnEs+gw7arTfmQRIuBO5xdKSrMhaVQSnxjXDpRDf95
gm5d/CYj3w/j1gQxt5K9RgUcgZ3ktWLfF8dOZ62Sb8aYuEsAKCqg8r3C7QRFWsVwoVrb0rWzq0v6
P0J+jthmkYOLnew9Gb9krL/HNB9sY6u5Ia8oAc1KJNcy0b8iRof6N0+BNl5wyo81LS8LiIGjbXUz
S0A0JMoBErexSUB0Y2mPMNoaayTs0fozJ/4W96wD5BpVv0/5Z15RYRxsaCt4dFnhmOc+Fq4c8c5W
CnuMMgxSVptO6nylO0yGmsVjrtn8bi0jtbHSV/liYY4foODqxBjAOylb4ajNC0+9x+QvMhZWJX6j
Lq7NU174DuXKadf60F9Gcsx8ym7Nsm7DnplI9NQkAlksAtSWh0NjTzTGWFYDN4PM5yjuZ1V3Wbwt
7Lyt7iLTqJdrn7uCMyvFSPj/5Q0tzpyvcZ77WBysoB8eDfwg6ftiGpzfc9eZdGb4EwsTUjFIiDM1
qy37Tsh7i5u7d7IqyTQTnVnEq8V+sD5X2IrZ2bNZ1taFlTzlmSydsHJuui6wjXvuxtnMW7P1vM9i
ZElSrpIPeFINzzGevHwOZ0f3/lsZGWr5dEVTTk8Nl5BsO3ok9U9j0FnxE/LEkJ8W4U4u62Wp7WNj
yEzvLN0a2dtgOGr6pzI3o6DHzvnO32OVJ9/E48SX00yxPIWGXgTm+ExH6wsxnwLrXHBcQl0YvBLO
iRP0uf0HlWsxwxZB3z7GXFCnxyJC/WRfn3A3KbtJyHee5hj9PoG5dpYjW+k9YnqKE0OlbQ/xlyTP
SZYpTs4mW1tQDDdLMWkIw/SWcxUZnnFchtRMLw7oJYi+dVqIs5FVih7MVVrEZjsqJQnVaCF3bmWr
gQZcUvUHrP/dY+YnhCocLn2JLThyx6b2uOLmyE/9MkX/ooaWOMKM7LJ0ZTmHLkr8R2OoOHdHqp/B
0Jvta+ok0UnKuLR32PvrezPj8Lj0qqjJprhzH3YWc/GGPCwuL24wOBT83j7pYXVxTevzX4kEi5qb
Fa92jATAOSDj0xIn0dPUtIS4nMWsuAURetnKoqTMynDc9i5o6FivjIaFTkpW6sutzdI6eD3+66mw
Rkzb8DZIlbNC7NqxP2HIoZyR8Q2zkBA9+CcXhxlvU89LSQ/lPFPbRlkyxDzdv2Re55/atbVg4s59
5kms423jNg5iQ2mWZzm42DiMQJBQaNJ6Xhvr7QJRG+u+PzO44kVLeiwFjcL7ja3Hp3zTtXDftSDv
T1FL1SJTxUhyIWvtd2Aziwi9aWDLoTgM5BsSDTULGFotEJdzPf/BwbBPquIbupuwHFE2aZRcxTKR
Pkhq50+dQXYmwrb9Efiih2doGQ/JWE0/jqXnayuRWwqcFPeOPUTb3gnsrdsvxNyHQRjYKzBfaIcf
huvaQCcEhOSaFB190Y0g7eEhfVmZnG/McdaDaQ8uNFMOoCKfChp6a3dtUiQK7qRlfOTUSd49PpSD
C0rzoByocrEzrsQAUA75MuNWLHIL4m3D310FO7NBcg1IlDtE9cBSlJr2okkeEQ+tZzutGL7wiltP
qi8yFsCNfwVHGr3ZgQZU1C0Z7IK47bfS9xAp58a5VWoZxZPT8p+7fnQj3hUOk3X/zgvDEx86zokJ
67iAXh7MNgbIqQ5ETk9wZ5Kj8Nv4j5UMX/HC6P26IX/I+wK4XN8cNT2DfJ5lVH/PrnxI3UFjcpnl
c8cb+GV2F+N7nLK1ZC1zkr028C+BCeG7h2udj1ri0+DVx16afV7pd6AIeF/dKWJh4qW37djfJgRM
EbZR4sQ0LmGdNObexatDY2qOV93KHGNP6QRv3GF2gLr1zXhfaIWzybWm/2zYNoeuBsvHkjGBM0xx
06uYI8ISBtQrmD/a/2pK/G9R7nuXAlVnp+30B/WQOsIaa2C2zMkVlEiKQUAnW6JGGJpaY6xuTVnX
O3O2Qa0UwUOaWzY+M6KcRVL+E0n125CNORCsmnZ9E2UfsTTtPWd6jfU07gjo99GfhzHzvuwo4awr
6lRjgDXUbuiW+7ZVZFf27CPoCi1CtlkAW8cakm2ZfcP4GR9zS8FLguDiHdx2oQI4lcNJNBab7Iyw
BGcPY/ZAFqtIHTD+yEeY4l+ZtctrrozirRWCDrfMBTuD8IardIYk07ggGIDNtNmXG/R0O5b1c07u
BGoPdaVokZtxfQI6K/8HnuQ/bX564o1MO/vXif7bRRL1HzwMUMR0wFo47X/gJEncJFv2s5SLYIbC
5eDqfWnPr73Z7XpF3UA2vjUsSFExS5B7BGQ/vLFs70y63/ayartnwUH0XyEqQStb9CpaRWS67LL0
5BJMIBDFZ5Uo71pS1XHMg3p50qALjrVOxGtEDotGANqvugJ2iAS8QDzBCy4t7JRDIT0jNAL30+yW
l7QiUmuuPv3YDNDr1szTOo9k04OootO4UIrTgBAr7PSXkQIThfVjx8PbaHCfcvvnJK2fMBB8dMw5
YV8QlDNWDBOB0ormw5aff7RhvqKpPFUUoSbd+F/tm99VEtxa2CwAbGDrUd5dx/Ka4Xdzln9KiWtm
Bg8J1c6yq3YchbtWADSoXOhHmSbB/ZXmza7mdasdrC/SeC3ld5ZgNVryJ+74YKjfl8D78KrxO+uM
18Tv/+PLRzSroFaBw9OiQSu+zdX9GI0fWTI9pjUooVZ9MDDiNoGXADli4+EG8aOHIrq0rKOF89Vx
3MXWqecBs+ib6j5Nv71Tgi0VQCigiB6LE/Vno6QWjNt7nFJH+qJbXLci8M4i+oG22dAg4lEduenF
QMtIc1CN/cxkBYGXRYvGuSp9vTON5JEL1OdiQMV0PP1fTj1L30Vn06V0kW/s3dwJ2OopvaDmV4Uy
HU/yzbTJlMddeQ2K4D6zrb3gYsT6/iutbWp7ZV0cHAlO0AqGs5eIa+u2T5oYAKc657iGhyIp02qp
5yxK62T0Ji3i8RuBhk/2WeTH+uaSQdempOQN9YxNkZvc+YYxbnRQrlNm8UWs4StBR+3a4GPMwWpx
ZjkBhweFdimKowbYHWUUvhU8bACChuIlxew0dIdOdRc6vUJXf7rJcwX/TTU995OrAV+uZPe4LIe1
PK7sDiMQapl+EL7l91pnVFJRFeyk9HTTpzz756iVkHy8X9uGSUnCtLXYjLdg/fpj0kX8tp4jSSNL
NZKpCrBJf5EC1Bb13a67cd0vXHS7EUmjxp9aJ3oTUwPBVu2KUkkN0bVgNblICDFzW9K2/lcxg6DW
XAa2/jbUJ4UX2KipcbCfweLvTPvaMX/kzfeEeUW9DN67gmg15M+2Z10aqLqL9a8n92ga7Ydl8BAn
JXQ8xp+8wb8rokPc/KU2SP7MIS3RT9V9jec+yilsWfo3e+TnG/PqmCuRhirHT2txh6CV7oddGqdW
C+BoJeUHit6tjBYP6zjOQ9hPQWgRLSw7/OrLcJi4ry6Tc7/YbwJfCN0IJzjTuykNXZM6bs8j154I
gigFnzvvrIWauBlSJp1rQWKC+Ji3ROkxjpMM0RAO/0aYWDRs8ofgQlAj63UmpiRAfqqWo5F5x3lA
M8DLHrmOenK7aHyFTe/wp5AoNu8zetGHyN3MGcOuT04SmynwBjErSpUZYQpbvefR3vk/eKTnlRYA
YaODCEOnRcizdn/j6s/s+z2z+a5J6OwygP702UM+nczZOrjTfJT6yqp/Pdo2qcJqH/NqwyaYz8XT
HIM88ek87MCSDlN6J1lyxhpNHj8FF5fNTAsRjFYSL2SOFk1enNMExTAc25xe6tq6tQNxUm4HQUs5
QN2xjp7ln4L8iiWKUdhmDq2fBvo5I1wf28bR3OZ5PyS8fvniEK3HZWBwQojdatuXVncq0Y+IK/V/
6Ew4K+I7Yrn0Un+U4/CND3YXJOqxh/IFWRMn9oaJbOuOJk1m9ptdpbvY/jNJwoWx5+48FT+5Rsk+
VOxTgzRG2ryU3Fa2i8XiKm+w7ZbOTyNuGgWjwFttAZnYSKB+UV2mW3IIbHHsej9a6swpy9aRNHzE
EnR+UVNxalPSjWK4c8qSCpdha5XLPjEJE1CjLgySYT31rkpf2ZZQpgPWp+9Pth8zbYHZjgoaRMbi
a6JwlAXwvsNDgV6C7QqwaGGlPF1YyiZ/X9fuo0oIPuWYxr3a4Ws5XCBs7TwXR0Dknhn894G7nBhi
jgRUH4jpbSWvJHhAw8TLaCb3gdYaBNSneS39WbjEgc5yXSeh12AAoYQVjJQDWLH+NEt8T80SDhM/
k5B3ftrft6Lf2Splhd5cBKBsjakCp3wxbgrMOiBAgBnQgpU0/ltQPK+Vz7jPwnGMQqMY8XqSJ5qC
nsR5aPfru9t7oVjkhfThrmMqiUVwzSpmN7cICWZgQQl+ZF8eOtrKhnaLiDCy3yjY7ptpcRhLb4sd
Csoc3M233ODXYTPV2t+uf6OqmVtuIql3p1RX2/9m5+AQpcZLRKr8svCLtVl3LYLn2X+GIbjltlSS
owKXXHvXNntoO5BTYFFLue1werqMHz0dbj56thqeuvpnGF/NmVBEAYt/+OiCB5CIKGlJKKh6BGPA
5wKFV23tmCaDnhoTMFKY7XcOfsZ45TgI46b4htdkuMpWHhOvuqDnX0yYyQacjbFNzx0PgbKCSwTv
U/P/r63qOZ31u0gYQroUE2O15TimTk+FcEXDkX/FLg9DnO2cxb83qvmQtbSsKO+QBOooE9ZrGWdB
WjxitLoA1LtTZvVMkPN74MAvKdX0hoUkepDxQQ7qeyi8a9pCSbED4n3wjiAZvS+8QdKViwBmYI8r
9inQy55mhGPQvFXaf6cZJyPD6d2Io7xk6XSXOPybYzIkYdbDHsHotYA/LfhWvPk4RjxzOloWbQau
eDZcpEnPOs9quTfK6A90DxxGZ+LH77e98RngziiD9p/JFp13H+johDtUYDW3wRXrw3TfSl6hs8W6
lb431WMuGW4tt7EyCg5yznfSyY85pZflGOwR23YwF5M1HvKeiRwfGoh+pkVkhHdtiOfMwehsLNhc
e14RWNw3TStCsJpXWPIZgQFRtFySPpha9j0ZvIhGNAJC/c439V1KXnwgr6XofessmMMRqvomhxBF
eME7UkSNbqnggqShbzzTIYRJQ750dvIcO99K+gjF7qnXAyke+x4NijlmTK9ear7i0nmeHfPNBvkQ
ehm6ux9/AZW9WI085S1GM4huwcAYgm0PHgxjXcFEAb4dwCQuV9OhtD6g/bX0Mm70C3b1QoRWk8I4
MF+5bXVAvw/UJzSTorX4Hr/fsYoV6Kv2M5XWY0xhSqPPEy0IdO2lTLrefVZ+LBVXrjkxGMD5KuF1
7uVwHZzyvZpAWnBteKdU6TuI57ssNZ/SEaaNph8Q/AQInE0z0g+Usq2UWVnfD1VXH2ChfJlaf5Q1
MDf8IfEUPY5aov1z4gSRfDVd94fV90PpG7sIJGOvEdyX9n4mDUN+9dIn4wO/+YPZ6QNlxbxVyI2x
YXC5rCgjeExzb9gQPfsUfE4GtaFuYF3JuO01IPIJ609CxjxXHxMvVmVRlAnIjhJRenPahP0yGy0S
UCy1YyCO7o41OfGRpp6w7vQV0ljlXu2eZBprqPZVKvMrHRrsINkjdViXBUdDWnU7fi+7QvxWSuz0
0oRVHSr3SMfMtqTtfrSnUz1kn6PhYOj6Aha3gmEO+Qi9Zel2UQISs3M2TlrRtMZrvbz33Bfeizsb
t4ZHu5XN6t7o5KGmVKoaH8vV009VH3LhIY9iNGAKNad1PdRsAVXtebtzi1O32P+piTCvfs64lg8U
C96nAgcGtxIirSj0Yzh58+Ms47vRKxlWaZBOtHesXbh+SIJ3rouV2AU8ruYdNsdH0CrndA0+TRMF
JQJUEirN/G00y2Pgd8+ziF64RdPh1zxywUYfCwgPzyigqNvkT+OEw56cVqIWonb9gxiKk0GSuKyM
l2WBDR8TVAXvKIA6rIYT4R9h0pydhDJs7VN/17xCrSw2JMSJVFoV3U996Az1e6Alb5LhnA1AsWkv
Xvr8TN79r23mA6olH+epEVAXQFRuXI4LDUi/IuFXDtV+HpdNbJ8kZG3PM+DlZdsKq09MM7PrRQd/
VJ9e3V08qCVjB0UFqJv8b4LOVKh/7G12vgzO2u1vtiDGBK5nbotwjpJDza0+xduYj8WjaZG/5go1
mMVRL5fVbF2QMzB8SqhI7FLtcZ9k2THL6d/J+s1CXbO3zL+9LU+r8GlWH172kQRM2TgLatve4qkt
qaVOQOJoCotWH03wHkA8pWasqHuKPJx9jWw+88gPacJMOZzzhQHc//Wpkfay5jbxijAhJSYyIYwd
EN6i8RT14hPTXYi5yIe6Ck32yXQICkTVQwTf2PYS/NGAZGFS8vc2aBWtnfQwNMUdOgtNuJgL+VNw
UCO8DBtRzNsIHHwjjUOUjWGsxWGcgxBn7NYZGLDqhk0q/sUZCXfh/t3noN3ilLCD1GQUjT+dErbi
ZlZ1ZHyylZJZ7I2+PgbkHtMWvwWdpkFJaQI2Dx6bUy2P/nJjU5APvzRtIjoyIF9NgjZaPibekesO
18UTOUfQ9MdWE984e6R9Mnq8DJDaRBB2CWnDek3iU0GNDIezc2Oq+Frrg4iZNNJsm82nEgiwLVtS
2H8pFIAcX9tEWx6pFdoyve2QU7udowCDhcF+zXLgvWm+8vZfgwAaN5xxRrQV8qUOSBzgPutZQFUQ
Eht5t1gwCGEFrICriVeNFX/HwX9G/hM4f8I5ZBz9BIm2soMgW4DRLU9OFRJo5LSf/A3MgGtX0grr
U/oBjhMjEbwgNBOI1vifgzJceWPcDa4y+oloOfRVQmkeq6xgurhmsG1g/28lCwAUL8zB84cH3qhO
1akw0F3TzcK7NF9+LBZS7QQ+jR0q69hdQ51vk752HYq8EabULo8MCS2wnj6lGd5C3ywxNrnTnQ7e
24GVOnYCb3xXPasOxXRf7mYgWjZaBcmrO8u7IQrTAxNZa6P4eGRZsCGosDXd5pEg2gGEIWXMScgQ
fFaQ11Vl3NHKe6iMfN+Z1blOqHkr5TnPzM1IGFRwS2hM54DyGHqW3CU9U9XE23yAcGpTQtNAz02t
UEdDKBbvwZZdqObyPKN8lUAzZphZvbfaINbsLT/2XQxDcf1OmxV8CetSOv8l3Anajti8fNTq0LBk
bpS+82Z0VyPna+37zjXLvTesvEQkEa6qqavu8IF9loI0EJDez0nWL9QxYSSALmi7JK6L2qm2JCwJ
jZHb9JNizVWfZeoQ8wvkjutuAW+VXoRIk+OwgzQ4OKb1XOJrYZTunqaiaC9uBeJiShEk5ww8TAvb
d+u0xpeJkxQAFwVOC+Rp4nGhwimOOzyn59n74gTZloM6Q1/jZePT55AP9GjWeDGudtMsd2mi/dAe
g4rpcDK3lclFnmEJrJEdZXgWS/k8EMFIxvi/oOILp9sGDdaaHSpsTV44lnaxMpq4orgNdi/R2CUk
LD3M+0QOZE1m0i4D4jo1TNxtIyRNFHi27ecyWdzXxajdf9PE8oO4Pn7Q+b6NauKzQJHY1UDLowuJ
RypmfG+ouQJGspwQV94wrM5U1wZ/AVUoZdxwdEkawVGnfdu8GVOzTuSfLXfEcopuCRbLDB/DbNAg
RAlQlEDPW6gE08wKY0zZnTCelkpdgMadUp+m3w40eKQ4nFqjxVrohZ0PPSudn90xP0Fl+kmU/AlU
9+NqsrG6f0wbGljh65TU4rb53zQD+SkHYnApPWeiC2st8ieDK0HuA3YxJcndaM+qmZtjvMMJs4+t
7yGjSIbCvEyOH1ORv6vuEyfKY9THl1HTLNJabJGnu3HOf+JF3YbWWVVL8YZMso8CJQCarTcw58UE
1LKNYqQ1m4rVpFagOfW9AXYOM/y7b0KTFt70Xjr9t0mAuMXL7GFCxjmEVYI6HpeuhxrSYDk8jpwN
xYAc1NrHwLffkUfjXVU271gDMnY6TKezO6DdCWfYm0PLt40qJdL4pATYp/N6IkCNPw8tLhHbIFa7
hH/S1JT2uQIwOcaOjhBSNvRH0RCMAtk++pLztz+0NIdF/ocVZaFOkydX0hBKzDgrUlpj7T0mWXZt
f71gqhNMW/xPFnFFlqr8lD7HVfAImW9PvGmbRMXOXgsUG0k/SbNNx+SOJohjS0jftWiCxDDDYRgm
7Hsj5nAHxHNS5Le084/jJE8mea8h8aio/F7KNUuijjy3NgnwjmR4HVEoywUK62DRWif4J2+KSo9o
jo5IYLs5KPdJ532goT74kI6qBs2wZalEmL9rnUeaoNb7Ouir2qYcobnZLo3UlbtPrekQ6TgcRMAm
G9AuPPo0fuF3Fiam8bgSop0yvzNL1i9JAYQIGxC/iv7XpdG0SPPQLaiCmmIw282aFxqrpzHv9ryb
/kMNOQeWIsgR+C+K7yTqgPNqJA3rSW7O6pzqbPpNJQ7h3EJ2cxAZCPfpmaYcGKy7iOvBYfATnCZK
njKeSvo72Bek639dqImJIDWhON23+Dt2dkYMX5nOrfMQKXIjNRGxo++l5miMWInRQZGvqxsYggOe
/eUyx5M++p1fPQfeIMi8Q7vBnqq0SXep+dB7TnCXTIV8j9d/oUWH8cqGZaqrmA64uOwMk80OvqHX
YWUueKbaKQ1IavmX82w1mi1pJBAeMvc/iaq1ExHSX1BBBEkS5633zOdhzr67aO0KWsLKsB5MVroK
ydx14h7NyYaUAQ1Ll4DHwA0Phi3DeCxSoBMEuh9k08lN4I0M/NL6GNmMQ3lqDR6F9oLro3iz6gFr
dgzWhzsvwDZuX/S0Am0ox23f98AnI2OITpYxT1evTmP4smDKvK6NLlnr8rux0eEIcdwwzT+V7O53
aW+3h7kZX5sqK6iptZFyIzq0EDm5lZpYnLf2WAK+KJOf0XGmY1yU76UVRSdQR8NuhMtJA618XCBU
4IPV3WEeYpLOMa0aPQGNkUd4V8KiPFHURMlqWdCo2TSYz2JTfXlrut4hRvEVABzZ6AlebxeX/zQp
u63ks7ZdsjXl6Ni3Vsrg2hSjCbpQU/mF8WUJFhNGH4lr8FDe3WwJ/HH2aLzCcPC3We3+zT0Db88X
AS+2Xb7zyc43/sp4jAcy2abM9QF7jI3zp/2PvRnukFgzUCBsQ23otHGuSdzA8ZvY1+OyqclAFTiR
M5u+zyXjQuGknkIIarMQdxhaWWYFpOn8dp/m9Z8TkZoqaGWjjF7/xnVDv1bhNa+KO6STxsvV8PAt
kddswU5EXLf62GF5IsoZHmhmxycPe9O9p+wrNInisZlp960N33vyBwbnwR/vWKpBeVcdl2zfhTSQ
XwgQr6jeWKonhlcdgqFka1jqZ9wGzk5bGYUZJJ4ORbZeuqCdI/KY5WtMLcDD4tCjCf2Bj2SU2d51
icxHzTrkecknYWHvInq3fC6cpdmbsWWdx8XT5CEa7e28qbNxZrIF2nB9o8a8CerHpbadAtdZX34q
L34WviGZunLdHJzWDV4Q99/ZEhH+JW+2aRpZhQLW40OmliKc8NOHjga9rMHIIsDR3ITPHMJT7klM
jBHSpj8xMPCm4uNzzBBzRkKZvKPS5cbkAoirdhsijk4/zdTaZsVc7820sl/dchlI8bG+6ii7DHR7
mtFfMVukXY1zTFpL5GfbPOpysWyMEfPKDuW4xH3OIwBqPa/c/ntQyEz1bhFDsiQnoHlO8iYgdJBT
NCYjeOuw9RATXLpGng0rXyEVw5DwlfTtBNcAe/GRQbyEHpLf3MwAzOgPQTKHLm4K3yR7HPHNxdg1
9WFrzJSFerpuOC4hFBNkaZHpHqYF3kgYlbLHy1JIztHcG8cJYk+QXTj1e31QpTv7RwynnEOs9aP0
veinYq1kHszpbBsJz09lVNUcGmbnXCDRQmqzbIMeBvJj3wWuEbYzaAZua2N+qP3MevINu31EJJFH
XHX0A9QGaVvbie+7wC2YUxJSZ67DXEcHzYogn4i4xq3xbGAZ2xQEhGCVwWf8L+6r/MYsVJ09WcIN
7HnJRZUD963jXM8Aau8pQPX3U+GI0OW3Bs83Gvk9tjkBbPpxslWzbPbCjnuSggvzWc6dv+5he5qN
mV9EORoX0xcEuKWmGIn+EVb464uDwdq6Ln65FtJYa8eqnf95yWQftQEEA7xyT7UDJWEswP35n57M
AQpK1fdPPUPwjdYM5l0Vz+fZR9isKVpBThC1+Z4bVXIy7YQxm4c4D42+SmW4gHe4h1kz7bCcSUTx
FFxEC4a5RLXryd8y7XlUphRcJDNuhK86i9icY4ZlUKlciDDcKL106YihJPW2xQy4RTD+nesCHo6X
y5dIucV1yaofa02VOTZ+Ltp21vmUHkJp8NJxqxHi/JhC3kN7exqoWWQiH89T3NHEkmNcJooB368Y
v4nugaBx6dMYOP62sWJ4SiLbfCjJxuxiYQHbqqifUpyfR4MAEdPWMoAyc98wa7ifsR0soV+C4nI5
lXYsumy0yri8EtKFD8aRfkdZ9OKHCZluGi3dt1xN9hZzUfpRBPR9Orp60VxTKOTgxpG6/OWGofnV
i9G9CIUc7ffRS03SFbIH1QEBviS+37lJkQtyanlMZoRVZeqNUB49yQzt0AnP0mzgV2E7YNkXFzf8
vTTYz0Zg/kVLbx5qRGBl4yJtp8hBD3DUaSkizPB5hC0b50L03peCjBwWSWde33o9dKIKShsr1uBr
lPMLhOeSxt90JbATxW1K0iIimn4E8IPtEiEtNLastoTN1iI67GMOLUYbmhtAjfIyhaQss1M3pctH
VFg5PHdcNG+z00NWThz7kLMs39k5Ot7S3/w5f/OhXYfKnF81xIubAPGbb0kLZGEeZOfVzgTI7uI2
SEEDoJKtpGc7qjRsnMb8tGv7VUqod1VrowhjTOgz9duybKFuJxnDepK3qSwhSlWJ/HZNsz0SXfR/
PIzIKXqpSi5i8l76IRn+DEIC/QabaYuCUBkww0sKUX12yKWlcUss7bRcswixqh0jhyi7++dl7Qrl
MugelQCoGjuXb3HRlwRtgdf79kDewNCGd8NSmP5i0voqudRx9/aT/s8q2/F+Tqf8GHmp3ncGqCmn
kM9CtNz5cDWrbF9TKgHAfSpHcGvsDre+O5hvVuKoXW3Cb0xI+amdcB3W+kUAxbLWZu+EgMr94iiM
NezIO5c+MoAmJ/BoPJYZ/TsfiGTV0fTp22N9evVnWtty7NlWPMhrNM9oRDWddWYEQL/DXLrVsatg
RKjUT26FSIlL0rxS3WX9kkF+tPxiBwkbwc106Gf2QIQAeNOpD2i5pDe4sllTNFe1DPz+4v6ptgzn
fVkm8mSJ2XHNXIT+7nvTOAlZq0svx+Ymzb7Y20U1HewOI8JsFersGmA4zRY2eosLeBcJNWwJMONm
8MWvmPoRn1VR0PmoHs1lnkI/oTzRYHETyyYIi6I3yFllal9pU+GH7BHnc7P6GRAYNpgMHxcdgQbk
znC2PToKxgi2pYtwwVSOH59j6t7R+ofyl4dG+ctuzshZLglYKrttXhI6Fvy56GCXVtR11Q32paWF
ZDJT3paRFXhf5gidjRjVHxhnVupAEnbFPNK4XsaBs3W6VXeejW/d8/iqUmiupOOf5HpxbH37i/eF
c+Veb+3dRE4Xs08orMnS6hg1OGdJXucU1vHVLM7Yo7gBNj7YFmWgeJhourbJBOtx59jJYZ2eE25I
9ZCKnU1IetOUlnmKOlzwXOLYt6SplK8ZNGfcJW7ahZpmGTi3iFEVejAHnk2eAIMYxQ/ux+z5/P9I
1zDO2Xi/EHsQFI+5aN17sWB82aT4Y35ZcbxPU0/sL84Q5+cO5/P/SDuz3riRZAv/IgLcl9fiUosk
b7Jsd78QbbubZLG47/z190vNnZkqFiF2ewZ3LgYwoKhMRkZGRpw4Z4oZA8uLDDgTZ6swf0yJNfmK
LBjEiEnPl9l8QLNF3k25FkErzaj9XxkSOZ+6SaaZrzGlivx8fao0NMWoEMHKL5UtUUOFVUZR/uou
qcGAg6F5ajHPsARTtqJqBO3XEJbfx77j1+gFgMTRLmTaZpOcvUPy5jlTuvrJhowcAH7HqMJk4+JV
7ICrKCupfh67rvpC6Rw2NPJZV5+cwa3CEJjPKPHcipVBe4J97ofdgcgrzklxzPoI0HOvqn8alqKf
LmCwSbGSMHsyOVTPlQQr2thRuGiq9o8yJonQ5Pp9Y4+PsTq+KGgTJmGl/yYhdvYjtlSwspmCZgGM
fQ4zsLByTnrNqyWPO1RaRkq7Km8R0QUymiDtHek4Dsn0WdKK+v3F6tPACqMGLYtQ/dxZ8GQVjhIg
8vJbaRrP0nz+i9obK2qhBy/tH1XDRRMNH6ihpwGNWxUGaSqAnMXLDESiiOXkJ89pAWtHPoDaPO/E
7/TbtN+Z7VNeUAtK38t0VHepBjmyXdpQ9U5hjfh6ZHyFjQfx0Uri8Y4y9ZeylRvo9sDfaI/WBe4K
gozeH4rGBjK8k1rmRnnxgI0eJEf/pDYC+K9G6ZEfxJN/skvGjq/G3/5/zux6rkxhqu1uqszRbIvs
2YSIVlZup8qgB0hLkzESv/EhIQx6aP9slxlJ/+I7xwvqD0h1vm1S37AoftHVHFsKUEiFsD33x/ZU
MwN2UW33bQtri7JVUzfg0lZQHXMWo3JlG8qaMZqZP6ATsbOCat/C4Nd4coAYqZs/SXzeDZPiT95O
5zmmZpiGbsqWYhmmc7uqpiJfKkfr4sP67MH57c3DX5JfeSgfQAHFVJN36TyIO7stw/cf8MawJd8a
DjWnt3RUGiE5rL0ZqZrLAKaNilbVonXbvktR/WojxmF7+dgwcesEv7Jyk7FEzYEo0rQX35PZ5QKl
GX5A46OL+cfswQJ6dKBVcOUg9+HDQhTe21w2g5W3+63IhgWm1FQN07I0Rfz7lRfJciuhtxIlfOLB
R3tgVxvHbA9D6rHwYKiSPMt7e53qnd8qjqzR67ZNU1Ft2xHzmVcWTSvTxrHQQ6/0+iB9N3qKV5zm
r2Arivgw7CuXtP+hQfzZ1XeTF7kE/yh6JIceHqqHt38LM62Lxd/+FPv2p0gRs0tJxk/pUuld2JII
wY+bjxldjo3Dqojzf+PXYtU6DqTrnBlbX3zdGZaQcz5NoafvwQn540H5XTvBUesmz7b/9qo2bS2+
6agYEOpX2ELd8FsZZHu520HcsWvdJJCzf3xwFisT3/vqe05NRn6pYK3xAcK758D+MP2mY1DxmUCR
t2LSXYAQ5gxud8KEwqzawn0ump2mEBeFnqc9O8+MujFL6YcetUa6oY+Tl2PVOL69o2suy0i9TceM
vgr/vV0iJB5ycr5ICPNJfpwp4JKMjVNxH2pZFlcC7qHZjqwsl1XKpl20uRN6FOI+UVf24WfYoblR
0CzeSd55axvvpqAX9haunzILds6gtvGmk/3x4ux7Z694tEkJN4DheJzsldPst/v4tOmewv2WR+F6
qYsQX4W92eQSpttgDozgIi7LY+UNgR4w3OtlX9/+eOLPvWHOXgR28C7dBLpdnLzxsdlTRg9g3TtY
Gz6yeuqulmUvnCTLCyqCDXbOR2R0f6fd7NLHdadj+hxunPC1uOUo/EeWiaKGuTDlOJScYJrCWfhf
3uwU6j60GusgQ+a1Kxj93LCnrHkLM1HiVjaRE1IXn8xxqksEsoVA6Zp7QKtu/p5eVvoS7SHjGALF
F/I1p+6hOUTf3/56inDE5ee7Mq0tPt+YSLnVM13uVaQEs+cE2cfoJL3Tj0yHmO+dPaDeh77c6Z/s
d87j27bXQs216cU283rVldAyYNulRlZB5q9mNlTUP962srq3xDJQByKwaeLfr+KnnKlp4oR8TEqX
p5x5vDpqA7Un6YjzPQMSG4tS1oKZc2VvcfLr0E7jHkVO+kU7cETpYXgqg/nAw8Oz8r1I7LbDjSq+
0t1XvDK6cKDG7uVIqjFq7AYflQoku9PK1f+KHFK8s+cwWUBDeZd9Dqfn+BM1C7LmcCPmrZ6a//4G
feFJc9EWBVpHHFBFBd8xerEceWHE0Gi8YWlrj5cXxmXupSLXMNX4WfGQ0aY/Nvv+YD+Db6hin0kJ
+AMOzVaSsbXCRZKRwEnflZTTuURy+xBnwfknbKY+op6PtZ+BzduB2Wz3oP22FrxyVBSyOs10YOxy
7m5I9UyHoOr4vgBifJj9aRXSk6SksWNwGg5CsgEXQYI9BAZb+ceKP0MLYFgq96ajKerilJ71SpFq
nooECPmkUAX60riVK7m8GcwHzc08AG8bt/Xqaq9MLveZIrisMIDraXP2MUvQtMogYVesjbB7tzIV
PgvT0iyLtEC1X6PyVWQo4JJqFb3kokSnfHc21OldO0raxsV15zRYcSxZ563FUKltLOJPlJsRXBwJ
+fjF+umAVtiho+MCgD5NCCi9Heu0u517NWZp4mNZ8Lpot8FOsvP6XLTQfcw6c0iV8+ioCXpqDiLD
kVPuzYjBv8lklKW1OsoTnZKebHSUZBsGykFGakKd/nQ0EhPqgKoEDXb9G/wBoduUWheMLeSEMPrl
neydQeH2Ex05GPGpb70rmKRXVfUHA8l7tCvhXI8G8zBZ+vgCSwwStENkbVxdd4F9sVbxea8+3xly
DqbYWavT5p+FAq2sPg8jPfaoPlIA2jgH9zsrDqBMn4FDqLK/t9YgNjM5gLR/rVTxnDHew5WPbmy1
4fr3iaqKHRrQlq3IgAiWD/R2qkEwInLNSS++IN3hM/Iw7Gpf2mdB0+62jtr9cxEeIdswbY64Y1i8
F2/XRR3JhOg+dDy4VNyg+JR/nv4A4HSo9mfVT/ajO3kTaSvzTFQIivdUfqYdQMf92457nwEJOiNZ
0S1dZVafQ3n7MyYo0aHhEd31H+fPRoAGnBt72juJWigScrvBU73pgHR89l1+t2FaRJObu3NheuFH
BRVFw2S2gB0P99yWVG2fK6/3NR+S0p6KZvArBgEBk1kyIEhF63ated5IFBjZchHMgfD4GoyoLqBC
D75V0Am/4FIKmvb/trcsvZTzPHWa/mpP47qKA+P8EbEen9SOTgz9i40FrhwV6B4gazcMxbF1U/z7
1cEc9c4axktHEBoYNIjlLv1SwlP8u1MkGyFgzRIxFaorRbWo6yxSjjg7D2oM2T5jFe9hXfIctGdk
VC/e/mDieywcRL+2srgBL3IdR9DEhl6d5k9TCJ9NXZhu3zCdAl4FPOk0fym6xPkxpbF+etv26gqJ
55pucyHyGLndy8LsyxoaXJKqNv9mCrWrpr981yp7YyfvbymFmPNfO+Lfr76ZLUsJPBXYye1zoCHY
AAzmEzWVY2zJW2ddHKjFfnLGZcs2NYfY4ywOXDrJ41jSR6I+JZFAINFDfuy4DRSpDDG79G9/KUVW
gZhfWV3s5Ai8cDA7rLYBcPK95g1Pxux1L0gMzea+2KMaEiC2FQK780EByF8dbysVWPmYNz9hscmR
AeHVEPIT4Hb6PS6/JPLXsNDev+0x99eiWKfOZasRYLjZb79kL9PSg62E00fHf1dAWga7Q/aBntQZ
bN9YPV5kpdo4IWtflPcVUcah1smowq1NhgUp/zsUcFID+UWLGdI2CYeNsKLcPXL4gqaqmpqGpCMM
d2LlVz56zuE/Q+OAuhtaN5bTPoUpCgemdErK5qkbIOvspm95RDpz6TZS/7tXMkAVlWvJEAUqjV9w
axpoj5MDy4JNw6AROjCXGygZKVavMwtYt6rhVUk7u1PZtf847yA/UujZ4ru6w6pvLY9whKkT0hGe
dOm13q2gKZa9kjqo4xnJPJQbl8V9HNBUXZFhy6dYZqjLeJO1oz5JF/54Lcdx55ulDTdJh2Yb3eUL
8pkkW0CuN9a4kvRQkVdwVhkCQ0tbcgYqbYNEfBhxNklCkkNBe5j5YbfzRInMKh63CjyCbXERgm4N
Lk5iE6moT6MBTDAYA1Eid7rnSwBrv68GY/gY/dTc9gndjo1zcl/EUm/tLlxYmxErK8tXuzYFQdBr
gGqo5ZpBuS97/+1IcH8qb40tKhESbBzF1GDMGP+U7OcaROjbBlR1bRtVWUMVz1HomS6ORZTa0BJC
v+0x58UmNq6Gaqc/wlFHu6H2nb2I5fnTXO6q8bzL94YHDz7gfpSdt7Z27YuiPMd1wrVCf2sR3u0E
VdUc4QVvYJB212fzz2RC6ZQGOMhyrdsq2a2b48YEQafw3FocSyPvOrkADopQYL3r0ZoKnAHUpiQz
0cyEQLdxZ97fHNjQNJ2+lQml5rJAyL2tJnOGMJUMo2CqRnAAfzeZTXn7eyr3mc6NmWUx0EitJsO4
+J5KgDYi7Nmu7ZVggf79AKD9ewTQGAzfw3dbn/DVXW4Tg1vzi02FqUU9txrm4e30pZBSzsdun+1F
rnqZXqqWtGDr/bNmU1MV3VagLDU0zVpcXdmZgNantkhGlG6vZ7QFabF48DnVH0V1Y7tYt2VyWTGH
7Oii6Mhsec0JsmAe2Vg0vdFlCvHv5T4rn/V6jUtnVYG7wOKDQSu0AYn/nM13fer8TpfdPUPLJIEw
LwdtI/rcF+lUTROiWA5Jnsy9uYh1ygiaOJGYQWw9cKun0QNUyiwPjcchYOgv3jHisXF7rcXXG5uL
kDclU9raVJX5ms4P1Y9OkKHA++ymHrDHLWMr0Q8uXd2yFBqtXNGL6KcitGIAmBenhYHPR1GWo2T1
zqJmfvl9s/go/tricNxYE9H+Kvuxw8QaWw1r8bE8Kl5O31E/ak+wVvhZMByy7xuxQHyet+wtAqoJ
BA0WA5JV0W8B0MG4PHMR5K70y1VEtx8009WDgvLf5eV/3trF/dxBQ0IplMW23uBDVk7TGvTws7S/
+N33LWvaykV5s7ULT2VgD1RxxFIHVz8BDZRphaCyMAfMztRQ4+wu3uQCuQLQ+C45geLfSzmJSfjM
1MvhcsoZ64dZxG39CVCri9Lfdj9xy9cWjs2Drwhh8xBfPwS8dWj2zOh/bv/SA8aENxuyd2eXeijd
KNXQRdNUk5flGMhbYRtMmCNukWkN4XRl9gd4iuODuZQaV/XOPjNjG5fcXRFoaXXh4kWsJ2MbY5UR
uIPyPd33O/19Sw1hPEgugzceLaIds8Lf23qz77280F9tQxir21xw1IIXPlCrk97DkmZ7yBE8QsqQ
Avnf0bL1sv2P8i8aJ4CdvOlhy/furtyl3eWHzbrMkCEgovU3B8hV+lAf1++7T9oB0aM9FDfcQtCq
AONEUGjcbXWLl4kF5gGmUKXh5WYDF1lcuVUj2dWca5Y3KgyO7vOqBVEcw/+poEMD1m0jqCzdGHNo
tJkUMygLEakXITMPewluZIFcfOx8K1AO8ocuEFCG+G/40116SrOfFq549GuOcZ+kOVKZjyrU1nTF
GE86aAf2tvloUmr4HRna3geKj04eMWyGJAsWLHd8icrD30AB3TsXP0ThqnCgxKV3sXAuIFfME+Qh
rBC+FjAVNJNciROs50HlmTs9oLCOpjQS6huX8DKyve7AleGFd8XnarIbqKQ8dN3B6FWfu8LZ6Dms
eDBdIZF2C10DlQ7r7cUEgXZCe8qAaxi0NKSgOdJ3dsXogJ45h4updTOCsz0KKONuULn+Q6Pv4Nhj
8lvKmQ469LaTmKqbJ52VPM+yZiafJCa8ZeaO59xL4b7NoZeZi2oImc9u7clt6r5ONnbq/iDgjRTA
wMY5CL8u2zTgL9sJEKjpzdEfOTOhiuBo0X9/2/9XjJAw0N9nBJjqvi3+/eoOR7KNIm0o617enz3o
DA5DHx1gVXXfNrMSSMV99l87i+sTjHN3yRHg8cag+QJz8lOX/GgfKv0r8p+7ZI9Sl29/TcH3zvFP
5sIt+8v/+AMWDi85g1ycdRZ6PkYEriqhDZ34JlOnO3N3/gQLw58xTHuMRJCYbb0j1nYZN7TB+FH+
uiuZUKrNkryTbMbnVFQWa7eAX0OKtp7Xq2Z0zrTKJWmR7N5+TImprLQEsOlFl69m/YKyh6xMu42N
FH/kOgvjAGsUnf5jZHEllqmW1HWOEfEiIwHJfLr5n+aStozGg8GNgv68YXMlZtyYXDhparQIbiIl
7ZVQVLbpt7J5+R8XtXBPZ5zbIdawAAlkvysDdAWp9fDI+/T3HGIlnWEXbRGfLPGxlvE3zNBDgFWV
ktmu+Et2RRck8eVhlz6mH+Y//0a6tvrZrgwu4u6oO4OpVxgc3PgzT2m/2sfevGeEPFB3SbAFvbgr
oL26yZW9xSu2h22zhuJYLLD3yg/aQ39od4gR+eMLrJ9b4eX+Fr/Zzlc0ylUYmxvKQdmEteyvwYf/
3IUAL/bU4/St+NC+KBtJw5o/miq8+YbOHS6bC2/Rlbg9I2LEtJnEfLbz3pa+b/jjqgWD3iOlVg0J
h8XuGQwtZmljwTIURAeLmZ2d0rjczhTmKJ6/9OkehYyNTdyw+VrsvtpD5LwdSNiRjuyy2e0YTynO
f7y9rC0Li9TOGJWUYjmrUjMoRIqXIjy+bUBsyzI2gV83dCr/3ObLbZviKoHWaATTGLRg8gXyD1rg
/WZveM3dyBopvFP5Rx5qEZDMJKNuoTbCjn0SVanYKx/sZzVQydXSr28vau0o6bLqkKQylW/xsr8N
62cYcWLIJnG3vRak1rNoRNuPra8HRvNS7zff9SufCciyCbZHU1bwIVWCCOIUMUzZB1pweRy9Zgfg
FuJjX9gsmEj3tg6wWMLiw+mySL9BM9D7X0LEtXpmPDwtHC9lkBA54UcYit1YkK6YldeFF1Q7pcPG
toobf2kTznWT7J96CcNDi21lYj2GpVxUZqjtvdcyFwYvUTDhUe3V0047DY+a30cuowGb5f61PaYo
7NgOUmAWo6K3xucLugBzfxbwOChn2eHW3olKxvRNvChL12GYZuNwrN05+rXNRQqkoy9U9So2RXVI
JUgKtUkfVi6Q4vPvTLpSl/Y2Nlls4nKTr20ufPeSducIYXmBxZV9KIviIP9aedWRGsHsbZ3LlU01
qBIY1PdAOGlLrFGKcLQ+o2LhaZEMZxlDmX7VS+k/bIBzs+E1JiVah4c5d/ftp1NCI7dCNbQgzzc/
MHFWe0mF2JvWb5z7lWzuxo4IQlfx2Mlmu23OrCaVwyA8J57cWu9zLdlwi9VNu1qOSByuzESxXESK
hhlAWiZjgL3mp7E0bJw24c8LP7hZjPgVV1YmOLFbxWLTZjtFGwMCHql5nNIx6Jut+LVlahGcO0lC
IVR2LO8M1zvcL138IMVMIOvReAobmHHedvGVMMLKKNXTAKZuscTOVDlaqhFMTQgpm4/JrD83CSGy
Dc+G2w3mT61RNpLVdb/4j8EleGbMkBbKGe3x5snymOzlEXuBN7nRoD9+e2krUfl6adbC03MzY8E9
S4uKc3GyZaX8vRnO2lehwPqU05qGCk7uH4ARjp/etry6RksD7O4wAkgT5NZdWuZrjaKzOWPx4zy1
71TEb6Ii3nD9VU+5srIITjWkE2oz45QMAiHz9dGwv0HP+XAp/sfViLTlyvk7TkpjTaxmrMNnWBjc
2DT8Oc1/e3vTNpazhDvXsdW1WYiZxKI8nCXeFDZo26bufFY2IB0b32d5d06RalVjjqlqhsWqSU95
Ye2yc70RNVZj038/0HKGCsms0C4czMC0tQNJyXT209t7troQ3uVUlAHDouBy+2nOclU03MPIC8tm
7U6W0n2uVGgWxBz1y9um1hajybSweDAA/l9CUsAa5kPnxCikqcr4o69r6xgrbb4BHlxzgisrxgKA
prZNx+OccE77+Xco539MMBPBilMxZttvnJ+1zbu2tYgPmq6QtKnYUloIzaSJq1ZyygzKEaLvL2we
KBCyexJgQMu330mHZ6pUxGU4SX8l0SeLwfNfMUB5FpVIAatZXIP5uXTgD8HAJZH1kz3n9Q9omMp/
Xm7jVWfgZxrkPcBnbpeRdWFVAom2PSfs3Lz/ko0fwBL+wlJEfYYxXiLoXZvzEsdt0eeFDeQa1Jj5
PNILenuz1pwMJDAjanRReZksltFlyBGFEyqBEaQ/bl0PP+AGsl3EIwHGSugKvW1u7Yq9MrcEAVzC
cI7HGXMT45tPF8Sd36EnlPiRWUenC89nb4rMbGMX1y4/MklDNIoBczqLNSL3M+bROBPiijLcX+po
ci8XqfAc2/gIUUtQtorxYl7SaGOxa3vLm4SJcmCkzh2+0umT0bIqFkvJpgCoEgOLNUcYPVEa6x4i
/SL/Qj57bVD8oKvbKa90bbQbFhqO5rQf84oxXd0YDiDW243gtLanvCtVXVSb9Tuc8aSqk0lpnfaH
1ZoHODJhstfi7iW38gtqjxc0HZ0MKcYpUTd29a4PL7J2AF14LB01UVi/XaWtjG2HSi1ZU5GYf8SQ
dD4ZeM6Dak7np7KA9zRHrZDZgxTc0CTRXbXa8mg5krbRndAxtMyEr3/IIunIL/LZ1FB68ox2ONpD
/LMKL3+8fV62TCxcFxXzOul7MkRTC1VYQE0YHyG42Tgga6fyaiHLdKOZqymCKtHyQOqi0OOM467q
kn6PYA2sGMP5vHPIhDe+4+rp+O9nXCYedqqGecTcrgcf/n7oKloiA9GgGL45aONtrHDtfrteoXrr
M43TaOMg4a7nyzkLynOOMKjaS/s2RT/s7U+2ui5KfcBJKbowFXxrqg5ns1ENkoNBSeQHZbD0L3SF
UAptnchvhjn5/LY98ffuvPDK3uI+lQeK0tkrLXetR5/NqY1PsYHU269YMQGJwt2DPMQiQRiHHE7a
hkvVcNL39lk+dhdrIxNdX8h/TSy+EWzmdT2KxGAcwi8Qqysu85vThiOsfh0yHTGSRUheZok1Wk3D
OPN1jER1dslUjZ/Ucycfbacx611imXq6e3vnVl0PbSx4OChkMitx6w/FJbPjERoHTzet+pTN4PeM
S0KpQa6yrfnQ9dWRZtMQZkZiCVQMOxnhQGR8QXLYCGJ5Ofncrtj35kkMNA8ASNqRtphtf/ynIObX
oEyP89+WxS+7uno6CPBhSDUo2LSS6VddNLqadRn8BNGWo3rJhLiKovqQ4kgb/r+6Zp02PKyNCkVV
7dYy0g2SNIuUosyV6ZTUZyuoBwRG9HFq/nCac7rxBFx1UwE5U+myMsS9OAmWekH8OeV7ytRXMuCS
6lj9istwqQKVZtiFga3bJWnJUDtOz2fMANz/WfZD+gOFYOP7THt3w2XWV/MfU8tHRqGZMhq9mHJ0
86OZSyhGQIf6CyfgtdEocJCk5bfLgUwqg/oB34C8uT6Ml1JCHagd3jMEWP9KmDIsegaMRRKDF87A
yExlyQ25QdfK1sHJ4sGd0VvfSH7uUJav3k4LGAF2AIh3Df0805BNqUrMnMx9emACW9qFP5Fj03co
tsNiUVsb32k1iuBv4AcE3mRZEK0LCE9kqbe8Wh21Typz515ll9pursLo5e3PJbxreaGwNNIriKoM
9XWq/+oo1wVKlarMQ5pEAw4fJ01P59i2D/o09u9RWI28vq36PXSp8uPFcraSkRWAAe0eopfJnIGB
+y+8X296A2h0QkO/2Ek/QKTVn4d95Eu+8TR4CAQGuu4zJOrHpy1OmfvDoDOHbNKkA0LE4VscbWXO
LAjtVMWbSh12ULilIw2ewWlOvbe3+P5rMotAz5FnHYORdyMfs3pOTZOpEK+Tp7Cn154iZo9gVNjv
Iim3hw1zK1uKPTHjBfeixc2wuIPqOaOAWimqV3vpO93t9hC4ikFrhjDnfUe330Eixos8KXh7nSsN
LzF0wfPS4ahYvGBvj343jTDKjpbKgPfkTvRzz+/tR2uvekkQBZuESKvbemVNvbUGdZ3dzS3W9Cep
28UfYtYY+T+Mj+kedc9vvG+3G4hiBbenhUFEkGBQsimsb3kwG/jQANlcdHpP/WMehNBYN4wniOGS
7hDyv39hR6/tCR++Op1pmlUzUpP6K47ddAtYPILeFROl+RPAn+wfB9Tb5YktvzKn2xP9uhhzkm09
tY50kqqNcHM3L6MTZJjXE+0enaHVJdZFh56eFmykejJnHZ6HACLYILnkKOECS4QG3pJmV9WsU9+z
s2X6mOnFX5OFRJas/myAxWROvuW34p5YfNXXdjClFweUzHLQLTaRPIcNWfNshNXsfbgvGeBJXIQM
YFxXwKiiabd1SMWXe8vmwnv1pMo1I8Gm+dT5BvjFzFXeaXtgApl3GA7/HCQg2MqoXTH7YfGiXoTZ
gYplDK8HcEmrP04oWxibmNv71MyAF8Uk13Zo5YEGvXWeYjDTflKR3VY/Ptl7sGK0u+tDtv8XfKR/
+TtwyJVdxKZDe51ilgUo8tamXOuobEcSA0M+7e5PAt097uRnBC8Jcwx/HovvGydyxVduLC5OJGpm
yhjBGu9dHu3T9CTQMenxX3ji2L/sta0IsLpCIK40nC3rfl5HrlPFjDXsMVWC6LoPH0IQemGAqgZA
8dKVN0HsK3EVhiuNKo+lcy8tXcUYm6nNmJMm+bCU3nessR6RnFSU8ME4t0mzkevcDWMSEXhnKjwz
geUI9sLbbxiBL0zkc0xEOAk0un1MjvGh3oNn2drLtW9Hoxl6AJUnhLlM5lG/UPI4ft3L6FBGL8Jd
EMQ4mUHxvhk//I1TvmVxccpp60QXS1i0UL+dP4Qfk0P+Pnw0PmoIY6dHAdfdaqbf8TARQnkbAbgH
hA1vx/JMZGhNKPbQKrTujdp7ar4ImML8cPk6BCKjqvfWKfpZg37fsnzvOBjmCSHo16iAyovFUgfp
uvNQchjbc1ztMs2pZd+oh/ZrcY6Nzn37JN5ZI6HiTa+rMkAQx16GG1lqqyqhBe6R3qXuWSq0Q84k
pquUo7zlOOKX3wRrwadFMsUjA8TtHb/L5dJEiNKH8utUqaCxK/60/CGojvpBOlqf317YfRq1sLao
NCop5LbOhLXu9K+rQXINPz2KgJZsD5Ku7OPN2hY3A6fdHOwGa+djmb7QrvORYdoh07sXMtXf/6bV
u8vido1L4J+DShy6L8LqoxiblX1UUZ7EnpYHhiW4ctP3kVcdNnZ2Y63LEeh4RKchZm4eJA3k2p+S
B/PP5kmgzRCLP3TP1c9yv3nR36WMYqUg2imm4as8H2/Dmy6fE81JTZlRFCNIfemT+lMcRDK4PaS8
by9wdX1AGWw8lSzrtZh+lb81tW0BM1BkL07oUO4vE+oZQOZl6WIeBIxL9t+2t+qqiqJT2KUNKp77
t4sT2GwGbSyxoaNXf5D/jD3LR63b1V7aly2AyIo1EIIEL2pdlkBfiWh7tbz0EsKkC3LHK9rL51x6
QL3koDulG/W2l8wIahW+OR5LCQxWfY53jfllY7l3pXPqvNDK0wgWT9Y7ihujv1ST1rO/ghwtORjN
s/yS/4bulZgxR2v0GD5k+RMkqKgMb3xa5f7bYpsCkcnkLvnV8lV3nrVER9dS5ppMDmXpgXx+GAvo
fHzmXiAvNgcTmXZUMssDgiRb4x/3fRix9Cvzi6BUapU0NAktu/BJgVSn2IeH4mgIWtRNQOvad76x
tQhJTGt0l6HClvKj94wgoZ5pufE7NRC8qJsH9D6436xs2Q8p+mieepONjf4YfBQTD9o7UT3tjoRb
b9Oa8NHbqwRrhso1AoqQEZ5FOLAzc+4HG2v0rPb9USTJulc8Ck6kv7OXd3x+vLOwRw0FGlaG+Jfz
dxkhzzZB4ZMha4ET7tQ/gvyDOnijJ7htEyZoe3At8071BvCTOYWBzSWvbrAh+OaYbqB/KP796tgq
VW1eMpmfoO7bR2Ry9rpn7P+1YMRpdxtn9D7eMijMEAWDaARBYsWtNYfngFnr9fyK0IweBI+oqNMN
x+2ER/j87bcUpmiQyMC2FHVZQYoUM6ts1M4RPdQ/Kt3QeAWjKEU2aG5lmN9n9Tfp/OHt5a2YdKC2
oHsvcry7ZHlCBXo4zznk90Z0yAChhvo+q8/HPE9dtTKf42HYys/vXiDAHjTYtCgDquC6li0NpB8c
q0hRKNf3ApwtP52D1B2+2QxDq4f4RALkvb3GlVhza3ERaww07ms4JiavdRhQzYM4aGH39vIvDHsf
+mHLY+5zEWGO9w4cWipdm8WRJLKNBcX26f+LLIik/Bl1nkMPBbEQ7xK5/QtK8/stDp/7y+TWrPhZ
V8ei742JFxFms9ZBTDOGuJ3ao+LFOWKCjFqekkzbOh1rS+XqhE6L2qdgLLy1OUaKzOuunhDdstDG
CFEazqJ6F5bxQVLVLc9Z0uzoeA7FW9JLYFpQMi/i+FQNQ4Oew+RJoz67l8wY3IR2/8MFOVkvr1K0
nHsdcd0E5SVnd5nP4W+2lcsfN9zp/uYUWG1CATkYz9plBhaiElIhG4Y7nfNjpYQn9ZK4Wp1/cxJg
481f8jn3tfldGj+2bbGz4OJ2Tnam7NBE2dqRtW9uAaJgeJXTewek0Nua82uNkyd/VPVgrn3jZ37s
jxePcX/GFKHFlPfZUfXiEywnW9U9sd034YrCz+tsLlnUCtPIEDnzxUpNjJ+MoGEEW+S921Hx/vqm
5CzGn6nJkCRRULt1MoKWMuoXYhQT5rBjjYcURi5n/zcnsu6cDGtcbhZ3m8lI8HLccjQyRdW6ZmZV
86N2+NewjXRqt+cr7vxoYWkRlqIhihu9xZL9MnBmPsK640K6cxy+of9lfEQpGq7qrY92f4EvrC4O
URgPDZp0WBU5p0D/x4y4Vbvi1H4on+PAIlXRXOtPru7zR/lrJ2/PAtxdALe/wFxAE/VMQl9L/AIY
yKEaavaWdigf6gdtL9zHNE8WRC4bZ/YuZ8CmaM3YAjnI9OXCpj1nBqLeGqWL/+eql38T493iAgjd
cQOLsPZhr40tXjFN2YGMu2DsnOtBE1/Q4ooPabzVNb+vdFmCMp7RME4/Ta9lnbkbQn0yzjJ2jlqy
sx7GQw/fLh1YqKmOb2/gyjcjNaFUIaY+77li4/IyWR3vP4S8B5Tfv1n6pubIXSqCyoZGf1JUengD
Lg9eK1EHSlpnfh1LmSFq9pTPjMa/Eh10gbUv3yEiawfd8/aU4v0Hw7TInvl/jI0tN7IyQymfGMTx
st7GRoRmeq3Vu6nb2sa7+1Ks8crQInV1qlZWiwlDqBnFh07w6ijKH5o2KkelGl/e/mbrq4K1jDkY
YMZLdKZm54h45onsjeXwA/m0ox6aH9LpH4NAWRNoZlqSr864rLc2qj7peRHOXkVL5U86o9FvXazH
fhpV9l5KtGZr0kK7P8xYJOOA1Y8hsbtb71zLbJ+KYpMYPY7diycaA2ImUrTs2q8ZrObGPvtoHc5e
/b0/wQzil6dyOFjDZ/LLz69jTzxMQv8fizkwqXn9y5YzGRJSYI1m8Mukg/RevP0s36HvTGb7N6hX
1r7v1TYsxzKUlKZpN2AsH41d3rVHOQMiZGxt98r9e7uohdPGpWL0VkSYgUut2IneErRbj8Y+3J0f
/sb7WVznt2kF5ngZ0CqAaRiM6O11P7WDNpBvilBt7tVXjpvipT04H80g9aQPmyN4dw888c2u7C0u
RM2hNqDGJqEtME8GDabSpyHqtvuLu5Uu30M/bm0tATNS7oBRq7AlfDD71PGYrDxtXx3P+OPwsBlT
V0/Kf9e2rKd1KCxGoELQlmQQtjihSo9USrgT1XrnuLm6VWuwUMOCSUOW1svtl0ua81hMeSXD5hXw
6XzRWUrDQ/XN2msw+uqbDPDrBsUDBEpR3gOLVk86OecsuWAQsWdfVALGT+YufGXVcrZziFXHpBT6
b2sLx5RTK4qluRSlD/0kNFNkgyIdM9JMMaaMws5bzN4rFzyueWVxsaFw4LRNH7G++GieEFA8tjuT
qqB62EolxB+6O3P/MQQw7fbLmYjG8shjaWK0WDuk+9pvKHBsVlxXz9qVnUVmNMZFk04lC1IQSz8J
gYLyO7zo32QvC7bu2vuUBcwkL16epWh53E1yZLVS5qoeU1wN7QzB8oYW1vlSIvv99jW7snfU4dEc
hSGFJuDSCU2zTZLG5oy1yD2nJVqdcIY+Gm0Wu2PefS4H42NhUkaZumEDXrFyAaDTp+P7Mlpt/N/t
V+sTK7ImCPG9MEc6y9a+lXJ7aM/2P0YUUq25trOoLLQogYZ0smB3lZ/Pfbxrqw9VYuze3sa12IgV
i5cXEw8kFAsrcRZbfZhrohguBOBidygDyv/wb2huVHnScfr0tsWlgzDSwRNeNImBUEPfu9i+PFRS
fRS1ryb/PseOW03Z/p9bMGQYeqEt0QTly+0Hgm4ztOIIad/UkM3Mm2oEF1xpKKw6eNvQXTVfrAWs
DQMVxF0dktxbS52uSrJ5ScSrTj21IEweklPc7kTh2fojOyp+6ZZPWw3au0/2avX/SPuu7dhxLMtf
6ZXvrKE3s7rqATTBcApFyOuFS9LVBR1IggQN+PWzqaqZkkJaN7p78iVTKYOAOzhmn70NG081UBpI
sZ9tWW4ZA7Vy5EblyGe/9RL7OE2eFfd6ed2WYl9C8JI4jYSodavhAtj165imN44topraxwtrcG5c
wL8ABAHcUGuBpHyraMzUqNR6QDnHLma/WgMxgpyEa4z+Mn91ewmg8v34fB3u7DnQKtGp80f1aOIh
p0epXRJ6/BarY0aAaiz8HzbmZZ5LIIwTWl8ViHIEKdS26QDRUUg92nqUOMwf7NqHLupdrg9r0bq+
OaFrRp4WmWj0f2ZEKhy5xoY4MoGatnp0SpZuk1pcsH7nUdvHR0Ro7UGXDYRm59Zv6DOqNApskFNB
+XmT2Ero2D2xR+Qy8J4gCLlwp5Yz9fmpOh/wbNkNg2rlkGFNEu1o48l1nXXNN2p5oSH0G7DsfJyz
t9cxapMJtowD9JGDSivzwRwcg9ow9Bso6qmvUNy4kM87N+gYE2cK+XigLH4AjmV2NtQDnOLAGenW
bLStaSsxR5/ohU07Txsu45j6Qmu9JA/x31+thYBM91AKTw08Cm6PVv8FNpYm6Ge3I6hWHuvmEpTz
h03DgJiXvih7Qqzn64D9aAjPbBRUqfTbRlR+PW1SmfmTHC69IouhOzseX0Y6M4R5MdmVvcA4zOOC
GM1CdpetLPifw91lqpxL01o8xk8pd56qTM1zDFZns59xtSFlM6xVs762mRH8980b6m460qALHwvM
wdfBBJrFLKqkCzZtqZhqsbtO7xfxFSjnvf5/jnX2NGYNegeqEmPla8QNxyVuMMAoWh0vc6J9oyNZ
DuMHTRksNgRmzmlttGHoxWzlCyJtjhbgBsQIr+31wr7ibXgkt9PThdn9dPw/j3h2tcGuo04MRJJB
ASE0gOB+060RT4LQvQX6/mcLM3XjeV/feNeXNF1+uuGfhj5vYUWiW2h1g6rMqB/19nlgD9SNLkzv
p1P5eYyzy1ZqsrJHBdNb8D7IogX9CtDelQMOeWflbXTQG9PoEhbmh9fw8y5+5Gw+XQUvKUGHZWJQ
oxJ7xdFIMl2M1C9N7Oy60RJNd7aBMdSNWCsP1kNnEu80bMbAjPLY3Iq9pxD+cDF5fO7hf5zQ5QF2
kGhdWFi/3rzSmg00UmPTFh2ejjQ39QltG7t+Ncci7kAPx3Ji3LvbfDNuLw7+46T/Pfj5iWlmw6lR
L8VV3NX37RoyiFAeuoFqbaRtsqfy3kDDiOkQ4/rCKfpxQz+Ne3aKKsvNnZFj3HIt74cuXjhRRZzt
9MfKJvPLtCo3F8PDHy8m+m4WKlLwQJ2XhikEu7laQmd1wVN1pykl/ZEf3ffFkRNAxZu7UUCgDNTn
F+EwP70bKCQBEbs0/3wrMinFhAS9Uy57vLQ3zPGoEPfWJP9UW0ovSi19X15Ul1BAXEJUNKqc9za0
XWtDzJ7OcC+SFbTRC0o8nYwrqJ2HU9i4W+3uMvvf90GBdkKWFjWDJUY4T7H31ZRbrEABldtVgxYd
3Std0lvdcMGP+e4UArStAYyCsAYYn/OKne3UOs0nHRXSkUPs0e12nWCR6uKmDFC10SsLVHbe6c8n
9vstXQYFLM5B/yKelLNbOutjvzCLSeihszQhg1VOQB+K0jCiXIy1vOq9bmRbG477DE29MR93qGhM
3aUk8PcLi8+BSiX2d9EROgdWdXlum2ZiyEDrmpVEOtaEDjx6RgtAKv484x+X+dNIZ65wkWZJIgyM
BOzWqTNHRgwnAw1L92zWLIZfsm713CF/HvSnM/R5emfLrCN5BGgO9jaX+VVtum/VWNELY3x/JbGE
yGegbRBlfhScvhrctK1EzptcBpAA5H4yCoHiOYcAbY+G/D9P57vJWeA2S7sWoM3fm/HyITEKy+IA
awzqMYdnQIy0Tjdqzu6A0emiQsVU/zzkD7NDd5wK1kANLjgi56+zA2mEiWYnwFGS/EFNYz4XsGnH
P4/xw7RMC21F6BrGIOAx+TpG2jUZlDHFDGKoEtzE247a6Ac9JO6L7oj4z2P94MG5XwZbbsSnt7+H
IZC5i8GkBE29GYLDjoaCEvttUauzoHGQTv5FBOFyCL56+lBwA87GRac8AuRzYwYl8MpzWI5CvdyX
OgBoqP6sPF8OD7PvknZTRJfyHT/cbBON2EtvwWLdzhNGovX6GtDzOYA2cTzRasV69X5wKqjIz/+D
MwKHAyE1jgru09kZAfZNQdYKx1LlfNfkRR9lcyVJm+iXML4/3Gfwq3+wMiOE/+bc2OoMRfCZ4k1o
O6I3t1N5SSjqp7MIYiXcaPhOC2bw6/FoCrA2KXUNM5VlL1ovb0a06WdKD4ib9Usm7v9g6T6ysS7w
V/hneek/nUYEr0aJ9w2ahdbCL1pUAwjMFW6d2gIKXBeO/k+HEJAUsLSgCR/4p7O5VXPhlA7D6s0H
CDS8gJQfoVIXNPZHEeIyYfuPu/VpvDOTnyVz0yiKMgWMyUhk66SdL0zpp0P+eUZn9l2zgaHqB8xI
ma8rL+qS3woaoZpLeaMfcoeA9Px7Jucw2WSmzpgWGGdptTL9IjRHIkhJ6tuF97JcDU8XtmrZ93N7
8XnAsytVUMysXLZqEbfMHzUoNywJUnptR+2defrzaBdW8RyjWtTuKFtwBQU2z8ioqaEJ5nZe3/Lk
Ej38D6nfrwt59lj2bc7MVmAo8TaGWiBuSiVAwzNO4RxCPXiaiYrionYpPlhO2p+Wczmpn67Z2EoO
snsMa65oPNwoWEuMw4kTGitlJdcLf7oGaS1fgLIvuhieXLh432ofpVSZVWL40XdXy/Ghobtu40Um
zYxp5P36837+fFyB1YezoMGOnYcmtpvSaVhWeYkP9KUBaind9kG/c4EhUvLLwrM/XvVPI55ddbVC
Pz9kNf95Xk3fQkZ/2IKZEwXACuls7/pi+PXjof004tnVVwooldIKI4KYwCJQwFRRwlVCJoIuslYq
2gLMHbsZHy5V0H50INx/D3yuOwVum2GoawzcBlpUxEUITBpIlQFmgmr6QYVZWF0iVrk45pk5qNK+
7qxlsgvtbwf8W7YRry7Erha4RvVc3dmXeB8ubKh79jApNU9mZ7kx6Rqtl/Mu23hXTgiNdBl9AESe
0v1/V4bWAu/b54U9sw2pi/fJWIasm1/jvFK5RbzmUt3/J392KbJCYgM++zdvXY4i1yoKX0W47avF
jd9scAbiefklX/2ngTwwO+ASwgv7hjauEhMVT91DWFBwZEFACFI/MgCbXJIJ3iXkz1f+JwOHIAQR
JXLkS871q4FrQJTPKLfQ+Qu1QtIkvAqVkjmkT2169HSW/M40vdowquvrP4/8DbC+bNvnoc9OiuRW
VssRyNqmnQF9AynhlVP3iV9UWnWloMN1JfQeehnqgISQkiATM6HKk6bVpVzijyuONmHgnZGVQTjx
dQ2gVZEWqFjg/JidGUDZPaQMspt0uOTvLqbly2uysLKh4QvQQtQxtXMg+WhWo2MJXQ8N5ZmVmTts
GXjajp7WGFfSBj9rXCqAX9zSVqjZqfUqL7/kpn6bK6gYF3kJlNoW6cRzopm8QytNxRMVkLwSJPtV
RR94YwOnoCvtJV/k2+uFBBOqwrrumOj1+IZ1dO1U1xNLnUOLSFBwp74rCkgN09XCbgGJsei/gKta
Ds2XJT4b8+w96bk1pxTSZSG9HwIaL/6PvftnG+jlNsVvGD0otuOdXATpcYXMb0RHfd6h7YqlPCx3
Kt6RKkBne+6zkpGsVn4PdbWZjktlH6IToOwisPGJz7ZG6c83cvT8fG/vR2sDBXB3P5fNIYXMGrga
xrcs1f55z//X2/S/6Xt9/c8l6P7xn/j6rW5km9FUnH35j3321tZd/Vv85/Jr/+/Hvv7SPw7Ne3Uj
2vd3sX9pzn/yyy/i7/9r/OBFvHz5IqwEQu9j/97K03vXl+JjEHzS5Sf/q9/8j/ePv3Irm/e///VW
9xV6LE7vNKurv/71rfWvv/+FVuZPhmf5+//65tULw++davZSZS/ffuP9pRP4Ze9vgDrpEMK2QFAC
eDFCm/H94zvq39AhDawBmHIhSgGe1L/+o6pbkf79L9PFt5B7c8CdgK6ADxBHV/cf3zL+tmhlAICN
hsulOm/99X9n/mWP/r1n/1H17LrOUEf/+1/obvi4kJ8ONNpf0eqPvntErSY+44fL9skDTbtp1JNB
1f2CaV3Q9W4eC4MeBjCBrDno0VihhR4dCz/xSqTFEuDruL1P5qL0DTnwlUt1YmXW4Hd4TwLwum2B
21ZiRI1Pem7N0ajIkXCLd1GbmDaBEIeGOv/8wFni3GdQl1xX00PHe+6jP94NWRGbsC5hqt+jwpT6
FRy4cKZvUkdVCZLXrd/q5cYrVQ5WKa8JuhkAR1CrEl50eFW0dE+5VoJvcqghKurd6qO3Bmwd6eBE
R1+daR2YXp6Yw8FPoy3KYAOQvXnuK+jJCwY2DqGwoRyGvdkyL/GzofdlATUDtD6JqCpq0J/U2SZR
04JUg34jUwNK46ljhj3tMjJ3cTN1duS0YoK4qnqiRr7KU2r53Aa2o3cKMKBCV3DSHsouG1HeaZHl
mVwvNIoB/bltohLqoPGonxViz8a48dR+CozcWjkMPzBDjJ6ABfCVjpM4NkqNrlIvD1InP2lVtu7r
cQ5HW6OQezNDAKLJkNpw5sseIr1RVnl+4nTFTsuQTx4zTY2UZGM1A2pbnfvQqDaNmJ2FJfNcP7ET
208TuVPdItuMm1Q3+52sy2stc1EGliooVKurKW1fQbGo+6XloLu2M2/61lR9IZ0itOTwJPTfVu3V
69Toj0U9bJPMlHFmbXUg1KGrrZm+PdKNOk8omTtyjjr+OhUIdaRWzqHnvRetAazs2PCwdp6mxkh8
cL8Z8CX6ndnyzi9dxohs1Ec+eSirgFKykmbjt0PSRUJ36606GWtqj6Y/qhQSNmwIoVtqrFV7AWAZ
Ho1qts5NM42zYt7nk+qu3LZ5oXAHieRdEYsa4qJd8SIp7eLCbkjCauiFJE7hq/0vvS+sIDdRigdX
J3FSiV4Xbac0mreHR0lmViWRMCYzSCBBSTqem1taiKcxSbp4HtzTyMo9RYmP6CVoxTqhPvaZk0ZD
NkA8DRxSAQh14ZGIgE5Ql+hVB3Ie5hikaPkO5hI9cLKBV29CYEwObEMHyK8ZHSgVE4mXotEFvCxt
1TtNHY6yqvxBoBaUTmUSaCkeSg7pLAMEYxHnUyBBIkJUCdSbkzSojSnpJh/hSch+eNT7XvpJb+r+
yF81BSm7XHXBFWqVL0OlBoUyiRBVgczXe3PlTpodecX86PYdpA6dAZahNR7UzoAdce6KOdXXYy3u
GqxsqjAaTs3ghEmZXU8jf06aR0WbnkbVxYWqD1UCwnUNXtlYVorfg8eeAJ+lBcdqMrJAuS3zWvHL
R65bynbsoGReNIhbnTKLKTtyL5JtZdwn5YRAoepCBU6qL6e8CaHfdNUyoUYtrVC8VrRd6750uS1W
LLNTkpn9uhtKg3Rjedc13nZJTQ5zM6+LXosUzUiiutSfmy7HhpPJFvVm1qfAmypgufM10AyuP7gW
tEiwcFNVgxCmNW5HpQHM3s5gL7n5iJLWYR7ptYRljnNlGqLG4iRHk4tfTYPpt3zyvdrRIohuUGIM
dizBh+YYVUM6x3qjs4uNrmruW3Q8jgPU96okjZpMovN+qrBfA4QIPeG50WQMJ62YhxjCBsDclOp9
puPuoDUg9Y2MO6Qs5F4V/KWBPmc8avKWFeoUjKKeSZqCxhEsqiCZSfKjbA0UuuYxKNxOBErfB82Y
ZBG4yiFR64qgoWkRNFna+YOJ+N7DkTKdrN9x9Q0aC+aGGXNJGITBzAQkKFZpFTFjt/M8GNdVXz6W
RrGf+lkLNDf9ZbeN49te2vsJtUjvlTZOraaFeuWUYeIqRB1YEwg9649do+lXqasELdooA3dkXggm
p+lYS6OI6CizwGQdzLzG6jAf1vh8bpRSPSOpTJ3ANRgLJcMC5h7LVrWDQE866k2aOQ950qi7rqHq
TijOEZhmLfb0SVkpvHtFPGNfQVl68puhf5xnmvs0sUc/McqO8Fl7NERhrpy0fkg02u6G/paWIo+X
vgZXqFA26k3uDxk+k7CMnGhjKjfm0HexbUvNdxUPJBgKeoWGquGBpVX9NUUeysQDrLb0LgWj4y2v
FCdUlGaVuCh7TnnbREWBLlnKdBMhjbYTDE+PAR33nWTzLWio6r02a2RoE4+onulcGbx9KAxJ97M1
jbiX841jpUPsmSPw+92DWuXgBNfSwHCm9Mp2MyNqy6PWFgkphZwXPsIsyOz8yQIFG+EQBLnWqT8r
rrHPBtuM0tl8GjP6rNay2eRZ6oFEsAaqJ+zmorsz3HanFlN21Vsg4lCvlnrqi2nc1rJEFlPqaEux
YO27Zrb9ic/MN8Y2jfM50jl3I2jEsDso1MAzrvPBKIjqF31prquyKDeT/ZakE5iU4aLEUhRtpLST
WI+tCr3bJk9PAvc8Vlo97EQv12LOrah1eHVSdTjJtW5Pz47dkX6iIeXz8EKdCckjnhV7HQJKxND4
uPI6tw3yNu0f69Y6jgAWbWuE3CH8kquhovlDlYbSTfqwyrJqBz7LfJ8akgfa9OCV2vziFpuWzvyx
kz3J+jmJmxSM6ChFptdcTfeNzavD1AhGOmGV8ceXHQP/AmI45CVrtd6Lltd78ETmwYCKSjA2UPu2
E6MJXRtGyxuotx0hPrXCq//kiWTYpeo07j7+y6wBebAMbJ/aaknYJ1grN9HNFSK2Yp86r5M2WTeF
UBuI3gOZb5ntbaa3k18pqRoJ2whqI+cDcSCntUFRMPJKA18qVKVhy1Ego+mmHnU5kVnB0UjqEVLG
aWbuAbpUM92KOVUXr4s9wa9MjlzfdF2GBuCmO8wgd11Pi9+l0KvBrOvYYtARVKGkG4mZxnatgCG7
98AeX4OabgC2k5Q9DxrF6YgKN2/NZ2+Fqvy4RWX5gbcpnlBnlZvJmppS2yhQlOFJfSOmKmBSjyql
vGOwWgSaM2nAwb7s66IiptZAxhTSUUDjPaKWdUhAF08sc3ji9iMYSa91XvsjEghGkvlJkUCVCUSL
pLDsW1Dv2qsOJSDgP+wwzw+e9TwpfOdyHiL5sGODDCr0MqO5sZjQctXCmVUcHxK9vgPXrNELkhs1
DB84jRJ0PytgNyGTBrFmo0YPlFFjuUVv+JXLH9JKxWW0tHe1K9Qo5zMoV3URMSNJiZ0VkebcjtVL
CuHW0aX7HsztxNSH3cCLjXTLDRy5XUIdv7FnwpriquyhNY6WM8672IJtF4MTczdZtcojUjZx53lR
NaerqVCirrF8hpKQP01AgKVi7yhiwK7ZNUwRZmYP17iKyD+WfEIT/dwTVlfeqoczPKdvNq8rgmK+
BZnSttZ8KcpAQ8P5qHSEpbmf8lfOICFmQ/DQux6l8GUG2aGh8u2pDlQXir+jEcwb9MHGmtKjTuWG
i+E0Kz0kY4XFEWZAPc8XWR2Y9hQrmKHG8LkMjcAeAR0KmVpZwzsBh6xdELt30U00972fF0gdeGZK
dAGZ5qF7s6a3XIOY8FQEA7x2CCTCelLC+oF0GVCKL2XOSQd/DBorRAVot55a0kyYcLZwirYApQz7
0h5IDX2hpkGLXcWeJ/3IPMQbiZvDP1P7lWaLg4Cu5Kqr7xx1TuDYFrFa38lq1wGF7syI7g09HKye
JIpOqLxmnUayHcDjZCxqknKs5ChjE4TIautFeeNc8WogKEkG0Am8t6f8uciNY15mSqgKmxL4ip3d
zytwQ9cB4wX8cy78zvI22ERwWoIAwYQPqL5xDNGq6ZXZ83Wv/xKGiovwWKGoX4ANwtL79ThpsNEG
sRVGlDbzadOQvp5WHS6mnFvi0CGY4NvMkuRcWyFvvLLBPNBNehoOuuW3wtUJm7ZAvyWxoaP7dvG4
KR5KhIzTRkPQoHgCMuF9gfNRIirIuyFO6hRy7AvDsCensHDhW/FC7hxhhUr60PbejW7OR6fVelIL
Cd07eBLc3We3PE8PltNBuhbpyQD2dT3Y2t1s0YSYcsaadfpNikDRGwsHMBd5Kufm1UuA5UwKt0Ug
Cnk3xWX5IdMjrWlZkM5QNMZrOfrCbo7qKJ/HqjRJY5ZHRbCT0im236b83pZwuHp4x4NL2EAzP/WQ
tRk6s4XtPNjUHUKn6A8QhcpIaW9lr7/kVrt3pvkxr32K9wScnEYa9lx/bKEX/tjbEBE34KoZsisC
TQ4TQofyGe1Bj7rCuqgiHlUwRYFUb26CKlu4ZWjWWb+MfGA2I1WDcvhA4b+b+RxnfSZDXjszqdhv
BHs4bLiG+ST0VZkYb0kLBEldgauus1f2csycFnIarofnS2B5PAHhLOgA3kHNYN56dvMqWCfWU8p+
p1x5maU2+WXDNURmi4SdwdamYtm+k5QwJna90wWDhyar+6lTjI3XTEGhNXEqLOUoCy+NdUUBg61i
qzFC9BlpxbQlk7T0OIOfB8ArhXG7nvqOgOO6Csw2KUJkuQGHRQdsyCsrmpxuxg1HEs0FD/tkOwQu
JLIfdnGyaRs4YGfvajDHFFlxBBfxEHCnjqrKcaOk0hFwlDRMGw9a8c4VCB1cvyrFCNqMOkhs86CN
khFmMSXKc4DsElaaPvwQsIlMA6JiC0gOzjdTXR1SXEqRP4LB2q8c0imQah5BPGyTFnerMB48hoyL
SfduYgRNqhF9reclZlqQDLdBe0nFVZ9t3XGFB2bG973mZkJMPnqFDxkZvzEPBb2pm9PkbFq7ipQC
oWv23vGXSf6i09EzD21/LadNIR8H8G/c1dMxcXcaStWoCdg2dNfgbNLndv4NcSpiip6oyNqj9yaA
J0g80HwhWmmg8qTTDMxfoCgan3J7o7YHRbyU8jCAOCVFRqaub/NeIgqOe3RajCQtThZ7rm08hH3s
KleRTh+H+SHt10IJvPJRyW6RnkDMX+FMCV8ZJN7qk4TNLkykGxCV+6qDQP49tRKSIgqluE9VfUuL
BwY5MM0MWiUhxti9UO8xd/dWHbvZfZH8TpQ3SmEo9QcUzImD7ooJrw+uCuF03Y4rPoeGjEpPkG56
TTBshfWu+YM1bZTx2ORhY4azGXpiY7nxmD6a1UPpnPYTBZE6CFS2lbU2EjAeVx6pSo004/3ipqR5
ZO16mzhOnDqxk1bEcgsyJldoILco0vM53otTWTBC80f0Y5DBSBDWGUSMkapFpbnvFNhQvOlxnmzn
/DYr7nM2kn40SaQ2M1HGFL/zwmjpK10Kpcvfg7prkQtuvfVknzTeBRwqoF7ygr6S3ojwvE98NVib
zirQo48UfZOFbbOiWmS1OlEtjyj9tROVPfIvK13f9PKZ9i9tx/F41SjCH13vquD30sA9RqfD6G5p
tjenF7cHPPFXph8Es/wcNWuIc3utbwu/hYmptgMgVOaESKJxo3l8EZaJw/o6jCXRNTAX2SJEFie/
m5BUWi7zU6qdQJlJpJb7bpZBJuJomXEFzwh5EV+W91bxVNJdUr4m2TWDj4TENGn4qwOBn2qVGDt3
3s76Y4NDO9hXsllXAIPWME1z1HSvKtvZTmgWVw3SC8kxAYRdw0eezbWs/MLyYR2RLjKUa9pZIGC0
iQ2hYH2jWFu1ijoAH7DBuq/y7TQ8JsUK9tMWQQ388j6BvWWrHrHD7DzaxXMOt9dc1fTdQppHVX4r
Egl4KF0a26aKSrr1zF+a+StH4R/xLHG8VS581IVK8O8ocTJunOEXK670pl/T3j3ysQza9qboZTjP
pW+lB5iKUTk142/bTTYJinhqf+joDUJzXmR+O2UEgasLRyUxlbXZJb7NnwdjrYuDYm8MwEiV0b1i
DA6g9aJmm0nPYYVUUk6u33grN18PbCBzjixlZsMwXidO7ls9j2itrczhDj/D6EGbri3A5JUQL7un
UTz89322xpOdjEhF4iWzwCdkYI4eb8jiWA3q1UhvPXanOCeMoaKE66xL5dlpUDGHm6chheBWbzq/
0fJVxo41XPbJvXbqU2fcGcIkPdxtF2BfXsRVMcS8eQA9EC4ZrRHARw671ZP7TvmdTu+e2Cp6oHRh
B3o1ADvkdZI+KMapMk8fYWAf2OXvzruW8DOza2s4ts1u8na1c/CUe1XCV3/nzlEzr0W/ljKeQNTe
+1Ad7NNj2cFNTe5Kvq+6jYK89dax7wp5KMoY440s1Ay0zcatMZKSwp23N838SIvjrF8l7GrMN8ig
jtVWR/zXsM7nDCZsp45PNsUzF6s5/sTLoDdbqXMirJVeBSNK62DC0lYwgICyEQztWnC3J04MNyWV
udOSvdfid9cWoLrVVikixzy1uhIBNmwLoBizl55fM3vbYPlM7VizlUUsYP7TXeXtvWbPmuuCX0HD
ERNU+1PZxa62woxseVex3TBeK9mTQIkjf8t5CxfmaBrXsjk+WMgNUdhhLZoSv9JfGhBYDEcYGskO
pXs15I8s287yxM2Hrtkp9XoUkdb747zO0zt73NV4xAakpti7Q0/Su4GNYWzD9L2WbkVyNJuX2jJ8
6BJ8mFfqwckjXo6003aebxqF3lRY7Y7/4jRaDLIXpDVCQvXB7V81G1JDzbs9A0EcGFlFFHkDbnN4
pIl1xWrEPit0iyG3UZibpN4KukKOwp8F6hRrwHP14rXSUO2BROjJa29oyK0rs7hm7F4ORYSVspso
6Q9scsmUlSF6YoJKvo/0oacHs7ph2lqvAeNE/GPqK6Qt0SSGwA/LyFJKBqQ6qjnHv0Hvmj25dWTC
OqxU6qv1qslORrbTjJMHrAxqutlw18JpVnJkvqeHvkDZfG9zyMXdzd1tma2q4tDliHqKJblERssi
NF3qfWAGkr8KO1CrN+gTZexBpD2hODjCm4KEX+GOIA1fU5DlB3KKvOnAkDzMp4JoxR6PsjFGOD8B
0rwjFUg4brHqVrEz2nWT3WmI8SvvpRenuQuyxi/SjTOf8H5hZYTpu+wGuzKPqNBqsZlu3GEPzuqq
CVn2NmrweZC38+SraCZS433Guyn5nTsdi/HgwhvHlLAF4BCVw02J4qUilkeR0Y0pNwmaKsZXhicH
57d+xNuXqzDi9gqMil0ZSzS3GO8aXYEyf2J+g8Ydzcej6ojfFiJWTVyJ4nYyBMmrx3nbdje9d286
YQ1oRzN2JJGrRDvg0lEWG26cqOtavgxuXOo7C4BIcOjMrwn8TOWtdA+OtzftLQZVwAmhEpxwS75p
CPzFdu5WSRWmymER0IURzcFpUt2UyQoZNXjsenmF82og7ddGE7IhsvRrbaMOdzCnpfc6F3e5tcuX
y+2sKnsloMABx6Ts8T+GaKoIfKoxQzcAnteiuoG/Yaiv47Qp+WrEgVBXro4Pm6r+AAASz+6aECxv
5mzBlYzxpd5QHCWE/ggjKdL+7hV1cNVB3YxaCk4DHGvTQBJt34JRy7hRmO3bSMm2pR1q0vTLCtWl
tPV5s/PyQ2G7Pn4O++Xote8M153ZYLo+emuLkeBlVt0Xu1VQzrpxkh1C8yJfzXCcR790ngsInjn4
WLokPYPWzt3Y4fg1RwaRay3yauQvOhZY7DROIdqgTWR5tP/D0lksSY4lUfSLZCaGrSAUjMkbWaKY
WV/fRzWzaOu26qrKAD1/fsGv+6N4qqcc0Pk6j58DX0sIWqu23H7JcO0rtKFJ3Bj1vtO9tt2M43M+
uXr7LWbbrtv1oqeHDiIIdNo83xiUF9mTbsa/mnHKxjXtz0cc5ClWgqes3JajA77NRD9u6EO4EIVi
M7V/S7QJJ7/jgZIBhhF1rfS0yIs0T2nfhuSZUpwW3oyW2ASnnn1C4YmgT1XyYUaK0C3DXR9M257+
DRKtP4m0dJEby36w7ILlZJpntEWj3TY84uK9zTPbGKI9qkvvr4RzbuPbk/yiPlkd0qL+hr8mlE+R
4Gf6xchu4bhrw23K3G0NkKufheLUT6cpfW8Mw47UrThs28GDtrfj5Jooz8kmq91mPoiEiiXNbs4o
9I9K+8rjV725l+VVXLZD5JX4O8x9Oe14IXrpz8bB0O4LnYIMpf2oAIXEpPSZaw5PvbBttTPyg82G
FXuBrEqS9zG9Ju2jlDf8SJCZLQiHQWBZqKv0vso5UGmO74rx2eYHKT+m0YahXk/Od0XnFv0uIcqg
SuxstGwFRD8ul2l6zbOH3H9qyndUfXSogqma232x1Zjdjq6NfmzbI/52+U9ZHon+IpaoVSL0TfJX
i44Kgac+6fV1iu9Z9hxUZ7M7lk1ia3ZtR8pRp61JjmZ3j5fLoP6yPZxZo6jez4OnSw9V+kmSR9yf
VutkkPjsZXfN0rFstrvI7hydumOgH1LlvRL2S3IMxFNGwuHiN+N1Gf/aEcOnSqVOUtsSHZivKfcm
+q7yUMafnoyIqwC9X6TKmQy7izfV9AJ0k8XDUOyrGo4xhpkW+GtDfL9i9DLxr1F5JWTaATQ5qvgW
kaivUWVtLpF2pye7aDnH1rkEnsXSPkSOtV675GixEM1wEu1ist8bccTNpTer2o3W25Qf24mOZ5tl
t1yVOMrfBhUyFl668k0RFvrWj1rxec7F4tAUlzp5C4Vjt4BT0j/FOlXidZo3A4ZIgmVqZ7K2in4J
V3Y+nPkaR0bwK9i1lyY8xgp4aptNm2z05f4YwAsvH73BZ0T1LKxnRbya0inmkal2a//VkndnHIAq
8PrLpVdL/s5h3Y7ksreuz13WasX6hqiEdjrRumuPGS1EGpxpkO0GICUz/Fh7jQrj2r/2wkssVVhw
U7eMEnsOfnOQQJM88YHn45MccgwPleDKDmum6nM1goyr3ykAMacUMekqy09ydCrVp7H0Q2OjqvtQ
PaT7YHrSuONz8Y0j2WbnCCUv1M9i/mLpqVPH+6x7mOFfjsBTJGRPjO8z5HEyXlPt3GdIZi0ZOXLm
TFlt9wn8EaOTUWRn2SUt9sjt4QFqdybkqZffWTzvfGjx8ww0lv2QQI7SE7pDbR4zC5TO21K4O5oU
Tp6OuOhseXmj/sNg+1/Yg7hoPTYwpOtjspqqeuRm9SfQRYe1jc4o75f6JFCOwmtUnviy1HC74NuP
noQCoZUtOPlvL2TY91XIgkvkAq8HLyYPu+zxp5cZPXHmUX9n56uFEF2nldvktTK2SrDHOWbTb2bW
c96WPIjInvwT1L96/kI/Upb3SjuJ8aET3mx4cUT300pc7xPxbuSWDRft0ucAVJ15ueUjLXj0J3IJ
rIHc2VgcrQHeVr+W5pFbdDLfl+66tOdCfLaUneBZTo6kKqbX2uCTXOyZ/pRJarH+DuGYEDYcNYfe
Hz6HvkaFhoyH4uym1yI4adNDq961zot62CPQV3LN+/dwmL1c+Gnj1J7lxDXmI0Le+ug0sTsah4wp
s0y+rggonxBaMzu23ioW3ZejYafdJrVcq94rybuYXU1CJscvLfiKTRESmFh+MH2rCv6go30kd6P4
kOvz4H7JyFiaB0Ke3mqS2QTf0I/zdJTKZxlipX2f5535LApHUd5HgU8LTSdaqbvFfFokryw/GxzK
5WcyngX9YvEhtBJbJrdxeAvpMaqmsvkBWmDtea6Ems932+l7ebhV3V/S/inGg8Vv0BG5Y6KuGs2/
oaklei3jF2n8mfkqWm5g0Rmj0Eubz1besQy4mfgotpL0Yi7vCwQYXYQrMfBn5O+CsbPqW5i9VjwH
pSzAo7vL4Gj/GmjkQagwq9hrwtvKizEL5pRh6UWztGkWDHrzE6dDClgwWtiLwqnniKxK1E8GH20F
e6l66pYNhyeiiTGuGVEgcfSYjVfB2pX2V9Bs8nlrGk9a/BJnp1Tfl+qJ+pYpL1F7M/KPqgHtHzR9
a9Zgnq1pvs86fG7vNtRPKYDUgKaTH6YA+BZvorYprO0if81ZCr01OirsjYxRuqUsT8HFsC27M7aU
rIJ7NM5bu+hGStEVZVfmDmAVZ+VW8rOhfmhztuUjFad9Ve01Oo7BHZlP4HuSBLswt0rn6dkr5Nqs
PUnLsSG2Tzhose51iBdDvfZcxJ/ASHJepW+4k2nTZm6LI6r3xnIfipmTJ5z3jY6IT1tJpdeelOY0
BvD9Fa9WdikQirCpSendN/0Oi5hc+0b2NQi/85jA89xDRnENNAElEW15eE4E2J/5Q+NSqc5K6Dfk
4eN4MBGsfNyGftNCQSPUGdUe5FDLl0D2De23Vd7F/FE0pyx5LmdPYm45cfXxu0m/uiDz4ugCftQ5
Co2jMbx2hCAUn5N6S1sqWNt2vhXBbcy3bfSWzYdQ30TJp1UNdhX50ri5mNMpyM5W8BRrCE22LL+t
595CdKRUnQDa7Z+uYyR1LN0Lg0Of19jRjlPjDYqThH7GlroMQQflWk5yv+n30uDDy4lwkIFbFFuw
ymJsyn4XlDdTfy7FQ+hjABbuNVJ7+6EkLAnN1I1EWRLY7aHzDFr70jjU0UkLxW2O/ztU3ovsWfRS
KGT1oM5Pq1VKoLWR1iKeQZxj9zf34niCcEIiOhTUkbR45cFu64g32oPxtkP2HC0PK/0wyJSpD61y
+XsRzfeEq0VZOdHuqk7exNwHQDmvoeahvlK7U19YrLARssARAljJ5SMzvjQjtXMyY6xrV0MyDo8x
8BKQ7I6ns7WO0/QSJegLucwC7Jsa/vaYwEaCeBWFl8wP4aCObPnulIvBxxnb10ijqZ4phd1Dpk9p
zPu0PJbN4qr195rvZ6Qb3Rs2o+WONh2SKsCiqq68Gv5brnBkFSYNbQElbFJ+SgUCYpdXvqIea32D
K9GsnjO6sKAOnM4Q4GF0b2JCqkVUiD2Gt8HIbYKFhWYtVXzRIbqC751hqqS+GfJP4mDgIYLJ6eED
cBENT9l6uJEWugn5Wj/2M03RppOu1fwIRWaivmrCcC26igpmvydLegb7yxvFsKVkOyq6/W8go7j2
4H7xSxhfhvyUrSSAnmGGe5JKr4p4Th20YleNTC4cjVu6p/vKHW36iCf8hhWyQ/JqMZzUyJf17aQg
EJI3cHXk+llqUwcG0RWNQyud1kmbtqPbDV4161KrrWeWhCDk+/aTKKSqf+Oj0gd4fHUvLyXmwntW
vVnqFk3MHnpOhxN33Ubpf7seKW5+U6MDpi0BGMSPH0RgNTFFh1H9WYRH31xM7VNLWTn7G0Ym5M4P
+cv20t9z6ysXPo2m4feDNRgtFeZd3W+7g7rTh8yV+UQt+GvQtqcFO0awbCGAth5gvtQ/aXqk43MI
fWuZO3qsWb7xMdSZZ0nkjfnBsNVWLl/6FHgkioz40uqhIMSkOKZrf17sasf4Ogik2S7TJk6csj32
bNaZH0Z8D+tzK5/E8A0RYIy3sK1dtS8kp2sOIdhgaA5qscnXRSKg1W2wo2MEsHMxitwmYbqbksAp
B6wLKnaq+TGFXyE7JNUa/VY4q0PG5/cc6ZBVMXsVst5poaTr/DpgPqtLO83pLYTZRja345BhOtp0
fXiuPdXvk33kl1u13Ff+iO3FH62bMj8R4Mgmld5OpbsIeZHFP3IO/Tf6aXuE3avkM7ZYGJClX+1d
7+pnljuyz32vOOZim6UbYRIvJzTT5KCy7yrZBsLR1N6sfnba+iV5UqtrNL+u1WdIn+XyoPpsH8r9
2HjLqOJTatrmwMocHLhN8zRtYMPrW8UAWxWzp4c7CsZ2E3jLvCcQ2BZE7hDjXZ8uiuEPLW25ZtoJ
PSputd3IMvDBTgYHWbu5WLJXVLs0hWO/l9OTKvwFyiMIXpT5qOh7vccq+Td3J6n81uOPNaIgGKFR
XrPsL9CRDM+/hY1TAMoBAs7STmBKeoyQ1TPxe1x8FQrFbvjFBmqvgUZT4CNn8MpLT/bj5GbBsES5
7FV95BbkhLXFH8wRvb6gXkYRz509ATT3BMHYccxyQAG3xFVEn5P8TjwL0EJa7fTwOsVI8EWICDoB
lYvgO2x/xem5Fi+zcptywWt5VGpud80uUbaubKRI+a9cO0BwOAQcNuibLYAXd4sLPQp151huWG3z
91I4zfOrmm0yqbAbE5Wl+msqFel20xdvTXHXpreluQTdxsSGoEg/bE+2hXoLJVxQ2JNu16pPdcv7
LG8iNsEI2UcS5INgND6V0e0g/xiimCuIgCPpS9zILt5Fe7qYtMi7yK/G3OlF1WEC2R4sWvriFJfb
PmDjzSlbDRot3omQOaLqYfYv4Sbyw5pdDfFm/LF+J0bYpY56CQWbICX0bwUB+7ilRl8sroPyLQq1
vXSKG7MJJfeoov2nyRU2QP03cmCnTemVrey2EGSL8CX1b51xp+NtACORJy6reAKjcRcEl3kHyXzR
QfXKQCtFbhVfYFcdU91nGg9dW7Z7lwMi6bu6fQuqJ0aBCJuiURGhnMqCDmMljFOnGdutEPzG2imM
dxjjeSIkbKf9Ac+vnRtXCxczT+rwoNROXFmSxV52Gust0gxM+zUp7v1kOablZKpXMJbHj88eFSp8
ixinviMBYb2ZwiN1rFRto2TjAX+OZUnHFEPHYINXulOh7HTBj9h9EcoboZNtUyhAEUVALaFtmBib
nMQHmxZtFWcunjM/2uXFDj7Fb9lj2R4iIJPyrTZfq9NMxLXU99xGEmTo1PNFdrZJ2Qlf9YJehhcu
wZ6MK/eL5hdpsV2t/XPeu0ZDni9YN+SqYRU2FOFgK02zr4vFk8Ue4POUSx9tKm1gGvFhbCXjK1N/
g/GeVsdK9dXyozLEjTqde9UL4mNNqPOIJ+i+EiZibu26HGidJJBIz03+lhcrgbNpms0AWMpfe+On
N76r4YudvYN8wuXolMK+dU1ubAIuJ1gcl9g8hzKduCZpAh2dhkExHUC3ffytRi95f7u/DslNZSIh
9SU39mh11rgsPd1nCtebJtojrXQHB2s+OqW1EW0BPfmNW8GE3iu47TqJQqIQu4ZgkQvfKSov7iwK
rtV5A1+C1vNtR6ie/KLReXA9pLzji/YxtiIbYUeg/vZOvH5DhhsEshNf6qrzmAS22R1sV9KjiOHW
9xpaO4nc0inMz+gdkNUDYIEf6lj0S4h1MgSPSstvdG/x3TADe4T+aD3Rwf9th5COi5fGRBYyZzCM
rswAQ0y3J8a+1W1krkJ8ECObXC3o3GsI2bn4kWHj0B1KcpEURJCj/F7TI0Z4Hw189NlXn3h8vPEa
hBX7ksWSrRLh/CnIvsUpPk4htojiLnRXmC8nDnfdY0b6prnlmjRv09zYeEkddp85kvSjdy+JT/Xt
zk1t0xhQn1ULwmhTZfC42lcd3vnNdFvBVy0clu4iWS9FDmaSKRriISAIua0edaDCq3DNk5QI+yBu
qsbPMIYkIw1J7A1iv6m6xi6Vt8z4NVrYQPHagcJjbZOPLoxx/gXhbCcf9eBgviD10bCbwpXGbRBf
Wgzb1qL5Jcb6ZolARTwRvKiGf3R49Hnmrakql71jKc9l8KeGCu777Wid+nlVxSgsec+0KC5j04/+
RsPDAZAuvqrXuHFYbO1Dra08T/T7/wtGfsETlOx0Pxsf/y5UxMZiawnfFc9ZOX0rFRmW0t4sDpW1
C3mI+79I/QhtpI4LEL1IIIR50fUpty8WNqkm/JSMZ6yQeNbCkHJjL+U2rNlLMS5O3hdOA46XhQ8t
2RvEfqxBo/vhYVmU7YwLIL7H0SldLgppsk3zlme/8NiugF0DnRxZX4CFuCjDTbqK9BGwX/gTiRfa
hIqfJxGO2cEJyz9Q7ITQsF4oI5y2Q/YelgZOQzac8sSyq/CbXGDu112+zTC4BphuPKHG4/Zrsn3U
qX06Lo0MO3A3T1PJg0vTNRi5m9sf8z+tDmcNW4kHN9F2C0yZkHWeoHISmQXqvgxk8Ig11Ja5Xy2a
GcasyUBzY8dhCNNaob2/SF11iVPLLi3ZmcrPsXrF3UKMzVmgRTG4BjW392aQmIg6tI24ZvQK1pQp
G8zprmAAf2Ejl4Uu7q2Xb/H8UZc/MuMr/fShi08NY0ow+oarN2e6tqC4x+ikA6aAlXzTFcQAkJ1Y
fIbCtmtxHsdHfdp0+d8gvc84jvMwcDCaQVr/tTwCuRM7ff3BuL4LnSWLbypvT1sOOFixJyp8whj4
Ie0Um7lBtpqOcDLZ8EpSSP0qD7Hd5rvRqebzWL3oCja11kTD+fkXP+uzhFgdTiPuE77rut8geYQk
QebvlXmOWRNmGE8TsYmB+hCKNzneL52Opbe1zQwJT8MidZ+oy0Ahco1WGt6JOff9rZwuKyMsx9hV
uXO08EUeEsSO7yH/NBAgprByGQ22s/KJT4qKvDJu87vByqX5JGtPS/ClVJdsfqx/tSV8mDAMBXag
yUx5CDHJRnerStwZUCftsFTZmX4HJagT6NWVlQPuSF16U5HXkUjT8G+K379QavWdtMGaB9jIZXL/
xV2HBUSDIcr6vdVuJ9HFItwogadQonAYlN1HE0DQIR2V0SMevUXeNlAEK98xIwezOLuAwRLUmEms
Z6N4AQvYeeIlDGIQCZ6nPqZ2dCla4p0gODUjKViasa364r7Yjcjx1n59K5GxyRE5iuizx9X40aJQ
L2LnZMpPj0PMiD4WkPg8LDSRr8sb4mGbvkp8vwwaYdDOIgDOQRBKNPkNAwJLx8hoVl7KrnWa9jxM
XzNwevZXfKTwSom84KA35P/kNUpUgWaJtDDPHhRRLh/4U8P0PWA5WYFQVgkwufDL+nW9urXh/IE9
TkUhT8evtHkJy2srXgDfavoTsQVeTF6i5Q7Wl6L3qXlkWJZW+qLP72iSAtNGjAHZXdCiwlmbDK89
Cx/YxjnuwXBo2UK0SbnEW0oCd2s9iLhcv7VmICWGLkz4wb8mQVv2l7Wvr1fWVlg1oT48lZh5Kyy4
ansP5VuLpClRmYdnFLZmOTLshwNW2H5BV2p0BJzEUe1h31lRLRWQqLCyIp4zz1wcxcTw6gvtWaqo
6DfV7PD3YobvPteEBVmxeY0+J1GCfI60Z7R40TzMFY1mfm6Ep3oWHZ63YNoX7KVUTt18CegV2zdR
vIrCpQD8FereyPbrlk7VugzkdcfVTWZ9/aI4Zb3roHhQc+2EOHneJfrHyjWRSxmjkuZMGzHdNOEe
l//k/NGIm+C9Fu44oww+Z/KM046oY+NJMTY69mUkB+iO2DzU9VkXdyqyU6kWLpZ7ArccRaQPWR7D
/Fjro8omB7BdZNkWuRJafKiSq6G62ewzS+8xCgr3dhDqXZ37crplZoVGqK7uacqji9uCc8dmblt7
NfRLrD0MLKtpKjtB/KKY732s2AaU5DU0vcxFRgwdBKK1h8J3NqUfKS4Vd9rU8S5bD9abFJ9D1/Tq
xe2ZLGPr5MDyRPMYSl9C9NPJj9gA3lyT5ENgUC7vYhgFExtRAOeLmyGE2qvfIww8lIhQt82PEtUc
CsPVLDZn9hV61qYtLoZ2kIoDHPeqYTAusT5leLHgPLys4pTsSpiS6iBkx2bwjXyToiCnzQ8okCc+
sXjc42+mxKJo01sXScMEl9CEsvTjbmp+w6B2WkB/iLTZLqOzlrrviu1sRZtRfR0RmMynKHlKpmM3
3Ut9m+tHmCN0pgm7GVYXa8cwTnwvlo0u3xJ+fclLnOuxExP4oYLYk2PXbvvFmcjj4LXgt289vm0+
T3M3WTvhq4LKnvbd8EIXj+PG1ljOTCOcDjDo1A5rzuCAaeBn2dFNcpiAq2vBRY8VNqjSjJXwFUyM
pBGHhdsRADTQujCVjoE3bA6tdrAoIBpTU5/MlTGIu+9z3HQCtIY52maDP3EzSbDby1+AJ4rlc9a9
4Xg1nQ7CwR5RPcb4zEtMNsM2mX7bmyRpNOmqA9pOy7/EWv0c6eTJ8mY2ZihEDnO9X1BXQGNITPis
HouOFDqeDCh9KT/RMTBq6MeFwdOAiRWBawResrcLOVYSPoL6a9bf50oH6vSeEch210K2YaJ5Sen4
qqhlLAMp2ABFLrBDDGHaonSYeXxnbdqqNQGXw48hMtp0pLgyesPBHbak72p+TX9i6/7sVdPDmkEA
xVmPdzPqq/Se0Z8hWxPGDVmDMx2CVbhEssI1uInyI0NjivycAoaWuzL8sODR16r9Cvn07DBBRIx4
MJUYazvpSEkLxcz3j8kuSj8aBdbNOrEWlyKduTHzWtPwGko+GRw4mKZ12swu4+92RJWrRTYEWJ6e
HFqaCCS6FVdUC/0PDUmWut2Ani2+S+0+L69W87Y2XNUPJa6L3xMDkG2C/QqO/ErDrwFyMbLGNGp2
UwFHUMrDBGNZzSAERw94h5tIbD8Ii3Eiw/+KU597SCLrTtN2WHg65tymfRtEjkQz2wTXREC0sAt8
n37ypQa/GCSYoiSrtT/jBF8v8JWydr4MVBKxTux/DFp7bPSvJsPIL78rLGsRd8hd43DnMegzf/4o
+kebn0WsqWN5T/BeZXj4WwonwpSjkDLVOgF58cd1tVuR3FfhyDSZaMBsrlxLA/Mh8MPocF99ybOj
ZY6sr06c3DzWfe23KZcjrVlcbbC/iBghrEDBtwTTvZa59rmWkdVgOdf5Z5fDLGlby/yJxX1U3ILu
Y0ZtLzDyr+fEMnEGAZFqe8y+5zhB/MVu/GidZDPzPW5gK2Yb/4CieGHlafG1cBiXZTeO/DwNeCZQ
1tZyusAAde1qDAGxz91HjOIxOfGyXwXvMnipeCCEGfcUGWWERbocG1x03gTrg4YQ9fux+qtLvipX
jHaqcZ1w92i8pvGpxz9ivXBg2+IT7FMr97h6gqViDMgQKGAZo6jXYiKQLHaj7tlUPz9nqOrIUdUX
xrGdUPnrNyOsbMkA1jm0v2tAahshRI+tg4JUam57y6LViyxKsH8q4uhz2H90WEl04vpX87nF28n6
1KmCb2T8Zbg2+amrvKz9K4qfPlBpbrHb91+mtZPpbunfpFZ1us+CGrxTOBWvMZZ7hkN/JUSoKgg9
w4Rd4TjweAlv1Jya2MB+myjnpNzU3W8y7sfyDKhUjvQK3K0/io4EemvW2+8w1JdJfKzqf7wV6xCV
AdZwvCFgilbt6AGmXD33xgaTobZPqSQq/9/joeIMrWYNSKZqF257/U0LP3OEwZEDbMUQCkz/IqE4
QvpRk5io6DA2iicMbAx4qPrZ7As47svqbZhYGDaNL5bkxaYHFB8Q8rhVloGhJH4+J2KzhlnDKMWA
CbjSuN4I8TpQAcmowOdsaU4hfaTmQIKirQYfpvS3FOAxHw+HvYQnXGgwLrnz3an+RKjxOO+75Zgy
az1m5yFaG5AixhX51ta7VPBTSpLuMigO7K8fHfNs+W1VXYQCgtPEsoXu84oroK7ONTOC9fAJ4aYZ
uzZ+hVAbE/CmusFMxWk22ecLWb8W+cSi/mC7V3rZViDKix2RhUJxLZZdl+5rvkP5N+sCfmlGJtHt
rrjG4iHDraW/o0TbQ3ega4tvTcmK12bd4Yg8j4U/zEyg6o0PbUqOtcdtOm9X1iboX8QIh4a0CiYb
zApR6yoR40yICSHjgjicuIVC42iVCGpU59cUi+740Ge0PRcY0A6ApwDfIoLdOul35lJesHEJzROJ
czNQLACXucO8bbDSyDdF8vUe2xTdB13X2vvhLh89ITwih65VH79rk5sYod7i4V4tByM9tiLgjuZw
Pg/VCf+KC60sou5CNwnZFwkTTG29GoPXmxsmsnSNoMDpgXcY4l9mTCjr3/Q/mTjabNeZvojeuLAM
xOXek5gaL7YJFnCDGWfC7R2luzfewpKZk9n6beJNPGJcfQw3acbfOiUhnFOZ1w/aaNHBixh/ToRk
Z14z+SsybzySk7wjs8E3kcZUMj7WtdCIW2vOOs1XDDAUEUfT21pPubgGzArjX1TtZMoUQI8Ya54k
0T5JiMMt2kyl/AjWp9m8WNYW7FfyR4ptJ8WO1n0OWOyhjyMQr1b+9huCPgLq/eRAfeDSD6ARGQsY
CNMkvoFRtW/mL33UReDJvzUI/XH1xfW5r2BvGOLm1JbfCrYIyTZ7aEvlY6Xs++RJ56cGA+7xO6Wf
XBGMsyX89Aj3yaDCqkCI96jJNrk8bFIZ12y4ki+L4cDAFWfRwrEJv6YVO027EKTLbBDWHnN11/2g
MVKDDW2n8zcWUIbiVOEU4JI1ni3MXJGf0KhnhyT+Da2bLM32J+kUyrW3tvpyCNpT8A2+6L9D8ZCW
tL0mPwMyb6HWMU4fpD00akzGIkNaLr7NhiaPjnFMRZYtgvp8pvD/R/vBpYC1un4PhLMJJFjBaouT
1Kqe2vJ3fmnka1lvRsRLngXJ0wlPXE4aXv/2rcG1Kb8YbDkfszssRkNoUfmZn+bys3CjjaYg6Kcu
o5lTetMwkAffltWTsmLaaGJMeVC1f01hR6tMQDc+BYwqggk6RhAVgPX0Z+khwd5Ow0xfYP5rqzTx
ilnt0vCECcJext5LlJL0bCrN1exO85VlXdtC3bV+6UOjcO0z6nKiZwgkRuMjB4FnqAe+txdyEAiT
+OC9icMpUPBbbDT4wpIIC8B29Bn1X5308Y+dtp47TGuki9gBnjmGRXi46/gabSxHHq0juRbUr5vO
mS6ksyScJpdWY6ouNYZXeiaaBC27TAG0ZIPTMXviLkqhhnIpcNj7YROeYzdkPcHICoy5rZauEdeJ
pJ3yj9gCyq8p1tsJ6wxBFC5+Ulbz+VXoMcAB/t4CBjZme0jd0I0Xpgl+rOoztt7nZA9WzuL7KG1r
4bwSSvyX1Qz22nJ2RyTlsof6U50EIqc50d0wrHycu3tXvJfFodyKmBz86FeOkX6pOZ+msh0CHDfJ
d9yfheIZjqPWNvPnHL9ptKn1ezk9jyDgValefZ3x+IlVg3KjYE6DzK9fJTVwwmMfEEk8kITumtbP
P+wPI58Kf7FHZIqOhMXDh0Odpgruu/WWzYCGwhg5QsXzzOEXbql4E6rTnG5p8HQMaudgeBe0Dzmf
kNZnOzIDdw5/Eu1DyFlbMf6UPRIh2Y1Ds2rMo/C3doZ5/CN2l/aXZhdJbd0NUSTPA0SUMD567ulF
u+MZVglS0fdBfFbkizgc4vydeBPcNJOvRmdZ90SmnxeWzOrxFfWAeyDrCPi4jMr7Kp60BTWCtls3
XFI1aIxy9rn3jpmeYtH/wyXdvYcbDa8+tgz1lHK51Ug7IcevwTTUWxwBSNIciLca7BbzsxWfQDOG
RhSHP8I44QmsXHIyQiaGlOFljn5kafWEM1/zWqtnq9itzc9U3FYTGHajYdjP0Y2YY7sTPq35kNWi
3bEURiPCiOG052F5EWjv1XZ2Vbia2ji2w2sr7PXkbmXnbNGgRjl5493ySbKOkIS3qrBZSwAto4Vq
09T+9FWmjHARwwclcayjP2G8Tu2rgrtPvdTpNVy4+bbVsElK2pJjNntoQ7mFnWCYnQJDXI+E5BGG
Bnkntcd4xG4TbMLusoh0uEfDvPf6I47+4uRlRErosXdBX/KINOxKs4C4Kr8PbfmcqwxZehwh3nhY
/wydh2JPwfhsMSj2OdW5vi6Cw3kTkpuuXAXxWUXaMzDHr47brH3odOdRdF41uRUMWelzi6MxVW4h
6x/MrTFvao+LBJX8kSKsgKi7iqkD/Zopj26miUi/4uEn7XGXX1EB8DoB2yaG37RGQh3+Y6HR0B4k
TM/wvLUjpzurfF9hutjeA+Px8zbpGptZoSu0jyaGbu5/8bLN+CxujDH+R9J5LLeOLEH0ixABb7Yk
Qe9FI2mDEGXgvcfXz+k7EbN4ZmauRALdVVmZpwZ1n3K9R9JXPHzlR6b8oUa5PX8V5rcYIVloOBNj
L5CJKBsh7rRxJmKLLbCD0NlpwmrhQjrJ8eJUuyx5r4pnS8gyv3d8NZpyPxfBh5Xbbo/GrlJrt3+t
YYnnXIEuFaws+k7RPa1qaplmj8RULaNNiFkbTyuHk+/zdNuu4/8Cnlgy3q7wReNMJlBIuKX5C3iv
dQqQxrnTOw0BJfiL1IzVImkrGC1EUL74dIAJ2Ek7K4nYjupRCi9OyeSes0CIzT2G8G1Tn4v4UGfL
LN8GS6pTLoBhhbZhxu5IfK7gahEaic7aTRbkMiDHtymUFY0vRInJ8+NMavqth1ggbBpzPq/6TVbj
xVR9yabb1izZCPRzmeEsvycRtU1Cyj1FBN/6w23MOfII6ojRT1tS0KENqqxl+TcqxJFc4RWjZtPz
tRSs0Y+M6tOuBkqJH4Xm1np1JpNf61trGFLPtGKDhhcxivIlTngSYVNw5PZy0JgDnDQob6GGK2Zd
mq/RemmIBWpczFXpxHIOLJUPZFcuR+y0JdTYvryL5rpjNjJkn36vMZsrZhJ/g2nyNTIVrvQ9k916
1g3nRqdQnxF/tPSlXm6UyJl3BCTCkLBC/UeHgBVlppTpwgoCPpkBKRW0kjmXqqetd9BbdtOL31/I
Dg4XCr22HPY8BxyhFW3FzDipzhmESdv+5PK9q94zaVs06wByBTIm9j7moyZkhqXTmjON+nvIDqZ/
Y3wwVxjztBwNVcFLxRBHrtDeMWdUpBQl+TF6ZzP79SvKnXhvSNu2JLqCpYZs4VI2aUbmQr7w33zu
iY6bsu5WI5dFtADAMlzS6Ef0wBanoA1tQ2Ew7PE7J+3PgGzE0peu/5SoLpk4K9oGw7avLYPkH2nZ
Q1n3Tv8cFtM5pCwFNGOjT2NGkrWPGn3HuzFKzWBEQb9m7GTl4C05oqOscb2GwQyIsB5zumUjnMA3
m2xjm0y4vSv8J6rCsfzeNS2rY+0FTJyK37gGAfevDHCqTeStWgbHvvkWyXthKSzinilmhtP85GnX
YDz56acBQHLaxpJEsczhNGdYjY10HrgVJLwZ4Qh2JGJcEkOOhSn3s9/vysSxUkMhkSeqc7TFdhBf
SxFfGnbq1cccRTWwLq32Fs5+O6p/UtTYhtCN2KQUbAb9nBT30tvFzhGnJh89PByCv/HQCaFBWLkn
T5oFybsV3EL9u1FvE7Y9tlzmbtiszWSpfid0dguMLClxl4UJAAT2McPoAmdof7W0vdatgjjBJ24s
SjBelbbH7Y9HnvhOYzEu47rVQpYWk4VAeK2x1BI5YWCU+c1KVSZCg3heOca3ZfHgqwgcbm3Ol2qY
pyW22BE5Z3iUOID4ohk/sL/7jwKGVhDJv0foU9qrwy3aV6d+geEkWMQWw75FzxiPbBa9FMMBCKZd
99sX95D2wzbnRXqLLOzhxgVzMtnfRUTH64vziaq6kmd6Tq/s0mZDm0DEQmnDZEjh3jOX1T4H/T1m
cNQ1mtuXN3t8moAdZVYbTr/sMsyotFzovPnP2JQY83haMxQFSmw29br+7AlspVTzZRNUa/F82bSi
YZFvbHva8KwtWvWo5hdGIgz8KbQ29gfOCnGgeSWf7FvvBtzHpwLIRyBmM0FBmrh4j7uTOF89nH/g
HOe/En4KPfnylN844kwKcH7UBz49VF5cfHuzWhtMhILghAmqmQ9awSi4w23fuYllzTrlqlXkOYer
lW80+0IwoSLq4OuwFq/ZwNyPIYj1hgUXuhhHf7QFmQSS7X1suLrIcC8SB9Kj0P8d998nl2lsPZdc
tgChx+AmqY7kAJk+c/UhczAvELqgzq1bHtTVtLTGs7SUSXS5qfWhJn9M583oCU7Ax64v6xe7W4f5
XkpwULUgneFUm67H9VGkijvW5TIYqRGwUxby3fN+gjFbdmQIMVfq0o/u/IX53QeJwM3P56pFS8Bv
s1HbxnhulJYzs3+L6VAJE0/KQ1SNWviZzClZ6vMP3rKc3TlYoeKBrZZ04ByCyXBEvGgxiDQ/+bTC
nSO+iKYkqaerQHSgw5SOmyIcfksegWweCgc/V3cYSV7HGYl90E0ZruWE0PS0yzkDWecBqEKvXNAv
ogbL4nV/4oQh1ORNj49gpuP3mn0FONe4RBcFtzcEMMR+e+Fwwpe2s+iklBMgmW8GEe2u2FaLFu9/
KLh24wEqYE7wgY5Gvenelrdc+uJpCyjOneEnQXdxELwChFy7qL+9CVm7Bi/EWx/AWRKxEaBaFX0I
ltEPKeaMT9ZDcZxQArrGmvn9Ewe3NOcyYvQoAiuMjPu1GBw04auxRMLUTh+1L/hEDlIG0Rhe9XoS
tnlGhxjjiEOuTC9bddZFz6Abkk+zvPk3oDfcNmJgaV6G+H0QwxLOWiHfVuRjkv3It5gPXzzrvLqI
HeaOSY3JVK/iCk8CcblqJbOLr+zlW2h6zR+XFQ9R6NbRSGmvzjVcKjHhzXFA66BCVet3czxOK39T
q0/JDVeTcRBCRpmsvBW3LvM9YRJSYPq0ODJirkRHwtjC1WXbb6H4IbjrM1BwaKbe0qs+VYkpi4bn
EuJORXDr3Pr4XOy/uAHQoP35SI7xw4rOfGkLgH4elwXGD3t2r7xjN/e4B75044VsP1PRHhmuLbAs
q3wKjrNQYCmHPT8O3x/8Q/J9a3FoBFhLGWRRbDTaL/+JzB1ZMOaemrW1w91gIFX2qGLq56idU6ld
55aF46Fe9WqJNW5XB9hzzsiGC/riuWJzlAa4Exfx3JySjVbgnOfh6OxsZlJ56+Vd/+rMb5GsNsNn
RtiPT0Zmpp+Ik4LX81E43Ow5JiFaMzQOKK78pA5Cb33p8BPl+U6cBJUFCclNsLrY40vt+SRiYvHW
Z1ZJ3MA4lvSXFJ8d4xzpRyndF/Kfld80gTNi3Om/x+XPUAHOT3h2g12dnmv6eppPCCXl1ohvWUr6
dzXme0pmBOpQph3lc0zxose8wkg5vO/3sjiU5aU1vm3+xcdp2kw4CBJFiF4VvUiDcYEKeObMW40i
i9uRP0KkphSOloRI8C7beCs/eZuCKyCfCKNys/O6S6IJcRWebDDBJ2B6WAJ4wNbjb6at1RII4gao
A422nd0jU7zomY+VzASio2RkkEWqmV8nrmWVHJTjypalteB9GTjyTY4LfgVPgpfQO/QV1PZQrgZm
/A3FvExxlc+/Wf/GwccxDUFMvD9MwcSSOQxdZTJrGSFy480VLCYgkijCPiwvhx2IaS+xXOHkmpzM
xVZbeah5oUIv8oAKZ1TvnvLRatu8OjOo14sriRnL+YgTiz9fWo4RjUcXzDR57jD7bJY+3aWXdYTP
xrnNgMnrn6QJEY5R5D7pZKFZoTBSMZ7ID5fEnPmZfcLNIWNgVb0ZpvTP421MSHLHCsdtzpAuVkH9
77W2ZpTUzmiDzHInOiFvIiq0LRLcnnPQpcbBxNrGjKdW10W0j+WNIS0h/cqPyVjD6zVtul+soTyT
+vRpYQVN1tmGNIe6BzwomiNCxiOoFMydTbC0umbjhFe9xjTWMElfJ/yIPRcnqVlm3W4vfhaZI5/i
zu5QQHHFd0VCuHfR2R+0eyJ6kPMti3pYDWgUpQ+pWMcpO6T8Wy29gZ/qH7Z3JKHZhyAyx3nv4Pd2
oplj4vVXC1dL2gXeXddCCULi9wzKLyIPC9nf6OVXK/0V0Q05PMvPHV4OH6HcwCqoMIlFMnD75uBZ
GMuPffKl2lSc4D9rNBvimsJVZVHYVuMvtSlfI/0ug13zq8houLSDZPBL1FztXYjEUpL2u3p8H8ln
EOGUQYntlq21T7q/onxTcXvAx+LZgvU5FIszlzeQJtzrgB0ptZjCmiyvXcnSirUKEy4fvn2yQdRp
wEvWqlfMU759EBS6XczGnMTo10BecPbqsz9C7ygJPxX/prG7W+Ob+Doq89GHh4I5TLxyqpWuEjPb
ZuM+RvQFrI8trZ+xjm0ec5xWwH6jjgsxf1aQkyTuKIKR2AGzcKk94U2I41SRtsycHTguoLPRkR+Z
QQ7k2HpMOn0y8XCtS8JyxQamaaG8Qo2ywtlJ8lfVfbca6mNWYVGC2Ftb3KasQbewkOKI9INvG54Y
1yTWlDex5wTigVpePfVQZm8sysbiPfx74H2u2p6+InOBBOK1M8xfhFa/uCJk6Nz0ias5Ryiw2LYE
69GYyd+j/UUnOefKST0Ev29zfI/UL0NuFkb11JgcAMhBlhz3nRNCKkAIwrwqZE+/+BPfaSg9YU/O
B2IegIcIUW84nvkimmErI3+SqEhp5o21Hi7TEv323ZbeC+fP1HecCrn09PBVWIU8G7Mnn4zUNIRw
UCi6cx4dzYJvvqGjiWGSrGI3WkaAGBjJaHjnceaE/kGzNpbxypsvndqlCK6ThOAADmeBwIUuLmFK
bKGrTleFTkMbETcjvI/Rzc72/BUjA0X4ETsqBlt7qpHGe5vNtAVEKStAh1lY9lqpNzH9L7qMNR3z
TqOJiXHK/4QpznEcHdQPic0CeT7VZseUAfJPhugYSR2GkWjeyPxP1Gtq9yZsTBzwoc6BdtCam2X8
sT9iFjQXhiyeDxYMK6F9Dvt94F38+k4UDcHb9WhzzELiz6Wz8z5g3glHCsoigwmugjj/8rpDYB60
9lwhBKU/MUzTcV1XlJWNvdDqcJ4qv/YCZKn3g0FzntBuRmGBMwfITyQkAezOxgm/pOh4u1olRkW4
L8Oa2WB4Pqugs0rpU6u1WWW9D8bHNFUbw9SwVE5uZuMPSW4gvAkELJDM05L8Ok4+Ogo84ZlxrQOV
wEG9Tyq0avj2BYicgJchnhyGa79F+OcYN7W6yd7d+RuX44IZC0WkWHmV90L+c7wdtXpFgoxjY3bt
QMK+EDjKbeSjLDoG84GDwGCEZBoYrAl8mPHTqQtT25KSiOilZ7q5Z1Atee/CvW51D226qsZT5Pkm
Tiy1+SaaJRp2+uEo/ZSCVzA++pGo1k7CtM3LwUOp4g6u7YyKgCQZ0XvnLaxJJh2G4WKNbIzo+/md
aV34V+MRrR9JeMmqEG7Gl54Ce5oVlNhv4MIxgxDqW4O39v5wM0InBa9oMjQbb1nzJlefCAvUYctJ
Qwxb9Vjsc/k95HIe78ausS8lV7SGa48MIs51Lmbp1FxV+RnUP3a8DzIXj+6+71dhJ5RD3zUXUvUW
OBf+LTJoi1KfYTaZsfYULyVmswvs7YVNssTrGZtXXE0bRd32EMvx6ELFIq7BfTZXuKu/YGwHR7k/
ejBSLCaBDMIxSCzt/r0ms8lFJe5l1AIsWks52ycJ3F3OMwCf/o9qDYjnBPN4NwbzAkjQn511DLDS
TntCCqo8wl4v2TvKxbEoeHcQ1qVvq3mfnDvqacOsxaYDG6Zjhcbiofw/kvTSIyT2FbGO6T6WG2lc
d+otJcwWVTODhQVsFoPweqVmWtQf+LwAbgLzyleOK1wek3IdCVUis6uNM1fUbuEw7Gfla5UdbHVH
uFmPvwv1ZdFMlFgf+VMz2GPE/FUQNpELglCO9mm9wcnUFbtIOgLHnlWEaZV1nuBV57Q0WMeAGVB8
71rozDV9abALL/uoW2c2Ov7aQsUSht/G46uSXD44UXaxdEQWWXPMDNJTaFakHWY2owfdO4pPwlc/
UmuXTwAmmfqPhzysFnX/UZvwNym9LGfnmXu+3jE4k33Aq1zhVIvwejfMJWwJhF3satgtpOIoxW47
PCzcLTDaZ7H3wfb5OLuw0WeuxJuyOGUqzdZJ/AJR+GRVDF4wBr3KnZEY8GAmGxwZGFus4XtYs45d
NPNYY8/IyfMYUmMpnWsyG7jjFaDjU+EGNvOFWaYt4umSMM05o8FpPne2wwOSfkkG4MR6LqcfqX5N
YcYa0KN8/Turj1rxNumfARY2FU9ce6egwgsivYN7C/sFhVDYLHVe8PLQLOS5NCGQsChBA63pgG82
eNFlLLqT8lto14Zcf+SKJfEeQaQ4uSkIuHWxtdszk6s7qN2ZYbxq+ZCRJ272Y8Z55b+P5UPF6yjs
TyoPY6bhsDWwriNVd8zW8SbgjOMwLbF6R8XGyk8GnvBwxWIKigaGzGABmd4EuyhdNMlbKqPVzr8c
OwJOxEk+VpTedO/epxMdJN5cZFu8dgtwB0G51fU3YVyRw3fx2To94aPq1oRfTko+EMmuAjuzgOjK
zf45Fi/F2raAb5JXpa6HcROG97F/pvW7lP1GzSszuIWYN4zVxuJ2ijzsDifcVKSPdk35zNGn2cfw
r1tUVIjdh76EW0x9zN2el2fIh371Y5NpzZrbhJZE8z7qGQOcl6+c8nJn6CPq7Gesf3R4m+T2Jec7
BAcu8Cz8qEzv0GEVCbYyenyk7zm58az+lrY7hYRIlxZwRHUdiO7/XOcnqb/bhpvbAAfyS5Ku7RnN
SnGK9b9WNuc2UcJvNn23d8s1XHh+YvjrBT/9cMHsOYmP1Np2zq0k2MLGB9SVL56zssSSbK28kL6R
j6HeCnHIwCfBxg6aLC1Y4qcYxdOOa4BV7TjLx+RYZ1uzEBPvbnyKF5Hox4iOSYBZgUZFB6Ij3lqv
iAdCUh5sBsZM8cM3M8nHFkeNb+PaU8lILJVS3GA7NT9o6SqaTrL2KKQ3jWxDTH2MHYPp0lIBjmi4
6d4w3vPsI5kOlnYgUFjF7ylHWGFfcN3AXl1RMejqyrQwGJ27Zj0M58LCueAs4+LOCoQMJwRteQ1z
+/8oFgMSDvs02Qr9v+F40o2l2PgSs33EbZtPOwc8aX0KGyRO0tZcYpbqWVwC0kk6kT0YiTpTMTn7
SHmresBDH3XFYyd8omIWyfHlTgbtCm1EHTVrNf8ZzFeBtzlGfHNzN23PQ86KlN1grkWSL/rUSB+T
9gWl662EOTkODkO3krqV0zFohKKBs7jwzw0WKKqfb+s93vnaTiT6lYZ7Q/juNra89tV1r8+yaqXJ
L9ZjOM05hISNawfA7lK22UByz5mrYCyfVfhfkMojdf1Lrd8QUhKHNHM8q/vN/Te4+0hu7C37dzeE
+ZttYUhlWlEv64dVbyIkNn+ZqVfLOJHUSF45CBIZRRwBqvT/KZuO/b/vAB1SPsG4xaf5GNWVoVKk
0DMs2+ozxX4Llns4Mqjt1C0bCJhwbDDoYmVg7jQvKE3vbPyZ6+Va0yhEdkP7SwmHkRRllx82zK5J
hO23R7C4RzkXDXeV6YdLtCYYGccw/eZ6CNKbBflH+sdcifs901Y8VRF6r7Ka4GjdfPlQ8BCbDIet
gZTmx4iaYcG4VqoL5qlUXmeywKlK8d5Z0sQ01sEC0Rh1Nq34NNf9v6o7CnMARAjs2nxO/66nk9DA
ouzDYveCyDRNwHkNYm/ph9GjRBG5JvI5HdLmmhU3zwBw9d1UAmB1LDCpm6h2tQ5752UXZw1rtbS1
2B8UHBE103hDwiYIoYudGn1PrZTWHEIEk0jxFiv5S2ZBEPYNRxAfgP+wFgIF8AYNIBl+Cm9nU4mz
kKFCRZK5dhqGPgNcD6bTVHYZLpVDFUIkEpoIrz9eRXK0fJ7LyTwN4IVwnhbmJu/2VgDo7e5QFUAZ
KKjiHJWrgGG/dsx5sD1MKFsE/gL/Xos2piOciXYmGfRVmF/bOCcdmSym+glKzEtf4oEu2eiRaAhb
LrREOzm3NZS4IEPiXwnaoIOcJlis1UhIpN77JTLEWTPfnfrFSz9nfXvOrJsDssEcqimfVUsoYNW2
fz4ha4olhx3sOJZxOpC6FdPUzH/T+HQC5zwom3GpLx2fuHyOd6hxfevx+y3z99MZJv2PLrwale1W
/Y/HDAyX5KLDOdfLu97ZQp+O2OSUYqp2fnrrT/wMJkwLr/TndX2pc2RGl2336k1sIyVhLvrOFmhY
d4vQKiX1C46yXOzJp8MiUkdYOQ6vnLYa9csg3Sdgzpb2GJOt71/wKNryQdNEkhpJxN+FYsvFSve3
6HaDcm/aR+I8awfz6VsuH31vU4QHC/FwXoGQ2+BgmzX5T8z1PdXXUnd17dfK/jINPAM7e5ZN8xmV
dyd5qc5NngWu317Y2DAfl9o8zj9kpgrC52jia7CGjGorJ7T6bNuDBrwm3FkRbemSdJ2X3Tu0AaUy
/z1GGo8GyIW5b501gyDGpg+Aai4wLS8Av3DKEmWZfLdFk0LzD5qtTk2gNSvjm5ErzBo8htCARGDc
dHkRrG8kINRcXDnsCzAPln2r02vC4rnxnKs/fahumvraVBojZXBALOHRra+k30/ZsWZSm3DrTYwI
CuUmv5n4H9LNv6uTyZj/JshXqfk08BsOa0DSPNJHIGda9Wbn+472oXKKJcAbIFnIyKJPUdtvncDG
+BTsl6Zf1d2pSS4yILB8LyOBImbZC4PoR+Sj6XFWepmALxsUX7yU6Yr7OuqO3bifavy2CYRjXil0
MxkM1pEjwKQGw1gRXgPjj0MBZoqlr1lh4/m/nAYY6n4nTBoDoi6FikccUv/tqJkn1MOewWOsfkAb
MBhD1jWVXb+L4207bQgXzMO/pMZE9Ow8RlrfQ71RGNaRg+/dAnue/kz4F+vnMXxJ6U7lsOhBDA5v
HQpKKVPNglrQsd062Y/knQtjWU/YkRh+7UXWVSW0U246ifva4sw+/rNRSTfUo3lWwt5ctslO9Te2
9FAN9sSsiGpsYlJfBm6OlhcouQD501oc8wJKe5nCU44ETJMgGB7kTEUSoJeB9e3Zo5XtwxGo6Ap7
pAtxIuuePVH3OttZyh5UXFUcrOLSzmAS4kUAD1Pc1PrK1L8gcm7hN19E6ZI7FJ9U0x+H6DRyv8gt
C3KoHRlUQ7t7b6kY8/JW1+8j9Xx9taqrwyWqqWvYgSkiXYxHRwhVpXQ11Dv7gaz2GAbVPB0+Op0D
a/pmzC+g3Q1uGez5dleThNtCbzc3yN9998GGhTkphQypD2GCdCAtoVZenDdvJF+wjjAID93F8v5s
/TDhjy56zH2cWHIwzILipNbLQsOcQN211qOd056dYQ9bc2TwDr8dNTPunrHPeVcfbRp5lR0TXXgy
UeuLrME+9NS0jZRvU/0oEthTtVLd1CX2LDwL/lHC6xAJUwH9RbxMsxV0dJGb0Yanhcwag6CYY4nJ
UZ1hHfe7yVw75trMzkp5iLBqSWeTDq7AbP4wjE9lvKbSJnN2BvyuGoFUqZdSUEKDsgFs4PkjEtgc
KQnnmfmpcApY3oeYl4HrxZ1qZe9hfwLSMdPSw1RuY0IlCd4dWm+31y72178PcHwjUuuy/y/yDrLz
1ndfkF64YiTvgLU6U7D3YWVmTystkx6/iTxzxIsjE+WsvafifIVYXWqwyLwSnIz90jLI6O384EcQ
5yrIAPk2IwPpaO9+La/wczvbusEZBfvcseaF26anoL4WtUgLmduWKMeoPnXvu7Z/sc2wihdLMHZv
carozYkxiB3R1i6okaFXgbHVBtR0EssKQES2MHk4jreDxqD82vDCmPvUfhTPIYGeapEYor+QQezx
bQewdAL2kbQYWDwey0GHlkHgJOO/Wnt72AbDT2+XqNMkaOhZiZgxVKlgcooIdbqr7eM0YA9fUJXG
PFXeCu8PqST+bI0KgelGqL75yk6n4baNs8lyK+HnwygDHZefNw/AGrDYad6ZW8XcpggOGfJYi25W
9OwnA0doLv10k5N2s/fiGK0dV1kynnlvxmfUbmzao+EGKzKRQNobjJU0xgDTyPF4oH5J0d/w+icV
yPoLg4Y554ts7Qu2PSxwHnfWhycadQhQjJ9cBxqyDFd2p13V8JGRD7KI3TFlDM9Q+8bwWLTL2n7g
ocF2z+tIpNUZr0p4gy7toJuqgXcs1C+xrIUTqKVUgSXQIpYCf0qHi9Qe5fiBX3URoDODmYp32EpD
81zPgyWRcYOAuTEfvbXfLFDqgmWztvVjQNu91m03ik/U7CnIjRazsYwTRtwSHXRNhwwdV4TeAk8k
4Yo52rADLMJgHz8YmmkhSAeqMfuJDZ07qk3OuvFMcl4lCztwfEqSG0YKmL4qCFAPKIG1D8TgImYM
D5WKIhmY8D+/UMArHR/bZoliRZeXJoQJlr73GDSgvMexXYOBinE09dXaOuj5wVrc6Q/t2eTmABiZ
lRCWYX3OqovRgrdANTSK9XzbBTcby7vkLHqPrUqfmAyjOYJkeBG9PJ4yFWFWPVYGUvmjwfrgrxna
FcNeVPkkUSXeNt54Hs6p20rjDkwtD6MGUw9+mmGtH5+sCoTrKPeYs89Jt8oFYQsqkXNP0qVI/xXX
PmdWtOHWeP3ySUzODWWIVwdkNlzbf8A+7LpAbRlEWthnchmkthsMZ3gLRFl9w55nRPxzwPZsg3ZN
bkZDa1hlMKOOntFKLuHm0TzzTHYOa+fWXXxhZPLU4IPTPGNihBfhG8+cNySYvuOIxXoi5wDlkzSc
t8iHwxhsk4ruWUiykJS6U21hflhpA2Ak2CGsqgE9T7aedLXSrvi1IdL06XOMDnayw4LugTmw1zZG
J/NKcmReN0zc9j4eeYjgqbYNARAbLKk8MshAj5fVY1Sj9DITyUF6ZAUkZX4BFOIEl39Pcc+KcOww
Qp7EotLHqyl9zwDeOfUuHLcigKyUrggzq/auqC+htuWQKRzMnSBseFyre00+V9+lFOky6ytL2oWt
Y9Gn4R4Y6awY7XNUqd2FXRzFeM3baD75zCIFmIJhhGRwXmCa/98arVAS8e0NEEYBqReu9CCl3FWr
6QYp0sdlmg1vlQ6uxD+EzWtwVp1IzDJ/9F9ZulSKk5luWQ5DRJK8KRb121QshPDipQuJGl89xMmz
Z6gJqEBVVgp7M2n26BUNUFTCzD8qt9Z4F1ms6DPH9W1PF9HNWeFRWkRzpTv42Kx8loI8/HIzKWvb
uw+PDNFVOkneW1XuLGcvG6soIuYMHLMZMVxcE+HmDtBgoucDsACT/0H7Dp2zyaA5tj6iVbCCdDiF
P6XE0Zab80H6S2D65euyBeeIMbguSO8510ze6T27A+niwO0e5XHjyAsZKMQovH7KoW1eBz6Ghrq0
rs5gD/PxUrLLZ9BPUXKQsdjqZ8wvSdnMUALE9RtpG17esvxkPw1fdczAwGcJlcCLBTytvStylXn9
lbJ2UKXo59QEh5ZjMEDtLSkM/XzV0MAK/6R0qjF6SG/iF2whCaTyarSfPqtMQ6KXaoqFBSpivMaA
3lZ4G8e1ES8l9aEjBbAERQgv5d7CSkYjZJFzDDbsk5s1NIE4z7qQu6x76gFEeO8U5SsNjuvgEIEg
tqdgdwMwiJ7YJdxQ9slcQMrLn1Icz20OUYRJAS4QShL3eUqcMhxXjMa4SlFwVm24Zm+wVl2INw90
9Hb1gsMnnPD22yRqlY4xqXEVPubB+RYtdr8p4XfUn3rbuxlxzRdviXfp2l2XHhTtLmLDKLZ+vDOH
raqDf16wd2VqfvXyvTVfPm6HHLOtUkNgRvowyuWou4b5PjJMBX0XqCvRtoXGVaSX9HIh+YfKOTLe
XtU4jxnrgCkQdbJiX3rlHfHewhvgQ+NjCMwRWj5yY9lnv2V/pyBK3qh0owbuqfD1huFfo1xD75H+
TtHpxSbifolvM5t+8462RthZdxHLG7JNxOcls44K2U1rt0U6rx1SYDLD6i1gKoiQKBG5fZ64tBkD
smqze9Ado9mZ6QnWSAxAE8+OnJ3YUbJMeEiH+ip7B+h+wtMFY406mn8sxLyyRIFlFwePGl+FKOU0
lVfsIOhQyNAFYRkDRzsj5WcmfTTOjQSzgfCgvmXBRw201bzhM2jFDRySLMcfvdVttjzc5XjTCmnA
xE3bXJJym2GdAVusU1WPr7zGhOosmC/5vz37VixQjvh5hDUcRBxFj8X/xZrRIeLIYUYNRYv5ODwt
PzyKekOOXwz8YX/gWu03iPwuOx5GNK12n2qrEoVZpej8roOtXmCVxduVrJn+OMYBuOSsKbcir8j0
WijatPjmpQLBoURAi7WHVm2aVnCTjWTZpfxA7Bj5qxY29Fl1k/hfpsCP+AeKdf6C2G607I/cFIA5
e6ay90wRWE0GAdatUYHq3ixfZYbGMI772EdEjvJ8rtKRmzCEe0cAuHBxLeMNrYKHa5GGPjzL2lFt
eN0yKJ97GwgE0kVgHERgOq4/xWMeu/zjZe/S/MBGVnOGGCAX0Y+rExh3IW5q4ZUFBXSxjXZ2gODm
VAEaBgdIVmKyEGm/anNNexodRtiYloLNotiH2dGwTgQXWRV795nKUc/Mu5KWSyLza9GsQL+uwoek
HRsPb2LPWP1TT1aZz3AqJAjFwmsQDZKOFQlFTtmPJjMXRK8y++ngIKl7JDktvAfGNY/Xprotpbc6
x1uxNXC6QI60t3aK0Udz0ZVJK3Jm1NGu6H5H6t80OiYdTvCMdtT6qmIO6XIzsCaIbWWiw9KUryrN
wMh8JFx9Fku0Ogam0Lb0cCRe4j0qs/xSFWadrMPe4Adj7NKTjIx2lQlSqqj4EBd5798qwz7WUvTX
VuUnm0u4q/xMXxiScp4mkTqiVkwz+U/TnXOQTo9UBkBVKUAa0PPVCP9YIO0aLuKq2LDu+ahY61HP
X/302bNN0ubL1Qb2cvnS0YQlP+Xms07BowXdykbPCUp/l8O4j9L0UFFJhnLLSFW54xeft6T4wcT0
VxsnKdhVrIXk37KYvRuELEvoF9607wOVy5QYSKmvHYYpbccDV8UcmuOS1nqJ/3+uhtrhEAztsZPb
o+UoK7+wr72aygxcWs5ft8AbqAUSvhkCoV18DYZpJSk6uFFnJceUm9JwUplFYsmwcwcykbXsGnM5
0GcJ1mbPWVPJzY+tR4warIvliNkOvUTC/nOMbw6+sTHNN1ZIXhTIHzbzANXJLK6lCil2hEVnDsAX
BzfKoclY4yqf8Lmwe9azsV6BlvT8alVMTIAZRTXqi8NY6vq1krJzUBu3vSwdkiDbF13I4rBpnWAT
bDE+KD73JlOEMe3ZvebwUmH9UdNlW2irlp6zBPAa6vTGeXyeUvveOUQ9OtM4F1N/CKJiZfiAffEj
W4myGEqxNqegoZvwGiYYH6WDGW71lCeCCisl90YL5qTvCemTwR+OPqEgaJt7A4aAHJduY8EUhfso
xhh5pFxqBwwbO8pYT/wfR+ex5LixBdEvQgQKHtshCXrTNO02CLYDCt67r9eBFvOepAip2SRRdU3m
SS/mMZJheej5alCYANDTyLQs11FuYzwDSwTaHm6x1zmAtFhfTILk+lkEVJFFI7gpBZ5vpzsI46mo
XxNAlWI+e36EDcDGJoKghqdVs/RkYupTURhcgDGVEktbkI4f/s9cliTIVkz2+sMlCpmWs1qKUBuG
Jm0SysDYYVFusvaD2sjewmBubEQnN3kv6KtGl86ZoI3hpDToHwiGnCzoNKC1GozOJgNVizXxOKET
a2A+p/EyaulwBvCurNWL1FhoZFM44MJG7myNcsN9umiXStLBBFLCHoHC/HMMOqzC/fAp9tuiXYWx
+GdiuOIEDlR6YzpNOXn+tB+Tj3KqPV7oipjNVWIir5sodLsfo2GmxJgkOjv2wZf7DNcHw1Qq5SXS
JL1mt875YeNXGOZuNLyH5sYWZICxuSS2norws5uuFN1p/Frg8W3JIJM2IjtmE8jQpNIvgzBd16Q7
OLwjCV6PhAyAfz6DMl91Ijx2NkKEcWsAcAvSVY2202AQoqTqg4liy7E4v73TzLUhCkGBgW+jrrYN
3ja08/OLkzS0Sc75oL91ZBj1s/yS/2BhUapE9KGzpCUhbZDFGIkmY4DkHbvHSE3VwtsbsV9zXXf5
MuiVlSbR2/qDlyHBm/AK2NmmCFk/1ozXaCoRZhdIFORIVQIaSEPPngmAqZgoUyBQ3Vyp8VWqkGuh
F4AggOah4z03so0O1Kvw44NRiVVajXQbNHAMBleldasK9mDyNwd8bDHD0PiGz3Qvs0mXE+vcfI6A
dOmja95ADnfwhdV4lQ2dMZ2IsBm7ITPNSc5wkToUaNdtKHY2BOOQehn9VfNnpE8HK/FMp6g15sEs
K+eKlf29SN6qDuSsvofhdYdcX9MJAwSiRMy+FcmkmBG56LnEmGgXNaWhjQ5sGOtVAG6veTbp3gaA
NjDvqtnNqdzaOa9VB0Siq/am79R/TtSgrIgWmLFwNeU8KU2FivazE19hAEs05W1+6R1STGkl65U2
YAuZCAfotX1SvTcWrjDWCH3z1ftv3XByw0fingv9NdeOtXwX5QfQCqd6KMmRL79OeykGqhSThoUx
P9KEQqMerMEM0H80tAQDf58PXlsbXBlIKAZ/53Y+66kfowcD3P+2iNbmCeo8E1Gj14R7prD5AuGn
fMn4UNL4MpRs9LVn5jB7SMSjiMC7whzBarGMICn4GWaDnFACZBs5FPFB/Z6pFiwzTesoIEqNNrDj
kVv0kRWI+iSf3dfUX2zrM0UNnUz+ajZ/uIZEV/JlQlT5C7V72wrIFszcQoaxEJMaXI5SPmXN1J5I
KKINsr++RTxpoXYQHzVGgwJwiPgV8Z/DVKr4zJCBRjRzdzX9wqXAFUA65IsSn0UF0+tDoqqeTXja
VUZg1zHviSpfxhpgtvTfdsIRWj4742ENd96JHi8IK2PQcrFCIJdcZOZuUF+C4p4SpAv8KNoTASss
coR4Atl6k3iUb0fGQ2q4TtnMxhcRnzuIWv9a7V0VtP+KF7IQTPiMgF/Y9HE6DrWyXpvo2UZ9kUp/
4bAJaKhCwxJ+tEqIiFLAEcNAqvJe4Khs2BaYzjv/CKEf1ifrmXLKDDlVi7PW+dL/L8VO0PphMte5
sVsn9PTA2mf0u6ZdLENGcT4k2zip2StBjBw+/W5GAyb/GvbAGkMFmkIEw4QistDmTzCSRODnmyEv
N3G1nPNDaERsNu7IKs6MqpSYMJWTQQwbbUa6Ie8NajSI5X92Sv/QH8m5GZFQ9l6+w+c4pR5s5rli
1x78m0q+KseLFR0CeVXA66Fpb/cq7kVcPUa+zV24fY+k+pnAvSpgP1vGFKa4z1/ytPissKUEvOTc
HfijkKwLQYR9OBGykqlTQpcbpdMmQh2ErkKje0pUUPoShbrx0KNyqXcXw889XVwV46GQLqlrX8K/
W+mXCD5YlU9W9v/RU4c4wS3KdqRQBbqnZngW5kdWnVo7gH9kErRBe/irc4LkLzIj6u1PC08GiaTz
Y5mlv6r90Oyvethr/rkAPmPvM4QwQme6+JtUhTdqr3F8UKJtyftbBytdOp6lo4kQfx3Db/8N1hlQ
2Mrf815K58A0gbUdy5hmr7oHonjw3dfOvsJumd7K+ZqVT4O+b9TvovhIU0S2f/zO7njIjRtPyDi9
51yz2fjdI+RLy09Av0l8Q2E4wcVUT4ZTE9BNWrK2tYdHTR2Qkn5Y68bRYZHCzL8RnIgfKtdPhLO9
ci9qy4zq6JdXq/3Oyk05OBh86VskJj5C47OJa5/NVFk8tNDmiXlk+ds4goPqb2ZznSsEoaLF9XLs
m+KSxenSCg+auHbmrWGGksAtvnYW6WY7x9OCU9RdNYr3cR+V9HInEtL5d0tn24O2mC4h8xFfu+nO
R1WIhcmdmsRnDG3sE12VXeC54vSqbmP4naZPkW7YabbGNUXfTbNuTmet2eLA07W9SlqIiPa+OmKq
XZftm1QROx6S+OLkO9u/hgzeoNr1/r5iVdmditIzauALu9a86i0iS/UxWfce/YLITlDQK1pGRzC8
qc85hh3eeF+8NdmuLo6J+JDTSR1uBgdBKx98ZQTHAP7n0v3VXPMgJsRs3Jjzr6PTi9bZV8da147v
DE3AsMvgT+leGcuL8SgjFqf/CrAIlGSBfrBY1mFeZIkSYDhkdtnn90LciRdCAHu2IixI+A6niwIW
cl5a3C1n2zAMMg4JXt/IK1zWFeaB3fbYvqds5HscP3S2s96VujFe++aZv6jii+reLUaxjsmIMuNE
R5qQXMzqYVunsII59BKW+zRExb8dJiSRG+B6TngJkS8SGeHq58h0lr5KFb7mkmMtbqP6HaDl9/2L
lXwBdkj4RPMWXR5ZLkNBrcXp2d0Iwi6y3wS+ZvkTc/2lxzCQqxbFghPaS+G/+samq9CgeCWWJfep
VF9j8JyiN8vBm6oc3PRCd7BcU4GEsI0rztJc/ym4axw8WANqmjpHy9NHK8l2Kw+e5kA+NKUeaTho
O/PkNIbk1NOBxqwfQvGMw9e8e7OsRzGygFlV2QozkD/um+6gJZ8G2/nsHIRXk/8GKdsMFLT2aHR3
lXsl+uZwrM2lFuBJWEjWUmD0mnNhHBmw1EyKMRAiM0WQ8ExRUDr+1WWBVvvXSFA/wd3Qbpr/o/IB
5A++EWV6NVo+0L+CWRkiRj56HZEumNt2ZyAsD/jWXpxhH/hPo94VgvlY/jkG3426NnvG38WxH04R
cTHdNorO8Ixp4J1+Q0Yd5moO+Ph3fpraS90eA+2gVe/02CpEzyh6U+BvUkYZ+nfXvkbqukQ1yVrD
3Sc5G+Kt1F75ribFd11tkeUNDpmj6b8cCRLBEjhJSDVmePIqMdsIsHbipcQ5mXIWd7AhwdlCal9Y
cJ5T6GGMQpeUhYUTLCLHYVb1Oz9g8/CgaJgVHiNzn4k1R1trvBZkAKBfNNO/ijW+JGOSDnCBEgW0
Dq+sEDvCkANlq1pMu1Ckcpo4/a7uPvBBNBMzrp0vDgwPXVzVUfCuMeOmAv5X91iF+TMNxrKN0gUd
NZmqW6clcFT/NeZABWqaHm1fDL9WdWaVPSeqbb842dVksFDswug+t2m82K76oksN4Lk7jGHnwqhD
MWpX5GX4qK8OWfKr40jqGP9KjIWmvPfjO+1dTvkTXaL0haC2zPfKcjY9pAFb7YMT34zktxWs99WP
wfguzO8y/ysR9GcL0ZMquAv7HyseFhhc5/6wVX7mzMOUPqyrbob2BhespgpRGOaHVwyrjNE/dRXh
Jl5SsqSSre/s0mbr16DM1oJAHxt41XqYyIa/NvHNcRh2v4fuKXmtyF2AqqjCuENiRyWf/SXurUXp
W3xzi/LL98E1h4MDqGZmzEIyvhRMRSTLxAMv17I8oAaEUFo8cRR2/3howvKNZyDRzwrGrPx1ZK6X
bDRzM2aEo95lcLBhQlOjVLuKvyjJ0l09DKyx9ZHrmPqjAjeOCJdsdMhkfDoljgQ2NOyj/rHBg76h
kRIk1/xFZN8jBkScE6ONcmVrki+JOq0pgH0oW33ERcHBmAQFa5SaC4FHZkQKL+33jVGMK2OM0IO4
n106vbmW9lqoFUMmlpXa9HT8bmYdvjhcAhoK5zbNTiN/klPzGjN1k7Zx7HRso70DNija1brOI5sj
5vj2K5MKYtyaMYw4d0i3qVPurYHaoMgPPir61GFL7ADTUxB9IwUYQFXmSXWxbP9yKNr00Jr27MZa
hWpmot+xLpFtoJwj34o/gn4vghTQSE3bJPFGT+v90OuHXonx0P2bHN+bxsJTGFK6dgTCEBVlCCEk
fB98WhQbMyDaAhyta9Ns1mlHCEVVEF9timXRXSGQbSY7PAk/eKmd9qUZIHC4Iy33oUlvAVDp7tm4
06mjOGpCQAKxumopTdti2JXyU0UxkI7UtfCdWm2dyeSYEsleZmhTTITDhLpZ3dnnrBc062p3wyBQ
2OcxGDYpo70mBCKC1GpkqaPDAIqap5q/zPJdiQsmJjUui7V/JUtERbvH1QgHbHyLowznznRo0XCI
AdNkc3Cnh0yC5ZQRjZSTyEOeV2yMC7VoUCWP2zr+6nCFMbKJyZTA6rfho/TyBKOKP1vj8u8AGDLt
aIF9Jf4zGYaQCQrVSkNeF6xjflCaE1JLozsCUcdIvDQ0hF2A65Vu9Fzyyywiv0xaQ5NirEDoaGu4
lpFV1OTNdCVQfnuVJTTp1JYVs1iNutEfQE/45cQOlwCipu9uqoL9r004d2qrv2Jy69KrUk3rXJJU
1gYHXYw7p25v+BOnfDggzzyoycgDJc5Z1rzQAK8NUupw1uAahRQxkFMPPyGPrirZfqWjvCVjf1Oa
38GRm942H+B1TWe8akGy74pgY5Cj1WDsbRL9UBrVXSmjXyUh7sqa5b11f3Af9lA8y56YXqv/iurs
Vgi+O9Sl2Px7p730ynDqhThl1nQKYyTGnJJNSMwemzDXmm3C+vhdw3dqSTaaNfjqCuFDRgpSUibP
uio4RFhbDEQyUNA4Nxcy2ECLjmSuc68CmlhpsiSHtWxn8r0pWR0dAZ09mRCshJJ+kvSKuX/Zy/g+
hupfouuAv+LuVLt/g+hvnWO85IYJibZbWsa06Un+zsx+6arDGYcZqggV2phuIMSjvOh40WlnslNA
BZ0jATVlvPT5TveWAn7W/kDxgJMnfer+AbgM2y1zlsAYkDFrl+gmAa9EedNkeSPUBia0fkiD8ta6
mM9SQ3vPx7jba2eo+9ymZf4e9FOFjfp7UMafoScYBYHitgQ7d+DKdJnKu4wPk7b9V5VzuYFIJ8kJ
ZytjRx58f3rYMiW7YZQvBCAibFKMfzmpvmGDI67nBM1KAnZ19q0CWw6RNGs4NDej2kRUL4upYFVj
mNWuiN51QqpchPWAB8hrkRtHCzfG5O90p9pWI+ReaCtIPpsi2mu0tG2C6gv9SeqwbnfS3RSapBv1
0PqMjQWdwlWPHWlTvo77DgZJwXoEdRXv0Nqp5Tbvo+VU4LRvqhd1xDgehYBPggXOkq2t9wcrgJWv
Kks/tD4kUK7ETxey5zkj+1bt63VltURm4hCuO7qw6CBp2EaZ78DqXAUB7nz5V5ONJdkQyFDvpdFu
xhbrU6vuRPQ2dHy5RSWuUzt8qGFNzgetdhSeVSG+S0S62d7xfZSFQITLYVUm7XaWAjCWb3nTmDuS
vQZAfoifVsBy3WDfEVWXoKh2nZy+JxISeMYvrmFth5a7ckawWdzQRrHMug67Et541DAinY61wudt
TgcjVPdmoO1bG7qHhK5PgWCz3Teizx7aVQJjKUWmEo7U2Bakn/7QFtGpjOSuBzk5CCS3oBGwDvrF
eBwYNoZms9HH1lMCaE1mvo4gBKSNe6KrwZ+1DZTyNP9tByi1KyJShHtWHPJktv65YSdfDdMqcRSG
fMO2jmo0Qs1uYgXoMPUsQeETGe8BVSKKVFiLBtR+EoiLVgHWOYf5Lgk9Xz8Rn8z/hsYW/kPXXrSc
Npo5S3MiC7QCeyTldzGgzwN3Pro/tf5WzW1k+syVte2/F+rDNl/w1ojwPkjBEBighX+omH9X5Zdk
HBXEHUN2BlvWR1NZy4ThwXgJOcdCWJOlUBY2pA43FHBWWWBCysIGrAocFO4F/2zr7noO9kB+tvpl
htebPjMUdWfg8uqy13myGbhXl35BB60x1JeumV+QwWS0JHm1rsCf2c+Aw7Zhds6GnQY7bMk5hGWi
y5cG9xhVUTOibz+SnoUnnzroEBI8EQDONkoQxLFXK5/8ELIXwlcnuxdcPAV+W5uY3WbhckkatYuY
/JCOL3a5atXNRDtL5duQsG1Ur7HY8HHUyU7xzyJ4VsafpiMvv9vGszRulk7vCr1XRbmr3zT5w/c9
DSBef6ZgLQP7DaYbvqOpRjN28ORMkjvmQAnLUC5B9LcD0zJm85aHbBwTjMqKOI5PAyovM4Q+zqAg
w8Cg2KSxtAW5fzzgrvLPauES4kdpoHA0NrR1rNk9qbpT8h5ZTJD++EUYAbkK49id9uhAR2pcY85R
Se45s2OnwxAi8cX1IJvr2R/9XhM2qlEgcVmX86yNqbA5femAMAsmakT2GMT4KM6nHSNGY1+UBkic
/GrxFYUDx3K8DHNrlRDEU7Ges5SEjGp35V8GnYVc7G7k2GLGQxPOm4uulMQFniL2OUOTrU0/8aJm
ds5WnsX82unoF8Yt0g8S0VgQk80R4+DV/XdQy6Q+gITNgBQHO7DJAxN2P9LRIjWLwCJAA9u7e+2d
3zDlUlTZhkHeMRglm8HA0unB2x95EnFbS3xWvhHJi6I9/ChlR/FMo19VexctDcXFH7Zk67pexFHh
WKfI+SxM4EDBtzFenPSM74QVIoX8VEAlll8z2k3D0tYeh/aSsYMZWV/932/TyTnpRyD/9eI1A/Y3
0S11cBCS8jULcH2/U0alzk+gvlkaPJFHzFEtbm3HFqbB02+ltEhIzftXyz7YfAyhX+8t5SdpiBN+
DeOXibaZoIxJf/B0OM4+VF7kdA9gUzNASbRnzNIhmN6DHPsrnGq2+pw0i8gyF1yozMzZPCvvhEEh
Rr+FKe4mBUrI+8BS1kHYx+PoPttc9aZY4OG6V+hkquR3IJ2lExy68s9MTRZ/rL5HBSPnQjEIqmJG
WiR3dPANihfT+owSXtoUANEkz4qhbPsb2xDukXawzsTugph+KZtkyQ7Pyy33OjbJev4qtWG5mhlk
jVgF1Brz6K12io0ZoGEcIHyJjjxYSKgx6lOEsdpq0sIVUyXMMiE2Hux/WrZyC23rKqQOoucdLK5U
0S5H09+FTJv83tgPcbGy2KcWCkAzclAtl5Gk0XsRV3APEdeIBpJA+Gf1bMPfiVI99kH/MrCNS0we
FszPKQmeQxhv6ZlJLyLLqXNYWd+CiPNyMk7SKDYC+Ybio5qnxLBF6Dlq6vGqyRzPvLyiVu7LdRZZ
q8lJEL6Ij0LCOikHgsMh3znrsTdPQYVXKw/ZgMwCCFYywSOAauHECPUY+/aoPygPlkUQrZryZoYx
qYyk2oVobqQXTmz5sCv7Jgo7BL4JDbSqKtAGY0/jV4gGnnDd35fZWTrZAQs0yJFS8azJfeVf7aF7
EiqK59RaTCqqAA0uiAYRq4xhXxNzBSnENKDCAUJIATJNGnrggQMYeWTCwijvWbVhwSmSFdyiRQ0X
zJxHz025zClxqM3C5jCQABNl/amR0ypF5ZFFkO8Ctv+dWPbNuOp7f6cwAUKbK4BLVfy8obc3EoSn
mbRrZ7SBerJi19Vzyyxt8tOVu6jILzF8Y6U442p0yVeny7aAVNLgrMyi34w9thcUGY0rvQ50pIrU
Vdoa4qUJF87RslCus/vOQb0FjbMumQQxshidRySiXVo6G/qSVs2Xdkv0m2K/17W7VBlMUqfzh6AK
vibRZpjqXeiQ/7mYlINFQ2dRVsUsH0dmIC7gH5VaMiA4/bdnEmSgOOlni/KfEr+pBVOneFj2+GJj
m/0QRkVXYofrvkqYNMUZMq3DDk63Fvm8oo5bhMXsd4loC+N3uySg+FOy3B9xitrt2WjfLLZEub+t
rWtsfhvKZ0fPH6tUM+Klim8R3l3M+XtTxJ7+EgbHII/ZEk4dr6k+FaZyl1G1ZT6Tr2KSqLNaHufW
sCimpYtfZyAkJb/qAGU6L4nOHUiFRH5ow70SX3Zy1LtfM9sM8k1VvEi/OyR4ZutYvVTVd+ps57H7
mPdblU5OVw5RvwRh7otXH2Jw+WK28SolWUWU3zE7M9kguHOerTjMpqMAXDoKUNX5ynoU4VeXjYaJ
ytA3ZslJsGjafOXahK5/hLq56BnlxezmevNbnb2ZGJg8I213UsE3JykoX131UStiwf8BvIcVYa4N
F80StgTzpczwIKZ7S5C9gDqONtCCPklJYgkcgmpNeBFJ4RURxmzB5h+Tppgn7JH1pEuDMU+8N1Ki
P9c7ctZvunsZIxj7FJcNIRY4ENlAIMVSrfSnZTcu9HrbcIQqsclqXnoJ28gOr5FyqgUav77ZBRUp
LBFsgyBggAt3H1ZkDhmj0pplhX/PGFiHWY+M+7B2W/bv9Vpk03pw9VU/qGhTB68o6puif/oc0zaD
VzDl0u0Xuhuh/qrXbql7neUvdV96ojGWXex4XVGiyf7UR9oSuDiue6rlw9fCf5N7SXIbqb4N5XPw
KrwHquNzqOr4HpLvpsXwFvPyWeUNNXUgaHWjJ8yHWOrknMfGhdGwOia84XOpgd2DjL3eJTgFFXGJ
jJRNLrhJWPVkk9BYZ+hc0nBcpz5D++AjQ+4UIasIjDcNrTAqq5L0s6nMN2PjgkcxV0MMnwm1hZzI
dxwHAtsR32N2LUqyzUjUIKc31RBtZRjW2VzlrOFdjsdOZTLdoEL5G6hAe1KP5vMkgls9sPvF/zav
2atu5BZ+bdgQZQ5rFnNa1aO/GIqa2D+MlLy4BrNFS8ZkwtZZomjR9lrCo0x5rSxCjX/AVUcruo7l
axGhfsPIQXnXKPuuAyf0U7AhyzWMN+mf1lB6i4+pbQlPCpYozeaBauF1lf3PoAOfBqLrFLkp7GnF
nUUu0KGB222RNFoE7aHqnb1TY7HQ2rUkOGNMQYcahWC5wR4mOXRxSBJU23EJTGeQcx9IQVKmzuao
7XKRHTW7PkteOB1xFdHr2WZ9SQzjOablsQAKNomzIWDD2Dwa/7QSX8R80ZuJ4k0t10zNqKQaTknf
rouWXKVEnAI3vJWdeJ2dR7pE5KhFcu8kPBRqgS2EiHrtND8BItI23aj+kN999PMAnJmzqdSRB62B
8WWBWZMnS0C9y8tdP1mXyTj6bvg1xfnNZzCVKvUb8zomzzkk/gakhN/+gGwMm/qW5AYKCoBz/FRF
jN/zYLBt2lPswleKZl5AdQqIr04ebgtky0W3nDxSN1rZ2KLiaHht8xrMCdVK/54AbakVY5uM7MhR
RCGrwlwYj14e1GctLBCpJ/WeB+jQCQudicGZhiTZFB8CIcZsM1CqD9Vmd2X2kG6nvSjiLYNUFFiI
1t3qIi16TZMbbKyqY0UjKiOy7KzkvTMqxBmB/lM7pWcGwZsRmK++6K8+uzhXvRMAcE14k0YF1JbL
PO2fXGsW54pD80jA63ePpqExmJIl1t4c8YFF8VqteNV5dTLF/D2g7MzEPXcRw4jx4SrEuQwabVMh
kzd7itaOQWVsGX99kG/VpPREL72q969Dbr/yY2+xEZx0FFFBiViwR7upJLDqUop9y+rProtNr6WU
Z+P1UsmaUwfVb4DhsCogLyLlDvXvsCY5rCI3yFYOReJ4TvECw3/pkAcR87BF7Dnrsj7YULHo1Oet
WXENUI+PbNH0tsRLfNWn4TJFWMWw8ykVKvIZbxoSJo+AiGF8lAA7YUXZccMJTR7zbnpHCkd9Ph75
5qNNfFexOyeMN1lbrkZS5FuTZm6ybzECClWLwLnGR3zUngNQ0cpuaZCucZYrwfjeIFKIQsND48qi
l1x5v7pPjPHbgOhLTTuMsXs0GyZxLVPifO9PBIb3MEyhK1pgRa0B4Y/OsVjqXxPNnMCc5ffqX6Um
K9Gbm6jT92OsP5JA9czW3BYFW08yWgH9ozzwUhncRdOc0EH8Bbmx1MNm28CNt3uv4+vWEaEOoz1p
wm2JUiREmxWRLhZriTeZzVfYOF5vX5H4LbsyOVXUNjI/jG7GgoiFB1NZmOVbGyvXaAaMQ9NL3pFN
UPqPcciUJQXJubcOwhVExkvAP4KmjemVarWUzGRJo4vWh/TkRPXLkG+IkYUjOfjKKc2AhOoIUr4c
Z9joPL9TitMQ+IZka+wQjRtz2WcTEpdJHMoeW1yrIuQ19/iw38zW/hv+bIJNNYd5lHFkMyqgXzDh
WxjOueqt6zjbNxvzd56uabG/19gvlGF5KSf7oPrqKVdHrJjjuhkAcVkkY+fdZRYPlHRVvTLBhM4u
TgZdLwNJZTiKp1v1RhT1JeiBMmDOFm7SeDQj/2qAASLwgRTaUBl1rwFNIMZuD064tadlZzhveYUV
1Gd/k8f1gpkEyrdp5ZyyDNm1Q70aYE7AtxIb6KKa4uaiVJMpagO0hfq72VXeQOYBtxXrvshaxE67
69hBw7AXYwy2xiX0HBdH7LIRb/1rW9JFRG2/LNPxMLASIvH9WTbkxNV7J0s3plsf9KHbJjp0ZmaW
nRkdqhBpZkuYu3MsBzx6BxGiT8rYX/UmATnFtlGg+nLpKBLVj8Ucv9EW5Kmn+PpyLkEyDwrWBU3b
nPzXBMFiNH63ReoVo7sAJacPzSadci9GOzVKg6grB7aADmZCW3SV5alq5xXg13OTDz5l1+XXa9VA
/JIPyxQCfzqsaSa3Nam7DTN+i5jvmo4cH+ahJJhKpSsrMSzk8YcNOrHGAATG1PksHSju70qU00mh
jRAokoNwyUfsycRi+pcu/dk4ieKvrBtwCx8D2Qz+kuh5F79eA6V2BDM+V90Fg02So3oaUZOpgjkT
F3DVSeYk+ixZQ4RdPpsKVRbyLUlTq5POmkkcGwVsx4kxGJt5icFW0Byl5FdPIQ7qLvLebB2ujsqF
3bgwb0qsg8hXEUlSMxCZ8t1Vh4xFtxN+jtFXPb1384goBWNoYfSB58ev+cyUdplT5HJ14dLL2Tfm
nqNj67T2KmsoWTnMZxi4qybq7Lsmw40iXjSLpL5KNtC0KRBDXZCy02rkPqdz2CARDXk74UNw6cCE
AeurUIpum9U4+lyJDMhsgVhbsPaH/N2unHBp6NTr4Vs6WV961HwkIGGWQpVLe8Lw22glPz8KPnUt
ovTKxFlWZPzYToyi1IF/0iu8WsBHWoyYoza0F6sEcpY6DGtyQHMlv0Iem5SBNoLsTI0h0aTFSZTN
pYYEGZQS0W6b2V7THBSfK0wzBmdhp6g8FQJVu2neqiR8yUIDXsokncLLiB/RE6FtJLgTtyw41QSi
bydGhxkZWcS+mLJzMEW4sbh8SEOlmITw6wcxcYtIqwartxltx8va9utDjrlQsw2SO7EyK7bxVfY2
qNaBIEc/uQubzAolbr+B9i27xPJioa0cDbMyA6aFQ4OQSWQD1o/VzXAQKQ88STMF2QJoW/gbLYTH
Rf2LtZlMesdFDCs/Gzs7x4Vyjw0T0E5Az58fwr45RGa5SfqCKtpCSFBP48HBvxUm3ZY3VnhRSs1j
DBensW9R5kPo0PwOFF10c8PwxRbpKk7x6k+WTqveqKxLEAfg+Qc0iRCwV5AzCIewuGFGjxI8IC34
IYG0twGeZk3g2Cgb55jG4LAaUPYqgRu9xthaM0NUgfP/ZFnEytQGUBAM3CEqol4zcnZVy1o1LG7a
YP7p1guJHMAZFZPon+AyqXDHI+utI8ZWs6D788qjW6Ol8JiG55ASmcAmOV9nBmQ0PeRLEpR3PSqw
oZhEpiQ8XHrd7xW709dutpdNlO7T1l87NmPk1KbHChK13wxpcCgL0CtS+sjGlw735mII4HxGKlD8
LCEQbEoST4whoA+pA373u1VT4VN0mFQv9NFo1xVPUTknHpnVV9Da8SoIp1mDnm5ic6bXQH8ctGla
jhMeTWtWOZHLJVrZe02mDCunGH76Mv1uNCI5LFHTojPF1xjTq9GjIvV7m0wOgVyJ/uuDpSwtltWt
z85Wr9OdWiISs5kflk55FHHJUr2FhitjAF2x3UALw0nhsBBY6K+U0D9Bk+NgiSfkDeKZ9Ui0+2IZ
ZczeqsD8rouiX1UgIVWTt6mFr9VDKhETmYsp8RR1mmhwb2K0oy77dyv6wJ18n+xWw6ie0j8RhKZO
rLlH4X+YCAHyKfiuUhStsU5SXYR4203T96KLrI0u/UOWs0izgGeVI+DFyrY2PiuWZZfR0OmGcVMh
zLHrWwuyRQsbsD5jtGlTNOovyo0puZcTwqExAL84yEmnHp5OTs9Mp+563LWCWohIoVQ+zQRGa+/f
Ow1mbsh6U+SILDsRrIaQUA+F595orK9I6/ZRRRJBNplEKWKc0Mq/3vf/RsE8YKAukAXiuTKmLUU5
kAUSVrJ9qmm1lraKHN9VP32mPcOApCfStKUxzmpqDeOy1P8j7cx640ayfP9VCn6+7CEZwSA5mOoH
5aqUZO22pBfClmTuwSW4f/r7Y03fGZerYA/mAo1CG5lKZnKJOOf8t/DUCOzOHct/DvHNG3CkMfI+
D2gmhBe9s9aUbFgMKsydh9bEGeY3RzQW1ibEC+Ka5fpYRbCBFZG9gIgU1CTh42h4MvT0kilkxtlC
Lqwj/auqfsgZT6lscKB8czmkz/jPOlRUxWeBrzaiijHit4kWtlpC1hxLR5cxMjWBo1ywerEtVQnk
U4xPQ9jsPMysotKiYYM73cculU3Vob0dajgVpqFauAvz6sKXGF0bYrizPMXKZoA9G1U+XKRxP2kJ
oDlnGE8s4nIKcLdw6+Tak8+pwA4girAcjVZed0BsBA4JGVbUjuRsNDhg+P5014n6UkjX3jYLYaag
W8bHxcYFAg5o+oui+QxMe10GFabAkXXuYqkd9vKi4oyzcjJzMkV0P3Dz4PmJK6slUHB4ptku/naK
qOCVBX6m0yvXkguRKrfNH2eikdnObcUp75kbmZawtL6D5OFZNw20uoKyi/kpmoW+RN410dv4gdfD
B71rmDEUkGeQsPUEvXhoD8cG7ftaCeWd9yk0kDvD4dyJa3Sn0N/bmKmX03Z3hYPYx7gUK2W74MmE
XQ+kK0dWzzKJQdGmGFFdntJGtbh+ETo0L925SI3YaouVvUFV580RidiMXiwN9WYMXjIDSXGyNVC9
Jxs4IFfDQiCIG4SM5S0c56AgxwMqRBu37vU8EkK/VbDAjGrvDHwffJZAlmRYPemoBQUTDOiSm9a3
3wEH7oO2JWAx3BPtC3k/HEv4oKjolGJ19x2Yg5EfH1OQnMqQQ5aXRDukbX/iuUSsmCBIM6ujzuTi
goEv4Jxp2M1DGGxhADwWdnfpdB62RUSCsFafJORfmrUnzWMKOpZvkpSsj9rY7c62iRnu0jdvILVg
dht6Pux4Qd+aTcu8uLG8I08cSNnErR5N2JAP4P5FFgM7IGhyK2tX5T6vSwcOH7y3ZibOKGxfodUy
WTX4OOY45SZV/mlwmdJaCo2hR//kxxGUXmZDA48PM5o7WehiOyB+pQCvNuOIsCjM+hg0wrnHRrTy
U3vjtWFBQDFzRU02LYxFmNQZg/rGrYm3dEIMJJZhh8Zwjkp72/Vvno4oAuXw5LFKNQYfmx6cx2vl
vYbkPwiNUfk8qN3cVXghBLfx5K8B4wtuAwNodQFlIzH2UyaojKQz5hChYeb1MGqpu5edq7snhHO5
zHB9UPGtqI1kIYO+lCf+hepBfyOgsX7J2w03KaLs4WNmM9J2PQ/dtuths1WciGFAbAigNVjmanK9
t2gBfxi8d2s2NnjrxPS/YEwmlXesi/NyxEG+M6+1BUFlCVePfTqV3n6C/LqAA3phcbBU8JmCAde4
lDtRloTlWumjk88hwz3oTHMdfkzb28Ju1gwQjKGSHt3QOEwPNd4DMgfpRkVO7JCbLZu7pcsLNJ8R
MkIJjdZLk0cvEPFRCWaW6RCqQ2YKQK0BDUTYyPOILfXSwjWuKLNnob2bubWJu27eEsOWaeUun9F9
Tava405bcB1JH2vtzJetvomriKthM6fpJ7zV/ABHKVrWIa4QV7kxEZnIJOwUQGTRKfNArDCnKibW
F18BZ25YDojNDBYGbLm5GF35aKISIx6JtjfVtl5rRe4bEPisNzX6xQlN+ly9+NkawliCM7hoKHDc
ZZxux3fCrT+Du8yKcs7K8OEZWo+BYnRbBCJCNeA8uBHzziafPiZDQKxMJORuGPOrvO0YWwXptZtP
aLGou+IU3KFoDeYZfU8QDPPp2n4hiyLdVMqteS4nVFVj+4Z4EXbsgtTIjsQu95PuFBXqtu66L9WQ
M2mDvXcw0BqGXtGVTerG96EQj1WFLIo2JCwC5xD1VHA207aaRV1WZPh2WbzONizCV7tg3UYxvpvC
9JPXJ2++6Oa93V4uORKhnkL5TAEw0+FgNNV5PJEMA8qeZrLtrqylvp4sH3WryIOtmxHIFuEuYugQ
s6hkRjQiahKGCUMewsGdT0p0JPY4IfOWwL7ObQp4EeO3qmmg2wJ2JOLAKNVAe3F/JA1nmwsLJxeH
vrd3iVUes00NTXvjTOLrJHpgUoQG4UKbaWViV5vhhF37FzcJEVq3QFC5DpkPs6EgHZKC9rNbqXAt
2QMyrm3MA9VDJOF3p0lwFpgASWC9lFvX2ml/fhqSr1ZTPmuree4yhgVRiJKlSs1TkMSI2zouf2zk
o+M9ZBp3b9xeiQv0WY/Gbufk7reF0pXHmB0hs9pNQtppN+FhmHcihEpTHoq0OpbG4HSIygDpZ2Wh
gbNDZz+TJY3k8cwkuG9EV/XY4tuKN+f6+lhRJkIzJLTjclyD8TrJpDyHmLfFWjoKcfM1tXWerUyL
ZOUmJxFqHW+trxemyvUqcO+NeSFy/dWHw2QvwYUzFNux91r4ahQjjFe2/UCEZVBRIc+jcz/FAOSk
uDM7eJVe4GCuxbcrw6+qnIglnAmlTFIoQAwk8cUg2jZdS17miIBM5A74zrUJxAtMyq/10twru99n
zJc2xXhriWFlRxqsAavPesLCIAHXMvECbaBY+8AJgbRwyOvu8ExJu0OPcQPsEjNiN1lmKEnUuA9j
vDzm1CI2vAeA9bFa6t1LktxGLCqbjNYvGWih3QS42GQdbmsOVBN57ma1jxJFlzttcXr9DF1zHsij
Y7GLjKM7bdI+PgZ9AOHaFuikgmC/1CjjIH09TaX+mlTMm5YWkATK5OegMkjO5MGaMsI+gxDIg5lj
qqPjH+/r0nhHzPNdVdoPInYfQDBeEahf9B6VtStoC0v9R5d0TBLNaQaLHNZ8dxePSjv7Fvfq2jT3
GYMCDGq4yeZleGqs5V0LWDE2EsUof5xGeh/Zdo+VQNGtKcvMAhaU37qNJB2weKlIdgyaahsueAJo
JgR96cEpCb1Dh6NsyaefqfXIwsIdymY3mUFDCMdYGBatTit5vq0di/7WHQ+BRcyAEEjwshDOgW2z
WvFXzKu+mkS+lrBZ0zR5SsoQ59p7b0THKVWhtqEH7a5KUU/W0AzZuAB/ATtZCto+iLdNYl4U8jKd
oB9uBLTMRA2vY209mjBLDtXnPsomstcu0QJ8UclCi2kwaWmADZKKEVScjHgqhvk7KR7uyppxU3of
Zuif6FmPOQRIKE65pPzb9D3STgw0LuQwxDsMXrEF8iUB8XZFcu8lcsL3oUtuU2mfurxH3E0BU3m4
Fbi9kSiRIQ3lUxjvSsXWkuw6ReqljxihjsJjE9K41GNQ7jyPjdtfb6nOe0C3e+1Go9mWA9csDLpH
MUAgW/xX2/Jc0C0cx1mrvPmli9GSesj1NnHHIdl9Cqygyo8ip7mce6e8aMbuqQwfy1iecq03BTy1
WWXsdlPBGBBReAUGWuhq3i0NnXgx1d/61n9y4mMbiRu+0UUeI1CcFMQ2HIqZX6f7ap4oPXpGNGPu
vAvSSKMOfG8Jq1MazusUEjs0a/CPwocclY+4pi8Ug72Ip60fUSSLgWI7iSPwqGnb4GsqffXUjhI3
VSGrLTvSBLzvgmOydYHrseaaYd4IvhLz4TjeEUX/4NkMMcE6H2PcfIhCmcE5ViafVzx1AcORdqpG
8Ok23JRDyh3fzda2oWdfaieCvjC+uRZrXRvTDE3LfFQ1lo+tz93W13T+UgFx9smFV1B7TGnQnMV2
UfPr1wrM2deJ9ckOqQN1UtPKOOLYeePq0gGrIyKeBmgm2zBZRrnsVN+WFjJHWTo08555UDl0IggD
x2oSVyGLOopJzkwTceaUKJD6lbuF+BYsREccOuuAwXmBjU/JRLRp0uBQ44E51SinCm8/4eYgEvtG
S4jidWThlzQRVtl3+KTUeMnWNthL5827qSUtllrQSfXOT+oIYuFLYR4Xj7I/zwWKORfTA4FkFTUo
z5oHhqpLTPUNLhq6rSAs8EzXsjo5EyHPXQz3yDL+Oa31Ni65HQvJLGTM8CtKYiZGYwdaxCgOTcRq
+RYHEBj1PH4KXN8/1TT7fsZ8mhF5tsB0VUjpTa+zKzNYdx3r2CGfmi+iAW5zfD7XU311MQHnm0xw
veyKitWZ72O/qs7Dyb9o+molWF/ryvZPKQDmxqucizlhraqTuD1SHx6tlkzoWDPktSOLVoEUqCLG
ndabpb9fDMuXKKbn0IbbqvwmOQurIGCAjwwN4u/Oy3g8Uhe346rHu2PkzgTysq/xO8i2k0Zw1oZE
WFTj21JT6nVRc9NbiJpyYM0qIOuxIm5G5/Dx0r4zJ9l7t8E8VPcaMhogfg+E9ZFeB2d9GzvkKEHl
0R1Y8eedrQkVW+pnZluUWSJgZkOJPi/IPO0CPSMbPtGF7RmMG65ofc8YKqCfDZ69yPnozfxV4jk0
yq2/qSApbJDPHBlJomjdDwmhGZPd9NBKGBYt9QSPyyPVMqdBn5Lk6HoKgz7HfjaJsGAW9Kclat/1
yl3Izv2MTlMXWP366WrUOVIlibOocqlm5ghXgnrYRTyVIj/PFf8OXLzE8eRod/D5Wb/IEm1y+dmB
qdlbPGZ26s3gtf035jkLHC5sH1lqNaTosLzsyNYNRmdf1tWxK8XbUi3EApas8KG1i3P/zi5JcZHT
atWY2K9jh1FSNYqr0YHu6+j3KK7HzTThjywQHboYPXpOCvAzQ4ZN6IgbpyrIuq0PtRdAjc0NoKdO
LwpsQLBRRlFT+/6D51XNIZfTFp+S+GiokCGMhN9ynrTdEj+LrNXHeMjXr0ybTKt1W8cCaHSU2aHq
BPngBDxA7bLcrUlKcmqFVR6FguzWdFOxqTFgCxgbk+xLqTwHrwir9ODgmhMUr9xVWIQtA2u/XjZz
LDGf9xDBxXR7zjjCuDclD71hcWkNDH6ebKKABvQeEw2z5U0wbWlW8LCG4xaVWHfkTFPOgpYaRuiZ
QIAkN8i+632Udy92T2+UDsmnJRnaY0osl8fsxPgMadOovirR0SUNNNl4gVYwz/O4GRsSc3LroZiY
3gSmEUf2HvBAR+9iosPbMluuUumgmo+XE34vO9QU5KLq8DULPk0NDtTKhrtRx/lNnA4P5RzgYlW5
wC+webXPurTolZ5ZlF9qp70aUhAZp+S2adwMOxR9mxRw2t1wldIn4rFT2WES86deq9fSoV+KchiZ
cgKzx4upJ6xmzLgxwUDKBds6DzA3gTIA++mbHeGUXgoSWHwoHWE4rVK7Pt1mAHWHOHxmyew2Dq0X
UhqGU73ON2HQPnsT+7fwWOqNo56SznYuGh8+nmtgzKfuF/aq/SQx8PQkHgJ5UsOlgjJXWMlzE1N5
5cNeBKbaVuF29KBPKtrYqqXQJhw3YCcLR+JvEty3YswVrRa8IAkwb1/3FhQxewmMTxLqRVr083Gh
C9vw7nNPQ8IsWU/w9vC+QUMsBoxYRg0TfOrgL8+PjYr6Q8azehb0zXnuRcwCQ7pf1JI32lePTqG6
nbfkYI6J3CUxvjG9RfiqD3G9i5dsF+LPMSUR9o9Kgu7F/V1ewEJFgjFVM66Y/tskGMGasNq3HqKN
OY4epsQjaalgo5F98l67xmNeaZ3GOCKGPkMgQ6xh0kbs1jPDj3wietOlssatnlau7Rk7hnduSVsa
dQVnP4HpM6i5OTTTZRT6Izu6jQW+DAhiK4Nd36woXltEh3lhcDZrNBVBXjbHyN4N1Xw1h2j6Ki3P
lduP5xidXA/2p27RpKAPGiJ+xQaCGIsRgF/tsQryap6olqBOQzgVlgevEwa2TdF8A2DMdiK2jt7o
4gEcMlulH5JHegeU2QyL09S79Q3OCzUiAPT18Cnn60Q26gSLcjhf5vY9g/WBl2lhbeeR3i5xHpnA
tjAsO1YEauGh88gytLfRnJJ4oZJdPXbw18khFpYf8Z7iZqm6YZ/C7PYxbupCzifkMSItRr0TifO5
TGq9A3W0fBUS5GfuJiLWDA4zpGKQjO3DQl2K7j2l6jk5/nBrkdKxbYvwKY+ir7Fps0vRkRUR+0l0
nlo1DigQ5QpJIBp6Olh8FSt84jL7VE68X4qK0dBAg26KV7gL2JO6LvYNcmqOKgjf8lGdZzyOrEvm
eiSrprcL7DwtePRAHP62Dy9KyTHcwLtIAlxNvDkVIIw+pkeWjf3b0lq7pMwfgtnFrH7GkrpKXtsB
Wp/OB2zHeNoL2wsxEZ/OVXuRyDG+mRbU2QvVLES8gn2KnKA4B2+OUcKUlb6Wo11up4TBZYQe4NRO
HfpBdjCXSRZSvhnTBNhrIx4JB3/A1Lur5dEPhnLrweAqJP4PrhthOqQZUjObUD4urapuEZUCiKKI
yp+VQxEhe3fcKt9Me1FWT+1ruoSHWKBhMah0h6HelfPdEqbpLoBYvnU5m0GOp0KckhcX63S71NCX
2JC/8Nx/ITgsp6qe3mcpyW+y0Act4MuhY9WXiUWRauEIkQMA5e7yUbf+tnttC0/sPWUeZKYvF/Sd
Sw+0jpwJfJBkMfnVQSa6C0yOK7c13c3LVWDoF6tmwfyugMw0wbd2MGCsYkfch3T1MiHUwcu8y7yn
wUzleNVZOOKKlZI9e9CoaSs7Mp6pFXsobYwwfXez+oZY7lu5TrYR6mGzU3zNUINDdsCOjo1/ZR7D
FE3gZoYdUxidQb8ySqgjnUYSou4KTbOcWOWPmQ+kynyUiZinb40rrppFUH6OMDHWHqaAgYlEjla+
atxlm+ClKp3pBu3Vs/T8ijUwQVvu1TjftXAGR7zdQ05MZYbzMnJmnumboofyvlgIaLpI4psaQVPv
MDNdaWJ21kaYBU77JlcdBNLkBMcVO+eoYqDuBKgGxha7dxjcYUxYj4Ty3kect9LJNUr5Fs/QzMF6
ESfB3GN5gDFHGE1amX3WsnyMi2EyEZQsFxH4Jzq7vWjhTzUNE88uoRDFmxbiJ210PY3kB8IS8502
Psx195g3ODQh9xy2Zcv/G4372IKbJMbo3eDrjxaGcds22zVQ1LbQqlPIFmxHaViaSzvZkz8cXw64
S7NytTAae1zSWkY7VnqoY1afUJXjMUu6azn4LFNawZxUwUMUl5DYO0YjfYNty9xOl7nrL0dlA+6i
RLbOPvz2b//8j397nf49fq9uqgKgUZt//gf/fkVM2KYxtMM///OfD1XJ//74m/96zw9vuUpf28pU
37qfvuvwXn38Ur6bH9+0fpv/+mSO/q9vt/3SffnTP3bsJN18279jX/Vu+qL741vwO9Z3/k9f/O39
j095mOv33z+8rt3F+mlxWukP/3rp/O33DzL84zz952laP/5fr63f//cPG/7bVn/9i/cvpvv9g6P+
4fihLwL4mNIRdqA+/Da+r68E/4BFrBSKdAIJAuUI8eE3trsu4Y/EP+xACDd0bQzL6If5Aqbq/3jp
H5AwfRmGijaRkBtfffh/P/xPF/C/L+hvuofilurO/P6BuubDb/V/Xuj1l/lu4HrCcxWH8TiMCtfX
X7/cpTrm7c7/yVzfrYPR3Te1jYJDtLHDiBc/BXEMF78E5pwmiZgkk6qmVBOrNZe3xNFwaEcyUvKo
KPEgzWqbfUX5ygbgixsx02JmXnaV9sGSfLOaKMDULqhajJWicBgotmSeDHe2ctBOj7Kqoo+GAxcu
q5gxFZanmArBbMOiTwCZDvbSffMTq+4uWwvR18VSuM5AgIOY/KNl9ICjtMzyelvKaZwf8rRjHkuQ
rFP5L8A6wGt+tKyRgfhQxujmR2wTId9l5AX66NrU17JMhuVW2XFZ3C3RsBSnKMGTpAktz3lyQRyq
q1nliT5302VKHlO3aBmCzEFAxJbJpQWa0FXGLz96ebxGznWwcciunBed3UeofEhFC6jW4XsYIlns
wobMfjbYeU1IrOuz96RBAO+nH4fodYwmxgKD06BHAQkqdQDaC1+8/zw3FDLHAcUNSra6qyCPAGKU
HcqNeLYwyHDbUHcXcT+M+lrlMbsnAXBiOBTVUt/3S4EhU9THyqYTceyYyqURI+SUSLuWJlRonOUV
oiB6EWeSEqDTVEqA3ceZGC4b2oqabLOyxKm/HLp5RbJkdOXneUOrlpQqqFK8fBxvfnYZHsPgwWqm
uMTL0owH5vdD8ybTsdGYKfr4wDBYjgOnwatbFCCVTEGkxRA0MuKYydGo2ylZyHiJsrbEogaonmAX
O5ugFM9pxKDNjUk0q6PJR68vTTBiRVPGyAWh/JsbETDafE0GiPiWHrBTybpII6WDFgSVrW1AMJY5
gQHGAK0CIV7SCb1FGxEG7IeWYQgq7AZeddkNmCVOeaO25RRgtF5iMJlcOgAitLeMTG9nF9T6ZYoK
wmGDUjaPdm3L9JJENSyts8oBxQpq3yXOrViHFIsP+LJZujn3zpOp0p9nNY9AvLEkfwVNcOQcRWSG
HDsru5/umlR4wHi+F7Gkn9OS0i6wTUH/oENLYfj0QzjiUze4Zrot4jL+JLTf4goRGhzypI4whCpD
iUdFMOeUle4SYE9VeCMSyNGtQv7bS1HBUHeLHPb2FF3nPVONU5zzG2+CqEBi5NnpQrqFW88rTcwM
cU4sMFqO1bpQhPY3Z/bSbtegZsYisaIcjDdmGqEEzlZpBNdFCMZFXWtjXF32LhaXcvLHk6xKRx28
NChSTGmcjjF4hx8YVeFkzw+VgevFpcJOjNTG1oX3kKSBPVC9Z/lrOIjcooqwaBHpKmHntxTUCwI7
uIo7GTvQOwfJTQ6W6g2McElcL5Y3BoIJqW/YuxqzsxIdRMeRen28mbxQobxOnZLIpVBH6tay7To7
DSNj5F3T+Ty7tb3M7g2gXC0vxtrxiY30O+IoDKZPTzg4+/B+YdvhwZy4k7ywgOYfWthiA4HtYViR
N1308X3IB+sLRNtxh2xaO2uFhmUuRlkLQN4zOK+i9WknEi1r/L28jzwsZbIbgmBMyVwEZNjIIo/h
PKRWP1/QwuSkGSxKMzRa8UXSLX2VHTsK5XHLnLjB0kJroKVumcqvNkg9t2LuAVYnIw/pWWJNlFbc
8z5VFp6jE/poFNZZAO6ZNfRBG9Fbc0HtotsesolTPeC9WgS0I3r+lhVTSciGG+lrU4b8iSrX4YcT
lKy5wGtQ5YS0TQurQyF+cJe5E1eIewStMe6c0R4S8upuJ6Y8/KR5S/0JhgUNTUxbwurnZDYJLtyh
Lq47S+TDrU9WOXnjMDrZk8yDmnZUgtHOmHnRBRtCZ7NCjHOhD9TcDWShqc6QoRTCFdNpabJshqE9
oteUS6a6rUAfCnWU+Wt5ZCDvA9zNIsoumtzxSxjLEq90d9QCHn4iolWTCZAPHROqcpIcOiecPo1t
3F6athqhj6sWB2G9UAx+jAG2wFlGqOczg0pxVkOaKDZh2hlALEBonC6X+NOkJrRksqiMC/A6M5qq
WDWX1b4et/+ycBzcOZ0xLNlnQnWZ+MZcWaUzE/8duns5JESqzewVuxxN4jYumurU5Pxs5VrEQdXY
Evpj44AntopB79ze90zZv+VmZWEkaP5HJ8u+yE42V01lQUtNZxTAXjFd1ekAe23pXW58nBMddOGk
XOn6apiZzyNpSBn6etlD1TUzU+Mpdm8N/mEXBfmt8O6qkkk5vAtxpZuKqtjD0Vzn/buIY7VrQHS2
FN31QTfhvPeSDBp/YcWf4AdU5SlRa8B6m0f6oxxS5SNyrCFmaR4C1FJFYYAC3a65CpdMfFm0xH50
7oPh2oA+XgetaSiUhvSL6uJor23xltbxEyMnHNBKq9nXnWLxgSnwHODqCIeuCj7Sr+SoFrwO2lSF
qK8dlldPxGzAQJwjcpN6cMJ93/jirk0CBRrcYVkbw+3+mhagJ7OYsWGPIoWIn6TNYxfb0DX8KMKG
FQpFPgDyFY7MSOaBU2Ocob60nNYdNy2I9HvhwjSzEGEegZGcr1WGdGhwen3M2qG2MAWX6mi5kTzv
G6zMRTBiSeL5GcEuwkZHyI59TGIft5606fG9o0hAE9CX2cMyuvPBrgL7SSs7u9WBxaXS/YRHmMA4
6KwZsmXv2YBwSeVgjS3qBvbjGA/8Foe413jQBL6OeLo8uJkF0Qyom6fS9GiZq6VJb9QMFwo9uWif
YWqRwtVCQuELZyFrUjZvHSuaFBwihiFnauFx3CVt298EtsVF9cPsusnC7NxoHwckQaRr12B8wFMX
ni1CsSEkjXpUXV/sI7yOcBXMlq2GnbnnJxUPlmr9ez8KqbSaJsznjSsyilFFZES7y6RLRGOdITto
3YDtPpXDt2UJlxu4ZMt5WsNg1KGynQ39qnNSC0wk0QwWiX+6xw3TKicPalmqDmE9+WdlSxg9AEBA
plTv9ztr0N2l3TaAfCpWeJrpBlhZO1b72AJrcJbptCAxkDgbDTHhaBixRWAVY9FuXbvCyIp1zt/6
mZwudBlZ09ab0oGgb59m9b1POx9wslOAaJGFtqBeHJT4sZtiKI9HvI5wTM+gGEDhSnNyDeM5Pycb
E/tcuYwQPe1pwBTRlMOSYPbXPrWNq7FwWGLsbusKGwBm2qjXhYA3fBaTkvw2WJ256WB7XuUqJY1b
xQbYMXUDsjPnbshRL6Ims5o2JNN2TJqXUTvla1JCLNvYRoPnTnW3MrVK5IpAbfaZsfDHtYKRKXni
lS+2MgVzQA203rLayKqrvkEBtvD11mP5MlZW9gC/v3kMmmS8x4SmFFgllSmWshlf+U24lndVkwmm
8S4blhtnGbGqYbnfUVum71Cy+vegiiwQQeMzAJVyarMrGw5ZIDdjUKj8rs/8ZABscqrsUwOBsLxs
l7HqX2eZuDZEZ9OtTPWya7Hc8Cza6ybDek2nddVsYacuUME19PiNUCHKnNpK5gdFQE2tHzAQVEQp
LIqBmB8GRDHrqVTmBZoMWq4C0svBS5oOd4rUqS9RjOYdFiCaSXyeu18Lgkie8pJi59Dj9YiQsqry
t8UkNhFVg4PkzVmQTlG3WVARe9jTex1D3WVdSeYXZ7Gs92AwSMPZpJNs37RZ8OqmPs+YaspVOALf
kxQB2xHtF1HOc4Y/twwEVfdSQU19HDJoNvuk9Np+810j/K928/v20qG5/VN3SXMbYrIbBK4KqAWl
8+fusmO8iSeT2oynfhec/L1ztlwQV7WvLxCmbNszdWwf5d3PD+q6fzmo73hKuVhJ2R5NJ83z9y1t
EkW1nUIllQcykpMLBFkuW85GfZLxBiJjQ8JKs0WY9q1564pdNuIHtM0u0CLvfv5FvL/5HgG+1aEd
hI7j2Ovr37XWzPXIAoCKp+brEfdQC9TMxR365weRvzjIegW+O0iqWzFXK9+vvdHRRTS9//zjf/Ub
fhgPMKrqlzZvIHoRjhjm+44WQSh5//93lODPP8In4Fixwm3xwJj7B1Fc9OnDz4/grHfa93OOUPkY
hgnlegxVHNv94WKwQcaxFO3WPgHsY8+/I3XnOsHRbs1e/cU1WW+wH4+lbFvKEMMHzxM/nLSmF9B1
G5iO++AkjvlBHEB7f3l7/c2Vly4gsYJq6gFk/vBsmbaU2KMU29oz83Zq4xc3RGj689P21+fXl4yH
/NBTgS9c58dfkhiNaJbiZRR4k6XyxpmjPe3DLeKeX12h9SL/cNakwP9ChB7LhQrX3/vdnRxkSe1C
stmaXfYg9lSqd/nJ2jEtpoU+i5+TO6Q8++JKPzWf/xc/0hfScTyBHuPHW6NiRiL0BLPKsD4U4V3p
I89JPi/pxc+P83cXTASsTR7HUOGPF0wUURJQnG+jDja1hNWRNL9ab+2/O4ffHWJdGr87h3nqoEXJ
1qUPW8xNepLn3oHExIvs8POf4qwf9JeL9d2BmF1+f6Aoy/ws57esyZvxBUUgqbNn5Xmz1y//q+dJ
fn/ifrgzFgMTjukgv4oS+ZQfMMTYZ6dfLde//E0/LBFdiVtZyWHA23fOFoH0ttzoo38Afd15N784
gX+zsLIv+Ov+hA6IR+vPJ1AW7pxDIf7jBBLkjm/NUW1HCEgXwKXbBLeRjXXjb39x1L+5Bf901B/u
D4yfJdNenudzbF0gT5xle3fgwOuPbNXGzTfxNvrVTfk390oobduVzjprDuwf9mMY1bjpAbKF94zs
4CIe4QeeW0hRt+2GFvlXh/vrOhJwOFcoxw5dz1brM/LdMzAtE0RAHCWBrbfpsX9nOGvJg/gIIX8z
X3ab4RFDE2DE+U7cOOc/P8F/XS85NiWPDALKHvvHR1z1dM0ZDiwR5PMNfo4nKqxvTJWxKIrCX13M
dfH98zMYhJ4dIHdyAweU4If7tcdjLlkEwCg/FLhtU2DLUl9DqbkhWI4tpz7gQzV+zX5xgv+mvvrz
cX8oOZiWFn7GcQ3xqBD5yOw74vSVvzjuY/oSbM2WLKKLYlddp+4Oho9+t7KPdCy/+h5/d509xxUO
myBQyAqffH+dXR2YNiA5JKjyaDlzpIgvFl/gFSqi7s2NlQX/oWLmSJNy9fOr/Nf9nRPguopCwld+
+OP+HmftZGQNE6eCIvEEfQU8Pp+bgRiAuH+v2LA/jpk2ki81z1dl7Bfi9PNv8NfnmG8gQGGlzVxV
/vhIGVIvcjuoIBQQSAT44gDHhN3/pe48lmRFui39RFxDi2noiIzUOidYSrRwwAHn6fvzc9u6q06V
VfV/Zz09IskgwH373mt9618uYv11N2GTYjPGJcvGzIf98x3ufWEyrG82tYtLHJlQcOjwImz6iojQ
LpU/dS7tHZ1gXIW4hTvSDZCb/fMH/esyGaH04/m2nJA26e8vVDxZGCZ9QtuXli7kAnhC7INwkjNW
1IB69D+/mn6VsBhSJzrRb48UbesiNXA+TZGNDXVJcnWVRfOIDmkK3Gn1zxf761oRWaHHcmw7IaL9
4Le7m+R96g88v6Id7EvXiLPLydTBJE2W5m9yVO7tP1/v725lSP2L05l2tuf+dj2XB4o2Ix8ub2O6
bwB6hFfUl2Fidf9yG//6dPLJfO4f5S9VY/jb3pbGIbFIgJQZOzJ5j8Cb8RJO5//Bx9HzS736Ydv/
bSvrkjyPBoPgIEm/eCgI/woKh6ChAl/r/+RKzEYRUbKs6wnuHxca+iNtMEzVhhgv52JKDfPBiDv1
U1fK+5cr6a/gzys6Ny50IBHzzPuBp2/sH7auJIThFEb5pkHIu+vQWQ2wtArodV4UcGS2nQHhAKDU
f1nP/ubJ4Hokz9H183n2f7sstkxYpBAO6eucRP6ZL+GGHtX2n+/i3zwUf7qI/iX+8NlMI7dkBP6p
KOJNGH6i2PrPl4o/XeC3r2ke0MCHSa0zaTrAfRkG7SlxCPxjHP3PH+Vv3lyuREnD2vRrrP/nj1KG
+G/CDnvFVG0lRNGs8o5Z8jHEd/98nb//Xv7vdX57xBtpeD4nsM34y2vLjPur6q7/+RJ/+62gSgjB
OgU+xdmfP0oRp5bNHHIziAYbTBIRkc7R5d+2q7+9YX+4ym8LwtQhJJBcJbLRG03gjm0PWad/7rq3
Xx/nP1Ko/L/JT67b7/p+6L6/h8v39v8DDQoygD98s38Rodx/dx/Z+x9FK7/+w39rUGzkJGZgRpHl
WT47qU0p9d8aFCv8r9AKLf03QYAf3eX5+N8aFBfhCs83GhUWBMummP4/GhTX/i/Ka9prepHnr/3/
SIPioF3hKfvjusevwDbIMm5j4eN3+e3VlYOslxa9L83TS+kC90S9h3w6tIgBovk60MWTGHtWdoXI
ox1OTgdx0KtquN5y2eB7VkSg0tWp7BpP6kwl0nZfiaLpZzJBX5UWov4x0v1OVHFp5j+HCkHfkic1
OknrupgYKXXZnV8Y9jY6h3hohT3OTAkO9ZBAJEYGt0E0QBx1599HOckNYV0eaNzDHBkWHH9Dh/aE
eKy0eFtw/9CwTVr8avPaSOJvb8gfPXPEsB9XhyroQEtaiPVqmAFVHi4HbzH3ZjlfoRTByWmpr0kG
2Khb7B6zCRKqCio8DHCi7NjeGNPMdGIsHkomIfB/XLS+Uwt4fKnXcx7bBJ5jrddI/tBr8WZlwYVL
O37dMK4T7i4wMRJQ1SL5Y4qwNWIn3cRkQzBTZqqRzgeen22BVjKDXL71Kouwwvq7acV1h8P5oGxS
Yha/QzZZp28x1rkt8JhsDWd93jBuhP4wORMe7OTc+7i9E39CK6mMbAtC7LsrlLEn/fWQDWO5N+sT
JJFT1ObPjFGNzEIDlF9Eavoq+IcrpkXvsVbtTYX/Vgom+uhagREWJXNco15lrv1TjTHD02rANY9K
WStcww5fe8IXVIEXWJeL8zYZ95OHEUm6fbZyW9TXlh9jSQLQKSkb8JYLckqaD6F0CuUZa2m+dgXz
6zTC8e+SCN4FCML9IU4wVZNaUsXvMdlYA8uLZOIBwoQbnvXFeo4v5WTtmfPvEk9dtuMPCoRDidBf
jrR7uFtHB7Md+SVg4iFXWCBTOCAt7yY/QaURop6YOU483it7umqR2iBiIGGqzPeLt7zmOZiRyYJP
OtbW1ZT99Jl/Ng33zRiMr8lJmTqWDMhxkCYNJmClRY2l4TyhO0c5XCD2W7doX1aiT1yAHZexEV4O
o8usb+MnWMEnCWUiEP670SxPinIRvBZpeNrLM0TGVZhNZ79ObmviiAIrfPGmlO8Xmk1Wuet+cu/1
aA+Tr5mithqPoh5/aiuFZ0qjlfhZJhl8ZECndx1jjcZCQGZBgHOC+84KjoP9MyTVh1+o67r0HpM5
JpC2v3aMd99XewCSONS89NlPp1s1nzwcJonX3wVW+9klUDrq4SAJj3dbXWk+uiSOcPMuVC3uBpGR
13km0chFGoHBPq61ZsP0L7vMekh8/1gwUVkjvSfYqLRfRJfc8VWv7dfAbz9wqPJqhEBDCFj4dMLs
JekBabRIX/oLmZAeiHT5LXQLzEhDD2DtAmLFuBn6ZdNIrRoX03vTO8dByZsst45OhzHFRNzqd+/A
Wz6BIbxOA09sjNoezuGaPuwNkRRQo4HExOiZrOHkoyFZOaY803O97aZxWQdFcGGbxVNu1esOcRpD
cQa74FfAG9nza4VcCSMIg1lbQmqaiw/clDVO7354yfLyOQpjDAwEsPhzu2kY80MWi4myJZkzw6ey
mm47y1E4HkmHmiP72Hl2D50dYUc6z8+dq8hCBnEhzeSJgZ2G7GIGT8lP70HJDmnxIBiLYSjOvxbS
Kof8U1bt0XDdy6gqroKRXGzTC28yGuRmh9rZT9M7uUCSLHvvEBWkpEgWfnsIHmoEUhkpHcgLpmui
ZvrNYPXcft8b114QvjlYcFZBD5u1Dg9Jb+3zjnFX0CSYYapTb2cXk8mHKtEz4NR3SNMrbiPfOoK7
+XK6xoEZ4mooJjSWpuIpaJN4bQiQrL1pXCRRbm8da3yywvIj89MOqxEzN3RhJJIGt3P4gV2DQITI
fukj8RLbzrOae5gzXN7Uae7z4J0Do91L/TuEgE4Cg9d2IB9KDdbtSJgQ/nSPFFlET9lc3mFoQczv
b0wvebPyQrEcQwnFBuaX0LNn3Gmbye3IW/tEUlWtKwiDwNkpo73leWy9ltg1rwaMRGetz8Uz52Mg
1f3MJyXJObMfBbzlbnmOyHuGohQn/iUz4K2hRV2LdQyEpCtd+++kcYAt5pjtD4Qa4qeHithcViNo
b2AkyM4ew0K9T66C/5a6pDMiK5uZm3cIANeqYbI5O9FzCiVlN/dOCbcXKDQt4iB88AAyrpq8/irS
lNyDRiK3a7HRTyEr8+AfCkRk0NnQesSOhUoc67MR1hlM9QlIfB5t5BK9jIPzU6XJFqQ/UGSdJLhU
OECaWyEV8HffeRo9dT3EvberPWbYPnmxcW48jT4cCT+SATza8EYRtqodsPtlsRDQeYSCZkn2KgYX
H6QfDpsm+cKKabVw8FI7GzZS1be8veS4+vUmLdjbHFkeSq+HqSLxpFssEHY1PwZLjLE9RvpNHMzo
GmQij422CE6EAchjziO/w7h9g56KpWBI4WTRjw1GcZI+4qQwFy9ZD4CvjNCuWuIeNsDjTFrLEpED
0oxIE8LuBMhJ+6xAX5kOS/1UZusQanEVswu6mfC3UlDNu0l4YVpTh1dr2RpJVq+DLOeXMpHuWaOd
bmS5D1tEBDE75xrVHCRlyOOYClneDIRj28IDBqdGjBkYYciJCqET+1cjMhp8Q/YP7oqDGQAJxoZv
J1Gzgo1xhhByVxsePsDsE2MkCMve3M35Yu0SvIXbyIg/TAPvKz86IikeVVHdhJqlhak3xixZ5A4f
UZCpNJgbp0CdmQhqDiXVCvfShdnEhD5E1nszM8ZN1AGTMFUBgkVAk3rHjB+MERgOLnzi8iDiqybT
meEz4n4sZoYJR8FPbWftVFrnRqb3WEvY6E1FzLE073KQpYbpvFAPoe0QqbWtx/JkWSM1XzcH4Ezg
+AlGAiFLLjse/OMGWq7dCEza7OORrjUxZZF3oT1u7irC54+JY/hkZr+s8ZjHFnIPVcafbh9/s+0f
5xDnngXFqlhKEqrH/kosiM881Hl+cnDJWNpxgGLPQSxFfloQba2uM+B8gZ8VpnMwuxZ4F7ng8cAi
RuNw3Y3RVZuO+95UHykcaKOcKDvi72Gejm1MNnumxmMYW3eqJPLFwZvhJVDzkiXZUENeYN/p4VSR
q16U3f2waKBZ2b0O4KHK9KdIsuuli5/mpPpMUu8a9bdOjH3w9MNlIM9aKy99C6ybeQzgkM8EmAdN
d0tVfWxhrK3V7H3lGQzOob3pqxSWFzbGvCXMVu+ENDYRqZh5eSA87qgKc8aQh9iYpA5W+crd1BAQ
+c78T5JfntKsRKDjPfLkE/jjdbCJ2/ZWhOVDWyFwQkUOwwBH44Cz0dQWx0abHUNcj6O2P9baCJni
iBQ4IzlA8fhps2QRPonZ/+y0idLATTlqW2WOv7LXRssUxyUWMwYmeDAxxziHStsybfyZMz7NRRs2
yTzA0axNnDVuzhxX56DtnbY2euYW/A6MnzmFoaWtoAaeUNBElC6YRF1tF406jKOltpAaWk9ZaVvp
og2mHXS0VWxOrLmYDbZ1AgWohnVYaGtqrU2qKfpjgiP6VY8kcq2CkFTx1FynxTKvSr9s9/3c0OEh
ykNaeLa+lLbDmooCYNCBYMoq110b4FgVdX3ox3ZcDW3pbEABFeta22zNX4Zbbb1VeHAjbcY1JLZc
Wxt0VfKaa8MuQCLsNgYLRz8tuHmxLQ8U2nsrix9i6vhdpb2/JiZgT7uBhfYF5xiEO+0UjubulGnv
sK9dxA7FHhsNWXL4iw3tNMbf9T1jPW6xINP1QVmBKdnT7mRL+5RTDMucQY0tzDlTO5klluYaa3OE
xVlidTa05xlrBWdF7YNetCPaxhptaY80Tnzt+MNYpv3TPrNA7afutLM6svFYUyr1a0f7rg1CHJAT
aTe2oX3ZbP0ZRNJQ+7XR4uIJbMi4IR8mh94/Vu334PWnQo0GydLqNc5sd11i/B7RW3NeXUzMjdNe
gUk4WDUROLnbxNt2602EMQuvO0wLpQBxXsE6gvMYGZwOkcdeNYH3avpTuPXq+h5AzVvbAfVSJW6H
ecrvVW89LCYhYH6voI0YlHXBizk5GRsZyYSh7PejbaUnuz8EGWGYIKYaOOcTQNE7LY6/x150S2pD
fwJdPK2TqoXMEjnHroZeZcOy8Yi4NbUrP5iHrx6bvtJ+fTHg3Eegcw3ODAUpvpt1rv39vnb6z9rz
32P+jzUFINA8AB5p/+SCCDA1K8DX1ADigNhQ9OnDAimQarYAxXe4s8ANCM0dWDSBwAdFkGsmQaPp
BBOYgg5cAbaAi1TzCxJb3SsTosGg2QYKyAFQt+bC1twDVxMQSlAIUjMRBg1H0JSEAFxCobkJKCTP
IgWeIuKfSJMVGhALqWYteOjQVmbAg4m8N1uBzWj27sSMpNKcBoRUzPZD1mTNcJDAHGxNdRDgHYA4
wXnQxAfT2TSoSin4YUFM2qur6RC+5kSUBcQIZCXmquof0+gNdDg0jxE9IaC8wa4OEuQEkxmI5ZpC
MYKjEJpLITShotGsCsLGbhTwihiIBTU+qGBrh1YR0bbmXMyaeIGUNoSzOV0aeWhvc7AYmeZjdIAy
Rk3MiDU7owWiEdbyEGiqBvq4h1pzNkztigZM/KM0g2PUNA4YjDtX8zmkJnUgNDs0mt1haYqHQC6c
2LtW0z1SzflQSPWJImR5luJiChEdy7LAeBhiHBBBh/uEww9nWrlCHogAMlBf9YJXsgUwAhvL2CDu
7Un0gz4iZjgkvSaS1Jg8Kwwiq9Cy1bYJLBoJDHoNDUGpSirPKgHNkbvrgt8rsHTMhO0QDTzqNBhU
+DtAi1A3NSfF08AUwCk1/9fWJJUoBWDIbrkG+wSeQPNWSsArbgCBZdIsloyWQa7pLCaYFkPzWmAl
3M4AXCZNcmk104WjKWapGnyZdkomcF9CADA9IBg7OZCa8FKBhzEFr0eliTEt6BgXdWmvWTKLpspU
4GXKmjwQ5RH+8uRH44s/xhXpeAj5Qq+5ytu5PDQjIOuyJcuhNch4KdN3yrKmhuMELIMvsY0/c8/e
t+X0GLsONXZp95tEpjcMGh9+NSUG8PWlgGQifA4xQ2ccatnezxJJZ1Fvqzx4DKs83ZaLD2iwBNk2
BVwys0K4IHwRfmufliG/tYH3BMs5AOXDUusCLsfZ6GnOjwT4M8qOrCJYqpoEVGomUA0cyAYShMvZ
BhYCNwiZdgpGKNU8oUyThToQQ41mDQWaOuSAHzLDMwjFed0+48SGTZREYPWGT2UB2sZqw96f4NMC
aNRrslGkGUcpoBqaMGZjIfbRFKQYHBLuBJ/rYe2cb9l7eeWt+FkywTI765M8kI9Qk5VmEEsFqCVX
M5dIHZhZ06a90DymTpOZOqhFmtS0aGaTBbzJ1RQnxKhsBZrsRAf8VYJ6GjXzqdL0J2QCbxE4qMm3
70LwUA6YKHLPBqBRFOnBekq6rynv4AQoIgjs7BEkU+d4LBTV/J1Vw0tATQiZNucII+5TEFUVqKrB
Nj8m0FWevnIGzMpW6QEm/M6BeYJ7OqlWC+ArBwCWm9hUSubDAhhLAsjKNFELTvGhAZ3VNj5JBh6B
kwFYrQi8Vghmy9S8rV//Dq7mRweKy9RMLgC+WmzPiqZ5XbAiD7MmeNma5VUC9Qo13QtPA91YTfxy
NPsLcgvtTmh4MMEcTQfLNCcM+SppFaDDwDe2miSGJ0JzxRZNGAM1gpsPOpVmjw2aQla3mxEomQBO
1ixQygAGWZuMB57a0NpBUXjNQJo1mm0WNM9Cs84SF+pZNd0WmoIWgEMTC2Qv8Gjm4L+1sN8nQBdt
L3sO86CiTNY7eKvwc1Ei770GiAhdqYuq/zSZeK+aMbFhgBSfGUcLTG33C8i2SLPbRk1xMzD7xprr
NktsODaoN1Mz38J8G8b25wgKThTso52mw6UxJ/hSZidgzWjKVUoZ5yUn20+TjZIfvU/rkKSLYetC
fF4FDgLmdJP0eA86zaYbubsCWF1bJVd9szfpTi6g7Gjz71r9955hfsRxt7MRWeJjOpBLvA9FQDL1
DBfPkt6+GckSCCIy1XBHUnOTocH34GlS5TRwr+18oon4mPbuIzpphji0S9ctSD5Ds/napkeEPDWv
ZDK8Bup9GXBGeVuJQXVjVqDQ4ZHRvKYDPQH+a8wca2donWZD29xtsNXOL06guct+cQM1QdABJViC
FBSgBRPaFbFmDY6aOqjAD9pgCIXmEdqaTDjah0mTCqmq5jW+qE0ExDCeiKqyB7tdeV19WwI6dKEC
lpp8KEEgtpqFGPyiIoJH9MAkLpqX6GlyIof81wGUYqiZig5wxV5TFpUBbzEx2+sBAKOlSYwyOIPE
zbY12zsAdxRGmtpoAApbF9k51DxHH7CjAvAoNelx1MzH7hf9UXMgPU2EdPFubaHRGJoVGWtqJFGm
61lzJA2DF26YXcJCzGRHE4ZeI42LVvMnBSBKAyBlGUCmtEBUTppVGWpqparlVz7TNGp9CC3DL7Yl
kEsX2GWgqZcV+EteEZZ4gJiOJmPSlcuuS2CZxPVdwrt0t5nmaHYANR1N1uxj66HSrM0A6KY58vUv
sbxSM2T7ZmF+0j/joL2bC/ostrDMNfecN8CCBkASWTORGTzB+yAXICw5LexNryPlModnZIAf6g1t
bL8ygwTIUJYL0pfNzbyEC6xWOOpY82CGSug/hYHYWVY7w2MP7gP3upUe3ntVN9sxT5/LX4Bp970E
nbJCEExXYcpfB6t4TxxlbaFTPA7IQNetA0U5RvTK7z5Rw6U59Jz6FTrg7dyDOECoam8lOQDU1cWR
lfOJdoUIXShNEiZeAtVljSN41QYm2dfWkINGzKhOvey+bt0PBbMDBNPYEolBrEUwGixKCxYXv/PK
TepEh8H3vh3N3S168n7sirPir9gqW2H8mQ1iGUZK516AI3HSZqMCTjK1NRLI4c3VbkzEk9kRdI5J
l8hp4qZ1NGMmkn1tY/6fQAqu7bzWbiGIf3BLhgjIK5M1wVArLekfKoiS9BUaDL7Sr7YjtHpV6KDX
occ0iXcDBjCjFGVsy4iTpGe1AI8rTF3iNcvkZYGFZB/HFdJcxiTYc+B6e6B4R7/5io33rrjJdmIU
AEzcojxbOWEwAey0JLYZKLkEIfkZMKUQvLlz2WtJIkjEL80iF1CDj2nxPAiB4jOb6XRHHK3INGPJ
Ts81XXqOl0Q420YSrAIltpbvELIpBc6MX+Gn9V7pkKs6S6EctcVDbkQ3sTE9TpP/VOAYYcZWQZwn
uDyr8QDagCB2XkXolVOdWFdmRTarG2wxRg5bLDJUhIgiYg/vX/zaMyMwu/QRiQ3NsM75mePhw4rN
kmep2TgN4N400Vwh0q1o33hQHEV0dgnaZksbn11KXUoH9xZj6UDflcfb6xhC9fFAXcLhyk9jsEg9
rZJ8CI4tTi4yCLw1AXAziWDET/XylpwMfPQqAIQpiNy2235bpad6phDvLQ4QYY4oTMWnOrOSDa5t
EJlzfcIQ+At6vx27z6hVryHOyI3RBi5zULqxuW3uQzfKNo03HcfGB7OCn52l+cduC2Njxm+q1s5e
m14rqV/f1G9WOxA1plJrnST9+9Lilcbg+wDB/7tYCCYo6tcoqGBTJ0DAW5fuykwIwwgxCYTJrZLT
ayuq9KA6FZxmmH1Zgjm5TS3sWNF7UC1wvV1w9lNwzknxLWpJjGdYcKP8wSB2kSIrjLJTFvAW4tbE
PIVpC4Z3tW1chLV9eLKc4Syr4D4tL2oNyTW5W/VECgxVuUDuTbBLUeHMVOgrZvXaBehTFRw5hpu4
KqVtX7jx9ADq6RsNE3ClDBZ22/LSdT5DHK8KP3KXuUc/mc/siJOmwIIXrM2bqu0OxrK4h8XI32N2
tV0sqx9gKaCiFgALRAmiuTWTfC0B5O9r1V0FKv2UPUfhZuQqoxfdBn5DjGUBMNGw1UGCC95zSsY+
PV0DuDy3dcYkgpMw3Qpb0R63YdgzzpiF529kAXC8//SN6KGTYFVG7ElmU5xtxlyQAfZjcmmYqt5K
ZrlbYjYuye5+SjTKKeb0HvWRCXONdF8kSpIUIJ4sj8JW9H28lYUBy9Uf6AEu/sYisia2i2chx+yq
bbunPDUPKKl8DMohfC4lXwvP+nYb9hBqL3Zi9reAFnY5VdNGsf1yIhMnb0mvZQB7hb1xT5oy5u6K
IGZ6VqMNwa8wq2xd1rrd6W4HByhWVOSks/XEN4UFhzqnTbZJuPAiiPKrCsM3ucEzSuvQJlm1Wpyz
43CjvIKgrLwc3xoyoka6dIPbfFvYR8Wc0Fgm+865RSUz8SSRYcM5dTVIJbd5PN8RjPXROBmD+CXa
RYH7mdbOMQ29SzciCpvYeduwqE4zPWFc90X/kncu71JQPoLc5r3EavmWaNZYbEIbhl5Z7sw8gdLg
bGyXcKm5yLYzZeK21T0ve1bV1rc0UMFtjxnkzzsBUD0d2uXUkNKN9Lm+MAN3Uw28vmDtdoIkAdst
bpu4Dm7zo1IF0ZKmd/YWdRfgrdlzXiUQlmOY/eGx4O9yQrTXxA9y8xQn6d6gbpn8nACoYfjKopq3
B27bSZX+pZeBwMHnSsJnP5/dzAWzYPjiBF+BtPm4uZrj5SoxYeJW5QjcP/boT84gN05un3yE9Txt
qsB4nch+TVMj3QBkFeSJ5m8+E0DhO+sMp9S2mnPmNGPJZF9NinqRDT1fGH8O/Tmp6/DMyrgiHmzY
c3Q4IoUg+JQvC2uKPW7NaJW0hG/ZMNXIoYu6PrtrDR/jGezE5r6KZLqZWkaL3TztkgjGukySkIb5
5ZjMeLJI72q3cMFop3iA1nISknQe1S9nJS13zznUswleHYc81NrAuGhm+7bIIJmgfp2Z4cGp42NN
22hArZfOFPSTBRy6ti+zdjJvRvDOrJ3Fwj2WjxzzF9aAs+NJclkbVvOl9fYmtHaAdjQ6uCX9Etog
BqtyI536vTRcQhwHuB0uuEoJmCxxnkqMyKXbyYvAmIp9ntsEX7GdhRVdYN9fjgU2x9omDCqRHIvc
oMPKWwbTBvn6W+sTx8IGT8iaFohIeChDKYLLYsjefOTWjLhxMo6krheReKsrFHWFSaHjecW+RO3W
pQsZB+GUn5Lcu2g9G01O6T9nZrdLAhKJlzQ44ntk8FH50zZ0VbRZJDlZNvFl+Kr52UTzzhxn9tHS
UwfQEEuStT2IcZ8u0E34vD8FE7OFSMO9zKhQB6t6BGsBaFoMHOWJ4aZmgnedRnwJ1oz4xxbkVzid
fGnrmvRuc7nHV0YcVl48RWJimTTbqzGub1j3XpBJsUOGDAT9qaWZphmV3n3b81U4i/gJbJt8H/TO
kzm9D7U64OknECRCDAL7/tvjZ25ijtoYnPWgNzDbg+mUT5VkTtn71ifqYWa5wrx2O/FUUP9ugKod
DAmfuJ8hJ2c8jrXXY4Je+EQ97TeCuLtD1wXhSuCp3RpeGdJEZTsbgyd82yBgYuOxwde7Hi0D0/cG
tUB/nguCypswKo/xcOqH2aECIWOoCqyz6RvXooy+Q1Wp4xgtgBy87iUrp8/YN9Ye/shTax7GimNL
bO7LlGYr8udT7A+3adOfWptj02xZ9XGY/D0Bss3KDHV+YccQWAgB4FwuWxI+OfkbcHtUW9+Oc0Yk
RW+BYW2wgVtF/xqEsGzShixCxToylO0lZdeX92TFRMfGLkmtbfc8+Mx2PPZ6Mn+iK2g76TZyPaqp
oLkE3PKOt5SFYjIOMgKyUM/ZRzsAtwurn8wDvtaJ5Z4w8V3pzc+ymhmB81Z5oPFWHcvNZjKLr4T5
Fwyd77jPlqNk2SaEACRt5d40pu9eFM50M82MP+Xg0Wotl4+Uc2rY0GhZkv5GTDn7UGF1G2NgZK3C
Tr+0MS8t2k875I+KuU52JXXXynSX7Dw61WcsBoLWrBH0ZhdewAp6j2vrveqGBaJG067MZ5RcEGz2
cSLa49xxi/S0UhLVxfush5npKe4Yoh+WqdgtMJXYUWFo5FNxV0qHOBLgjOyYV5XJxkP2RbyPzN0o
kKmDICYEx7LeKY0Yvi+KtsRhthXDV8VsPwjS144VUHAWZWxLMgj0GnS5GHJIGdwMXfRiNe1maGCT
jDkNzR4NzKI2QTEeepMzCfiRjJZBaJ0XZ3boNncPovEIzGVGvrbn3F2RweQePGL9ENUlHShpYqrR
gsnl0m6azRzOcPzlFXgeJDz+fdCYh6mbXpoJ7h4ugK+STGG26cMSkwfkexkJN+pe1taPJjuHMdHO
DsNfEtRuy655FBkETsBVGY+PvJxGawBmi/U7P7NLjjR2Z28dkhDCGTt78lIMhVYxb5nlM+O/yhP5
pXL0cyriX7RRTHhf7hCcbfTEf32OUJj454BhMwlLJ3dscYJO7U3NMWiGU+4VDYPaSu0GDoh5Z30H
fVpslS1u/TYwqI4gFbYjfph5OFWTbuUaZKSBtQvA2BYUWUtwxubBaZ34SlNyOo5ELFAV1f2OGPpu
lS1VsQ1cjhValZQq2V6KlFXZme9dBpV58unb+Vuro8Odso43CY71OKERNcq4PmUFp8RZ9lvk0OLO
y+sDBJhvJ6qrD7da7oJaml9eI49BWb/27NG3JbUklTMx50Dt52Q2t0Of3DBHaA4Zpw4e3YADaN+2
T0PmHF0zfLIrHl8FOmhnTtAcE5W/C6O8ncEDrPxWgln1+mYnZs/Z0rFjpr/cDOVNHZnJhRTiA6na
xi5D78QYgv1Npd/ZjJjaCrorLS+LiYUuFmC+uOFXsxzfSRp7roEkHHml8Ryxmu4JbDI3RE4/Jr7i
sNHS2ekX3t+sDc0jK/KzN7bgjHP5YBVAmUYW72PMGzjHfXGdMaHPB9prnepovCyxWtMSCYLR2sKw
t+kdlht6efLdIn5aMOsNo3lvSnFZV2lPYJQB6JkBA/mI0jjFfQ+5eyJPqWVOe1w3nTNehWN9U/o+
qUuhqS7AE6Y014r3PhjZvNz4K4udH2mLJ72S5SRFK9Pawfq0kamUH0gAJICaKaD4oqG9K0SdMglU
qwS00hYpwiRDPmlUXoKW8DfKFO+B5jlmZqjIJVtIEeqWvVh8aMKjfO0LotNUnNdX9ujuO8/b05L4
rG2T3CCfkVwInIx5AW1U0idoKpCxGF9Evtgpa3xHrKRnukzxJKod6BIwNC0CypHqcCNKRsYLy1Xi
ZFc9JIsFj8RZNFiTm6ojR7FgnSB6fPHDXdWAT+jr6qpsRbjv/PrS8aZH1ywP6BB5yBOHeo6KblIp
fXQAAWwCq65SDjqd5K5JxKvyrutpdNdmg9qOevMs25oMdiS9rXOwWxrAUDuWTYWdZ9WizjtLT5x1
TsaSdsEu9CEjTiOlXGaIczhorHxooO2FQ+yntGHxcsl1TgPXA8MBISk7zVG0E7WwT2G2HMjOY1CQ
6YmA1gcmoMMsk+m68DhB4OBYQRC+gyC0SyTtndC0SGZPg1sJwqQ0gkt3Mo9ot7ZmH1z2Tnxkd1EX
/UwVJJAsxYiFssLd2X4bcrgm6gwdM/qIJv0a5aGTt2VeXFa0HA1cU6u5CG8LvmYQbOc6p90hmG3E
scs5OnmYi72iBECBIvkphgpXfui+IwS1joP7mbeALoqJpMpcJShOGORM8tHOq5vInr/0Lxn71Q4E
yU3ZWs+OG9+DyH1QqEjZcI9tutw2SfqQDtEjcbFnXyXHxmRvqNOH0v2JlDy4S3rnZupxttInvM+P
Ve/dz8YqcOfnRIRXZTY/lrV/jgdizfzjvBQ3sRVe5VF3RXTwxdJbFzR/jwaRBFnAeaLzD6ksbky9
pdj8olNvbZzqvYvvurY/46rZks98bSTRIY2LF8O3txYdPOUz9iV1ilxnTv+nESdm2z7GQfFhV+nA
tsG8w3AcJi28f5ngyJqmVDOuvGucg5czzYxG9sy0KXn2U+OSMvvBmZP90NF5LtV6TA9xUPJZqXdt
5I80gI6c/F/gFN7Orrxf2Jb0gsBAUsBJdsiMBcBaxm/sKT9+waY7ufKJuMhrBCIMHYIa4VBz4dLB
Jv9QM2nCvTCX09yqy14Zdy0xdbWYtkIdSTBbhSRiSBRyc3RJFed3H5MHXMx5MVp55ZJfOhJVRiAc
OrVlP8/DOg0R+WX9GaPulhgwIISOdoAZZ05shWuRoS7f8qg8+V363LTLU5Qv53EGeiPILg7sj863
LnsoA17m3FNad8tF68yHxOR/Js0FBD2yAdxvTys1DY2dzulMz89TaNwZjTrx2dyNj6mpNerLvgBV
2OLWeRkz80b0MIIt13+N/xd759HcRpp16f8y+6xJbyImvgVMwhAAQVAkRW0y5Cq99/nr53mp7hky
ySCi+tvMYjqiq7tESTdff82558TBU1A03+PmpOn9BcDM95R4D5Xfk1XEl+l5mrLfWV7ctoE7oA6d
VP1aY1I4gmvI7VyjId7ws3Xu+I8Qua+R7LvA9rNPi/DOsuXNpCebUiBnfNdqYOSDkvGSK+Em9HZl
0x6nwkKqt3MNZ9z6ar/zBiRNfZBzVrn26jsLJ6qBD0hrK3Am0z4gk5ml1SYUZenvcu6gM8DJ7lZl
QgNDoQbfR5IBEJmZa9loSb0pT5T4z/SNkkmf7uHTXMeJsi3H7j5S1HNdSg+SSdqNygc/f7KN8ckm
CJNYxmHoHpzx7IzlKR+1J4UDKQ4gWLXbVq3Xphq7idddVGt8yuLsPJh/fu4AlvL2LWQ3g1o+G7et
7t85WXbOxujSRf1jHYenLkZwzWmhiERLUwWAY1uHSqnvweNd0MR7SBrvDhIzdKVO0kgFCuBvJrcP
Uiw/ydFaN2kB9uUzpLMrsgSUacxDMoSXMeDjx+4EjusUUsnS2trtKum+1YJLUDknObGfxTVidybF
DPRR+PqhXaIN/xD2wUXcJDAdrhQh/riyza99cfar+LE30r1fu60Ny2DzUP89OYBM0HLnaOAHJxBB
5uda6Y5g6+36bGQPBDHHPkRbjqxTbA4TkB1SDghUh+NBLqicxtF5aCPYpMf9C6gvCh8hXT4HSnsq
W/u5ImdmF/VO0TlTlCCDs3SbTK6laCu7HS/imhO/ldrWFypAD1rXPZRAQ5LeONI9cinr9Ezh5mLK
4cUEMeZ3/mNRfe3D/qSY3IxN+EQF+dx21ilJwsfI0Y96+Stp2xM6ROfOGs+ZRk83A6trODAk/UHJ
qf9KJ/E9jpjPjjwlXlnW39MXvNc6ykx9cu7zewgnDlr0PRirfTM6p6AOH7XIP6U1dzSmDEYQmeY6
LxABjY6eqT3Bs39qAuleLID4+1MNurluY2r+BSTRDTi0h14bnkrUfgceOq+JvmqjYLEDa8yr9y00
TSj8+3uxo5TOPg7Wz7FIEJIbL02q3+qjf7FB2EMjihfYXQj+CT5AHbH5QninI/LUljfcaXZ7kW1s
teZJ/CzRvW1ZfYcWHuwyFFjhhDjqdCcGNenhmfCtVsuNNk53lBy/RG17D0L3+eXRka1nVe1xYSkM
B49AQ+9Dy3ouw+Bi0CWvteexzX9k1bCHpPO+6tUNROhrhcw12b/R6deyVH4LphZs8i8t6tzUgb8j
Cr6IT0jjZGs3hw6lWHGimKuT0ipPXdd/SaD976KTqow3RXlXa919X+k/rDA740ndUxu4GFO0bT3Z
HcFPvWwbuXsQi+wbwy5DH2cig2vr0o1TNPdger5OU3eJJPkJSM1zjtQnxKfnMtGfgWtshshw2Zk8
ECjUjt6DmqfnlAMq3sleTzeiPyHmRBZRj5xQ96Vtwovh/4aef0/X/KMuGXtbpr2IP0bh8+V5zWL/
Sys3J1r3jkquL9PQR6Ik/qFr8bfqyZ6qO8/1Iu+hSv8eve4WR/deH6S7wKtPdEWeU6N9oHh4EuA+
Clt1MQLPzlDc6e5lNfracuQknf6/8bZ1ugepGi6EuzmFtmB4cUPEZ70soyCjrGlJ0kCWgazFPj9w
vMeX7zTVvdR98Sf5V1D6FxII+HnfxCjMBpaYRL3Tzb1j+yeK+PeD73+J9PirGshPKZuiGkzQ3u1D
03o0jEzw8OZL1Mzr+oHe8Ft0KE+lKDAi0ng/2PJNGrgA3Ld2xZ+w8LE06AWMzJX5sZU/6H7wIB4v
VRVR1lqrsh9NUf9UUn/VET+ZRFQUj2Bnhcut5Qb1NelSD5lbgzVDYJbZwr+tN2k+HS3HdDVJPpYI
LUOluo2ycBPhk1pE7JHRHmJL+gKwYpda+Q3lj4OhTK4jWNQC2Fd6lMZ42Ssn3TpR/TNohaqStelN
/xGR63ohKfqtZ1RLRFuPmiU6WZr83Gdf+0j51SYSfpLKtVh8GfTsB7zJj6lm/a777jZNkBl0LqYX
bGQTila9+xIhoqvG9qHQ7I2eKyj6kJnyL8YoL8xMW3mmtbXK5Gs75tupHHaj3e9DkJVpi7+88Og/
U5xia8srayDl1U5bG3AROJaN1+iHLuUPAHWyUHMtDXW5GoFXht7I3aAjL9zCp5+dNV+kvswDSjlH
P28OY7SrrHYDPvtWppA3JG5w5pEITyRQt4nXHmj2OQwW0tckqhv5JpSbhRcYAFR/FWiSyGF3SYwn
Tn14W4aujj9cg02xTf+g++VN43cAoVGWlsuNrI67ALCMTFpyNIn9xkffDw99ni7J1J0E/M+Djr5s
vC+KRwFZTUFL0bsIi2r5mxoq7qWx6n1cGLCesgxjZ4hiCHgL1LOQjB9cMc/CowSWKDv+AVz7Pqdr
Ru0croNxb3TxycfnsI0fEVrLkI5AbTfe0WwA5LXYOAZ3GoXwrrhNsvhsA0KkP4xizgSqM+BLfEoJ
4CRQgwNI1P302UVqxI3Udg+IW9wjdYGmbL0qnFoAmtEj1qI7P+G6wVz8NYXWl8Wgj0uw0w/jsQuy
7aSDELu1nkMfyUhkQktSW4Pp/NbrbG+QmzANZTOSQMtpSHKcX9ZBOK5+5FOAtjcq11kn/45q+yDQ
lY21iZyjagDNMQNUieNlQpESnAapBA/17cBV63wtia/k1yG6XERJuiijkkrosOq6uzZFusUatmma
oTvH9uJjfPpEYvUhs0dQQzZATaqvxPpWSmbMR8IQ9D8K953qap65C8eQFDbcXVK2DZTp2JG89Wp7
R5PUMC7rUV2rlu42Iy1BMZkZL6hXkLau6tsi6tZ2OK4qD5kmSjSeJw6utCwGe+8bXrXUVRp0ul2e
yrc0iO1RTNlpZbCpx3IFcTZsxMmuQXRcH90W9B4I03VcqtQVgR3WgrLWrVT6cjQ6lbJlL/+yicEN
DlDHkLyGl/uXBsQVpAD7FKgr3MX2eLH1o5gB/p/wl8UqoFhH8h9O4HFaUdK72NbwKMX1Bia7o+N4
6xzdKmcP67NLViEkIRpeuj7YSlq2Iep/zgIRqgV3aaw/R94lAsrU5freatWn4dazhjPI/mePhDlR
VgEnZWu7lnxjcPQnBGGqevgClgwhifTcgS4oKjQLi6ekTHZRVCNeax8SWTpy38BWnv/sTVI1hgou
Rx/vAMhTpCbkEZVRmFTFBSH2t4PLGefOXjx4iH3t/dFDwcHaVTEJ+15ye6/aVOzCoLrYMTz2RLlH
KJgf9V69levwZCH2E5XDT0+GqDEZ9wpfndOtqFmUmFMidAONFvOgEK46Xbylw4Oe29vS6+8pmJxR
ZuIKlI8GyvMF4rRgcOH/pPOJjh3hmpY+CY7Jpdv42CMcJX7Mi74yIntntTxrtL+kFrdp6rsQyCBN
o9NBSKDAv4cwu3gVy4heTtfoUN5vC106EpEsokPvrdPRJ8sRnAZz2oCjXlfF4Hqjs+UFWiPtiaTQ
WnQJ0T28TqD+kNJxJX4ZKlYUarwNR/NELb3jMhCQc3P8ITAVI0BG+oI34iEcwvhu7NLzWOuHIYc6
zwluJPJ9wR0Zgf2o3/odYMEcCH9tn1Ld2kZKcRtG2q1qVxvZczZRcF9QwdV81/BdOujWDQkrqb70
3u00Eg0axWaUpg3ssM+F5t8VPHthtYsD4wDAkwwamiq+vcskfwPB8boujiqzalr9ElVlwlB6Lrtq
RefUqgMYikjYqpaqjQfrtpaaB5PCeJ/qZLf6NbI3O1sGwToEh4gpcHp6ptEm7I0VbXuPRcTC4eCF
QORFNEfEsooc656S/lM4xftWBynyQ2wqu0SQCEC0auzsIT2OQbjRgaNEo/k7Sna9THFuUFGWK7bQ
f7ov0aHe3PuEMnGifS0L+aYJg42kPAvqax3doMIgj6ceRrYKilJrmw5no/ueGtKxbqkAVckxMbNt
uZNj7WyodCDrxlYTsrZt5/IH023f0LTGtWN5qUAz7awU8e3S3olpav6OTom0liCtpdDm0Gv4MuXY
qvUJNlHUGzp71UZ4CupKfOQI73QSORsyDgv2yreWX9PiYDPQUkmC2vUqlZYonAD+NwrRoOsH186f
E81DoNPeDZJ/p+rabS3rrh10d9CUH9BROJIhW3K3UkHQ3VDXeeMepAkkRgB3YZBvQclAskNLXiuT
SihccTF3bbcNwi0xJHNS3rzc1TKL7sgbWGYpBMElFncwcIChLV5mY4xaIJuZ20PSbxTs4C7coMSE
omK/tW0QSmELZ7Z8kzTWKc6Sfax2DwVluHjKILhvdzGhMk36PNfqTeChAtk7Gw8mXU9B5LIc3DEz
TgmlcbCKhzrs3KCefjUVur0QgZRj+CR2clyHosfmdiqSY19Id6aDr4ViUgRyBT2Lw9Sx6TJ1Te16
C2JsofjFjVp/VXtKVV29yRRkLIIfFnEdzAOJDFWPfZMVmQt+ekMmaSUWurSAboTpdjSyfXIHT8wm
Tr74BTq9hn4rS9oaANTeqmCTy7tTZiV7uAa21ShvPMjTfc9GgpI3uqxugXbfeskReZNzGGa7KEz3
qT/cFzFBD8JQQ+jsKj3ZgZc9pBIqbRqWANlM9HUmQCtklmEAk4quwHbMKJnictvToRnz3TjR+F0n
oLb0Uv+F0qe2AWGURwXypuTJMuMMW20Hlt97gNoX3H6h1S78pXaw1iYE5K2USMADU//PCUK+/Dck
bAQTyf9j6jTQdnzGDHIIf4xviEFefv+/iEGMvwhLbERpVF3wDVn/hxjE+UsjY2bBuKWaug2PHj/5
FzGIpv2lmPwhwVwlw74Ga82/tWkcJG0gxLFBlv/56T/RplFe6I5e04LAa6bLqN+Y/K0y/LmCLuk1
ZRCvZGQ3CMpB/qX6yhodEPQn7wtHk7QRvGrsIXfvqk7a5NBYNLpTKlnPzQr1vvYV6Y0awaYqDFWw
ambTFigg6Ylm/nCGMCl3ThZ5vUsCHQKspZl2MvXfhHo/wqI43LQULXypLmiNTCS+4icAtRppPj2G
WvsYaTFIYwi1vRrsdyXghgYNk6Sg82iKb2O4jtRug9hCzh/pq4SmLWnKYPCIzAruDA1hkNuiR5gK
6EKBoNYa0mj7WzwpeNtAw9KtkYSm/N1uiqLWbyDJhgRF1rsaEFpRGK2ycdIu6UtiFzOG6SNQugnY
K00IopLZ6rllxW5nN/7AdVdprQJMZZr0Vl0mcqPp1O4au7mTkf5wTj6trZ0B/tXLoJXvIsv0nox+
oFCzbGErpaMyt/ScTLqpdlZP87TsZ9I3KVLLkUo2ZSPfwD+NqAmQoQS6oN3QhBwoyh0d/Xoo7TXF
as3MJRqv+nDVeE473fvkgJOAZGGQ5r/VLja6n2BnYgRKwXzqDoj2NhsnV20DR36swIHYmjuw6VBH
jTWrpekso6r8syM9SMEP+nlQYWolo2LP0llxDWOLNQIgWyi5mkHC2IOkkJ4y2RqdrwZE3HT2jkNf
T+e0Ukf760SOREgn18pg6fCKFInfL8auaf3bqs7a+lI30Rj/wLMFyil5amMdMjNstV9+4NcGiU36
XSb8KypFgOVjfSyiRad0oQaZPL3hionj2elEn16sOc3fZWB5yQOS8DJdpWU30l0K2LlIYyjfqwJO
QYKiwQguoSI1+kjXSzR07SJPVcOBCcdx0AuE4TyLgLOhv/ss8cIS/0Sp2WY0XPe69jvojMh8pj9e
rZ0VOHGKjrARJB0uuaZnoFmfJTUMcTkRDchUY6GBn0GXBxFcPThYQdqMoMJslGL3jCYZDkUzdIG/
6yUV4TOyUiRGIvpvtCExvnbk0EbFhAHFCYiHk9BwavJAoaFk/vPklK0egyzJLU0DSZeOEBY7YDxj
Z4zOuRmbBo2ncdBXdW2yB60Mmhw6OjgNeLhU/GpLPr26/M5/bo83lOSCw+/1pWJCNCQIjXhfLU0G
zPT2UiE80OAjMFE7X3lHf1rTnbpBuhDVJqhWfmXr8SZ/+tykOudRxKQjWxAvwVOnQG88M2mbjRrZ
CZ51vZaXyoq3k9Tsqu+XLeUmvK2TYB9HF3rpbM1v3TPCcJzYz7/hHbkt/OsKJJk2dOwQZoKfeTts
M3UGB+10cyHYbZF1aTfSGqqGZX+AKaDYXGWafT/Nwh7Lqr9omykzKkW5kCrwSNgjYIWMGGWRtaFQ
jVn4u+AU3BTHwL9CVylG8HZhNQOaasOwTNu0EFt7O0KaiLLa1ENzkWRCEO/Qq7+G+tfn0/iBDVPQ
NVo8iGCu53SUFE8qFDhBGPgFiiV3erUzk7vPTSgf2LCp3VqKYGR0NG1GyQbm0SyrJjcW3oPhr8lA
r/tNukEA2ICBe2HtSUqu6LC6wp435zRlf8BYq6uyjW6u7Vizt7b1K1prULRdkEbbxfsU0nJnf520
/IN9CFehxYOuaSZkU/MZbKD59nH0dZCY0woqsC9NqPwIswadDFqWIeNxPQssX+bde+20UcAVkTOs
/9DE/RHo++ASwHmZbRXTUXUhy6dqhvxusIi1lsXgZfqipR/RtnNA08jG+/cj4HYVWTCzd54/X9X3
Fi0N0k3DNGB3lGnOf7s5szS0m0mOsQgqVC9Plg/WmaiAnHJvgaiT4vXnBt/vIgzCqaBYCoBO6EXf
GqzktPe0KqEnVYfe6msHhYJqT1dulTl7IKTwusxp03UIeDnus1FJcRyPSsBi5hIl6S5yleyaCeX9
xrR01dAVDoTC5Bmzi8SAD8SOqp6BwNwPsczKWQbuj/YRqMk+3BjH5lFZNxs4MmjyuHImPtisltij
AKSZyffHfTK0oUTEBer7vXcXbsN93B2Rb1vqbkXj3Ea/Rrf/oUEYQA1OoaXAJC220SuP15ug6JMz
ANb12tuk63RT6BvBp5y7/u0AE5l2ZQGvGhSz/8pgzep5YYJBfdPsEre7GbSddcx3wyZ7kA56sfl8
V360mhAWG1AAGvj1KKW8tddNtQSViKqBWFgYyqL5qu8LN7qfAHjQKvkY7sh80hB/8JekUVb9nX7l
+f9gx1oqZMYQG8ocxvk15/SjYzkD9jVahOUEeeb7KyOcWdCIjcS1rbKICo/QnEO4j0Da1FTfeGgH
godzupXoQX5SLvlBWRrfh2PSr/MfV4yK0/zq7cOoIPDEpGHYGkIGs0PSFEhzeTXDSqsFKJsVTVbr
zAVptmyfhzte+RWtb5txW/4zSYMXu6bFOhpEgrIy9yrGTskku2Rbqv7dgHwdneBXRqa+H5km6PEF
yyTe03w646lSEVIhby78FjGscF9tIVXamW6wv7Y75m+vGM8ba2JxXx0HqdJMuiawlv2sDqDInrQV
h34JG8hPeCgeq//AU3pnU9zkr2x2cjG0cYlNygmuiZ8kk7VbtCtxyXgn42ysrkzpjG3zncEZ22aY
GUMO5ZOYUntj3E+uvuzOytZZIp0OEHtfnWAivOoRzh6kf1kljucedeAamJ38tKqIgEfYLho4Moxk
EyItHWbbK2MTG312ENDUVcwXWl5VtWdW2gJJQidTFCazXxsuKs93Emo/dOC65g/hYn9u7/1ht/E1
VVmQ56o8uLNz58cpyDBPRUcBdSHvmKdXnMEP/35b5dkDmqfqzuwVN7uqsdBuAw0kaOecc13sPh/A
XBdHLAvdWLJt6BaqONzNb3cfNQuJUBb4jbz3NoR9a1rcbpR9spW31jVbH2y8N7bEWX+104fSy8O+
ANwO7ZqrLhFhhDRrIZ38DZqIy+Jkb8mHOrurz/gHs4hd8GlczRahz2wW+8Ywi7Qm1Y1wqdt8aTfm
eXzWVwPvOFi0Zf0DLtAr0/qhSUCHuC6y7GD37VCl2CuisqAztiMDs4gJGLboXqyNtbJHn037W1tG
e+Pa/H5wxIRfTapMYUWRH3prdLSG3CwdivHGAkDUTbYCJkOZ9ajcgfhDbAOdXlwWAAf/wWBf2TVm
EQsarWGqjtil3Dl8Tc4KbV2L6am6Ue4EGeGX6g4thn/qK73s3NdWZztX0vtERUWUnbupsxt9r6+D
W2ou9UF281Xs/lN5mD/2TJlD6Bi4ofOzThO7NUhxKnYRNetlvaRRfZVt0x1kcPvy2kUmvv7tRUbq
FQJ9A+EK8HbzcynDNAYFA1iJtHJBWKyJUygrr7s1GNurY3u3W+E2IydAWxMU8CoBw9uNA0NAFVdN
TXeS/C1I7kf92mjenXx8eNqwVdxXg5TuPBqJx6C205zO8sbNdtOqu20C3L+l90v7Bnlfsui+l7ch
teilHLj/cHOqioLyF3ebTorblrXZFZ22uU7DvCD1RK7EhqhpWNUb6QSgjFbGBTCeWsXXvJb/eJmy
1+uHWcQdiDFptMEvm6eZgGvR1jIlwqy38e7UR/vReoq30xbY7FJEL8PWWlqb8QAZ8PLnQHPxIrrk
v4QgHuWa5bXwfn41CJ8bjm0cNeQS+LbZLNDYo6S5lcLUN6wkULg6AuTwWV1Jwbz8NW9HjRlw1Rq1
BAP589lG0hFn7tUCM8Jby871IkFDCY6vjbKGjenqqF5OwSf25jdPUxqh4ZUv9sSLAmvZCvhee4px
Eh0itU2zNl15W3rLZOPBfeCO22uvy/uZ5a51WGKKJfAe67NrSDbUth87modqWnApLLpmEm9tOoWv
7OO5i8/5IQw1eabJWuBFzVawm3TUpO0i50XRcBOVm/hYblRp4SyFq5jt2Ucbe21RUbj2rMxvByxb
ZIVk0gkKKhHzvVNBlyU1VsAIyUYBGXUbaAmaLYqK9CHC7raRS5i/rjwqHxi1sUpc4VD/eSfiqMLp
XnS2l0HWcB7yJ0m6+n58ZMHGUcR/Y/ne5fIgqNayKnToN/67/dvcQz25CkvKsQvpwfwKn+Mivr3+
aIlVerthTQSbqPdq+FpkhGYHpFQap6c5J1ugiPm34QJnWU3VkgaZRbCNXes8PV/ZNvObl8V7bdCa
vc3UN6A3Thklqa36+/Al/ub9Un/RthIeWoJCdD/jBS1hUD8/XbF8ZajW7GBkwWSP/DcjtdARS0Vu
eKzpQmfPKGvENi/ar39qkCue58VQHItn2p77XMVkZWGu05hcudXB3sd7cuwWLle3Hg/pbb+lN/0/
sMiFh2AhaG/+OfPyxJOjDlINO+lCBKfBEiqKdAmRC1FU6Uo7+XLFoDrfPqpOMdRAXkzF6jtP1pjC
iHoQQE0A/4TCWzI2W3xKa6UtaRFeXbvb3t05M3OzdFQWqY6fFpijTcxbtMBmKnXClet+5oAcBVbo
vzm+2fGImyAzcmHQunUWIDA3dFttDV6P4eH6m/gu2ldVLjPS0OhbiYr1/DBmOS2Cwwh7Fk1+dJlW
cNOtRwpClCs35q7kKhCmq801QaF3Nw92KTxpvBeU3En3vXW3ukb2eqAUnEG4ce38rpv+8TssLJDR
J48oqk7zR6koyPT7FU099CPe/blmaDpbiRMfkVe76q2KjfDmWpvZE/v2VWQnQ6sTRmgkca3Zy86d
XHmdcOItoDXL3h1XQrwzXuHh3VyLwN+7HDPTs3fRKgYdzSQky0VxDVTQCqy1Q8bGXlD1v5GuSvxd
G6pY3FdDVQoJDEGPPVQqFhOZU7q9l4VKGS+l7W0T+cqVHJvy4XZxyLPLiLDxJs5GmMbjOHURFpuV
GGG9DNtVuJaWP/WfyrqAX3alna+cw3dOjUpCHzddE4lvkXd/O0gnjxoDxSY4xOmQgrRqY7k0g67o
mPsZtiTA/1w315zmeTZa40BqIPkdMrRs3nfFIRWiq3zs4POGgOLQ7Ihd9+YOwY6lfrh+Cj/YOYRV
JKIp5pFzpwz0dpDm4ENMKYnogzbHleXCOspLbN/iioMV3Uqra074u7dY5FdeGZxdp3powDqTwV2X
Kre6WS0GvEZ/urWTqzqw7y/ut5Zm96gCH0KpFVii//0kAcXnRiN+XDfxtvobcjMX3oFl5fZEI1d2
zvsXSkSRIthzRNp27qbGABSlWGNSRyS/5XW8ptItEqjSBldjWDhfrtibx8nC2Gt7s+M4mhRpPJgl
XiIOGnC21Q3kV660l7fSFcW5D96Lt7Zm97bXT7DK6WLD/PQv+rJgUrttt0gRtVqLuizEqfTgrK6M
8P1ZFFZFKsAGVOVoMz+qtFJNKoZaCMEs4u8ycB+h9LlEwqOFaINEMRHODbzF12b2o9362u7sTm8l
qlHFhN0U8PgdfHBLGi42+OHFNj5omxG700O2CTZXxivulrdvCYk6kuwGXjINkPMUbgCI00rREqIS
bSVLUZUKVsV22Dt3zkYk/f9xYkfsn1cGnZmLnEo5VI4KBhVRbhfr2t2gcl2tJupuoXs1/35lgM5s
QWGfG/TCwl65poG4W6B6cgm5eSJzAQv7Eka8X1em9IPrgOkERGcC8qO4OLPYwuXlRDBlcR14m6rZ
ET5uq3rpLJv1RAjgnOGq0zbxStpdc3U+eLysN6bnuwjySaPL0d5qVpMbPFPTPNJW1S0V3pBob95k
G/VyZbTvD4ytqirBMgUpsubz+dWsskByi144Ag8UgJVFuaSQCtpFdpNtuHJ2q2vB6rssOpWGNyZn
o5xSQwNkNcG5ixavyEOE+wLlaBEcX83yvt8+b22Jn79yQHJRwEw6hjf9RFaHDIt0QkRnAbHzghTv
9bGJb397HrFHVhlAGr7Au0xWHOS6FBSDmE7UKB5EIlL92a/8pbxtn66+Hx+O7pU1cSu9Hh2pSKUq
sSaUxasvxjZYIUHALVd+qShgXrP33psTgwPiinNF7vzdc9WpQz0VLJxeodehGNw+WyVIykNckMNu
w8h6QvjIuUDcrl5zsj6cWBKjCGwQzulzJz03onya4O7Ccx1WiGi0wHwgt11XpEk31xfyw2Pxytxs
j3oSQH/4DAn3q608bDXjK9TCnx894VbMt4pGGUy1ZPWDMrQPUy9RAFIcYqtohG69+5LW2H1uZi5M
jJ9ITYyjrekOVQ51nk5OVa8SyMt4AU8NYaJ49OFEdtV/l6z+v57k/9BY/v/5X//rD2TqnZzkovqO
ivdrOUnx+/+AxiXV+UtAigCAUwdRiJ/50R85ScnS/gJgSK4dkBdZw5eQ+l+wceMvgRYn5kVukhSN
rHPy/4Ubh2DjL8sAHEkmzoLuSACJ/v1p5z/7q579+2uI51vHxQAkQESvcmEhfo0L4czc7Apwc2iV
6J+1dlA+2QMdbxMERPsWgr01JJHR+tXU/Mv+a3tvD5YJWk4UToWTpnCJoAz79sqCJzTPInhQF/0Q
BfTYwLkHs6hlOEu/gxb+c2NvLyxTp3jOI05+nfjMtpDffGssowlP6VOnAxOfhcfW861HZ2iCoxk3
47nSkYBI4lo/2zqkjp9bng3zxbIFWQ2IL3x7MlBvLVeIKaj+RHAW1p2JRqXv7xwlCWOk4aBh/9zW
7EF9GaYA57G/cHyxNgtgCuiYIAogYBhLJ2O0bR/CVgC9RGAfi3wIwpPZTQ++A1mTbtaPTtxEUPp6
Hb1zcSJl9pUbR39zsfE5VMXwvIVuNh+lzBXfi8qMLadFognCP2UXQX52cML8msv9gRVUznWhyApc
mOP1doahJ5UgfQnQapKQ6B4bqz4i/etfrsytWKj/e0uLwegya8gJ4ZgCTJ7FvTWwaqVNocQrx749
0OFsNWShPCH5ZBoX1YMlt0woo2i1XLr2kCtry26zU5ghGTLZYX5lbt/tKyCKOBcqkF3aPWRNzMqr
F9/vvX6YUL1cdH4KgVKbwnHY6QiH2EO//nzob28GMXLSYSCEuZm4JgAnvzUVm6ltlKYcLEJL8ujG
ytEdUMpi2/CfTUYT3JXUzQdDoypECZDDLmo2M7/bN2ojRmYMJjlUfr45nmftIkdCUcDrrs3iLJvB
2AxeXbSZBajOJuc/O5621MJL1bBF+8moaYpB3aefAnMT6LDGp04AoWzne+cyh+40sltIZdqwaeFD
br1tm1fZ0jHrzP18vmcPNW4VeDT+CTyMTCdB1uwYh5DY0wPAhEuaepcLjuW8UVaFFRxyaVpHdQP5
wURVWwm3TaBekTWfX5UYd6hC6qZjySb4lvlql7TppdwViwmCcJde7C/I0P+U0mBXowK6amKuyCmx
r7l1YlFfH68Xs8TpjiYgNYDy3m6ysnJyWMB0wXAQObugbaBSHRo7QS6qoNFmKotjD1EtNK+yvwOQ
je6ZKof0pg7d9p9NP5sOsDE1X7wlCNN4p95+yuTHUTKOKLPIYwejo253+8qQheqf3rpt3kNP1NVQ
IEwoy+omXzhM8t3n3zC70/58gqEBj2L5Reny7SeUwsEdVOK/LktpmZa1/q6FVOMakPVthGtixjEc
oDYCUy6wkLORxnAajEXZdMusjKSGPibNhgPRzKvnesqzXwaMICYNLA65jM/HJ3bwq9V+Z3i2yQpH
RsYyaTHMMqAqRxtnigTnemzU5IZme3iiUjQFIOWqL20dSlemd3bDCPPUukRjB9kSqoozd6CIKttB
S7Bd6k0YLuGnrOglh0rINIEdfT7SD0xR3xYgTwGjwPuereQAYZ0pizR0HlV7uTBT+ELQspoWyEcW
VxyA2U0txkXNV/QhCJ8Q9PdbY81YRmHYvRjzYRyE/R8tmqaAw3dFp1N6SU1dC67Y/GAPCYwYNymh
rq69tCO+eojkhD633FPgTo1r50ij3j6K+uxn2FmU2tNR/xY7BnrUn8/q3NN5Gelrq2ImXlktodPm
Oqcg21cpTUltCTzM0f19o/mrOovcVIJtNRf6wBmN1vowbhXES67cFO/WFnQTQECyYPRzUp6e3VlW
2JWdbxoU+vJWWebtELvoKcRLb0Dk9PMBXzM18z48DRkGWKzglC1C+r9ZzN9IK8LaV0AY+bmpdwvK
qCyoRfDaeIB0fTa1hhpKcdU6TK0+KSFyTF74jEgyUqGp3xVADesc9bEJpZH62qqKw/DmWhCmAYYC
2xQRjz27j5pJs2J/NKFyh0Lvtq308nGkDdTtUshxGrpNb0IhHSBXRvQ0wa58nOTjQBFJ8+Rq8/ks
fDThJBi4ggUanW6stxvMqtRqUBSImiVZjo2VWhr6hHxEWMEVPgr1kM/NvbvwGTkFHGoqGj2N7xD+
rYpmqyaUFpK8CW6JI/VLFVXqw+dWPlhaGqS4Uh3OK0C52WWUFfSV2hJEHKgKFo+hNXgrbniofWlB
/aKFZpuSti7tK1Y/mEpKtoyLSEAjxyF+/uqshqVTmlA6QzHtdHBGpoq26xMIWqqm89zPB/ihKWJs
nRAPBOC8Nl1C0kZnNDqDfq76rgZudo04Ma1JSRJdMSXu0tlepWBDKw+tUFQY1fkTpiOVmsHwKARu
zd9TnsC2PiEuZaW023IjaO1OGmTk77wyubJZ3r2eLBO+CZc3/pJwEd5OKHpXdjJI1rAME8NGC1gB
ToHgtZE5+a/ELDT56BeSl61GI+8GuHERCoAdoUCq4fPZ/mAKbFwk2kIVetNoo3j7Hax2jlAInaqN
WQHLK9XMZQ9La81Ofie27F38vJTWeTBde1Q/2MfUWcmq8rDSj6bO9nGZj6mSm7BIVlVOoaORjvl0
CnNkcnt6npCtTMYr9+8HU45FLkPqAdxLc/c0ihG5iuERXpDXaNYGzT/L2oQfR2vTfpnVrbyuhzTa
ypVpLxNDSi7/fKZfm5+teAmJOWrE7OvWU1CEcYzBDFel3nT0ypT18G0IWtRretsrnnrK09l/sNC4
Syp+OdAIUF//m7PzWrIUybLoF2GGBn9FXBVaR+QLlhJwtBZfP4uah6m4kRZhNdYP3VWVXVzAcT9i
n73ev+hcMFwZ6Sh2iFYHL5lG4LJyPBlOdJnwwQdY2bz0GTHA53f9t9eMxlYwcERXnd/9/rJ4ZAP9
Edh7W3hrM73SD/OPVXSgYGSl1D+KqE4e+ilroi+u+3EXoRNrMU5q6GxYH1KgHnAGdi8mL1tORlCX
WhJaoDn35aSXx89v8eMnRFXWZHpmc5Iw+a/3tzjGEpL9gl166prJc17H82GVWOOOCpb3nTLJx9qe
5bGYluqLJfXx4XJlRhxJsNEvU6h5f+XIlcvcFyVCM7XRXvukdp6Bb0DJw6HLwSkxdxUkdkUE0u3/
ccv/d2H9bDGNtd1FacLJGvXRYnuZmquHdZnyXTrrGiOJKkyija6mOJa8+e+XphuMGJQJRR759kz+
dRJhrN9P+LByqDsR0AghybH8YtX1b1q0zN/0RJR/Uldr7hr4UdN/v+9NJu5QqTJpn5xnAqW+muVg
oNLK8gXRKydmfI3fV/pguOscuj3D9QA6qyhe9p/f9V/e9DZVbjNwg9pOnEdVLiBjF0vjDbA+zG2Y
5wnlxyGugWhLk3/maXZVCG/slvqrKOpjnL6VI0kKKOSQGxB8vH/iSd73RlaATJkWFTFT1UffSkaW
7yWz2DY2RB12mC8dFEmsHIVggkqtzUCb4y9OzL98Zixx6leMxDLAaJ3tJG06Ujj85zNbK/2yrbJb
kGrRLULECR6whCea19aNWzfVF+fGXy/MbBVvnfCOtff+/qe6aVN7Ax/LqNucjN10P42wIyH+ZlhS
w7hq1NS6n62xfvr8rf/TznkfoDCmzZZCKshwCyYF7y/NDHLq8J2tfuI4GFg5i53CQ4gxIfEMM86A
PRYa7WwKWqRKU9LiyTjJbJE+jhTLCsZSx/BANQsju8gr3Y33CcTyVxV7zOUSmqMi/aixvyqzfoyD
6SvSa2d/4I2I8x5Vgz2025aMgFoitzD5StRhPkYmli1vnz+ev+zxWyzKHkAauY1iv386wiECxZQA
KdFUr5riTwYE4lcgWrClA6ADbfHFBc9kWhRb+BSYT2Ymk5aOQRPi/RW1ZJq5OdDp86oxQZgk0p+S
OT2WTUHy2G7+NHBxLuJeARyHke2NpMr6OI62eTVKyw4/v/+/PWjiGKalsQug3Hf2YeZYdqtlB+y3
TXGsva2kwdDTqC2q+sXuc6b/+ee+t6lhYI90slzu/P19221KspGz/chh1VFTxjafeDIOyxRIHNap
9c3dqY/VbvGnOo5e5jrHPBK0zoovvhjuKc8wxN2YC9qooSjuooiS1Rf7w19Ww7vfePaZjpEB0inH
2nXzkvmpMVvq2WZfPdX98h/7Xtsy2ByaNpsPcys9nT+OOlptCm0wregz7BXqXG9pqRBEYvf81UDd
X26LzgsdLwYQKKna59vemNma7DjjS5Hg09ZOQxiJKborhiL+b2Xj7bZorgmXoQM62TgbvH/LoAv7
dqozwEYgFv/oPRLIUmTJs6yqEhipVYL7VNsDDjxfKYP+spJxsiRFN7CJQaVz9kAzw0rs0SWekLJO
rF3eRjikavBoq68O8G3HfLejbnU8Orc0XLbR6vMkoDIdBWPCHAAClL10NHYUCLxIh8uOK02P37qJ
TUWaHOLlph1fDf0l114i3dlhbIdLnQlOMdkvm9mijTKrv4u0BdfGybM7lc6DGWLWdJtL++Su9vOA
LCaIbRUDfO2pY9AUcsbPrLICTPB29J6Iz3BxVWx/3NCYvOGm1gDddFepWu1qN7mZkx4PKhzf6zyM
cQkG93JTpjgITPEuqe3D2s2+Cn60FDLM5ejF0r5ICwCMQwrtGPIL4e+EUWE7XU3Rrdr8WsWd6uQB
y/TaUZ9nuRfTd73/MwBy6pIxGFMlFIkZrFiju6UWZot6nFIr0OAgRZz2FQDJSr/tG+1C15bjYHyl
gj9b62hstqbFVjwytmGf8yinwESjxWbrLWlKDCkJJV282AW2911tj1+UyM4WAoUM5hcoDLkWy41e
4NlWvlJ+mx1OSQ9aXtHcNsJatP20Gr15tSgY9P4ER5jaX+xR2zr+1+r734u6KAeoJJMVnYdS9Aos
B/ItssI0yUNiDfW1WhO8my3ckBjo6g6zDhTg82Pi/NT656rsHuRf21CRed4MsVozESIrF89RmJXS
k9/WwIhI1wKQ0k6pHK7SRr6MNbNMKi7RmZaUFNXb5ouf8eHl8sANfEyoTzubmPPsgUMzglwYNfyK
YXF9hWocbr81pr1CX3ef3/HZdsINU89lE9tkCZCOz0dI61TNQG5JnJjp79xgJF9crPMw/ecbYvJ9
C3TYLbdJo+1l/ysTYUqlh3U5Tx6nv+kB+mwf65SUpHSN+YvA4y83xKVcesWEgsQfZ3GgRGI3py6+
pKVTaEyPi3qtQzOOF/HFEfDhJdmskE3Hwlg8FfFzvSQl3X6erSgFYR2bXQgStMSNWjYjm2S5pOPx
8xf1cWnSw9kiuK34xm25ZyEMduZ5XYGx9iXxG9ob4lFKAWU/PVUNuVS53q+LBEuFy3diW7ssQZtm
2/OfL37Glq/++7sks9q2AlrxhNRsQNtj+derpOwlBo2SsBdbbMYhhCp8bWuqg9/rxCGLnAoJ6Ngq
yWk9js/8+5pXyWOXd/ZXUYz48EsozmyxHMVdtAHnc51ZrYih6Cjv1mNfBnWi1CCtMjv1+nRtr1sa
eadN7BomDGDs0wJz788fxfkC2Oy32CaY4CXl2/y+3j+JXE7gVtSG6d1VxXgdP8KXTuB2nwhz+EIj
cL4DU7owtnIJXQIVjcB5ZOPUVamnM2fL5HbaWyzBweC45D7o1Zj8iFQoYZ/f2t+ut+315KCMJVMw
eX9rzKesGcqIybcmMd6kqpaHxQB0PTUcHHHMtvticZ9/tAyxa0zGouvaqm7s+e+vN1RZP9Lno204
LfCt2ig6iioaXz+/qw+fEJehKsBycdkhCEvP3pgedzNmHMxyISLBKc3szGqnKCPbktbpOG45WDM6
reJtzp7lAaNetXydJYVky6xguI0d/NvPf9KHNfTPL4IsaCK6ZJDu7MbJSwu+j36b8mrmw1RpazDY
FJAz106/2K/+8owZ8CZJRvDGAI1+tn/UtGxHXO9Lj+dS3g2jtK8xSXW+uKHtEb7bHrghsky0wLTT
mJs7i8H7SZOtphChYcrzgKOm7SWAmf0G66GwmdqfVjN85ab0YbFul0TsRsV4m622z7KZPlXTpqE7
4SH6UwCu1PljSmWoozDe9t/MERHi7vO3di5ZsbeFZDIRyLHJOmKM7v161ZKqqDEPpUDtivZtVEcz
0JVRC0aVilPUlgSwLKmjEtGTdZb5SWbp9IWM9m+vc+vF8B8WzscZmhK73jidIb73sYJLTjrpD5qJ
r/kXt/q3p7uJhXi+/+xB2y78r/1eA6GYVYtaeAKOEPgteo/hktRwxZYGBElsrQ4aHWHdJrNK8dRu
0l6GmYj0MFEW+YsynaGcHKc3nzscdS/aRTdukF4yIfbFD/3bp8TWwRpAO0osc7a+9YUEX4sj9kg+
6SdVzeuDTZVj72jgI1arnXyhyzig0dkfS2sysSEBSIcWJLd9nI7ILaoxQsWGEsqYehF+/vP++usw
tqAyRvZGeeD9Y4TAmBnRQi12yo1Y9VKwXMe8nwUH5maU/fnFthX//iMkNeSw4KzeTIHPHRZiQvPR
2tAtVEeFAUE9n4t9XIBNuWl6gqOQ5sda3VpOswgwNVEMzPk//wKsL63ttKLs8mF1FraRxbpNFcRo
LEaAKllA5nCtHJFZX+d+BdY+jHEn33Vq8/j5pT+EBVR4VA37g63+Sh/2bEvtx9FpGREEyYoKPSxk
lsHsaMZDtsBSBaZT7BVGFZjItMtQLYb1C/O4jxsglyf0RFi8KZnPA2r4tLnWLNx5X2fzpd5XSziz
Kd5lRrX4hiJUvwdt+8Xq+rgZsLOTJXFhAt+Pxq1JRW5uUWyfnMG+oNIH6awflcPnT/bjVkC8xYOl
rrcJms/Tkk5ZK22qQR9qkZx39QJ6vrN6vDvmDKaKM+Rf5J1/uyuEJrq9CfgpeZxtPS1AC1taRAWI
EkaQklj2WaEDejD5Ivw4G0Cy2c+5M7x+N9s2NBDngcFUSdmkusuVkqn3VkPRDnrU/3BhR2w9SDfU
8vlbm+oXkTnt685EYJTJ9pAbc+onliAAVsQX3/Df1pGNsw9CCXJAXF7fbxgdvxi44taEdArHd5PZ
3MkyQuLsGUPpVk84T8+1T9O8cr4IFP4SJhH1UbvF+tilzHWuq5Jz0XdDPXCGK6PqF7rRXllmMlCt
aZgsLpRXtt84FN2CHcaqKsGgAfBeXKnvsAef3j5fdB8XAT+GwZttkoDnca5MKY21UlyD092oo+J7
wtZvB1aewR76/Dr/dMPeb5rvL7S9kH8ddKWoq1SWfENwkA+r3Zg+hcvLzNAfEyMZPScfpT8KsASJ
mhy6sfoVucOrXtRXAErpS7vaj7prf2LB/VyLtaTkKxVO5aX3xaBaIcx1x9MLsfgcXZ03rpoGRcMG
I7qAzkq+GkP9+KmirSFCR4THp2OdB3vSavJyqnWKZH2STX6iTOkN40l4XGh8pkWsLz8/f3wfzzcu
uL0iaoXsDOdxH07lrtL0LNeotdpjnFn9JZI9c5929nL3+aX+tiJ0KpKIMSiC0mt6/6L0crSonhNi
5oMqH5I1y0OlnKYfn1/l7IbItFCLMltKGIubBonJ+6s4iaVGlWHMHiIBmf7QFnOof+eT5uYPOvow
+/fnl0O+f2YHhX/O+0s620/61woUbdvXCQ3+sO6dm7RzdAjDjpQmPctqHkhBd0gPR1Jvl6l0DCCV
rhoRrrWDspDDjG3McICP4Vnl7h1M9kfcByKHN1I6DQRbkU1u8boMcZeh2cNEwHSoi1RJWgTjyuHY
0/qHi9P7U9Wq862OttB6UnNLgyFfLvMISoezm3jPd6O4q0SA7mWViT+sRlUnvoV3Hp0djo2qNvyx
LctmW+FmCSRomNpIh2BodqOHGHaiZmtPHQzzZXWzEb+5SYVhY8ZzqKS1PAJAcC4WwKi0a2xFnkqo
CafG6u3LUo2Fb+o5LtdzWtwv5YgVPOoU6PbZsKrhXIj1Xi/r1I/aJr0ksCmDfJrEdduKZrcCsfZr
jZKaCyLbX9lhTy1kgHt3UrtLuC9DSLuu3Mf8CF/WFbTXUWUi3Z5HH+p34dsACk5mrcMDA4R+7Mho
w5Rw/1IBo7DrNaOFGiWsC4tEi+keZbJ/K7qV7SoqejdstEBJBwNmwgqbTJsT7a0zVHlFbuy+zfOU
Xa3ODNjNEcrTSvEK7B/jBhNUL6e+V0YlhbTmaN9k2eeBSs0uVBhxoZjWbSDRdlCD1VWnq4JJjdDt
rOJhGu30B1gI4uA5nR8Tej27dBU0/5wJmy0rx88Hm5GnNFqhI2lKvvrjKiG0TEVVfXeMJj4t8eSn
3cWmEHe8ehr73luWbPxuTDnmbEKL1r0oe8OjF5L4Y3OCcuFl1eB+w8ifuQlHbWLgvbQY21ap9qvh
tldxJ9TjqJnZTVHUzbM1u6C16za9pOWleXXa99cD9QaY2r1W/FFqVT7bSRxnXKPrL2Su1AyVK9Qi
bAXokKrYvZdT4wOZlheXee5UviWpl1rarH9jOKW+sqOh3YkscnDuRrdVw53Yx7P5UszYm1FmT04i
a0uG84uEulWlME0K4+Bt1WIwS06pAzkXLYpIJwkG6BVXSrtqPtURFpnRjslOsWI31CcXWpKkzriv
euuu70sRqrK3g6pMmHCkqnESQu6mxArXuos7r3NXOFezA6DIHzINYH3Z2z+LWdKWXtUoTEvXCaJG
m8ir9FSj3Nw0u2LWewJLLRnrPUIo7T4CDAGmIrvVTEk3d/gDLuSJAnk4rulPjAgOwNUPcsgvSlk/
1Xnzu12UX5QzLV9B8XkQa0EZPSmRvS4z7sp6sw1hNI+K1T9VDoLxdAZnyA7enuzG0K/MvgbLhcF8
q+UxX7x4VpKSl+Bmx8qcrqRiPKgJgDOjhoQ8Cw3HukY1b2VU3IBknf26K0IEW5sosiND5mrqagWK
2b5WQ/pkp/rrKFygiMwk+EqvkKxF3THLcYayRetV2fqNve7J3OzRIbMtzM/ZdO6TzMCHR971KjMk
ul7eCVv+XovyJnVT6GhVVBF3F7FHIWcBMF8kh0qssT81KksS2V5pMV+u2MaOLL3zlzL9gYK69hO6
uF5M3zooi4HhskYEcikQ+EWK+RJpWIPOY3YCitt72WBNl/U43rKiwbVDCTVaPfbBqFqBMfcrnyuW
nquOdHoo7g2ruO8Tbe/yvL2GchibBpMXilWYuwgMZzjaIF7SSVJYLZa2C8Rg0ys1ckBli0gUr3G1
mQpRyZSuqqj0QbRfWZK5Xte4pQetYzfEWbKLQavcRjZO9dLtCEXKyCJOzSWuvUhXaq8wIsyEsTe7
1hZjvi1kg1ADUex6O4+xuMFtfoS45GYycNzfwNwuRAFFWYtuyG5f2UZY21RZPOYA7qcY6qlD2Spv
6J8l7W1HX9FvmJ3a93MN2kSz9kyXYA5lHpYIDoua3cTCONVWFERRF4qh84aEzkA82eRtiGJAhVQI
PsvpZ9KsmMl02Z5qwqOM5dtgz3D+EkoNVnbpLO5eItgjmVwv23V+MtruqtbrO0ZaqiBV+dflCLtw
h3bh9+QX+WJcNEDuRvSDKaOfISiym1Gm+yyOfuM9m3j0lyVBLlh1GlOhGBcAML0TUKFNfVxLdlNB
TjDqReuPtrp6yQjprFKumtV6LabiW77yMeGH0VbNXVVXfl+Xg4/ZCUuJFDjvl1cBOa+U2ADmaqA5
SIHqZH5iAom3GWPgW9jr77i2q8CUIhxr9feoRj6cnspHSOBHruPFw3JpjYV+1ST2g5bmr5W9TkFl
Mx03i/S+2yAxEzaGicSlqs0O7PbAyZKDVXcnZcFRuRCsZfSAhUdF7TuGaJeLYpCXEhh4q5r8VJM1
1J2R20WAuKrGvpqVIcyG7FrU5tUwdBKCGqjnZa9aqRSBjQ2I9OzeqAEliupnPqTxrxim2YU+tnqg
JPoLxs40R9a29Ur+hM/au+w7NxxH5bTWGdq/dB6/5ebShtkEBhw+5i61+LrabN+yQGTs3vd0Rg7D
WrdBrEzdrh1sGQilhXrjdoUvtPiiYT/jr+JrjT+UadXe6KObIgP0Svzi21UCMzQLawmxEFyxZ+sI
Ws3lUGXFxsmxt9Mnv556fSfq8QoSEWzZ9n4xR3Q52nWuFrfYLDeEYmAbiUBbX/RR7A+d0fEHjJE0
aITAJMH2MQzC3IAIRKffghcKkzyV10ksJH86PXWUQYbmQhPNoavSU1RWYW25/IuZr6Ogjz8lRk7e
kuanFbCrmbmmlzlO6ul5+qIWSJiakU6HYu4IfT2M8l+7wd5NjtgJOye+ya2fcYm5BOeksxovZdqx
z6+sHPVNU5ddPiVPhtJ1yAFlKOFbO+O6G6LSd6flWy+zxosb5W6x7V3R2UA4dU4CzLidVId1jwlz
FYWLmQXmMIGTNq/LLGIpR80vLUp+xJb+bKmzw/nQpkFSax5KVlpSs3sbDc6LZqzXvbQwM0nNndF3
DwCy7tGwU5DBpc6In5xqeSt0pnZN31G6WzcXlyszRr6l1Ufp1peNLaEyWeJbl413k5mEQ28G8ewG
2UqrX0Ii0XsAYPKC0AtWz8IgVwqxY1bzN+ROeCmpv6tIfwGnZAZYcr/FS3kLT+uoxJYf6dNdIYzb
JJ6BHU2zn0z6NyndayuvvonOzSkLlAgHyvTWaqPfDMASey36N1eT1GATEaStclu6LWqJdhvUYwy4
0b7zD/clysNyfrPiKWgi04SrV1xiBfK0Ju1R2QqpfTVfV/F8TAmKlOFXPI2sYO2qRn+gomWXOo96
YaMYIiXMJJdgmqsm4NVOY9KGsY6otTJvy6YCUYtPjBn9oRW7TxAIBAiwGooT2e9CTX80gg+bEeWn
XC1f4mhZPLvQb9Dy/7b0Du4YeoiscgNRDYHb8kStolG8rJO8ePhU7croSalouIlooG8njKOaKQGl
SYhlmtKbLfOkS13uMlO9auVyoUsToKAirpesQE1XXshi2B7zg7KOe2O0TrPeIZjQQwsw6dS4gnRg
vEAQ91vtrIidNdmZafVgVRvtsYVWnae/aoXAvYlN2L6FeJic5lQZ8t4y5B9jne4ygMx5newapb6I
NoaKEMwv/2CwkkjLfmDu7lus1aeZGD8Cvcm3c2yTNFi69ABIkZrOEGSyDLUOD8qhcu4LNQ4Mzq98
mfe0ESLPLGwaRtaxn+zQaIbQdJpvRWQD8LWz+wWq9pxrF3C8QisS1xMeGjoDWjWDApTqGd0xM99c
2cVL2bceQ067cUgDTExf3GW7kmoDmClZLJHtF1UbNut0tBCcZLP9q2+iEFzYoa8H5tyfBEdXn6t3
6mrcz7PQA73MMAqu6heBqQDnRfvS23wP3XoqZJHzciofmeMDbRvM9tr+jo7i1cBEtceA5+xZo43G
3ZgCRqPZOXgEDArm1WPSmfcN2hUVj9Uubl8zw0UPnwfJIiiVxQRL7R4e0GNpVIHBn+G8rgdIoVkc
xKK9rlLjaJZpGLvdtTE7wbKkwRwNtIt/8wGEo8HkiA2PTW+grbq8bcPDInDvprgrJcNdNWa3ChTf
JLmarfWUFNmDVeRhBT9GUajDiPqqcsAttI92zElrrI+z+apM3yvtoc6nPaL55753dxUB2IBpfCWe
rfqb2v3oZMbDs3zmZViP5lM6HIGYe7k9eOn8FmWX6Zw/G7Cd+7QOHIh3S47nawUi/lqpHkXismKW
YOrBZI5lUNY/2e72hrEe1UnlYHxSxvgQKTjDksdg/KVdEut46xQFY6sGY/fblCrY49QrqzowjFul
JFxQ82uzsmH/XSbq94FxIUJGHxnqwzDN150WwXgegrZDokpfPcEQym1e8zwKjVg/NQUCZ/E7ZhJy
srswru/T1gFtVd8o/XMU3eZr4xVddJ3mHWKl5wqOGSW+ELwQ3oTpbraWIDfbIFd00gLgWxU+hdWb
0WVXiOM9d+jpj96ZHMuZShxZFMcuPi79QHygXOAysYuHnytHKIBUbLpXvrjxQlU560S0m6Nsv/D3
3NL1Z4EWi2aLS/Im0WhRZjhJ487sdwotWSMeAwMAinLU5NOQvuUYCbiiCmWT7BYSnIad395pRNRK
/Aur7sBax51iHqv6WsuvzOxEI4ThJDPIjZJmVVMFECD92f02mgmW5ZG3ZB3NF21Xx0+xeaPo7n3Z
v/TFPjJxS293S/3WkkZ2iUvVwXSPi8o5MJhz4yXdT9u+K0htO0vZDzPgnaaC7KXurDgJ7bQ5yfFa
pcHXGKQ+hXPRms6lUsrYm+c5GKr+0VmEv9gvUYz7Uofw/20c+uso75479wdddqocaZjKyPCWZDiB
Yg0gV4ZZ8SSa5RjZ6Z1Vmg9LrO4iWb5oOhGPaEKkzuEUtxDKM2LwwR965WRuniJLBTh1wGWWUwOX
6W2sOnOvpua4Kn1YFctunZajhbbJW/QxnPXHscO8IX50p9+LAfrYfKit11U1AfpC37uNh9PqQuHK
wAdH9hU8d9tMLzp6um3NFlpNvI9ys4bAWYPqk5XsDLc+Vc20R2JLguKeHKu90HkJUVLEQWo+WO74
NIz86mJCDRuHcf6jLG6cYaGwlF4aLOasMe6U6ZCg3kTp99vWKccYcmcRgqcgyUW74r44XdiJ9tjV
A+jGYteM3WWVO35BgdwSIc3MXwT9GrrW+ZbBmu+jbUmfmsZtqtXfc7W6b5uZHJ+uQl3Xnq4ouQ9u
8D51re/sBYcpVwraHD30tj5oF4NoP43JsCpi0iz9kywVG7hO0QO3kcdK4w+rUTMGi2Ff6QCMXTe/
5H8TNuXKVVIqfqZeUXM6dHQXSrKDpqhuWyrnJoneYDueSK+bOZw0J8xmxOucZX5rWQdtmK9pGu4q
VJGyTTlhnL2Zqpw2Y9iX0q9yeUrT+hKwZkwRZQxKewys+i0rb6M4fRzK8cccTX7nJgehzp5ddyHH
KxnzH2Ne2XNex2gheJNh3dh6wCThxRAR5LIgJ5OYuT2adXGVCx1Yr3WfudOuzGPyFVt4ajMPPsx3
ZuHeOs2+SNaUwJpmd25zEAx/dBthvfJbsdd7ReRhzgmvLXOIOyKlEiOMR2NPhublprysK85ShcSr
edSyX5LNou3FTuP/sTAxXg7Wfd/OJ0XRvcT92egaTye9EtOtPcJKzIO6mKlMaZiu3DGLCI994K3r
7hBEsg7bKtkN6MxkyTlBr3A/9/PDGDunUncfZ6c9EYA/WMZzpql+k8UnZxTBDJzbFA8ribOOshOq
9oakXmsqRGxqSjVdVWPzTKFpB0EWmcpTavFHtb65NY3hYih0qqUiKCLze2zrj3ZDAUkjDs3agyLp
ZRlxduGk4orY4mDo9aulEpdCpmXC+0aPH9tM9YVIjgX0bNFiXGWFFAq9SUx+7UTsoWianZgEadO4
Njt0415Z/tRra6+4PPKUyRI79XvnoVWrsNNoQOrHsqp+abDeo0OmVsEQ/ZBp7mxE0oOYtCMi9o1l
jbkx0lalPeC04pWYrPR2FDjKEBTWJSKrnN7HRKxYAnLHM1e+mMPA0sF0jf3GXL8pkRFEU3FZ1v1l
ZichLiMe4brnWseWd9ZgQpmpPdWlZ5HuUxn7cXxI+JsMeHtrDKGV5KfTfyHT81T2KoOkn7T7FOnl
KxYZVAmWVzwA9rH7VHecFpXy1sztabIw7+OJGeprj2/TrKg3abwehzJ7rfi2KaJ5mCgPBw2xsTfo
ZLxpab8y8XYtG+Uya6iezaL/FXXJcUblGbZi0YJu0O+bpfuTNBKDHTW7xkIKo0kSY9M2f0nVfDbM
+h6930MccZeLM8HplY94ydwbRnHt1uKHUmv3WQeRtZufhmRXjP1OONexOjwM9r1p90Fc3ujOa875
0XZvltaToBdBpOXHOOZIMwR5eBYI80Ks1x1Svz5RrtR5CawOu8JE7OIiPyztnyESQWMrTP6nvoVD
CiVJe5jYdH5WI56NUxU6/CUoVm/iIHAVLzF/JJG+i623YZyQkGEBIYOVkyxl21ScP330rGZkDUie
bA5cO2kCqOq+WgKai40TpF/qYAd6AXtbG07CVvZV097H8sYak+8RTrVQjZHOsmJqeejz2dPboTjY
9rJcI76iYkQhiv1JzLcs4GO9roEllF02bXT6YF7f0mx70MNuXF+ErLzEKvYk90e7AXoavzoiOi35
cCETyXRF4zFA7i+us5fZD1xraJXovkycQ0HWrcw1fVxrfiiS9XHVstPImL0hT4le3pq4UVjJoxJp
F7Z9m2Iv046/1+hGzJxhhEp0z/142cVNf5CSDUXNA7vNg3UaDq6kEmvc6cTNmY5irLzq5gcnVgiy
v0et7Tm4UBXjc9LEfjs+pOTpFQ82TU+GpESR3bGUvXR1vXxR8bRhn2peCr33W/fS6o1gGEhVkNUn
h1w5bJYEmI97+vI7Nx5NKjxROl9Qs/B6nX8BmGO19uz1T1nNe4q5l+VafO8tFHuFE0iTpmwfh3lh
+DVGuwQM7XFWrcNo3JbQ5pzHKa/25UgZs/Ua2geduC6tJ6uinFFRyI/2jiK+TQ6c6FwLVwrhdQv0
syGBpbZUWBfu+KwXzfUyUtZywXcUEeVexJ9OdVB16NrdEnZEyynd8jTtT8pIA0XKgerstOsb9z6a
OtwyOEIqYCtRnuxKOzsyovqQ99ZBl+Uhs5X7yK72hU5zPemmq7Yo76cCNxE5JSpiy2Tfqh37nGbS
gKdSuGqhotJ/KmvzAtnqQdZlxsE92D56v/QqaacsGMv4Z9ZgqNrHL7Jv7hEdXtiLHeqKCGs9Pixz
fJpV7ftYw1igEnMoEvfRykkkhZqn1Kiwti4znJ9zy/qTjy3Vusrtf47qNB4ZQsAyaWQMIZPxiVbp
fi5IzIUy1AjuWlCQSnejGcTTOkXpKa1jzGOpR7dtc4/gtgfcla4HtU1I/QYzJyCzDuacHFas60Am
ob/SRXTANuFx7GvdGyfxVJsTtZVybXzR5Lu5aPZd274Wmn1j9oQanX1TReRoa8IbqQw+SMXOfpRu
SrOg5ALwnHdVnmLqE3cqJWxb29GN48zDZrafLl0j3+vr/3B0Hsut60oU/SJWMYepSGXJOU9QPr42
mBPA+PVv6U1vcNkSCHbvaHsxQAFbvDiK24mkPLxhtKzvbMqx4yqH8eqn5bss7M82CgDuIpXdW8Xa
JaNlX7pg2XWDc1wbqXe3jMBkzCvkldpuj1aUZrvBGb/oa6+TqfH0eeqb/1jYwli1fLcNbFMcCYVf
srujV/vJ7APvMTXrE/Le58jLmXm9iWAZz2A3hLlnguhJAcjKnACEcNqsQtP8PjkeZIlT+TjRapE2
Cm/GZD0H5lK/9lFbRLiFpoFiNqDE14JPmkNu2/2Rw1CgHmp1dGMq8jNjxBS99N4caFKxtAnP0wNY
exLjRyTbf5EnMCtUYdoejDT33qqgco3LOgxt9QDMu2b/stnpw5/GaPp852q/AE7gmbjMnnKuXcix
Wvomupr+RMqHCTeRam1+KFzuia1DllJWii30SnqC4Gw+7cEVh2zsx63EDfHkD5mgvEPQxJ1GTXUt
MqdL2A9WIucnRcWW5R+lsXpnB3vKwalytQPZaC7mSriHnVfZtssHF8jT6fIddrmKiPzhaWCjPWaS
RTGqS+fB6puGBGvQtq1h2V28+m0QL+VosAAU0+8UdXncTv2tyjuKcySfZx9857L23AOlgJMYyiXb
ln3pTbvKDvURSKkmGKMaz/DMKNursHwJZqhMnqllQ7QPUPEypI+5NZvB1qBNaE3CYE4vU+pEXPiY
Jxnr+GlLk/uEo451cXSiGZ5klOaj245q6xZ292yIqb7n/NqJOToDijcPqi+1JJiIC7fTWNW0n2YU
6kFdjyzhgToUwu+3zRqJSyT8IHb9lB0uFBXVTELa78vtiE4la7Rb+CKurTx/iMrbPUf/V1LY6PRr
xxhPbRd0SHbKnCVfWstybi2V3lXFOpibPo1oNAftCB7czqqOJmDgtmrTdC9sU/wTvgPJSvqLepX1
ok9RllrJzce8XcgYYpyaAR8W04Y0MsPDmurq0g+1tXfH0duES4Sn3Is0FJYfnWoDQJckP14ooQrE
xoCfODeG61ylTRLcIiMLSrKet0OeBdtFDtV5Km7rCFjzrl3rYuuMTL815vo3z6u+vGIKNnroxz3K
D+MGG1ovnjf2MamrAJnFWLzZmrC5JK3JvoLMgsBZ+6ZCqTGWTy75An9ZMNaxVSoZK4wNO7Odqtju
gCt1rsfL0gy86LW0nsuqRrznjFXb7wmenHjNDnaH12yp4QBJqQmxHbyuyrrXRe2d+LiL9BoZsvDb
mxOvKODK0tZJ68RO5zG6tL1ZYAF2AOZbCVxYpuXZKR1Tf0emQdbka4rmQMJwYLjoGTKMaizfu7oy
3W+04+usdq67at0dpbesJaRRUHfvq7GK5qHNjT54WaPe539E4qlLxh2+iPE9IKDd+3Nt7c0QLYVh
weCFqw6XEwlKYfFYaBJVT3k0uRHTiPDq3RLwfrwMvVHemKGMMA6acNcoM8KkLRAtwKYhaSs/rZaq
2V/pomf819C2Mv+34nlmRXCaaIFy8okAYAwWzqgyuW3bwtXfAB1Dfx3V2osusbyZaW2zhNpYH+jG
qaKT5XdTQ3BX1Mztu1m0vhQbYp9tD4DHjXrJIeqnvGk3Xe1G4HrAb6L6LPAtA3pw8aTDrxFAm7Gl
p6Yy/+OwBSDEyEr4lTZtkOnucyi7enj03XGOjoabu/27EJaKjmUgbfEXcPSX+6UR8/KB7Vs5p9xv
hI6VDiRJre5QewdZj73P09hmGaL5ojbfmgi+7uy7LBZbklFDvVGLcvsdNAdPjWNOQfPpqc5WT2Uw
zi2DwIyQrRpQDhMX4AfwZRrh0Z3qut5Jpg77yjZTg3CQoISSqG65GJ+L3YSfyg0DNhfP7ES2ze1V
pdDgqYtMPa6ImavMY0g+J9ChdptaTXvRGiEjhFWaxfDHn9z5W6xQAaQcPp2/wRyG8befIyPP4nWU
Y/9ZoTJgmHTnwKzAHcSqs1fDHEYCG0Es+DrMtvU/wogLH4guy9buqPVsMoLnvrc6L43TpP+p0J67
81y78xOJNgN5/K2v8/vI720y1hswcBA/xzH6JW5D5CnBps4WC5rZVnKEzjWWVaqbL9NuP91x5Vrt
gJ85qsAyLMKbpm2pGsAj1chkRtNNB8cgg+UsGmkHz5JbsCJAczR/SYNb9BPabzvb6y5yutNUwMv9
LUjLyVfMy66JOx8Bq9ioYFSIrnJRZixp9mjErRwsZ+cGiuG7H+0lP4dLa3V8OENjdP/aKqyzXWMS
BXs2Oq/3Elrje/uvG+liTJxemN5bJM1V/Dh9MV6DHl5kvOnlnQAGR0rR7Jc1y8C78KXVTBlu0aRJ
l5Wt8YvZMAzffHOeqcWUBqj+v0a3q/kMR7OKu9Qch/RS8lClB0vmA1lAa2YvybCWo/5e+bfGR1Dn
XJ+bch1FT/qAWXkxfSpL9yeUFxXP6LnW7BD6qDnRAqKCzHq0RmVbA5VNpTncq9Jj+EubIM/ehxYe
+EPOwezthdBOcAkJ9hhfvGbx2623ZIZDOlxVmu2XlU1BPNUyZTYedKfima/kv9JKldzzYz13s0xF
ntPxB1qzCnP+cYsovTlQrI9a9dG0U3ZqH+Yyndxj1Ifhec2lOtlOKfpNJjvUUIaerenBiCSxPELU
4V0KM3rHRek9zU1nf0QZ3DRBo72I4evSt3Hu9d6XzKplOHjNdlILnlJLdYA/ZWqQsBDSw4hqbczC
O7RqjDORMM/EDSNoc5ciq+7zomr/5Sp0Pgi1gIswVBD8tlY47GoexUcvd4snB7/CV1og/++NHrC2
CMeCeWVkV8YLomBQTFfcWfO4qCMqfGD5ZQjn59aMDJd9JKTKZolgAOIBbQsKobQAr64zqX5s0nem
jRM2c4SYQDg78kXsOBOLuuu6IcPeXpTho6/bcX3RZd8Q+5HWv2TZZDrRo5t7xN40q0qmxXJO1azS
eyJzu/vUMvqtIcSHK4dPxq+3NlBdrJSD7q5r5aZ28XZbE33nq9pb/vDmVStyP5ypTCWR2lbaCePK
M97NGYLNl/57FgXDpa+Xaidt9HXNGDyUROuyT871SRSIqcwaMXyzDvKNXpT+B7xZPtSGwgC9NAfc
An7s2eOxrJSxY6gyNkHQpGfSMtY9b8P64gmn/2K5SBn4u5NAgBervDUSLxdgVGO3bta8Id9dWNZb
p3t16NvJeMh5G5ixmZtTeRcUwroiX+JDLPFe5EuaMc4bsGTjeCQfqXz0wOn+LUY1vXXdUnVPjlm4
28kTo3UMNc9W7MxddUVJgLSn4lQiC5676GkxbOek/cEZYstHyrxB4aKSlGjNd+QketM2+jfTjZ+s
qoXIGddhz6//N9atscujaAVMb0BW8S7cODW1q9uargY+3uPsKzfpwv6SAmr5Fc1Oc8eSZFjAUgs2
YYzAMA+O6hzSboQRN21YxXoZo60l3Hev7+Haa8e7okJHVc7L9KFNQTAmp3uzO+BNM2jWc28L+aS7
NbtNg+Omtp2rLu2zGZUsKmjl47aiSmpOfXfTdtHjanUXRhsUAiLgHovm9W0YQtQg+UIXk7B2zdDL
JJgDujbJJtgIlyXOmvnEBzt9WNfM43Hz3Diq+nu3L7xN498CJm9CjblEcIqozkfsFnQYfUIvaYfA
Po+D98A48m2UTEkSvpHDWa0xylKiwoqWGTBgoB/xNW88b2XxMy0+1ZzxzZl8YmXzkBi+Wp660TkN
skFCpIo67s0oFmNZgVCj0+Dx3lhhESRRbZqnuVn9ndf2qBjGYebdA3JA5HfNgl808cTDekdmfACh
W6RxxWsIXeXjHBFD3nY8whQt89nAFx1NnRU7fybKEVX7GXoyje3VErwEq3VLREiUEK3wEWkNYsn4
ug3DuonLtPuZYA3aOpgvRuG+uCpQEMXqbfBXJ1Zm6sWL7c5bylWL44wFOOF9o5NCtnqfFYt3Jp3O
2CMJmF4D9xaOY2h3i0zi3NL0xHZJKnlXTA9lqtq456Uct91kbxrHPuL9avZD7x26FNpjblAP5hVp
PmkGN6lp+JJsCHrM+Z6N0dmuvvXVK+JHiY+At6K8EvLFXuPCLcsjyLqFUKCA15AMJlVR7hFywBtk
4yWMPKgvsGu42P7iCloT0sJzjpwqIy4rhqQizd9tjG5oHnhhy/UlnYs2cUt9birjObBh0dvgI3eA
vyHHD4TFeZsoSB+QeL0OLhjFOrVPonE/Uib4m07BjqXbjY+y6ZC+OdX4kEf5tCsH20nM3krEXM3x
FNXvXLnOlkpwAdBLRE6EkjFePCgVU2p5lIsNWc0/I6xStnGWFS74CdsRRbbI0Zbid7BMPykcM4ix
RDm0kwU/wh7urWz5RHj70bbdZz/093Yf3mXpcA+KsasZiTeaaFe/Now3+pXvq6CGPAzrhbzzEIxo
eLN68ZT2prMLVuveGhdQs0zNf81UhXvHy0Af58rM+THMKuQNFaXJBqXyo9vbwB62v8ZQTtVxrkBp
N7R8yGvgFhoRjsmxCMm9HrTj7Radm1tNhCVog8qeQMkUzIJTnnMM7Q8ADuOTiU75rY7U+tq77vhE
xJWzG6OxvrZhpPcNcWqXebTTANq8QQUFr+WF23rKu+XRbBUPpT9Z2ZxEft2hEAteLcQ5RL0vZJKy
Jfq6ScRaWwBEbcUV3ZnqqjxnLx3T3KxjgSjBcvVdMXfGmzb9ZRdmpkr4IH+k6UH/BT3bJBHjx5HV
C43ftJ602S1xkbGENkA824Z1IPG9gZjXmwjKX7I0xkMKXajDdsP+bVPSK8+zaD5wIhZxhqz0verh
QaZy6Y4sxe12MP3+XFSs90WRJhmKll02VPAx/V3hzW7i6bXfBYOzPJBv6W6FYU07kJ2DXFtwXksf
MyFRgIAb5GGN8piNYr/UgbmpnUofkHHb7ELVN5zUejcM9G0jpUMesY6xuYbRcQEtPZlkuF9VwcfC
p2qRHp4WUEnKe5U9QV91DmFq2+l9Wgx3YJSouo2c527skTzI9NFd53ofSbe8ufr5gf4F2R/7NtFR
8dxNCOpJKkGTPjtJzdf1Ww4KaHydn9fIGUD3gh71itsfrTJFcKLNbXCDPhsLoLpv2pz3XHHHIA7u
NLGAedGyEVN78GaMqkIfC3Nc8QeEX0qPP61a4HYZm/doMlACpfJXZ+kt+OLYlu2xL/udY9TFhUiH
+7UK6OHrCGehUmoFkEfEAwbO2mPOcqun2+2JmslbJ+KZ6VruneKJutATd3QypPZPrtr3cgTaLtX6
MGARj1tvYBXomk96qN0dETC/1pwV2yVwf+qUI7QOnRmnMxe0N3RHu3Qw90EzjTcJiZhepEijLUsP
7k6vtyakI+m7p20RSwScSNjr8q31rGcrrNCPFRF6xWW5BGPxXkzqUNls5ctg/kxmsQ2bckRR18k3
X3BBI+PIE09GwBO6POi5POMrpUBu5GJIbyKVyS0plKXaOiHR6ZFX7FnLaYnrQl/IFjzVDrNuvbRI
E3rIN1uJU5kBZoXhFyc6HoPyai9LvMzhvZmLN2uZHoZyPtguVPeSWt9OuQDjTwWUEoF2O/zEaRK0
pLbn+VyiaqYXLJ16fs+mjlDGDnlMDQYnv0bXlFmjj9iF/l7TT2nbLNFueIEOXudAWhQY+cI9MV3T
QBAhFhj67toVodrQ5pyRSYUoNLWDSxVY+zk1aEBtHYNVnt+kKIo38En0aKGCbalWF2VKix4UI1W8
8t628orlaT0DMbUIkxdiesa/zL6pERvkltgKxtifWKFEu9wLJtfYnqxH4vadrVdaSQc0jBZj/u5l
OSQUAWDJsoZfEbXBPY5kgkHF+L3U+quooGxstPux1CykfWc/lqPzKMt+nwqsmOYUPWcmTZXESfwS
SIc2JdBlnKFAiIeBqjGtNWNLpj5mFspMYVtOXSeRsEXHrhczr0abqt4IOGdQNuLLstuOQevtpqg6
kZ+iT6GBotoR1ro1ce2cdUsvbF+6f+RoIkML7de2cR3+Ori0tP6r7Xxv5d61hVPHXwGoKWR6GJb0
xDZ6387yXkkGIQW6ngfTV5iKp56lcbt22X81szrwZn3s1/HTXkuxWbuo4oqzho3Vy0cDsVho1Hdq
DC6ubf3NJEzjlDK+UdgduQcRDHjurswBmdMi2pJgEsTDQvYliZ+y6//JEEX8SAlBszr9U7C6e5pT
f5w0owiup3IrbNx33PYPTllc52iUZ5XpzyybJQZx6yMHLoMoYZ33m/UTM8XIpxIeBMr5x3GZ5t1A
GFdshkSgVdllYpd4xO3jXEOWYDBfL7b9+aybesE4AYkuwQAjKg3Jxd0R67LvB7zSXE18LrXzn2k3
W/I0jX0KiGnF0IzuuZzN//JAfcq1RizZVi+rTB8aZ/kwa4wWptlDrxn60eC/i80h2+d2eQzm/KzX
+kwKhYpxApgPsoqOtaGp97YzdFojM0c7RWDGoydBZKd8O3bIdYo2P+WTPrqNZSdlhbFZBf5TKhre
/nb4K4rpmcV9z9V4Lyxjxukw/5HdfutRsJ0D3tnvnr/Hn5Aw8K7aOsX4y2v4roYL2kYls+EkozvH
CpFnGU++tIakbOrHQNc6LjsktOxr3Si+glvG9cCBZLJsuEGnozWiATW6/EBLkA8D1BxW2Zsb4VUh
MVrCTqpV/6ZdJhNr7r60MW3xO75hBUM5Zt8bYnhjzrkGnf+PvhO24qlotr2BUAWozLjUEy57t0v3
WlSwry0pj7BFuFUgvMcwrbcZTsDrpNaIcSu/FqZz8qSNhGj6sWbnQ9aszkIJ2AF+F7Q3eSyBXG/y
Vjvu2c25OIGxxkYnAWAQwnnEKsUCmtjaxUueuo+jsB5t0apN6wobOSrHN1g81B65s0kZzG466Kr2
smOahxoGmdvHrVj7pH5L3YDQL/BOKcsjyQCvkdGcjd49BBpBQG8fPUEXaRUy+qbevm8LdG1VyKuB
svdSY3NY/U/IhY9oUZQo5TyS6XHJgNnJhh7RT6y7Zma5RMLyHPp5msA5yaTvmTfM6ZA1NhR1ZJwl
o0DcOAZaTuQQuvcus+/dDCULKGL+0zSWv6Gm6Vj3Vb+h88M84iPYFwPBa7xi8mtYGr+uP+DWGdQL
wE63mQkwEYZ/VohRx87BI4iSzlFIO6YLj8DWc8xt7/8Tafto6zaJ9PxTOt3ZCDWPnH2n7OppBN6N
9Lhv7fUji+QWgGw71ytkuVqe68FInJJbLbeHL88WaRxM2WlyhySqXHPPQv1IlDrGqmDfNTlCChFD
qW6Nwt6sSD0nGHGKtJGEBATKc7U62alcfiN6qFCw4Tnj1fvShPOHJSYdj7P3rL1hr0zipbPuJgcY
1HJtdHdHV0gAnc2x6ypMCvMf3hK8jTDRscypGs2X9yW0n70W+YCnvLNLJsh+auqnhVMUE/55aCgs
0uB++De8ez8L4Maqq5JoJ8IUa5B2v8I6+Odp72OxfXAQl8OC+XAbuf6B9MF00wAPAx2b1UFn1bGv
gMN13+/s1v9brIpHWp0qSLDcNQ/1Gmy6fnwNy/qQT+4ZWP0K9cshre6yqE4q7e/p+6DdT/qnLiXP
ybIMdG8yjD2jfrAGt94KiYYjyqb7aBFnbdXHXHgX5+boRBSDsMjvvzxEXggxT7UE6C/nO0A6hb5H
7XJOrKEHZ1OnzVNd92+tMz4IS0timm7eJUFg/IS3enDyfTXMiP0axpbw1UM80Np3wToeyhAFUlMi
PEeBnhnd0XeyS2+OR5Fh0uxCqPXg0dF5kkXGdpjlA4MzkQBp+Ji2w96w21iG6B6JGqISdwYqNGrv
zZhv/rEMX4HHzNdU890czbtlFjtg3JK7DCXCSox0wsV/X0islmZEgXaV/wSKQ3UTlqAJjBTieiY9
oUracqyzLMb/2sL8Itbj4rjVm2GOT946L9sxDIzEks1xDaZnxxt26uZrd6sPo+gSMP0tBihmdJ1C
DVps1JbjHCp6Yvr2ZsYat4vvIs7B6GCG4sHpcEGubXYoKv9uFNP3Gk0vILpsxNW5tasTFM+p19gs
l/DPZIvb2KvrblQv0EqNd5pKiLiugjszMLe+43Ntyi/Ddv/mUT/7WIY2zui/g1l6qJqyvzXjiuxD
C9bbpoFeoiwkRG3cNso59wpld+8FJ0d73bZy3GM327s2KHbL6sFQFjFetUNq4i5wx0/piWOms1PK
JVN1wIZeAIANahEuqKT6+dtsnZM9i5jzscuM9c+qVMKmf7GYKPrCTqbMuZc2+8Pkj7sxG0+5ufzB
K3pYpPMrQdJQP6gD5b/ppiSrGpSuWh9FNT0t9jOVBO+uaTJWh4mPJfImOLdR9ntq9WI1ia+2M6Gs
prPMsp1NJAn3qHohNvcRnA4CMR9O7lpu0wo8Z7rhk0IiEIYLCWJkFIjjBFouMQ0qGUV1BP76l4ti
2/d0d1BU/uzaAhuEmnaBWB+i0XqbUrrN6rU9yNn4z8prAv1k/RSZ4hKapZ3oTr56BRtgtZQ7nbaJ
v/oMcqN/DZf1e/G9h6gAJAGgQNzF09eiQyJsckXhZlmAEbV7CqzxiK6QPaXe2zUpmsiLRruswPmA
Jmq/BS+vGem7hNHwiey2JEVAMGYTl7l3TVf7u5XWP9mgKo30Ts76doL3mY+qVvcr8LTp7guoKRVa
23COIGJ53qvmvvSpuODhvARBGW5LCBydjz9pWz3hTL3LMcdhIOiOsy2SvAkSNau3xq6OZCv2PKCp
iYSsI4hLz4d56P71jXtzBDkH/FYm2iw8q7a6M4f6EmKwdvTTqCgIk6t9TP3lHOXeo1FlXxOqmi6C
Kc3De09+zBVNWqI9VxgxnNsf6rs7ObVnVbmHpguxwRnPlAycqLA+UJ1xxQydbnw8wO3oPtmBmaRu
z9AbUj0cMEJPU6Qx2aHLsSqz2CmkwXp901CiViXOoWyd7VSVf1kRvvhEnCY1to0kGPNlZ4eYQVkL
6rhpQMS89pfIaGqH8ZonXc385kO9gN728ZyDHtpiecbujO8bx0BWFzidXBiFThS/YRverRGsyRqg
YOeOKQvrcRLROVjb3yHIP526OJlWzTMI++qEeAa7d3MgjKcbH7qBjGP+IKToU2Z/5oOCwBgJ7yvH
ahuEeI6xx8MZ3pxjiINZB9CL5cb6bFjqQVlNghoWOcEg/swJsdjc0bSEFhQ/dBR6rzz42yp9b6W5
L+3wkLmcppBtKpv2IJIxNk/0nqVFTik90hmLbJX/sx0UZ62dKCfEXudP0BPCw65o1omcXJ049ZTe
qTUgwHsGn0Vm4ENdsrBZ7sihtcR8P6bYeSJfM4fVQXPtZKbB9u3l3C3a2Ye+UruODsxH1eKtxML8
M0q/RWxZy9jqAAhL06y/A9yVJBXR/1b2dp6YqHyupt2T8GCCPhHI8NGnEtlAJbdkdf+VRnNi0Dtw
OW+D6d/cTqS0+PuxXn/73IoD0AxZ7eGMjz3sD6UKA5YJdBOYFbm/raBl1CASPbdPS0PeZwf1DZIH
Zn5NNSnujRxiNdsHBGHHFndFUTAA1SVyKdGrvVe2u8jSd2Q9brACb1Ich9RYb71g4cCaDzWxH4Ln
XVTt9eaGJ4QzGRi1nXB4MP+/fo5XnYK7uqSFFHVS4FqqizkOrEklRl4eUQZtcgf1ktTfrSn200gC
hYdHE6dNZfsbo8xe6ol1UKf5xcvVR1T7Vx4O7HzORhBOEjSYY/B+OPIkdXaW6KlDFi7jZ5xMLl03
NqR15cO6ZJV9aF0ssqwGKO0PIU2oWei8V9L9iazuWufdFuyDMd9v8gQUp/ipp2aIIZ/zXT+rbWFH
u3y0kaz1fF9WQuXSjsU2Lvvq1NnZZYaDwf70WMsHfqtdPcNfLJP7Z+TWEaFUrPVwdRE0CskvZoi3
TkKsAfcEqkgm3LzevC9K8CPAn8gXb7nhI2R8baaXZvqJcqTwATihKh8KgCFoIdp95o/CH+Oh/lVZ
8CI7n/7C4N6a9auf651Yp1+px52Dhtwbs+04YDmGMf8iEwBKFmMJMMN4MyNkT35T7werOji6JIgI
fWptFQx1HOJ2+MzktTaz/cCbRc3Dj9/oK9bQpJTMCtDZqPgbL15rcx+g6roVka4hC0UUnOBJjkMx
7Mfwlb87aYrlacSae0t0WIbvIVi2moPcDdk57Nu7oKnOjWRDq7LnepXXaJhPenLOJPBfmnW5YpWN
nJRREagbFFMXy9kNTHJeGr7OyTkx8d2bMtvOYZiYLVRHOj/jeMXYlp/aiPelMd6n7kLQg3dFtWOh
Lw2uswvUbaxnsYb/SulvJPHxEU5NAx+rms0XlVpnYf2Za3m0V/88MFe3gIDFQspHR5LFRrVcgcH4
xUPwG3kGQ2i+Y0C6LwlE9h9gNJ9Tu7qKTl1zArPbennAaAHPfIoATsIVg8qNYBT2PoMjWCJQuKl1
4GyNfR+oB6d3Xu2APekGlIZT8K/W2U9bCtxvnl+DBtTHyrMuxVD9K8P2hYspmcth15B4tvy//NKi
uibcqsz8vtGlgyjPVp4+L9mC/QnI1p/KD78p3+0itGJkUddSoCPVxnOU0YGW8cUs664deINR5bK7
8SpIltSGiQSBozwTnYBFyb/L/Ibdo9lbUCVF0Zwbsi29tkhCNQDWwSMRjK+wYPP1PHB8LuW8/JV+
6cJy4UnozLea/ojA6v8kWoiNsSrSFdIvm0EnK4fnCXyepNaDlmhJp2B9ER7vrdQm/9YX790NzvPU
C7F40HxYuDt1yFBoIdOw961HImqF5S4Dj0ct8zQo49Hp5gfo323uWo9B9DW6K+72huhs783PwpvB
HEVMwdbgeNyumAHpxuFfJhFbP6XeicqxA0wqfWOZOVY4Rqr+SQzFN6UTcdA+TqbDs1GeLBAURS6g
2S+JIfpti+y+wrBfwbr6Ytr5bXp2kGsP4WnILdaXTtzNHTqtUR0Cp34tcue0YIdYMl4q0bAzUKWK
Fb8beRAOfHDvvXZiuu8Do43BDcPNKMwdBGlnGf/hkYmBRfCKZb+z6z7M+XQxu/eREFVZSL7E7MFU
5QmT5IGN8s4w18M6VncjBrFocfAhkz7u+relA9EMBA9LQ1RS9iEZfnOA4FEBOxflz0h+F7B4dxzg
EAZH/TDmnSqX+aJrbxYQ992xxn1va2T1xqNpr8curd98PRNlgokOFa9Rb2cUTnYXPAb9fMDRhRDs
iEXH46aU3CdkD/Tr31pWBLesu17P27amzHVlmC3PzfzGi+LES+JPEDVit8YmNF+zMEI1ilJwYYfA
jBZ10WvIi4vFOcmjRW/93H4r5nGf1tYhd/TRH4qdoYrYmnlLwGeHTB8WnifylFMCz4sxfHSBP2YX
Fr7/zts1yUTEiQ6vzC9HT4mNFOPWrbJvZrGNq4zYQXPrIqttAc3+R9F5LDeuLEH0izoCaDTclgQ9
KVGUoaQNQm7gvcfXz8Hu3XgTMxIJdFdlZZ6qqASTXHj5mGzMUt+GGKc1DLz6RJtXjmw01NzXVmh/
+EN2aUaBbLG/YsU+tJNM3W0YIJ1XwxVv27k1EXVMrDYNTIzcUBsOPq+ObOLnRL+LWZwL5d5bLLZd
WBAPsX7Hgnh9N3vI04dYsHiJYCg6Mku8ZvOYJMwZa20TulcxqHcjwgLsdMQ8oY/bYmvLej0BgSgC
d8uswyMDhkr8R1fA/Z3v9Mb413f+qUbyFOLVgTHiyXK4qmw6KuwRBVJbjkl0hW/0YbD7c2uVT3Ws
NmGbnOMCS35h/C6jkGiU10Hp91HP92xm2snC2M1Nx7AeGhmoKGtsDungkhbMNzEG69kMjuDYj43/
5Y/JAxccYz6QFGVO0Wg+ubqOETvf8GvfDRXdEC0/WLtUrwIbIY0MDIK/2qS0/9WYbe2gAY35OhHJ
G00IB+aMA2OISSmoDesbTrKCAMjQuPF7RcFRB3js4O9gMk0w1AWzYijcrXMUFSahGeOYKDbeRjiU
K4bADI957PyPMie03T0uLqc6bI+T5BW2XoA/4bjS5BqL8cZFKJDZLjfrnUtF2qG1eb5zkUwFmvZi
TJck+aqaf1qVrw3nnwEASXEuGX7xJUd6oKHRvVmPj8TqPsPBPbBekflXPDxmjfFeCIuSDkcDC1ig
BUznInbWtnXKhNyazbUjnqG0X/hHD02qNv1k/ytIPrDqG7IMozTYFXndngf1rWKS9sm4iaEyTL6/
MsJ/XTlhlG6Zhf6jhyOyW/9EMXFW3z5bLM4UTetlTYUAFl5SinEH9zdtf5gbVL4wrkhonSEx7tF4
wQBy5LVJc/Rprxy73iXxwddCD0MDBzgvlilPU/Pe1pknanJ5qexeGOux6TwaH/rU+LZqruW5Kx4o
gz8CbNcTRwEnAplXR1HBWlX3lZr1VYklc1mtTceGoeF/WzmONTOsKIusYt3B23JNPH8pH7UWZuug
i8ktdk9jm7xmLLvo6kWtTmBDYHfRIxBSTXiv+KfZp/o4ZeU54AMdJEZsgu0YWpA0OMxq2yHcfAv8
7zL64GJaq2WAZzrM/BVOJ86WbubnmrtpZ2bh8qFO9zHSP0OU9wX7+2dWGsZZewFjEHsPA6qptvzK
NaL1Ul4rs/qIdOfT7N6QrbWNnPydH2vbzAzviG6fofM45sm/dppe82zXcK+Ts3CN6AMk2VbSCJXR
M3SwD23Iz67eeH6hf7WR+9v4JafYiS0Z6zr1/4Rm7HOYW6Zdy53WAiiyAPGsXTbQe2TZudkyuBHJ
OfCpxnIxPZA7i27OOPmf9fJIJln7GkWGg5eQOSG+sQl5WEYbJ3WKp7YUmcdUY/LYvhBi0ZEaicvG
OZmlow6ybGFywJ/atIlxwtXkS16FkNcXhuY+J0LoVaqFomHT2+MZhyxhgPpI7JYsfVoFp0kzK0z+
bbUedYNEiVAT5l3nC1f81zwljHDc8tOWfHmZvijasrhlVZFsfXv6GkydoJ/LIFCMpJnz0VaraApe
u8riv0TH1nZZXebR6naVQgFtYqChgzGewk50B1Pg/kFhAMW94JzaCrIfqt110Bl7AxVN10HOfMKi
oOzNaItxgL8mY5CFC/Kxn5yb00c2KmpmUIlVG18SNww7VpXEUy53TjifLYRDDlryuV3R7/rG+sJ+
31BwsgjIDlgyqzDQNXaANJh/sz8JfoHOb6Cg1RJxzpg3rWSgX2XiPvUm2rVp7RN2Z63ZpxYSk2Sq
7nTPTt7tS41/Ak2VpbVby6m9sc0PAJ2+HHQSGzkkbvyrEExOpyX10xlnt+6WuZV4Sakn58r2GH83
CETtN05GZkj9Okwlqg7JKpU/8FdjZeczDXwjWnWlSUqlnb+TkRemnsNxM2e0toMOPiV0MoZ9Y00s
ULsq6Rz4en4BU1lkL8Uht9KnARBUb09PyGT5prbBXBkmwX9MHoirSbk1ZXq2C3QxppovAxZHMxnv
UYPeEOM/XI8qxSXndIcsml0GsSX1oGt91/1sXbOsQPby6wJkuh2sgcp4M8dRBCaMHZonR6NobcLm
l801ZPxoodezSl/0Nvljd8MlThsCiu2tk9qz5hS/ap6WWwhZjCUhRMj68scyBPb5PDwQLvDKWn36
DhkMZZKAd2OGVFGlcApnf3pk6dgEiSo0BYVBkaMoK6yEeW2RViTKYbnzQYYT/gFYzIcxqh5LK7zg
bP+dlS6PdKXffK4/LArU2AJP+FqXV2xyn4u2VSxVCbuXkZ/qdViBZmAXbbSebB3iJ6OOoXb8FbDa
fj2EQ7gO4+FTb+d7QxptnOevZMl+V363raSCFOT7D0WRXGTEMUcTE636LAIT1LEXB3PQFlhiiwcB
iGGpj/FWxgAodE7lteLVWsVt8dX68nnm5c55sfkWwVC1kpcxNAz90BlowQO+fUaBeN9yBYNjtLS/
DNv6ZmqIvHBXvrllY6+wkeESjEHJ0O9uWolyDckdRBgxNNz1f1GOy6Ya7Ar7L0kvu4KlleGvYLfV
vsnGPwSAYV83kjRW3D+Bsd8z6KY7Sg4CcyJQtcFrFolTpQJtHlsIjJkjc6+vVDmbkv9BwA/nyjBS
fSrBnCKdLqGdkXnXwZP4vUblvYz0B6mfTbBL3pz3A4eCJORL42zHHLhGIrYMd7Zhr3E7p+YpNoN2
50/lSzGmX45LujUr9V0KiXoVj9SXffBgVDRwwKpXA1SUdaBntHxJv7V8/3WerMc2t37yzuWSKrw0
za99XX5WLdbHQjCFZK+kF8W0OFI+lzjKQOjkyhsaE+Jz6Atc/MWpyvwHPPjnepSnuNb3hupslOUP
doto23SynoHOvfYOvgucP7d86n6SLnycOmDlsX2JYxSeDM/7kt5SoX6tI6QQKdNdVHaPra4+myy4
z0P/plfyjqxPGaoZJwalW60VSMzur8RsewiHZvQmicobxXq3nx0M8em8M0Ltj4nWKjYXoCORbQLP
BDjN1VQEFYF+qINjE4AGiKlrOCx91R2aEno6dsEPmjCDqBHpP8uovsqE2ZMWc04yFHsYh+wWx0t1
OOM+1SSEvrjm4YjN+jFPnGzrMoCMZK55ic2NIzAYaE78gEU5WNkZ4GPZRvixTeUut8A7aJ14RYjy
QwZk7mcYHmbbZLiTW1JEdm9vg7rK1lNhVJs6HA48p2rNgP65kg6+B7RUk9DQJul5AAt/4pVuCfiQ
wA6m4MpBdGxi+e00yXlMyAMAIQJ/lLr9xq9ynzVS+J41iXdHjqcIir3ulP9mDW1+sqlT4XNiXYfY
cmCl5aXh/+8bxh6NcfBLa9qLniUPtgndy6jgni7DtDmGZlXFyOoib08TFEsvMpvHwWqPBjSomTce
L84OCEbEALI/ZYaVbSCXEdmJa/abMBU3hXOLC/nL/i+2Pncut3csKEP9RXpiVLBvLe7oouecnZKW
wykH/4PuGm06076FIecM6Ih97PJMNkx8fAw/WKaoDcd+EzbuRyPMuw3Fxo/8CxGmvR1pT24WHU3B
kKEQKdNcFsGvaO1urDk9DaBKV/1Eo1paqZe2BUwGiaJTIQaRMsIkFX1W2C9mGm4RBN9aD2dolJxY
qNv4MOWBKpxB7NhFz60DVyS18/c8QxQlobbp+NWzxaM7dT1aTYoMS3cYWxPB9qmPt+yhM9Zh0LT7
xoXlSVCnPgdaTwdeYszpbXxi5uDbV7zh9r72y4VQ/CSl0rd6br26saMRkgabNrcWPEJJqKWIAFX2
eaV5baZizN/09rY2l7BN/H9uB6WH2nyN2zbZxjoSMDFPbI3VgkRABC1NTpqhFpxk7a0uWZrmBG8x
Kk4ZW5/liN6vcOGz9W+rMCusjTS75Gnyho+Kr2ZZHheCvBDHTqc7MrAJhJz52MDnqd23tniZHXnt
bfXGaqyVydjfmbX3CXJVUkQghKV90SbY822+HepkM/edN2VsObPixb2+rLE2QDtWRfkKT+FY1oQh
zVD7bMvhwFKLg1HZ79UwfbBySgOi0jGUF+o1S0CRqljq+4jld7hRgoUWOzES0Y1+4wwSbolbnnug
2Wxtq1Z1XXwwa3jo0YZXAWM+iH/acxJSIJaW+ToXzXNDVaDy5iBsqB7NvF96z7iIXkQoHghsv4ah
dfFdQXvfnlRonGX9aE8IUHQ5C11grZfFSRcwU3pzR7J0XpWItusGrhGIvq2qx4uVE52LsvErKJ7d
uH6FI75nkHvs0vmWFw2dDnyNhOUdlkDwRY3LWmRLyqwutF95pur1gBNVkj9D7vKvszm9O00+EB00
/5kVINqAHkxDc2UsAUSZlXYKeDiPdnDC41gtJu3XPg0ep8Q/hYwJO1AsUL9XXEqe3clX1iL8JlO4
9bXsoUVGaLuvpJ0uCkpUnDh3FKHHNnVxrTJyaZt9130xAF5FpUYdR7eo5rOfFv3CiPwuEHI9IcUj
Oh122fiO7WOd5p+TDfFq0l9Nxu6RNpyLqj3WNvEe6F+rvMPMgbWaiNi5aLRvX8Mm43AJK6N96QoL
jDKkRsAEwUBB6jb/EKHr3jxgsFz5rrmVduMVM/azMbVPgsO0JMuMh+sh6NPTNETnzM13Iftw66Kx
OG4VCBc/e/PL7m4I65hirwl7cQemB2XTfBwoWJBzHd5Vh/Ig67As5Q2sx7oOPV9p3P3dZO5ak3Y2
b3ehgSBQx3cflwO7H4+h23oIJuiw5Vr45W4eHCiEn+z7uZEy25Mw/fQXyxE2+UOMBmAD/HXF+KJw
+Kn8S0NM00tMxBh0Gn2GomEZhBxwMWfBPu15UqaAPz947NH2xBygieTvdnF1uXGDIPCUApTQ/hQE
VCmBS4zsc3TvW/WFQIMwPLbfVA3PhEk9OMg7snq3xnY2hW1fq9T+JXwB12M6lr34o2zddD6qmu7c
BjCCfdduM8vlC8890x/XGccwUd55Y83qYCEf0lpSN2F1CpJ/MiGoPUV4S5Ex5mQ42ixmWZrB14o+
irt8q1v9Tnfio68IbtniqjAOp4KZcNLj2dSe+9xYFGFOCHATOnu7tzF6BMQzkw0I/nBuFcVmMTmX
lol+X2hPsDqJtqqEsfF8tjnpmZ0nXhXzxPND7PoUoEhhQA2cKcTmZvhsK2unxEylKOZ3EiEotXIv
anEmBv00YIQIiJExjJ1CD6jnHiPxabLbNSsl78GIeUzLaD76fwb1wNoasQ9UVbYPS/+iYyYjKHYq
3OJUu0Ba/aylF9dNm7lFF3ttAsI4YYXiypb23vT1vWOQO3ZdADWV1q71Ol2LkSQaoxBwXDVPc07E
tJQCcFF+GmFTenJq34Oivodpx5EzUuGwcGUnUq5FK+vOoYwPFZU5G9vQOGHqQcdf2QZOdx2dEVJz
skFbf8tYWLaybHM9uLAesmSSmzSU8kTX+mLqimQ+/jNuHgJNyTok4792Z8zzRf+p8uI62BNe7nrV
OfIBm2qzkjmwvbCqn8rI/Zwyd1z3sf8SWXB0SloBN7yUC5icyPue4/sVUdrzbXOl29Ox6dWNsoHm
XXCsipWbDQ8FMECydLYOcxbz5SCGk8IzRq/uFczLBjYSFta3CV+kzCCB4H+Zqe4KbH0JoAznWcte
IUHwljlE9+tTXtPsM77UcHiFyZ3wDWgkBG1QbMCMCrqlTCv2/dycHKt9dnHDgQuSaNlTfUXaieEE
hXRsgLpG6im0WMvltnWz4obgWaxaLKBTGJ/ycMKHyVeEYkBCsDTvvoCAWwAIa3UbVlb4SrG61ltj
0+vTh06ti/OSk81wSe70lZgOWA93EUb3VWaFJGVMQDph6z4FJEysRNzLOLvBTB4oNOUTe14BPlg/
kx4d+pp5mw0UlkH3QCmG+yMcrHTnOPWmK7uF0sjcZWR5ZiKidWb/QTbn9OKUUdymZZIcu5xqQX4y
m9w0dYw6+AtU3+OCWfupdh4rqHksS9v09ULUti++GSNf1+JxBli0cvGneH7I+lVNdnfTNh7nDneO
b6urW7o04pagOov9o8mAucOu67W6s3WHivN3piu0njUZPmcs92Bs3MAWsUAXTlpJhTaqb2vkZsaT
7AEE4cGeNSphVUfUisVNcwwc2fpPjUpvOMOGaCrTUWJLIwH0uiKlnaiHkuXrO+E7t3TKgw2l6DVM
nZ3WYb1ibPAbVMTPoOm/1CJxYDDUybrOQtg0rHId+ujJN80HTPi7OIyoHvCBoa41O5VQ03QtfVvE
Sti8Zftil02vhXT/WFBDL4Do1OA1KkImuIHJT1ZA98KobgZEigHTFeaThWy7LhK0E1t12C7CF3Ji
P2GabmsYYm2pnmVmv7LvEcuSEUJ/qvcgah/tZWBLi8npnH64Qn+ZbOO705yHSYyUlv5pJlWGKkLW
fSCkYZUsVfBRtVsTdnAs2eo89MM16swXxnwMD0LSApn1Z40PBC8ACNfkNko7RGT243drNJ+qwrj4
UXwgd+nlFi5D5kSqH7Dt8zNo+r2P9H3KQR20y1CjqWnc+HAkxbLfcOCZYpM6aqsNFnADyEDTNHMu
4UTJvTnTX8qZuIHtNzuS+dT3vheatBOghbWh/sAJMvJofejKXzuNs2fuqXZSIhj1QXAOZ50LMUDS
Zhhzz7kKIz0EyzcdUz9DvZc3WxU8QOwRnmtql9GZL2GxgFitx0a1567CaeWyTKBgIp5241/Nu5zP
Mb4qXeP21O6NwVWA9vBuzuy4kK14oJf0fE1gnU/b9UgAe9Ju2SDXCBzF4mNai6H3Bi61GJ+wH/YX
JzLOanD3OCE8XcE9kvbVV4I32+JoTpieI7v3PZoN9sII9TtCF6Cx0Pc+nrOw6LaOcQsx/Ac9nBAp
qWV923gjlPuITBafSZMVJ7dxf83R2JOpP5IBJHvoJ0QmcOBZP0Y17UYfIjn7sA9DFVMSJFeoKH8Y
P7jmhf/eK5ySRFLmdRvV985vbrP/XkXMN+LxHqTDTa/jfGtLcBmOyK5xM25kgM8uMaibmYIPmnay
6jFDT0sAyRTOWkESlRlOdbIEnj/lszfNJKc096me8w1Bmc2obL67IdpkU/9sWAT5yrxmnqTYeWM0
2T/D6m5NoPu7yh+pJDDDEsXKsExjy0fmqnAdzxY1q3ULpupHi7gN0Ono0t3QWuG83ppGfg6c5juQ
OMpcp1g3gZ3RhvD7M/p2+/aj6vQUYqTc0LjvNV1nDRMOxzLLPomAUSxW1JM8oU+o3zc+iTXElGO3
VB8GczOn3du6e1pcuAPLopWFW8U1N9LNPwX2WK3tDkNTnd02+kI1O0RFjSLCsIt1gqFniGE3NeUD
ZOuDC+69Ds0b9kt9rREAZgIvtC3aw1+FFYMlRAUVbLnrDH2v8E/mjDpFzdC3cEcdqkjz1Y2HXJJb
0Wde2oBtJsEA3ac/WGZxT6dwgYTgpZ9Yj5Iw8Ec0xp8CVDi2621VOXut3KqAeK380X38gvxG5h5R
iAXAtQnTCu7rNAj8CzArO/U8DnjF2+wh8KGnxfULkz68daB6SdbqfvrUj9PTbJjPOG13wk4OdoDS
j5e641lx0+k8DRRmZmT8EefFMDw8dj4NKSf9NuZR1WqcgUuFF5udu5YTty7fOAkKUxRUq+FGy2cu
Aza0OHUvoJ7H/EBsQkASt0g2OmTN5+rL1SWYgDBfiMANF1yZ88kxpJZUtwBdVi6DU6YCANgyjvMo
b/5MzmXGEPJD6t2/agB/m/kv9G/7djYf59C4CNJKoPMFNzylliCrs9bz/r1eGlMcN3crxwFEzOoj
6pFZ9PS5dPkmrYIZjt2vMJFRq/wZdC1NHJi7KCD5NIq1nxFHMoR9Lya2ooC8+26KdjNEg5f6Pndv
H7G4QhTk3rHvABPcDCPIsJ60b1hhzwq/M4nNMBZw95kCttzFuq2tA1un5is3thFvzIgxyDS3jKdx
/ZmtCyK4ZgqWcNlqZXweAoJCZTyd0yndzIrFvh03cJ3wJQ/y0nbqoMDEyJBlPFEC9NGvklMrcApO
itLQYHkKupjzVZES6lR/wmJU4h7pANKHi9M7z7tVCFbZGcznrHdveskxHIRYgllHIK7sJnGpE+oz
CKqzSf6vGOpjZxAp0CqcN79o2WuhoXAn+ieNOr4sQYwHAPNtlO1PXhc1oWKAE2Yg3p3Res7KgdKn
MTdTn25J/GKdyzGwx9bOpehckTunkertXxLAr8Xsv2V68zP5aGIoLEfZ/dQGQrBKwt3MhN4nIyl7
bBZRZLFUQw7/8vxDzAQTHOc5pwPJ3WSXzebJGJ4zm3tKxz3eR7TEtquf+QM3v6WGx7ZytbThs0ud
N3KfOIpAkOzMaOQ5jLT3ONEf+9G+OE3/L2QDDqe0UxxN33wpnfJn1Aikl8v4y+DTDXyAC2F4ygaC
lpa7d2g2upjcIuvtg6I1tmEu36Bw/JGyPSbGg0nMP3dPYIPec3QF2dq/fiQecj7kehyPVqzuY8mp
XScHFn+fTRuJCMhpE2hXO0CHENklGhi4UsbOTuOBSuYBROCKak+bXy0G6yxE3KkW+V6cpvCx4rfT
cTzG1FDuQBLD3wNAWo48cpD22sCKGRcVP/pDCohyYvRYYErNcMXO6Z64DpGycdsQtx/C/sA6TS9o
6NLwNfc6R9ZcbaSWvriLSYZDTqdzm0nGpYjKecPMklHw2qjbdReoJw0JP0/jDX6tIfjql+BW8Sop
T6CU8J6bt4odKi0oRR6YN22Mj/NiJBTZLrHw4RtjcO6iLzNmMsxrVbGoAO21K8XeHjNuPGdXmPlF
zeriqF/CGHzz8Sol3DoZdDB2vqrtt5jZgWVimwt+ndldA656mVLri1G8E6SLlx6YJFtX9n1jb9ua
lLnTIsnJb6bQXjy2uwSVQwu+8wVr7g5emDHmbl961KeJG7AQ9j6JTISahNbE3yUGz3tOXaXJL4tb
htU7/GghiUMGGahKb/ArLnlebqfwiyXaW9O2tyNc2sXmjdEd6kC2adD9MsUk03YXKulqRAt3ermW
HdHeKjsKBhRpXR8qxvzFwvENTPQlcehZuFUjsXXOOca1ruPva13UErhdA8N2Zng4VugNqI3K/Ds3
8DcEpDERjAJ/ixuPMGqwq0V3lNqHmWMQmI1VAT0pMvBGNh/COIM45euHAdC/TARheg5DAuSUn4di
AhRLQhRKHjBtTmeu+EZvdhXYTaCqD13xlgky045femF4bmqFs9b4rSauPa6VMkOQFzTcDHKnZ9md
0+E5H/YauTZ32M/dIR4rzxRALHIfNYdrx053cZ9siuDHQZ9IwI6Y8421FltN0DcsvHTrCIPkwVH5
1sKs4IbBp6MF5yk3/ikg5JMLvFno+bqTnRd0AbRS/cXMClTk2mXngo3jqet/FedmgB9J69ONbijO
9XbaZhXC/ShJ5tYsR6AJDUgHlkd4JWfDca5mNtFAJQRKi9+6nh6b8SLg7Zi9f5KW2IwR69shj0XM
cMep3jXcvWp4pl+IjW9nDBlt7Ue0uXJQVGH6ZgBsR48NcYZ6dqiIYyJyZ7zYDHPnRQdqWF5Rdgfk
SMYfrKrEJynn8gzIslXDKglANArdc4gbFXNGWWHv5/ardRE+TfcwDE9RC9INV1NCOJ2CCX19rrY6
b5HTZOeGiKh6CEKgfhU9vt7aTwSu2Yrw2FbHXnuRvIt65Cmx5cBBpf+KA0DH+r0uDiJkA8/wNFBe
BNexec2Th1ZJdiYsc4sfDEyrknGQo2+CZWjgqI3eYnAz32KmMyQizTHdy4ExfQYSONa8qFOr0V6a
TrZJFO22CdSG3X8IsyXeQW2lATsLGGCAKOJ1+VE9LLGEpPIClA6nndFpN5Wz5cA+a/aWLmnB1evh
91zfSxqiYEaqo4YcQz7dGB4WwTWB1ao6OFwQBh7+wdgu+qeefWKuS6tzOX3l2KhLIl5z8M/59EuS
ntFDTneKFOzgWtS5BCEGQBBam7AprI09fkYajO1HpivWuGU6jXJGkG431DtojkF1sRdmOFSwGGgZ
bEOLJtEst5nz0qQvVu31+I8tmDzEv+kTzmbwp8j9GSwka2avF1hg3AdW+27aYDyyPHolFBn5JD8W
3BRt5rK3oEZzHDc1u3lqw+WcIMVDJjEwiPgwjEXQ3FQhdz31J4v6KOIOrK9x/V/LZF9e8sBq493o
iHWGhuEwv57MxeXLUr85Oyv3wDuH8Ez4v0IIJBsgrbsbwmOVyR6X77GJAD5byV8Ri3Vb1H+dMMEP
angAxqrFw0d+PMv026JZs9UjpBkLQzgN8/CtAkj2BXhSFoaRIV6Y9Gn86koMSKYdX5nngxSAYgNG
IyIGUoz2np1yXoZcQNnnGRG9m7NlH1o4PbX+AGH5RZW48ggi9Plqls8prMpaizcgqwn9g5rsrGPY
GGutbq82lSRTiHthUhQwE83D6JBpj44G0PGlNa9Bf0GVWknaYjGzrGb+HJlIdUpckuKj10lCYA0k
lJWZ0b2ZONtLiG1WeTL7ZxGLjYMNEuygx1Lso4WlEWgZbZM3mO8aQQKMKGCMVhlNGlqLKvaZ9Q4L
3PYJI9dejtKZFx+tuDf4RfSo2dhixkxDfBB4b8AKKm15y7gvgucyfDO1d8061f5DPwTolQ8TEOeW
1F7JFMyLYffp05F61bKZ36EOq58Eq/Yy4gCQyQDvhaXnDAWSQ9O7W5nw7rIDJyP2arKGJ1Uv3bxT
7q1g8RGQUZyRxUES4O7Vj16NZF8fVAwaaMcmm4s7fwwEWrEgbfxi9CIY1h0NOIJnbj5MOB2jV9s5
pPqzU7zDMTUtazOAerScfew/WzyAZnyY9S12HWQITB2O/s4+TLQL/CXMVY+L/XDx+A7Bvh/B4bID
6zVyHywG6oRZ3C71xm6L7GbGWwM/r8HIMyLL2958Ni+ZGEnd9BxWbJXYNOyK4QkdiM/6g70lfnQu
uVBBRix39SqFtsBePTQ7c6vH080tOgHoGdaYZXB5OYHzjowwsEuB9wc50o9ILmPLJVjrvs5G/6TB
xNR7RDrRHrs6OVYDeZXyscgK+vZnJvVH2PnXDIZNWGjrMZrXsHwQFMpVyPxTT9zPDEOmTQUM+xEB
3/bUdGEQCHVXZ0MC30MDMDOqtya7+5AKjPqtglfVHBqWZs3iOqhzUL0MzeNIGjLd5Wm+dWT6E4U8
qKItTqMgkgXvj8nu2sB76afGDkju58QGHBaoWdtES3Y5/nob27zbY1aM9XObJf8cUhKNOTxR2B0F
221q0utc80yj9H3OnGxAHQ/Sc10Ox75hjYpAmFs2MKupBUZcEZca1/w9h1b7VY7maZEFEYsiqJx+
Z0O79Xn/NjvRRW/mnSUQ1PqKU7cwvgObJDCcrzkzV0rAt2bMTkQFWLDP+WKzEGfwZ+xpsSRG9xeI
8tpNGx2Zov0YmfVa7iqSYABYssggZTqkFVmSV7+kXpq8dqoejXGEBve0NMvwa/b+FG/Y4MNqyP2c
DV+sQMR2gue5yTfC7o8JGwmCNrs72rQedNZQ7uOm53gdVnXeXZsYYjVv6wXsH0papqH8aV6D25OB
6Xsm8Psb5q7TwKiqv748zVTZdnaZZ7mzEHWc6Sz0ctNXjwHMmEGwBotsA7PrPtawsjYPKeEm9hb4
EnbsUfjbgqYwmYwzTtb9UD4Sk+dEYdFUizlqxh4QmcMzTnKvZ09U1SLFJdpVt4Zd31avYM7OJi4w
vcHob7+Sj0yXXZW0uBIHhmmIp9IVb6pjqEVB5stwn4ADy4crwZRfJdxrUY6UiBlcEhbpjcHasIF4
TTysoFuomICLYGLzPYrjG3NUsAALESjcGRGYqVod0PA3rCBiC+S/DlEybN41KoiRiBNeMTc8KvGe
M7upxc8w5gep/VoQgtOBjQ0oEnV56cs3MPm83JT5yj8OkXWWDIqJ1u6mATo6invvcGaiX0bD2rVZ
Zr2A3yFl5/yxcI4hZEzbSmF269p9NpK4rsMDi6leYuXfovbSlfNWBr+cQDjAiVwM2ABnuiqLyjvl
nhFnU6lDBj6n659aLgntOa/tA+++5vxoFINZ+97Ub4XJd5cekvo1JBsfUX/GPkmeKnjxcf+meHCx
SGwSc8A73v3LFzTCEFJCgfOlusXwlMIYr1MFEnXj0pdbZYne2rNowfIqg6TV8EGAM5THOtC5isSB
yNJYIpPi9VblfQrf5oC9QAG9SEhfmF3ZHsY/YWwqvmaom49dixthxlXvHBs6mIhUW2SQa0xu5Ob4
etKNT36y7/mkhpFtkaxM0t3baHpT/NrKQ59PNOpPoqA91cUO1ukGL5Ut2ksW4uXNaN1N4+7zUeMD
zfNvx35yYPlVeBjy4nFkLOimb0310Uh2kVs82eP7EB8bHFUli+AYNvDTTH+4yMkVmJwg9n65c524
3rM7eem5qFp07u5mrL3pP0fnsdy4EUXRL0IVctiSBJiTGBQ2KGlEITRyBr7eB17ZZY89GhLofuHe
c3ukzX2/MECmsZJdyg7EKdxY0Vh7BdThZmTbh4GU+EYcehMhP+pmDj3xpdyLUZnT6tNKwSGw872w
i3VRmWsi2heyJh8RQt65JaDHSeyJR3Rf0bZvNVcIf9mWTFvCaplhx5pXV3hKVvSh6HmPVmtcI+jb
Cuof2xg2KS94zgk0AbqbJJV8GH2HW20DeeWAwHAr+5RdhXjiP7pFhAOC6V0OU7cqRwccDINfQFkh
oVlh1SwIV3WjBDMGb1uhMsE0cbXy2ufdr0y5y+WCvqj2txDqVw3in3jCWyCUDQDjbZc6V9n5MuLo
HJKVEPTSpjBAileUuBrYAm74UU/pPWXAsvIqxVyoxRFkKR834rgqA/sWW5yNEVQWP17jGD9gTt2a
mK2XFvKr8+SzDVYyVC2UXWYUf3SmxYjDolsoRwIxWFcFi8ZOoBMm4lVCn81aOIdddBTq8JgQVgkr
I2mzPKt4LdM2Weut9i3F+H2yZ2VM9yR5VVmAWKt/H3oSiRXtFOAOL7V4L4fBue/rbWM4f8HgvIfs
aKtC5juZr48LODU3EG91ynFpyL/sT16N0q1sU3HbsSffr9iB1AdXVCI9LJEBPLMceaEzT0dtirZ6
gvVtTetKtC4KjJWtp/uua095Uz6rsWLsdBA6bGMkAw7ELMP04M1LUge0JdvZzJXCfLyFTNI0XVlb
lnxtiQadKFxruWPuq73hqlmDYGOE/VGkl85k7e/sOLDRO42KC6/cM/ve1Ydux3nyIyJ+Rg5eyHEv
WAZnEeLFxFuvazzpzB5ifg6bEiXpsk1r60ehzK7Co9I7HS4nlRoZzp30E+KK4r2yPick7Y36TQWU
ELxgpb8jgtskllbhkDwaDpNQiT8BdHII4imRA2sRwZYz+V/G6jtyIQYcr8ZgZWwlNJIRvZhh7trp
CU/v/4ZnHPAeKuIU+i5631fAR9+38tLgEsPdDj+E2toy4nWFzyoHo5JnCiT5f11yH0g168zSU3G0
9b6JZJHcAZ2Nlm0ehzE/V3myiksTKyGG27zaTXUNK1OHU0l2xtA8O+xjmeyf+qlwFWap3EkHyMMr
q2K+VoQXlZGGnUovRplPQzxi5zcqH7EE3dQ3iDYDf6301Lr1Sp/OY2HgY2sgFgGk0+XvQuM+E2jV
DQX3AG/7BObTYHyQIc6wxmqVW5lXWsSoOPGGG2TVT+QFiu4QRepONDjr+itihq0ePubcDkIm+Wgj
6jPhIkg6RwmC8paUmeojkiEKtAO5bw3Yhnn4ExykqHVL4aDjUa+BKDcqo/kZQ+R3dEYjtAo8wqq0
622qh1bbGRGL2CSEc+XQUVOh6VFN2A2lAE0/fF9DoWzKbM/kppMISyQ77g82Pi9Z4SaJSYrJFOEc
34kWiTu5QmUeuEaASQZO2rFNDJzywnUKDfxm4CGYqVsD6AUzW5Kqh/TK5OtN+A1+AetuJvMhxM6T
37FEwFYbO4O5nuqYa2WSP2V/hswYbABhtEgNXX6Mlk/wIzQSWua0Va6ykezktn2JqQZv1P0IbH1U
06CMwgFZw5ACFhaaMBddO/4DJnh1hvbU81Mu0ylBvIHvc1bIU9BL04yNgIWTpoZXWdXIhyCSO4q4
+pyNo38Oy/xh6wR3K4QTWRlXfVreEkBYZB01X60Gf4FYOo6IzEeqJ7T7GAa/+N6eUihewECejCFe
wxRSeyucnmUPISYicc61SurXuFB++nagLdBYDuVj37pa2WNe7qcakrkw1rDV9iNEbJ+vuqhaJNFG
VdC558naMbAfRMPZDOMab4j0q2niQs5NtJ6igeWW/5bSvaxqPthlr+cFBo8A3IrQH2rP4Tv2eFfh
eiprZyTswZhV01rmE5PDn5lAaKIdFafFYMQBUdbqXyHwtAWJhnql608WrnrmlhaWDtmUll2uOOjT
i5vMxHqeCl1UAG1LQJM8KobxGUTj2hb+pc0SL5jyXVPJm1Dl9M3Uu01JqWTaWh2sE65+a6UocGxM
gVZcf6s0xvfEcS30vvzLZZjkgfoMQLxipw/BS2MbNWRpF1bZvaboXaQa2Aj8elrfv8uxAN4jxocm
R4+00s1V1ppc5aAJI+ANQmn3eEWBmzboGK11NkeMCys4GzbqIseCbcvCNJfZCRqpxFDcwvEhDh25
ttHYH8yq27Gw2UC0ztdxOr1HOe5wqPc436xVF9BFdpKHMO2tTxg9+gX6Y+Pb7ssLhjJXi52LPDA0
GhCEQFP3xfCJIuVQ5DUTGMS8jCS10CK/rXoSj3BMmupqKDSkeC7xoMvWQR0mlo6qN5CdXc1YKY44
5iGPnpE7zpe3XG+gJcjKpqzMTa+zbWBGwX1WFnzCbXqzg+DaRUhNKtXe53XyE0YMjmsCmVpGAOH0
xy7kSy9JV+7bVaMV751B6lWoMUsTxi3Xpts4sCqDt0EYhSkOks+JQyiuY2oK9Zf/TjTZVVNGhtLi
bKbps0vCY98E3zNaSeuHQ8X4k6yNbZBPhae1reerjAJKtr2Z7NbEh2mRcirU4I+5KziuYWvI+rZG
OooVNF31g1Ys6oaSIqXQCVuJUaB8EorNKaRuYMtgXUB7VnC/EnZbVfY2ZlObSsMOotWmCusV/BSE
gQ01KlsEJEwHSQIHkJiP0mb5oApMTXMbU9DEpaN1HlVB6xWta+ACpAeSvWGyps22/qjsCOjw7CIB
tg44yQHnyPKHrY8s3ibV97ICIkb3r4yIqes3aBLcocDzx+1H/uAisZMl1IeuovZFjcj84ojUfE1S
0ja31bNpNHfYT9uhS69kO68MqsygTb1WkS5J+YqQl3UGKnC8OesZLxz62dUekzMn00aN2v0gQ9xg
HSPl1rMV0qbKb9b0YWAWkdu7LEseWQRftjRHFFpvvXoBWHwKNIAEXbzv2fT1Me5KWgJE+MtptK6l
JtzQTIHrkRFpInuYUAjFdrGzxhHpb750nMNMsSIqeoXvZ9VYmA2oAzMnWquSRWFIEkTZcr/ryPjM
QxD9qPOYTip3GuYxRDi185ONRBc14NZYPoSh5lojBRYvYwbqMHbYmTn8PAxL9LcpoE9is5c77zLr
4YqZAUNonmfix2V91/j+MbM1cr4go3CLtmaxllXsDf4rbR1vSHSv1KQ1gU0b0izczMKsrasMjbCp
O8zBBZO7uTfKuSWp9/nS/rQi/04kdFjtaCPBPcoWqSJ4BOFF+ZPYBD6zaTHyYhd/1I7bSnmoabYh
smJRm4gfQrdMxKGC8y6Lb5E9i1pZSqP+qQ2HESdmgPHJIJFdoPonEmmZ9ZTQJYNItEVcLR7kOhw1
9whgeIZeNpIJtmf10tTYEmKYIblGH8jYGBpjocLqSqr2TUVcJSvgz5Nh54wh7olhqUgpXVuFkADB
MwAnWzvY6afNRJ3oHyagmQt5IUiuypSsZdo6baaVzbkhSc+cJKdGA4KYg8YYqHKzWvVmqU3Vc4Dj
oRgBrzT/zO6hzLNe8zaPmlqb/EaC4QLDOZCusdFkaTk54b6i7s+xkQSkffntv1LZi95Y1Uj3jOkf
YZTLQFZ+VRLrF/HEyJDtWumzWW6gjJjpalSCH0WEb4rRu1kUH6KpPKYTsLyBu77yt5mTunaA0Tv6
Q3IV98XV7Kp/UkCGVO9QDcSscvGpMJoiLGJv2yQb49fCJ7i1C23dodwbrJsObQh+ASEdFpL0wfNR
bDmk/SCj9yzeYkuAHSq+2/A9tYnOYb6iIOpVQUSEc9UyzkQBxuAdJaqOPw8qDiqAg6TLuyDE791x
rI7jF0fYihv8UNbBQWZF3U7nQPtwZFfq3wGesuoDXysH3lBbzzIevjPTIrSywG+tPZXR/ON03EFR
BuAgH/sUoBIbKzW9Kv2fiV4loJUBkom/etY2OPXRwbhgjTeZSiufv9Y832Sj7yIBdRPjTtrSsn8r
pYDIrWPKMNzk5WoK+LYA5BDRqcpjkLKnX8k/SlNipMYDg5aSP2lbgsqZYG7gf20d+B58WDBzNoNa
/fWS+g+IxhgPrKZChqlkN3BYMFWLBcFN067GM808JpHO1pwUi0i5RxtWMnysJdwonNepjKSqTjbT
NG98hn0GrX7UAIGwGW9waMdaepSRndmIpLqywoJUrUizRDeskFkLZgaQ/l+sO6jCy53NLoQnveER
TMmWbjE4kWvDo/4UE75gvtqIJXdfRrML6EmSDa8l021ceyR8k2RZQnNI1h1wAkd/1MkbPvi+P1Ib
2iiWpX0RbKLmEKP3hV8xORtBl4MGluT3cjwWiO6C2G3kDaPLutlyUfdgOs4m6BXnQy0f5vSRdojq
0O5O+keqvQxWI/bONC5WrrhMSzi/omTZMAvF99VrF4CQkwS0C77Xt4LnzvSwkbIkhEQCN1vhZrfA
ACS8fkgAUNRQztVzRtfgVZyKGh5C4ycdPxKmJ/ULLM0Ur5kDKBfRHrSOtBKXd2mm0Nf/dBDt8DBZ
3Y30hOb4ACNA7sBtMuBbAbFN9r6OnY1ac52yrYvMcN0Hz6GjBAmPFvwuA+D3zdZ+hhiFw0pxTkj9
NrX1hdIBA64KIC112m2gToZrJR929mi4MAmeciNoZGzQDGwAwzoI9lq6bqUdw3Oyv908LmgG1zpo
wM4eCZO6U3kt9RDJnIQ2hhX3l1RdzegvH66lAeUSFhuMuFPZLvR0USYgSBdF/Sthaa/fzXRtyUfK
wnT6ZyezjhL0ErAQ8rK0Q58xuCzuZNzH6RWFQCxhY+mffYEo2c2M3yiiJzoYEF3IfEO6J9bROwAU
2wbnNMuFyj1Q/crYkjeT2Cu989Tyk+5VBuTolwAWoXoQDl3lTwALVv5mSTH8bPqWLRBTUAiIs1JU
ajDEALy7GQbH4c9S3OFS0FNZ5SkBlKPcMvt7FrNb1nGs2P9+JKhB5d5Vc6+1z4n6bObYyQdolwkz
DyKcqT+CYCzSb3lOyRjdiA2/Cnwby0RAkwAmW8ayv04i+5h2wdaULl3q5QpGlkC/MEblrln68LsX
JC8lzqUdgDQTeIjBk6yuiMpqnZlfg06UYQCwLd+FTCkSflHDbEhioRM3xtLRAhKo2U9cleEDcVBT
b9vwRqYHrxamvOon61cdRspu3ZZ42kBhwFvvzmb+wLDPdZmjXMZEEbDiJ4EXJTZvT8PI/qN4z4jq
MThZ/9HkYJ86jahLfNR3GknvuFmZutxrceFJsXDUONqZoXNcwD+bI1G8hEbHoG7rwfhhlc0JIWKA
HrpqtZfTd5WfToRXkb9aoAdUG9LFKIDEI2MJUy9Ut3G/beprP1zw5+3wdJX6mkVKxyUedgj4fwF9
RtZGg1QMtJ8Z9AEH2B04vTobHod+r/GlOxT/op7dtfg5IyIJkFKlMFeA6Ml8VjEeqpX2D6qQFOwA
7CjTabAfUkf4wwqFUXiWUIAlwM15cXDNluTBtcBpNr1kE0F5rMerxvRLoWeoxPQcJNefjzVsz0V6
xAeJDHNt4Blx2lX3HUy/5KRE4R+rE1vqXBlvBSGL+M4D4oIuY71JmfICUJ+fLNQCq34+94qng7at
UqgL1b9aDVbhiLgNzUhArS8PbB3ueAy68UuT3nuUNLn+0qYtUo4q8jLLzcgmH+2VTRVWB0el3QKI
EagBSbjVeECEfVGCvZLfUsxQDdSm8V+cHSr1AAePZuEIa7Gw/o1M2y1e6PCW9B4uVn730DzbzjNI
PAkDJmPS/k/w/hMY1t4c8KfyxmSh3R5S5FAUWo52QkRdW/2M8gDKD/OBUgnF7HgcrWdE5LnCSehl
HbgJmCK7zPhO6k+r8LrgLOJPQ/Min4YbxNwNAxn+wyr9Hnky9TX/Kp9WhEpefVz29jbMWLSkK6Hv
4vDQ4b6T9M2AXGFSPiAwNA6LXIhMBODYWyjvVovBmpmarI6eNCtfCU5UMRChj5qeGfDCRv4nYwas
96NxJF6dbNFx/O3Dn4ZYA+5OyAW5sx7VJcKzsKc6x6dJgsHsRv9iHm4mS0zDOb0SpSTnn3G2sVoQ
l0LTf+uifdluCAnUY7oixhhMqwgStDj+puTCSKubDq2+CueV8r+4aRilLqfPoURftuHlDLplqrmM
rMCpIrI2AxblSANb6ZwGz7T4KELmymxrunQ6YWsva1y1zAw5oJ3gK1R/ZOeeJcAN5ttoL9iTOg9H
u08AKi13Zj1JIWjMyEvSt2r6CFhKWVJ3UKNwFcTXOXooyrluup+a1ixYiWQ7xkcz2NjJGhK/17Uf
WGlRTH8mgOfl30j7Tkv0HHRqdfDeFJ/4kzGWAE9PMia76H7cIdiq9XoIPuT6XVKjna3KS5x/PHYO
C/9BewhknJXOn6LjA8nv4S8L8votHvqd3eH1HBd1d0jzH0qglWF8T+JDZ7GKuCj9F4f+ilEJbM9z
BdlQhQpeUmcBWveN82CqHptEE3g4UtHmHkK4UYbZ7/YZdJ9G17nDNKyaBIdYyOgEmbeB/QCqUjPd
Mw4uPJmwFTmVSVEqUV+xG+zJXbMoIFQ3gOifo+W0aKKqDH2iAZv9BORrQreS5Jv+LTHVM2uLXDpn
hicpqK+0hxmNC0s/srHQPiz5X8xzmODGyzR4QqhvYTA/QtvFFruwpR8LCRD4FzW+m+mmFts2uTjx
Q/fPeIlQZiTgf5SHWa/sZo/S3GEl1HFcciiy35cRLrkBJ28EfKkyvMx5a1tAN9qfwlfDQAdm6F6t
bzJSx8y4wW5Eb7ueBmdR9oO+aIw/PrwwPutEHummS5oAFdUnv290aImaRPzj+Cc/vfrOQ9aujbFV
lFNvXqriPe1B+npB+qFPxwowvuoSCjHgk8ByIIj9mmjQi/wggW6oyA8gNFjmct6o46qwHlnxqVB0
Bo68smFbSswb2R6rpDYjQ2m4g6FoLUJr1zWEklfbuPmTuu8huAKzQFy1guYNqr+FteN2hovaR2CV
xJ9Fxu+S32ZMrnrkys4hMt71lkAkgswjSiWSNtGl/dUsg2F/8Tihvyr5FqutRCWd19ZJjAxzAejl
S2lOreoesnRl/+Nk51nk6jPWnhcO1wzUWSQbR83WoS1jBFrHCiXYS0a8l3y1Fvwn9nLTj9J/O2y+
Q0Nbm83eLt5NRiiyS0JeibGMBoyCEH8eIxgd2mY8QIyU1hl2nBxXDlaUCuF1fPZjArZZQUOvgSul
r0NujYlZ860JP9R3mCO6yaaCsAtDBbSJDfJe1Ozkm9eU3sBTNMmuQhrHvCckpCUGy1/gBP4d43Xf
HG3zx+BSqi/9+MNCfRmOH/q4tX03cShDuSdYoUrjMwpZ5dBwLnsJcAdjJRvYGLGCG0vdtsNeRqEf
a3tUCM7wl0E0QFhfkzTBGs2X5GNEqAaTakRkK3odqLSjA3FkUzL3j9iqK+ju0WMG1UlC0DzK2MLG
Zas9UZNF4WaOpxiYT+fkd+fzjqcq6A2wuPabUfF88xEonyn9KxqKFv1NL/7S6mfC/qlYoGhAibDk
ZY7cSnCMOyZNR724KBCUQ5NqgcdiYm6yatTfAUakkYKsib965iqlui45ncAoGzB5401c3u0WS1ix
VwpuzZ4KRt9anE/9Ow6CkVSs6Z2xAGjVHc8eK89Mu4ZM68qNWX6ZwPgc5rwghT4VBfPK/HfAT8Sm
iXeRzIuRMSwq1lX5LWICnk6j7k09dvbuE3/CLC3Dx+qCDg4Ig6qbA4kXTLaHZQn4y6eKbzLQpb85
Ov02PrRMPysPkcZi5DGoYQYKccr9v5i6TxGJZ+meVVw0dFGQszk2TP5jw+0DznYg2tgA2aG/NzHU
0Qexq2OLnFZ72tmnSlOLXC8s75bypxaX2gEEXyzmpOq8xNmyrJGRq+8+8w5sCGz4CHdJryZxLg5/
x0I3439TnHoIxDOgC33yhE+TM/STtGk9ylesLiMZtCSGhoLDMonGZQJxnDCEytpk9pMAeeaFJh99
VD204V8KXdL6QU+AAetqf8IzMwOvTE7V9ApKKgHy5u1llH0lCFqL5hmEXN/8FDT9ztRTPwYriSt8
pYS3umO+geHF694KnoBqVSIAaQ3MkLvAQMYQAadbmfWfXhPztVXUjxo/seGgIKxPmbUaTtgSl7N6
UwHDDzwz4KoHHNYa+4Gj0adFYGQRpPsIvMLU/yoT8dEraTzERBvR4YC9BJvfR6845JH9y7N/BRIW
4rm2Qn/Z01f4z0AdoUrbRPvCxuUZaUyG0brna6vmx/oduactvUkF3l6LG4UlcnOLu68OMZHuoO7C
Ln0cxzNhWWQpG3iSLJ94N09G6gxamWNFkf9YnSTS0Zd2pUQO4o02pGNLXU2nNsZxlpCIDtLXCDdt
WaydmOhYKCQmvg66A0V5maSA8WswqLG7RrV7NrGmYWq2x7UZ4Ad7agyhM0t3TY57fivOUVBrzvSV
YMuqil893HfKoW/9lUxVEiWrCF9yGnZHQsll/kBC7AU0vekIYK/t905xkYO9zzLDfxpvKOea/sOU
mLc9Eqh0xuhlIU0XW9pvHUWUjTTOJH+qEbfyl+w5GBZh95vjI2TeAwLwGCBwhZSqPulHWqAJ5sb2
mYsuwR2m3cxGWQzyl2K+4oJGmBXN0uieVvFbGXct3gIPXJrtruC1VKEC3ozpBCXeiZnwHhVWAr5O
GTJ/xRp3783qvuPom5yNEFuw1nlG7iE5A0PEK88S2RqefQKfYCuHHOuuYi8Ly+vTozEs2SXXDPqM
LZf4ZOI3gTaCEFBwmPJ0jPmWfhX/3+is2vrNsMdFOXxN3E98ejIHtTjCia5RxwqWseaNFo+kFcFg
Xe0Yq+0IZfVAPKKcWzihJ4orwlQmuma6n6KTL72H+afUeUzSdHELU0xS2VeXsH64yTI6xzXJBPAi
LZSrle75+sXWT53iQmWKkms9vrES6yL85M1LIK7rMF+Os6+JAzLuIhJVNlTihnoS9WFsXkohNhW3
O2iv1USuaP49H4AixUwfMdArn/lsTWeEqZXz0JPGNv2ywp9CETuz+LEZsWJtsztWEMvcumQ0L5jA
yFNko84FhRSj8iT7ULbM+zZpf4xbYsJJciC2jVRGVMbtN/QFVGXbOH39X7Q9FPse4hnUGV+vUkyZ
NWeuw9Fkop4GwdVycXc5vXr81DWMTKcZON/z9YQhjtpFOGdj/CMMHFXRkcBfLd04+aWWzh3HNIkq
HQfNeFDJDiZAwDY47neqSWzcLjJ2BGL2v5B72uI1qUBlYOUB3UDTCCIcJQIKYPEc2UqEv9P4ayEK
aCkm0/KgaghSB4KZ2He2LFJ5ZXkq13V+segwY+M3YFYtx9gFn6O4iPrWZ5taQQ658bVr5qCCwDSe
awsphqTELSjQuYJxQP+Tr7oBpSl5ig3CBqxmFUbLVxvgb70ZQcdPD4pgbvGYakhQruRaJpchOMJb
iRi/4wJzpu6oPNkuCV6+djfTZ1Gw0PngTjVR7LJUyFJPf837Cs2OvJmn2U1ogUCh3IWJQXKpiz2L
hB5KOadz+2HUR2D24bQlyK6wn0m7g3GNeglIVUmnnA5A1LWFfMH5xXNhX9hTts0BBNVIQpbWnjrp
z9JO0VPycdRgc6qQxbAKjQEpJKzMi5q75gSfi5wEF/cZjZVdc90tZnyirQE9XOT3mmF5E0dLobDL
mTs8Ik5RGDRseBaUYHa1YZGKOxOByvwLavVZpLdcnl19uBvcRvo0B6KD1qFNnwEvfuShmVbkgWWI
C7gnobtJAcLtV2m4wbAP6hAl7sA94yomMR+Yv2++sHEggdT+1rVbMaxH9gSYAnUG19iVUE6hEpTJ
qch5L1AlLcZjbN9JLKGGWBG6qpcP1DvketTJV44lCp5QDadfeFNCBwKjfK05qLo1OoRTS8t6CoTX
dFcQIVQzR2JkC16g7I09nTQYsLZpQ9hJK14Ubgten3A8hNZXrH2H+ns9/RukN6f/UYsNc9wWNTZb
TaeFPa5b7Fk5I6ovRb2Fjc+AackagIEfwluvLvemYeDCgFR31tmSGdEuw8mL0ccgL9jGt2ypN4f9
d1RsGWAQugohhn/wj/JKnnMB0Cxj5V+LaCdP2q1FHakoM8W9WmCwWajKPoVnk/zmGHJlj1JbQTu+
s24Wwp9eHzfhP7k7ls0pZwPoly8N62/HgJQmXGZ7rCESXgf6s/cXlK2p/svHtW55nUz7H8yJeMIC
3Bcox69cIlj3J2Xft4+4xRXPF4CuD9JI81l/i+oSpadBnLPpR0fcoLHpKrCr7EKGK9beKK+jg1mU
2zhmJ4TSpdvXaFQYfWhYDC+F/mbblGbVRjV2Re36MEQatrndJiguXfjTAQsuJ+CWbedCz1rb0Nez
/tcQG1wbnU02t3yI0WPBAyPIiwkGOOwsujfk9ybpnz7sS/kQJnxazmc5bpvIRk+Pp/8sFx91XrgA
OFDQyzY3xjbincv7DXnukFUuIl4PiEYSBbwF2Z/8CE5yksAK0vnoW5v8ZNqx5G1UMM8YZ/03VnLU
m1e523UT4YnpPiXJyy944w6CDYW8TSdicLiOBvXaKxf6uUJcIlxcjNGXJh2UetJ8zxauJTSSo/ql
5Nwxc2PTgoqXU4VzJ0+uxJFYYOwgoZCKKQQSkjbPnFMGWWZa/qm9izBNpQMfOeTbunZl/trg/olJ
9tHDJQrqhsStlD8bHQLx5wWaYPFO0SSzt/X/v+Vd3r9WY9OncF1wi9Xz9L9gTVYb19RYNbK9D4fv
FN5DB3g4p5ZsUfnVKLsf3XAH2eE5hLvo8lIYLrBUsIe/cvdjGPfUupqoVpG9US8xG6veAVdq5YUV
STez0Zbso1tCSYnamMxoReT7OhUMKtBa1D4MyvCIn2kjSAo2o/Tbrw5GcktATzFmrjj/qBY/0a5g
JY8g0WAhs0mqox6qN0y7OyDTXBfBn4nz0glxQweMz44E1ZCqYk0/NcOKxN8r3Z/+a41nxfRM1a1T
/At8Ki/YtyMgy0SsYxTH45XiT2PYot/N6lALnva12bHGP5vVRtF6HNNuk6lbQCS0nF4QY+hDwp1X
YuPAiKyn6o4mCWTBGGkrbsSBIMC45vqrIty0nOXjMs6+m3g/FyJhSr3eK4tM3fXxV5ytY9pATh/C
b0b9SZamMSvddvx4NWWboW9lVHBbIjhrKACafRg+yAcytKVjHNgP+d2PnVwA2BgW2Kf4JuyzUjxZ
3iGU1c1zLwPvQi9Gj8FXsHfSS9W9qTlRdx7royLRXLu7MODW7D0fsR+92cZbheg1xPg6NTtLvkjy
qePWR/jD7sZmWqeKf72CmQKlGMrxoDj2AUDtGOhqezbrk2DIrtTnqD2OAL46Bg3kT8nzmURuK0O0
+Y5dNNGWMbNpU80g+IBdpxBCZnyqRsHQDYgHe49KvCsgUIX5j0UlejGyCbfkHXrYKVgcklpFJO4+
t+FsPJv2iN8ejhVLmI8CjjbkqYVu8NVeJe3iWPjSGEHl+sXsrkZyDagSVPWmf5TGY+q/yThSCaak
h8nfwuQ+L2Z9bJn6rx6s/cYN859I8TeZAQC5eC+HZ5i99YTlkXJo0kBum/I2+jzhbuGQS9djR15M
IcYGcn5phllSS6iHUUD1F5+BduZOLYtMtAXJ1mf6al+FspfGY+9woD1qXfdmMGUFFDKh6P+NbcYu
ipdkr0TWjo3B3IvxP2r4Q6zNsTW9q0yw+nFY+jqts52jgcy9mvKw1KFA/s1jFXXcEG6A5Snhc+Ds
SC5W/xYrq1G+RPq5UA6gwijmYiJ8Wa6kGnJGkiGaZax9oor2tVXZAfh5pbaXMvSlpGlRhuuMdAoe
faV4J54TIuu2Dg8ZtXUItqCqo4Xu303DtadljQayjj4cTp1xvBrZL/50o/cmpG5sR1HUq8WZtX+Z
hwjLn2lO2tDap0bifK65NmbnzilTfuAz4LsMWkhEx+53UsaFY047vSCYfPb9PvknmxoKQg35wUQ3
kaGWwO+N/91mkh19ok/h+QfUafuP0NnLfEHcFiEMjvivmI8o3vIqfqX5Fx8qe+Es+GoYw0FWsWct
QQGgMD2orzFnI8tNhHZUQ9cps2x+mHSjvsq2ixUDriUmDzuLN0xnmnaFIGqNHFd4oaRvnkwxrAkp
sfAZlxvHfJMYWFbqvizXMi9djWc1Vzd4+ATmx5i8DDGPQg+T/6IQASXNkGip5ZtSoGlcocQeJW4/
Bs8BgIS2KzdaT/v0sIp/Wm0SKPArM98YGEX037xtEC00/Y+dQ5nu7QypAyIN3tQ9gysnBuv6iW6E
fg1ObsbcLycpYuewDsGXJlSU2gxXiY7RgG3calzMAIMV59y2DKc7Iri4CTuX3YP6DOtm7zhfSvKY
yWaJAurXjpfjKQzPBf22lDrMykpQy61byeeoaldD8WoRDCgrzdrGMJAn5T1DVUjC8VKanrH5jIcL
RBen8jIwMvWziSkf82vYMIQVu0gHwFp8yawnMiI5zKY5NNgNY+NQWbuiiFgr3SpBkK5GwyLfLHbH
8VML7/iobZkl+6mWxMqSz8WEfuoNaYBT4Xi9+IbXzn2GeoEqSsV7kKP7wNFkm/Qfg6sX45qdoA1f
LKcrQnZLy/seWU+VadwIOJGggbF3rfhdDk4OlpuyfFWEwvAJMCfw97AF+K9Mm4MHhmVL/ckQLl9C
wN9E8VuIRy7tPiz2Mz5yF/Npo1NEQoyVkgtWUOyILym4quVJL5/2cBWjV9jb/hSnRxoY8CB95E3c
T/lfhpYqF1u8jEw5+3SlTte0oSxvXRn3DihlsWO9ldQb9YHuTDM3k7lu8jd9cFOFZt8dNFYFNYNn
ZJZ5952iSAmyGxmpONqvmXlmTcWosmPFscsGYLirYLhCU1CHrd7e+/ZLBVIefqvi5Ccbjcl1UD56
w2FaPC25KFxDr7emfhnM/zg6r93GkS2KfhEBklVMr5ZE5WzJ4YVoJ+ac+fWzOMB9GOB2u22ZrDph
77VfVSAQqvMvjzEl3OKUYmJYGSPja/wuC0lwKOVa9TdS3Bb2IylOMaEPw1YMP6m3mY0pxmgutXAz
Dr8OvrsUMSj/Al4b45QN4M44m4nV0fFJx/4XygviFwYTgdGa8ldxEH33N5EgdydwEuePqLdZ8IUK
NrRu8dzerIEVePI0UFjzAUfRX9V9oa+Ks+085/TT4wBchKlRYLnFQP+NvxSvaJecM/tV7a8en22K
iF8ixV+hY2W7w4an2/q9i//FI7bWODas5iJmyhXke0zwnw2taYDtoSO2VgEFEiSXEJU/ZFWZv9tQ
jNMViD+7X6O2b6Ob5e+x/YXFl2J9GyyxEQyy6pcc13W4DoigDxcy2ujyPk4Ujg36gVcZYvd124+C
6Ab9MqAhblCWqPPN1hKK5Pb+tYShjUlO/IgYfxVKVgbg6EdoENvkXgfHruUIcZaqd2eGIa2S/NRb
ijqnwPrlpuEGp+NQX7rGWzrZaTQFtv0/tFDrui9QcdWLVjobGOzLjlH/FN/sWaJef8rZK/Upynls
S3hczPjak9zhP1X7LGzA0DbfP60sy5qXkQJcUMDEVFEp302jqncya4dDVpExyLDsw48/ekqOMrwo
FltUsh5zgIEMHgN650L7qG66z1L4Wd+TCD0y2RG8pPScXH6ydRX10A6fipJvuAIo5lUOlWZN0wxh
pPJ+daZI1qIRJ3Pi+d5UJjwKd/wKp40eUOJPn/BUFPb2/fAlzUcAWonYAuK7XmzrrCgHe3jOYSnj
OuxWiuGOMLlxisj7lO+ZkY5yU/ODiO+w/+7AlcwR4Em/7+VHGm218d2DPVLLo6+R8n2hEVLwSPVY
glCO2c8cIWV5nk3Y6V/9UWbDokIBxgJLb+8CdUjBI0jTlYSryTxK8zSKXWy9p+Q65xv03MgVxIMZ
rZdB8V7i3KCIBdz0YqEpn3gv7Tlr9ZmxJbW47Sd7NfG8mhn0K3ZW8E8UC2MBU4G3uHqVFkO4f1MC
/sH7E+lBNfYSYQJ26A4VYfDAEyaGpy72WUItyiNAeAPNdFXB7D4avBix6drzr/NH5Id6nsfVe1yU
SXAT2MB0CpeBCidmsTj6t6G8F7FBAfvPTs9aTortPGZdx+0OiQnm3xQ+cuvvBvGp9fAM06X5pSJq
hrHSjOcI82KevAfZV+RcjXwn3/1m4cCrZIIMn03ipGUcoKVIyREZ6nyeFJbVELyATPDNm9rM1Cx0
WgkXNJ2xp+/7Lth1oOQizlqCaTQEibOyfvYrNn67bNXNKFwFoln+zNFbjvJq4AmIUPzr2SrN9gru
LKgNcqF/6fpGo41LvHOM/DdTzvSNKSptZQaVfZftkp33mFEXIOJj1XB2QJD1xJ0Snkoe+Dv8Jeuz
Ca7JpJIEBnATHReIJeKn2j517bFb+NN+Ug9a91MqN9KIQ/3Ax4oCux3XOD5eqn/KvP/o0M4y+GO0
2fIg2FjWjHBpl9+ptzJ7Khz/VxlWvfxheJx4rgHAQWj0XHQ4gfZdlM6LieSmZQAh32N9UQbMFR4J
VwTScxcDgXaUGUCwxyjQ0BRPS3nrQCwk/s2uL9jEGEQa3St84tp/xpbFgJMGot0MKBu0HkoDLjjf
Wfp8ZWSC8xm4UnByd+KfVd+zlm89OXbxETRYj3M88Xai/MPRaapf9riUJOni8NJbV1MI4Z48fpM/
Q3sG1dh1zw4s7eC8DpRliv4Z6sXaTK4jRrsGVW7At0JQxCJmtKXNBL5Zrsge04lw8yxVf51H2UrV
H423mdlQ1kpO7yOzzBrdYkv1mh+ywXUM7B3pWYcpY21ktSP0jBN8b8X7QJ7YG+Hh+yqJEZsEa2Ji
XibtQgdoymPeHntCs9NdXCwVc+Xj/VX3eA1l/lkzyIztR2Dc7fYPqENhXYb8jjyRw6BMD1zJVcRr
vBoryudLW/J32LRC9yHvFvbrsi43WXAoec/rNF0G+k2iLYcxOF9ERbAZm3vW3NGrA+k8lOW2+ce1
yjlUkF6UPPyAruYl0SAwL9GGpNatG64M8e0JcP0t1Y9cUf2HqaPaewNBtSjvrJhZabDCDLnDcvIy
OG0ITcBu3mwQPUkCWfRbl9+1zzS+NW23aN4yNp0qnypJIB+azd3aknqoxiuNyC6OY1T2YXhHQZTz
8zLKYT+Ovte+G/Rmc95DjVA7xs2qoy5PoB5ljthjvePB/jAPqrPOynOLbD7071679bRlZu2TprmA
LFuGTIxCHx4iTGEywFp03DqL4TVW7VIykJrcWZc/PivLR2p9w8usJpQ9blytuJCKdhU+Oru7w01d
MprJJrZr0QkELtw5r/uF+1BXJKOE6AbJ1xJHZboaLXCx9Ka21wHuprc3kq8Y4Eky/ObGJS64oxkl
Va6NgAYgL4GmFQvR7hIHH9743iBh50B6D4PfSiIytfeA7QrSip1hWRbOWqH0Uz4oEez5qsTiCzE1
pXBRWexQCuKnz5HYYIZl4512r36/TZ5BiCZWSgBlV9RHNMcKkln0YQPMV9Q2lfE2wu3oUPY6zu+Q
7Sa2GLb306vvuj6ufOjwZvtBozwWIDZt5CXQoQK0GJIhVBJyrkY7xVh1DxMmKT7uYIdDiKFtkSy5
3AsIdih+Nab5NpG7q376YlxvdD8aioqB7G0mrYdY22XmoaQ8HIxHH+9HZTPwC9JHyGAaG5Dc2HLM
TEZ8jTPG4NqCdw9UvOCnC5q3nrS/pqGgtaBA3aU4FqyrqqsyHcEZLWiqMZZwCmaBa4JugadE1Len
rjo+g1ksLVcRqOK6OPLIZewNGfvk1m9KmcUUAbJRbXKF9F+1dR6SkySoq40Kjm7ScwAc6/9GCwYK
4/cGxVx61IsXi8prRA2LNKFc84DL6GSoW5/en1xKmnLoCeULM5/a/NQeYfSNrltRV5GxUP13UX2U
0a8EhqySSTvNC0C9eRblzoHnWrzq3MiY+5u9HC78kiEqSOc0k0569vWkjdPwl4zgUqbD1U8hYHXu
dQQjgMydjVmj50QsuOlAYcE8VPeeQc4earR62aCG4rRnvjBLLtD9c74UvAfJgPSge2JRWVbxPTYn
1+xIChmah25+YWRzJwM3ElhYf6HIm0QHLfPmZVQA8g9I2fizmS7Z/vPPMS8PUw9Rdf5uIWYgO+lS
2sUih2HdkY1O6k1rqGup39PqPVKqrdE88WZX4YeXGdxZqE2ta2d9tCEOTmZSoruPzGMTyujW09YT
cgEtOrX1H8GGqxpRnU5hgEpw8MeNiCRa7OBSEl5e8fE7DA5Bkwb1QgFSUSBMlJRnsfEZp9s2v1TV
0cd6EEImFlH2SLD+O5jvSs1VvEuC/lGkq5AC3IGxM5LUnegmc6VZ3syoRT4H8OqkXC56gHLE3S+D
Rn+RcFXajhREt2TvphIWi460g4SEJcydvL+RbLXgnwMNjlUhG9v60BCqldT3lHgJn1PRNtzBdyNm
tsCAX3rWjTge4CURoYN+xWYPPUUmeywWQxj/etJwgXrSP2yIlNp2EwlV3somSKFkghE1nGH0OHib
FrJHR8GYRZCF5ZTxepQ/oWlSdujoX9Atjm41sioxJ5wvTFyWOCsztnxyDFEt4vDHOsUIdYChYOKB
dah+dEikgNd5hI7YyFYR8q5seCM0ZjNFtyFkr8rFEaP/wWCAuBrrmG4sdA1bPnlo0mpfYYOekZnt
pHAQYCboW+svzYN3UNXxC+uKKNqmBKCMjlvPpvyHP/629hWDFe7Kq1dxDrK5hU0ms6ujfCjev9Q+
wFlcDOOj866J9iHLjwpoHt3BdMqyUxB96vq1ILzS54WruPXGgRUkyxXKEQgFI3ysgPOHmWGpp1y5
b3imF5H2qiZ32XxO0bvmHGvWaKP9VFHrsPKMWHUbpbfwHSarOnNqnfMx4N4iL5L9ISOXabJP6VCu
A6ZeYX2c/feFioqr+o0j+z7OKtmAVMY0/HYKakb4hBldNbSEl0o7q4TP2Nc+aV/6fr7BwHqA54yb
c2AXeyJHneA9QiyvC3SHCvFMAV+B2qBLo03CzLDDJ0Ye3CJl0Kij7jOxXxSGACwy/0L7p4qn3+m4
Z/R8NSjKir0CiG5W0WbDBJO+pZQbAh24MDTk4t9dxYqsbnxObHHI+5LFbfnXAJmzeCrAlHFRA1QX
IfiqclW21QaC9ypEqDh0FDWhhzRzY1THPpKEtsV3rfqOSHVMSCOqqrey8YkBuhEVYjSbfth5WXEO
ZYxXx35RWU6Vgua1G1cEUTPO+cznb33+MOp2NTomd0HGLtx0UKzObRXQlpABhr4rdINfRAMQtun+
UhGdakP7VVAzBf3/ApVFy+xSsV+FeSa7ABQNFwy8EEM0CE8HfNTtMkGNwNTUdLDRuVx7QYP7jsVH
BDRKD39wRgDVpGYK0KdvpbHX2RwgSfXk1bPe7e4gI47bfi3rZF++69Q2E4vkHNNrYxkLP/60uv/N
WkR5K2B7jkR2l0gIu1oAMSapJY7ckMqtV4IXj6ZnAgzg1JgS+3sac0FsUqZpps2+cCICSVL8sdY8
1NrcG16leQl7h50xYDwoev3aQUPTpYtUfuf5z6TGOP8n+INuxWa5Lr5QM56U6D1Afa582JR01GeV
7bZofNF/hj7CIpaiW63iMdsXDTggsVMbcpP0o+r/U9lXF6hU1AVDukshjPNopM+MVR2NiMx2Lej7
BDnepJEjGh+MQM6ZCAsVTaCNbcfKv61idNvhD8RMjDmiQqDGOIa9/gyZFydFrjt1Z5tiH2cWhque
yl3wy57JYEADqMnsClrlcNPMbyLaJuQ98Ozxv9TNl0B3Q7Atq/od0BbB6HDo75E+I1hfGsHwzSDT
d+OzuAvw/ix5CQj4Cb6t8UKBrCtvkY2RiBGIjSom6R5FCelBfeRxBGiMWgtO7pzuxATASw9p/+ro
McY8SnOEKPoy52mq+SVo4Xtpc52Qdt5nCGVtSKFulHwhfvbbW1dcZQm4j585WdjIAbDIvTQWVni0
2pKNOfPIpdDA7C975x05QZSJpWAjuva9h60ADNSXKue3YncunO2XiOEWDJWAZQVHVmwvMyhUwTbW
toFhgjx+Dh7iMwidbK1Yx/xInvUSP0Ju1a6BRZKETv6lEYA/k78hvjsm3WfPp3VH/VrxX6W3kepF
HfdptRv+UnB99qgsSuQicy/Llk2rL+RXov4g+uqQZ2jQL9OEpIO9moek5kTTFHUbDcNQx+BvCJka
NKe4/5FGCYgY48De0smQ1vhuv/OCvfTMLEuoWHu3Yqgl0wFE3BJ8JGYoy7BefMxTiTqtLLtbxxr1
FDHCKYxB1JT1agSt72EPmCkinbFB/pYiDfTVfGvpjxDp/pDky/mrpAxT8gYfU3RvIAT667I5ju1O
sZknbdNHpry1/tfsMeB/JYIusaq8XQovqwYLM70qoYuU02f3I3gErvh07OJmhWgnYZpXRDpq8woQ
pJYAcqVj5RiRI5HDd8XcefRQq+TsP0bG0TEdb+aXpymeF7qwTOtRdVFDuQGW+wTvAXF2/0aagKZr
t42T4FJn1qQxjA2SLe8U2ZwGk8ry4uftGtFlwqPhE6+3Z4o7yvWcTwA8jlSqHoDOGdNSINyM7A7V
JdzLibfJsDKTS0KCon+ggSDkYRYiYxT3CffsmLfjbiSE1UaTyQxzWBoM7hugmq9tsYb3YsRraE3Y
RkYWMMVm1F1doNt4Krjc73p5zvVFgbcnI1HGi2KYPXeu0HZCFfHFv9PV0YfK9tVX3YFFCztgfC8o
MxwSoGvxleMiLZqz2W6r7N6gCRh+a2rtquQyqt8Ic3uhWyR6IDHm9Izvjgn7UE3cFqR2NPkxYZFf
c2Cr1v9o0VF8TOq5rtlT6Gvddw5000zoJGfFFKylDJdlNa3Rq+NuEIOCQuap0wLF0dsYdW5eXf2E
LZK/LcjYitnOQupNVW89GFQOZ1/Hst9zlQxMdfC6NjeVtbMkspgPUOcDk+R2shlPGRc/iu5vAm9b
wwfH8U5EzqkbVo1xLxH5N/bTVivK70vsH5rwaFEH6opDgX0IxNlpLobFekXdO9lzsJLlSCdtFh9C
g7CqEriNuRUnZJmDVkx8d4auDMkxFddK/AWsJRTtWcwo+37nYHk00n+yTZnBZQi4j0Q2E38dCTox
/kRNClbxLy0IbYPJQLl0stVrQkIb9u3wLY83JBkxhUHIuxmjYseUTvMuOXqIBDuVYv04HBIjzWRV
36vWFWCFcYAAMkdxA1UMfONrZLlt7S+zIL7n5LhplyE8BtMHooHQmSfqjVGRTSaXvkVqqfPejlff
OJVU4TDk3SnbwGLBzCQMHHpIVWeFnodvPSVX/m1ixtHy4jFTx0vtk60arxSzcVFvdpAIQqbgXkZx
jHcLlZmmI/mAY63/aaBpot7GvbnWim0YsJ33/Z0aXoL+O0b1rxc6JUW0tg02CMpbw0GuYWk1/dnL
iRRg5k+z+Wijs5pQ+Lo4zbZdeJq8m13dLeIgzAzVz+Bq+ZmBGdRkFJ60sw0r7i9fznMkmOlIPH5D
fZkQk+S9mf2xy5AOIQgyHIBiKNUjeVPeHcdcOv5HRIxnybsilQU6LeLZTIltc1Gy8MvYUgSb1NpZ
UHdzTd/7Cgtsg8aCdzu62tprDLIBio7bKBNBz42b1EC7Ko0ZMoBJBHgWg1lNVOsyqlix/dg0Qrj0
XyxEC/yu4wYPKh94hasEMwN3EprbFaAdE42q+SHB94TD1jN3pfc2DHtZKr/sz+9ZnbGKNvHZc4kQ
+6CSi+pzFBCutjFtj/MF+leODF7hh9bxa6vbIP7Rwo+WFdpgjdu232VVTxPauYRtrjudvQS1fIjv
omcwWJA4kacQudu0/oyUEPOTs0zCS+HY0AYNC2k6EyrN7Da27mznp7f4rJkNkFqOVrlgOjY9VJvG
W+2IrE7fJnbDevyvRVhTYOFJUcHIjHoDKUbioXgrnF+7O0ZDy5YQE5sWsMJxVog7/4WM4TwtODQC
XZnPgM+D/Ft1x6kZUZYA5Gci3mKs8A3yywDTeA43lRjqfW/+362SBUgv5nvm0qIfbMnUUrIKcT0+
mnqo1yX6E1PHp87N27HnpeyKZf2ewUzCHzBsbWLRdE2CJcDRMfBtTOZLIqt1MT1N5ryUy/7rhCzG
IR1I0+FcUyIib4yY4wsdFxxPWiLqHQKYpVWbm3CChwTZrmws9NLzbOQRTmC6A2vlG8SJ4v/Wu2Wl
3o0hWBFQSCv/HHj8daaDHTFxhKE15i8EBmAd4TGLyUOP2NakWf+HCY5xWu2x3CI3WlrumCfYT6zR
9U3xaeBoTdhE2XclZyabrHuspimHR4zi3vNhY+L0aQbmj+CNBYL/0ObVtra0Y1TnrF0xrnh8zJjh
FlbDUVRX7wqatApreOvtrPaLe8tH/JJjYEgy0tss9Rmy/wKKhqvCWk2EwKM198ixVWRxzSZBsHT5
hrM2HZvv0oTsP+TQDHLsSWQMIoqMQ2+pNP9GFdCGFAeftzOzZ/Wwv004aHIjpTPE9MAjW5a9GzTM
59lVRFznHQ9NXuER97cNM/S++Ze2F4KDzqSKL4jEfrEwfTvIrIxqPGXmc4YsqM4hQUfQTx6m3XZh
JwjdmhjWk0O4hETq4TvByWS7YZXf/MFrm4utOn12OYZO5lNV6jYk0zn5+MBowFonm0nGqxChkacx
ssSJHFfO3k73Kvgys3TWbRKey45ZW6p82tWov3QAa61/AetRHy9mygArEgsBslaJENVnuRtjSne6
jZkdOhQVQ7oVUbu0eZXVaeOj2x7zo4J0xGF4p4Nxzvrvgs59RGOjdTi9gYNzmfOzy1Wrn2HvuVOF
wZcUBgvac5WAvs7vDQoJb/54B/6JGGW6MSLgGFvk46cCQTox5i+Ro+4iNSVFJlpkerpLJqYraEXR
T+Xtg49hS9YdjCsuE9QFQvPXSnog9IbxGhzzopywxMxEznYZJtqhrIJzNeL+wSbTQuk0zWaj9Ux/
jYySt7oQELnRZzuvntxSa9gUGEQkosacxa3e3EyuR0ej2e3o7sugIG5MIaX+Lx2T8aVqu3MYkIYJ
Q85RHVq4NcyipVOnSzqLtSKokuhEPfZF1FZdy3osoJI0Hh7WQq/mFA3tbqmV4kD//xoHTOttyA7H
FjI1RdTSQfyQtcVC0KYqWApSsm/GFnItTDdTgIRt7KUiYLZjuAK61MK3FkLZKnS+LQfIU/TrVne+
eppUj2c5ktrfxG6Mu4Ntq1zYurFkZ475ZqFi4c4F7YGI3yOjeAY0mRqL3SbVmVl0boMVB+XlS9f9
WvD7ppLCOSihRTDX982z1kfLAdl3glAHgrM7O7OZ47nC79l9Uj9o6ybdtbm5MqJXi7G+QgJjMv4Y
IWRe8T2W6D7+GTY4mhbitYiODqpmxUoegzl8jMoRYd+go320E5LdIEh260wtniSKIGvve5yM0v/O
x3jf+c6sj11mRfFqWq9NbkDGqQFj5z4kDBg/zdWpHpZ9tESOfOvTqYjDGvAc+nC6G/taNP3VQOzt
cWXX3MMCrV37rNFYEYYSw7pOH71l7UPf2aSiRhbAqZaO50BxfsYyhJyHNHlAElMFOBfvrYNZM6fu
Be5EMLBuIJfUZyvVPe8UZtvGLmysTR95bNJRNpSg40h5wLyLMr/BqRfS9sgfWK2LPKJ1nUUNXI9w
qKUR0eG+6+I9Zjqlx1+txag9Mn7JlqV70gDbsOz0MfWF9SYeydJrAuJYI/qHs8Zz37bAF3B35P6/
CTGv57cjG5oKfzlopKC46RmWG8VYohjBz59l38zKh5KsyPSncuxvJ5wlXAS2aP1SskxkVcC+1lnl
DNdGLGx9jaIaB5rZKoSMnFur4ne9UVD7Cl4ewZgi77NbMmd9epRr5Ox1/bPgqCw7zuAza0yV9Vsg
7iDlS+dQGFQu1cPBHRTRvQR70SKMIQwgl8yfPyLs4cL3iB+hD2b7HbY+67CjY81b7Vlf1KN6/h3L
r0qCVPUvaYwYuMcKzHk9x2LkI5jqFjwIQUAak7rBcuHc0+5HdL5ANMrQXvW6uCvwMSYEVDC6lx3b
2hS/msm97KUgPb1wM7HNDublLw9Gze+sAumnhurDwxTQ6ipU9R5hr9xExI4ppXWYwmgHr5BQsfnl
Jtsb7Os5rQn+8DgqIzT1Esee74A44ypx/M7VZoktohz27OK3Fu0LjtHSqVZTbn908ZAyzrLWVH4E
wcUsWSF3EoFmwplGo+oY1yFgWMDgd7JQBfEw6hhlh+BWs13nL/JcfpE8tQ0bOOA810xkMczvbAhE
VQPgXH2X9IW1vuxRexsl2dkZ7Jx7RQ5JjdWwwIhUNh3cS+ulyL4mA1cr491aOLjdSEUratfEu2Cl
0PXtXYQDUWM9NKSlW+GJVtNqOxoRLWu4UlhsF/o+Ga+e3+xr4pTTSj0K7BkyTxapcfSSdBMSkQ6Z
71N0zS61BRCMlmjUXTzn0Bm3QtVZBaJLZUCjd+mfwlYxVhVuHmjo6ZwsvK95z0oDkRdyJB1HTM/Y
MYzlpvezbdWhnxfjOkUySWbMKqbeM5E06na4LmrIWlX5OXbWW2KOiLS+cyaQGuBay9MXUfOR5uIY
GayfOawSp7kRV74UbL3bSmftOZ0Aur2EDChKFRZCn59mVXwMYC9n4ACu7gbxgxCcV9ugSW7YJjba
ksuU0GCx1+3WBStQ5ZdBb+fMkZ85O3mgnq3U2xC1F42aJ5ssirpmXTnmljTuF5mUjybo6Sve8O6B
Xk1WFlVLXpYrTXbbkeLEaTzIac9ZaqZQFdrELepUdx22tbjwt7057qVqr4suW5dz1wOzjnKehBjy
A2zeDnbkpBNHINazWH2n20KVoroRwkK1D19D/+mn2tlwkAEz02tGEpauCVqAkvowHW+eSkwOHip8
rltHAXfG2TVyoEW4/jJPf+rYbNlPhC3Zn+zLdKJgCfdzszh3vf95ocaKopcXvVvLAoWFR3zulJ8j
BluyWtm8YoXyr00v0oyARrOlIt+0DwGD4Awc1VNZMw6s0r8hntyCZqnRvL0ThGs7yc59le1K4Aw2
H7fPAVGAOcqqdxSndAPNjQ8/QiMlEc117XST+aGTlCB2yO6aokqBQmbX1IqZc2p87+hZ8dlq7WUy
0LeRiFhidmXbE8XVeiiFG5FYmOiRKxGtOrHq6pq180MwarTBKgMBjZsEE7yl6kdgs3n9KikknEcU
Yh/1TCRE5DgUND0V3+YPyxxbDxc9Pvwa2RYrxMVQ5ucep6YPkCfzSGtga+hJVgMUxRbbja3J8qAo
BrSC+Pdp11VLJa4kX2f1zkbPmmCyKmBmGbjdgXxAOV57cGlMCx5L9hbQoIZVzFXPqIj7KSvivU0q
lVX5RwpJFHXeKcTsIrtsFYTsqxR/o43Wpm6KVUFdDmgfuW59azzlUeG+bdgKDBigJ0YlY8pZ7LUr
Fv19xyxEDeDMaSsPfoqa9bzDbGVXgv+HSLCFJZJNIJmr9N6uIOvINCE18U2ZEivZ02zIb0D6yWcQ
a7wj+O4KdOQ2ZlT57ZWf5Ad60ZvGxCHz1aUDiiEDLuXkGyqjdehNb45JtlXQc3fSB2H1NsRXBSgs
YJvfq69ptoxVdH7wCTtZLvqJ4tAzL5OhMCIglsYA/oOCY9aKWCNDrgwclwBE7PRuy+DV6/yPhqTN
OEXXmFa8CkidYUN4wD8qhBXIDTZyQsieUIrh15FRsjdM50fIrzinqvaVuyPMY68N614MmNO11Ujp
PwTKq+IQStE0x8b7a8efNFw2XI6RP9dH2t5yFBhon7XxiCZn5au/vfmrGN5Npb+Y5/V1+SfMfuEj
kxgSlXms2JU2fU5SrUDwLQVOE5U5QcqPqourDpd8SNkc007GHBHYeBV2uFDdgOy16OJq6MPs+7D+
yBKoJtKkatrQDL2agYMhDOsuU+LaSejkvWVcA62w++ndQu7UYRpttfA44oQpgmEdKAw2S7nTRLMt
kmBvsFcdqoesT+3A5kdlDOh5Ekc2a1TsDiakITxWJxx4G01VkG44V1iBMLYxV1KKo2jYpLI7+OyO
7RjPQohxVrcxE2Xko3hbC62HpiIZbTP+UlKvqqT6N43D1mKyYnfl2pzQpFkt1wWf9kiuAiAEYOiH
sSuflp3sInu6+jozNCvcSmzgOQTmTmVeOYX7Dt20OhK1aoJkMOM1HOb1MLz59vhK0ceEVF3FDrRa
gRRC5nAgQiNDv5DgQLd3DqwZFfO7jwWz9cjOyCswiwODIB9VKstZBMl6rAG9r2+jeWrpmRNSelUv
+6uhpr/kkbj6LPlagktqJp3JVK6zQr3ESBxaRycS9Tv0H2zJ15aCXQKyY11WqH/n3QOsmc6EJif2
FX9aqbGOghNjzblvWLlIzogekW8/QFkJNCTl8akuwlde+tM4BW+2EXNP6Ga2GLSnxlReL58MmzZW
DngVQVTBjipFrKWUPzmBP4Q5bwD3/o7FGv62GyDyC5oPOkGqV/+FQh9jETLTcx9QagsTRUwGyghP
LS6jBNp9ZO1z7bv0txV3I8/c3hjtV4009go4dDrwCcxRhnQJ3jTtO2f4aWIG9tjbYrJZAjIpNZ9T
EnzvSN1iG59NEa5zNsNjjrN1YLGkvcxxOLXFbYSeL4jKn2wgu9Ok6UrqxB3xHagMqbuAeoTjxwYm
p5l/PeMjZfSPHlyECtJBEWp3VZspnrTUQOMMeUeWi6c0Xuhg5puW7hQtgYE+OFJ/DARfvqpitSyx
dsBfleIyqNV6nsJmutmuybud3Vhg63zYF69D86birQ3hAXnjTiupd1Uu+wJ2C5vNQ8CbWpbGk2SQ
ByLOq9fgzTHT+dAOoemFBxqdixXBwmPx14ilRaGqENrDiuxFU5lb6YwMMoabXiDWqqIdB87jcAQT
2Vt/YTavcPliBhYIydoZWMaHz0xgQNhXGejbIe+Mijuk+a10mC8F4zZi/epg4k2jbOdLNnNNxa45
XTREg9U4DhSz3KYayXx4TMee3jqwvvWsf1YcN6miU3BJ9G/CeiYlAkfq6zz2Z9YLC7ByL/xbBuck
87tLMsmVXQfvPlBHO0/2Q1rfOjYG6phslYqnbc5/KNHLiPjBl7nX1r9yGo5BZTEQKhYA9ld5z6va
EDkFj08fxlXP9l+fDUKW/SYDGteh2GWAIsoEeYpwfpvECNGstsB2rBsRhCGeNs1LnxXHDVEECMrD
6SBjsH58hrmvEvyVrYreObZ4xdSpew0ovKcR31QM/qcAkpe7vDJba/DxLTTTmuh6Cnam35qpuqp4
NpIKTvPxHyQ8EGaNXk6v1LeoumI0c2JzW/Q5enVKwkRLzqQ4XGT/VSTPvpv2peR8LI2DI1Tunq85
zMUAylfIpTZg+QPrrDbOfhrGrVWUwOQcbdU3jJUCLPt+55AVgE5RbaASpacGyoKTONgeKJvL8q5n
CFqycK0SsVfHSCNs5qdNuxeWyRXik2TSUqjRNBgoVr0uey1Gc2OqCH5NAESlsQvSp+ohRZlTRIhC
aC3nnoNLKvsRD8G86KuwIDKRQsHlC8ON9WM/mU+/aja1EKcutNeCnaORBQtNLXalNbiyavZpkyMD
QmLGyPKv9NJ9X/IczpdgX+MdTlxJqJUYWYhYptsX1bOP//np19QANylzF8A3xxBbpqxzxeTvUrXf
hvF08Ypi5aB7ZgvE5DteyAnbF85mMR0EMzCvtVZczOibUthGxFxqn41DtrqztKGTlqp10mv2JLG6
aZGrpMkx9LhM/I783h8eCgw9pOdBMR4mWijojKS7cwcbJz8CUwnJvfONbe/AUmQJk0MMKTULbQ5j
wzHWOWP7m83OvyebJQjDtU7WEmYJac1dw+xyNXekXwEAZyXCAjAgzVbN/+PoTJYbRaIo+kUZwTxs
rVmyZFvyvCFsl81MAgkk8PV96F13dLTLJUHmG+49V+MuC88gabpBPkWIB7lrb5Pq17rCTuDG7EYo
fVuAQbP4LulKLWSYTtzcF0mwyzLvJ9ZoNgy1N52ZA3ETZLelB8kM9U6/xRqhYNnWoyT5rFHGjYi9
Z0Mf67RFYvwbdyjyfbyaixShQ/ti1sNDaWBPMY0H2w92blvj5BqPowtyP09IgmD7LXzz3IbRIbL9
jTuoqzA9jHOQO5io+lOMIe3ikQw+B7veBGv3UZnDpqg5TFEqFkwMBxNLrdzHCiUsJbfbtN+l/myR
SFfhl8toG/bscziz3vbljvA4UpyL4jPnRk7SCVPOmJwSzYA26749L7nVrN/Xhddj8YlYwDumXmxI
OQZow331h4egrs5xmK/G8uYvlnpMiUF6bzTFscQhPLABAoLAhI13TWvOR++2kE4qOH95tpfNezFn
J797ciDIpPl0xuyxa/A0hN74UGQzlk6cAIjGbUdj+larbKT8W8ACOviokQzYvX6epvLka+tmEbNl
xPWrkzAjG71Nhx7objLgCQJ19TRqSArLyC0Xx/98TZIZmEZ5Nf0GLWP9K5qIZZ9mTpT9mEpS/mke
ur53weZk4zsqO9KQYuZCKg0YdjhtRAxVtMtSgpRIs/SBV8g63xloUebm0kzVk22ScYX6pMrKx9CC
Q+Cf8zgFX6VK4u9yQTHi3Nfpv7jy6WYR9SVsaRq32DLBO444JAcJyKUx35KSKeakFrUxEAyIt05e
EoKBlH/81ztM06HVbYyoPxqTx/Sn3uVTjCEeEHhnnRuFXyiU60jHFjoaqrQ5PCfVcHWQAGccbcLo
LnHgPdV5evGNaWvl7l5XPfdnj8PCJ77mwZUvc/QoJsqZ0X/oAhPrPy6Csn7KpH2aEnUIcG/NaIyV
JR5F4GOVZDBM1KU99A85xOk2gckfzuFhipE12oCtl5kz2Qu5wIJJNyXa/hxDVk4XWiCQPIjRXNTl
KR+NVTu8h0W3i12uSOhx2m9XHamIKccQfx5LJkTcSXFajOhNbUD2tXbU5wvi2+Toind5Xx5c4V4E
l7WOY556os7BSKUlQEkygtyRznDRq3PJZzZ6XoPBJFqJcabAS9yVKhctOdo5O2O82GFm5wA340Nj
/JsIjbDYqxWZcQihoOQAi+HPkN5tH3pr2jeCH1lamCzQn7nwLyIfYO+UgP7ST4kfxE9S9X+I8PYq
dV+SJlVMF+jFMOWiT9UoHKH29pZ8DZZY7wyxZo+MKlv6YNxLXagfqPzQWmAuc0POLj7Wr4I+TS1u
F8FeozCdT0t090MUPQupfjlKHqbWvUyZ/HN8VEEV2kyDXtGbIUjl7E0lGfFDEFoMeiyGlT19Y8kN
AUoVtK0/c28Hqc0L3X/LRYCtSuyPVuSd+rwGsBvgXEya5IVB8jqWMd4sYMF33Gl3fY1xKP0czPd2
ujX1vBuinD0dQalaHpboJnrKO9tOtr4//XZxy6lHqdq0DZGeUNHNiuqY+2SAhA6JHA2MogecU8Jm
svJg1sVz679ZNk9MS/FgOz5AZfhIEVQmH4nIqEio1XSuImAbnrbBNReA8qzsOHBWTbAdfB2fnMK+
lATugGlyULPzm6eA+Ia4+Zhq69UJicOm3Relfyg6BwQJ7MrIdHdlIPYMMFfU2HsXKlUWGDtBIcx4
b6st/ZxV1rLew8GAoYsTVxTqmGYTCwyPYVO17mL2mUV3Uyz4tglvfqX1duIojZEeTMq5KID4nS+/
+k4fTY9Wu3TXc1GfS7h5NsvfSvxF8jknCo/xLD5tTDpWRczvjMCH2COaLwaGuPkd1J6iA9uIm7PK
cHTW2XNPjo8rJWGt1TFP9D5ovjV1fq/m1TDcPGobuhWc5Qjfuvxa49/CkwqI5jWQ47uc0QJpIs/d
G13vh8TTl5rWzsaaLIqaaY+Ce4y7J4YryX0tFqACHdaQ3scdUrJsEX6sNaDOyCEPzOvuVVxf80zf
vMq8igrq8GwDJQH3aHjPY6G/3Ljf19M+wB7ZtGJd99SALukbIvqolbea2c0GDBwMjdmTMVU2mcgS
Jr7pzmTaUPxLRUAs0uITMNJ/BJFfhwn/eW8GL7oePhXcsrtELYB08wSLk1Yphms0V/YV4ezVz5DE
ixFHn0uJYqJXq20PfFWAe8v4bHBIF3yAJX5YaY4w32Y8OE39qLz8aJJuZPnRDwT4exbxcH/ja4g5
pHf4Niv91Nj+Y2MTt0KmkYWoGoXIExfDyCSLiZZA+ZqWD6UrryZzvWxSgkl5tHNaeXIr0j5r2kOJ
NBqZiSvCz9ZGW20Yz6Izz4GNg03HHQFH6c5GEzPbzsWpgl2cZDsVIiVCruNqKq3MegbiD8kINhkT
m8toMNmsPA6HPmH3YaTUEDBvLNXessbZmkbwIhsamy4ft20fUyM6qMrIWindzxBFAN6u35TyhPiR
J69PPEy0E+5nmOtlZrrUCkhYYkHYewSgOl5yh/rUWJK3oY04GVuLNm5fTBU/OuFw0zShDDRBL1qA
4UaJjB1yGp/9TgFp6hjc0Qs/lAhBjDxhiqnuQ77qWpTz3RgSiBfEku6w2Jldt/GoaVUmnphaEBE4
wBbGCjjpN6nomTGGDzT4qTUAWaLsy10OxS5L6Fn0G73mLx0qPiEUZk3NcKyBmI9CnskjM3rfeW1Y
VxT4LotR/bMGdp8WOSrNvBoLlOTxeG+x6xTwi/lwaJbLw5SMW68KN4bj4jH0N0kYEEwNrALKrEm7
gkh6PUMAEL219vD++FBeHaQqHuOuPvVveiiGdRkssWBoVerwXdrgAik7PKXYP7Vf3LDeqkyCQ282
9Bc4xdMxzPCvL0hq2uIFpK1i4zYUaHZr74ITj/DbCD+ZBIzxp3oYWdV71dWUbPZ960wnVXunWs2X
uiyeyiHfRSXcMat1Dqn9nMACsjuEsB6DCyToDtvY1dRaCBR8y9szGXlUib2Sy5wxrM8svH+LGgyu
D3ZLpiTDlXN/RsmJxr7MLk0CQr0iAKAQAXsqhK+Ss3MzK+fmc84mkURWWeMZxZKM4a7MIFRJ1NCZ
355E2z0NUl0IutvWlBJAo+z3ukAuUWc9G3qRr2Qb4Mf14GtYGzk09Kl2dfM001ZdPzAVu+B3wShg
vrZWb6DJ4lj3e3onmXn0kuVXZ3s1GRcB+1qjObpieJNT9R1mej1X3qmz0ysjbmZK4FlImATuG29x
v/8MIWv7riGMUfEaYtbmH3yICK4v3616PsZ9/lvFJWFm4pSjTXdrj0chfXIGpP/8R5YXTKQ6FW1N
n1FRGZ9cSqIsQJbYCBYQCcN3hS+RA5KYEQuq20xWsMpZOBlY0uKEkjagFJO4ss0m+u7L6h59/74l
xyC2kcNaya+R68faAvwrxbwzcxTM4eQ8J4H1NbjgMzPkXBNlWjL4qBSppEGNTy3zGHKk/NkL78ae
SWcFK6Zy+2wdGPNB25oIakxlrmLREMInxs8TYVVruupiRfXZG8u/3B/I+gYfK+N6k1sdwX5us600
8WIiO5bEEnPdyCN1Kq4GpB9mcKjoabz2o0AbqOb4oTXgW/uQsJhvmQWp9UW4cvzsucmNHUG/FPjQ
nh3SuhvVPrM63FgwvAlXwpWUGI8lu8TZ6dfCRB5kehfLoL6UE5YSqznw4SEiExu9OKPyXm0ZL530
bF2iFLkMBWtbDWfLsG8y5cAvq3OSh9uyMv5yga6nQQ0UeISsWyrGFV5vQ2iGSG7wiprs1qhRdICO
yEejyjTLQsRWPLkIy+4m9qGlz6KNaR4CRLz38/w8+pADVSww4hvBdqa6HhFKmVl68n3WUTmbP8Ns
EBSPt7TtLll4M63iEBvDKU2dH/LCNtLLTrXBhdwYZ6tj9W0TZOWjjwNOGdfRagzqjyRMnpt4QpXm
3uche/qJhTqxt2hOABQgDneq99Kfn5ePSmrgb4bc8hpgj8Xaw9oqZ3QZxyNG2/ivjQAt1EI+9GJ4
SDBZipArIrPPLhTnbJh3WRLSwViYXpK/QYLbthzbxuA3UrOhxUnkZRTus2KPJXqWJRbOwjGAPIKG
4k4WBbPugD5psNAjUGiBXrNOk2ns7B7F0EQAnMNNknTuUz/lXFPAUkbjSkjvXTW4a/bme68gpY06
+a4iqrMye4DpVDEoyIfefItCBPrsk4moDvHa4VaCNFx67cVwGWxIzG6RS387UqdjuiZKsXPXSY0Z
ZUrLe2VghO5c1HndgBGyWgSwKjnOgf9SZgTaYdFcPE6IVA4Kh09rmO+NOT733qJckdHOCOfNoIdP
3xP82cnO95NLAW8X3aK5bnF1weu5ip7lu/KcWxU1+26Gv2XGR69XTzOfu3RRpZTAoBMnQaLxE7ig
r9Lp5toBdZdVsdgrXvqakasXUrLphyJUnIDVU0+v5gGGs6Pq1sfZs+Elx6mfX8pZsIjCf1PntxJs
gnSAX7C6ZgvDSBlsnQHwnrg57JwAGLCO6PhAMCENLiwZ9FnD1cXuT9e1DeKF6i73QeZubF2cXUKj
rRBontGHnwE9iOCQT3o3hACHSnPUPyp448x4N6P+ZgYMiAkIcc2bM3urVNKFa3HtgSJNlKau1z4F
OJi8ynr3pvAxYeRWEgre0KWgADhY7ROYWewT7cZ2XnLwKVw9cKpYF6ENtCZxmUfEFANPTF36LynL
Iw9riuc0v0i03hI/w7f54mrrCZfOr81JLNMb2+pLk7kHd4Trn364Be8nchDpcvM2kIMdfW+W6F/S
Sp1MezwTYoi79MUxCzacKfqy3OvvM3+JeUElHqfkCZBeFhoM2x1EoHL6biI2QHhbbWgtAlMgG+DH
ceKh8r3VKF+Fq3DdFfTS4OIa6zBY0SEW/yR8wK6T+8kDim71imIVCsSs+HY7WG1D8NLI9zHnI4qn
13RAHc2U1ATEIgsSlDGXjg6DLZmQM0Jw08Qt3s846sISOhG8kLwChAEqetk1zB9phtwj8n5dk7Oy
AmCVgwokUBAweuDgBjO+Wrphjcc91xOx0/29zEGNd+EZw+Ml0t6nzbVQa+s9aKq7Fo6DDrKXyXRI
a//RrXzxYwDXuoOViRyYXZFZDTuBz8lP7815wIGElcwOUUDkhWRmWhylKRhRhQtdbFMTjBUUBIJ4
hMOM2TkzQEaI1tgLrwe1yCojJSh0jCBBzVSqcKkfshY1mhukTzpWFzdGQmr2LunIPdGc7ODZwaBq
2VmpOqW4a33nZ16WLZ73gG+D+uy7Gb1/edA9zHIZU6MwKBI3pCPC69QwT9H6Z0LcPPtEnKfCeaqD
lm36tI4gQ9isSWBMK3avNt6grkn/qbpCKslXHvbThdSN7YhcjWn/YUJ63aUkJ/CIGF3wBir+XbTk
YuELk8g7SzdcUhfFXaW4L8rJu58HtLZdxZ6+q3aop4x1O7E6ydhEV4i471pbVvg3wEznZcp5WIG8
gd0uxHcRT0gPw2jvT/3eSLtTaHAwW4L06HIeH8RYgDtSVGrljwg8476q2Zh5GjOwrNCL5jH5gUOo
yByssW4Yan7vDPvaFupQ9zhoLQrcVv1h2rgmNWtWZu4EPYVoeYp2IIZBhshZhh2WUDxThfXrTBjW
Jl98tijiKQG98m55OAL6HBQPyBZGYCLVwHDTtJkfcExe50oRG+jfIyrBf5CkD+2CFDMbNmCGvjhD
fbV7Ru2MBUA7dCc9Qg7RpXXktqFPmRBRa489g7byC9AxH4AE6Pa5nL+FrB+sKrjWGYP5puF3Rv33
lJX1vRVXe6cm3NpXT46bHAVZ6m6XvyqQDBorUUnUGtKA8MNlGtZSsistAH6l9MmBAxm48DysZjjv
yfZbohpMmG92x+eeNdABJqM+zAUidOFLZPn2OTXKWxg3XyEqee0bmCJsPHVguDwAXsRpeTbZwUVK
k2EW/8AQr+f8L1B8pSI4Aii7jrr6YnrwSBDEPiu4nIfsByaSve19B7kZYD92SIy2uU9CFhVp4R4y
Lu87HX45QJpdSAUtJi3frf95jvne5/ORSeSTO9a7uEue62DehtZIoqpg3hUPAfa0+JgXBhWRwKkO
ooowkVWUdc9uo262Wz40Eggl1SqqFEKLUY5lM1HsmAJG9B4h12duOZ/ZEK+bwr1lLcrniUphAguV
5RplHcrU0SQ7LyD70MQiGljNs5WGL4UFnTqow2fHsF+IePjVjDpGFUBOhRbhJwcgHvfeNMAxC/pj
6xqHkZc/Lsr7uG7PrKY2gYHP1RcXHQWrwMR9bnT7KIV7l3F+U1hjSaWN9pz3wgF20k3YXCe9jlKa
ucHFyI3mzvRSiHgZtmkbAmJUk8cuon0uk5Nl5A+TZb7lFfFwytwSfwCRasEhgnG1fabAHjKDemgv
YY9RFXxgamZr7T+Y8BBH5j+utQQxGO1TH8odV/42Gb1Dax+165qARgrn7JkQ26rkkejoaTWQVdVV
/dYaCzK1mGqiTDUnNGguClw9tmRKTNl2sl0CaNRmLJp7O2ftzV+ThNbksS9gWUa2scH8mRPhBePS
GukcYg1Ce+4XbBchaCUz5lmDgWkMBp/UKxOC80mKZxuFz2Rm960CW1zFiC0EtWBNNrJLB7i2Juh9
uZiPQ2te3Ww+VCbJO5OJ2kblLTGZ7s/QB5eu7Z9HEwSrqowPS9nvQUkf2CyQcI2y1JN4vkKVc6TW
KL7HVO5VNW9bycLWSst9hJlwLGNnq1tvXpdJ8tIFFo43jnkLTkM0vmRT8WIr8kTY1XMIBWKhzXBK
Kdkf3MT+1Bk9Gcjfh5SqfGvqcDtzEHnCoQqA6MRcQm4k/oI7ZebfMvZ+/p/yW/N7apMZG8/iLw69
59oI1UYKrKXEYB6CYjwR03fO0/krMCJELnPwEpR41bs2OZKvuhshk3LzYYIaoZzJxH/rg+mznuMn
Zny7gtTIRvf7hF4NYWV/g3QUgTGN1n1VjbDoYR4ZmJalXV8dr3wR5WCiRhw+meaW+yVpfmi1gepK
H+KWw1QHS2+dIe3oRmZakIvZvDDKLfMSk6JRo5lb6HXVvKqtaNM5+lmWGebxDFbE0LF3cioMhUlp
X6mJl5y5+lZ6Lntb5EzKPqU6eBsmLI5RnuslWo2zrTNvrer4AhNYYnVcnb08uDiFdlcUFER1jJpl
xYRPBrSmYbCh9Qe6iGwxwTa2eU3Cqr3XAZBx/uQfbbPbbQLv1RvYT5qa+rWj078ToXwtYVCEGqKA
GvkQDCHarUk6a5gXhCHr7p8osWNrHDAAegDZBH3zjUrkOTUmZy2aEYqjdRWD/qyyGg2YSb/txMk+
1jnDpOrUJsguUlTuMxmF5UMfNT+OQwmTWzi/Q6nPynQ/eFC/qXIVi58GNBK/Gi0FX+sYTDgQXCCD
dcr0DxLCc+r0/sVFCo9/qhBc/wU4ND+LUJWlQJ2swofg3BuDoR9KM6F2H6OE3SFj9LQEl1JVu4pp
b5rmfwOoOUGeV9n3ZDGQGwQo06hZMPkQnwOyuM+xfCX5ceMG4VEN3y3Ti4jBLXbaNKL+yz6B2LNt
ylhSfoKYeYrJ5Q4r+teZo1fQvfe9YolT8ZjE8baqsTAX8mz005dPAlru1wDme/Z0D6FpXEalt0Yv
H0SGewX9UcwXxs+5hap7NBr3DlJ+raaVGsynaRpOnq+hTH9Bzlobi3SDJfZs+V9OXN4TH7yrMcUP
ZAtohLdrl7SJo0rMctegpSN1tPtuVfNLUYzDzyaTZcBPtulTWJUqUdVxbDzWowCZgrBvTiNuzsfB
RGDiKPBkzJQQQAAXb2tvOvpdkV0br6kxEEs0WQX5pfFjPoPHBeff1UxrCSXwCI/tF3jHyAHT4Vrx
aDgTI7waVYQHWFp/5czOK4ft0UJGAXKF52i62kjOUGqxWuUjvR/pZoJLvUjuPzl9jHJXApxp3z29
7ptLN1/MbpGf0ES4+4zg8xyV0gqs3pDt/EJsIJmusuEG0j9hk26xTWleZv/gqnc7ODSS2IVSboK2
WkfyS8bwR8XWAqA9kgTlx3tgk2szLzeRgg8QrhEOa6zAJPz0/mOgn3pUCuoTVya7ErY+d7V+xZTK
ADLttvDR6v4M0sqWIN73M+u4JTpjYf/zDCF43Vt4BFidJtXNnligolJdUhIu5bCjacfzm6MKqeK3
GBp25KHHvo5qE/Rw0GD3zIAW4PnIAs8sMs70QsFY0O/b7nmqv1K8VUkU0m7+CeCTBAowDvqN8RIN
Q7nK0Nd5dvrAaJNXlq6f09Rnzxfy+Npxtspa1uSCa6Lj3RXdpUD25+E4TPkzU2wCIFFQszH0Bbv5
NbDbIp2wu7dbaMXy0IR8HtCnPxP72Ik3NvVEgonoZD9hHF2zvWb+TvYqq/uV5e9KiKdOAhUYU2B8
kCDNYeCkb5Pn7ccWIdqd9cnXYzYEIAcbieCSFg4t/GlkMu5wibLio9OS6cOy/G+a15rkgITNNFtG
SWSvpD4kLAPQO7u2Q1FtUgd1EvUKjTfuFi6dYRk8rypUvkb5CtPZ5F0gsixoP5LkyGPcdzsmJySf
ucNxHLZofu5aNmjJnaBWqurf5bNVp7q6d80FpiXrjyo72N2jghLSY99ImXCtmpH1SL3yq/NQPCbm
uEKDZf62DHRBH1j2AyEXRv89zmg+Lko/5aBtrZ0bGySU7Wgy7sx/Pk28x1DY9Pey3Q7oeLJly4NE
Ob/41RWfWwhQkJY2gftaEXih+NFvOXqGLj0ue3rMq8hnK/e16a5T81vnmEnG35rUg4DGImTeQ7RY
y1eY14cuu9CZtdgSohDhASh90JdVdecwf6HfQXZSnrJJX004jDIVR4+mAIcM1yDmhFPAbzTfmuJU
hUhJaRmABzX8PeAT+PiFvTfM9LNzbQMYB68KG6TY1OFB9Ie2++mLh1ldZ/uE/QN5KG9FTPV2BfZE
nELJzE00a3PiDI5gj84wE4tniwAKUB8sEJkeYfzxgVt8YW5QySsV8TIHn/fa2aTxepQIvvdztxtj
KpkBdfadro07TCp0qejdd4swi61H4XE38PRVKXNl5IvW2lLM8q8wIGzo5cNXlN08/1SaFn5FZ18t
yAynwgXTbwI2l+oyZB+iKHbzAuU3+zuCOtDKWOp/W+sSy0v3XYpzDQeqCc/t8vgxT/HWpvyzjadU
Xo3xA49kiWMVJQIwth2HOiEfefKVN/vGfmEu6HKQjA7PEoiA/JF/W3s+/heJ0JEGDmtHfjZSCLHt
fRmRv742WCvVdMreEGxDhRplY6IwFV/uEN1Ka9e7/AAsfpMD4JqqA9cdi6e7dLpMLKVowzYqQUQ3
gEuvb/ht142BA8NhiZSSNeWT4bhzxw9IJFuAAasA91vsUsB49JKPrfsk000c7jIgDLP1ZI+HganH
vCS1qZcIlWw3t9yfe08sS48PLt4k/0qCbTPCF6xflfMqEXiJ5zJfaBJ4HFZlUN81sUcb/A0NLR22
GeBPrzt53DEL0YxYWfQO9h7CB/k1lthY8MEsIBH0jlMKZgU+f7Dv5CW13lLmCRZsmby4sBZDYXIU
MyxT46HnQh57kq6c9dD9gAt1utOYnFlg5xKV0qbXCOBTljOrjie0fErQXXM9WuG/drxPpn/K/gKZ
2qDNlUxa8vG+kFetLZS1+2xxwo7HZgK2l1zGvn2K6/tazysS3XZ5BkwfFmN07tK3OPkX4mkYs4+Y
14pjawA2YdT3vbUDNjAkL+h5nIfMfSTlJuRvDgQolFsTf2HM59Pab7b5Z1DJzOvQfqeFdeytb52M
8QGyJJqDctxOBR6ZR40iUHMc8YoRbTnlb1bMuJDkt/HRr6hp+UTyQ0NbRapIoSDYvLXLhcHkl9no
Xc7zLaMtNd7BJWoo2ddIdKZLo19MxvHut8CglfTklt4g4N/Z7QIvKAA21OFTrB6raetSsUeA6+AH
2++K+CYW5K2F0hMRuXvE5VK29y0KQAEAEBhp3+0LrMnlHHKsHxPz1Lk/rfj0xWEgDiMj38512Lxs
zE+FM8ZA3agOZvrPBCPTl09Cvc7Cxv0EuMbl8sDtwu614q1wCM5MuoMiH1aI8C2fCNsAlpnNe98D
G82QltI5idem85pJOATHNlAbbb8WwkJcdqi890491mSVGO8VEpuI9rwlfA1N2kCUzrTwIO5HRJC4
5SuLBJerm+ZrG7qlFx0FLy+sIBq1tc0FU/SXyEITxbCLo6XcWmG7UxUge5649LpIK3g8rdjGmLBf
WFI9HEfGgNjTa42kGa8DoOPy2NCTW8kH8WqyOPoAObPsmoUvtYmKy3ixhmVkxfQ2CYlceTJAPLBG
h1+wZ4/EwfvpGgUwLRsV/7lNn8fy3Q9f+5a10N5mKRdwkLmae1d/ukzSS9D7WDvodmqKyrNX1AiQ
+jWhcNsuaFeIETkZoFpO9/00sI2pd13ONnRrhPFB2dN2YnJLV0qr/y55DttxD7J9N6typ6uL42Ae
ti9B5e6VAAJu7zsH4Q6w+Wzv+O8Lbz+DXod+rPXfzTzdIF9cKdSwuHFnwhQDyc6y/zGDi4sFBnk6
AydU81h8uf9wSLVAD8Cg9cFNxF+dhWMLI2aYQuAYcQC3AApxXi9iKE+/+nCcdOLvLdlcpZl8RiTm
BI3Fw7MYzdA2oSMwkYwHASFI7IIjKfHHW3eqD89sOYm3GI+iEbduYFAe4uYoFr9G6qUHuBe7hOQ5
M0VZDCQFIu8Hil1avxI+qFGBt5WRy9ntrl12GwYx8AlXT6GLTestpjSir0bPqM+ylRZ0ygg9S5g/
ow8BxAsMqjSsVeqH+26RF1VJckOzzN4UrYed4oAN/d0EpwHfuToZLlC6ceEeCBbGqyayd27k74og
ItAsyn7Rd11ryQMUdEV86N3meWqQuoVMhR97V0UHK4ELPMUhgfb1WK5F2tdvWddg2JqgsyNunai1
wj79HsP/JyDQR5opvNehfxjteuEfzhisXd4A2+GNrsmPUO6cQIPv3UNciUffj/N9VPbNsfcRrU2q
QkjqGmfZeG+BaY4gi3jkdFkzYos9k1McfjnEAXUJ+HXvcu29EZXMktHXztYb3egVmQOLBbsDoTqy
k4WAyPzGP84lVH90ktRz83gJBYadsrb95dN81NLpT4aIm5XvED/la2z0nmVeGPLST83nAq9DaLdU
G3o6pRR6RWlhlgke7JBBYkJptbJa/NQsFvc1VuIuM75sGxdlz/2BcIAOtV4ZreWty4ZFjWT7UTq8
slbaawb50EV6oH8e4SlgBnI5HasATOfk/gQCnTqwTK7ZDq+4auzdaLn2HtnJfkyXaKLs6Lo+IKJw
xFrh8PdpyuEy2vlbyvAEr29wmGl2JgT6k9mww8MZNi3UQ65axYZcBoAn237JMshZUtVQGg3PI8eC
XAIMUgGmlQlofJRkf6hxSQUmxbV3rxZJnCKDxJx2IMwqUtYmBOVuz/BEfqROcB3Q/iVYENZqGHZd
7f9Wc/4TN+xH+N3Y6IzQT5T4GhPsfQ5LgqozvrpusYeLf1YW/ya2eJEuOJSQ0t4W54Lcrx6tgLJa
gHfynDnpoUv4xkV5KYNkXY8JaZSccbN96CjsCyd4RbyD9DGszuy3LDbsOHq68oDjcDv4tOVBvM/A
A6cZfmqS2RxPYepUR9tXO9swXkuNVhL5D+KzdJ21gB07DBSzh7fEqy40xxDhvOypbEkwz7vnVNEv
qRDGCsRBoWhgrM8iEh1oFBM3ehf5NonBpg+twNoNwaSNX5g0IwYNV1Wu/jbs1PG+4hxZ6j9z6Jue
3Rrof9sgGaswCH7UGBogedqiyFlFVHKoKLqkJ6vc2satI7lJOtHMYJa4nlnNJnZdsOBSISglhhkE
rZCX6FM+4vWLk1pYD4kMXKDAXRmBLlzZVRU65EsqyBrcp35bo4Ulb75lnMWVJguGX3O5iLBbi6/t
DuBdS+QxdtnWYaU5s5v+nlIanT8D5SUhDv6sLAKkHDFEw3vE/7uMBkIz7v1rM/glrK4yK9hZof2N
eooGUU518JFEHkIGhmB+0jzQ6w5wRGWgcs4GHwjVsuTp+aqcde6IjoYfuChNQ8dOgpnIPJuMg5gq
WdwrcmBBedJ5OVTFuvFLV1N6xBT6Z2UT/Q2qzR/seqW8mJQKnYTO0c11VnILaXYUaxXYJSw6HHQJ
mcWIayta0hw5Y/GpQkbM06oyEsl4LEe+FH1HLvuIcoOZzmGWn5I1zM1U9mnR++u4GCNFGJEbIc8F
9hETFiCTaHYbhIKDtvdgJyX9gB/V5Gus/ICtYMmDh7wTpkIXAoKtp1H+zY1lWp/ShvKBXs7IknxC
TdkOULqdYg598x6B2Zh+BODDiE4Uo0wwAlZhEscCgHHssBI0omQsftu+8WD2KyOLx7ORD7n14Ex9
tDTdWRNQeBb8JMTL+ewuISXx6LX1Z54h5EOd4sVIq6vJR9IvZ6FZe5PxwMT0zrHMwGXnpstskbSn
fnbLbZx0eCcCMBH9Bn9bONHFp1M5wVMxAweIYGw1GbBcipzk4od1BDJ6CI2cFejI4cH0L0jbv9HL
CnJQRSsn4HJJbE6IVN1usonLCHJOP72BOB94z75t4UJiNxCkDsGw9hSE9qobupJioQr/4+zMluTG
kXT9Km11PZwhSIAgxqb7IiMi91SmUrtuaFq57zuf/nxU9UwrItIiTnVZW5tJKQkkCDgc7v+SSWsB
aZBX06PW5JfADoRQkOvBv2bZZRbNC18PHrwOpreyqLK17qsmP/jYDUkM4Q4Ftzn+Hms/gYracrL2
3zwQlRDNiB3dzTxY88plbU0jaKi1IbnhTkfQOaIRs3uakxq+JDVCZxjSFrgG3dLYue4K6OTjrXas
EhetOUo03eTe8mIEGHPUWFIH9XjXuPjC2K0jrMveVOX0XkHngEqbyCT1wCG5ldakNhPIUwsEuMGG
DSxQTJR3liaYovC6LrJgQH4o7AbQ0y1NGvCJXiWiHY/Y+NdOvdS0WzrPWrE8OSTUcEDSZJXjDwFY
IczTFw2XUog/JWlj1zUDynoNWHz6Qtox8/vcb8PWuivaPimmXWuNod8+2K7Kcm/bR2HTQtfJ3FUW
NJgzWX0Z/D5cYgSf2lp+ctKhBeoqbDu3qRAjMZjKLTsupBACuKAb/J0TN7HzpnWCIOt3ddCWtvs6
Q1kcDKcFPaD/Kaju9/mbwqPjWPyQrRWCt01YIQui+nZcUFPootjPvshApuIhTCNZU+ctVQE+bKxh
QaOBI0oJ1X+2dG5WR9/W698H6Zg681XajI6ZgIvUEehj0oaBmlkF6U8Sma3KewxMI51bO68LnBQd
PuXbyR1KrrRwz3hpDfSWXmLYhiyGPE7C+iMoIVbapgYgODwEoF/An3XpJVIv+m1oKyySJkkf9HVk
RxhZzIsuUN0fHFSSiaEgl8xs1hQz6qn/gR7L74reB/UOzM4ffjgyU3h9atxmpw9zO1U49Zpudrgk
9UvdiJ+008PlgXdjKSRLmMavUXks5b2rxFo1QH2EAzyxkyW9irJYuPdqajjWa8I4PMPE4z5Ud9yx
dtQX/eTBkv5aCWwaY90PdGWXGySOO9QM+cvzm6WLs2c+cZzcxaZRw1ctnGm5scs4Q6ErEhCWUDr3
gtczhQUNHqITxbW79LlBWKQrTH8lw8xGNS2zuODqJY9RXKy6yKPeOiV+/QyZzELl0C8LO6YYtjT1
cA0w0nRo0yYQh6DK0+h433ZFC6/UAvdodhRMZbSVXbP4NgcJ9LjPZqmonrKEXWoMjgvam4rEvCQ/
tcrzEQZUHMbNG3DBOZXEObBwjwqd1K8/jq2Myab5Rha1kCZcRviSWRCAYgmLcIzpG4FTuM4n/M2h
kJcLa4c65oqv011JQoOdm8oSRgiWMhtuU9RpAoGn60CFDHHnsA3o0We2Nz1oQy37lk1RefQuhgYW
Lyk2uD6yq1nN36x6wAU+NNb7BuQeIL0k6Rd9Z8kilXQf0iJLkE4yUwimeZpmhO7RZEC/bRfGQU2H
tEIDiCU97yQdPNQsQyT+/Gzh1liauYojUCN+aBAbqbGlKCctgxZndWkh2po3cR8DEimHDDmizIvS
q0n49L9zRTC7dHHi0lc+dA7r69SnIVW4kdb5VVfgEnhvRSVUfDefsR7hJALB6RcVQpYaEYvg3jKS
vrlt+330zcAS72m/RENwVVuhM98Byhrad1iJpJC7mrRAWQ8q4wROynUCgofF8fw0p7lEeklgBErx
qkwLolzlpJhdR913lwX94LR1Kb5HRduQaTXKySneuKq3e0Sb/DK/rKUNGcxKQJnQluMa9rAYZAee
2qH1xV01WiPxgjVb3xRuXcu7OlyCiipHKLr5RxA0OruO3WWmJFNwOG4d32JHNUHXgjJMO9lgE9KR
y1pyKZJ3UZMX3Tu2aplsxtbCsc2PRT++ImLPyS1AioBYPalpue869riYdBVu205De4Wm0r8tGomy
T+qnk4Mhj48g2eR7MQaEdIDwxe2jkrVnIe6qqttxGjF/zelHRfc0R/sOwmCJejmoRcA5Xqri8dZV
ZIoXk5I6erCLmjbNSMly2DUDXf1LGdj2dyG9ZT3bBl8+iSBIwdZXA1ge9NS8kMteJTAoGgsqmp2d
N/rLEjsprI9Cj8NrirCZucql1iBZte6ITU3qg2orLTNmNyi49XKn2Cxyk6qKsDhObqlYhiXCibXT
OOjez2lK4mY651vkNcP3wZQdjxO5eAKIeTBouhSjeMXLJI/SkVGNHRRBfmt1I32TWYO1w4KtsRLw
GWNKMT1Fe4h64WJRnpMdGsQzwH3sgiKDe68DautCjwsU2czWgAFnSqTzhfFKBXyjc2soZmU1+muB
1EteSZ1PalMhCo2VZ+d1X9NWSlp9CESt3hx+nlEMEom58useTJpFb1w8O7EzgVPwUiOfl3ihyyoE
0KnHFBGWR6cKkk/wRRBXcbskRJm+zmcQHQ42Mgrs+Ofaa+bXOvAhXYk2DW91oKl2hwQUIGtg86nz
unWJq1KocV2vS+S4A7i1X8vWSbPN5JQF/z8P83eg8SQYLdD79DKBmPfJdgL1xYgJ4j6NZfx203qM
oZaEBCpkCZz+K6JkPkIaeQSgdKaQ9HGmrfqMOmL9Lc4qTHZUVURw6pq4BGZGaonAvkx6dHVAfGLY
K70Ip03AsvG1KyS6nJbRDlqTKCm8aWxvwbqug1WHKhKKc2vOziqwlCszqpM+goxWM1rzdibK8A+3
Y45Ujpt2gARaU1JoJI7Pu6kX2JN0kNkLiD4aP+GwsR0OJMuHwcjgRbgrhEDHIHaMQmgeMoW9g9+J
xuocxfRl2jHBkN5DEQKmo7aLgTpe072dLCBTuzzX6FLD8lHWJdHc8+8T8ttxk6iwMDdRqLrvCPYP
BbbfcM2gHc6KqxHryuKkluBRrQjUAkJVxW2V+xqRaMR10Y0bUy96JnmRaNlkg4s+cOlguRxKhVAL
iCeNVWUaoUMIM5HcRtnUSC/nIbPrd+grFd1lxzUs/ciCLNpHOEZFvDXSskH/RlPeXPvWaDVfvHLE
Q9Wf2zH63PQ9xFmBkHj8PQsR/LssewFuB72z2Snwy0CuK30yCKex5hdwu9InXRlgsojUq/1rNFfn
7L0BhJVyblXecN/RuhpvpsAuk28cnxmLZJmRqQH6NkQ0TMkIrOB+iD2QBFx4dDmQFjZIp1HVAfc3
UCVbpbnFvDxNEgNefAqXeUIKt03Ky8FTTvXab7R2sRkwEzch9Lp0yiU4huk21Nr76SxVspBiaxSl
WedRex2g1xN/r0RbkB/UsYV3QFRh9mVkDHw+zX2Q/12xcCtNBit7HofKAlc2lwLcmuNP6hGDCT1d
oX6WP6eD5+hn6XYAZJG8Dr+QDy7NbqCzIa+zQXrhuxC1UHxtOtuu6O1EdUFYmKYgCRAWk+UYXw2A
61CG7BsPxQaTjQ+qHPp4J6uozF+BbKUwGkOSvGmySVTsck3RXPUKTd2hztP0rh4b3V3FgFLGa3sq
0gjQb5hDSwvXuLX0ZYGk2aJXs4RsSkuzyRp3DHYVZ1z0QYMLNND4ZE5/NrVM1b8Di9KStofwO2jD
TM3cgSiVGuFj9GSQy5UuDc7/COIYwmVFzIe9tSWA0t39Vus3sl0VJPvNAL8lRIVRVvCxUuhVzZri
K8AZUQZWoeuo5je1vmhoi9vlhCI0hZslfV+zjXswXFkEZg7Eg5HT5o+//dc//ufb9N/hj/KpzOaw
LP5W9PkTVJ2u/fsf8o+/VX/+7s33v//haV85vu9o13OkawulXX7+7ctzXIT8YfEfKGH0WRXBi86Q
xUSlRYko3uZp0LkXpwfSZwZaH+S3gRIRzSFQsxJUZEqu2okM65/WnijFlWnZ4N7KzYTTJG/L5P70
0J56aWypjV7fVGht9sf2SZDCxnCoCm9sKf9Z1mVlBWg1FD7etBGOJVwHVpGPFCMnSn4U7J2Nnox7
k8khvYx0hbMkS4N6inzvs1WeWEFk4iNcYyNUctsDpguLUu9mrpGgfbEJ9HqEBi2tH8ma72jSvKs7
+caquFWidAkkFcFmcvSfQ5Fw09Age4rUIsdPh1Wn730eeyicc3kXaSG4L8NtW+JwuK0k/XdK6sS6
Kf2a9NWbpBy/Co2QJrk46Hm0yF3Yktnk4j0egb7yoKR2T7Gb/2gzc5kWKTCQGh8+BZU6TuzXfdQ8
pa36QGzCa81tn0/PvbBPz70v9ueeOoPlzetTJ35pkHUMwhG3yQiADyu6QBoB8NPPiIxR0KVIEwlm
ByHzK4qqbLjTz+IdPQpL3DVcnaWrfLKy/UfJuwn9pIyqamXHq6JkZz9Urp1c4SNS3CFFONycHu94
2bnK9qWjbe17xjPrlvhtyRu6DhQAaL+IGr023BLeWhM2E2Oi1eXpkV54M0bS2vYgGfn2rw3w20jD
FGrbIrMHTDE0P6gaocjRcmcphsCmGF6Hb0+PJ5zjqdTKQwpGG8d1bWd99d8GrJu4bi30qy+mepjn
CyjzX4FOI2nT9BBkQn5HSZgZXFYusHee3kL/I5Kha7YJxVKfe5p1De0HMZdTzZWU6oUSKEXtP03D
qRplLkZuChnyCzfofpZuBoeggoTNAfetgWTxM7BRay1CYV8nLfJPJfebM7H0ha+gfeT1PAR3teOo
g+89zLXidgJpVlqt/ylrJ5i8ndQu11tUA7HBsFwTnPnyL6wxcpuVjKmV0Eqv2++3D9GEU5VQsnQ3
gT3H1tt40lDiG66L1dcRh5P5x+kPv0bKw5mmX6yNRyB1jXMQxU3TJtBPabzHfdTeuXkEQjEKK4CL
JZSfHsF/E0EpGNBDeA1/3nk6PfwL0cSlSA/c2aYlp4198KWt3vHzroM7CRFN/PC1XwL+4hitBmXv
FCD9qzac0u0EcnytAjnFTQrScHf6KV74zjyEdIwnWXIcKftzjkGsI0g3wZmCcqUt6VG9FuW0DKj6
lhTGYvhTf31EzyZTNIbQBV75YESHdmpBux8F4ma+cuXkYE+OSq8V9P0jQkfmzBu+sKp8cgOH4Rw0
1ZyDA3MAgwnGlnji5DSXyiGp7gz0jQ82v/359Ksd5wUUwwlZnhIcU8Tn/VeL0sKrEpcsoG1E/y0Z
G/GWa6J7hdowWDdZfjf0Pz6cHlP4x8uYyQS56XiC9sLhMqKHRDbokhDQH+3uogSVMxdB/ctslbM1
cTpdgQSGd7TMH3VEH9o0prtSK3zNVnTfF3pAgC1Rj0dg0Lsd5fwzjkJkhUzlncldXoi00rYdPJK0
cH165AfnZxd6LZA18iZaVDOeFCUHwYMSDro3S89t6KKx6mpACVC3zVVaLeBQBo9OAlDKGCemKqlB
EErEr76ensPjJQIeXnqOYxyOAXX43YpgmjKYz7D/7dF97JZcfOgpkF9E2pvOxPc1qOwHHUDWBFWH
o1QK7R1MgekT7sgdq5EJmNttlCWgEZ2569szB/bxslCeRLZJORLiDcfp/lpszIBAE6A82sQt7ay6
BoI/51QuEzI0lG7m/jLnQH9senDUf3U694c+CKyxFTeRX1vcsGsnvsw4PGDgUBJMtFVd/+WhtONx
9moyBjKUgxjquGPfcH9e67EZOOapS16LwE8AiwTJmdPpeHMrZtFl+SrFWpEHXw6BI49TELxx4ZYa
YtA02Z9G2mDvbH+CGUIxFkGlvIki+0yq98K2WUf21mMYgWrvcHm6peeAobCRwkCN2PjO62jkMi1a
706vmpkTtp3p8nWp62CnSrDmVNFrEBunZ1q8/P7/eoqDr7qoJh+LcKmQ/ZvD27ivl5tJF8hBTQ2i
u0qZncra9gp7xwZVJ4n4mB2kz4JvRmXAhFjSeBDnAkU3eBkqxARmCL4eMkJ/+TsRB9nODl1AW5FM
7S98Ukc2GbW7i6EVeGBUi3zKJ8TmsbmY7mrdksZlERieM9NznLcxrOIgxYfDd6gI7Q/rjVZpRz2Q
1sqrNJQ1oHnuhZUH9pPExuFZNaL7WlYiSRCugNkNcLxI0V+AK4qoqUnMmUVznNx4gtQNQInPDB+t
VjoFRdIpSGCteAu3o74jy4UQyn8wSgroAD4w07mnya9H+HBnJmM96Paj3P7oB5NRV32/BCsjDNvz
96qekvu2ctrn5q6v5hGXma1LKrPRqdPsQDMIMFgksGk052hknE3wjxeu51AOIIvSgtPZX/P/39LK
HnB0TN2AqYg7cKn1ZLNIYSvMYXdlw01pt8nU0TA/PQfH8ZdRXRa6UR7y2uYg/vq9iax4VRntlsC+
81eAW9C88i3wpp6w+8epxQgnd3V2Zu7Xqd2fenIA5ZJ9QLmjWro+129v6+iZRlrB/XdsBsTe+hQi
X9IXCngWy/5cUHhpNI4y36dt4yrlH4xGM6UayXjoMhfOrYtIw3aZgNlUA94cKNuACaSJe9c5ln4y
lh7vJT1Yun4KuJTlIyBTVs3rfqUPdT4e8ae/wBr7D2ZCkdvClmMn4E978N0xIUCaq4lx3WgatCBd
N5sfZji2907fIT8cDygKnh5xDYEHI2oDc9ijEkX0MQepZuVEDWrGNB/CpLPv5Wz09WB8cWbSj1cW
08165lBn5rV7MOcIW6gKx/IarVHYX9TtjUZ3JQIX1n/rao145VAEUbjB1UxWnyH4wKM+/Z5HX91D
BpErA5AVVpnrHByF/RAANcRABIBrLbw7M6cIeCehjxwynNnQuzs93NELMxxZIOUHxevy5vtL2upH
KlQhRngpuLNHB0wHbwuYbKxn+y4fHPMTZbDw3tJ98vX0yEdL6GDkdSJ+20yeLMH2IOuwjSYKLrjx
DnCYOxAENcLg2Rxf5x1cjDOzexSvGNSsl2BtO6wm++B1I29crHrEDl2mo3NFJ7F90/to3eigw1dW
VbQd1aDHM6vqhW9KRi75nyFqwZbef9VeVm7WDazdpl0tavQ89rdw8Cr0zYDrnJ7W9Q329olnOzab
hMs3LUf/MAmmZog8XNflyMC2iLLWMn8FIQ081ulhXnglqtcsG3ImQpNy9l/JRK3DGeQzkULnqKuu
jC6Vdbe6LuYzS/SFoYjasLqNYfqOyiUBigkIwfTo48c5Lp+iCQCdRg4M2GD5fvqtXliTe0MdBJne
jlu706bhkukuILqlTekqmTEKugDkRe43LVH06vSYZ17v8IMBn4A/7s5oJ8fafUXNWW7lbONoH07d
mah9XBZBFMCVhqWv16uYObhEC1s4rV/keAt0novU5mKh+UyfEUK/uysH4I4wXNHSQZj8mh6AfJ9P
dnp1+n1/ZWv7K9RlCxBmhfCFT163v3SC3F/muASkPOZNAlTZU9UDcj/wJ2Ra3o/Ktb54gGo/gniY
HmCM2s9ybqvH3oM3lCYAngGhSeAruXkAY1E8n3684yUAx5xLj0EswPaMXD/Xb2Epdu3eNYjhbn36
x8ONW7rF9Nnm/oBRDjriroP6kZOeixAvjUphDgDtWiuSh7f3qvMG5OMIwxmkGTy27cRHY6nM81Xx
DMhLqzALLiF5/fWXZRF7rsIKxqd8sP+yowjDlH5thKyv69QP0k7K6BMWU0v4KuvjPLmiZKqdMwv+
OEK5zK/DaS4FyOvDLGoJFQhZdDy2+aCgyNFkHm8E3Mv0TIg6jvUu1wXeai11s9wP1tlAqW1CHjfc
dsgbcnKPEziw7dIueLxtRF3grruJWwpJ09YaaAVvTs+tOLq1rLUYz2aRK1bS0TUB85BkjiVSFLVo
R5DGmDvFTQFVcWH5YlW4EsxQVAxagarGssoVISaBSglJ+5lHeWEmyM3hXxOtWdxiXX2/relyjsYS
HCINu3HA5m7VQYjyBLjeMHsPU6S+OQumOKdf/zissaB+G/MglNJMzkAkJyW95zZ6nZfYlwMD8a6b
SFofTg/1woL6fajDJoOVC2Hcdoi3NeWl91Ax+kuazeWZCtuLL2QEXQx2KCHgIDBkVWXV6xfdIsaF
fUBgBfBUA1Q7QZed+V7HSRkgAPqPtCIVPrfuQb5gKRXOjgOxISIGXdAPQ/tt7oDZLsGYvs5ROLvp
65Rb19hFSp8Z/OA9uV+7wmGdSNd3uX4cNknCEhMPoHfYGw5VfVkCRbh1UxPvHB9IwOkP92sL/nYU
/DkW0XZtSXAaue7+whwh2jsigpnqY2boRQHNLw8JYKEmFkt7pyf450JsUeJz4IKYLfKXqCP7E6aE
0XAn/L/ahfz1QLQNhCtJo7Q6zL5TrCrisF3lv5G6v8qA+b92/BoPmwQtqiFrqysdD9Z11RGQQSgX
WGSenZWD3frnM1Dk4IgGa+37BztHuhm/P9B+DHpFMjDDveVAbBeF5GplKO4Yb5U2tnXgnfkeB6fQ
nyMD7aJ5IAXZ8cG6U3JCKktFlPMF2lsXKfK37SajldYBEJPiB5kD7ZLTa+Clt6XxybnnOlT/3PXn
v8WmHLeY0tKQKabar5K7xs6C/KoJsS/a4AlX4NM3odu4FPiqnx74hXVO5cChrO84FIvtgwx25vUD
KAB0XYMCpfV6iusdRkgTvsBpGL35q4NJey1t0t1VHh2xg7eMQVuZsaUf1ad5eleEaIrPeqhuQugC
29NDHU8oQ5GUe74hTPn64NjzSB6LIp+x4RCB/GynYXDdUK+GuOXPn5xkcl6nBjmrv/wZWTF0s7je
kFxyd93/jLIGSsONGpCGS7VicaePTlM+ezAHdwaGg+Zhrk6/50HUZ7GyUukH+Vx2WK+H28Rqcwtt
hxwAVN4jypCmpi9BSLgo754e6HihMJDLdYpWF5visGleuT7IYB8CkTN0GGHNVbdF93l6HfWQR/+N
oSRdDEdxUBMS92dxlotQ6YBkji3mYqcrW1FKKwHBgrn+N6ZPkx3RKlQ2vfmDFbmMNphpRV/Gbtrh
RpZ5DxvVS86s+5c+ku8wfcbzacb+Knz/trt7E8SJB+oMTisiMpuhyON8I4Ey9//GR/IVrV46kS9g
KCxiOWc2erygYdXHEDd0xGoaErxijJ5Pf6TjKMlC/m2og6TZLGTJNZDJi9bzpw345GBnlj7CW5JE
euhl9HB6vBfmUBvWtyA+uoJ1uL8o0nAIVF5COtCFQRF+VqawLv1FAh46PdAv4MH+cczKwyxOOijy
wYM5WH5CYt4xzIgmRTPwcMQT549tJz+2E0JblZOYTUgp/kObg8+xqvx5jZPoxk10J2Jkp4DxommW
R3ikuf5028QD6LfeDDuOsWnX+6V/WSp04kKVUeLpcZ+vKRZsda0/Q1CDdwPtAHFrz4b2PH4UQxyh
exreykmoFX3n0RxCEDqzK3yqMoHfWSQ2yo7uUqvHNMX9UZkAK13/oW/Mz9pP7W0PpO+ucnL/DsOt
j9WQriIONRr7aPKE9qw2k+3kD0XXoY4h01szI3zs2E24sRclNnUL0Pb0BL8Qmn+f38O6tZMhfbXU
I7IkCf491AGLNwlUjW2dO+YRwi+kFct2zmACxPrVjr4qNT5OOkh/8hBukpispsBm060cljjdANem
doy1UbeTQHN3kevkr6ax1FsdJdF12k/Vqntfv12GoruqSq4kNswUGP8LvM4kdLPn1OQ9Og5gZjD3
9N2nrKzyc3P1QtT1WfA2ZSRyMUoW+6u+6mbfnz0kXMp5DG6ikaseFHRIKkOrUD07/WGOt7SyqeVw
dhlwDJye+4Mt3ZjReKTWM6aLbba26QHqa7y+UcLOYmC7fqUW/8x2O7wgcoLtj+rsjxq2JAwdfWIC
SURspBiMVCaKYdckys4NWqDxNd7HMIuF2wGxjdgQi+NE0aanCXfmYY6nm7UhaG8A11LkDgcz0IoK
76GVJzfUOFbA3gADj17CZQq3+vL0ZL84FOA6D5SdRw3goHtTyaZtogr5s157HZpTdYSgvsBCIkFn
x/POVBvAbR6tf5IuvQYvGikEtYN4jVEguPCGlnmrIKmjfH01Wy1KuBvuwvza19RZPhTVx9zF7a77
HqAWOw3R1gpxA9fo7mBYyGGyzJA/HwGjXliNg9LGdvARgBmB/cfwgd42CNIsS4czzaYOPwOUZ4/b
mz5EuD977pcnv7QvmwlTgCLdQbkBApoBSK5uXORIUW7BYAHV0Rq4lLhEUsKOr2H1bHLvVScmRLxi
bGXUvd+uUjP3FoL25suAHE8RUaj3cGlEgmA1HUEKEZVOf6WVoYrbYBVSeaijTsjGB352P/ZJfZtH
0ycLREtofUZJPoubjQgSovPnEEgcdEiseCH+9OoD1kFjd6mja/IPEh3xq2hyn0LmFI9+j2hSILcL
JVEvcTYlOjOInsv5beDjwPEuQrqB/Tqr91By0GZ6Jwd48zij5fBS3maY+dJDqZznvoecoW9HrMXH
2r2ol0c8iyDVXGjxKsXmpoTuOb3DLQTGLoJb8A1wm9O02iII+37wbcFs2vV+4ta4uK9wL1swRY5A
LKRojRDVl+qboqyUdl/Snlx0Z1Dhz9HYGhQ6wXa9KYsPnalvpUG0KU0fyWEvBOJ1S/owYKPY55cF
5ChQ2VLvuA9C7rlNsXY2n1rlX/Bp0YRChBQHZ6unluNcO25w21tXMrtMe7Hxk/tabzxkZYJXUdC+
mrKrEdmNtHlYjTkTtjrciDJ8hywv7mMCi0n7zVjfoXhhm68lknrpFeqdCAD1txGeIN1wB2w/xK0S
IXJRPk8SnbPhKRiuQtPtYHPipPEkEcMvI6QYIQsveN2+dxp0FNM38fgFWy2cVpA8EQiTjT/C5V3Z
3Tug2EGMk9V2t176jAWSyl476eVQYLtNBtCicNrWnyfCU5N8bUBO1h1WLXG8U7BEaMhjgAUnYgFy
oA3s1gWZ+5UB8KqSNzpLN5FC+5YYXmQewmtoL3WfVf8Kw4ccHZ0Yru00f1rMj3LgHHyTAYdP0+KG
PrIIHv3ss0JWuyowlYQFr5T1rihKNK9Av0OtVul0i8DpdYVwa+ddBAlWRX1yWXm3g3kdoTWBFwlc
UXi/s4Q7ghtm1l8jqYsSg9o1vb3NuCd03lOK49+Q+w/AI/kRyUEhL5OBr+TtTPDolFvoJjZSPI71
1QmmJ/QHdqK5Bmudwpr00NM7HRuPc739WHVw6rnzgO9kjEJVPowILRXxuBVm8M/ExJciIp0AAO5K
2Oa4wuDN/jKE+KkngLKSLZyEfjtFQ3QT0DxzX+HXsoj39WjUu7/+dgCnOPegu3LHObhzcBwYsQxE
4qJDpRC4cXYNFy94PD3KL8zOfsLDDUCBzlqRvq57eJpPKgnbpgm42U/qXkYZVBh3I2X7UEoX02Td
pTsPlvN3P1DhfdS2GGFgFrzAlLwY0no4c6d76ZMi/ega5YJIZbr3T3mrCZwkC7lwl04834dWiog2
bc8zTbKDkiG5BO/scffR66nqH1bSYKeFYy6YWjcMq5vGTMm17ibkgbOi+YJUBrTAJhlwDXExHTo9
38fnOZD1tem4ouZ9dH/2X7CFXjvYJRSHOMAju8d/7brKYU3lQXvuhnKcp3GFW0uwRtHbpz62P5QN
I1kHOJBeyB6nlKiX45slcb2naaqQVKFC+pe3I2jKFUtLTdCsc7s/nh8H7bSUSHBGUwNrOJonc49g
sjlXeDvekLDzJPd9vTbm/MP3Wlk3qlnAfzW5uF8iuOloOVTLdopRwMKsrbgvMw7x09/teGFqakQg
S+ipSi6W63f97W6uqDSMA2RRCqpRcS2CBsJrE4Y3p0c5vn2s7XaKe/RuKWwcltmSpfLgR4V0vVX+
DgmCB2yAPvQg4LcNotvK0p+4EOltJeWZMHC8I0Cfk2YCG1YAUNXBvoPybfq2g0e+QPR7F2WR8zAo
0dI9REcOB+7xMlJRdIlB67la2LmRD4I4GvVu4oWM7Cro202OgEcdYEsG2dm9TiJMQCGJ6uugNf2Z
T/rC/gCXtuI1UdddUQ77n7RyltTzYszXBDiEz50b9teAdPAcFIubFJt6XuVzT3/fQwQlkYcGFzcH
IBVUyECC7Y+JeJeVlLqrL7KUVqEbIw5tRB3dov+NfxZ8vN2osvizmw/zhhKwD3ZGYgM/6XZbjl2x
O/04xzvJF1QygZJSv0VY5eBy0SArCxrP5mkMTVo7qLNdV9t0+ODcUft8G/ZefSb+HXbVf82AR4Fm
7dzy32GRy0G0pHDwkYL1irSb61/l1vv0zqe33Xd+/SrsDAdL6bj4ByMRe/p9jwf/VSpkC1PMBql7
GDpoIVqtrjyEY9EMlRvfHZ/TYngnkyWChen5T2E1w7MB4Zu9ppSKTKWYuuEcVvgolvAUwIeAg/AJ
BV2r/UUAAFMLCizI7nPwIubsRhb+wknV13+1GLYOxFHHSUqPzD4MJ7oPUWVoaKo2UDPDXZ95yXOf
FUN29W/M6+8DHSzrEB6o741ooyd20F62c9lgEjek30rPTe5SDx3GXsWodc4zHoYesrRjgfbg6YfY
X8w+e9QF60bWIDwAjyRN+7NKyQ2XbJGv2tIUXNBJ8tDOguFv0TPGupJ9ncZnKwH7MeRoUHXw4pj6
TBExapX2UMmX0I1dLjmFvfTbmtrDQxJkY3lm0+6vnqMhDxM27FBay/bwOOnttFG7eq6qby1U4enM
ZnlhHEon9EVowAhamAcnnvGiRqGfxb1GwHVMO1u8NUhjXJ/+auu/8q/089fb/D6KcxCCSkkoKMN6
vqgrsC1XM4HAvvUc/HNvFTuv+3O4/9qj5ra/qLrfympuYlzeDn75j4f4W1O25c/uf9a/9n9/bP8v
/eOx+lG86ZofP7qHL9Xhn9z7i/z7/xx/+6X7sveLXUHhaX7d/2jm5x9tn3X/SyJe/+T/7w//9uPX
v/J2rn78/Y9vZV90678WImbwxz9/tLKO15rf/3GU13/+nz979SXnr138yL40fXv4F358abu//+E6
/8l5BJNXOwa8k1jBs+OP9SeO+58rlYff5v4DhGmFeBbwhqO//6E8fiRIoMkxFb2zlfGA38OvH4n/
JPCQn1Eeh1hKqvbH/77305/f/s9P8jKZmiRyTYr/tUhW1siKHgfRbgQ/FPJgkdQGabWYcbY0YJx8
QsH0DaZj+iHo50dfo+vjjjK8xn0v24RW8VpnzrclHpE30wsu5ioF91uJq2nA/QZvLucuW+pNECPX
6TYuVkFAxyhjDf70Bqk6fadG69r3EeUMOmRAPLX1DdLc/oA57ExJpIgo7saYk1TJhddKBNiV9bV3
0VcLi69OL/B9hzlUWt2VmVEn8doSRfFJv2mXztnVpZtvx4oKEEdccGEALW8khmYo3gQb2BXeBci5
nTX6KAyI9oNjkugyQzwtEPp9CT+S/l1Xc0gjw9fMc4D1rnx0w89FjWp6FyJ0pofv9etFUutqWyTY
Ef24LlVy5SK6fdVtFcASoYnQaGVuZ6/7XivUFJv2aSy+jl4vLqS7A1BAfUo57Q4gzI5MGFsyV+y6
0uCUE+MoOuAj3SM4t/QtnnB5hnTDdOvKhVJA/r4jpbr0V83zWu86pBHDCL7IhMsfzabltrVFtZPJ
fMuJUW+G5VvqgRk0/g/0gtAbg3q1oU95MWxFF3vckcIb2O0f1i+SZeguF5rkYEJ1qZMxlqZIfIR6
/Cz9O9rWaJsM7wux/PxoY1h4aSMNsCmwHEEkri/Hn1xv8w0Cy49l1T41PoXACs3OqBsvvTr/fxyd
x3bcShIFvwjnwJttA2i0Jdn04gaHpJ7gXRVsff1Ez3LeUBLJBspk3oygKaWJS6fH3pgOCdo/ijU1
kpWhX8/vzTwiZzHQsm9eDalSe1UrzTIOLL05Rt5E+2NbQB95LuJUt39G2npGmZZGts70oi/X17ZR
kJ6pLq58IRZj65VdmdOHvOTNFuuT852n1XSwxXAqNsfYTWI+B/4CRWPtl51Xak8WPYeYmm0B0C5j
FjhcAnzGmUX1paYgk6byKVP5g6UVQbI+doqYvSaKgjuRMHcFALVEFuVvTzEVMFq9Q9fzg4HosQH5
Ek2L413GrvnpHRd7d/7ULpTSCHCvUTYsPah4aEkAu+KUDM5lzfnXTWNMeOVOgwfmb2oY4icd4APM
hLRrLcxwapUPdv7dT1F55wXvHRqwP1bqfxo8bQlnThRXaEp8o/829PsQWvk7GcdtK/+umGpDuIdv
wq8AobTFq5GPwV3GTdRS+RcKYc3Od9MuzhZGffIZegPaWgbfp2JvOCQxShqMN5mPB632mOPw0T/1
27vhLGMoitVOlI/VOF+S3OatryGnxRDg4GnnsLEXHcSEM3LTmSgMz5VOgnHDVzNX/jkIFKjmr80r
bLBky3pqpzZOjdl8GKRVwMfjFNcBGNapzj7q3akrAbuTWd/Q0loEobzhZuf70S26JyG2LsZzimAa
JpJF7eGijPY2W62kzs3lo6xrqphLjoNgdG72wlFZsQzkWlfuh8161d1tSbQ2d3Bn+y86UCfXepxm
oJGk8M8wyRUwOti0/yqZpY/tZiDPKPF8AipolP3hUKOIZzmdYXMh8/M1LKfb8uq2/ts2Dk1kd85P
oZRz8p0qtmzNAd+/fPYBulddpc6ZJV/ipQD8aeSLdh6tyT/wwB7FXI4XamHraYM75IzNFlUWJCT8
1fhAAqyjTlactEq79cAHT2o2mscAYFtuZmViNlvilxm4/YpvKPBWPRzVP2cw1LEndti4LdHLtJz2
w3IVXcohvhtKCppVCd3mzhTtzQEWVfUx3B/dthjenU37psKjIOe3ZwmqxPUXenFM3u4IuYStUNOh
bJZYd2uxHxxsn1UJ58QQr1Bhpe6i2usa7A03J11BWIcj4k+kzul/oImR2dW0WXtnhJAUCFhRJLIM
viIavf6BoBZsaaZXwaiRJoGdtgNx5Ieqtz4Jq9Y88CpN9nTOszO+oVfdQoFmiBOD5iKsHWeInMrF
LJP/iswEVbSqD2TBLICgKPyC9w3PZLdi8YboYMe5UEfL7rydYwhnNy8TShWYW3tTfBUlNbous7bE
9qcP1QHwG2xJl1mHuQXjEmIjg913dgWxwFCXGaM6m/jQl57fQTDshzK7w4nLlQ1Lj3vDes8GtzjD
GQtrP3eubH4P3Wz2z1v90/oLLgmvXh64BT4v+CAw9uWQjHbKx0XlEqW2fnrPyhLyWX6ylCjPFk1b
wmwwp6M3dQeujI/DlLpPgeH+BdEzc/M9+nzUnkYxpEmDb6lmMLxdGkQpl9QqZ16NDn3/2BQcA4oB
uouUOsQ6Oz8PlnWQ3TIBN4Sd5PzMJrq9lHejVfPG6DX/q0kC5qRvxtx+1t7q7cspOIPd9GMnYOQX
ZA9uiU2GtNj1OG2qq2m2XoKM6GnyOJp2OOlk6W/7QDNYATcoUNJZf5pElTVMrgB8MdASO6na5qUx
ZJeUnp0M6R2r77rbTvgw2pWkDwBu9NLPaA27L40H4LwYc0jrGAlcOjjhYOqHtdvoowXzzU6z5mkK
ZOIFtZFkTqMIwOe/yzwT09X8/8j/pMgwppPV9zCC2+lgpqWXCDP/A5/s/zzgG/vbuhuskQ7RhAcB
naG2k3M1xosPCB8BUJS6+v5O8Dspg12YC8JFIuTVhwLxZEUrx1j+68u83k2bN76C+3xe7j+Qo5NG
yzJBzqOTj3rhGNfWI7qOTPWznKhgoLyo2VII5TH2ZtT5P3Vvii/112wad0LTek9tZDHtzhM3jQ5t
EFInv/RPxKmQ0OBLidGY3YkqyHgGMwVt3Wx4Gbz5nLY0BOXSYVnK9dDIzL+sd39EymyAbDpB8gRS
qulGpje6iNixZ7T1O2x0+zgMQ3/2su1k9Mv0sJT5mCClG3f6aBmRtEs7mjL5aSys0YARERDMYEi1
9rn3ga0xrz4ccz1LjKK2n8jDiV2gGnSmGbzfYDZNonILXy77mu6MCT4Uxi2sc/AVCGRCvjNae8XD
Mlsm2f7Bhv5NT49KzW7skMhorjpOd8h9RfvIB+ESw7gz3OnuV8ru/LHIACOfNPf/e7LNf2tVT0eU
ecj80Dbb7XqEzIVCiVGl/ZjDU06twWfnzeXJIJm/LzeXc4PClDJgShzqU23NFqOx2+s8i22feVsJ
uywkVbmx3yNpMhhnDdSw7W391q7Y6UBHwG1zdRUBAP6erFXb2aCF94z60TAG2Rd7q0kkIAMsKuE+
zs1SxaqcStYj67j2j/fo/COHMxIrlUxDvTyo1qguq1XveyXkJcj0eHBUwQtSAoEtaLrXRf60IF73
BqgUhQ0zg+movd9UUE8RgyaroAcJj6fbDbk3hfpUo9/1ttgZNjZIFB4gdTPYTKDwddi8pQ19zRjo
jvaeyajsmHt8aR/WXdHsQCzOR9W/buzzYQvpf26rvdVyGFwFygw1YCm47zD1av8btOVpqdpLJtzH
gGksB8UrubGfZUKEWAvoRd9L5SlAYuKoWTn1H885gt/y+Lg+4Z6qIk1puyGKNYAoj13WRUHBwiqt
CGlnzpaAkoZFbxTpUYPFQ7v3W6Vrc3AK7QCRw4ohnaPwTJe4HtRXbRTzeX21tyGNIBbkGKMcIIpG
3PvgCslEwYMvttviUb5w4cJnRXnqMuc527DsyNyxT0zPunFTLD+i63PqkfWyt0aMwXAY49JdazwE
q4iLka681xhRitwhGubxU8icjm07mnuwPCjewJyr1JeQ473DKvsDlNejVthzaG5TsF9yN7hWSTtn
aURoeGWYZ3iifVk8GVK6odtsYzRzNG40HzNZBwllzJgZBkgdmgVaHLPzzWuRNbEm63I/rn5s+b3A
ijLOoZJacWnQSlBMxImcV9yb6v/nO82dB7cInnD7ODkouYjtxJ6iA2yYhB56Rj0iYcosQZdIDxVS
91yA37c2Ai8WoSo1wyhMm/xB+eulII4b0tACrTyP0zWjXx1gWNwsXZJf8Hg6vOELEEADE1GkYeEH
D+asmaEwezidPGqt56kLQPcsqYzm1/HUaW1cY1eCTI+nxKplwxaaNkQpNwiTPQYDPMRQ+rSXwuk+
UrCqMfJsLL4T/CooB5vDA6S7oxdWjRdbI9ewch6SKRNvjYMFJfMB0/t3iv7AvSBSnTdEXMeq3sO7
cShN87G1qyxJgYkSJjXOXjPHYJ2XZ6WC0HRQiYyDadClJgAMB/BD+H4DuCX/noTFmYTHsWkH7TA6
pHBW6Mjx6I+vTaevx6B9coXsaKy7EUI63gtTG6Pm1eHSEdnK4ezpBg/rmt9ohahdLoWPWGd+KLT9
XARL3HCnh+83vJY1733bnIitfZCeLcKKRGrsWtyBsxytkl43UaXXj7hgKWmryDfVlFBhbiKaj9xi
/YYujpu4lQW7qynegj7nE5fIBk3vr+bgJQKSF82o4AlrVH+8eURSrF7yefsc0y7bGcxhtegD8WQz
XsjCqV7tIH33GYALp3x89vWA2x09RrAQp821UEv1Afq29iHApJHRU8V1MHzIzFqpU2iJu5SJnAwi
i1uXxohxyr7aOzPH7Gp6KShlhzC94E5NeRBaTZntFwyyQ9GcKyu3o/ukbQg7ioDOfC5r61TjA+Y9
BcYJt11FtYVuz98+Ux/1kykXzte1wysPXHGNaAoTr8Gm2QTjOwQbyhGLhc/Vn44kKemE+DrkVEKH
fRfQqSy777HUSDy26CLAudlrAzmNzFs2N2wpxvrWq80isWHyC52bD9evnll2Ppf5ki+BvjOW+cPj
hsFPVwQHfYbR7De/vEJcuCCoUiqAUcOB/vD/r+5KciiQ8yoUkhMRVXCirIpdf/Vntj/cQXMopzvV
hvXsrpEgO1H18XGeguaiyWUgtxjUBw1+KxNERKfWnItJsbJ2LCVHQ+UHoYRbqnMhz31vwYYtr5TA
dozYwkYsEMOltf2pT4U4Np38a/iDvWtKikBy6Slji3wPCNo82NX8wsKSOLPtJAWDzhVo/pvsRySE
grpUoDVxZ/MvsRfMD/+BA36gCb09jR3DxKV2dfwqRh6/XoypPGvl65wSVCk6hitKSzo7ANqh9LQu
GUv7UXe5DuY1maY+QwFe1fZNDzCeCouUxtT8hfcCLrMoTp0wCbpYK+D4kVNv2oKmHm7dgOExD8ab
TOc21pvqZi3NE+bkLjZHfgMLO0uZG0W8TEYWDz2LmBZDQqwP1GkjfKDkVwitoouz/vSkGw8Ia7Ch
OTU4cDP4r3dHC7m46GBQllmMMcc4BfPfogr8B6UZB6eqsri0r3JmB1RW8QW3MeLPZJd6aq8VFPjV
JFtkdeVrww0PXjWXpw3dloGMzjHfQPxqUV4Fb0qiK1NKZ4Vh2sXgHD31+4qSDQIP1hS99HCmmBDL
Urw6jUlSNTOQXC9bwjsylgaL40YAp9fa16w1/s3zsE9HDktVl3CQPAvu9Gqa//B2YH+xB4JXHcFC
PBW1ANKAOIg62jeJDKpR1bDPjNF9hJXZY6msZsONRem9+6Y4CMiyuWHNFH8euRpGjm7E9MbNMLgL
wVIVtsFMqslEhJTaMaHfm5ViNYe/37GmHe3czENhsR7ZtU9ljARe34LN6UWEXwjMSrGD8RR3Pgy8
JZSmfC7diZsqorhWiWjO28umHVWzpUebet0q5ihbkB5rg4G9y+8OOMlOqrCBTfcnn8LjwavkhxwD
SDKLOxyytocUAqkd78Y9xEMJrKwbJ9wwoySmXuPmFgoyuXffbAwCeyCBb1xgc0RNlFDsZRR7t8ue
/KLoHpgwOddTUz+Chb3VPb4B13CvKq0lAxhFfXYdQO5mr84Qawez6vbZcrWKhoGTqTq4MCGNjYMk
f50IC+UsYcP3dJ7WgEe5QREzBXq4pt4YOmriwyvEz8TY7n712ZRqz/z20mZ9cSA4ylKRvloGO4IF
8zCPlRX3wl7jRaZofUuSalNvzSf6VY9liZQCTbIXKtpJVwq2GR0R0tSBYi5l1Zdvb0ifIE5qe0lx
l5JwQ0hqLjiUczbxpPsNkHW+1OPZX4MxMt/7vnFD6a6PyzTwtzi4hXKSTFHpQhIQm48YyHunvD1f
TSf/bFBKALDQbhDUm9CwmyeDbZHv0w8datP70uSXz+ggCzH1kmrierspl8CVxJrS8ERgvLz6+nUi
mnFut+CdijIKY7Czu7qHHFk0+bEwjWvn6pJnTkQO+yAO+h6kgNFwSZEPd452XKj0xK/JfTT4LtWU
mXviD5D2VcHVul2+WZEDQuHqUMw6okMJH0uxS+BDZLsypc/1w17O9cAMRZmZwV6UFixdukswBeVB
pAQ26szFcbgqb09bZ965Dh8pM1Wcm3mcHnotO+cM2LJAcz5bfeO7m3GS8+1EPGIv/GE0Z3bGDWPZ
4GrbDthTbXWgQluJ24zqixmYB0ZgXga30q4a6pYmE3noBJO+V6X9PEOAj4Ng9hBnJ6Jygr0OI5t6
0gAU2WnOntfLB8duXofxTYcivNM97dzNWnFAUlJFzDof2iY9M6zdYoBzBVCMAIVmZ2NubrJYVd/b
jPikKnowc3eBk8kOjBekZzrBV2dlZHt+IHnVdQ7YTOliX+PYEm8elHj6xOFsBT2ao9GJFYATzdie
UhJLm0Ud0k3XkzMrFLIArxFzeFvowgoPitTHbpm/+8ZIc6Jbj0stpyd6otzoRieUbfcUcJIgNWn3
oTs6+C59TtPFlEzm5uz8Oit3sLcxQBZ0P5ST3sxVvw03YU/LUaNWiJ7DYQigVZGCptJkDCD0mvE3
kMsrJvSkXqx/GoedJlUgh23zy/TcJiKp46VzcBb3S+s88OkPnXP1QCafNrH+aOvwXJJQwROM4nMI
AjcRtva8jfBdR2EUGFfLYC/Nz7YtIWKvDdU9d0UGVlIKEQVgilRUMjbbV+DfwVG3njJz5YhBSByx
AEvxSoVNwJurC7jwd9OSXqiK8Wriq2v5eo9KHJ+cjWMw16zHXBTPdZOd53rk5m/NDwaX3rDvvc+m
n/9Jqrc7p4aAQjGdTYzqgI0252hlsCNbrTZZiMqSUOdI6azIi4PR4wxUgDTCVen5SbRuES1MNcbc
omEYY4piev1t9UCxLdxvRWNdxTI9F2lh7s3KeTBFWkS2t7ihsDcg7emi7/sKHYJpfoi1ujG7tkst
cp1+3X2RbuA41lNsZN/D9x74p75OYaCPajd0pXYBlE4FaRlYn9UYqlYkHOVmlr7RPjguTO6c08Xm
t8+CJo2DiDUGJiXjXg4HVrn/IFGeZ/tUuCYynYBcNFksNDF3RxuTARwJHf+TIhQXQHI0zeB78Pr1
kXbXLle5AfqIH1cyhry5sVMJK5ws+N2NduTfsVurStzgJGoaHOQW8dlMuDAcG2XZsJRfGaDj8+z1
J5cDDXti8FtKhAicea5zM/ZJ43YF95Ge01/Nk15jOYOJU1EU9hlE7t08ZkBn2GtMbob9UOX7HoFD
R1Pr2ubjucoKhg2XYOCl0Pe2URnvwfh3QpjEhTcVESIOrWA2x3fqNC7n7LvQuMsTJCpWcvpU1DzI
wiPzCTY/oc5ZhjsKNsB/q/pbGr+y+/H8L7n94bxUNQ9u9jGMOJRLnypcK3v2T9y7S6AhT68/vKr4
FmnmR5alSs6tXGJXs3Quuq4+GIy8zYVl7IUj/krGkHcOw0ZR52Rqx5v21gW833rtxgiFRqq1Rs+P
zivdWaxX0rL2ojEvwUx02uf+kI3nzFsPBiJnT86/vdN+rQ4TByB9PhGilfv/xsV8nLZNXMvAonvR
thne2NylKkZCRoj+j1Go5RZUn31bdqFmZNSE+no9mEWbbJnmnRDIxGWPQhYAwA96CJjhRmYleFoT
jvVfxqqLfbF4XDzWv/7IoblxreVSl0ClPUPM3A56a093hKV7yZvriqZx2swPnjh2LOGNu0CUf8pv
yjw7JgCwqRi/lO74Pdhf21R+ZATPg3Jd0VLmR2Pl25tTA2VxRrqW3wjYvPrCchJ2XApepiHft17x
0poNzLB8yE6TyAcsxNoDBXR6L1n2ZtbVGfiIooGS/xtyt00cOeHIkgPf4GxEuab0xBvG/zohn60K
oy5jAuVMAruWW0/fEXsgMaGTNTTPdTtMrCvZP+rjrxyNcYS3tGbATcSNmoODvM9PzlZ/5We8aRyQ
o8mE8H+PnlcklkxIxXuJD+c8MjmgUfHNKrv9zWg3omK4QINHtF1T+gNCQK3rce4dCvgV8j1NGiFH
rsMydxwi7DS0cYWFDaWFSV/eSGN5V2aO2phbP0c9vRPXubApR2iQ62Y1cP90fupazTRz+u1cV7Rx
24ZlLdDW5xHcZ7eYNhLTlvdONiZNsXyjGhgvjV+/ttRYX1fpPo9mcGjvJQ0zZxhBo5Ry5pcSiVU4
LxqVizNAtaRuN7QQUo/s1Q7iTrKNrYXjoKr4noLKu6VmttBU42om3Lp+8Gr9WnuvrWdnV9lUjESo
9rHSfP3Y5d0VrxDUGEYTgthAk5fOd0QcNZFmZSH8othyMSAY2jg/EFHEk11dluLd5Tc4cbVwER/U
eZ+kefOTLyT11+yYr5QJaRoh1ZFg6FuYYuVnXb83VIkH8zmfrAs9g6iznm2Kwi59OM0EGt5QZ+jz
3ehAScg5smDBKDcEzsV7lf0w7gQdnbseO2FPJ9agS9/cs0aPaftncb86DVVDWz2Q4UiMrHpZ+VBn
CxOdoLbMRnpQuXnSDO2tAaehL1U4aKW5n3T6dgStiXxvKS0v2uU7vgih2IPHFCLytifyZBtvGi7v
zYnYo/+0vvsvaBlOqLzk/t9wirULZUXZ3WSLRbEeo0kfrvkq0a+NQ0glJ9ksRRfjv1FnB6ztnZ8y
dTD/DRi2nnMGIOk10PplIkWHYq7fJCMCqC7u55DXznpyWyfpmXHQ7ex32/4Nlstv4p9sv2oKWmVA
YiPrQHJ8lvNF37pIZ2ihyJC7M7J2rCnKmtpX26WfjllHEjUkzWpKZe8G5WniFPFanUhHEOgNiTmi
cLLi3CdFgqPEo3xTtX5YYWiCl8dCmiLRI0XmWIn06E34OKl/zQmNBiZsn1m74mndsvfNLyBiotbq
ygfZcz3UKEVSkcxi3eQj5ZIjPmzalWP72eLwGmm+DEZ71CUZ2x52e0vHZvg34YdHaUxI8n3LecbL
CBEM1w33REtp72zmO+04OHJc+gz6PFmOAX4ysTRXe9db912GRHFA22hWH4aTSQpqjBoayNs2g3cX
rr5Knzb9ZmFyajAGZozK9Yx/UHuKOuZJ0drcRoo9tvwj6GTkTM/11uNmDVwA07NlbwkHEFa0mhqg
sbczxMR8dlwAjDd39O8dnVNl9om4be2Nuv2T1T9UGrkF+pX9cA7mV8vkIcYmb3aH1vrjLP1uaT/9
4dZ4TFV5Iqq1IdEHlUzu8yK0UOc04vH9aVmeOP0Sq+IK8u6puqud2e4Cio4aNFndaPH1UtAd1A6+
8tGofrE3Uskc9rbz7SxiN800hD39Zcr4EagSjqfZCGLN+NTbkDwShf8lkov5UOFQm4364pZqx6AT
LP83Wh9xsSwI5aj0N/pOjf/urQJ8VJjN5U6X8xsHYDqRfBxWKIVzcIPq3EGQlOXAsNJ16Z6LOf+d
uJDwh16XacXsCHGzbc9kTnLzj2Hwx+lkMOhmPHOJWwq0kiSU4JnwEYy3Ow/t3KTXxs7sF8me+IpS
+lUHb/rQt74PpKfi21rNa88zMllGgJ2urvEHtn3cDIE41tO83SiAoSTvRutYVfWldJfiwYZUchzK
OVHzT5NGpvOVZt+KBOW9SKCYNrOD49a2lFUIJPSJriNAMuqzKThJDEvaMSri8O2uQ57kSr9wYqKj
4BhOLA37q1hX+lt69YlSegyLjDO2k+ks7qNDjSX3b1qQUWbHqGe53Rr3TKDYdZDuNB4YV5/+eap8
XCig77OB67jKu6iHoHYC9hRNRGryLjvLt3qd/1Y1/FfxbbU86YEfMZj4O80Gyw3PChznjI3JfGuF
cS4aCZ63NP2oXtK9y3LLJsMGYak16o1tX67VN/4/alJofha1xXlpU5sdPvEdJinio5J5q8bVjos5
2bu8cKioNufG4wJVPqHOow5TRWn7Vn/4ynlGU2WTNpsvKNZo+DFG05RY111ub5jfGmaKfTZ1e8eV
qfESGTAvXigG5vgi6Vk3unnHxULoS12IWZIkn7UjHPqP1cvIGyBGI/F01Zrz3QO26NjySvunx2rp
E5/2KoNHaT3Pab+f8u00BU7k9suPpFC8lvK8+c2TFOt/84lG7HsvqneIKQmVPEZ6iSGsxAI4GTT5
zxxw1J0KJ6EZw1XTdneZ8NY4n95W30+cLjuQw6CK7MRMXjZMkRkXOu//x1rQHwquNAru+SdOeCvN
LzOpPX+f5WbEx7rzPbIw/cfE2Iu3rcde0zjZMk9XBg8Glwen/7FHQhub9z30vG9rA61gWjjB5Yp6
VPtnbEpCYyiWfeNBZuWt88o9YmQHBwH6Gzdoj7k1vtkq3yumZ21edMBoe720/urNd1d036Zyf/T7
fXTxKCaNMTQTO5zRKjODqH+uNhEQj/h7k3XMg2oXhz0Y08DZw9QcDel0mRjZZ3zep+89LtB2a/uj
1fyXYTCuQw4AvRbkMbr6qai2IFFQ8gpC/I6h8VFOejgUxkcjhDxjAHPDwYm3ivrnwoV7trK9LluT
Za36hG0Utq752NS18d72VH/yVzPQGNyrOS+aE02kXNGkqwOEoD4XMW0ufRj9ksvATO5iJjVVUznY
w+qMc0bBp6V9ltOxMY/UIENHTzJfhTRboy24rVQAtUq9lrrk73Dls61Z71Zq5ieMXOOlbftrbQF+
KYd0xQXOayJKB6hhgMMqr3g4rAjdusb62VC/gRLw6BYkhJbtuBgenX87XISM8HLe65/hsHyABUW+
XiVwL27W9mOZLQ13bb/W3s5iqVg8pu68ZtnXNcOPq3scxKf8LJDei2u99GQ9QxdfdqfCCXhxisC9
OWz9yXbtvTl+eOog5yAa14HMW5n4xIyy6brNf8pJ7DMOYLWn702HNnOpktn4AzybNBcniK+No6Gw
Mc2U5vps6YxDKj26x9ok9Fa8mMlC6ZdLZMrRkxlm8PQTFuIoyLbDVpsBDXrMXm5KjyVtfic6ErVY
LS4nbn0a+inYKfLwxFS+NdN7r1M9TFW1ExvnVm3M+tNKGzy2t+yhrTO0NuspgzsftNlrzait1jFi
CavXP3Vb9WsQyIytQedZcYsHPHp/+nRzw6V1Hlzet5NAJxyaA4CoZg2iZjIuS10++J71tAnnOZD1
a5aqRGzm1SMB1HaKxvdYnM10cJOp/Or87kT18w96u3AIEteWCaNfoc2z5fP5MgyKmf21V3qYyxqz
55M5eQcCWNf75TNlJvmnkxdEdUY37gkNUEtj7/msc876c3raCn9v++N+Wcfnjj4Zm7kyvBd7fCuN
kb20iDSOenIJDmnxKu7BuPafPqWPVaZiw9WiyjVD5FQJ/Oioo3Y3aypWM8FFWyVb38bu8KJr4hrQ
3xsN+w3E2m4rmmtFtSzsF45e3S8TYzEVzn3gP3XzWZv9R9yu3BGpzU8/PY0EThl7lXaRoWh2jj2x
18+RR67Onl3tqZ3XRHfGvb5utL4oc6icfXU89DONvLdA1+JiYOScCrlZuPQERVLMGxvnu1JNrI+J
YMBZEP/sJrQ5L6xUO4E4sSO7pmdOxDl0yXCValniWfdCOQZilR82DhUiB2Quav4OVChkvQBOgKtI
d31LEWVdolFpkasoQ4hDtTCmz0NC8zMU5Ay4e3n7FTA6YSWB/JYUIAmqpaDDwRFdeG/ZAM/Aie6H
L3LLrbQOrV4dS4xnHFvDvBRP/Vw/Zu6VSj/9B3nxdXEg/RxjNU8y2pV9fWQE/GX2hpBUZuzSrk0p
vTU5IuhZS8bhT7HRFyQeOrj/NQU2OW1GhkbHTOlwURpm8umcxXVVXekUuXSpOZw2DvGc2v6v1taT
XB85H1Olai92BmcS/2hUFlzd4AvvZMrVkn+y75/rYN1PS//QlQbJ4DIuWlZGZbxUU2mT2ZiHyMfd
mbejsyty8ciQPefL34K9s7eGSA5kHYJrqZ4yMpc727mO7hbLtuLtruOmCsKhvRcjrMTrFggFNKG6
c+4jg5rnSLRM7y/jdRAfWFQfx5lcbT7cC535yVBVvKTiEJSOtVucYotMwNTlRJC8T5edbgnjonXk
d9k4/zIltrP78qF2/NfU0i7cNCKoPo9eEMuaEIKZnTiprjPtHLJxdeq9BTTSMDaCYWZCsam+G5PQ
keV3T1XAYdUnSTL0u14aUUDGssTsDbA46tsnKt8HXi7fwP8NQsBql3+FIF/dceVNvVK/dJL5nUpw
DmhL2nUbnjFZFvyV4j/bzH/7Sj0j1yxioEx0qDw6Hgen9P/lvbyUNHL3uZa/pzZKEk18qkF7xP/4
qYzuSFwhBDrB2146uEOlONhyuOWzfulzWuw8+tkMpd6d5bMkexNnxZs7c2nL8I3u5OYPkTJO2tQ7
e2bctrCA97WbzYa6XrASGKblmep7P6heMkE2Mmg+gvkrqDGQ0Asma1IFFP+WC6v1fiOiOPjs6zJ0
Mpo4lfisSi8eaE+a+bvc8ogA8JUM2j1K5mlPE32Hg5mbfVzr5Ey3ySCHPV4bKs2pFOcmk694uom/
iU5E4/BrTVNzkgvHxg1PrpQZV7LgWJbqZ7YZ8ssKGzmuU94q5f/Nx3dH9fZudbXn/3F0HjtuI1sY
fiICzGErSlSWWqnTptDJzKmY+fTzaRZzB7gYt22JrDrnj3Oa+4rzVakHipi4e2Cupl9E/TzxNDAT
MrSUTr3WDP1VbwCh3epTS5VVatYbQoIXtqQv1PwZHeOR5ZQ0zBmMw5AEpfc3xJHCqd8yYGonijuB
Y4NWpFB1IR86clmIviPgeohmxttoabqatHGtDc4t1cLvqd+niVA3aMR2dVQvZcJWmRHcoPcBidRn
eCAIYbSO7hAeZjE5ZBhML4qa4vURXbhXNJ7UNt3NIT3TocoRNg4btzfXTiMeVD+by5SfbBasZ2qk
HA1ENZ1i5+uSIwJaU79z3r6Ho2DuERqI6aC8VC1bmYUKq21Nn5EIpCTaD2W7L4pZX9SDvNCUmS6S
qjqyYmz1nPZpYqhynsFF0+Sb3FU/FINI4Vn7yVoufNHRah7Ld/WJn2SUQlra3o2ac5wa82o8kZe1
DUP9NnYTER50CNVVEJcoAmYdjVO8R/a8qDtj6aCxQS/1UUz124DJMmzJVFCcaWmN1b2bi61h8IwZ
2rNTa+20xoN/mHy6ItBCewXZSN2YvWtgdhaajriltEu0l079rVO9ukcSe209deVWjDci2rpq/Dl7
LkH7iXVnZj7Y8++zrZeqLHnG03PWUmHiMDZe+FrXdqIuKUg+zAhAgxQGQ53qkF/ach0bcErDWKpn
mPO9RvaGlXgH4mg++oh22sKq9kAm9zDKAEedc5trGFHsc1X1+wKNcWk+4Vfs5wJmjjYOhuXtoCAA
GVvvMg9YbwbzSkUsegAaWUZgyzD9Xcx6uy5MtJ9ltwQTCpiyT8iCUWo1xj50OV0tq8+Qhyt7uzcu
eV4edMtbJ/FvWslVCVUg1dcJmXTfUuyg8/WzMKrRUjftFdnit1KV17kaTiMUs8ni3HriatfaAlko
LqLlGHZBaxZLMx43iUc+jab5WS2uBsMYTXc7RX4jkur7u2fnVBYNgdRdtgvGxtT6cnOCRVgUjQnP
7swHaL0ZIEA5gLCB/5LdYlH1R6M7JFXmG4TtEqm4cIx4j9d115i8kPySHRqKhtFSPPpQPXnhsG64
PlL94DqQeH6qiEUdW9sGUrcyxi3zzIsxGYfW5HmVahuQWpVyE6aJXHV5tXYFv6kTn+kW95VSrtu+
WcnBuFcG+YOmeY1Qkkejuo2jR4Iizuc0aJ0dPaWLSkWRgOFJFP/q1joR5u1j6UeHb14p9ehW2lxu
4+k1i81t2BKUMhXWxtS+Z4EzZRrA4iy32SUFp1UUkJpvB4Vh7RU9uvdZ85SVQlHS0ErATYN8QMQX
JSQ8J7mobvqRMBf0UXnTh/Zd6+iLtecyqLo5u8wTNohRXCfollCdN67w7mGqLOksZb5DMhuZ6iq8
iRGBUgL1Yk7ydYLyXSUQ+0LZy+5HbZVA9O8IjgIP5kCLlHUp3MAmU7ijlVqxm2UeN+tO4mpC/UtQ
0ZeTk3aGsnHHWw3IE1cbduk9vtYAKVq7rN1wTwv3ygn13WRaYi/oQl/YVfvutXYQIzNscotM5bld
t/wnvWTuaI1g8LrxPevcXdeK58NYICenm5pYHW9bqbYApM13yvig5ZsOmR8Pg4vHJmQTliMypH9V
us9z61p70a5vsmv0GvXx3hNv1Yg7VMHhEmK2GrXiufoOrNSD/tN6yBewZm3lbFMgNHirjhqa6lkm
xHSNu2qmBXMQPFLe3vQQTC5FtarG6ciYWSOsRowG7+cEBdHrz3bkB89IKl5Mqm6p/OUjEFa76hSP
Nmu6OrBCAEhaxHNp2rrAAIw9IgaXm8OV59Q3J3piYSl6yP53IHnGFNm8J7Fv1yQ9D3Bn7Cib/6bz
9odk76Wh5Cg0ufFa3a5WGvIT9LNMjij/5h4iZVx5WXT0Sggl1yLGRnC4u86BzwR+Q9zGkmQ8Q+uW
JgqeNI3eNR2F4mxnDbMyUvZsXmtjlbItp902yuwTMx2aMttHbusXxNjkOUlwfAVVpxS+EaJQ0k2y
OrVwJHuyXlJenKyoXLN9yN9lN7f4V+3x6lb1w4nHR+oij4jnFRNCxJ6KGp7AD/a2aq4J2ZrvAmGl
Y49LfUQCSAT5N+fHg/IUDtnPkTSmXrB85U0QJ9E6jga/AicqsQf6k5J9I4NX0aMFhqusnM5hEU4q
LpkGJtqNfiVKQNi2j6Isz5bVLV0RIs+OeE0mhnHvXEA160MFUMacUpn6wbC9q1DCjZOvx/AW7fKc
vL/MOzYmBifGSaG3l8kCPTOsBTDMo7L105TeG2e4iRawX4409zHq98LvhyqgjHmvQQNPdfyohock
v8Iet6FrvQxWGHhF8uoq0zNM0N2YSnOQmXbuRu2cMms0RuRA/daBy3nkhN+WeYyomrfav8SN/TiT
61H/S/PdhILbdmHVTaiT4aEgE5DQTkPW+2QR+KzpNZu9nak+nWCAQsiXqV9exV5q+okq0eYa98SQ
j1TPP0TuHXS4GaqujylRn5A00BRRna7cpDvVk4YJSbyG2dUenK2TpksuzG3UiN8yQergaEujgx8z
0hvbP4Kc5D4oTbcoiX70lR6XBJzLOq8lWif1SHXWOsUo1F8ixd3Vyfi3cM8YRtGBTfabAjw0yNKD
sHzK6y2KReQAWlaeG9XYCPaw0irvNFztpibejLV1s7V07SUoNSODUP66nhF025u2dcAtsFk/lTR0
XWCgIzdmn7ijWBTaN/k4qJ4zxERRWwatFi+tPF/OlnnQ3GQf5hrWqfw1HAAoVD09we+/gZke7Mb6
ypv2qYFfta16FeRFDREQKhs3B85Ga4lPKO0GsUoWLnMQH+7UFdLwgFX3GArJ1YmizHB+Io31klrp
myrEOtPHLe6ijcWs0yhfTszTxMHEA38enGbX2UC8A1QFr4ZWvIIy8uBn95hS50UvopXBOhGymY1W
H2iNA9T7kUXTdyrX+qxxytXRD8DNtjGyI+P/PynYAeIotxbZE5Rtxb3Ryktft2R2Nv/6ZD7SG3Kd
EA8iylhXunIfGS26RFmrVcylU+71cfZz7cMIMQzVbrxNtGIXJibTedhvhO6SKhTW3yiCvxBqBJaE
3LOwAyjPEFClN64gJ7qsdrS4fDbZMJN5XN9G2kEWOdRgOhR/YZe+iyr7M93ynzvKD/OZudc0DhYM
jvImPCUDNEhzjSKS1lsIrhjbYU5iH0+90PEkPaHzXNt0McBsVL7llrKL6QB3e74n4N68sFgCdGsx
JMpGwU+wTAptrdgxAgfS9kGUtVMbDv8mYX8bUElN/xRSl+pNQX8hyXPtU3EwHf1dmB1ZevH0EdNM
MUEADrHcERiKYzfhg0fHTvzCbBiLmOsGk7c/cMMkAG8R4aLeW16OOzx+eHRZfjMCphapuhdUKgNK
OzjH9OjiPAW8aC8lnzGpj/seWUsYOrxXgNLQCSUWxumeMfFF5Vb03D3hr+7ADpc7yekwxF8zEGij
MKKjySPXM8/UZekSWaRL49exgdUtNS+W9s3TKnU5GNJ3DI5YhljZpEt0/wdwgVdgQV/2zIt6iHVM
93sXeFApg0FtvmoD3Zu3yUOFELVsowKalJVycQZ3mbjPVuRpBX10TZ38gX7jlpJ0WEzYzIYC3XoR
lHBt0mxZpemIqcr6KtP0oinTW7p1JYXzXVMfkzHZxs4P7kqaq8W1IrRrpT8ppZLbOlRuKGA2c4mF
LCKlbDVZNTJ5uXaE/lFHPFMgDBtrMlZICNOFllv72tlYZfWDa+WEbw21SlZ9sVfdSjKiV234HKqt
xpee+JEy3CSVuMzdb4O8YDkUnsZgDXJFMGBn4+zyCu/RxP2REC1/7Mvcx/WMPjYWv2iJfa2bP5xU
fDXAalYF9YNq/II3WeL1Fvh8TAMJl2EcMTUd4sn9c4At8GkinLWFt3eK14JpuPbGdW15oZ+79Ssh
zCB4ia+7j0r96CLjyYTxcvIoh065aTz9XbcttOpQtxTyrVqLKOrBOmOQ36UeMpip8GUH0WaCWFDs
stLc6SG6FWVO0MiYXmazfIwWsrpGj+JFGFtIcGvsO7OAmBrdu87kg0/dea8hLrKcV5Fmmudp+ttO
P4WXI9OvX7y62nJZfemJE0RpxhBanmjiXiGU2NY5Isgq3DC6SU1BrNY9cJhdKwe8hqKwndu4j9B4
CCU5e7OTL8i2B9NWgb2/3QoODPlnrs/sFlpA3stzkh6CsT542XAzNSKW3XJNjjQKjGFJIL3fQe0V
urjH7BpYi29u0h6xtGNRIf6JxQXdshKErSLQcCH31dTDbIQnmaF1VGKGI8zWxiXWGc0oVrRNQeJL
6Ycm8nz8tZtcSXeFnRBO2aSfqvIZA13XFsXjxhfc3n4chqUL7oH4aJd5uFBDkw9cXmyJ7Mlwzs8x
zFQXNUpxz5nfAJalBOCek20X8SlO+U4w81Yq9UncnquMky12ilMVwdO5XfMdK+TgGxTGp8095ptt
1Mi3K/vmuPwE8uRy/bWeb/ghfBUakcQWXyrKnT7NlbTMX/jLBd+5G2ClxXqYN2QzTrAbGYJskjKl
6auxu8BmgjGuRVqeqTDfMdQ2p1LdJb7raDfFeK8M/V5ysiGKWdb4X7IM6Fafkm00P+FRBHp5F0yZ
+9F6fNJFd8UdTg5lvhQJXfVFSMRghuWnPWVFBiKTQEzC+8yeCTI9VRe1q1YDfm7SIgPCP32jalLf
ckmJju/ZkGypq4D/me5YO7/bwg4GhLvJGJ9nrb2U4Y47F6Q+f1FBe2yzR6EwrkLLRf5D0h7Hha6R
T+FF2xpDokBqYM0NzxK5mNiA1SDN81cL8wjUH1CPOCr4ExpSXOl12FZmsxtK79prl2Z+MS19M3TG
XkdHpRw77zfLFV+OHuOZDJxnRIECMoC4wpAIfDMMy5MLMSrXtlZjKHa+pG5wYVziSj5ojHnvZhBi
W3TruvqIMrGYnuJUs+rAP4cDCQI75pN0mSXOJhmzuwGM3dn9tRM7rXyxcv1qtTT9qc5SPiXiEZZ6
HQ2lzvfszkGXd6dRonqwTophbwkg+YFmDvIWiJ2R3EQ4YubZLq77l7piHZpJuKA7uJB/bQtqnEBk
5NV0SIwqMJ8cahbeCxNd/YCfm6XcGPVuoQGv+ZPqrCHpvkrVXijsaFTyHJgQbjGmyAUY5pfLAK1B
dDbxO92/fkca1bIbQ+8pJP5CAKmxqflD25+Q5UZ+llCTPOKzoMK4joogYbbSVEiIqV8VWbl8Osua
JjpMqq2uTfLbFpUZA5mF17lzjtmY38tJ+dBMSHk57IXQ7gorqBee4jnfpgVuvOmnk0SaW9ZhRCFH
sR4Eemq91jrHfiaJ0YATwd1Hr7Sy6VyE8bbYF/YurB4VV0UnaBfti2XpQHLrxr7vW79t6DLKzI2c
EFBOg/cw2pjTtt5PjBpRaaywe2xsJYhV5CBiSoIQoYqeH2Ra/6tN5c0zYGFSBhXqwG1z3nSsXmmY
E63OuDNJeeSwpsMRyD4V7VLzpkcrok8zn14q8AuFlybS83PGhVg2yjb1KvizfhuJHhCa+akaMigH
YV90wEwRgq0mJUBVPfcDqg2FFHA3E4AYaGRG1V2Hur4Zcayw6+Ji18bNgLAhi+3L0F8KDbNH2ngA
pNlBcjAaDRZ5QpBH5LDmwGNYTC+Rkn3hpnyfJ5LgnwRTClY0FTNPlG1+2s9U3Widl/S4ZDBubZDA
yE6VBh4eFsdGUQ4ulcqa8SHDd69mlknyL09/pkB0ezlVy1jV1wRR6ZxR83dha+ep8YKRCjrIg1I7
iKEPcuDOTM8Wse3+ShVPLI62aFG42iVuaHXLGmAV2W2EnQW6k0W+k2g4C2rvxCPScxA0cPTGp6Go
xNFXqAhIRRdqD12UWhDFVkwXsumHN7aGQGbMuaV4USmFiVhd01B7hi+7tyzK10pCuE7vcq0/40Ko
pGZVAEt6y8fk0tIYbaM2wtxQ4U7Xmx8wz3kxPeNyYH6fB3Bu5kdXWXcAwEpkHqux3WE/2aEv3bjI
B6Ks4xGuX4T7h24NADxbYtphqCR3meHKbRdxh4HNfCbYtnB5k/pPm1D1i/ggW5OXwWPvDzeq9uaa
I0Yb9FPJGigXZRHiqMwXEWx8+hRkhi8jMHuNdGBBcddrUttLJjBLvkb86Lk8JNlPLh5OsoHe+Hum
pRdpeVOZe+N43oZ5sU7G/KzOL8R87dI++lUUw0dw6g9d+x6acofDU59QxBSFRSyJykzyFBgW6iuR
IC9p6Z3SNFmOZvVw64kMw8JXFKTlof4ZTnLFO3/ojGplxx9hsxvxeQquuALnMDacKLFIaLs7jEo5
+BEofr+GJmEEJFUdB0dfKv41xu+Ozs0H4Fh5fbqzR9uPc3PfhlAKTbObUE27fbGNNV4m6C4h/jLa
MrwuRy71q+JpysOrI/+NQKckHS4SzPSWtkvd+eJ6/YsqV7pNpLb453Ud16wDNs3d2wRG/zUkX46X
riSvFZhLaIdItbBKJBo/72b2H8qk+KFsNjUnjCw/DdqEu/JKQ9zDTp/zpnVWUox86SZpJJETyB+1
jDfUtDyWO29roCZZRIN6amIVKXO+KlTOLjNzhpdkxCttRPmudygPj4ZD45orpyCgXGJhi098iAQ5
oDnyPiEwTvn4qqbHkCtZeVqCeTPs9KYgEBrMgc0EBMvoiaXqV0QUbJLh/jwFY2fhRwqhj0pycbJf
LnhMFOO8mYZ/eVmsFajePv9X6yP6gGo5lundqF6cBEfrvxi+UzdG1Cr7sri2rN6J+u3aG6IO/Mi8
tVax1mhp5G5kgLnb4pIgMOd28jUKx+zoMZjgQtOZmVuHiZV1GFDToSGL1SXwAFpGQ+ZpkA0q0xF1
R3wqzTfiwg/SIfkviRPXY/vGfeO3l8aCP48TfPNZNb3R2/BPt3VngW2lWxJ/kvkuqMXGyH7YvMLU
7/FUgEaga4Vna9tPvU+sxzC6J1IL1j2WtoMzYB4cOvVE19Sl7ig298L6XfaRvQyt3H3t6+lXq8MR
mTEuMRF7S1vDy0a0zda1zin5ujccGR0+DD5bUmU/5mz+SwiaiZSWH6gwjTW4lEAeo7UsdGQdDrnZ
BS+v7cYa0I6VbQtds7cjABmASv+jYjInJ1ttNk55JU+oesmzO2z7FEBRIpitpbrRqyYnW+FhcbhO
4nvgACS1onR+wKbL+VP2G6X+09N7mW8H5Ne599ARKU4F67DIA4I6fQ34QnjOolD/Zfp7NxUBaJl8
5uQXvu1tpU1sWBqQOmJVXzMHfw+tMqGgZY7kgWxWDlE6c4CACkq4RZpZmggb+dipxA2td9yJbrLR
E5I46rNNvoQAhCwvA0+zYijbyXIDTV9XEAQcQlnlE4biR4SWVmWAmZdB6SIH0MFzw2JfW39oik3y
O3Ns4Xb/QCnqoXMlYkJPZ9rp16r5KDD42WIrC4KVQpIghlVjoz+XfwnykHiWa8yjvuX9k0oX1MQe
pGjm8goqq+G5/RsLimbJMLM3ZsRbTjcAveZPHZxEmf3caEOOY2Q+o/eXDEc9erQdo068q6LfVr4o
tbs03e9xWCX9LQUNxlOyAzJKPESAGqEAruDPdhdyX4uMDAPTL+dr1RkIFFQAmH04bF3O31zucK8s
h+aYYLLpJvq0T1QVRP1fre29v35i4dV2vCm+kmzL6j2vJBKs+FDA5JVNsm/lqQf7Ed1bgQyN9Gw1
6TlFiTSqg6Ln3QKKZFcnM75fCPWNQLyFU31IvJzKtMyzg8fYbcZ10ILbW1G/BGzxn1oCDabaZtUt
7WtVg28gHZcLSq18nVpKceoqb+lpH0QeEAqzCHnjYcrwGLodIm2WFj1BE1T57df/Tw5ghhhwFqrl
WsuZGtynoXxj074YgtuU7cqJyyWGzgGosy0xzmtX2/oMG3c5mGuP7LE55T3gQvLmM4sEMXmVcbC1
tWlf0puJG7GWCHQYQOZkR8AR3oSZO99PumSrcEtDHpJkDULaw5GTlgPHiK7LQue3U2fM3nw0Odaa
Cfd2M6M98PKlnuhLh48mLd/tp4GXutsR8BcgLWQeTcq3Uh+Rn39mxrMkGolNdImcQ6E2B6dhh6s5
KxW60z5aPmWTS0rnkKr494BXr3MuoYXTtSTpyyFus9m6iImK6g2ZH5iL2556FOS59YVSQKjcEDVT
50CSWIzLF4NHSgbEUK91EP14CGJ7LZgia3NDMV4p0MCwJBK9hsXO5mG4tMNDEEwgyVHLq9+i7LYZ
NoPB+pTxDt3LZrCSTTg3i7lGbIJwFD0MCSghCSVxUMB+Ph8Yc+naQMXlpoNiwlbrx9aXw6dGOOqy
mr5UyV9qvhbSXBBnIJtu05kPIuaZfXlm+n/INFGaIMGFZIIHKjiuEihSu0drDVOpQ6MaXUocCxGI
ExFFNBj3RC7C488jwiqq7FHNuhbrNSdJzDtcY2fIIJgnpjRMRTqgdBThjkDd5pX3MiruUns+19hK
rYIhREtVaq+Q/8HW8F6r/BFS5U5zB364MIVgdyPAK737bhWbQJBpfhl0AMNyOYNfVpA7Fc1Pin6z
yPOCjggY72JJN0GFD6UWBQlJiC3zjvpSAnI6v0jlsvTkE4kEcBUREgMzGrsgaZ9ZG1NurOskxRLF
XxSWYKlk26GIlXUdhi9mTCb3oNKyCOQThUWxQo89vJFlieGz+SmzirldqatlmVrxKe7UV3ETldFB
bSTqa0hVoEDSf+9Ys/aW098M1MgDkYPPMJXEBrm0YXhRzSIOsOTAwPqWWhGKYI17LwE4AnRGz93P
CsF+By05F5Sj6pazNvhiOzg4dj6gosqf3HFFatV2hrDiMEEK2e+j7FL17x1GRkEGdfmLM24RHjvx
ihJ9p0YpOSjNVoDiGGjDuOpW9KHPCw3boGrlb4ZGMkjuROnh//8xIHrTsdf2JgucBkvuGfiP1dL8
l5ZDsyxsFMKhKiOSDbXvcAj7wKqhkEJBApI1eFfVtpjuY/nrsfJR/EoMtqb3l+d4Bj2wTsJe9Y2W
5AylJq1E9xC8pmUcGHX04hgpU3nykdroLCoToyPmOxzMHTUXltsdcw8EyZGK+ZmQXiVjJh6q70bs
IGE5VzdZCEgebg4H31PrAJ29TBWEEfmTedWCbjoTbgGVWCnnaU2oJw6LJp/8obQINuyxO87FWzSL
96GdDmWu/w48vq8K3k1S5ML1ZGfxXqmqlyRtzDeHErSVqaQH0pGYBtYDz1OCwAfPP7GEz0jLac6Q
Ou+6DluQinOrWTZItXiHPWPap6YG8MaJXEbHdq5vpKe+1Mzllsl31x00lZA2lKRq5L4TfqNh09Ho
rso7X1jW7R/U1kmdr7JIj0UeumQ7Nt+T2Nv1+NlOfVBn4hIZ3bGw+C7rDLLRgS10vT+UO+0iRGxX
psahNiL7GXNyzizzFcPopWaxMzkahpKMSu3YMzG0/KUIq4ca2pgjCmy8JCrJb5E6fIx9861bCVLZ
1qdO0jexemCMRq4AE8PDGubDXu+tWxEZpD5+NYgq65r/u+fiBylslD9pdpeeHfvZ0NPieC+4Mbin
QY3/8uRLKa+Teo3bk5BxkKk2F1m41ap74Xx3KAxrt9xmah9MxRafgxHeakwNOP6WVpQQL6j7TX7U
UrgJdNRViBCrhCRCtlktKyNZePyFaiu9xFzSOKdIvHhkYIveBKCnwk9FSBIpQBrWzHglh/xT9O4W
70MD+t92r4byN5pvc8gfigAkW31vkWMmhcly88tbvisjA7lasX7N2W2mVFtL3CSWjB/5JIMpGYJe
/BZpvcpbZpUpTYLn3B8FImzoBrK2NbddkU0ng8iERTkYgZlZX0l8NTR2UO7HEAWkXqFgSIHHu3Te
jFyrw4SpdiKIiISSemp3maquJJ/sPDrrLoNNm1XrI3bGazFWG4qpYiY98UP70i7t+nviWItaHiE0
lz3apcpNXkt9r9WgoOwJZqwuRzjHGjFf/TGJD1kWH706+o6S36QgqcaF5MPcA0q0LC45bvnMIAk/
jWmfQZFv2teedRzOlAzay0y6NaFX9U5gQJXaa5zI99gin8ueFi2Ht0MsRv3t5eGy1ItzXdo7cmz8
khq+kIFVAfYyYlzEFGtKAjAobUHBHOIVRoQwOIDufRDG20jpz0lKDt5EDj7LhW6eJGCWCS1v4vB0
w5PdcHRpw6pIcdV2SxkqrwLmQ6+rTclCHBFA5dnO0kFP0SlAC6x7KugdSumMjB2Ck4+xebGKZj1r
cE4d5eXYnaLzQFswtGtXKDwqxN02ePqaloFK++hxzJXNgLdjbbWATURqNtztutV/9ubkJ2vyKbi2
+2XmOST4spfoAqcw8t3CNl9TvoCCNZauDAKToHwVz6eYC2lvv07V5GiwhLMmKaG9zHO56mXzyojv
KREfyT7XGx6rdvfk35MeElIHfu7pbh4zgTuhIVYGH8z8O01/sJm7VBUoP46q1m/if/+ixOAXcxM0
DzIIVlEOwV4ahxwpaWXuI0UnTZeHDRlJ1lerKPy16L2aCpAxUqmm5MH5v2jc8IhS/KNNbkPGCIKO
Ee/Hi2BnsfXxpQMdMFP7Qt7rSomw3dkCczrz+lRCuqLIkNyOnVDQhsCW6unHU/bUqdrWdsRqVKqD
SIqXp30yFZeKhMeSs2yQ2hYJ7dKdiXpSv4p04vdFpKsq8z3uOQ7mYUc037vGKJQoaCYM6EzVCWo9
XxeegqW8uY4kzHGn1KO3AG4CJmkguIwIzE7dP1XSavQ9kiJAgf2WELaLS0xGPxHWY1xKjAF4FLZr
AgiX3tj9RIW8PUcrDcGJH4luW+O/8ZQOdXgVLlDdL3Xd3o2Y/wuiAJRkryPXbUN3y+HCc0NgoiL4
1Tnvf78nQ+fY8A4XZBE60b60EAeRjFK65javrbWFnpkdU3byn4JgMGmbfaprt4ZdYBLHsDi7JLmO
avZVzUVg/o7R2WzarTt2p6Ig6xB7EkbSgTeOXA04G3Rh+rRVLeVq9uMenu1AM98qa2oSxfSFIZKW
ybvcFsOGS+vsaOa5VVloOwJIx5sxE4+Q9u5fxBIbd2+2JTkrqdmqmgc+ik2MUKJtghFg1GKJtL1f
xazIe4K5VK5geoVnBDRMPJJh2gw/peGsHQxA2HC3tu7xUafTprGJiXTkR0enSDvD1ryO6sZjJ8nN
eh9pJWkcRhDLSzK6b8lUHmvDW5jP74dcZNPdWe6rYKwcqSFznk6ZJ6fD6+GCb8GaFEp7Vtxhmbnv
Ubk2579syoMetsKOCGFI8r+kK+4GD7+Cu4EXj1F9q6qkpKCNjoi4SadmPakzGupup7UItFrlh0zV
FwKVWiW6KSmGMHPYaR0aGmIwqf7c9Cai2j47tZm90SCjKThbYQA5luCUNl1DGax3wudTB1RN3KOB
ACKrX/emjh0MS5CZIcuPfK14yTswwyYLsCDBc5GPsNO4BIy/cHjGS1CXBGCkiFWaPPAQuoazSSsS
ivCoOHRCeYO3bvr61Fc/rgTJinj1WQ9q8nb6dKuDf4VMtEZ7bav6THgz22i3shsyUTRtkRnTOdeS
934+S4D6Uv+T3SONbPJq0qcOgTN1rUfVrjUpFI4qNAojAlnua/S8alptCvaStAp/Q6qvBcOPl89v
4XxycvXPkgHB1+ssnlGHvVq9SWA5iuVvBBoECImXOeuIexa/Ceknpfwo8u8Y9g17coQesY+Lc0Q+
6R6EftOGuZ/U6O4DFqkCD3RcvQ7ahXApAlaha1Af6eGHMz0XrnBlfytpu+4I/VHRlYVZt7Zifm/t
k5Hvs2ZGx/iIwYf0cLyPBVBnDh4Kjg3nx1V0KmdAX2VaoNzLzRZw+zM1ydbLP/USX2nivKkOSZrT
uxR/TaEtWxZn0W685jutxrXSMVSr6pUpVYNoIod769hvCLUCWULze2iIGXvL9FDKy+xkV8W+Da7y
pdgv2ditIO4XVIesYudfWlgU32UL3JVVHX4VyGT1LlmplUKYMMHaykBbMbF28z+da37MttaIdofQ
HsbtdW3+myIF16mytbHR5frDKO8EVpLip6CEFcQzQtYS7UgmEfLCctuzh5K7hvo8CZ70fI8TxKtP
T5ubrWkrg8MsQruc5UXgTuTRNclXpJNGnw/XPEx8+ioIX4w2ShWIAUphwl5n/8fcmfXIjR17/qsY
fr5scD8kcH2ByWTuS20qSaUXQipJ3Pedn35+VHvsKion89r3YQZowO6W3ZEkz4kTJ+K/PFUpp5t1
j1P8w8RbSgsgqczceyQh5KxaG0GxRQZm3//A4jlgnUWboK8cD0pCY5SODIxuwTAS3Rl9DZRrF3ky
rb7uNUAog7seXOTSjkAWIlGOouA2bE+yviufGbRIFKDxtn3gl7qjfOjPPaxgEd4H8QNAcOCnUmHQ
jvno+ndhixDed5mOm7emZ9vZH/z2bhw3XXQMfPhujvhiZ5MY10sGMK8pmXuqxUoqyXR71At3GpnG
/Kn29lpnvq6j4F9xYlnDsVWapYnEcovzZnLnB9Ow3n4yUxpSfXRkejmU4aHQ7Q3yewerop9kfAcO
wOIBf29THkjaoi1pSlbmA3uK+rhlX/kb3AVo0FR3evszlWRQGyedMw1NLO4eGpaWfrvoyjssFWqv
OggO9KKHKtstVemu9vN1X0tn6xDWzyYiHpH67NHXHBKxA6svkj2Ci06YKIyODiUjx4SRqHWuid6X
/ausJdLG8NXqLuu/JHg8dlLvnYFJpI6EVJnZlPai7sJDO5TqPvCbkO/DLSUFjod6F1W7AJAw4JaI
ozA6mkP90eOXwK2lPY8yFA41La0hdILAcURhom6VLv0gbLDDchFgfVmmd6NXyQ+g6hx3xKdRhXKz
MsLcXnmRglIidn6MZOmPVApqVxEscSxB9Qz8ylKy05VdgeBOYgO+P9pYA8Jbz3K+gfNaIwBORqgs
oe57xTs3JvJjPSptpGxJDxzfK77WIO+YvCefsYgf15WxQ1snWLu+9pOZ0NemScNTiio1Cd/by8ij
H12UFBne2dwaEVwH3bAPEPg61MinARHP85MvGQk+FFXMWIdrrua23idDb9ECRJdo8+tvK4HkWGDn
IEOnP4UbsFXCQXvEuyH5AK7dpLKvAM+8hhlYAKUNhzukn8xDVOtgoqWU/WPQBzMmyw5Rpw8R95Qd
vBjZ2vtKbt5ZEWpcdT2G69QYASubmeKM9WhtssGmg5FaxoEW8PdAH1CP06wvCi4NlFedtZI1WTpU
uY8IYjR6ywI3CvTFlBAtlML41pWxfKgZLR3srPmZIpS5rho5cRolBDw6drA8UWuC/WX32zLnFjGo
Y7XtBmZ5vd0aW1sk93Y/FAQ10Ci1PHeNGeoAlBJEigq6EV+xmKo4L0DdltEB7/YcpkMu6Lxo0j5u
GokHbB9Krc/WSdU6gY/Aoz/15mQLadW4HtS9F6fmFjs7J0ok8yDgLgwNysmZMA4JMFmWYXVfpHiK
qg38SepRpGeC7g7RYWtfl3S/XbkPqD1UfZP4XnD0g7PRjcohaz4GeIEekWBUmwDUjKY18Fvpkykp
othCCeg7uCPQt6Yodqm3RU0ONhBko7WeVl/soEVelQMXn3KmYF5QLi2ThS0zi7wfmwdenHGQy2Uf
BOVuZAGj0ImivmrReAb1FMepcTLkn+ibkMSy/AWY+QgCRrqvEN+kBPSY7DWqtR0FxxDkoNMIaWeU
1pHivvZyjg4mDseWn3d7X49I5Xn2JQBqdSold6uMZbLzzOxHN9CRB6+NYpAbHKpe2psCkp/pFtkq
VPVVivbqiqsqbTUpjjZ10u452p5qFHEkF80MX2Z05reRf2Cwh+YNMji25n5shgw2Z9Rwr8WmZtE0
gw0qajO6jbutJSr2TD8Uo4G2Paw3JvEGKKzEpTLoAUIg19eP+KlDngWUWMY7H44MtK/uBE8awhN3
hmJXxvTB9HRqtweQDTsBsSO2ZSgiTOKHDPtcZJ1keXChvtx5zCq3QkV+JxEv9aTibU0URn0sPhhS
MUnptNqmL6pnS4PMFib5Hep+jA2yXnbw2tKPRvpcoY69a02AmzQYN1lMey1DfrHIkNHz9FPcyMM2
N+ggaS1KsejA45vAKYrDBbkq0Zm/SgikjiNVkdkgEtEjcIqa6ZrZG3Kog9/TtVOAgQZgyQtQma7u
lp9MCpqt7BtONxFhg4bLXpQEk6kHo1uvz85qPIFgSMmy3/hr0anNXetX7R2w4le9DKPdiDSHl6qn
pETHBU+8ACoVKK+AI8uK70cWwwKclr1MRmC8VYCuoJ1Zr4ZKRo98Zbo5epRKCWY6iUCtGvEhRrLm
lB3iD2WTfES2jckmtPnCr/u1pXbw74WPeYfUfVL90ESzPZLXdvMhD+TirPnBDz3Sg40MtxRUqySc
Cl8zR49oVMgZIgBNILYDxJXnCPKhLbrRUaUMtmlgPtoSQzRtalnU9segwjJX1ZvvRdwyj24xY262
gF+TpRYphiMDHUsT+PtIlQXrHtcPaieb7Zs00kqOpe84NtAuUOESIlYRgKwHkFINMoKwLopsg2Z9
VpsauhAi4zvXhBtLq28R7iVEuY400p2yYYBjp4gc6rX6rPsmrAy76xeG3H9XAg3FuCA1QXOnzyOX
sJhGLapGfKvUKzfSeFISrmtdDlQPlSZY2Pj+aI0NDT9HnfSXpn3aFIfc779alYghjXM9KTXgq8lE
Dh2z7nvXeNmJWXN2CpWfvddbe1fpzU0+inulj6K9MJGylZrwKJUFfSBFWw2Ihy+CES3flgEclTEs
7mbodqhBHgaaXscCMIILOsSt5Cef1vfOrqNlmUNwzxHqWejfIC9Zi2mNF273PZKUVylT9pqHvLBV
mfluZEYdgRXyIuMJ6IcRoU/uC8hApjQ8AirTH+ziy+CpW/p4OuRPNN+8njtb4yvmIlTLFUysDtXH
0l0VE3nd6zmammSjaLWJ2J2855vJK1tOY8eiz14X2dnNC1DrHC4rwfhc1bi7+EmDzRV6zEEHLBjV
M52LQNnufRPtiwTQmghHe+3FNtrwugSjHOEYLYoyfBL6ahngFu2b2X5a5OfRQLZLorEFKq2C/fdY
SJq3lUC0iRxx/ywi+cbSETToiyVyWsuxvRy9PD7RimyXmn0X2EZ8KBSXgeRQFBAWcPcoZbQSpE9m
r++TNLOgWwnOAq/eINPMVUBqVvbQuUjOJTm32tKCINKgsilUruEZ2CZbyPUutsEK1l/qXOgnPcOn
pgKx5or8XFgqHuUWhRnnU+YwgErox3veKpZyaZ+4wYuhtDB9YzJnIE10sUxFH49RTtnXX/y6/hkb
ggo61REETqutPFBZSDCQVkiuRypyZJVd7RMPlLbiYRBvc9/XU4xNZc38kXviU1iqK/7YX5LzrY0r
g3qLEwUWJ+NZWKQvcWl1h7G2HgHgGdDX0BvFNhaJdYO91LQmPEQQgHbBP68ZXw5WzuEJk1F3DXNR
RD1yFahxwFOBLW9Zk+O2X3ynofQQxZOAUu8Z2yaBuhZJuY7mgsjpKcJw9VEgfR3Q3po4NWUCRNKP
uvu2yeuNH6kfqjwyTimWCkjcAIRFL1umJcSM8R5c/glpa+3Z9Zi8dgYCyE2lf0OTStllFezyfvTs
0zjBsDsuD0arbuPc1Q4GKJ2QGMcc5MkSl2oPu5ah3g6cm8CSk4+IEibrAs1fGGnenVyg/DhGI58m
R09Xrb7JtvTZC1vKGhQAzawowUPQhyyLfl1o8DfCGlAkfQtEphsLkfwAVWHuzFVr1I9MHXYKhlhQ
mOy9HyLArwWofXHdR3qWq6NTJGaHvnIvrUvLmMTbtKMMJoRJa71ANYabtFB2vELAZzVjchEEiEQm
pu+YvQvjNWL1IPYLAVC/U+ifLII4iCb52WStxHdlkevPpYUmW4bAaqBK4Wqg/PkcyV98o+9faN1L
uAo4cgb8rIzbYl+noCV0Vf0IKeCpoK68G6Ngb3B3OCOMf2by064p1Z5By+PkpoLDyip+UT6I9WiC
BkCYG9E8U1RsLZMZQHVqtew4GtApBuRXl0I2Fe6isQYqWqIf647aFzRVv/bDp7buzVMditqhds8L
9XvaJ/JpAMSgGIwvDdk7oR5RHQwUuRSzAG6dmYh+cDEI+uAkLIaPRmwfFFl6cXtQe1wy6SUqEyHB
fh6aZGoRdqgrDtEjbR4am3JxFKaLLiJ6cYit2/vck3etxL0FHHKzUmNOoi7SDn1fR3dMWpeF5L7k
KKuDx1mNJlp6HepUi9aWwDkHoOXQYbNbm24Frnj3YmxBuAfeS9e5ydEeHnAm9MCRTMYogk5TwoU8
jGzV0csa5qzkt7vAih0dSSxwXkfIAuj4KO0LBPjdEMTaunKH76ksGRsRHFpcrlKdQU5taYvGMBmr
p81P7FXgtAR0mVpwvqkJZCdoQP7y+RCHUItjguYq3Em3W0Za+aWzdC4YmYvQmfdFtYZnzs5NxWV8
aw7krq5BEk2rMX9T0wDweY1+qdpCcO2qXDqVTA3TPurRuDZ3cTmQsQD1ytb4ZCqZfZf0Ki6/quAA
HxDirWnmI1iC5RNVi5eWgJjQtQLgG++SxpqwEcGL33janQDglEs+gm2lMmzhrqFQonUf8xpSZqAj
LpNOOEdL6XdWiPBuaiXdlpnE91qmoQ9ABJnqUDGdCHKP4lePTAARTUIoctvxoeHgJ5Woj8Jt1lrA
z8V84KQ3arMZGyME7WsDoQnzYSslrgKtU2NgYlDzsZQxX5O1TdqE61x9Au0OggQM7CIqom8AxZnQ
SzYWc4l9VxrRk18CU9VIMo5vxlgXlDKSgT0KgKoomw221d9Vo6SN6afotxf2Ec9MgX9d5BS9ive3
id0D3cyDp9X5SwAmL7KLkktAnAECsO9VSYILv+slSA51jRzMiCdTX4IopBPrBOznRZJOylWR/xOX
I7RLQkBKo0Czt4eN23XVRoC7KzT9nPfVR9mTcPfJ/QdTB5sYeToDZzC7tei7TxZK+zU6sJ3HPIVL
EL4WStVDt/K7NVhp6L1peawa8CuqWe2U0fxZouDmeCOsdho7jme3LV6WXFX6vln0dqGuuM8A4wwP
3VCjveNnZ0QhXUQWNtFgQHKBswnT/RXvLhstw+zAOtHW/yHjWYDHT+utfOVRkcQxh54Idc4pIRg5
YqzBxQR7vWy6dUeW3GbAyypU2h1vAEiJ3kztgEPul/Fob/8ji0MVUR19dNA5CJzKpqjIBSLWBjLl
JvhbGKm1AC0dBS+p9Ji7AFOyoMKAUP1gu2b3b9i4go7jr7kz6ztH1/+r0+vk1/r6xh92+nvcSP+f
+rfKVw1cnyZr1b/8r59l8Pr1nYvr9H/7h40rXDzLEqapi8nIVf0/Nq6K+YeOCQl+8rYisJXX8U7+
u42rpKp/cOlHkkpVoGQbivFPH1ekLv6gM6XqwuBfjPWqav0rRq7qextXw9TZ/QIyqYDAbnIeTg7O
r18fyfLV3/6q/AdOoEpj9jTajAXk5XN0CB1vDwP8YV/tzi/y+ng8ekdMT14Agrwxu73/0yr2L2mT
3GNDUfMvQ4eDf/ef/3wyx51iW8wjhGWrmmXhvD79+ZvYdCvMUAFZgvUlqhxoL8kDVRvnML1R6FQa
tBu0fxHvWRRDYGhOiBdt/uSruOoADDFzdH/HvlCyc4JJpnUGqScEUMJMK3FmKPPCHD63WeXKZ8je
nY12dxMx+my7Sj90TZcwgQ+EMNl9Njh3AFtW0OXPtpTZ+U9McoJef40qOgYL0N8QjAHGaMgxuXIY
/rRbhFEyJjem5J0UNXGR13fLRByFJfXNVy9jo6owSpo9BMIG2DUcQWbyHLF1bfyAJMp40ssNGE64
WMQ6rOrMzbKxWg+NlXrFSg5CLWRchY5ZIq2FlqA9AvBdjWxkCxBpidHPNkC/ILXXW0PyIYz1AhZc
bHh6CpBPZvqSOulgZSNyr6UcY5Ok1zgBxEg8IMcBoB8bJaaRotf1MoGabqsCoGrsxgNCgBnmTobX
QoVXEXtmGjVavgZrDCEntzGP2qiEIKngOJrAraW8K7ypwzpkdAYE5hFMcIWa6eWPzLcasK8qivQt
PS25SpjtuWrsMlvxPCQYHqs2SMKedpJUDkfLFHSporFr0bZFOqL8Vtod7h2NPkRyjfYhrnmWg4rg
dPh2kPx12AH2oCDKaMZ4fGuZUAcG9Mw+QSbZRRPQDRybrsSqJfRbgFdF42G5yUhXCxmpd2Miu+eM
/TfcGUquWUiw916Zfi8C1y+/QyEf0iO/pjMR7St6M3sxJPpWHwrV9KOzwEJG+gxaGdGrhUJDs/5A
vzVFxjeIqpj7hFRZCnKILY0d0NVxrfVIEamtOEWZ7xYfsAlqPEYoAdh/pFJKoQCbqZoaeY0lnWIW
KFCNVhmfR9ov6aeMutD80Y8AeiHvKm6lG0jEty7WQcLs+QuFOT+dRHH7Bt3QERU3etChLYELzOA+
+1u9tSHtD1mmjOhDAh9zgYigWLc2PbQSPkK/UThxQeSp+s9UrYVtOs2U2tolgytU+w6sT6VlgN0N
4w59rEC7A7ektNk64gvXu0oZA5v6zPYqr1tq8KTQ5vZUTfO/sk8E48I+aWrphx/AvsNzrspFhs0P
js6fqMa5LOny0LjySsFKjrYNx7yawPdCy4kOnerBkkppO6LATnOqeATiEarPssn238X4c5tQFP1U
4J6BNKNK80/KMH8IU6OsEPG33BLKYmJ8g8AN05gXSI80WJjgIwF8WvTbVYt2eStTN8uFFJ1VT0bY
Hv9IOYPNnnOTAfvkG17BYCJMuWaCe0nlE5aWSvPNEmnUPHbsy2Hda1HGRFJmidTUxq6ZgH/yDfNo
VF1oHwwoppTsdm7lHd1l30hPtZyIAN2j3oiXSk1HnD2tcQtDfd4PQeRB6Azww0XZBT1S/AbBkxjY
gXF/+yXYLBtQRBtNVAclkJLiPFZN6b16njlAmszpGJ+NZPQtrsuyOyiUBGmOUNCh8nv6Pbh2csvu
IO1h13Uka2jQolsjz54lf0wAQeWJ1nyTy6K0z5ad28pPF0CkdFD6SilhHoZ0pqFKW+ELyUUxXkNl
GLynlAu0t601UYQOWmSjd8Ynl8xSDlDT92lSR+3Kq2rZjZammgTGNHohVQTLkN/CqMzge4AbqTCD
GUAlMBNHHUFD3ZZbT6hZGWjVoIjlpINYWymAkmjG5DDC3Db3kEXkQplBcEjgGMG4L6140NHjKzDi
8vph3VqjoMMjI4OCtrlb+COCB0nbp8bLUESp9DMIjQ4eS1S6abzp1KQqH4c2V5NDqpZ6tHM5PuRP
ctrEBqtTxjMIRBMDvcgsZMRztLqr9r4q9wDcUxMnZmjH9vjErkq4AqRp2VDfBwDw3O9FilfEslUj
MewkUYhiRd/eSO4ytMDlx14rTX1juE0VHjNNLuwTtjNS/9kejbbeWK2HLjLSefFonTryWI9OBy+P
jo0rrI8WUjwRGPeAgf9RMfDGmGyCdLmE51Uh3AwCRYqByVk42qRRXY0uTU5P6fA/I9erFKoJ4sBa
Dxc0TE12h6MqnUUfWXdrw3gcsEhpAf42iouNO/eptVFVFr5xQY4OJt33oZTHtVaVeb+tC410bHtq
BQALnJEMbQdhIBt+d+96yoi2O5SM9iimZscZ5bO4Rcw3U7SdiammdBCRISkvVL7y8BQ0hY6aPg6F
2Y96+jetuNmDG6VJY6TWg1eZQUdrJdc9h3XFVltgIK3hKxn4mEk86AEKJXdYvErduaKKEF9TBJjd
rYqUVvslKCCGAtnKkA/Jag7yg5HKHrosJo0ePP90P0GaW6aXDxevYXzkghOLEvtR66jtn7pRo6y/
XiIp8rsKyaLww5DDsHUBDVbotHTeV0hYOVVaH+Ng5GkPsPWcb6FiLPPiXMjw/i2uBq/VcLwek9Ly
TVFGSEszbIvuhQysXzbtWVE2oCis1xGIhwytZJhlGzw/UFOCx3I9jj6PYxsUrzBpTSFbpmzNHg0p
D27pdoCnawq7syocH2Xl6yGm2vWf9SWPYpuqqeuaIRvMLflv79+eouAcVMF0W+hoKk7TZT/y78gG
T4rib7LUu/tXw1FI24ahUBWZqqIY78NpbWI1wqVDnLhPSF7ooMZV7Me8F8vd/M8iTd/wTeGsBH1j
xUynAeh+MhHdVapvZv2gxC9adLgeafrN71+h0Fh7Fj0d24QWNnuFA8iUvvIE8yFUl0zQoQOa2dHL
vxFEs4ShqSBGDGv2OHbqmygJwvtSDZwIoSgI7yGMv10P8uv1zx7FMtlLqm4YOredaa+9fWlWn7gl
/pHoAZH68KcFHtcCuvXqRxPBO5300KAQd9IZ8GboPYFTJTU7EkXR9V9y4Z3awP5VS0edXfy6Er79
IWNd10E8AHtVBJNM2vwtVNX4iKOMd2MD/L7HhK3RiRTcE4lmci19G0m1W5eyF+iTh6NJJEmv8E7z
G0/zW76Y0gSjbBUtKJVJwSxfMKBAyi3IIdFgJOikqSafMhnHDgSasFBiivz5+tv7/ZlsRVV0muQ2
fCvDnOUNcC8kFZ1bWW6iHgew32ASfD3EPG9gXIKwI8sRR3OVJ9PevzZFeDlmWz0hJFBkLXh+dEdQ
cfKblMYyctubdOjb9fWg1myn/QqqCksnHepgEmfPpVV0qMZc6RdojNnBVpfzBU63zaSIY+7QNrwe
bf7ViKarAssySxWGSbJ//4iIvHHjA0ex6LWPFsqGXcFkMrHXIeY0/2Ik+olYy7PQOcwU1Zq9zKxI
jF4p/In+IFZ9Gi4weTDTF1X7s/30ZxPo/s+N/LadMF8XgvNeoSvCErRUPtssiYTMRGD3A3WKZf0E
lvcpsvLdv/wo70LMeiWJaVmZrhBCdcHD+WW7atIY38A8BuwQ3jiH589DrtJ1XVFV29IUWjSzLyRL
at7ZPYTcVEWYAoBjII03Xtl8nROCDSRzSurUUvzH+0VQlIHoeig8yyJisquvU7qNWEgu7A6da9A1
19/ePO3ZQuGyZ9PvwS2Yfs8smm7XneACiGoXyiI9zVrMLZcGTiLXw0w57W2a/xXGVjQwtZdKpo6u
kcd1GEAo+o2mOpHdqnhbdvv4fhgdaCuqPz5eD3nxyUiDtizTtSPVvn+PdIxw9GoHD7jwD3p+ELxf
BIyL60HmH4vnMlSF3Kfj4EGJMVvf3GJUjTYHlt95By/e6WKx6gJ32Rsf5PzT9VgXHshgB+HLwzml
acq0Nt8clbmaNo3MxX3pVkdXBicVftFaeXM9yDwFTQ+EIBgvjLwg9HkK0iT08LqO+9rYaweKxbVv
ud/MoyeBF/8V6e8N4r/nhuq//nPWQH77t//13+hMb35k56/Jj2revv7/sDENze7Ny55a5H/5wXCl
HqYH+NtfDz/S4evbjvSv//2fHWld+cOmIqDvqxqaTlpmoXU/qpoGrfYH4DiKf2HobE+S9T860sYf
soLkIJB3Dg5Lt0yyeDV1v//2V0n/g49nmrKiUAhoMpb2/0pD+v2q4Ciy2bmmMDWbnriGPPj7pSen
FWK6MiyyPkeQrh13RQU/VfdPVeneSOfvV/nfQwm68kKfnk6e/vzNKldD9JaqtoQE0Jjbnp5izKQe
f6uPb179hYPpVpjZxm06Q+vgjKGMBPUIyxjgpRXIXmt9PYz6/q74++NMCeTN47i62vU4ZYUL90vv
QJpa4Rfk5PcoZjn1FrHNo/XZ3bYrDEKW3TdxI7nPquvfo89yoNdY2OlM0WsnOGPshHU9JC90ZJfJ
DkPrg3rAr+hGeTstyDe5/veg01nw5pENdNr1iokhky55iVmGMz0qejFETDfZjavQ+4Pl78EssjvT
Ev6OZf4umN+abVZMdHIjsuij0tw5t1VmbCWlsnZjBAkSH6GPDMl7B+/k+Eb0S6vI1qDSTvUA58As
OtaTVtkBJYbApS09pKnQScGgJ73xSt9XHb8eUqXsYC5DFWoz8n7/kLqCpqzkwlqTjAjEbezfm2X3
cn2lXvps74LMVmpsDTnouElIbcV4W115+2hZOcpPmm7Of2OVXPhw78LNlqbqBr2n2YTrXxltHyYj
umERHKIvYtWsKYHjs74uvyorlulCcm7ujOnL/LMg+f2VzhZpVPeDmVqEb9fZ1/6orpiwrWr6K8y9
FrgLbkfpRqnw664wC2nZmqFrjB25Us8XSxtKQwi5AwH+Jcoy99XjcBKfYm2lfeqfICXskMxap1+4
/rZO9IKV9ohut1PdWLGz5tX04Lqmc4poiqxbVOWzClYTZTAMOBEyWmyddocO1SY5Sptw75+uL6hp
Ub5/XNTmpqJSVTmBDGO2NxJgYeR3pCDNFuzSVMpC9oEI5H28Hkf5/VO+DzSri3QRhWmjE4j+/0N9
RBF4g0nU53GpOuhSYRZ3Pd7ve55wBtcafj4779fs9k1683IbboJNONxUFxJm1YioVtaX60F+FXO/
vb03UaYk+yZK59dmWJlEoXm8MbbjNluaO7Dfq3qDOPEq39zaEbcea/a5pIyGPmz2ADDXZ2gjpbLN
IUVef6rf89j06ugP6PSTZNAk7x9q6IFu2R0xigDY7iTiFd74OBc22bsQ835SaJsojSiEKAXITdOU
lIWuZt8MS1/rLp6FcBMWTfypQLTEA2joev6qsNtHGfTtJMUJHLsSizZKn0CIn/Uk/RhX/qcgRgHO
RYbeu5UUlCmrzr+zqenU3EKjF2rNKivmR6PZTr9X3zRf1Z+QI+UVOmGr9lu5bbf6gkkxDrHe8vYH
/z0BG9rbyLMVNk31LE8mcrjztum63WobfZ2smxvX2Ysr+W2c2cJyI1fV1ZI4yutQLNWVvooeILss
g118jh9RnPVXt9byxZTwNuYsJeC45lMUEDMHVhcvwMLhcrJ2nRYhgzuxhw93c//cjDltsDc71qMN
MaoDMVFj3KiraJ8s8wPYpFW4LTe24326vpeU6YC8tnJmRYGq+V1bTc+I8hMGawKjnzNWVfeoWzoW
T6o2S/+j+jm3l+kX2PU3tvKFwvb98pmVC1EEYrsYp/ArbR16TvfM+blol/LnGArU/fSup7I2WttO
6SBcLG7s9Jvve1ZAZLYxAM/89QNKb2OslW2yfDUA6yM0t0rWdDKW19/4rQ0zy144dI6BNy1kfQOx
cAOdbu1v1e2t8+VSknyzducZLFB7JOenJBmEPyv9EaesG5/uQgnw7tPNh0m4N1IdTA+SHt1NswF4
vyl2pJil2F1/Y5cj0Z2T6TJOXbPZIrEDFVfV6tcrkz5POaZZR/dIWzq3Lh0Xio2pM2JaqmxSc/xa
LG83n9bTUJsWg5vpydaKkDhvCzztEMNo9lkjyzemSsqUl2e7j0cSNOi4WjMOnOVtw9dLOwwJOF1y
2l16Jy2RNTn6h2Gr3XqLUya+FmuWqdOibIohItawR/dDrMM1XPfP7LFFf4Ln49z4aLfCzRI2SmNo
UE7h9JO8t/ZUiKfX+ufgoPR/c09dSGImas9TiWjLgo7q+6Qp1x1d0BbFJUPIrYbvBFNOB6mvLt6C
YsnaPfx+cLISWLIXLYTfdP1ZLxQ9tIenkY9Nh4Uu6Pvw2IJVil8C0PZ7OF567ntcF0XlDFUX3TgH
L4YCmaPRS+Gs12fHg+FHKVxtQqWyfDDUr7CmJ7LC+voDXToVoFEYTBF4n7QJZ6dCFKp1NagQIUhS
PeLf6/hDnizrnVjDmHG0s/ukiMMY72UHe4uTdSNFXjoV3oWfvVCvQxYUrhnqcQ4MuTV90e14KD9p
5zbdV5/b6Yazitbs/00CkxA/hxs/4ELyfBd/dih0tSrpUUF8A76npj779q3x9aUIXMGZdVkGVFF9
dgq0gmEHOtMQ4azPefaK+vmN9HwjgDG/oLUpTh4WrIrJTCVPvsvt/Y01ciFZkrZsk8Eukq3a/CKq
QAvXFYmlqG7MvbTNd1i9O8kP99gvlWV7BhK0kG8eaxeD6ix9JigMnMzZ+teEXwok4bBu1ZGfEssK
pchefzEQULj+eJdSiq1PUy0gutNw4/2exqoezYGIQAA0AV8W9SskBSwyivQbHsEy/rvGXVlVN7a3
Mn33eZJm9smhoDORt+dTXQBIcdtyaaDV1mJ/vDGpdZVdukaedZkxRt7EW4Q4WjTjj8X9+Jwub5Un
lwoi880vELOFwzFV0qriF2A2WRsrwDH45WxMR2xk/ePUxbl97F48Bt/GnB2DAOY4d60p5q7e/Wov
Ou1iukhkd7cuEhf3hdBpd3OH5O49W0AMlauxCgglrE2vuStD7lbXV86lq4ppvwkxT55xZ+aRzdab
eiPI56Hlv0y+4Ky3bJxxFcar4O7WaXtxW7wJOUuYVinJEEEIaUeoAnqTKoSleejblNleC8cfN57w
YjisSYU6zRns+QypAkckWz7hEP7mdnSMttlDuK4Pw31ypPVVLmCePqFa/ng97sVvRzQLaAWon3nP
BGPJspcj4G5lInc7vWEbIFb07yR/G0iMYhLJoip7v/PNxrYqX/BwteRBUX5s4Ypff46Lm/xNhNkC
GdDzMFxlen2b7FxROWub/Fxuws31MBdel5hQKJbF7iGHTX/+ppqNaP3UWcnrAq3fDlu9q6N+E5kd
JpPXA01vZJa03gWavTG9pOgSNYFa9DfyEs4K/jKmK26EuZQmhAwxgpYY4A1zfqdRsyqpQe5Cn0pt
I91bI6ZCC0WqxKnTa6vA+yDsvqIPiMV954/geyKUB75hWpwhw+eG/fP1x77Q66aetIEccfrJTNfm
ZUIDiWxwpzKBjS7WMLS4PNaLYY1G4qdbR8PFr/km2KxiSMrBqxoE7BY+Dj1lV8E8KtfXH+hSCEUz
BJNCweKfT0FyP8Wc2qJkb/GbQBy+8m/lxksrBbwIoBH2r8Hbe78kWyQ1QfGy8jOYx4jNhAGCVYDb
C9TAqdPzGytmSnvzhUmNNbVYSY7Apd6H0xCFhZvCwuRDfZh0mWIXeZN4NXYysvLZ6l9/farCo01D
FpXj5X20FM/VcuhM0hMCSD5SlG3Rnq+HuHS2iLcxZqmjL5WxCQGgc2FU1ooTgknPlogXrqdKPOyX
ZnMPKe/W8XJpYbyNOnuPthmh96sRFeLhOkb/YcJnX3+yy5/qny9vtpeQ+LCUMuZTeZPuGhZpsjEs
Qstagp5x/PTr/yzabDOZhZQjY8IDBd5d1VqLDvffeA86OTFvUaEu9WbffrI5FqLpK7XLDWJhyLHD
T3svbEeW26XuTJ0t7LSkQ9DeMyhCG8bF0+7WqObGx/uVVd8cA3SdGxOth2nJIDetHzUHrvwCWii5
ipnZEoX6mxfyCwXCu2dW328FDHwLIxfEbNryc9V5ChKb8Qb88dm0xlsH9uU3TJ0ONpcLuKxrs2gi
8rIYuvmiX0c0L9MXzN9iJ9u8Yq68jr+m5+4DpNz6dLMxdeEgn0qgfwSeXv2bV9uoGmxmAxZOtTI+
Q5/fUulBo0WCHAkm9IQ30goptI/auIT4ozaHaH2rzXfxRUMjNAEIUXNO5MS3v6DtigIiCjp1sQKv
C5uVDcL4cGpSvM1xGL+xSS+nH02xmVMDvRbzToddGkB4AsJ1Vv5pIEbT5g/Y9CApBKtZCgycfMdj
5aJ720HYWKi6vKeyv1cM72QHyv76Lr748G9+zSxnGLGQTG3k1zR++SXp5Z9WoTzZhXYea21zPdTF
s54JgyZTeBiyNe/U4WUXYkrDWY+0wK6+637gTr9M/zdp39EcN5NE+Vc29o4IeHPYC1xbuqbXBSFR
JLz3+PX7ipoRwWJN1zccXRmh7CxkZWaleQ9gFxv10IMRgJPqMgMlclBMZ4OqVX83+ZVlSQoqnmOO
Z4o1ZwWQY+orQwZEcQWs0/OKMc9wJYg6Q7FuVECTISLLlrAfA0CdTLIvjmh6gaj9vCj2GWIoUROx
/gr7oe5pIIh6p8bveW9+mXsT6ri9C642G2wMTsaJ/Uy3h5FwU5ewUotrSt2MJlraViBuLwtObaph
HLHijHF+WbDFQxlAKgqsApu+X3vxAKzAcilxrdkuuzYfxHtQtgLD+rqzgRziqAfhGih7ALmxFS/a
g4wFwJqcz8f2faufQLkg4HJPVhEjbma7cgFdhD0+9AD9hI8H7+kG21TNA2A3Q8KfZPOfGEwzxSAC
RsREFCN16uE+ExyHhXjerrzKdQ2bog8zMDc4dkNs8Esat5JCfUq0S7QAWT78ew8sFGf0NF8wbWAG
3BaPxv1kOqOrOd3FcDlsYp876sB08ivplNUiKRnMKoaOrSdhX8htAQvr5Kmb3hvoTYFSehu+jI+V
4aADuVMP33nFodBFgBxksqdB5V6gXtGnHjB4doF1pWF5xvY453yZLmAlgXIBigqysqaAhCgAWhbQ
X4r5GDXATZueOR+SHNWXD7mSREUrFXCS9bvDJuMIwO0GaA5xo4ujoZLcOebi8kI06+MpkkRmXTFq
IdNr6IRu2AhJwCLdNjKlMvoYCOI+tZnXcC2HMlEgczZY7lVIxXpwyxNw0gLdJr3ixlOxl/gg7KdN
c9H/iu65fR3WHVyLpuxTyyRNxPr4n/wyeQKfPVjegZn5K3dAO+Ipniid+C0XZiqwFks5nkDIO+yP
QuPOBa/FHrlG5pOG8ej2KFViZsZyeX0BxiAiehGrr0m9sEY5nTtsAP/5mgBGD9IDuE5RVgNF+St4
DkBdvfQYM+MVRVk3ZC2X/H0VjWNJ6oGYB12joj/IyXSVGPqdWXomMNI5V4T1DlqLoq67NafLFOrv
X7M7zrpflhv5Id9mLvD6kM0CCj0I7qNDgdkd7vHy1KQcgZZKHZDKoGbrzZ4aX8yXBjCytumGhJLm
57jDRlWkHvhTD7xbSvkFExAn5lhBcFwcxKUke1Pb3nhDscBBwQ9ECA8yKAs4J02uJO2MMP6O9QgM
qyOAUUJr8KYoyYSTBuyzh8EOF6RQgw0YwU0GDHCb94ZmX9O/4uhnYICFpECKIa6aJdB3CMdWDjZG
HvsctVh5z0ot+rmXZNks1liCRKJa7IK3ZNxgq29TuwDHzHbqEdOt3KYMszC3lkl5P6zuA1BOhkxi
OA2ZBhi2Aw5SHTbd5lsunQyxS9iW+Dr+ZZUTsCJImQWGUhMQoMFCTewqApp4le7RHXXLUuEZC/Pr
fQilS49lnIAnRkKMJFOXwQ0emT7y8sAFlqgLwH+AHG0AxsNJYVl9UEPBkhqCF7bHsNHz2e/oeQKG
lp5E5tKeXNArXkiPkuRkjwZYN39ODmne1whnQCpF2RHE1Fix3J23J6biq59A3RLBihupwQghmBkO
kg7qIRXITdr9eSHMlwGGO9HUxri+gWj9WdF0AQ24LL4fr+STKdpmQLtE2+TX8tbACDgv5WF1uYCN
oysikiqsG9LtPbUF+Gpi4Da2norphOFq2oKLBQCUp3En2rEPviiOikzHvpJIxUtMLshGj4kyMmiF
MdYceLF25QOoPnBJBAvs6FBHQGxD7yT2td/npfOEU+crFOCAU4hnN5LmIZ9VVzBPRq6+ACLGbpa7
88KYJrPSlIqWeSDWWEDC2QKtP8NAWQqydWvm3EhmrFoJoeKkCBJf0JlCo6oe72Sx80d12SlR8tIA
DvB/04e+hUveJ40AUTXolYAl4cKCAd/Ds0nesVE3LQcWSjcSA6lGUHU3tSnZAKIwPMBgcM6OI0ml
qvBRBbxUbYYkE5g8tXALRAdQRPF8Jk8K9TYE7N7Qtx1Sb/RtDiEYzpPWaTWeLmw7QOkLC3Rk4ZGS
AoarvADPGywbFFS1rIPYCFScoHHISs5rn63PhyQqyA0J4HCWEZJmoCzni7WApx04csJkdN55g5N4
SlEp/WK2hQbuCHygi2YH3s5bzc98wVMuhPvFCdBfbS5Mw7Y49/Y/OMUPDVXKCwtyGFYLNFQ3wOwY
7BjYlz55MqGMgKIiIH3+wTuCGNuXNAybav/+gOTYV7l1mwX1HBQQKoNoc7Yw6orKFxjbri0QuHdL
ASK5XgY6eHczZpyLzX61rWRTnqoEPnPU5TDRwVf8rnMC8B5iuRjvJmODBjOWZ8fr7tSr27H2+MOv
zK9sYkEb83+o39Krpblh5FHaQvPK+DVhKN8EXmYLLK2EO6rJSnV1HUNjCK3Y53//8KszDoql1YsU
oEjzPjzJXoydHPU2uSTdB8sVfI71EjOhvyhgCQj6HZmgoUulCnBNwiCBtM7Pf5aXqoOZMV98JmNB
LTLQf/D6Zuq3kkhdTcCzxCU4BlD8apfuCZzwXhlPz20e38gaYESneR+hYFShLSfI2ik2JRVQQQnv
2vL0pm5tojdVnpBfkQMvO4j38pxxHINCYsC5o6Vu6BD++2jBc6f5xd18WaPLXb4pvu6AXnMHnCW9
QenBzR+WHOcuYfofHLi3Jth+0RTH6ozlgCXUBTCWkG6BKlcBedmtNQ/U8pITbdurZM9rUbD8JjZL
sZiqE1gMOtVqilA0VHIsi76Tiothuu+lXxyTI16ePhcgHmD/XDN0NK+p2Fkj+U/yiQybbqqdinFB
YNdi6UE8dhteH56pjqKgCaDJWBaku7zJbDR1XUMddNCBjgo2pRasrjuOQizfgO3sv1Ioz9QsktoN
A6RML3KxUR+GDl8ToG5e8RO47+DWHt3yOvNa0ebVOpiPjrVoKrPqa8B8hBFEg9jUC/YTpqH34kV+
09501+Feu5ycyQMtrtl5+kHeWjuevTCr6usfQOVboxAaGibv0E/aLj4ePRvlkGBi4MYAWeKj4AD4
2lEc9QhbPeQucPn1y3J7/viJhC/mtDp9ypwEU4bP6HEEmvCzTp4iUIi2mChWgabcYhdEWhT7vEBm
ZQsPEoJkZAH9kx69ELF/CiJYSByd5QlHLnvLEfzRywGtJcy1IEm3lZ+J953i8los5U+i1kzFOYfY
Jcdo7yS4ecTJmphJxVoEFd8jFD0UkWim2cAQ/93fRz58kFdc9tfgmtmq35mQWMujbg6Y7RNN/nOS
pKzznj39si4N3Bg8vH7Mv4TfnG/H8vtridSFKZa5MnVyiK1XAUztJ1rPDvgv7VS22yPqEzex/51i
0lokdUX6MeqDhigpyQByWPZ5D6BqldNeZe1dAGYDfg49BQnYSlRuXXVAxEyJlCkajpYlgxxT2vQg
X9LVU75oD5Wm7MwANOLf2HdHc3klmQroQj4L4ggUUfigYlduybCL6uhgw0SB47G8idwOhbriErii
W/DM8isv7Pu4+gFULFejYImnP9+0fQB6vTe+WpeAl9ppb7KNCU439LVrjh2R//OL11nJpC5jPQqF
RKBT7RkhfAPc89gTkIomD5hBd4CVHe1rjp9jX86VSOpylinYBdsMIkE/qzjgUzukGwTO/Qynb+cu
fy2EGT0xioVNSST8CJE4g1UmqpV6b+glBAJJE6Segh21v6Xy5/mTZLrvlRBKq0hBy1cNEEDmZVvj
FaF2wPesXyWsDpfgTbDy2DkvkKkVLFbEZKKI0VdKYLxIYoNtCVwU8dIEr1WuXAf6zf8mg/JrmZAB
fZKE5aC/V7W7pkoIeNR5GWx7WClCuTKrK/4lZPAnF49Ot76I3GrbeGCs2o+PvN6VzDT5lTzKj5Ug
o497EupHR7iaDUdAD+e4gEoEkU/fxTvxSXyRfvSvxiMpYY/o87QAmb/hLZkzm1nYc/n7AamAPwGV
M9Y1/A6seO6DvbEFDwlpn5G6XHeqr2IUfzh3j2MzdEUZXLs64IXxPZNp2cXL3dRo+8GQOIkF+WBf
fMqHYvSSnhICpKcl66R1WDtzb92o4LDtBJDLJm9xvTlvPsxAuBJGee2sCpvqPXHrMDha4DmfhAFH
H9aCBHZj/n4peusktcRSBu0a7rYzuNFzdo1Wa+z92ROV8fS6lq+MDUkQcyztD7zFcN5Ho9yXqSYz
WGhxnMr8qFR7pcTsUcsZ2GOm/isNKWcCqJcgAGEubLEybkKAP0u17GcC+vKLEbrnvxhPFuVUmn4A
TzN5m+nBNWwQO2e22u7kWuc4SNZCGeDWyeQv6RN92XfSowK8NGR0O36ILxc3PijbfJOm9rBNnfQI
lFDFafbyIQZr0sSLq0yz/JBNr0Il1WJWFrIJO9oFN80dAc1JnRdwAZmQSvo2vOyMKRCDxYhvIoot
tI1aQbBIC4mqrVCOyyY3O7BwBF0Z8hBd2H5rJYmyx3YKuh7jP/h+P8AiewQQB5QjSUONLT2AAfED
OFckZZ7hhMHukkRwcY9lR7xS4CiBh3yV32GH4dRgVft/PU7aSCXQemgNJAKR5JSq6VWrZRy3wvti
VNzLgDg/DuQccfecUjqWaO6dv2nsjHL1qahQJ7YySOCJv+9c80Yp7XEhmEZ+jmpM9DO+K+9QYf0H
pTGeZlRkK/VoLDA9hJl+lDh1p9woJ0l9j6VklwtcMpMAZkOOsueFYi/2c5aXq9K/dDUDkGFnb2LA
O06mIwaGnS4DwNaCZ/ksAcw0wB7ucJqQ5GTG8yg1doIBas5HYyqyEiN/FlMDY14piRiwDle7FCFU
tyMnQS0eHVHjpjBd+ShveTtqPOVI1rRKkgFxmGpVC6mDeV/Lu0QtbWHmxGq2Pa5UI6qvhCTGIJbv
Qto3MJXPYGGzJRsM0+AP8MHtUwM3FB08F1OLPOtgtjeAjfv341EuxOom7G696+cHQJ0YnPRhcOef
xHfprl678eIXp9xt7hVOKGCGO0sDNwketVjtpC6DmLRzBqow4kmarVKWfhD2bh8IIIY+fcty/oqi
IT6tUQSyMskU1A0oRlEmzNzkloA9qH4s2fEz2qLcYXC2tX7IpC6F0GE5HMTwqOaAt2ppL/P8nqMV
M1//OECFug+ypk2LJkMCeZHHud1jog5M5RJpSjnRPsht3gwETyfqLlRZOiUpsRUrML3cxE5I93Je
KZ4E6iKIZdPlLdEpIaRT5W/T6JzzEtjPqtWxUQaPzaNJnsgzJ9mpb911hhBN1sQG8FjalcPvLP2H
y/1hCVTIBA9pKeGt+O63MEb2JjZ2egIIIgRj2KDZJa0dOvKWV05kO64PsVQY1edKnTEjj5VQrU99
UQ0OTVC7GJaLXc6Jkgjy5V2zOlEqmkZDBpA+UvBPHwi2RPfYukDqOub+t8r9K0GUy8BYbJGAABpP
+55QcvwwzdSOvjMxgXYZ6r/4h4l1yj763AC5IYFSicBm7TZ6chsrICMEbYPHOTeWscPxoVMCyDHr
y355WGlZWpD3YOtNLtgWPaneWGgBjVgEkg/BSccQ0eP/JpNe+mu0KA8tYozixtxILhB2AETWPMaY
+13AeWtXFyavCEz8EG0eKzUNyhOGerUsCvG+xE9hLsDRE6iJdBXAZ1biWr/Pq8g5VYN2i1maEdAz
5HZJb/dgnVZzDsQIsedzClFuELzhBPcAEtpGaa4WMz+MybStqmRvybEDNqLCF9uR1x/n6UX+vsoR
CI6k1EMx5Kwgg7JbRyl3ZI8dU8XO8mqiY3jDS/aJizinKHUVggq0JwXBLQowP4IBmPERfEl4PQWo
zOTKaDfizLkTrKQAC7ygawMEAQqTlETMRolBOL8frd7ZcavaGHcDPXN8o4q35+3kfY6N1m4ti/LL
baQGgEyHLPNCe0qwlHHC6rxXHKPj4IImGCzAh8ivttLN4hj7qEGXazGd+Zhh7pYLb8Zs9K1/DOWt
A+CdjmlArBZfNwxtMO94aBeDnAe7FZHf2fkxvlOc4BB5SepVF7xPzcwD1z+AcuJBExhDouIHjE6G
ydun8LQMMDLyghWvW9QKVGf6SZAKubBjLCtbS6a8eh+gk1HKkKxeKC/RXbObnhYf5OF78c24Uvfa
1eIn12SKVfhp9nbxYCoO2rz1bgECRsXdHiAWdsYq6FJgMCwmdujxaypQHUlOI4Ef2y7G2eycLLXA
V3TeCpnpyEp7uig4hEUWRNr7uY/ecBc54Q1gAh3hJttmANc17jjymPqpCoG5kRF46L0vPZG1JRsh
L9nF2/AEXjwsoPa+5Oj+5BHEMJARf0vHlUzadcljk5dEZv4weoZfbjAO4aY7yQHHDsaYeBbF8pSA
RP2rIuVEss4oooSIiwHdO8q3IsidOadIXPwXK1mJoHxHoamxbpCRAAzxCNifAeSakzqwkQU7ZvXv
ahN45yWyPxvmhgCqJQHmhwqiKJsN2D0iOnWxq+q3HTL9UeJusDH9L0Z/CW0AioP07O9gCJlgkNCW
HQ1CxejJ3p88tXrrUaN7wfocsZF/AB7MSiItbCKivYlMCHQqn8ObKICJTQlQGAR25YEsB4EnGdhS
zYZX0mXON68lUdYoZkkwBKSm+wfMGg52wvB4Zyv75JCkNm+Egn3DV5pR5lgFQhnGRLMOAFrvA1ip
IzjgEUSaN71mG4vT5Wf6UwMYMzKmsFQUZD6fZKdqWaERALahfFbBgTeIyLbEmxA0dsLEC9jMHgCo
QP5Ko+JGViWRkS6Awmjczk1bu/td/mjvwQOF9rCKwZ9y116LtvzLUtBc2f6DGijzZhBkfOyyycC/
oo63HMUu1vGgs+WL7EgCh/haXIVefKHa4guouQGz4qedff46Ml3MSih1/3OsBg3FDKEduDVSKwVl
OKc8wlOL+orzENdCSCBG9Aq0q5dRcJvnT+eVYIoAlwDapCgLAp2GMhTdCtO5haFIWGHQ9E0P0rvv
YJoaoItFORgbqRpq8J+FCF0B4j0Ckte44akCKnhrW36BZTykNLtBw/sNI0wxIB8AketqI3eEivml
VvKpL7UMwpRaJeSLw32DMf8xeD5/ijwB1IdSwXXbq+hwo/r5jK+kRL//t/+fumDg4BPq7t0Q0viq
0GbfFHgukWkIqzOiMrBangp8OqigZ3uQ+oJC/AVw4qfzerCFgGEPyMgAqqKnqiaFgDWbEJKHN2L6
UPYj3tS/zstg+1qCT469diAz0lMyqg44p56ABaobCeNqynbaGhfAAMKgJcqnG83lyGPGy5U86rEJ
ZDxQK+aQ18/ODEiPpduWP7C7hpTqydqYpq39XDKETH4thOnlV5KpeGlYcVBbSB3teXoG+e9maLy+
FFwRBTNAM/MyOIaRm3AQOtCpwFgg0/t5ujyJCTCXIlu5wrKwW+4TdJqgpIsNJEAvAzCAl8QRs6Yy
rHfKbhXbVgphsPnsN9pQ0bueYP4NS1E8jm2hH00pCJ0oN1R7zqvoUa1LGQTOes3dcWdqC2IUrDEA
dxMbX5TsFoNWAAYmkzjlQ3eXei1w+zEC5MwvgO6d78QObqrnQmoRlb6orMrIvYBBC59MGVNgyJ2u
L/ikfwBow2hHsP56V3RFkezwgnHE49gv+S/PiaROOW2KqspniCTLgiCCIYmXCsccbccCHA28eVbW
/QQD+4eK5ORXRQzwiFiVRqKBfNG5zY4gFQtougkXEtaUY5+7RcvTj4o+qR5obUPkATT+z865ciGd
CC1D7mcX8olznAx38Ek9KtiIUzdW6fT+Bf/MO0rAEwoeLK/zJEBryI+BiUKzI7ffQYVCHwX4K9id
FQGEQblwBWSzWkIkA57Ebqq3Rn48rxvzPn4IoHsoUlKb2lBAgLjMm7zuHmVpmDy1NK5SJb4xRdBP
xDHm2M9LZRvMSiyVo0ShWvZT936ikt+fJJAmmK7hyE+kySEepMTmCGS8Q9YHSXdVQNYuF3MFgYsB
YnDlKssHv88FYJCXTpgcwqG2RaBfRLyNJqbpALkDLzwgsqk0tIQ6mYNYEfy6TlFOXZli6wZ8BtHk
mOLCGWphvYBAPPshi0opQAkzxzMGd+yRkARXYguoLesIFK7EGcfo0Yr0q0xoQIXRICvTlPRHI6D4
1E2782fNdLOGiMF9IEWB6oey2UkGebpM4D9Bx4xxTqlJbRT/E/+8FLa2H2LokrcuDlUMn0vcKmDa
jliAuc0OmMrYZd7YcZ97rIl5MOL91YoudzfZ0s0N0Wq5FfKrOgG98kbxFVAm4ZvurNkzNFvuAXHm
kWfDS3oHjM5/8KDmHC5dBq9lwZqEBD8DDJh2KE9AoGo53499OVeqUtGjs4RQEPr3kyW0UMC3wcUA
hkjvAmcLKDspxwex5l0+nS0VPvoCpPDjAKXIpxx2y24o7NAjAiVn/L28fm/4+JNIKoIUczBoxgSR
8o2+6XbZi7TtDo23OPn1cAnAmX/CZMSMWqtzpcJIOoPLrCOAU4AtBLcYcOq87lB5BAxBcHnoVjxD
oZKdqDaMIuwhrIguB9XYwjdwChKMzB8FfXg2BZkN2l2UmYCuFmO6OcykM36Z48WwXFS8Fr/MdJ8r
GZRltHoKQHpQqr8fWXOXNs6Q30uqI7/mhJrkBPZzJ9vGOZ4C06uK7fKbxHJMP9Js5SH1O/QZOJGL
pzRlN6M25nkDiGx7MH5l6v2onSJuS4iZMK6UpuwERLBNPASQQYBuyIQw5oMfCZwgHLqfbVROesO0
lJU4ylJyrCVrzYAzVi3wU2PIp5N5kYmnERWZUoCS1aUEjbB1esJE6TOpPqa436KMnZvI4xXneGZD
haAUb+lGS6ASSq6oPhxz6fdC5gOr2/NBiC1HBRM6IOZRcaHSGD3qpkgkoJ1gdvZqDYSpcwUQQs2t
E15HgSeKOJdVij3pWo+lchxhNY12LCaOHgKpC926gMtoRU7ny+sBj+x/a0Vd7BHoKbpM8M7UTbCX
Uze7re8DV8WWVGADBGxTXBJ+QGVX3Gd73v3iyaYu/AzyPFMhcG9yuHh9+lAooT3qjwXI2hvSru9/
DZPKSQ7ZF+BDX/pOC1GlWQRb2ZiKTbsoP1NNaDgyWJ1AeMsPIfSlNifT7Ahc5+CPDxG4D68T3Gvx
tnejrfkY/5berAvSqcGD8LnZfO9CfEin7rjayMY4kAsYxK+pomH95VksrqeK97xn9RtJLwOlQTzz
AV5JCQLiAfCbZNw8bRx7e0zVyU6DPtoEYX0btOLllAi+moubWTQddSm3kaZvFUzLRKV+akbtZbTi
S1SZOFVXdkqz+lmUA6qaoS/xAQB9+6ZcmRswz4FjowNILCbZJaQ0La85xrSplUDKA+mRUeVo+2Cn
skVUEjQMFXB8j0SO8ss1tYBZQ1ZkwWlMXdNerKaqSWBRih1L4IdQPeWXINrlxtxVmg1glzvxmL6A
QKTjRkGWaLg7AOegpwTUc0o7kDI0wkRES3hJZGLpTpg+TerRD3vJnRtO+GC5vpU0erjclMKxDUPi
E4qXWpiAgfq7SjBt1b/+9958LYfy5nWGMDUukFOkhV00AHiUAz/BXkxRO+clsbII0oZDLw6MiwgO
n535Epe6VgPe344VAewXWyG7XVreXWSZ4FoIZfNBlHdLSUD2g8nK7a6qSqDF9JvzmjC/jWqRnXMQ
BX7ZPO91oyjQTEf5t35o0AzKhKdmJgR9E8eBso/sQxAVGJoy10ydhPQBexRBEPh92cDBxDwEVZYc
LGMCVgG4sOA/oUwbhq0FPcE01WXttW/KV7MO3ook58z9sG7QSgxdd8mnYRRKidh0o58ASrMRQ30L
BNxdovWe0ZT/4vAGR3f4Wl7/cQv/p+jz6zIuuvb//V/WuCLq5yZYOfAkh36UybVdL1lqBIHtW/vQ
XkZOcRVdYa0Av+Clvav2+VV74D3sWBYog3oHkOPAFITgz2ae5hNoHQnkVNyDcF1p8e04TpAhAUN2
wH+GFPTtvvjA2gprVUd5JQtnt42BCdG3/nkLZ8WOTzIoy+tKUZIzUr9t3PQyeZa20a3lzE/FZegk
N9Y1r/nAqjR8kkedWl0JShUMKG4mR2urbwi7ifJoXS4bDPpjPR/Fa9CLkm0eFDq21rEJXeG/f9l9
+gVUrjKOczmnpDontYWjC2/Z8iNaBo7n4H06yiDBYdqHrQYhJenmSr/CiecyWDnXJz0oDzgMS2X9
KRMf5P1ypxzivXGp/Vp+qdcqge10kELnz/1V7AZe88JLZVllDYgnbVI8UnHlqAAt9GUxF6S2ih76
kXzGxJ2AGEqQi2V3IpzB3BYHeQVQOcEnkZStAuBRQ08RIvULHUyL2iHYWbh2joAawwhk1PNXg+Er
P0mjLFWrlgSk2kTBqHUrbV+hHG8BwPK8FBb0IXi7TUDdIJwBuYFyyV1AFlFIl0oTAO9PiJr0uwWY
gD7huePNVzPN8kMYPSiWRHNppgWELYpim9VdIPKw9HkSqDQjELBqowhEnQCVUeEpMbjOnhFd1idm
ETNZPRa7UuumroOIziWzubGnPp/MBHTyHYw+ORCWU8VOf0WcK80KMp/kUhY/Ca3aR4RyTd2ob4li
l8tm0rZ6em2Otu4q+8Jb5MNcSWDt/sau7yfRlOW33ZKZDTGStqiue6N/GmLxstbyu//NGC3K5oMC
c04jyar+jD3HXvqq/tbwiBC3S+d+R5iiAb0KbyrMpVHfURfUOqpbCIsjLG0DOH4PBMXxhbDfoKvG
m+gmX+eL81hJo75eNiulmIeQBj6JBwJUQLYc4zvh4ts4BZjs+VCO+mJLmKu1UEOcoBS7vJh2tZAe
50jlxW+mT1zJob6Yng8hFlyIWpj/lYAtHoaO4aENAp8Ypg535Jb87nPHSEXPxLC6RMjx1h587UmM
HOOpvtTh+80dIMEyJ9F9lbsVwuqGfDpMKpoqsd4vAXFbZP5zwDvXA0wVtm/T52Tfb7lYOiRyntOR
jqx6rktyCnGE8ISEtjy+JWSnZPx/DnzxztqTtRvBtY48B83Ox1bfkwoHVVNLSTHjfNFPn23NrzGk
2dnCDzJ4V4JN+BtP+fXR0qm6VBoBWNIhT4gLGxNBjhxrvBDHsVGFjgmYiigbcvUIAD4aLlfAAXT0
W9kv/eSVpxDvBOlm6DiDzykiFFHkRoTlAf0PP3KzR63xrRmJZbLXeb6FmSp8fDQaoUwVW60c3kXq
21HeqZsYeNuBmyeuAdKa0C2Ps0v29Xi3kSkX05ISFhKx8E8/e8DMKUQDtLXl+XmJ71CBSnPeirjM
DLcE3hrTcOAPoJUzhmEccoJe2rizh2HQfZ67yZ2kecpR2ppu8kYmJutdf7V42r6VbesCNSEP/Fhe
AQfr8op9TJ0xK0DGisHXQ3dGWyvXB52QDWjpjzK6mzTTjgBqfj42Mb3cSghlsWEvz5NJhGTVsypW
dijxppZ5EsidWSUxVqWPelBBQtkbthmFLkb3ne8oAaYdEyU0vFCp0FCifd32KcAp60K9Xopsm7Y8
KG22Fh8iqGgwSWGgCT1EpFV70ZnGrrNM3g41+4N/yKCcfxjKVoUBFnxwUTmFSfgkSellHQov50+L
Vdy1ZBMDyIBzBlc43fGLsc6i6TXkBPcGwLIbLNkCPikGXFx6HV2SUZjUjW95V5h5gphFlkAzA0ZH
mo/ZLBWUmBpIbeflUpCwS2/yRid4IqiP1IiYdi4ViEhAY1iOpduaMsfU2LnxSg3qI0mzXsTSRNTA
YsFy7K7n+/512oIgHIyl4p1eA/GKNyjFriWshFJxWirzrMiJZZgXveEO/aY7WqVt+PhuXu1ml5j+
L7J9uIslV/5N2u3Vfjzo8u47hrP6GVTIFqc4UhoJP6Po0foWbN2xWmd5zy9nvwL63rXsYvvqWvfO
C+Z8V7pybCTVUMoJ5E4VJlHGC62fv+MGPzTTKDcYjEK7aMQ4zex2GN8C8fd5DdixeiWA8oKC0hIm
Vggg7Co6Vul1x9wNaHsTgu7ySi65uSQLMQqk038vHD2j2aelGALAnLweS3CPp8em36PM7+fO4EyN
bWCdekA46xysVeB3+R04Yp9CQKHwSe7YLmf1W8gXXgUBqa7BfURuTbIrL5XBqfekiiNg0UhtgZgV
oghWADHywIOnZFkOKKdAfwDmUUV5/ywruVkBul+MPKAEJuSnYervujHm3QrGTJq1lkHpBnj1Ws5J
9OnmBDiGuWxgKyC4lJbSlQXFcHtFC+0pXy6yzjoWSuCeNy1W1MA2lYaRVAnOlS5PGWkwmyYhlurR
XAWApG1FYNEavoH7YiFkWCB2AzTtl6nbfJT6ciDsBoupH6agd/P2G71xfCRJMUwQ5gETiArjaG6q
0WIgUxC0U9MlzpTWwIyK3AhIdOfPjGkWK0lUoLAspW27EZLUZfRSU0ZrL+UECp4IKk6oixxXkgwR
CeYIuq70lISTjDProuvzoqICKoT/4rsiNQws2xt3PeaEWycFSUNym150qUPIRSbPXPy6AlUDL6Qz
g+H6F1ABIV0CMjkIJUcgKsd4Qnr1xvCat2VTYnHXlt3Uj2ouHhyzkrgSSz/lZi3Qg6aEWMTgGxXs
ePKODDU0e/52JNGAfiGvRVGBYYw01Zhr8hl34ZaAJRNYkmzPew1zrIV+yhVoMQf5DDHaULv5Ujt5
4J83edYq2Pp20a+bKBLDEvVXkhxh9dJeXsAnDPATswU+3Ogtu2U7CzYBdGqRyihvottw+Wh49qKQ
Y1i540qv+hiwKFiLwPM7A58IYd8rp83yGAKJLr3OK3vx+GAb/8FgCJUyuIZBv0t9RUG38lolCYR1
+2fFtdmSGeUEUPU8MkXWIxIA9X9FUYE+Rc8likg0mNrIGypta81HYRw33YR1Te2/bz/im34IUz6f
p9VOaIC2EKZK3SaYDLusQABQXM+a6tQAS+SYEE836vMFYBFPZsJTMfiDmwDfFevJumtezZEXdt74
QgZfEg8sNOIj19UQVb5exA9VqeAgSwk41Ag9XWxgNSH3UOgQ7eSx8qqfkiejEp2K3wkSGMiQsWOC
lV4amiuLATupmcgdzC5wF/HnlPA6W8xbv5JAmeUwmlEiaJAAylR03jGjv1Sc1JmZeKJgAzuQRZCx
0lduKnNZjdAyxrbM4BbY1Bc89ZbA5Ip45WUX3KIUUydwNIjolclficRLDZk0iooYNcaaMrjCYmx2
FL5xKV6LL8nkIt3d81EKSLz+YhwroVQknDJBEbMBQjMhuA0NwGGorXRKe0wyzJLGe6fzpFFRT11C
vS17SDPSeC/GSKL11yK5MVLOwAzzun1opZLEc+Utk1RRkFwSOUGwqwtM7WGrCWQqbYwVNjl0Obeb
mUjqaPFj8otIpW9Y0WRFDZoPRFWyCV24HaHtIuhLioeRyF98skDmuxZszBIArAHo82X2uASWbCmC
MBCgjISjvQOXHYYuN/G+uwX5N+KQ6Cqv+rZHeb90kh8TRsh54zXMkrsCRgRccAAhfxn+rOsh0aQe
apMaOAB17XxC2lS7ZJ67051vtZPX8qgAkXdZoEkL5HUu2UJKvTjaGxjsAUz34uVuV9tR6Gi8HhTT
ZldaUpGisLTB7AZIzUTQ26KC8RCMGFhKRJhSOjydNyWmD1gJI39fGW6tCnFYRBCGBSQnTWffyNub
8yLee2ZfrvxKBmWtbQr61UB5/2yj118CWzNFDdPNQ0fIbTF1SxQnsMY/ITZIodO9YkFIL90q3MkH
Hgjh+8Pk3G8hh7/St5SHcM4AI/betclgo9E2Nb1lcVvASA5u37vWY/7jDy5z6AyTbcHEwt14kOPn
vnWG0kkrbgf8P/wqQBuA6olAxFNuqoqzvtLaBTth+/ikOuVNeiPdLZ1n1vYf5NPFQZsgAz9F7+RP
oADBukTsxrE/iv8EXpPY9ddD+vtzaFbHqdNrgOji55B0E+sojtSiOYJSwE7fon7Oy6iZYxvgrfu3
+u854eqjJIs6hlMC30KWJxVXO7yzEAKyHQh8w0l8TPixj6cidbWnxuzVbIJIUuTJXOURa6kpjLDd
AXwKnUNebGdf6g8VqUvdF7ncphLkEVgi4G1iHeygCyfS710cUDjczLWHpCVIHN7pMmPF6nCpG95M
ct8sIj4mhnO2y3wTKg9jxiv7sdP2lRTqjo9q2HdhAynZLvpd+RMes1heAs4RH+GE7bI+jpK6wkMw
z9moQZQinQhyhAoXct5jsQZ9rbVBUhWBtpjA/lmTC7BPT+0pqO3SKR3lIrgmdLXNJVjHdWCF8Z8k
zDCrAlBaxXokEkF6YzqeqrFtS0gmbcnlmEQHDd0rBNXHchNio9jY1HdDa0eVE8guypG3PdJsn7de
zDri9a+gkrS8E4vZMmdYq1g7RY6gb205R8wTQbu8VClQjYCipCJSL3Ybg49i2nbIfbHi290oEzCp
eNV55qt2pZhO5WlBMWWxpEExQo8LsgYgtaoPpC2q/Egux+NwilGY4xZfiC60P11LpR4PqlYMWWJA
arbrdu0G8OA73f8Hb2fOmeqUUyvEZEYODTmElWbovGm3kDVCj2zZYbcDUFE+z7swHy1r3WjHNiWJ
XljEVNzmaGBgEzCIpgvZ/5+0L9uOG8ey/ZVe9Y5qkiAJYK2ueuAQwQiFJku2Zb9weZA5ggRHkPz6
u6nMuinRcRVddd/SKdmHBIGDM+yzd7dbC9SXwQFnL8v1eGDUAcOhSDPfXuHmBBpc8O+sqe0UjIdm
P/jTTkBVaY3QBo4Jv+mYRiB8K9b22I6FrrcCFfrri+9+fr3/epKNJ6q7lAml8SStdTIW3/1kRusQ
frqEI/etH3Mw7rPdf5S2vX7/rXOiU2qRcbWK3rdG+RW0dhjBe+AYFXLXGBGTlBeNnrsvV7EcNNsd
oH9/K8uoaW6mdFr9Et1Z/Y5CQLtb5ZfpfiVkv0ivea6GABFBcGdxaFn/xq42lg0V8YQ4baX07B/1
Td0AdsKDtaY3t8fLvGBnXANz6EqViDAEWTjdLGtaOl3TCsxy23sMUTvCMwElWKMeyD0YP+hxRf/G
N5c87Znz89bsxtVS1g11zWEWtT4Qn4BDKPiDp7DVWN5VNlcEF1zv7xHBW5Mb15vZC4/H9U3zQ3Gz
xuOr8hDgzUeA6sDvkkI+UV2y+fv+eWNzmyBzK+amXG3G19mHlbmuQA97QMXhf9fE+n37vDW38bjg
HRFTtprTR3LbfFhfETKBofnLRH58mY7jwopuCUeYGtApX82V7ofJ+EBm6c3VpRvzkpGNp2WSdbVa
jaz9g9tVO6rxp8/FceUuBb7lm/PxMp3mmdD87UKuLvB1aM6bXoh1e/ZBfJ/aUFNaTyHd5zfx4K8f
73IL/XevCh4D26YmpG85E8bmIEoMQ9ZynZybu+8EPYlCfHn/AJw1sHKimrbr0t+4+Yxs4nJZBVJZ
/ZiBnWG4xAd2ycDmXuCZo+ZsxdE08Smti33m6EsqZpdMbBapMOplwKwfol9wh9xnN+u1W33GFFr6
yfoBtj8QIVzimT/rIcWrddu4KqKVU6Vrn4yyQzl/KJ3aL1Pmq+SHS5L9ZN5N2PRUXPHpoRmUP8w3
E1jzpuwSZ9y5g/D6Obb+K1sMYKHw7glgSn2hwrL+5Uxl8J/sEqBvmL3Kt2+btXWaNF3RoOLbDcRr
MulV/df3LZwpjGCnQ2LuXybWj/zqcKlGNkM/wMQar1k84CzobkDl8+x8rq9BF3uQp1X0Rz9wDBQO
nvkte5qj+kLp8vxq/vUQ689fPYTV9E3WpHiIKf+aQCDBnquQt/v3X/X39Pftm25OxJLOTU0J6qMT
YOKp4aVFlAOhntILjNKX7GyORZa0QtO1pI0hqYBK4dUQzc6MZ7Jcqiz/HtMj24W+MRVosCMO3dww
enYynaxFLXvsH3la3usKvorWRWBS9SUpk+/lLMPW4MOFffnSBnibTayWQXYOqVYDopqbdwQeq6Cl
hVLCuDP8JUj9JXKgFVXfN2D0GX3IWndB/5lG7nN5u97szp767BMqKSE+7hUN1Z4FjfLh0MPqUu3y
jFt682wbF2HMYH3PEqx/BdUEhUhKDv77O+msBaiYQrwRurj2dsINEsgOBT4HXxgCIgXFFRRfxAav
T7ldYYDtDIpLyDEhZf32SBhx4+ilwFt0IbnlOIK113ySNzJcvrtfmqB45LUnfzoTqnDzRTDQuRd8
bXyzhBbc7GKtxqvZidK8OqDcceH2OHPkIVL41/ttHChI4to8gzoEqIKaCFXuAx+7oO1p9P6nOnMY
wVSJoWUDPGWIEjaehRcSHc8ZR2Qo+W4ybH8wTF/YX6bi0/+foY13YVbTda6CodIFH2z/mC4/FCgD
ze6SyMv5N0LrASpYgGVucVpjNoEwb23ztBgKjEXraaQlSWFFU2ZdOOZn9yCo2/9lat0mr9xy3E39
EFt4J91DzCgh8xWY4tcZWV6CS8AKu3zYpzn78P5Krjv7t53/yurmk6WkMdp0bQeQPH4EBuA6jscC
VUkRpoY4Gite/n2D5wJMHDAwBKJti5Bsm1iWpjmO9lqerMP8oMMsstVuiYTfht1JPxYG5DovJbNn
l/aVyTVXebW0Qo2ja0NIwRuz0zRcDfwLqA8DiWZEyj63sbzgsc7FTW9ecRO4K26WDltgj0QDstnk
St809/nDWiqYftU/u4fq+VIP/qwTWVnJQbkEFugtSKU2ikVUUOrxSC92snRPccr/k9P9ysTmraY5
n3K1fjjcuT5ZmmNiCI/PLqiALnFJnP9gf73N5iw4nVUb8WrKuV2F0OWx+Qid+GAlrFr261Spfcp+
KF8El3SXzzrKV++4OQ496hKgz4Bhmn+zoVdA6v00jheOwCUjG+9li7ZY6pcCva58I4fsndPt3Onf
njDGkOOrV9ncaQC7lPG09nTUcJydOw3JwOLfDL4YWKMxEE4xw4/rBVWit+fKXOTQlHa7qq+V3620
BS39yH9VYBHweVNfYnTYbvEXazZqgKA+ASfHtgw4NWBxdKcaCBZrICfs+P6IGLS9EB2ftQJIKqrx
GHf/zT0Zum5lagHzMdHG8OtJDrdJxocL+MDtFljfBcphJlCGjgPsxyaYrNEf7TudQXQ6H6+HRQZJ
e6PNJXzf125vr62Vjd+zGxmv9JJgP62zSCBAI70V2GYaVMnD+5a2wfHW0sY3gMwOqXcPS51FPBMQ
NrM4JYxEscAdPbkRV3vz5/smLy3hxkeAEaPppw4mDdV5Lms9Sz0V+tP7Rs7thtffabPDBZ2l2ygY
yTPpUweF5+zSlM/Zj2SCsxZxE0qt26AJPRHa0xQmkvS678URoGFP8CrQZvlvOvCXj/TK0sbv5GSU
GZWwFCt3PxXs2JtL4o2d860wpwup7tmv88rWxvtIxQZerbZK6RzsvPwqiPOE4bQLO/zs97GxcpYF
sN1vAopSDlRhvCgHSw4rwnYxs4+5sxj37+8CwKg3YdLL0jGIoLqgiEWFarO/M15njm2l2AdWTmbf
mk15VK5TflDKyD/bdds8tnmS/yILIV+NLotvgecETNqx4ykJU+1WP01bp0+tmP1SknBaivpZFF1l
Bq3UaNdk4DD2wF5YQCKiTWcwcjld2j/3Tg6qlwqrOYDwhToZZgMkpP4AqYX0ckIxf9blRulBqzIe
By+pKzJAsHhuc4SpzWKVX8x6GZ1dHsf6W1fxxfKmKrOIz0yxsA9O2y/L7VLXSj4lhc6db0kuMiig
Voy02pd11n0vhcETf7Z01gU8dpywKm3MeCxqSmx/aYd5Qn3ezmavU+hy+tk8TYDJuul8W0CU95Po
EpSGqk5m7tUykASOtaCtHcpsIjdNt+rCaMITbx4njDwo1yqu4xypw9SJRRys2NUZxl1NNsDWMqgg
a8GI6msLGJPDAsWqIpwUGM13hrtoqJAyRHWhJZMeQkBIS9urThb1I0tS9txO7ZD7MpEu8WaXNGiq
xhQ3wX4qWTr4WdXIKU68LFEJQdG6Tkzef7AhmJaLxG/yFgx+h6nWHbgRUT3KWuG1BZlS6c8Jw+eE
4GrsYrytiDtyCwa1Aq6WyMm80XM3gFSRVoZxC877xvWmZZraSAwEhKaqQz52F5u6m1QwSyBGv64w
sPITavZDnFxNg0ocaH/xtHWwxlPeTmFsirLtvJgmajkQscS37aCXbM9pl9kHgxQuilckMX+OY29S
8Chmuo7ACVBU97Yj+bAbKvScAw2iTBH0rJzj2kuMFvJAJUCqv1iXlqFbOna9N5SQmCZy67S6Ziit
oDXScou7EJJb9Dw9Fc0opRWaRLSiAe3A1Cx3xOAjyoIGY8v9WNiSJNduPnHrJ6+7rsLNAN1Ms/cK
PZR24FomiOCPQ+eOj7MFsY9TqnT2E0lIg4LGQBziy05195TFWu6Wti7t65RUpnuNyKQpQS/CyLwz
zAn+M7N/kLhFrbwEK2WVzfm3Ml5QME8BxQ1rMA65V5yInoesnsl4ijmZHT+fBmbvmJvbKjQIL0Dl
AIoM7fGMlgxlTZ0VkRJ56gTUrjvmdYtZ5w/IQGuMYgPF2EQ0K9i4s43BLsIeJPpz1JMmxrcu4rHz
XaVp60EAielHWy3zGC0E8OOfS0J1/7zYpFgCtMXtqvBNR5bDvgZ6nh6TigEHZvS2Hr0x7ktzx5jm
3G9doLQ9xBbjcONOyzKfGla4jicVWTCDqtRMrrpSa+txnO2uilIVL37OHFlEusMUih/zqaJwAjNo
p+E4m+yGyJYpr1Gm0RyKOJ4KXzWklL4VxzYuvT42CPjc63QePmmhTXZVlX0zPxStdBYzHKpesCHo
itZoQyZdjvtfAIDqWyxDOacOk7Em/bQjOeWN7fiiTtvx0RxbM8Vk+dwmHUii+Tjc5XxKWdDHpWCe
abaq3jWUE+PgYn9PV+U8JgZUazMNB7CXs6lykPk1s+rjw/vO/ux9zE0US6Clg7br5uZKOWS1IHKJ
/QQCxvlkMRU5eblzOnohgPlt8OrlUnllab10XqWlTOLaQFkPEcxxyPx2flglbpYoPk1H44n/MKsQ
h1zfXm7ynL01XxnelINqk1ALzhGGuwIF2l0/f3x/Dc8bwDS4A6ksyEmsP3/1ZlNtTcMk4OuN7GkE
xheyRf77Fs7GF/wvC+vPX1ng1tgV1IaF0f1u8yune67kj/dNnN8If5nYhEvUbNul4jDRdRBp6Ayf
tp+YPEl2IYvalmBetgF0hEEGitQGvDhvXwU3aO+KAXYWWXtKQBkrx+z6WAS5MFFsdnfvv9bZlQMb
OMjXMGTsOltz1MIMxIQjXRXGrmrqfVqNgTasC3nUWzMMCHMQE7oOWOswJQ8Ris0xshJWq7gYfk6p
a2LAiqy+pM/NMvbzJZU6fP+lNl311dwqjuIIhJw21Iy2dIlxSrJZVuZ3Z6pi03qazHzCJVWOvP6s
loHl94VVtc4HEfeaHNKudqFKiP9V3Y/UnefASebRifftVHdEewr3g/iTH/+/3/DDdf/8H/z5R61A
VJ6k/eaP/7zOfrR1V//q/2f9a//3197+pX/equfqoW+fn/vrb2r7m2/+Iv79P+0H3/pvb/6AUn7W
z/fDczt/eO6Gsn8xAia79Tf/tz/8r+eXf+VxVs//+NuPGr58/deSrK7+9uePDj//8bd1uvW/X//z
f/7s5pvEX/O+VUn57edzl27/zvO3rv/H34T1d4DLQe1gYbbQAkUANqR+Xn/C+d9RSAbrocNMi6+F
0b/9VwUd4xQm3b+7kGywOboCBspdFIcTuP6XHxl/dxjIBeEcsB8MHKd/PdrdH4XPPz7K/4PT7+0A
KcNewsAhpLFgx12BKZvTIhNrdlMismgGM6KHztnHInc9yUhIZ416VJxjasKYpnBY2aQnnnLv1WL9
+URvWAXX1OKvCi2OKCgfjbUgwRkHTnBLNFVRs+jGqkqiGVe3n5gCoXOb3vdd61EXjYq5miffJJyE
3UoMVlT9GCBVsjHk5KCLaJLv7z/Q21Toj+fBmqNZD1JyXJDr877yvFbH9TDWdhJZHHd0VSLzVpnA
hJjZHDhj3w1bFd4wAFf3vt0NRvPFMIZbKZpgKxUmmDfeGq7Gdl6QH2RRH7Acouey1QeBACpApdr2
hJaPtNd+rN111FZGatRPbewCQVmjm9qM5MFJ86t5GMaPDxeebLMkIPZeqXhRxzE5nDj2ydsncwqM
qpYObyNTjx95apce0bYAfXRWe23ZqUNRVj86HSWzrpGALOKmp18nwftQJQm7KQLtpmlQQOTpWtlX
PYoEF3w+fVufYXhCAKsAf8AqMnTStmicQsO7DS6aP40en102NAEWuPSdQU6HRFlRHS/ZFZmBQKKz
GwlH0TsWZ8OhAwBLfrJI/RnU+oCiFnYCPY97nZA+wtEp/CJ19YmMS6A5hr+sPuOeznvgmJoiPeCA
Phm4aBoD066cZNGiJIBHNYmELLpTuWpoDOAPuHFVFPejtUvNpg2MghkPee9cZFTanOWXRUBkDLdx
dmgsA2Vb1pcGFoGngxc3RK6I+rn55jTOuOst2+cllFlirr405WJf6MG9DHG+Osiree6g1IcCAgfm
bHvxkrbHlEc/dIjJVb4z+Tjd9q61X9SQHxEG79M2VzdqmNAHZBi5T7j9wV3YVYIigVekqR1po5v9
Rbv5rspS+B6ujsQY5sNIi49AJX5nIi/9rnqqaO7suUm6p6xpEMCDULxuki+OgcawPYgIVJt7O6+D
tOqbDxbtzOD98/AiP/L6TR1QoCLXd0EXClAP5FLfngc5sLolQ1xEbV+VYb247JDU+RKCH35EkgvN
2ittt/3RsuLFm4QtA2C8k53qUxbNeVIF5owxB2T0BzYT1BvS0q+FkZ1Y3N02ZrITLUWq5XwpuBnY
Y4A82LjK6HzMZhXEOpnvWluanmm3LCj1ng9Fu7OVWK4nqZ5K1AQESBxPggHmbFkUmjy8+6hStzjM
tRvveB43PgN98FHR+vs0D+VuXKxm5y55ZDSsPHGMbGP83b4b4xzDlZXq9pRRdImX2PCk7O0rTjGm
YRgKErGgVfbKXFs+ite3yInNK55iWkyUDTzUnIWJHCF+p8EeHI91fF3meXcwZW9diI9eREu2nwRh
Eeb+Xlzo1nmqvjdBa5vJqBD088iY3DmuNE4qtj/SjGFGAedv39Bc+TpRYBChQpycGEeCyhjt1bYJ
y9YtfEORMkDGPR15phd0Qxn1qgQ6LVmHAR902cCUSnISNDZe2V2668Hoqys3fYjFVF3ZPfroOe3l
qk2NEeM4c49FFY6mQ+6WfiofMmNG5YGUMUozg+HPAuorRWm6geMkgS267NAWvcbYPpJ86MaJuj6O
ccvvNWia9mmPgSlUa0AC1yHniFvqfqIq2RWpCak1ZHvfjLY+UdZyMIWX7Q2rmtQ3G23fuD2JVKbA
F48v6FZ1eUMy/tASQvw+04C9zUrscqsA/I6Lk+1MRoSSIwNHt3/h5OBg/PaVMJXvQqgWZL58c8WR
UccQVkjLKGmRgLJ89l1UFXyAQjR6l270vrXtpYBjClYKA8k45vzWsPntMeVOwYYJzxc12ZL78zDK
kBSGiZHGsdjFYDgGQacg1/hH4iBHGe/Chf4271mxHCsdFLjNcXFSyB1seiBs6hpsLJinsk6Qy3/S
sx3iWTEHYHN/4M0lJMmmL/unRVzPSElWnahtB0lOVpWAXaKMxkrGV2b2NUvFHdOucQvSJRlMVZvv
szLbpy7jUCkYcz+Nu6PQdbEra9ZHuB4+LLy8MChubcOHdSGQt0BK1ATXq7Hlw4aouzDKvpJRqcf8
hNko3ylQfV0ArjkkL3K0U6JPzlo5TNNVyA+7c1fbA+jrHBMenAALH+xdbQImXegdyFzAhdubsecW
1V2u3DS0yOIGs5jUF2nmzodaAFhgGbIBpAHqAbWtL+yssyvt4KVAXw8AOWKit1uLaJflo1FgZrQu
/b7H6XV7itk2pKXHWEKq2yrbA8lRDmQpPEqdOCJArQ0AJbO87oaZ7JKWosFbDc0FT7gZXPpjE+CE
uTZkO7H5t8GaJd3CtVKuIprSe0rIiWlysjtj8IRo94vL5ZUHKR9H7wj6+Jesv62M/GF91dtFXmI6
yIw3oWLFs6ZrpKWivmnj62GYgDWy6RW+gqjSfi+RZBjSwYdGi91q+BED0+CP0q0KWyUANcv6S4CM
l12/cToYrljlhdDdxrpsHqnhRbk4GiFYVQntK9rtcgRrUZmg3OiMT3we+ClLbod2YtfwJ5U/sTK+
TvP7pIfWdaVVAOz+TsXmcUk01ExQMt03GtQKBWaDi0QZVz1FnRL1xdDWw8ehjS8coA2k5I9FBfs5
yk0gmQO2ZOM2lw7w9pE7KrJTw0WeBPKBuU+uK2dahcyv68HxE20P6LW39dGuNJhyrTk5WW03BSgY
g2yivNQyOvtMGJ2wcOGiacS2KmIcIYEBPKmKWkYY+FcZmNw6jGqMFamjuh84lqaEsqohMh842zWF
60bfBI9X1Au7vG81hMEWwi/EZud8DQCoKMpxDkThS03yVfamzC7mheZ1xKoMXh2V6EBV8oABfd+Q
7edqKJ9izZoL+ccZq2A4oEDVQqAFFa7NFJYUtHUWmSpkQOrj7JbmibmFDGhJRFC4OaI6KO6QBNXI
92+4bc643jEQtEWb3bRt8Cxsv0IJJ04UAHbRoL8TMDCcDJWUEOtt7KOZOBiWGtpihwh7Dz6gxrOK
2QCccoBHRI6SJDbmk43e8BNc+b6xNM8tyS85hDOXMGIPZAVQbxfI0DZL09a6GKepb6OOdHdxpyBa
ZiriGUhqfT0aIpLjkD3aXXcljKrfDwT+1OqXA2ApV7qs6AnV/5uiNvmhrpCKM6sdw1omEAMg7rf3
V3N12htHYdkUkoPrikIhfRMvEHhvSBlWbVQWLgnmyTimygxn4N31yC8VeDez/y+HGpEBRLYdMB5Y
KOy9vUJGmqd9XyRt1PK0B7Z8bqNKkzQgw01ascesAFKzvteogeyWSk0HSSy/KYfxwgd6GcDcvDVI
huAfV24t3M4b51I7QOg0QtYRmmWIiGzjIx44tGo935bYS4Dmkad5thC02ObTqHWzV3HL/Mrun9Ce
mD5Ndbl4WftzKodqPwqV3BRdg/IFL5LvQGE3O3tZxIRqjRWBHvEY1zw7jaZ5ZHWaX0sjSXaVzRmo
9Rq2dwjHNdUnYwACdTNMABv9UBdJHuRSfM9khwTWhIgU9DvwCzmiljXRLbqMHWjji3IxjlZaIb4q
hL2zp6b3qyy7Lmzcuy0zeIjsw7NO9tLtZ7SADjVTO+hP4mDWi09ynkXv76czASAIcsA3Dyo8EExs
R18XbTcowZIqmmhl7/BfVmCalePPunOjXNb7fKmKC1n4Zt72ZVtR24bAG8yCymx7V6CNhdx+VnVE
eTJ/b2fM1kDqRD00lt3tGsTZRZ9AdhLVDy9XZMQ12EZLnjB/Uc7noTfnQ6ZWHUowrC1TWn4idtYG
XT6O6+VGwRRj1aeUX8BynVspPDGoOcFmh4O3qbkNBiRVCeurSGLs2pN9TE50UHEogcoCdUKi/by1
L6GHzDNeG3RMNqh9Ub5fc/m3J5AWtruG6DJqCmgaDyggBZ0gLOzF/JQ7z0vSVDdzymUoG3c+gFnm
aezVF6c0ss+TAUIHOsTlsVLIwOulO1o0z/xCSnbJx58JqaiLyj+qxIL9HmsKgqx8MpiMGKhsr5n8
6trNcFWU4LHSw3rrExKMNlUY8VPFrknqx1pV08O4DI8GguhrMxGH9zf2ucsfkZSwEX+bCDO39ESL
jcHJuYxlVPXm57LpzCMVzX0nBUQT56r0uNGMPh1REbOX+Asu4SdO6zyyHbWzs/oB9e6795+Ird9q
68VQmYQ0Nw6cQLr19lsCQmDKcnHrKKa2E7S1CRrxqak+MNKnQWcKdT0ONshHYgp+ntJlP/oGG7zj
UZnO7c9K7AtpPBRT2596irrJjFmFoxIxjUaBNCnP2ps+iUGsQMspcHgH7S9M8oZ4u963R8QUqG5/
NNWxqKsFd6qI94h2IUkGGJ6/mEwFdVZMIfr2pc+X2Y5KkwNr0yxdtJQm0rB0ADIfNMK7yUJh2bWg
XC6zNPZVmhVXhiU/m1aNGkKcQ7SvJ+ORNArpXKGP8CD6KOIWPPSxU4NuhJtXU73v+OLcOhXULiZ3
xpQE8j+/7Wy+mx1p3aK5c5zN6Ruv3PmWmhXodiRq70U13TiVrQ8jpjH8yWnyaE7l54xczlTPfC7b
wO3nrGmCAa7wt5+LukbX25VR4+hNVihaSI859rGlbRby3tBB3BioD9j2lyIZ79KV+tGaaH9MyoGG
SVqa/vvb54wnWINruAGgKsDD47x9HIZSP5+tooysKksCoEo/NXoCFtcEZbRwb/JE/BBGUVyIGs+E
RiszKKJU9A1QKNj4n9lo+mq25jKqFonKDl/u3Zl+n21127ritu876jFigqJ+wj38/gs7v78xAHmo
/plIKFyA8jcfQGYJ0cYUt1HazNKPewEyFKGDeU7zXVPOX8YSV1a2FN/sbsiDdTpAODk9TqUWvpOg
KJmqrtih3zsE5S4xUvkVOCqBjg0rbyzEMbhcjG6vGohN2LFrfEtMK/HsZKo+zAWUqbqyhiKE242f
Fveo6Q+ngdaAQi090SyJSIcRmLyhcSgg/RwCtMIRfuTuNYS0Pjt5KyP0rLwSnuCumOSdu5ByV0Ih
FCJRFb8HGi8slAFVNMtpQFil1WeUEigYpaRR43fMPAd/PLGhBXeoaq4DNVyCPrzs37fuCGTxa33A
AOzRNt3NhmrsuQNtAfoRZHQ/t/PQovCTH1QqSIScaQIosRruDBOcQYhPnFHejxXQSHVm2wGvrRot
eabDtgLYZ2gW55gaDaqsHb8q8boVaiyHwoxBtdKDSwPMsmxnzahr1dWY7GisTih6IRvj3deJFtdL
tSJ8pY1Wex770gQ7aylQQE/zGJVl2Xk1gsrAzcrDAHwQJgYAykhmo/MAYBFR6/T7JCFfGtsGJjnW
1zHvlr12L7a/HNQofvPhDBKokOcBoSxFRXOTqIvF6uMkMevIzJDZskyou7JHbX8RR6nlg5ic7ENt
VuQ2WyS8WaOOxgC92R6ds48i/jIL4Tl5xz7R0dFXfeo6/lSvyK8hjSNbm91Nom8dSSFp6KIqPuvp
S86PqUtLtGRQBRXa+VSI7MohSXmVZE9NP9K7+rlGWem2bCoRuokxhklb/sw1qrWyKT2mGLJY3l4p
FkcCA14hOgfAhNYiKC3thlpAmXMcQpSErkvM2lwNhvxKNffJVKMECAVCOo3gORP5tUqB9uKlLfex
CVniuXtsxQKOC7P42Bjl41TTO/SiPojJQL1WNaGtGusDr5iftFLc5hwwOEf4HXF8OpDPseLJKVb6
F7iwFsieil1faXvPbTAVphQ1K7PQgKitE2fN8qyIgycxgE+sskZ7NfCzvnb774sxYZAzrgCQa7Ko
y2fAdXL3QwcVPR9oTDP92YqYBMnU/ppL8iNu4xDSd/siLX8plv4ak771Ne4mz2y6oGpl7VsEYrBF
3sJrkL4GFE2eGkDwguabKqokLCV/zmPzIWYy7KdC+5YGyWpcWx5ywzhMkUv7vUEfBscGgWCpQdrZ
opjfuR8pr0c4jyUNl7Tw81404TgszGPP1EYSh5ZhHeLb8grij0sCsEvWOw8snQ6x5Dc2Hz4Vyu28
RQwcxRLEzNzWOU5GXAaNmYWZW+9HeDBfl1mGcrV+ShhwqxN/ThFznLLa+ohYP+zN9GqMFwLud2hI
x4ZLA3dEy8A13J/ZKDmGNwuAhQoSGHOX4a6nlq8NFJda0hT+jEQpVGalg7bsgZbmfkbAU9WIZQg0
hNtGWSQel+1+zhfnuoDah+9aRmCS5kcH6NvRmrKrgmG6jyEh8s3K6xgFK0yfN8ehyHzUqTNPJVZY
l4neLdTs7nR5h1mN9gRkan9Ievek82z0S3fJgm5uD7x0LNB5ihN0dqpjNyf8msgZupaAEYQSQD2E
B+RY11SFFa2jJDV/UYAZTlY+5yHGCxxQIubj1YQaQ0RHcQRmhe551XwmpHJDTNbkXm/2YCqjVulX
o/nYgKYnRDIVQAEWslOT/kFr9TSoFFqkvVUHCDkX35y59AEDNDwlBxGwLAX0c/YG28YkSAfyIG0i
F5TNTyjWXsVZ5XpGcq8ng0QyyTsfQLs2BO1HwrLmRvCvlowzNK74DXY3uO9QmkJhUs3YZnylsmZ7
Xrr7mFc/E4pYL19w0+iqDwtdzIDUFp7F3BtgtLNdQoYKcWPjiQUQJ/uxdEXlZ0lsYRvle0FBCYQy
iLMfpzFU0CgCAUh3l7foCdDWuocU8zPjzansppumn7+YqYBQQdvvhiSpd4n+hDh11zf5R0aV65Xl
iXQmNqAekr3JsnEXJxmmHztgA2SUJtY3tO6ygy7nyLKeinSmhxEcXamVQwOZoDJlZukPOQ8LlEN7
06/xGkVmhS2PbwUGuzxWpUEyg9kfihOHuQPbaVfyK5up25RXO8SWnUcahoFuuz60Q9z/H47OY0lS
ZImiX4QZWmxRWalK6w3W01UNBCoCDV//Tr7FzKJnrCsrIcLdr/KzQdqc5dVAp+1wNujrHJs02Kqu
3XDXnBenKr0r+OwFXrGMXYOzw7bkx1r6Tqo35cN0dVdTxGbBTjZj0F9HMcrQ9rQ8bhGXUmBZIz30
eejo2XE3ve5adcujKW+v9z5cXHe+L4f+01r9uyZDYjgXiVXnuF3V9NdwVxkiDzjLVbvQclnsgl5A
RG9PaZ8fM2v/1P32/zGof1HPruFii6Mq9KeiTIvCikYtR5pathEystST9Ymsnoth/xeslBbu7P96
kxtZDE2RokYuIwF4RGLk3qNgH742y7yYOrS121UsD7edcOzNOc4z3P3o38M5NNoVzbDh3eWge/Qt
3dVtqjKhELLbb7D7k17Mn1vDhozKPDg2T6s0kNY7zt/VCCJvLx8pTY+2byJl1fU3t+aMv+0bT70m
dTAw74cdfp0ZrYm1on/d++WsVzQ/8179CKuMWIpZhqqTAnnufDTnojmOO/1Ar5CpBv7XYtcvleW+
MklHmzIeWaR7V0w07tuMVprhKYTSDXUg6EJHG9sBa6jm766XKlp8MoSKrntldBKxPjuc0IoeRMAb
xPrivgW5SUi4Q3KKv1oxeuo9lF572iUBu83QXGZFFEKzBcdAww5uS4uqw8YQvWTORJAbarP1u7n2
X2VPH3Swr5oSfPe3e471VZ22r8miUzF0p7xA2m4HLNB3wmrOw7gesaB8Bnn3bIOtkdvyVEyzTvVi
L5PPCN/rTRV1U/G6kd2oGfi9Mt6F2zfdZeRWN9YHsbdj2O4zIjy1vMqpeWd4Ic+6FOdSmqHdam/d
yhQMrfnXNco7LoGM7eD9q+PwDNlX9l1uXtpL7woK9L0E4tAHKFEaPrnc9LPPhb+oFa9oNlmRde63
xQyLdfjO7OFj0/yjNhBzPgTF115RZQTy4qELLVm9rEstQlvqR8cT986MdehWYzUAONUmaGcCKsGa
KOViTF3TpTR/lOems9VEnjTopsqgQOtkvQoiDabF4P/KuMOX+37f/Ytl89PyjEZgxlrTGDQ7ll8X
h9Kq7lrDKC421KprwH1tYrqzB/OquvV9MpY3zqHiNysOc79e2FIbNZP+RBjp3WDr6Yr9KLTy7p/Z
bhRZGjnE/JKM23DQxRSNu31Y95zr1eqvhW1NrHYnC6spptRb4PC3TDvYZvVedDl6MepupJYKt772
lLvjwR+bl3UuPkjkLZKM44T3xCSkTVfPQbvq0cDiyNA3lh+78s5qD2Jnzd+Em7NUqi5AvOapiAUr
ycPM3QSbDhizC0/AHWGbcIoZw0duiTCQOCVspP36iuyhyliQsm+npQVnqwyW88oOq7G/HLXaPZmj
NPh/qzGU/kgzsHqnqq8PxPr2oWNyZ6q2aELR5kR0TNHktX7UEfySNr7/bQdvEhl/5KGsD2mmyd7e
CxVldoLL+T7z+4/dnxQJ3DzGcvtgyH7e9zWL7KBUh3kELzXWlR3xGVcwHplwHJs+rYb6YXCVGWEm
OQtvP/m5/1htY7pIrt5GbP+NtSQIsa2KyJf9GO7D3Me+6IJoMmnBFTUi7fb6KKTHxuMSPfGYEd+1
rNGCLSTCQWBFRZkduzmw4tb3RJQTu+IEO9GzyGLSyeeGHYJyiZ2uNK65L/TL5rwBEd/77nLtqt1O
dOpLUWw8K7ddDvOMuClnG6SLyMrn2znqFs1BhYjB2NYp0QyyDIqViNtB66LVXRpOQva4NGxfAz8q
j+5iRdWt8VXGILm3WB6m16DJ65rFeS4e+1aSkNiwaTLA7xGu9FkR7cRVNvpyvjVXY3fXBAaelYrc
tooWh2YMD4B86k13BJBWPMzefAZEW2LAzDwxJf79VQUHdxQEVtBSd9siqZuYAAh4Cuu+hTqrvXMn
yeuSFQodod9ryDCNm88127KJsRptm8207eaPo9rdEN8UUP0B/Vt/xup9URzbNp+/HYDnMzbcG55O
nQwG5Cx6drDdeb1bLPOnZNG2PxAMuoxDuLoeNpLb0DW3JgfRut8q7UetWYKN47+8++7mLu31Mgvl
2L4M9WiEptY+u6JJQdToqp13nRkzaqe32V6expJUduVox2msv4L5j5holLRevhXmqhMh0qTFfhIb
nw2mB034bXd1WTyIbD16QZcMa8OhtN2QbvnXrlPdavpzAWie5I9m8We1++AMMzNBremvPFO7oLDk
+0+2sEc2XzBrtGbiMG0F6x7Wi6J9FiNtxELv2u/mdQ4KFGe+/8np4YGce1mc0Aafx6nX4r0TtB6s
gp48iRZQ5wbTrFBJ/RX8mu5SWN9TrVJLLZ+1nz0Ly/mZDKeNpNbHZk9hWm3np9QtOpE2qafmrLta
ou9d0njVXSfUQ44YMsza9iv3AxUN9v2quRVdR3Vo9/JvZrRvfJ33y/+hkCF2q268F456nvG5ha5i
+xEFvQ2DabBDqxbXsmaFyJ6Rz1eMBlosC/rIMp98rf0dR2K7ZFBsiRkA+GX54zxwlwHP7OG2JGrI
foFm0Wi5xvsg7Cc91w6mpI90telFb7T2QIwGO0rKyqdw62Bx/ilomPx7ehHyLTM+HoDGLE++pr1t
WMkz70GZcwT7W8AnOmbUyoe5RTVm7z/+mp30rTwG82jFc+fU7HvrUpqC65Cz/cHotI+90iPN67q4
d9gsuzgv+2IyrnnwGIH82ar5SPy5FblsP/O04Ctzlvqosl7EVRHoMZ+84Zd73lnVFk9+Q641F28y
V4LERHqctt1Tue5T4gYH3+WC5UBXLn9oBMXz5FdaOBZMC+Po/vpeucerV93vhW1Gpbefg9kpo1K5
WkCe0KCFE0pmACb/YXfRuk/D0Z2G38xAwlIbxdWS/r/JHst4FciIHwg0kKAoyo7l2p56OWSXvraq
aEKDhlnwojHrVbN7Z8pmv9idSgLECenGrczPZq3BENhnQO82soUAyWrW4uyuTmoNzseec06koO4t
Sh5bO8rq9g65mHHAnonGIpyX4dee7D9W7ZCU47Sn2ihf/YC/utvyjzar7Pj/+5e56/qXMZvzZMha
FDrC/TDa8qSNzmtlzl2oAZWFxrzBqfXuX213fvCR23G7VVs4et6vkEbcCZ0A6l2xv6Mkyaofgq+2
YOO4HjouhgxiLof0qGljA82rQOmldsy3HKivruH+uNGXvKcZ9PwOj6RFMtQgPhaPotjXX5TLdN+7
F4eYhGV1IlnaU2gLGhBjmAiK51WS+zuqKicGRWN45TYJO7O8BJJLySjZk+wz145ifqvsieU+9vYH
XLc85GSEa22/hs1U6cnmRno5Pje9eW0ce0nqLMiiudqnO+U4z0HDgrO2ymJu+PFQ0XYUcmWHFabR
KvijGCPjXI1GzOX0JPNbrB2Qk1wZ0rYyxyy+2gSfeAaI7pIY7JAtetfHkGl8lKObp+6lHTaPjpHx
2quKv26hfuFNekRSkv6upzyPVjr6+uvWqiAcbRNVGzs/Ypm1ZpoFX4taLotkappvVC7gzZACuhDd
V4ijuflBrNUObjnHkZEaxMvaFWsyFGsftiu/kzOXZdjn4tlDaXW/m+1nhXMuZMuOikrdOVNkM+4X
I1rKpjvqfYWyQuWAS+bvbrlVTPovsYS69UCdQ+NZx7lfV+kIp3tr1OkIfNqCYi4OfW9SNfuhj2/L
HwcGqhhieomhj5w008zh7A/3We4s947P3VvUhJQLcGE4gPqjzKZ/psHXt7brQcPqm+SlMNJg0WGK
Fxk2SAVSG8wtJ4X7PJU5baq3a/zQ/XHitmY8t+Jt3K9zuSVirG1gU86YIYsfQxQoBCeGQcKEEBaj
Jz1U64UpSJ6krR7rXeZJPjCvBb7JKrGieTGxwzyX3d95xHRo9xlhKG0Z747TnAptuWv1woxsbR8i
q5gfm7Zuj9ksA+zC7ku7MPPo2hIXqM0jt3SykEu4PtcsomkwBN8Jz30pgI5AoMwhHgYEuY41A8Ew
B1ZR81x4rU1jIduwrKQ4ZnkBQqbzzgaz779s43TQzdWN2QwWLcsKqIYFs8UU+lLyhgjDos1HjoUE
kPYRRWozmydB7lEEbXfbGWb8FGX+n9qNp6VumtTAFvqgS6Q+RVscRn9Q4XddmsfN2T967c7vTkbV
uW++N25JzryX1niOGcV2Av06Ol9hPG11/+1zF6XVRuM5jUMRdfmaelxcmEjBToztRO7RSRbeV6bK
16JUSdY2TqQtXhAL/LjgKdTwDPt26CvLSWCH2z1gqdw64pRr3Ht2VgCEZv2vr8mT0c5BGJQbZaqv
7zLNsS91p/iuiwXPYVP1T+5g3wFE5yeT7u6ymtE8T12iMCZHep/bwLrWp6abyWbWzWXxBvQpk/gK
2KgXdft2FkUOrsZwzMFb75f6dQ5WUNWb4motgrfd0wGUg2MjBETd6D6BXdcpfFsZFsAzh83I3opF
vXsQziHGLRFqUz5HvdEinxffncFl71j1FKnRjjzErInW1TS7/XJFq2vcyUyWV1nez2014nITr8iL
12TtaSV8aRxWk4ndCoyo8kqRFhtgrD10azzUqNnsHHOJPbywaQYpt2fOaZGTPea0TMIBM3ZX0Z7P
Nom/7sDWd7149IMNmnAd2DDQtRHaCdYo6YwIFrFRYJfyWW5+lkwYL+O+yJaoJnU/NYX6KPS0ajI7
nbw1Mida3NJyR24nxAWOyE79OINhwErkuCmGdbMuxYQID5D6plw33LtV8HKgdAqeuYIToWdIqRho
j+sRzMi5WFnYrUb3ppntQ7fKCOPBV0av/OK3GFWwfN0TPHXO7YqhEvDWsKZLN2NcccwNq3Wtn4N8
zdNajcfZrYcYN/sAiKNxJQSkfJX2Q9mUn4wAKl0R6zf5wFIFKf9oKybs3Mw2tGUBL45TwbgYitax
WeBHJAYI0mAXY3tfzPreYDFpWNUrKyk6I3WQZpy4MU7walayVqxG2NlFZXev+vjQFcNJgAUdcuaW
yluYx/Jkzt0nujJUCvbSnv2+vupAumXJdMvxDqqO6d1SbLQaynOLZAOMduUl6vMt7EQxXMYCz20V
bxKMqR/osCT6nViY7mfTie3FFElpC7Am1b4H/cjt7NCn7/W7NGf7Yk9IcYzOiOYWge3gh97oWSfP
rz9NRTgC3WtmBSzAKN1kbvfDXk/13ejtGf1UjyHH9h4mJlzs9Wmm69nF1w4wVbddJxvZxJpzIH1i
j8yubu6MzQIqc+hm2Hz2jYW6SAQWznBdEe6YoPZOibWSRhDjOp3wuo3vczfKZNUBOl3rURlnJPXf
az1rqVfPD9lX1dgi7RHEpMa0i8dSq6ajW9u/Cg8KHE1Nd+db7WkGrtKQp0f6kDTgUwnu6T4yjVoe
2MB2lwOoq7nI77zpll6i5++yA/8YZtmnhhrHO+lXd/Nk+tdALFk0uhvh2aViKarVUNvgq5nEcsYQ
OzuJJbhTOT/C35cve3DLs2j81C3ISdp7KN8t34e0MdV9nvXv25QMTjk9lZ33IQseTLawsNPN5lOv
Sa49721rBGESviXjoivL46CI6x57CQljGonCtNBrGPcsVRznLNMTIneTdkJzawUCuK86T5W3R/Ss
T1O2m1GnTRfdVujyG606M48fglqj52nqJSyd/Rv+PAk6Wn2Rmdfc9MBGC5pFf5SxYuct69X2dG79
+26G0Dbb4YQjjD58NjPs+d1HTgTAuW1Qk0FXan1PcEZlyshvp6Ts8z51BrslLiM7ujRNcR4w6NCg
64/TQtSIMPxwR55wrqrROOqZBhaBdC51Vp/ICSQ46ElXFsGW6x+9bn4ht/1U73f3eOOQPaEFV5cQ
kUsNi7L3qID3uf4zeZtxddjvmiqdymKX9GxoSfSDCw/WjMZwLZdiuPaNa0cy2JKepwOblbqOVuKm
NUDtiCxB2ponfanA9RgolS+byIHsgtZ48lZ1cWqZFiCdJB7kpzm4cWEusCTUy3Iq+WUOhe08bm7f
HczBLiOPFxGwJHCPY+sOyVzaQ2y1YOsuo9k47e09IcI4OyYqKU3Me3DdC/a6ZKtoE2fZwp4b7OYv
kcnisHQrk+RhkMdBkgFw+gyCuHOUK1SxodZYr0PT/um9XSS+udAYZYJxGN7Unx+W3n9wptFOHK07
eqZbpNtew0OXD3kht6Ol5Z8Ikbq0FCCPfm316VrorHRGMF067b+sKNu4ngRQ8wIMXJjbZcdbjs4r
w36CVkDzuzXRi2W+7JIODBfFZTW2EgEkiz5HNT76FtV0mfBVd7uRjvbMomi3sNJc0KLtvQcM1Xpu
MnbLeoW+W69t67zog8fY6GyJ4brtw///tel19ZAfxnotEhxbiut9jzl9xnPue+pBTfsnzEdzdQIQ
N1U0Tlrrgu2wIPZjb+mHUhvbCA94gakQxRwyJKjBnDaeuQCacfdf62mE5ukI1JqGINbFqMEtGFu6
dXDmzE1OowUnUSgI0EnLoo5ihN7ur9rhfPdVoyPKWqopr91Nkr+0XodYHzqqNwENLcKjj1CWseY1
h6CT1pFGKlLF6qa9LQkg13uV8sytsAKe0ybnrYQNgKbSXoiJSUlhsE5wROZb/2MPfZfY7mqAr2p5
ggtyMP1TV4/Q4NV6VWI/10HnhbpdeJS73XzUt+K7aZaIls1LN7LdzxoX354Ny0l6NyKbHJ9Ydz94
16lNPrsNJwVexSL0EA1BVMeL1ZEg7m8hcQNtZHQUxUwh8m9UxTfVagerDv7pQxDR5h/mbroi83Qu
mfU0A/4d1hL41w/sMt6IPjnYVgXipWwmp3b7ple77APtstX3f/kFsnjWxN2yyf64VNO7AGg/CdGG
fovCaV7QEms6zUxurwRR2Mo6oTw+VVLel442huz4M2l52jQzAyoaCkt6QHWerEAmQ1eBZQh+LNBP
qZkXASUgy/1JNO0/k1oQ5kNhxs16m6rrM5jas62KLhqH6eKXxo4gzv6GJ4hyNlrETsPA6i/uu7sW
HVbi2GvHnNVxxO3mfWemS7+dXBuf/tiNCVMoHlXvvWw2UKLZ1hj5uFF3SyfDz3hdZGYmuR18IhxM
VB6sSSk6DZiLX2ZsxZ46ZH0c+rZCjGCmpRwN/nqXaJdhxO4ND6TVHvstJuuhKfAVGOMkAPIRHtkN
AHFg5dzC1k8+GwnaRy8sfOXFTed+Grx14UZPGpEtRNAJ1M/Qko3buOVRL02YUiW/PO+13myaB61l
31OnnYoiePLqaT0IpyLCZ8/iKciunsBVi1B6iwgOzMOcrl0T7UuHYnfw1ckwg2cEJ1HXBN79MP1a
XfDjZ1C4XzXRfKXwr42kNaB3uHplc693BQBKC0VRc7MwMCSBsC+9tn/w8Ii+XZdPcy+f+4q0bwFk
GG7S2sKFzq8AkmmW/aSP6rmV8PoNfF5/U/R5qnrvreZETQlO2yzSyuo+GXdfRWkqmt/CDGUvrkhv
n3U3n59qCS1rtocF72eoecN2s2+3US98L4EHI8iqZppvO4NxcPTjYGXoqNuPedd/xVrfD8pkODML
HFMVSLfVJVIzjJgEVXq+uSsv/eiR+OM98OnJ1uUA1Heel7Nr63ZBwxFe4KOKZLA3LxRF/+EumJ59
u7yw3iNyBjpHpaHj6nbnrc/N0ISoO8806N3e3M+lcyY6ZX6xxvIxW55Ev5IHFpQYVuX+NldQRLPa
ntiBdugLBF9DU0cyUyLqxKWFuw1bj/TCwlsuW4uOGBkvWPGQuC4/0BoXMPFafi3S/MhcAVLl+T/9
liWzaU4nYon6ZASQm1u1nLZSf1+s5fa3O49oQfOks7NzPtFPZF722qDzHufMY/m8MaVFXx5q69//
Px5nn4gwLibqcvA4tUgrdlkHr7BImNNdEx1PnxLXRg7GXr6ovHTS0WNd1Zhq820dmQAt8BfxZ7d2
hpJWO+uaxRJjy4d+tKV+qCrvC6YMgsnN7lQ276F4zfExJkVmwpV0B3c33QRFBrMy5tq8/quv4k+G
svhTr080vSRqYZ/H4cmpMpia0SKQgevvXhnP6P9G84vS7kWDN/8jLWg8s9yDBs5/2nRgPEudl4XD
06h5jGYeLnFkzF/ybW6QyTQ6yY6EmLWHXppvFRQlxPwsm6s15l+Z3+D+NsWp2J0jQWogxgpMpP5j
zOrcuO2vWVbOuV/IT8RPfarrWoaa9P+AY+6jrENhf7azFqRDs7DDty+fwY4GIAUOiLTLH2KTnDP/
6QYJIPKxW4waPr5SwK5oAn/TnQUEcXIBeoRJs1udRLn2aevWv5Zn94cm71A0L3pi3fjF3SDyGOre
cexHvmMn7JuXJZsf7LkFtsFJU++NQ4/pHVxpfHRr+bbn5TXrx99CgMD5ev0LofXYOBt8nwLZ6joa
ZaLAYPXbF02Ye7w5btJ01u+qJZhu2y4j5SpQTArdfGyl/lTX8zn33Z5i37+ioHvD9Y3HuncYXhVQ
y+pGAK9/mloRAGO2ryCb4bQMYZWZrKM2wVoDZnY0Wp9l87pyTCHdPrnRvmc0RdQbdyd/dT44g3k/
Sc4riSv/DONbNxj3B+7tELS6R/lELz1rOoJq42QjedpMDMJD0qlrOW8qXgYbImtZP7V2vrLz5aCy
+p8QN5mf1JOl6th3l+UfwmcnvM9kAvyx7WFgorZSuLTyni1trlqTxq/QgLYdhJKjOLM6DK148pvp
xXPK1LX+KBgM4tpISPAR4ARBHQ7L+GkvtPLSJdevEy2ysBlICSKcDtb1PDSHAMZQ2EwPe3VX9euM
GJvvehlk0uksRxzgIZtKRLvYv0qviDPavMedTpYN43OM+PxRCWHcO6ZxLDpiqTdm8JnkTSKcC3Vy
1BnvAruCFIb0ap5QOotFj7e8Wzi52UsTZJBR9ufMjvW0e5l1k1cVMRrdGRkiSEWWTT90Vq7Cxhme
LRN6WtRjwUXlE2RRsBVXg7VexiBL9xK/ps6oV2kFtLRXQeFh5SW8PcRrV3LIUKJNqkE4o2tXZ85S
2xEF05dpx9aIvWKhRcRycGlMf4bO3Z9dVfNy8DQZrN5nGz1RTRjdRcrah1SHc9lHtnk5BYq5vEUQ
ZIaTV5BIgu4lKdogcis4PK0kKxFBLpdIW/nxsM+ghxh6Qj8LUBaoLxCEA2XVSmDmOU3VPsT73vzJ
MvfOucl4uuBdSJaAOsguX7faqOJhtIiNK4jd14lVxVO4HzxhvrSdfgahjWZ9/SN1E9nSUH2PKwKI
YqUVx0wBdzJrL3JHvB5M08nv6j/d2tNwuM2bo6bXlsskUcLis5j2b23rL06vkHmP5bdljHFJJMrB
aPoO6ad5sO2N5zrkT/Ncv/fSFfGaqzWs3BIJoD9dSsxiW66B3CHwKno/7t3tjU1IjCLu3h9tZ/g7
VDmxNSD8ckIlGzw6GTdskG3m2ZxNvtB5jKUsX8diSM2qv4L+8M7PIrGIcug83wbJc6YEEKNJLV8c
baocno/5QYnxnsJ+xgwFQOPBBe86h2IRfRRM6nezyVYazOY6GohhnNEaU6WkjIp15MqpaInd4FsV
0HalV1aIyNa3fglYO+Pca2RAHZC+cybqklzMIcB7wDVhZlWf6EzPaVn03AY6fX1Rs260Z4XnViHa
G0UT5gB3nOCP2rmTLiKJbRodmqw2HVr734IcT2zziz1SefatgjEe3yyL9ZSNh44QjAAXI9DxTVBo
Rbd/YLj60HSC+dRyRWSB8VfHP6vmAXWgi8ZGUBJQUHovjmLjsuWKU46VgoXVZ+UGzt2w8vY0F492
nHqnHme85rFOIIZAfvNS1sY9tTJuR9S3Hhh2wUzVNOJq7f5nsRgfGroQWsGaFkH+Z67MlSOkoxp2
enPPvZRLX6aUP7rVKwqYLiKv4dxP1Xoy1hMHdo4CwePUNMxpxczNTnjlt5mheraPpmPf50zHZfZk
eiOCMA/AU2oaoIb3bmvsnAmG4ql2wJQ3M6fXfJVqv5dCO2MGiQnmu58269kWGfoNlaVacatbk3cp
COusezbArvDj9UCEwmRTG029QgdSZpGpWmQq/U+NnDDMsElHsuUumUhmSDVZMGgH3ph4bha5Vv6L
ExHfmzUOSe3LNxbI1yFZFWS4dGN+KEG+Tb4VipnkmLtF1GTVAVzISsy6+Iu83KWXVyr1tQpVr+b/
OBryeUvz4rXkp3Ooy6Np/nqVQYPVTmb4p6xG66jmQ5CTHVZmf1saZb/vaPd14jaDNlGdb0aa7WiJ
FE0s5wGUD7mxjhU6DMS+hBMY6RwA7ettdR61gT/RJtgrNTYAAXwiu65f7NwBZaoNxtbGjrdWl3y8
4ayP/ZKsvA+Vgn4v7pW8ldMsbbMFhlkf7u2dLSuyWb9na3sIOvuu9Nq0zqYrC3B/SGpxYf51Ejty
qIES3AibwPfszd/2AInjNW817cntK1niqraTYbdft6FDxuRVVqiPDbK63HvsBw+hnQb549oTl6N+
tQUTeJvN5FMYc2qJ4EdtbZork6YSbV/XgRoNtgux1YTOQASwxNesZHbYBv1U5/YBNCwPddZRmEi6
aa6TNZDfTlE9ehajab0Ff8XC6683A+uC0bYjqCZnq9kecnN/Q1u7hUXbvG5IOtWkxY631kgvACIM
7Ix9C7Qu69i218PkmF00AKt6mopplz9nmnFAyIVnSsye67jp5Oht1AKdp85cYWprDxi2L4bbX7vV
NyDy8k+dXBmpWT/GAPNnCChKPcj9GBJYdsuLNa0Ui3mKbDQO4zx/K51yIw0Wv9pEmAQXoJho7HsQ
8tmJd9N8z0gdDRiLiJLNn+qCZNq86/lCZ2sIG9RUrC6mHAHntM5mR/rW73fC5Xf2kHUOefUwCYCR
cRxftwrw08G2cOvWR7+PNbNzQLHQMzm582ZnSeUaVaIa5y8JxkR/TgUY5vbotpRthwTyqBYjVbFq
0Oat+ZMmkAahwXmgA9MoXvJdTS6I8rR+9IX116rHD1VhgjA1yVafIGCMG9qN+9uaiQ8AajTLa14V
HSTVfj8UrLnt0UuFlNd/fa1wZWTLES8LDQnBBKmn1xence8mEzmwgGy+ZDfWDQ+MdOsjhA/3BfXr
uJnFRwurGqp+Slc0bMpClG937k8VgH5pI39EoGpIWK5xL4IZ88a4fg77pWi9EmXd+LTshknqjcet
BHK3KQtPjyOvJIn/V+LfjPq0KB0Lz0ImIzIMuXurKsYvnjqbD4BHeU0wCnySdpU0fSVSfWplTD/I
N1EYaevrazqyDbdw7cOyq4+5N1u2X7Pg74a/VbO/HcgMiOYMfmJ753l7oZWZbjx7BS6ivP1rC8c6
WC4RahtS8dQ32ovUprPtZi59lDj9j6TzWG4c2YLoFyGiCh5bEvRGjmqZDaKllmALvuC+/h3O2yhm
ImZkSKLqmsyTaM+vU4omN7JpOIHEWJHvb51Vg6Juh0uIpq0XJxHM+9JCx9wP85kNd8kHrn2xpHmX
yUpq5kU96ipv13jFBpQoZM+2hdxAdOb3WfjhnIwy19N+4n0g64GX1XYXP8x5ts3YB5LTNcNmngcv
TJxlm5RvfmJNu2pGVOLIiLIRvZ3Iy0+zDLywonjll0WlIod0o9VdeYKusPLwGkTB8Gqo38xvzK3w
xJuqbNK96gBkfRZv47k59FluMO41rkNnvbQieiXK7W7KacjproffWdt/KuKsgEK1vxhl16XH+0Nb
vXZb+F4WDenERGE/z82egTwvWI6UrGQkslqa+lfHSCfM7JSbi83ygKGPnB3JzrndSJG6h0ggS63j
oA7lmMzHYim+3KF4Vcp8LxIxHtvX6mYMODSMDE91eR/bxPWEtK6N1vTGgII8hH5pPCAPHxC8D+P0
bFZtfc6mj0LPSxizuVs1i/zozXYJae3ytbP4X0PJ3NzAJLbNnYi9TpThQFnabN215rYdzYcl4T1u
evvHFh0LXlS6W4swSatRVxTlPTSHCZRAtbyg3CwwdYUM1e4b9AjRRWRNLJa2nsvgskmd38Wgoo3n
3KQSqlB0mmGeuzqsdbTtBv2r2PPscyzQCEneeouKFozEceg4KCUW67UnsqPFEueZEvgbc0W8MhwM
1kg6QGR1BhK6ImEyCDlaWhsVwAFXwYeR5985L4ieDHWIpcU3TJkZjhp750wy0Rxz57Qi1ttZB6/s
HI5ifMnGUXIm0k4Y5XvV28YqEUu7VmkOOGZ87M3FgtSDyLljbrStsMWZjltuUuiqa7erfvTszWFW
2wcqGvaspWK1M3icLeogloBJ9ti+piphRpry7Ljs+BqazNT4VMTSiAWcmNfOO6PoQ8Ni9WSC3257
x6bNFe9ePrzT+6LPaUiUMRAa7JcECtbIIFCJ5hAV0JJthPAhVf0nOU8f7pI3K7AAzlpmxZsWtRu6
Kq4ZchoGtQyXwWg1B2PSb2ZUop4rXb6v3IELoPJ3kzIsrafUzu8vGJnG0/xF24jwtav9LS/52WDk
dRKW/Usnt3UD9HA9S6nRPg+tandpXyGwcjZARM9usvyOLq6NwFFvRckIFvfRKzyeab1oAHOespnN
SfBY2Us/kGVeInuDkURNDEjI6WNmKCDmNppvGrqijNdFXY4cGeZ7yW7Utmh8tWhfo0q/L0ly9pwp
D7Hx7VBSvUey+nCiLoKZaKxrdIgWVtP1gsdxA6V8DFMj2STWX9NU8z5ZzM9RO8/jNOV3BSg/X1Jb
Th66xGneR4l4Tv3eOdTTxByvP4/sBVdYXARYuCQUdfcgQLuuZcN+yFl4wuLKy9Fh5dmxFtNNlshI
ZST/eGm77nr+/MnFNsUG4sb0dFd3rK2Ngci8dHAOSa12KfFnK39CemPFbXv0rOrVzbs9zKViMxUB
ooPTYJkXLK7NjodjDpfSZVNq5cdWNptuZJfhytBMGRhkKDpxIBycevlXEB+09nCCVEVKnRrpft+b
42cR38AVfNt+h3FmIF0Aw+7RFszLEsRDZy1UdL8HYrxC3dXwrwma1y2bqmo7tfM/HOg9glzOKH1q
LeciMqPACsOkSCagHTJJtwz/JN00Fq86OyQ3DMrqZ8AyfSsXuIxLw1TAswdWuqmHNHVcdo3H06dn
quKp/Zx0h6O1YgxIQMF45wHM69qR3Hg+H1Hglq+lry9BqAUl7Bhp/2ADcTsp9lp5tEQnS+P3jJoc
YqBYNXZQ7OVUdWu76ZezlcdhNQX2Br/wP88f/f2SJ5chZmffVoGz0YyJAbJNrJKMktUlbjKcR8tI
Z+x/j1ZrbdxcXHx2J6sEyusaTHCACD7mUuX63Tlx7ISRVgA5+wjjmQK02ngXkSTVps8ExVsyiBPK
sT2pM2E2B+owG86PjCiZCpvzObXopPtihZAo2TAlbdlNoOvOFRkJQVNAusExlNQGDVbcrhfYyLvI
tAyKDdJI0dA9Fpbz4aT32Z669jW6Za+23xFR/sZsptk2cWoPCvsT69RdB9qLOTOKstaT2zpGkMHc
yNBLu6+mZQsxyjnj0Xxu7sUhKo7PsaqByOGCZ52sTvWz1l18UPePi5OLa95z4eWSotAeCU8oxISQ
MpAhGQszHn91iWyum3RhipTa67tft5rf8tjo1noo2MnO6XtVWOWOUAM0Xo241GJoV0Hs8a4FT1QQ
+GhBXOmW+9ibMrwdCq9h1e0xQw0Mt8oDlTgdQjf9Le1s7WVI0Zk/HqPOueF4sjd2oZ5ib3zvFbss
RmnlyrB77lnVhm0ZbAsDCVAnLKq2rmOYcqudKyS3P9qoaeHIroh61rxWeS1mfOLov+lVDNbUExSQ
FefHe2Ka8KFYQ5bI/0Phb5c8/ehGTD7TxGcc+Uf0kPfta1IHT0PuOqG2FH6zS+P5ly7/GmpcJA6K
hr5TD7WZXHHxYq72hQibIQ+OCAc4OrKD6nnB08L7NlH5M1KYWWKOSbuuaptJrzsSEiAHBmY+tZK7
Taddb9p7NFDQKMEQlPE963UJvjrJWBBoQMpQxl51SfJS8kCEZWYqBkPxvhsrO0Ryqahu77WEwImR
es9zP78HCGHXkDAK8jPKzdg3F2TlGJnTgMp/IfQgNaMTAnyx6UpLsCzn8RceNtQaiXKRfEXa4H7h
ccKWzVuHQDYLZ699oFT8Ka2kOKT9mzbxcU4WkxZ6+vsm9kOl2K4TqMlZr78JhAhzY6RC9j6KafoO
6hp+iJL7uay/RcocGjkTcQZm8TOBP8f2zd60KnOgk4AbzGFnLtGmtzMII8x+Ox5LpoLDY7cXiaFW
aaNf40bBPaXPsoYHg9bOmbwHM+4OIz3iXbj+xOX1pCIXz3SyTfoeBTxVMa2xq+iKGzAqjhnvyhK7
fL98wKPjw8EfRzNyG530WtQm/EDXeHPNQ1Wzl43IeVhVlvrN0wVpi54vQ0cqlbSm70Hmhw7tFZPm
/mcqMmoii7nTUnxjDVGbnAZyXSqW+DZxMpmjXcB/wbDRmtd2uhjI1/nRgbsOUm4i2utS+Qw8DRWF
pfdC40GEN1Eve3fBDxbEj5kjCYS/j3rjuzmAI5vszL3TsIEqVPkQNeVjMTli73X/cNlG/LnZiBNE
6HeYEghh7pFknP2I8/iPhNecxy55MQQ1c8sR5+VjGsYaV4jF4GqY43C2NaMD4557+m4oxgdpOt2a
ABSMcD5T23su0cizUERfr+YfpWmhneLkRkfl0BMNZYjtmw8eRvxVI5IPm73iytQtHiMb519ineIs
3tDzfriB+6iBza/M4DC78b9lpj1mEuuUql1HeXa65wu0U/5sVUm/MRuX5ruIV+746LrNMcLfs7p/
dJiYjbsiQLpm8TlmbhpORu9tJpwgq05P92YxapBLz/9schlQZ6G+TdJTH9dtyNI4XrvTFxPuVaPz
PyjKctYM6a9OSvYdCyJjJzm0McLaOX3A28rGm7FfHAHyU5prB43tjBDd9ndCec89ytytZcKrbe4K
EASgZrzI1TiPK3NQ/8aI7Llalayf7aRFV7DF9SHHd+6NVR/0zPnxKST22GwFinnG6r/4t3+lsast
gRTWvUvonEuEAHI1T+UnPqOniWQdrjh7O1a3JnJdAC33vVSLZ6UxyE6K2dCvAgOpkFl1P1U7yhBx
y15QJoYmNBs4410Zttn83Bxw4g2ghBdEXIF8IYXmtfg7uHW8riomoE7HMTa0pNVoRlLF7F1lPBqb
2Yqe5rl8b4ir4VM0hLSvalPThBKiUq4Dk3p3iBtcBmW3qk32uePSH3KBzoDJZsbnBGnEdJd+JLI6
uML7ySekjvXACeqOaFK0v71zQTDVNjTPOkHNn/xNSWRZB/48rMvxaQzaJKQauTaV8TE17k+Q5gAC
KpljotBhb4qn1l0w89Y6bFxCtRNejgUrTtxIpkmj3owdqvDFXPkdT7r9hCbgiWw1onZ5VOeEY1Q2
1cHvp+uESZG3KigvtIADqw/P8LAAT5qdNP2n7Y3/IqehodCtz599MVrjNnVRvk2mBftf/SichB2N
wTAoC97TtGpPE2r0rGMB2bf0ieJv7+Y/ic/Ca7K3QgLlWf7OOKy0eeGs97YDTAI6VyfBl9xyE/EZ
DBqe8MIaA0CcxBRLdwYr8J0xOlzNDTniAx7dgA38/Ud7rvmnLr3z6HTeZuY0WE9x8DiCpEV6dfAS
WoIkgBcmu+DEzZZgukq+LB/7AXiR2EL4w4lw6nJVb52Cba459hunLfd9J67atbC6la8edB7k6x2e
F4bgrAiZYndoRD3RfxEVscdl8uoJYLCtY/4BM73Pzb4Pix5IN2/IgvNy2/b8lbR3e3zFK/7ucePk
wwWNTfN/Ikrn7FvN+t/2c7hnzWs9yCas8LBQV05vYLR5LfxFIjFYq4ZaYRj7J7+rk419J4ao+4yJ
lAhK7T4V4egiv8htfH4xDncVbBAUsTS03afKmpywSmpr1ck+pqAJ3hUDt5XvZDGeih3r+3SHNhVc
Bz5ThFHm2kd4OdOIKwPlvFli6ikhQbjVxazT37yaf5DtX5WNyScm5iiOums/6Oeiyx780qXQwjUX
8DyvLFOqlY2fG7nS/XFHuDym29oraEutvtnw52E6cRCkWRU7+/nSzMHRF6reMdCB8rSK/GUTVfHP
HLEX9uLpj50mYdXiX1SoBsY523EcPRY2JG5/uKKqJzk1f0iN9i13vF1cqWKHP4V1nMXvTwAV7nsn
3QkLcM+Q7y2jRnreVc6m87CKNHmJSNj5y1anB9dnsnwbC4KDkCIR2NSHzVwF+8GkaAFAjA9MRrCg
Uxwy5OQ1W6WMMGCnDXalXNWlBWjadLJN0vwb3OWvz866LbMfaZntirYHgZAD19JveDbAYVLsEQGG
jD5Zt2OfbKCGBB5vhkSuG9K9kwaraQNqx/6RfY4EOHPf3RkjLcq7diewMF4rtO5u4Q1ct362mYHg
k24VHKy4ZEdcIAuauyU6FDq/NlhgQ7Zm546jK5aGulS1iYjL9ZPj2NrDc1JgxTVYNdANBhtieLsd
7JBD3cAuCOomCOcOzpGjjT/kmjHabNRbr4bl1ULYw5FBkh9lcG2OG4Mx2tbs+rc0y45GqqL34OTD
d9jlOrKP89Evwvyltaz2b5H5j6lW2Sn6GqBd4FjGGopcRh5Gh3WzbTxM0P5qZSAmKqNig7Fni0or
PusmWPcgDI5250jkIYnclE52rbQqYCiwkkvw2oKjeUs0qEFeeIsy3XiwHCbdsiofYgvmqa+H5M4C
UztGSkvesvVKuYGKBY1EMgmUrK4F/j1GHS5lfcCd/oVmP+B3cl7p1SHKsGrOG6F4xbR9yJwnKZ36
HGMOCzUJBFA6/ezkuMWtd2jRJ3T7qsofwK3xL9P03JbleINo567h/3msnnKk+qnbnbzEvQg6nzPC
q3XlxMaFCCrQG8NsndqmD6daf1nAFKcIC5qvmOi3gxLX1qQARfDEpRhjzMfDkK+RGS8XIp3eE2OZ
X/X4dEfY5Jn9tsCgf2FEgEV5DM6qUXzabWOHwzQNW9CLodHn0y5hAz2Z5rKee9WfK2l/x6Oy94aV
SzSekX2uUACtlG8/Wi3UlLfEjbsnlinJpjGLYUPKBIwXLYqXBMl8mTuYEtKgfJ5oi5sCtIUj3eBk
TuxSvWbiJei65FRJUs7t8ZbSxTwUi2dfMTEcDR3cFh7D08KorZDRvmCTDdIeTbSO0BnjrtSPROCU
WMNYXGFM+ptl04PtDBMk91GFo0Lic6crQx+KQq9jYIL8m2WLbV3dwmooQ5htoQG6IqmImEBF377+
dBpOByLajhV95Krq6uAgfBBaqCfjTV4V7N3dbryWrnNL2zI6K5l2a8L9PtqM9RBQN3q2BSzW7Pl8
z85mqNYh2exaZ9c5DCYSMi/YQs7v4Ekeg1QXp6Dv11bEIMe4jriDq1yOOxkhvbSL7HtQy5NWzXLO
Ks75PlXuOpqtTYqUup3APCU+H0nT8OZD7IJkZHELfO0XgFZzdEtmu5pKcSfJkEWJP723VZQ9OPjV
tpNTdnARqsLfWH7Z73HPonk2veaZvpW5qw32txPlF3ySkeM58K/bxRBfkHPKUwnJKbNLaw1RqNup
QN/TDALMfeY73Kg/kYkKZBD2eeS9eIxUxLgikWU4V3f3g88JG6WxvYmbM4+9GGnu8nkyHoMSQ5bo
2tOQJ1eqsOhaROcUnMAZRlh+Sim2eX/dPRbYUIrkMxqLl1hjKCJjAcKFA2JRDdavKOhEUqH/WKId
Tol872epYGqN+i23wCvkIsLay0Tei+hJhNlfeqvZlPiN1yjc+oMbZPRnVX0sK0dfht6enpwyoZ4B
7ZVMlONtQJeJc5ZdfT1CaCCSb1UKezgPtUfCLbWPHP3uGQv6Ae3U0WTGaRHY9ymSee19eP433iP7
QRhQCSDHyf0wZvkDA8Zs9KsN6ZoBW++JJ7V0/pFQ0OwDq9hgalTPkVOW5xHRDQyJZq0Ybf4JjBoE
XGcsoVfl884ZF+/BF3wgYcBIgDPLFA5t9zPY8o2Fu39wirYKpc+UPXXuwvgModeCIrtG4uLPdfyA
3OxfH5VyZ7r5pe6X+MGb/7WmIZ6MSoalTiy6X+YMSaXlqTXI+VGUwMSG3T1dVfXEcPDfrKzieTJi
urRgHjAWjYibza2Rx/il+uxWB1BamqBDEG6ADeDu5MY5lvmPWvJsT+GXYQc0ymu+nOK7o9V3eoQw
1L+r0orHa5DVp9wY/rDOGvapb+9EpoKjefcwBkjE6diytVUsSA6gA/cUdQ0fud1v3k+rsrWYAGb/
6m4cT65IKYl739tVEaO9xDLGB9Ukv8Jt+8voWOIG4QH/yWIxDY/N/Z2yeXAgHa0YXVIvui0rRkvN
B2nA75rFIq8x3dLgFBgE2ZeGboRc1kYAs84Z6odDZlsPbh3qeUieZ698xh+DcBQ1MyV5viPAh/L6
/0NNhn13QarsYmy6bbSSJjtvhlNXzIdq6/sAo4ELjAS0GK/pfZW6+E2LDo67rO9tce79h84D5QJp
CnJu+tR7Q/Dw32eFrEHz8J+T09EOSizj1ez4B5Aaf7mRthBT/HXpGtaW9feXaXFWyV7qg5l641FY
6CiTZGQyX6EsnRPksRa3UBAXB0TfBVXoct9dTfORHKBtjNYJnY/1p8L+tIi7AAWs84tGVD0M1nM8
e+Y3pVFt1sPRrmFlClhiIOL4bC92sPwFcXwHB8ea3b76IaWVF34AMOS2sn0q5uxPs5SrahFwytjM
r91af2TW9JbpCCdk5b2MfuIclwVpgjt+o0T8AgcldpIdywqFe77JCtkdljHbL1I5R/zKcteP1seU
tVj6vOpIxbCEUS1eRo3JTzZOdfZ8Rq9yNPuNb8dv5gTL1aoYIJmKtZXCKuWBDsHqNXZrqs1uRTgn
o3vlZrssMXw4K/UtGWoUqURvM45SLfqxOTj99wVT6masQP6bQWy9tpqBXl4M6VlF1bEuTDyDBjoM
tUTtZpiIqxGiq/kptXvIDfZxUWajNe1NpI19MB0HeTBRp+wjN2V9d+ehiAAvawWZBQ0xE1pCZ9SK
SfGrW2RoMqf0UXe9hKVrMA6R5ftUjP7O9v/1LlcL6hWweWbwGIytg6mAvKuGOehc9i44JMwyDf/f
Pi/Tl74wahDR+cfcauOxqTk8oyk666F8caPlLsydbHCmac/W7DEFnRYnS34y+/Lb9ydxKGUMQoW5
69AN+y4APpANMPGsmIl8SR7nngisXcB0+Tp3ZoMqz59Obs8Kyx7iU5egvW56WRwHs/nlzNbFkL/a
ukq25UR/0tvBcYrljx2gtGfF5KyjoO43dj8xbq2uU+QPjzn6UJzZuybI2EzPeHZhFCJqQe5PiGi0
TxrnM+pjxbBaiEuC/Jo8qq0s8L36DoITBNtJQdIMFq1ghuzX6rt2qDwhjvJ5wx9yEYTTlHz20nsz
PJYwUL3xKMYU9X3sNw9qGN4A9tEhOFty2IYvL0CHg6aluCmsnjS+Mj66ojpnmmYi7pT7ZPdHtssY
7NrsrPTw7Y7j37IAFMokeXxE7T0N/XAbqWfnpp1GTJXypuvSJbjMsc56HE5Zh24e4OwIZEZbt2I4
Noyp0Sp0yKzkuDxEPncutn25cewURKFszdCLCDLAIIkufxLuQ4m3aj3hNsmG3GLsaxroUl3/REP6
JUGNjJUODuXU0JNr4x4mZSR/Ox+lDDo1nvfEu3TIskDsfCYq+lP2fbuztT8cCtKnQ+m5aP990ioK
i5PHDcDfTt5uQgeKlqpRePjyVW89iXkhT8Rh0O23rrvr5nLTz70TDgwsr2NuPaoxtV9IXGEdOy7n
Ku4oC5eDajwvDBY5PfaOX21NwIgIHJBwefmnRa1wXYCVU9U5+o8DvB8XBVyijkt4heDpYRRId6v5
fo4Pw3j08YNRS8XHQCZb4DCP45ggKMnmKwthpkItzhYjctszy7Vj6xpuSNnbHP0GmqjpKLXOBe1t
OlOo4hlpzjpLq50l+bF2LZm6dk1xBusRrwA7qR30BEQ0k1U/AktrHqccd60Xmy+SYGeOd5wPOo3S
E/Q7bs95tlAj5OKEplED15SPw1Cpo1U+5eVcnWJxt3E1+r7A73fCVtPKWMoe4fLNS8i463N0WF7h
fjpVhucr645gu8OZYfvBxQOxqEydaIX5uIjiTXgwApw835MjUyKHZylwLx7cpTzSyosDJGVra2v1
V0mnOLuOJQ/GKHfDyIYT5BILSHcij6zGf4azc1oVJQoZKzhrDV/O6aNrGvDgIfIgbg9/3IWGyg/b
INasG+QS1uT2bmikcAo2NBe991db6QujIb1dkn7dsn66YGl9Ijy0ulFW4qaVZ6QxiCjqEtFVqev9
1NevpSZgzp0DTjwZJaekqv+lmOKh8UDQGCYMFbnlPTEwiI/KFR9sEZikiuRMZHpzc01sA8jiq1mM
+8JQRzWAu57i+kqa+NXvevd7zs8FSlYzX1goxxdb9d1pWPpHjNnQIUbzjVngvmTQlePxZP4P0Ld1
ncPkjQ8kj52qJjssc9DsYireNd5Djw7iZLEN5YOizaOQwz4zpX5SFKm9J1+6YnCOcs4PlqaJkaOF
4T2Jzyp3wPcR0r1Wk+qeXKQH+Ng1Mo0I814dwEQwgo3mjAArFcyX/75YZm6ENH393s73rgLYNrnQ
ngAZJ0dHxTyrirFLlow3N2rBXHSHKgPZLVo5X9xYZLiX04ZekNVB0yCLiog6xjq+M3Pkar4bz9fC
EsNB8gLb6BbxLTk8ymaVXv77ErXtLirc8UAhos5ZuaCEyrDE47Ek4CfzDkrht1ezmte+jidG78Uj
9obopDP9KtzOOkfpcJnhsO8Jzk72RCb8CrvzdsVEJstiYOnsRdb8YXDLReiddFwHn1o38yrm/0g9
dYr6u7CYDez2TqeHwAy1uCaKYmqoLMf7sBlAwQYNKJN525fnziF7cS7qo1mrltEwfFQbezieLICI
BsUmHulxnbI3TNr5HCG1GMa4CtE5W3ByqmAXlDB0oji42bBWX3JDbnCDvyMbAEGK8+rY+mBOvBUp
S+IqDaY7o++bq3khPCpCEMrhQ9/u3k3xg30ciih/lpMVg5IcOgZegA9sIIazw39ORR4zabZIm2iM
bIu3IQmn3L65lXub8WWvk9mOj+m9+RdjdQpamQImEHKrbLzTpqrj0J/aU+COVbyCuJYmx0yRVroq
Ift4BXS71OvEgbK1Ce9KUKdcNotj35ZgnF/8mT6ZXbL76HWY76NWHyKUyjvtT/N7J/IbkRzyyTVP
WHq6Y9TAHmX61+xzlwMqqadhbbeox7ibJiRoEjuzGyRHhsMxVitg3QG+h3ch0bZM3JvoYYjbYjjx
2CtcSGHtp1fVTMlLN+oRBByo386aUR4HyHSZlv6j45f7QGDp6RxdhmaTvTL8R3FHdPqfGrXRhW+x
N53qF4dbvgXodhccVNO1KB8YMDchRG4epGxY2lC7Agmue3eBOEW3skYYA8iRjnOTYoq0754AzONb
MbOeGZbobSzuia9NQpqMwklqdnwRnje90ejyDatNMtj9zswmdbNZKY0JH61K8OLmmm1PUXsoOOMM
Fo+WsFrvIRcVTqzY76sLNQBi9l1b9WgyAK4gcB+WTyLcsawNt0WSqJkw3zv38x2RM6NlyRA3R+yx
N+S2kRk693lYJk681jAnj1ERk9owwUbASntcIoyHSM6JMIlavLTB05xY8qOut93gtp/BMrY4GATB
JVbVfbaAtnwc956ETpMBbVsnGdii2JomfK3S+cTEDgZx8J/EAoXJXMAoTTplTOVUJkleboIYrHbf
8Z81edt8AMLVB8eDmzKR9WfRcnDVegvNQIO03GctoSWPX29MVGV19GOSs+HBZWciMLmHIvFQxRfF
41yq+oGcGPEUx/aWMco2cKL6Fo89Xfddd9agu80aL3s2sEyUZpTB5GJb298Q/JkfEOxPrNy9m1TG
H1uLt8A0ukckTNBT8PyUnekd+gplqYyC7FR3wDtjh4BZZ2ouS2EZr3cR3Lq3/Z929sQlCAYdZqVD
GIiUwAlH/aLwmFCPcuvNmXFN04RDosvO05jhNEUMfvUF16L0W9R8C3YyG7f88u2YplxLmEkfY4vf
OuUeSvMKzhJBrJsW3MAaowVKiyya/5gQRlBFdYZMHv77EszBn0iiCWYDK0JTEODH5bo3ULRSyfgh
aEE2W0gXjjkLhIcItDeJuNFhHInJwd2UoXhADWGwBt7UQz4eiBc5+GygnnkqmJDQPLEuYuFeBQgI
WeHvegveoaF5PgY6wYM7Q58xhx8USt1LncDpY990jO3UDO2xbj5IMWBn53tg6XqTChGfUzNq/9il
iwGI+kd7TvGVJimZEXfUkaetce+SMbStqwz3Zmc0m9So/zHm6I5j7tcbtHvDYwymaONg2tqhA8Hy
n5vVKx9/eLzObbaUsZlcHsZJ64nnPMkPsqjsJ4mDaJWZdrBDcGReTGBLg10FJ+EfLXu2LuxZ6/Ni
zvsgdZBl+dyhsWFdEqv/6xA+dGN/hrulmc/zUgahNcvgQFuJrXZyv+bMs7YiHp+9kZfNdBuGhQpj
rTfoL/c+0GlLABB+RiyAM4ON82CBrPtGTY+dd7FM1ZwGVNKoWakcEqZsyH1eKaS/FU6aXauoEiEu
SDaxD2ljA3IDHRSarXiwG8bSFA1saUnR6f/2P6kzIiin2Xvy9HRwWU5fBsBEK9E9VokJS8lw0V5I
eFddlz5Bkpj3Zl2iBcINTKN6lXMMFaxr6EYc4ksloKkqCX4cu3SfBw5hBGNsH5H0rEQbgW6i7Nwu
oh+uqdmNJzkkj2WV/StiuOuz7VOh0DFjEZwRDrRikyEHDR0rPaiqZnKfdVzCqAKsxmaDOvk79JIj
atKCmNhFxdsq1XuialHgWVkxb//j8OPnas49bCL2cFg50Swca5944TmiAcQv+Vzq7NURU3ALkIcy
mm9tyuVOs803ibtXEvEa5Ev0IROTtRDD2F2fho3baxPzESXMntM1CTv+jUF4/Qv2JTv1yFFWrjaT
G7MkibcefKKQ+dX3nIi+K1Fb/O4bzR7uvxrHNwEIkOnK2k0s1sloG9RP938C3vumxy7bbxePE32U
wK0Ng/tKFCAxNJbIo6Bsp2iI2BLhXRxS9Cymw1oij0DdBrDrZFtdcJR0x8AyeTvFAWqCejatilgO
u38wQYRisMPXuljpXovmWv8OdfbVT/CSPTtBYCTbkzHMWMv5VY6lO2yZ3u7j2ujenQEpnbFYUP8d
TtM61uVRq3JjVnp4TMbUwOOfYR5HjZNaMDCN5biYMGiCpPLWsl6iYxUxz+1scDTkTy7HWHuYXBem
vr2fMbNsmQZn2OlMaoS/ZYvUpJ+qv6wQyjMKlWZrMBg9pzw2p0wIZ2sObf2MBf3gq+arB8/y3ahL
zpF/E+J/3J1Zc9xIlqX/Slk+D9QOx+JAW2c9xL4yuG8vMEqisO87fv18YGZlSqrprK55mzFLY5Li
FowA3P3ee8537BuQq+Fl0L1XDyXonqCLJy0vGpxLTb2PQPevug4uQlhVip4EXASrEvVVq7vljZLG
VxTs+r3w6j3hIvnGyEp7HeaNc9+9j5Nl71SQhAtdyx7yrJ0ekB3gHMub86TF+cauJ/9fBKzo/5x1
oiwKLZuMJ4NsPvenrBOePE0Ix8l2lsQeWJozC66geR9XslyVzfjkTD70aNO/xanPqXGqnyPOw8t2
PqS6GAFOFM1MwYtEAQ3DDNiiuul0uCqs7R/ZKP/xZfhP/z2//i2mo/77f/Hxl7ygrPCD5qcP/36f
p/z3X/P3/PE1P37H38/hlyqv82/NX37V9j2/eqOD+PMX/fCT+e2/P7rVW/P2wwfrrAmb8aZl2719
r9uk+XgU/B3zV/5PP/m394+fcj8W77/+8gWUaTP/NNLZs19+/9T+66+/6A4Jtf/x/c///ZPzH/Dr
L3ecGzPe+6dveX+rm19/wZr4yVWmtF04gLzI5Oj98rf+/bdPOZ/wNjhSmQ4pW8KZP5XlVRP8+ov9
iYYwYcuOTlqLMMmf++Vvdd7On9I/OTg2SA0kE8yC2q3/8o/H9sNr+Odr+resTa9JeW5qfq7FD8Lm
hNU3m/84yybRz5W0tTiK2bYw1E9xvL6Ulc0yhnjPLiOgswVcHM6opD5YmhvRmMx8RBsRhVU8FRVl
tyq2zKEEZ0GNJDnALMUl1/oWOVLnoGIPhBpOQB4mAMClfUySQO7NqGwvFlvbcjAScJaDOexLI/V3
RJCqz2ak+zSWo+7FJHBnj0vAv3IaxkI5G8434cZIpZMxPuqDnm5qpww2ZWtC9qny0D2negm1MWT+
qpV9v8KL59yw++OB/w2bqOrZfe0U01G1LYbe0I5eJdd+uEQpgOM5bh2s4b7bX6LARjxCGCCNZ7cd
boPKBCESphIdUUBjZ2gZs/bJTB0aPDrOSZ2cjEnhtMrKTj0hyZlN7XCYxiFA0SxSStaoM/GbWKOF
MDby6EllYcvTNZTOPYwA84iUpbyKSkEeZoQneJu1GpNeP6zCpQm3+gE7flPiSFBdR7WaKgUSvjI/
Ox1kv1VP31PfIJCLCzg44CUwwNICWTYQXWPiQcIJGKZvjena9BuPzrNkkbbKiZZTi7zzjqiLAYVq
2n3REw6rpWTykGEfXPeRhw8cBAAUQb3fkTFXbdumEeQvMV0RHUL/WhnGKhkLhC0NKvpeGD5D7xmp
0go6c4lb7flNbNRIgh6xOpifww4VKZyDwgZUxqFBFKZ1Rk4EMSDKBM+xbzwZZprtXaiBGDEZ+grX
rBCgSd3ZKax4IBb76FDi+MABQaEDwtjHkN+5EBsIWTpbGbBLMTlA7Dp/dHHeawNqvRwhzKFRdOwX
sSYs0gVJ+3TJC7+aonju5vm4ZAdc1aWO/itL8ukYoGs+1EiUX6vSK7/1A5irQGPGMhj6dONGfnxD
G4cqT0bGWYB2Xk4d9JAstcFqQnYLrxt2DfYb2gnc+4gVFRMldrrAWdTpwM6KPo1nIIr3GXi6GwPh
ySN6HITJGibQrdYI4zXxmnidtwSz5Y0I2ZBjNM9O058CPCJ3fh4TqyZLOlatqwF/Vfp47bZZeDKR
kZ9MZxq+IombloNWjeu0mYZLHevZvkG0sM8SR+0KClb0NUOtLQc3avYmyItnjv0kRvd+v7KZgRZY
QHOa/P1Iyk8a1yeLofMlC1zFHFLSqUYRmB5mw8nZMsvqKeAQxxFxzMbj1NrmU2ln5VfkXcmtlrn1
vkqGiQq/zD9HMfupGzkSWIANFAHNirGysByuZaPsra6y4mSLRN9NEOTQ8pYEYtSKWqg1UiM9eakY
HznPjXeeNkSXoNTxaftujCzKdYX+qltdikzBEV8bjK9nkFtzpaO12DCHOvFBQoCfWqVWzF1hsjKu
NL1DwdbjD9l0zM4vFo39Y5HhZl9yBmeSE9qJD2JJ62yfhcOMj6TSYLoUmn+VYAeNwNqYFh33FoHQ
ohyinIN2LV4YMjQXpzP6kvZn6uDZ7HtsxEZn8X6XlDFjQEJA9rXhVaDLijlGbB5I7YQnKLKDKm/x
N3gaxDsk0feaqaPurT2vjXem1JV/GMFYTwcuV/umGjAa3PlJgT8LZKN7UyqE61JUDvVYSyHnA2pE
ZmH4gEz8KaO7L2T+0IZu+tpGEae8ook/5qsz5ZlDhFl8GZBcc0vg4+dit4e2ukulC6+wq24EuFC0
+GX6Ik0m5csKRMid6YFwwwCEqXNZ6FNwX3B6fMvpUW5FXHtLUtS5YEef1xWv/0CpQUjom9lqt8gj
S/RigffUwVnyeZ2IzxEZamseSfWeix45AnmA6AG8NwTRa0JveJATgLh420R6RCput2kCzbjySUQL
NI0Rn838JfJRCGYF9eTCnoFlkZveao3mbfKoeUMz7K4zc6x3jHQfIz960aGYM5eIEOlVNc5OLpWN
VyMi1bK42g2DrW5TOckjtO7bViXGGpeqeYJoQAoLaHo6J4XJjCKLdIGnWGpXrUnCBtdJcIVHZqbn
mXkAoS2vShIKXNJY9GlEsBx4r3aCedAG6LxOXB2Zf1EX1PTauKrK/EuM0QGNlmluwfSgnnOZyk8m
1wH1DNXofMIfw6nfeDlUBxmM6QXIunN0dZXsmAqDB0AIs0dtRB5BtUOCv6qH9HEyvbM+5RnE4PiE
wIs5GdT0JMaWO+kPSPnOBN6efZb8W32s2NRsp9nUUdycZg61R0M/ybthH5DnpfnpUY0Ww4IAlbg6
U/BehyVaddNpsTU4zdGP8ytV2cFRR8QDXBXCl+SPX2th6ILBwhpWadshcvwjHePrQFbf0qC/zsmd
cUxvXHQ6xKVEdDs/LU6Wz6yKpeE1bUaNwSBuODMF/WhQBPmLUGQVylEyAyBx0/ic3QBhxwkC9MRT
h6yQfASGiOM2kSX1Ud0linnjIHACJjhjuY0n2r/0R2fDZCsqdlZw8qDnQ8vPdmEZ+qcqJuUXv4Ll
yuUwdAr0uoyKz05VdPdZ1472qp9tbKdh6rn1lLDqK8j/ITMvO3MA35jWusgiJGw1WzyyuYQeZUSW
Yr2IjN7a9iZO48Z2eOh21EXXvV4j0UC7isUISx6KS7rQMyszQr3XWIgD6cs6Z9qv1L2BO9x2roYe
Ou4nA/HGMN2bzZTdoNaPpmXbuvmTJdElZwqN4yKlyb/tbbPa+GEDB7VAENU2eYCPpxqugaX6T3ah
vEcXre11EanK3yaG0x8MGVqHvEF8zwCnqa+HxAjwRrTTi51LAwXpFL0XSQZ7jX03epnoat/FIk3j
VVkxCz3jh1Rs0qHk0VgSQwremQg6lQlgeY3XKrmN3ZTufZMAAvusG5D610gC6pOKQ/ubJxwDMzH2
W+tshJpzX/Ua4IyaQysW0MirTRZ4wQxbNKgId2S3xe49JiAMGJWuELako4pep8CfotsMgz5sA+Sc
kAgrAWSgjVHPdqjwQZ/Sdj7B3+m/xEWcPjFORU2KuZZe9mjUKA0d+KKe5JpGuc7YBkpFKp7oDrC4
cxDLn+pB5VeZbHN3USvlPCHp4M+c2oiy3ScsFjRIjm2u5cdqTAnzlYykOPfC0l7pALsnMB3Bm937
OlCU2p+z5L3MRdgwgWUs+HPvzd70t1K19QqQEdosIzfORtAGb1IPhlVbtc1F0bDOGPxrpGMJr3Ov
By2NL1VHGtYEtwo1nYEJ0WgQPSjTLraqsppL6BdqB3Wdbw+T/ImaXbR4msmwonMOKI6OUZU/TSPf
aVY2jwbbZHypx4QhXJ3AJWLk3BXroErdR3bVeuWzsuNkCHj5ZKPjLsNK9EUmKt/Phk4L5mwS1ist
ni+Gwvemp0yluA80jGwu0V2GlOuOqFl7izcwqBYhrfunLnGLNz8FzLfQ7S64n2ptPDWFgak26wEy
C1lBxe/lO/c+8bRF4H+thTNcsDA33smkSKHhORa3Wltqh9iqMWObVXZdcJTe5dXUrAdthmnFsFpW
HzG5+WjC4g4ricG1tPaV6WkbX5/Aa7rMrH8LJP23iu7/WUV9Kd5JVKje35vzW/H/Qlmt6HX892X1
Vei/Vz/U1PPX/1ZT69Yn17UppxVBXY4iN/gfJbX4RKXq2tTNDNmIflCCcvb3kloanyyKXUUUMqox
i5r8z5Ja/8Rx1hauNJRNRe46/05NLY05xvTPmpopBcW+cGyLpcEETSR+ijkNqxITPPQzz09kd4Sc
RylFyzJOMBtopb2pW0+onQECpX0MU6tK7hK7DHA/VaYpO4dcksrA5+kp0fvQeaYIPsMoMpFsPD2F
G7dySSCYLMa+cYQMHVQJsixHDQpUsFvJ+Kqx06g4sf9IzjFTMaoTyJ3YtA5uVhjBpbSsTrxnZYID
BysRBVi5BTEbultTn0S1aQiJ8F5Da+irZzxA06xxG7wWuWYyTl3VUYlNNRPAWg/bOZysgO2xDbq2
ju/KyjY9EAPt2IiV3VQFwxQHSNddapAkhtXQcephb1RIFehJInEzcZOnlk4ZHaQFXrkFd1qchDsi
TWrjrbLYI6B1uq7H/C+ubXGJlcyqG0K9OyLzihGiilXhMOyNNra349S4xqlOBI7WyfMhn9UCkXLp
WlOGkrwqDtYUDEhcqrC5GXKyaMGIwFXHGmrhoCZQDu2B0GkJctjqlHew2ij7ZmaOe0lqNyADxujh
O6Vxq8h7QVj1bGQW9I2yV9OLG8XirvLiGT3uS2Ew+Ww49lgOwnlEzIy8qnkHJkkAWgLhhV78Na98
eqN5IcpvRuvXcHFrdAlvfex6hQmszEmBQXqNtJ3DOJS13PiU4OaDWY5ASCLqfVQhOnM7qBpCy78Y
PqycNYUxtG03aCb9UY5phYTQ6r0h/izcytKTjeNJVQC8A4vfFMegzl1oHwhoqQrvnTaO+5OqXeIj
oFC1VmjfSCfNXTxncJHbnJSJVuXpHmYmnoK18jmMhKvCB1sH11OpYp/bJUeMc2DZYHFN0pwHxTw5
g6WzHUTsJnKLBCyW8iX0DTeertJE5tSSTT06+RP6Xpx9dwT65r19kjXZE9qVaRLWBKcDC0v+1dFH
W7unzMuq+s2MEBTBh82SCgcTLnW7Cp/HIW4FfHGgi9pFwwAQDzurIYEnZAqQtqVal0Ynq3GJGsvu
m2stFlLzLhFKJoA0hSrU9DVqI7tFo0LshHI6HTlxBtLODqt+OpoWkpN6bbZQO67LnJNAv9Qbywa0
6vuNdVAE6TZ4C5wEtALY9+YeiWLhN0vwVPhHHAeE+bof4gkwFGcoL0HPXXW9IkFkms8NXDcFsYrb
wk8GBDZ+7iXMYOVY9l+7nqyga2ZiQ/NcZPlMfa5nAhe+k5zzt49up4Vn5tizVy5uq/qFp2s+WhWQ
D4eFMdIAW9VjwUEnBLltXgXdDNttMs2ILmMuQWLKUS8ZgllNSl4ZDjD9wK1GPw2tO/m+XHhZBSod
JVRMP2VymG67SNLlgyxLgrbIzbBtIIrIf4DALgjIqnNwRfBENjqsq35vqKhkJDdri+0voQyZJMWY
MOMT3RycU/2QFcV4oikL8iND+gbgLW2L6tUu0t45T63l6xccBiBuNUfjMUx1SAJH6ekd+NiJ4cAO
91aOMbKgog45lUAsNFR35TAkGILlXDC750KFZuovOf7K8rkKQ818CYaWoRNZJnEKzG3A/9PUeW/+
XzTR/z/dz+fc6v9+Pz+/D+GX/IcNff6G35vkjv0JRL4BydCRhqR18ceODsDX+WQgnHaEbemOZZnq
jx3dkJ+UbivLIVBKSGWYJGP/o0lufrIMw+R8IIRumFKpf2dHt8QPG7ollCENzgfCtnVT4kL7KYKb
3VgHnhaU5zyFMun35qoTSXObtkNzG9cGDjN1HShzOJMaOv72xv7jPQNX5BJairbsp247xleIRsIv
jGQBCNtue0FnIBjr+aywjUgee9N78JN8HTdOS8UgQ3nmXBMcG0ljs0+rZpbUYf80LSxKysWh38GP
mH+bV1TVDtQxvWKsaAkxqe9RMuy7bCxeVVhjTimPgtwoUDS44bat6ueu2VRf7E4UG1ix8EXmDwO6
39+91r+PHb4fM+jzueu7IxHPIC+cYSplmxZTLtuYQ86/vN2Gmc9UQv9fYU9lHTdFdwrtkOBmAGfl
JcPmumoD4mnRUKfn0gPO1BuqXBiiSa/xy7I3pDCwOx93zFCFQXywURrUG+er9ILPgQiya7CV6TV9
uu4Q47GO/QDIsx2OKxcWLew6PiQQi7GGijJ6dp06xqFgxuaVxpMo6XkRyAHNHi6cFl76URUvmYRf
UE5OBZ6AnNWItX4r0aiSuil1qJvEFwH0hZsbBOWR5GGOWRwjWIaaXYsh4jSl4XiN0Ga4Fi6kf2+Q
01qyQUQjA20sXfGNj5pn68R5dwiMIjsbfP867F0YzpR9mklrJmur/vbjvbAw+tuMHMPUc5AO2PKx
SVg9pfTdL71PXI+bzBQaHNX40vqDpzlqySnKouBjQh9p05HsLIKSu+kYgfu7/3jTt/q+Qt98yWkg
IVJR9TbkyT/WEz6htgjH187391H5oJGX/k7/ZplXA4iGAO5qK3v925TU1w42yLekgetbdqP+SEgW
ufI2Z9O/vnL++dZzDIZcDqMuwGf/fOFwjLKaudpm1lLQ6aooJBdtaQR3nd1El4bgaQ84O34pYNxH
LffEZ2OAUYISqj24xMEtWvTd9xSeKG8juf34CMwJaZFRRyxVQJbEQnSO/ZB0wE+hHowLgbQcKGOH
VyBPkUt26zKM7PeumPvzlS5BZl9E2AFB7wvjwbCrbk/aD14ms5MPUel0e6iigDAa2PLMIoLwoOul
S1gg6N9jaBVf+g+h06TxI1JHwU4ysxGL2SROHPj0k64e//pJ/Bji/VmQUIfgxJslRY7BwE/q9k/r
V2wkJnhcbJO/3X1AP61b5ihs555nInQSxVkGKfKV3JRnQNEzhcTwJmJwlbhttcElU0dPt8pL9duP
f1Ofh5o8uCZhDSOo9yIYxZwMqc5qdopYss+v9djgVh2d4M3t4pQ2rg152woUaX35LECMmKaljXVf
meI5pNXIIuCGa0TP2M3BeYaquvHmN1UGg4Y8dH5Y5owE6qChCWOylCcAcb0e3XZGKI5gpSDI9bTK
ROzAryzt4XqAE03AW4xvXvnFE/MNaxWMIX7yzF72hiEeKyobjrjhZ83M2tVk+emJae0uFj7MaC0f
91rUvPvzOuPO68zHe5CV3hkajfu8L85//TqZP62SjHldhzmwQfyUbvP2p1VSz0fd1AapH5F3lcex
Gsn3a9JvCl+qo9UkUwOjWzhOat1pjT0spN+oRWy6eO0tWTwlDBCgSofjEcsv/ZpK2yNGl53VXfra
t+8msj1WnGrwHJn5JRyxU+DdCI4fzq/GMe8s3cj31tyyNbyX0scH5oXleGUQO3MIfIYhhU4umOVd
2bND4eNN4KDH5jC+U53in+LW3v2L58T5cedgDO7olkVBz2lMze/8uHNkYUAqOL/rGCZfMxTls465
Wya1Oa1KJ7eXVWP5m94IrLueAKv1wLhg0884Vj2fUPEDGn6w8uApqOr0mjsQKGvSFmjXpfGEwyaO
sq+49IadVif5OUS+PiycosvPTtube4j100NiIzR1O6s+6HlaXudcc+iiY4Tk7ovyy+QzKY7RSgOA
t9UqwawIHjB9cW4aI8vHz2krSbf109eiALJfVX13MKzcvYHjCg+rtobPMsXfDYL2Xzxx9DO+33Ln
J05xCYHEAJYhHTkfar7bcrMp12ygbqTQ0wm/DJ5kMayHhFkhQbWfmRQzjDRwcOaz8LaKzY7oDgxK
uqHVt6M0vCVwEX9Lt7O5ReHw1LtxtsJPXhKCGxarXvXuQxqaeAXHmgEoldSsmMx3JmpI4Gh4mmPH
mO7TcoS3gxHxVLFlrq3WIgOPOpBUjiZfulkznFxUjN5spYnnF6Vj5BU0fvdgw3UAaVMbGJXBzrTk
O33+66dIzvKa79bFWWJhmTRrDE53hmn9vC5CWkGGnfXl0XYyBNiN0986UJRh4mtPsk/yfUNHdCV7
KE3lkKYrN2drIfXS+xIiHxTx12qAOOkRAXzN9IRoPZ3gPpr5D7ast05lAJ4idi4/jJxGplmgIzZ/
/ReY/4e/gL1RZ1l3pUnfiYPz9y+yMaIKDMoiPTqCc18K10YMXXmLdE0+MF9aa2gvbmE2H2xq6Cv4
Bffx1I+vju/6iPAMhks2lzOw++mmFBAj9aSb3kwf3IreVNmNm8ElUI4qwMDFSyq4hZsa5ZUM/WUo
YyY8f7zhyOJg+S0UgdtWyuq/MiqBIPbjQKnqB712vb07BuVqjANCQqFRApVIgO6mKf2JsgA+3bQP
f/30GPOf//0LbFEDsOGhb2H5mMuBH5+e0vNtxzflcMh6bL+DNtQ3xmgEDH6ohjvbXYLNAlYwYYiC
3tWf8WKRGObXBKUKwD1NU6nHKgYL2DIuvNcIdVjlmuWsph7oV2xFO/Lrja9S2ndRUo5vWg/ZRKaB
eM4gfsFGSLAaWEa/1j3usyoynwHOjCjv+nQ/FHl6o5O0CtiCME3feEA/MFzPH8lA8Oo5JMj99dMh
f2xMcpmYpqkcCYfYljw15k+NSc02E/zBNT51TY8G9KmhfzUyKOk167Zgnls7c0fMDmJiAZw5lkJV
+dU0Vd+kwv3fi8RYJhilty3qrNskaymBQE9KGLzKcYonuMz213SC49i1wZdoLByQAdr40CVm9i8u
fJ2y78dX1jRtRWlnS5cDjbR/Wt00psh1ZWTFwWt7/aYI39CgTC9DVl0Mpt2EkFXWHbpq7WiCdwMg
AfM99qn5i6EnIm9yZLEHSJCjx1Bne/QQAbRwCpd//YTruhTznv39JUhNq+sYlS3JLSb0jz/ku2W4
DovBy7Wi29LoWSQYQiPLfegJZGO4Rq9lFzTnNr9zwmJT4nGolI6pJSNSnWTuOLnqpH0IxuFANMam
EfnKbwCbK39nOASPTA2Ej2KdzfuIPPKtp0bqV3QyrkL0JkXdvtIhergEev0Wm+U8bdoHsjnjekc3
xYranIDPLuxyYRM9067z2L5KJCD50t9ETCkbaOpNGOIyIyWsg2HoLSQzk6zUz3qJRgL9h2Yc4qYH
O6NtgIAiPewPgXoAQYwOmDVDx8SAkDEHtMqEE4VrEe6oxBaTDbLFUJeky7YxwQcxXIs+fnejl8h5
SccHA1SFt2iNY4LxrNj5gH9Aod0ptL7YtxapjbzqysOu3ZWX5Drnjw2IPBL3lfWtdwBTc1APvK3P
LhPUNxUjUvNRc7c6Tgv3s9DuyMZetM7R6A4RDPY62HGMiC2cQTswIVGxUtbW6XOi47qF8t2N4TSr
ehnm4y4aeLECiqpBboZJe+rKeC+QSIhY7As05np9RHm5SxFi27OxIkzWVm7cenZ+31nGWR/TbQHZ
zjX3fsxoDZZsH4UkB7XOLuyirVD1TZ1MBznV1KnmPg/VPVSe2YWyoDFFZQctENhh0c3G26WlXn1N
Y1KebVT6XHjGOdGnrRu1Nz4MeaBjsHdY0tvEuRMDxCy6oIbcVbEB2oZxmaMRsBIamzAmewy2RaGD
Eie/KSfobp+YA/wa4J7FYhLBQpPXA3Iy3YdP5l/X1WMsySZwMbjhfIAKBaarf/bHmIn0JYmCHb3R
U3Dt+f6jPxknPwAP1Mf9t6Sl0+HanwEj732SJKDogPFvllitgYfSilf8tmllVx6HgvY4jlwu/tF7
rP0nh+AtwzoM5oNVXLAbcYyQDySeGeZbqgV4LIl9GL+20BVTW21cn0FCZBHSTvSY/owuip7IXWeU
NCsdADxrg/revG+ql3h4iNxd4b/W9nXX3HfGynns/WRTk6CY3kCh3YzhoWloBKwD96C51bIJriQ+
qPLBxEwEuHPVu9h/1LGc0UvoF70N+WnIsRYoSTLvxX7J/YNpXCf6C/sFhtv8tYtxkW/7ekPq3iLR
5/CpinMTfiPTGufH4qXNqgFYFGrhHoYoa4W/CgMslmjAWoyCHYLCSiCQqeqFzegdrNy26B9F7F0R
xbl03iWe3SGGQWaNm0gSjj6XYp5LRBCEOhTiMW1q/s+f2K66LFsHLaEK7m4EzksC6pqeFlkAfFW4
lkzZxcyxT9o9h6UlfZxt3JnEBjLvFoxyuPxjj3ZVdJOX5QEtJEOkGdiSrQdGPDbBQbnb7rWEkM2O
qG3kzDHiKoxHi1E/c9rY11FxBTrjGtb5vpTMgaruVDfy0Plig4H8zh/y7Zia27lo71P27kQs51ub
+DTw2+D5CNWb+pNublrd4qi9duI9jf80uKmIuy6WRX7Ig11pbKd2O5X7qN7Ceqv8E3RLPzhI7gpA
8e5rXw2Mtx5l/CXE22M36DorTBVBsrUATnWmOffwzgPy/MDDh1ZxwhkZEa0LbrrjkDg82bgIU6YF
ZPl43ktmAQrW8UYZZOeezbF5R3Wj3XOM1TczjajHZifLlJN3YN+keEkXMm5QVPnx1k07Ut2LS0Se
26ZCVrHttcTcl53erqyp+gwmLMHJb/d37gBbJ6IEiwIQ1EVnenvd1UJoprhHRGXeFvFoL2pP7Idw
Unstg3diRAEwSBygHR2qBzQy7aVUjBFdtdU7UT6nDvG1tRfF+NLceF9UtbMytO6FVpROz+7iCtFu
0EwVzOtJei+tLRrM6rnhrLxHuOSuqqSqn4XdWeDlVHoWaSYfE3zBH19WOJ06jBpxSB8f+ogQAXnX
dFkaaCKdglyAfDDCOfTUo+IBY89ZEzjsozHY6Q3SWShcMnEJOTa7Z5NTdV/39sPgTNOZdj2BAbHo
n3uXwcmA5AL8p7oahD7c1rW/GQNcLFPbwUwPuSrqzv/9jRF1Dl5CYlbmf88nF6mq8KHk09dj+u+M
Fuch1LJiLPZmZxagASHihZqFA/OPnwQEHBGt5BkjAQgOiVg7mqevPELRF1UbCQha8Vsuh99/58c3
frz5+Lc/P/x4WH/+22g7ZIBxgzdmnidQ0QTd5NQulr7madPaSJzs4FtzkZGm1Bt9Dv19qSrc+WSX
OauPT4Xz5z/ekJrBI/l4N2vm+iSvbVSR5HcvIwfVq6cl2laG0JowLJWt2DC+YniJF8w09lF1Y/PD
kWUdQKHS7oNSjX+r0YcNZ2yqD+Y+H+aFYY35ZG1X3Pt+c4XwmI21xjiHcUHiusuxoef9XmRyr5Hq
JjgT6edeqS2YgisSWxZeay2cdtuOcusFr5GkEdGQ6pokG6mLDbTWjRmM97CN9j3uWYuciKkqWDjd
2zqfDnkdbEvS2I2OBcOVK1ii27yOoUvNPdoK47bc1SVngXo7L1e5yUBQEFNJhh9CJ+xE8ZkAe/ws
x8QJTqMkUceI1vDlWQTrjdaYW6VFW1RjqG7dBWmSZ/LqdzA0VzSg1nlgbwmV2swQpwpdGoPDrU72
eBrpW80zt0XhrkfwC/HeL+zXwmoIhws3JCStCqLr9Cg6A1DZ5xAxVYAFPrSvCzO62DA8RjLXBoiF
nH0vo9seuqY8gFo9m8K4w9j6VlJ2VdVT0rJPedMjPvjPVvLQqmbL6ZyZbr3tHB6H1C+B1pzzsLgO
7Xbvg+Eok22jko8XDxX/SmPh61K50yLt1NfsGjXbDRi7UamNxBM3JBuCwZBJ1msr7TcpqrGxk2vd
99YYDZZFoS09GICVMx2498nFbZhGx89Qnu5yuFd6Vm/R2gU+XBGXHZmJQ08w63ssmoPinmWsvg3q
bht6cFRa46RgrRDrBIsPxlJzoLm4D3F0KxY0Ky7Wo1NymHQ2JJEc+sDiSiWIwN1CL1inmlg3LrHf
6WkSHIcQwDN3xsEPuwoeS2+vzLbCNKAvBODjtuu2bU4Wy3jQMvTIGMVGCAeO2Lt5e5B+MCcJbVUq
NoyjD1bO2vzc6851aRcLNMGcN/Otxr2QGMNG9NEdoqB9L7iFmnoD+Je7bCuHcMPUEqWkc8ItTkw0
owqcyMxrtzSbFvOf3Q4TyMVHwQkDD98aUTeDbZu9XmckgeahQY44n1adfoNR72gbwzG3tTkiaJmq
Ae7l9eQUGxh6q8ZlfeD8bdVILUlhCsEHeZO5Kaj5eo26l3LW9Wc9L5c18BWiZKvUXwNQ59mLGSCv
eEm3gvOLW4qtRlSxO5ScNcVtKcMjstRTFyborFja0Y7kHO45oe7N17j0dvZUnCd/XJQslMrSH6iM
9gALjh6G9RZxI+v0eurFAXz4xpY3GJIOfTGsG9mtyvYVIcGCAnk1Eq/seupqFMEdFcWzyJtLkQcP
SLlov15wWW473AnA5B7yAD51Oe6EmZ/9jofcya3q7/ISP5yREeaSblPCrCqmZX6I/9GEj09+8tjQ
yweNE1qLHv1t1OFARtPS+TeaYJmqrT3z5H0ZEIiXJAerksuy7dfdGB+wD96Ssn6ymidtMk9Rf0W6
2Wae95iT2qQ+15phcfBxDnobHaZu5NCDb0SQ0SRAgUTjidbTPeTpbTYVhy5/tIds30XTLQixL4ld
7d02PKZuec0r1Kn0f9N1HsuKY9G2/SJFaMurCwjvOSYzO4q08l5b7uvvkLJu1buN11GAICEPiG3W
mnPMrfRhjeb6oTT9Azb7Hd/mKaztRx16/q5PxD1MkAEmA18r4lg9uUQkzGRT4HUi9lSXykUOS27O
6Cn3sL42GhxnP1H28HwFWHGALLsAcbfiMMKUHbJcw8sE2gQWSNmw7crcq53mkDIExvaDVgBiTAVl
jb9H40DUkX/QjGZr4duYASItY/OYNmt1SzQ3qABIx6lxHMiiqL7TNvla1caxAJotfe0wwqsfrGNq
ARYuJg9uXmONJ0fpGREbpIjqaoJ3pqRfdC4Q8mKbxt70Pfn19ngEOnnLxxvRnb/7/oU39M5udWU0
+XMMsWk78DH0XTPd0RycYfMi1+uJCTBR5P5Qa2s/IkZy6cAA8vYoIHhmS9BckXiqgw7R6RibnpYd
3JJcHrOyP9Bn3piWfJrofUftHKPiDfcRoX+pQedg69My8RE86TCEjQ66RbALMi5gGiSOUX6r/S2a
CCDr/Ro9CNttsUWqsKl9OG6ktltqBn/c9nQSnGy/vVTuQGsKZ7Gs0os7hOdWVbFQ6ufBhahJ84Py
92fXhe/JoL/COQjN18s9ZhQtnmEnG4N6gxUr+yqL31gPPozKeEI8u1lARgr3Sc/7ZqpomYZr4B+d
WVO+1dpvakBoAu6L3nOVNf/jIbk59bv7Y868ZRsqTAh2b752KtKdozaQ5K0t6UhnNSreCeJ+NoLw
ehuRaTqdGJAPEUZro82+pML+1dnBV4NM34bgmLAOt2lanOf5b6jkca41pAXJEW67ty3+M6FxEab9
zGV/GjCZM3IAogV1Uhb4syZc3F3KXoQ8vZehQDkBzw9pe2fAjjb79GnXLXWN/iBD21Oc8M1qvop4
2mCAhdFVHFR1pALSgvFLNnhyPd/sjmbZHrLMQx27NkPiA/3o1ob5x6ihHcFDDGp0U2nOrsbfOhBM
ACwrG74W4HEQ0O8VP8XCGewFGr2Q8HWsN/uKxaatf6Rv9cTcDnnE0U55Oi9d5lDCoHifDOsGJ+BU
mtFlcCWET3MHoXLf+dElFs414a3rabjOvPgoi7zO3LOY3HQh0yeaK2gHe8o0V3rsT1qwhzrsnqUy
3Ms2PDpquLefgOmR/V0UH3tMpatI/XyPwu8xJ67KIFK+9t1dibfWwnzcJwrRcj7OCbEvp3bvoHTH
pUJih/+mCOcDteWdHs+zHSzs6Akq45gCsrXqIoJnlfaRZZjx9HA/6WA8ibRRRLB34niXKuJezvvl
Wt365gTzGPClPV4Dkb+P/vRIYmI+shXJM3c7Nt7QAJxTkzVcqh+wQmynih8YhSqn2UrXOvR28JT9
eImc4uxo5mGqz05nHQfFAbgpsM1U727Wfjj+zzTAntJQDQga4u433dDvkE6e0jzYN/ZwqrgKetKo
jI4Yni5h3h8/QR7gSGxXIPK/lrH5CVLjkZE81Yji2TisveaRMlIvGXvGsVC/MlIiihc7uLMzG3lj
0Uhw/YaAH/8eBPKAdR8U8hp12zGpiofagtgJ/6R5/z1CBTKV8k7u0i7qWFeE5UVosVdWexWqTRfI
feCGL0n7syoMMA5Y+YmLEJX9RCfDq9QfLaJyTRoevfhVGh9aw9r3lbqVcQAEbI7sSq+14oJcEA8o
qWt/ML24GM+061apmj+DPPyWh/bRYqk/X+JqHHxLre6QSOmJ3n7KyjgN+kHp6BxMAN/cHitnends
69SwKRyGd5WpkRTpbc4rUCX8iRz9CJfurmj+WiGHR4Lt4+flVmKr2/420mq4WtqBfteMbIG7Ac/v
2ZvNXvr2iQpy00dnpgBW6bhkqKYSfKnoG9f+Wjv6th3LMz3sY2doJzmmVOdbOMqgjtLwk+TNL0ai
v+zA3im4JOgW3Uoi1h0Tz2d0wRKKvwrelQMUwbTPquEfSZ3e++NuVBG+D8paOrNcEDCk5eU4+t1q
2Nk/ByLnx173MKStuxhyUjLdZKDeca2dAn6lk44+Qr8EIe1WHyw12S6p1RzoV72kaoPRNLem418S
RfOifES4+VlY9rEMh53bssX/FMAn/aHaqazgwVIcyaI4Klp5rd3hIdnIzh6qOKZeZ8UndxyuusOo
HeM5Y9E6Uf2IphPduA+F3xvQnI1SBfyuWAIqpG0rMFXblK4CkJJz3o9bXOh7ajh5CoveywgLFD24
3BbZbxEe2Psqtrjb7RwLJplW5EU0+Q2R6wEc5mlEDFKQv9Pl7YnWzTOhTNEkS4Id7g313rjqzdb1
9zQVjNP9726wGWBddDjpXiaeOXykqnFIs+lGx+wio446HAkFVQhnNYO5kRUPdITvtm0/aQneRa9s
R5E8U7r7nb7P0uswBKuuTY4AS9i4U20mN6Qb27mSeTbyHhwi2M2MtXZjHC1zOMHvfQo3BhuDCioI
zwZMDLX+PkQhXgrjK3SqN1NqP20CFSxj3Pedf05yY6938lhQloW+cOpH8xiLT0V2aydjEOMPKHX6
HhIBVwxAJm5Ph9ItT9gOTrZW0u9wiCqp4OfZTGv5OU6ZE1T60sMX0zUfg5N/nXLlC4lkdwUbC7VV
8sTi1qPcBaSa34tX/pHmsCnHG7m/nq6aXsViomLYi0bWQEa8QwTM3k1eXUvboFMjMknZN6D7Seom
Sa8xqo2vqreUlVvDpWdVyZaYZpNShwK1L6h2g99shSb3MJI9X3V2DYtgoWin5FEZxfcqDA6OUnAV
umiT1E0RffAbPDFA3TWJPa4Qz6hn85M4V/ydbB6vyLyoR5IF58O/ysU+wO+sDdSQcqYiMKLF1J1j
V+xN8X2o/JudkCjUNuekZ7EyTuzJ2NTXFFByXW4zhdBwPHL8z0xjIwMSXHSqov+WVpZqiGuS2rda
Ti73lzrJcnc5LKWb/+7KhgRQAb8aKhACqf9T7qn+LfwsrwH2mcyMbm+rVI17LaQUgBGR6KUxI42i
pxNQNFFOWYFD6UN1U/Ks28RK9c+55Vae0SD/+8QIpf1qiAKHkjqEF1DLEPiqQHEItRWQ7jpnOLII
r45tRFg3ZvbyqDY1U7OwuVAR4xzFrFRfDvit4KL8vU/NYF5Y/e/jPi16RIkDGBFOGW5UHqVd8uz/
nrKc/H9f57+XmJoBBXuTkhsyfxpL8Wf5mDIoaniV4a/+LUTZ7aeeuxHyb4LWl0Nc6AR4MkOubZFR
fIp9MFa9yP7eIrsMKCu5i3hxrU85f2iQAiCKzLeIPsyPSheUh9RnqTlX2JavbHmrMe8qj87cL7K1
yHquU8iZNdy5DUUGPtvlBXJU3FjYlteaDyQt/PRt6vMh9GrqbyV2McM91PM7wovO/r7tcms5VwmH
UC1/ohUWp+wk5v/TfPjvucs5LBvK+PdtlkfiJrbZuiWvJuGzbnu+HjJc+axnh8NWGZHrdYq7mkBO
diVxaGO1lWO5JczW87V21xOnHCMa7P/gPD1kIzAVHP2KNNkfiJ3RQOgkuCkWw05CEVDbYZ0M4xty
9x9KefGFJzpnFdxIYdn2VrTJuj8ove661rAr672Cmrg61xWS8Tr+acEchni8VdngPJGzpw+yMRWg
5CiCdGMT5D2W5okWGKQF+wFX5kZ3dqcfIhqhUSP4YvI7WSenUg1PZgHlEYJP2GIRJf5aX3cNi+rR
OoSSSDnw/oEMjgF0qniegpLkWpz6MgC8yFXpzpOiupG2dvLj4ZrYFRg754+pbHu/OHXwFFayLl5I
CI6y5HuT5TbSye3YQcfdtF0Mwhn4aidXCp9HCpGTRjwsGRiiLB7ULN5rjXs0lK/w+R86gdF992v+
GCbwiZjVN1yRqBmo0ZFJgoNiAxlrizhv1zuShfHvhnCHMD5RX9uThLLVq5AAprPZsWpUI3DLEMtN
AtwI3VJZnIxNxrYr2JfmbJOmt4QIs6ySTUuCrlV5v4RSgfxlD1BMZ6knm3ByNn3ASm50dpWAuQ/5
28DPjz5qZbj6CvjEtqSU2drjLiCj0KnfyMKjZdVsC5YwIW+BI+WAkP8W6/Tmy6duD29qNsF9jN5a
o6NUn27Gib1tKB5xFZ3nnWOb6nxIfOQd8Momj1aa2j4DrDWi8D17mBeQtE4mWlpGu7G6fm8UJNa5
KTOGABNcemUza2/MTcwKKKHRqlbKesI4qJJnl1KhTPJ8G/Lngc5Yz8JJWjZ7MrEaVVnlACEYoNdJ
+Cacp2CP0gHM6nXXw2+zyS7xgSrySiVnGCvtehxTRtF9pDwxL67YM2yi7FdkfrHSP3o75/CycB8g
TtmbJsm3Ftm6nartS70llkBCb03XfkXxuexYrFee2mdepBcErBNjPcHJrR6FTNE296u5fUp8C/tm
4CMFzmwbwerorxz+MlXiOQ7Kk6bpB3uwvCpjh5jAgDAtr/fhHHmhTSUzae+5X32NcnfX8GbAMbwI
s4mRmN+ngubHrAh3qlXsa1j1kw0+r03ElBJQ0pPT94pyk03vC5Q2YXsrvXVQ05bbIH6jhqCE0SZx
6VwSzJQE7krpDYoIKXXmehO4A2kV9MUJE6/JxuuMaSVkCy10QLA6Hu3Q/sHmDSmaAsCkJLzS9qQT
HM2OLkGpoe9M125LhAiDtUAHqEjIga2kekwCi61tYkJPkl38a4xD2gUX8n291J+8MpQ0KS9OCK1b
5csya2pyqH9MZADFOQqSTe9rTNH9Lh/d7WT5d/pxng4VmDf3hp4/Ij6jyNw7SrCDPr6BwuYlqF9b
dkigknVedKwDL6QCqpf1EQjOMYzJTMTEZLfNzqXNYmPqGiWFK3/aIIcFV49phKRfbT+M4TqDgWD2
XG3IJJIJSS4dioYkKMC0a+pyGwITqRD8VuWPTMgVZj/66+1apofMOAZDtBFjTANE3aRUQgn5wvpP
ul0i91PUHuqSdYgt14H/ZwQhlgmVypm5ikiii4DqIHiYbtOY7YuknRPgPJuO8iDCs5uMHv6ljWGy
jGI8jqkXpekf6ZfPgeajQwYnflhKeHOALgtu/aSlCFBmR2qWHiFNXAP7CxkvG+JY+FWVe9//MLOS
Br69LWnqwcrbpUwZJjGs2HDWJItvHTQrhZ3vDNjgCkNl4xro3DXSvMgEabODz+YFi9+OHfYxGIud
U/7MetTuuruSpLgLEhzQmMrKG3sKJ9mpNdW3UMVOp6nHqnK2Bq1UOQRH0bSsdW9+bD6ETTcCzkOD
H5ayVHPqgTlCDvWYa6heJZO7C/zKSyakhNFHAcuLVA8PDCqIETzYgOQE8KquRJFe3bHjrcusWXck
mSrjuBZuutZckm26GTIDlIX/uzWxSAHtZ5nOabS6dc3OUlAQxOy8yxh401DnGgAhhxo2ouXTEzM/
FgFBeTdCxddYitZ6FD8qRvrICikbQBDWnGsV6zizXEqgBtuAcp+i/HEbwlfHYm1NaMYhx2VaQAVT
PJSIoBupHYbW/xM2h3B86SWxM409N6DMI4TlD1NvvawL4BxNxygdPAcjQ6ZdAp1IKEYQCCxfShm9
DwRS6kbxJSjCbzp0xtjOD3nifKE9uy4yRkSV3ce8I7ZIhTdoWHcZ1G7+MEMDx0cvjSndak2ogd/7
UtzJpz2IXF6i7KW53SWOxlfodl9xlP2aanZBhfleB2zEy4gC6mSeQ019NoqFzyLDiTasa3Z3+iMR
6RX0CwsbFkHdwA4PFP/ok+gqLoEbvUB/3mo/+FooypsjmFty+QZT6Uzkz16L5BYyA4XpbUbCst1K
ClTB2mQMHREgoLx84d30tXs/RCcM6xsKQF5B5pUeQcetBo8t58anYF7UTJdxuCO+BeDLJp8RfgXF
XeGexlg9zh+DNh5ASx2tnof58iONdC3kvmH9cCb90NmHQLJCCEIkD+U5HJksuvjiGsaF4XD+2W+z
kBTT8U4dbK3TUoGGslekfTNpRAZRgjpLOZAzdqwKiibWhVrne61pZ4LMT3kpjn1P3hjMoDj0TzXR
znUZE0nl76rp2+C7x7GID5EmD8RNHdSA2U53vJpyOBHYTOouK8lzrHzrdcjweAtgqG98whtoaa8l
yIfc+IkbaNURbxiUP6XzGou7LT4yVujwiFaNpxookeovlngT0z1DlwjuIoAXuEkpsBDsZD+K7s9k
3Ku9Et6l/A18dcVec2UQeNLKN73fNdre1bjuH7n9QQCt7hzGD/JkmTDrtzke3jyov7O1fyu+RHgN
y02D5BlM0g/ju/vJmJKtAQek1/JqrquDsRre0ASwyKj42mi0vwDvZORMO1tJ72MVQmL+04FvpH6e
MD+xibbimvkOr2VidxONtsQ4Tfggr5BOyw2iePEmk/4FZpGutor7HnzSk1JxdTQxgq6EJRrAA5pF
Jwe5HW+kEX4NWjgabYnZAjeIqEJQmCGRsIs5JI3icV8D8cbHoZ4DKe1fTaG+QGQPV8Xuqp9VKFl5
+ToE+HEAR2KIQjkOFklnBtMJaGE8lX1wydxeYgXWtHZjkG4OWyuytzEB5ohYkpymhBP626TTi/Uw
+35AHQHrG4e7aZOb1uXYooFFQW+USvzhTto5Vam59VPoeE4HI9VlTHtPxnHyGKDF2Q2xKhUgMlbx
7FwK/z0oowXgWbBn8UdU6pZbbCJzsllslcVlOZfkWQOQZap3wpqqsxJC0i0qbfymQQdrpowLaRBv
RVEnj0VXo7lERc2nElhlY5v7/IxoVKtATEEVqcU1QhfLTKicNGqX1+VghElEXQqpkDjjZy3OOO/H
ax0H01UTYrxOtk8VpTK+LafoCrOFzaJrV4z6jWDv7fLNLN8W+0n2rgk//mAat9Vso1FZm26wgQUw
4JXhFY8CaSb9tMih57L8y+VQxt8hUugPH1TDSo6quxWVU599O23Oyy1Tqc/WkF4rKxHH5ZURoVBl
ELL2LLX8rcSq+ZJtRTcQEM+GQLXiYkQss2f7nmImwyXs8OVofLmdLHz21ZN96jEhbBXotI9SVfx1
2dNmt3XyAWKHFVznZjy7dlIMQ2pLdHc4ZdP3JPxuWKPytVKnaavCkoLS2PvvqB1OuJu9kFTjp6qT
r1Aber2CUqN/ZhkN8j76jZplFSS44AmZmVZFX1+oyFsGlSr3oQ7C3LN9aF5sskiJjKfsJ7ycJxwr
FnGOUDaN0R2VOtPPcUfNvsIYc090fllKQ4enme+6Y34oO9W4+3a8Ds22uabUflasCpMNiKHxS6iT
aqZhIz/bMow/lfSbWyfahaRC0sCC1DpkMu3XAZwwjyj1+ISlUAhp/ZKVCUgu9pF+El/HZ1Ib+SER
UXhprQeAzeQcqMpdbZtypSldeRJ2TJ6c3zeboRkir+1V1DPRcEeYr//RJdQ92jC/QBBQ41b4bUFp
Ogq1KEmUbkh4CUzlD40UzMqV/qvok0tBXEtfS4pa2d5uw/Di5HV4mQgVK7OUhj/Oo2wTS7Kfahd8
Vxv1J9Oa4zibOvpRlreJvR5Nfi3xlssEVIM7xOnLkB2/8sGFIDeScUKBIbjgGTe30ZOaP6nWCLfP
NdX4cxLWQNuq8JtlQFDX7RrOstsTchRSRCPJjLd33JjGvIjv1sBI5nf6e0/g12vueJMJIneDQQyl
TznKMgrjTyi0HaUk+7vVkm6XjxlxXtQONsuVHezj2EFe3Wj6OzXyPuufgV542ZRqr4I68RD55keN
Qe0auC6Jj3ZvfoRwMw5D19GJNiqxm4TuMFmDtM6MGl+LFN1bkPvmTSuobrph/9bSAVoJcprXVQyU
nBXmHY2ReXVHBdQRHyHBwHZAQSAhhS0a/FPwTBhAQlJvcwzxYf99EBqmOoz373pOFw0UABNQShi2
NAzmmIAruCF5GCLOr2K+Ihup9nerQWBmgvZf+1oeIy5IgjdDRTucDJ31y2C3QOU7/FHXTFNAYnyW
holD966PKOSSR6MQ7nMh/MT1pkZtXlPGX6Eh0GhtE88lSUE3bBzmBbcsphjZ3IogaW8y86NVCwLw
YFj5QOo8hinLqnuiIwsbtcxsXYUKjQADhTFIDXonZEzcLRE4dO5GFdI0pojloAaiXDVWO65HB2GY
XhOOO39PsRsXUNr49UyEZ5JZYdMwnGPuJtTNDpmVF1xoGA/9uHwEKF2CUqbneHlnW+uMDUCb4lvm
IqrQehMXDgBbt3e4HvUxuPT9gEh3GnGauk1xbVqQ7Y6W62QjovwgyeC8HIgyIEUSUfoW3oVYwReK
jmPcxo9+0j6LgeCQKW4ar5t7oaqkeRcN+AJJrWLGnf0cGGmTTU1S2ZHR/EvVm8anYQOkLSNb3Myg
6fdOuv07Amitj09yMjF7dGFxotiDdkEa15h0ZmDWlDAX41UqgolNB0Fbs/dqObUcOkfs00xVzyCX
k2NuyJ9NFbLapkHLSjM65jnjIJWTk46On5DPsfJPINNgp+hSwv0kKQNo7gBTyWFp0GsDdA8lqo6h
5aeneiqwy8R5+5lGASqlLAb7YHztpPX9r88400h/rg0rfDmKNVx007xbugxfy4GBnED2RFf2LXLD
fWhZ+XqEkKWqBprT2KEhYJnNk2LVLhsT46rDtN+BQ463BRnwJdZSl5K9RdC9FXVsc/zRcveuEZ8x
wTPAEeNA02yxYoqRz6py8vG6HESvUwaCoG6W4z+nBikwVPWsw1nxeXY61t9MOJCbrrGyC8GH1pn3
tTZ4ZFyasKBU0JEqcfdN1KXc6b5W7fqgGL+hEqoQj0oYqB6XmJYfTX/Ez1O3uxhFjVkP6UWlu38J
+jyF38Xd5RbdEwWlpbb/7xT4RwJIWRDMDgJxHsCoARUjJ205KHpRrAYyZbeKYY9knjSz/nUQ1Xhs
knhT204Oh4ODUBqHbCvnsZyaOTd/zy+3/jmn7Rw3yY6piJkn8zRAFONsMt2sLiiUGoTvZlfRmuZ+
S6Aega0+wjAyMNqqbm7JRH94ORDaHLJZqKkg/e+p5Rn2fB5c39/zep03BwI2EOX7efcqMf8nkdk/
lnsadrNNUdjdtpdp9HSsH1mmVTeHHeQIJu21HJj9QGbUivh7Lpmf4fOMDlv5Bl9WsU9LlhyllrG+
61P7K4A0OgC4bO9Wl1u3yoXLGc0PBBIwSdZlv61aMXakblfnbqzR5A1hegvs+owwx97XGuUuwVLy
CQBUffbzgtop2+44zed0Yidmp3uQ0JoMKJ8hjGObNFH/tExij/Skv4QQGe9GI5wDckmQAR0y82AA
jkvq7aPVWTtKh4RQO6SbtZwLnbQ8l+54WVawiajEOalJIbDV8RdWawmbdQg0ZZtb5XCJNbJX3MbY
goP3WN9TE0H2vukHw2nWhvHRDUPz1k9EQzlJC67HSRLPpTZColKt3E0VErDwDfkjiieyX9T23Z2M
bG/81BKz3ltdqt2IbsgpfNfGpxo7X0hemY4O5LKN0Zb5diSXbosiSX93/ejfu9HGIL/zamekwGRF
B+eecd0VrmeSlvbXMKtG+e9YUM2eJh8rVZi9aSm9upWTQCTEjkksxSQZ4tlIo6Z2EuTwmkaysUnp
hMXOR2D07JdULdx16PBYwWb+YeS6mPU6zcUGirOlZNZQyWTBAOFzes+6FUEG7ao3c/dn68ZrNofG
n8jUb4nRD1/RT09wFCcWqb2kyyzj7piWMr/4hstbyviZZFbxWeiUIZ0090/RfBcs5y6HiX1EjFGv
zKnV3rXpnpf99LZYtrkTGtqHbqf+IyUYb0fzq9hX6Hc+SG6+pHMlyC+kfYwiNX4ifWxWg86OnNY1
2gfnRQvaBkv498Vc/z6Wwtmxs6uIPM9Nj5Tt8qpUdbrvI8vH3pHRcFZVwo1su7wSMYNq03WjJ6FY
zjqEy7gKC1e5OGX5UjpHu+uK2b+XNSya5Y8pnEurjdpBStazNSyZz7bKld3UJ5WnWA1/bvINqa22
TUbKrraqsnC38kS7iemCBossO5d+jq1lxbVqnfy63AqCiRaOi8Qxbjv4AppE/anV+T5mvtu7ZP+d
0NNpaAZldarKHKptgCQZcjWEiPlc7ZZlSSgFhqM6fhVNUJ3+OzhYCv7eFZXEaQMNy1seLefEGjYZ
RG5loi92ZSx0YDh4ZPLeB1MAOXHrgJ0+LbNCAIT7WDX1uZgnCqhLpbZSRnHrB1DJpm+ap0r09H0K
Kp+k+M5YWc6JEsIy3e3kzfZfi62+zWuxhtXUX/1sEKR+HkdWYkTrWPlOmonzKe2JnnMT/nBIMahU
f0NNttiJOtffS40oErhNOaUZS3tPaQPDTUZabamULYGNnuqi++dgOal/Mmvg1HQNlHZtN2j8mjIY
UTUExLwVtaRcb7ZuTl2ewtqHW7QKQaaamh3MychxP0XxtdPNbY575jGJuHlUqhFd2/9zaoJEbRO1
euis4mpMvf+IlcR/6PYU7I2BiPXl3HLgg3/TJtZeSm6kHngk/Z7MBzusuoMK1YsHRv1u+pN6qlz1
kuZ6f4lGdIC1c+1pxF7YHAx/T49kELECQWsYU98ZrWIOxFDLYYcNmbm+mDC+SqIUV32f9/tJbTsP
Q0n1onP3dBwaS8KhtFPM42MN7W7Vl0Z4GRr7d0pq0iddKNIQiyi7K/psv7D9iOJg9HtCp7I3bC16
wMbAVQXH7HvpvqkJBqTBBc3Yu9mbr0h2sEyzCNSIodNmpaPojUtT5vu/9IbSbpB8KzqglSx1T0j3
gLO2iU5KtUkjKJy1supsWGVzWJ98g1+fZC1jN5r1q6FTCQkg/wGI7SQwkVLNnqoj3Zvoi91RGs2r
6Y3xuEdEpv5p8iT+wr/DWqwEprG30pAMg1B/8gqkDluZyYxkITUEwfs7RC9YrXrG15Nl6Y+uRRix
3GPxk+2m1Pq+wGAytCt3HVfNLmqMaB3O9IblHCS57kRm4lMEX9U6yJ7ghLtXLElXVYfJ2S53Jzd3
kAmFD3YDLmSSz7IKxh0N7A5Bvx58TVLjYbS2fFqhU91ikzj21HbaE36Lhi4JHB0jpoy/fJDLYYTc
vHENZ1wlDQXoZQvowwPBhKY4dEHaNKA6O2+WXZ1SkzYM9qc5+IdgIHBqXB6gggQdJizwFiT+dF9u
xVWp3ocw4lwVfAnJCNvb7K6ORYW9qAhT4+LU0W/k5G9N2o3fqsQKNxPhHCcTePYK4SrhkkXeXWGu
uqvFEs4kENE/r5TaK8qn1Qr13kQxu1O1OS/3SGtF6yYDG351LzzoRPBDyNK9E5HU4Z7B/11Nst4T
3lav0VIxkcPUO2sEEZ1Np15nvWbfTSN07kNt74yxbC7LqeUAhwSteAlFx/dz81xX0zvVZSxIIXF9
4VQQL9T1zn6Iq/5iO3W2DVW1p0ieMFMnWfwhc3cuTfibgCXtrS6a5mFkNAqIfnExNJN7UgdNeC2M
zCfEpTQfqUv6S1P5yjvUeXJ/3V77llMaikfL/t1r3ToeYOmIsQyfZow2vMySP0E3a1eK/lvfaZDn
rVwS5crK0Cc36s42r8emoIFbxuUYE/e5G9rOYIXc57sCc+DfW9N8LpwfDQbTuPx/n1cUazKmxR67
if5J2NOTilv+GGuabUGJ1T9ISDkZCD7AeT5FmwDc9qvI5D+3wn/PLY/+97zCaoD2Wjg3l6dM8wv8
vTV28dPoRuyA4Z+GwAF2SpraeWNNlb2si+TZ68T4sHlqtzI3vhNJZJ4WIAxdA/NM+/DVE2cCPI0B
RaYstAu8PvtlyCl1BKXSd3QUXVb5whM2FXV9cU1KoKB19Pflrj3fbWdwAXIHlqwJ+VCdj29iiW4n
m44onDn4p2fG/BKYr1o65qGajXokyZQJQThFf1KGgHRiX1TI2xYS03IYqGZDa0S2pJB6PUV/lloi
FuHKThq0jhSQE2ucbUCEQAES2P4t6aUaPUA9by81hKJvEGhc5K6x/spIgfdCJ9MvSiYlIJjeRsrm
yGta9Dh+Za++lZVUV2rh+N9rpLm+H75o2RTvrcBXW8L8e9WCROm6oFkqncQ8NWqBPItx8RUO5EQY
ZtvBbrQ+0puSmcFXyOXFcQJltVnu9hV/dVe34jrgw3xppnmhfh1uSexL9u0YT9tOdOOuTOrqq9B8
cnzF+N6PVn6uXaryQeaWX7M6dFexJScaQq7YVGqIyTU1rfNgk1U8CZGsjLazzhPF0m5lqHgU1KDc
6i2UH3M+VADDVqRTYREoG/uSAtjfylQrw62Rls0tIL3rlJnFoZIWAxsjNXL0Ui1Y9ePY+FvQrG1r
FWgUlXUwvkdjLkobPp6XvFaY1+fytDkG7FbdhB54mI67XtBR+KeyZ0B9GnS6fJHpMuLO5T5w177X
NSPK6rXWNuTS9W1FMrhWEUgA5mW93KwLI9xpjQKxcGVpET4GKsjsiJozmp33vJekbs2nlsN/lWUN
pvIWfTDUZdbbJCHriXqKAX+ecr9VT90v3Y3lieJRVxGfzZnlCcsBZfG40ohkozaXGWedBhsNRj0S
TMQtkLA0U+TKymardDbfhG+rn5f7fcC+IkPNPTnSJAHRvbas+vmV9ql2YZRzYEZL0wsSPZpNHwaA
Hrsmge7DDwG2roP4f7g6r93GgW2JfhGBZiZfqRwsZ8v2C+HIHLsZv/4ues7FAc6LYHtmPLZENbtr
V63Syzs++ydi2XHz91m2FI5OXqG2Q5VYa23qEV4gtP1T4sEDFNs29bKtXI5FXYwK//enLV02z39/
+u9TGgiIU0f9zl84TeStVq6r6tti+e5/X5IQ2a08rW//Pvujbyx/KzVGnLXtfE9LYXqJdaZiQ9TF
b1nY5GtGrxYnBr97LcY1TBO44pnxmUeGjTuY1hkGqoLRuMporPNKqnAn8WI1PYk0f6Dl6+9PEb4D
l0ABgdDhmJZa8hrODmcyKOFg+6pbgaQT/Pu6wz/C0YdwHW3+PUmarPLN3+d/P7A36S7WfnSERhDn
TyO6F//9xb/PpUg2oP40tq7COf892FH4n4/++7XWpLsR4hKtaVSEgA/F39NabBx14k3yvenoT48m
gLijgR4jebtMSAwV8yvhGjFpasRPv9wJHT25FAkw/O4FdurOS/R6o3X+DGr8MLZsvyOAup0asGhQ
P2zpzsKtAxKF/ruV2hf7S6afCvZL2J5A628LOe8wJcnN3Op3HRV/gdUSg/JH6a0cr7l0tXmf15Ra
2HF5NrsIpnnaXOHYYT0L94ugjsWGIx4eJ18zb7n1kzhl984iTDPQB9EqeRaGwVCpMZ6pM1SBVncM
ESuEEuy7fhgyvI7vPYvlBq4TEyoiNMCR+8ovcG5mHyRlHhgkb41wrhhC1qQB00X/wPmO53b0h3Nh
kIukXOPB9rG6wOi/sfEU8nIxn0kqxXkr7SllR4eJUekL71mA7+Ld5j3GxXiOU1SLcPDTQOIPTlhq
grbx38KqPSRKf17Wkp0I/XWhqqszwnLqs/Le5vKzTWtVZJ+yjO7GqPtcXtLUNNlFVoTDBa4iJoBR
8Koc3s+Dg5Yxze4lHTSyH51xnjyfISsB2IzIHt1AL3OvPwHLv2XGRmwkG9kgOvGn0fSvrGdloGvj
PdnoaleYOhVuHIos48eMnW+teq2iaQqKpiOj2Dy0YUreSq6Q974pAP9uNJC2LQdLfyYR4Sm15X/a
OhFyipYdZJ9yMeXRNkN5Clq22oFhG+baZMRtYW/MFhoGdYyGbJ3jALt4iTyHzMPzdt6JbMDwTM1w
4eQP1Ww+0v5xQTNLVw7aVdMQ/FJj8tS0xjXxR+D91nTsXWzUarm43cK5g1YcNFFebE2QhOnQbZNB
3HrpeEv51W1OIWGQAub30Gon0gWYdchaeC9M4LxJfcje/6ktm0p57LYTqS/dFe4qNhmfEl7oIvPT
08hCRuW2oUuWdDJlcJ1eewHthBObQLVvxuoWyejDjnFV4q7kNqdT5Dnm35EB7qhR0R36GPXW+FLj
tH+tbe9K/wkKm52fGCVnQeylB71WR42VdUPbLj4mjmzj4kerQz+ouy5a12gBVY2H2qt3UePQxxdx
o5wFVdLitqnzZmNN+c4fCzgio0+8JSl2MUb7oLere/YbVI+j87VKEVbIZhnI1r4hE0lHCmixdbpm
K6oW70pvIGnWd0rPn3w70TeThC6BxLayK8s7RfMAycgh3elkpHp0XjX6DEkkQv2zudarBjvfGP3U
NpDxXK25e9QoZAUrGzMRmF5H3ssUbHQcWmTzILyk2dZZxf7eJ63r96uhILSNM4bYe05LeuImKKP5
mR+N5WeZAGYYMmsVYdFv4yNZ9fu0db8A/lPWN/s3+sh3LpHUyvnbx8OGw4JEcgwNQSKobzu8woHT
bsyMI+VEktEgwjzq+8kmbDY2Ql9NWN2b4jasI3NVufKqxe2Px8B1wTwM+BnLvipXs679aI72WmJC
qSI8UU57nBDLuvbYjc6psssDuJR8XamI6WWhOUFbWm92xmqYG9Nn5IUmwURhB2QMmo0eczR3LRM3
otD45WZuuH60S9Cu2P0iTM5ZvzNTGkksR7GoTvKxydWVzdMPwcMHNw6/2fnu6LHljk8w3hoNxSGo
9dfOJ/moh0ylzxpprrb/Rb7kjKXZOlYTgiVpvDYrrDaGhmMpioj+ZikzZbNaxh3yvWu7bDvUvCii
MYI20fkF45mUYvZpFfJj8iGEEKq2Ow2jkl6/E8blWuhz3CKWfgDquavab9stdDqtkvvQireK1dd1
cHRmsTdtDadZm5ZSZ0ZXH50LptaLT2Uz5duJTqpVXz71c/Yd1YrptSOvZmZ2SATmD2AIm46xfTdO
pCX9dk8blX7TF+Nj3EuCxFBhBnPhvNObHTrmJnVTGEGgBYTbcscmegrvTlvl4VgGCd3wfoYNEH6F
6cBrLO0fOrquONnRS3X+hgfcrpGxF8x9eFuU3WHu2KxGjNN7/BzaMG9ChKfMWucXv/LeOhOqCsO+
W7acR9O1cRlCbAgQ/p70kO9Z+bDTwzxcCdAEXmp86zqmrJiwu7HI5U06PocVrqUhYj5epqQ4KLug
POKsfMNceaaOd6Jv2evO7pftULQDy/dZ8+ON1yovyC11mrzuqXNWMmOSOJr1c1NOEdEo2qVcNW1o
PhCBCWbZo9R5o8UBZBhqt0N/73bGtyfx63osQESUx9UEryng/v2ieeq21b3fqAitoCupV0Wz6CG2
mDoh0f6uz4ffAaHcs1g247x4ZavxwtXTbQ2Ttj/8fjQCCDLq3Y+Birmq9YG0XVavPJFjxcxx8jFt
OmKovxmS8FLivcxbnKZ6ddScHs5bSxF7PvwYMMJprCu4/WvbmP1GXhK+Ck1AUOwHbmnYTkYgRU1T
ciiT7xZT+SDr9BfIg8DteWMEo+o+hZwZqobTuR1SSloIDLte3WLdgwq67XyAini12otezuRaS0T/
3Hlwtbi7lF1YbiYU2ACsG1lkIrMQoEb88B4mYBt0F/se3DrYPkCIRDB157y8GA5B9TQbZ2S77qnH
EHHArDXMFj+DX97UsiAJ3iITxAnmMnv2r1yeMEbNvWEY7kqBVFunibhSBJ6usWMyhq0Hzg1iIp8X
z9irwUQoIw7K0osD5YYjznnpPaHWrAfbiC9u3nzFy8S11Kiap4D0kv7x9JYHhjnzDkOGClJquy7Q
lDz2vBcxll+DHNunyL6AphIpkJu9UogWaaF9AboqoqpDfJshClXczJMGsr4pfI5RKk45OWRbfa6/
Sz+t7wylt2QaKqw1EAVkVa4ZyCfMkHny+gRLLPgtJ+4+/NFiUtM6DCk3iRqGi0HhwsZ0Jhbc2j9h
OgKDwaKa5ewDpZ8eZWjeFS7rsVfn+wyjd2JS7Vjb+c6x4xSuDHb+LlQPLe4WAlhVtiX6GwZjlX/m
rNyGDT4JmPzetlyxE+38KePmx5sIgNAdi1/L1xdGEunPLDYQ3mPVYN7LuZyBasnYnU4RN+dYDR8c
5wh+h0udtLSfLU85m9rIMciirw+R9kRNYI4a3rAH6L5zLA5BLG7aPAa6Zsu3UWrfLabxqDZLiv4g
igG9v+0PiU8TL83GnGsUevLQj9c08bgB+Ma0NvvkTknzF5pa7vZvmb+ognLe+lli4BOkgc0dsCv3
iYPezgJhQcKhJW1fcu4Jp4L2EI+Nei62RZ08Ro228yJIFNVIfVDC/icRZAf7vpyPE2ZwXEWAGCth
rfSGKQgVsvHMtQ6wjt8YZ/vK72dmiLP3BdrL28wapfTU5IlVLUJvI8f4XUuGxX29HsM5cLWhv1Bn
cpnqWm40DQMCm42a9tNtXfO9gTh/0Fmx6edRHKn1uRtrUstlcz9XxjeFmIGa3Q+71r8dS9zWZJGI
RG/rkV2wPXGsbrUzlrlFMY4wZZRWDKf7yCBnHyNfrKu0wNwTlf2miHuPTnvvxR1mbcV27Y7ionQ1
O/U3xWeE0/0WNgk6R7z1vO7od2CT9CL8sAttDgbtl6K0cCOkugXcXS3BBXakYVqB/Xf7Z4sY6pBO
V6rkN4CUYRx3zUcdx/067G+s2C63owpMvB87XcOYTLHYAhbErSO4uE2DyYGB0E9VFxqdUU9bzQlv
LdkyUOCtFWjLkNOp2M/bAO7i6t6v1XgSWXHW44hbsNdf4SVsp8iBuZQBtmrt3AOHgJ+zHF8Gv5wW
zseMjKBjhnSonnas9BrbzRn0o7mxcsqO8qkZSU8Q9NX5vyvJjtc2D85Qw/mk2gLpflWOlPF1HBdX
Te69JJtSoUeQjIjweZzsmP+y7hhJdFZOkM0FoNzraKRuS87DlsLfGBb3ObhGZHSdmYxmArwio0hS
9Ae7wqFc2SyyLJHkASBBKdNgDEROvO85loHnXlI82GndCchHQ2VlJcx2Jc1+W6fOiYBrcSwqfmMt
kelxcUNG1YxOxHK98aJnpomgZTNSpV5V78fYDuLIkidsaRz3DE6/blZuRJO6nKGhGYuu2dKlYoL5
EbfpnNzMruHuKZYaAnS6bdsR6EbLxI7YcxLu2fa7oqkPBnm2QNmIdXgTzgNWdVTuG2eosMlLVrHC
T9YT69o992ocurBHQpO9aiQRD5n7DkHfEAp20awP3sSVbCu8434Msw1nqLtq73oBkZDTbsVcksMe
l153z4qDPUUevdbAcGuwuyrUHo4FmOYufAcAOBr2p45CtBJqbO/mGT6v48CVdyrjjQMKMPecPG/V
hFtcQlrQdS3HfVV+SDGPmylj498VKIemdTBy2yeIBktK+kyg8rS5G+362xoASNV+IOKR9EvBZEfD
85U7jr4BBctloaGaj2qkxUszSDgBYtCW/Vk5qHwt4DLqnvNhsYBt+8g6ZWO+0u022wnNuZi11hxN
jLyDwb+CqOTwE1E3zvQuyFyxT/Dzss92grRzxQpayE6nZn416NFrxCBnrQoPbVYUVxDRT25vXeyO
wxAcGnRee+egNgZ+BlI49yuSY0K/5vlINsLGgEcDHmeGZVcEvYqSBLzEZoQiiTFew4rOLf2F2eJj
k3glnUqsle2Me1maOKuj33RyaRAVrzHNQhxQLIQj9nW6bdaE03T825D2klneaGbx640pAeGCTS6a
wytO9FtcWe2Gbaob0LkjWVF4ozGbIpgUxazD+1BwwVS99QN34zC1jBDqSTGr4C3c9zBbephIFW/7
jWpNI7BFRCHdyNAN4ZmxDf30s53fU6ZyJ0cbA6HrfecGN8rIvZW1BcrNO1SRT9aqxmE4usSl5tvS
8h7ckopHGuQAMOM5cmO4Ut4Lq73lMJlKZcc40uSq1C3/hia9bZhdOt+4eoNwGJgmZ0aIh2xqCDRK
C0uY8eWF7lfiQrGMtVPiUnqsvAYbfXnxe9I1CDO8mTCsE+OAu291qzIMP108aQDp4EwP+k+9/HcR
qe5AJflbJiA7CskS2jG+Z++gf3juRBY7/LX13ud6Gg6pw7m0V+AcOcZ/5Il6HNppJ3HEMVRlk85Z
Y2dJ50UWNCx5Ha1UAjygT2LZMzttb1hOhQZBRtBz32u3yGgwnQ6uS8mkQc/R1rcSjC/jaxGjMrlF
xZRVwc8ua+OGljqGI5IC0iz8jbRiP+lm8fD3kDJP2EU4Dld/n0pOWmR1PIy8k98c2FzuCg+UUJwR
qgMLEm2jotePMz/jsZlAz6T2hOeVlZTw/MLZGeEL5PGRUqDbRhTqoPr4tooLfw/F7qlezKWZ9oXX
naMS9wg0ciYSYbqnxmZeKTX6HALNAU+BX6wF0XQQcfPaN8W1dmvtUk7ccBMRncVEeE8TBNN9qF/9
ZGcbqZPJinxG/HrUnskpiwCSb3fobffNqc8gaV6tcg7XXl0EI6rSgUnKU54UXyOCVK/GR9jb9R6O
cctOf4iDoUwefVTYjQ+Tah7qHZQS7mUjmxEE5rfCKh5zsznZ0iATD267i5kKVG5xq7nq4g3za+96
OydPL5YPACZtyU6aHmHCjH7WpbaWdap5paXwDhDX2spfdDyONzPRd1Mz42DCYcmdx8eS1R5zCUw2
YXaRj6DBXBeSi9e7cq3HxBWoIHY6l7o26IyzV7LD7ooj9oOLp5UchkW0CXnxG3qpdmG5gKbQ6gwX
Vk5+dRiipyHBj9gYb5uqeq+N7ENr7ZOGPWor5xGIPz8JhtmojnbMykIIvpa5FoOLTSTtV6bb0xBc
edeGXtqArrpoX2EKhb2IFlc8Flj1T+7ogtHg8oZ74DYnl4bC7fJLdW5hbw0EMxri7gsjDRnYp58t
ZROY1PMWMumQvI4lqBtdZy8LftEiq28SdUs4yVBPwXBnOHuCOG2qLFZLCiKw0uUSZ5JdJkzA4/fI
NDYsAce0KBZQHb2fkQYTsTNYkwxCIqpWFlHCmNyhACre1wiOvtW/98SQs1riHNOdjy6MPjgcPyay
u8mq7iKXkkazJWlYgpie9f7qxfl7RwFCUJdoCEMbHQw7euwjeUit6WumgmfdDMYl4mbKUtobKxcm
Gd0d1M8/meAhRak9FTZ3E21JPw7mQ5rdUiAQBy19XSjh3dmsACvHtyRYTzKxN0lYMu43P3HcQ7ZA
O9v0jOCyDGlINz646sGA+v1RNvkBu9O4Arp+mZJd5HbRFrW8XifUvm6lMr6bJN7CVjwyhkAZzb/a
inLXvjH1DUSynylFkBAtJ4KIF7orWjuwCkcSdKMJvu0e/dRek0tBM7H6+6FpP/FQHrGTiqAvK39v
oPuVobzRBUnyJcvqYdPHsc0y3Az+C6OBbTTIL1mzU6eC8Mz1gyYfnbWWuapU+ls8hzlpOT/wuFLb
7qIb/cGbExJ8Kc92qw+YhQmgiiEBzsuduVf2p6in18Yb94OZY1tvr8V0zAF9oiZPeLKjm5CVxYmd
R9s2XpQA5NrJl8gJP+rvaTIfx9BZs506WyH4R94jvHtN+K9uf57j5G5KrXwL+Oep8QqI1ZLoQDO9
Ql2FIkauE4oCmm6k7q1ZP3c8WY21aX7COLoH7XbXVawH5XI8tBhaeNxyxpa7UwjBgQnYOq5xKi6x
mci2nip75mlQ3ryxlwuEzlj2nfpryoF77Xb6PdAXChaTFqR5o/FEmC8Qx9+tt7aluXiMcceyfQuM
qn+zG5BqGYlQ/aRC7j8+8u3Ci+OQSpy9jLqnZNCvY3bt4m+oF/e2kYXBXdpaOxmN0Bz98Rk88qGc
0YWJEQUSc4lVT5w6WQ8wwKYcCjX1YgvuYnEyfcZ4yrY289ONPg1nqlZhaNtEAtDdMAayO2qtj9ps
6V+hSncmncr7ezx1mf1Sk47EwXnDmbMPura8hJr8xdS0TafswzFABfjdu3cnY3+vzPFWIPg3FKqt
+oiz9+RpcHMqcCtT99FPyTdqpg3XsP6e/YJrhtwaSZN9ZE7vIwvtbuY5NjgTj/M3M2KXcwRCJNX2
+95czt+S8W1WQFksw/wcJ98Z3U5rTYP0bIUtwxwLNBHF6kaJwGuUtMNMU6gFtSjAem6R4rlsVBnY
tA6DwHaTTVj5PHXmUG2ncgDP1HzpNTvVmHWGdrd9PsyfsdaTXLKTrYw4BRblpUExxzn5NdbeUS8x
vaIMwLYGTVnx6iIhQZCcOC0TLEue0RYu0t3Byc38AeO+B1VNTgZKE7qA76GdCCxy5Pa6VzuFKQg0
sZUZd0K4jkgQOwvWB1W1cAG76RD2nckdg6i2L5kddtpVFPF3waqw8k3/1a0s9vMSwGNFuDfqKcMm
G7iCrlSjNO5N1d3qPUF39DKXI1iU7/RN0xiEN1vixs1XtFhNS3Q88l64uytW5Lg0CHakR8sbX3MD
MADagLUwZoaaVTCqMdod0hhRkgxeQXxgStjpsX9u6tjcQGJkOWcrpwz/yAtLROFGLnVhbbez4wRh
1jyWdrmmc1njKvhbW9ITt4RxVeFZDlxHMwPXfwDt/Nr1aQhQgkHIYN/7QvTrKOwfRFeV267wn0Nr
eMY2Sp6kHLASxSfTsG8TnYmAWBoSa1MFmU27ep3f6G64JiVKsn1m6x7irNkVyUOjiSfTrGP89v5b
1LNJge5wM6fFTYKCGLiJfS8z49HrAilluSrI7G+pbCF3R21BFfsWWMj5naatFWxVLlb1har9RtDh
fohRGvWCrNukOV/UTmI5ey0R4DgK8zU6fy05LztWYCeiojyoJcjox/axVDxdfvHcVnhH0ty/NYlJ
a0V94JzzKnxKQCu2SKvebjmW58PetBH+fZHu0A4wlNpq7dkGsE/qlWusmjo7wlWCRWmdGvoDQFx/
ZUCYH1R5cFIwGj7FVGUpPiBawXl2F6c4S5STI5iG+nyfUDm0YqsLQcYDWWi3P0wi4HJk5m+XxKSw
QL3E8JxUy0y41iZ/4xBBYH8FFGBysUfiGUtxQYWbYlKPvKEgkMTmpxXLN4Oz4KkB+VHOmG08bUvu
jIULH53WsAhbhFkZPBE30B5d6k/weWxNeaoS9VqlTJijMVypzL7aTXfTjhE3IZJqQTwWN/ZgXTod
k3JYN4BRXE5pYSOfxXhMnfGdydeul4zjkMxzEoT+lPzmVoKwFdcDRSbFhYHUORqHpwGKCRuDha6U
wr8TxkeLiKEpcr/0zq4o2WAOXZIdt9ITk6wkaNkKe6pk9lCHz43l0oUDalRvma62lgZIv6/fhVkd
EdcepjZlGWneQKHDHe+ju4VEO5PBY9Q3rdMR3gYJPN84hoX80QqX2hX7JhxSfmdvJaivXwPMa/dh
jPpa1pw56eJEpzxpjjkGaZUdutH+YITmtf5Nojf5yskaCqjrvlm5cfRpeOUzhxvuvbSQz3G/wzA3
rNzCv03BM+28Yfh0UdCdKL2LxrE+uN0ds5R5NS8jLZuwIZLBsDHG4Tm04ck61bLdyuWp3SBq/bhQ
CjllU9Xl5CyIzGdYeGaGlYArjYbLx2muUZxSs2Vb90uDL4H3D8Mb177frXKvHy+zXapAGOOXQzV2
4DsclkOnfGFb9pKxjXF8TgQ+8V/M385AghJHdOiWN4XnbBsMZLgpMGXE7ozyUn4iiV9y85nYTLTy
mNIHnPF+e6s9G0WxU10FftZQ7jpusHZmOBTmtLu1tWpXpcnZScmxlhMvt8pu0J++a+5BAbI+2Yhr
OffeoSsgLgpRYCWJqAxEfm6RolaV0PZ1ivApPRaOmBG4D9RjgJqF5uWc+hxLwtC9c0tOcCm3gcHt
dB6w/kirfUJvt/e2LbHwZd05/A7nwbsvkDMd9cTZ2iFu+EAn0QJdhAFTcA8sH4d0KAgGEm/uDSZq
pY6GDW5v5n04JLCYTHAtoAn8yAW2ksHx7+XV0vAV5QT6kWbz5MzbqiMot7a4aDzZ37hFs+UWZGw5
kK0XCcmSjI2qqD/NMV5OzxxRuYX/IGNxSO0u37d+92wYDe8qg/0AZ9Af/PhP3owBwekosC1S7hIq
wkGTe1wTCgGmv4KsZjvg8DaNIb+TK6OaA78IqKdDO6kdx03MVeOmZYPJRja+Uo/lBMJh82vh+VRL
jX2ZZD2nKwcQapy+9X5cYiEoo2UC/+51pGtQ4U1f3Tm86HNeXzn5Utgz98ch9X6iiV5pRQlGAXkn
yKvqcfLPupwcCk4wMnt+vu/JEiQTT+Poesl72mtjwCrVrbKGbaUayi0yWxXSqzHurcQC6dKhVUSX
vnPPrFUsnFlPaYh20qf8Ja0zhJH6ys6sO+RieBUD7jES5W52amtEPzvsEPZI64aADNu8g68NZi1J
kq0LSTLQh2xpoWHPkXhIcHPJ+SdQjXag5HpnzIO9yaMFy9rV911YnNtS0NiFigVPhhMxVodeZfwi
9JEyrKWuflTuT+XRoVSXTrqJu+5eeZJvxjELb0+um926nvEJ24j7O3rSHkEFQ5NJNGwS2I4KUT3M
2BZXvVU8iT45DJGJDgpOpZl/rAbEaZo/qyL76hLjTXm82bxce44lsuysxncrst99A3BrOjjQDiac
Y7IaAtPO919WqwHa1tp1XhuQyWnfKyb0TtR3jtfs6DmS+fost4LjKef4N1SifSaGF2SiwK1530T5
UzK379OHaAdENm2dOjtRuTozd3lgm+9SyIV6COIKm7dHQLHBzAZvghHzxo0I7IEI2Q4gQKrpHg/R
VY+Mr2rqnmZ6gqH85C+tnz4pKUnNegFnhmJMjwO3aVqPL3OTv4kcExKN2UD2RlDkdf1MUIAhgLXz
VGHtbNpWZiZtnZO4O3saTlZibnQiMDugl2fN1L4ipxzpTqDHjCkk68RAbnJRPomT4qAeOC+vuxbQ
uwdQfwhBx4YKEpLO5h8yL4aRvKC03LhTSb1pG+ejNN2D4Te/TV5dPOmOgSwYN/kHnUP1qm5oQ6bC
B4oWY9aa6p4mGg/kMu/YXMP7piFHiPqW7Qw8KIUug2sZ8Y678kCpmSXB5PmFyZR3PicFoNO0uYwT
7yUCZqisCayF6NXHVhykOpq7D6afnTNlVqCpdz13NMbZYMsUWfvQtL5qLfvOHOt7AmmXKNI9DlKz
ug4jmQc3Ne6VhkaTteNG4uMOaNxgLq/P62LE0O2oaZ33jrlSsriyM4Fjhc0QUbMDNp5T1VouPzAt
Tu5I7nz2nyFwsGeJZzhAhR3eYxdJZEVKy/XOrRXDLNnRvN2smpGygoioInW3NE1nvY6vJf0wPUlf
TWJBumqHtVF2m7YvqXebiTpoYK4BxxBWZCrDVn+tq+nO6EqIXebwPmfVU0KvyCfhvHhPERuqDWWt
LLl0lAKynUvWQRfckCV4SSjcvCE2FK2G3D9X+Xg1hXnphPNW5WLthsZvVjG7nKbOXclo1eGHWetO
73+EYKKXfZMO4UiWJ7+JnwlpEarn/pDHX8LIBk71r1jDvw0TcQEzzkeRT9dxYA8pY24bnh5RX1AD
ywMOVuSculsLUyDmBpC7L0OjPziWJjiXx9AaOXWFVI4HlGYIFqtGX8Gn4W2A5LWqQttc0Q/6IibY
cxajeUORIcBNHDIVUi3LiMqa574lyKJzn2uYfPTio2ynQzT7cuOY8+2oGBuKmD5brBwVxLVyK6kS
Wzsp1vwEKzfcrpc5zuutaMZuLXy325Lt/sp77kiaxdxT46SVABiddcClcf+EfWotFN8wTMW9xS8A
88dMDp6PdGywm7H2NMcLohXzaz3CtYoMdHO2IN9gnVgeOHeMuomZqF93WEZWc49DQUQfTY7YLxrv
c9Y5zAK5u+8bdrmdfdOP8LcqNfdIT8yBSIJY7zNSclgmcFoc5PYkM9hPqKtTGC33SQbhVEQRNrIy
DQxxsbWlHNfS4WCUScB5iHq2SC06fjjGTxOlusawAFTQplctuOFVbXRfneaGl9Z6ryQqumO4OduS
+YfVRN0wu9rKEZg68m6i/Xb8Ia9zR840YgjdR7oZWLHLwbLe6iUGBQ/YybRMD3ypi/OUsBPNvfu4
9Ke9aZWchqeh3tgqB12uDztiae220ZyMr3vFXnF/3nhh9t4bEWUgRYjGCpjTguH0UGU7ENtjYsxB
GAJa9JK7Qslv1YiKwDbY6cmdXvwRYvpoobGlFhC5iIhvZ8SLX6dWe0a0gCLAOQs2YRnu6xXup7mN
r4WJ39vsRUxZiDhzeB+JIqaokTmr/5SlDB/9s6aleuD3/ptygZjl/firvAkxlotKI5cgarRK6KMr
uC1AwZW5Hxur4UxgJVsdoz/Xtr7caMk5pODzyjarkAi6M6ctPa4qzE+LbSIiV1Kr7uxAiTIY1G9q
+ni27dAcU2m95YA9EOLbG8vKD/SkPmspoxrD3FL4uQicYOVsQ3dWsZ7e1gqAtoEYEuGe283QMgJy
WyxI0XZchjD4TJkwtYpcqnu1HHbYYuDY6DnGHk1c3E+CESpGy4OdqfDeIPuCmR0ymVMCaPcbe13q
+AjHCXmNyB6daKyZKU9MNdfxmcw1029gFUGccavkEpr1kF9GlHZQDEzCXFQHo/ZBNeXjU6mL78oQ
4U73qM8AhjZxv+S56yo2kTMdXqCPaNDVUsbZ0u0pLuEEIDV2byeDSzJL0nJjyak5thbk07+Hv0+d
uq2XXrwHDx0Z3rTJ0NteKnb+fUhyq8WlXmHj6QkQELPDldr2E49z5JHXDG0O71JV2BPlGYOctk0j
gzTr8qW/B6zjHNks++R02P6tpS7nvw/xUoyT/rXj0L+8J/a66hZ0KAlowKB/Hy100P9+Wi2gKxNO
M3fAsTjWvEOzfx+KhTY6LQ9hETL9JnjJKRU06t+Dlvz/R3+fegs4lRpRBcTuoFXcb+oCeCCbZz78
e6AMgn4Pq7qzFnZttnTzpNzcAkRLOn2XWerfgwrL9t9Hhef3+ubvi4TsJEbe5S/lutHwA03vxfKm
a2NngEU+/ufBshIO1cPZLGKNoI/x5ecADl1+Qo4Z+spFFGOD4AONDDXR8kM4PS9VPtI2xWTEKirU
VonpMRwYYrUOSCpjmCkOWJ6Zv1/47yO2OjwJKr0Vmg3WgEjoHOVA4Y4Zse0jjtatY4+nYnl1e+u5
lZjG4ggn3uSsXLOqYfhnJliAyGJMQzkidPzToPGsi4Tmi/++Mn+v1t+DXF63UFHpgPmICp/3v+sg
mSx/0+nWeyrx4Zcn7ceK0CJGniRHf5ywsq6LqmE+x1nc1L8RRH/ortPImhN0VXyXWevkEfwUua5m
oT6n//O8WIzPaNXd/z1X//6Y+TY3LdtnE9iokVn8AulthQ0/7u/DITMA3TbFIKlOdL7+fa3Hp/Pv
j7u/D6PGqY5/D0OxsJ8bB2PBH004cZWX8SZbLtjlMrWN2aXiLbsakoPnv4vpf6+rv4srzIpwC8Hu
zD0ybF7/LknV/x9dZ7bcqLJ13SciIunh1up7yXJbN0TZVUXfdwlP/w/QPrvO+SL+G0Ig2ZYlSDLX
mnNMFeRtDvFFlVGE4CrY+QgcNvNH6swE3vnDlv9eGo/r49/drE6RqiLCsPhaU1AB+/lR7o+U7Sr6
jAgjKImWdbV/bIT7z6P5E6ObQLu3ooMflM24T5g47QcZo2OaNrGpNEgEmZJk6GJYcQMl7MoyvDXT
hrZCu3Ag5KwN22PdOBhEEZYZ90lwTcHNHSK+XK2MaGRT1g1LSiOGHG2slK51pYdkHvtw2Depri9a
N2hQM4F7qeYN9f2AdvT57+tVdGpPWhPVu/nH5ye0wCEeIqNMMP/U/EQxhM02GkmcVkNVP5i6e/WE
715LW6NNS2E4zThEEhqqGhvoq26n3WV+ReBV7tXQ2x/IwKcIpf/8ZNrCCvcLRutBS5YFZeebqTj+
zSp7saIk1DyO9ar0b4qTEfNS5hpab3bnDXG48qDDn5l/av55rEf1ZeAm0f77qsdL8RhlRdqegzS8
OiK3DlHZGleSLTEmYItmnRwZ12A6NuCDXqU0vZejkQSwcZiJMxBWn/NL/r7OCg8QIJXL/Iv6kcUx
J8C4QvOBfldew8LUHn9kfgEuHIOUxJEFHD5JRkH+nDALZ6MkPuGpCCbRBQRo4kXuUWsPrVUiyKt6
SszYvBpKuy9HTz8O088yvptXhQyARYoZdzMfmzfcfk2mOBQC/h5Thyg5TvPBISy9nSzlH2qR4a2w
4+FaFCtJ3evmQNy0kN+dwdlqV8sa7lEsskPTBPp1PtQOdAVtUqKWClKP+dD8ZIRyfWdpLAbmY/PG
1YeaL/u/jyglaz6fJZWhEY/z96VZX0N3KiQ9/Okl8xORSRZVYxnvf//6fBym0VNc2YSY/PuuXCZf
lKTpy8+vGKY3nzZNtW4tBTxQYZdXqMuZY3qXYtpUDrxag+S5bsQA5Pi9eVVz27wKRuRFbg0l0kOO
gX8yrzDO5UQqpRM2HZs3LqSIw5QNDjri7+kVKWZytgyXhtuhpzD1FJetvVJGIKVlRzokcvlXaUXR
QaKepyuMeKC16Q9LZqKwvftrU96NYLxXDfP10ZZLTH8/6yZWruW0ySoZrAPNC6bSuXednxA5ecua
jWzHREeLo0Em8UnKbje/5HGs8g4la/7rYy9S1Bs5F4deM7QNcenBtlAI2sBuPJ6RBTyNOfEzU6cr
zPujX5k/uWO91TURWx7LrEiGKO9r2unx2USL8SQVNVy6dU/Me7UaQ/Ul6jT3KS/pxUrVeS00b1sD
TK093jCjxpNZWU+WjZKkdk89/qQBp1sj/V+FC6sxLOxwWefWU0nGTp167jpMml9e3+4iFcNYGXrV
U6vF1ZObJ98yJmQUV2+myd9WmQhA4Ds/06l6WR3p6l7x03BVfav7IdEfiLe5ok8M1eZ+ZLJe8GtO
qRy/fIU8Uq79w4CGo8Sky8N5YzWOYH7X28pifmhM+/MzZpKDFoL83MSXsZYMG/ML3CTy/nntvF+o
iQrUlJ+q/n3kZeOwH9Nf5JMQNzY/+X9e+3hm/gknqgmPT8WuVBSo639f/fijLRRq1DTT7+a/eUuK
xlvPP/dfv3x+9vHGRsANdhMRVzy9JQqb+lM1aMZycLz/vO351f/1ax8/GOlNsayKEO/T9JN/36/6
939//Mm//7EbRBWWXff776H/+sf+7ydlisHZGqSFodXmO/j7MxI62ALzHSDNQd5L04w2oNzNwpC3
vCi6ZyWU7tYfPPuJNIKJsWsgWYXnFu30SO2eDdEXt45qzLQzH4nsSm4KJyBPPsRISa96ZycduoSa
EeQ0dO1wKPL+qg+blrCON2kp1RkxPYHAkbSfjaSjCDH5ZA/mWA10geLBpBkaUjXVWYYPlYv0iNcv
FWPsnudHfoZ+l+5zdEDfXlFld9u10JX62WKFR3kL8AwLDZVlV2Z1dxcV6RTvXSUqNqyCKGPV6d3F
iJR0M//UvFHSbBnXxs4pIaRaxN8dNYPujGubezPu4qPJtfxUqg5JMKZJfTtDDxYYBAp1rhx3JdCJ
eY/0hJEGAlqTrMao5gMfuIQwutfZkGFynh4puR/tevpFHr09x6W91D4nhHXdwXuqRD5NuELRYsrD
gsGtc/hReP1nkPLPOxkLfCGQixZm7R2QhBAFqFX2W5rZG9yrpNWFknCnXj/RcvUX0HXsT0enT0wf
OD0bsaXclMz96OksfJaFc0615M1zvOGHESEDor1xd1kWHBJTK6g0Fu4Z/QNGpVx5o6Rr38pxKC/8
MD6VhCIO6wHKbOb4ofkpNiCv1N9tRqBBMcJnV8lIxM7aCWqrgnZwJr+1QjP2lCdE3REgU1I+aWLg
le3BnM+BJKR1z2lIMRHL+8VkVrotKOsB9QnW87uEiLMYNY1onHbcKlKhjk/JC7VsjaUjE95LAapg
atL1J59g0r01CH9hpOqv2MyGKzVf+diUMZU5ItM3vaz/QMOqdPTq0t7aghJMRmi2Nw4t4HLcF7Yy
bEoh6ePbdgS+t27wJyAEUtDbu0RLnf9ulGm36utrmieLdsKYNQBLcKOEtBam3aoRBmeUK69AMCkq
FK9J6ht/cDu9wqSoP2iCwm/PimbthSQi5NYGSoNdLwLpYCInjPaoYd9/agbatAT3YLtXWYkdPEv3
Dk3Xeo9HsfEVZb1yDOKh0JclMjYijtTi2ZxQdMi8XytPcW8lPRYuISR9SmtB9iylis0hYm7peY4J
tQZBbRc56V5Lvf5EAaLGS+et0Qw0O5RCxTsfGNxrghQ1g/tmERsw15B/90pS3mq9+HaGOHiHqiiX
yKKjS+shtDML2mB6Ib9DNA5EEgBYCSxtbfRFSfEc4GofUEnUavoDhooZJqypgwxx6156nXVWPDJt
E9PufAzsyd4tSqIyxn74EXLfMOrms3cB3CdM8NYxMyrGlCCgalYRlIQJrSd46Ppfm6S6+E7hHAyX
2mQqDYi20zBShlxh2SiuiRUVp670n4kQIBhS0OY6DDpQcZ002AvByPaeJnG47qA6vSlhfotDxMjQ
Hj1QQ+2HaqjWe2sU2bIoNf1SNSbhA34M20EDRFt47bGKJKtgWkBrYp2JjdYD8+4EuX/CsYPnZthl
bvCpe8lk6UkGmjmlIedjrdBPagNjYs2c07n5CmJjEwOyxNtwdHXqVobpaHvfIRY8mRA3gfebvotz
bgymKCCSAmZCtt3AH6NYbyiNeffMqlo5SPHXrO3sYxGE32i98z0mPNAsSsAFDRrxpyM95JiUPm56
heKWRb3/Q/QAHXJPp1BppYeg4K4oLPGTBF+cX0rQ3DrjXowOp62RxIhN7Lpndce3hmUE069q7SI9
bqZBkXlt072qsTcw8Xe+B9I1iDRVW8Q1XL1WTqI8t6x4N1/RQ6dVW8xn3ZOcuJpaCq8ghUeb06tf
DuE0gRNddXMm3kCedpRJOw890rSL88M8syq4uIlnn0LFL14ZprnHdExibV/sAEHzPjPzXo+2cde9
8g9BRZkRq8d64hqYJqxsteiyUznt2tNuIEK5wGBBLFFuhWcwSZi6wjj9NrNN3AzV1zChUQP0dqVq
uZ+ov88zuRZS9UIBEntX+PApUQmGtDbL/6BfmcR/CPGfQjOihoBl7ei5bbgOulq9u2OsExfstwuv
loSPTcjAQuohhXo35zRlN0RzeBBksYEx5/JW1IUqqoVjmhMxUtjhxhPyl+5YGC+rmj6vYU0psNy1
IXIkRMr3RnyyPrmlldVK8BYWql3lZyATcm2HCI7h18u+u4cNSJdCuMDA2Qtq2p+Kj/+55zQKq/j+
GN8jYOw7GGs+IE+r+SzN4mQbMRT6mP5vlnX815z5C65HtLbzCJzOW7cneqKnMvoYDTFtoNZO9Ns4
0P/QCVVb1Vgdb75uH0ssqm/klGGtSnHkzrs4e5Qn1JVQsSKu3HkYLA0gnYmr7aIwd84k6qbbYAhS
vBXdES+a+ASX4fJXDOsyJia9AL02Y9SUo/mS4XmgZz2Veyf3g6X980jxB7nA/AeCdUJIOTCTtpVF
eyIaCpr080HSqt5DEWxi0vV6s27XqgiY9UqpLgIfi3WQ2dmq1tv0JUMmDB3Y+tU75AKpfqGuUFQ0
1wK9EkoU7XXeE6VLD3mtSFW89mmVHi2TimQ+YVwaBR9Pr+F+7pECXkZrWKD5Gj6aCqUmIuliFxoi
uEfCJoB1iNaRFBujq5GBz3dUhSVrl1OfmI8ZdQFYsB+qWxcH7roayARRwBT2ZfqtdtZLbvTJ3iCa
Yp0JjDRlZUGwtCz9Om8gxxAlQrEJ1RTHAomRwSGreZ6UCUO3t5oaVIshanHKq+TiBV1CZAbG7JWc
3nJv5UgMEyZS+BvVq+5juuecsX5ZAyjKzv9u4tekBUyQq07w1epEoKpjmD9rozT3EF/wBs53TI++
A4lubnWDXuqu5/9s3lUFDNHGdkGUIioVrCHveqC/mwbungz28kYBUnuzVYeCE3rlRcil8kIWcNP0
1j2szO6FP/pLayrv2CtELYdx6HTPfRySieI79alwcaFlhWK/uBpRD02YlRfCbNH02u1zlrn9RWNV
/qoa9XNnDvIyf8GN1z/n6lgdyqS8gqwNr60fM9Xp7OTbC6iMGpn6qVkB/jY3zA6+4BWVAoCWsHGQ
Ty2NBIXRjGy8rj34eqJ+NTZr90BxOiQdVvbhFXDkpZPHW6Wqs4+au75tMDOI3VTc7ER9NnQv/eAm
4m7SMlnrFqqwEIkjgXb1KjcYZsOsOIxmvu4Vj+DFvPvuLHRBTQfnKst6UtJK3zgL7I/UZPAhhmX9
PIjsh+tS4EPMAA3Sy+MzDOM3Sh/qC+DK4AX0kjLtWHivLhCN4AMnB9SGzb0rs/aCxidCh3Dtqyr5
XSY3D9PRb41fw3Rbc16hmC4to58sS2Hx7oeCcJHUpeM07dbMAsBHNPS8SmywZlOCCivd+GjZI7GH
CT7Px7ATGq5F7wZWfqGSz11ErEXm3Xkz8/PJv8R86VQWqE+w0E0l7ZNSuM5+ZJboI1aHZTEdIxuU
uws32lNXaXiV4liBmlSRH4kHfekMkHCfFOUOl8W+4H9lT2+H18Swk4NNaeHa4vzYq+r4RSkTL01R
waeebnXz/Y5mYApJsMCBwo2vqKL6oJf+qxBZe0z7SaE73Zq0/939+6wSnJjj/OlkJJ/r0al26kiH
p0BTRzUdut58GtpS0OiPVMJ9w9A+WspIklmonbWCtlU+39LroOBWaQ35SjeogaXVEL15EenQMD+i
xkYSKuqAOhwSiM6M8rM+Fhrz11ZjTkrd+ynOwTo90HUiR3JfOaKjcsA4pdJo+4i7oVuitBU7fdrt
fHNLdvf4nMUX4oXsS2ayCmF9OHykfXzl1lfQm5Xm3dD0d4kYDQef/xuFfokgFCxZHVY5kmSoJ9VM
LWtiOBQ1vcJusIvPUMTwTfTu3TQ1Z58GNM1TmZUraTcdk99cOVE+3wB5qG5WROB9na19EtzOYWlD
oLLGmjkFC0P0qOjWDcCfau6rJ1vQUVcyP3oJGKYI5HHWIEbFQtaEedEOYb+OCrGwoHzdlJTzbv5g
8zZAJEvqxMLCIrv080qebIXoEipMXwgH0BPbP5TI+/3vA0WRX6VZGsf5Nw2qeM+EzA/z+FWjvsL2
m4hTHBs+jns8UwRrNLAJiv4HOmVG4ecYrOMSJTYAL6diXI+ql6qIX1ioE+E7HeptSmWlqeM1mZ6U
ddHCo8FGOj8bOc5PkhSSdeEjU40nAmIqEFv0qmsfR5gkr6R5rebj5jTIQ7J2H7u+b74LygZUnlsy
JBGczq9yRiNf5YAyKWs25boKTWKdO+PDB7L6Kx1Z9qvTDZjkriozkWtg7t6GVmp+5238HaVq/EnH
mtphXwXLJBqMnYwq9CO+iwu97c6JxkdBZ2htkDuPqw2Auitb96sjrzQy7HvsBM5317urVLEzpHCg
kT0tan+7ChCMqDE/SHIoCAxD0EpZgwlx728aS4mwMrb9cYI/QYuicZ2gTQAdVBL3Ae8GZBqgRTb2
EoiszzrSK176dy3UKbzZTn1xlRYtfGU4VBzz+pQX4DYCtXRIoLW19USUS0BRBrGqvrhW/0mGvHoa
SAR5GSAeLFize1thF+uRcxuaL24rS3J6xrW03kSssAw3orsXYzBKxxi9vWmwvDV14pfml5BDfqbF
6aNprLV9UsrgjtuYKag13OY9sCP4VxyqmR1ZNfMho3SDuyH/+NOLnFiM13rUEET/Z3nKvwC6VVWB
/06r1RH587owURQncUEulW4xyco96ycFVLoSE+NP2I61UioLh+O0O5TogRxYqHGaxZ+Bnb+05ED4
Tz5wGiZ4f9zc/8Afchw9Vx7TOI9f5VxhSbS6Yr7VWnj4gfo+Lqykc06yJFCOUdj7qNuvIGzVd6aC
LLz5it24DL+aVrl0ada8epoutmXRvvSdhaOuzNAsjom4ZGkgFo3Ul3GTmHcIASbfCG/HF1JhFZNq
i5H8uyveKYj/nHbgWNaO3+AIA7Pw0yq/o5JFAEAwdV1wy8OhHodvRtAvlEY9jczcUQkSa4PwXz85
Or0JgnTJL0KWAGstmJAKZJiMRJ6FnZ8hWvZhaAk/3HYponA4oTZROoU8eTmZV01buOtEKva5UBxq
OZr2WlQWNgCDsV6xJ81TWrVX3E8IDm2f9i/OfvoBKJ3iUtsw75VXhbn6VbpdvJUZqT2i0I2V5ztM
Nsy24/aubHG+TSS/sWvEVo7dd2FZLKT9UQMZPf8l8uRWhueTahE2XrDVOd3AReGVl15AcLSe5R/w
T/JORyhdN+uUoYBT1MzPatPrdIybu1CLZgcFzFw7eWTtqQwZiOPq+taJiXFhTjbQ8Y6vtV5BIVNg
0Jj182MD8B1TrQYOqDfKap1HSyMkdqJrwuZ53sikIEAybsZNkCVffpxWz36cQF3Si99goh4PpiN+
DLF01EIPOX0+rFkk5luBk/Q977e547L+cuBz+AXNCbXikeScysvmUld2funitIHC5Ymvnv9jS1Yq
oWqRf5zBswRoQBeztBHCQRueQYecyOsLpqQ9ClIKHxVI70q9hMjLrM5Tzo/qaVOIZAnHBS1EB42M
dWvQr1HLbYiEmsDWek1dUeZ4NHp/9/gq8D4Pq9CHPdLETF2cVD1y3ia7ntkI1ENmv357pVYw3Oo0
y5+n/wznhd8L63t6kDuD/e3HPfU0SIWy7V4sS0z1x8bY6IXtvgX6sBN19qsbI/2qqk26qV1IQEmd
OosHLVPxuf/YWXEpa5QMM7RTL1yoYal5CL4RV8ozSkCU/pNf/HH6ZCI5laGikCpQnNtAjcn5bOMD
FGD3EPq4DOc0msID59gmbnCAHI+OI0N/E/cdQBA1J0tTVjEhm94wXMXvpGRGQLuKfNpSqNv5NBgG
YAoIjIIVIhvqHlRG5o0K9wYtN84uPYMnTH9n7esyftanubvnV/iEG+5tmqkRIDUs/QmaqaWVswmh
Kq0TQk9OoPqQZqPtdpMy4O/y0UhEKXRBbkFser+b/g/GrOBXpiDDKmpkWI8MkQjdboUjOF22cZRv
ST26SZVn/745PaV4T8DrYxiAHCjEog+pOcV1Vx9ATLKuN8Pwy1EPuoIyr4rhgDYifMaDqz7TI1+6
Zp+eHUe+tGnXvQR62L3ERA/BX757rl7t85zVECEUCTNQXatfKsGdT7UwqIRBi0Zyuoxol6t0xIA3
GfUkDDf2XS6JAiwxGrR1ylAhkPf6TivOj39Mb/Vgg7vRRu3lyk2JzGWTuAj+ohjTRp5YzsaYpu5U
Q0oSwFPj1BDgg9wut+KT6LeVDRUV5J+51RJTeW8lpimWLruhnOjHbQII5n+ejHP3pz4K5zxjZCum
H6cSxfAMuEx6qqgoko5211SLHKwXSKQELecgEvIIfO06f9MRCNZGxAFNt0obDkFe9ns1YnEqw/73
fOVkOj2mKMp2te+4p9KIHAg0Towgq/1o0lzZErmF19xTri1ogM+EQQlXbeBe8WBpG0PRr0UbjEt9
WuaXgqhP16MNrE0E7ZKi6wyVZxILeWUeuiCZkmhgu/taoWLsShMvVNaO5Y7yeFa3E5OBikXXTzgR
jvjxLUhtzliM5UvFNoaD9H2chzGucwry40+HStVTO6JaV5wE43GjKQejKcaV42rlFaglXyF+ixBL
DkDiPFcZD534998H8SrwNDqNcfERebG/KowR47grfsksHFYRMoEd9fuSIS5tt5SI6ud59R5NoUqj
VkMgaqmjQbRErgVk/SnBoPGl+eHa1XvjD+fY3rWSfGMByVuZbjqc8F35T7WaOD+ZbBN5g+/oEDiF
sWVGkdONdmkxcsdTDXSZbtNuHuMPKECCDVKzfbNJ9oxEPP7wLCIRDBlTVfWkR9Ne4Mc3TJ0ioEtc
RKZhcNLde1NhnuinQgL11xY15bArpuIICRnLqgQDEVcj4EmN89gO09s82Jehf8tr1TwT2jVZgqv0
O5K/hRD1zwId+RIu9KKT3gCxkJlUr3L+FsTDgEiql/O1BZCsee4TUlJVO2wR3qDDI6rlg+WGtkz6
aCTvUCE4kiB0wwypJgwioLkOH8s21fU8UtjTWNaPIwZ35LePsJhRyj+CcfFmCPldJrC/gQL2Cy8Y
NmD+me8oefLeum9d6oxbeBmQPzVP7nMNW1uTDdoJ4AHuQ6V/Ta1RfUdspC4Nxy/PEDZbaFblqUWz
hG8EfB6O9bICfuV7C9lbI/a2/MUCEf+nUr+o15lreKb5SoLAPVFUX5pT6pIshvSkd2hMe1KL5k09
2O6Byi+ZvuYCREF4qc30+/EpB6V2mucDtY5+tW8ARFAB+sW8XFnkrZxY5J16HKyE9DyfwBG46PtQ
4x40zTE7+u6nGlm8EABkikIR1448hX3cGQdr6Khe50XY3+HgmyhV0+qUYi99IkJnuNoCFGBK4HZu
J/YvJ9ARZxUSMnrqQbDwi7tHyiHuKJCSA1oqFF0wedWqW+C+9oncgXSjYavZyAyT69gnBBtmOIQd
DPPt0Ih9E0gYvaCasNpJRsyy2cyjauRDCtPM8eSGtQoex0b87etwdpzRvY8ErqBJ7++K5Yab+Syq
jFbuY7tHDkkH+Py4r+aMlCcZ04QALOWeR6X45TIvZ7Lcg4vMasr3qbm3CdC6x7l2n7N/zByvY+LG
t8pNbpFOsyawa/f6+IVVSHXED6u1SjTpMrSonlHc0FemVVGUbSIaOMWPKPQPjq+2u8w2/BOVKx2V
LpMVTGJPsRXVl9ax5FPTepiEyAOyL447jhRL34q2JJFgzC17CcKDPto0mXJ6xi9mMKQCWilQEi8o
VKq4NrbgsnwPupwAmzAclqBOxCdr1e/IoJeaJ5CisPo9O17tsmiDRJy04V6qZo/YC69dXoYt3jUe
RXr3z6Pg30cjYhMpcuP1///aHhQ93jFcWhUDkhxzaAFTuAFdJAVrMPXmOdSAUjJMROdeZ/pGtqm2
w8ufrzVDxJ8hIWL4eLuvrNUQ13eGciodnfyRGgQbdRndU+MfTRLvIsnKFN34LdMT/8Oy0fMG+ANP
5OF5awqFJw/j+g7xHL3TtB3PZgN9PK6j5sUI8kkIAs5qUIg6pYCwziat1DzvnzeAF2mXUB2FxvLt
lTnfbELSjxnBfjAUkMPoVljc1vhdBkOQ6jXpcAKR9CtqqtUqJjuIMGg25Vj0O6vUnXITRGYJ3BlO
ezqtMdMWPlRTjbju0wIebEiBZdAoEtEH1p4C1pJAUnENqSBr90ma4ejCivLWDaifsa74m3kXBhRC
Jr73kNUrIVoexGibtrHQh/Ar9pn+OsqvR2wBJqhqa+daT9kfD+GAUelg9o53KLyp6Y9GfeabCUfP
T/OjeeNRJCXcnMywoDTClaYDxdNHQ+w1LLHzvzhvhvSNtln+EanjwZ7uWzqC5gyO8ZcBRmrwATms
M603lqLTuYN6yU4QXIa33tcO3bSZj9fpPylyWaBbayKKRwquNG45gySLD06rOaBtnr57Rfsha4Kf
TTgaZmwkV9xbJjjjFvda7ONA0OBGBHTRcs9Fn5Nb+TajWHyUJTryWMFqAGaL3IXpRjMPFjJw3x7v
VK+IeSIn0IHYgDi3raLDYKbcLyVV8CrRIHSxwV2nHuqiEKsEjD7Q3di8KVjw6K8rb4FPOCjwbgjk
0y5eSm9JO9tcSU+TGLhCHVvciDJt++j6AMnfhejKAazUsIDsuWdFcFVIXHIKMKmB9ZlTHfir4DC4
JfBGf8xCBA18NoYSoFmBLNKbNGJkFAPTTrKzo9hOXxTHDJbBkKBQb0h4C12jXma1c1P6RH7/7wOf
qdOoBN7RINOChi/Gy7k4pWm4DyZF99m26AT4Ij10lTUp+FVYZqbAWaLMffU2qMON7lfDR4W34PAY
JEsteZxWttDRf0WC8yPzAvk467Kxl4umwp4l0+QgyyJ9zfigWPEaNtEFzo0Ij6l+QbfaLsto6xdY
JoLAYPFBVOhTiAdznTmyuMw1SiUP1bOa07SL652BpmM1C0uY5K30ylHePJbQuwiw+wJ0Xg6pSqXM
Tj3Q24FXYh1VZtYysu13dWROP3dxdCbj17C2YL25vVyZ024ciL2oc3OfjHq9cr4zG5qwPk2fbFfR
niPi8MpM340Kh4dAre60C7cyKvR3t86GfUBlEfXUN6El3kGrp4A+so54iN8QHHNIVYMkSSpISU6m
RIvab1Z6lJNZgsubWHoHJFEmHH9tZWFz8grq1DX1JH+aJ4E+bHdKSSuRRQiQEm1Cq2oBrn+QWnu6
f/lZhPg36PD2lHNDjRhcZVhTY6RAnzkrpadFi+mUUtkj/0wPGQYV+jnFmOkXDU8S861pHJn6zo91
eVCkNu6NKHvx21ium1awBCr1lIidzF+iruc7amra+oPQg6203KNZ1sxHCA8rpqQUk3PrxKBxyOoo
h9Cshx7+Y/g1OvguiBTdsCb0Vnudd6vA1lYJGAOvKgtvAdjjmNGX36IsLDdZXYsT1cF/HnGS//Mo
O0kdGqWrxPR1BaoTrBKfhqngW5w2mVtCmEomiVZYZkdiTYpLUsYvQsQTmq0ZcL8HXr/qpzsmtlyw
cYJ03McnVPKiha2ijwC6oiwNNwiOWe8brEbysOJ9RvHJmCZ58+0+Cai9FwX23hZASmyo7R0HcD4p
tyIui2dTdTbU2OLp03l8RFlgHI2uP3RF8jFEg3JJHKV+i83d3O5BPdaetcPo1b/UNvSwDSAkooOf
qwu8qkuSLCF8KLmAMZGGP500vlvd2i7U4MusWPwjHk8PvYz1G47kDfpxulFM2oVunAuwvSw/wlGn
uBXHL4pGd81MG/xvrd3lG1vVjR152h7ezNBaNNNKoWwzZ1t7KZ7LecZHu/8EhaLcNKbG5KKLlNe2
aBbYLanujhUNJ9fik+a+aMnA2KOMQC4mqazAJutL3Kix+JrIVoG/8m1NfEVt9jmrOBq91+9EKzim
cnosBnO3pyDvZcrRxRbr4pStIR25XaA/u67VbJmLR1vWdRmFHxpAnUKwpdfKpZot5q41yY7pdX6U
Qchz1FUzWsy3Y+4rRcUSm/KfefbD4hVHvfmmCQN8UWqgz3KpioM0aBnG1x1ZU6++o/5Gp7rzde4F
SXWFKEoNT884u+ZVbeuEzd5PonrVMOvYYYwpsRvGm1kqolJ1XVDH3jC/SJ5VIgcWoZUMn9EYPze2
Ty04GphTxO2K1ru7Q8UQb6SGETdy6XG6/bQeoMiznq+T+bKZdx2H4vpgZGtTZsoF32ZwafsAKQrU
IiillCOnpV01tbyd3Es2j/54NWAW9I2Ll5Xadi6997Y01piY4tW86wSlvW+AcBBvzr2hHX6R30RE
9qSbc6MIRbcfGpfI0+qbEO5nkSDUTSvlJ3eAQ1/R1JweDKMzXAlZiBejMLypB064ybTonzfxEiTu
NkKH/eVXzquVDeqbrCxtRX6fdYj1oj812ahhPYWMrhe0qhTVdpeKpoQnz+yzIzCn51TgDo+pQr8o
JANS1MjIDvaKnayDqbqOCqJC80PYRIXGq6eQGcc2yWZRV980rUOooVGsBN9FBZbfsgERnO6bxrjN
N+E4R6lT643KAhU7ZpbnHRB9LuhaqQ9os5OLQYsN+rbpLrUpNzwkzuWMEhN+/VgGK67MbGcEFRIv
wWUr4Ftf1Jo8MiFF8z5kVDQ1cSw7xdmZRm6TgjjJTtF/UBQSLalSRnBw9DI4z/fJMUUahVnlvZZQ
WecLyiwhPNbYG958WydlCKtrMALTjOfLc7pQq6mc8hgAKf+Hz6bWqhuWk3IxfweO1NxlNkn6RqCA
K6IBM0RGlvaKiN08MiG/qA1pzdKR+qk3mSJjWxBvtDRdzjDXQJw97Y6sfX0V4RX/VkiQc9MuyZQb
qRzaVKmnVbvGsL+p9Ban91Rnawz9fRBGsEsmjZ9aVene0dt6GWsMmaWtjBfSWJNLJDj/5otnfgKo
NkzQAYKkRvPk1CjQIkbDpeTDydD1kf3aKNww0hS+iFPxZm3foNo/aTAIiDuoLUTDwGkx7tvI6PTJ
YlEgVmwxWJ5apsU0x9KdSy7pk6NWJXHbNAyQ/Q1Xs4VBM9oJyRYaGDukBjw7qWS8kc2Q0SLP20/f
jQVk8F65NrY5aTgQr0rlTVXy5/kzyHLLvLcA5iMvKneD5UEHx+O684ThHn0bZW0TqfVzW1AeCamp
ftSR+U54wqTTam0w4RbFZGMonROyHqsqQZFMg2olMRcwTU2umAP1bRcO+laoVXCWQb7qo1Y8mQFT
JJ34vc1UD4SmVPjv+v+j7sya28aybP1XMvx8kY2DGR1d/UCCM6mBmmy/ICRbxjwDB8Ovvx8gZ6Wz
quJW9+ONcDAIkJZICgTO3nutb+lu43HZjg5qLA3P5Ay+qcmxvlECfGOu0x8+VqzwLDGJpcn3sdNb
7OA4bnXRh7d/3rglE+1R6b7/uQuT1baKZHV2UtCpy1Kt6BljqikU1IDljJc7kdxFi5d3vhcs98ac
SUoc42Xj8OiLGqRE10DO67v7ko40hmlDPgra6a7Q7GvjNMkhkk7tKRY+3t5BPk0A+MU2oQvPW2SQ
EeAhMdt19QVw3vTamJiybVBzxzypyZ7PlReTeNyLj7VobfZ2yTsdNA85BZYFnJanvmNBhHddPBq9
60AWqIkxU5xVSfW7HghyXH2sX2wa/9C0fnzorMZeRJtE/BED22uDc5B6s9fn6VLOwn8P3LqAZ8+m
MJkcVrR9KKTKkaqJm/Hv9yZj4szfqfu4dVEY2eIzK0CyeYgKAduqx/EuRgL9eUwtbBZq+NbQXUGh
53h663YvwhLPLXy8d8RY6yEdyTEVOXpth9mYjj/6Qo+mfHFoPk40v54sm8a6aboV9ghl9yHiaQPt
PqiDfcbReklbzj2zuq6ab/xRt8hFkbvl1JWYmuppPkE5cVgj36gxjDju3B4I8Dwz3EP7hc6R2Ytx
I+etiIDLu1QD+UD+FqOceXN5IIjdFXm//SZMiB1bXobDqHq7bIq5izwTPeiSxrdZPUMy5moIclV6
yVrt67Jlcn6lgEa/lNO+3irBJG//vKfEc1+dbFyvbGIIgaXt45maPhf0A6+BDF/Gto3XfO8qpHjc
o/fMZXy+F837lH74+WgkeWt5X348d9m/PGN5bh5BqU4G+72hdbE3nSnZCDc1XvTYoIeYQpntC+tu
UTbEvYn4c3zudbD0gujv7bJwqoh43apMI9LEmeaMKEC5c4PTd8fbTiHw0baj4rA8tW26iqZ5l/Cd
IrDQ12R4isYyOdka+ItUoRoaKQCeZFsoXoZX+AaIB9e9DK5MqDZvZtQ0L4POCXjW649yDgovjeRA
gGhEKvD04LYALzMZpndhPcqzU+XE+ah29lwX4qigOzbVtrqWRtw8M6KyU1d5SiM9eHBohyx7AwmK
1xm7J0to9XPaJ9MZyYtcjWSBP03GTUALYltMszrbkvZVOJxBiZNz3mA+PDVxlD4Br1F2UJ2U3bI5
tPHT8oTWnSVVpm2TycN/X35QX/UTIvsZxiadt8HBbxY4dbB1nRC5oBD+WRlKZCnkrbxGrns3TFH7
mIdFcxxaZJQl8NJXtAUAXILws4sFcW8ruC3J9KuezZBuVIxmqe2/6NDtD8SWMhaeN5WkfSRKpb3m
7dDddGRKQrxkf+g3I7SGKjuP9FefREaTDOkujdfgUs3T327SlMMR1y0r4pKpl4Za49DlUbevAZKd
DSvbpYXGZ4MSz1tOj0PHerBWSEw0kBdR27XXMTWBDAk1+S6JCNHU9p3PdiYByPbRigbShsKiXQ+x
Cqqqpb+Rdq6/dY8IPxmrdEHdPgAkVM95xlLtY1sJ8Dz4cMTLbnhSqpJWPqv/OzUcbSoNpT7nia8c
eLPmniQA6zJOLMaqITgta4u0qOO7gMbLsoWDDPdXK+0T+aXoRlik9xpeBasY62tj12LPke/s+okz
WEnduGM5Zu8aRzoHzTDym6GAeZX2injO9eFbB5HjR0ykC8X7+4imZQWDJEz78Kk3JCL7iouPxt/5
VNsDURl5SiJzwbVoMjr13f0yqMa0kUmlnFkFsJbt1Pq+43R8zknP8mpdr18zIQ49ESDPEQa0PX1U
GNFQLpCkBhT3HBaCtOBZIBQ5JrIcreQi2qbhF4bzJGNxe1ajmFGZSY5YgwEEMWP8iI9xDqUywu9w
WeGtRw1pJPpTYNLwNCssJeBNh5XRMuGLmGu06MU6ODEnJvsN7BE2aQUMno/I7UBSV4t2g2Dbzofv
hqln2FvzWkuY9LgqC9nOsuxY9lXjs+NCdAgLM90K1Ymv/aBOBwPvKdHDDJGXfXVVfS2jFJ1fjh9e
MkgJN9A3BEMvtuGMzpK2WbPf5eXnxVXUaW14cHplr4QC71OdzXIwbU7MYRHTAXIr1m2ZnqrKGm8I
IlKYTrnVEWwPhrsuey6lCgk9rvStDUn+iw40qGjK4baI3Vm0zOIsqRxjtyiC4cBtwNb4T5Y1Zy/Y
THcDwPVFk99ndqLcW5XWnZGWXOsZirPcdEaNdzz1bwawU88cQJec4fBb7lCyRkFaYrM17FNoKqBI
cjc7K9lI5EtfuCsNYdScRape9TAucFnCzqsScWWILK5JguoIUS8ePLf6mjwsK1TWz2RWX9LrVAbT
VssS/SXXITH6iaOSkNW2u3YImX1g1Rx3hEOGAhlO6ZzJKEYBlOVEJ8fRrBjck45YnTmUmIe0tdIc
EWs/sQZBrjiW403SsuYLBsfeG3gp7uJEA30YcGntCy09klVf3ASl/jmUkb+SemI/L/8B/aH9TCXm
rxjBOSu9HIzbcKYIBXH2TaeHtbal3t46SUuPtQm39RRYZyDN6oa5Wba2XPeps+PhQrSzfGyVhxpa
5VPMyu9YRLk8p4Fxr5dOfeLl4ICBkSS9GlWFly3R3UxG16xG+/tKe810H97VECjHZf1jAOtoTZTJ
kcYFKSH/zLPT0IC/4ey0XkcbaqvNTgT+NapZnWsOSYlxgWBoknMWt96DoETh6Ikhqr50JSAFX2rZ
bTpfSYNEXMoMmcV9FaWz/iSVPW4utJVmX74mkaWfzYa8D4IYw73sLaibhf2UsJbeFw2pZMu9iB4I
bga72klcbbsQ18tXBC1F16/dyQihb6o/H+oUzhY1Aj9Wicv5DWBeAulL7+5kEYRHRRMauLAxeYQI
FyZHM79m2jTepkqao6oYwDZP6lcbPfHFQCK5n1zzSnBmtnfQD6+Q0Yinwqregyrp3k2NCZXZ6G9T
zviSYPbyPoHPuLdZjTREau34Tpf3aoHiWiV9+7s2eUWhW98HBVmbFowOAlv06AmErQIe80YFX/pa
vwOJKl+JFAy22tT3B62b0cvSz4+RDhfTLrP8tTOgKM8DgSI2tqgxvzJkHq+ZIYlaA0dDGIw7fg5R
SRZNrzxqJmJKa5ye0dc257gRCO/nFkJZs3bmUtVdXEhppHmZ1II2mksb2+A26sEZr4mceXJEv6fP
pt6omutcyhFkAwak6K1KUa8W6n2rdfpDXnXRBrufse/m0ZQm2xuDk9fVcFCCZ5l1z2UzXGN9LI5L
9Z4q9CoxkyUGC16p4ydKzD7BFkIjc3ZnZUgwcAHAwsoJmwaOOz0rQR+QMVirz3mAslApXvnM0Qpb
E+kkOipwKfBYl64ZX4U5d7W0e2tKOa3qtX9MBxoFVcRCMndosabamr74zC200s/UccEp8ctnV03N
M8IA1sPznDBvCFqOEVOQIhI8VXTZLrVPkjXQB89Q7fPSEXAhntFsrG/KoW6v5cRpzZq03mO1zpp+
cDn70n0AH2GONHPKSd3nmY/UdRDufCn1Pz6vmq+6ghjw6gZWeS9K/aFQXPU+7pOrpTWcfQmN2EZd
hJMhtd/VIQvuaic3r77vX/BBfgmyeVVcYeKi/PiSVLQFksTU7zrm/KtKQ0ySIS3CyUfZWUaklUDk
dWHrzkUpHAlc2blyatL7rq/127Zz0B7xV31CUgfm3jGMty61aVfW+delUwi28l6EDdkbpDzd+rWv
72SUhacsRXbdj2mz6/wxvDM0gPuDJJmoAqK21eIhe2RdQWMywAO5bNJS46XqUGMsQH5LJafpPPfP
TXXeNOomg7JjuLtuahVA8z5RsZj8NsvBFNElpr3qgsNqxeHjQxca672pGJXdYtRpJnxrAZGPi3en
5lpSBgUU+jnVq5xzXGypEh2tmB3OknmniiueUUJJhuS8qSlWfEtr+FLrpf+zUwTFk2x17biUYkbZ
J+eGBLeSsIQ7pYqf+GCVZ9JvtKP0ycWrTHxFQUfipJPKN7pd2EQmtX5oy0a9aaf0bLAKLddSI5Os
sdT8SBu4fghYSx21GjqkSrK8hnL6pqJPYEOcijJY68m4/9gmIwxhDFFV69Ik1ifukKNrwDyMbZ3D
2wFSoh99LrIG7iukHGW6UQrFeNBKR7kJCNFygYouBeDHTaJQCtrZF0ux58EWheFSPzrF4G8zF6fj
NMBRIHQp3UbYwqKuhTXWua6N4ormXmITKKtHkfOFweDejiIo/LOKULP5VrvSxvgoN2HOFJ8zKJ0D
myjQJm2sQ5iqtbecQoKCLkMaRuWpmc8oQqqcf+P8isSTXq9foWmKrW7vGI3vLc36wWao1pNEfZCu
PdzZrf69CMd1ZzXmCxNbZx+j4N5+dEK4coRV6Jz8ZspRLKApJgPI2C+S9yh7HDmkPYgs5nNlkBaS
W644LJsNkxgwfnNnR4us5zo0N7XanUpziI6CZfpF46Q4IELdlDXXg6gliMqIOFU4HOAoaRWjwJ5R
5+lx6X+5I+oVaKGnZUvM3TAHvrHn41IFpmgcl+XPcgPU9ijLsr5ZtgiOa48TVREY+rTl6slSKRZ6
QaNWVW+LzB/IhK+rQ9UI5VDX+oOhzgPPWb7X5w3fLsd/SfwmQyhQAaiaZzNVrEB8Zj58b0FZOzKZ
wHc2by43yLMM4gABxhkjgcGuxpxv+SqlzXiJyf+++fia9S6/2bLyjweXZ3QM9G1mIzfLVpBQXIwd
iQrRxExW1XKsdUNI7EZPUVQzm+w2SOxO/sCYQqt+HnzLEVhgc2IeO+UoMP7oXpCFi5GE4I5ExeRm
Zrm7DlsnuKZki5ztEvgkAt3rsiuQTbdjPMWffn7G8oCh5CoKp6nYLfuWG9QRdwbGWSi3ZQr8U2vd
fQYMb6g0JpjAybwJb6ZOlFrm35AJlp84/I4KxilKNof4EEnaTM+A5wnQOEY54G5PuYoVZRmgydG4
LL3uWWGmjXF9MuEJ4xisXk1XA247W0hQX6VeVMf+UQ5h95Jz/egq8hKi3Lkuwv8s709+zfCAr5J8
dGuTZaSutxuYig+2BDjMmhdJIHSaAtoMymvwzMfMt6Z9ZdVI5mljQ6ucb2LZ/bzXAE07AOTHOOnv
al/rkYtzJV7M0i6RHcfJ7J+jJqv2Dukiq6roh8vH9HQ2yy/3tCq7qgFTKpMF4ceuKCVkdqJY27RG
pd3Mrwoqrn+XLyQis/Xv1FJuWs2Nbpb9y42iiIgKlBVsKXyAIBEjCFVELs197TlMCuXAoFJ9U4pB
7ghPR2YYD+mX5R5xFdnHvY99GmdeGjUrNa+bezOiy92w2Nvi3Io+Y0U+VLqo94x4VLSOcqeMefdl
ilx/lkKP51yr5UW3nc5LjEb1zKRCueBPX/Uch8VyQpcxGhjY3dR06X1UIuHs7WMmfOfYd6Z+6eab
5R4mnuxilbuPjSE2LuCBCCKKkLhpi3s2MkqXMA5clks3rx6Tr3bdFxfTKdodbG65IQ2Q8cwkTI/G
X8m8XlefR8u1V37Rmqd4cJRzVtaC1gIhEmPaPU9xrx/0qOEMMTeVwtykv6Ojsi9o9PuoEvfSYroV
NqGPi+Ctlg6NfCw0+GkC92BEt5yYyxcTwbvL9OTDpm+l1v00pcG1r7stcXji1LNUq7bayFWhUV+p
BIgKcSmQEugBK9HaiIfnG4MC+rRsAjPlKBtsmBfzvHbIk69BbCRb161QrWvYQ8HOElo8/3CVaeGp
k11/kEx4/tylu4QyLoWwWlkY7OZlHzJz/dBHdASXhd+yr08cMlIBVyDGIW8Mw1AXFPohi8r4RqZE
ptI5UgH7WcbRNzHLD6Rprz4GdMs2Jy46tSp/qjwMzb1w9els2kFMM5eZhp1yzcnGvjkaRdrfmJCy
603jt8k6MFEfVm1/BwMsvSB0vnPGVL8Y0lj/ssBlyhhvp7t6IGktjFwYKvMMamnwLvdyRx+xSaC6
0eabkeRqz1TdWftVzuqfrAooYvzIfsBDqz059uxONN0HM1f1p6n8uVXMIyVDlcPZKr4zuYK8YNvB
jQimHDARm6xSbrNR2Fd1LuGywjzhBvAf9KIKjkmOsDD3Z2BkFTs7dCn1Oql7beOnExYSqc0BaGpk
bkWqYKSwCsFCL8OTZnTWz22HdcvWLE25Fl3i3DkZBV+m+J030NO8W/bB++wPKq0UYsHmfUUwsKYH
HqnGBZp1Lpl8pFdjqrA0G2qwTxT3572+V94dBhR7pkGNR0vQ/RIyjBY5AQYsHORtEJensjeK1zGz
Ha6X0fQQORN8mLGTWwWpLH0Iqd4ieEUqUGmoVw14z6lr3SVZghoTrTchSlZsEhpUocru4i3yQfg2
siQNCXnJyZ1vls3lZooa6PiTfwfUtj+7rS/hSnOP1EzITaU+nPwcuyq7Q3Xoz4pvIypZ2BkKIRhJ
Q5C2WqHpL/yGTJS/37SJrlwiwGjnlmkTYZLQImf8XV4OgOeRMwP8Ft7HmdcKi/NEr+1jwYU1iGus
ik1sWXK15Ofux1lQyPperFGQWcdFQlMJFgSCas4g2O++IZ9u2Z3InGqNKsPtxtexoi5R7ELclxxf
68JxMBGag3q/PGDNpDyjau3Dn/sGa7oznKCjU0mQGwIjbV0Mdn2rQ6ZbRbHwjyggmnVSEKlIvpz+
EvpMmJOsf+Ri1N5ZGWm28+6aNGRcPjjCEVZvda6mLxB4DxqIgLfWpGE06k5wxxrKRu6T2x7qn+St
aVAPcQkNYxRQA1wYZ4aLOFS3u6ronGNtzad5Z25Qkv76oOgVZ1NrdF6NNiBSF1eYxbDSyYhGCvuB
4bZpMHpOCA4fKkrAwMAFrlfJnbDnQZCeK2B4WNk3OGC/F8lj2LbaOwNGNJ5ZWKMOLq2N1dKEhpxT
nitKtA0JX/0T083ZQ+hq75P8Ajwl+K4JB9tK2Xz2M6rulEkmNqdkutcJLd6EBuXswHRlx7fIPfuT
pe1bSIxHprPDETiLsidMdECkbFW72CfogVLMYfgxpPe2pLoLm3G+mol7ptcAPsNG/VLrGlPtpH13
Y7IzQeSEKwNQPHo67T1Lq2fiAJwvauTTEWMS/Bg5reblvhve0T1DJcHi9WxD0DtiuNb2trzkheKf
lBhJ4DiWxnm5xzJcPweEBu2We3/ui/66L0hM60gzkxzcIT9IOlh7M7aGm3GwibOZRPYUMuFGDOAn
34CvMygZoEBOwGWCZBBvFL3DSlOG4rbSrdsYP56Hpkze6jEDcd3GzcKXxj3SLw/24EUcMqSBxI+h
G95WGI5HE0e807TDkVYXgGGbdWqPuIXjX8UthNOoLd3gqlYcutAZso+5H1VPr0TK/aff/uO//+vb
8J/Be3FXpCNV5m95l93Ro2ubv30y9U+/lR+7D9/ZNOFIYhN2bMM0NIJQDIPHv71eI+jPf/sk/o8J
ILm2JD4sw27BAijpcA/Bk+gCYsa/6pZxcWnN/9A08oE6rflmOQRtuGZQPpo9xYlTEj4VVn3rZTJn
M7LzR1mHkIjMrPnGUMDrhir1wi4oLxYDaMKsOrocqWrfFso0w7jb5rWpsG42RcUF1sAMRUeqX+tz
gQexp30tCg2aauC/I0u8G6I4ZjQcNBPCMzDbDv75Dwt5jHwPrfYfmwDq9dOAROfjUdNuMG8ujuWs
6OHQzwqtRaYlI5D9KO1Wy+f6H3/5YJvlg/5G/AlqcVoVf93878ci499/zf/n78/5h6dcIgLTmuJH
+/981u69uHnN3pt/fNJffjK//eer817b179sEHYbteN9916P1/emS9s/DpD5mf/TB397X37K41i+
/+0T3uS8nX9aEBX5p58PzQeU5vxy/M0//udj8+v/26fVex7909PfQRn+7ZP+O20elyazg2nW1YB9
f/qtf58fUX+3bcviEdtVXU5/jsvvyAHHhxyg2u+G6goeEwbuPcswP/3WFN38kPU7umahu45hOSpz
Jdv59Mfb/vm9+Ph7/evvifjr98RmBWabum3rmkbgj+bO7/PX74kOGLooWypID2hBsBf7bP0N0C3A
EC/dBFtn/cvn8i++l0L9y/dy+X2WaZqOJUzd0IXQ/vr7xMgFfGClGR+CvbmXp+QAMuoYeN3HgfqX
4/TXE8C/emN/+UXzG//lBMASjJAefhGa/APCDw/l/brbyh9g9b3AM71/876sf/O+/uF8YxeVYpLm
sVLECjE1vbm99l7g0PbCLdy4bdh+C9asBf/9++T4+eVE988fKEfKr+9zdGr+qGazMi7hARe+dkSU
dCJhZSfXyj3UFJzmh3ivnezDv3nH/+LI+csHPH8iv3zAVdjrqG/nv2R9sKLPzU7ZkAm3FXSxV+jH
/u075Rz+T2/VEfRhXEMY9Mx18Q9vNexAU4EeXDEa00kYNxzDBJqmx5VCYLlA8oTL20FOSNE1zXE5
5N5D6IfHlQaK2z+HzAfdTTxZ3Y+kB4ko7BwXr0Q7sMPrEFGajx3NGwJzSgz4g6BXwdl+fI5IH3sS
ZSmOPWYWRLsEh62wvNFU4jJL4xN9AlkaXMn1ozMWzoPSGP0t6rLg1rAC1cIBO6cvA2CrUOsjEwST
GmkUkVmXNdekJ75iBUMe4ivudwyzY2OOB6Hb2bhqOrwL69B14os0iNy9NmHbfWt50cMpzqfwJnZT
1MwaCYtR0he7NpwKL247s4SQHfXmqiDcB3NIrmlb31LjA54eY2M7IyKhHLdNnFPlEhMUj5vODHGB
Zq7o19LUG5MMDRWhRB9rd2AxWBiMmo8KqyvHl4EocbhtXbnyI8p7K2iPut6LE/4SeZhxWe+mM/bw
brJyk9Zt8phh+nqYcPyTXpcIlSVHC9JkXQ8yRaLqgCkNhHxgLiV3qmzdi0o/+VCmClntdmX+EKEq
vlajO1wmqBGXsvdJs48INClHqXqDopJpM0zduhJdla2QdruksRb2oZ+M8o6+D80VgmcZd8nh1k8T
+4lsBCpkK7PJPxicDfBFA1cf6SZVNFjHQE4FIHYZHgiPC1+FgX+sdFXExWlqPBcRcUceMCJJtT/G
90bZoL4zy6J/bZQxji9xAdIa7D4Nh02Xm9aLQQmHB8WgapQolnTPnGI04Hw8ADZKRJygfjNZVOdJ
acbPTVZAh+g4g14BOhlX3ixhic0sNQXhScYHSqP6rTPRcYNeGxNSec0pyXYlw5Z8bQQT2dsVCs67
3NDIjs3K2XvZ6E2vb6Aup+9WjSF2pY3ZpCP8RJ/s4Xwn54gsv0pb64oh7K07+PZX3Y/TRxqG4S5q
GQBIFQ8maVRGpd+OgzFx2PRkLAM5d7LgWCYaUiG9zSomd0XzmJGxdD9pZpOx2FXVmPigzti1maJs
8XyXx7gLofPTMlEhTRl5wsK283/wedMkZSYlDgXihlNCI9P+kiArSd7Djvn9FkuZPTxh6FaNbYJG
knRz+N4zEKjoDRLBIyJ24OBjyx3t5kvlxNahzCQarUSTO6NE8IwsaTAepexn/nnYymhdtszCGIHI
+NCoXQdEQGKjQofVUXMgc8Y075D7W7bV51ztKFtHWt5EDCmxZ4UiKteW3nLGYJ6Ghd4dGoe6PnTe
QDXr4L5sy1hNljqQ4FElhb0O83ayX+JIzZ8Now+fMwtpgkOSeFPG5aq02he9bQBuCDW9i50ue6Uy
VROqzSrajFUfnQfZtje9K0qxZZ5X0PpKbPIio+q5FZODgKMo6rc8i4Y5LX2sb1LLtre1RQFi9mN4
BlOE2KGEBwm2U5HvquiUG2vQ7Wcpk/AY9GX6WvpteDYcSK+ymoZ11pDZWZGziFwqaDaInGoPKGhO
A65Ap9WGeGiaNGEMYLHqHPCrek2VKZvEgG5rCaOfy317j308ORlpbhxjEtX32FvRCgeiPpREg28d
OqqX0q7p1E9mchoTW0dgYBeHXqtb0lMJyvTz0N00AKnSFT+q4yhO0/omk1V8M7UhpjEk5MVZB9i1
7ZtqvDgBgTJRVxae2fQW2X7uhG2xqIm7agN0L45GCQ5xgKnztKlbd3hGRgoC1fB1j+MvJ/qAyNR+
W7v5cFQtvt5ILS0zI0pD8+c0YL8YwUBE9cW0y+Kg6fwmq0ZRUpVq+RJ3irJx2t7fDCg+HhHcJDdp
aQB3o3+06aa4vKiz4SdSZOM1DakiPmLOQy+MCJ+MEQQrPTDiQyoi2ih1G+PmldmuA+G+NwccoJXv
GHsShsNH04mIGiV0dSfwye1cBDQbCTv4BKknQPdk5x5EYgLCR1N96Eda2nk7SxCr2n9joh0ST58T
ecxnh8Uw3Iy96+79pkYlQPLhmREiSDlsMCQfwXfT68Q6dziM0TpZTrpXxrD2GDaLq5P4+juqlOLY
FZnwkrlJnQVt9hLHpnXRbMV9mxL4YxIk6jeN0OZN1DlcadOBwFqVFCFOZtoc3ko3ceysTa6J4VW6
brqFLjV5mtXqB6NWh3MbV8nXKQrFa2tiwURYHJmvhSnbLVR7c9OpPtoP3w7PTtl1j2DqyjXpULkn
477AvTZYhC732Xd3Cq23IaQbFTSY2tFB+ZuWJeu9LqzwUoyx/c68gqtV4yrjPcblfjugfvEE3aq1
TosMQltK6NSEm9+tHHsb6n1wsTthn/oCEVel+xIZv2hxXiZR6QVjx9U9sMOKRVMqSLUmQ2lVyG64
JaHbOocalhBCKTvM21xViBUmXdALncC316JWwh1oM4RECSsdvnA2by015axa63o1eMBjFdUHemgh
Nj+shuSamLEfnCysazdOO+gZqTGcyQhZS4iDx4xZa/4tlrFIW5nSwTOKfgEsdx829ZsZ44xfCQek
Bn6QUMHPxxn2RWV0om+d3OXgD018JUxtzUl9dgsSl73CFBBqMqfhuGwI/FJXWVEKHRmOWYWe67d0
6lddWuBUipxZ0pgHevKmDHIAVxwI66nPKtSDTH56y/hGxCCmL9EPNJpQcneaF1SB1R0iwXzjG1K2
UX9wdSc9dTrfH52FE6meTaPeoiMzkRm3EX2IAAodzYHiTrG0PtjoLXR5B1HrN/T30y3lWX9xdTrT
pL8Ou7HtkX23lXUsFdkeI6NGTJUM72apRXfwnMtHe6DHE/hkN9M5mgGYmO2xdBCCq6rEohq9v0v6
XH43Xdm+ak1EW3YsRmtnt0O9HTVZ3lOrG9spMuV+NEQCQ8HAZRD40zYqJVfXBnWDS0oyQ3qkbKR6
R+u2SUZPUyu5643BOmn9qG2rZpSnukfN2SgEJw5FHuySPCbth4Zhdeek+Yj3JczWtR6KdZzn4x7t
1swECO3nEnuzZ5VF+52LV3PqkNUEaFmz6pKk/GkM+mabtoRQFtXAXMYqraYbQvXMtcoqbb8UEf+r
dsL/rFdwW75DRanf39vLa/n/QcPAFL+UU//UMOCkVmRv0euvLYb5f3z0DBTL+t0xBWJHYWgqfYG5
e/XRNFAc8TvFumGp+EdcJNAmZdcfTQP9d90xoYQL/hkIQNy/Nw0Ug66BYCTuavjKNH6y9r/pGvAi
5jr91/6azaGJktl1NF3X4LjNZekv1V9Dux1TAxWWykzjNsroN9nHGHZNmt2HZU4vlQGMUIZ846hV
Yz80pezhGvpKbd6IRBlaHC7yVpTVj2mSYK3lj7hFWXc/mC7wkaz0Ze+1RDb/yPRJrLjgYQgFs2aP
V1IQAoIifV/ND0C/ciCjeaRp6XYSammulCZIxk2ut61EFh0HXDhmBNxz5vRpA7giFoP2Kp0CUHiV
uAxhqHOsfl0OqemixS5TzihMMpVVlIugvtbkujeHYdLCacXM3dffZKF25Q/ZkCC3M/WIBXjPCgyL
qcJkZGW7Eo2I3wGtu8oyJpkwz+P2ChugatZp65IPjNClN7HNKnazypiGN5ugUJFloh+W2k7QLU1X
4WRZMBKqDjpAkrhC9eKacKG1gQxAOYItDJFQh9JKD6GRE38cytIvGS0RB0geYcUsLgnsDu0i/Uu1
hk6hJFG2GdFZUdO1EP8JY+vj+AZzBgq3IkzUKPimNpn71WZqThaotDj75aziaHWbAdrWoWDErSQ5
0BQfzS/EGnQFAJlCVZJUrqS285XAlR6YgSZ7/yv5qlGuUtcaw7jtmtyPPxujiIBI1WYYHMBbJYWX
S+LN1kajR9k+Jala8yi1Ydz4zlBML7VFxsFmtDpGllbeKoIlNIHVlFEupLErBFMBwE9r1emRK2AF
QLKVurqyx8IMN7khM52GPwTcDVmuGpmSYau3QMImzmJYidH7g9Ln1d+kDVeUUyZUP4XCjJCE8Jmp
U3edPikJcdlBKI+wChtjMwVZlBzA5MfGUVr0h+8Nclcd9Ai6SD2mtXp46YxpZBQd5260Uh3FOhgN
UIx94Oap4emlOU9NcdP96AmEGjyI22QaHMgbqMIjB0oMxr2JSFSuHLKlrugILZ6UqODBmxQ5zV2Z
dX636ZTUsbBokOR30DO+Fx6QZJgH5PqOPdYEIO9MWUCw2AaqfIOQk3oqZXJ0AaoWW9LBRhBbYV2P
r7bNjPVNlLjjPSFlVJ0mUfGxT1Lp7BPKKt9/DZTCLR4VH5nvtnWjGrlkU4iXTiHJ5HPYCE1SSnEA
yHsWA078jdx5riFNw8od0YLrRus8UIVz6GFUmCcTfolNVrtbEG5BqsFAWoVq9u3G0gFZ3MN9TMND
3ua+eadMgxKdIXfxnMoiOnSnYmN3NU/J1IhiqcvixCPmC8EKdaAgR1jz667YqGjZ1P/L3nlsSY5j
W/Zfes5aJAGqYZs2N9c6YsLlHhFOLUGCBL/+bVb16pcZ9Tpz1bynKdzMKADce8/Z55yPIwcQil9o
JuoEYtxM18Oo4+IRHZ0Ru7K0GZeMKu4mDo4WGh109l0Oc8SYi8JbI4Ga6fI1aY3rwEpAD7YVdTBm
Z+UE1CDMN3tz8X0yJj+WKszFdhmBdu0jR1nk3ZKy/RWGvMDQJ6uaPFRXjW1FhADf9xKOJuYdIqka
cyH5ggYdq9DCO+iG7/zNLYglItODOciVHcyhfe6CdCi/zQwWnR17dcXh3nNi0M9FwtNCOnfb7bNA
2t3naIs5ea6GPkQVN8tQdbtlQviyRvc5Y/9YMX9UP4I+DJ/t3C3b7VL7ySVxZkfw2LbeW4yV0yEy
h0Dps6p9Rl6I4aMF+XU/6f3o21awV40MWWspgr+hlYvomvWDv51cmrsAGAHx6sLrHiOWmppHL84H
xBlJM2zKwe45FCOVugCoxCnFutVnO6dQxQUkV4qlv9UgxF23vo6Hmfm7Z5MOVyJr/ZmCxPv05t7O
Ntpv9bWEzNPvcktNT71Eu2d0PN8rzoTjJkVHlLh0KPJY7cg6gu+/jIWIb7oyBf1pyRYEn8OgJN6D
yWFWU2pJeLjn2iQ29RJt3CZDno93xl6i4rRoQndJ8nBtMx3zxEd6vgEWzBvex7EwrBFBq6+IRy/r
E4BE//sEGiC5JkOd9tyJ567vvhDOWOZFtWU1VNvBU/hs8yXdk+r0ErrxFrvvavR+xEd5mSO/w3E7
XQW8SQQYuc9zFz52gSQ3XrP8BQ6Hz1xO2WH2rAALcUUGkWrtky2t7JSgtF7bV8PeHpM1QcR7H2rv
XrUhytzhIWctxGDGQwONBvsNQ1DuhygxTgzo7JzrooK5HBgxnUFY3TGxfu2L9MlzTEhTpfw1ZTNh
JErvFoTc3Aj1C1vhB9q1u1ywMyHqILZTDFeOUkQXSTe8tqdevgm3FpuidvQVvvVTrdPVHrzYR69j
xs5qRl5LZ/Usfl1KE6ogpyG6IJvTCGEKd9PzgO+9eUjeiS+mXcI9aZN6OHrEjl6R2hIdHbdJHgZe
0WQH5qzwNuNUo42jkrMPDrajo522PxOEblCZqI1K3g5cNP5HZhUAIGcksQEvP38ZnVo6Vuxj9iKR
PbQDmWsAv6qyZoxq5k1fJNljgzITPap3W5bx8MFx5t0yBIXmdICnCipBlpb7iXt95IVdC7H0I2o6
5w6yIvCohtDYKCMLByZldLC93v015Ejol2z6CgyZWJFtciiKwRU6BVDqVXTjz/oBhSuVegOlCPu/
OfYNpImhbT8oqOSjSWklgRbCAZ7S/G0Aqb2bwSou9dJ4pK/izUBdaW0zp/40fa82a2r3YnWM+wH/
7RbhxFTGVrKB2Mj0X9s3ZVlehw4Oh4VlExBGfkCO2yEf93zCE8MPuDYERdVkL7hLH20NlM4gWQhQ
ViSfiAzzDBru0ywx1IzZPZcOMS3PVAO4AlFe+wuAF+4Rpz316N4A2bz2i/sJ9v6UdxCZXFXeZB7W
QRnBWy+grXZpvi3cnha2Vx8Q7K7Ik/OYBD/koOjbaarvKNlE8XygZDykbooNNK0+cqvAjJsmP/HO
O5t6ppdB8kx1zE30TnwQSn7jHJFH+dtE0APQ+TEMkm2KlHZbTCE5KG7zyPn7qVhzAdseT2hs4EiA
9jOhusy0HkvcV1sX4PCejDp4r6kmhtUq7JNlCV5h3dJcTGTlH50aGCUT8OgZPUfz1KS5erOlq58S
MeDsqtP4KUNHh0RK9P5Z0xNgqhGbgV27doqVUcEpKfCjQ9XkIbMB4aSXSMzyOjYcUXU/jh+jbueX
IMNJxH9S3odDOJAN6KU36YCTP8WJc+DYHf5qAzs7CQ5Zp9pE8DyrJXnXA5CewhSE0jq1/+XLsLgf
ABLtiI+DD8BZtJD8WJxpm6WHCjcsoyLuI7JS5NyMoG5m3RoIgmVsKpazpVGQdczSH8qe4IxzzTn6
s7I4lW4lBNRuF/pkEe8lnswnsjcYQ7R6CMyZ11APOz2Wfnb0dFbnV8JHxfe9KbNguM6RmCEYULL5
lq356L9CNFQYzJuyBj/YmQSs4zZqesvfUksnJJiTqP2QlYo7zUiwYsstinAmIn3OCBnGn/wwgiu4
qQP8ESbrB3aCVl7ZpqOEZhoTIknNgW7Q8Fexu1lah9zorKQi2i2cLdUxUOMAuqcfuQxYX6D1DxxJ
I9KKqRk2NLUdWCH+G3gmQnXdmWQvP2ImZ6nxbqKtYq1Q00WMw1ZTVcAOtuaXCkzqpQQuf8rVAOm0
owHgTK11qEBX0YBkK24KAcUgbjDI57lzxYLwDGElfZznvruvaY3AZDX4Yw0jn17bQB/tdwhkDEu6
NZYuJ3O2keJ1ANkEN9jHtNk8VU3ofE/dFt5oZbM9Dz19U6+bTo5l/Yq6mTwOR380S/A5aTXv6cmZ
qzzLSA5BdX/nDdVwqVo6lIpX9iZ1Q8V2SmeYCcP00hoT7gYIbEyV2upriUpzYBFftnmVkQGIy2St
JMZVHJV7p2HtQuaytx6pKOz9FGlUvdRPHB1pLcuoJVU8MBzqKHts60olHCk3tnArtghlQdwW2Na6
XB3rDrypTORN2dFb74JAXyOpg7PVh06Bsq9Jn6Pabi7e2MYcxYvy6NZteRP6MQlow/SzG1BOG8Ji
jlkdz2dSEkPEbMMrK0O6UhEP5bpdxBhmK+n9JGF8K0V08vCpEHtMZL2TPSZC/HKM/FZ7+ml0JlbL
rEHqUdBei3X0bYgBgGUMJtnmx2hfdhD46sr9hgaAfd7CmiH75gp7O1n0KVm0tU9dvcQ+yWX+LT7g
294aXjn7QUZSIJzmBGebonmrSd4Y/BuSwD+Qt7zLmmNDzlQjhlIV8Q8HR5/BNR0np5k2MeCpkx8l
5ZWHAwj1NhuLSx6CKnNgz8V0O2P8qvX4E4qRs1mm9oaT183KZbkJMg4BIiYNxy8kJHDcEHQYQcIX
aPpd/1wEeKqrYsELJCDrDCGraCKObUp7c8q8M8ag5yHJjqPP9yCNlpozwm/YW7GkT9z8gIbVHdDb
NKAWxwymNDVikrEG5n4Gorcg39VJ+NLMjWjADfN3Mfu7PjDslFNGlHvbv2SJ/zIo2KaNyQi9b8bn
GCTyWESktttDe6znQJ+HFFNrzxILTrR8GED+97DFtwW7A0aWmCAK9EGZld9GmiwmVAzztofAvlc1
sR9tZV7zfLy2h97ddxE29cGiypvwPGR9+dzjZmB6AKGlSZjuTrW79+zuBwNuME4hYToQTZzZfpZ5
dI+09spN1R0CVyZFOUFRNfTSthftIZ/q4eQWrD+5a9G2UF1Ih6Us7rGKkL+q+mLr5y4BdWU1BteQ
fHz+ElNWJtDmusn8alN6NfDwEXZ6DEWVMQ3/KGXgMVr27eIFd9Kos5hrvk3Yy61nqFYmO7xEjXeQ
tpHH0mTVuUf6uXUp0eKyMrvFCV69Lmq2tcDtH/oRsq/pWifljSkqh8hMccpF8upJw/QRaVy9FN9p
G9ww4n4rtXoxRQctYbGYWtuE3POCnVjz2lNICvE+AEC542g0bVW9WPSCOaUalpfNzLXYdODMWU6H
qV7Ndf2uKONn3cwMbTCdOlZ7XSUiepBOE5/NyJ/sSsy9YGbwySRRc23bVsuUMeuOnQMLUI/B+Mpp
VSQbYgIqDoKkcvSKgImt00kPz5A9k7G16KKljVOpaptH0Pq3y8QQpTOtPqfF4CTIdY3OKEbb+GMA
PDbuw6RdPGhxIHe3Xl1gS43Sbp43unDA6mYxqY+giC4MVB2OMAwaRrpVyAR5iSDif1ncNLIH9LxP
hDR3lS/x8jMxIu0xMiCtslaOhwQzCzhFrU6eP1RfpWN5VwOdjPNgd9Rc/prh5Y68fxhVDSl2iZ+F
/E8UapuR4nSLlzm8WCA1j5EdaibKZQxbfLFj2KPREuXigqRX3UjXGt8rx++bY144LNkus3XnjI7J
OWZYHS40b6YI0WUJ6xFOAm9UVMT9GefewHhUKNxhrn0HxTa6TxHsZ49tPqv5XA6LuF4ymeIvWAhJ
JwWFnLRktm9zhxPN0Zoy4P4CLg9TJTpddAqMs/Ep6C4cIeZ9nw3zVxoT4ERZ5ZyKpXFoHgrMD6GH
660PAEDg7ySBeTHXmVM9d8JdLq3rJa9lNfko+vPsLult9eT0oIIXIlCy8MXtVX/GxWIQMfdQObOY
CJHlwP2mkvbFh8knOvEWmgY5J8Sghc5LVeUPMPbBJ4AVBAp0L0fI97MXkn3hkktdHYpG7JsA2y3u
qp9l3l451Aa6t75XMyHCjAmuFqxc+9xv3voKi52DJSoMIR7grpY7kN/1FrPISLnHeHdw17wT3weG
vnLqmVq6wWgfOJzeoKrgjO/n34ilvEY2M2zpMzZYsMYTaTE3fgE8IfD2Vj+DRw2B2REVFG1JqG0e
pLdmTDe6YNBlQ4Gwo2QPfgtUZ0jdgIyB6Mc+EFeoWbO7iMoA4qib55yNQMgOhkgQBgd8O+k7qAPq
BvtkNJbXyCqpdivbvrVs4DZuoW90RJ1m0S3msgCbLlILyk9zPcr0FC76SRQg+5L2gTkVPh6LmPRZ
lie6bgXRbtbFjdULNntgMoDg9rEfRHvfwkHgS5mdCa8kazSOz5Pfoq7xrftoWN7U1EUbUM/PuWD/
le7wjv3oLi/Qv7V0WbboNOFH2O4xz8A7ZOVwi3uanS2u1qLijtbsZ6N5noP4Nkirh3x2947rHRNj
HstJepuqbvWmCljXx8IiDNX9tFBv0ipG8eJbH04UfkedsBB9lje73qIWbor72AQIjg14dfu8pOHb
PCHGScoXVbonGqaoe+BGpthql4m8QlCVedifFtXk5zh23G0QrNzX9MtN1FW1zDdl3j0oz3tg2XkI
CGhOgu7L88qrhh5AIjiAFJW569CJgnajMjFB/6WLEMiz0K/c213Uh2zt4d6NMebTPX4zYf7QGYjz
sraI5gMLsKT30Fh+toCyrVnw+qmDN3Un1TS0Zrm3nhC7vKl2eoZOq7yEE0f/6FodFeSwX2Zxdmng
S9gEkyufygy2v/SQxS6Ffw909JZO3U1QkW/tyOpHYdnvpZ/eFaY7jSpio/ZeWPOZmAMSWt2UA9SD
8K0d+00ZDglsE23TbA38O4fyjmrEMFyMLbEh6cA9DrF9TjR+iyJlg22doH1VODBJJ1D9BuvhVnbt
C1fwDjXC1YikaAjnU97YlwhxBLbq+Sr3S5CK7aUICWiT9E4WJ8x2S4dbfTY27T2RvZG745GO0gJt
SeQKqUjPdBc3k9d84Nk/cqgExyeOS958lgg0aIldJ+X4IzPgu6RbPhd5T+Sc3GNvucsxFnclsgpD
YAcNwl0BNpbz6ffczx9IaN6WC92XavgIJpjqthfx4rnpeoBTRzEt2aaijip1d0cI7FvQZs8AKRAO
MbA/pU3/q9EJLW4KQY4zzq6tsnNYl9WWHOLPWcWfQ+EduiR9Fir64IeSzpsQDaF4MNeTElbBlCBN
OufbubKYiZdS7N2U0AzPbZ9r0sv0XDcfsvKiK+Bh/UatZxaXUNqNk9cPc4EFNcoIX5q9GcXCMt4H
Me0P123us8kcassiCDDDAE1GT+GrV9lM3t4li/uAquZn0JI2OqpKbtueJDRpJY90f34Q4HADasWi
bsMxTW7NJYudmz7s0s3EANajW8RQczwNoMA2xhsfxhR/gmqS52HS77yq6SlroyNavWdkFXjUS/y3
5N0eyD/T4WGu1XSFlSj/TAbX3LgIT6oN7InM3XVuWHBLKuxrcauIULFd0Ec9LQFGRpyH7G7LUKD4
IbVGxUWZ/B4mlnc2rcOhX8SLvMajGzwxr1keZWOWG1FiN0uVT7NBxuH4RFqxc6aPNV9Xvt3/yOhm
oYzpWsbqkR3rQzza87eBYNtTR+F/iZbZ+db3sv+grfKpO1g5brA2XXQaMxnx2MVTdOWTrkCWmuy+
L91skyrrOdSiPtbsxk3gldtAZPtkGsebcOqCE4Xondfa9OxHQ8yO7SybqCJbldzWnYPaaa/ygBhM
l7c0tlkG/IhGecRrQreDBBXXf5CFvIIt8MTcj8cULSLI2ELcZ0IMYGXQs9cd0nouV8p9AkNOXEa3
WfVkGzqyj1ZDuCL28V20hG8G8RQXv/ju58Fnw/l4S969txWt7hg1xm/JGj0VNqqi9pk//Sx4N5jL
3z3VHBkkkasJowx26GPsOJ99J36mAYA2f7F2iC/Z1nXxZgh/27aMS3Z555LQFnPUdphynL21CJ2Z
vq/BWOwwWpzLcXkOwH7TKxzeCbi/DhL3TmnndsAdRSiJ8k8ITQDZJo7a+Wzqm57cxo2VqWyDTerg
kOkXRNmpsXIW+m55p3cB0KH/KAmoBskF8HhsPqFR2Lfg60+OlE/xjN/WUnTuZ1GeAVWfBQ8dtiq5
SWfOMFVs9yePRsV+lPhOMq/N4GRpcyT9syKQAoyMabqtmVtaZ0yQvtv92mIAC3/o3Mr7BTsIVqUY
nc04T925TNz0SaA1ewKWr688l5feDaf5LhxiAohRDbi/fB7kHcOg/I6xkQdxEGsbFrAOI2xcpfmT
7lwsdLjaLyRHU+/hUrdYQGVX/mJWR+IdcAcbNghPCwaYtavPahaW3XQPAdCjhT26e1FVyWtiZeIa
7lRKeB4RBie/mpHEsfn6t5DxhjNmK3m/Uq1307SkBU4u8qvY1Ge8kzKfSjrsfD1XLN1OZSimSkQz
expZdGcaFI8PROsQDgoMc2hZIwQWwXqm37EpbeOgGyW4ukP6uKnmKP/qI8zqRtQC0Y+qH8u5Bp2E
8OpKNMY9RZFVfUGESS7aMd1D7EQ+NEd40HwofruWoHayzT2Zhs9FCBcDOVZ3jkRKugk5C/tiiOwX
GmeAKFgBnXdRrH6atkdXosb6dnAb6xg7ejrFooE3I/v+0jjMylRSB8PGRJWAutT6hyow+b1lWhbi
3BvcYctVGl8q0YhXf625VNhyQbWgWKjJL+PI5WW3emrlWY6kR02hn11oXtlwaJhGbSqh20OI9+Sl
sFV+9iZn8Dcp0AwUZyF7ehbgTvNb8OqxRQQEHr1qgoAyyUtnUvFVeZAK4KoOotrKIQIxN6D7YapQ
Rs2jgxRplUol7gbfOlHgJnxxmNcQYJRM2XegBulr4wF8rRg8tDuGp3SEimn5mTBx3Y0dEbX12tit
nCTZhYXI31LyhjiI5vZNXs2Ks2wYckaR3p2bB9M96PB82ZUtwVZ70u4Q64wzSiu4FCx9ofdo+jvQ
QzHpp4GriLKEqIjG1yLNAfa8wjYxD6caY2cBFJ5+3QblQr5LmUWWj17XedUBa2ue7knmrX85sXB+
knkwXZkkKH5JctCyHRFJ6js56PoV8FHjb4amI+hLLxnkmBIRD6b6Jf/u1MX8vU7txsMsW+Bd9k1k
qQOSnX6uSFLkXeYLUDRsQAIpzE68EzSqW6CpnO96h30i0CLeOx3tTZqQiyn9ewRprAVgV3pAoU3K
Qa+zYyc4G8ChiMNoF7ayIDCzSN3s4sVN9BJSqzc7I0uBngIxfLUfV7slqCMT+YcAnSLzYOCCL+U0
DMWxHEcj9q2IhpLYChqAG+XhMt1nyPiJh4IoRCCkYcK3qYwHoSbpghBziGvKKwfW3HBA7z580oBV
UO0cxZRmHKIBD6Rxu/fV1ALa1Uss8F1tic5qcBMBNiJs09vMYfvbEa5wpAMcOKfAWPnyiBBlfZrS
dsXNoP7CIgtC3PkJU5MJZWiRu7Tx/XGcD0k10kUlJoVSln+JdkOg1qUNFRPhsRlBRsq9I9mgdwof
gL/P7bCuLilbbsiYCaHoja+TMLtpZvrAH2Rnl97NhJZ+vlGEaH9T+QhpPm7dktmIMzrGbJLOw0yG
VINchqFh0BJHv9zaeF8jgdvkBWp4cJcom6uHMAXUtFU0i7Z5jwZia4VYbvcBahEyWNUQtkfAhjD3
VJwUzd6FUNOexwi0nrRcRhz2Yht7V6bLSzxFZBCGLWPUSC6sGEOR/SCRfSSGZIgIvt6UNaHrmwo8
0qMzcKC2m6EaL6Mrwh8MOQjVQfwDtXqMYwQ4tk+E1oGMquImifTyNRQzRb9vI93eWTGusaNdWUG4
T+eyb3cWRmVyyGH0pLtmqtpricBtvtarZOTIybvP19IspRjNQyUuY6PolvEMeeYwGbSmzcaP4mW+
ltbYBE+BjklPnuasumvpZ2B6TJBUbCtINf3dCNVR7E0kECQEIw2eo9aoTq77wYq8y1hU7X0wx4vY
Vq5zGdhmJyqscQaSxpmvv3HHRHOgWSxoE1CKeAwZvE0Wx3pyR7dittuOy5kv7QYtFMKRSUasxI7P
QWHvaBwrBx1YDspEVDXRvs6V9SNt0Q1et4hz6Hw4mnZSE3f5z3kJ0ngz+I3YwpLkh3ZN+KBJAyJg
KS184PsuKYRbnmDakEUWMVaq7BhsWGum+QlpkEoou0z+Ei6InB9MMpWfUELVcp6CNO2ewQ2RSzT4
FuW8rRIEwDmHtvi19N25ugFQlA0bzV+ZGZilqyAe97DiGKTr6ltgrUcgSXZmzilchTSoXeWbN6/3
7GxroyMN6FTnJBzCQktfOesSO9FZaZc8+LW7/Jy6kdzEyo2R3wxWtrwXuc/k1MR1KDdq6MdPp1uq
YgsWiZ7hMAWyX0FD+ovxJ/FATcpf3LfRAknWcQLxCjK64vgVYOvct3QziI3OtDXDetKEloLu9IKj
HekEmFga+gEvWKorzuF5nlyVbm6+ZIXa4Sz6UoZkBpU62pQG5t4lsJu635ZTi5aq9nLw1DoaUqTD
Ve6+ajlJc+xk4Jl94HrxR0qTd/zuIdJQqEdzl6g1IlZYx4N+isiAtBoaxlZl4WNfsnoDWjEU/wT6
PNa6t29NA56eCBOr9nbK9M0I6qVEZ8NiTkmNXKWEjpM7B1ZDf5vZGgFygZ11NQ5QF3LWq4R37Xdz
1+/IiS7VVSmSCFAgOH0g0TCrih2plA7jfmb69W7MJdN4L10k6eC668Y3ZpjhR8ygkb6qU7o/3Cqy
3uLCa/UuMqWk0OfhYCLQwjA6NHruvQc6HqLY2p4p0nMXq0Be55PV38m8rcHNZoSQMsOWvbsdwMt6
Z1baQVyI9J5aRPg8/mRYJV7HHtcsMRxyf4QzGlgYDxoRCyRlM7HvZcK/uFS9U0FK70zBfDoMZ16L
Vk13nOnwnwslEHpltVX2eDQWumRO2ywN505RpNeK9gjejtAfflQk01WHuosTtVWlEQRYMUjpjkYQ
JoMbJ7EGfs0y/Rh4fiKaazZMT5dAcULvkmRuj05cxJ+RTCzo4H1ShUcLSGN08LXN2HfJV1l31881
57AxJaNtyrA90WDX/U0XEay173LP0+yA03I3BHqlNKmV+dRL0yM0aRGiUEE3dnbVu9Uw71HNsHKI
fJDqvDSDGGl/9UCg/RirGJ6Mkv6dpCuotsHUDPqoOrRiVNwlA8G0oTm3lW7VZvD3OvQCL0WDVfBE
roaEVLeim67K3PWsdCUhJbxMFai7WycgjfcoiQEc1yXFrVhl2LH9vzFnIkT9g3gUZG1gewFSVKgf
uF8j93cT6MqdMroQULUq+zEI6QCKrkMeWjQK6bMdIw2XZgcrGU2R15MD8gex7f/gQl2Ngv8tXv3n
5/vCxSPuCekGtkB5+0fxKh21dDEen0+k7IJjMdWnAKbQXtrp/Os//yhpBxF5IWhyg991slCImSql
Kyne7ctb16Y4thCv7YqkCB//+qOc9Wv/+WcRZog2GJGij9Tgn574P2hyk4w3TdP+ZMtHMk45ujFJ
x2EP7k1n2df5qGhCYYRrcOOQkUo7fDPavv03Ft8/O2HXi+uGWC/tyGbhpqD/zXjLybkaeYPFLiH6
77PgkKi3c2ER6dCV9QPclHr5m0/8swV2/UR+K7yeELiD5wT+b48ThWqc8X7wMxu8lU2ufyGEsXcI
ct/T3n4gd778jx8g4UmJcVr49PJC9zfva18RDNJpQgYZkdQ7jofLBtxegFZPD8e/vqv/djlDGYQe
PnGCmKUQ8neDtkZ7No0DmmIn797TOcyvlpE0ujChqm+gVf9Lkv//NE7/2WTLxeTDpB+4kiS2SGBd
//O70Ym0zb0EOgO+TJHvLcLAOgio8fh3VvD/4YNIY2F35KQVeDwof/4gwr5Z+ueGoX1v6yf0qcDh
pA72f335nH//mDCk0+Z6iPckZrvfhOqjQag+Y6QCGOKJQ92Q81k4smB5Vvm2p42zTXpIjnyJV1Mn
8R5VBZFcEupmEJIBH7czw+IAKOVff6/1tv3pXaXA/OPX+u22Qp/mx2ov3xvyxV6HAlHAMmJjTlqC
IrzFG25ITMvvyzhy/+aB+rcLwnrLbeWVwcvkiH9esD+sEm3GbF+IoqThIerrJjbRvcngVf/17/t9
iZVhGElbSEamzDbtcOUA/OFTcPBmJQMvhzk6aoU+zFYyMn2tkECh3V9/1HoH/3gpZRjZrhfhsQH4
AfHjt9cfIX5qkQju0qKLIb75gwJ/HYj+IEeLkintipPp/ubn/X4ReedDgRXW9lyfqyV+e3h7gbqd
6j2n7Yzpabf4RY9of26D6W+e39+vI28H/gp2q8BF2uX5v11HZaN+Ud2YHpzZuBgNG50/SuBjiHvQ
nOh/Xcr/78f5Xzw0/5cf8292nP/dVxA8/uTG4b//lxlH+v/wucF2KB04HKz57Lr/8uJI8Q8J0ooj
jIgiHkHBQ/J/rDjS+YewVw+OEJGH48b+byuOCCGC2DLklZCSR8eL/hMnjv87UINN1mbNZrvnSMWf
+33z6301GCsY8z1dYHvbJT05YtKEJ5Dp5R51LRAeqm6abFj7DdMTG9/qCiMEFeC+d6lnXcDYm554
Jyu/H2XmnnHTJHddlw30tgTDujZiLtBPc/TSE/ndk1dIQYpFZw52FG/VTeu1yYOKreaO+QXNsUY7
6TsilPlEPtxyPSEpXQ1mSXtAsCe+fN9BxFnmxVNH9Nap7DAgJtAB32uFgD+1wuiC6hGcuhmq9BZt
b3VMXAsmGs1+bzs6FTwNhQpC64qIelBut8lUyb1LwOkuqFWymiAKmDnBYL8P7qz3dpjeei12d1u3
r76fE0sVNOHW0PBGhOXn9C6pOyjqmSt+ysZVp5kR3byzwrm6B3qY+xi6J+eM4sGHqwbaVrvC3NYZ
ewdDDCYgVcvZv4YRQz2WBF8WzZabFtLLvTZGXA347g8dUTv7BB3SvTXEgCNcwCybPtTVwVn3Ja37
7GbBV3IjHSjVyYRtBd26eQw95NqJXdGMKpFPb0Ga4AJiGPGeZ3F46+aNmrfIWPrsIIVcyS0TaN3G
jrtjWRY91KKwu8nLgYYtHbXPhdTCp6plPdSzwhbsQPIr2rT8oP/im3PRF7R3Wq/O925rdWfPnax9
ylOONMBVLzDs0+3EEOAqCLz6jeCU6L4c6Gci/+lRNveiQfnWJa/UVZAgpkY8T0GV3PneMtzNjV4e
0tJL+61XFitRd8lfgL86d6iDvGaPK8n/4jp7/dYfOlQGaYg+j6gcMgQm3FRE1dbtZu7JXN26mEG+
ZRNOsTTVjPlkrBE9p0Q/Rx4yQI7cqyTayz4oosoPZYfqPLYdzyZMtmDajMkS7TDzoAYo7dk80xsV
H0Hi5W9IywypUnHe/3AMyhiTF+lpEg51mhxKGy0/5SrqbWSxuWyGF1TM5sN11wF6E40ofMYlueQh
04rZ1csPJZgo+SLgk2XSqnuKLNPtzVhH51bHDVHGKU64Vgzz/dT7a+xpGgztJnOm6ZZcXGu7eOPa
nHNyQnHtji40XXK1bXzMV7tW4SjeGJSFw1bosrxHsJ7fZcWwfGKgpYezpGSkrFyPU4CV/KN0Y0k0
krLJgKmFfHTp8v7qfae77ZtpPGYxY7pyHqxDTQ/+7Hl+sQfkXN5QJYbvSYykHR35RDJWjTe9nTgk
wg+tGpqnVfwxDbbxIdC28a2xx/KIycW6z8Iqfa/LlU7B7OcqMQWClZll8YS8ybuY2RspnKus2gYc
s9ATFWiauShdi0AsUp802bBQW9Xc7T1f6EeT29HRDQONdwA/y9Lo8h6jP6KYmdiF9Qlfxitaai16
wljv4d11pybD9ScqknBz1ZM5KVCd0GKuo2MUrXnhhR5P2QIana50h6IkC5LraUBO0LXjskPCST9v
IZCXLCxrv9DK2ICCTs5o01x8FVOPqmNu7vO0qUEK+tZ59pzs2NKCSDc+/Le96CZ1bTyH2wrGTr0s
89I/pbThv0Cgw+iynfEKhp7HGmP/okQHzOKT/utAIczCdkWWNuD/3SzcLiv7jlMlgTiVTYJmkLpn
gDXEjHUJA6EyHfdVH4O/QWzEx0QEWZGXep5Y3mn0Vsx1yrpGitIwtH0pw8mcXYauG6Xr7Ggv5DDV
2pZPJHDMEO+c8b6oS8bW1TzdqqYOz1ix4w05SyyPZgw/tCL8z5fzeMc7gEACed+5SrruvmvNfPwv
9s5jSW5s2bL/8ua4Bi2mobVKnRNYChJaHWh8fS8gq6uYvNZF6/mbhAHIKpIZETjw47732vR2qmMA
XeozU8AxhFWcP7lFnV5kPUrnBTJjFHUGI9hURcJZ+amKyNUqd7JDx3/GuOpBafth2yuVulcQB2Uz
w0kFlv1KnZlKOwi+FQn33JAUq9Bo2p2J3WDpaEE3HzxGsFaQePvCxAUgXOYxToj8Wkht+2prWgcM
WeuOme4GB6uriIzB856fnCrxolmbyj6s+tKiK4oJlTZpKEv7FpvStusSlRGoYq5KYVQrs0DgwF+N
FFDXc+XWNQRIIDOppRVxFoA4KlhG66ZsjR91H+JNaCWgp14f5jyhadXE4MqT6DUjqL1nmMscYuX4
Ac1lRfUqeel1SbsNjVxCiipS5med4j6UBez+PY5+7yGzyvCltXJto1lO8wP1f3GT6yF5JwZMeTMl
km7mGQKb5ODUZbG3C9KwNYaTBw8b01mOHW+nSAB5R+Fa9oDdRz0Iy0WDXudaf+c7nrmh/sViCyA6
37voBxkyxwICeddFb/hn7GPQ0KeTBic9NoZAJzto8oLWD/EezFdnaumCzVUH/aKTUD1DPiEjZtDF
AtWCgR3H9Zdub+QPlW25b0nhp+VM6yMibNwQDGjbpHMU3fWSZ93wYqlqtaDQem8SAoHjqqm0pUe2
99IUXkuCW9oeJbvW7lqMDEucE/aSJ6S2dIQkk2iQSfeNi1ZmFql5hWJK1KCVDKMiB0Ak1odq0oQv
5HFJrzLI1W41PKTc1KuKonCTil5Z1GoC5CpPy4c8ymFEKcx4FgYQzlepq9t67hEwch82pvtW1nrI
V7tBRWypcoR8nE7xMRoUdZMlBAPzbw/JGRLDCf8SEa2ZlGwUYVBJeJl/LdKge9Fiy/tgpKOdeAcJ
MMEBt4ljtd7qUWfi6ZCZl4W1j17QKVxHQ8vU92dRF75Y0t1nkiD6GuFZqm2sQdAJVbTYQGGXm+si
R+7KWEEsnarrEO5bFmNncgZcow5WfPrpupAM59EqITmT6lEdUxpK87jr6oUdpOq5QE53zm2l+pGy
49mnkZ18VIakl4e66bMr6p1h38U6pAnyjM6xb3HvG23MxE8S9hLHT3H0GvhQkqy0+LWtOic7xo5z
HsZ2KdgrWtoJQaqzoPXSLwzmjk9DEgRXx1PDNSHywUeo2mOUdEU0cMWzJ84D+5DpQVKixM2JnaQg
PcRBat0XwPW2oK27h87tUR5rlQELwXPb8AERYr5jfFnvfGI2Pvm9kSqHup3DkrEKUpw946PDbXMo
c0U9ZRq6A8yehthpjZe8CyQrb7gdgyWhT/bSC3GSdQC5zrpjy5uS1vay01Rw1JojgchUhXTv6HH4
MwgdKlc8UusUUukLgAB0zVIVX5FZSu+1J9cPoao3JjwnM/XxiagQYu1ARSwF2WwvKeTBzGxkN3eG
iLN3f2iMR8QWHZwQ38Q4yQ6y33lRG++CPMnWQ5l218z0yMwFLT42eB00EKwkw4fn5DHEz3540nWn
ODLWY5AOhurNjFq1maU5XPbG8NujaRv9gmm/9jrtrv53m/k/dFT+baO5TZki/yi/bzWn/+drs6mw
cQTsYNmOYcjIe1TaAV+bTcf4D/0rlcR7C/idxpbv782m8R9IkGxBabjQY9agK/7DfVDk/ziEaMsO
f5bDN0A3/392m9Pf/0uvxRoTeYHOAG+06GdbgCa+t3XSplLyuqq6VeYV7lruK9ZLO7RpKUvRX0cJ
tjVK12EfjjBSXYNXUGFln84SMbCWCaIIJBRtNGyc0YxLTKkPve8iOQBOQk0+OYYEin9Q3gpGFESq
oK+Nar+Z664inhlIvIf8qZ8y0ZBOaXOvSJ6z6Lyy+Kyd+qemVMYTs5r3MpWvUdo3Vy3ypJVUi27f
yMGwd63GWZWJ1l1VL5LHHZ35bHj+Y2yNCcIm5j7Er3K3RzefLIRWKnvMjcpdFTW3aGj7V6a+PMcl
BeBda8p3sl/djB6lpVvZDU6RPH6C0ZQtArhkK0NuBNhkS1yna3mm/kTYQ7nU+yefccNdr2X+nQcD
nF2Al/iLNCIAWwo1bQ32mQi78YhUp+Dr6J9rX0eeoVGnVh0KSnB40QirT8OPUFedZwNK/2a6XGJF
HsgMgWzHrBBgRXyklpXX3njUS9pfR9O1Po6UcXvjHGLj4oCzviu1Orln04VruyHvZzotE1msggp8
neKk877ymsc0QBCDm8h7nY6k1pRefjmKukeregnUtjx744vmxuW5KiQUQda4MR6vUTMdfrm5Ll89
wG8QUPt7m3X8vjLeoflLK2YklZhje+3XNqTA0oeapMVpoQebRBGrDqXLCxwqdMt4hWbkbml7r8pH
EVO/T7qkBGAncOsnHRLtmrBk9tPlngluuYeeIXDLh9Z8+oGd6r2DFgGOXW3zVG/K5D2JAvGc3ydY
1Z+ZGRZrGXXlOjAiiTx3rWYxzZQXtnq4UQS4Qddzr0GPHxgtXHBzazVfZrpz86JG3Q5ure18g5pz
OpqudeO1cLzmdaho0Z9gz6RVc8pspjyiiASayOqpxRf9SgLNYVt3oJ5zIssXNZXSsaPyObrMvRf1
QJD47bcfy001annwF4g8N1A0sW8OncBDwSgVQIGG9j5W0CUR1yXei0xb+1VwkXSSwGvCwbvB0d/M
kHraNjVnjLduViVwr02d1UuFxsMNCAnxyolfrqbT6SVXHFIx+91XmkpkKvaBboH6QFcI7EO+CJnh
b/MEPTY9IYeuwXtltXp0jFg2COrS83s3fNWgmO2lwFcvWvihhkELh0z5UadR8tR1JnexTbhQTlTX
2hPUTa1a8qQmyHb+lX+nYMI0Abdc4aLRNCu1z7jWrTNjrp/NGFcgyphYMfZKQdDabKiaBnUUFOu0
1Zot1Q9HbKVmKgTYGakTxp3pSM9T2JecxA0wl8C5dKYOztKOxYytGcqYoTwH44s2RunadibtxuvT
2XQ9y7cpuc0La4ol8SLuPaXs7r1xocyKpDpLzG6pasONxSBqOf07ZX9MI+KeWEqU3BsXZPsUBq7q
ebLV7JSZmFtoT7Znzxn7p2tRs+NpijErUa6DZoPWAwPv+K8KnbJdVlKtzsPKSk6gvbHp7CB84dzo
RfKBuH2Ro9G9Fw5+6KC24Ym0LiQBfUDMPr7EuSMORteafxj2TQObf9r93NJAg+n0jwRkhRa8/tsj
qIJxqCiM6FdtohDJ4drRDkzdXdqX7V73zZ+kTa1bNzE/3TR4V4ZUfmg9KVnlbdvvynI5LbiKgkO3
Uf3ztAbH5UghagknjMz0KnTTv3NpWFxtDASmRtoaVMyFWofmSQvkeGGHPiG8RimurGfqBdxnd1ED
oV4YdZeXSt67dqIcHIqwZdan7EU1nQm2lTryASkcCT1jrnlVq6QdjkHc1meum9L56zh2tNW/r4Hq
92E775cJ9JZu9DiPYeru/DZBsHBNFF6Oo0pG3oNaJ3+Kcrd8j+r662C8ghF6VJIXHcD7v36Oq+MJ
Vm03Cy0GUTPMbA12f+JphjaLevbGtH9DfAGzKm5/VG2RfJAj96AiKHrofUiKoBeam9J391Pwb8RG
bY7LQ//THIa+/PeCBOgNsyaVPjiCDGNqj/+ywFdWXkbwGo01EZm4vEp06l7ZxwuNXNwPiG/jlxVV
C5S1LhqOZanXR1fGOQJ/psO0pFaSdpzWGx9Hi977/cbMzZiWANIEvEB2A/uA9onkafltOkp7NtoS
bYLFdJTK1dtXzcC20oAakiI3GxqzXWjhD19NuoXMN+6qxf2O0glltEFLhlSO8Dkx870GUeoW67TK
MpXgEQjFzyURMuuAT3Q5xXkFLXtVUpTD5b9/LexxDP/tNrJkAGIKAwOwgqZqjW/sr2+c1LN9VSJM
9lOMFVNI1i7evwcll/ehU/SX3DDqByfL79iuJmwwA2csYlhHSEpVY+ioldG2R9+MuuN0JJwWjrjc
hbuufu5lneZzyW9le89oa0hiDyVjTmQUyjAvGlZyFT/Lw5Btk8Egur1M4oOmtsfGdRflGBUdmYhG
tyjy1bVmVCRns6diMSzvaOrlL3Lo72u99M8SbMktskhA/2VW3DxJsmYl2tkPgmtnaRjHSJARQdrw
7r7+3GYwzzkEgvtWr4bZkOK9bHvDuWZ4lbAfBPdmZAT3hVV8kK2i4rsbCI01ALGsWN7rtZSPoIdx
FUUVa85kTIAHULw27qWo2FpOCZxCDSDDCoX1IVbIe8EvOU8hBu2sgofEVEBJnS1uYcOjYUwA9zEE
/OGut8fC5vvHq4IuBRyvUaWr6oRH/+XjVRpFbpl7k6qtlMUhSfvuYJkWzpHxKE1CsesNffHPpVxN
CcoKvWTO3BmJiI/xdfocBt37GdvkQZjupz+uV0ateZtWxb4wnTph3WyF3ryZYwQP8mfz2OD77K0j
aDHwr+PVwU7FGhgjBsTKKs8szXjQz/pYA4Zj5WeYVynIwWB5ebXrkULI8+kwyTOgX1T9C2wNhxjr
2Fvmoi+MB+fTjXjW9THpyL4VAKXkVtphMpBOTkxWL3ZB8zXwdBKyQudz8PtPSyWiBLoGMm8bTRkY
oW5dpvEtSSQTeysvQo+EmOEXhAbnZyVSWvJebKSSswyO7rVxHUp5QVDbdE2uLsg3y7c0t2mpAgR4
JuGixJmYZ3f+UORLJXW8c5CBnkmKQOx9TBW7oc+cP6yA5n+t70yGGbJbusGmjMH+byUu3RLPsBQR
gMCppbWKqPrBIK0T42aLolox+z2IB0qMTIHxj9BzMZ1KQ8EmjMf6EmlZfsnLeywM4oq3tNvm6tCG
c70z4AbXFANNN/A7dDwVJSKwbdLEe5yhD7kZLPqxPCJh52co6Lpin2zPTqa1iy7oy8eYCdms9br+
UybztS/90puZnrdTt9ODRIz5Z9NL2JrPKfnWqyQEflrUVoFQ0exPTt32JwvujErTWj5KCeZggJrR
UUZZ53SdgV1RrdpVOvTVTJGtELSM5tTzOBUA3YYPROjOTyVqL72qJW+Z6o2mTiN4zHJ8MGmUt1fi
Q5KVhjXpqAnP2VgYuTb/vtBa/30nInKxaE5qOholNGDfF1r2W5LqRk20BoaKSayghZqFSgaezHoL
B49bYHyZrocYE7pH23ZupBVqT3XngSnGkI2ymgUn4zafFQ42unF9DJCxFqYmPZFmaBDi1EUrxfK+
rjMpOAVOFO0sXygnMvmUkxWp8ikpMhKQIk+sph9M16afEsCtHuP+JhqsTZac35eeB2lDT/kgcMyd
LNSK1H3ZzmhV95YV6ichx/67ZtrpLO5a5VqHyn2b9incXWUHMzu9DFH610s7QMXKLRUEcuOsU4xb
uI35DQwi0PQ6Qg3a2WtwiOUNPa00t1PJHemI5S3UAeHLPY5iP623BPoG73lNIGBBnuWpKNX8JKKy
mpe11//hpnK+6zsomiyNScDUbdEQDf0upRNZx+KfKeE6SevoVKOKunOEp42cYrjH0/0RysHrOEeD
nkxTQDj5R93c5+NK0Y4rRZHktGa1RltpVcTOV2e0W2LpcXUoFJIReqj0VGNvwSZk3CCCq10q1dYl
+q2VqRO6dsieIicDUpP2+ZY3IH9io//ailw+47Wh4ZHX+ioI5PDmFD42OSYu2+l0eukrpLVZ0lws
3GjzzHCUZe4O3nF6gbrgHdeZ3e5ttP6nuIqNO7B/fDt9evbA9+NbyxN5bVmFuvY6K34QVfnodkTU
4R1IzkUw5CtzqCke+Ho/qfEYtEgO68lUk+zUeF12KjT5ItIMbvx4Nl0PNZcHYRXXmLhICTNt7yuG
lsaDftdm6WuQZsmGcZWjrBD1zstIGW5RYb5RUqQnaD7aQ65pb85ADU2L9ll+RzulvzmirZfqIHU7
Hzb8zcmlP0i1JjHP92epjrYCyCaCUdpov6+wqqdIpKek8VobgEU65evQMGx0QtGeQqbRwyNDZM6d
Ac4w7lR4AHi6dOCS+6JqNXBNXXFXOh1IELPUGAgqjHQsEzZbIjMQw0kS6Y53VDMnaGclwClA59Q2
K4mW1ikYm2gpnpRVLufdvFTMANMb4xV9wAQZDar2VFnkEQmq2a80sr4K94Hz8u+rmCL/d73IY42n
DH1nik/0Jt+XMZrkft/WPrkFODSWjUIUeael5gGy1Ws3noVjyDM+GhwBfkSyaFHJ8sxt1X4zPTvq
vgetB9VypcIWLiBnC5rqOh4jE9e6YUjtsRRjhchXlZmUPywgfFc3POUDTxOOhvHa1PZIqx7YmC+s
U4sxutCa9KLZmcAn7fTL1sv6V634MEr/eSoV6TQeXbymsyhwPdZIkZ3QqOsLIEh4Gv6+Jxwnaxeo
+DtSx8FyQ3jJX1Dv5Osyr/tF6jEZE4OhwcpyPW2WS/q1kJ1TWzeYs4ASKmwRQL0NjgM+KAL5X0Fd
ZUdPSIVVMAYYX/r0mEbqW1gUK/wKOYyWQt4XU9uvC2rKn/HZkNRhNEfw463kEgySocRj5MN4R2Ei
/arVNSmr54YLsY10kFHw6mIB8tRFrHY6zxZ3PthjDqsD3iNqxzhyv9WVkxPZC8W378Ky7++9hJZQ
wdP9hNTB2jFkCRE0UNPB7cKNNi5gU9EDUCn5w85D0UZB3vf7CU0rpl9FVW1GTMpv2sdQLduudaNs
DUamXrkYQleCnLwFAN38Nr2Iavgp1QOGaQ/HZSXJn5Lt8mzz0noeZGpyDA1Luw6MbTzS6b29RYft
lNcyiw/3HdJ5mbytEiB8WVVvoOPyUxTXWzDsxWGqOi0kDrNMqpBBEcsys7oixX5U9c2qazNpgyI3
XNZ21z/XEdO8r/VeaOlcSYr04qZKepmO4IUSuWEH+iyrg0NWNMnMaz3tZToK+1p78TGr651oDshS
shNhhSQCiuB5qnp9p9KPRUkUHzKCY4GT7SGpcvThNq64NKajOKC7XWEDeJ5+GBVlsDTHgdx4SWll
5KxQ6Ve4s9pjm4JkYjZ9sa0Y3qrqpSe9gUzu0rJYdrGUXDQi1w6dC9TQRQ2C3qts7oVWpSfXKu6n
s+kFvr5CrOKdF8PXSolkXUttBaq3zOK7KSnWjoRmrjWa6+VgNDvXpG0VgNtfQJ2Onoqse2aUZe9Q
GrkkvHVnp7bsZ/aMySLriZbrbZqKJCUXCzbR74EtkiPtV5ktL0ep2srrNtsE6Fk2X70qX76XB82+
WIMr3fWiXGWBh/MaT9tJG4jDwFnhzqYgazeVlTHsvF5Np3QiNjRdjmxlrXcyWpg2ZNGfGszyKPT8
9l22RzEfvT9EfgZf6rGQ+GWfpQekWlSDoAsHmHeB3QexR1tjfq2soyZp1pEh+19H07VOd4j4ZPbf
5tqD5BovYIqbUzGelY32IoiL28dOuGlLz7xDG0O7STTdmi65cVekSkloJiivVi/kRT6amzc+vUPQ
wwwiWfm8WccRtkJkHl7n0B8FiPd1ZCc9zsQmWKek8rCe1C9NHeBeEkOw76PyOhi2vs8MY+CrZM2m
PUIru5Coxs0D/c9hxrD3msrQhxmNGmsJIdoTXWQxUwmtP2J8yZ+KmLBxgAgPDeSAvRWL9VBXKO1c
2zvhc/YJgUjKxcAMfKNryrD07ORBRgX9Ph6QOOtsBjfXGVO353Kom1s+ePklzIcPIpelQyRX4ZxE
2XhjxgYivrHscuTnjOjjlzDW4k2pEJQD0QddAUIWnmIk0KqJ9dkZxqwJDfu+m5o6DskyEHrTdSta
HMpdru1Faz00Y5Fn4AtCbmVSieWCU3gwfRaoT5jat8FA9IyvhsUOmYa3jDXYOf/+lB3h7b9+m1Bm
80iRx4k+SlO+Tb/tFTwBy8tK1Hqn8dio7kLExXdyaQNNDhh210MzA+ptLEOnAuY/Le3TOaxmKgfN
PDWayX/n1dZSDVv7DFV3JZQShFcU85iCwLhw3fTdz/zsPu261x441o9e6mZdLncfFlLnGXrB/lIx
EOYD0DaVnDeIKvA9B+GQfODJJ+4jeZVDNo942OR9x/SFOiC6SaYrPZgkMUiD5h2xO1O5tnZGCJlc
xGvStbQH0Vdk6USSsjV45/CjOhs6SwZiKOJfMBPLi+k0JvjpXDz9+zs7vXO/3Ke8s6bNdJXGLrIL
qpffyhdj0LCu6Y26s1lBIYkKQ50XVhA/eW7z7GSe9KN0GOEAUHv9WuCifJh7uWXR7u1NaDr/90jP
javvBk+5C/h8jtMcArXcxFTNP+1GgNDz1fJcjyAhn9YCOhQFuV7DgMFr5b+OfK55vgxoVs5MWE2d
kxCnkQVLe8jkVwOZ1dRPjX3QDF5hw25pYmuv6GJecY/MJCTB6Rwd4tqVa4S7hrYxfV07TC++7gME
VT1mVPBQF3HYM95rx6eKGd8nZtodgHlWNw1YzVE1w6PS2uVNyPYigzZ9KSTqBoWI3X3n+fnBCqEe
DHYLPrwnz4n5j024a+pvSiMEpU5zYTE9WqYXAix+GrrdbNk6oMFlmdlEZlieu8oCb9zKj0LKQO3G
CpODvKpXstc0q6yK/IUHpWtvRfmj3GUkHDul9phE0gZjbcE+xAEMaEXOzGCbyK3J9kdi9nKoBXCP
CmoVsu6/ld+Xr6/Et5nh70u6o2Lrodo3FCwSsoWr6PuS3vYkpRp9oOzYBAIeys0azmPusFRa1Rwe
kRYdM016qBwpPiEP9ufshwkJB0g8C0UtX/qoxU6IbTBvk/pSaxnASXyNH674SGRc+XKl2Js+CfpL
MzjZLhXOqyKq/oKEtr+UlY5PfapHmJjP3RLmaZakT14zpl85OTdPUh+juiF3W61iGCI2HgtTfBL7
tCAUKt8FGMevpV1QRBSetKEDALOab1xnZs7JzanCM6JTQNqJW5dJ1snqsBZ6iZO/AH8NFnnqkRk+
5pLkRVGvO7n353ESP+kVLr1icH+myJV4CvEckDvhbBSbYIOcKQTufbRMZaqLaw+5g6y2+uz75TYn
/erB7o10R+ch+KrPx+t9j1JJ0j8E1RlldPVJw+BUapVzZ1u8lYg1mW1HGjCugQpi1ua1s9AU5wx6
uV1E7JjfbWS1qPWkF3YtoNU0DNs2aLy5FzPlr0RNFIIzytTyYdh+TdcNP8q3LJ7sn+zRWp75VbKS
5Y9KHdfXQm0+szLovkwV/09Hlfm9mUATFoeASs1oEsFBX+F3ib6Juir3TKejGsXTrEbQdHOHFCkl
QnBVA2Fd4VBr51Ec3PWDU1zUrEDa027SqPQeDVAd1y4392mjGY9Y5NVDXUKwzcdTVU36jZcM1M55
tM1Kp35qWWbIldV/gpk5aY1kvli91c7DWKaFSZ7qGt8/nV4XNlpR2SmtHQpTtgvVXH/vC4M+b6Je
xLhe/31WJqr6z1lXlC+N51WXJCyVjdkTTYA0vX/W1LqYYdn86WlJu++SFJFIpZkHuuED/Qs/2bIh
QP/lCHAYBeU76df2PLdC81GHxoP41+zejaTZQcPv/1CnTbvTf5b/6SPQkcrrpkosCsKV3x6sbpua
dZMM/SrOnB8klvnH6YW+9F9HdAhXBKtsgtQkNKzRHjyoqBs7kpsb0uoG8WYSfiYK3Ulq4teesIMF
XmwEck3AWI++ycJTEPEOWRTOGilsqlln9OLA9Nnbt0MBeCMuD1EKNwNRar2cCno9ch97rbFOCNTV
B8uwHpmOWKcoc0Bvt8YITaJW9HtMjXYBAJaC3AQclxWRcivGF1Vt6AGEuow5wB6SeRc8En5UX+ke
yrdKFCHSSKwdZdpW8z+skub4jv36jhroqNFysn1TNYZvv6+SdW6jIABXsRLZObXV4cmB02NNtzlp
k+a6L8HSQNkuFsQklVuyD/InzXFfoOxo50zB9AbLt7cTNPMmY3Pdkcvl1ElLZG/tVnH52GBU3P5z
3UeZToLW1heIbhoyjlYeuYC7oEnbRat28bY07ogNy+/qpGnuMbgRUJ8aLbFaVnMfoSZeFEmC/DFm
Y24iAD8GMfxMJbLcSyYP9pFfAmE42SUbOrnKwsdMsRYGAossM+ludKK6MCNZ8fFnc6kS9OS0oLlv
CnMsn9Xz9LdK9DPnYGUQZo//CMnsjJmiJJRJdXezBqQTmRVbn0Lf+oWR7VuGxAt3/GYohS2+Xti/
lYek0IpZWFVwMtUG5rDqsFjD/XKKYlfaPbVcpVv+XGoheLfswmDNGPFGbUz1QbPdZoEGmwyXuKde
BOG2SGMXLuI0hu4gyB40Yz/Nr9vEQzzV0TEbps8sauZ5oLpHwro/GoqlhyZ2LiAwym1SWh/Td3b6
+d9n4UhNME1XW5cmsKvepMNe50H/6opWRQ7UB+eyVdWzIaDtskwSgmbn5ozgyGhNEJ31IPlAUP1c
eTGRrKx0GJzr1rPkl86nC1EzOaQlcG6p9PeQPMy5xIP4xXF5thEWU5z63tQ2EYr4OWPgiwYj68Vo
YlIFWds3038bKPo8MHrvJkJzK1VZD4RqYHA97h26hGz7Ik8ebCO5lUPczAstiV7K9nFqT2eITldu
10YbEr2ny4meBltH1tqlaaO7Bv+QE2EX9M9Kk9HMooI9Idcq7l0b8pCaN3+oYa3fnyMG4js0D6qC
BM9GgvdbDVvnlcReMHRXSUpqoRAKk2Z+j1LvvZXeeu7GVGL9qYBYNt1IKT7er+tp5IVLgiCatUk4
1MyGkLOdmnIJi/0h1PyncnoATj/FAybWOgwJPNfDc2e362mIzi2mAV5DcJaJ0t2bdSjPhNYHH2VG
pHLCA6dzZaS4dfFa1HhUsG5oa2LV0gWJsEfeoeYyfYGQAx9BY/1y1rleuusIfML238cYdWmwLNAv
A94fj1CTZLegC5RF2krZzRuP4HOB4XUsTFpj83iAmwkVuTe20w4iwF+z0SPgZF2pbXwapRemuM65
S5XdP42ORHQLFxf7tRk7IUhWGviEQbpPVXhzf1gtx5Tv76vl6PW1CW3FTz86CVGJ/tomaCS7qfvK
ZJ7QhJ2LRYP8Es/0ymuU92usNe0zca0wI3rFPWexKPapI62KnEgM7FcYzNj/3un0VTDXRc6nke8g
Grs/uK0xvaBIOzMq+QBSiGHJcJ23vGqW096OsI4bXfXsuS6disyd9IrVtzt7Yf8+fagow558obv3
tdGYa8M2sk2t20ykm+Y9c81hbhhOsnEB1pwVaPhrB6o8Y4XOOUOtU6xZ0hrtLGPrtcYn4i8SWK7H
LHZPyOuKe8poIu0YgSymwVToe2cif5Y9ks0j6azNPT1I3BxspnfTqV92+pIIIGk5nXYIK3cDmX+g
NBn6sEQjj5R8GEktOX2SHvxIx4UZDwKdkSHbxD47XhYEGQR3hhCzIlYH+6BdrlUtHGgiptLKZBK3
Kaa5Yw2wTjiVtZxOWQK2dCjEnRQ6bylDnre/D9IieJfYRq1kOkFz3mhWXwFGbglk/Q6DY0yWhuK/
D0l7YT0uHhgIqJvYTGBFBtXwXLD+KjhLFhG76oOp46xncBLsdPxWD6pbbaa1qFVpGjmGQ8Cz4Rxc
wzP3uY/SAEpq+YCZAMi6CroJZRgyTM37aKo8ZKojumtupvGmFlmwLRMgvf/+xSVM/rfvLb0Iy5Rl
wxwN9IiPv39vKyFKTZLJPu7CTt7k49axj61g0cq+tZpOwdQaG9OSWJcLPAplXejAR9P6LDCg4mxS
nVXURp+aKPzlNGJmQK5eAjK4iFTepSVMl07qymvZJ8Xc6ZEaDRgdj6aUO2MjgzfWaZZFGRfP1mB6
GLsIs7A14zhAF+GxV6pXBlTOgqAf9YrX64ragjQimcl82P1gfmy+KpM6UyXm6N7qSV2BmvQMuSXb
VXUFeDVp75VOLxed1nYEmTPPIo/gJJsh6lt8s5hS3DfVE/1z2+oC7rxVrcG7EI+o+Omm6mpaZE1O
3yuV1+gB5lC/zOVUMUuS3K2m05QEzH2favGitQjLQ619LasE5acmDtOLXUv1KsuJdJ5O60CW/vBJ
/qb3wSBswlhAKYBnnbeHHcn3T1L4pCK4pptBoSfOd5nZdPS0sVcRyYO0y+pEzDNulqOXdw3S4LY6
ZjYJd19HWSvW2cM/P//naPq51xk3ojjhInX5IiJ99AVSpZjndczope4a8mJ940tOErvKs4LMaGFI
gSBNJdgrXsRcV2e1ltymOylhIx2zDN8k9PqZ3BjyDVuat9JUzz8oeZgdurC2+SpJ7SZKtGTBEBDq
8dgDVzzbXpt0XaqtoaFRq3qre05IMZbA5D9WTa0vYbS/dSkiTyBvNqRy3d7KMg0NO3XFJYVWPle5
i469XTwHozw7isKGvlsRb/QiZWWZhjX+QATV9OMsSbYxUU/IkBSLKjQjmGEERg1Grlxjz033uGi8
ZTmOrvViXQq7nUl62j+wfG1BY6fP/36/Gv/1nLHY4kybHIaVCtb0759yksSuKTnywHC3ZPojwJiC
JEs+vKC+lRgXd2kDDZTBFPIcubJXRRUWWxIRh5vpwN40KQWdNJS2OCmZcplFrp+s1ksWbBxVgkrB
xqi2dytwG9wxJ2nHVXxarEUXP5CBHJ6mMwLBETe110LI1tnXrJ8qw7obw4p74sSMXeo1/ia1e+pX
lzPbGra/HbGLl8HGj0WjLVCbjQKwslBkXDHkHyVRcpoe9ATcBtw2ZK7RykF1W9AKk4lm/j+EnceS
48qSbb8IZtBiSs2kSC0nsJLQGgiIr+8VwXpHPbPuCS7AzHOLSQIR7tu3WFWnxnPL+9AR3d3//glb
/3/jg4uPz2oI9dT38Jz4z1beNnpNfEXq7YPYi66THsS4ikb+m+rrRY5ks8FQG4o406jE2ld6P60G
YIp8bZoYqer+VB8V8xnjRExSqbym12zUtUPnaf7LgsrUkqtNy1wJ/RLpKMFYr9W4wI5Dcz+Pubep
/MFBwgbTjYmhmejOgaFqtLIhFu6YzKCw9AbH20Q1Prh6PUCNzuxr1LUW3oJUWGD1AMxBYvC58clO
LBs7M6rJqyeReisY02zycAlPqTyos78Pne/CLLBrclncEf/mCNDYBCNlWBSN2fkfp4UMMubJX08t
1GqZ/r2NHH17k0l4s732OtP92cGv8DNKFMwzCBYc7eDMKDaDR81Icowy77Gjcyflg1XCLsNfWmw4
UOemDqCrmqXimAGdmoTMXVodcHdfdhha2jgSg2GoS1TK9jY1CHVj1WsOamA85DNByAOZK0qYEmIE
cxZBgeyEBi/fh3m+3Idu/qQmMzkOd/d1UD5FnpiRww0eEtygPbWu2fIO8uAzJN85awnXjCYYpkaD
g53HpPiCf2bwkJTSLFQOMGHDM45J+/1/fqjq+L//qxHej5ss7iN+lm/UaOHVJi3qBIiKr1yWIiXM
hHf655lDhpdiMN/+hpygIp7ZxDjzdvQzCzkMZAgt1tbQIsc+GAOabdwkXeeslZAETdShRxsn02dG
WW/BjaGsN8+qNqnH9JszVxThwIJnLAX1dVsGzf3ti6wGipMpniEG49q6hwqJtNbtun0UV3/OKh1v
Yqc8isnq9k6UThdYRNiTy7NJvtZZ43k2cbBWtyOkW5KWpmY6ddPMLYNAPcoCfRPFVg33CDZuNFZ/
ZradHgUnzfYQwg+AHufUd8ZDAp/KjpyXGTbTExbI6c6axvIUpVZ2ZcpEvmhRe/uiXoL9OcZ/9AuM
HVNhfNEVYK0Oqed+SaUTuoAEs9UyQAS9vJmxbr6mpEfsAt9B+GwOj7jfHFRjU/3rKnWb4RE948FJ
p1XBbO4VgLDDi9zX12pfImNtXGtfvhaUh6IUzBJSGgQouFzPjfmNYr5gshIiXKrs33qo7WJyZjG5
T6uTmk2xbVl4ZY/LMQuNfnv70lqahDXlpXHu5KGdkmZXth30HHlZseLsuQ9hnqBxFY6dPse48pzj
+Pdgwm1Qy0nrNDN9rySp6zH2fy12uameLV9hGu8bo+nemLjaR/V6b/okQuq4oyu2ADP/TQET4aqu
ooFB9hjgyl3yaOwTzU/Rk6L1d5YBSKASzqUiTlvJDfA53SG5GVZmTQwVKJ2N1f4wrQeGousO8+9n
cyF1O8Kp6dYIcAdNdzO+oXQ1eXSn2vAigYBdj+JwI2+bBdmWtRY9w40LNzKhc6c+uCnwXm7tpkb+
7FqL2mlfwgkn/RD73Lkq76teRgE2nb5T9Bt1mAwt26ER33UueTrU/qSpyLtB8ZJ6O1loegaiMGDI
q46i0SN/K1oTyzVU1XsvQuWjPhZFrqDeu2+msjuLMYjotpuW2tcsHlJ9IMunJBw9N7pSJkJCohvM
c+LWA7CJ6TJadb7UVJOWkM1gDD+H8PM22Iz5wI9qr8Rgw11ZRhUcfZ8VR08wG7mx0kdzeY0a0tBg
Y83nwn+OqpanUNZQum7gQWkLLChJGb3Xh516S+o9qAOZL/9nY/xvdiRlqW9jFmfbHn5jdBq+nIj+
Y34eRnZr90mr7fMiCdezUX8bsDuDfRCS9UChzLygNr+W6Rl9tL0z+jRnqjS7O7OZxn0tIgOoSF97
WRG8hW0Pw9YhG8IdB+Mzne3fHpFPfP5he0JqjoM9ViEB9oLXKZumgLDYkUe+oHecp/CqzXp/0Fwr
PJlEk56wQFzgt9r5vrSGDJdGVCGV1+QPs69tlCpEHRJRZ5uJ/Ob9qLXEFujeNSeabJssE2ADe+ze
xog821r10sis0WVr1pN9cMa6+cyiX6WfG+9+TVFUlCSManl3WwMNp9L3jXD8jSl5b26kP0bOxGgj
wdKiaRrjoVRlfJq2m1hEmJHXgNp3WaddAg1qxGAR4jJmmnPVfR9EWi+TZ8/U5FAtAdbEW/PNCMtH
M6eeZsyI6sshsKOD5XHvaBAJO2dID9XkJ49zUXyJpIIQrGh+xjJ8KNZZZSzdAVF4AWoLCc1x9Qbw
cOArzOP3ge1Hz5L+Nc9d+9JeECgu6UgvUG771C8ehDzgIjTc3Ygutz9mwVRk1WJQ2m0GJvBFmX0B
lxR7NbHEJ354nJrrbWBJ6uvd0mXLARt1XA4170ExRunQ3KPe8KyIeHT/DyYvYwJuxn9h3gGdk27I
HkqKuZ3/kD3q0hXYEeEIE2H+sKsZs94zAns1hGu+/nXFWNx61aEJ3lHZ4QKc9tvRy+1jE9jzy1w9
CKxtV23uiov6zaaANtbj87W+bd2aMH961exeSqdCnlSUFRacRz+bGeF2nn1NkNq85FNxUFViGgqM
qI0BaITsCLjyCB43ceRqT+osi4Y/Z0iSGGLjYIPYYe8Z06OLyXMiESgFQ+llvSFvw7sy8a0xrJe+
tnX5Bd7TX9Ud2Lj1V2eU/RX1qvkqr5xu8nYlsrGN5s3LFpOn4G2aQNIU5WIMTrntwAAqc6iiCnpm
E9XP1MG46Yv6MI6iABjBJx23SA0cSPYa/TxiiNoYMUGXoXUtF99fWekI09+OhLlV71cwGiHC8BXD
AHbCrCRfQ/Z5jiZGzEIT82QyG1k5kEHCXRUP5D7KQzct5pvuEcsx9KdWpyCz88KGh1fEBFv40e2Q
aQv5ez5R36Vb01VOfnDX9O7WlvREnJ+IaMqyH1mTE3PIcrEm46k/WoMJ/g8u3K4mCAUk1cSv5Anb
+7pcGnqkOt6aqt4qLSfcqy3ItqP0zsv7EeaSSA8isSuiGZN2NQgbEJlUmBdE3fss6NLnDkpbQq2m
XVVhohAHdJsnu55RuAz9TkPvCJBSB6TMyLMQKvhMKnnkdcvOgne5j0HMPk3MDcO0XF7hPZfnWsdo
nI+s+WwzbeskcbHrcx814F90XasKyIFSt1av3gK43fhMOtURNiUsiTIz1gAh4qEYaMXdqgoPTDEf
kCVWRyzEFZhbXAkEC3aRN+5ve/L/3oyZjvIR/OcjCdeBQZRtQsyFYq+jb//X/rHQNNlWnIV7kwrn
GHgIGCGnkKErKAzVwZ987GL+vrZtUl29/tuU5d9Vj6Blfn4tpuQ7FljevUG6z2fm29kBEO57aTI7
wDNBOzuYNK1tgkevN+6q36D/lilZ/TA4CA998TxQMSvkvbF8Fga+NfIQYSowib1njOvfmhgrCR9U
X1Mk2lohYjg7hduq2CdzwUDfc2x3h2CgWgURuQ8l41Grrg6q2EBRPWxMeanKjsgFSPG78D7TkARb
KNe2dhfEr8yz8lWUOZB7UCTzHnUDdKw1PHS3ZvvNkR5SpA3mj447xAcHSYFbznSVf8lcbNP2eZgs
CBryNYpMclA1fJtaeH41hP+nRW5Lf12pdyOvXF2OJWVT+dfP/rxxalW4lDFjUezeNAlzz4m3VaRe
sIr+idgrkqN9O7zGoosuC3DPirFXDG1TgS79EIDrLJKWa9em+2Eu/Z0IkXkOsf2G8Rx5TagwNmaZ
M9avLPdnMxSo7Vrxjf/yA+8irLLSPNyREeY8l6XIz5E2/SahxH905+hMB5Ota7yOn9Sh0ClNyTst
8dGgnV/rBek8UYwm2Yg92Mqpc6xcbGWbqusePepTOH0CYMUMBmLa8rG7m1PGtY5UjxYm7extCyUG
YEtYU7BShCgvMqJTLAaC253xojpNz0qvPmRmcJaOsGSzaF4oFbdOrrHFMlI9xVY/YIXdftijD4yn
FY8dLk9nzbevN0LY5Nqf6AGMhxmn9u2AUcIRIlLyhh37YaDrZSIk/8MogRjkq9Vv0XCtMqNDIJfB
qP5+e+bZgvqVFmAsPQlvfsUK6IX5k7abUkGoDg1gjQOVK06tCR12F9XRzJMgvyJ/T0AAUD5m7atp
gpjL/5Z++btz82BTzJVGlFU0kp86B6F0odNWntTKme777R92xnK502NmkVFBprkiQrplnd7lEwrs
FjesDkoLenFvRMZS/tZK8r43c+Eb69v/gVkNE9kx+fSQ1dqbks7EfjgdzEQkW2qFdh93eb5FVzRD
jQKZd+QtMYdD+qilDakgfD96jmAnU1i/TQo1nO9rSgKGteqb8E1rooaAQzs7T0m0V28QtwxSgO1p
OSim5mLZ4VEnDsXU25UlScOKL6wObG8v2I0VtA9VexS+Pp/0JWt3C+5PL2XAokuW+PB44wCN4rNq
q+IRy5DmzsnsZDfWON0vOB3v4hrJFVVh8V4N1I4MQ4ITKPjnTd8V97hP4Oq0ctwIBaOREpAhZhjT
YzDZV+jt9tXpyz8HojCOKC7GIe1OVZT1953EtdXBd8RJIKEEimUshdSEQUjvG9eSgpWgE6/C9zSI
findWV6BghoQGPdBo5XvmhW6WydERCT0vAfG5aDny08UtM2JrRPuGsbNe5ckez7wBRMhOTRHrGxu
6Nqx3ZWXXu14h7LC8rx3aum8YJd7VbI0X7ePiHjeV9hOxTnLoQO7laNtMwfnwcYjqdVbKv9Qa0PY
H6shal/bdwUxMAN+RlwWbWu4ce92xLYGg8WYyZxS639LOaYeB6NzCCdJJjLP5dNRM5Ta3+jgueFZ
3W6q23Sbymlk7A/Wa2XONaxBbRVmY/zStgi6MFumbZZY1LQY1kr32uGE04W/7guy8xQBpfZ82Ht8
lzrUyaEnBUrxv+bZuld0Ktkdxo5R3q7irMfsJF3eqqHZZxFp1R1+ajCySbEkjoUaSx18edYXhn4n
buWhpwzhvZ/pc5gjycMtMkDd3gfbGE5C92lTpG5IgWzPFVlUTCDCPfIf5F2knBqrLHOzdaeZklsN
aihrwFhKcxnP/cozbnuHW/KY6NwYVRDbPOfD+Eai+O8G9uBlJri624kBJYL8nLGr3AEwey/RHGXM
uWbmtOmgVHwHiBkE/gXwv6REzG37X666f7OKW7yNWNyJaJi/gAOfoXDe51Fs37tpIE7ekNXbPKM2
FIz/T4g0joprodX6u1417Ztj32Ou2JGTAhAXauWb0TavdgIFuJRuHVnZvYugyR5ZuKcNqlnMZWKu
t4LoOtJLdfeguxW+mZCLXpMG6XhJdjHKLefauuJdhxU1WqWDCgChZJbMPzJySI+xae+xQYfdU3v6
GpHSdBx5i0CaJU4BsXtK6uhL0rKe1KHBQ209VBgRfrJAr3LJNRnlgNNskvp5dm5Lld6SL1NXw7BV
JCbsJTOZuOxcunmKj+pG1eTdOkC8ORMV05tdcYkrSiO8sC2K9wTOPY/5Cu5WtMpzohAiw9BotZHO
BKS8E/ZgvI/YZTB1IV6JpNqYhHQ7uh2CPvtuD2V3h7Y2Zs/sp4PCs9XBr1f1lMX7HJbOepA6EtLE
iDHMS3IaKSWcru4ecTNcNrfbTkh9++A3NyWprZniWCHEQqQqK51Eqw+LlnX7wKLSCcayfBkh3177
xGA0g3S6knHMhW/PdwHbgVLJkTdG9q+XQGL3ovpdJ/xhl2E0t0st7wyKHDwoiVEVwZVQZ8yTi01Q
s8CGHXyDvKavqSUxGTuN6mxp4hf41ZYs3+LNsLtxA23IPWfFMK7bvAl26vN2U9GsMGRsd2pPZUIA
H2wgIgZ90KPeNlhB/HWmt5ZxuG1VC+Y6BFe5L6n8iAv5EasDJLkPPc3bC4D8YYjj8odvLPpqcIdv
NbENJ5QUGHGmRXLn8Qhf00IsmzDBvqFjWr2O2aGNOBwf1IzKHmawtQr9UrnEdJNRm2ySYB4fDDtK
nqeZCAtv5okaDeMh7qfgqJeol9XjFxaYDy3IrjzNEntI9/aVwQiPoOz4p47wDJqseDdCUiLyytbu
4qio7hB6UWt1g/UYxT+DqIUJMHyqJlJdJO2Xs+g/K5rms8Lex2BwzzDMoGY15uVW7S3Gb55/3Luz
hgJVjikb+pjbysvkLlwbIH5bVV4FvdZcYsv40eCP8qNZ7se5935iFyBzUYhvus07DaOrT0RNwaSz
k8cb+QUwf4dDwrS5CdTE5B1uK9VorzSPadNYeNCzpfbWHY+9WfhvFpjFtXM2Y+VbKKRziAhu6z45
dvOuPjE0P+xRsV+fhZV6T0Vf3V4PmHLxnqcP08CoSX1+jdasR9MtX6sqdu6btvwOeY6dg3COB6KG
vghVc9983SAFptONS6sPkN3G4zR5GlZ9nvfEzJ+Y0SKffkgKv8aC8OLKmO/ZScZ7ZF9khBez/0Wk
rpwBbke/qF50suMerCp7az1hvSOjpMBy7deQKm7XulQ/rVSiJEFBQKa8LKEy8r615KB8U1raE603
n+rZ3Dhw7jA2BGtH8y8rWuSo6jIJCKYJ+7mlRgNwSiLS1/TE2NuB5e2nPLLehrq9m0SdrvSJblxR
0eibyN+ppnbjNDYbBV6UawQD4ZEAJtjoHaR4yi6m9J3HOCvqWWd6s5c/4dqetUtUDO8BbKUTKwwc
dnlvq9s/MpOKCLTRuZuk1ZZp5dPJkr+ifkq00PDAKkoh3b4i6sO/Ja2D13p6J6iifnd7Iyech3w0
woyK+8TBy7PwcobM7rJrYmv+8PzoM4xLiHpR4D6SMIhmpJ4/2IP++1v2rIeXdGHqPRHgsaU98+6X
v86qUf/z2t9nURyzO5fDn9+rwqy+WDFfikU+J4653Z0gQ/CKj6JDdGvTvDuGeB8SWI06m8bFb/rh
DplOThJHV0Klg8e5L7X6EWT5TPh39a773IyToHec5h+8OlwUJbglnD0aPfdAOCRkl5w/Zk2LGu2U
sDnJqXE6Brm47LC8q1UdBJLJZv2aNoF/8jN4NNNcvKgnoglRp4ahS45RXdun0kPOrcZdkTOU66yu
5SPfRFvMVaXgAgOqFNOkx0mALKoz9VosX1vka+os9aMdnuEGJpDo5B1m7Aze/OJOXfZmcydS0l3c
KWo3qZwvwKHCdoI2aBfmBKZF2dShp4jvkDTjIaDDRPVn0fI4LtWOOPv4eSDu6Hxbo2cszkIvFs9F
4Ypnq5m+Wp0JQBwP4lm3B1w1J9ddqx/iEzcyj5itdcMcE1dzOMNw6JiXCBgOswc92DSvfSeGkxiE
sW2rwF7ntWHsB/LfN1ardw94BjN+LGebG3m2wUczbW+HU34vPJgEjm92L3pgkHacB3DYzeTR8kbz
xIzO2ghJM9DyDzsPkk/G36OU5WLcM++ixeRPzBz72SSc+OTm+ptOqNMInerubwmsGZMBPA0GMUGY
cFeNjofxxFmaZNaj5pi/W8mcmls07SznzD/shtx2wv7ixHa/ofxbK98lTATy1dDo9l7vQtqUtEu3
OUrojVrt1WFwYHUSMo/evd/d+ta6Hv0/DVylC5LHvOTLZ7MjpQsF9G2jwJ6NpNAEOwRuvFggdau8
pd0MWA0xPpPXacy4g/hJlpZEj7/jUsK/78ik2JFHJiubA2P1BptMXNsjUp1WhDC3HzDHRjop33vF
ooCoxSFCaTAVpxGq7fso7JWtqKU0RoclTfytVunR+oZcW46L/YnW4YOOiB6fY4cok/BJ1+zp3Brf
lNATKKNZJUFE5LI5/rE8IRkLFaNllvfWlJLmZXe9XF5cEkokPWeB27bmn8k2WNg4J3S74rkHXhpr
T7yR18TwNXlSQy/HqIimSrtx50iXoIlx9B0k2I0zad5HgJfKbixt76DPfvxaFvYj7rY4Zyu6b2/Z
1yrVKKJkacOqvQvNqrsLF1+7pzJne5Kkd+ZiJvP7okEF6mfNFvFu8n2xyWbutRR38NnvsIRttZXV
Oha5Rg612KLBh9WL7J4nM0FeNLx6cuAB6mFAm8MFB7kCbEdpHoKsfG/EQftSu7220RNprDQWL6pe
GBcPcjlXvWNGmHcF+taZJ760to++hZC9Un80fw8J5uyDC0u+wVZeM+fwJ0KYzx7L3E8+wnCVjC5Z
4zo3oFwGcPEnRhTL9+2EkTL8bFt8FyWCQrgU9GBSCKMltJuz18RnQta8Vw3FJBhRchyYDewMQbdX
tEJ7bGcr2i85LuKYD4PBzHm8I6yz2vqi9/Y0PmchudBQdvB9giN+l1gMhbjP8lVqsGVXkgAUZYg5
YksM73AuuxDcIBs9/Yy7Qn6GRgfKIi2sGtu54IPtv0G5tXdaosG0i136L9K5VzhwWOeumA40+psq
Co4Iqsxf/z6JY+8cjuh7NE12k0bRX4IS7AVvr+QOT5Qvl3/ihNtF/xT2YX/FMwunp0ZAnqQaDBO3
u6uRa++sWus+Fjc/UFrkP4iENFaxxqIWRzFaNwySplhacI36sF/kWSxfU2fqtSiCh69rNQ+tCIxN
SHDupzt7d4oK4jiXRgv5E+v+Yejy9inLq4e4M8QFSj251fKpNyBZ60EKX8Dyl4fCeUcRIfCPjJxn
vxlD2LDV+IUM8t4PsFFeNQ0T82lgicqzZ2sgcNwnMukY5IhQRBoSFSAL/TGr/CvIKRCCs5sGFvZ5
gLvatpYgAaC23k1GFCwJjGVTYT0FVpGcFeTANx5ssWL2X0bXK1ahmeDahwponRNbAJA5/qMzQg9R
7Vy7FmvCBnfMqLofdm+vFE/XGezPfnCDt7j2fg2OMa/9cppvY0YDt6Z7uE97P89vv43k4fvkDtNb
sOBYynMzXGxUfLdB4xwEm6yAUpVU07JWj1HvY6XeusayJhn7xeGpe2bqTv6r0xVPNL/uXeHD++lQ
jX+ZzrtlvZLxkH3mzUQu3RybO9Uy83IdpPlnY9fZoaIDWSdhmBzdn8kcV1cMqjHw8pY7LXbLY4tH
4r1VBAlIoZZ/BhoSrzobLh1MHbij+m9BxMFjlugQPSLwaRab4TC5GaCsPCNOh7MIHvoNu5CDk1U8
9HComM38Lqc+QaocVU+ewHFfAafh0tVrtrryzsvgZWJaA3AZVcHODsgbU0WK35s13DHyW1WZShSz
f7xt8bHhwxOfZulr18UmW99AvbHqSFjceixrz9KZQ32UVdDxIGb1L+UZ1/VtiJ4/jjZKeoERZee3
BhYDrXOoGv9JURNjk7ERGteamI4xxriT6FR1Bm+6P/TOgp0YeiM9PtQ8/S/QyGDG2ZkHelq2WSxJ
XgreydP+LpLpp40520dBcOeuG+G/FfoYrFK0OA9jH/sn7LLJZSEK93tSrcNcM77DChNsmXBsgg4B
fjBWxZ8f6B43pN2c4m4wNpk1R5dMb0l9TfpwpdratGSmR0bsncl06kLFhqlpd4DnVf2u3Po/J7jD
H9JAC8/2UGALWGjTg91CrCkwxNgQ3wS3qmBbuYjW3btltDbMcrn0ksHWygO5yPWpTZ1TZPsEqSwY
ZaueY/FiPEOEs2zUZW750XPkz8Q1kPioHD5unMYZezNg8xI6mpxNWKndndQlvbJxZ4zEk6rX0qG1
Yb6CYKFk7U+NHce4/lMSPhKI662j9EvdHrUDWWuF+VJ56ijXaYDRkDO1rhcm6uQL8KUXjsCjCOWj
MgZRh1AS7bp68E80/btIT6eN1S1Q3eb+T5kiuGnu/nACst5a+YjaFbbyN8rihFO7CkkEPuJotWzd
0daAH8E+2sQeT5ifk2OiwA/KPSgG3lnbTloYPOulEb1k3MerserB/eY4fkkqFy9wiZ6onzLATu5z
mU1v+eI+ijsMQg3j2HR4NFXukjxMGdZYegUfby7TtziqtGvSZORNlvkHrqnB89Ig55tjyDAkh2df
jkFQeF/X+wrt7z6iq79rwGFXfyNCDfPujZtlRCvjvLwu/Wx8t7z61LFTvt242Y2RIROpq5NaDP1y
vjPzLP8CE7HZquL5SFuAWzA3SU1aztYy8/n2DNsSGfCi9NwIxzyPrj/uKZVxPo0z49Aqj5las66m
huQ7lP5miTntcM4adur5FVVH1oPpeGtfw+Rl6nuwFJwMNiw99VdvorQxpQ+WYnB4SjgeCLAOOCSY
wxfF+L6Ml6RqvOutoKpjNBFqQNvWdbrVgyBe1e1wTL34RvP3EZdsCYPWjpQp8Zt8XSzd2kSH+46T
fbl1RM+CZmq3nw2MhJFguMneYbHgg0U5SWjRBfN9iFbdSCuY2A+uNdq/w8FdEdKQ/pxzoows3vIL
Mh0Thz8pdwerXi+Mm+6VZMKYcdV2yIPdBTVckTTXXhKfsqIyQeOVbMqe3F0yJqRwNNpwrpk5rMPK
edfSKHjSoulVSx37ezl2/z1pqlOl4we7uN6vEtcF0kQZUreUZSn1z09tKr9XY2V9mE5aMV6b+2fb
hBdjBfZwKkPtUBYFaU9Z5yLO02De8FdjfC05OPIskq8l8qf//b1iDA7QcV5TKq9d6KXhQ52E3SZv
xvjVLRmTWHGnf1Z6/RnrjfWz8IwttCesZcKOSPMcB7/Rjs5poYmdAw3tMAUmTV9Dz+lhIH2gunAO
MXOphzFkEuqOGB2XqU3PmQ6/qMK/mnaGyVan055aObwf2/LDUuCjiaZgmYeSXAywyLRByJLUzRp0
cnpC64wXSzOlPxInX/dS0KNp9Ye8gExfX/oxKF6akLFo59TuwUwnWmqI+gds+skXjyXRwzC/mRog
iLTWq+PsMUlL57OpMA6AutA+9Zlb73K6mjp6aYzhdfD75duCa9wqqcr4fmZDv3oBJgKt8JdvxIbe
i4HoWk9x6On7bz7dZOsi+7HiH1rowqAsyrPZL8yUmgrCJ5VefHKsNt2I2aN0nmzCo6HTX8PObx5v
smtiE54VP4epQHCpE+OkrgBZ+yfKwEveaCR7l2O2BmB9FcLPzga28k/VQOuHVdEKZ3zmElH8O2Q4
fm9lCRFQsiwmmHlj+p0mnZpIOoWSccJk7CXHluUEeK/fpDl4Ur2SSdS+eANsd1HO4QZI59qMoqZ5
Z3tvybY4+XJMqy4tNORe59jE8eJ9IqQLijpLO5O2pqyC7ZxBq+w7+anIX1E/yMAlmZXmH9MiRgxN
4R91buVvaO+sd0jg8zoC5zgZ4ohLYvDijLQBxJBrZzU8t+RlsjyBVNSnVK7uYkBo2NkW6TnyMveH
7uQ5MeR9t7zALCV0yA6XkzsH0vEDGMTCMm5LdMS8d/KT0pGkVd4UG+HHRJzNw5HGzT0ZBIuQhSnA
Y3hCT+qQe617O+Prr1akKepbLQzRoC7CMk6N6P7fKd7oeCJD55hEWOK7bIoLnqz9Nk5C7WWOO95d
HlY/DUKyzEH8HD3PfvOG6Gn24uWzcDHIbNK+eDIapDG5MNLz4hcCukgjtspEDEGHcfJqk4G5BC8Q
o5mrucFhVN0wINlYYGAPou6cuJw1gqWYv2mueSNjJgUbJDRnLiUHIfFylOgluvQISJE6pn92kzQ8
wjD0t3iRW19W9TQmfHa9pX1mQYFuhIG9OrheuKyFSU7UDWV2yDFrRX5s825rRIgTayw8nrog2iqC
Qyuv6kDbqG9TIxd21xbo2wNNPKo+3Zridt+MI3Mul4qj7Dr9Uibkwc+5WcFPoK0t3bTGK5fptTYm
1sHIA2cbgARbWix+p/O+96j/oOQUTwkWi5/mxDQLhxrjaIpF2/rVkYo9frYlfpUF7n0fTUdF31AH
XatGQvuiZN+31uHPDHOB5gIP2Tq2He6XrjUFl0zo5nYusvDJcYOGQLPe+YiT5ms2x+hXb0CnGmq0
s2AEW6Md7lnIrBtojFy02tSm1RNVBOQkDEejG8PJPZyZ9MZ19UjWU38mUe1+UgSAvy5poMJDPpjz
GkGee46lorsxJ+21QorjTzES5Th96WSVLK/GoE9f0H8fb3tbmXufAqTyWCVtsOl9XLvahRrIb1xj
VYOFbXLZ1fo5pnFxu/wa5LTNIbnwIrBE0keoABU7wDa5+elUIexjGo0cbetO/a468GUcxzatr04L
qFhCdQCJ9KeHzjGONmAjxDauMqecH7rOJeQoJjYXS+BrK1dxneC3a9yMD7WxeN16LNNd5aNdZj/9
YUNhxI5CDuzaAYCrjwZvM2W3d63+7dlbetmIpTQ47Xi5ralRbhkPgWGQPoXrMB0X/0xkQhqDw4Jd
V1knxEp4aM8RhH4JO75Xd4EiHwd9M5yb6Zx7kIakCW8iYalkOmsmaL4JTH/NYOoMstwVvV6chOcO
iImoDFEOl58M+AAxpf5UcPt4MKetmvqWry3dRl6LKaukMisCcxIbdE6ETm86Jd+RlTnQAoCliR+i
elaYRprHGka/kdHJp9RkINeBxOj4Y3L2ZKy/SPoYOrhwAWpOMrZJJ/Q14iSl9jfR9QTBgfEBHOz9
sfkYF1O71WGM8OI7Guh5VVa2eNDScdr+fYZihFw9bPO2M1mOAabvf/wWs/gKOwkf7LyaQUvxdKTi
8WFtypl00jYr1x6qBzpzcQWSE3DCmliGjunVrhl7En68MNtmRW9sGn0oviL0uEEElqbZILdogb2n
pYDI2/p6ceiW7lkkWnjyqTrXtpj7r8hpzrmUVIcRIp7e1z7y0frhVBTDTvGg6Oi1dD3MxwBzRBwn
ygTbghHDYdTLuIjO8kyz2VGiDGKnulQ/UL8yi75HXFXExJpx9vdPJax5+z+4/d6wvBlofcEJoImG
1kT6YhrHxwpQb+0kfBXpKGjq6FeHgxNWzADBHA7gkcFKCSBteNoErkRPkV6Nz3+AzYmRc+A9ONMy
XP+xhfKSVj+ZbYbINWqoY7rxwxZuw8AngBJWQBjSwsbeFXl1W59Lf3EQXyzrLm526qlPxio6GgH6
JiGq8WBlIt2o6JVc6M8BcFWL7AHsY4y635N0vrKHBycXy08jsMcVtf8f7LWfcV4d5+6+kniaYHjy
7vRIYKSpSk3WJBGfl9CAi5JZjrUdC3+Ae5HU76PNvZ6A117+h7Az620b67LoLyLAmbyvJCVZsmVL
np0XwnESDpfzTP76XqTTXYWv0ehCwZBkJdFA8t5zzt5rW+tdOgGUFfmywyu2HOxebW+atWU3wLZ7
0d3+tVuI4IgX92sc7fk8GO3d9s0yzG32PfMwv9EHSs3tQbUodlqrjWe5dsMF/WhO+zw5p/NwK8Ik
/x3l0y1neP67DbtbyZf2rUdD4xo0TmweucbAZ2vqV1hhpPLQ/nmt8+v2uqeKcJahyRGKRI/bF+fm
kQp1IbwyxdUDm+ngKSUUFC06C0Q305mME4vgbiGdd61DxLT2iTNONTZq+a2SxtWTgj0RRxgz9kJm
gPkjhqjFWUJwDFqH/IztX1ZTWtQuczBFJNOrMbN7lukjXdbf6kg4h732jMOMApm9WXqO3KJ/rtcg
VtxNMLi054nkihN5EFRQaz1f1XFyckc2GduFJcns6zgoTPq2K7umYyNrshH69Ko3G02nPqQD7+op
7IX+FuuJfcZc03kbdxCanxM0cbITplRvopU5UlrTn23XuW4x8w4YHBqa4TAzofGsUEd8va68sdKn
t0uLwJhxixZYyVQcZmBD19gEUbKuYds9m/Wr1xf97IQD+A1njgLLYqMoXflzNWL8cTMmz2jLPKEY
lyYl69Ws8xZFnmhJwmPb6HZqcm+MzJvjycq/bHdfNXr7E3/fGpXHEya44xTvDJ7/9xMaI2GgPZnH
/3iSou1llnX/99/y30/YXgeU3ujcufEt5XZ6N9Ip9mq1UT4mUx+RlMSr3Ftdnswetef6eAqgYpcb
hXFMK3zWPVlD2/OdlOlMW2flgaFwR5inrsEA0MR1WrLDdkQmydL+XfhKBi4jsjdKx7VOnEqbvn9T
fyyqQtsUscSddECDidnWbs0kYdsdutkdjdnta1csqPuKshrs1qMAJ+9PxXL7wK6n/EFmCMCadb4x
6c19XDgGdhuTprcx3M1aFH5v7sjtIpmtyv/ezaHOHho4o3MSrmQZNUGj4ka+bk/Dh+qKt6SPp9/A
CP06pFXqkYsTyJrNVDJPP4xeMW5bR68AN7BI1lrpYj5OQqphdKGFlYu3QbXOVW01v7TeeVOzVLyI
jrwAgJC0STgZH2TC5FRiwCCfEbBATcCoX/du8WgJCzb65Mi7GKHiLWZ5XHlkz116Ke+AM6Nh2mYL
DZ+9s/zQ4uEmFN3dtiX4rvkcm/OZUOU7lRhpqzK7V6OfqlO9wsaogtv7bqHI2kZKRm2EV6qXCFKL
JXf9Oot08QvX2A0XU6t2Q+FM537No5aCGJQiwd+J1D5Hy5/Fr9stSv3o7y0qbnb/pY81CFsMcI7P
GInvshW6JP2BGDDbX/qABFfUZfGK99Ff5uqHuoWToLgezsAJU6UEKAEiBR7koW4V8ldq97L9aIX7
zQ5xyep6yLXlFE1Fh02A7ty24XeUUaEmcn+qs7YyFdff2hQLWGqk3S3nWkjj+1hZaKMqnWK+JUu4
mxUOEwok7Klunj2YE/gemfbVZ95Ngb0aXkM2fJ5jpupzRH7T3kZHlLtRidERZS2aEt5JhjHNJ65b
3ee1pHu9qrY6DNrH7a7FNNBXegMo/1Q9dYnMvzDe4fJiwwFRKaL+bubkFFpO830htO0qOYFz/HvX
Aq//vTokqgLnQsqravGClblhflWydcY9pGMhiG0EseV5WzrwJYenNIW/u125S6DrgbSS738gFvqX
y/juvFVdIYGd5QIf0sXqAQ/+bM5zgVaKvVOFKQjadYIZtVisY0WRBVaTMDF1olv7/aJCxCZyojO6
XcTVPB5uQdr9+25W0mBUSGiIqjj5UUQIHpR0if/eKsWZVWi4AqGqgxy844MlUu1mtKri2BW6cb/1
xUwUBGmtxBcyQRV6Bcu7WPT2cdtvlxaR35xpiIXxCgDo+n9YDIar/yfKB/goViIEF7oBVUx1V1vc
v2xvLe0AfANKdGxtxdppUy2ei1C4+75BcQhJSDwnTiuOjUYzaPst0uEZjUv4uf0SprJ9rXv5/Se3
J7TQThfgnHsLTVawPbSQ3TLXtnH//WdEgaOfKddp+yUDMTB66AkO22//+de333bEch1NEn383oUs
tYy9oIST42OGRmrSiqftR2PLPmDxdzhYeCyd6MamUXXDZbT8fobeu8jqSZ/5/lOVPi93sgnf//k7
RvBq7HGanFjbrnzCJ5meGlnO3vaUqU+pikowdb39lOi1PG+yHRO5zrFWJYkem6atr8wnzV7sgKGr
uRtyRcN3K5zbMS70G2O9Na2P0TxbG/PI73DdHBH3hPYJiEKG7bK1DzGDN79fKbBxT/0whG51ozVq
TiWpUqGEG++znBDsKQ1Zx2tUXM0aNQxpf0SZN53JmIMDkqTpflzvQuckE65UkOp/Wk44frppawQR
zX5ahc18om/8iqqmvSWFvb02Kzix1dtTrj5EpjH/YOQSehv8FYLZTW0jTUR1pL21yviy9clVA+/U
UM74ViK6G6JpvDKMDcIFjPWwzai6mfyU5B7DSXQrUR42DH/etRnLAAjNWTCcWcuMJROnXlGtH+qA
JscBK8SWnZBEqJ/KPssLZTe4J9dJUpc4ZVyRbRjbgem0r4U9Rl6hElAdFeG/b+Es+l+P/et5qyG5
LbvnuSuKlyTnqSM24W82km0nTFxaGZSrLDdjMVkvMiPCWgsTNoAAeaaesJjcTjffpHnS0TmUSzg4
qB+4DtKVvS5jPJy59tff2BG9wqWe2fZ76bh5sEm0sDsdFXXkmlvM9fHb8Fz2ik+YVO5XGiVYaaCp
Mpg2raJlVYk+iRJ+biqXvkCqA6ECSPy4MXBKN3zn8w1vt4fMhXSpWDu2LqFa23ByjGbluAx1x/Gg
Gy/FVCnHglEolu/mVym1Tqc6hx6I3yPcMfe0Hv65FVXM87paHU7qajO0ekWyhZiNE/r2b7m3Mi+A
t9g+7YfMqLxN/b095hC0R1TjZ0v/DuyjIz7qZQdQBft3KrDXrlavze+VRg4ZEVzRI5d6t0nm+Xa7
9c8PtXGmo+J238/453Hb5wRR7vQm1oOuteib/g9bEbaSGgwLQRekyDr3naiCTfy7zWKRqGLjp5OJ
F7Wo3mA6KcUbwP/qoSvLL5nb5Zvo0/gYg6sK6jkrfVTbLge1Wh2s2m2pROf6A1BoxmEyhWwM3O5N
6sX341UZujs2xcHmzFTDN6jA7fN2J5sQ/UbZfR9VdAMGJCTKNEMtgEP4z2lIzi8ElfUx2TnDDXKL
Gr4vg5cRI4hnjDVt7/UMn+rm49u1mWpd7pUVIagtvblXRyTXRauyD6DDDHCEBeqU03Fp6vnSr4PR
Pu7ce9pU3ve99aFqLi1fEbCdUAqjbAvhrZJsYnrfxzzVxHBwoll7xBL2Z6E79VPObH/mMFWuW8M7
j2ll6brwv4/lVFlu6qHuQaEMxhu1dIC8fUZmk7QXLQzfkAj29xaPBT1DF5lJ9Dlp1xwMcrrQRvDx
Vrp6olVVPE+tWp2lAgk6rZDu2LCClOYZRfnyqKTqqp8YeScmYF/NUumuIiEt4+TvabCdAdlkv0kk
yOU2Vd0EvZK63gGfiH2BwZ5lKvuurBxGO221BwERB+wT/r6VuUCTzsZMxPnyQ+kH3PxWJwKL9NGb
MbMBBMvKYq/kEKlnVljiZO1AjjQOMq+HP+uNOLG/byBP+L6x/SoelUDXaq8Zv8yBvELoXNPZXn/I
XjrHbKh0j4zwZsfHhwF6Sxhqe8HVVR+w1xROF8S9HI+bPwt320OP9vcaghkDv8lWPJ12XW2792Kd
Pc4yr07squC0DI56IRpq3xgRYiyHSIpNREGed3P6PqDMpLxgJDGfClE4NxDhuJivowooT9FTrtw0
tWL7BVwLqkj8ol4Z2e5xGsRpVMkFaqwLNhz59/o4aCWp8rVSHjvOb0azXH7SJk2eWCzbu3DpPoSm
c4ptv7VUHQJNbpv1T7pVxNiuVzm7ydwbLK2Ot13vth9hvzJJYWoEkzN9VoYuHnQ4jw807/VbO6/v
vu/9z+NitGjFKmGD/kXfb5+YKt14z56lYWKBwU3oZuqFYWbdd1Fh7wDrZIee/kkPOlQCVrkvM5P+
93a3LFnOC8ag229zd0lxntvMSS152N7bhBPwMi2EzE8RuI6lQzOh9xBU0Y38dtod/IDw97iQAVhr
dvtSFMZ7ljbGMWkTfzsibRJWjkNHwMbmCLTv8fmG1+120ZXmCYwEaw0x2XQOu7FhoKgAZKzwrvX9
L7PI4qNRWqhOBWvKRPr8bVp4DEc7SVOO/xtnnwC84OWtElTC98DJx2g9Jq9twu5gUT99Txb69W6d
ingXD4w+0sF92J6xPbTtkZ3M+PsH7KRf7toRPeTjFmWKlHDtTdTNPULm5WZGcLHtM7p5IlRqtLvd
dg2sczU+NVTdODP15TkvVTZdiI2bDaSnG7p6s20dat1ozlF4GaKUPvVmCpa6TddVdNVdOJtWQL+0
/syI3jMRaBe1Qx99akuuw/VgszO1XgA4mPdYCgqvyoyIwisSODmqYx7X0153GwsgDSBGrVJ+WBJs
Rz3N/ekbhJhbyK2CIjTfWoxzNNvq66b0WO8ZEzEemVFbx8aiVWS7KA2szmqCysii3V/8PbJZ5EAM
BYrU3g1pph3deLKfMPW+b6LGwYIBOdnABCKtGI+aksALq7MdWXHirSbKYjMUOWV+0Rjt3zth8wfJ
YL3XlqY59mVePU9uBIGXyreaYb0ic+8vAG76AJBvhQ9I8/kg4vscqfVlC8/rVtJHtVi8Jqv99isR
7eBFTqr+BMkDjpUt72VwxFvMSOaQ4Cf8Vk3KlGZH0TLtCsFQBWNbstQneC7tUh1+qVHmt9uwKIcT
XrpL+xn2s0MQba0/VWMGB02BSmVVi+JtlzxtK5tVujLBONHJcpH0+Zuq16E83cR52+MTXoVTEScO
C7Pd7U3ZukchcvsKlKVfzbBs66bn7a1tPzCPFJckFudBwS4dm6C5GomZOslQUThqalwhraHxt2mX
T81MX5Isp1a6JQj8LhYna6pfCgwMoWfm7XKS2Jy9UsbycWgZO1mdlj6CAUBZswIQzGW3bcpjmZYP
KsGr25JNpHp3MHFDet+bcjPRjobRWvI8xxx6o0leTp50EJ02fpKbiPPG+rDXSeDcVVBbZqc7KRNq
iQXZ5WYWVZoOyK4h08PmzorntYas9BsQJA/Vaj4moWxnE0QIM0FTmN+XIUttclnqfoa+RXeek607
RhUN9+3WYlEi11iXDouofm6HdSGy7L4OJ69RUNMmiZAPjaMsD5OFFvL7HVdUFec06qKnhvdvJZVy
X6p8fSgoCgZMU/XwH7eAcPm5TabLWqjf2mGBObdo0Tnlkeix+um4NNaBNuz09FyZ6YMIjddNpqvq
sb3vx1zZS30QLyVdjlInWiBKxj/rDdpk059I4qjlvyPz1WZXW7OG/hH/wfZ+eiO6d/XM9DV0oUcT
csJjZ9ExxAbcXr5DV9tQrgnPCMmxHExfneZXlZYiMCQgIRRpedEbK+Nq4M77utDdFwLxXtuGnT26
f3d4dFI5YzXVlqu9doo3e0ZTxodIGzEMRSbQuSYvyNtxa8+AorFoyXyfpN3fH8tozPdoWO8XmRan
7XFQXX9/OSN+OhXaZ0Oe47aDNSujuzPbofG0qL7fRLoQAqjBdWN87CWJoFD5o5Ncy8SedvCBIMz+
2+/fLe45SnlN/7B3vgE8DLr8Pu1B78v285sjglX0ftb7T4okCV4UbfvcnWo8pU9Fv7i3saN/DaIo
6D3TOVwadJ+6Y2jBFgdt1SB7tQbozbS02t60C/OFasLf5tFUheqxroxH3ei//mH8xI1a3zvE0W/j
u1Fzur8BwGajwBV2MJCF9F8edAwSt0pMpw/pWev3UZj51UIwsmO61s0QGvFdk+WrVEppj2qS3Sco
B745Qzltn4CwwHlvq0qODLBfHlK1UW+lMuQ7iPav37kYEZc+rXnqAJ58Wb2uAch3hnuRl/NerVBm
9vpTh4YZQUqlXfpFA24rovN2tGKGcUkVbxHGmQQPR1aS3pF68IvgWffczJBDkxq9jF28TxruidqS
4FeiUL2mzAwGxY52IOuGg7GKCELYW8F3CHIYQRlgj/Yv/k9VaGza2/BQ2u503JoTLrDJPBTWnUoK
K3RrBSHJqlMbJhF6lRrq+74y7vTcJMlUSkhBperVhUIiddGzarGh9YrRfjDlT9F3zLEjC/KJeBQD
HGR3TG9stgJdUT4lmriDaH2d0Ev4tP5tbLTL40TXzx5KETR5fQubmUMjQvqhIetRBnveGSNrUj8R
4j7eIeJXgiqhwzpW0IqYrWcdnISmNwSxU2YARRMMudBtz3bFXgt5xRL9i693nN5m2D91TTrhYtDw
+3UPiy6cwEkbuVfRFaZSv5kTzcIqwvS26/GyJIyL+8klEpl/5W6S/LtuDlTLXZ5osmJZrAWcoCgg
vsu8ycbeovxS3qBYXWVWyGCYpIMYsiJ1Nyp+lZaKTRmTaB0LHN4MQXPia70oMejBwHJQC8TVbTw/
WaJzDyLvYGiN+p4S4zSaxnS0GhsRdkHrHi6rrwrjGssx9zqQr35cz5E/AVLyOJmf8yVhmlG2P8se
gbn80es/gJtCJJB7vZj8ynTuCCtKAoDXpKcz3MVSoHOMhCVqEOcHQIYbJ1ff1s+LuGAAg7GAyqnO
1F10Wyw2ZrvcYpPU0sc4OiF/FPXv1Wqys6n2wz6zwAY5arUTZfPEwvOFWhLaD7I8u/hC3EYSIIPe
kIUCAyMqTrc5Mcv64Tb2PXHXXsoRoI05/BIlP6UAbnxlGT9pm3lVin6pzZ1mP1sLG7WZkM/WikgQ
mZ0L3YCvsSveysS51KsJ3mWpMrRM30m9oWPtDCO8YvUiGuVEJqJyrob5GNEkYfOs4XSeh7eBQtmv
F+ekVvlvq+JUHw0j0GzzZ19UT0lcAEbutX2+hM/KkleB6a4vysAxFK6MkAles5klT0Wl+TMXekUz
ItjTSc0HTWO3Qv9k6UhXz23NWpYuMxjCVJM+G81iEsJ38BaRHZzBOze1ENt384RTPbnvuaS1GCn7
jikRA1agO0po4GE6h+1MNWQQ/q2ZL8UALdNtGK9NrirRy7W651BdeKAYPyxYKHc4QCGFOR4JpTlf
asi5qyVfVclcXzKNDask32VafNLj9snVWzSxPRxKLsdvzYgYKh8zLDP0B0IDznNCOh+s5wY4O0t5
ovY/jAwAckyLYEis6MZohgcUNQ37ouSxMIgSdNv0HRv7HmfP7NtJPSNbX7uIX0yOYn9JZt4HqcDp
or1PiXnXL81vdjLDoXGiq2kPvBGH3peOrK+tagxbLqrAsMyXALVnf+oK61Z154rUm+7UzzQf9TWu
esniXebg/dHtu25kUzXNym+tXuAfzNXF6gYUFHZ/75KD7RFpdK1VB1/akGLDGJdfXaf+6ghG5WPP
Iw+LxDFaSYfLis0cu8tsKwnkBwgTZQ+dWZWvXJgftLmfEUzS6sjdHT4bdjBl+EPkbXtMMa54WdQs
HMtZFHSygLWlJpQioMtHtlokhr2ldC8QURhsaK1DWjUPjpNdFU3/UOwlpBxMXnvJFhpKFBlDWefs
05yAlGE2XmBbpLcySQ9277LlahUUlwrCWzy7UbJIDAtkQ+jY8DRhHZamei0qahMlQgqqRL/yeEwp
ZNHRuscxN+kdmee+wWcU6sU7kfEPZq+kvs25MRhNu4slMUN6BdIhXA5V18o7I3rvQhA56EX8heRe
H2Kil4MgXGWD5DLZ2W1ZmCyGk5J6VsLrcKZmB+ntQXTtewapMWgUCa6Io18+o05YXlYWXFz/NkgS
O+DqzQIZtyPAgem3GxlJsLSXOLY++WQbWZWvyxLekQjjO+aY71RFsrB0T0R7PfFd9ic7DtEWRMvE
cpN/dprO5zQc6o7eehYzeMcbPmlXXEjaFegsAr5w3rVd/FFU6uhNqvFhWjP6uDB87yKnOlRos3zF
oN3XyiwwrEE91+i5bFPl2gNijsg/JM6kMWG2oNwBKUMXQcF+GyiJMfoz2P1Dklg3i0q6V+nu59Uw
7w6AGuDY38oGD5AtxidpnpsxHfYi1F6NSu+9HDtMYIRa5/ezslcBgGPs7Qe0C33yIIsYWAdGcMXK
AqTKTELqS2WGKOSi1mFO18JVNCYOv+bPksrrktHIHwYQhZ0ncWAHlm2f7ba/ltK6SbWZ/mhpvzOZ
G2jBfmqga3bV2JdEySRMakyq21F51lP9Xa1i/Cd4dFoNQ6NoBLEiofOsLTVRNC5pDokYT/3AbnwG
MzXU83Dn8Ll5Rj9+xGG1my0cihSWDFB1GlFlWD2FoRe6s75P6B16FeHQIVE5d/aY/Qb+81io5rhj
ImF6mYr7cmwN8lLsJfJNo36U47DrpX1xqVe4APFtyZaQGU0N3K7Mzkzoj9Sv0W3bgm7BdqB7Xap8
2dbymC/6ZVQRVzEje+0Rlp7uaal+lYVxIXZyPhOeHhD49YlpimPHhDtASiGM2tdkbA/6zLjcCnlh
NnJDL6KJeE6tj0hXb5u6z3Y2tntvAkjNB3DnYjJYNMdPC2q50VJZBKcKVE1xr2o1JlByaPksub5y
EoFVu3NLzveKyHbPwkMXOJb7Uazp6DmWaq6K7rMtw6uj0rnWQBYNBoUg4jlSiaOL7JmDyRSpREOD
DHVBuBso1oDvRT7ryQ3bJ+cGMdeVc5BwLmBtJJLLP06bPPVJWGCeLlpvXBRglAhAgahNl6j+qIux
xNknyc+e1AHfgEWCYrz4JmyOXRNVnKc9ybtRmgVZAiuftFtg3eaw4GBYznmVf+Q9FCqLLlPeulek
lo32EYV5A5ecTWKN6yfpxp0coO+O7HhcKvkU9qChNMNN2mswp1TJ/mN8N8YUgJ5MnLOc2ks99S4x
6/0rzashWCayFJivk2DWqiDKdLb20RC53ty4RkDP/STBKjCWixLPQCKwox0ocYom2R67005BkLNz
w4IUNIdUQVHlWLoWBpZ1UWIv7+JAr3IQfGJkJdCynx0tOaYcyCFtpfwR8QFrSvVsJkrFtd3qPUDD
Jnuf/KCaFqWkERs7CX89XCCHtoPxnpBbY+Yc+gZChWcMyu1s7xwllly5ItydFXuByviT5MKl72ax
wtGRnJgoBCPcp4xOJXtx+vJWxzdf8hHWxgpiReqgpti4WIM5fNrxOMY76aQXAmLa4zBWSHHSkk0z
pt7JzIh84gOvTIS0ptIHTsVeTS8SRlPzjGV6eZ3q9i5yMhavmbN90O0fgxudFLrud6lIflPWEJy3
VBUROnxyojefCGJ5FvGaPvtzKnHqFraSBqYQF3eli9Fyw92HbqQrC1bmLgsSYg/9djESrx30EpCO
IjjH8ZyyG890NdtrRHz6jotrI3nNChy1jY40ajKRd9RdzvYozvwJfShQUTxkkXlEJno2beZNktLL
m/Ae06yvYYCx0GqV3nHZLWq4aWyJM7wopoLGFQStB31rPTHb1Eh8YpgR+NXxJUGn/mZnfoHbtkcz
QBeuxEI3nNezZeDtdejV1Za8ZiV6gTHyns5yX/K1pjppDHqoHZwYmD2jBgTXkzxoXUwkNFMPS2e7
QO6Srw7WHKhhfU/5ACb+VgHIRr00u95C7qms8l9uyoRKz9pfNDDc2974ZSlo4Z0o1gI6a7dsqOBL
msV9lAaNR8YZW5qI6LbKxBJRaPcUxeSyqq12GBl5jYadeC4qPl8w+EGCxyU+8ubRuW1Nu+VBodxH
U/zLFvmZgFimcol6VXrEZ41SnRUMSsS0jd5CBmLABP5n72Bfy2eO0hB0U10cW06FTMA4sUpOYVs/
M9d7KrJHlgKGAWwLhZGUp4FhOpbqlmiH7MlQYUIOfeLB/kBVL8bXjN5FWe57+wZg688wIsxVoam+
dxPTIWDjWW8XMuF1TlbmbvQz1EtvQwho2Th0OytxXmxo+36P7rt1FnHQNWkhvLcCrl8cjeuJrLrj
r3nMb0hIETdjN+xzO9HvHJjkShUxIMqXws+uK5IUHOMPLGEnJ10ILmDPszPBxXhjdF9DIrgMDXNy
GOI6s9hdYwsqvbKzj5IK/dEuo908oFBeKKwWaHAcM4qGuIkQWsrAry4Ej9uG6e1IzTc3iNGijn97
YZwh6+KNlMQnUQvbNxXGhvPY5L7dABQfJVQd0+1u+1h5m5luetKg7WeozcjeGRFPnpfG2kxyTkZb
5ns7iT/skRaULfSLQLa7OoiqXaedYPpAKaqK2A+j8EWY7kdbdO+kYPh6VZWH3EpeQjww/kBkp1dY
0Q+7ch8REtTAIdopmKq82iNEu+tA23rQKM8VwAM2JWx8Eamle4GtDNki1/8xdPdokRDktfeI/TlG
1Rs5p+GuM0a8K7ExepWLRF/QXd01RRvvZUgZju/7Rs1CQpRWFCX5EcAauUaySytIbLV6XwuF7snJ
oCzl4iUsQpazrn5vY7KSEmdkLsw462YopkuZhLMHRmF6d+pfXEhZZHMuWC2VmePCnZ4w6eHUi0eC
bBDT1jGz3EFmmFMaLufu+Nz13YUsGhPHnPOBuzDPBnfXZepFxkrOfuhXswzM1SEToirFpQu9wwvT
fAK+0OO4TRuYJyyffRKUmlP7CdSdsxq/uhPIvcWoGAwj9zNz2CjWKtgLB5yJ00JgpJzb166SsMCp
D2UO/qtWd6ap7zDpsJnKM2pLRzyh0ZuO0YqYkLn7NUmCe/B2dFc4dL4ZIn6MkDKYZskmt4uOIAx3
GrrXGedjnKzogtxmylO8ZdQaHlZlr1/X8XwOP5xkPWhVS4WC0GPFL2hs2xhxuV4sLIN4K4p0hTB5
bd/h6ilt2CGKvApSYwxL7kma0XwD7xt/BzsLWxk8ozXqQGQlOOSoF0d6MN0JUeofTJSnqu8/McYz
NqXs9YtN475oe7UpbD+NoEdPAOaPJmhED/+Qs8oSvEY0f3BPfWnwUIJCMy/krGUnxgZ3Y20zsB1q
ZycEMExm0iZWa2UXtQuEkchhlC3aP5p1S4HpHuOwe0On+tgoMWx5s7rgjArseNIvSV3rnlZahZ/k
zRd2fJpamooDxIZFVnfpnsX2Z8swbWhKbLNpvCMh3qBd/KdoRydgGx/Baqu/BApSJ7avUc9KtJbB
VmNGO7vX3qCuMpKPQhGQAHVnz+rLMjrQ0MGARgANaeWxBc6V5ybrX6akdHxVn991DLKcmO29o5TZ
rSDihz7tci3m5Haw2NZVlvxT0WS9RdDmucLK2Quq7akPE7Q+cTTtgF0CgmSSgYRBude1bPJcG12i
PuaHchw9RzfuCuQ9+wkqkq3b+K/qiGQwPbydpuqaKbGJRkJ9HqaedZQj3bOUKWP8yrgwkhXmVus3
eeqnrH8FvyQCF+S938GHcoEw+lD6iiA1KKHRrfB5jOrT0NbGHoYQGtA06NTxtP7t1mTV+8U6cbmX
NKFyLqkDNo0eH1ChkIvdstha3T6aBmNX190PV/2Du41uEEYCr5/BBzcjO1YZwxTD8OnV/fS7HNoC
kgkRb23cR3RCneZoL9jYVLrdQWuwiURvZAZzSwRquzILcH5T0oj5EQAdG4UF/sqSmnQN++kFgfhX
QtMUbX/nax0pfKwWIOXuwpwOZNpHkCToEuYNmcViij4zFHi+3jcczsNyQO/nhWJ84ExpWD2rmGxA
7RmYHAZw5WBr7QtefYwGGieRqZgvMGENCjX1sUiXn/Hq1LVzAtTTjku1PoGAWfsxZKbDxlT4/pUM
bJgVe7ijY4SgtMEEVaej2p9mJ+agcuqTM5IyPXcpK4+wyUq0p+eRNi5lyJcYKsubRDsEVoPrjehu
R4gvdNIdBfiV/g5T7Eg7gMyebho7a73Q0Hjhdu0wXuSA5Bl0rwiRg9L9lY/0BJhOCIbzi/AA1lG+
R74gdf2kauUto+yF7QgnRgg7hPzq6TbX6l1mRTVoqIhAYDhk0CaaJ6SzQZWm93QtFnITlwUDhH3M
cYWJfLmkMlJ3lTAeaovW2IQLdNFVnd6bMDx9ih/RANyW0JABI9l0DsWn7fRPrVNfMhEGAGpx5qal
6pujSh+ZLURMvvNuKNUvtPGE3VVOhcONT1kp4h8AbXZ0AugKLyXKN2AmULnKAIfyzVI2kCqdGE/a
MDwhrmV+WPdGkLGXRvmENNpoSb7o0nesFjnlCOk5EIE/07ZvrmZ/MBssn3MZ4U7X166JPhDxyEzA
ztEnZOMR7V/r+7aga6awSxzr6sEoqAbAFdPIdqp96Dbo1xqbECsprouxaD6t3sQTkjqexL44xagz
sbQa8Orpq3wNbgVSNXlJk2WnFKsmrYUoEBXJSz5X8Y0ILa9u2HSRgV3sQjHB4PNDYhz9xubbSUTy
rGmgkZOJVoY6XZmjrxxEdvVx0b8MuINOfRSNaAwtNOlSqrvJId18zVRDbBys8qSFtVMA3TpQB49J
0b0sjnHQqrq+A7Xu0ILEADM1Py0lwfdTQ3gj87nyHZZwDUPJrkyzH0OrfKqTeGkzAsb1Eex6llQh
EiiwGCLEi65Yya2bE5U5pe+WBD5cQgOBQ3WwFju+jzTqOq3CczW4RMjEJOANDW2u8TSQKrMnmaTw
DZ2aFQfr5GvsTD23wPD7X4Sd15KryLZFv4iIxMOrvEpSqbzZL0Rth4fEm6+/g1Sf092nI/q+KIS0
TUkFycq15hyzaoutOfnU1rr12LrYS3TE87t8iL9ldfBZue1jArSriUtj6yZvU7r4clKKpWmOdtLr
wmtfVETzumuNC3dLT6VY+1Q7RskMVujpBbnrWjTxq19zUnuYKbZ5Ewxr2in72LJ2ddhVG93TfuVz
/hBJHCWxydpn2OnRC2b6yT5QHlc01k4uqYgkaFNwlc4vhPXyUMfDhx2hYzFDsWhqCyIMWHPQQP3O
F708VT+c882gt9pdEkw7mpG/bNiT6yaor8E4VSc9TVLQTF5KI2wPggnfki+61ei5EynqcDH8bDuk
COvHKF3SXqgljPe0Ju8QIbmzYbiHFbaQB7NC81rjX50cqoeOj9oKPphlodU23xq/OEKUeovBD1B1
ReS2FMz4UxspkR98FLP5WfFlrfrOW/rUr2nm2WtBau4aR6p9qFv9YZjH+2J0uKH1tr7Pql8CRHsx
VAdMpdpTgOF3X1jNdgaPtiqI5I7DfGtm7XhHFfAZTqO9JmA423qtRDLE77CY6XVJDVqMzUHjfPHj
nhwsZ8CH003kayduEyG1FAxlufhbwm/t3LH78r3fAgd9jaaz6Iyf7egdjDS8yxDLWtBB7nCpXp2a
9CYvsZKdoZ+jidrUK8yGLwlNxZD9qA2fkx9Ez6rOWefBk27clHlVSuAMJMJiU7fdr24DNaQHEQvn
3yv1pWByzmVRkn83fAkkXbhSslNXBJ9YDcP1vMCn58J6sHSkoZGFaTpwx61sGEjR2PiOW4wEmwYv
SSZhK3pjcJnTnhURi71XaTET3YegNdF2Stj+cwJzlHQjoi+QdczABm0vfOd2HI3V7x6XLLAIWgiE
EqyJ19EpeUq6HMH8VKV0Mbqmc3ajQ5Vu2GimHB8vfMi9rK5766F2gh8eY1AkIT3tE3ayoDblqnGi
6ogZ1EU9yHRkMEW1tqibKDSjH96Q95swCTVWuQaZljV9pZFs9y0fa8AnZCLgcFOQgbiW6KHtYzF0
e4SeNkpPBMcjU+xVjGaNWvwcY3pxwRSifWFqVmv2AdkRk9iBym8Iip08FRkd7Q5RYsKM7iVnGIVP
mXOWve+eAO1j13AWd11QoldtvwsvZC/ge59LLCrlZniI+z5clw2L5RykDy56LdikLbujnurb3YLW
hw6oueY2qPQLq1qxS8ClTfUsGRFGmDMoUsJM7Dlpl2vS97dx3D+iQ+3JdM1BEU7JB3gf8PFmg89O
38/Av45GkZ7SZDxNCGLEvi7Zlpudheq7TJ+dZJePQI4tAQiO26Azm0zHwvaMU8k6zgPx8DZ6bNr9
NFfntFhVQ7XzXePNluFrItYJ2V17KzF/WTl3PDkd+nbEbTJETADggkhTJ9APSZplGNUW0f1TIREe
QF+9Em5ONF8aHyTd87V0DbLNXW9tNwURdjbwhMB2XBiwOm0FE5B3bpDZGRVrzF100lv2HT192LEZ
mkPg9QxVRkSOxtBXdyayr3hiVTdKDxBf9Tbp0y/5XkV9cOjNhE1Wargro/ILpOpFccFMfDfXwt22
S0lIaoXe0MGdw6ygkEU0NePJRJGICpVtr5yCbefbqBIIaNu17p0uxw/SD4gRQAMtLO+H2+LeJjEq
8aovazR+IAvZQeyeV6OUe2/MnUNmBExwR3sLzSsHpebsDSd40ZvpELTC2gGnzmkZXLp5icvAjrrS
++BYC+Ob5rP197xz3cUkVKHAA5hpv6Z5PZ/Y5/0YUWjKOANJPA3tsbFyeCj86Owb+WYya9pGzm8j
9n8kHSucZVDep7l2b1a0VAu7+Fa1IdsKtMe7WHZHjLOEsQUp0mAR7miBs+m5jh22faBc3spvAbWE
0++uYmiV+K3YTE5/tnzKGVsOOO4SJJi5fK39INrQWvlWlQxK0UPTJLXTGQvFF6zHZweM7yYRhF4A
X6XR2zzXXEhUDgaVkpnlm7H7ZXugbOEK4k1Zt2VKhIA7vVsVKsu254w0R9oVOv3PPgJKFsL82/SJ
9ZoiSIlq44MZw1dZVzWNE22L0MFySVtY+RN4PTYslzorXh0gO4DYrS0aauSp8beyiH+kBBEvPKE1
YtYZMQv9/3Esp43hPBQOCMIofxwK9i6DZkY7Hde/WZLq0kn0YYBpTgE9qXWeMKSpvT2S9nyfO2Lf
kwuP1JehOa0qZvcsQxYDOxCJ66pYYBl+lm4pN1dxxEVhlVx1icPH83ME6aZx6luax0bGYtwyt45p
4dPYrOWi8N9pWjxffXMGINVGp3jQtjmk0V1cRj8bpsQrP1mWeDC1/kwrNUwBdAjEOSZZE6eRYQcw
toUYaFz0THbr3Hfu2rIftgWjOi11vvKBLGC6WR9azemke5w0KA8BEQkKHsBKoWH80HrdW27VIBWY
YaCtI7rCqJID293j2IAxLJBrWNSNm3HwP/WJBmJO+MSDN0J9LJd7TizbnWtqX4ZbfvmG+buwvkwQ
52tjEMjW0/rZQSajASzk/t8xFIfBXjPIWbWMf/adUz8HvqiOlSa2ZpD3hzo8dTJLj2iEaHNqtU0H
3yM4QgQ/43RkTkAGSC3uiQbu9gGZCkhne34/fBG20zW7KW9fWiCbO0iIXFrBNsudr4ArEjSL9TQn
+LQpaI6eoYfrqPFe3Pk7QLbvTKudC/CeoLVCrBndk5OY+U6iytcjVhg9x49KkoLZXzOiLR2X+19V
r5LcM9gu4uBkgynpaRrT3oqdvbtEiXmywYtNMZjObbZL7PKOxvNj1boJigowq532Sy6T0go0PXdl
mtxBzvQGJYG70TTtXKN0B3QMC4I29dEY62/GYjctXat6rsAqxvapdqE623rjbPHYWXu7De2F/WKu
xRgVn14QPxaIDn+XiQWC3LHvGS4T3tewIO2WrRw3u+G7W8Gxikr9GI3mMaW1ehnSKrwo+KvvcTGZ
VcJQxHWA/esoCikwSnyqk/dhhGOF1pKdms1go0tQZtdK4V+n466olnSkIsue9KbdIBcq75GNtut0
Mqtt7moFPC3jBMyxO7iO3Tx1IXo8X6NkvB0ukRAyRxM9FGnHCqCJQykDbd9IYZz/fOYF2acjGrQQ
iz2r6Ofwnt7RvaCjvEhPUUyEflGfgPZPF2J3D34UoIFwXejGcAK2fbtcLsZovk9jkSAmqMIz1Afz
3TPSNT7FGPnxYkWRTGkrHCtUQ4ZxUS7hm3d8NMyDNSXikqM67GBrXwoPqy0DM4vRYESgDOkbz6lz
pSlmoi9yGWGkbVvsKzlc6yVwenDQRrqGV+x606qP0O3lxsVPzxkPrZt9e3mdLIRgisGv3jAcvH8p
noGHMZ/QwQfwi1KbmEEbeQKyZAJY1f9D4JJzITAXfr9em9dpRt57Q4QweTNg+6Fw55TFMxbHL5Ub
345oc/EBl7+ZMLDREi8+dAH54YGnZTt3EXSoYMasef3j+421/li0OpdPGf9SPk9MbLcjJUJXmvSg
z97iCv+xcpwXibliH2J/k5H2dvtnBsIQvnKTFDxdn7/LxDZXJreo5w6pBW4Xj7yCrilOCAm3U+ae
MnZNjB7x3xqSUossTmtvds0ls4T9YaIbSZsaH4yr40mLBvdcG7l5RRXNnhdm5bZKQoTZeviz9qX7
WIxWwoLe9FidQNgsr3ep+UCQ1ztGTX+rzPl2P5CoRQ7sLcPbrKmBBzP9LDpdv2pWttyCQ+PKlQti
mObmwSZfadG+p+dZkmbD3JTjPJDsNFVuUW/355a23X3fTPWDGwDvs33cuT29y9iT5VYlpyCBJ/9J
Gx6rpDuHo/FNYPX5Nlujvg4iAiM6LNdrBacK/Tzfyr4ubviT2RI5+1XjXTrD5y0qTIywIFM/mk9h
pS1SWii70PB1dNzWXSFw6mMvbnZFSlLKTeFf+/78MFNJxKT0/ZxMpnqG6WavNQJd5NixuJhJnt5x
C4xBS3p30+JYyVUwCH46vvo/CBwzhOUtY1TnwFxx+miTZB/lgEW1CBOlX5cMXZdwv8RZtCIzpYVW
2sGu1UzzjuapuCDWJdtmkvabZ1BT5dN0NuMFpL3EYAJ37oPkIZmk56G50pZeP7fCwA6nYxJaG8W3
oVlzEsJvT0Y6+Pu0gAgSD6P2UNpc6VqD+pOhXLgRDKpoQkNpG4Q41BPysBGy5o1L1FdosSiC5TZx
SQo3e7fYEJrjwUD0wns7ktEFxQsUBoBfKyYvwUYCrz6kZfSlWDAuzv89Gw60CZmWP9gkmw9ulN/P
y5F6KZ/MX0VPtvxEv+nGKMF4/KYZJs4rvEx3ss6cne7P/QtIFkbMgdO9+OMSydoOC0YKTSHTLsN8
x/MV7dooqPfxcoiaPlnpOP736TAvG3VwO6GZXImITh4UKEOvkNNFS+6fPmX9Tjboim5rnPnfY1Qz
fGJBAKic061avnTHKI+Oi+lKNnV1vn31Q+2P0LYYty0S3UST7FIY4V86uL2MZeonL81wsqWtV4AK
bX6rFcVNETm7PlcZHmixygqYOX9BILVD390NTU+G80Q1onfWwdYTvvG5a1+C/q3HmXG9fRVTzD/Z
d8x7QtZibAI8S1x/XWOBP7SsI9d6eZDATtbmgGbn9hpGtw0/pb8vR7g+eePXVzRb5tYtK/roIwWM
ArOgf1izxk/fTPHhsuNvk0GsSrtNfvrWT2UecqL5BzET1VvqT8V2APzCsImhjBJum6P9acR1f68u
7y7yPm0jb9at77CTUlh9J4iTo2azjqgrVPOKx7GR2VNOEf3gVuVX6781oak/KPs/lpEN0kTteFv0
hyGeHumrD7mJNpE4CgPHut6iMqj1/B7wp7Om5Zj/mLK7KRaLiKSdjsrW1Baecyed+YG1HP1fpHna
sXXYFeK0mY9+6CLekXH/zHl3UKeYt9gAy7Ky6LtyimUCLdYUsO8GCxx+9zN9/jJr+Ux8c/OCvsHG
JmrDLVtej+8TKduvBGPCVsuM6VhODGsgAdRHe9na+1ZoAmyZGmaAusjoEw1nyGZE3qbFHw9I4pwV
JLyBHoO+X/jYW7Bx020tZHfXPQnvEw6P/ZyFkzz24ZRRwr4UZE1/eXQkQHUF43kIPTrCFEIH5XdV
ZqYa0S76t3GVgBjdqYRjDZEEMC1i05ShxGt1E3l7Ut9rdJYjS7doQPQ/jHDyj9UkxR5Bl/NY1BXp
b5OdfS8jf4HbdI8DaLlVQgTFWqKNOrfEH7xh/FslfTe+324LdsxtLMiShF6LbPZ1jtliJAfkT7hT
0/ewwRwcaQvyR07sOFBUdSRNInXZNpanP/bY1Alms5/n5SEAKElhULh3Tc/sGdDSWnHybug8Pzm3
CbdvdTSyByQru8ai9TJb+tlPq/j7FKHh7xB535ug+aDP9DTylzfSOdlLMzbfBXO6PTjb/BBrWvq2
/E31B9TfLHykYFE7rGDZxU+9q12U8VRrLHFMcoaZWuWb7zDTUd3iu9Bw3W1a9rTA4BdortEhvYxj
ucztO+teN2L0ttRshzkyLt3iqTJT9jluvOgbp7q/4He3iQjxnbciYz+hZ+eSteMJz2X9JLP5rBZE
t87c41Br+cajHbCtOn72qEY+yAwtIOzU0J4hNBxsKSf2ozU5lgIUYblYR3yNVcwmIeniWd5qqKLi
pWqZz2ddXp9rsy1eMvBI24ITd2f6In8p+Aag87Lns7xvDBjtZzqc9rOcqPZn8MKKaBgJqrqlJ2rN
JMQS5whoN7yIMa4+i7RJ+VmHaqvyOnUhPosqyzYDzZ57rfDvlLOosoJXo6/F29hBn5pZpAM7+Ioq
ifhv8Ruq0LYS9ECtmfUOZZEkajsjS6ko5btvuV8QtKzf1Vth2f1v2yxeDGbd7zn7+o0w/eFSsvc+
2SInKn5B0NxcfrfibYqch1CDOlTTK13k6PNLkHjgQmAYfc/tmqzECGDRlMltbET1D9czdiKwmbMD
+8HqZu3mVs6ExLCM9ADMV5GjiQszlpL5PuQD04i6rYlIAIiaNF/t5ZCUHI3+Nr0vlA7hnU8HA5+I
RTyblc4feWYbZCdAGsz9xLUOjtTPHvrICzzZvEnr24F6pUhpKN4+h+GyOUidZEmJ70HWlUGyUYfq
QdiafgeVdDgkZTie8MpCDkyhjw6UeF4yoQPs/Hg3q+rDFAMVaQIFiVnnB1kIHsM4mV1qKbMzjb/P
IHG+jf+1fbtTmh7MIhLoANh0/vkGrsS0Yc4tOyKMMBKjGllW54EYRXYvsPXHxrveVl0zq1Cal3Ny
HzYECzhsq96rNnpPWyv4VeOdAq3m3kFDsOktw+7XA2LArTrP3jpf3ysMi3rd9b1jNuOjYcoDArVP
mOqFtN9UlanQeg7QnJmZ7hyXXxOr5doygviB3AsQXIBI9yXk3PXULQq82e7CvSmB5bGjfPFdJtkQ
vASgfat/9Fvnd2c6VPEOtgIUTMVwUqjKutfsO28OmN0t5EpPWngVpm7AlEtPi85hLyD3mYsf28+t
YvPv6bH+/2aPe5Zrm45wHWFiFccG/ncIS63LUutklf+RMDrYVkN7PI6vIW79XfHfZx6t19trLReS
b831a0RF4IdJALY9Kq4McNAyRnb+OIU5SXdlji5r8ILTzE5qa80jwaBO6ta3F1FL6sclOiIW3vig
9dWDYCp5uvkcO8S4W2FV1ob+U7cSMiyg8A0PIyC+a68esnSm4EWvVeX+Vb2eEhV4cSL/m8f//OyW
erqzeoEDuwzKU+2Y3i6BVfiEyfupTOM3y/aDV29yQUcuz5hCFOshh7TSIrncEHICrA2Y5PIQN6g0
w9qtz+rQCISzsa18WwZMLLTZDC+R4EE9MyL9rcL2eelF956Kwb7vrd54ZahEllzJEuoB1sjZJ98g
mJ7AQmnZ7WM9gK5sB4ZgTvNeYirZEdaFSXh5CLLYunc8wSd205euMz5uGEEXTzJaFRzYsUgZHdVg
Z/+fuG/L49f/12hhj7RhXxcE0wPBd/7B6OlQC+SxM/VHu7eceyNZGIS0DM3cjB6sziDz2dIXX1+U
IiCIzVhutWXMGWH10uxObCQZMBsQjXSa1E6wkom3utV+OeTo063ICFqvD3b2yNax06sfup3IA6Ui
JANDQ/5pY7pbMrZqNigkq8EN7uml3opAG9HudpAvTZrMTyp/ZnTzYS2IVDkkSxJNQdQbaSL5bszM
Bh4lVA05hnADUGvdxcuhPmRPbjN4Dw4j3ud/v750dwlf/ts36Bi649nYnXTCR3VryVP/C+WoppLN
dct3jhpX/1okJTRi0UoGGvhCcGgxx6x9OzqrINKY2/QOUQtjWh+vf4Y3DqEMyW5yYXRm7woRYOrJ
uGCVEcCHGXIcUzRbt4G7ZSew6VEd6yvuysH3OfLg6YG2KcUT9wwbCEa24ToemKD9p7QUYsAPXrVv
oYl42x394QfNFrKknZ+U9Qh02GCsR8zHR1QMXHztwQMAe5Xmf0gHoT/Gh3xY5FUSl1Q43yvzYUjU
wSqWRXhlD2kSlcE0Ju4tBBHBwIYY98I1WR5ga1lny8C7NPnZB1x0Mg1ooNyeSc/mMmjnB5128G4O
W26PaZxdM5uJXuBfgyQOAWGP1tUy4FpZ7Sbp5lfcIe1jiz7pEaLY2+QQN0Nmpb4q6xCdeOP6GNwY
0+y7enQvjsi8S1k30zYN9HR+a/JaMhnPgzP63zNqp/oxJTlkZVpWfJ5C5wziM3quO8O6ujnTC5Cl
whkvqrlEJqR/P/fTmzpiV3oM3KHZEKrZvc1lc4o6N/o+ag4tVOnP93HfsUTN9ll1SxxEnWeIOdxa
1bHdVi83XicEiupeK6d8h923unL6T1VlEWYUp1sF/Yv85ntn6dGjI7T4IURnvjJmjXZgHIdbqtiI
OK+2P0tDS09NkYf7HoTEE4AvdnmRG+4jslUPcdBt07Hn167pv7UxCF5cMbwEzGnXAeypgxOJ5p2k
+d08tM2XBYBp4/v2fHL1URL9B9wPqsUXBTmuNSPTr+Yc/ojn/CJavz8jBxzOGAHGY0DGsqCWO+eY
lRa3NcbMlfozHVRb22w+qzi4Q1NWvrq1NdzFKSdxYKGNuIHR/v3qdIz/vTjpIiLGJRxOuJaj6+7f
L069b1yJZKy4c4KhPMvKjl9GC9Gy2TYPhsqrv5FIylF3Twrrg2g0umR2l/PLRa6WhdX2Zprvss6m
4zYxalJk5zySE+A9Rk8NoCadHe1Z2enHlA3ZFKX9bsyhIhhtNe4RCujHvgaPbizdCnXYLoeRFdVr
odlYmpY5WATT7kk9C/U8fmoWVbOuRw9ShuSlyZryATnJA5ll9DAzXPZqi1p3vbXuYgRiVIUARJyS
/ye1/bMcSbEjc/gn7jv/OXNld8irHB35gP4hhHu4aS0juo+WLGlFl3WKROPjTcP/A4Ozl0Xwb4uk
azIR0D3fMAzbQDb/998DC2dOKGFUYM5solVv5W+DQYVuGXcsPdzgHK8kBtRIvyTtaY6C6sVz3Rx7
A3mfgV3AQQkSjOXVBkKvh1qczltO1cA9UQKTTPz8ihV1o6g2yAK/FVkeHVSSm6Vr2fHmvDdqWztO
sbVqdXYkA/zXQwhbbOca9vhteT1g77eCdGkeyLz5pVqlgVuY9Hqi3+xxoXz/50gLUnftEA5xh83R
O809Oi1VU6oHIFg7WHb96d/PZu4a//gaXUu4wvZ0z0AY9497TaKLmh1bwTirXagueWM7P/RS/8N0
Lkf6CH1KkGs0Jwv5K0pfbidvaaG2KQf32Y5nbR3OTBz1lkjzou65lOnur9R2cGAaS7oa6evVHL7l
g14dus7+XsY03TfREoGkXvNj7zvX1W9dTSVu4JKCjQCS2JIrP99ny+xFPRBWFF1o6q0ahMpPxIx+
WKOr35s9k/I2ajEZLJZ5PPYvpqZNuMOj8ZK1SAvtyDO3XeEFOz2S7r41cm9P+wVHfCoeFaNExCU7
Ri3/IOgr2oZo0jZag5cb7Gv0nKdMQgELtlvD0uWT7+4K1cqlV4bArb3gbnnzNYnXLadhbCCjU/Mi
NSqaZFccGOvZ1gHXAIgvvsog0L5DvKxpDU/nwhHDqoqLCdFWhio0olo+qwekycnuVu0Q4evsJ8SP
DatgnZ6L/z5E7H75auPt7bScK+3LHMnTUnfN0HFBeI4haHRu5LHKa0LHuORjGAJxu7D7p6oU/kPR
f0exgO9wWRbqABFn23qIyrT8Pq0afxdJh5AS2xenIsTr6MLH0rKmuRMNOgcS9mhTaEG/Yb0LaVlH
8WPjDYhfEKSd7Tl5vVVft6KO+vitL/sa8wNt6T85Cgqf0PhEEDXNM6Ocea+g6OoPjMufx6/sr/Sh
Dy8EFf7lzWjsToBAk7P6o3bne+t/v1TMf9S1ruf6wuR2ZLHpscVyJf2lKmPSm0L6F+3R16x+7bgS
r2w5+TrQL+4GDfJRsjuyvVqOR3/2H5nTUuU68+t8MNsZngYGxJcwSvKV6kjA98dXlc2PHeseU4nM
Oi5MqmW+nj24Ug83QVg1H1ZVv+aFZf4WyWsXzNeYwkpdN2KZJqhnzjBvgRIOmyE10EDqrvwM0scK
H9G/fwXuP+59HoQeU3ep7wH+eNb/4DdpiUeWnQTjUerDxe91+63kZn5XV2a/rmRpvzm4+ndhDRDV
Xd7Fgx9vbEEOhXpXjB5zaMQCF/oc4J9s0M72ZHxToBzHjBCkZf5nP8If6jHtoWzV/fWf1B+vQmOf
jdoSIcBgI6ucP66LcPG1IWV9T2fd/GQbt14OaATCHuCJKW2+Y/iLeLwQ05hefq2iGV0oJ++XDas8
0ptoyyQ1Qo+a62eznzxmLgbR8qjVD2I4ohiOHi0qUqTZ09L1WZom7B6jvcoYmWvkpP2iuYtSN39J
/dg5w4b60Zhd/iKjhQzLfQJETNMe5ypAyRGY9+pBOLN1e2Z73v+zETP/AUulYUyx4rNXN/lUxv+c
sEy/jaxAXnJnDloJTIYJQ6BZ30QeR+vOzMmWiWS4I7LeZ1ykyTsRob8Txb6oQJizWs87RTKTVdk+
qYesa37lTJml1gXtUe8Gdz8IZlA+mvZbraUl2qnIM+9nPOvHjDoEjimtZGxNFXjJaVW3GWBzZkdx
bg6bImdU8e+nqG4Y/ygMPBcwKloKVAq6/Y+TNEUBwHWq0z0d+/gOw3nzNM7J1mGgRU+klrvSbCLU
1TwYI3rw29ifGPBwO3RkaM1mnrAriKcPqLcEDNWJsbcapPCeTVpo5uT1ZzkirSQT/Tu6dubRvtuf
g85IH/giGMZlofPh6VcYB+NpYPtQV0WNbNrj0cDkcFIP/ODlnnzEn4pxJ4hHkjRZrwg3msd5hEGn
Vx5julHNqmFeQsOISHzE8e+fk6Vlhf/vqPfO/M0MGhJXam96KHWuviyQDy0onvWga3207dDS7dTx
QlTZwbLGdzMUJbCECl9JR25zBPhPW6KNpp2iNDUJalCW7visDiEzENepYaiS0nc2sraqO3zuKBiD
EWd1FMLPEQyzZiE/nRzXwtwG9rkI5uR4u215QYndSO/iLyzWhB0AXi7CqUMIlNzd7olc8jNAEW+4
5O5Y7tIOWbsCbKnXcMY4wyYAyTY7+vSgkuxYh/Aa9HVCR4h46joS7QUVxCNjTvplla3/7V0GpBe7
cGgWarX3gOZgujM10umaRJcnL2bIeTHIBNnmVlQcZxKf91Tz/lOVYVmTVWu83T5IMo/forHNucPr
jJtTPT+UqWVt57pBR5cOJzea69PQunRIl3wQ9aBeJ/Hp9OdLAWTwW4mTeThawFLAZDZdrBcIsqdV
C6tt41pTvPdm93cts+Al1sH+6C3eWuyy/n1vjpdbG8RqofH7PkNjN3F3C590p05dQ5ue4cB6x9vt
Xt35qW7/ONkF8h7Bev3k+fDMVOljW9cpIRO9oxZkTDwyPmXIeddmKTtWT+8ercHvLiXlHAYvcJLq
DUTf0Z1ZWeMDEwH37FfDRFd3sXAFBnQslRvbe1NOVSl2isOYdAD3wRDT5lnap2PKzD227D1AHGdz
Oxly28SJ7qD8Z69FvswYuGzl7MG+au6aScLLrWKJotVczUh3EeavymZikE2agh92h1oeRqnHz4ox
1no2hmEZeQd1MucxjpIolqc+xSmPtcZkb+l1z70LJcUGgMFdGsAr0vyAkfJU7CzXD95NZnCdip0Q
1j7s64vkNvTTR3y0XIk97h3s4O38KgAwb4WcQlqZ1ofiXdWQSu8CQ35TR3C8jUNSpTBrzVqDitBm
e7Iqk7dJqx5DqXHqVvl8El3qH5G/d2ubgdHjFNPUWO728VIv4wJn8uH/kjodR/XDmjWsjKDn/x5H
p/3siop9uUbvsTHi8dUQiOpU9LP6EWLhSFpm1DFGWmtrvGDNTgFm1RuoRNqjSozlZoUMhUzqvS2n
CRxGMd3jT2w3eUzavN/5IxT7Pnc2wm0veuTUyHpCzEXuDIAH8+MqoHlzkwu19VvFlffmDI5z39m/
ZDlcJvgQZ/VAO+WPZ+YwiTNdHxqb9X3C598kQ4hz1LVsd4MntDhx5awXKa1qlxjgx5+WI6WrUkfo
Gzaqe6r7dLCW9wbWgnUcR8G+17r6rB6MtqfETgEcnbB40qtc9Q40XT3O7EMRlukuI1bBIFJz8q1v
ageu0HZQJACJdZsyT9qXWSOecjSJFS8Ntr7z8mxcXlPvhlL+JhFyuPaTUT0v/hZjoRDD/qyeDQZb
djisNa33HtTq1Qk06EIYkKZlb64qtdqHE+GDt82AcLp6rxfxB3FIeJ0HkXWrbkyrfTAZJGsajX0C
REhLmaqo0BtibUNjo5ZO9QA8gOF0FWjbyuriY9r5T3+uRWLK4F1N7l+WpyeIZwWkXzDHmR82e9vV
sVv69ZeRGM3ta7x9g+rLnAarPrv8rmbNH9lAcmpVR3XlNwxHTre7a+un2VptGEguhp8aJI+tLcxn
AXZUvewGOpb4JGCjYoYaWGaZr8JZjNcJEOZWBzb16mbil4Ho5eLL+ZJkSXbRZdRvG4IRN50a+1SM
2YGMLBal6jyQZ//uulhaWB3NucGtE+DpgzMcbZC7TB8ODT/Y2VZ19tmkc4dDHJJ7sbsl6z470vmK
Lg3BICRycveOHRDWQ1bs6LaaCITq8Uw2m7H1kP4+3ihnmhY8NH6s3cP3ISizb7V7YgPNVVGIqwIs
xp4dnsII7dao2wOOXwSb8/JsjFCQqWfqtRCz4u3dsXPD7SJs3fz5h9WzMc49RPr9QlOMFtJS9NGO
mXWIia7bKS0ciuo1kbkuiu4F/Y36VUNRt1VLgFoMzHwMrz2GvgAPs1GJi1phFFQ3yl2ioSjiyVZY
6O+LAf6/z4jJ0Bnx9cjyqpG9sDh51TTc/rZuNNofNXkW5dVBBbQ2EesVNBWQHzayYFya8aHK4198
sc0TOWjhY6n9LKIKlpYpC2ffTHgKQINi3LQGj8hBbd9q4UatfX/+jCH30KHSoTA7vXZAZetchxAV
i+v482c9jrciqSKG1Hcu1ZIE0clCu5qucw38AOKtozmMVEOELmVf7pOECbo6VA8jfoht707NBd/w
MJvZR+LRcSabscdQJLp9Os8eRlqL6F/iVi+tRE3lsAaqlxgdrm6b3XLGFhXW6DjYIxvXVNO1LZaP
2Erie3eZVlSIfO7jujuEeYOgOoWzNUzymRsOI0GG68sOmmY7d1iRms+tYxLNQfjrm+Ayv4M7jfXc
JYt8dYO89smAIWZZBtRD7rMoG6MkTmZZGQL75Dn28Jhlwx4xRv6Db9pccecB8Ci1L/UFx96AgVJr
lomLnd3b3w2rJHVsNMkelvyG8NSLk+inL/XbozXVPtVICDcTVyz39a69iAQD8vI5ByNj1DPH4f8R
dl7LkStZsv2iMIMWr6klM6nJeoEVS0Brja+fhUB1V9/T12ZeYACSIskEAhF7uy/f1Vmp4tafMbRC
D5Or/E1OWpFy7kSnoMfbV4QKWPrIti+pcRJyGuTUwZ5FYbEJp7D7mEGpQTOQ7ZDp+lpexpmX8ISy
YIlX6rbMvOyo4LfbGYRVvSU+4d/o3A5J76uLVMxDSKyU4IfyptcfMpSQETzeH2lef8eCCnVa09Ud
OstF6EmikQoeFEPpLAINg0B9ztH4BIYSHEk8VJnv2sbzGNVPXlBjMJqVJH5ZGIxHoUKwuvGky14X
AY/mrhxCYMVWI5A2mNvMi/yXIsUFlWO24XoC9bhciSWgHsWtKWuE31IXMhnPhG/MT9PtlKnTWcBL
QH8IUqCYN06LBHM5xEPz7liUGnWPecxSw/Xx2G/0Ih1BEVTaZ6amN1lHqBPSJMdB/xEUEZ6Tacwf
VQXSWAbcoXea0NlPDcjNMEvpcHQYCKoMMX4jpuTiqdV0KAqwXw0iFRRbdJjLedpO6IflOMZVssSt
PFnTEW8uf0VDkpmvgyTaLJD1hlLp1sFHSx8yULE3+m6+oXpcbdHSUyQrRfFFWcq8AOrxF/BmXtkY
zQDEnmqEWROZwechnO1vLPgQLujeNU69mLBQw7x2mXKv5nve1jr/lBr+rmyZmYc6yvTSAAJqzpRa
Zo4PizYgYtG28lMX1Z3uUWdc1Bujiek7Rh/1R+BI7V3sKsUGh6Mq76lAm5MLGzP2fIWYta4d8nD6
1hLYvoZG6B6a0R6gVegssd3pRedqXPtNiPt1SJO9o5v21WBoXvaQPmEIlv3Owe+89QwQeK5LUV0r
vX7Te5XFtKuP1zJYLSVSHNrGvSUDcQvazTgbkDdurqgel1eRybYnJ6jxN3pzzIGL1fESEfIEOQLl
Pkky45m4WKBRetfteaN3efT3/N9DwKnIDSfFR1sxQTqp5BbamkfYgQ5SKls3I5kBVc0sB10SXyJf
NAsXE/5Yemd5iDMwJUKaYb0e4cU6GMlRez/ITW1NPBQDXwBNVbVmvxzTij16qNqg8SDpx3t8limM
jedWj36cP1v+aJ3FmFr3OD8oaWEcx9yiXYsF/hu5qrui8Oo3ed4IyHygU/OtdExxGhMxvtiphk/C
fKqaqT7+vY6lZqKJB2Zx4D2ywolvIx63I5AxH0TklD46FTJtFXTH9woS7aJmmTL/Hoy0Pbf2T3gs
5d0z4vHuTiaAKjVVVoM4Wm037WSxriC3dCnbyQKeFUG8lq+2ZeAdlaIOSNtQUeBr6LQnvexBWuTO
M3iapa9Uo01QABmyDvAuiD1Z7kLlO+RBbJVfOb7Me9UrB3lXjhJPnfop03xMNTip+chhpnLD/sdL
OEkKOFKcVKqJx2Xhkr9i2/lV1EkEHqXTX8FyY5eqMu8UMv7BgzSPNIDnaLWMsa6eq3TzTdjJ+3Eq
6dkS0jVtgwj/TdF3iBNtA9R6e7SgXhMBNdrXVJiPooqKx5BF7VBl5WvYm89LcTgadCwhQ9XvasxL
679Zm3Lv7wvh3A6W5wjiemrzooCv7dpX1W1Pk+VkJzvpWgow8+8z4QhfNcfuV+NYPgEobugR/vtT
cnwFpQZS7fkzS7xuvIcsRi961Nx03dxbVl/e5Jjh+VSDbKNlxj9ACFmPgb2HH0qPNQeAr5imdqhG
+M3TLEMCr6w85WWsPo09wpc8MtWTPKfBb3lQkBbKF80wdc/xaP7QDCC0th7Vx3HM1Zce7PIuVDVl
Kw8du4qgO2b+Wh5qpCrcKFbfCJFTmZvSLkp71pqDaf7udE0/RTN3X27oPOkmf1gwn3F6k9p5OJCB
5xDOoArKnFiWlN1mkQ0t43nhvVYa9D4YOYwcngUd0AHvsJP/hARTGFAooBfLOFo43WMOEuPPfwgc
4nJfpCBgEez5SHKhI0tVNR6Db0VtvRBfEkz9yiPO862201XYaspHjdZz+c4uaNytdEs4JZ0YE9bZ
Xn6/PGSS3u4xg7dndFj+wTe6czD6gsQtpXnSKy27WMP4JkuWAHj73RgBH/uPi18N3qpxgkqJHhkt
Dc+D0tTMa5hVN2F5+iUNq9tyLcvLWm6IGN86lfhQVb07yO9RtXI6E1L+WxHOuEd9OeuvshK0rhUb
EcFHZrDHgVu+lYwIueLoqz/PvsS2zgEyuJsPLeI4KOIztRMVzPx8rqIQtG77SduyvsfzEFTBMQGJ
HNUzpLR6xIqXPSbE0LEvzxZkUj+Op3H+ikxvtp6eQPJMnVf5/7JUOjh53ePZRxjzFg7JC5U466eL
uzqqlOkVasVmKpikdYrtHfQJuWpT6jBRtfFbrOT+biozH2XnPLqAl7PADIywH2CHPMq9MkCnXzX+
vh68+sHI0z8R46AWkGK15HJ0FR/gPFMA1+BgJcR/Ka+xwEXZZTM/OSt23e5du6l2ErE9P/wLM8Wy
XNPKprDJY7nTwuhk+ek7ClatEv17MfnpxQ8I8Zbf41XdFkZgcSI5Z/OPIVYOu0HdhpcMqDoQnmpb
EHy8HeZVIOng1RBOGP2H+GLlzoNnNY9Lphx0DygRPZ0kTAfALFiirIJehKz9eQpLj4AJ3Gj5VDPY
WSfHGR4rID+X5QdQYmNO67sv1IyNa9FgKjZi7+DzT9rLHFasVPJSGqi/Hsj6NLC2HTLseGDoOGHU
0JKy/iDyyvoV+AQjz+JLuWnNiQeyjJIQmdkc5DUqZ0Kx4WEyjXEX0rAX+6WAzII7O/UetOf/vdyO
8OGf/WOa5uDgMDJYmmvp2j9bQq5ZOCFk6ONExOIXCQPwBuuxbR6GkPuwQ5K007G3rCAG7VPcfxiF
ydbSmepffabE8xqIHiyBDU1EQQofXFhVDKSZNR5yl8s2tpP0qPjFVaNdeJenqAUWO9UsP+vRHU+i
T5x7B75+ZSEI+tJT+6f8qeCmfGTWsCHNvD3BHaM/PddgLAu6ONjOLRbRlqpHU6L1wq2ocs9sSaZB
AFUGWBNju8AdyRS6sulLUX8gCgTUX6EARcnM6R57xfeupFuqhno048d/CscKjpHi2/OkOr0DmT2Q
aRL95qHCDvgZqtLOlm9uTpkQw15krNZkeSnIjU/iicqjXN/q+bCyHToTMZAAONw6A7Qe4PdV4Ahm
QTq+kJfw4hRq8CW8nNKOkVncZunIOI523rB9cl8K1CJJAZlqIN7+PY/IghBAtHPfrgkXYOVtZF1x
H+EzimoUl6xPX/RA0V6NNn5qhTve3HngLWM6CmTVdAST8EihQmk8Nw2xzPk4/nLG+Jt8w70oiHIE
I7gucvvbCFTp3MDLkytjnbr23ouA4JooFcMsH78Jwwm3fapsK4x9W5OiFJ7DgsA+O94t3YFE+S7C
wd47VsYYmhvtdkpz2F0RydoEWijrTF5JA5yIJwcWWJSr+RXezQfWYuOhHGuXBRPWemc+tOlOIsgN
qpV8NZmbb4aXgdURyUWLcIdDvUP+Ow9pEzj6nRdAU8IN92m1PCVYYcLqaXrX3uadAuRqbqKre8io
v9JZfZszVX5UzBCSffDZwcuiqkzBo8Jjiofd+0G88kUn6/ZBNW1+GqDR2buB1jrP3GJ+m6DKFFL5
1KR/J9AV0luOTb0hGmffTYqzzh0+WPjlDbYgB1P+3HZKUJ2uolixT3gVoSNEerKBMdt+S6Jxl1IT
vqgKkPICrkW+EQrhbBSKb9LCUPSOQi11IGyv87UdyGNl3c0di1i11Fmqhs94bl3k2LoH5mhYHKaT
FTuoE+aCPULsPRnQ5cGq8ToLS8le4qCpVxTStbszkcZRd7AFItz3vhPjTZzjYqgXTHefhK2ItgSl
fH16kVJ4VSdpdxqn8mhYOXdZOXo7JjNwW0we4Rj7YTJhDYiU8Nl3MY2L3EDu77irvMeYvSapJX5Y
ukFF5axAtqxg/tuvbjY++YyFD3HcQ86v7KMt4NH6vV3vSGLABDNPduVmpBJUV/+HqEZX/jkm0qeh
iacqpEophv1PTQ3hma2VAW85Zrb56cLqJcQuBGKLPZMa07QyLeo2ssCYU5na4GNXD6wzT6riWwAx
LW9bwMSf9mD64A5HyoT32v6tRflvoQ1fcpbVjbFzmo8KMayka1Q4w5fQAuNg2DyUdMdyZtI9gRRl
Fv5fClX3v4QALmxuBnvd0IjiXXqw/6GFcDSozaOqucdlSC806xlxQ75CX91/uvXsW0xG78GK1D+f
FfUGGnYqeIw9GrhBUYtHCLfTNR+yC9n14b5ufA09Wq+xPNZxfVYl6QqzOkKU6nMYNuG7ks31UgXb
OkFce3pm0CKmMQnPABGYieLouvlI4Vf5/HJool4RPpYE3a9GLP6P7cAgXyUiepyCkQZGUlPeGmpr
N3ndJwRsc+PP8ZENkNMhjEN4qtV6JNmYOQpT1UtFwJ9p9S9K8p5biBUhdMC0mNPfNLcETkvJ5GSW
ZIDhjS22Mg1mSKon34SohkrKuUSDYsOsYy/49x72sHiNw+JJFuhkNb+OfB5IBQzLUtUepJikt6v6
MDLCELj8E1kCNQ9iXgQR21O20QUFm7iryCZyf8OxYIGHwwdvZeLU4JMZqwIph4q8CzAxe4+FE5fq
/CBkQjxdFPe7S11dZiRmBGLtFKJylFZYWz+A+Cn3BKGXtyEzra2uFe+Y3Ig8n48CwXkDoNhaDZ0d
qix0VvMvpPDub6h8Zju/H3ayyKalxSxvwkikIPj6l799GRHNtEhgCons5ClM52IM/gBPKOAXXf7g
xHjleLd36JzJpiT+m3xQbr0ztFku/NZ1XyP66+ugyggu1mznS0XdTWHFxsEKZXkLyM/eLo+LyEj1
qy6YU3L5hj/G6Ae+cmPVl9NvWqvmcWhaYF+aW98oBUUrarDJ4/IWYxMx8FJtKuOy28mZhuhpAmTe
m+ijFAmohsElQxw5Ur4/oFEeb5SPtn9LYGaA3Ich/AxyS56NMu17MdTxeZg72GTKHRI9MVbOhOZJ
xPRe4GY9sOiag0j2sh7zdyMLNbmGwCCoO/WkyUfLANuSggj5y//7JM/8b5Ggi4xEtRjL8OHbCID+
X+kTyYGQ+ZskOJmj3blr04r/VKGUJGu3TiqGrT9m3b12JiiYbU2qAY1KV4f6QA5xsaehXewmyIXU
d6iWL//JKrDidWLG8A9IJgD7bLTZWR533MxrKTiHnqnubL2A6Ir6dGeYYPNVDILPZRI56ylFd5a2
BVnf8BDkxrS+iqQPH80amooe4XqqnRLUPpHRxwFLIfizF6pV2E5yX/wyy6toMv2iIm+mQBSEpyrx
0cfOc3vdbnI6Uq7zGhNNMiB8DDDWbK2aLGo70H+QTVK/WqiXMlObTsZsvpOGvCI0qoOJEtX1XNh4
ZXx1bIvVOEndRDi3JZEozfA9ymD65oP3y0068CuCsEIil2nZzv43wyRmJ8BjcE4n8LP884JzE8Q6
HkJ0G/JLJlVA/CnQ0Jc9nq9oTA9APB0yBeCrd7WmoxlLDparHwFQde95o/yCd919ePO9VMw0g/nb
xqbSLlYcFSu7HYy9GtvhNrOK4Yo1rL8W6dvIIvbOcrt6dBSCyybT3xggX9aLcLiKawxc3TUyTJZo
GTpAxXnI0jCD6UT0a68an/JO4TFpri1wUowYNeSErn4sq+a1MNrh/O/Ti1EkVoBYAFnxVeMtME1r
p7jjsDX77BjOw5iUdmalOXcA5imAQULYf5ShdbPeC0OUmyw2An4RWJn+68+jh/7fWIzPCzbABFue
YVsk2Mu6R/DrhioeHyIjBmfnMNt1xAi6kQAXkNrdBGau0+bbHkE0XUl8w1Y7gLOKBwQRX7ln2Wv8
J87JaRLoi6jHSP2QdyTOUJ5H81I6ckeIvEimA7rFV03lhtFDZWOUZkd7xw2epxoNiJe/pk2yJK46
pVbckix6Ye7XreTqqssdnZWGyFmo2v1ajSK12yiD0bW7KIER1cT2l15lw2uGgG2OXQtPaaS2e9n+
KtsaymRYmtCG7FUGdW6I2/wpjVsxk570r55Vj6uNyikS0P3ESKDP2IriGNEyhVXCAr4ylfJKe9f9
Ut3dNNXobefq4PzzDNVHbOd3R5kkvTyc09iCnGVNSIVoWjs2PaDAsDcE/kaQH0z3yyGU6iiTo5uc
DNAA4Z4TA/mYZ+hyru5TlnJqRjXqR9VRhN2LbGjLN5MRn0N2+1SSaRY/tJNJhuc8j0WMKQiHs56T
yqLAlmByNXiyrWzRBkx33fZgTIV6zIUDkY2jv18mmIitTC3vTgK+zb1z/QseHYCUXfArJ5hliP0e
UDZQmaFu47V82rh55lzLuaRr2dW9L+IGKe8E0agf73KZRWyffVBYQyCcGpIvUsgMUMZbrpcI13hL
3JaXM2kw6vSIjsTeqFn0o6DN8VJRg0URM25li1B241uf1Zo2Vme7nUJA0CNjSEA03eIeiKIKTQjD
L8o1n/t3haEnfOgYCtDI4GxSiVzMyyE99pF3qJCkpOi3HX1fjKa5rqM8vuDQGO+2ClNKoS3zhXt0
vyyBuiLJD/J9JPRkaZoPOEssqPDzSkuqRayUeJVm5JZUMHptwOLbb8v3RpH3fbIwotdzycqp7PxU
tuVnXLjNtYbUQlAH5h4WL8dsfnNwDUjciswGp239JfL26AOleiNH7l+n5Rf0OlURG/racjSUz0VN
KkeUPsjpsdwQuZWuK69cO4S87x2oHAeuAWdl1/7ebimVYaj/2UaQeJI2X2lcy0+K/ymXOdLHyfgE
KJZ+/aZrWA7JciSKD22d23m2B4TfR2vZgemTXD1FFdKBYdKKJ/wHuyp3O/RyvrqTFk2fAusebehR
Lq7yYA4dS2wyG/XbpM69hMj8po5N96IJSBSGBV7PIaPH6RqFCiq5oHUXmTvygqvtUiIgEgQuR6hu
9Xg60BDuQFklYD+0ZCQocDK3sqEYvA1RKYClAklJovQcOgpCVw+gAgXw6l5mY4tKcuj3WVA1m8Er
i08/+KnMj7+G9fyqGbPxMmJYsizfrHelUg17Q82G3ahozBDJ0T2Mc7fKLNrmmJtGsJYiKym8Sna1
ETi8yaDCqGbkZyhgz7437MrOb86yBUyweLFRos4AVpPrV7Ungaq72WjEjt48AwrsejhjBX1rlQyD
2tzYsUOsSpbhjwepq5cbq+68y/I/WFSoFnqZlWuKjOiWwjj7RlxeYPpQArFhFlqUZFpVi09ycm1i
9WFwCjbGyAAl+8pyY+jw8OU5qZaw2/ABzX16lv9Xu0y4vdyh+Kx8bzxiFURuObTlEUar8WyNojpW
LO1YC4NcZCH7aUTBQa2q6ve8gxnPQbPR42BL4BfqOe7nDvPFVpkKe9NCD2Qhy3R6n0evCapNiso8
QVSiu1Ye4dSpGytvBEzundC3fhZ28X2kunMeAmq6AHYgy2eKRTZ8FBTPci8r/Y88VZ4Y16ezYajp
NtOd/JsIINtpL8VUEgEG6WdFTsweoUB3cHKrOakdjQ/b6ucryygvthm4O8cLmPvrDvG8uYuUo/PU
s1BVEywiJePGNl9pd7bXzmBabU+gVHNkATixDSc71xVv/P8QpPPU/O+VqKM7tqNQgDQVyzb/MTWt
u7zthiz0jsuvivP5vwSP57Hp0uaUo/zaGbUdrYYs0VlQp/Fdt+yfKdrID1C1yU6ZWHfKwzRRHnqj
iR/cvFcgjyOtkl6C3o6KrT8DUQtl+EqNAjzwXAMv6ALuU1D+rO9yZ6MBftj0bRNcLJZlsgTZqeHj
YHXpNaaQ9TjpBBrPZAOjddNnoqtqP6D1h6nnKKeuTRdUj1a9zGNVOjgrnIvaqdZ7ILZ60JwI6zS3
HRW/TYzy+wCXKdyEvtZelAbFMkUknDrBkB+W4nPeddaKINb8AKM0BhoNNyizc0TDSZyv5S1aKGlJ
CPkm6ZJ/hcFSSaPhFg2o2HVu8cj1ZkUDRmOtdulaJABAbScgD1BNAZvIeV9YG98dxfhgUaUd+tlG
peb2vmiownS0dVV9mo6a2oPwJf9mRpREG/RWyUfQT2/0+6wnTwQfqJ2ri9x4dlIve0Lz6i0SIK4g
hloDDk3Urx1h91ubqjlcVuEhfAHQIhupE8iNlQv3bY/ehnwow/vtZSqylxKgbFuk6ZHGb3pnDldt
LTXkQeXo+bWz+/JYa8l1Ek1+9cRYtRsiv6H7lmGxzqYO5XEVlt1F0z5mdwb+l0YwpWuVNMG+GquQ
TbGTG0Hrnej8P8qjvxtL74ivp86V35wpP0et6q4SXQXm1BjGiymmCcOuc1WB2jxN5qQ/aao4Scdu
re3zxmxuPeVWUm/a+KCZc0r47KLNQB3cHP00WtBPCm3iOdRFA2ukUX9yYy951KGMPhtRs9cACby7
uE5BEgGn1pwOjYj0CVMfKzd1oQ4bEbIuQ/EHv0vqbph611uE+9z4Wa4qN8HVgevH7p5Jk0Az21fT
EWGEL0qQzrMxKhNSXWRtssy4RKWR3dMCG4SJmNgUHoLAOWXYgcO5V+qiedCy8hsyG+01M6blSM5P
5WuJ8apikRTuSyfwE1uRdtYg73z4rm5sUhvSA81C9SFU6UTO8qjMrZyD7VFyF1W7MINGV1FoHoPa
l1N9r2IFKQ+HUP9Io9Z8At1zBcdov/Kx1IekVJK9Sl45rDlzHRYP0snsme0vusfxa9STJYkpilF4
NNy1283aIXCjJJwk+jfHsrlHGqQbCZMK2YNjzouFLF/p49gfEP8Od7lp9KpCNRYQMTgjLNoBpvii
1YgCoodlm1Vu7LnhmjppzThCy3iNhdR793VVJ7QWzY1B4vHVohiymKbK/JQMPDSlb4rED2+jmGj6
dFQI27SY8zAoCtwoer6ObXT3UfJ8qfhws3npWWf1C2Vn591jDTrm84rPrtJT01k5bBLye5yadYoc
6xRrrO/LwxUxJKbmfqOazSeNRb38QtBmJ/6wT6ahvOZNNhCeyJ47n8sdzybeAymDgvpn79Mqv/79
YtFF8d5V/+Pr/36BaeXYK1LRHId2I1Kb8m/hlrcmje3H2nXe8rgqPyu0GnMN3T7Q6O+AqdruSXdN
urFV+sOIhLZyHUfcfd3sTg1Q5W0TlOKiQaVZDSwH11AMxgevTzzwh824lrycJMwO2gQAH7Zcdcib
+sOPTe/XiD6/xb/yA6aOs0o9uiNU17u9HHzCofiJAiBlOrSyvan5pSlfmLXin15ALEqiBzWVcwLS
ysF7NMo6+kzr92Tqx286xl3A6HlyAP58MrsCBK86awcU3G2pgkxA/v/JhWvIUUuGQ2FoP+yq049/
H1BlpG48hS5BNAjlpsV5dKzKuj4QSqPe3ZC/q2kznk06QXkSNRlVySOlgfFI/A7O/9JsxwuLFbrx
pYmEi7CpAVMjmC+0pxbA90on2xnQYDQYJp3svHigCEnaEWUBU+nY2KW4xk2tWns49DZpjvIHkAGD
5G5Ma+2YatZ7osXb5QN1xt4hl4+SQSK6s9u0VDQ1gVYgg5M9I0KLU0A1ebN0dhOH9lBvaBdaA1jK
QG4lrR49Z4b75JOOuAnVTHmUe1k6KY8j8zaRtBoelQmcaYUyE8EiiJXlOE2zaGubRbX89N9DbvYf
XoW/2Uy6tFoFLnVfjzAhasXd+K3r3AuEGPW6NNwJ2zjptvrTT3rAzW45PnPtVL9cEyFlNCbVw/K4
6n2UFXkf5kfY9O4mmKshNBnnh4fxh3UypQI38USyjS6U54Zss93gAELCskrlQk3qLXPib06ZhHSj
YYNYRv5E2NXwlEz6OQys/hVorFHveuRJjJFEaMyYKJvP8hLpqQs4pQQeNOqbioXpH6VchrPxWPTV
V6UYwcXw6+ziGTqU/slwX/wEsJ6XgdrXOpRME5Xvja0n8Um2yUvkl1NB6Igw0uKlT9L3UEuaL9Hn
7yJScPfrTGvF75irlURGFMIW7oV942avU4WotSxHd2UUcXpE6Zc9qErYbai5hh9QLbYjrucXfxL0
HMNgLsWGHwSnit002MNOnw/VyT62ogVkPqXA0iCpyZYHYN59YSIODVxDbMdca08BVo9HrMq/TSgw
jjQOGUV2awskHfqAbDPSnJaKVjUcyoJePN1D/7zQZxKdFMPaMbZuZCgr3a5iImPUTKeNChYqVdCN
DwoROo3VFM8RjEGjAEtmKd6p0bSbXExUJXaWycFAM81wVUPYebx1LSrO6B039mipr0iyB4DERMMV
AVmRhsXyU/a9jTFD12l2HVVzdTv57m/yue077M78AHCUApjhtjcnoWFE+AVlFLuzT74+MRapADqr
UcvfBv7LSE1JrIbMudeHilVT3XR3R9X7A+tVjwVwa9+sYXDXRmV46zDXUuZAaO21XPkg3qWZSV7t
rmpycfBVTJq60o77vEg9DIRzVXQ+jFwaDHKVSBWpCifSZjCAwLTW9PfKmJXbqSGurTERUF5Qlsn1
H8o4Oo9FpIXXzML7EM9jH4bqu1VOyrnQ44rubteWp+X+oWRp7T1qkq9hGO6oxhefVJ/Hvai8aad7
hXK3I+QfEtM2KhE9UydUD0t/c0CSXB+6xMuf5Ik8zq2DHQ7OSkyWexWEd22iGQ3HeJTdHQHBNGsa
cmAyYAxl6ikzd646Ia3G/jwbOKu4LJ7CTlmOBMW25U1aqGLlfN5SFAoxZilgAEGPIakCndbIIrnK
jfWoNu0NY0xysnPEyaajOZcx589zyMzd4CtIvjMKr8JuTvAJB3ErKvxSbukRI1cpzlYt+wzdCpf2
5DAfSLHCUxS3rnKPuLI/e5GKBbfKEAMW5CwnhRgf+G4oQkn66Xe6OPuDfqAz4a0j2pPPA+wXOsuT
+yzP+QPAUgBVTPkUpC7rDu5MvvZbkl38Pkdu2ecdtPdo/IjChL16KDZWRPOWDrKOk+6bqLBGTEaR
wxtS0tfaDW5150zfLTpsa8MlnSHohpJH/exvC9MKwkUbAl73PfFWUE8eiI2kJ1zWT22mwNPitEVs
5gVDtbbqmrDeaTVuuzH2IX63enIfyzE+070hfLV3+k89iLb6/Mz/x1cYOn9Y5qwCpUu/zSD5cgzV
r6YDDRuEqn2VG+yKJopoXrBME+eZm+JmhRNcWZR12rboH1miNyvywC6dnMsahIWjNppq5uyxd4Va
fpa1PnSwaIdRbJG2wa0XmoG1l1eZvN74M3ISA+pDj/HxEBIfcSS+p0BgCnvRw6v0kdTVDWLt92Ew
hmdVhC0/p1BfiBwbt+o0ZdeaQfDUJlRheu+NQCxpg+oa6Dul6vDA9q6INq7JKOIXGq+MmrScQhfC
nZba58DtCUHRKSuVbiKuFEXXJQkydKJdcK3LXFQX07BTzCEgcYfC0kKuFP1bChP63vFRIyKxtG3Y
ps3Wr0z9ntV1sw3nPX8+J/fkOdKl+xsS9M2YzvGMs2hXyneBs8ZHeU5ObIKy55PTvDnOBSKqIJH3
7nalTxEa4TTVJOW1DauPWAUgCvj8DmyMxAiz0c7SN9uIfh3FrIZCQIabWjcjHLPO0ywxeGNene2Q
Nisn/HHqzaS9t2Z0sn9kZOWRtJASOnOU2MwmnZqZlk6KxUw58qP3gJylV1vlcUGFedHBxerkHTzg
oxBwFHsHaAEMjUvR8KLeiIiAmedDqvDmjR2RgryKGorHQUTEgh2H9H8Kj/IieWnUQR4WxGM0MeIo
aoI6F5OT1bfqJ7WdJ/KerCe/Ty3amAzoReerqIO4Nzu7rTCqgn/wYir/otLF21VuK1XN73qCZlSJ
/fe6bw1kzlhsC7SG+9410oOTYFZn0flb9cSurnLz98ROMp+ZX4od+FaNO/WXKGRyH1hMEEqvV+8l
IgMuJSf4SjPyksSzDpT30fJa56l1x3NsEaeeV0lCnMNkbqJMhB9TO5EgYjs+6v2eHgFJcKsqyOvV
1Gb5Cz7bbAfemCzROTheA3+1VcR9LMLw4hBW/1j5/es0+M8suvBjVGV+rZlzXuXe303VOtkx6Yyr
EabHZepGdTN9QwBys2n8/6oNbzcHpn2noFuDTyK/3Iu3Wp6GYKbT/Ap+zN4ohgooNi9OKhrxgyKG
YRXSdw6A8QeHYqCiQNi7+EbA8Tov1OhnN/tlsY5mT5GB1MJmorenC9k9iIJFU+Y5H4LI0EV9bVqW
ddaCCSYT7Ye/Lnq9wcc6ge7Ye1yBD0IJdpO0QCIruIzzhkhERk2vxFZTt3MWtHdLUeecPWeg6DJr
DoLEIcaDFM6HvmfGxsxm7tgY1mPDysgITbRx88qIKEL7wEzEfA7JDgDHtycErn5TPdM4Rk1LCWqe
45Y9TL1/n1ej5FefWC/UEPGsTFJCrkHvT6LiihX8VzaYxT5NPWPfajbhLJO/0PCdUCFU1S3fKW+R
B6vG71maFkeVucc2HRQIsZRRYN8CWHBln6zRu19Y8IgBsmnnC+Mt7Fz9LrLxz2YoflA4aG+VlhvL
ab83yxUIO1RzbdMeZZG/JgQPnZ6XbxdBdkPMbD6MT1JXGZmevrxIm7fd+L7bU9PNaVb6SgelcUCl
Jm1YhR2pV886NLPCjEdQfB3SHrAHR3YivGMRTG+y6yRxQHj0gytxeUtTbBYTydOWkv5Q49ynBanB
5Epn/GUG5mFfqhMeP53oXUGbpPZIC2/MqNy26MMvVtjRNBxxdEKzPxNm451xpHnLnjzU/SA/qyPk
7Wd/pqyNGWIK20jcJyZi+j4ukdssa3NmTNrWpBC5Fkrtfasssdf6wPsVuuUDKMFu7yXM06TOxLdx
lLB6m3YSsMF0/WYljjgMQs0P5qDSjkrb/tZbsPDKfPQeA8Xdo+93b3IDShb+tK239OnbP+ewuTbn
Zc47jeJnEJRvKK91BlOHHkXDglke4mInwDUYKfYH4jLMKo+kbvEVSaoEq1R+q69C0UjdryHTl53u
XzvzS4HJOoSMy2///68LCFP7VJsKS230QOnH+jlV5iOQ6PbdKNuK/Na4vvwPYee1JKe2bdsvIgJv
XtPb8qqS9ELI4u2Eifn625joLO1Y58Y+LxlASqpSJkwzRu+taznYC9GHaJvdovxs9PnDEPNQ2Yh/
YNZp444OXXUpdFt+zvNTvjx1RpD5p6KAEqK5O+Tn1UdayHrXCbc7d31dw2ssvtRagFNd6jDHW68+
Dva7WWTWRzIkzk35otVpyrJuE/U6S+sAV3IWyatrvBbLyR/0T5AfhzKCfxtxc75gOx4xypEvYRKt
vTDm1Etv1tEl7AhpapbuGrRR/1pChIOy4LHcisYJZ/vYrMCZ2j5JH2WWLfwnJV3EPwpp1oyeWHhN
O8mO74oXLcLXTdqP6Af7hZYr5ocWgqOH0qWJxvaajYV4HuuBjTCJMBsvk9aXAIOx0qOOEqKe35fl
Leib6twtikVB95NqGIuzDoNdnACrnppKI1YjektGp/jRev5vC9r5Ae9huTP0MEdWT55jJwlE6Z1K
B+4WE8JI6wW1fFC8YOyqWNk9Up0I9v86isn8Wa+l6oiS5642ZnHiYbuq+8+WQgMOTYqmOjWiFKdW
+dVtgvobP+IYL9UeELGPiZt5zG3uqexzixhaJzql2cC33NIuZNkZ3OfOqD5II9rQxI7eyv61WsQT
Ds3X+zzmDoImNBOR/wIgjzCoerinE/tKhACYpxTodPJzDWmHfQndUbvgZ0eHaUdHvYthWC5nVtVN
u6IMUuLe2upcBcCn13bv3/PUERWGMfIYjfm1k0nzpL6j2NDr47q1FSOyulBeItcZfi0HInFGdYBn
Nrw1SAtXNElblMxZ/0BK5jmgHFBHN3Ud/ciZXoK4q7ksI86K4EvL3ynbRTElOUxundQiUMdIb0T/
KxTZhhFJ/CigLm4TvfaeJT6No43k62zV6MuGUljbKdOj4yAN/ZBb9u9Z162vYvR+D3Xx5yApLe7E
9imaEQHHFX0dVfx1y1+D04XvknjNWxeRUKIuk81jbdoSK5afI1dZhDkrL1sd+uNjFOiHOmxYhpKg
CpJaz2520zFiA0iRO3j8ERlBgm19KJEsLrve/J/TENr/89SHe1X2cyZ/vpazvl9xZkVvIcLoZ6QK
5CiqfjEuIvGqzhZxdVYG0BXsKB+fB2mWr2EdkFRXGrh7a4tMOKr7eztBqT3b4TVYXtRRZ0vumtSY
hnOuqmx+IH8jOHyefT9BwlzwfJrHzIp2Cl6fuLQe7SyJnrwSgZjhGXR+EdFuBwkxvvMswlSUU0tL
4Ce3Tmic60mbtpMZ+HcQcTPKrZja6KI0NovuKouadUlE336ZlzSYe7uKiu7WBO++/oLqjaB6dpqQ
hdoCDlAKt6EmWtmNSOyIXVSGx9RyaQPGU/+rTfWKZCv54Ommd7Qz27j+fZmdzmo2Tb3QqiU2a+Uf
ZLv1x0moTg3TTk9hkD+00AuRUJbYP8zhjxssWo7Mrv9U1uw814+MbB+5SYjj3VOD1zcKIqdwcoFF
TFOiBAh5a72W5HuQgytcbvWsfSut/rXHxv+NTdeSTGRYJLoG4kEjaA06KTreTjb2g3Cy767Wpy8z
ALVbNbuYbvHtHundDaRmMEPadXr17dq/TsuZsvp0VuRditjFQYDmc1L928Yk3r2rUvfqeDYMyLQr
NhS5A3GoP683jpETxKyqkSnYuX3b0NL/aw8ShkG3DJTtXjUjWmoMndba527M5LU3O3kVy4s6UtdG
LLJXkfjUnsH8kwH62LehfVE9i3HpVMxBPOBGMcVJNS74BFkt2maz7Wc+TFY1PagJ5h7Dr7s7E85R
rdH1TNZYvwji/LtkV0dqLR94QXYtRnE1Q/dMdJ+4r5OM6aRHBL74VMsfeh3+nFPfY0QzPtZhrJs7
97uFSiiareBHP7jdxuoTC4UU4Moum/MT8tNzMIfsYHoXo7xe7qfYbt9C181P5IIExwim3JvTWp/V
k0LL95stJnQBYa7f+mZZTWm6tU2UrbLVU/K2SBiKE2jlqWGX+yAMXwP6PZA86v44BqFxSnKqwEZA
+lFo9tlXNg+HCeap+ve7IkJo5jTjU61TrSPb1dprRAJ8Wf6EPs0/Sy/LX/iYAkLXp/5ixon4ZE3j
xULtB8tPkDXI+g2/CoQycj6H17qKjFNh6+Vnl1lVkXiwlpUHHv5zrw/GYWKX/WJ5CYKn1Bke/xS1
aVNvwHid1G8VZ4VBAbWbyP1p4AkvxXHCJPZaFdTnxMl3adqCq4wBq0awSRu6Exe3oUye0ktG7ZGN
jfZ9boZfUuTx+5QEhGa16O36eZGn5V1yVnvzdDQJqZn0aZvnEyk0acI4ZGdGu7N1vTk2DcqcaElU
MXsk+E3R1AdrQIqnEqZ0jXhFmnVsXIHOgBncjZTbFC1lseC/+jy7Wz9y3qFujGBvRP3G1PpNaEH3
nPf6Z2cxFgnCJbRYLoYXkrOymvpHXQTfqspyf6ZJd+zR6n4M6DIlFI1XdHrjGQWGtZmD3D1ZLHHX
FbpYlumOhI5lhuEZoEBMQGQ7HOUU5iR3o6Nsms5GAjg8qx+rhFJg73kwDD07NvbQviW9C9bbfOw9
uNZQ0OGBLu7wugKdqkX5Q57PpF44JHopNzkw5uyuTidQGde+SdotM0S0d0K9ucxYl7bzIj+JzSo9
dpFl7oAfhVulrHbz259FeJy1d8eogsfGDvzHMqmaowUFAkHRgN3QyqF86SH2E5X61TREj3lYt+h6
WwegI84rU614tloKkwvdIEjT6LL+y6MNhLyKgq9p4pvflgPRd+uBPjjpZwLb8YxUB3PRmc99Ubws
Zw55sai1s41OXtFTyNS9EY2ITkoYppaz6lrby/qQymKvvuihq8IncIFbHx3Scd0jUBL3Hir55s7Y
OoxlPFWbkNAQ7SkbEcCMVmg85gMptr/soOHrUkS/SpPtvnAJe3aN8jmao+qcLHZhWivevVtMwurI
qAgPSH3f2HZNKzBkGtZphVc4/aEJHAZ5AwYhvnxjB+woe1HXwG53JEb35jmC3PVE3eWlsKS7bUKd
cgKwSIw5drbVc2fc49npH4cgxu7kJ3I9apejLLSZMDtpv4/t+FDQsf7E0NafEK6mx7QENr1+/vjk
vhEDv4RW1x+uU3t3qMvETS9Wr4KwviOVlgZMKSKncNJgfTmlj1MGGTNQ3SeslPaTOkpn7SUuISOo
M2u2q5M3FmbzXce3f3DpUbAnfVFN/tSur4LE572uaXj1F6CIRnrpk1N12r01ULy4BnwQ1pzBNmcB
gnTIES9dTvh0ZTuLDZpVQ1MOP0pQvQtFwAGlwFDb5P24K4cQzVPO5MHf769RSrBJSC8JvWa2+GJr
VAsf63cAXsw+/q06MFJ7u2nqqm2gv6UzfIc0hiGzsu/imjAnraVbtBQj04xc6zhPS9LXOaqKvnwa
/e6UDum8UYIE2hrwy2o7X2SoEE+gbRt3Nebk9Cy6IDFu+gQ1fCkLqNpA5yVoFBzjDHRgPoo+Zzm1
3DO2bTsXI9V+eIta3NdgADrtT5b32qYG5w55MiM/YzHTWQbNId+V3omaJfYqxwr/sFwopdBcKeej
qRc+0WMzFLSqh9Pn4Z9n71V1b9ZELvAyjLQmUmLVbFox/61ttRuLZgnKXvaeYWHVB5+kRqrRo/UB
a6fclAbVZcWbIBLb2YaLmDlyebFsfzj9ecwN/hmYuM2dFDJvWy5VwMx194GfIN+B7HxkS3pqRUJQ
FKsVbydKjfTrpPkIskEn1Coe96oTLOyUxz+xqVMoHfFSMhGeEd1IZqBOyqq5zUHorcWmIAbL0cbO
WWkECfhqzyPUG3DPnxuKfU91puHvEuFDpQt5Z+SN2LssuhYeLaRvYX5XAhe3s0L8nEy0UVpORxSs
xVZJVU2HXhFqJoN6MWF3FbSBR3WER386L4auTRkQ/WxL85M+ZeZ9MV7RLE1u6+clmjeKTvKE+tp6
nkJ0+HTtnJ97X3S/189Nr77Mi8naLiTbAX2gjEFJhnSPYe/aASlAS+eJ3UhxGj3JqnQ5xRl1WFvo
es8AVrvJTn21DovcrdGb4jZW5FStMsdhnny02kvAnwi0LYF6v7NGr++Au1rAVwnVyp6oPkadj2BE
Rpy1ab/LiiTZMHJ7Fz7TjkSLZnxEHr2PARw+rB1Dt8RGxIboFkexQb+9MW6V1MZrWn9PQ+elDC0J
cIbdrxZV/ReKHEvNk+pVr7SwndMElzWTLCSV4IJm5FiXAhBgwXO5tpcAA25T0VQnTC/ipo6iehK3
eLk2L9eiaPqfd7Mg3K4dF5gj8fp/CjJwMTKlVToRO2pXdn3q0eQ+DLQs93ndeMxThJSGQnO/5Nb4
Zpej/tsM3ro6115zBvhtp9E87c38wyoixh/1DMTReDPUTdTbFYinzGXfEPrWg69P4TEmLGNjd6X9
4MD1u1Gz3PbwtCAFkd+9X8XLlxKQ3i2ZrPZW/3NEMrV+7kP0tfWLiiObY3d8i4wXseifxNipE/WO
Lwdz485Vc9LKsjjaFqdWXotH2DHiMSZGB6ni0lR27CF7dnOtJKC7Gfd2o/fvjdSyvWPE1hHGi3xP
CGPaxh6wW/VuF4zlpo5mcZ/Lsn9PbczZeeyTgd46SAkDc+vQ8d+mpNHetRwLexdmv/Uocd5X+ScR
AwejM9nrSTnv9aEIYCv0b2U+uTedufxg5wcf+TTCZeBjuiSajT3U0CQBTcIuOBkssV4GkzKt1zWP
6kwM+nCqIvjbY/H9r5BEC2lcJG38PV+KTHWdoUDRzZqKZfIhwOd+RFlAdI/hJA9tWMMWyIcBPVUI
mU6KlwylLs44y/8OeW/bjkP4K86C42giXVikf4WR0e2ai+ZGUizhU5H9swodzOhRK7f9UodE4T9v
Naux9nUKwNaui59/0weRoH9b9SvJVKHJqyvfOGi5THaRy/JPm/8n0MVfeP9TA/zEHcP0ItvEfDId
40AZioacX8yPxInjFmrcT6wXpovK16ux8rUyfFDjZVI05MWEPVbzIiQHtuCzVdJilVaSC4racFe3
fQYxthpHbRcMbBKiJXkm7LPp4tE23AA7RsUpdpMG398N5bz1TTw8WZuhi24M5D92ASe/dxkuTJyX
6w2/3tjGPtNng0A8F3M1OyJMTFkBu7XsxnvnoV1NzDTBKz6DhUHc9BOFxMYvo+g2aI2388gW38ms
oEGzzDci056apJMEGg1wlbu4WqaLGlx31O0UrK6ZvMeiaLM3dT1frhcaCTJlZHj7PEhmVv4yPmOo
s9+sunoVw5iAdo6wPtvetUPRrDqhSVjRQ62MtS9alOC21KZ63QRVPDg38B09iRblu19BP/r7AnP9
P0/VG1NFSKBToJMsQ4jmypouJFh7lMQTMLT2T9XdHbA2yzSl1ods8DSVQbJNUEcyM1YUQk1u6WWE
X4f50dnKAbGoGlzVMDu8es4smQpxglu2iA9SDylkLM/+Ip08UWkqN7EJwTRPQ7FknVifgEFiBXdN
eV9TDv85Ve+iU/3zrjmVJKXLmP6u0VHlSKKPPqyLh7YGMUFQWfQBGSI7y5pcTvWuzEvyeIbrqqbG
fmGcuqZXYtvIxro78asEoJCijhCSJTeNMKjfs4Vgpk/BC1PARkKwrMj/ljkcJouNJczh5Deuc6AI
BPgMx9Fzbyybcspr6gzE1clcimTqjHLeKaBxYaT9TbkhEZLH56Yt8BgTknw1A5nv1CRnO9RXI218
VddptWGFr3TvakIWp4ZVNs/s/h8tO6k/EjFOlyGe9K2znKaCJn/qiZ3duWidSog6m2GJipr4hWcr
7B54guhtRH2/k0YYHfMg2ABmj7+j9BXolxhJmqZqn3zbAPKU29rGb7XW7fYDgElGBVZTmZURy9b0
JGQjzBl2pIDYt7p8jfFtnkcvcjZRA2y/mPoSA4WFiz2D9ltP4Y3xLX41liAj2ypfbDuILz4K8Ys6
Itcen970iDiaRvMipiHDgbQJRsAHAxLwY1d3RKXwH3uz3eaqMpzHzv8iqjwFGFr4qKiiXcT9ea3j
otv2qdfeLKNwcTz61UfSjD456yzaVJdDq2SxjQpJF9MkN6NME3H0YxjEGXKDjUFreqP2akiPJV20
hha3zcyiSpW9n3RndrchX0iNkWSJ91Kn6iUM3I33nlEbd5w7gP0/T4kziPwA0YzY+N79VtWazpq9
ti9BxcSidaO1WWemMPPzB6xszTXDFMiTiXKxYHFMUvBdT7qL69g/FHrTEjLZtImod3Y6fla5q2z0
vzkaNbr1Vv+zhGkpGIbLvkZJ/22vKU+AQOUm650f/91V+/9xLgQ2gHbdJLvEYQv0r5QnFFYadTtq
K6J8xdVSHf+2iBOI3viW0ydVWrdBCx+I7Yu3od5ShGFDq/oGqoPwr16CFZTzYUVCtrHP2tIOaa8N
IsbnVv2uF/v1SllZrq+6szG9tTRvLjXwC283z9FVjCzkJMX4hyFjVV1kb1XL3QWlaLzEFi48eqj+
vvYYnPtCyjfwQdPFSQP2hcu7Xdc8aaNzmfHL3xtzHi9ss45qh+HjPKHtqthPZdJquxHV4VbNAeRd
Jmgd+i0dBgCjAYN7ayascMGhYGjsDp7wISOOI08RYt+HFXLYhDM6/JAlY+NU7obipHh2W6N99iI5
HP/7N2br/zabBDrXbAMHtO6STvBvor7eVkRAuBaBudRIjugNMUeEqX0Ng2q+J0NjUAqF75BGMgEn
piPGmwPjrBxlfkGFrp3Kiii3SyOM52YpHNkyyR+yuv+uzmRpZw+aP3wv0/ANhWP1RegLOoKxmoOs
aacfVe99iHSonyJUG1cytVmQlfiuEIgn2NLRr+amDzMG3cXcjN80cr53SRfpl2bJ5mxH6tuaeUAA
5R9GmY3nBDrC3pPpyxTW3k23hhWzJQyPraoQgGsIAH2cCqJwHfQxwjedsxK9dR2EQwgmDV5gy1uo
YxQ45nARDMCTTIfyLZVasjWBp5xtMy3fjMzJcNdb3bPU3GjfylqyWkW1nGGHuDvgnzYIrsRD0fn6
m1HNLHS/hUQbvCiPqZ7isBkm42VRHdE4RfejfFnMbT8IdKhf0UvrKCG99hXJvXlo2z651n6QnkhY
MG6SKOhLaZivZOiUTxAIrfsMtXmhid1DpT+2y0o7oNwju3SZ1lovDa52HKNZBLRUDmN4S023vdFV
WQqlQruYNgHwieEUT0rdVYykQ2T2mFFTipMtQpFlwxJXd9YPDGMLhLhwsmAz47whDCpq6YRm5qHX
Zu257AJM7vp4NhET7xPpwVA0C5orvexpuLhWeB3cMGNzy6egEa93L81BP65H+iIcLE306gEezlPQ
BO2xsINyM3TZdG8L/2tQivauz7kYNy462Pt6HnTllYCInbqkXsz1j+BshvF/U13MNhmPYyPHS1pM
v5eG1tWbK/3ZHbOT+lrKqncOFRSYTTQMWNNjy3ytdHYpo+98Xys9ENfZQpP4qvejjAEQUejpbe1X
WKfvsd/YX+YMsn+WRfHZpXlxn43u3UPi+1OrUU71qIc3ZrWp4SclGzHE+9x05a/QZNL3pwZxj8AY
EKTyo9W0ZovfjQCVxv86ZWlydVKR0G/hyEwwoCWhd5oXfY3ijCv2uF95EWaIxaTW1IE8mrn7xUnc
+RSrGO24d+C9qwYaLv96I+0m2hIdWSxch8WBazjAQGfoZ5LB8YSfDJ7cIrtUp7Z05U4SrveQOPYX
5fKuenJfB2sKzrpeDHsbEe1+rAb9nhAjqSpm6sUsQ2Nf60lA+7v4pAgaU0e6+Zh/92bWRVZ6Za8d
v9ZTh+At6IcNpHeGSlPoX73ctXZzqDtX3aOcXJfFF8fSO7ob1LintrN3huxPvWPh/9SSH6plKjxK
roCTH3StqZ5ElG0nYlYYY5wCZELEQrdG+yS95lPohu3BSWf/0ntpc6KQY/Cg0pGh0XUf9aI+joM5
I7dKA8BSkcBkiQOpEP25Ap34OrQsucygjfuzTzI6stgUpW37pngphvsoY8S6f02YhRZ/aROAP0Mm
n1iAoDruOsT+y1HUE2fQa533ELvdi+1aw6PChIe+fBkqXWJzQk5fYK07UosPLnE+QvazM3/PT47f
as+c+T4Rt611RS0b25ugGl7WU/49aRnxKC87j7JCNWHM2YsBXncbTgSfqCV3N/D4q9NhSMkAVnvz
aJrrjdr+UTFYMC0z3QQqbdtI4GQaKDme7LHOb34/nEuCWxDpwb6HSz3fHhQGn6zIaLtqecwon3eq
u+BWLF6Mbmru6t7yaLVvejtH4leUeyy0zD9x9CtfYFS6EBrUrMW0qU1i+ShzEyELQSIRNy3ZDsFD
RhCaMlbUuPeOowOsU8yOc/XF8NX2t6Itq58gbKNtMfYof/PCPqWMPev6yOqG/AuLkhgGJQoNvhas
Y0urRb2gGqQuQ/Qf+qxh2PRVrj92aZc90uLD7KG6VhPiWEsCqF5Gzpq+3CWKmi+RjoGYTPXvCvqi
9uJq1U/0LkVoyxSHNKyjnROVwTEtaL1qdoJfTaPUQJRI9n8AT+z/Pc/7HtnTpM4vwWiGuQR0/gfe
qK9NInXwt1/GcvyYlN0JXZK9K/PikIMoIbcpcl9xp2nPeS03+tIewQbhvA6N/i3xns109A56Nuqg
WUP7oZDpGLI9D9Or4oMrMJo68puUhrTdJkcltBJZUn5pUC0p1ZbrpCfRE09LseRtRqcCcoLlDfXR
4JIF41d1FvdfA8LQWtLNypPHk7VGFRtk0C1qmv++AgLv9C+0VQDUKQhMn/++qzvBv+22S4u0YEVt
XTTCZvYDOYgoLD55ok4PspcI6wz3d+6k09oTRkb9YFpBDp7TKr9OhjinCcIvJdyjNp8+VzHdqOnF
8V48I4ZY1vWEYojJ2MsSUItB+R1c5G9PoBLekjiIbs9tm6tjBWLfmiL8HNgAWYxTXsYVaJMeqFlV
NhdKHO+l8Ku9WlX5VlYg0PFnPL1tuolic7xKGFvKYo77vUGk63b3ucHvSwnpx8gBvtdAHUTZsa9j
5GRZR4yEY4K469Noy+xAKSkbMOQFWc/daftI/YdBXNPUDhEWuSML3pzUPNMgPHpEoGPhpruSVmd9
aKAxuYH8Nz5MmDA6nHNqZewEjV6+ybh56HR3iSXytUfh580RIPSjq4DVtnkotIqHKkp7+Ma4qMx0
Lh+FgaF/6aSOFjgtCD7OVvXaTIEtaUBeeFUj4xSWMLGsvkPUHuCrq8y4oNEFHTjuTO+1sokDiS6t
YbfH0ZAI9f2CZRgxYPWXOfRINiQx41DpQfigjqIsp23t4VMuLGqIaCu7s6tl/lPX+A+uU6QfqePd
lMKrAVJWTcYnvBjZ1zGy0g1TLunaTt0dLRjbygnnRTcwcAYwqWSEOKvplyzqYYZkc/tEOhOcbU2I
D9MSP7vZlkzLmDdRrrae66cbDoJWq18pMwbsJ44+leCPKnH65Z1//gh5myxB6j5GnLl8gaqDNcy1
xe/DV7vOBIjauqEpfpBu8K0VQfvmxQ75v3n6mnSDtzGSCZ94KLOnmRDUTT8hC/CrALF60+qnMacU
oNoMRdLHJw9O2nZNKAozfWNGgwttmmJrYffuIVU6FVj7M/7m3Vrad6JG7nM/XJMBjDZwbr5Blc1r
/8S/LIhHcm0JvgijXxOqqNaT1ocpQ7S2+MN2CDatj0IjKDhZkA2MJoe/ekGZaGR1g3I/K71gxVIH
T1oZwEmg2iBDYuHxJNhrMGhRLeXFuj6p9rieDHuRAv1TpoA5ny6BoTkvjp5HL5rePvQGYVktPBK4
W1SsPaMetzhp3prY067jIvhLdN/7OpKwGcizLNP+RY0DJQLrrdfO7saxi59siCtKK0vs8FqZJ4cu
3gwj6D6HwW0NXQ/NoXhM8+oK+cU+TLbnrYzoIKz6U2oBhXKqGIBYODUn2FrNLSYpZO+RooMa13rA
nIfio3HbAy0iqvgWYTanASLEdtI3JO/SoYaeUhZacWA3Pe3bGJ5jg+WRZVY13taIXR310gukDeM0
9kANeeJ/Oklmf8jYlHDJ5HRXn1P8iz0M29kxdvg0MEEMnWdCrIGXEFBYu7nD+DV3QCwShTAdECkF
YDjd34npOWdBbsI+xW27a6gpngrd764x9fZtjB16m06uSVQbkz7LE+L3AiScdVn9Uq0FzcUitJzV
ZqSdBnIejkmCGtnLvZ9xn73Z0GrfXcd8HLQI51VsmOvXagCwwchouHdcntGb4H6A4BpvNKMwD8qZ
HCz2ZPWC7/hDNJZ9ywCxbDo7Le9ISYadGdneiUWx3M9Si1YPiZzE90aY9mMtrJ8F5YDVs1+H6Nq0
ls84dvwf2B/DE5uE7P+YtZz/FQlHXKEO4drTdc8xLf/fuYXIyWoxt/V8iZL059TH1Df1ed6qgFKr
jXXoYtbn0DfCvULEUvdFeOpD+xgJtLt5yoXMFiK+KLLwWM3kR+XGPQuM7NtSkrSWNA0K4SCV7Md1
HqTsNu8wR8SIMkCj/33Bi/uOVfK06vKCIB8Pio6s0POkL1Z715qKveFjnXfA+N8XhsUbYUhXORHs
CKCAbwI/376U48Gc5gAAcSyufiqd9xn+pj4mzZewRcWdVmCdGZblxhj6+eiKhCp9n9DFtsqYoTsx
Ydog5Cr6sVupE7KQoEeKFhEV0ViPi1K0MrR+p9PIevl7FOUBOB2vQYYJ41/p8VbwvzovXZ63RXO4
xIX8kxreAMk5xbNNL2a5pnw3PZPP05SYL7XTaBfwEcGetpMHYgDVgD+YyddoAJkp6od05u5SdYeI
euIeGhupIk1evDZEYyz/Xubb30pfD87qJ4aVTd/Ft9/VsjQaoouMAjK9gzzZkQs8nxgagsPiETyD
Jndo/THHTS7kvTkq433Zt/41ZOx+UG9kRk53JlycC5VJM0ldrJZMXwUuSDKtPUaaMPZl5IQPYE9Q
B9vwRRyL0XUpco8GzFVkBqjxlwK3zlewi5fTWLgPkOzIeRJgmtrMwJ6gl865mZv6uRLZk+KTRWOp
7yzvrqTyatVC7YRmFbJduIeajX8XUqB6AylyGhIEp3wdrgb/o8y+wuHRj5FV50eF0OEy7WNW/RIs
l8QiewJpAlO8mLhXW03+wDAmqQSjZ5SPq3wl8YnCRIVuoQI5K/50EWnoFsBD7gGfI9Zwpg930Muz
QuCpF+GQIqhESlEiq7OaYBpvovhkGtxR6YteavKmtrsoMsW18twfTdwLAO4ZKlgAYds8HYN9Lpvw
aFOm+sxu45aY7EZLo3WuoR3Ul27hK7AhCjZWoQ3HPtbHp2lRLSZ1JY5Nt1ctAjEhqdMDZ9y1iOaU
IwDAW7WJLNd+1XvYXHaklR/sS9ujcCoa6igNKa/AFdN2mqT21tlDddT6hrQW1GM3pzaR9bMrAsP2
vS7D7G6n/XBZZ3BaDfNeyoGY1yk2z2ry1XSnP6/Li3j4pdZEiW1tvXzKvzoBjuWOblI6ElRamQnV
bc16p1fqXXwQam9Ood3+GHUmg0gIwAAqS2e1odYMzSvQUy3y1MIPPQgtC9MsTw3I4SQtcC37A/MX
2XGC4M6F7WGY1cDycZluRadjlB+K9qDQxaOUzs6yQ/gny9AVSY+5N8AQr6RuNXk2gUPVUG1G57Rw
D95yygB8Ik4puOOvia8hlve1t1cSB65Rcd9XJhU3Vtg1iy2//lJNer3Bz/Kr6sdpWXlz3SSRy5MF
tcvedvdaOFmbYMxP3djia0WivVeSkEm05E51fnhOLspXEFLs2zF1UQZlrbTLI03/OXeZeVzFAzKJ
mePG+ao+ROGXnxIxdTsx6d1KfVYFB7PszG1GHsiGAsZX9YMU1y2quoOrJfVz0WRvw+xVq9W7zJI3
rZm/YG0SB/Wn1RKtrGOk+IvtOyLQ9a/axYgfQxJibihn2bIvMC2WreVLH19MX+hf0Bv5CLxq6oA4
u/Yt3JQdJomJ9Barf1QLzVU/OfKln9WwQ4O5Q1OT1Zc8r8Mj6sN2u2qwEpCJNCwgDq6/iWsDBSCt
UxyR1Bd0kaaKFD70L24rDULUvHQrvP4Zvj2E/MVaMnVGcB+MhmZ++tYHZXJXT69Z6hZMinSrRjz1
SxBenmKDCk4Uu9NnUjGHnT9H+iFDJn/NvbJHNtHrB9nWqF7ikNsqlwNglqHadyIYbvia7VvJLLuv
RwKPVdRZlJlvleiD79XkvlUZso3SQXk4k5ZwrnwdEwN9NdOiQsEeIjvnhoxveYp8UjWbjXFGDzow
Zghj/PZHDpVz4yDM+PvSh+kSXN88FLNfn8sp/WSyyvs+Upy0TAjytNDqjcDHtQuMNjqKZdL01fwp
2eTt1wpLhEWntnRvF6tI7RrV237U/WZXFbp+bZzst0pLcZOW3VxNPms2/ArsWvtuxj6DZ9taj6SQ
KPh22kbL04Mis6xbcA4zN0jJJm3jW+5NTXAVLHDohPj0NmvDyvf0YJe2xq5MQQyHS66WqX1WCxQF
Xq3g3V0rtqB+go698Svn5Dk8531ovQvb/23HY/FYQ0fMDM+8qPWJdxsC6d9YU4yXYNAvE9sgACr5
ocodhHBJBt8j16ot/bC21j8F9KQ+W/rUoQwbPjS2k5SeRoTHw9juJ/5DQ5DZu9ZGg94Mct8te183
rqorxnasuE3lbjOnMrc99JTNFDb8FjxVW+oPxHzDENvZC5Jdp7y6mWNRLvwrqnqxme7/e1WDUOD/
VdVweAhcF1S3A0gsWJKU/6PeE+f0G/AbkHUuHHfjTwx2icoGc+Urs7K49CVtqra2FrwosZ86IqHX
hijhmO4GHYa+e/PrwcGT/M7t1z3SFHq1KW04UNfC2jDf8pCeBPZSJN52nD7W5ACEfjV8o09fNtnw
M+0FpNG5sU59v2DC8vQtl05yVzcQajMMC0n//f8Rdh7NcVvR1v0vb44q5DB4k250jmQziJqgZAXk
nPHr38KFPsuy67MH7gKaImWxgYtzz9l7bViT/lnOpmbb6VEHCAFQOyAfZLsOcD/TppExsW+NB29t
OnW/qiD0wYGjL1Xl6Lu9TPW34hSccbauJudFXFpLkcYwLjez6VIuFxr7ty1QJJg4c5FmtUayxtuk
EseRIN8cklhZMT8HG1Ko5JTpur0cBfN7kzaMa3Rcq27wkZEy5t4KLRtBPD9CoH+7pcNJVdqQx0ik
Z5xNwcUPZPoC6E+IHVRKegyVtZ0agqXE34jcZiWEMhmYCNdWAph5HVGyQRV90WUYj1E9kW7FUR+W
5kcbqzT7f7fVatAf3cKjSkE93qOcNKxlb67Fj0X/ppPxl6GT22Bha570xg8RxdQNTROr+5meFDD3
2PGYgw/NGrclIxcecmmRf1xQTgnBs+3jiwriVyJh09dqcIELknrL4fz8DOiLO8G1y5voffAatr6J
zLI7txfgkr9qUHfWXkJWYOGD2Wk8+wOgab/ODKt+kpSpYmvuKcdyinCYAYNsOpJMpx77uXjJbWI2
7Fz9LK6Nagzby9jxC61sE9O+5d2yEUolbfdq9e/3kPHPxqBFy9RASM7mg6Xoby3T1LOg12JDPjp2
IG96fIu1mclf5wPNU5cDI6rSd70tvtgkOmBT7K6Jqk6H1i/0ta4EydnIPFJLCAEpWQYPUQCyTjPk
s63PfNW5AzYWBbML0/m+VECs2RtBICI1x0f2mRM6AbbNMNrqIT4KqSAfRg2rR2VRVaBCxf9UjG89
Ddo/qv93EEvdW4APf42EhyDf+a4SDqI6nraJ1ddn8ZZ4EYt1yftAZeoz40X/P9Yiw/57eICj2KZj
6XT/LfarHP++FjEu8hJS5ZNTVA0/QeF+rZxxTK1Eup6x+JeTeWlujSKnRJ/C7aBVCi42R8VNCDGB
xxXJVNm2ClnPKieTnmBp2pcqlA6wCr0nbeq9p2xC3UO8G6D9+T3x4tOLnhMojpU0TsziTGj4OB83
JbBq1rYKxOrAVdcUN9FbtcboZZrPCskqWQYsh91RhJXOUOEheyrJzwxfznajhWeEQcJMLja6Xop5
QewS48KQn9IR7Y1JXMJT5yjtPiyKcgfgd02ecnQiwKy8TkNRuJXvxNAYGr5GuomKdk5AmMWLGRAs
FCFtXyCLOGqxkhrBUzcjF+mYRK41e1Szg5iEDxNMx9aKXyea6WUTJ4dkKuUl9siWiy+1oWSEcCCL
yqXmVZtHwlkTx1fghOvGlNZxgLeegbW0brSIo1j13UoczV/VUusPOw/gVvD28gfmP6rrtY65RivJ
HFW3ipK2XyqrrtZZkuGdI/x2ZzX9QYfKei/hBi6aAC/NVjl7bBgf6RVbRPttPpjIVttJspnxpMz5
nFFm7sQoT2pBDZLEB6nCvlgaJEbaU+3GzH6oR/LWwBmPRrcOdajdYU01UHQNgdn2AbAGsYUzrWqI
tZMxYUjqUGAEGb1kP0hJiXWVSDvp8vQdlVvtpnn8YxiCg9VLXzO11NcJaJbBsD5PbZkRctPauCyc
jY/jKSnSL1OI4t2QXUktKGAq9U3FYRehQlyFpI8as8NU+uorCmXPnLKbmsE3yLxQE2IsmN3oHLl1
JR5oSJi1cBuW2k6vB34ieKGRRsEOfQoUuogASZ1seoQyPqTMdmfpsJbzxmxBIsnHfoTnDbs4di18
Wc22MNlB52Xy2jfOI2RwsI99Jvy45406OslcZHOjn/auRbZputKUctdY3bXw/e2YhsZs06w2cf8K
JER247bKzjiZuA6ovImLZf+ZkELPCuQlynieo5RXcV37z+ytPfAj7GamkRle8exlqb/tp/pcl8Qe
D36uHgwDckLlnK1Kc1Z2Huk8bphh2ozi2zgbjlKavZimio+L3bWr9+a0npnxfguhPsoGF/jOSkl5
SJMOeUDI8amk9mNtnc4F5lC4lXtAjd8mnabuJH/WlTtKz3ilgmDroIKlVo2IZex3Y2N9azOHKz1q
m70N0T6q5rmpNT0SJyKPMyCvqlP0A2N95NA+KB/CPNqXKTeOY1ZSmZjqRcmkbwBKQFkFqxFm1032
2kuSmicrInIUd/i57LifG8r8VS9l/P6QEzVtc3KkUF0rFdmiLP47VD3GauY98txFbTpAk7UHG0Q2
961d1hcGJg+jVzeTkz7V2Q+ZebinIb3o1I9pjM3NUOHzCrIXBzotcl+t3uuOTOpRM/eD2uBsy9V7
/2eIxTgfNWjK5px2pSBIWbMT9a0GE09/7GtYjQ5NJznZFvYk7yiaukeU9cc+pC+itXGzUebnGF25
iKwkSkara15HBXda4OXFU9M3b07WXxNl8I+/3CwE2uenemrWsZwU12Be43vMIbsS1UeeXrMuzdxm
Snd8BQIh+Cjtc6oZ0MYn6JQNutt3ilUXL6MroUjuSJb0+MgGfl0poeMRkIn5v7F7wPIiyoySc2yf
YSZeYTOuPfMtapNVM04s2gnbCvQx8j0MPxcaGm4NUnRzriEaBMV3XTv3MIz07Cab+9re+0ChOjA/
qbwdBtSk4SrxwcCYO8u/wLzXvVUSfupbe13CxdHlAeQQeMiNHUO5o0UWEWUQHkd5m1ZHpcKZZnsY
iSTk8G+ANZy1L78jkvwjY+G52fGzEOe2baasS91D6F1Izw7i45PX0snzkArahg9C3ExOSjZLSLSz
lhzlwa7cibiZUzZQT/V6+t1vDccFcBvcFIgUmfJZ61GugfjvI5JHVa9fBbj+1tBNidTVYyQmfoMV
TvWeO89bB3YKahYd6jHuPmwD3WBrey9V7aUbuj3voyIz9c8Jpkm6166Py0vSSriabevE3ScfwgAP
ZDUPN8Yp5yEha4qLtmnv4YE9tZCH5IllZCzq5DCYMAKyOWSG9AublIot2Sz5xRz1myqT6Fii8W3j
rzmxwVK5cRrli6WPRI8gdVwlTGS2LdyksTr48aQf0Nt9iZ33xstlSBDNV0xJzOu7xLmLfk4ZEAdr
8xyOu3Xfhmig1LrY24VcImgb9qYZB2fZsz6JNhP9VORSdqqu4W+ZqC27bD/FDuUbvoxN1KvZc5oX
uJimWqalSEyo2fpQpDUEI2AXNQyaFdPg3NKuGmjdLRL/2UrNe+KrqLxyl3mfEV96LXoZpP4sORRG
jpmV10UAWhcAPJI6JGUhrPt37Iw0zwibFijz5VtTp273ilI6Ntwongyw7LAX+RundgIUybiCplmD
rBdjRTtP9fa6ZSOKQg2XtdG4VhGWbaiiZOA3MBDFdK2ppXHrpLa+DWd9HR+ZtkSJj63ig4wypq2w
gYG0DEBGRSi3hMHNhGoU4ADcGUO4z/ywWQQdDA/ZBs6neUw8tYZ7cSO0k3qPYrYi4a1WM3Oz9DL+
vWxXRHRLnqBgzg7f/vd/KC+VWdQom4Zj2oZGu/X3clOlCjYJnU1OjcGGjVpvuNh2Y7oxHcw1aXHB
aZnDidodSe6+Zrl/qxr5A50MMFtnnLY9FoNL7/Rugi/00cnNI5ssaW8YJpGFLKSXVjQf+yD6MGrD
baMuexsK5bJsV7X8mxI8i+Il6HvmYtCpTg6gjxPcnBhaHKQUwMzeI1WhxRYFqVND7dDNiNsj0zHm
1L6cj6SASi/NwE2kGdqXwChoGoBneNGIz9paUpS6KYY/1iVookVNx0rsJ7iUR9e3nK/9hOGK5tT0
GGQldPOaJ1yfuuDjynfJmme6qRVfglbX3qf8EJSldU3Crr6PKpjSededlFG0jjub30+XPcWDJTMQ
bk23n8vP3tPsqzZd6nLYwa4m7w4ognNh8LXzs4wwdqe8iLZ6lZRfpL4leWPOBCp4qmwdeLIMYIJy
bYI2vLR+gz2ss2tQ02F7GkM2wsKY11aXwkI0n8gUUhGlLK5cpubBWTgV7daPb1b7ag1afV3aovh/
m0uM3uc2jOFJOEtsBpDPqdEdmsmEpVfWKXaZQX9OknyzmN/+/fJTlX/sdhAmqpYjO7aO0UgXk7u/
dF7IS+grv2P1X+AGYQ42wBvBfbV0Y7VArW9OZuEgs+xbmw7dSiuk8FthULu31rduBvYMJUlhqVEN
BzHsoXXAlTdE+7zSNiJqRtAJZEUjLtSU71i2LhrkGZ/Z41VNovysOJXpdhFZBUvfjY8ctbs2YTtu
wrU/u80L5AQ42zs6H5I59UQtAA5JQXidBT0kABR2YNa91+MAcS8Sr/pjaXGM6KGpOpzCFck14vZS
bYOSLkjbDTcDJPCZqC5flqZeUx4W2oMJk/AkOBBtPtXcZpi9Dc9qrmGf1CelU94Wyrs2tfWp8Yge
GT8rurSubTzWVqMOcHxj1B52rZ8GvetX4nfJA6ZaD1zqDM+wqYoX+/Pyq+dnTtSC0dYYw/DTAMZs
FzdSvS/i0HwFMX6dOgXjHOPKhsfiKjVHHviCXmTN275FUqJJ3pmJF+HeTFX+wsdyGDPBZOAptrJk
nTI7KFxPJAvPL/b8ogwaSYwLX7HLyeSkZ+x2UludW5ugRCILj1prP5Y5Bs9TRvJeabt1GSB9TQbP
/skq09VE2oq/xJwJkfxkq1csHiThruTtuypV33EfKyc2QvKWqYW9cjTwqoKIlAzyZWmaM4n9DK+W
oErPqK4LZF2HdocuPwB61cIyWzQkRY+Dd3kahVQpNIzwOogXgqYxPMwjUnFqhICY0irxILWQ7FsP
Sos3cJYEzC/ivaQEa9Y01ucG6sNBGRT95llKdTRG8uPnM7nxDTi2HE2qQdY5chZXnHoeruylKaJi
yl3/mjxMZdfsQvbTSx+NG+7eRoZJac/mmtFzIQGLIop1mC1yGiIHuBNp4grfm1z7tHqtpiAaimo2
ojdOxEX+EuWbPNayvwhpha7Wl3rUA1VpEkah0iQc/PguqZqCAE4yIengdVhui7rhnmIUXIMGdJGj
HP59WTFm68RvDzVUPppm0UpxZJuH2996KHTGbSWXq/qo0dCLg7Rkzx6A35mPbEmvrxPTTNdGvf3S
lIbq6gkjXKzY5kvSBONuysPRVeZTZizZaewxp8t5a7KtCdRb0qQX8a1WNDTrHDSlehtZOCvEKT78
kqY99gQGfyrb8S7CtJIZCqUbQKGoCqB6OdQcRd9swbVrr0TEDKcJZhuqJUv+QCOO2HkKjVvUV8q9
knqiyoJC+UhQ6qOgIXphWYg9u+zee2WeBkCzkCzKVtI064eWZ+N/6Ce0OUPj91+nocuE/MpQg3Ud
v8rvNUIfzCnUxZgfQRbfo4Cdnm0o6ruPFAH7khbd8gk4OiEoySpIjXpfDy2Ly/wiGid94oMg9dkJ
VVZ7/dWx6U1StMyiRQPWVuah6nUiSxVT2kbIZ45mqj/n0jBd8ZdvlodmYKXVgZ2boe+R80134Dz9
Lpgkya3CSHv9dSo0MPWE6u7fLyxF/8ekgMeVaTogazUyN3lu/f6r0HwZCwPgyqMyCtu/Nj6PbbzI
Rqou6il6spMHj5srRh3fooZfRxmnrmemqFyL8MOP649hzP0/5gO/aNJNlaiVK4ITs4b9nZSS8ZYO
2iwbRKgm8mbyXh+ofctnyUvr09DE9o0IsWgNllDadCXBklpGP0JuHf8Z5GGxLxV52jftjLPMeCok
SrbxddItQxVJeDYgzs35u3YGovb3ou2pzi3bZIqG9yswGCn5OEmnHpKNTL91cgznLZe+i2SpyTbu
eYy2i5Rq/4HTuVvgcrXxXkNJQJXWa4eqHpOt0pva3pfL8FOc0HKQiuJszNnL3Ri013aIPsMmGA6a
VtpbHM940PLS2uGna56FRdgZvhiKbqAbnwxqfwIfSXVhRIx0R6NebqXnGG5yECryJ9Uum70MmcYZ
XyOFyTN/jIsU/o3Err99loglfaZyGNxWllWaNMjHl4VosmtpM5l012TJ/+LL0viJsVi7MjLlOSfG
8s0q7CeG1+nXoX+RIWNG3sSe2DDJDpWyYC0Y8WNHc0hFuegUbXhjeMNCKl5qRG6nyKRR3JP3uzjj
KzmYNliVJoYKRnSXRuNDkNs7x873XtAUGwwd2W4w7X5tMvJmdPhnsSGXfwA3Mw4ieUhikJp5qbT1
8zG+hoH/16N+6pL1yE4IbTLCwXF+4eEn/0fX33Tm6/33pcHSDJmRHAJXx+a++P1+QEI2sBGCih9a
Wngc8m4blOPVD/snfyRj00B4HqR4BzTwY2aTTXczQviZFrKxVZ3W41KSCIWgMGe8PX2IozyUx+Uo
+PM98dWBWvUvf86Ps6/MSZWT5eTjeVCNcl3NmRBIz/lgjCy/9JJsn+IQ0yykhI2gSifGCOJCinkS
z5DpLnemval4qitOW613XOQ535oK/4JggjQ9Vk/CnqtF7MNOnlOcELD2viVwbjzklA2t7TLKdggc
h7t4YR9HtiV9DMwejKWwjDg3bzaTArwAx1PjA4/jEH74fOoQcQVyQlWwS8c+DF1AgyKCx9Z7/xBV
ebMk8mS6/qFUYT48ZYCy/xaWY9OZPleyYW1wdfQS7J7hqNZZe5GGnzA2DPobx2xb4svJ8lOkWoVC
m04uDMv4IAsHkeor9orOHMPNAIWxWo0Wnp6WPZ1fN0/w41cRD1s20Vr/YGcZr6faj5afJ+KUU3Zi
P6toZY5WzUqIAGBp41MA24GgDatwLSchzjQL1E2d1t6mLRMG5rQnnsS0N3CSn+/BprNWo+ajlEDt
dIEE/teXBtZB4zX5UbwfATxhWbPlQzDVdLz9GU89s3ESVZ5zDv3i2M9snLIJn+W0ZZ6frHGJ0Y8I
vOokZZrx5jDgFKD5JDTzPYmchPLhQGLmQhjUMGNzUpOmcNTbL5IU6s0mmq8h7BA32Q7xpoHQdIVT
65dnS1i41KmZTrjHfQMHJSjOTCSN1TclT96aToYRORnDXdLj8a5kTr+xTaUgPBf9q8qSgheVr04t
3Qh7DA+SyDQru1g9cwnfTeDX0zR8CayC7lNsN2TB1Nqz5VU/YsDpZ5S9sjvUdIjMvv6U4yh3eW5a
11SW1IMqESYXjPWnmiTkbT0/QLWqTuG5J8nWquNh5wTMu+vcpsdDkMNVcuT4XcdqP+uN0UMNK9gj
7FTzULsk0MJdXYvKD5p/Rzrv8jZLU52SnMmkGYT1Mp4UpzI9z9VgRsR01azmTV9xG0YI4vryYzDh
QRHWnW6DulaOslTIbhJYSE/95r1isL0re2ag9NP7T3odurYeyV/aVp5ccBPyaWyQtQ1aTEN8pqYl
PfLSpXQf+zQ9q3iWATqnE78LgJwY25y1lmRvsTPzC7CO/eQv5x5yv1pSHmFfmy6mSGcvhPtqPj1w
7KCQ8LkYtouOCoiof2T6TEADDQnBChNc3zQjZk8lP3Yj+FbeEAOcqephY1JMHZKZv/PrC3gOhg0t
Bv2GVmtFPE18I3C1wpkjFx/hSPfCags8V0XVvysFRsNWdVZdxS7GYwj5pMc0ODtTfR2Nypwxqu2q
kWu06goUmo3A03QwSFkG12Yiae92xdA98OT6JPhA2M2BrXrlGdBrvqY8CF1jTjfCBEICDMRhpmHn
OKq3rarvVbR4Jwu1xHVRTxOiCJqERPifpb1iTidbs1CcEdoSX3JpSiE7tXT7wbTsfQsGZE/Q496h
ctE7lfTQEURHbDyJ8bg3kh4UWwTRG9NRJV2YJJzpQXu9cLWSsCqk/CTWpHJ2T1pLJ/qn6jaqksgf
NUuVeMQbZd1uc59sHhdfJQ7lEbtQpZvBownS4haUXGAFyxTFSvNCY6eY6+emivE3K7V8cWpzs+Sa
BT1Dfj9Q8pUepCcL2dRKTOSQm9onzUCcldqQuf2a7PlSyy8ibgqZqXTyZAYF0OYXMqdE4t5txB2a
UqPrSV48RDIDtI+1Ftr5A2VDu6qMFnypGO0GNdJEtQ0+C1GopjefepNbLJceAvVeYtWT6Zo8fCYP
j55xbDsz3x0tA4bUOgj5KAMfZo9eA0sZyq18OPmWyv1lWReYGR0pEmRgnCqxcaaX/p7MnJ9kxv4A
r+ZGGCV7TatUc8H4kbo1S8wtr2vOwzicmeZec1Npv0UMIcVBbubbxvHcJFaTuzbrW0NUrTIZQ3dY
muG6EV4TmNRYREiV+kMzAZ9jxX3vcKKRaAybXsrYN1mOPqwTajE3xtp4GcEAnRNUyJuUqfGWSVC7
H0wVQztlbM1Nt6WROkFa54+xbhLP4IDvI5TmIrYVY2s2J1PSicSb9SviBXu7dVIIPccFL0G5G4lo
KOpyLWSBQaq4HUKF78RdJIXFPWZJ98RHLGugbX5M6fg8X2wfeVo26zIjr00qseUX9Yy5l5lS9+O7
qoK8ESq0knHmCrh+cRan883OTLFbd51W3XSFeDA7baoPcaQk1s8j8V4Pb5fH7Geead1Thxv2oprM
1oP53y1bmKFw8gEe8qsDCRz2LTRUtNKpWnwIaHWqVflR7f3huhj2stRqYawBTFTUhEgP27q1fXYv
Uu2nJLfQrfSi9VBCRKNdD4kLm+ZUbzziyr2Pm3bTDwa8MBSzrtBadKqn3g3EldXoHXXD/yZYgb6s
9Jsol6xNPVn6A/RVtPtprI1oTYQtM6pFTNx0NXQ4aEvrMq9rvOLjV1yGs/GERqfErpmeDs0pY27+
lfg3z7ZpKYfFUOmrDXExFRPIPxkpPjIH1VaPwtsARMoPfecrLNJobU9a6yYoMGCrsmsZK/2jI5f3
0zRFNFP7ejdOWrMvfGNci//nOGHvUftcoZZ1wG84uYSXpVvIG+VtMAo6FYIVNUzp58Cz3tTZSv6X
Yp+BIwsTnn/zLvM0hdc1MvX1rGwjYZN4J3jmDgeEp46WXrwk1K9QpfWr4mPxxl67BTTtnJ2+33Th
qHPL+4S5okTsEe8ZZVful4COarZqZtb0hzfq8dmIu58vpprEhCrznq0Nu0Fgb5xy+up5yFDFOsum
lmRzoSzMW+0OxWnz//0ZFfGI7WiM1zKqq5UIU/M7/Ux277OEPOE1q6MvY5yqX+YDX1YVZoyddhAB
H3XuWjS077BecMr7xXAgkB6rOpu3kYNcrZ+WbllsMCozTZbiseq9DwQ1d7j6tY8J8DbpWfCjGe0/
VKnsj2pVFUTiUD7LfiBt7bGGBj6fJqlN+Twf9bperuK54NbSqrha3rCbktS5iMpSHioJZoCFsFbX
vojCEGVaevDtukVY7zM2NRm/tRhZ9npEQIpseMZVr7JP7GbLu5JH8gtsP3eICpxWHk+kGcTlxFp5
Qv7mH8xg2nZwSk962I4ncfTrJSsz1fXa4Md/tCLUf7YibDodmjz7WbR5E/b71quhz0rLhvnjoqNh
INut5Zz492AISYNHqLpeMooJIlN3oj4HbXikDvCPta5XLgmFhqtXzZupaM0p67XTomulcDtLmZMx
dLTexWcqfotBzlve5Lx7TIoOaFZIjSKC89B2sHhnHf4wC+8FJDhE30uopnnJ9e6o9GF4y2tp2MDf
DM9lpTK7jEwI+jI+V0wi/XxTQrccUE538qmrbdONggqqNuPGNbLA5O3n0felhznv3x6xV3w2gnp4
MR3ucCTghzoqjbcwAYs5561FRTAc2nybTYp8mULthwisKuYzuJo/mIBrr3GCmU4OfOOkBsrJmOWm
iIKJMZnJ9mx4nW3VgLFP6DQy85Weo9ryaSX61PDzHqrOiiFn1pgjVfXxWQPLZe8fr4R2QEgJ9NIL
j1VnPkdxHB8MpJAbEPDG1varcmMnMiSing2apvTDOYyyp7BpsivjzekwBRaiuIBhF9oGZsw+gK5B
09BxZ80ptocvFL2lq6DXcsu62CNwAoc2N9Qcc1R2BgSwjxb7PjHdNB/J3izYQKBqJVuYe64vb1aM
jL8koWsycbf57fBZTQAmWak8e5v4QKyPMq3L/0CoqPI/rlrNwkKMB1VXEQqym/n9qq3UXkN2hYSx
KIoIAuN4grvL7CIsGMIUBWE9ZmuRTJ28+HimU6koT2KuU5Ga6i5DEjYo1qVjM9PP8pTBhBvD1ZO8
5IhJwozEykjuWYI5ijHorSfkN2tF98NHleKGV6uk2XoBuWlIZ5yLZ81NNjmrH9YI5dmO0R7UgWEp
23Yec9AfcM6xNm7Jkij32Iroz8Akd7Up14hnmab3pdlXEHm/8VTaoCYCYnYCV2PmBQoSpTiypeQZ
30q/073uPtdLo67Lz6Jems8aXADP4pqcz8CH7uzI2ImQaCFklBvwJgk1FA5GsGWIo385FGI8UunE
vi6WAJZFUquecQmAtLBZdndLAwh6M/e9vh/Cn56malgTnyZvRJODX5OOTjfeq9iLz5VefBP/Y53e
M6TkTEVuu1pmM2aIXRl8qb1zMAYcfDNw7kAssXoFLL643tpzpaiIXmXc6+KniNMY2zdejXB6y8kC
3PZKCsrBqk+9PSD+lit1LFZBjNqKjl6e7mtZuYqajSWl2daD1wJYo46bNNXeLouA0TAc1tSWlmOs
jgfGlMobKo2tgAkZ1G/iUbns0YZo0lflOATviZ8dRLh9GMFILKc+uUaoyfZ9pKA21nr7PqTRbOCk
Uo1671NdjwajitRao/XspMfksO9qyeyUGqzh/rzQlI3y0LzU3nqmJrtsJeW9FA3mXqry4O47kgkI
VbM/0IHJg3VokCx8j5Ia3BI5Y97QapR28Hy47D8plp0evd4/CZYDgIKZM9+/Zan+KWFTd8qrEIy1
l9l7I00iqDSdfxD3aj5lW7Mc6L432l0g1ZoUIix6uOcZ2vLq8/BiFBJiHqKfS5pwf/b1CYz8HP9T
5M6n0XCob+W4P4Nq0Ney5VNsYifIAHTdW4WHPUi3sE7L/WjC5heENzSqdGjStoJYQYG7GTEmiR8o
q/K3wgyi/xhD2BpLw2+9RozrWPgA6zAqdnRl/vpfZsU0ZxHIS3DUld7j7o3RhjegF9mhWMymMj/g
geVctWr0z02IqUssLHHgEyLopQ9kJagM/3wfo/KrrEXhoVBTean/HJ7UmIG79Ch41zhahr2e4smj
x/QgvPJLzcG6mxx7u7gxYlAvZ25qCiynXxXJlD53Hf40Yxyjjx5GOA4zaBvaMIc+cFar8c/3E6vQ
ngzUS8zesrcOg+ChbwzoNvNpRltlp3rD9VcgUgn0aw8wmkJ6DkkCN6xBb0EjprQFseQNXtFuCpkc
yV24L7x8dEfST11/Bikv+GTuBu1KNCNThF2dVNYffaZc4MVO32yF6dRvBwR4Le8oHFgajYTRDiW3
b/mn0ojJz5LeVHvJR6//H0WN+Q89gK6aXNikfllAkvFj/P4Za4Ax64FwqaNESOwBL6t+InN8LQbn
oT1AzypbHUJi0jxPkhm7NhTP5ZS2rXT0kWuupBYlaFNj6cm0V05SODSvKYpTqb4sgpGWtNcu+mTp
LWPRRqdVZAcAsfSmfNbi/G7zFHxStSp9tOSlQ4aJXxSCliUuSrDwnXGVTdt2vS7oX2X2KoSNeP1X
h9axA7b3kbdptQ5UMo8mgI2nXPfC7VS0w80wAsAPWc1yMR8NUlasK7NDFdebb0sbArh7jdn0o85S
Azj6uB70ltG4ZTsHhyTSX90lT/beYQ/DzJr3UPE4+feOhjSSmxuxs3zMCrdpJTzrwsTntPBHjTKC
YtXXN8mzj8nkdyd9FrtjSa9v4qgdvKOqdWhlcvZmHypYDJUOA/MgT1u3HcXDSpQ1osARI6vYozQ3
MNjGZppsqFcIsMEFuLz4kLDcPrCelCzpl+8U37R8u5BEqd40xwAHwbaXgqNTgKAddCl6JjjI33pc
f26sem28Npq2XeVJOh06KdkhFegfZEjw1GHSdDYUO4E5v1bx7JymIc1o0MncEWljXNKskZ8rPadM
LHTGClK4gQ6rIVgt5B2xoMMSLyJMzJPs5VuQT/5KnIqXNkYbuHTHqxiyuiiFR2dUtjq9izUYB0Dm
ahO6Ui7pj6E3Lv2gqFfBfKvNbs5itVe90seXMAUFQnxifJF0BEZ0WcuhiF+VsfkuZrhZZW2IPm7/
45765/QWTp2FLUOWmVcaljNPd/+ybIKIUHhX1o9ll56VuUtoaL20pSvVbsQt0pqFtJVU/+epH8du
QChhrzXWicAh0AhSF2z+PCUoYO+bKqiElMFlZDXEaM4v4mhUIwuZE0tKZ6zE25PR/ZgVHKg5YeUH
uoccU4+eihmkL170QQWeEbCjEqdSEUmXf19WhPnktyeHrmvzNolnhq6o//BU4FhqalX1nGNCFtmm
IJKb2X3+vTL8iKZEbb0gWam2TErjkz5abFtkRXFzw4asPrZXngP5d7OpL3g9jU9B0Y1uGGbB1bLg
exONWh41DSTQzNfSNHW4w7Vdk9oeXMyOfjP4LA+KMf4UPzbS3Yx05V+KJXql+4QAHSIj4iqOE77c
t5vcLpU7le8aJCthX1V5UFsr4aJHB/PrRVEq3e2YNq0hVCa3vErVXQSTdEXPJqEjyeB05Vc8EPWa
b5vfGzMb6YbWjcBQxuo2Ssp34ccjnlbfAStXN8oM6nLgdBA6XznuWCRQQRr0brZHe1JGqvD7d2Zl
CifEkBFcW2G2S8sxdh1TSzS24W7upIhmArDfVqfQg58/bLXshwMM5m65EsR7QZ+ObmZowdYwe33/
7x+7ov7zaWLwMJmrBbQLsJz+VjH0jZL0MJ+d46LdGsjROEMM+2bZunVRgsZxpVjRt8E4SmtkYBXB
Nqi9AgW7jVGXxJVPvtuxKO1odRUbA//ra+mEP0/FvQPXqF39TM710dwPujWibmZvmchwP3SJT9Ia
wifGg8QQzEJBkyd0y7UhF/mXLAE2n3imeqslyT4TzQ2tESn9czrM0vPEjw+kUMsvNYI1UbXSHqVE
afPhNnkv9GmjpX7Hhl7twA4DX0VmIGlhfBIziCqF6EkaXrg8RxwJcfXSlleNZIk3xHwJ9wjE0HbE
E7ueeiPZAxJkIDk7gdO4K49p3PzwfbW8eRimW8NqH/BC8W4qs7lkPu2IsD2DDPi8nGEyf2jB+NZO
7MwSRgo7fUq7F4LDCxf4hr77P8LOYzlubFuiX4QIeBxMyzuSRS9qgqAcvPf4+rdwoCu21C/Ug4sL
gNUUyx2zd+ZKe74En58fKoqra/lTXa3wfmVJtCp6sqg0crHBHBnOsSyGZB9UvsemIKbvb9gdHJOg
Qk/Eq9zClL4QTwghZ74sGuPQVSBgpZ+16ENoN9aQ79IAd6lNs1wiZwRrCMrE410I/4ZG7lzNIUD1
odf84Zmh9CiXsZS6/S00kRKctn78+0dTEkd+G5Es6jYUbtlIqgxOf3K0DDulRugY/Rkv7ZBn3rkN
RkFfZid1sKpDaA0e6pXhzCnkcjDJzVMMAv3iuHStfNJoVyTf5ZQTRfw4qWPOlJInxDk3P89yGCa5
yLKbyoJZ0U+tu1sc6lqMzQKG6NoLneq+KfXg5LR1uFqMdL1I8aVEykYWZ+nJpOTNxY84fJSD6no+
fipWHfqcDTZE1AicUXtM4Sgcfawtu+L576+T9e8ql2VZxlzoQn9k4Ria6wn/mL1KcOENyIPynAa0
fya9b85KqunpWe2dbOXMqFfXC/2VmvPaEQHXtHaGPVLTnsmo3fbVV2GUfHwhltBg3yyjL3PQtfFr
mzdcYHiY5R2s22Hq+ZuBHjr8xjbvxmdxkv0eP/BfLBMzdYBTGjOTnl9aWsoXXCrBLvAIA1Pb3F25
VLyq/D5UbYCU6B1wucpNOBqm+DjMwA5zysoLe9Wtn9tiA6wogEhiqa8g0VZoQew3vc4RBDfRC0R6
uqsihuNct/d2HmONCHrzoa7j27KItMMo1HJjz47IMt8NQdc+JGZd07LQS6IqG2+Lrrc7h80kbtBv
AsytKY8WJkYOnTHtrA8DVfZ586cp3k1k5+lx2VSHWX8sG5HdOmVfHfy8/2LNdD+ZkSrvJ3b3Y9lT
4yOVK8sPmJ3nZfFhGQuNHhmbIRp/Az4AHXJeb505CsWEbRTsMo8ctGLu+UvpI5uyewqSsEHxIl4I
O+3IpCjUqzyL5rPcKz6VvhIcI7U+BnP2DL267Oo6Fny5mqYm9AAkdaG2HZgkg62pWz8o39Kg7y0H
ESzkliVz1oG4vF1GwKnQxs3CMilLwMJhbK1Dn/F4ClR+QP10Qe7HKoulYfSGjZRIVyapZ60Rgk7J
yaSQbM7CHnmeU3te4okmDxWHJFr2JJAdSKgiGYG44TlcVCvWoiea3vF5Q5QoGC6lwd85qjaGPPKy
9JkklEaxtUqS4LPwwmG3aN+i9IcDv26/YCCqLEGo0Wn2rh/AejhpQbyeaJ9Cwxsvi9nAI6B6taAm
0I3bK7nyLkPL2uZuYBPEkjQnst8OH29w6FuEo3p6t05mTJY993gHRS1vMr5p8pYGbHLtzvYA+dui
2SNQEn+00SoSf7RCrzfx6JnHrh/VU5DqP8/qRCFz2jSW/hHjOV+ISG2okzEA9UVwp7ipeZSWB1nC
tLvgDaTzha1De616OExiYrdWzsJ5eUkU6n4a/aOs9YRWQyqG0SOzxUz3WHb9k9PRHgXmcAigYAb3
GJHfOvgYB8iVW1Q5PpF+XfFQJa8kNj9K+X5XBMTIlBHZAvUaPLMHVtWrr53ag+wNkSwtKwh8CN+0
nNWt3JDielEuc1sv+yYTN80OXk0jynApSZTk+h0BGL2IQX/B+beLFad5bkkhoSQ7+LZgMuuhBs2X
Vtp9QkY13AoHOBACVvVY+FFOaYABalZSIgZkV2VH9V2ECHXvlpi6cMGPWOIsG9NIr9VbfwavxRhe
dmFUnx0pnPfszaI66W0tvNDRZbycD3PyXtrSeaZ6qN3xdOJdUkXexppS49K6ZrQBuHuQA2CRl+1p
Gcw8cP/IjAnekxwBicHsdfC9Za7fW3mTrVz0vweHj/suGjtxpvDcXFT6yFtkm8pD76ADIxKmelKi
kL1RX/dEh3jVusFHT+q4Me2lDambL5vS0nDStxuJAvXYXyJRN8/uaAU7r+o14ojnYCiSw9mvVONF
YoeswroNFEDvlT5n2+P8U9epga4laVumTAbImzgIh01YBsEF441+1UigWrD+HWHuCgtzRRmMd3bg
n+WJknufM7Uz7jVkByuJPrMJsZvKaDj1UFx4CZMIfWJI3VBur8KMPWmmUnkwO6o+CUSz5ylf1cSf
xCvkBFGE4Zi1/SqRJ79+RBPWSuon9mXtU9kTix7UfX30/ch/zTVIcDwVcCRRcvJKHcorKPWtJJhl
HS6zwsWlDINIrmBZPtpn8vIq89oo4mac5X/BGOS3zIvFBjFptJGfFZw26HkicZkrCREeeLww9Xgx
AFFhEglwxDflXYdXZd+3M9yz126LujfKL5EgUEzy7Iqot65JvlN69F5qaqd7ydhLYOwaq6ZjbMNr
P+x5NR8WI1E7+voOj4712CaQfSuv/klIJ3E7XNll7e0tFKdrC0DsRi7j5MHEiibnUyuhmUUQ6Vrm
48phVubmtrFRbEU1PFc6Rtg5qFoeMOoLTO46EQW/7kVOndwse3pltiL5uGe7xAqXUFf5aqUYy/CW
/PqJ5KqwddPPfp7ezODZfYYx9udZqF6nyLdPUuSNFty/yT2Mf7xiNWiIRx9KxdrEgn5aarMksyyX
GBCzTTKRDaOhOr0ruxd31nt5sxpMnhmQYla0a+Dj5PVz0HXmw8SETEFjw/I7yNaThfqmGYYOfYcf
cu1VJ4+cnlv52DhJ+l1l6ztlIGFUrmptAdNcwypb21N3/rgfICP6uF82KPX4diI8hBlvR1iyPaWM
d/LvN+dLd4zjnSwuewi6tk1/Tzo97zOJyJ+j7/Kf0lMjwzhgDfs8zea7SaHhl+8U45KErrqFuDwn
FP0XikKTRcLfFte2a6t0ji0HWK1liT86o1FmmKOZW8nZr9vyWbVQqala7L/Is9wsleWePPNdohRF
8C6/uQC+GDcrYS5fZHRY9TkFFL9icX5Z3EHU2yModT1WWvYUe0mFkMmzQPTiU2qEj/oMRJNjkQwc
dpFN7mlU06zoJhBsgu+7N07EjbqqCqQ6H7YfYEVqXJpAHc0S6xTwQdyRaFc9V6P46jskd+fwgVA8
vw3haK90ywluvToYH7SifpL3gVJm26gLWyBtrnhmfwAPw92P9TA8dmhj7wmCeJD6vRG63bENtXvK
It1KbjpCszJWRh3SLpyHlsUVtCyYjfDJnIqDP9HKlwVEFOSYsiKlPLAKv60cjZpwr7QvWfVozxTM
StXtS5hDECDIafcTBC+hZb2wqr0da1AXyuj2o2A4JgDbtLKONylyAqMKUHGrqTfstJiAarkknVei
XdZBE8LBtHLrolx5pWu85moodmPWdrtKShN9A/I2iXhZGaDazcwKOziHToyvFsKC9bL+S1Tns+O0
+TUXA877DHCYjBUKoxBvfhY+KmFzNZRenYk4+jo36uCLWoX73AiN18LKSwQwJNCHbnGL5s6fU1za
SG1vFt3NEGIHVMdOY/LpGvpWmGd1z2H9nRXizrTJeVwEN3/fLxn/cr7M7BCDZSzkEDaWf/rpBPgO
RYU8fG5SMXydCrLMiBYnpIUzM+h5v+0+W3u+8SI0ET9nAVlGONrqQ1URA7W8232uWZfCVDeAkFhD
wu3eFDVdb3m23Jt/msl7vz8O8Q2NQiXOtmmGM0D6MCJyvC5x3d39/ama/yruOGwJcRS6fE9I4/yz
rhmoHbhgQ3RnsLLOMXVGVhJzIl5aq8g68Vp1YRrTsjXHT+mMS46F8WTRGr6o+aAAQBNHCvoRdK25
tTXPDXHpTKe2bx9ZJf+8Ffr5le89X0Y8qzcjDCm2vtX4SeuUnoovu+ZMMa6eRlUZTZp9AafYX8o+
LrZjVamIJ5yrgIbcgzP8xHAKLz/OfoyETmZ2Fj79/QWxZkrVb8Oew/aZSBnMTxalhT+HPc2yaZyM
5nAusDZThKrYVs7bCc8ZjoDMldfKFZ/rof8sV3WNiA5xkzyMWlTfR1alnZzC/SE31EZmhcehq3ax
6fo3H3gCeZZmEZBRrQm3o+3Y5dbqDOTqI2Wvqq/RnfySMwu9U/fN5DoreW9sy+lcZSr5IWWhP/O5
7IxneXrws4pVkZvjVZ1bEXJM9dvxGNahcZaDq1eMHfXScDqxobvY81ZSnepHWnfRa+oM/ZZYjv8Q
2Ij/5+V0QJ0jfnFsWpZ/Fg89r8LqB6n1tKhozEb1kMyQNZbFkKelaQMiyqcQItoVk12yWUJDAY0l
h1HpsSZOgug6kRRzRVG5C4jADWhQPULWKB6ztmFAt18V+hKXwohPeVWZAsUupRdiXd2N3FF42XSC
KJ3d+EqLuNjRG4AixfiJx3vToL7GGYjXVh9OcitVdZa1Cd8KRaFEWbjDpzCoH4Yw8+7hmXzrSnSU
TAfWvs+IM2lacG7yrJrPpM/fgvtPnwbetJTQgCHk/TUdIp88WBIJAsitp7kvLlBGRJT04MzG8W+p
b57LzvPpfLBBcwwNbMrsJHKyxt5qpUoeyXwJFGCECVP7qN/YKDieGOk/hBt1btP5sO8e5ytZVeUt
8W9r38X0boB2lO3wrNXEeRlc//690Yx5PfD7F8emdqwJjfI81KU/PfDoWkWvoLg986D8yEA4PXQN
qepO7O6Qq9Q7QQj7XC2pXDp+ENdfzZCaftaNr3XffC2wn7DF8G4loJb0jHTr4rjaKYL5fuy1aS1x
UqWuYuyaV6KLjMXU3KMy0b+WfWrb0u4Yn9Mnts752SGRp1C9R1Ku/Rt5kD56r0rETxFM0+gAH8CN
ELIMY/wD5EaX4edKGbsyAmaipNcoL9KvBagN0PPVpQpmVs5cOWuFjtxuqplHp5geaPHuj1Nyqlhe
o/QyESb6+nFMavx2yCt+1ojUrA/vpT8dxdLV8HriLQfrSwMxdBuKxoOeo5AwGBo2LpMs2clvf2sa
19bGxTaE3rdELQJcybT5inYc7/HALU2+XLNPyxRE97Q+yRoDXkzlPBnqyrMMs98Qpuyzj9aUbZac
EggRDwGK3LVfZrd5QyS0E7jBGVkcG7zC8F7zgslOeLxzqmOvfH2q1iCT4a05WXYitYlIl/ljLA9e
FgIfsOwzij3WDkaxV3JjrzU+An61uI/D8RYwpvIype54xk4Kh1snT09T1Gjvt+j8CRIKHiK3eM+n
geA09Lr4p6tNA5VsTD31pQkyEoYgwC+fYoUw+a38ZGSVIAVitnj7WWEeGMVfp7maPRG6+h8Oxn8H
OLiqLVyD0phraQ4Lhd/rqXoaitYU8HOrwU2ewjFFmlsguow0CCWpqX8eGp6Z1pbxYx6RZV8ODLig
L2nQDsL5KY1HwtvthhT66VyGs5WjUYjuzhv19CqrcyQ+0gVRk4C9Zn6SJnFM42iqbFc9L8FdWQ9e
NvafFCrJX+VJ3jx1MJ0fSJ2x1n6uRVdDDyw89ZV+kKqZWSKDT78C/VTU9+C+jP9oldr/GvJdDXUJ
XSrH4f/tP4d81gRYsSp49blGuFXRfMp6/F/rYVID7Iwok5frrKbxp7QENrHc6S9227w0adBiNQNE
IgcwH4fQuSmhkchLICztcqmJPdlioGZCtVp5+O2uqkGFZGjn+WM2s1jU6WM4Vq9enyl7JUIj7/ek
LGuKj+1VEZkN8QBvA4UAj/09tgZoN93VvHZ0aKutbfmkJmbkbRO/+SnNkxYpJXwVwm8srGTw3FtD
+9rppnqvdOnsQ46U90Qv4a8SlxrzHwaF51Jj0eJdRmDunN8pqgJEk2jMlTSPGA0fiylIq70LTu/v
Y7Gu/0vkQxkeAydLOh0ZCEKQ3z+fEYS2vKkU/zKa/HlJ1AMydkRyiUdEfUOMihxJcviF1/dFETSU
KD/DcgmpaLFqaU6lqX6XV3L69JOiWluFCnGUOcZU7SN+h+y+soV9ikLCfnqcoCnJiT8yN74UOtEi
npm/F8pNjgKMjsBoXBRqXu892i6qOU771LGE2+JsUS6hUFkHFWTFlnr41rhzoiyrrcklEVooBaYu
pXVOvkErHSWlshk1BJjWTJL7sEbrbUK7ZU4q1B2xotrCg70hhHTW9NohMBjWYO8cUS3V91jBxa6J
CnUtx+5pmA6pUQb3md8CmTGGewTX+kqVcOelWgm2jVcTRBWirmcnr9+D2cwTTTrzvofiX+hkU1pR
SXEO/fjZQ/iRsPR96Kn2bDUHk1zQ9skxtxvCG9qQJazVUCqLzXsdE0pX68YzM+o+HhpzibNLae4l
abEOq3aF0LN4cNTRPNFOROw652YeNSOs3/rMhwo5Ro44YIiv7worYTOpsKWOnQCPIqilVRJjW6T8
dUpq+JtL/yEbjb1fsvVTstJd1U3lHSTyuhLtcfCYGVknxECQYPw5Y0tHXNe8B5s94aohLWu15DYo
OrHlxuAKCmjCP5bgNK+jA5BI7XFeTZOrX8Vw7hVeqKEPZs8CD4jFw+IrxrMyILLOzQ1spIeEd+os
5S5yH+sGINSm2sVToKn+ZnKA5nppt3OgIf2wbONIxlz87tLEIXDFqR8qOzuEM4gwjlrzkARW81gM
ES1Ok6+a9Pg2SX+trLFYD6rCbA21f1+EYjpq/qTcGllVbtouvNoZMmkkJrTZmaM+RuFsZOmBZ1a9
USGS7Xw1bO8+zoSoHly9uq0zBJido5Kf3HvtsWsrc2diJu/tCu9URkTzHCEPX/ObPcXjXVlp3bNA
5GoZyZNVmUtJS6kZljWw/VsNCWeRZrs5iP1Uz700vQO7pGKHO0kfQmZhIK2A1ME1sHbSvikPHTTD
bWVX+urjnjwzq7Y8U0k9akDQbiIxjvsmS+zzosL/+/hj/Eue7JJthBjGZZKBEuH+oRgohF2zJJvc
M1jvbMv+yHpkD2ycjJREMbm+k/ecRlu5zrFO2nj5NsuvdIMa4xCrJn3b+WtOpim6MUH4liPq5hzi
JVtsVoP1LAqhL3eKxvnUenV7Wtp5tXvxJ0TgOEuV7TjEJXa+ySFzjH6J9MVLhzxcMIKvFR8XTmpm
h9HR2P39x1jszuin35bF6CYsOq5EWtp0HMQfQ3E8wlEtDPTGmJTvx6zDComv5ih31JozUULXmmcc
6CajJaUseX/Q0XEX0dgc0zxDNNuIjkpoKY7SrSV9W26QTp9nKxfRBcUnp2Icgx1LtccmjE2E1nAX
jU64g7k3AFIOop2856cEXMaCXp/j1KAedKpaWfoovNR9oPl1qNuieKWda5+p1tCXy2JiJabGBjaT
5vSMLaDhwaRv6Tspp6xKsxtSklfBIH4Eev9T/lZFhInCJqe2iwf72oV2dAsNZ00dIcDMxi15MJu8
2DoWWdYf9+RDklA7RtGEIW1+rFqoK6yj7Y0MQ9NiZ/gcxwCLZCKazEbzPIoqas+tMGabrhMvSaX0
Va3J0mwI01YrC5nF3PORB0qadH/09JMrBvWoA+s7cvU5NkxH3YTO967GuIFBQ+/2A9JUhBSAxKyy
Um6UsDz9/Yuii39BQfhsqJplaLD/kUP9WW3oQtoa1RjDhfPgKUqoKt7VH5aVizsjHWJeHI3kTLd6
dUr485GRuiRWl+aryQfJTMAW+rSFHwXLxI086xNKZjmFpdimfWda3s/7H4/4OIvJssW3gNmXrliO
6OtCj/zSzDS42Gz7++rXGTLnn/ewNL4XRjSdZDN+IsDvpyxIbfK3ifrmPpng4QvHLvbRfGaVT3JR
bicY7kPvTU9Y0/0m3yacjBoLZF4d6AbQG++80Kqkga0yWPgv2xn2ZIL+DztIyIEbq2/j17QZi6Nn
dwwycEZ54qoLu8yq830QZMbNRM7mPveEfpPrc/dfxVVaew8Kiye8vY2JV9PAGlF50NcKnA41Ms23
doy3vZXDe1DJ8hgLpd6brRtuZb1nis16n2CRRSIxp39BRwu2VRU/tjI6ckxJd43HV6UvhrvSEtO9
HpafpCM+H+J262MgPuR5rm0WvYw/EQyYppis1Sx8kGuBBPC/F/nJ3lMVBY8kkJTAdR50NpL3+djd
yihIW0ysn6QPHtciS6MZim3p+DxLpVR2eZgbkDdUdJaeTd9fVFuZgSLPcizhVkLkk1z32lEQnkB2
kMrU6xeYW8RZMDlt/hGjPFjvMePLObGxMbqpmu/5i6kaG212ZR033tLJFKuq5SmT60GnNQSczDYN
XJSnryOEJpeR0mC/onJgHdxagXlJBjUjb1JuZaDxxLPf0Piwdswb2SkgDGq9eKppuqMiUInSKRKH
MvxQHQNc76cMU8qitdH5hmz9ohBrSVeqLUA3EArUdZ9qb6PrqTtHj6AzGS0wFgC/92gKN7pogUdo
aAa9snhjVVXcqErC+176eOhV6z2ptWcZM2PjFFobTasf7dkNFKpmt8vCMNooZLs9/nGWpUxa2qBS
tDeu3SxlbHkDToAH35UJ7WJk4oQVWggMd1Y2xmKkAyqwKHmaRaWefe54mBz9xTC8h7jJrWenSJCk
pYl1KANezMFHBDy9ZQFVFgm9yixkSCMz+mEioBe8r3fsxr6+CdGNkgX8VQ6Jhe68IIzpHpYdM4YH
5WA7K+l5cIcsPccF5OEgy+m+ZjdEtNfPLYGpUkThVgkZJ+Tlzn8+S1j/Rv7lJRtrYpOwdgfzfCwP
0a8zu98R8axclmclFQnyQCrLtDec4ruduhWRBqq9HifdH1aq0uQ3yylEuVNmMwUEwM42ga76Lc6x
q+Wq1aaLG0rskrGQ6zd6HOBUZtaRu387ulfKMF7LWNEArjC6G/68IjWvUVqIh78P3FS1fp/W8aox
ZDuOobomyWhss37fYbGVz8KyVfTzsknwVWTUdpuz/0jcoLk1fZuiNgW7bdpAIjKBqOBKQCRoZDWY
y5R3u/Mp62hQxvGTsW+ymzK+OM4UX35pIduhHW/z0uyPtkA0rTt1fg9NH1Aa0LUzOeLtWq6bm3n9
32CU2bQozbYZ1bGbou02UhfUIlEjGG5rJWBkSRq+xnNOYAWPbSPSvj4ztalbFvpEw8EPXk2+5R/l
1kiw/zj4Vjph38/v/djRvwIE+DiB7kjUTR4Dq4loyrqNg/Gt06yXqGjQ22RZtSuL3Hqx09ghxyAT
x1EP7Zc5t3yljHRd1dKDF9Zo1in2BCksgZY+j574Bkwd2WZNKJXqJM3e953uJi/nfCFsVbYVEiyQ
GM1eOhGbyMXuUXnNXspFS8N4x1+bH5q0/A7bCVdD6ubpJiCIOy4w/5h6ZV8+DnlihuQ9sDP7uCfP
Gm28q1EKbgwMeLtcoDOSbWmdetOeJDixJifL3NiT2ryWhniJ8T989wh6MFjDnPyeaq9lwguczcfR
FJSr2g7UxyStqSs77P4US/9kkPNS9UP4BQgvNZ7adC9gQtKj7Xb22Z+jgOuAHVUVFUT3TQDBNDIz
ZUmrrk1GlflStpL9moiVNJtsVnrtdxjz3vcESbzVNd/aAIZW2TRvvQebQcwEJXnw5rPMzNFYjxqC
Ts1SVxUL5SMtseiBoPr4gdSidVFU0VXeosmer0up5yWL4x0C6PCCzOgHuI/kR2Kv07g3f8C6/Txh
BTwQKWAsGFRsFMMNDlH0LvV4VGbSddZ1wToZefa6LXTUF8WRRFamUchZG/mEQiXR9rqRQyOcK3gi
nsr/SAj4F4OML7BBY1u1LZ4bPTDjjz0KFbmmUeLAOZOebu8XK9KodDO0Q522yhjRXWrDgP6s3cVX
6m4+sA0DuR7Lkqelresaw/dINcMDxB8fqm+pPuGCe4ohU3oK5cp6qNEt18NOFvhkTY/VfoTnOfxc
JaR5fojwHGJ9CB8LV8HUVptaUiU6KjPHOHbSpzIn5QmNTH+W0xhQO9jpQT1tq1T9mne+g77FSoCn
E4QtpGDJTpBas0GHA17kzrWy6aElkOBtNBHyjj1MzlUbS5zYmXv6uBWF6uuY2sPaz9DppOQjFrfL
d6PSLyyWTsTKHanz5GSATP9saynAqBboI/sWBu55YB6S/K5iVnF6sGqO/mXpGZdW8JYWbnUJTKIQ
5KHV8YxMg01Csu2X23T+4EsvzdTPLXJD7R8jG484XzdYbHXh09sO9U1jQZEsK5tVVht/ChLvOw1D
5X0k5BxkDsqmYfqh+Awh88nIHaXPm9t0brO5c5nVwric1loBQZwKbJwDUVr0Card3qGDiy85+uVL
gg/olKn0w3/dsiZsxoZt3Hc5PiUo4u1thb/zNrNJQG0Zo754KFVLzKpue5Ei/dIMxd3I8kq1Aqqh
ZmR4BwqlKHu094VC2k5xeEDSjDdyZlk6bontICTUdO1rurWtImwVDK/D1PVAQ5IUqp1uvLIo6/6j
vM1mfQ4a+ceuFXm2a7Ivof2p8j/jz12rgWjD71k03GBz3AFWiNi1hiTF9VVx6uaDvPw4yHsC6NN6
TInQ8kfUZuRIFPlJy3zWGgjO/3nTbP38RIwhSEN5+o/Hy2t5KHPrrrX6cSd/z8f9yTEycg4JkFx/
/GSq6v/9i8svy1o7Yn0AU07nU4tWvVgOTRiUJ78xwH3Lm+SalSd5U14SIgtmHuQy2tDsFI5TRjLY
/84GcONrvWyK9cc9+RCMifzrH4/+4z/+41I+Tt77+DU+9e99zW6mV+zypJTjz8Ng1WCtdZNFLSE/
p8GyMFZ2lROv5Gla4u5fJUqZnZbTfzygUSJzr3rRvkXiyGs1P8giZGHa4nTjFdReMWUcU1u/uLhZ
1l4gvvNxQD7XmdYGMyj5G0ezSu6ssJpVtt1dAoVv1UCuHwWUmcIa92nhbKzwyRLQtrLwLtWZRuqo
RUnphxc17r4T/3AIMxd3CPo4XIdb0/bOdSPS3Zgr4CjgDJGK0DdrpYY1Eo9PnhOjM3LqjdFYBsiw
DJySue1KSvAqm7kym7ZweKBUjLm1ElP4NuJGj3PsY+jekmJ6EcMcRIzYf12k2mOeNK9uoNCfCXR7
q5f6xvCDy6CUzkbkVODzKrrU2kjK2heM7OGOsJVtYnZfsib7zLauWEUJKx7AIf3knkhjua/djjWY
j8Ic/r7aMfwM/ufCD8LtnKvlql288rpOW1G4e0oz7d6zz2Zr5Zux8rA4Ht1X26LgGHjlTZ13R88l
C06sCZhhBZF/d1wdBCCrQL4XYaM/YTBYAb14qgQta5ZM2abrmY9z7VKQ6rgaDP0caWslVL6b2DsN
SoGbLg2es+RenzsW1gEC/KVNH2Mzr04sUR7ROVGu9xnKJuu7XY4PeSIIXPSvJsEijhpEa4cKqOeD
kAQxuDZNEuZUfeV6VDh5WRX00YD11lFgI7Gt+2OfGESNzOkoJWUEs3swg6lc5RPRf0gPgSeE5SXz
1bVbsaigPHeIHGZDr/rcgIHfqClxKy0K5UqDLTt5B8L6ghWbDLI4NFb6peJcOte6jSv3yvdS5ZPp
aPiEIGVRwEdo1LF1aDQ8CWS9vzsZhsEyv7YDOV/+wPojSb6YXmRvLLI8UzDFoItOqSAuuA0IhyA9
grJR+XVC7cIU/+BF4SN+yS2trXucPAOmkCeam9/MQrszq3c9dg9xfFZp4+Dosl+Eg7o1K4+t2Tvr
xDWz1aRrL06ubtKgq3epUbyAd/vSTdO0Mg1In771mNpPYY++FT7PuuryndG14ZrvNSmyNQ52g+CI
qk6HdRSHx7BDv+qE39P+yeJjDYvlzcZ+ty1H/7GyhocoY94o9bcsUq5Kw3q0V98wyZKo1egCUDXJ
kV43vpA+Xq7UesLkG+brOtOJFnHwsbvmW54ZZBakxmYkSisx7BMt2WxTFuEt3SsK1s0bBN9u1SL2
ifgTqzFcETf4PVOqb+bgtpAHx3paj27RHzLYfE7hDxO77qyAtOzlJ+FPB2VQxn1fJ+UJWUZxGiF9
JKuPa7ejB5537U6OTfIgx0Y5Psmzjx/I8VJesi7UZs8BAbHzkCjHRV8TDIlyHJQ35UGOhXigUA3K
63+cRpAlvVQ1DqHtjiONgrzLTvIQuL3NRzlxiNUzXaTGWpqdtHnKkWfyMX9e/nrI8tP5Up6ly29o
SJKkpZ9u5J//8USylGy/Wf+XneRhmRc+brIMIh1V/gjfBs9Cvi4fD5WXjdmFq3Tw/S3IT14DY/7X
BV79Za6QZx/35KXDn4B0+tdj5I+X//rj4W1mfTFRdW+Lms3h2Z5n7J4Eh5+nchKG9BXQfUEx20Ol
P1gVKEk5pQVTSJT6moq0x/BPbL2iMKQF83og6Ma0YUzk18lrv4lfA/rFq4E81JVZ0+ABe2Lea2rR
oV3ElaCjx9pI8WKc5xSBZKWPJCixQk3RinJis6sSxuk7zcpNQ0a60Wf4q5riUE2M6awEBrzj9US6
wdit/QKLsVf22oM7PrAxsGDAcScLUoPRJInRH3PPLj+rIq9urdBdkX2GlX82ectlbUhM/IoAGqBq
83pwdJDUq7VzZOcEaFZYwt4rAeHo0COnTef7uK/7JDkZJmkSsuYWNiWuMsDmR9mtSDuyOdCJP9rW
6Jwm4eMMm7c9NDvCZnhOIJ88+8M6IBqH1twqf859jc0CYhz2BMlPjYlUm8iDvOdqOeKN+eUqjZoB
Z0KH7czST2s++HZtAqGDWQeXAMPXoSwAOaWp3T0mluqd3NbAflWgylyLUDuXAViUITKSG3OMfpiK
Tq4RvNN7pgcipdSw3vIqxe/Mjg5kvC+KE9UbMQ0jlgW3vSsmBEs4W1ZGFrtPaVurt4XpPsorVUnD
xx7/hLxaDngtqFC596rTu08ijt6BXdmXCGy7NVpPiSsIo6uBlJIfAnjcT+Hte8rcSOUSYT4Ukriy
1vKSRj/FqTYLV4g8dzRRUjLbjOYex/LO7JqUCC8q6Ng0zAf522xRvYGxtW7kPzUF9rcqCLALjME9
Kaa8ucW8HcjmQ66ElHOtxKfY2n32h9p6n0+mxLHeh6H+nNuF/T5xgmZ8eCMbdRWlRotZIbTvysj1
bnFzGCsZJW2a088f1PMPzNY4NLlyamwHc0rm2RSOKKi2c7laggywdp1HQ22ueXTtQyt+CYsgveoT
5JYZz9qNmXEcVSWa8Uqrdhq6O0ledcQwwTdFwq6T73aV9zq9cE6h7b3Iq3YGZ2t+/pSX3a2mhco9
yw3nAfLGCfdV9hCW9QEwJcy1LtBP3VBefvqZuOVkYjz0ASuIgSIABIXhFct8Sc1u6u8IoVOBVgb5
0WGGP0VZeymTOMIPoRI4pJsT2pjJ2yZ25j6m80fVLP+Ps/NqblvZ0vZfmdr3OIPUCFOzzwVzEElF
y/INSk7IOePXfw9An22ZnyVNucpFo0EIRGp0r7XeIEwkGMS9bQ+Vsqg8xZgNJnfNYdJ2NEQey7xN
Io8jwYbBtVAonJp2I7xjW1OTQE3n4Dk4a+cKCqpeXckRdlXKo17W5ax0bGndVpF1nSYxmZ2wKZ4H
zWc+muruTW0K+QryI5za8YtM8fdxDTPE1JNkQz0CP3Bsf72AwqQq1e6+DwBWSXDC7uE987zHhGdt
Ke6TylTue0QX+aaM7YTUbFrP4cOfFKakxyo06vvMVqt5K5nhdqLz2kHtwETEkKvv0CqJ1cRdqAL/
miga/RDGD8e2fTjoDNDjehRjvXmaGDd4GBiHDmOfsxxN6uTBjJkQtK2hMA4GerTzzqTrnfVFOwv/
kik/PWD+2+JvReDddSs7TMJVx7v5MH2AW3gqzNxel/jMnldN68sggRTkNsiuAxuo8E0iMcJ8r5ih
/kTQajSf5EGpNlDGJGTupUo5+O3jpKOCOsi2LC3ozrbnzVsoCIema4bbUtj3UqkZT5HR2wvK9e5O
9rz+sQYMxOvTfKrkslrzPCLb6la3qW1jj9hV2Z1qSVh7pUmztQpT3525ei7axJuzfKnuCjKhJnjB
KunWpZLkh59Lmly/XCeiFhRdVSrGWpT4q2sZhlhxhVTB5ICupM6hMsLhJPuIX+H8AFEP4N4sLep4
NjpmLC7QAT9xAil41oUWj4JKdg6fc7RYP/usi6w6WNqwmkzYGxcj+dY3NGaUGJIDxU7ufSdslkXl
6Ae0gvotA7G8GSxNOgK5EQvA8bO01YctGZTm3iowsinDEDzj2IT3G2I1YeEtXCvNvR1SYD7LSdpO
35+vqwgsNM4i4yYrjfyYN9A2puvt4R44j2WnP8Sar946XsnclfsQGLkyJxc6NwZPXOGV1e5TPyqR
GsZcSJfwo0CRMNtrNjDXobNQE5Yt1FwgRISj3O7Q+fmT4ar1HCxMs5XzCKqHH69g+Pkfk6LNZ5TO
8qPR9O6HihgnQ73mI3iXfI8YMcmTOstvJWl47obodhLmtR310CZD/nFoVGlhVIQ2YcksPigtVPLt
5ItulO26SKz2MMnNTU1fpN+nVdPHAOlmc2YbByXUOg7UucGDRkqj6MYfG1oPQV74xs30le3zavRs
q1/LCV4moaF+ySy/u0pTQ9y1IVJCcX7Xah6Nb4GOCJ7pRPZVELbU1il8qK2b3+thZRBZpgfcgtJb
LTb0/LNl1dnWRSvDMHTtu41PMOy77otEpAX20S6JA9PPldQG4C0BpfvtN5BloIzztL7vRRcykuvm
vh94cHHemSPcnIudiMNTKwXZNo8/eHKKcErdevkimVTXIwqhKGcRGwUi6a99NQ3R1Mb1rGiA0JqU
xnxJW8pK1G/MNsufQruAm5jlj13XbkoREON66ldgAeG1lebZdWFdT+nls0r/oEoGZUwh199CJ3Tu
3cE3ZhJaVzcDa/durX2u8elbTCVNLA6kecEkaTepRBcDhHrsOMOs93btqFM6kdQ6bfBPgTITcReB
HhDh0lPN5r63BnVRmjGmfngF3fthB11tqHrApXzbFqW+BGXK3AnE3FyyuvS5KpDaHrPzBoxofMM6
+T5AGRDqsFFCuu3Dk5tUSCBJ1srQ/eyxiepqoUCL3+pj0w7iZ/S5u1MY1vLRM+ynAAUAXfOKgzvC
zKYKyrjKVIoCxyvE6M/Adk2yKRKQIbj66avslaR3wLg8w5dbde214VG1GgxDu0YzGa+dNnlSKkru
P9fnml0vyFHb87NOvZOImwmWJrmoyenq8GTmDWw2Gb07xzWqbdBAD+0j2fncp9+RLzU/jsp+E55D
6+hXCAeIxdSMGKVV3UtemMLG9YAga9D3y74tyPsCH56Tz1DXHfwYglWe674l8xMbhrhivE4fY8bc
Xi6ie5W6zyrLsRyI4rpfEhdoV6D/e3qzV6xcagX3gemDcyNVLtRMQYU4S+4xVG9wsvCsTdna8X2h
IKonaaPSfFetCkWKHwsNtQJUduVbtLraXZrKzZJaZvRBKqTtJD4ghsG9wg6pnU3F8VjVrkAD+DNz
sotKs2zUf4gwalUGcLsx6Ga3A8ftjUvDuO7nktuWYG3+2Y4UB+nHYHOxQWrgMtN1CabvurIvTQjM
qhz/XtsnlT6RbJb3Pgj5eS5rNtF5wyyQu8xlzNIGSFv/jPaMf5gKAAHwqWXedPJqanYa2V8jqvOt
CFr9NH3wvnmWETp9sUohcXey8oU2bmR2jLcumgFrwD7xvFGgmSiaVN4islTdjsaDgeRuPVuy56Wr
FTsT5j8MjEI9GkWSLg0nM6H0uN7cd1rjKVe6e4rA8ncbmQdbPsGTD2+awC6uU0k5TOHLPy1NIJ5H
GcRcuTqJBFWlGABsGmNR00QPIFD6FbfTuwttxYdJJ2ZTVDRFSlmHCOK0xbRu2iIpic8l3LFMzFa3
U8yQye6VSgx8PcUMqoZ4RJdVaP+OEUfo0+cHyRw207dR0QWrnJoEsrpRuU5aiE4kP4fqk2v0KPoV
ssIET5E+lFlhrDNdh4U0NuMoKRbG6CQpZ5V1ELjGzKgPbeCvJk/IiXtLbkN9lcJKPMh2y9Sgse1P
emHNU8O3CIUYrCkSd7gYVumtHcekmSUqT0xwFGACo/506fhf7dLf6L2froTDVCD1Qf1xXNotPU1a
hrjWoiVmQidAZXsTkDE6si5d1ghQLyU/sFGTSKSDGeanwq2Hba804Jhs3NYXvmch1z1+W0Xf4Qen
nEKPNrGVAOBwKFlhn0wNJvJz8n213R2TwS5W9E2CkApnNl7/q6HJ+j3Vlx8fmubCHkwCrQOWLU4+
8MS9a3sWNgXt1VloYGomYXU1aP2iyV1lXjJ7nkOtgkeuV6p5OC9K0ZEC5Kwu/OoKtVivmyG/kx6m
DyY76aEconZh1kKe+whD9Z4unSYMH6ktZSmG0FtOuD6tAlRgjNzTYij0myZBxXWo1Ac31vSbfoS0
Kc/U86EThOZ+Ev+c9B+q0qxXjerdSsyxTxPCUtaD27hE3mYgbXjUQ+dDK0s30/f5CMjs2Noetw48
YDptLe4N6VDqkvxBl4bhSGAaMTEbIPTrjUDUVH+sUz3daKPk7WDEol0oaqPsomm2qVbJKYrKpTx2
SBRFmeB2SKKZdUHhZVyHgiQEfkgWdeR8jfXaPBRGlM18yscLYO9wpOVc+3DGIviSu9I9HZ9y3Ch6
GFgEisEywksyd2z5BhZVBMkSId2RY+onQ7XDG/XJHdQHCfV2N+0/6aQPVpQK4tV0LNMRAIeYxVFW
AZRVtL2ZVt9U25GWoB6LM6E5zvofTa/4FMpZciMnen/jlvvp76ePPG/xl5mqyFZsL1TcQBWsdzps
SCzceCe18gn2lQBu33pl+jEVbnVq6VIMUiiO4+Iddcq9lZntjSRyHD6ZBM5zswAazSrgE8p9ia3z
jNwmSmxots+yVJbWRVuSHsQlHSsWUJrLyCpvIbXHMAzz+EqI3jrU4LLA0BX5c54kc8nFcMeiCDqr
S4EeeuyrqyQlIkefmJSXGiL/rjXQNor+msLsIaZc/uIDcEKzTGAtzpO8OvGmCb/+skBCIDqvaUfN
U9ltNmAiQD3lGkbJY/aH6Ao5rVySNkHU+Fdpkn83xg47fdQIfO4No1rJU3+d1lWa1R+zAjtyJZVO
iqkHy0lQ2miV/tol7bF3RHlzXtWEyfasYn6ud0bJOb5tcNlW9b0HvOyjzsjkaf3HykMPkIAfiBDz
z1XjRfm6872GAMBP9pOad0xNqQYzB38670mNSWKDxW2zTDvfmCdShL7GIGwfsyLU8gLyzuh9RFA1
TN3/rGNNnFqt+6SpvQtKZbSHRIx8kwnkaifGgRwW1nZq5n2SHkuVyGAskA4xuDazwndykhP8uQ6K
2qHWwhvdSvcTpetsXFsX4NfNQKX0FOwpuZLEG9UcCqsfu4+JuoMcdN4KdssXf8IdhXXXb6firQ1X
/mhK3WqS35tWDYnMAOrhHxYIVHdC6I/7uvKr2y7rP1uSaM+tEELVKgYlsXAyyM06sJGdmg3ZDLg5
FdywaHaTJq9DYL33uuy2xxnj+keSs8uZ3isBzsW5BQp+GFUNxo/J6IbcAKxra9iXfrM5mxbidSjQ
pLHTRV5KNVYqzMxC132KMAM54QENZANoP6+FDaAPLOHHN4tX598AaST7qdVEcXDCmmcl3TZWNTwj
yqguot5D5LIIgtsGn8bZ9EVahtVMyxrgVXrVEG5VxXKimk2ylD8dwO1BI0AlKl8B/Mr3tSg2Lapt
T0mJvOeoD9xLMraSttRc+U0RHcu6nXFRKCQYVEt03LfPSz/XtRmw8ao3UGIwvVucUPAJHjL3Cl21
cA9fIl2XlStdU9eHig18aZfJBfgeU5qnddZ/Us3AWQY14DGlsP0bL9I3SGKEoF8C89pIB+mgpiBJ
kxw97ThV71K5T2aWDhRoysAZ0zxNjm0KKSKRNoOeX+myo3z0Q99kbhynB0IL2BXwRwFLIqUc2351
bzUmI6Xwm2/wWhiJgXMLrVwMmHHv/Vz58fGzmZt1s2PkkHpARIhTwL/On9Ec+zItWI37YiGHghaS
LVIqjNNQtqtGOG+CPgy9zrXuzxkfrbZRaiEDsGqbUMblVcTbc98XfuIeSdChjF6k7RIeb3aEkHqY
pDgpIyEuERenSYoTeyAJfEz7IVJBiEz4yKx17WUhqfV5EEjGpodUx8qIDqC7oydFK6B0pkAzKnfT
x4PzyTKkYTaQ2RK6bF67EgSOUBXJVnXT5lRLFup9ZeQTkEOAdyUtmfVjCnVakly9eyIkRZ52XEoM
MCpjDmmOLhSCgHaCexHsmvkkKW3UGYoDQ5vvK6tDyv4GCdv21m564yxC6HtZNgsbVUGJVw4PhUP4
KNvxba3kTE4b23VmqZZF24k465VACkUx3NVycSJZSTpREUhN6mBtl3VgSTeuOp+2DOvxgVSVUwx5
cnt2uzh3zxhOjVdjHTOJkWuSgqts5MzsIbDgYTBnkiu7ucIA0sVHaWzHlVQtI4nQqnOTH19nrnkP
ibPZajhRnSYBGsTLmiE7oWTcL33JMbeh5CwoFhpf3VwQyAwDmcraIzdG55oY40Pe2quoJWiaxAWs
WIOjO/KVsEuZxz6jkaoOqAKZo3pV5GDPrOoEzDaz37YavqZ1p58w//S2UqvgKDMwCFYlXXXI7X4p
pLpbTuNhoPjeASyYe1CEID1SIqdeC30Gxil41hwyrCjtuSc50tsd4KpPzKLUeSl70bHtLWf1u6U0
Ul9+mz57ei3NzvLxXd76O4+a7EQSSaGnoOw3VAc1jszjFBRSw3yQNT86RX5Bbx0dFnyF2uVQR+qp
8i1/SyIcWjpS39epW3+2CvXWNf0Qpgl299NSglbMPKPEfRia6jBxylrT5/LF/XDmlE0JgGmdKlGC
8r/kI8EQUlq5x47Nm2lxw8snQF1psI1yPXjFsNVVN7omD1DPy5xZSTVIIRZhDmkkad6MmSRdqsRd
F3X2jwTeZhruJqBQQSC4saoM0OSoBpfpeXM4Y8MjdEnmnfC/84vderL0sVQl28iZpmzb0TVP9414
rhelDD+EF+ZsWimDe+iddhdXcOanXy+KHjU3DXfEZMxxRTViFFllUAviqKYPD6Qmb796m0uVdFXl
lrEB+oaCRRDlH40z+1oP7oCvImPBGHEg11FuhAv5EXFLimcgV9eSXxh3uYx4VNM2CYJDcbGpG0SI
BRrQV8x6mw+NaGdyTerMiR/sFMhjKPHX6H3F+LXoxh1lCBwQtHvLd42vA3BcAsHks1D0fh6jWwts
c1BnUso4maRa/jgt4YpTPLYN70sp0DAHKBrIkOM4a/O3xwYdOmsiYytlKQ5nRBZPk4UydVwtohIi
JaK5s8CxlacWe/GVg7LSSunV5VmvLq88Aw1F7VZLqHR0OVBHSZXMj6h47gwpKzBu175Yfu4+IMxl
rqw8lLa14SfXtalm8xqg9xeznblZr680DXtp6kXtDG3h6uO01KpITFR9cpymOiJExqUiUwS0Ooyv
KgO1aZNdgt+KYJMYqKSl+Lrt5XC4lWtTWvl6VH/IZeOUaba0FQP0al2gzdZbHtUaHS0CSPWwfvJg
GxUALiQL/VKyb8VTjazcxOfvYrGS4FFtptWK+O3qtr4G7u7cJHJ630SFfxvKs4r8FPRIWQVBYJBU
MqDedIPk3dhNEJA6w3YQ1ov0oVB0aRkzpVxPTagawbyp82Yv3GSUjfeuaweVXOp7xtcIBEYIOOxZ
x7RoTi46PDVWXu2SstVWASbh9z+3VbGrYrBOn+1IpdhMrnbfjZbxiXDKFXkldZFwPag3UvSxUT/F
DQczQxtvpCW4NIyoKvOH0IbXByjNi/0w1j8mq778XBkZMBwskub4Q7dZBUioeB4ER/wHefvlxbKL
sQMk8TlKc9k9UWNr2tle0iWStKMIut1azd7tGTNzcDi7aSAutKLk8QNvgVkyc1fJ+BSK/DaVLPvB
0T1IOEVrbiLVzainUf7sRAdFd+jgrPZKfU1qA5rjf6SjBwTvtnWA88G0TgiBfGMIDcXr+lE/KKTO
EwTkgEKMJJ88L7siIdHdZS2oICiPoJmryHuKEjVb1AR4O9tLjY/mtR2IaJfUhEByrLa3iHTNJUNK
mrlNoKvARL6BPEPNTK0wZ8Z446ocK7jIMKhgZTB0MNPg+yRiMn1Ml1rYbNrLwCynmAKHg0+5pkpM
H9RdH8bS7sWoNTrtBbgEzgT2fxtqX809yeVqzbQdaM/Y9MfqsK9a36eW2+Hk0OndsYw1d1Eohrk8
9/pcy/OdGpefArj6iz4GEwWu3cSaCUytMzc7oV+LEU07fVSGeMhMw9//XBXjXTmKVoeaHH4teK+P
XnnJAM24RAh0WXUu4ZIPK8WORbaqlLEnZJFFlUgb69pjqCMZsbqvy/rJChnQu2hoD1OQWFqOi2WC
1BwmETGmez++/bndtAly+O15k+kL17DRtNJy82hp5GWspu5W09wF/lN4kwCEmFpphiPGD18kpL7X
gXjs0qqimp7m86EPiu9+EV/3GSXvIEsJzc1CfqwwwpsPSmfc9V0kUGHJymsrCQZQpJjJRpD7N5YX
xz+Gsa6Sw2U6plgWmdkfSmE0u86MAQQYoweK6BUQOio2nqMlXiz12Yq0OO8NEd8VDo5jsaoCkOiS
OzXs51IpmFy2zN4rTKDnhWeqy4kPQp5Zm5/nwe3g3Oh5CLR9zI6oJt66yHW75z2ZCMufmw76vHd1
Ec7tf1ZNfzBt8fPvXS/h9WpDEbATLMWo8MdrnpeHII2xD5jWqZjFrsvRkBwkunfLnPshR0TsKaeE
v2wrZBmkyM4I0UBude1CoNH/LIVcTcc2Eb1zAP5XONhu0sLU7tDNBexjhMaXrCn2pe56Hzsc2fA0
CqI91PZ1Y1jt2lBRex2QYD+bjllyvSojW/roQRRY+tBGVkYcQ15jeKpnE7Bmgoa4Tm0hNqg9pW1X
3pRGu5uOLC8DOIRl6OxSVakefYnJ93jENhgQKpRBs4kkMy4X0eycUQh2ALSaO1eTUQur9JtJ/hzA
HtyCFtqRx8Mw0yG0/Ehz1BnifYxGm+kWu2PTb/R1Sk5mKUZt3iqlbB16yI+PrekDuwoMeDMpXZ1D
GIDYzcyKlOzRFP1Cp5CDgeDAAJ2TCUg08W1iuGuhp1GHtr7JrdfvhdZ/nlKZv01qTt8IzzwqhTnn
oo/FZrq4Nn4gRsjED8X3adXPdwHBzcKolQxxYV4PcuWEWOPgx+W0gbX2XUXe4jDgHHMe7YWrle1H
lF9w3Pmua630Qcu7Zqen4TCfmrkUZ6tat9TV1GTCls2BbogNWO4SopiJ6qeDa92I5vHw350JJRg5
IDWZwzC7R22yg8SqlrcKbL6DWazTygYBJCferugKcQf1Tt2ErV3Nnd5zrlyz/TARykLd72EwusbG
EwiXzP2xrWsZPBTL7WdJ38OgjIozX/8naT922hfrdVU6aML3AHgB0UgblG9iS//wE6FBVSH6D4AD
3/oMrMYE7Ji28HMLYQBM6he53VA8Cv0S7rCGzoQtoSlvlPLOH51bJJQMrqsa40K4u98jEzZUqtTp
AxDTem4zCJ2XpnVVUG7Bh2aAI3PyQuh4rQfOb2foJNTdMuqXjbCUezRfqlmIYfEXFVvmSXGgNrWT
mUndEyjBYS6FJubCaqLNAx3HMVBeIPtG20gjQ0/cb0WxV+RWfCh7e6av7ElJTQ/jCHCk4a+nDJBm
YbvqqmJhN4OH2ALTRN4VPU6TcoYxZ+8ggJIOu2nd9FE6uAA40EkkvVhpCRnwSDGQBgqZ5B2dKsCX
UeuuPTfp55brdTut17/0aPvdVZDsd1Q9taWrEG+hghpwS2c+JJw1Q6fg/YHNH6ZX1GKndl218cqV
cm2dETgc4xA1JlMFmtek7rCemj+/8OFrjT46X+Ch9Bji9sn1NAGdPrIaJLLKjCzC1nea7mNA7x6K
rs72maLN3VF9utXc+qpFuHRq2RXDYBTUKM6NI56bO1vdtymnTs8hakikgyGWSBWG8ahxQSf9GWJO
S1adkPdS0Vaemh5A80qKnV0BuAJ/lPJqSiyfs8stlig+qqUzFwTa3A5z/zPlj6skNJMPpPSiTRi0
5VoIvGXOVJ/KazYFQETGHoVsn2ZX+SauOucYmfGPjzIOI6TJZGxnKbCWq7LBasbzm9uWQsvid0tp
jn6I5HfKhmJqFuMUa6P1licPJCrGPLfvgZ3B/MoCy8NCoGGoPlPk67JzKfy6hrntR/mnqGsfPbUG
ajG2zARoiT+QNRlbnal+s+umX/l+rl+hhS6flZx60/wEfy+71QoXS0rKFuD5ybecY/Q8Np2VUjUN
gMpMMneFos6mmW0kvC0a4N1dCFZ8pUEB3JhKaD2WdjmfBLjicb0yrkfyEWtF/Thd8EYzykWGGeZi
yud7BhnhH5WP3MgheHIRc935XHSS8eM6T1cXP2VtmchFhZRR9921VPXUYvWxtVTm9tOArHG7zs08
MJwlxBV1rZCFW2JnEK2nSdLUjLoQcX671+ZZ4DQf9bYhkVUwcRklKyMws1euIZnXZQOcKaf28tzU
2ldR6dqtKDVtJyVcnOkPhDJG8f5DXCboUBTRqrXzfBuSM3zAK/FUNNbwbNo11fbMDo4ZZdeTZQwY
4ApK3L7ZxMcEG5s2NrSv44Kk5+eFflzT6v4BmSz9a88CWkWComj45NVKNVdQMN6LCXsQegeQoubN
AOH0Puhx0Btr7rnjmFcJ2owzbdxKjWMyoRm1jumPfK+rmN82MYbXXbOuua1bI9K9bWXp2QENipzE
YJPdGHEVLVryew9NQugIBMb5lCJL3WPb8r0iOslAGCFsLj3amQlQS7eHfeB2/XUt4wScxE3zOSyK
kx2o1kMnRc5axwpyHYF6F2gNPgghn5AzSm/URo4fQmSfGxI6j27hu0cDWcdzswmOE1/3v790/+N+
Q1w06l3slv/9v7S/pBkOeK5XXTT/fZ/G/Pvf8W/+2ebXv/j3wf9SYPDwvXpzq/W39PgcfysvN/pl
z/z6j6NbPFfPvzSWCWWA/qb+VvS338o6qqaj4DzGLf+vX/7Xt2kv93327e+/vqR1Uo17Q+Ih+evH
V9uvf/81Omb898vd//huPP6//5p7fvJ8ufm357L6+y9F0/9lKraB84xhCaEb8Jvbb+M3pvYvNMYQ
x5QxkhCqpiP/laQYSPz9l+ArhB51lKdUWVNUfrxM6/EbxfoX9UHFtA3LFH/954B+uW8/7+N/EdZe
p35SlZzAXy95aQgz6Kau64Y6rn9hYFENTWwxOrvXUJ2lRcULa5W2Vf+OWMuvWi0/937BBVVM4RRd
JbnXjt3jaZ7U2oJQRpkX+G+vXlzhHyf0fzkB9dcTCBvRxU6jWKewGJha1EDbakfP3jHr+ZW29/ME
LkRmXFMNDZHZ+ilDWXJWSf4h1QCoOMZ3F4z822fw2m+MSrIvboEHcjsj2hcnFOq/O0b54EhAkxv1
wxD1j2//xCt3Wbkg1VtBYTBMqfrJJpkE+eSqDZXF27t+5eiVCweUocBMQwSafpJk+V44mEnITXZH
/PaoOM47si6vHf6FR1ibGnZgNpJ+6jS4Z/OEsgMlhMSy83dO4pXnVBlP7sUtKJiXKyCjgcKTl9ES
yDlOIDYAH7+8fZFeO4Hxd1/sP3bsrHQ6rn8aUoJoSSfNJLkI3+llr+19XP9i73IoSZkhWu3Ulrkx
B5/5IYl447996L9KT/3TAy5tLfFs6a1OIYsveuMLydEVYnFbFEp2JtFr1dnbrGrXb//Ua+dx0ZUr
QkLTdBL1lHpQXaGPfsxaVV29vfPXbvFFT07rwe19x2PnUoW+qOPp8wbi427oEvcdmu9rP3HRkeE2
R65eBerJblUsj/37UE3G2v47d+KVy3PpqJ31aQGcwIrBHADG9YSGZ1SXvPeme23vF/1YaJEhV5oU
XUuRUOJZjCwIbACR/+HBX3RhoQGbxPcEy9kamHPqpMYyymBAvn1zXzv4i/4r1eA0zSJCAQvTE3PZ
DuAC0BUSSrV4+wdeecvJFx3YZHCOOgm7CUcJ1nTinZUzgskdUzA7jP/wR8aze9GP6zQeckN4+ams
02dsP1Z+SJrCpUqZYib5Tj8YL/hPIvo//Vm+GJJd1R3SoELlHYDSzg4JfAr8o11Xw5+7hyKh7N++
Yq/dkovOzLQKb/LMyk6+asoPeohOWRc6D2/v/JWeJl905nrwFSHFXXaSjQgMd0HRpGlDvP2CsHrv
idVe+5GL7pxrLZO1OM5OlbzSwSgWsX2UR1FeIsFlUR8avf+UxE+CjIYThIt0MEGpfsPnfuZ4YC1A
vMhxfUyTVWfca9Ja0Xda1s9o1LW30httkSerOHkwq5WFESv/tYb3LCXFLOjuDfO2fc/VTRmvyv9/
yxFE+/W5snMf30584E+IDwDr9T42arTMB2ntd/KAN73YocO1cN0yWRAN2LMsgRvyJzdKXPqjaS0F
dMsuzRO+JObc7G0NvyJsKwSas+/0mt8/aGgH/Xp2WBg3noNGNtFgt4VC9mw51v3bR//ari9eK9j9
OkVGkflUG7YHc8W21xAig3fmfb9/vhA8/vXA014DlKZ06ik31YPhRFdK2n9wVWf5Zwc/ntSLt0li
QHof5CA9GaZXKKQZKvuxcLL8jwZrcSlFacG8zItcgU0WK8vAr6+RM/3DC3Px6nB0P8nlqDdPuaVa
y5jc2wesrMQyJOv79c8uzsULBI5r5lDqs05uNXhoe/lB13+VlUS3rt7+gddu7sXLQzZx2s4lJzlV
Klm8OFQpaOdNssqBufxZ37qUOGyhRWa5Oqgn6jGrwC3wNWuvgN3cvH0Gvx/yhHUxIWhaLfLIWdqn
RK0+9kX/bFvSDuDbDnnid87glf41iTi+eESjJImTfkjtUy2jJ5LCTJ7pMryvt0/glVtgXfReXFJ0
j3q1fWrkYmOnwcbXnTsJIs/bu3/t4C+6LzUdFQdB6JQU4lKMDzwZMzbdV4q7t/f/2vW/6L9aZdex
G2bmKSiFsxcZZHCHQvZcGL5/3WZD+U5Hfu0yXUwILF1pRC4HQFbK7DHQzIWMP6vZRO+4HL92mS46
s5JQovOiwj4VmiJ9SvxK+U4dNPyjyJBSwq8vuVglT69qjC9WiBaNmn7KVO+d+/vadbnowaMpgY65
u3UCo+NeAXQbmAEEzaOiNPXy7Vv8yrUxLwbm0MtqKxk06xRYcm8v7dpyZHSEa6da/dkPXPRhATY8
djNZEDhDWAoiL5x5jbH5s51fDLxFJPpM1QPr5EBELmHjwal+L+p87cpc9F0ssmDimiXgmUhkeKMV
DQduf/yzA7/ouXqYhThkysqptOCadBiJw3gqgj+8qRf9dlAoggIAVOAdZNZB8oZVUrr+Oy/lVx5K
86Kzao2SSarjqyejLZDNMqtmjgYygAc4WvM/uzoXHTbxOqh9imOcYHFV23pIpXlkoOL19t5fO4GL
Dhu4NY4Jgr1rTnML+GI0+FAQSi/eed288tY0L3qtLPQApV7SFTmMCurlxxTfHrm3qP5awTsDyysP
55jCfTmzahrUR1Kk3k81YGuDGlhlfXHSzHzvDrxyjYyLXmsBj++0WESn0i3qvUA/duUYgNcp3xt/
Nj0xLvqujJSXHadRfIpMbQ/PKEZd05rbTf397dv82iW66L9KjpS0rRu4vSdmsEJgCQE+ByvSt/eu
jk/LbyKaS0scx3Y8HMnN6JTDI9BEMiPosjSxVHS/RUKjXRA8GXE34z9ZHNN62yTysaOBdkYlNbO+
kxYtNAMzLNB59rdx+V6aabyAvzuyi96vBEqJILsenQAlzZ0yXIbyqQ6p7gis1qPhnXfMa0/IxWtA
MuDbAP+ITilUh9TcKSXWReKdMfW1nV+8ABSLCpcrlOhkVvkeP9rl4A+rIR7e6aGvPRoXb4B4iOOy
MvthHJMe6qEcfYeNYPH2k/Hazi+6f2gVgVz0anTq9ESbkZbu12anKH/W8cVFxy9R94k0zXJOTpc5
kFAlZ2PGnf3OePrKoyMuur1ZG0qv+P5wihHkn1sG5kBFY3+yPWyB6qzwl1gBinfOZNznbx5Tcdn/
PTzFckdmctMY6OviNwAFua3XoMDbjSWFARmhLN54pWu+c3av3Blx8UZoM6XROwR/T0aft1dOOOgP
Nozhb39038X4LL+IJACkQyAcGfmJalNcdap7OSjfOfJX+oMYz+jFvpGFECakD+skt/jWpqHo9wB/
4yNqNeU7LzRl7Fu/ux8XHdpr6hA9Fyc8ZYG3RD34oYryr5LTrnhp1cZjQc0TMN8qyP8fZ1fSJLfK
bH+RIiQkJLGtsasHVQ92u303CtvX1gyaQMOvf0d+m7p8TSmillULEJCZQHLynJOIkdmUN06b5upz
Nzigo5PxmSKi1OAtBtB3b3sVim6vr8viGZ+NS3N2m86DhOh3cSZyIBGQ0KjlAtgNKmEZKHECpMxA
7QQdNdD9FHxqVyKY4RBAtSjAJsiigJgoP/fSynbA7R94MXwkYPfeIp264kIGg/a0YGBBoHLwXChs
TEuxLu3BUax6Oq4Ynan1xXEvjM5OvS53hRWc5y6svs9U4GGKInU2rCyMqX0tALRxTIrYc/JzBdhp
KIs7l7X/jw34DzRg/UUWT9z//fSiaezGHnsQPYSo7Uq932PcfbtuTqavXlz0YlYqK20SSInP4Kxo
LFSJQy9KVmu5Smcxj0+MdXmAv2w9nS3IyFVdDm94x8nBmnPoJnd3Y/zcF/XTNNkPpfy1mpY1jUVz
edILB0V1cRzNdlaiRp14G9GAqe22mdI8ewxGVWMPBCWSDcgSGJ9A/gsiwRXrNLj1X4nji3XI5pmP
SITmZ+yy9Jk5BerOrIXgJkd9RtC+8bL0D6ptYtQT0mElSBr2R0/z6jAhHRAqfnaewPZjQ9Z9AEc/
4mPtNxBSd1ccw5Qt/yvHeDG2ei6LBsRX2VmCBfWRUDm80LIRP6WCuGZDKRTdhyhO/eOyw7SooAef
1/GmRfsr/3PRdTCrEkzICTlnI4TswY+ltk0ISsvrrRuioqu5PKCKRZrMoFaZIdGZJAOwrTU7NoyB
z7r/cr2PxRE/cSFX8/06teYsthL00YXdnriAhTmIxNtZ4qZ3vYslAn7WhRYD0hoWBaF451yDpPpU
qyTezy0446a8mg94a8i3wBOOu0QK+7ZMkKvFBWbRyWs6ez7PHCKcfv3hkObMphvjpU6YTjzuKLtW
/bklU/8ex2LXBkO3siCm2dLiACt9GXoBSuWFdLo9oN2gOwAlMjBpuXOsBtUsBEXQZcuF+Hp9fQxx
7a8G9IURt6Mg1URRv5OGIruD8u346FhDunJxNbWuBYE0Af9gYDeQr0ItS7qD2KD/HdpKfbpiXYb2
dfkJH5EyhuJDe/awuYNEG3ILYH0a8FKz0oHBQ4i2sTPm1kkzdWFEGnqgSbtBtT+wqsnuptknmpO7
uQ/6MLxLn0dnQvVuoOxdQ9XaO7shBBPNvcFIFOZJ5YQRs75m84nSci+cNwtQ3GxciYGGKLVg3S43
YV94Dmi8vDCacym3c7zUCu5GP5UbLk/X58jgEzrmLQNwCBBxjiWwq8egBJMIRtRBJWPTC3ZSAQiZ
x9hbEwT/PFwRbZv3IGVIaxeschYFoWAHOC9fg16ZbFXzbe6yEQLwxIogCoHinum1bIP99SkyNa2d
2zMZJ6NA9jhasigCF2iW5CsLbHIAzYOtkASDbKEQWEFQyAbLpFDV7xq8KDd9uQ51s6EqkULwDZNi
UVA/LwIl/ULVfL11gwPoaLeSuJnfFtSKOjDXknyRB7J3OQigUUn0PZPjSpQzOIGzdH8RQ6lkvhd0
0oqcmoCiru0PYwCdGryWbQg0Qa6PxbDGOuhNKdRbCoDZI2ENXy3Q8yVFsrJjmprWnJgkgIJPOE+D
BUngPglt14p/v/7VBvNxli4vpsaXIJHkIb66m6ptIr84/XuHWtfrjZuWV3NW5UhGFSSBItBoHVwo
DwCvjyrMAzKINeQCrndimhzNbVVI22kG0DsiKOJSYFkJA1Rq3ta25rdgHSyk6pYBJA14RUeArPw/
tzWt+W1C3H4SrLciWofJNpytR+jKvF9v27CoOrSNsmaqFEfboPMEAeowPnNESrBYrER8w7ra2qZb
jpNVgmvOigAwfJ0lVOvj8NSA56UHhWWigv626bc1v/WpC55Re7QioGK32CtRD7t2NzBN0RIqLu0+
hmoCyRmLRjWBwBTlCPuudL43tMkO1xfBYJc6xq2AXG8jswG2I8Y7n4LzUzorfmVqWnPargAPHbhA
YvCf8H3LwZfGyEq2wbS0msuSGazZlOGrl51q4v+WuADgTFJDzYOWx9tmRvPYoRgS2cbKiqYc4hjL
Jo4CwjX0rintoIPZvCKhvUJtOjbE8SUenR0YhFK3B8mUukNxywuKbKOJSjDpDCv5MdOcaa7cJMAR
iCpvzhBN+wKG3w9HQn86CNNtO3k7VPjtr8/bYpv/e1XzdOAZSkmGPqBzewYnorPN3XQCpxo4zJMq
4U99v7IjfH6cA/nIfz2jayGeUI+g0kkD/4GR8neHQjivt++rsTuGffY6DP3KgExdaf5NcUxxHM+v
zwO3okyRnQ/RuLJ2H5Ouv2N+GuVeu7KFmuZO83eaDc6ssqAGEar3DEW7F1aFEU/acjOVw0ofn9sB
0Iz/nTlRxPFYkKk+M/CF7Oaw+uqAqhEkP4M4gCbtt7T9teTa5xHAY1oEKG3iDjOYHs5AvMmXHiW3
OSDwAmTq103NNBQtDKAweETKt6nPXjLwD5R9tqVwt8NAvXtLsvnR93247fW+TFaghYMY73iTrTBt
kFCt7spC2jtMpHyCiOy4m3Kwx9G+7lH/CXbW6z2aZk/b1qu6sJIZhSjnrkIJObiI2hx6iC74LFaG
ZOpAiwhZOKkADK/YgGnyLaNlsmUdWFdv+nodqJYFeTOEccPPDvTl7/OAQmaHq/j5eut/L5+fRBkd
qBbk1HJB8AWHZN9G/sIKcjfh5BOM467yf+L1pHHeALVNLIo34eYf3AZ2pMr20nujRbzx1I/lJDl2
2aZAZRKhpzK1vvhTiqJuFG/6oKtevXgaZlnHu9V1QZFdSJJzNjsQ0gZm5nV28rWHVYML6Hg34iex
FbNZnfsExmHH59Yqjp3k75MbPNE2/3p9vg2BKdSCRoIagcolUH3uSPaAKuNXax7eFCseOj/753oX
pnla/r846wy8z21eQXuT2g1o1xhNYez8522Na5ECxBCD1+RVd4YC6q/YJs9OWd743VpgkBKpHWCr
QaldhdlLCAGcPZY72F3/cNP6akFAdJBsSq1QIfXVtZDuq7yFp3Qu9ySuQhQsiR50qcr7dr030xpo
EUHU4CZvlweEOoSeWLXQFYSxN66EhMVYPvFZHfkGqlTwH07NdAak90vrFS+yybfSl/9e/3iDjQba
kcBKWUsHMPsCfZ8fg756WBwe2gxQgxnYynL8vXF+NoZlnS6slDZN6jtQuTuX8Zmxcou4sU/jX1l1
yrm7A2EqBMT8zWh9ZL27jfmw61Gh4K9e301j1A4IfUWYUgOwd7knnwPw2dWZ/0zS8MPvipuuTR4q
TP8zwrGRkAYZLRaBs/EwtNDGGqqjl+X3PSjXKFh+VqbSYGvB8v/FTPbZLDNZo7wizWBrU49ii4yV
t2VcPR0zN7pT3vUt78+zHz46bv3iqW6nnNvS916gOT1PFBm5a4lz2o7lNslqyExW8W03Jy/QnL5R
KAZtGtaerRaKahMQRA5IilbuASYv1Hzc9SgOmf7MAcZrnkHB/w5S0RNuyi83eaGOkxNY1sIBtTCA
E/7vmjsJSoCwKXdd3R1FsJqUNliPDpejbKR+PFn8XMWufTcMoFKvrCRZScWZWte8nDs+uIT6OD/7
XOGM72RQdqv48foMmRrXfBgExB2QeHV+Bsute8yskG6qlK4BV0yta+5bdSiGG1San21PhIeWqfJI
avX1+qcbbMdfOr3w2UqIEAxufYZttDlbkASDBvwTFH5XQo/p27VduqbAeofEzgAALk9j5n2fIYiy
svk4pm/XXBY1XWU7qzA7g+12WzG6yfw74nm7hSKVpvlursfdXLp7Jt77yt/4qB2omtPofCBdvb8+
fX+3ok92D19zbFI4AB8GCq/ZHTQcmlM+Htz4mQ/k7w8VgW1zag5u9rwouCdDhGcRqAEWGwW+Oh6z
7Vz9kvO8JaCzgByHA8IpGbwl/Rvv0wNpAtC8Q6tagQj5INv+2OffZ+9jGL6DKHCsvmf8DbJ+IGt/
Qs+T8zHjeo7eLIiupCBCHMEkP+D6xADqnoovoHeHwER7aNv41S0a6Cn293Nc7ih4/0AuPjaHfiw2
SVefMYgJTD8huY+tP9DHmsgjhJW3DUl3ygPqK21PxXiQ02my6iconz9Z7XgEEOJrNv796Bake9fn
92+q/LP51WIb9Ooqy/ZgQF7aHmMMpIL2aQlSNm/+1tvuZhI/rJSg1u6AxZ8h4exONSSDf4GGdSNi
8KQla0lBg7XpqMGgywrLzUR2hpCLtekkpJZjAIe3ElXaK6NdgtEng9Whg51bo57OtVOUAo0PSQwQ
Rj7OmzR0H+M8eHKSNXCEaShaMJR+H4AsoknOxdTgtcwtwQIYjKc2qKuVkZh60CKi3YGoQnVzAq0A
2EKhsrdwTKBdKtj7dcMwBBYdKQjULIHSKoaQMbe8S7Im34F0zdtdb930+VpUhAibhCTgEEeKwZxm
6PfsFAUPblF0a882y0x8ttZaZAwqS0xW1eGwJMajLLJooNZjWQxPgU/210dh6kKLj1YCUQiRCxb5
sX3HgRpyAgXtnmpfq+71ehemidLCn0Kxsaq7LIwmN273bvqAmOPcWTHoQm/rQPN/iAlVhTOJIAIV
2UF2wwuIDN/4IFb2J8P36+i/WnZpE5MkiIpqECA2UuHyTIdYFqxkZAxJJk+7wgBGwzwxWnFkqQks
TdX8q+DznXKCnR9KkK56P5M+i1c6MziFp/l17XGAJLvCj7xgDP+RWVcsDFkCZGvXF8OQ4wbRzH9P
C6K2HTDc517UN+wAiMuPogE1d0H+VLM4cbyIAeocQwWzhZAi+3O9U4MVL5Q9lycUCKvl1tCPbgTY
wtcss05BD85n8CN2tbdyOGSf+6KOGCR4/c39wScRKdnWcv0f0BnaQJfz1CT80FlgRAbi+Vs4tO1t
nulpzg+Nzxw+UgzR0LFfNpuOUDlLN1PYvmQgbF3pxGTbmvvPcxHbIlzOHEP40I6Au/v+m41Xm+vr
Ympec/2G5dxTiTNEUPxg52DKebnLeMrqTZn0gbMyCKPJaQFgasIQCW6vj5RbbMH/eKin+Bj34pQK
+bDwKhZj/danqKoMhrfrIzO4kQ4dRL2mXc6N20euhUOd686/Qap7mzXr2MCmiCG3XJI+KqGN1OVA
NOQufalCwN1Cdbjt+7Uw0OTKVeCf6qOh6u9mab3KWK7Ee8MJRQcGUuiY12CH7KNJiC3t2T8Ibscc
NJyQRXkGbPDL9REYbOsvl8PFrSR1Q29sWdlHCecgY2UfINV48TOxu968ISjrSMCsU6AmDBg0Povh
VUFphvgltD2nu7QuweyPiwRkDq53ZRqJ5unMcSW4ooMu6l3vqxTtyS7TLVjuVlKVhsjlaj5eICTV
FZTjo4o748ErQKPbjBPbDiV0cYdU/saWED+MfkC33BHFSrw0OYjm+qAJ8IEbhkbqUuyyCaibbUBY
HWyuT5lpTJrHz0CGDyqjXdRC/mx22l3SzNvWp/MmEPyRTUUJcvNu34BK4HqHhuHoYEEnVEVeBYWI
nBRCr2M9gk6yL9aILQzD0ZGCHvi1EVFyETXTXYz06yTLHQPZ4tjcuc5TCOr0dlqpyTIYm44azMO0
b6mTiSgTBHSSPwKszhTc+HqlowYlNNko2K1FVPAk2cQgYcaqjMlK0DL4pA4YZJR4DQRNeZT2Lv3X
60r5LwkHqKuqZP7lBBxVTKD7/uiaeVy70ZnWffn/IspIJhe1EcKXDZKgYCYRfb1PuHLXmKRMHWjO
P4edPbmNy6O+Sx9gsxHUjW7CI3pEc3y88nWK+pRHLS5af6SnODRRMrv/dptLaB5OxsSFrgqqo1Rd
zGLrtiP/49iBuxIVTROjubgzyxj1dwPk1ksl3q069pEQAYX79Y83mJKOHXSrBqJ5TlJFNCHQb7AP
EIt+Ak3sNmzJMY3pJgz7lUho6mr5/8KE5qYMatQxSDj3P+Cpes/ZM4LJJp5fwhTaZjm57bClIwln
cEdYUASXEaLG2HWHDHIOfLJXIq5hOXQI4cht6bVDJiNQbECGybO34CFZC+eGoPQ3e3cxRbkfJAPh
MU48YIf+lfvl+Dy1ToRr0Zfry23qYBnVRQdhAvoOYsMVMpS8bgh0IaRjPfkzPd3WvubFfh8mGd7M
eAQlE7axhk5tet92Tjy1g9sy+H/rCS+G0JSJYrY99xCVLO/pDH7NxIcSIFS6v982Bs2fIXffg7QW
3OuA0J0sxiQKxUmJov1yxRFMi6B5NESXpxaJ3jqqY8K/k1kOUQYVk/sA8lkrR2eDlerowtqdwyLz
hjYK+JwHGyE4kU/+YPnhx/VJ8j+/BurwwrhSLumgixmNaexCxxl0/3aP8ijQ8dfWvg3b+jbsKACQ
/zXZyUVhxZAMdURb8YfS7vsIHaDbQoW9jO7CloRMpzDI5y6iJD9MXfc1aeq7LM5XFtq0CosBXDQf
VrSS+VyheZV/YaoFC/iNWClbc2Raihmv7gW2ydwKtmpUH4kV7iC/XG2Curi7vsgGQ9WJ89K8Vw0n
WRNNrf2Y+cXrgM2hdcK1ij3ThdXWduZZJnNquUmDTT/pNsXChiTi4X3oxJYnDmjNCDQMxuY3DZIt
J+Bpvz4u07poHg58Xg8iI6uOMi+BEkHhMy/ZlhNuHysTt2xpnyQsbc3D525s4qypmqgKmmRnW6O7
LRgVkL2qsw/l4a6R5Gy4zwcbxPfXx/T5bdPVgYdtrkLbA0oignixw77ZKUhqUZ3bN9DdKlMyOO9C
tMQq9xN1A2GtnEQ/txBXByJKEogJwsp1BNXfU96XB1qBgX7s3q8P6vOFcnWiO9DaQTLMqpvIQfVl
fepVNvEexQ1tVocrIcDUhRYC8pBDeyicmyjPE4ftm3C0wqMUCJUrF42lof+1BVdHHNpCOHUHgZyI
oDywHKuj00GFjCUhPLXKVvYs0yiW/y8iTWORSoYFaSI7s6xvchReBIDjWs7P1Lq2qxPfARc8aCaj
RPjVm03S4URmdRslmsu0IOAHAPS4DKHMnWKxsZNu71u5WFlek4Fqrj6EKGvtocIYqVzc2yN5Jbw5
Qr94Jadgmhnd0SGqOZN+aqJyytkOmih4RSu7NeJSQ+s6itD2qUwbPjaRn9NuQxJ6CiyxcmsxTIwO
IQThVqViFTe4/6ZkFwcgEQsXGpkpJvbxJu/VsX+kLD0bfIxNlDaodjiOScjZfVCFkHe93oFpDJrv
+oA5FbYbFJCeElHtVw9lWE6b1lLxSlA1dbD8f+FWVcCsfAAnDJ487Aia5m8oUnqrrWHltGxa3+X/
i+ZdV1VzOpVt5FG2l37xUAr+721To7lsYIGXnHaiQcYZIupdBwCNE4fpk+vGtx3M3FD329mBMlWM
yDnZ8xPUWx4t2d0WznSOu2L0QZcsWRNB4829D7zY2VhBPr1dnxvTtGtO2w5yBDQ7QerHHSGB1feQ
chfBil8ZGtdhfrFMwRIA2Z2IcVFsq4lB+MhajZUGg9RRfikd+xZAnzbCM88EnbwOq9m0s/urH2b+
5fr0sM83rGA5YVxYJWdQ9OzqZS8pk0fAvfnW7sN/rAYs/S6UqJtx58fipbRv3OQDzYu7pBjdDhWM
URFD/t1P/hGp+nl9KKbF0Pw3EWmoOvDcQ8+y24VMHACGXDnimVZi6fJilpIEpG6CtlDoajLUXgQQ
+6TgPY2qcV6LPqav13y4CUIQS4x1DSCMdd+V47Ft55WbyecHVNDl/ffr3bSCSruNOR8hV7tznKHe
D1VQHkH7E+4IIXKbxxhH0Mh2Zb4MxyAd1edRkaZFCb9IIGO8wXvoSz8NdJOIfNf0txWruDoVXtkW
2ThYiHpsLA9gYUg2YZ69DVAZLUvlbByIJofW8HHduAwWoGP9kBD1shTyQIuu27+owcg3IA6cd9S3
V6bMsP46ym8QSTzZKBuJUrceDmkgfqc5EvrXv97UuOblqKuzGlJIEXUOagC4Is0Bmsp8d71109xo
Pj3bVSmHDs8EbjzusYne1Tz/2ZXqpoyu+z9keDjUsWJUZVSprHvEtcbfBoPXr+RETR+/TNmla9fx
OKDAVuBQR3edVz7WVLxYfA2Nb/AEX3PrORUU6rBL8504SL/8J8/scxmGzlbmxY0TpPl3M/RNLIta
RKTLdpz1j9XYrOTfTIajnahdAYnYIUPgE31XAENoPYexGA7X7cbUuLY1d+0Qs8q1eSQc3u6DekZV
jkKdyk2t67C0JHdqKJMh+zmG/A8OAXe8uY3rzdXhaBWU5cpxnOooYLNzsGMXOMWwvi3niYzXfy0y
g3Ao68fl9QUC5axMlsRz/Zi57dfrE7O088kdVWeqm5picHNUkUXCb5HgSSNG+GFCQW8pnNex9lcK
Vw2OpQPRAMkNu9DHrmMr/qvtxZEDYB+63kq8NDWv+W2XtmD3YsgU5u60USNkjN/bZC01b/Baqnkt
xPdm36KI9rIL3pUaH8Aj8LUenLv61k2Zak5bZDAih6slLdUf7br8wrz+3q+GYpO56lT58kj5GtuF
acU1L47rIeF1lpVRIwECJgGU8rocctT5LzB3PLoyv22b0Xnpwp4UJOE+jyBqCXRjnqkcD+AyXkt8
GMahg9LYGICqsA3KKBQhx24vf1phfgbY9Ddr3Kgf1ErUM9iWjk1DQp0NjHllxMvuaHnxaZDpI0vd
lbhnGsby/8WW06Yzn4i9PKvb9b5PxDPP+wMqXL67rL5nCdld93ODEeuYtLZPII0JVR3cCrv8pOJU
AgrUpifPLt7i+taDqw5Dy4Utx2aIBW4p2fyYDXWLAsu8/319EIas8V/VuMvJEshGV0gNiwgiVk+U
qAaKmO5hLPNT21Rvyp2P4+jfNcI9sF6thC7TAmnu70yWg7tEUkclD+8ghPYOrPUdJMxea2fa1yxd
GZvJzLQQIFG/mFhFlkZDMH3raH7EFQ/iq9nKKEzNa14vuU8VSs7qiIH7e5jd775XvXSOtXKrMDWv
7d5Zr3LPaRGApzL+AHHh1wDH/Jq4K7HE0LyONesKEkCTuayjsJTvw0x+JG61dW1v5dhnOHvocDNX
hW4vWlFHsk5fc2t+UF2zBs01ta35N0SPh6KqqzriccJ+ktG1vg40735f9wjTxCzufhE9qJqrrAtC
5MD48mYZCiceDzQfIW/uQ7u+er7ejWkQS/cX3YRUJhB35cvDqLA3nCm6HYcbeYZcHWjG6gzKnT6m
P7esZlOPJcoW3AOnKC8kzuPUW/vbRqF5soIshrChMhENgEZv8nq0NtMCWr/euiHC6iCzMueQswkK
Hk3S/xpPwYGChlJUfAcJ9jWojKkPzYuFUNC5ycYSLwrkXQztZsA2N1bAfc907ahsiHeu5spB7gxS
JBSUv07zkXLnCcpxEYuz7eiPr2lTr0QMg0npcDJlx9SZ+qmKxqAoIJc9+Bu5vhim1sP/Guycl4M3
xHa5MJ39k1jVT17Fh+vrbGpac+jJIw2LJdZg8EEtCJXc4hh6gJDf1rrm0FnQO7HqgiQqBBGnymH0
AGmutbySYW11+JgfWApSRqKKWtk6xwLyBMemGvNjEXjWzp4pINy+W624m4Fc1NWp5yzBi1ThiSfK
eFA8Ax4QP2ZQ+N67iRfupASADA9jwZbyoT0AtFjtiF/Jx1RMa6Idhuio09HJNKhqu+Y8mqFhrtIs
ATN9cF+CV+i2xdL27GkK/D6ucKuM51Ida3uyj16YyRtNQXP2Ka45Ab17Hnl26yJvVv1M6Nr7g2lm
NCef55KADSAtosmaA6gJyA20kH8AgvFy08zo4DLfc9u+rJDpCMBHs+lcUW6reJV5yhAGdWI60NFZ
7pgijV83ICpDPuhHa9Un0FxVG07UbQ98OpisA3yDkDThUaCK3tsh/57NELuT1UoS0RBHdDhZFhRy
8qAZDlxl9pbE/a4GZnfFdEwTtCz7xX5dyNkvBtJXEQhk9z3Pnyc2PzMQS27saQ2zbepjGddFH9Bm
4VMVkCpiEzukjO1oHh6hvfuUOfNt13pdjtUP8uWC51VR6VfPWSrIcOxSf56+CHC4xN9uM1XNiT01
ONIG9i7KZO/QTVqFjngZAr9cSyoue84nKZa/4fFiohhJsko1VhVB8v4oSfyh6vKkJmsn6zzK+/yh
hlzxysKbjErz696efS/3sHmXNnUXPrwNm5l/uGmm/gdapnrf6qF8DqJDlR5t4pU7VVJv5Yxv+HQd
V9a0xIfSbo0UHSuGncPyfKembo3M1RDwdCwZBHHcnuZIQHXMfk6T8uxD02bTlO7u+twYns50PBlH
YJj8wMbOSgD2icWWOepLN3WHpl4kO/lxLJJHG3wM17szDUdzcMwObvMVrvNtRd8rmaCmyMs34Fhc
OZ2Z2tecG6rWreULjofSQBR7qBi091XN3W0LSchf14dgWm/tNF5ysGZ6wi+iqg/DXdtX92rKshVj
MvicDi8DTR5Aa6OqoroH9saycDoWJR+fkp6HG4Xzx7ZMLCxS6Vm3eZ5ObJdlLs75Iq9AbOfT70Pq
TfeJNasVvIBpPJpfo5agrezeL6M0L+9bwr8B3fVk2+q74yIfmQ5fq3RN0uvzrogOJxuASxg5H6rI
msRHMlcnyKJscq969J3xzev4Fs9sx1tMgOgYsnT0VBvGlfWUWmyEUJHkLTghUCa/4pSmoWhH9bJC
2gBqalUE3cU9IJPHobGfY9Xu09J6cCnd4/y5gvX63JoJW3bJiyA/1S2jdowFKpL4gyXskfF+7cHu
c2ckOo4MguoEGZuwjOaq/ZXnxSmJ29ccQ7htFTRfVwqvs5Q3aJ5nubWZk45tABiZbisgIbp4qo9Z
wasUKyM7IEvR1eDZG0x826z4uml6tA3csnM7H3xMT9s0v5oQxYjhclst8q/X58fUvnYOH7nMJrdA
AtgLqgOb/M0MnqsNb70f19v//CBFmObbbCKNEDPa94l6q7n3SOrxvenJadHpuyk6ER1P1jjzmKVZ
VkRcMjys2WWxC4cbSymJjihDblGgbjvDcRO6hVtL1hIiHO0aStAw/zqYLAT9YFu1Yf73Lo/gc7B9
BQaL7LZMBNGp5KSTp4VIkiLKQwESfO7EGzyGre0Lpq9f/r8IDI0KieX0iEEQWN6lEFLY+DkuLaO/
yodhCD2h5r80TZvBH7G2zA69jc/FR5fQlRuu6eu1TVopMdRlMxVRXTgpqoSKamsN84iTGclWNgFT
F7r7MuK4QY6chNU743OP/WBfl756laOzhvo2daF5cA15gKnyBqyw2417Motwn5ChO3Vg3ttdd2LT
ImhOTGaQ2XQOx4W6aDy1LUkdgCShrECucr2DZc/631sE0dFlJRNpg+NqHqmBzrvA86f9SDl9GQeQ
vFHSdlte4sxxW2fLhnphtG4QJLMKJM5mdfzk25AZTKptw8sHOpavKGlYiXyGSdPxZjXlsgtHlUWN
U39BJuJP2zsrIzA1re3HS4U98u5tEaUyUyBhSAnYLbu1alWDQelccQPPhOUr2Gxfs9+KtPvMY/el
LW8M1zpHHMScGbRxcI0jnnhwwfq8gcTM2sOsyZI0n7aRXyQ1BCEjmiHhB6XiEzJjD7KIjzMEfmTQ
3uYSOtIMsptCNSNu7ygb+V3lsQSRcJ7ddt7SQWWNUzRBE9AC6G5k9ObhI2erRSKm1dV8eUq9ciK1
VwAl2u094t3HbvJdFWsP1wbT1NFjgQxI39SsALgPMWKAAB6u0faNs65DxygFLp0lPXYDitoTi3F7
z6p0jTrXMDW6lGpcdUFKFCkivNS8hy1/C4r4oyuD5+txxzQ1mtdOIs3DHJQcEfGzblvETbbrKTiq
bmt9GdRFVANomftTjm1gAL3/2zR79jeokt2m/U10jjhGOU+RHqmAE6jVk1+F8iUZRD/d+PGa1zq4
qY6dBOLdsRlQ7/1TI4e1RwfTqmpbMEf9CMpqMDGNtD9Q6XHyOf1i9/b++rybmte238FBorkCuWbU
8KLa5B14b/z0h1+kh+vtm6xG89cWXKc9gnAeIWlRTg81yqzCB8T/YU1MzNCBjh4LXWsERmbE+dbz
k13VTnQLqtC1YG+YHh1ANoq5ZtDzRCjzYn/HgZK9Uyz+1+7aP9fnx9SBdg2uGlZCpGosoj6cD108
+xt3tJ87ZBBua1/zWgnpqzqbbXjt2Dp7z3HdfUGEt1McirTXuzCtwDK0C9f1k5ZS6qe4I5XgIdok
LKO/kX7O+5U7pKn95f+L9i3OXB9AryJqJ8fDaQfvwzO7TUeH6AAy3lGv9Vpcj/wieXHm+q0REi/D
413dZG8VK1+uz5EBHUN0FJka8IyetR3OPH24nct2r9rgp2rLA5iy041jtQ9VOv4MEtZuINVxd71X
k3Fpzq1EOPtQpKuiLradnZfW7q4FuQaAawNdWZzFjj45+upIskHNNcmWs5ydUhzcuwcAG/YWSZ4b
kIRdH4WhCx1MFkhVgkvVxfqj1uoVZNYQObKz5DikKX2dkNo5XO/HMFs6mEx4U9Z6OXItTom7pjO2
ctv5kgGNQIJkXNkqTJ1o/k79CRIUXo3kJ2nfU7v9k+CZfaDs2/UxGHxFh5IFOB9lTYarDljz5a7p
ZLaF7N6tH695el6GEjsbFnu0rfkutqV938sabxmxWJMtNy225uxuT2g+lT0QkE52FzL/e1hY54z7
z4I6a1uqaZK07TohQZpgZoooyb0Uy1vNwffQCtO362tgyGx62o6d2nHZKNpWUZPIdxba4HojJH/o
uhIFD3xWeApohmNJhzW9bpNNaW5OpyGXuQvcPXjSk2dwHWcvgGgXO8JWlSZMy6Jv4+BmLktwfCGP
B96/Ln2igdyB1g6CtGrFzQ2j0HFkai6s1Af8KsIRdtjl1KtO1GHpzq9X6x8MC/8/WLIWDJUlMNVR
3AdiG3BZbaccGlLX1900AM21GQhIANhA/ICMU7at6PRDdZyDjU9+/B9nV7JkN6pEv0gRAs1b3akm
le3y1PZG0e6yERpBaED6+ndur6p5xVWEtlqAgExIkpPn3O7A9vvXxXlzELbNUidxvmIR4qk8OCFY
BFGCsu9dmpqMZS7qfaomHMrngkXDgc+gpvXz/FuRc0AribcRj1wn453zwsST9UBr+205IyGc5CcZ
iSPx+qe2Wqt0bJJTJLdoMW1zZfj4spB4ppFbPnulhO9xXxwWt9AbR8W/aIb3hmH4eAmBw6gPAHDu
gC6CzuVppv2Bk5c2fCnAjuCIX+WkwfmQPGpvvnPHL2vpH4biu+iqu0bPh1IOl8XfhYagptBp1Ltr
H7u4tKqhjh4SHtUfVJGojbFaXN/EnC3QzxPKxVtgzOJzBUKBmOrHoBruUEN/3GXYJt5snLvQLb0S
hUN51wcHGUo3OKx+720Rf1mszmQw46teXScELqwokWgCTyVkgHh5CcKY6Dad6DScHTqty6levYHl
O4dlbAjFGnZLU+EsYyS8LwvyRJJm4w3YcsaYTGYz2FdCh/T185i7FYgX+XCUHqR4aE3kKRlCdpj7
gh3E6CWXfWtknP3UU72uONZoXhIO3mhXP+o1zjfeUC3u+n9wtMgvo6EUyGVDyAWab6w9+VPH96Uu
TKxZI8FYIXFLfF5Uc98kCRj/RL9VgmL7dWMrmOIVnCUL8rGqWry7mEVrqiHtc9o37cbZXiwCJRQd
YpWym+99ou9Gd+tua/tx40xn/VQKTwDnkvviGIXtmXv7MMnUhJgFThSVnsSc9F71qgA1b8hmEGrZ
j0yAGaE1UpdNhxkJGbhB+4cu5JdQl1m5k4CImvAyF6SaEEiqKjA88OLA2mI6gPNmuE+ATviya11N
hJk7NIEHDGH1DD5u9m3t8QabgrppWI/72jfcNSS5N/k858+N47D2MC29clM3yN1iI9qxbKmm/Gns
NXOogqp8jov8qQuKj45qngStL1BLPq/z1s5tMVITZgZqdJysUL14xiWsOVf52KQFNJM3ZskSspms
Ze3oVi6uG9eAsEPmwucPSVT94a3e90RnwssKoceARRF/LoAhpF73OjPWpnjv2jib/52Gd+KQf9MN
b0JCXgDCWUfYHuKFH/xAz2kuEFep6XlN8p9XlPvo1N8hBHpc1uhJEHrwR/KnofXX22ZmcUYTdhZB
7yype1mBaDiI/yYVRKaPMQ+8D+U6xj/ysBvLfSeECUGboWTF0Gb5vNJ+hGjCkDyFYoh2VeZSE4I2
lc3sJEXAnxmNi+Ywgp3y51ovm2ruFkMzIWhMo/ZjDZLyWavhc9eyh6UKQC/nbfy+bRkMb29D0emB
Ug6Cvwj0784jCf2PTekdBn8rkWsbwdVB31gaFQxwwhiJ4nmpznpC0kqX/j9xvsVEYGvfCNgDPAW2
yQhEtQMdFFBykZdO44lBTdHG7ckCeacm7qxcwxnc/g5S0QnxTzRwybNi4/oa5eF0EqNTXFAMAv73
XMbiEHozPQxUorRsqfcJ21ITh0bHiTej4LhireF3h+YvPa13uodxmLfeEg9hiKttrZ0u7SZvPMcI
1E+33Tx599ZGTNxZLSUoDiQWp1VIrXdUvrKW/6r5FfMbfJ/X8KkX7s+lrr/d7u99YyD/Bz6bp2XJ
HYQmfh/k3lELbyq/5UichSc5qTnc6Ob9w4WYRGYzRRLOGRdMWt79tVbAlQiH7aMwIybqrGFeUID6
l4PMI/kq1LKkQUDVrjQiKk3+643Rkvhz2eCynki3PM/AhB6SNvxnluEWsuf9LYWYOqkx6QXQEqhx
vG4pZOw/uX2SVnHykqNGY+coDJ9HjKLHOHD4c6djcIy1/TmM2YfBdTey7jYzMkLzcfYBreoQBHU8
eHCT5Dd0LO6CqNoIgWxTZMTmAU36tdQ1f84jwQ4yUK8otPwQd8UvFkYbFz2biRp+HYEIX7Mx4c8B
pC7vghBFd47XvO5yMxN5BqYxvJ1BoOh5XOfoclUvPdIxJyc2qep8uwvLHJnwMzcgcwTmX/6M2puz
FtPJK70fbQh225zsupkSE4MWrdBcE8vKnoPRP3udf3HWjSPD9vPX72/OPC8HZXuBx6fn9aqiDhqw
lNfBZUaUBcaHnX0YnoyKymaoOcgdwJq2HtUwRIdw1CzlDpOHvAq2JJbfzxgQE4kWq1k6UZ072eKD
a09XVwYSL5DnIEyalygOBigdAn+9rv6+NDuJDe8G6ipQ2EKcrA7CzyBW/Ngl8uW2VVm8wiQ5q6qW
tqGvnWyayuIoZTseO95tpNNsq264ddyPSUgZTBRnwV+NKgQAgd1H6Cl9a0W8sTPZBmC4tSdAbSu9
3snAOpyneU9J2iiyxTpqad3EoxWRW+l+aZ0skj451+2gTgiu1EawadlVTbazoB+9PJh08ey19NzI
aUpVPH1Z5Xy6vbjv3yyJiTyrVi+sZNEXz0HRP/QeZNqq7tL4zmedkG8j3crh2ibJcG6/kR6b6Fw8
09mFnpFyx2McxHpjkmytG27dNXJtXIJBDJ2oD6PbiyPbfnW1tX79/mZj8te+xlUbCxyvC/9eAcJ6
BP9/voHPsy2w4bhlL4lbTqUDYTweHGFIH0UlluO4uBvua/EwE33GojgaoLCTZxUTH512fEQNyAnw
jTKd3K3XGJsVGV5crChCTIrCyUZSfYdy21M8i7tOIK84xC+O6He9ZxCT20yPKw311BXPTkjvhFd/
99XyyNpGp22Rq2MR82+3vcKy5CYyLRasbK9Yjud5ntfT6Hnqrk2IuxHKWGbLRKYlXhMH/ozWmfw1
BK8L/0VJRob4OOR/9v3/tec3JuuQkRc9QTiMMP7JB46GB1tFBpabHQkNVxZT1JCQOAWK3/LohHtw
ciIuoKUNUncPldMPAKW48mNfJ9PBi9ryFEbwx3GS/WXf4AxvHzzmFcXCiudFFAoNl9PZ00i+3G7d
4i4mem0JoYyzIE0IgE38MLXDeCw0zUjZPbJ4ON7uw2Zehs87BKsv/bh4jl2Op7Kp6Q+5AOHg7dYt
O0poBOJhy+qZOT4q5+sCl9MX4Y8Hf91iRbD9u+HqyThHeiaEQbW5bVI20O9eITfib0vYFBoHtQs4
UOJUaFsH5d0czD/wGo1kAUA0ZTR/GwLnMYqHdmOaLAttYtnGOSwqPx7ZM2BAdTpilzoiOSmPTjn1
jzNuG/vM1US1QTzb0ZXfs+doIeMhAJPHwY/dr7fX2rIaJitaVYU1o2PLnkFrHqaOUOthHOhWUGmx
JJMTDXLtUBjVmKJhaL+4y/idYjuf/GAjGrc1f/3+ZpdiXdJIv66dTOUQbPeJaB4TViRPfIrlRqbG
1sV13t50EYNCb27ciT23CcRzPf488eEJhSgbZ6vFYE1AW4fAjAo3RmjcrH9ap/voleS1DoJzs84f
CtJ/8tb5uG+lDa/GI50MIV0Cr5akvs/LOLgjRR9stG6bJ8OrIYpSxW6dOJlueAhFvgZ4bGhcHoE3
6+5uD8DWheHc4EBI5opQJxsgQpZOFYM0X/eoC/3tdvuWtTCRaxCuTMKhrtmzF+hj6fr3+TqBj9Tj
nyPZ3lWyvbC52AjaLG5notfoSJYyr2mSFSEUusrpLibJxrZka9o4uiuPibLDA/pVJPmvtc2j8wBe
z10VjsRErDU8nuaqWJIsakl7EHifP05NzdLbK2BZYZPzDEAcX+Jx1smuNP9xFX3P4/pcuuu+N1Rw
1/7XmRtoufaumJ0MTyzRV47b80doVztbwHLLgWCqbC58juKVOHnWJWw9QF8HBQPx2B3dRS4Qxt4q
K7YtsOHIMZSlGkcgHl/Cpr/3yo7jvuhsEYTZWjcceVwjxusRXtb0EM064Lalz11Sb9bM2CbJ8OJZ
LwxvN2ueFeij4vxzzosmJbR7yPVWNvRq6v//zkZMcFoI8mVQwTpxBgaHA1Y9TCHffPGW9lzkxUcg
S7bEVyyDMSFqIEdquR6XPItGeW5Zeezk+lfM46ydwq28pcUpPMOfu1YOSel6SZaL6ImU6kzn/AK8
7tddPmcqbA6tUzhNWCZQNqpIn5bA1KiDTApepOPk+a+3e7FYlQlXS5K57AsgDzIwvA6HLup/x928
dfbYGr9+f3NGe8h3kzGa4iynRRgeSeHpPBWt6DYOBtsKGNE26X1VdADSZFWFF6e8Z/nd2sjg7BJV
b+yrNos1fJriisD7IUwyUSfPCeOnWrZtKv384/Xs4cr7tG8dDO9eAr4uUz3mmZIEsmt567PlBFX5
jm0MxDZXhnuXiQDbRa6TbB1CCVr9yj1rvA6lmk3hZdcYTPxZRPOx9sFzkLFRv/SO+9fiBxvHssWf
TeTZvE7VUqKIJMO7310e+b86YKZWV4GJbqe/mZqZUGVpcjb1ScYhNesRqVJwe6Uz9ouNQ9TiDSbY
bF3B6umJDitQ9M2hFzXLREC23q4t62vyngHg0VZTWWL7dq9scyDO6Mq05g0goV4k1bwRxNi6MVw6
DwmkXoWHnJNXVt7jJN04RMJP5MWDX0Uk2Mj72boxPFs7NYj0xxibXyU+Xr08dRryUdbryz5TNdwa
J7UT+REWmyGaSQmHhoWa+i20je3vDWcuGuL2a62SrAHdQQSmBjnqTK5bgtuWeJgarjyFHu19IDcQ
0sd3gk+p7vidcPSR1dOBqxi1VXTjlmXZ/kwEWlhS5SmCrhRdHq5Y3Klws0GoQ+Pkl9FxXm8vh2VE
JhhNuqrs1eLFKMTGE2AfxQ9yST6ELV1SRcYzL9zL6m4FUrbOjHO74FJ1Eyjps5iIEPjY6D7xFrRP
HyA+cl4TdReOW33Z5u+6n705AX0vb3SHRC3cpTmUOvqLruzz1TLWcn4umn0qI8SU1ox7Tsail5i/
a1SSQvc0pCnExaIv+9bH8PrGh7hFOGN9Jrd+zfvwcM2xpDGpnyo5/wq68iJFu3GK2NKQJlYtRyGJ
W/dNnFHNP0hwNU5Q43VEcUTd2lfSD8e1bP5FKXKYO569N/q1HDEmiE3pFcgiVWEOp+5XmdMwDQoc
90t/RpnOx9vzeJ2vd+JfE8gWJsmgRBxHWdyrEBQ96wV1c+p4u3HbAIxtIYGOpOcC6JpVMnxZR/oZ
sDkUYIVKHvvA/7yrExOp5k9Ua2Ay4iwCzus8AE6begvXZ91zelGtSzcShpaZMnFqILWkVPnj1QhG
JBWklNPr6vjyx+1h2Jo39gCIrEJmmokoC4HNSNv2m07ExrunZfM3MWox6Jho4fRR1paNSGdPflwY
fZKV2Gen7rXfN1tKiFKoAQR+UTYXwQMI6B8d7F5tF70kjdqItmyzc/3+touoAPS9pHE2ghnop9eN
5CPPly0InGX/NYU3Q+onq64wAJ6oT5WbXEST/6Gie7kij90OgL5Z7xyIccyv5URFnqOrkCMOyovm
kZUN2RcKmTC02fMLWkDVOJOBXws8VEGgLQXUIPisZFDvo5YiptpmzZGpWPIxyipwWXxac0IOtYMD
co8fALvz35WO11omqzddN6S4AcOeTkcmitPtxq/O9P+7nWvCz9ZKjk0el2GWICQ9BgW5lLR7bdrh
DC7Kk5q2aDrf9zjXxJ+VXdH3YSTCLHahR1+HqA90Ud2c4IK2byDGKR7wYqpAtIsOSvdzNLQTEFzs
17IUhznyLl2Acu3bHb3veK6JR6tGqNr7YxhkFdgcs6QayhdXtt3GI6ttngy3DtyR0qHqokw1ZTmk
fqCaHzxxu1cUkw3dziEYkfsYu0qDyi3I/NphxysG5wyW3C2eBUsBuGvqaVb5UOh4llE2sejR5+Wf
YowPEM/91JHwJdJetlbe13CcXqUWr7cX5eoL75mxEc2PU0cZYN9BJiRE1vKx89OCq/G4Rv56EC7x
H0k140Gc+fWprediw+je3yZdkzOtpkUPzdsI3qPL6PPYe8uxWlY1pDoe3Xs3r16FIvqE+i5g4W+P
1GIgJpANJbcrDWI3yFpvHV+KgTq/kqCoUtbG3kYXllGZQDbOiAvj88MMTwTDCfipu2RoPix+dPYk
ikn9fLiv62jXDu3+H6RtYGSZ1iHIphbknjo44Db5gY37ik9w0f3v5lmjel4SVFpnrlrGU0AX714F
szjeXoz3wzk3vi7Sm0O4qtYBRUpLkIVf2QKqmNkpAJiLm09Bso8iG9Rp/+1icrxQVo0fZKh9GNIg
jtR5XSQ5VDEe/G+P4trUO85jotdY34p+IjCpWTfDmRJKzgmUFjasyWaw9L8D4BP3qVMm2C8d5wuq
5zO20EuXuzt/3vT8ZK1ZVWA7VmHlpqKoZerUbrjTOo14vZdDIaZuDTKmHPdYUN+7T+a5OQ5ePm10
YZl9E8EWSN0tPNQBMChI+jlK6oNgi7thobbWrz7+xkK7HFU/oK2GhdZtqSCkCVx2mPvBVkmgJX4w
EWw1BWBbu3WQSaA5r+Jdbuu06eCN2fWCDoTlRmr032qxd4zUFOlc2qnvUHSDjjz3QIq6ultV+5Wx
gmHrK784rL5wsYAZeAxTP1SXAJhSIOnOJJoep754aUAn2m7S7FqM2mReY2uAp7A2oFmhC+fiOF1z
X8dTkMpG6U+3vdLWxXVF36xcRCs+0JzSbBnEb+r7H/Kp+6DlPoVbNzJigFINoSDxSjPX5/OPOarV
d91M06/bP28zO8PpAagHxy3kqjLNhHNogO1Np1luVfzZjM7weYhFuSRoHD8Lh3UAYj96Gbrid9w3
bZq7/T/RsoWssw3DcH+vX+PGnaWfeRz6AaBIfQjbdVeewTVRbg5F9tEJiiAbnKY4gzq2vkv6ajrf
XgCL9ZgoNwDQcgKicYQJWIR6QiK+mv+MbfvzdvOWiTEJ2MYggPmEXZDlrvO7L8sfFQ0+327a9ufG
iZ0XYGDoa/w5jbuvdIGwGgHP6kT25eEgYf5fvxrWvGhFwWmmW58ciqLgj23Seqfbf2+bmOv3N15b
58Uclb6gGZScxrTq/SGtaP37duP/5rne2QRN5U6qW9Q58pxkwGxPx7jDex2vjgqlVf6A2iFJQVYX
ntep+75M0XnRNdT76q3I0xLsmMi2aaIrsNadj4fn+lMPyVxoAL12rZ8mQATuCxZCw7PFiKs5eNMA
+fOTOYUu83wIA87TWXhbKQHbChk+HcSDADfK5GeRGtqL14OZ0MPOsXGaW6zXxLWtEnV1Kpl9YFPI
q8frJyda/8HLy8ttC7A1bxznPe/iBA8hJANx5vzDpVgFGvH4Z+vHW0JzlvkxQW09mIl7RFQ04657
DNvKPdTwkY3psdiQiWnrhpm7OWu9rF/b+zYc07InyBOjJMpx613vUq4p8omKno4AdUsyFxAV5KIf
C9f5uiZbzwW2+TE8nE5zmTM5AzOMm9FpGNv5wsZhX3Gja2LaWpnwZPExKTHEsdNGt3+XpdiYGNuf
G4dyB+wGik0lQeYi+A2s30vTbVVn25o2/LalcyRQyECRmEd1NuHObzFuFT3ZbN5w2LjvJ7C4LTTz
5lYeOVfqCB4778ILue/Z1zXRa6jDZaWsmJclXvuxlOHPqRy+3/ZYy8yYYDXhgQdoGmaadUrXePKV
4GPW7rhxzFv8yb9GSG+OmwXVhH0S1zQLYtZ8FQ2LTosTjE8+qJjPeF7+s28Q1+7fdLPKOlrKbqTA
ivbxfas8kop485Jlm6Lrwr9pXctZ1c1KsKkNNSQ4litf7FBuzJCt8ev3N4373uLJUkocyEirnZJx
Emcdtr/3zYsRRC9u303MReOKddDs8cf7SS/f9rVteGsheAMVtgHemnD/lCeuSgOW7Mxi+obD4h4O
CojxehufvCCNl+BPO3VbZPNXs3gnTPENj52GpAnXkrrZEsn4fvC6n0GcjKd2kfzg8q23NMu+YALV
mGKcFUS4WdACrMa9sz/6p7aoNhILtuaNo7YA75Cgbe1mYx9XB+3oPnW4+9yX/nHXApvYtLmnUuog
X5FmK5ownbtFPw6jzr/sa97w2Wbw89ifXUzPKPzypKTyxhRQu+TPvvYNrwWgeALFH3ORGgED11FE
ZbDccRHqfXUarsmfBi2KwhuTfMkg6Qo0w+BKXl9Y1+bN5fYIbCtseK+ExmFR6WTNyratT3QI6cHD
VndXtOu4c40NJ25FDiAGuG7x0OhwpAe9EA6weR24/ug7fmayobVTkiyRJmvGUdGEvbkkh65b2qMG
X81d7Lr6sIYBSXsnlsc5F3U69FX4OI60R9KkilDnFnjIn9yezeuG+t7PGE7vNsxnnEZrBowtBEOG
uZgeyqZpN1AuluZN4JpYJ8njkq9ZReKS3M2V8v1DCGqALdyrrQPD3xntCzXV2E5qlApL6v+U4KLe
mBvbxc0ErjGiURxZwVlcVBxC9Eln3I9OV3CEWxeHwvVVKlT1MEf5Z1ahGrEEyYGz88Zjgtpmh0QC
1fVrNhThNB1FwrQLSilBp9Ptpbc4kolrAwg2qdQCK3dI9QQGo7vaR9UQ3XupMinTkmUdCp50a1ZX
658mpCeu/T8qDj7e/n3byhv7QOuH8cxIu2ZTUP8zesXfUkc7rdbw/wFVF328qjVrlPQeoME3gaXI
2xKWss27cYjX7lqjurrAvLNEnjXt+nNJ+fqZAvR8uD03ti4Mrx7zqRUCyuyZP6n17AslzmNNHeB9
lt+3e7DMvglfqwZJOynRQy6H+lQ5AGRUKGbc8DzL/5uoNbepRCL9ZoWghDOcy6T3U79vp0ODSuuN
KbJEOyaF2jw1HVV1pTOHjvqo1/pcRDQ4jN0I9MTWJcg2S8ZpvngFb7qi0VmlVXVQHid3Ax6HN2Id
W+vX2XsTJLtO3+SurgGApF0msVcdta/2kZrjrfW/jdcUNQtqjeeMOgX7NMxJd8GrylbCxfbrhvM6
rQvUSx0umey182v12vx7qNRWJGtr3fDfLoj9hjrxknks8g5Y5P6QSLlVnWBr3fBfp6z9riVyylAg
Ss5OU4fgdiBbdmlr3XBdYBSYu3ZaZ6U/IYDFs9WjxmvN6bbbWhzLBJkxaKPTthhgMrXs41MP2clP
HqD4P1QYB/vYUl0TYZbH3gwZBT5mtR+ptLvWWISy2YBaWObHJEJjQ6E6DVqsrCupAOm2LjJsFVvU
DrbWDYf1/LkOcy6HLJ47doZYur4jjd7CWNhm33DYWZAFgJdQZTL07qt2fQLpyNFZqo2psWxp7nVQ
b/YD5SV0WDtfZarKX2cuvgStf+/56jlptwoGbV0Yfus3Oppy3LGyscSrSuF/mvsFNRvOeZjdP7dN
1NaF4bzOtKL6hw4qc8X02EXLM6flQQzhfSU3C7Kv0eE7Ua8JMFvavgxQkIhhTPVyVrJqTzQs6P0E
WpqnuJJB6pac/CjdZovMwzYqw63rieDaW2BU3hqTtBIl/K4AokHWQ3wCsVezcXK++8jmJSbsrE4G
odfB6zPalfEdCgmDFEqW8rJ4YZ9eD7eWbQFO3rVmdGWE3kvYMd5BVTKDUPvvOUcIjqa7cNgIwt6d
MTRvJMm8tiKqi3yZLdr/nOeUpZ1SKIJNqp9d1J5uG9u7/o5Orp2/cRmQwycTaeEyVSNEyienOl83
r43WbTN0/f6m9Q6EVbnjTFgM5FGcgT3WbI3TRPOt8kvb7xseT7yljuIGvx/RWDx7CcEFhG3qprwL
z8LkGM7uqcrRbJj7DPihr1U9P3Zt+QElMBcelmcATc9j10HUbfi0by0Mx4+8ulsTCNdnkBT6B9gW
4AwjsevQxliMQztS/RiqKZQZIF/OHSJVdvEbvFDu+3XDuz2HsDykXGa0dP9WC1tSja14X+MmdkwL
5PyuydBMDDl/goR5WKZR5cu/b/+7xUhN3NhS6CiIZy0zT1FQSRUsrKoz5HahJ+/FZb5uxNsWYzIR
Y9CQ95c1TkTWxTDQfkncQwSMxJE7Q5tVa5+caR2vR5dFCuC1JD7uG53h4Kjn7aoYV6FMz0NzXCr/
j0YplQeVxdvtW3YpE0vmzmOJkshBZGsrUmcOz9EiXr28fmI03zjWLU5uYsmiLqAyaf0OXYAVVMvn
vCm+3/5729obHr5ovYA7pBKZO8efgfh6AQvbLy6jDfiP7c8Nj+4hY7mU9SyymYkfOuYy9R1/qxDZ
9u+GRwtPOUkQapGNzkxPhah0GgIccIYc7lYga+vCcOsq6PJ/o/1sdUL33Kj6Y9Ww4KTl8mPX/Jso
sgrkjGPtkA41wl6RJkqcSOei/EfuPN9MKjQhlpgGHMqMXcCTu2HwmnsWxF/2/b1xQiOsUKCPCpos
SZyzVuvRGeuXxmV7ClW8xMSOgUYduo/R2mZlGP9EoRRL5cxfbv+6xW1NJFgVNjmwKUuX+TH9EtTh
I/f540iX4ZCX1eV2H+8Gmfj/q1e8Pf0B+cWzia4zz4WAaNc27nc8/PlHCHO0KB4ibQpg7vitXkh5
vN2jxV5NdFiiR9+taVhnIUP9sTMXNHWGPEi1u2ydo7ZBGS5dxN2StzRpM+TI75inX6J1/RE47MvC
5XkAHzJuUF9vj8aye5gqnbSkqMiPvTpTXJET1N0JRrNsqcnY5srwbZZTXSpQJ2eOrJ7cDpVcEbv3
CNvYtC3zZOLE1hLSE/2I5jXu3IcI5NqZUg09o7IaOixhAZ3xMAif835Xpt1LTOgYaJkWL887JIJ8
50sf0TL1EmdPogltG47uRKB21eEKSy5FcS6GIb6sgken2+tsWQmTHM1twpEwwtoM0MwqxXvIQ9TI
hxV6yBsBlK2D6/c3jhggga5BNIRjKAzVJ0cpdS9zN3gKVbmFOLbYqsmAdhUeZXnMu8xLenCCJ6N3
z7W77jtHTQCZYNM6x0PZZs06fWYD+TZAyPz25Nt+3PTnzl1xda+aTNOGZ0s35adSe3pj5t+vOIXl
GId0WQ1a5FqJDMIs3zlZn0ZV/JOv3Qe/rf6urm9BeP0tJZ74qwAki/O326Oyrbjh3DH3ImcBvBeZ
EN49LINKfk3gtPigAMDaGJpl4kzI2AzCG3cKctTLAt31PQkn2G6NUIpuBJZX3/q/FIWXmBRobs8o
MGlxl80dHrIdXnxmTf/AaQV+SPJUT3JLJ8NyFJrIMaeGWjRt0NGkgQGP6v68uPQIMOe3UdMtF7TN
1rXzNy44cHeSyew1Gcq7gjRYAPqXkbcL3IW5Mhw8jlyQlgVJl/U8d1JkOngKZbO727Zkm5/rkN78
etVPQlFk07Jqyft0IMGSFhBIRGnrKI5qnIJ94Y6JIRto5CnuyDpbJcSAHutq9MXZcxu512INV+8B
f5sW0dZZXbuXaJg+iyn/um+ODDefVUwrr5vbTIIENIXE7XMdrAlKNosPQ7xVRm6zIcOpu3lylegQ
DwS0ndXBIQRvKs5cDl9uD8LSvgkna8a6Qg0ooiet5ukwVosCzniojvtavwYKb8wIZoNinYXWWTUJ
eenKobuL1CYDp+3fjRPa506QNINqswKy1xq0IWVznrqaNBu7kWVDNUnQAtW58yqnNkviIUnDQfkn
D2DNO1Lz3/vmx/BhnwWkRgVik5Gu/hV6xElpwOi+zdpkQRv8dqYqR+Pt0jn3wRJUR58M5QZC0zY5
xi0axpjowRVtpnkrTogl6wv4JfsnlrfLxvxbNiFTsrNJIsgZKdJkgRjuCVBr2s9/KZ0cfd1smL9t
FIYPD8m8cAd33GwK2e9mXI5kne6UIzdiGMt5ZqLLVClUL8GDm+XOeESlyVMXorApGI+8n//Jh/DT
bTOyjMKEl5GBhYxp0QCqjEcumdxdAwuQ3mwstcXPTPazUTpqZcvcZOCaFngtbpalSpO620XO4CUm
umxqprzH02ubMTCwP451B82X3N951JvEZ1PcriFeB7DDleo3p6gQ7cnPuJSHZGo2sva2CTLcWE64
tY2LwDaXzO0xuEbYbRuw0+3VtbV+/f5mE9VtjcJECBairJLGxyQU0akCscjGCWyzHcOPR55I8FOO
OGA0ZDknDSHy4u+kH/7e9/PG+cuYLAbWznXWNY/NAjaeBg9AG/uDxbtMTBlvVzfqclFlHfcPTuEd
izI6FxPDBo2Uvb9LMgbmaRzB4zKWCLZImbWyUGktO50SNZxvz49ljzOxYg5N/LGK5jLrBCh9AiWf
6lofg8X5ysi6cZO1LLHJdhatUFgaV8KzsRb3QeBfQJl4GYBDuD0Ei32agDEkW7hQ0cyzhkejSGnI
p/pYxn67ha60zdH1+xsHSKIkbPNl5Bmrm2Pb9F7adi4/rJPfHtcl2kIFWszJhIYVitVhUK08c1B/
fQGxwXr6H2dX0hw3ziz/0GMEQZAAcWWvalKSLXm/IGzPDPd9A/nrX7ZPMj6hGdGnmVFMoImlUIWq
rEwyQnyFKzv5VI9WfhEeGC3uWzTNqD2ZLXGqhvSRQLlnV5CU7TtUXk/3ja4Z9SALH3TGcfpYecsD
8EPdwc65e+fgmkkv/ayavmTxoyen58Ybz7Jf2zuXRfPHBJBc6RY0Bs51ErsK9BW7Zmm3YMwmQ9As
OecTqya0XD5KWpyURc7KaZAC25IYNxiCDg/jYzFyB9BJYP+8z7Lvnkpafbu9oYYv17FhEuRCeFOA
4q+Y/XO3uA+cThensH7fHv59HgyUTK828cbEOrbKqY/b+HEiy4+86oOVxYHX/2yWz1ZLA2AqdmMC
Bnr89fYvmiak2XRDVdvI2rIidPPu57J/oF6zi5dqI/AybcX1Z9/Mx7FmW00+hq9VkwV9kkxBZtlb
7YWm0TXjbTNAfCFCCgtIKvu1WubuLLt0K+w1ja4ZL2rnY506woo8u/qQuupRjv7h9qobrjidlCyu
0PwRK8eKLI9Ah9jvxbHMs0+elajAEXO/j0e5EZOaZqFZsjPOcTk0SfxYurZ8HnhZA1OaVhshqcEl
6Aqbi8VnstRe/JhyFNhIpb65Df8na6c9Gdk9MqFU6LCxJIXJlQCdPxJWZTWK2777OkDEZw2SdW3v
c546bAxY5Mkn42xF8byO8z6BJ5B7371PQhOT0AybWJAYwhrhMMUcoHq/BIXbGH+6fZwMRqxzkxE1
kVj1oxXlWXy8GnGfxB/4OG6E1YbTqlOTJbL2AFDBJvd1PQY2NEICYRXfxlUebC6BBwCvyH3XkY4i
c2nPBqTL4Xf42D1DkSQ5zelqHb1pdO+LhP+Hp0yOohqG3ooqRfrAz3oFRNQWzYBpJzSfnLhiSq2k
taI1T0K6Dpci70613d4XQerQMSkGmpVTJqJVMPSkyedyhuRrttx3W+ukZMk0pxYa22MAY4UXUKu8
yFTcRQZPfR0cZs+LYlMFr+zay4Vy9l8pui3c6vvXkK+jwRxH9SlrEyta0MqCjoILJOOSwG2HcPCr
jYv0/a31dUjYiP7R2YtnGeV5+ZDH7OQl63FBr/BtG37/nvZ1MFifcDpMMYWnXEcU4dGodrZovQUG
M41+ndQbPwytzbJFUkJEbRd3eyVFF7ResjX6n/Dnf+sFvi6H6RY48g6IuoHM9I8QB9mzKT8U4ixH
O+jqNpjkR+LnwdKsgZh++HS8CDfeS/7s+B+X/CeTxxQktPctpOa2qWhaZHUqEfly+Tok8gOl7Mft
oU1HQLNudxhSqSATHmVJPVz8UgwgU0iG81AlW49c00nW3HUB0kEW57hAiDfbeOZCg166zxarCvIK
CA6USjI5dYf75qPF4Y2b9KSlVEaFqh6s2XpYs/7RV1sYBMNy6dixuKUyW0sho5UXxz4pdr5Xfkfj
wH+3v/59UJevY8cajsZNKH3JqGKgu8nKdDyP8OPBMnviyIELPSChmO3Kyrd3qAPel2QCq+vfptSr
pvNal8mItPYJghmvM2LojbNr2H2deixlBSh8ps6P2Lp8oiLuAmUBsO3OX7Nrru/2upm25fr3N3dB
UfpsTeUqI9BmvEyZ/1QNdpTPW1i798EHvo4YkxNSKYXo/WjIO9AFTGGm+ucYdGpThrbhhNIDZG1/
3Z6K4VrTacj8mtc2sUYRyUzKhyRb12/zFKuNlJxpNzRzZ+XUj2Wb4PxCVKStYjzB8igt6Tep1Mat
b/oJzdznFQjg3GJ+VPvjw+wnYZuW3jGu2GWGLux9Zu5rZu7ZyCvmyepHoNQ8xE277IvYLvbEl1uE
bYZ90KFkcZ0OVgIe/2iyQbCQdSINBuW93N5kw6PY13Fk3jqAxsseZOTH9jeS2FWUWPI/yCp1O7sR
cg/QaHtOW7dCz4fbXYZYbOF0DGf5f6jKkF1RvLFlNDnTZ+J88OZXyACiH7f6YAEW1Hb2hk2aFvB6
Pt7YJBrf3S5JcZctg+h3SibdbqFIMN9ewT9dj+/4Zx1xNnlu71deLyPlpqARf+mWb3JK95LOR2uy
9pDo2SVegpaTZq+QWihB1egVp1wdS9BEdsujnfygDNycaxjL8bgOLz1IhMdkP7vT/vYnGi4lHa+G
rh2nBY0jTlAFlNrsg7bdWVlyBjHLFk76T571vVXQIgOvVAz8CAiChiqD0mEXzKvaOfNjbp9itwpm
nh9E8qj4deKpeKX0FyBfO0mnXVM+u20SdKvYIcwMnNa+gBybtDh7Zbsv6Edrfu6ov6+r7z3ZEu77
k/R573u1+6dv+AhqKA/Rfv1paVFSfbp+5sSKw9iiIWEuzsSDwEHydVn6F96xE5J2eMvETxmYGK/f
J7Ys8PqL732Jdk3FGUmvkvMion7+gE/hst6768cCTsN1v6JX4ojjQeJ175U84NaWjrtj+l3t5hoT
1eVLiR3LwSGNbhxgB8ja7nPMr1BHnpBgQO9kO8pgTQ8ipnvS5RDrY8e+fkxb9ZRW3q6E48R/isU6
5OTFzjcygX96Ed9ZEx1k18RQVbRWIqK5eF2Wekc69LjgcqjXdV+wOoABZfmxqsjpamYePbZQ2lzE
xmvEcGHoiDtuddXozteAvqJlMFKRBwnPtq4j09HTQXd+TtaqzVYBmNrPevmZ2GRH8p+yPzF6HLwm
apuXapLBVP07+I9Fku+bBbF/tcOpgxTdRuLnTwHpvSXWbkWLtDGFZM41lEehxCYBPkCAz6Sar7nE
rzVJLzx/KkuwO3bDoVzBEK2OnfdNgPwdy7/ICK8N7D3Jv6HPIFjlP6o9osFuv07+6RrxXA9RtUI+
z70eke2Da9odLcRKF9ortNxwUHnVZ9Hk/S7zky3suWnw69/f+Irez0BlmcYskl76PC7T0YnHDUdh
uIV1rJ9KUlYzL2GRGpo5ECV/ImP/iN6VjfFNn67daA1JCPQYMhbl/RfgIp5zqJ3e9h+mkbUbquxB
D8uzlEVFOk6BcNiD7VYfbo9tiAJ0ldNSrA7xl4ZFdDgpnwcs4bsW3cPyR0snJM2t412/o6P6lCRl
ZROsvjeIH/bYjnvm86eiKB5t25EBm9kF/eJNcPvXDCumY/yKErqC3VKyiKWZBQPi4IUbwC5x3+ja
K2ksCwWpHw8xJ0j0i0OarxUEX/JubO47SjotnHT6EnQ4lEfZAF0kS6LMLHwI597+fENcroP65qYC
QzZZWESa+beSIJ9TzVcKB9fEcmO3Tet//fsbM65q0TLiCC+y3Kw9jq7r7/uE0f3tCRgsWQf05UlW
9ySOvaid3NfCr15tcKABqLXxbjENrxkytObrJGeOh+eQ2FnWcCbSvQi1bjhX09po1myNKCd7louv
r1W6T1pIp/m5f1/jou9pUYUQMSv9PsXHT+zfyRdx4NK7tK6pr+P41iIn7TIBl5m6jRX4os2QHRq2
XnKGY6kzwxUO7epiwplJrbjtH8CD7sd78CEu6N9BTfxpbmy+lUczbLHOE0e5T9ksCi9SJEAiYu0C
UC7ePpyG7dUBfSweay8rMLTN2BzY04A8x1Lcd/J1UVPZt5NtCelERVNHazo9k6I8xd6W5LVpWa5z
emO2aerUQ7eMbtSPbL+I8bXEzxC51bphWhrtjeKny8iqxqeRPVVeYFXVIx0ydufSaFaL1U7tsaJO
1KTj3unHg1zdo9uVG8Obvl2z2qHxmt5rFieaVnZYO/chATf/7RNjWnXNZHs3RdFGJDTyGrSSZ7T0
d+XalIcVTLmH2z9h+HodvNeiKFoMruVEZds8rKS/bF8Khq/XgXt1NgNSAklUnJMhBAj6RThr4M7J
6faXv1+f83XcHoETF2paSNQvy5fcS8LKdQ8Fac+zHx+swt0Ix00LdL2U3px820ubpiFkidxmcXcq
tZNd7thkwx2aJnFduzejW7RxLJcldrTI+mMFiKZcskfkefbeOj5U9Z0Rrs4Q17ctLdxxXWG+0xpa
0BWFXn0X7xtmbRW6DH0nPtVs2CvUmoyNs0ZkWXZpQvZ+wh/+qHZ1Q75jVvWhcZqXTg4n5spXz+Ib
cappgzTz7rquSmO/XaOEZOknKPQsTiBLEMbsb58z0/iafa9IT7vCW1S0ZOIVzbunlg0bZ8u0+5p9
S6cEsHX25qju20NVuw+5rL4IW6aBFdf1jo/3ujUd6GcLVIeAYZ4j4F/3g98j9GrYP8BeblGnGYxd
R/kNfFlzEApjlcZyRtOgeBbN8ow8wMvtXTCNf13CN4ayFoCRQTNYRUD7Aapj13k05k1/polTnG//
hGGjdfY3EEeMAjV9hRLH4OLZ3E17VSRb/GCm0XVLt63CaRZ7jljN889EuV4VMGhf3YXk8HXmN/Az
thC76edoEFb/ABJ9N2QtvYvyj/qOZttiHd3E9RosDUTrWWadrhpYt1fdtLGa+UIxsC5qD6tOrRri
dS3b1Qv5Rfl4X8zuaObbFnUGjb9CRSwWzwuxPgz9uisHtRUwmvZVs+HMGdsO0mAqAu37taALYYKF
4fF61+rooL7SFsRvcn+KmF/tu7R7rnIJhspsA+Ni+Hgd2De1VMimHKcosZFTRTcRWkDisd8IXwxx
uw7rY9XYD25jd5Hy+mNC7EcyKlRjluckae+rTf8RQXlzLTiux6ZiVX2UjUO8U419jnnqBLEkG9Uw
0wppZju17qCcxeoi16rjnRv7H60sWQ+3d9c0+PXvb76+5W4JEba6j/Jx/GURN0aHMrJm9w2u2awl
JhsdPhi8raaftTOUgQWi0dtjG4xWR/IVeZO3uBr7qMqRCc5aOKxhxdVfbVUBDFVuXVu0cBd0Psm4
h1Vxe+dmfMd694VI8SG168jl5TEDkCMoLPrx9oxMW6GZ8aKqMu4mzEisPD0SWlpntINuESsZRtfB
fCqvwYUD3a6ot/sPzCW/iT9tfLghTadD+FYUABeFvtVIltNeqOY8eu7ebvsThbFRG50V3VbHg8Ge
dTQfUnPw8n7ZRXaXRVXsHUeQH03V+B2SdV/v2gYd04fse5eDNaaLHJ48Wtn03IIu8vbQhjOr4/lG
TyYNMKD4+kSBl0OBX76zXAhp5q69Ec2btlmz5wIS8W0Dte8oI17x6jRpcb4WTO4zaB3CpzJWF15s
NdG4kJe4UufBmr/fXhvTh+tO2IZefFHHTQT0xXhIkx4sFrCDjQ83rbzmgte1aVHJQv2k75IfCjqj
AbHVJ1EnGyZgOpea7XIpRLUuaR0JHgOnduxGdWBKni17KwP1/vpwHcWHuyZHSVZVkYsaR9SQvA9t
Um7R6r6/PlzH8TXzem08npso8YUMeLMcitb6QactyhvT12uxc57kHgjU3SoqbJUfxmR1TzGf8rtW
H90wfzsxOReg9ldOG83NEKQUHWhexJc0XNu7rIrrOqLV5DoZyjMVsq4JekkWVvbs7BEWbyXVDRU3
rgP5eA7+jYQM+AXQtxQ+eg/kcQHd9LB8mwQN3PziWV/s/ndbOSCr6U4EiiN1empSbwceh8C3q0PR
A9+sHrpk3uEEUmoHbIx3+J/cMtkP6if+zYozoOdesC7uVjnWdHI0H+945ZpRxouIdxa+jpcBgwk0
UPjbMN33X6hcVyiVy1qQ1RJlBNjJsW7l0bXU0fHaB7LWO5D23pX55jpV3JV/tU2HukTlcKTnsff2
hVzFxvl5/3rguvaot6TCkcNQ4uJHhDXW7CGb+Y+Fye++nW/dcYaF0lF/uJr9ph4zzGAs/6Uk+7BY
awYhtDQsGAVNBZD7G1vyPkU6EtLXSOBN1DipBioIvK8iSz3ZtnfhjROo+c9hK70vrlCHufpIWY0K
6RQg1XzfMuoIQAAAfZGpvIqWuER5l2QxO0LWMxv+bRWZm99gJ9zqQXlfwxBTvG7lmynaIyTZ2hQm
v7I0uBoMUAU8CXIQCtPW34H/aqZfHJqdJpecUjsOsiULOlhnUS+BvSUsYrAunWgucXi2EAhDRr1l
HWQmvnlZt5/W5Pdtp2saXosWSndVLcnEEublpWjpS6fWA53qrYK56URqd0NK/YnK3FrCvvMvuVvW
h3QEfpsV5LOHbga0tyXkrjwW97XwQUAybxpJtoaDfcyXIoLW03FYrGCxf5HY/fe+5dKiiNGVLeoE
+RqyZmInWkEjAOJkxTF26vzD7Z8wOEodMmjXaPFflnINoUTR7lQxF6eeu9mGozSMrsMF2Swt+Pdh
Cb24ccO5ALvakjjjxpPMNLp2KyDT7vtN6YHSB6m+i8gbEhTpuuxvr4zhDuVaCJEJiQo9lDBAGDR9
4pX8KGr+1BHQrLrivtI818nnOFTImsSLWTgMYKrseug/ZDH0MG/PwGBtOhhwKFMoSrBxCdHQgOzn
XLuHvmZnqH3clWjiOpav88Bb2HNCw9nj3xsGhRG5RF413Hc2daK5zB6bBGRdNLQsdnCV/cymdKsd
0nR2NPsla+wzVvlO2HVte1D+mh8FHMjGyhsuIp1UbqI9YghIgoZQOkPPYvurS60daK8O/Wh/6aj6
dd8Ga6+ArGKyojVzwrSRC+gu5pC7fbvP6FYm8f2XNtehb8DE48nS9k7oD2jbqFO0agt6olb70+md
c1YXj1l8X9M514FuK6Ra5bhIFRYZH77iW+wP/eSor4lqQDDTL2XnnG4vm2HvdcybY61zmRSdg3M1
/8rj4tLT9ct9Q2tePJ67OlsLywnrbu6Cmsz0uGb2fVgbrsuTimlxKfOpE7Y0AQWp3UIG0ym36umG
C09nl/NnmoN2cVBhPKudXPzfzqr+Ga3uBE28ccMwDFeSjjur0pWtY8ydcJDzBZj7x34muyF1N4Jq
0/CaVZcj5d4qhRPGyj2DOO0xXcrHeN3CfJhWSPPHYmk5aNsZC4tRfJoHecQOHFyRgTPU3wIkmQ6n
ZtNT2XBInMw8JAn9gDbxV2/hG/7SsDo67KyhVdFllVCw5oo/r7ay4HMgCgMYnbe4xUawbvoVzSsz
shBgzFxYl9d+B/fsS+INny3fOd62MNPwmluuVe6D41eycO35czOkY4Cu1b1bxefb4xv2WIebWRBm
IBSMCCHKhh8nKk7dKr85HjvLsr0vKtIxZwmvrcatVyfMa+IAwuj8lxT3cUVw73qs3jwjIPUKvZOq
UaE9X2/spOf7DrHqxt4aOjS4jjaziypmqYTbBJ/zz8FvVTC106d0tM5tzHeKNecUIpATpWcinPse
DZ5m1ODlBcYQapahB6aTo1tb9qWUfg+hJzVubLrpUGmGnTUOpVWtcLF21evc2z+gHPudF/yuXCPX
cWhxATkGqx+dcFRTSIb5vKzrhi8zHFcdhtauHlvEMjkhaIYByZ5p/ZQMJQfoRyU7W+Hc3jYLwwrp
gDQxKACdCTahWYD1kTnrIR/tkKPPqbXxE6apaJbdQoa3z1mlQtDbgLXYy6y9jwj/YHdNva96f9rw
QYYbVgelkT4twXHWLuGQEDcAkmIOKhs89Pct1HUB3xgg+FMzp05SFZZszsKEOd2ZQh71Svfnblih
aS80Gx9cPhRzUtPQtpOncZ4ujXL2QrKX+2ZA/56B6OzaWZg1h95ki4tIlunseFUWkl5ukTCZZqCZ
dDlBCxJqlnOItlHvUnR9sodslbhwt/P2t2fxfjmN6yKmRLiNK1hGQ1acyqnbMWkfuJ/tcvt3Lqwd
709IWt7+KdOB0lx2P3PwevclshrVNAbuxFN0dItu45FlGF2Hq+ERx9p+wUTSGEJoNm+tXW755ca3
G4xOR6zR1kP44mIn7HGq9z3vWnQ6j10oaqH2tT1sha6GHdeha3yaE1rgaYv7Ix6OBcvcL+B0X1/o
MnYb94dpoa5TfGN59tAV6MLwSJiPi5sFLWg1f6wOUxsZH2KawvXvb8YXrbMW7cxJ6FRPJcnPM/BK
TvF1qetD0Q27uHQOpf1lqtpDh7aV1nfAOdEEcSqCnG89kkxzvP79zTcUaOLr28ol4YIS6Ct4esXO
ZelW8GCcomb6k+MmHU0xvKQfbfW7KkEO4b6UMdlN9XDwk8eO49mx7GK/CDBXvnjXBqzmTkZlEH7/
Pb0u9Row4c0qTEpavNgrmn3ArTw9zJxKsnFBm5ZQ8/V8GW2OloI5LK1mea0Aovi3TJLyy113gc5d
t0DQeMk7F5enN71YmfWTi/S+8F0HtLUsmb2mgmepZn9HJ/e0VlOIO2HLc/lY5P9twgK14d+Ln4nZ
baHcNoW+qD94dlkFwwh4r+08I+D7OdIxDdDzeFdpmuscdh5HYU4B8RACD+IEpcfqPdoOrT1ruvY+
N6mD24jrNiOYnKZw6K78Lyz5NXfVqffp59tbbVov7T6gBZd0sMs5FElxGt3jWvMQ/+jYEPikpkG8
JYdmOLE60M1zZKOslkyhGMHUqfJO7gG43qJUMY2u2Xxmozpb2fEYekzmYYMa0WjP6r6nzp9+zzf3
Vacg+VMg/AmztK8ffIj0fnXh+LcwMwYELtehbqovwBnVQDSqd6zyiUA3LiJ45e4Q4EHODd1hn5u2
KAKUmrOdHc9VHKxkKEOLMbFhlabl05y/NViL9BhOgTX6Z7XWcSDonQwOXMfC9QBP5lXFpnBKey8A
lxE6XNP6gYD79/YZNrh/HQ3X1F7BrXSewtQZD7S0n20LrZaFd1Gj2mAOMyyQDombYIFlPrdjKLgq
DmVtFwCtqS2nb3DKOhquHOuitKdxDiubA4YosuxEe1I88ETdB2Plf5zlmzMMsZOZcdrOuBed/mCV
IwTN/Upu3FKGW0RXQK3llA3DME5haRdPDR8+AugbljSF+gJ9ylLxIGS6pbZq2m3N1Md+FHUBkY2w
KMiMNmuRQZrQ5Y+DYv5eqcHf2HLTpmhuHKj7BOwccR9C1PwJbSj/NflyLon4evvQmk6U5sErEmes
zWEVNefJsenqcTdvaxuaRtcMegDZjxwk+jcsd6mfnKaazvng8fNd367D4oQA7JQXK+Lgqgbpo0rm
/Tqo7HDf6JoLT1QtQXeAu3yhnpsEIOyFsDdp+6379voUfydE0OFw1+iDySGbQubWv8pSlUHHyKmE
qjeT5J+Y5r/vm4cWyvtu7jCwmcwhnidk13fevPek9999g2t+264BdSQztkBkrgNVzIrtXI+yjRvV
cHx0YjuST47VCviDSfbVg7BKO+zbeQtuZ7AsHRA3j5TwfspnBOhHh7P1mK5Q+mn9/ufttTGNr1mu
yEWOrHAK0wK5DmjVQDIYP/HVvvP0a5YLwxqrPMPS1xCAP/TO5O5yV1p3Lr1muW6VgiXPpkPI/bnY
TVMToNlkqzHt/X1lOh6u9MbcAtnYGLqoR4Vonl/2lqznuxaG6Xg4z3WTNB7SIcyobx97FAFOaeFt
me3V/P/XbJnOaFfFla3a1R/CVlXVIZVTuevW9NlNZLqrgE4Mup6z3WrRrR805ImZjpBbJ4rXOLdV
mE58pSfEgOCQTuvsY9IR68TQW7nPrGqIoLw+dfsExb99N9MtZe73TzHT4XN8rKsGkOMhdLLh3NHp
oe3q54XfB75EX8nfD6VxKd3iqmgU1gTU2B0vzkvpv3Sp82x5zZ0HQnPVKRjobc9JEJgh/fOEaqv6
rsap+XyPmTMd44YORadZ0b0cusVk7yBlo/b4WxtYPpUbz2zTHmim7sweFOccuwtL1EAtd7goz/9A
s+qulDqKwX/vQQqyAccekE5P2UqPGZmLowtI1uH2+hiMXYe22T6wJQVHFaUW1fTf2Dvl764SW2x8
ptGvZvomoPTFMKI5AQ95NI2Pv+e+WR+cst1qcHk/yANxxN+jCxs0zH4HVeuYpLus6X5lvH9Nl+wH
CCG37Ns0A80/J4AfWyguIMCrWnTpOuo5sZb7Tr4OQauhSD8nA1xQC/BTHTBaTcE4cPLr9ta+H8Iw
nbUuZ+jTbASfw6FyeQCtdAhFFV4d9IXzFQiX5exN9Ubm1mACOmldlQEtO8q+D73lKC0F1aui/9kV
0r4rSmI6Bo0nIpnKEYnm0qq/Vkw8tqnnbZivaYc186UQICkdf6nDMV36oI+9hzZ3NjKpBnf0N+bM
+T9aLk7XMFaHU5OTgIJKybHRRvN/yXBtoG69GuRjZNgRXOzYmy3ogWFGOhZNVsz2chBhhlXOoQBc
ow247OWyEXsYjpVOXQcy6xIk9MuI8h6lAeq5/qlacnLgZWefuW+VL+pexgamQ9PoIqaaQGQoXHoi
n4vU6s7O4IKlrc23CCpNq6VZuLLdcbIEGZE868Y88Gg6/kI1pd2wQtPwV5N5cwW6Xu/PZWn34TTM
PnAyFmQs5FLtbtu44QrUcWmMldaU12sXOkIsLLDqrAtzOVon6ieobzCXbXgh065rXtqqrWpc/XgO
SZo3SDi583xKponuVjHXe0vU69f2WiS/PS3Tojl/LxoUPhpsSk8uVT07+2S06a6ppx+3BzdNRTP4
Dr2crVoncnH4E2Sz9wWnz1cKPDqxHz5KNrd/xXAlcs1tz4WLiqiHX5kGFUie/wA7ae35/90e3ZAO
RBLv7xViHWXQC8PwjXtVVEgCVXqndB5RjZkCWgxRe+XJOSfx9IB05O0fNeyKjlurlnWaau4gO7vO
6RBQcL+Hbc63uElNw1/3642lLGnKYu6yNnSrpix3bec7CrxoctzYd4Ot6LqoueU0tiqR9a/L+IiE
6T+j7QTQAj8XVf3xvhXSjD0pO1K5cQ9zLIW1HoXK1LiTMcgv7zMMHbnG86IcZ2xDCC3i56wYvjC5
pVtvWh7NwnMHabFq6afQIuoxV/W6q9buG42BUsjj19vrYzAKptt1u0LZ1R1QeJnJwVuaqPTEDjjv
uzLUTFdHnT2wRVQCpRbPsz4i7PxYqK3atOHS+B/CtCqR6KHrkA9y5D9NMjymBe5XTz3EqgyzIj3c
XiCDDejAtYk4MfOgeRNWon7t1cc0kRsXuGlkLRQvihkFQD8hl1KUz7FUyIGL++4FXfFUEqqKaonJ
Bex6qJb23nll5UaLtul9raPUctGviSsxeCYLBWm45NM84g3X0ED4czD26dGyGiTO1DEv4o1w1rRW
mhkz0i02xL7ycLRVEfStL46ZU6r97T02GJoOXFtjnlFSp9fR7QPECfa9Lf5dU/uD78j7QN9MR6/R
0bYaiW6pC8TjXoVrfeZjvhHTXj3MOykWHaSW1myuQP8FutiskU8JRVKxrNqfVZW2+6Ut0/1cVAr3
a8ZPxTguG79q2hLNaaP8WNUrl/al6LMziCT2IOf/fHs/TENrnrrPe5ZB55BcJGGfBlqEI+S5N+5r
w4Wng9YySy0eA/XvhWbqFxtEVJfV49LJLbkgw2boYDVLNiyuYixLOZCPddc8gwLxyS6nHYxln5eQ
88vVKU5qvnF2TXGHTqGGK2SsKgcTGubscbXLD7Lp4sCyxWlFYtmtvK9zwT+4Zb5LVnVyXH7fHaND
2TpIsWet9OyLcq2fybCcxkWc7tp/nV1NQCWt9HMM7WZuh35QAkHf5fftsU37fz1zb2KaunMnBGiu
fcnRQbB69MVJra9MNhvYAoNXcnWfTRuoavjUvkxuduxUh4s9PvdJeqpl/QjV4w/3zUJz2+nsgLmt
wywaUKh6SRz62YhMqrcxC4MB6gC2bqIWB9e5fRFrsncT+6HOtxg+DA9wXSUV0A5nKggWqLK/oO93
TJagXj5ndRbIJoEs3sY2G2agI9cgCmG1CPdxhLr8i0X8/9p5/nnX2uuwNWcBWXCXYnES1BGu0OPE
7ndzzg63hzd9uRZ0x8uYeG7TleEwWVC6dBg5rEmf7e8b/eoC3xz/1eVsHvPMuZSNnQQ8FsmuIPG4
MbrBuOj1729GTxJnpjaS0Rcxyu/MyV+oGk41VxvRpOFu1XnVRr+dFZ1wdob6kZdP0/AKCMQukV/x
kkvS327ONy4ggxXr5GplnYh+mnF6WMseGuFdFjFcxkL8tG3y6vvFfVasQ86E1eS2YGMdOp6Y0N9t
5YehncXBtsgWXaLB3P704L/ZkQLNKLZVEsykOF1hqCRuQyxdnaUBBHFUM24lCExbr/ls31/TrM7X
PBTgqEdzsP/dn/pzM6v73I2OQMtSh0krLvG8ltCUBaHqT5qhsHPbKgwfr8PPqgywIH+ystDpAyK/
AbKl+u+3hzbEljrYjDs1xGkUhp6b/kLRxu+hJau1ZtAZbBxWw4WhY808n6EloR3X/+fsO5Ysxblu
n4gIBBJmijk2fVaayomiTBZyWAECnv6u/EZ9z9/ZGVGT7oiuag5G2tpmmZOF8nFBbKuOekvCL46C
z17NxZZevEBzRlJ1nid1bQPzZ4PAduZjgvDf7+ezu//47/9YoCPddCy5as5DUNciW01lbFZBgO75
765/cSAbcFGc9q05d8Z6Bx3Cjzuaq6/MAz77uhfn8FJpmzKr27NS3RvQLU+hYndgUd0s8XL4uwe4
yLONB3XFemk2kNYhGrYGs58FkpZ/d/GLXbv17YyyoN5OMd/KflH3CYTzvthUnwTRSwBZn9T+ACx/
c04IfzLMP9ej1+ABkptBsG++qf8uil7iyHybJC08A4MTdDbjnw3V9sQGFQeZr9AN/av3dAkkg48J
ohoZzHloICQIX7Fl18XpV4Z+n+yBSyDZYjx/IFWMPVC3V23Q/qlr+/p3N36xfcEnspAqTNszg3sB
hLaWOA+s+wJr9dl9X+zdBBLCNNnCBpAK+ps2+hBI/y8vfbFtB7ifcLJMzdltHVQWtXF7yOp8JdD6
yba9FFSLR6aWBVXxuVls+5a2H0AZb8LcOzNp5ME2E1YX6d9tsf/Vbf8IcKGYIM+J13TCOK4wkBrP
YHf/1ajs4zP+S+n/vx7NPy6+hnJl1EGNN5ngWDGCBQ97Do1///fq+eTyl4gxtVFYBZEWkziK6JlB
x5EqeIr2mCbKrEeUjr9Ypp/90Ef68o/niGHrNDWdbc+ArJtDMqSiEJyt31UwflX4f1zqX17VJX6M
W6lVb/Gqovp3Ci1z0Almf9cCqlnZOaPTV+Kdn4S9S001Oc7zmFb4nbBujviRodlF7jUy3rWofv/3
Z/lk311qq6XwcNpWDxSvyHV3jIn7xGNfRe3PvsTFnm41IwAVe/qMseghECSXUfC6pX953F+CyHTs
BQaQfnEeWTND1F9FJczP2t1/v5hP9rV/cRzXwRI3HawgwOOX9tou81hEUDPMIrb9sVx+1S/87B1d
HMmASbGUi1R+YHy+x7BIisdo321/JyUZXTqkcn8JawM9uLPu3B+Hs3Ij9K+yLXaJJOtmuFl7Usoz
vsNd7Pk6i+vlqxbnv799dgkkq5VsKe8meSbr8t7OwzEJpj3OiJsOUlz//YH/feWzSzSZoIrEXu28
U6ckGh+TJAXplq/oCP/+Xdklcqwaa2+tthFXZ/VT1wxlHE4lNV8xfT97Px8/+48gJ42gumpRe4ug
qm7nTu0k49nYjeIqXLsvtsBnb+hi/1pvNZFIZnGu5vB5anoA7Ibxq+Pms4tfnMoTXxiNaVedm0As
hdeI66Dqty/yxc9ez8XmhcQQrSKATE9ePDwELqhzf4xtxhuZC5d8BcX47Btf7N0mdBEo8FF13hZp
0CaFtXQb8CQDwe7x79boZU49dsm2YJudhlEC+sc4OUA/5O8YAewSHra2wJdOgiQnyPzX12rj08GD
W0Tx3/f+yTe4FDurxUp7herxNNBlRjLBwkx1MNSNRwuPPmPL//6ZTz7CJU6saQeiHcRNT8QNz93G
XizZigUKWV8spc+u//F4/9hpaxVbEkdrgpJ4gWEa89YsRXWc9forDa5/b0WxS6SYHaAlBT/05OSb
ZJfMoGMCWPRqQm+DseL6TQNJltcRPj9vv5Jp++yhLnZ2MhLTJz4UOQI6HPvAPsG+pi4M2/7OOItd
YsYS6NJA9J1Hp9H64X40G6TLwjD+IqP/7PYvtnffEU8vwo9OCsZoaOqvegd+g/k2Qwr15b+X1Sfh
KbnY2+G29aEvTHxqGavY80xAcbiLdE3+jmEJhff/f11B4TRoPB6xE3X8tffaR3RbvjiZP3k9lxAx
4sU0/EgsTkuVVIBUDfsN6J28itKvkEmf/cJFjt0k6RLH/cJOYHCbco2hlphNc9U8O4ma/L+/wGe/
8ZEU/2PjjQGTi1wmdmrYqk9wmUG67Q3JYeWa/+WLutjbrQ+T1gZ2aaceUpk0N4Pgv0ZMOcN88AG9
/rsIcqlfBrVrQudes1Nvw+Q+sKO5k+3IStUMw/1/v6tPVuslUgxTTtDet56dXJqkxWDn/rbf4vYr
YMq/1zvsUsHMJ5selYPJb5i4OX4EJzyZniJMiduR6/T3EEewUm/CbvjGOChH3/7uoS52eTPqxsie
bydHlqQI4GqHhi3fvvj2/2vI/t8ijl2Km4XDPEjIreKhlDdlQZeckkb+5Ho4zWHUZJQnY96sPyqz
VZmv+RPgiX3ut+oHrM1vVlfxLAltSesxW3CRKrIw11ZP8Tg+j1H6Iir+AwK7OqvqsD3FYhgPSz+p
DOd4g1OEf7W4PvvyF2FErFb1TdpFJ7vw2h3NChePIx3i+O9MVNj/waLZqofKcUxO0D4E1ath07RT
SVB9gdv65P4vYWfAEJBKToTi09Y1ELSt7GRGY2N//vci+iSKXIqkDf68RrPu6WmpYaLbzrY5q3W0
JaO++OInPnuEiyhCRL+KbazpCeUogX2riw4eVJW/CIOfXf3jwf4RBtc2Cv0VZ+ep2cB6yYYWnr6V
S4Kn/34/BIHgkwTkEne2wZfFSPTbTv4g7H6D6DTgNvQXPkjpa5rssLD++P58bNMYGa7toVWsq2fT
hq8bqe9TrV9tzH4Kwr97w6KKSPSnrYmOkqcmZ5DoSufRv6FpcjX4aszTiVR5FwIj1nbijvry+wKU
aQ7Q2LuKowokFGwpmOh0mcRQlKjlfSCs0LaDW3Hz2i7rY0SQRvY+fY47ODu0fLl2BjgV6iFSJM+T
4PfN0FVA4nZPjYXylWnLxtgnaD/f+1Uiy4/rxGG877hfyE0Xgkz33dr98Fjc5TWLf9TQhtB+d0pQ
OFNO9sDYH3o7fBMjPU0x67PUn3aDBCmn5eg5iEKzbh9HIm/ACgYJ70ypn2Z1JMPs474F27Zd6AAD
nwYSZ5UPXSBIFFw5CYEjCVfaQN9OU3SSIE9orq50wG55v9LMS5u91OHVZFjG1Xaao6TkbCsTVx1F
NJzEsJ7awD+Cp/qM6Vxmhunmo/ukPPq0zNGPmtubicobR7s7dIV5vlXbna+rg2ycyFNZ/wLkavfx
elVDTEn75AlGvSrbAq1KBt6WrZfbFLsnr2TwnUJDd7XbbtH0nMz0ewdhZJa4hzqYX4EUvR4TFmeu
8uFyzre5aOvux8ebnpW7k6FFxmzkN0vbR98MJUTVDhSS4FAmnTPrNLwPEr5r2/629v0bNay/0yS5
FppO5TwEv+fOHEPmIMacPs99D9kuuQNIvITnfA7r39+JrHZt5QFIjP9Yc+9Mtg7TN8OzappFtq0a
KjByeAwb0NK2jdx4ijwhHYoyEDN/98IFWZsE3+dY1Ld+PF4RYmHcEgZPfqq8ksSoHasJsrhKRNFu
luF938g7ssq6CKqAHeY68EpwhedCdUQCmhN0d0Bo0SxsfZDRhi6u9jgBZB53bvwWKnOsh2Z4EBY0
exCYbmGMfNf3nTmZsdH7BI32cuQbxzduvicyjvYe1JTzhnrwHVpN5tfqjZkx2ZnEFM0y7pYpKCJS
P1ZqWTPVd0HeduHvtFZluvp3KuIPhrfvFALXeRI4m60wwNY4IYAB3XtajXu+emE2Vc3B31ybrRpz
xaH1z+E8w6apztHIljlNveYNpe2TGOC9QFK+X734GaTvlwAi+PtY1XvnJugGwCTJ96Zna/q9S+Df
HqzqQYG1U2xDOuZYt1dTELytH4oWsb4KpcpJakttNr+UoOPkfeofOBQ0s07LfQ/4WWEonKPWSF/V
I0MpX3ksCwhZCpZ04tYK8tDV/GeF3ZtN0XiCbJzOK1XVGRmjE+7tFW2Mus8C5+M26xkeZx+606q5
88fxJthUUCxx97vz5SM4nTyTKnQAwMhbPYVtJkencdktyuI14KdeLaZQ1oc4Rqf3Pggl49j/XPtt
zQOWrPlq4Gy92DU41oiUaAW4Px8Lb06WRyDqH3jlTu1UIZ6p6BuYmF6xTbA76OM/DRcjMCt+1lhG
M5YEJ7AZX1nPz0udPsdobirePnmtLiF1UCB0mEwvnS00wEAda2Az5B5AL/qYl8+/8dffJXNp7vdV
Bzm1fniBHVGcoZ6ssyaGSZbZkhQmltO98cW5G5ekZC07ELC4oPwEsB9V9VsE1f5i1N2+hUtbFnrR
bvDCnYMxaxhzRAuQXlx9gLPnceWDySoL6bZtHaasw3Q9XwVQIehR6cOwsWtHVjhTREqdRBgG+RhP
p3RMIWWdQJeT5EPX2EzRrvC25r7Z2re4Xh9h+XHwwwENFViXNwDCJ0HeV8hqkzGCzsfID01Sv05c
HOJ4fEBzwcDxPsxDCvtPLTd2SIP+3bfjloGesZTVR8iP3WmG5VNVT0XfVEuWVPN4zeBwkYimv91k
eg7hrhex+QO8iQFXSq75EqZFH9Apa7T/Iwi3tzmBEZVxMO1u0ho7mLyCi7rskUjqA+jkEENMBIUZ
8nw7Rp2PyJDex4u8tml/opN/WJQRMLqbysr0D9Lo+9aodF/bOMkjsZm8lsnegI45eAYSU66MCKQt
1/g25OgwRcbOeZLoH3Fo23zSBr4H4cQKr9t+E41FP67LKWm3I1MR9n8DLD88ZqZ8aLygmCIxHvU6
VA81h68Bq3EmyM6VVc9LMq/HBFLLd5ENCxut9IHqLRsI1C6qbVYvE4dKvCQNXM3x4fw4vKnS+AkS
DDdwt6x2lhNVhtW45cr05Nhy9st5vsqE1ZiOjGzOEjY+y3Xjmd8vadGF8Dxooxpzsnl69fspyIRA
HFt1N+ThsmEoRPV74GlbMJ+sB0ppdTThEuVEWWClEn0IAUcpYaVCCgtn5WIFkXm/wk4kB+TsNhmh
jIsEAVtvy4MgvF5tVbDJRvmKFrhK+74AhvYnYJRH7LyT59ZMz3H0y58WWrp643f1OIs96eb2EDhi
bpo57F/maO6vqqZvS3ATsVqV72V68Lsn7kddkUSxhIfuqrZMN2j6ZpA53zA30F2aOz+GGmDAoQ3U
qukGWuVVNmuKmFUzyQqLy+sy6JytQflW1e0AJsCuG+FMQVRom9zoen522E8FHxJiECbqtkc6rkTp
UtU/iSRGBgpLyiKUwQgx2rEtJ0/VJ0b77cWtRu0CFFO5EMAuVFR5UabDGmGt7XRbZ26h9F3xKsq2
uGFF18YrzBZ8fc+Vne7rNCBNOYVV80g3mO40XTredWYGaxKm9+Nvaol6ibpIryCOmPW4ygnUHl/4
lBepaHyH41PK+6Vd9mMYjwc4HzU5Iw4KvYpqQBEIXUqziuG5aoDfYEa5A+8C/u5BVv9dcqitgXYo
2putX6Y2E5LGRWWrLYSzWj/zTLd9tH4ME8e9Y2F/lSaeKm2qxsx681jCJp7tRNeQ3YiM9QRFa1XG
G+fXGnY/JUH5sYfCa/ODztS7dSm1N2ln1I0vWFiCIbqVIiYP8J5Nsq4S4XdqkuAOhRw8RGaONBW7
7d6sgUsz1/vmm0N+mhM+iQ/txODZDEg+hhaDVLTJtjLiWwKCcuCu1l7Jn1MqbG5m+YPM3f1QtT+o
JPjuAkLbKCqQsS3rT4D73c6YKNxXTj8mINlnaEaaF1BozM7f5Jp3yaALVc+iguv6QG4dlF329GMm
g/CHBg1dI4wmefUYxr3L5RoKfTZBE1b5usR+ts3+CrPt9FZVrSxCsyInXqZoB59mevSIqLNZrMGz
NGN01UCwNg+G/j3cguMUcHE3UAbfNhs/Tmv3M+qW9AxwXZAjmV+RpS/RH0iV1VmFdAyOTU5kPVj1
mXIci64ByRDfyr8O19bLul72u5Fb8xySZTgNYC2fuzQMUJz3t15Ax6yl63QEtifIeu5SV4QVZ9i+
dXsCAdz8EXzrocy/il0PCwCYTsgj7otnwzrXzyFf0zszN0mOwEhzCGbWewjihNcQYZlfDBlJVcoY
wLls+miCwxMw3sFWheRbIqMMAwWVMdvgiEm4LCwfqhzUAWwiYydYW6QIs8E0vtkBBDrYKiwQlhN1
UcVt/abT+Fdi4yV37QrAVhJi7W+UHqN1uV3XlX2jWF9QlbIK5O/W7DFXuO/0+M0X45j5W1A9QywD
h1Klf2JFQsAnYOYUaO8mbjZejnM8FLTS8BIJRE0hrDVSgJMsOYTUrrnhgzzZhkFas2Vh3uMmAdO0
fh75S3M2bFaouPRYmL6Pi3U0Q8F68OgNoXGuYT0KpSaq8iBEnr4sSXQI6vknBWd9T/hwt9peIHNr
g7Lzp29IvOaXVSkGJ5443o2xuZkYcvtODqpgtWlKqOxWxyQKnrQIz8hLO8SdjudN7PofdcN++spq
yEKCalh1yXc8onczD8O67+3ygPrXZsL3wdmYg/uWBvqGooO2H7Vw7yMYhWU/0bd5w3Ffzb77lix9
V0QdJCbRJDFFKBb3QDYeFkEMvdT6Y/HrUMTZ1o0heC3RnNsmWPIlGdD9wbnfXiXwDeZF7cv0hoOk
v/eFfeON6TNjqc7HuqMo7UjXZ0xBAQSJYZt7WPmADAWimHhP32M+dPtNIqdeFFKzfqjHXeM5eSAe
V7saUr2FrVO2o4tKECgDWsINEaiONfjpRS20jVo3Xhk5yGIREcOb0e8T5tJZD9MmvWHnxsH0qDAN
RI0xVgentTm6enYF7dgra+oBu4348HnoURI2Bf7EXhFwbQ5BZZ4q3oLNHZA5jvds3tjPEWX9VbfO
7f0UYZJLUh3tAhF6RyYbCMJ5QpTI4t79+mMQklZbMbVUHFdHfimvI2XtRWNRq5md2sW+NsCSYKhN
bmashXONIVDW1q3eQZ9BYSXFQ+bY9qNbE1JwiaBkuJS7CAV0ETlwyAK0+O8NGz7sAzkrcd5Uec19
NEDc7O3B5Y2u2BikGd+87a7BkVjoQM1/lNb9rcKSvbEe1CyzjvfkCo4aCNWMvdS2baFpGqIGb5Zw
T5budRrteAa5SFwZMkxvdegGtOza9MEbcc0xGn5Gru3zqY2TzEcczprELd+TiPPXyI/bvAf8tXSh
eGhFUBeo+J/bbumypUVnoNXrau4ma6pXIhIa7mwFTf0G1QavK5mNbJzJD9GEsoeqCJJnbyiDcUbA
6NOljv546TbU6DkkzvuFP1Pyvu1qN9jMH2w0HWhfp/7Vtq4I+mxmadnNUZSNVTi9rl43XE/g1Fyj
C4wMtVE6vgrUNt0SsJOvQwOSZJlOUXcicJy6jSPIYe9MOhJEM2S1I7B8oP6SKJ9juEqE/uz96eZG
30wovx6XcfKHQ+otmu83X61T5oij2RJK5K9u3FCsMzrs5DDxW/gIUJolsUCtgBPWw+hsmP2y5UHy
nTHeD1epb4J3IN7djsh1+WnSBddyH0adxOeQvgnrduqybQjH3aSdQ3Y7meOIR+W5DSaY1pAWjpJJ
EhVycWhaAI+VWy/B9sSUrhTr1haomRvEb1Bp4euBBnzgICiB3v9+EUl32FbFT94w1A+gHKY9oqSA
BRgMeF2dcRkNTyKN1jf4Q80Q3et89BX8WA2Au8fLdQ+h1hx0ryjvJk+zwh+lJzCFV/oGe5nEcBEb
oXTY8u3dR114IFVVfwfEHwyFOIGJ0MEz41joJhlLitTRFHMH50QUJou5qee0O1WB8pNMR9Qbz1UK
z9eCCTq8+7L95Ye22tF0/bPCKuAovXZ9SEQXzbshtt7vKR4CJF2rqtDaltvyi5Ioue2DlA1Z0rfy
ZVsTmk3bZJ4VqvDrRg1cZ07iyFq2VBxHXsncupllUkJjjWKWXnBI3l7H1rV77C1IZum4AmHLByRm
qfn1ErULVGSCKYXNFFLfCs2bQlcoISp/Rf0Ue1OQL3iZOXhEtBghACWKCB/ptIEMfjeTENI9cSOK
JmhIDuuAaY90zuImwnbvRvQUVTeDf+aMQqKd9tDbRQVorjCnQUvE0+2cj5Umb+kgzFH5gAXVsBVJ
cg958kM7p+lDwkizN4Frd5D1BzJept2ethHJ/KRZPxD/+kxjIt+0HtIcegEo5B0388Nq1iTDoEOe
UcUjq9jGriRpDOuntVt+w7w5fEg1n6/XtfFuUjQOrhEoQnSN1u4cNbzNO9nNhwnxMJsAbL8XnjWn
3k+83bQK3RRuqHR4C5VHaHlU9U1oxfrbD7ymHKsk2Nc9We5TnyaHpA1eOyuaXDo176NF2pMOZ3Qb
KvSoBtHJ0xJId+Vabk7IhOy9hRBtEQVelQ1ibp+CdjYPVR82R7uBmGhcPe6H1AtvURG4wo+H9q3u
kAR1doKSyzDdsRUNMqnpkE+2Jr/qMAlzsuF4h117k7Wgi91ENbQo+UC9Ej6OEzq2Is0+ZAB3/ba5
3cwGHBk1bMWNQadORtIrCJm3XCLTRtdnG9CHiGWpSexKJacXWMfq23Ab7D6orFc0UfjbzilODs9h
GiM8w3ajFMFVA8BNn6Ed+7E0xuBKBPKPW0Y/A9dry73FE8cuWBJ0/pDa3CgOS7VaVK5sGP/u1/B4
o7NHsiha1S2hrj3DWuAXKtY2CyMRl/4Hkwh8imcotus3AgMuDB2r9hHxwt5LKcTdPAbdiceb92Ki
kb4nJCZ3FcRNMYtG6Ausda9GGoRk5Dg7zGJq1Hc8vUk30xZ66VGIpl6b+xvkQiZD3SNTCStDN0J2
u1qGN38T4qVyq3dlVraegwT9SbE2LOvTATEOM4Csnuh7O/TN3p9Q9MAuB5YCSR1AupP6+37zAsiG
tu4nyj40mfuRhySLSSsO/TigVSkpPwDU4+2t384FR6K5k1j66FyS50gu6fU6hfd1J2CEx6CocDvB
AD3zeNWgZDUmRwrjZ37ANkTZBZ61ii854C/zERV4nzcBebVjDR/FXr/oTaGIHmrxHQnmmNfd1J97
iLWeB4CTS6xN0HxHas+VJ2Dr5DGBjUI35AbOv+vSiOw2HUy7phISJ3jb4/xHQ/4qmLepxDHPnlZP
pTjrl+BYwRdw1zh/xl9Bvb0F9beQLv2+Ir0qqPRsDvEa/8pvG1gHQr9wubHhwnBWKlosdIw+ViFD
SxQJSQdpvWye2jTzq37Z1Qtaz9HYT7Ap5a4MuJJ3HkTSm0xtnvg+zxMOo2gS5RZWKXpNTYfWvYno
DrrWLo9ahjZKG9uCVHVUo5cYiLeu0+IXShB4rsRzWuWoFl05K5TjQShwyjXwugh6IpE3SvF74N50
F0rMRey6TDsgdcVtOAO0iXQpesAgJnn3KyzvDl8M3mGsPcFxbf6BBCDaN7FZTjIOI4vJS7P8DPy6
e1zHwT33LqwgjNHV/jFWDaYeDp3vDjSfb93gaAG+fbxL+1o/BBNspRDFkfS2SNAPeCJRcnSjrruq
ad99TNiyFTnNS0On/kklJLlzUYMmiFlmU/CZQd1SKHOY+OZ/j6XDY816JZgmpNBIKqNUNrBC7Orb
cELoyEi1uSePG/1nVhBNojIdH3UlAN+iAxw50efLRj8Ovs12lNch/HpfBlHZ0ibL/45oq/juA3ry
LWWjuZIYIx+aKg2Q8w3w34JDFl7EBlZF77Gm6EZX6YJ5ND25EUfBGNfxy6z0uq/CqN/7PQ/vujqM
jk4lWsEWLxHnVEt0L8REeAPSmJqbQoaMfMNudvslCb2m6CM1rTsaJzjhVzYdPi6IsUSNZcLH4YFo
gUjhKrLHmEHe1Uy0p2Gq62KC1Tdgifoo03A8u2hbdkBNs3dle/+mIzA+U+vi/tQUyDbZerMDjBpT
h6MkHvpoE4/oVdoOcx73jTtSMxjUOdYMUR4mbfzQxr9Wsqw3hrMkTzSCbG8nqK/rRhVxHUDxwNJz
3ae3YW0thmMgCjZQ5YZ90n4Z6dnCwcx45lFOYsw0GtxoBN+ElH+rud6NbXyKJ9qigTl869O1zdAZ
w6FE0RrGETXppcpZVb0FSMiRZG45Sdh3Hfs7EdNvEBzKm9l7SbHNkXnJo4u8E0UWhh4/6H+YZdl4
B87Eaesm/6MyzOsUNTfiR+VjJDrOvDByuhosv45w3MKKeix6U9HSYByQUw4hkIlgHw5F1XfPBlaU
ENtFOY1CRKn51xCGr4OJQNCDwrLv56seX0bVH9t+uI6Jzt2sdlhvBTXLcUq8R9mCtRQSvd8CH4kT
KVeFelXOp7TBDC1Kjh+t4kX3P72ucVmoh+9eyg+20eXQL6e4qe+WTeyauT9yp24t9aI8aCwGx94r
QK9XcxydeN09qFTdBk73aB8Cvrv4L2iI/eGyvk2o96caViRWAqnQYNGGBxYjb8iYHKfYXceQ4ThH
bRCWfTz9qDFWsFMNHVi23SYtPyIxPlKE/snVD+nmXW1pVda2fu7D5DSl8WM9RSnWkvmhPIxHk/CZ
ezqPmLmZeVQVaSi2PRrYYFexJtcbi3NgsEwmEGEzEnnXLbi3GamjvY/DdWD0yfHqaF31h9Ima4a5
9BkGYaGHQQ4blr1M2d4N8RWM6cW+dfIqSZIfgRx/xtiJByToQwZrhZsQEj7I5fO6H499tK3oNEfI
XyESAWwIDERF6IqpgmUBnBJ+V33QYPqKihPaLApjku2p26rugJSOF1bhf7SddzVGzb3oxC4dkp9Q
z6/fh63+EeMfe29pf8aJLWYWvg3tcPWxCCwoLwmg/uMGVe65vfF6zIZS2f5pQnpA1PrlLR90DIil
t6lf4ifLEZuIC2RQoDokGIQkuxYIBJEuh0a5ggj1sE5p6YKmpKwrJuIXH868DewHA00KvaGsIciZ
MKqCaLPBYJVS7NMK02Zv5OfQ2TcRqhsbV+EdhKkbjGiR+/mInAZlwpTC2BjCXUjpk192IAeDlyA1
CtlNHKepK3oZQs1DhW1JEj/dwaBmBYS47wDPrJ/bqLqLNGZcDmoAKE0d37dj+x0EPo5Xt3zDsQZX
uB5uEX7Mpty3zWPXWW/PAtcVfrKOiOHEHqfR+BiHmwf4fEYlNveRmInvImplmYY4uSrWPaIRLXMd
R7B/mViAHg7WEV5Yc8IOm7K4b8Ocy3Utptm/w+v9oEgnP9Z5uY/tsvt/HJ3XctxIEkW/CBHw5hWm
PcmmlcgXhChxABSq4P3X78E+bcyuRkt2A1WZN8+9udTmLSt0ynVXY3zP5s/MinWS98J6ms8it/Wk
d1JSQq3X2rd/yNN6IFCk4DlsCL+eyY1MT17q5We+MJ2xHvJhVqDhZ2Zah1OvMwuva+c4ONm9Fv7F
tOzXPhvuvmOyCnT5pW/GzS78uKeoRdLLR5KadJRW5Tt/oJrbeOM2+OY3uhXm8rDMa2J6zbHfhsc1
7dGEMlOLtK74sT26G7f6Mfr2T8HHh0hvqCM8VR/V6HBhk9fHgFlh4TbfU5W+6KnvMgQzH6qpfzJW
Nz+puf2vWQMzFkvNxFXpHKbdi+535165N17aIWrQvTKEj6B5cMsxv/lL/SzKEaFgrIazMZG5t/Xp
ETW2PY7aSLoEDzGCw8dmkW+mjKuhsw3A8lF1B0amK2V81w4/1UK85Gr8kZaZ6MrnMjSyKpp6BnaN
H3DQF/o1r+pElf1tMrLybV6mPp45p+YdOfXaV5fHOM3k9+DrNgC1+VBWLrXQ/AKJcjBM7dm25TWo
2s+xkQ9+lZ3Z5+Eezc5Hek/LJmZ/E4tw7OaSj9WNIB/1tHlsALf8CFdRE0+aqYeT0M9LyvIZrpwC
EXEOU2aRodM1keWoPskaiiqE32rF5SEZuSowXxZyr+twLMfqd2Gm326NJNixL8xpCeNCGMbQxFbq
yrbiQq0fOSMMdKjEWYyRiRFN6dxxDumcHtd0bN7LbaOSr/XYr6QIZ3++N6w9HvvlQenpebb6OwNb
7v/N51jlA5M1RH+9zFPCsPfJz9Tr0Mh7W8vXfN5ysq0GN1zMnCZVqJ96mNaY+vHq9b2duIUywqVV
r1uptHAmKPBIAerdpWczzOurZGHnZmhLZkACSC0smryLONmu6VAkjN6I5nLN6bPDYXZiGEy4cZ6o
CeyCrjucB0dGRbG9GsXGSCN7Zt3r56yvWsTe54OvjIcsmM9krp0AHEl86I/5/qPKwPiioqGUKF7X
gnKgc5H0Fs2+icA8OOXUXuY1A24oGP2VDjen2Jxnv2njLm0+le2R3se31cIgRZkjyqiT2V159nDu
gu7J21hoC2YT1dLdSXadwDdOTn6X/aPur5a3PreZ/MVmpjEkCOGd5FuNlzVlCKuxl7olDDdC4ldn
cyp9FoP57oOXV8NJD6wtXAIzIwxRVJGfkX+0kmjvBD+Tlh5wQjoJe2k/inF605r6UKWbERbaRGkh
p39a7v32AuTSri6QhJWDvoRtOBntNaDwb//qmHsjvo0P6S4+8ggD3nlx/6VeFmXlcLAkcxo7SOiy
HrK2e9YKRVWt6rc04LYxvPKv50FAB4Fdh9uo0e4Wt2CjiqI0llGpqr9GsL60GQdEtX43gf08GtpX
OcExWP6Lv7Ip1hbrY66KjqHAwNicnEzK9voESHgcsmyJccTiq5Lbf0E+7PLcGW7y6E7jYz6tXhSY
49njnXAk8ZqNLrZI5vM/TZJVV5XWl61UFXliWu7u0v6nKS0jf7MOTrPVaeFECSgq9YzC04Wowrtx
+N2dmkebBz8N5jYRvk62gDb8WlZGRvZgvY8lr4jkGQrTydBPAZd8bOje86ZrTN71V4bix6ARH6XA
eVnm+aPp6bTNrvPHoTArO/OFJWPfQWm8S84ta/Lf3WV6lXp34Sjl8vPR4ya7ObDs+d9Q6A95Pb1Y
qYOSBkbUzd6T2SKes5OFTqimyC1bCqtGq95XqZt/2sFhS9JqmknQte9uYOxNs+G9DqrbzfqtGfmr
yu76mK3xxsrQWJLm873qtMOlngGKVRmDekTi1w0mLFkCXz+r3BcXZ3EOPumloVZZXWRorhnPeck6
o0GmSd96d8vSIOG0hjlba/9SQIMPFtpj6CIX0x2U6ORUUD61+BhPC3+RKl3RUMTpBilPNiun6efy
MJ9m78U2WFDIXWCS4sao5K30Idc2z+2e6aBgYh0niMu2sj63HColKObmcwEMfoNrKS30OpbbB+Ac
ZZg3W/MPsEz9QthKE4+MtSRz67cy9T83frpo0+35CYmijJe+bS6lyUndFwoqqx2xd9cZmMCqg5LM
XMSFsbwYiD/3SuOXqFPx7qjpcWp97e52VG41jy8jkT4CRE8P7A30T1Nm5An7YGQMXORdSm4c+zDZ
bAiTUL0RaIv2omfIjWwoCXhngjrUp7k5oKs0kUScYCs9i++oYN3XTLXdZSRv5uh23nrpKjW/sLu+
iih81ogNDvMbO7K2myfq7YMS96nJEAwsNXKkBwzkCSfQjjVd3pur2dm9rcp7IPWPum2zW8viGuZM
Q/lEeJSPRWb0GL7NLEtXWUOz1dnf87C81MoWx8mjqjNae4xwbZas/Etz2GjjP6voKqYRE4qJ3pAJ
m1MHsMIRvmOS3/rc3rZim+nBJvQtqTXnmor9wUlZsiDoy0+V66HctHKAwGG9OdMk7WiQrM6ZpL2k
LYMvtI1bm9rPGDn/dcu6PHdF0B7yadCf9W2k/wA0SCrLqQ5CZ1alHGoighKyewfFfS7yKv3yZ1G9
GXoFUebU2VFWfXuqB5aG6gN+HcqmMSl6uHvyFe2jv7nkTAljBONiPlSJuj1Kgr5Dx2PYWvQCkscY
ppeqsjeGP/3AYMR2xD2rXLMM1byNByKldETJoOXLFfryO7W2gU+G6T8O3jYhmnz64hqxucbkh6MI
DZcrnSVt1WvKCrlQLKLFeqPEjZHUY1uZ+rUlL/FW9T1fUmsRtIcmrT1oKk0vMrXnGLslgruXGweD
lUGHvlqtUxnk77Uc/mVDa8RFAwjQbuYERZN2B8TaMpRDOdDLtAVdFMXnEECcTR7tUtqbf32vtELT
sd5sfUB1cExx6v3WiSH903PaZz3yMqpiEJgyXiqjicHXypdy0rqwqrY2MtaxjNqRKSWD6vWh9Hp1
byyGVmKFjJB5sC8Y4mPpramIVsV8sF7kS51mUF5Ls56M1BQX2xxtLiJkvHCBI8qjvhggqbqu04i2
Tjvom4H/4mz2VfCMY/lpTtP1SezP8taqRzp0YMPFYLRtzx/a3L0HRsG24c12z24eXEvRnEW1VerM
o7J8+6bgp2/IpP2qs9b50ouhCWLPW+w1ah1G4SGzfKdP6paZHSGiiGhk+jZh5do6jLfpOV4MAwMl
oK26FIiOa82PX7nw9xCWroiVo/BbgcWBwc5BOsgjqpnjRLxbwnnS8IXCETjrTnD6qfdsV9z/QBPD
39KFSuIDY4NIzB3RDxDrW9+H0jZGtk1XY5bhIi1cP9ykzPOo6Vw+g7Xriq/WGduegW05WGcmG+bF
otJZksDWR1YHNKpFuDYFo3dhL54FlkV6AG1iQCAycZTGb2ub5NcorX6EpcgHj1lsby+ngg2HH8vS
75c+0arihPppajffseH9+Fekxu9f068ZMvO+GW060dQ5AZvEbD6WJMCXnz2bxkLNVxYlwMHAunqq
K80a7ZNXemgZnBKMJvnKaA8d2y2tM1JT9rwaunZv/LqjuO86t0l6OcmLa5VY5CYGC+8eH+ZyY7uA
9EPf5/kNR5pvFWp5NerxaFlG/gB95D86FdsHwnHUs5cuD4zr7JSo/8661kWUCkf+zqSsPnQIGzc0
mqHmzy5N09xNvH7fjjZyaxr4OpGkUrXatCUQY1FZjYIF5qavBVyKPiiE1Wr9RRvRjSMty7sAEWFl
BRVZHzkuMm92G66scm0jq5lB7hh30GXa7sRMymizJ90eOujI2VXv0jP6O3GnkJpzIbpfYkHrvuSa
Bk/X62nJfqtqyy20WD6k2Oln52cts62Jg85c/1U1Q6iwyo32tV87D5zPrtjuNVV0ZLTfXNTGUAk9
anILybdYJj+PiStSNoUM+QSRixrC4a6bnrhRfKNE2e7cf2ae5JhnNrRBmqy8xofc1LhlheXktNME
UH6ozejQqoRYtYtmmkBCVpNreeTioVRRPdquQg9xJXFOagKasAOIOMtG7n/o3NziZWl1JGwAZ6OP
R9vk8wBUp761h9XvT9jxRXboKN7bcHZHm8R76e2mkc5kdOQHGs2AmIRjxIGagRrq2Qt1Zz7MgRGM
aE7MyZLR9xHRU4fmIXLYODknnZf1InLEPH22k7K+BlD44LKbktrI5vn+XpnT5tSkQg9ebEeZH9Uo
xT+UT+C6Yg2YVRTwzRR1/s6l1vpMd2RVc4VUIoV9qlJpq5geFnLHLgb1thLVZTH7m4yR1qeTOhOh
hXmIW2/DkVLU6cN9yRyLifJt+8sKXmEl3uh6v5F4nSFhqz1Pjz0L9+gxztmjD3T2IyEnzNuBp7R4
V75vYYTwxfQa1HjpIEIRuBme+tqxZHz3VLOoVkSEJntrLLn5/myGsPMob/mKEl9qZcCx1ziPTbeM
65mmlo+vkjskni6juPT87oSEiG6UjIMNCA6Qme2tNxHojyvZV8x29XZRkQj6E+EJujwZXmsyvjU2
DiYC86tPwWqqPDYYwbanfCDzNXTtefQix2qMV2WmJslN7cRIn9Pa8uNx6V3wHLvHNYC6wNCptCeE
4mBcq78mdnXYdau2KExmq/xGrs3/lOi+EGKo/2asFDwlLKfVZZe0H2cnQt3usORJe8QVlHbDeIMU
ag0sWaPzNvZVbYfB3rodOsie7okZZANi6lF/hMHU+A5psppeMeixA0XTgUHDrjXObiPv0XkdgAJk
p0VXXVIMllmCkOqWEQ1avuz4rqUja/E3vNT+6JvhVowc75Qw6VM6tRwupquat9S1+rPh10zEZj7b
P0FXrY9tqTV/tsARXbSu9mJGciwdliZkE+KSvzKCQZZIQWy12ja2sC6ttoqtxiHSswFQz8PJaqrs
nirdcB8dozNBV6SrZc9pNQC04Pm3j2iBEC2ZbjXBdVoNMMe2IZjn7kwqDYU1wIGOIx8AkTd291A5
3mVYFajmLmAGwEt7WZUjL3bXfJv/eJv8V47cFsNO7RMRxWTWcu9w7RAPQv6ttfVVE9RUU8GR5rcm
U6lp+6IzvnPNR8sU3MaiqmImZwfJyuWkUmA+/fZAI3pj8nTeDPPKaP5o666LVib+eZX+MA/GWWXz
CUvQMWX8C3lo0IOW375GxkAg7dPSm7wuwx9AengJBXmxMHn3zHVmBDqAgZG774jioSmmt5bA0tmq
Pilv734wm4dg5pUoS9s79OBHEJ/AzuUjQ+U3vbcSDTHEcIbHerQeXSoORngtHQ+Q3cKzlOHJ0a32
YqEYRAzF+sM0u1edYzNiyPjYFSm8Tj6AKSuyXpuifoXweOwG423Ox6PI5yFmoEZPu/rDCUvTGpr9
drHy/HMQ3qdeyUe/rU6+Vj9W2uqGfPefqESn1JB0FCnyWjq+c6OIGCZgifyxjLtmjGnqoKkXNhsX
5F2ZBdvRoWwvRr9OZxO0vRT9afCBlf3mPJfBG/o+6mUQHOxBnPKufjHYeR55Oot/OY+wKmUv2+TV
YRaUXZSbdNqlQGttRy2xrE1RuBWUFFw6ljM8W+l06TPPSrqx+VGWceYJ/8mc6dfkthDQBaBIa6YM
o7MbBcGHyWc7DsZ/psOQQwGmNeW5ggS1V/1jfxxhX4aEz/J19vghW6IdI4uRS5x1EEEZ1HhXGq+7
Q6Urg98WfeVhEPV3weMBflEe1pE/u43tWQJiZx3TunmThzknfKdOi3+5vR7tTT1gs4Tg0t7zYv1L
TujF5xuk5Q04aanFwtxzrzgwHidaUjbSqpPw9P/WflWhmIzjQksXra3WxbO2c2H6mwPVllk68+5h
fNxAVRvpW+Fm91/CY/LECseDV0JA0zVd7GWmJOYBdRETmtH6ng0XrbBR74Atv8CO62Oraa9Dj29i
901FvaBdYHIOqjdMt7SATjRrbYzcYv41CnEvpI+ua0Aymd10amf2AdQIFr63Q7hZYsFt7pLOYpgO
83zHVScdH5APv2egxIpyKn+or4EjQL77TzbRUYGYUDDL6pyKznnZFnlJfe9eec5HwIqtjvuGEX/z
JLW8pRjdXqWvnn3LudoTDE/K+gN48vnCt/aRDwzdjVVcewWdjgNgLYbPbHTW0PN2n5nTvOwPBDXi
22DQH2Vjf3RLbWTemaLGNWMPKF++1VVWH1K7vw4jL6CcvCVElE0oU/NQGdYxHZZXl3nDmZPijfSQ
J1mS+rDmVVhq03/7xwJqjqbL9Z7QQLNfeDowqX5ExXq19fzFnKffHpEENYOfeq0/u7F9sH1JQgvX
BKhBrE3bf8wszqVlP8/NMCa5LC/zOOvHopqwNaJIrYzAeqP8qgbzZ9AEPzi2yVxmJ2O07qUdfBMQ
ETNyhVAqPq3N+Bjt+dahkcdNMz0QVvHbciCWHXEYZP83h+DcP9a0yM6L9LUIliuHdh4+J0u9eEzX
QmD8kME7yJtP69qr/6TDuMKcs3d9F0GNfHp0yvzgusvVHamx0urgFdNfc0opyrQsS1qFCD0Ra8fi
suEsBvc8Lus+a3lcd4GD+uNtrIqnQvSxTqOdWHsM8LZlD+NSFYlpb48ZQmrf46HMus8KQyAru38V
0/ZcOkJxE+yqAAxxaZ60QrywR1bshFkyLvkpV96VUnlPzNBZIT4H/0ahXVkm+AAy1iVITGfMAcx2
cXp/BzKlSV2X/ocFt83JEJk8B/miYn0KrMS2uMAofN/BeiO7EdfaX979fXJQE7VJKF1u9n+8XPzX
5mZit2ay/0ABSq10tBO47hbaZk2F6zxK6ZFprk5LGzxozMucFUTRkNWnDrrTzPmrmtyHpnWTzsle
a0O9pQsgnl+cbWM+EE5+C8q9bBXBnTUKh0I4eLxleVpwO031hJqLwSE03fZTlALcRtzMPR23oXXm
3PjwaxMlkChq/EmXtTZ+7JQXyWkOfanfnKqOpzqHGBrOSHNUcxl9etv/KeSEScDJQrU2x47f0FkR
z01qdlZDn/kh2Q5j1KfRmm5rEDw3LdhmELAra+j+Ywj20nAN4Kx+lx3j1n5wbYRbJ/ZqHkt6Irq1
6pbnnkokwkAIfmhHfYYE5gbpL+xd8YKjku239DNDio+G92HoLniQioO/VeQ+me2FCGAUXekQlZgF
mHUMlvrU95TeKdeK3/gvbqBCDN4W/+6uqxEj2BJnxqBaZXgivOksgiXRyvmelcu9aBwYo+EiAvcG
l4hWkmX/NYoRAN/4u7kGfzPHPGwtdQIOiLpxHopGcnzjomxsyB+kxAo/werXz+xS+RhX54eg5Vfh
U9Yrvv79/ZuVdbR5c7xpvqiWHUQm/caerKY1R5anXtO5x/I3tMiYrpQJf48K1QREaubOU2Hw2zr1
rGK8P91pKMVvYuUX4rOZlWW9PSf9Uh8NAiwOlmPji5raV5rZk6F1nFZehXQKN5/OzzJVR2MaTyx6
Bg4cH7u1esRR8ylH/7zU7WuwchOPFvpyMP7u3eA/jbUUCabVF2mnZ9+pHgyfUyINkES1NX+mKIso
sxLZTK806bFta3XMYmTx2rVMSWq8ljvhv58YTXYkg/XotWWy/zNh84+ZodKvPHfrU8YD57o+AXfF
kSPothgNk5H6XcxUn3xSvsOsPe+e6lo/j5b/aps47D3ruBZ2bPnrXTrjk9Nw5qCizWJ4pvX5HQzq
u2cTQmH3D22Hc9UjSH4ZukM9ry+Cx0zjaQn8va/i26Tk+reU+anXcCLZpSIaxxXLBTjxZwKjwIx2
bGai/P22FV+Gubw3yJVxi10CvJhKqfayJ21J3xqKlUa6QVSXVXEwAhUjH8vPCjLLctYfT1dB5BX5
T537N57324gG8phVtn9dbVN8LaxbMrzpZeimOzltOJb15qOVzccitDSpcjzOE9FVVM8qWK/or2hl
za10G1yQfnmD1UjEgD1lQNbMBRZ72AXNp7LyvZW3V2lHXamjwpCrRoGIXcXa3NCYTQGa0EINoI55
BcfNNyVHdVjs7Mb+L94QMqH64rmmLsIElh+DycY7vXiXxm7XSBv6Y7nMiV0AS9HSPY46qXIuIU/Z
9J9OBUbzOeehpkmorxLrxfJpq0YlVuv1yUCiAb4b7y9I3oOS/rdMvWMebCejK6Opbg8mc7KQvoez
eAFGH+Jhp7w3ehqV61+b062H3GAmr6y7RQ+S+sbnNhBj32sHpQ0vm7BiMQqqEt0+V6nxLFwOJJmK
f8WEOKG050Bt9Ch1/sQI9jQN48VsnE+P7zbqLSeyveygFW6y/+kmY8pbi8cchAwMUTDoTeN5UDAW
a+KqMpknxQaDzEtyfIyz6mI0HMhEKkQ5LQ8jlP5oK+Jep/fW7gQCYHpfkbWq4befya90He4U8WKn
Ho4O4w5IKiTGPSNczD8+y1BmDndnnW86OBH461BdxOIHsHvOUdf0l5bLFMD/ad3ag+sr9DMPj3xV
vfRG9ksHt8Iy3DmQ0DyLXtQR7r+/eVunHbSahxv7cCyy8hgYyJtD3xzxejynQRs5SxEBvCfW4INE
+88I219bob16dGgTvS4/SWKvKaZ3hIZ6Kg8QfYnVEUqgf2y5GRUMMZEv9GMtNMDu6jTvdW/AuWsN
EuwmeMGKEXkLZKMzWXbiFOXDKhuYiBaiEGnaLPmHevst0jYu/fa4kg+xtbibNuIju4bXE//Iv4Dn
UFIBq9GQMI4ozxX0P+axMu9+MUDUIjp2wM6GDgtEbsp3cirQ7sHSXqe6imaHBqX2tg+l4fuq7Eef
ytwt+iP++ddFzw6p2fI9b8FPqmlvwgSaAEGyK2Q+d3kdyvpoOUuMKh1r0kxmQz92np+0uoh7ViAt
I1QrFXicTcWJDI9bb+pRm6U3TdSPXdMfsxRltqgvVNiPraWAdYLL/tBC4iDCT8821WTTDUerII61
XZJ+MFem/tlx6uf3VUwnSP8W8muMllVe8QTvLAFe5xlI1EqWvDh1TvMW4OleN/fC7R0HLs0PDiQM
Cvl5MW3Mqn7FSJg33lleWsOMMr4jZ6g5BfLEAyRvkB9nbyzCmaOh4FZvG+RHp+7daJZ4joXGUsvm
6Cy+Hi5WE+83zjJasez7107fjn5qvjmbeEMFEgfLsNCfiUxBiyouq6PHAOYB/rnqMZAT2QK9+Ws3
v6aL95ZR3hBtdOw25poFZyQXmJFAehF4YNEq7AarYTYiVBsRBvNCWNf6ZEzptejmt3TIHhAP5kjP
y09Xis+eObjnNvfacT/qsl8w+E1GxKM9heY8nk0vu3oMEh3uIuZ5tzIbn7iXfjUyeBSdm8x5dQgM
7zcS9W3TzQsy6reuytPsdNtO0x43Ctm0s358kaJijv1TkU+HFPq0H/0+AUNoo05hKEcbZu0uOCJ8
+n54tj2P5DxhG0MGrTAyp+Zejcho/wsXUzS8ipSySHLvVBQ7dzREc6VuaTABwgfoCSMKnh0Lqsyo
WcTZHCTqow1zq3uPxdYkVevARvI+m7yeJg2P4Upo6reOEzakoBqjYLnvgoEXYAdX20vGTj4/f94/
Cpy1M2CC9mRO2QFXyAgwgt/AGb7qlFA3zAWOzjlvevW/3qnPRcuq09Y9eJZLKbyFvjG9pT5jD6th
kGFgt7aHU4+mQ+gCxFuW4Bn64LDzhPG2DniczOHst/o1qF0MaZYb62Z6Qg/fc3zxFva5O1ADch2u
6cHXNvgo97bSs7NjgTl4SabSfGPGcCK3YgTTmj9dK31vg/qI74FYB3E0i+kPtABcSxdpZXZUZR0a
hftdm3vS0t+9mnCEg/fEzy8+Rx0P5t1Rd+R5BsVDB6QynBgbo2lyePG/7wl0av+X+GdKey3UcDU6
ACb7B5+u272xfT+c4TmbXaDU5yX2SvVf43XJ0m8AgNKNTe2jgJy/FZP6OykSV5bAS7Qey+vwa0VJ
VfYkLpljlZSs7on2KYus7dnmQ/HrvEv6cob/qWeMrkiCwgayr4PI6DU97ET53q4Y2rWPGowI3ccD
MET8AS58gWY+lM3yR3k5XTx4SZg5AaKF8B5yi0eyqi+D1V6x/IWtnT3b/FI88JeqA+Gagg6lSCYl
TzF84A+rwS4OypUNrDJ19u9u5LWq9CZxsuq6cTTxWT/pMkfclX8ojj9IVAxgY80/OgVRJxMN70qT
abiC9SvX7zHnVW4CmMtGseDUmpHJ4bD4suyaTUtEypfGeM87ceg3J/E1O9nfNksfyI/pbpVbPQVZ
9aV3uKf2f1EM2kyT+48P5jt1vNvGC68F/RPpHkz9zCQjQyJzOurDJsFvEZmTf9XgVLLZvDaVvBTb
Hx6Evcf63O++KndPXaW/6LJ+9Uw7LJjD7+EXukSBaU3ivaa4aDdCKDvBo7GIj6WZzu0OrOcgv6AC
FyzcQySalRMfbWz33EsfVs39/xW6n6ByadrIQ1hTimuT7R4LPWvUzYUKC735s8j2KpVF/BFDVxLA
W+Jlqu+y8v5TPsZkwQAIuNkNpzRnmAytC++z6WQXW83iXC1452NVr8DDLlTegjeCe9V61ev1oZM9
NIqvrES2evWhufMLRUwf40c6zA76FruoBFPSrT/2wDDYXteTuWlDXA8N7TQpd+tk0NdrOqTmBkLC
FBKRyrXPRhb82YFtRyzNSTZLdUQl+uhE/wnBdoQMpgDSQ3/MIr2gyVHsBJ1wlVgK4Ewx94iqYN3D
QyDLerCqomgfelYSR61FXMm8kI8ixyebgmaep9eh6BF1FsqNLXhbq/a9NNG8+/qECfGvlc4H5TgH
ZtgEOLFBYxrzb5Vvh05SYkr9NuFtjMg2xqRRzA8OBKxvai8K01O0VPbbwsG/0sy3sqZ7Y8iDkaji
+a5Pvo7SrAwnFCudaqC13V/+fuJsODgo2LFQBOVyDnAJLfQPoaCwwV/yQvDmnwWDFYWN9cgAXQuL
iWCiNf83WejORvE9yerX6g2EOZj9qTC6Z0WoLQEub4ZFQPucZSeoZcrCCh3GNOWtXnsg6257ciAO
t819NW3necFjEuqND0YxUBdi/4Lf5QHEaMpbNsir8JtfZa0550obf7cKZ/sw0+pgdLgZnBMYmsSt
o4bxt/G4aPVBG/y3RY4vrVCP5mj+rrzsPcVexgDPJY6nxE7bTuJHuMuXydMYOPmPNrnJ3qdwfaMG
5DG9+lPdbxR9OK1N7448XGCDGMCUqMgQjMuq98Le9ulnR/Nb4VuQZnOdrQLCnTvUgj2q8vEGWXhU
vvvZuxKfZA3UOtrY9E1aGtHwn/zQc3NqGxJ6mduSSmTuJ//2ilI6xYiGv/Rg7Q9ez+ycbYBTaxoP
9YZj2Oow57lZymxzBZWp++o2TmI8p7UMwv1kaiq4ZKt/c11kmTKrvNDBsx1DO6b8X6ZP9B7QpSWl
lkbZRdguCJCuxygoItk87SHl5mX9YexueZMIZ4M542MZ3N4GoVnE1dag1fQSPMwONnFtRwC11Z2x
ier2Jx0CwpNW/NOlvOI9v2ai+NIX/8Co/WawtZursT0Vvg1amf2yR6jbQPNxOpfmEzboIzaxgDGX
95tN5WdLbtAyxUKDvz5VPRo3hpNgcN/sRZGTpv3VecEY056saXp3OFEWjvpssTDoGVui6iIZO70F
R2/OnqkuzYzvPSdfCEXyyNK3uzfUrxDbH42NJo875SHNhh+/KC/rgqzKn3i3pHUzyXqpqGPogzLy
WwKmOOlytdEDVm9DviW/ZyJiQOQSyfR/HJ3HcuTGFkS/CBEACnbb3rObfrhBcDhUwfsqmK9/B28j
KWI00rAbqLom82Tob+ZeOOtB9ptlyuhOwT1qTWr6vmq3SMP+ea2mZC0RoaJ7vvtz+Zr2/bc7uxqh
Dk4C3TLgqdQvPeceosS2T63DUob0fvSXp2Ubu+55NIy1PQ5gGpfnKnTD7zTgfirkS8E8ww7zY+5l
x7CKToON1w7aGkrjk6W8Y5aL29Tg9MX+DvmELcUkJMTdfJ2q+rWdBxBc/gVomVx7WaCoJIdubfjF
vYgbNL5p/4p/mSHoUO5lnRqIZXu0RWgdae/Tn6X582r/uWfkEufjqzfw3+d8QiHw66dIJD1EmSz3
6ZSh9PCCn2AHocQJvVdZs5GcxdV1hnM5OU9j7T8sO3/qAvU6yPAzAkhPM9ZekobSafl47UXLoqm3
46C4weI8Ln96eBVyldgArhYwFHNDoZpNxxbNpuiNUXVZfKPVOL/0cX2zFGQ5UE0R/cgYJDt2TcV2
HsIjld6jSqo/ZhhcpYXG0GjN/xeXICDWSd88lUFzWPqjiSrdYfftRvWrWSMudeviFonpAPnrNPjV
xWkYdFKNd6F94Z0vb7ZgYNfWc7w3W7TjncXbHEFz2zqOqtnqNNnGatvyKUAbfWgTDbTH7fst0kz7
aZRK7iszjS9jlPrPNkQltLnW/J62VMgYxsyjHvF07wLLkD8QCDDWEdKcbZpxCD5inCc8LFKVt3Lk
sBmn+uiqCpqSnkxQTeHS7VQ3F5Gzrq1PjxN+5Wn3poQNWW1RVNrjb1wh6am5FJYxAMkrKBCpTWYY
Kbz1bL9tTjBTjr9hMDFG7v55fXSKQsO/Yt5nI4ZgZpNGmJXUqF5A3S6Fnvh2ouhlKICHVU3MQZVP
zilP+uS/JhzQflAyrJd1mmeaEVJ2diPzQPdAwrw3HEZUH2xt4r8IcPVZwExdlTT/s1OcmxAGUdLJ
vTFB1FI02cuvyK7/5AdmIZ4HpzyLfhh2fIaDc6iYtIK7q41VNVAYFZG8hibMgyr/kw4JRrmgjlY2
nCWt6u/Qd85JxzOMLwRRajy9N2Ovd5MxffVjfoCEd2Yp8eSjZY+d4FcH9Z+8Gp4g9v0uo24Sy97x
y1Mp1mAKdPeGvkMeqO4oOnv2ofEYf2DKf0c4CNnOKdAqZwDPhu4n4qITHSsX6XY/GCLZDDKuK60X
fPjHofVu2IRQprU7TPcXFELq/1c6XKLXOImuQwWftU2G8RI69cEfYNWhnnnIcLyYzGSzWn2Zavzm
qAp2XpfcER1cIpRQsVjMAdOmaqYri8GSGBzrr63TZ7f3EXBMdgeLx98iK3hEhqn2DFL/DLM4wyHB
xIgDaNOJIdnAM9r2Mxc9jsYvt0ivPbKKtRYJiz4V3lHSP2TqsrEfshJGoj558YQqAdLAJjX0nzHC
1JYG4b9yjAZ2+80iAadoC/32Je/Dkncht5AE0ljXfgdMsG/w0HJsrzw06FunSgrEITUTD69RzxRm
1t4I+ofjUglEFpxKkAd8owKoh3bc+6RNFgJUvAhNT3Wef4yGhCQ4y/CY+nl7qSqMO2KyF3s6CZ7k
zv0X1d1XN9vBY0iLKy7X4ORNS0OH9nfdNV0C+apihclKeUXo+Eh5M3S0n/6xbR2gGnXxUmTtX41s
DUXrDaXildF+jssVSZ0zsz+MkUpv5FzUR2PI1I9tzubem2WwV6Vp/VOyLcJVHKHoNO2RUUbQsmrI
kcRWTVjcE68w92FZfVYVdDsGvlS9BKquKniuq0JkxYrbCD5PJDeaJJO9n9nvFt3vuznxGBpYUGLP
elVW/1sw1OXMK+Wt6jCAVKXxJrQw//PlVPwIlAQoTcC5w0ubqnVLZXrwzZECKPCe45HjclAOCI/Y
mo4aCNGKX8PJZXSwf7LoIYoUsM+YvdrswigZy2HjsuqKJ83OZhKMhw2+KzUX6pIwo3lVXjDugtIL
LmaO8VmKqaH8dU+zk9M9qR6saMD29po1waPRFliHFBW3XeWYlt0kAk1ZWhFiquaaZBTKs3Ig5c1V
dONlyVg+Ty/lRK0u2/EfYx52J0MVvuAPZzfVhtgesqHyfgG+v/e6vWN4vNeIH+A75eghNCQpc2TV
EfbJW9RIKCE9tUbXO8U2BE8O7IgJAjzgYd8npU9HGb4kJmL0ztfyWunqK+/EfyIIwLSqGqm9Sche
4dfNi0jVnxGRhufIg7LmgtODgp6u/Jzp2V4NVfI0VFju9YC5HM9ssesdCU/L69hlZF67HsbRrqGF
8Tsqq0NNJt0jU+H7IF0HCXX5KnJ7XocFrT32oxo5f5xdWcOLczfY4jP0UR/Fdv0HeYqzleP4z8vg
tyXUH9nEdm6cyuzPpKY321Z33wcj5bVZ/dkWaXVpBHrtKpSs2Er2mFlztpHKH5mk3e0+SPdRLc46
rrqIsxyfRqPQ5Vilm6FiRbTh2lMOA3duTmbZI/A2movyU5ctk/s90lXdXDO9GQFya0Pm+xo52woL
53+9an4t3e2he9SgzfK7nSe0fxYc2fHfzNFALzLQekIZ415auWzlpEpfZN49da19H3MuEVcx1cDi
WK1Dr/wSMW2u0/ePuOnBuJW/vTR/EW8GWyY4cOFc41/Rzg8jT691DjVk+YciKakFKecgCT2oe9AE
+wK7BAe15y4MA7vjzfDKRQcEXY164ysseoaLEV+Gn/fzBtJNcxZx4m4CfFZNOh16iZoLwiJelKin
+DtUstqbY+sXSCvC54TA1SMzpniZyeZrPwys7zCYjUeHgu3kT0HsbyBUzv26GTmp6KeR3EGZaTcm
SvBzYWDkmQjsWQcoK85lmbMdGB2vx2KqyWlI8Bd1niEuQsLF3c+DrB9Dk+ZfeWtabNwQcLINNn0z
4783YbkKLQM/PBuv8tM0vPyU2tX4C24Lt27PRN+n+YWV9uwYdfMqyH4O5gYxdBta2X3oat1w8odg
ZO3exNkWKbZpXuKdWuGb71pPGlE8Tnq+5lGdEHuX+36KzHMmguRJSwkPpXfn5z75F/HT5Gh+cvvb
1Ub/444t+5zAliW6AGU2Hf4EGxGw65k27anFX4Isf0ZFmCAt1nqA5AeQ5yNfjKD4lUAL3piE0DNZ
g3aPTAWyrbQbHt8CbA/3epWUNzzsb67usGtnOkd/Vhpyp4lwmrfo4IePitFbiSJ/rfOQ8wX2lPff
WJvBLR57DI1ovoL/TBBT1Rp+Zb5KOUagACcDcU15ryCFRKaEecNQxCgQzHptWH/rhvmcJemqfWBN
9x6FAQox1/yoJmOUzPUc8tsinb+ZacuqJnaniJ3pgOoN92UETiHxuo96SsxjPGKHrGY917jDzfCQ
5ql9hJ6gDy5weEa6toU4yYrCDebG4AQIegTa0poXqSe8bn3s/6qhsxc59OT43HuG/Z/XNRzPSVbh
bBto6nog1JmdjM/sXTEX1Jh/pwnDl4ECirUWBobnOGccMRkhYwLX9R9oHKlNAyt2AHZiZ2u7eKaU
tyqE6X4V2gijzF8oingw2Pi5zKxqbiaBF+DsMAFMadYxdw6d3z9lLN2rSte7skAcUg/zdNKgUFd8
quHzPEcIWzmXD5jb/a+hHqMnFQ7VsWD2tY6ijutdqHo82cMsTyauur/OIJkUiHI8zGbhr/1ZY4dO
guh5Sr3kiuN1Ptn4wc6inBJgc/0UrzM7ZkqNrPIT2y7Ybcv+19foNDctaUSHPIwUBgUfnnJqGAjG
pixa0GjdJz5F5oGCLnLd+6Rnh/WQXWOeoiuGwYgWK6icnV+gudTY0pmYh8V0dYUHnMincD8JBzP5
Y84nYP1xrRqovML5q+fOOFZTEz7nudY7PgzCfrLec4+BmhDJRJWVnFyXfSQJ7WYLErwYcnSnWZ5+
a6OcsCYBBVyPQx1vJ1ebLKEMRgChPSt0CUjSdjHat5vrF9wPCQPJt4ReEjqmCXIzcLL+b6Ab2vnC
9KlxxslnTqpLo3ivo9gIVpRa5CRMqa2fAqWT6KgK1Egoy9A3tTCNsMQjlT32ZZKPN9UkkQul0htj
fKNOyJKpRGqaGMGiQHIXqX87Rcw0mTqk2LBmwyIKhdORhj4NmIqRlqy9OmX7PwpsxzkOUrbh+uLO
DoOyDPjh2phDbxs14TzeZmYbzxGy3bVtTiaSCplUO5X4Y703OTI3tewYOEccTbWu9bPrau+9CIzy
uQyM7DUUjGUQUpT7ctTOl9nkYlWnabpviUe6uaCet1IzkypddrtCjtQtPJTe5wBq77WYYdnpOYIV
oxv/u0L+LFel6moXJMcs+n3PxQhMwQrSTSqadusGdKhRnTbRk+92xUWbMZyRjuDFtdf40xrNwxKB
EKZ4VnDW90jHONDGmblNFbj1hy284jWn8cFsX2I90xY+EKwBl9EITVSKcGPaZiq3tsJtgYPPA5Gi
yYRGxg4LzFQ/EGuC38p0ygcwW2geQjtXEeLmyxuVrVh3iW3tB+ZaJ1Wz8hqr2Ys4Mt8xpUx7PsyF
/0GB3xYIZNYRdPcVvlLGCanfcSiFv20UAjJlnrpSRptd+xa/51NF93qvPE9P2zQEDaYhqO+EdL27
XZM5SA2SP0ILajoOZv1SofBjH+zjdY0rZBw7PCt5svWRUe5hZllfkrPnKkvciZ5btUxSoRd9OWiI
NoI1/mlwoKZ3JjP8mPksRXQd3A1fp1e7Cwys8FZxttzEe7SZhpqENXIvBkQazJsgXlAUtMcsMZyX
eCQw1OzMfOewX3qv8yxB9Z6oYl8lTHYcw2gvBpa6bBWWuOYGvPG/nm+E/ylVQTbBPRVeKreCwI8B
eqN9EpdIe+fcha12t+DfMAccY5JfJ/CcXZZveicX/3xlGs94GcC5p57aJCajUo9Jh38IZI1T2nWL
hucRS5wz09q4imJjh+La3gDRQ8DcNOIQj4g3GxNOitNg0bQZKOxs3L2beLbgFZi13g++zH8SLqUd
EbRMceBcrT2/AlfmY3wwMJICGi1bI9x0Npst7Cti0wSoyKI4Y4diOww2lhWMN1YKrMvgtnj54u5T
hKq6m50fq0Pg1dN9iqf6kGmUGYcghagHlJ41oqXhJsxDhI3TG6puD0Zt2FaJTJ6ipLV/QXBgJE0T
5zkwZ/kADdBgyazzvTv4BpNjNfYHPbXA6yK6Z1QdSwI9IT5z/1eIPit2DU2xg7pR+Sd0iOVl9jum
vrUHFT1t2MI1U3/q3YTWTbCMS1zn75QN/REqF+W4y7KRyBn34Dg9++EaoGqWzvneGKCeeiwx7/mE
723Nxb74FcfwpanCrxRN7qI5MV9SZiqgMMqZHYMe3U3SGd6tSTHy8yUDelGzvRFp5KOT1b+OCvOT
Nizzgh7X/EwnHxQkLSh1X5nSFawSzNw7Qjmbje0W4SaRy75/kN7bFHnq1RnmN1GY2bU1hp4tl59v
OzcNmBQBH93EbdC9hmnAvieoVLyBEjg8laOBdcc6L7UKY9Hhsw9Z0toDEgaLbiRtAdWRIzAZCwAH
e9ZoPpfJuzCDbQv5PixraOARiD/np6laOq4A5R653lTSy4Y7jd8dI2UgKRC5pzxrXFyyMnferLDv
+4p2ttwwf8TaI51mw3O1QyrJ6i8U/K+YGTud+rRZ7vOowmfssu9Ujl+KtIfJHayVO5srgyohwQMZ
gFACzOuuZwF+S3nmRsftPZbJxWXzhDyaO+YF/wjYNGvN+7a2ff8QZs3JN7pH30Z8XDBIJoNusN1l
XfO3DuWdfEO8eB1esmCd99VPInBb1fFX5ASELuh5E+PP4KiieYqIMfCAoeDR3HT0pkUFRzof7Zep
YzUejRYWNfnCpu0wZ2HJzUgWRTMeK3IjlBUjeJ+3JsEVkocyd4n1nXZaJmdznM6Eiu9SQOv4EO9t
cB0TohP03xK+9TzGd8tqUOG0F1N9qOKDFuWcJ+EmTdiBFv5pFogK04JRPJA+JLsMghs1LVLi4dUY
JxqNqrF3U9rhZIHauppbtz22buA80RTkgJClCtZTJerLOBMMkrFt0xSRaGKVjIOnuWwYzMjCyXfS
NqxdZ5nzhlkUsLbOt/65rlPdU4uq1qyWshTj6EpLyAp92afnvMvJdYDfig0YngX4K3zSbdJMd9B1
6SFwgw57Txo9157Z0JUlSJuyGoyFUBNSUd7sVd3V3WfhktjQU+0e7aKfrvlQ9d+ew7g4F9n8mD2j
gjrtOoQAmIxWJsNsbtIt6osmXOkxgq5C1dYzqelLBNrCq7I3pO+AtLx5foudSqG7Gpsnqb10j7Eu
2hmG0Rx6IBirvIRI2C4EiNoVNnLYMv1NirzfMXed1kFHuFfaw3SPxMAVJnCezigfHEixyl+xU/sy
fc0hC7A72xndjNJDR515ygj72AJ6EztiqZbsAFEdg1r1GCJbaw8e1mBohxspdmDpxWDfz14AXMjz
C/fUylKaWMnBlaeuHx7iPC92pWDorYawfnYHb+TtSKX7BdmAvBC7yJ0v5uzWBhyZZCEL4m52nN96
cPUBUEmwZv6N2aPw0NuE5cC93VebAQYl1BPfY6gyYglEq4oM0493XSpZTFZs4vYu+NUVZRWkEqfs
V4av/mibuZOB420bJBXOb3AmlPg8WXA6DWvN7jfeqSIFJEmi6SotmYHmhhpgTuBpq6I2OwaihZGR
e5LCJknGGdH6iJmhl/O8FabfHTFK+1diqrzPVBX5d8nzvyt6tqAJgu73IWC4xU88f0YQv/FAVwNQ
62Sqt3o2/lZtnnFydD8WtIFNik8b9ruNGirv7kUZWNu6RRAbVlazrQ12ykJZf5kSdmtUwt12Fn5x
DHIPgUpbe5sAsesNGG56cEaTWBEzMbE7F+UHlivx6OuB2Sin7LHPBZhog+1VEcbR2eRa/Fap2azz
CckCymQg6UHq1miBgQRLNDerzu3Mc+RQ6hlJjnxqqutHpXP7ve25LuwIuZ1IzH9mXZfPLtw1omFy
n0gPHa8rzzEZtZv6lS1CdzRZFBMfQPOp3aza2aZj0DcAVvJljQAydNVOTYPemNjsLgIf40YqTIaa
m+SM1x85Xo+10rJAtTSxM1x5mnO2MxmRFliQhlMn4uIHYl5xH7Ro1vYoPQoXN9pnsRqf5yQDhDLI
eDNWJVJKgX6qCOpyPTpUZiJuy21U+ZhmzdZ8qcY6xZ6vGn3GYYnQjCzXNcw8vVcdYUG9csRWS3a2
trImfoH9+jx5893OMuNf2OXdfkia/tKRC7NjR2neojRHv013cAZwgELHZXsQqlDd6OecVxsB8DaO
WxSNOV9Ga2n5ZRRl+T72Ut8AOVrPVc2t4AuBndbGPnHrJ+1s8Nsaz2XUBBtHxKj2QhB5eExwfbgt
5U1tTEfBLHdjNfN4mvKkAuWKPEfL/jML+8aF6MvmJQkQHPJNRs7WyjKNpc7Q1SqbRHaz+7645lFX
LqdktW/rZFGhWO06jAjOKYKBOg9bU/Us+FqvwxSr39Z0edaRgRfvnsn4t9c9gBhkF2ucJDaIzblt
4VaZ9hsbbrGTSnwLirhTD9j3jM0fZ5ABnMAoIR+CQMu3pVFjRnJx4iRJQOlQHKomok1B70tZiUti
G+l2x0QJQ/Gr7MedJ+1zFkzfk8ePJQIK2dL5SQP17vBBRZVaO4BqIAluZ3bbBHvtm6iA++Pul38O
g4SX0Tsk3lfV+iSH1n8YvDDiRW4yNeYbeo9NEYXrrrqOld7WgAeQ8ftZAhanwVWmmfhNV2MuoBeE
G8w2DGHEeWQ+BCZgNXH1eQFz+nzkxdBPy9/FhCY4QSed2kLtAZWiTBXFyZTJm27yay4RXNm2+UcS
E6Qi55Jww1SQgeaWGamLstcwt3k3bjI4tysp2kvNka1C/QLJYyfCEqWzPMxx/jLxG7JMnSyH6rXq
wmHVYThvkgR1gMuAwGjv6NnmETbV4CIKis4wStYMWNaU07fEsP+YNmc+Wl8vbbGi4I2l0uXgJIis
+ckawZiO/KLR3KZWvotAXG4Ms3phrcLKGpqDcqARXRuh1nZybfpgDxqRqV/4EgmFvDk72gmM/A4d
DdjwriOYr8LNtzxCCcZWq0j+GhAqNyFqcRnNP4mG2R866xHaMRMDxBsqwyY2bywXytYMOrHv3of5
7sFoYr/5YRRcDsUttYat5UTvtmYTM2cHwzEPjSlPRhIemhEfBQHXXBb6hZAefeTvrq8+c77jgj9t
pJHaZwkgvOW5k9R+qWvCOgpxBflnZ5p2lAEIVn/66G9tf1TzuAGPi55q0Uen/3nRHcnSBU0hwR4m
8Eg0Kb5tr3iKcheobzs059lkrraAVwEdYmuCBQYVYxU6/BAyxTqhtzMGzeUxTEz/ZUzHXSaec7id
CU94YHXHYEq/g8KEpU3NOnAgfkzVtyHb1Wh9ZkwoTb5cUmYuHkED4AoRz0qGPZw9riHPPeveSRdQ
YDm5UaeJ5K55NsZSXPg/+fxqb8yrsEHNPGj8uzZRCuhCB0TZfrgFJb31wD14cXoN8JMzLYGE7EYm
k0O12BLrXagQSaRV9xao/IUrblspvW1w6MyyuoW6QWPR8HAszvsgu+GooljP1mz++/RPZFibqZlM
EJ60EgO8sf4+DMl7PCiSGcQ/jIpHqB4fQZ3anDMmT7+/MdEQVUjAeWGHQBz8XD0W/Vs8IFAljb7K
q11qjHtLCjQCpM+MYkEmGeshDv5kQ/NVNcarsKZ+OyjvfXkiGTzi8ORfnYT1JIDhwljfh156MlXg
HhvEUG0+vSj/pYs/TCgSqxjfstX0H9aSwDnCdZMox550syBYuuKNeFxCAhJiN+XCHMSEGG5mD5nd
4MOWn2rOWqwyo4k0FQeHvxt5jbHFT+dkwMNKsgoFWhg9oJoaZ6ezSegR4VMHRShwUh6pNCU02nnr
MnmbNOodboFdmRaIbotbvTyfjRFd6MOsTelwxo5ixDSGCalN3WOoCLjuGuSrLv3K8iDYs/eUz+Mn
EYAHZxH05AIQg9E3i1QoX4AeKH+wbS5PQ5oOe1dDRQL1mc/q2rg+WpqRzWiN4n1TVTH6y7ZgbVSo
6ku1of2gfJ4Ose2V2AuT7mJKXVC90ZpZIV2F9KCGh9FLT51Uz4znF3gpnA0cMIjNxVBzwzrWe0z0
DHmkypi2uS2B5gE3JxgQ+X7lqTcwPBdo3id7lrBE272agJFocUK+RYkW9Ezc8pGkP1zUDIQZO9Ll
8MDrpyLJP6CngZlPunJXpJyDRWxQPzePcMJzXwCB2AjMMmuPvfG+lu617Za6PUabwCf+KhV+ASK6
qFv6dVJVP7E1kh/BAJBnTw/hjs8GY7JWe79HG2gX3oMcZfo6CNlEyCCyj2V6wvrzQozBisC/l0qS
RUUaAGqMX8tAP5802ZV7BcOifWk9oNuAQmwWFB7qSjplwg+YPQc9ErzZY2NAg6rc1Fh7OMuJ1hn/
sJH/6/nEJkYgMEi+q/p1sNyOFarFFRE1v4q3X7iM6UJjsUtZKLDDrTE2HBR6N8oBOZH2mJ/E7xAI
jPVYpDzQ7Z+ImT8IoFM1Ic5UQPRazgOV+WcCD/aZE1+kGT0x2Xmm0WR0FtjVRmXyKkdvFzTdx5zy
iempRwozVNuGE6Myy3SLpfkHhsiFfcVm5itsiTphvnPKx47Zp322KKWhD32KjLKjMM9DSAgf6WHM
wrASkQOB0rZMrt6gP8LZJE2pFzxCBAamBap1g9FiqtgeLKgXd4Q/wKk2WgQRjF0n110QvtjAkNuU
HM0w7OS24tSA4xFyo9cjKU4Wg+lJviw/BEj+RdE0/EzCPNOa8yjmEA0obccj3SI4gCrY21o9Ij1e
Cv74ZUtgEmrpjQyGl6Q3nkHLJBsnmuA2DNSxhrRXhQMYz8DXGVbo80uX+QpnngTqTJOM475kghZG
pE60CDJIKAI3n2KjXXezgyNevyqfKWrJ4aM1EK3Qe3Iz9kxAB3mzKw1kTtJ11O1rXYNtnaXxGjQI
ylyUEloOxLFk+ifx2PSbVrglR4/oFA9ibVQ0VyajoEUnBLVNlOwdw3oQEfgWL9wrrrt9XCMOLqxm
DcWyZxOlrgIZu2fSEDXtsBtBfQnD+HTUhPS89/c5V2hMb9Nq5hi2QFPdSEwcXXY3mcUUnHApeeak
b+6ZoBI8Wr2xOjo4qvwJAnX26cO1FS6lHkcA/btYu52foXt0zjy1BVl/5b1AzbEe5qG5Bu1gb3WD
y72zrZbJoJi2waI1DEL5qY3pNpUBa6n5t7ZpCMd5Lm4NqkGH+jDDFUnq4T3D3BrkLeYuro/aS79J
Vui+FGrvs6ymPy3hqncm7D6uSetme/09LVrv5Igm/FMkQ/Rqlw6YplAi3ZTodgCF8xNFFEiOHUMD
iFDnqqBH6xjfowlst2IzFzgYXwykQSyXLZUgUA2D50kSyTVj5Nn6gbJWDeFj0JPpyGMo4O3VLbxm
x8alAuDO7yCU9ZQ7KSgnh/BJ0fBizufcAkTdoFRbhTGupsJhHVpitgmChXhH+cbwuLHRBYJIXG4P
tnkIYgDvaLtfR/MAGjkogGuY9k2zJttGfCNkdq4R1GxpCOMVSaisNrxS7Jws/A/Jpb+WjihZCUwX
5hNvcjbJM5pLfiIXTwjkiM8K90Dbi/cWBEIiO4XCvPgXJcNfDqT47sb2s9eE70TBPjOHPnieLXZz
CBxbx+IljizQANamCcUjh8zCSuPgNCG4UtS7E6LCXkbGKifUaA8C3riWthrxYaG5tjAF8HTqJrkz
3VCbdizRSbBssEHiE8PCiDiU+5mPXYRo6FPUWmvXDb7Qz78GbvcoJu9jGf5KEhoLKPFYs2F4pkV2
LRieN8l8SvizuWJ41Yk2V5BACGMxk4U/Yd0nZ0F/hf1HmYWSYRtSqn7gwkuZi4os3YMdYgpfwknQ
eGkChPBllZxEJKjF4zdmCh6+2Mnc9mbgw1Aqn+3JBUZhwKfoTcWCA/ASX2zxAne8hGk1spqueFvb
+BCNzrHuEtqGYNqavVNumXk/Eqt5oEcOjqEegL00YEuAoPAdJT/JHH2VofvVBKjFm+Y61OXdGfVF
eij8HJ0f5Gy9+IGtvkXivELS2y46Ujeo+yOTQrqC4KaL6XloSbO1iLcTk/G3jTr9CEUgN4OR3eqs
ffi5D3LfoGsifSU1HmluDquEHWyY5fSfpFnuZ7D/jjHcMtesD53Nmiv5/780kdjpyrQ9cnTTEiQH
TydIkxUCLTF31aZogvQwqgXGnbMnreW4JcqB4ZHqWJCO2J/IClbq3Y+TDkCiD3a9fLeG8AMh1naq
oreqQTLIuf7uieKODODUxfKo0vGKbv08zeGNTcG3qHg5lHZ2czF9IGz5azLe2LGdvzHU22DtdtlV
pdBwEOUFmbXNQNzOjnuK6Wo7tLVJSRHDRJy17toJBdQ1utKEbBd3GW1YwnptO+qthnDUcN6UmRsu
edd7bPjlZvJS8s/IObJdiX7MZBcjZ/8VE+N/vqCWF9GaJ+7k54jwodDdjdSjFTagBY6ss5jCxyAH
THarXpexiXc+SXk6mSPb7TnIdmFMLx2qKzO6a5jFx8Ceae8RAEs1QR9zSIOS+h9TGUgLyYvjZGeE
JV8x1qVN1ZafzQj/iS6gKCpYKHbDNk+Aq+WKAIPxn1mRf7UKc29ajyba/doFK+8VvnmQU09Awty7
h95ZEu09C+oNAVKIr/KSgYJmdp+H7JqqytjZ+C92rCMRFlHC3iqjNAGcRJDpvGiZSwlzQv3ALjgZ
zAZMbGnTKjd87CWyoaP3/zY19QMWcKyvPu0MAK4EOYciIxzUAxlYcWPLLrFMtUW78z3ZHXTmp3ih
YPCthygx/7ZuhXVMxYZ353YvP8sy8xFfoIpThJIjplkATVVFDHLquN16zEJnhzkSkCoxLiPfC9dC
PTsw56NIrdFko5oUGfMtFy63Z/kqX8eoXLZZaMa3uBstJn+9/dwkrbGPVQJT3Bv9o6sByBcT9WGs
A/80RD2KocrMLyb8nwPHjdhGXojWSc/VHm1HsUXI6l7m0oBR4giKpWHZRBiA+kl79XdzGQNgd9q2
2/Cfr4nvDXAwunZyJipn2JDhwXiiG11MH3H1WfcNZx/IbWppZZzcdCJsuSdNY4lq3rutBPfsB4CG
PFV47CxnvTc81r0AzFEcspnexWU836ueN08ZEkVo6BqPXnAmMbppeZ6sfhvCUtsWDZsxbTFDZwsR
b22hCeYUHNRiAC1ipbmHvcxpQL206dPQ6H822IL/sXQe220jSxh+IpyDHLbMOYiSKHmDI0s2cs54
+vuV5648I1EkCHRXV/gDqyu2d3ag+OaqQeHyYYuCQoXqwUKhc7fuprQ/lqbunjJlAHiRuvl1nHMJ
4yZNjXB2S0TOkVpdUKbEH6PduFtiTbudYm9ed0A20c5n0qfFnKVO7afbQPX+WJxHwtjN2ZYO2hzg
wSf0Q8Ivk9nEoqyNk+obCKAxy2I3FQwhRn+dyLir9SiArX1Gx0wh3KEgec7c5rulIgIT4P01ghL9
Vbve2Z792Q7xoR2SQ2TgbE5TdGPQR/OyGlXOsLmBmlhbAyhd9Cuwe9Sg1Ph69JHVrbnI/WbtItGY
KPrN7KqfWa/hOMNoWAxCTix9IcmguMcyhjOCsJ+qWscE2RzguxFe7d2nAVZYCF2rOprNg9o75HRd
9zZ13QgCGbcaJTwVjnjclIy6uBdAVlfpBKtfCBkFur2g7w/oi69qy3yOVbwctPkR6QWKA+FWx9Ci
6pjWWvUr6s5/OgtsVFhRgraSlWTByZ68U4JXqFYq5yGWNmJ2MjR/35TF77AZKrCT2WGK4tsY0xWt
7Re0mq5Dp3028/jS9Tb0forSBGOlNrKHhdUoX0JMcaboodMNCo3imszm1SktsDLJZwszr1XcrdlU
F52eXYXsDF5R4WlCcYmzEbpghAR4WN0t27iUvQZ3XU8+moTBEQJQaBie6AW+qugCO4PuLPQ03M7W
cBgSNATUuWC4qNT7oDZe9FzfOHNylv+3IupJHen7ZAjoJE3nwMU4BXT177RrNoEzXD1VPdtlzTIo
PyvROGmz8d3N+lPhNZ7YH6mIrOfelmkIPbEWjmQ3H8C5HQCVMGzuf8EU2eRptgdic6lsdWsAN954
Rsb4ObsC677qtLdsQEVgxdDPKYL4bkb2ranmm/aP+DJcMO+sj03ceRS6yol0FG5xRR/un5ZHVAEj
qoHxm6n9Olv4frDxmD3hQ8jMCTydX7WPYEqcXzRfmEWFSXoewGm5HbJufmV/aoW21/MJeSiNbGUB
Q8p9taHlcHEobM+ZfWkYz+E4EqDzFnPuaXnx79Z2AAZNPUVsBM2oASPKMCLHyYaJyZgzI1LQottm
kHaTWrfMXWmZaymj2MD07jodNIxa8Rl3YjzD0YC1lBwKKaRaOxuBuyikKAGuPQAuuyO4AxpA7fAL
JZMHUpm4ets+4ViALKVqbDTyD1TiV0OENZiXZh994Sx1t9+mKIqIepYL99Yqfw/g5dB8RjE3aJfS
aU4aVz/1uoqqP1650lioAzVZWuY0btsRaQpIsBGdzd6c1jmqlDV5DeRNLDVo5SJCjurrgRHDpzcq
6FTBRC6TNQfMJjYQv/aB0/jGQcOznbn6oVUwH5lMY9HR5EkZfR2rQFvXffjETno5IXPAmcCR0FH1
aeIq/taVswtpm9msZiV/RlazTyBuNWTI0ozWTGG8ZhrytNmU74QOkY020P1QfE+qCJ2GAWegrCd9
IIuiEFAk21TzTz2LbxajYgiYTK8sgIV1wpjMd7JzEcINmttDj74NWfWMaG6KooZhQjLyy1MNbWYe
o2+ryI7SI5kn/QxZ5P5vkIxc7tponKvq4ccdQEvx+jraArrezD5nZ0VXs9bnleqD9W4jKn9aQ1aJ
xAGCMUtfg5xg6v7DS6e1Vc7XOuvR4UxH1BAFpDxfCiNYgSr8NYN9MVK46hmEgZ5EIc3e8z49yHWF
foj8zzvN6zNHyMpNkzcfsH4wotxlumRxSPnz89giN1DNW5KJ4S+dftfbull7Sfr8EuguNS/CEUq8
VwupVqc1J9q6MqGz0rD6p0ujJatWdcjU8c4F4OOrp0RrUd9RggTDjnoVQ4WoDA+fXGa/cRit9NkH
GOnugsTZWZRKAVBw/F0Fj27f3V49VIl7Ly1tA6EItKtuQIsw23upY10fa8cGA9G5DfeprzNzw8sQ
4eXhCqYFrYjUXZoZVWLoTc84HmnzWu7RAQG2mErzPYf3s5gyaJPGtNSgb8sKhW+w7Lj+AclCtYBp
w8r2h3mdBu8FB12vW2udbUuhCyA4e09N6KQJaBitTlGMd7e25po7tw2RATRrQAkQX0LSL7U09ohC
3UKEYIfG/exBA1HfvmIQJZb3hGRM5Ef7iYTx1c7KH1TwIBaz3GWrZLoNcx2HbB+eDS5MfVbMVzWS
OObOm6xWsh9YbQqvhQcWR+BgSxrz9oizJLqdCdmDYa6qlrYf/iW0ZjLvp1YbpuzRnxxHSbp49hI+
/j5Tkfpltu8vtBIJ29KiN+sa985sXrTaONZwDmmbgG2vEyb488mrS3MTsSjqtnilZbYxPTKluYDc
YQIXQhBtObTR0zVhYzm9dQAxhQw3SAoKjZIqYnjzTWpV8kWT0IMYS1vvmcRt1CF/AoJAwCvGBHnw
46/RiVhOLT5nDCQJ7iD1qzR6oJGwy7B2RVzMffPD6qRhJpI4mY1KfPvldD1kZlTd14YW8C3H/E/j
TRb+O0O4yo0EdjjE9M3gDfcqp8NCeiRHLLu4+kJ976Rn01ui2jfXom1LPzhF85x7bmnFm9f6p2HO
PjtLHRfCAR6DEJcQ8+rRoGpd7aVpbDzlPXtftrmoMo34tgMnU/obQjYvRd38FDRGFU7PBWbVj0KM
JxX3ksXOtpg5SctUv1tVe/XK8GOkB7uzgc3f6FBYYHxR1/QMKOQObc+RiJdVDByy6aIMM1gN3zHo
JoMEy4uvwIm3acWgEfVbwODwJ+kIF7m29yrE1N3ce2sBbS9sR7yRGrW8627kXwIFjiRV/3juSwqo
NrNWOgCiAdgLKy4nrXT8FUnEkoH1rjADkChAOnpaGIhhRKO5cyQNHOo8AG3pMGPDjelEb1zfpkMY
vjD7mUn3XSu5IlVl0U1GeCl3jOmDwhbHjrANhoc+6LRh+wy1k7KMUe9Ah5eZqzLgJGg1Z7WePysb
xOo4JgYqA5xhWFLtWRSIGJUfJPk60w9d2YwDPViFCZvrJdvQmT67qgQGOwyvzDfeFCcMkH5BDbWn
3CsHh3IxUMAB2ZcUx9SF0ua/ddNZ9apBE6K59l7EJBWOhUFZTRvnEpXVuWxwSrC7i0dzZUEauNO7
/g4Ct1h2UBiceshXNZAKUpKfpIGzSoYHEuqlzbKDgtQ/9KLQfrSmwq3O9Ml4mcEUHIFuTaI2Zb6V
AQrhNf2XXcd3/WMWFmOtLvYYtYOmBO9vAbqizoxRj86sLWz1/JeLJcLTzshYaM3D3noWWQ+Rpglp
ZKZYnUK8sX+qIHjJ0RpAcvK3jRJYZjPpjcYbACNRlBrP+IO+Q+99wXT0pUYhIPBxG9QK92o3moYn
QEdZj5jrld6kdusmnIiiQtBtYHCroXfZWROwDd4MbP6+m5UdFp208PDZruJmo9Wo/RugasBqMOXy
CvoTzc6dh3NFAq5QZVEG9tSsDHfxJecIynvUKox2b5KqNHr9DS0DU5tyFyjJaaDcp8A/uaIgUoCJ
ylrym6BDVWYAhHUaqqRh2kKuBEdo3Fm+5r/4kJmoLfD2sYtjoc/OdirjjdsDyEs9I17peA+GpXVo
syb8Nmf85PWpeug4Tke1tEPoJ7cUL6uCGSuAerf4Joa8M/EAXKQZ83GqgfpMedpvEA32NTKl8hA1
E6JLOQKJdbovLM+DyJCXYGZrJXkX4QnmYCAme9aFGkfopEBeQ5cY1LSJKDeJXtTjPUP+j57i2pim
T9MqToS3nYf/N5pce2eOb30abeKuu8KcWjmh3h+Qza5Qd0U/KEqtdYzf/ApVFGVBSyLkuGdeQlWv
U3KQRey0kXGvNU63JqDnFKcAtBmvMINpzABWdw8O4xyN58Esktcwj5ld2f33DMhnRz9KOsbFVfXb
vd7WP0ETPdyKrARYzCYF5J/wyZ5Z73snuzPQ3U8ZaIKhT5pfLj565I6o0g2Mdnt9BaPh2phiDRfR
lXNPhRl/dEpxtoaI+2lv/NT4sLLmMYn+j0+oR/JglQzj1QyUHXIOR2Tptk7TH5sx2dHsfW0DkHqo
OaVoq4lC9tAIaDQiYS6I09KmK+I3qnO4Xu5yzpDnaHG/00jKs1J8B5il9R1iQe1pLop1bdOgS+o3
XFVWWuz81QwL6Pd8Uhq4VlHCNC1OcrAYGFnAZsRmBLeMLMQYo+G0N1QWgbnqgZ0Xhujv5CZ8V6ic
IGStP5XWDuI+i+ESMKcFxL2BgtUVhmPpYFJV3SKuULfB9zpgdceRpmpeDwsHIeJZR5Y2QljV89CI
97vhu6rKKzgpezVDQK6bYYvVAymRtLbKOFjbLjnsMHBXlGGLvPJTcDLj1FxKs82Wld2uRxNMUAhD
fGGM+q7GbiNRkp0608qsBMIw73odBqMlGiZBBW8iR3CuZJzbRAozDsM8VSxK0cxeuSpqYB48CSb7
ywnN74xxnjEERyZpW03k4FPYUlsYHHg3lAhcIKKMAYtECLsGrErmCQqmuaKOjSeaM7rrGCNCGJYL
o+vxKYrcv0B7yNGnEGZtNZ96gxZsbVTMtVPtNlIzxXMzQJNFUiSxlH3o1HLjjY+qRYVF4+uF3Xow
UTJCND62UC3QZ5Il/2PSh4thwTGSa7L5qnMJLz9U0E/Sb6zibgFICzGjzIO4mTXIIdA9V/z6dcaU
c6sHPlo4QcOcKuO2BePfCk5jXVvbusOhDooeStQ7cMXrUPV+wyF6ErjB0fWcliWAqNJF4CPo3wxH
uzr1+FYyubLG8aNIOLpy7+lCPEMr/pHW1JCDSQ6rV1CmmriaX8IRKZtpaIH1zFX3rSKC/ZllhndI
ez3YaJP35eTNdwHyj4KIkNZ3yX42iyMePtyMeAObFh6sc9X4Zok+3yak82JFpSfbf8u3iZmG5s0M
lzw/p1W4L5yEo2gObpFaj2jUd0d5lBNorXz+Zw7O6tXPZTZvPTajpzrQhJoXhAOZcSmbRJVhmeHj
WhfsZ1+skRTVRHK1faJY/4Gg2Ik2EL4U2bgLOutYY8ekZ9HaMpX3wIi3siEGD0AOUQ80wtnO5w9U
ftlFnb71Rg+8i3aZZG2x6lJQcC55RtYUz1Gqi6pwOTNw/lSieccgDmStu6pbdFQfFRKwUQZo8+xC
/B8KDB1y4xeCake9N295t+/YOtkePCdAFCxi62gJQX9ZaY9x4FKjvSxiUwOcrU6XghGG+TcuH00c
HRM6oDF1aIIki+uXrCgQXXy2byCfYekkH4BtYTHy4VxDDgmuv0T+ToDtLhkZ/EpG5s4F3P4yB0WW
0HaJ2DR2S4RjBmsBWCCVJswldy6zzhnSQsNrN5qS7c1mWpfVZwJwfABg4Gjvg/1szG8+TyvLzTTQ
GuZa2bZ0q1F8AAlD78U+4UKwNmPMg8FC8BcWktpOjJoM3WnHiJa9pYKB6JeRmqFv9+CCbf/SIDQB
l6WkE2nhIIg9ih0s+TpcKIy8jsqt7X+C4pkgw8c/BTo+/OE8aoAg4cXZKOo6L1P+w6WnALWYXaNi
4woGZ2lp42Lmy04Uxi4d0SrfdE7zB9l4Hf5jvtcgQMkC77ACNILgHErV5+zzPN4aCCdHFf6Z1i30
aN1H3ybMMRhkBOui2+fEMXlHRYGkVdtfgb/zoL+O+j4KHCqmEBAUha324C6MMM5DnLD65OyQJPLX
Aas2I0LzC+4oKpqw2z+GfFzVXYkz6Z+ZcYmbOYsJqTV7+PSY8Y4TAem/B8aiUTNzKw+l48hiSQK5
fZnJSir7C5tOlxuR7SUI8QcVub+CGpg8+iB+y/X5Dz/VK/1iMA3ozGQ3g1nThbeFfbp7GpofUZ2y
EbKxOO9tarQJrWHXwEhSWrHTQe6MLCavfGoAyBDwlM9hN7B6MyS0wR8sekdfjAk6CxOzNaYY3AU8
w7ZuMcF0eAzjd5ijiJvbK9ag0r/UGa0TWYD46aibuIAg0m4qKBh4jaz4ur5ugnrMaCG/GdabBS7N
rr9clNY00o9e+YgDhoT6rprfBrQpQdHtQ5RE2gJxGf3kIF9spqRXmOL9/0L7cROHv1n1EwEa/QvF
80SlhYYAFZONfASadYb9zhhY/sLsDGYUoDsxQkGh8sA1z078arr+DsYV4hV7S4mOM57qJARyHlWh
sdWA//KhAluF4oNHBvZKQfjgw+rWpfWE6BqjWP62bcCSkn/rIcwCrViZ9VfMrIg1zfXJU6etBVs3
22sECmbvpxr2Cc5jO8UZD3mFyWJDSSG4nA4BHH367dmICgeQ4L0f9lSbT78aGuFJ/OTWJnOzq7R4
pXWTXGEwqvtEewlZG45brhmKrGWrtr13MNNn3FxYnVwF6mZnLkC2myze4QWXpyM/YNy+LNleI+HA
VUPaeK8FErH8RYRqUj88yXapRt112NkLFhY3TiffzZECKDDhmG+YtcCDLqfFbL+CwelnjIgdhNlA
Zc/mhl2eEi6JDZX5LR/eC/hINDX43DH/aVDoASWAwK56TFG1rPXmmnJDGBc/eRpgaNYGxDMWefTV
gkYpHCS+tKuXPbj2EEoOBqbr2fb3TpQ3F3RktsypqwX3hVKd5l5rX4s4+cJXj7FSQIWJj8c7OLX9
BIZOojGMvgP1J+fx/DkZ9o5bmRjqKZf6MqMx7aNJbgT+BwOTOuouJRjeUJlXVmbteRbcrSnSDgFw
R594HXXpihYwdPiOwvmdLz9xawf3A1+axUhxyhhrA7R6Nfn3Gg/Wvg93ASeJSlNxQNd2GskB2XJ5
+Y3k3gL/4LWnc4Lw3KAPmwhrttyrLjl3xqc8hb7NDq6OzTOJW9SEt7DAZy5XmNXw5dTyKMG9rQFQ
gIduKxWVXWOrWPreHPNrMBkSGJWufWf0D4QuomENWSpI1p1VrFgkyFasdWuP7SNOHNkXT/6ftFm3
H6LWAWGMxiG7qCfgh6+6ar3a/IRLdUpx1Ms++BIR18NrvBo5U1Csjt2gcmQfR+qjEPjuQE1UYLjp
tJsEneJoTNaR9wwizKc7jIhmuhsgCbZ0ommW+WhdIrQaIK8oqazshwIxIRZqpRe33kU0FDCVHCsw
cZdmu+HESTxQijYQQJ3pbbspmVyVHB9j/2AccIqadKE0TyyJJE5ke9u11g5phBFeehQ0ahCqueGJ
ddGR38qCwV9+gb4RO3Rl2u8pCXwr8GJInWlcfCvMeWoa0I7WbVkbwHfc7DFBFCGQhaG2RbVv5fsO
qW+1wpJrZSje9xyY+FfRsMnJDqI022lVeZcXFF21IOLaarJNgHH71wQmmwvJlfJxzyR519UIdWrF
2aQy4OQcoS/LOcGVahQPLnodvQCu8ZEaOiYLiT3/RZfpGKU5MoS2siFWZ5H2pvvt0yrUI3Llr4We
PCdjeuFWab62HGv/U7ZGN5FMs9VGplxBXl07zX5Fe2nZlteuYksxrZU8hjubqWBH+GtkWJhikbuq
MVl++0Af/cLRPjtQUBTGkIiiVvqehiOqs9kyncWD+g9WVljkMWtVTtgh7CIO6NGG/nfp3Xndx6d+
OlQ90nG1tqm6vVpqd1kkHepWoCmR0OPUbhbYuOy4BXJGD1RaSnmXnTNXHzSekA9AP7kHgxAn1k7D
uaigp5gm+l7x55UO+8Ls8J92iS/TNB26uf5rgoVehnX9janXrk7dF621LnozHQNPWaGfjtkqKijO
0HwxhrokY/m79BFELnA2rXT1hqReTzUBU4msdMRP3YxhZvvTwEtQ/OqjCZSVddJ1jEhxYDooU/Kh
esFe9a1D0etvia1fQ9+xFkaCxIqZ7Qd7OqL3vZ/bYu9l0RPPxC0ePjsY/7cImY7cS77p2PKsNOMj
y5sjAuHb2vf3BhGAntk2ROxjAetpObrJVTMzvhStYMtD+iUXtB2LozGR97Om8fegsnNMcxP0M54a
4dYxZ9ayr29QyVvVWndwqmBEDwmFC47DdKw0qifMKwdPGRdOWP5kTna0lPp1zLAGcs3q98CtiCN1
bbR4a0fNtaoy2g39WR3jfqno7ZZG5l7FNd2utG0gbEnYPi9JDi4xn9zdnGmPFJVmSS4HMHAMenZQ
mLcG6zfrYNRSINv5cLHqLwWX6Ei/sbdV/eyrbzVxky0r4TgkaEEqb32m5u9a9aGyawqVPvHGaKuz
A4gIFyYwmkTVs1aAJzuTKktO0/Q/ajKvOQR7lpZLnGfgQfR5A0azVTErML/p4SxyAI85TY6qPbv+
T9g+Ofk4/2THTAySVGTg2+SONSljOHGggxzi/TKY2IvXnzOGLwTOjNSUCExnjtnAJTO+SlRj0jqE
sXVtkrucMSx4OTqUovs1h68JH8y7EollqYV0T0Eobeb+I0hmqXKkO9hwVI7DJ9QZhl4MJeNuGWj2
dsAOQBs/uFC5O4RCx0FBH9U8yay5cKV9bejwVKB0ig8TSnYMGjxFohf49XJumOPre3IMXArI7FU1
PVo1qWT2PiIoY5jkjuF8tsksRroKROdCh+ZWNUxg1J1EW4zGVlr7noOQmawfgnblcJlsUrkzEU7M
NEpPCkMHnhsdKTpKnLMkdLxzz4kqU48Z5L8yg+BVYaUACyBxMPWDfP4AcbEfiazeM6dM0g1QErwH
l+Ez/NGbu5e0yDu8s1lXXjBvuX85VhvtX6ylAIFJedW7HxbJvZ+h8YLZj6SZaYOkN4E1s3/LsUbB
wOLhpUCNF3kWQAPiplT+KtBvPBOOUDDTUD04+a8O9UYUhyj5fP/33pK3yd/NQKaLETw8pZFuv3M3
ebWXfnch4CRSr46nhIjuMu6+WRhGzERS32cJRrU2M8YLSwAiu+wtif66vqO9f+TBtNpThkkVBWQV
cWrxTVwk8jrlI7GSjZvdtOyvR2bOe4bhY2YmDyRgQZcMX1dtp7MqM5RtWQVuPxNMTj3nlk8SDvl8
28VntgRVc6WiL6TTSAxf2SZxg6w/qsBgaXfMr1YuqqcDZmBDAk85h0KBdkYPUSW+KXSxuUZJC2l3
7qK0PUhWmuXxZRziteP/FCoiaDhHAHUKhvLcYSfLGtjhXnmpWpHwx4sVnAFHRTG/JDGLzX7qagCr
bhpXEiYMuCoyLluFobXjS2o2M1A2QBc1B/GBB9h8pOb1k4vUL0ggLtGaWifW1bG9TykOxwz9AiUU
Z3BIBK+D82T2hLhC9sRGMt1mhbFs3X/nn+wrFQ1e1VUWoQPiN59AV3Nt8RS/S8QA/b+Mnd9m514o
chlfw10przFBIJOlTkAY068AFfs6yA6JHIp19kTsBzweszhWYnym9PBa/ezZ+ibm2yqVD2eGlGnw
l6x4r/WA9SFNoQ1wTpLF6O+i8Pcgz9p9F0tnRPJZO4GzlJIwdPN1HnULL7HhbGUPjS4bujQ3xuuA
uQhOybqq/t0Dj9vvI5KouWQh+5pJwEIKfp1iBi7GnJn3rrPvckxo7Xh20nAHiOAQ8k1oMEg+azkO
QiMMrMkdxbDbGo8mkpwg8i5jDGI+0je0wFYOVxVXe54o+5CgJUU1kUXCu9/7S/nfgZwmoaDwusOI
7CpXwavRNVvJpyWjvaT24DtCvP63DpHGW7VeuY5IXyJ6DxL4Jep2SbP/JyasbgrzW8ub5cwxFuIl
QJTJ1P+vZFl6LCgWuVera8IyT1o29OivKspck3/ZpyHyvjpAiIYpSG9YF6+VlpHHXZAXlXSuZ4IE
P2JvzCRsnOUoIQCNJXtt6ATaSbvz+xepAVx2IhIcN3IlPofnXUTgCLOHBN+cNVJrz4TdFbF9ZLEn
6pXYw42ShcqrbUMHJiGUkM+2+2PRVZHNq+oYHGHVUUQifbApaXFJySmZOs1RuYWEQ9v/YS1O/dPo
3+RkqxELD0miCWw+fHguKGqYO5Oo/2uLpJ/TQJIhCvDaQzqFmNOi5vFeBAN0ETT00vptZpbV0mIH
gSytAI3aWM5AF90MLlmWbyxjbkBPXDrBjKvmyWGdwFMa13UNwjuKzvKU6tTZyb9pnqwSC+bGhwYR
UJor8nw58anQaHPUX8g2L70S1UEaHjYQyW4vTY6USKfiFiBB0LD2RmFsQMmvw/7XbDsIrsH3oojg
WIi6V9SQQYI4u3HAnRvB2ZgGnpx5JYc6CFYqhRSJgrvtttuUJyE3hC9SmZ+dDl2CGO0llzD5kP+S
CgV9clLci9wS334ZOaTlwODLytE9keKyJv4N7nJrycqz8wc1vmGfR4dfdX+YEm21orloZEJKEsqy
5IyV1SCXW5Obj3rEHDRe85yIpMpAM43N2pMYxy1vhGYXcrcSOOi2BQD9jbPJbmJT0aB0UP/0p3uD
UD3fg/VQhF8zWjqDqa40TkpSAWYowMA3FOpJspHLZwXmYXoxrbfM8RY8x5w2XRUDHJazr07W0qGR
5ydrVE4CabLRCOSV0sSTRczKhmSyptn470QSuC7PyqZ87kLlKL1CLsWgJO2LdEU/iokEOamx1BUD
bXz2C2dBpGPz8PTCd976/wlY5+XSiWrwGLJ4YCToYL12EYhJBzA22Y3kE1TxJm/jozDTxE85DJg2
gM251QUyT0QqPc0hU327uJolHNOcqS5qmJJkYG21475ZFHfULi3bRrpNJS2zbm/2xO1gK6IKyPzf
PN1m6AeHjdSapYXjqDSo5GAlzp44bmiSJg3eK9m6tMFf8e5yrsJTWTBYh9qBNDL3X84nw9emV4mN
PEA4xNoKh2m8e1Lj003JdGy/wu88S8+GPs4g+/P8tUFzAnkXD+Bpv1YNfekF3c0Y9KvbwOYXnLXl
cmp4TeEi3EI+DgmkwPZhEXcRLFJQV24JPqp1kJJwYadYKYpOfhS+9pQUTprfBi/pAVO68WOy7end
1fscc0SnuOAm2uzsurqSHNIEitp7lwWE3oh0oZo2KFCv4yQ7TzVtFSFLIK/HVMp6ZGm0H0DsLPqc
yYwkcLKgRqs5zEg8EknsWfm0qYIbvX1LSocbIaZx+rakO9TXGZkPILhomGhgIG7p68PKMfFaw2Wq
CGgMhvNLquZwFtD/sYL2Jo35gfmBNipbgtutQ4bM7puz7DYpHMHf/9UoQmTI+N/rp4MWJ1dVGV4h
MCFg1NXvnud99i6MJpsuf1h/S6GlaP7RjqMDwHwaCcZ2bJNTUDlvOboYS9W6qI12Qil/P9LVHG0M
GMZqb9F0AHt4CZziszSHp9eEhyDuV5L6S9GSkmi5TnOrJ/QQ2lE5IDSxlR9OpYZbkK09wohmUG03
t5DZi0Qj0uGjTXi2sdt+Yfh8V1R6LIQFoHgIq4ZFBXRljBeainxFktTZckoRiYcOAxUwjBAnprLh
E2xE02bQtbj1bEeXMWA+jGjFB9brUFXX1sO8dk7vyK4d5LEWwwy21BSVwf5catmFsc0FT25shPq9
0Y/R1g9UWBAVyaxlChvSis0zR9C4au1avydZdu2LBkGKjKJ5Snr3niha+R2ggQ3LXqHLSU8O6cOE
Qjak254i5YbCN6pSqaashxARKyUtIA+a700UPwZyDxUAFVQZ+JvRiMkmTQrIDJesIXGTpuNY54Ae
aLZMFHCtq+/KFHfOhCcpZ2Xh6OCU/PLlX5mmjbJWln6DtBM51oscel3v0STrqXDAZkCnHiaEW808
0FhmU7MuEmgtFcWkbqvzGgeju6H0T3xSwU+nKMZpJGLoKUFpr7MTF9fvhtak4xGA5+gqXIXTFBGa
AN66AmJPS701UtWISVGdxtNvE+A+ozKMuJDKuLdmED0mSDFTqZyaDFShRuP2Znj+2lOK7dSF9q1k
XLlUs8oChW57GAu5DBkxaewHPNeLwZ4ZwqgX1e1f+qF7k3F+n1v3roFQPaIJTFLLDA+7GSRzH7Xe
Cfmkm7Eu0lHG9F2WB8nKYLQ/XqRnUBHAtxtPFNoIonhYo3MpMbNzEUJuspUHds2HFiSHkrQbh/w+
UGVH04ADrRDlu9eCrBstXugywDF7cBQGqbDefdCp5tznRvdfEUBY5tlQUZlh5DCwjScv0PR6S00X
WXixIW7OqlFo4oISXZO/Ees1Dd1RMWQzEOwq1nJGk9+QjKxDUsMetgwJkRnLwAeWK2igucE6goBc
5yO4c32lW+UbRX1eoQY1qsq72o2rwvuWC1OD95Ksj5N0CF+lG4CQCGYUzZ+eOi7PLUhnIXZ8YJmm
JmaFGPuCAxTvZ5AmDS6NEDBBjrZ435ECp+6tA/aDYC0FXLFQQ5tVtGHUDP4JiU6UIJM5e8lFSj7n
DJG3dlmWLaY4fE0ZAUEBOlTMo/zm6aA4YlIgS6NRemK8QvIkk1mBfAAm46eRh1EinCC/Jg8hx267
t4J76KDVlPYh5JsQa4xmWeUTnQQeg48/G/24gq8c0n1rYjLS/Gfw7zoyARVT3WVNNc8ZmAjxDGSQ
zIptstU6UV5IBGxVQfHuPkHlreMSG8MaRzRvYdH+IUHp7ae8M7lDD3gUMy1OV2xdCoBglFLyr3Tn
SzwVZbhLChtilzCGrzQkFdIs+WXQvcqBIktPbfGBeyV7kHM7ljMZtl+vwn/Lk13mg8N3tB0Ng4OF
eoxjt0ewse8c7mMVnHnTllmcrI3EnTZoFDKjx8k9nt4RGl7xgfKl7AxZFTJRKZ/CLiPDl37EQzjb
o38brPErsADDIh4VsdAaa9oydUxM9WaqnJNOtTHBZqOXtO04oFN6FLzHSAfDaGEvZDTfPFHmHv/g
YPyZltq5q5M3xevfqYTGFK8cjPFYy7ynBze0QzODTjr9zm7Nt+Bxg1dconT4rrO0pUyQS1bjfgv+
BOQgR27vtFiQU4O1TwdV/YATtUS5AnLJ02egQfIuW1Yaz3k6/lsANEc8wATcWprmZl+8SbqTOR+j
6p8hupzSotyjCbKS+28pzTpLEKfnRtJJWcud8sp8H8DRlLqsgSSZQdmyevToFfjaDwi3C6/4a6MG
uGit9DqTnNtMTC1amEhQaAjSJzOA4PAVFhG4FLf/RcImnxUh1LcsMDMw+RAHIQKpDNiyAYu0qpwd
PMqdTCACjrkatq7fgXaE6CkpQIGUCKyrpUrkxaLQXol2fO4psAbyU50deq84AbG+jGHyr54ENLFu
WKI1zc7AOYEVILUd6YvV4F4nHp9sM1lvMmKLOJ9lEioBqEKvuesaLOdp/FmVuXV1+K9p950440Pu
iIQsiXQq8BqNPJk2WaI5W9J5+fO+bA6N355oLMmetMuEDW1uZNhdlk/GFJ6Tv9U9yk1x+HDyGZAI
HuJ138j7yEJpot/1qJyJmHM5sVPuidPQXaYjm66dgvvGpJcnG9AnKOlXBCxQfqvo8ZUZtWdnwJSQ
ZXYwaaYJwtee8x80Ezi/3nvWr0+zTIZziYaYAB7HcFvyjcovJa9O3QFdFTpqsQH1AK0TxhUeUYeg
WfsIAIfQzJvMuU4czlGFXEBeHVIUAW0tpaUF75jsSDYDG4+yiaCLGxMZH+2g0GkeIJNFDBxtiGkB
+o3O8s+Md7ldHJCWAN8PD4jwVKj+no0hNxjNIuyJUTQuy2j3P47OYzlyHAiiX8QIGpAgr+2dpG55
6cIYOXpP0H39PuxpdmdnNd00QKEq82UK8K5gpa4ceRgt96vMweU2rE44rVk+0xbt1uL9NA2hAEO8
p4m183nD56oC5tc+pba3hfOOsCdo3C0Z4Yzvnc8mdsmiMA61334aXvtkjaC60DjVs/tq2MufxvDE
1vAqx3hrsXaltX1rCH6HQEGyRjxnQHQddXRD8qSbjW6nlp7azbmJdLfGuZbjsrGqnZmZN0ssHDTc
C4MWUtDrY84CbVNqdU7yznFJhubWMK1D2vRgzvRCM0d7vefildk3YPBY0A9yEN+xyUmDp7BidWA8
9//2pgVaU2eInc813tZxcPR5k4M0mdC5AfdiD0503qXv7UbRnAwPOrI+xuiFUk+l9dasX4WGsqqr
RoJYnEMzo9Uf+cGl9yk1+msK0h/95FQDNJmxaiQRluPKH90nZAaJkTq3LvqkY7vtYKDQVjg4AP8u
STh+KL+8hBHK8gZqTdequ6Lz1/omdWV6YEHR1YhuyhDutuO5IehSLwocCiNMVl4uzuRk7PX+WhFW
injd+GfVJT3ZsqY9HKB4s+joGXSCuyB78Uq8wWw6+sTKc4SmBkA4OiPH35gRylH+uRXNruMVo6uJ
US5Z6z0TntqHnqnrElMPLPS7O9COgDyxK/nnOvhOhQ0QiZzF4abbeNx0V4bE8zFB5WFNXOdBf4k+
vZMQTuvGuTfqe5Hx41Ea0FtIY7vfTJ57S4wSfGh1s5haeNYwbUbdKEd7SMswRA6mv6llD+dixvtm
O0dTUikKUJipz0DeYUMcsRpyJZAQ8z6K6DMZSIqcHWfHwp/MJbKKd/2x5gwXCweErDeRvtRa0lRy
TuthiAEpXrX0tfXqQTtR19B6OQu5E6HXkNPBuuguF8YuM81nXau4iqkwDRkdLuEn/4YBwmIZZpBX
zODZs1EaRKW/q5X6I3gVsG5Lkq/loTcmnqDArgvTqaYTyzB/O5hyW/MsZlXCcRpz4OdUpeJRoW7p
6Slh90VKvRD3BDWQm5enTO9JlIyj+SRSPi/4FWGqu9lmA6rJQ9mXWr1aKUs7jiOS58LuPasJgHal
tY+z7l4i5JlQbMhuvuSkOi5U5Ozgp9HNsdB4TD+9RGBRQ8vIakiGwI6tzjs5Sf5T+oHaQtDvQUfg
tuwQggRK7D2VFE+xKSHfogXPmQef7dmwUICgPzTUE2ijtTlgPekVgPM26X8ath32h0dT5L9NNqEL
Jgmhc7DUOvVT64g3o8jvQ9PlQiE1J/PZUjv8pxm3p0xuousOqiMaKWjfnIRwkLZ1CHBbzI0H/xHU
MEE4oYhQYFjBgwMWXW+pLQeOfVOq/ipY7+bQzdYLeOhVMxHNiJuvigbyS4MHi7OLySYutDbDroI7
m+faYx13xXBKAgxDvv3slvWFrhU7SEir0kxHi2V58VZ5HQybykE2bCzdsbS6d8DnR72TO+bwQJFy
jrxpTw9p3Yni9r+4F7ztEnlnRt5AxhZKbKU2rHvkbyk02jMpH8LZD07BCgt7hYdRDY+GpT5KnI3u
SLe5SHY+dTMBU2ee1p0lmV0CdwqD8uAq9YGeELfJch785E/EtAvxNPH20HPmU1RCZ0XMKWVYb38i
cUaOgJLfHZEd6OelMn16Ic0HKQwYDEvUe+lvVY1PDmUNPpaNvgMxtGdniv41BQJct7mlsUBhNb4N
cyBRw+EytflIvstDEFsYBpmnDXW0YOMhMBbnMOb0y9LJf7O0zyrLr5nN1aPXsaKO+FEBBqy8fgJL
/KGPAG1qcYJaICny7ic6f0bKk345A/IxRVi+UjEBe+LcnxK6MBAjUGfT/4++lYsnHrttZYRPkRNf
HfKJmhbquZ5s9WR1k0NzLPi7IyqGaHC+swmJctGyRAI1ZnbXbpRL4lqjC+bcPgSiAgrTLmuzGXcL
1W6Yj9vJrPco/8GNMchY0Kbg237TR5Y45SjqJocIo5XHg+TzWrUGR71yefEbuYGnGa4SP/9O0dOE
dfhTggmrQNlaVLTT0D43TXQ1QHbTTKfeYe3p/y9mFkoKN351E6Q/5nSVdUKVv+u6kdZxv8WHfito
+duE3bcktIfdhiYfPnI6LO3W9nBO57+wyQn/MTdZAEQmK+kadMMqRNIIhYw7CgjHQG+tBRD4a4Dt
pWvbei+H5iIY5cjeRI8czHfjVGKnso59IoFCxBWQx8q5t5vxl4ePOw80Tc6Y++hrRNs4i6+SIaVq
GqYsiAs4zcB/D1eeMTDs4ewD53xrcovF4PwhweYNFjheZsZ/lefsK4/My4Q7E43acOWDcgkAaMxJ
+GFlBtYI+0M24wHc8hrKwrXBx+ENEDGCkMpSIV7tKGtbX9F3jV0OAPP7QpjTIFWwb/TUiyYBvP5f
jrgJYOLmjWbxJiRoiMseDvOmm2gnUf57bJk2sg1PHjTxmpEYjDUPkUl3DgFWtJ6/ajhthe5+ZJZS
oCPWfy/fl+TojWV6q0l96gSztTDbt8gjGjFAfaT/rAzvE14jx+wfqAEwDZ8nfrdhG4OTulFtDJmm
gdXsF7j4kQjn/mES4TaSL9Y00RxUPwVH9LAxH/PUexwi2pWkjsaNs21aG1pd9C+ABkNkQ7iqFW0T
2ui0fNMBRA2c/fVMdKGUsGAisRKYOxI2swSXZea4JJdwPK48OMIzwSpZto1nWOcVnXWeSQ5nLV2A
cMwIK6Y1zSmo5QTbtpdM9XtluO/EUCLUOHEljUn84WNGczxc0kjtO6M9jZL+v54BsekgouAXfRjh
l4F2PTWQ7/gQIfw17BWQgRHcqGW7aJGwm25AwYE2yjYB8Dhdp7A+NjQKwI1SVbGTcSHZasDgEBFF
URXXpaIrB1KBw4nNHEi/pgNh9ro4qLoEDlmu5F1WDzTKfVhIbnnBaMGFtJ7rHsoiRwlhU+eGPxbg
YCN132sKcBNRUinGnsV83tnzdKa9vfO8lFTODpYDtfc0XoO6u/otg+s29DcW+28POB/0ifVgaQyJ
mjo60fnWYWJX0wrJi/7Sg/3sDY607dwcm6A7jD4sutGi9Ycolck8n9n/SZB3WWZy41LpiUJRzx/L
YBw6OKJsu/M6IBU2Tdurj219xYUj8uBjYbLQfHB1ohRWtYP3C9EnFR6T2p1gr+PSUcQ+Vxx0pwlS
RWk2+bqRBB00xYs9Jxe9ROHTfUxY48LUW2VLdNGbgT+Ji8jjUyqcE/qxfd462X4gYkEZPm5FXrR+
Cg4z7TOQnQdH5Wiw2FJTrZMz/Yk9kgNJK289ogBwXlcLFZlrTI8pk/VMWd9ut2yDbryXbM69T2mY
NMeQrkLUpszVOUj56jJzYbyohXqB2ThN+kvooYtAP2sBpUmpfiZVbY1pLHjh0Yg2Rzj7GFgAxKij
nEaAZVSupTq7brgZckLxVESkjHVqhP3KbvoesOP6vnfplDw28im2wQzltClQKp38lF20jik3Q/Pd
sXFlBfmFm7z3bJID8IZtmrm9MznX9pbL3GwkKwvZP00mLidrZ4o2hJc6KYPPiaYOj+loWReTi94X
gMKoCCDerWkL/CvqZqXLbV1EmMo6Opi2wFCxwxhfk0KmgnmHaA9UZ/G0QntwImdhP2tkbvTaTfN+
WDBX1Lyo5lC8dTB38U9scp6rAcVYb+EJYKqp+m5XEH0mm+6jrmAs2YhzEJJz1wprC6dfN+a+C2Cx
3TD8W/JPB7+sXgXccPjIFucW+c571KfPvDgWR4bSJfB1rvMXvKPpxqvfhMdJzxb2M567tbCS3UjF
wX2gFQCQhdYmnTcZZedhBisFpQwLgwynN24ajzvsja3Jt9DngoDjA97cM3+Axp3L0hzSES1Db2u2
DnwCcVdG882ib3Kt+GLz7KPDku9ZNZ8rVavvuEFyQOraXtCt1C0Ww3ETymIg8WyFm8WLq0vA0X5d
jDg/vFf4LZRVqHJN6702jRYPC9gZpgT6wGO41ZNBdc3sPqq/hn4ud57jgjqRJXGYxvyEg4edbfqy
lFWRs5h9NkhAY8QBisNhO/zo1wpk/y5jvUPaP4vA08SsjyZrDg3rhxK6v2AX0yOhekQ9171m3vKE
iUX9GqO18R25F408tywhBS/4qkDiQKgHa57dV/3/hS3JeLj9J+8ha4xfYnK+HFn+S8f8e+LYZ7di
naGfWRw6JEEOQZFbKBXch8gAIULTj8PUFEp6drmgRovnY0El91g73fzYDvZWjpbYzVH6YECigrw8
4Ti2t8HgXHRAeia/yD78ZwPC3OScvjfEgpsHUvb6w+BjErFR+38OiZV82kKlx2VJDRiRHqMGSeQ3
z9toLA+ZYMft/xfrImHwcUn5I1rCaCEoMYJEhpRshFihRs36Skledlm79bNvZtERZCV9YUJabXkX
ebjvwmtogLcEo1IF7Uc9QVZvvHLYTuENYh9SbYYdMDLfgGJ/m11zLmV9bprxNvkUNBan9C1W7W8B
8budmI1ZzshXAQdgGIhOfeGOO/KZvhLk1JCJL/EQxA9UXXt8Vd9u66Z7pUowA3SuQ6nKNQzrM8ai
I6A5egw8Ch0i1V1klFuWnYkeWXskg4Ykqd7nmQWfsOoRO9pomqIpZ4+zLuOcHwkku9kj25M7tpL6
RWhoKq+wrnik8KHIGeV9OihSKfL8s5FAvc3lUfWQFEpJh0GVaU0Y3nQ/1f6pXuyBQZXprHO3fM4C
eIgedtLHpmBHNjvvecKIktv9U+m6X8lQD7swDJklJHCr+0d9zXF+6MzLVhEDZbyTtkfxEwKDJ0GG
+BmzRBBuUzdjX4+i1toYXSc3Xl6yV0PNhfSB7poFrHX6z8mrkSSw5nojsmOfKUOO6bcvm12BFw2J
CNALs/5qvQa8NW/q1OTo+2vY5zTLPksxXTPwtPHI+K8beNHDXm8cibFfaFfduzDwUYFj9eX9s6cJ
kfw80lULXkI/mNZh7IO4aY3gGIFO3zbDmADJoX00B+pqu/5pybM7SygakHA1E0bFmKqC7egDlAZm
Uc+XWrF8gkF/MWJeVpO83anHJNG75GX4/nudL7ckTzaTyj5klT7aIyrisvmN/H5TF9WlFDDv5sk7
cA9SWvrgTyHDn2FnbrJJ1182jE08Xkz54pUlh/g1mFM+YsSsg7tXNZwSq50HPR7FEYqVEIgVp/Do
1ZRqzz6A9Du9uI23SzHiuTTS1TSf/Cygu7GcvLbYm072mY9g9003P2Bu3cKI2FWp+watnYn6kj9n
ZUmyWnmDrb9fEv9faPaHpZq/I8M6FW62rScLDxRiPeG/JDP2Hcqlpjar9ehH3S6cy6dF0kpzm+g3
TyTsRsNCOFF1r6GNQbHyzsx67INwFWb+ymPD76mtl8SmEh679o7B3FPuTtivXHWdySRAGMzDaRHt
1/gji3yd7ap2+QkmrSFjFAM3U6Qbzr7n1OiYC8PMtDuH1WuGGNjRLs7c6UHZ6i0OaxxL+XPeVOWJ
hiUHWFo2o4mVD831sHHCCetOswtd4tpoOGItpGO8jnpxVPoPMWze1ILjwVTTwcqsDM5VVX2oKS3B
8poHHZd1MlHkfkouSSA7XG/kf5AaxssHsFd0w5NBKIKEr7WScGs9c37BW/9gW+6VbG6Ob1yQXeQo
BsrR+Ctn8ItOy8XBRLh3Qg5AneN95ou4W1Ke0TZjRArq6RyRmHc/oEJC7cwKLaflksysaollnNvR
eZpl9i1LC9F3hLhsaoHRDpjWQDJjhxyy4ZCGnrULMGp8R12P/l5YHfHqC/1Xf5J/TNiebZJujxyv
aw6eLMxDGIDxqWhmEUSzIffQXPWlHDfxAN7and7nvrT2bSUYUvPG4sFHxO07dc+j6R87yGpJUl+R
O6Y7t5x1nLogYBn7qLXM2LFIbCNKrZJYLQ2mhTDV7vqBmM2WGJ2sl795Gv5JZR990f2YOSNMdj0Z
JvQvsmi4DUAdDTJlViZOzyQa4i0ZkI99ae5dtPebvkBtmaH5xDPProizR9EmHKsgPZG7kVxqk2I5
IpxwE8vgLwPg5TZUoDNeetgqeEkJxL1adXPvme6T6BIuXIWJMfc8muOViA/dzAtTOyQAcyhkBQ0D
89DHFSOLkBzsfoL7VvMuk82Kkj8Kw7P0i1cZgTlrXQC6o/9YN/aP7XvBdQkS577LlZ559PdN7Vzd
aal29K6uFQzmVRTQfWf1CR3akkpGHrFfPspuuGQ4/WsyhOTPFI/PWoCAVaVcD5GgWp8hdy+T/N8p
6dUWFPHFfA3LBS8JxTlnbyY51LpRV5ca+rvu+jlYLQak5Ny0r3Wlq5WkGFdCiuvkxB/ppPZh0M3r
ruwfa0Jlzm4+sHH79bjqgxkiZOfj6WgejUD8GrK9OZ7zULkcuyrAPiunn7oVdcLFGb3DkiLEm+po
P9UVYnFnhtfvB3BWpLvv2SxqIJP/q6KAkBq9sW/6+QJh7uL1gJLKHlexGNdEnBwXhJDCh9bWsjRj
OV13XQKwpoIsRJgeA/p2/Jr9YReHEePP5FRiyBYuzDYrFRuiDh+C2NwNQ/6hp4wGNW/uio7217Tx
K+8qTY5Oluzcbxkbz1lhsj0A4DIZtIgg4PmB/FuGZIm7v2Y6/WYGnbeEsKhYPsFxeaSlUm8Nmab3
iMHgojacNgW2wi4jMqTYo7c5Oi6LU9gTsl2t5yDJT1Pl8qZgjD/6A8W+U7Gk8WjE78SQVJyQmG0H
zmAdKBxDzvbZRyJo+UmZHhmNr6QzPAVFfQ4XHO2ZQ7Jn0b+PoUfj0iZkPu+jfznZpKpwSGSrHtki
+FhDcR6ZIqzKLnuAj8hpL7fOgUFWbhB8lwn464QOkKFLmw40XVEYNNyD5cN0QEfihdBaSWaqrcZR
IErx7LfCr0hNHjYIwtj56rNVlOe+Kq+t7WJ49I0eKHZgnfK6vLMYXQsycLc+YTeUod2ldRj4eMyR
nTa9LjZR2TyiWIibv2Kc7khWfLZAVOapwRQ3ovjzcyN9thKbBkXBW1qdaZz4PU0GhzCKDoUH+ibK
0v4cZtoUWt2YRAJSmzgTj5e2dv9kNEh2luYpccqFpB8WXQVvfW7dM4UL2xsy34qIz5X0MUZmxFzV
MtvmFmcEyyRXoWkzYFaCswXQEBOlJjzpvgeMZ+bRJ72HMxvVX+X0HJKLU2w0N/3TcxItvNG7j0R3
SmLKL4cuk5hMhB/FMQNYHS4zfhBG0aXR3kQ9PzX6++j/tXcyo9f0aEIebFSxBltGY7vPUwLRg4nL
jZXnFVMZup4Rx+l0yCt340bByc5Yn3qER3XK7Kjr/nQK5NYmXaeNvmtEPhl70GqSzRWnHlquMd8n
EVljehUhIXZVFfHL2BUPpbT/VVlLmnm7nbDjk9ST4/IaviEUoKsIluOQzRdtLdHfvvP8kyyMN5cw
zP9va8q+WkVSrbHOsmFYlOluuTHsmW5Sd9cb7sWp/LtlBOBVeuPGqd36h3mn/eIlPcCNfHL3wNPq
E60rVIppjy+gSYddOjj+RaUDhK65YIYZdpOZ02Ymfm6ThL29zzxQ1uASwPFZkiOWBfmto6NOsKtP
FHGa/ZX498lpa8RFlWSAW6KFmTQZn+ZCHyuzArEJrBbKRDowFrQXhNexIDTAAYCr4v4lGoIQxiNd
yNYcf4vRz05TInBOlL2xtctsWFuL1W5AIQ1fUVb68JPy0Tj5CJn8VY6xYl8MI8mdtqhoP6DyMkk1
vgWpTB8TmUApAQU8nORYype6o0E6hi327LgOZ7T7qo4OoCqrneMxZchFnJw4lGGMHgfraswMpcEr
cv5uvfnFLlz70CWsowgB+mebkUzVUqmaRU/Ljjj3uH5ww18ASRip2hNxE0rwrgLNd6yVAdRy6u5G
+zhN8dZIU4JptMYPh4a7qgzjuRIf/VS9l8WH/g/QS4/6v+RxDJjI8F6qAGQdgiKmlBqnkJeFdkGC
p/5XM+FPAARn/Gs1vjbi3a1JfRvCL1/P/ktEnGIzoWMpT0Ha/kYEjFvcPazkehWJnVPQnrWHRv9b
jRrDQXPnoQYLQiST3q4oX3poHZ0R7JBDGXjtyvoOz8xIJbzExwxKSxlaO1xT8/gygVHy+j+CYjmb
vCtwNxLd+EjDQFiPlo2A2HualLHP4z/PIonY+XRRDdhWh8Ps6DfN1utCuiFom1obz0pDz4J+/yif
9Qfky1l5+xWX7RnRSU8GSIrIN87Bj/nhqhLvaNotPnxBM8wnXBx1StJDa+mogCvSJfhbSDRbkyf5
NOYk7nZY2M38w0Rbx93J2EuKOH4uFJ1oH71AeJv5irDQeOR5x/EYOmCKis8AcizmIXBlGTpYLcHC
VP7hWCQJliebi8iFk7545GfaLcDYGaSsD2PMafb8gWG09tkcaA2c/lD8ogR0ZnViUcKtebQzT/8A
s9a+MpdxSHuSXXW1qSzbDKEhuOFt1/Abw9dEjI6+fCUJB03xi3LcnulfMgIjd4q9EUJGTddbixHG
N18rrWLdQ+aGcov4dwxolIYUzssXnsgDh4u19sNorxV1+X1cPqZe+chp7QgjlJ2mPg1Nf5z74YDh
4GtK4sNUih13tTMudvBcTcAEylPVlfiCGLt6z30Myut+GTGmyx2fkC+rdxxCvXaWw7QHiJVNvwKc
DtLrXq5h+a5rLjIGuNkp1vpFce0ffxRPXJGSTZdG0To21cPo/PilgU6m2Y4mpOXyZI7XgsEHf47d
mjiFmhOiwoRIw11kNurQoNoPMjCZjh8dWmgVf02V9JzYb4EBHIrqnUS39EkY8N2rhIHLQ8dOZdOW
5DHipUtaZPghACnOv+ZHidnJsH4L/+pmxTqkczNYFnCVsjkMfV/gNsL7WnrNuPYjGp9BneDV+7T5
jvrlNpXYWEQfk666AsK0botf/e0souQahOQ5SM9T3xW7PvhURb2xceQLQhmqItvXZG4p8gF4WLg/
fmvcR+aL/pn6F4gJovP2ZCyDHUZ9y5ggVtxES79dXQlPwfptKKn059CLC0i/D9aHXn/iprZflhje
aSNv5sTEfXnCyGoJ+r4oBPx6Pnb8n1lb7fVfw33Wiwt/iK52Mrd7Gqdkurb6seZuEAYJe8w8pA4M
mZ49UH/jrgKAW78NdbiXTnzhRyxliGeQKJX2VdUhTZ+dfmB9a0EYeMJmRO/9V78PiRVPgK/CRx2P
d1hg9ncZRgC4mZWxTTLBGa2O3rXwLM7MvQlTz5wqnDo8W85Q76el/rXS5TVJ1NccIwV2yJeBoux+
GqR0gjM9dGrZGmX+kMwy2OMcFuRU2gF+Erw0sQfOm/RIswnOZd14J4ZiW42gcYnPMKvlldKDt1rx
Y9GkENaLPj+kuamal6Qw0QGRnuE7zBBK+70L8XRlNP1CEzWpM6IR788JOz3aCvgDzs88oTOs/WOc
8trP9lfqqGsG9LrIUhwQTB8t9UBgxsqxFW1uOF+zBRez/htc9C7G2AJXw1g8SY8TZhGeW6vfEPS+
G9GQeFL9Q+YSn5WXsvFkHlYFLj/Bpxwh9pOTMitzqxcqZKbtzULfgzyvvik48KqL23EeSZZ0a8US
IlrTu/tl8Bkw5xsHc2vRmNbJqKBUGNOXABPP1vQaE90Y9iWyJthKARlPxBnEa2vC0gy18kSi98kk
dHKhV2o6UJJmaGUGcOSal6leLqo3ntmPYb1QZo7DsZ6jw9hGW1XjiWymi2UwqDe6Qz2QrxzIaS+W
Wp5H6pguEeatZHQypwb7E0q8sLl1RvyjekofvZFWNJwRoZ3ymOUoU8xIGF2k3nJeqmS/TPlJ9suT
swCVcsOrDl0vwfs2RgJJhEaej8bcWMDvsroLLsxIb+lgdRY0LQB/eFbLD5cPvcA1CdxgnczqvCzZ
djbhIPp9++QIl/aJmv/hKfm2Y5/xT7+GCHyc3PahdbN7GVkv9dBuTSbFjBJsLEzsFH757AfDsyiG
c4qE3TQYVWBqWnWheYus8ThwK0ESrsuE8F8TzJPZpb+OVZ5l1BBgieqxCstx1xgfPURRdE7uW9Ow
Cpi5qfD3KP5xqanJaGoLsncBkdMXBk+b7UaOvx4B0sFMGqVizjCEbIGg+55T4L9T4N44YP2NMtUu
vaDl+JWem/jNC0NkrW3+GKr22GfqvrOSQ9vaG1M5R247dhzcSlN4Nob20kuEdVg/D2FGx2DEGMFd
20W1lpOnr9KKz4sR+diGk/ISqDoHEUdCVqufZaMomkNgu1+98O+iiBiNpEMmmTIhdGYqw77H5mO4
nF0KbqPtjreqR5HnVgdu1wvcepC3U7vpZL3HMrAaqFqbCOVVM7bnMmMNj0q6wzjJTdQr1pbCYyuc
lONG74IW6Z+tcSLWZ/yrHfPZgJIlFmuPjqVfx6TutJBR17k1Y4eei/MyjQ94oaHTGXn8HswVEId+
H85avNFAucMAMiJvc4jodV+l090cYmFPNYxZOXjNISOuCPs/RBQbFj1jPR+2nlO807De9Un9LcYQ
rCkvfchgAGRlS+5I4SL4KVD5kh3sJjZC3PjOZ+iVpXaN/RiHXYNkj7AfugJYN9KQjBJn9h/dpGv3
SM14dj3S55GHZXgrl/jB8qkcZxd607BtgunRq+trzpNiqTfVVe/ZNB8iF1gkdRpsGv+YjuOzRCqL
Z+JhSF2OKHS2Fm+j6gluOeBj2EITv9877imwx1ObJZdBabm+T7Y90lRv9A+uO2yURWvWSYxTaAnS
OY3qVAT2fvac79lVICrT9IuzMWpONTzMkfsTeEQwDSOAO992eEzs8OoV4k31DO6BC24ZYRy6yn3M
7GmfxP6TiMfzFDIeM83nuA13JGvfgR2kc0AvsUb1N9gM9fUzFBXN72gRGd3kG7OHdWyHqFBh0bWo
U6MZh0t17Nvm4njzLfDk3SLUrY+D14AWcV4Fp4FVe0zSFwNxiUm1Q9gvdZOFKjbGfrcANvQa9Yry
7NTQ3fZUtCaQg9mbc15YItcic/wd98dYWWR04FshQMpVaNyn7K8oajoWRvzFmOFT1rY61BxTBweo
BD/KJyCThRP5tLFJI+tCxC+Dkozej6q/cdv09zJmrkMw10ugVf/gF6vnBID9yjRB1jiZACBUc0AM
6/HYGt25alEczknDpMKVHe5znQDVh9/uHFIGMlvHoYMHudHJJYvMh7t5SutN2BZ/VjP+TEl9wTpK
wso0wNb1/Jki7P8Mha2wnfFHuMLdcLMjTKmL+1RKA5WraJk/O31H2mZLm6+Zlx3NTg+w49Bshwbt
cTNKhjgpGa2mIfutImB9C5dgeYhyg4miqmMqfDW85XltnKOaPaTrgmNfh+eua/Z+3ZF45u7KkMUV
KeR72YOZ6emSObzoZEscCIY54QU717mH4GBM96lgTbBF0+wDmH2gcQzCOwoXPWfiPedMGHpZfkQt
dspSWLelznAr2hCLhYBLQ4PWcsDN2SWs4dnnmB9nwWObVaiKqgruaFc9JHYpEN8tOKvyz2VWvFl+
aO+trmq2UeY9EpQGuMNsV0aV/rOhIYBwUlCO5rajNdIyywaI7tg9ZGHdfp/6c1GIB7szfwqYAZFf
3EUptGOGBOO67skIahlXmC3FRzGfm7A9Y3hE/oZurd2P5Lhv215hfg29C282WjpCj6r+PZDBY4Wk
os+KB/QDd0uZMR3vmhhhlW/8LN30LnkJsetuvbwihlRhcmmIPJWF5pF376L2XYbj3ZVzuOY/3NEp
uBktgd4siXg8rr2BMX5ZPmh+33cmxKKKNKP1MtpYIeNuZ/OJ+xnEKwkNJ0NhLnUgiclIktmL9wEN
yHch2St85FQ87P/qWPyLBya6ea1uLRl4yTD+dpZxX/WN4vEVEY140Io+w0pGBGWOC5JoJA/AX9a3
90FDh8eBkKLMDf7vrca1e0uxjvCdhr38JCn81NgMvOLQ51GExA6adU90/HmG8qaPP8KvX9O8g09C
oNAw0FvOsx2Nom4/jbWB8gFKo2c4R6NrCIWg+KCYoPjArVYLf1swAEqygrEXzUwre3EoM0kfu6fg
Xd5Ifv4Yu/BDekVxUEvFcHViop3TDvOkz8YSvIZT+Z0irAzKgQ5H+jwZHWdoech7aOGVQdwQ3Y3a
cUkcJqOGiY98bDW9SuXiEo4q3zus1fA5jE+Q0mrnJPQdZpsWL0Dj5yZzdtKjLewWGeG87V6NRK46
wTEz540/q+dWTowPysfYIsah6MhuX9r0JTdYLkeoGmD/eaklGaFdhSzeA5giEC0OPmmXju2JPaOj
R8Psd246RPuQmg/d1rzpDfOxa1rdDxgOkbPcJXF1JcngmXyJa5J3DzLMHm2CbFWF0WShCWrMir/f
hCzkc+/IkYQrOJ4cF7eijhwA3L4F2E0dXCy4LBVaXTSCdMqGdLqA7/wMuAadyD+qpXuwzfzbhAIN
0hi+nhWzM0MjNRiXjQwYmXIY+L1c2R5N4oa/JJZeXsQRxbzV3tt8SDMmV1ZrSGT8GPG6d7wqDitO
7XaHjBo1NC2sGwkeQJFVBx1BmgTWoxTTKYmCncGE9WhyTsc/+tKzOHmE6wwZOWeTS4iiFSB9Fgfl
Ln8C8TGPLn1p4SH704gJJz+XSfzjuvgZKjebkYc5NPTwXfU2q+Yw0M12fTw0xFkgCEU8xOcx5+iu
8LKjGdPyB5Vk8ZhbBzrT9OsnpkPkeay6LsQiNOJLkSH40JwITswPr5OB6aca93PFK8ELNictFjT7
KTcogRYF8Mla5LooUpp8zkA+VDUy/0QA0Nhr9oZNYQHf9aP+IA0l/uPozJobRdIo+ouIAJItX7XL
kiXZ8lZ+IWxXOdkh2eHX96GfZmK6psuWIPNb7j1363hIudGEEbjTeIs50n+nWWCpM3gPA27GYshY
+WT4KSl5D0Y//gnMltWrbyIwHx7bqN2y/t9ZDgnifcMaFrFTar51OTKbeMmfm90/bdoWaOWQTBnk
A0/JTcH+VksdKRNj3DhB/BLlwRV7xlPulPxGgQPlc6Qzngom62AL27Wk8nJmHa8nZXI3Gtrc+BoA
fAlu+xDlC8hXIBvhNvRcYmMN7YUH0xqzb9ol/GOkcHLqOgbgDoVj0rSOTSN2Oe8rSENip0GydVi1
o3g6G6K+5oV51xODkjk8jpF/iPzsgFLgjsaTjkOQDEwy666hq0JC32xdQMdBGexajSqzGUjkjfrH
VM0vEb+o6KJTVS86FMxokcOIY0JbOluvPI3ruM43nWjISByH93zmJSEFImnEQYpua1FRdLO6Ag7X
9x41A1YhGMgLl0sp3CgNMIJEl6dqcWeJMNtONRsyNxW3zLCOsRsiM/KPYxKuhJx2lWkabAodzKB4
VCj7WWUlcbyfJsz9SSlGHD3JZXk4y9Qj9YdR1IRiM8kQKS7/ZUIsbvIlIg47iYHVS66CnaibYNP0
80F30wUVbkvql9MjG6lP7CT+Bn78J8uR3hSjcUio4nDYCibxjPRUnDaE3AaQP2oj3iqFnlQlDQt7
6KZba8gSmvzqbnIiOqQlJKkeme8v+OWqFc5WKp99RcHkxMznic9zvCfxdJexYgU9vNZF8CLm/jTC
neSSEiebOlgbzj+PNHrgTNR6iaVXTUs/1kScS9L9yiyEK51tXjLH2vqM8SGvryTarSbH/9pynVX9
Mxtz2K/yHMgAHZC1i3trP4bkonmlhsHpGQOSc5Wd/MFgiVWzOclnj6Yxb96awgQgGyAJH8PyMyEO
bxiTp56GZsnmuQqH3GDyQ4D968j/xyDvN1oGPQF/a1qov0aHabERV8m7mATzqxmU9qVImPCz2CgW
6QWJzhkKwJRVYxX5v/HETLVcrKtu+cbSAfij3zIBAsAGr3o3m/nOz+pb6blsoCBJ0B6hu/H6Z/jY
75D9ia4x35yG91eDOM5HKr1ZPYtqfHDKxN6kYer+qTzqMlXPj7aDjrG0o9PYZm8tiW1r1XME6ABX
vKULeQz9qjrNqWS8xhZk1fjEjVnjEmZhrBgrACq3fWyrZf5LKfwsqO7wCvDLyYJFLd60JY0MT36h
3PxUEc3D6zkCqrCwVRHL2pMnnjQueDeTg2FmLdZ1bBo6mxjUCPK4QcUCApmTgebgmhm990AL9umJ
wQJ8YTFlHjWHZluhsoWJ5M3iVdOneGrce62zVyiGcUtxbs6ypNsXx6RiMtG66Snle8y0+mAtyfSw
mpncDg3sIG4DwZG5bZL6wxmJ1uUcyqCR5vHeq6eaLNwWi7XlA7mdMdNk8jB4yaFK/LcWTniYMZ23
wfJv+gU1bavx1bZnMlgsVQ/PGaclnX6/DZEIu31POKMF3buM//FVPGMDEifTMY8Ia5A8AIh+rsqM
yqRWR2WFIdg3ElcrnZqHIQ3+ddLyWZ3NzMKJDEZt6x1VYV3roHloKxSmYUXIquzrk+xR8CZpNpM/
g1DVHo4WA7BQx0x3w+E3Dwa5T3nPZ5lC+fOeQ5tVCfIEtisN+hnfWOy+NMgA/U9kFB1d0ydUBD0O
CiSoU4Rahl17D2gqSSTtULqaD1zvu06hdjOiaZ1GMKJ7J/7xUeStGpzF40KsqFPJzNMAxQMmJyOj
apV5zc3LzD0TF5x5rvlbk89pJy6OP+8VjdeRHXnA00WDn8aCBdCcPRiSZKBwjq8WqA3+LFo0YmJd
jlZGFMWx63Fs2TlvThu8h1F+m8Jsh/7nZKtoF6flefbRaOazA2e4RoLZif7FjZCxh7XlbdhcZ0Cs
OC58PpPf3Jgqrik65nixS9d5e+xcAtp7Qf5zaV1UFhNFb3L7IJ/NqCL2HjvRY21WGKjr8dF0FAys
pW1MIveFUN19acurVtmlIw8A5ggDgN4DLVawGNsbvCgbnfcBmVQNmYEe2dBN7B6zWN/GzvnNEZ9H
+iKIZEQWw1DDoffnOpTImfsu3BDksV6SuuKqulel5NZcnJtBTGqxJf+43Uebs5d1B/agWMPVq0FN
UtfABUZ/T1jQKZ7FOk9GRsrqFdXkZgjq9zHJT/kYJPuhJryx+5f3XBzLMW7/m6jkPMVio7J5XYry
3DEv9VlYzHmyimM4FFrWX25oHmoz3UqZH8hnBwZideQ45QJqARHhhc+E10CaZSB7A11FjUyID9gR
6xFzkF5lJf9zWSyJC970q0vU9k2eXGamVDI1PgMXwumC++bp2Nr5smgLr0qpG5X6vTCYNzA2xo9r
Za8WC01Sl57q5TkSmKHJJEzTck2i6bfGav7GqPTVinjhfQ8mi239YLU6ddjBZncZ3VOwqACQCBI/
o0V8jLrFQ5JAJIkHq6ueGP8L1Niw9AEHdmCGHVYNwdxsQKg8aafZV35+9tT8m2EtY6tpsIgIqKeJ
OQtS940T3NfpdmAjLKfosnyWUSXPY6S2U/uqFZlbaCuBjD1lMzktXXQr5gncigV9b6lPstwCEjCw
NUBLinmyv8mpGndNVP6mYc5bSOxux1aUYKgu+XEWgSanZFgDgUn+IE09lcrZ+hT6S1NvRcZGWKyp
iFwhWXxvLtp/HJoqY6CNZk+3p24y3lGJbP0a07FGViRIuDRmpjZ980DE6Q6j4RtckYNlhigT8Dbi
0ixbQJ9oXqGpO5flgZwKjOLUZLlh7odB/kurhj0wE4VIPOcS1UMMip+PJorkvmlt9MQ4ilLsgsPk
n8Zk3PGG/S16xfVPZ5MTHuz5JuF5CO5WoB7QLfGg9LmFJWxxaDOtbIyGPcLk3CMjejYCDZ5Hy56O
3WLJWvpAj0KTkYlk2xBNGo0q8ChUZpsOCxov934SxWdhcnZ5lXFF3fLWwV3Y5FMdnyF2xxj09X72
JQqdYJ43Kreep6q4DOBdB7JNXOCXNp7DNYNRaAU2PB8EWFYWA9T1DQ5EFHhrh9z0DZGt7qF3SHuv
LRSEKCc/rSl8bM2I0XdZmE8RYBWkVWSGFMD/qdyvoGvJkjCLcOP49WsBFsuEKdy+9gyhfX5aLFm4
l4bHJpXrsBziP0gYkKyiVIhQR6xc26P358B2l6OhBVVXOfexQPY8+lCBi3ePsAbilulvgGsgB2Jp
vmECzzpMsEwp1TU1X8aQXIpx2JL5dkuYO/GaYNdIr5FCylUyPLSz76oh7z3DW29mySFJyq9ssp4V
Cggk8+zBlyF47S9ji+GuchZ3HI6vTt1B9/TPlTcxa0PIwFmUTHLHB7ZP7X81pXwrig/cCcyZSRrm
X3/Q0j7P4w9kwFVhvkijBYz0O8fNZnLCV02QC432xYpDipOaAaV64xDZ42XAvu8+igCCLFMo1h/R
qpxqUuj9bc5KNuWJrAWtfHgWGPmX1iuogAyiF3GCYTEzvA2jeyoLqI2qH3Zhc4cWBaVXRZci0jcU
kez9S1TJGEHGXrzIWrK9dw7LJ4Jy7iHjLXOhfrrzvGu4+lg/0FTydQ4xupsRrE6EjGtto8deJ5W3
UMKZGjDN2GW+8YZL89qhg6I/x9fsnsPEWNgJnEyGz4/KSIGBlM/HLRoUEsVnEzd/rQCLZ2WARATz
/CChfJyCoGR/qby9Dslrt0nERYyeB8aO2fijjsyHsCEuoSdUuaxfsdQyQAgOgJGgErtP/uid3QK0
Yz7H+V7M9Wdqevp11qR9eyaeMyroDDgLs2Y7BueiG3vDoXcobPb3de33a27zHyDGnzUbaxyx4pq6
NrEpJOg1iTohQr86RfamW69Z2cnEtL3t9LZyjccE26IGDsU0l+H16IdroxXM/0KOSdUke+7TTZlV
u9bzzL0dcsjikhNdXe3csKJo5QvzSlGBLa//BMr6ApO6HZUk6Eg+JeEQYEmfVk3W791i2KMQX8O5
YWGHo87uXwWelhiIXpNUN9EhDDFok8NzQDatH1kPRTEeG3iHPApsqgaa2XR+ZKu+1qTcNvw7MpSm
jd1/MCXeVxXJOLavXqJsfHTpAoKGXJzF7R6eizA8dMtFZaD808Yp8oejxsDII5nAfXNk+mXP76ZG
4tbbdFblDiXRShFuEWmGjepTOenfYkx+MTysCHsmYLZMl4Oweg+y5e0joxNnVHKtEcN6cQNLxnxI
cxYMvfPlxQssMtJ40jJshpBR821ZhZiwG0wKXLnbOcuujTmxrieEvGGa36VQKKDjWEeCG0eyfnof
gR0QGzP5amxQkgY1/1REJ7wHp8ZVP8o1dp1GRZ5iwGoHIqmLlrJ6OrfVeK1C8+jig9UQCNYZe3gO
3zM9FlkDrbtNqX/HPLtZHEBRl74NvB2rwE8uqre/CMcKVy3HYV7DK0smNPSkC6V8NPV3B2hr8VfQ
6ND0Zo6ZL9EoL5z3fMlSR7BCwBV2XNtI2w49IBqXv67u3dvy6DOSfcJUQw44mgwCzdZFZb0KwnXm
STGnBT/ALtyKzWEr/JjYkrrZdsJ+tXJxmOeOM4sIEbMgfaPQ01dlz6T59U8uWr1lDszob1r3PAgr
b1lWMgx9Ttrkt+JL22AftlZBkL2oBj8eYA9mAPwsvtsQm8b+Z9WxWda1+B1yHqCyQCzKUPclcZG0
9wu9r9e0rigVPSJBIv+EvhxfO4Nw6p1Ad6gS8HawsMnWBtvQqbe+UkywC59UZfq3DQhpZYHltgKA
NcEpfoeDN9iNs3yI2TqPbJZDL2abIqtXC38kFEjHNz9aw9t2yv4VTvTrEm94hEp59kec66VmIrsc
8ADmsZcPGx10jwkxKEY9HjDzkvwzNPsiqx8Isbe3IOo6c8nzcr9zH5dGge7Zjxxm8rxPVkeJPGhQ
LwiXly9jsp7Y97H3AH2fgHuSM4ULq9+EhIBgdv/GGaTCpZ2gU9sDuDqSd8fbav/4xvBHVsG+XmLv
8xooHYWdTv70SbtNWc+0KtzaoXMZs+nNcuUG6fbDMjWVuIrMrqWlCPmAW5OcKXr/wpHclykVQMMr
YuxlImG9FBzCykHHrl35qHP1NNveK6i2fdQy2Rud4h1bCl+aO2d0ocX7hP+P8e+ZrfgppHQM4B3j
YQahQkq4mSNHHToKm7j98Acn29ldgXKNW2oYMlQ2iWls7Mj9mvQEDCocYDKn12AqriH73qEl5dPk
XQlys3kpg4zCxfYOSTfs2Vu6LEXRaQnyb/RkvmhidzO+0J3vYL9D27olQVAC4ePPdfBNYMYySwvr
15i/vIW4nPvtsI+act47jDRwiDR8mcNAKQTDb9LnxLERl7jzz1I2Mu66BFxccqwAOzdPSDluxCT+
uIZcB3H+Yxv6SrMomuyHoI53xw22ZZS/at2FOz0OzdGIuluio9s0sWHRA/mLBQR0Qz4EDSnJzQhU
nC79o3dxNSUgo4Z6UXOOVxwVBx+b28rtjG/CgWi2XGYis0YN2LPph8zRFs7Gbps7pB/SVuzxoDP1
Z/DAZcYVMS3GP1vqg+iqo1XnLvjHOYRDGO/ChT7RVP0Sf06mK+wrmDkEdbZF9RXrNFu108St2X1b
YfDUsA9ZhQU5tCn8UhRPpEdpxM9+pl7ICGjXI5ZJo2UAbfUtYtTQePZY2izlI8NU5w/W4m1oaQ6z
ADZxgUK9GNQfdyFApcGIGz0C/2mcLLO5KDHel9c+cpI/OnRvYeBsBy/mFsFN50pAKamWjJW+jRTo
YYyjtw6LP6Y3fQ0xPYKInyy8VSiUWCZbxEsffAvA4sS8wpbiEzb7z5IGu7xedURu2EDzYKX7pZFa
GpiSlnjXhO4fg4yZUuDMjAJeUfqp/SB5LeuQDA0EA5dw8EHocXdAxp5eVcOxQ5hsgGQGWmxdnQTC
bBxd8Q2TzUly74q8ZVzIA4aALQBVTxSnhdwfXd3K6RFh8p+pycDN7VOakuoYtMFvODHN6Xg4XFLq
Otd6DOPiZTTrP0bu7Z0u57F2uTGDcW+GI9Fx7VsmsiPL6nrtiUKcR+R/UITxkU8QDmjtme/XOWjB
qkMdGaTGJvWaZ6voXumPnmtIfGYOyCReBPi8Jh6bjPT/oXG87Ysc5I1jjHD/WLDVPMLETwcIpTSx
7LXxYLjBici67mDq+pZ5Krt6DP4jgVSSkMq1rTBOQALEEGvXqxS21hI3HPXgPJpInPEf+8CIOszG
5LWul2Myx5jmk00dp/2FMfRLmRF8KQveBSuQe6SveyCup8qyvszRv5hmybSuZY5SCzzAo757fKoK
t/Ui3HEIvGrfafo5pDsL/lqCppT53s0mtAcVC4jaqPwK/eLktRH9e1k+t4wIg1nBoG+5OtFORfa/
zrf/LaVn7YQX20ANGNaQ3Sz1YJb9X6sB5V8yrB8cRZCZPth56R+NtObpyf76LfHUUYblMrd5ZeoN
TKgfocUfGZs+jI7hBlrmr+3kX1YIrp+3EYEN03lDsBCkqxwGDwmGXLU+F81yqKOx+oVMiCMY4ii0
DPt1Ka3G3Ht0FwkRaC+cMu621N7GD2nlSxwWnUgecyl3aqqODPOHFWE4JDWmIHuTyWKrbtsPzAmB
Iy/xYgR5I89beQLp5aip5NuWDaGdti+9i3jR6V/NsLmSy3tYHuBO2oxGKSXdgUOKEFJhu3qTSF6T
pp/AR5jBJmiaj6Grf5TI/g4dRgTTg1Jldme56ICMMY7PmWjPABhxlpEbw4AUARx9b9RTr5e2+9cy
qY8THX8DouJHq4P33GOpbU4atUoADpwPrmeOwoJfATRkMlJylK4FGbMrZ5rZqsi75eV3vwuQNSvv
qTOR4/bNCDsJkadEAr92OIiLgTTkcrr5wA8jN0PMFz2IKTtxHsP+FuGzA/9u7TptyQkm7x0TsZwA
kk1oJHuvmVGcJBdZDrc5opUObfXeOQORKuyUQJjUbyhqX7AwXfNqPCU9WhrPmRhdo0WuHQ64cDoa
tVZocJGIZRH1ihMZbw3UoFXstZ/o8sHgDw4C0mFvLwkrbXCuqDJCqAhL3Wiw3C0TfLBZ+4dnBRUO
AYHsAuYUHkxhdljSxI35+XsqsQFObk1cdJhex94n3h25YWbcU4SwTmEChLAIM+3WUy6eeiRQKrLG
bdH4UD1M/m9lj7uJVHRWfBXqvIENwWKPFNuUjn4T+/YrMpAQ+hoVbdjL7kTwZHcI7OlkSfd7gpc5
eIx4O0xXNS/n2KFcTNpXN2WhObQpIFQ1PjEcfy97ojSsDJXYmDUs+G1nX4TlhwbsFHmMNgI4/9B8
1uDM19MQsaZgT8dE41EM/pecyyuSLsBFvnhZfqsGhekqdTX655A0C8FSLXlsA8n0MFt0HQ8+n8Nq
QP65cobpMEXWEYlLtYo1OI25uiJ7D0hQk5t4Tm+NFV0WaZztR5emYRJNoYDN5qRMi+Aqd8oONZAJ
FARU7cWiC+ZHOum6fjEBDHF0Ep9AnEPB92eZ9g/v1TEbjduyomjgZGiEBHJidWlADK0TCuM2CW72
cg/0n7IYn81uvnrTJCH5QUFIijcTkzE0i6tVycdxioig4HAo7HShxuLepn5gDSXv3PEHrOEktGef
PtIvMx52DF5vWFAR/8RncwzgwRDQxeJkJNdgGcstjS3DkFPX5LeCYWPBGb2c1WGNec8evodePTho
zrBXbadF2ThlPyJItr2cN1Fa3Awf/14OhZ9R4qeMMgQHyn9NE0bgevlKcPDd9Yzlx08ZUIQQaKQ2
DmqujsJtdj4lRe6bx6HNgeblmCc5Km1ursp2Of2qW1G5L24bfHSV/l3OyI6R4DJlZcV7bhExibol
mYKVmy9AtER0xFLZl0BGT6N2D0OFKF+NaKNs/9l0w+9wKO91o75NW7B953kSpTzkzuCsfZmnwCNA
O/R1Tz5WH7A+gB+U6Bxskn3h8WXghDte9GRstRgtcGPcPMb87GTBKi5VwlDphs102+3KPD9WJsVT
0gED0E34uLSdThyWW6XNs9mxAl8yqGwrQKWEXxZfM7dMSohTDGcAgsCT6eunLKNRVNaJd40DJVab
WMDobIS9w8aIjYU5QVR4/5wRSujyT4Ik3YVG8G+OaaNdNRylDq4R33A5clcgl7l7bfCQh9Fbhbm+
6ASqL2gho/nISONhctKjnbGVw0FgsuFilnFY/pnDxqqfkI14ai8HrMfNfCzQD/uiew0c+TZyYFBj
v/QlhXBGSRhq+lVpvPXLTKIvv9X8ZRRYfnzFEkZfqy65Jmw35tT7IReb/9+jXcqQ1Bts4cp8nrxp
FzMiA9bBb4P4XpojYWf4LVGCYJqOuNqB2hXs3dTQn2cKpTRi5YAYpuHxmBlHWgWON0ZYpvSoqutT
E5dPuvYvrjcD7hXHJR92eR0ZhOzTTlyyzgSWuVyKLr9WekEbBMY0t85Qc88pMV5gyZNtxQuFdhzj
XZeISz9k9xLn4QrwKHGfrb4Xdvi4dELB2O+0R0CB6W5Y6XwW4MJGTgauqLci9FdmxUZzSPUtIGk3
isN32CGkeYTPrd8/BfwLQJLfx3pxusHyXOnlQYoihZOUlIBQxpcIJMvSjRT1+DMX43dL3esvj3nd
vTKQJkUBQEzVlhTWybmicmII8eMkFo4rP997XvYRV+xlInFqhoFsMPfWt0jldHerocSg3N0ahCf0
eBvLrNsGiT4ZPr9jJMudJqgGrZW3ZRuEIdIMHsKplghx6+dUcBeatA2eBSnAJX4atnyPiH6uCQVn
MPXVtOKNIRpjdg77aWjvFrZVUBzxc8moijOVh6IAeFFVz+j2QMUaoLMZ15j+aSmgi9p8mNrxXDek
JNgaWAn22NUEXT9rxpc4G76aBNm451rFgxsH/5cV/yacir4gWyTlbXHt4dzhgKRO4LMorUezohMf
Oj09VJlFZ8vPJbl6lQM0zrLPkzGczLZ7k3rYBzE0U24AslL4rt3UPRb80MuDLFr1nM0Jd+X8txfZ
TtoKOY/u3pcfNub1czszZ4rLqgCHLq4BcQiq8EtrrFUh8sKgyOk1oCWu8H3t/vddqjbDDu2oDxGr
y6j0T2eJbeY077ZFjrVRN+VjrNKI5qQYjrn0vqdGMxYYCCx2u9OARE0b/SP15kNTU8C4c/mGoGLf
LDi1or1yxuGKGHCrM+OFstxXj9KNL66hkdw0wGcNTEtb0BQjhVo7UO/EP8i+uL7ai3T9jzk2wOTU
5Xr21b8u9dmutUCe/OnQ2rRTS/cbF8a6EMGD7dgHO2Irqsudrcd7E0sO6ZGeclpUE5Yhz40OtqLD
fzZXNg0v0dvs3epbkWMaLNDbuKq8z2P00HTlR6m7j6JujNUYdUD+LGGzjG6LSztHKYhth/Vip55i
q7yzgGOGMHx4rnlLA1SAkOkfozG/xq3/0gFgoUm3UV7wLvWuvjeFWpLOmt9MOvskwB8Xot6Uju/v
C8C4CbmZGxNv7C5szSeTQFp7RnGM4IYxvlHeGpf6BuAccvIyh27fHkjWiTez49AR526wsT2GolWW
jLhHQchZYYwPeSTTAHbbMIt91xQHalMCBylm6urao5UiwqV5nFKy9EZzg5EJkJ/4tKfsHAkQLU6F
zmBsmRz5TDfmYHhB6+g+iUrYrH4q6t92fohRJGN9UyfbY0GqDfsaogrN4G92knWxQhE/W3G2Bgv8
7SPd7LrwA3souhE2MqVTPPame3a5ekYWtYFM+S7nq9uwNqxKgid7ajE0c/D2o+eaA6GZ/RfCTI9+
jXh/4qRlf0gIo/PQm/ae7fNniG6M+Iy9OXCNpgNlKsF6yK9EuyFn8tyl7bafUTNLzpAOaBY0AnBC
QNYK9ComyHUTfIDjYKUdzDbfiYpzqZjrazvTyQRj/Ku18VIF6VkLs2C6hRCA3UNojiRKZgAHbZhT
OMOGwoFpRIk+8s4gu6utVeJH8FsMe28ysxhydhCK0ATyDiNUimlLknSERYBDk7M4n3HvTV+Fg3bO
SBYxBz/SyrIgMsH5Mhr7NvA2E7PwGliReoyN2l/5dndR8J2wMLndzocW5CY21GNywFkEZI7z7HIr
KTfE55C9+Z7/t5C0x5S0fZpUsD34dqrRB2w/3Mqku7pugUignk7C1ruumwhXRuvnRtukVWS1lTA7
RN/g2hTsO405is44vC/ZtICxOlaXsUbzJv+vQgbBgVU59r2s07s/DMz6XSZsjsYR0uUzqZXQUf8/
QEVungdhvusBhZ4zcm71jVucmNU9Gqn6sVua4lgxvLNNgO0xM7ZMWrvGJqqnHrCTpgC31l6EUUtN
elw0AtGNw2DYeKKhxYrezbi4ek70UOfiGy0DQooOg7BjKvUw6LrdYyXdmNJnZg499ZIQUE5+dAtU
CVIi7uO89faqIDaTiXu5LUCF3UZTBBcH8wADMFRY+zJrFiBGlO/6gvYCE85dcOw1rv3qtOYXixOM
JKlVbYXg0GCPeo8zO8DFabGkH+GlImQ6tCW8+RkMg2T2VuJwr+U2somuhfa/1VH1GtfeNSvrG15I
l/cPneiUtA9O7j03/Aa9WXGGTgePVyUlHKLz0R6RRBRMMDaUvRWjvRlkxtDQPC6bw9ax9ygOHiXO
azWMV+h1T8CEF0VriT0Bm0hOaLnCepxYQEgJISpR5qKpEAoTEnJC/BHwkBDGEXlevHVcuZuSwYJn
+DtTuhsj1neqlR+Ggt8MFnnzi8UmlzHwnkb5bmKiXXsApIH2g4Osu2CXG/G3MoslOKJkOa2+EP2f
IkAsmC29xyFxthWe3LxlthG14iSQs+dhcnbSDJPf+Bbo8ujSEWNhJR7EZJdQk64jeCF60/+ZrSpn
bSG/pS7fQ2E/esP8kfMX5I6VbslZJXouAOdLtRaN8tFhbjiydmpS5wZFbF+FDphrA3XSdEapxm4e
8WfZwtj2bV1jP6cehTZS8upVWUDZ79guG5/xxJJsHWfdC7/PKZ+z5z5r3shxffDrieAbzmJp5T9Q
vLmJvQdRq1PV1zdoIoBsg/yYsHF58h3UMvUkXUp0uHc2v7fZVJLJP+tCjFk570G6R2J+qL3iNHUz
LWxTMaRm5MmA0NlxZ38IhJVpbrzNM/DRcVwSo4p4PMk5/bDbsN2KPrpHQXxsvPEp9JynTkynsMOB
ZUgmoaUmAnE0iLqQJoKTYLgUbnqsup4w0YHY67HE62batoKvLVELLSrBCcwSRmuDAEfUSMuXXmwy
R0fHJPHOwul2VVw8NQF+dLs3/4bzeJCV+ykk2+iqpY9H8HCPx+TdJjK3tlmgVUP74g6SMWjufA2m
eTSIRhej/88qu4vR+j+Dme9Ttz5PZUv0C9t8FgQ3DS5q7YB5ewyqwKQcq68u634eXBKB8jTCQqzM
49j4O7uo7V3ZT2zJ8zE7D+ihe+3dVdKdZ00XOpX548LPVG51nMv84KUxlFmRbBZ0qZHYd88gzMLq
PcLFOb9V6DL8RSSN+u/Fztsf/ETVOrK8n1IiZCiBigDu2Xmhe61I1pI+06dIeLB7wh8nG/6VNl1H
I4fXnJJL5qa/hzGTbDNJHxwn8d/KHzji+2evIpYlRcHYQSJCcR0c2t45FxHVcuEsGEL1NZQRzmOW
S2X/xGjvbyVCY53q6qsYkVta5AgpT6Wv9VDRobEhJBaTT8pVzNQqezvkfgo7haG62y9zz6B8jx3v
6LosnwJHHZCUh8uG8nngQ9R2f3BE91DL0NgQtYR0RACarOoPvGGvPa4UUH8VRDtzPtiQFhbX5Eab
eArXEsBF0XJtyjZ5LzLnMWtiASKhgipkFCeXjxsj5MmrPTxpU/At53YvKohOaqJRjQBt1lb95FKs
oslJkZI3HGZKvpdxoO6xXf3tQvfRH9rPtnKuds7EKQfQtCu76f8PxlUoS9op/phb/dPiazL8/jjI
/pOww6PVTBcugg3HyT7lE2zzDEADOvdLCTXJAfj8IQr/lg8ZfsS8Awxm/4QxWXPBcCpjVky5vjo5
lNTKvcyu89cyYOyGcXvylpjYvPyL/B+XU1UeupwSmkSvk2X5bM/K+k0JMrEJetrZGEfGwv/x7BmA
knY/pcnQGibSbigJ7gBGehPLH5EoLaf0X4N5Bz8s8EI9RMM2q4e3WS7K/3p8QE+6tsb+NfHb44wo
PcpL9CTjuk6IOEHSQQWUc5T2/jxs7Sm5gzQUq5pJKzNTRqUR6nJf+ksIeLCeahBMJi93z7i8Kp/G
oXte/gCwrRe0XMQQoLhkHbkpOFzDQG+7xDtEfXefpXrwZbRlJxNuohZyaRJZ1FAxGX7IrljaaONd
pBOoVwjTSAacaFl44qtAN7dXKLecooHG5CIAx2DJzKxXL9wVYBId5aPXilFaIysU1s7xitLZ6sAw
UwLxpircGu4Eoz+xiE1zMyveK5xQxjuJCYn7BwlSniPUTfMUHA3cbMPZcnjG5YvV+m14xSpI39qH
kV8QHpclqmIUZMrk2vnmMjdAhx5HJ5COS9tLhK36myKdEXyeYeIaMOQGr7o3ZezkZx8JCypJFc/a
5AUj7w1nfl2RPcZK3cfO7aSNjLjYHJ8NR5+24wbvDmMsDn6doqGZ7XRjkhqX4Q1XZfUYDrYsN3VD
I7sxjBz9ifbx6W7+I+k8luNm0iX6RIiAL2DbDm3prTYIkuIPW3AF//RzSrO4MTcmRqLYDVR9JvNk
PM75cG4z38y+WrsphcZyeCwOimTpw6e45EP8OyQ+FGXcHdq2HMeVQWR80SRaPBRWDG12ZTnl/V2y
BOhX3Yx+jdW7m4trHMztK6xd1/1xU6vwvjwzbZaLHXsx3v1mrAQpQAmMP2LWHC1lbFUxby2kmsh5
p9kuQJsUEy6aif3lC9FeHneHNSJgSqZQiDMAfGEQjOebwTG3k9Figt/JZFmA0w78dnlmzogH4IfP
x8qqeaJpxwP1GMetE38GVQfti2nQgKC2YUndkaWL9A09D5tInhCiYkrGD13DyVQVFd7Uyhhb7lPQ
O8UGRgWp7EVlwKXaC5/B4G+dVuG8833HtQ5j0lBhh1ge3ecew3LFcFuFmP26EsxptFhZQJ5xnVQM
KZE4FD9jYkg0DaE9IEAEKiHa8K4oDD4iv0xNgykybDEYZMoLGH2Wff8qTOVNd11jzOGVDWnGoz22
hbVuvYDfUqNxeyP+VIniyfhaApan7bZtSa7/yShANhNvYtolos33fdYr2DQB38XY4LJQBkdIUZY6
a1cWBt7nxQOx8NCUuMh+Gij0rJOTxdJaqNAzVwvznJ9U3Agzepi+0DBBaf7acYyMY5sU+mGLRACo
DC4Sa0rcCLOaE9AVhsePzMCvd2QKbBeDESNrNzn5xo/tjJZ37RCBNNMzvEuxNHqz7GCSdW2C3V/X
ofJsTBGLMMePceB8f++V62OMUoVByKpK+ICwus3mZNi70nKJ4dm2itoOA4tdrya/ao4v3uCpqRv7
xV+sXj2twRh2M5JCf1Z3eGGN5NWsgdwceYdnYMgJRJoYxSQbx9nbSYePGhyXtCjgKaFSsYqNM3Ur
Kk08WhUHdFADRZnIgmmb8E+GEXnFZJ1O8T0O8ap762VtoTnorW5pn0QS2sGX2w9dTyVJGBwyn9W0
ck13S81a/ck7xg7f8zooohZsbs7p4NnVYC+slpGf/SRY2oI3K21k/kFBb00PSNfbOD5TqOMpTVKh
WI5NvV0a/JEZAavaDF6chNDiepf95pwVXRUeRBaa4/PiOTatM6fV4nb7OIjljE6DeXlK5APqjILB
b0bS+GmYIJcOtCwt1nkmyPzxAXiiqQq4al0S1+z55yocX4d4dvvHomJ25lBtkYNIkl8/226Is6Z2
SVrMjBHv2iZPV8m8vR8ZixWkPpqFTeaaYwMV2aHcSLUTk7MmgTDsof8bdyWCZTBnbZFK7ICKDe8b
UkdnepzsxdNcZcR0ARNzy3CYDUPXqoyPYLaGOIpJsdff+FQ5c3HODX4X0k+aeoRUxRGimTQgtpTh
PfQiTBr0cKhrIdXZSqn31ATnhnMXLKb4kYlvThgVEs8hPysxc5Ud6Ok4+UnHrSagLma7xIwvQgnO
A1HIaHUTMTS5k1nGSZUWNpF9MLQwyiHpMTU6Mq9IldLb7L5l2JgHArm1t2CI7VPXVT99McXVQ2+O
AkWZbbozElrp4ZoOtxw6ffXS5N5SPRF3VSztqVZNy/B50ZSpxTUVY5gkrKr7igkOYMG5HYR/6THR
YvINAivA9BSHLsvVjaX81e8IWwjcHq5nbUKNRL+XMwgx3AH+6aFzi1T3pVamc6npERt8Dk5n+7HE
Sg3SkjAZFvGLtXcthu2C8yAHFQ/kcOwjVnjs3n1njGP2wQaTYj2JzmfxiN/KhKoyl2lCmmDbF8sY
KdpTrsfVrN3e28ALd6hxW64VvXnMBW7yjdXZhgfysklVIHd9YpkmSq92ge9ybIjG9ZZDscTCa+4m
kZQ016P0vKTZzoO5NO2uRdkwLZGRTeHwO2NpEMzrsZfly7M5zyhxLs7oA6N+MNK6K9tL7Iik7g6q
ZAB0KzoTe06kSKby/oMtZnrWBQ3ZlAGaDgzPlbfW8gKPYJgZYNGht2UWWPvV8quK8XwKcUYn49pJ
mbQPbRsvcMAPIfayakS35sPzRyE5DczkKA7Wnn8zJWBDLzUEDkwhCKe5+W0ANBZ3GNPn4Gk2GpSu
4HMoIdicGNMQO5HluSkdtY28dsweR9JyeOdWbR8dLeyjckxiB3VdLpRRDJHN2Z4wBAzzgOIdwhXS
2g0r7zTHQIBweal3o6269L/UnZKUAYjKGsZZMsF0xRitaqUtthhYE2NgAjNmig1cVzsshTo1A+bb
s/0skgc1lBVKz9o2m6nc+a1RVx56x5JHvDBIX4FsP06kr6KikLBtQwoCN5I1oT4ZEaKt2dwBncqy
PdxyRZNA1izQ8Dy0nPlr7tNu+C7giOq0FJ/6Cx5AtvYg8sWS5upDijpZf3FDxTp3SaWzEUQIA1ir
A43CJNmwisYf+Z9pB6o6iWnBqrxzfKgfNSdY1Rjvc12RIMO0pKxh0IcNtqvQAFttHUqFD/s8JqvX
Yb4w4DqvbZJ4P1ZISM4ejEMAsMslL2T2gwSKA893U2UPmelJ8x23woIJko39aj+lduUs4qTiHGIG
RjVr6IgWnjFez5GBX7GJuqGviZen4Os5ir2xFvU9sso0/sNBAsKHIMVShd8O+0FMQ2LJfrveGHsM
nrzi3nrx2X50wV9sCDErMYisZM2gNC5jGFelCJv0LWuGAZhS5fvBRJain5gTegzDzVWKXXdRGNfa
oeyyxzZOs/W791s3WCNMR5YrMHlZuMl3MJZT1hR23DjuPTr1rBz3VHA1klSQ5jaxs2k6DUwIFKBG
4sGbGCvD4CmE0R1Drv5oJmy/jFM8yxo5Rzq2ffxfhmBA2JuRwxD4GxMyJ2UmHsTToWmH3slOSdd4
YjxSDziGuXUhl/e3KmOLsutbGEjlCXOsEg82NN7xszVbQZ5tkSXTm2HCpCNJ2J7GVO4dJQSK+bAd
g9e4AmL6J8/chBsJ91xC/G8jBWghxuJ1zcUNtmcIfsLJSgqEhiEjVWovaKjsjHEHcZKRjtq6jJdl
/M8K5Ne5kPceNsv6Pe+s3nKZX+i57zZbLEHomqC8SMFjrcVgUHrgCknCLf/B8hlJ4RJwQKAYM4gJ
CyfWhPQ2g2nOzzO8UE7/Jq7i/Jmgp1k0LK2XQSHCtbxW1PtaeHL8S7mVZB/Syqv1e8AqhKCvFiHP
GZO2xFFXEN5p7BDbmRvChN0WoIs6LWVMQGcekKnJ4phBF8nDNuFgy6eBr9D2gUmyLGf8v+ZeIsGV
wv1BjuxVcniw6OYEAjozde0vSlZb/hd3QK5gkvOiz0iqEzPGvjZgZGQxyWK2R7A18Z0UTkTB6Y6/
+YgmaGSozSf1uTqtOjiIRkGfE/NofXrsLDp6sjYM2aLMONbdN8MSdHxbK/YKBNQpyBSYPwMWw4DT
KywarKolXAZIsEPdyPiO77otyy0J3zHLKn9eZPWbM20EPkEpwYxotE0H6e+azXbDUGUJLXrLGVkm
b8XCZ4lmEkdwkJHz29mrPC9yDfpz4ADlenDhnOBDSiQioLvUWMDKTM5qYknP6dKXnu6ubrz2ZKGs
h//o2hRn+F4Ne7TPg9822qM+uwzGwcHICtJO2ldSe4n8BZuEXfY8Njs+icn/4n5JCBU2F+kOt3L1
XexGcVXobzl34yUbATjl0NFQLdCNKPByJRi8LE6aX18ZMfbawdKpe66s6oQNGR45/EhZsGgLYpaF
dbtpMlWVFgUZZYx/mUHrtPnFLngiEa87bELxX1eop76TAPYPWUhu6rfffLzTiJeBGWpxTpNkBWnj
4quEi8DmvI8HnlKbzuDAb8NrwCtPCK6/559mFndlWzROcKxHHKavAbZzDJxtH1jOn6XwTWoyJXIL
guec2ylzl2ricLcabLPbXMXLfQJTJ1Wg0zoE3YQzolQi+T4lEi4IQgYfR9mBPm83AUoInWdug0x+
nWg0V/p2SHZhDXNqSQyPVAdCzRi/KATDy7WqyeaCEaFiRJGov6uqfwQUEpATYTHn5wlnTpqEF9fP
8zRalBssv00gNO2BNy0Pj0XW5AHq42TOi/rsx6Zv3nzVAXnaMlucciBjbHZlvJFKjsZfLNcmB2Cd
5i7hOXQrNeiVmIgIHNt5jkZ5M9bp5CCzdvjxmBygL96BPqcE9FN61Ic8GePqMWVQNX/hjNetTTz5
JlGJIqvXhdKexNHgm0CJsX9k/9G0xK3KRZa7pMvQJm74Iop8ZldVVuHf0ZYDVimWKraEWzwy5nlo
uEocoacrQ/LbTG3mfswj6IkFa/o4LZ/oTuPgtfDWXqBIaExf+nzsSevfk/g7i8+lytQCxIUqv3M/
OTFjOAP0ZI4/MHySiQoBOIYsRTxnBE27EQQ2zj+FX9Ce3gjkWRvkvIsIp1/OHkLSoAjmyU85xRkF
VeDFhWieCXtI3b9j7LYlCRrGSEMeJIFp3odKBKMBGTJIyGuvTLfpTKb6SPDhHxXeqDUpoF+0fRvs
P2OeFVWQoIgaQBT0prMqig1DcXmiFCMJeyO80swZ6Hn+LNNtby2SOzsVZotQrTSTqX3O6VkLPs4D
+zFyQIKQKPQYcXHiMPB+7ewhm4Cne0DyPwyXBf+EGbzs2ySqDaus7904z5vHriuXNkrNVEFjqUd4
VFRobg0Ke2H3f5NNp7CSzMifcfMVeBPbn5bLNr/Djt2YVIF1ay0Pru3nLA+Y6qmOtE3SNlDIlKhW
CHu1Gzd5ZHPie/8ZST9kghyngL4KfVc1Te2+tlx/bnZJjwOEwZYyJFnhrKtZd+/MhpsCB+RUIuaW
Q2mmlz5J7RQDb4pbk8y/6cUv6Gi3aCiLKoKsSP7Kuooh3M5ZTZ3JxKnJrk4oHOfkVSn+VAKFjGGb
k45BccAYBcL/zKgGH0CZ/S07qJQN4QwOccpVebNs6ZwX1sI3jPDwsP2Cetwp/PJKNeg/tBnefSvu
Uv21ejXTzr7zb8LtwVKvgnjZjTN31cMgYbA2CS0CXhlceW1Q4iDB5QbwonfL+ZBZM1mCrbfcu27l
6IEgw0HlQm0x/VidlL7XdymDjvu2SUmoEPbM19Cf+xgfAR3Tuivqmgjcxu0dUpQ5VE5JaZf/pV6W
HpwQVmwX9/2dP8W8bbQB7Y9iZh+NNPZfpWKpDUtWsCKysaCXe7MNwrvyn4Wrkv7j6FvzWbbS/1YT
fW+dsFWgPUl3QG3Qlw+Zee0Aht4Cq+6+bIwFTH7KcYx5GWzcfOyCmRlPTC3CtAaE2mXqc2K69bIy
zduDDSpPNKUtRPch73dIC8tHF/EaTE38O5HMy9e6W+KD5839yQFzDWtJomJl0X6fKhpPIoHSI3Ig
tr4m9jZyss2ry+HCQKt0DhTW8z7L1/7W5ArD7RKw10pb9QbUynlwW9Q78WjlWwRUOJNGoyGB1u1g
VsF60TPhX2OVMlrWcUYkKolJEHNiPPHHXOYFOgShuKUFogPT/cgkqhUxwQtCZXdSIRhM3OEBYRL2
mF/bvsbXHbJo4uAg0nXViZwJUicQ+6yOsX86/xyXA1Vo7dk7EKp7txb0ljW2s0/UxJd0TbFTiflP
6gVPY0erkbr0saCCRXbJHHmMwSGyWMVpV7/UgA+03Ho0uxum4c+6JMirDKqT3ocObUmQsAePENLb
TAkeE9+ZxcUxZmw45KBH8GAAreDrZU1SVM29IAJ6sHx6yaCnoV+uWcKC0hjhiXckIQIJiJfHzMMR
Boo1SPkdGhW546pLPkZH8Qr0z/L/Wu2Kn4/lMKDBwfWxwBk7OSw3F4vKmpFTzB2MpDeiRXkyF1gP
XWhE3uIC9pl2edz+11WYA2NSN4j8wF1XrC9uFkY6ud3OCQpzScTzmNj06YRImE4kLa59au/7ojly
qj9b7FfggRCj1LPdnvbCsPfksemo6+lmmfVD0c27gpdkMX+z9SuVCMzAfpAvvUutam+3xWvF/gsV
80LWsQ3X0jl6YRXFfLMM6A61/TeJ0WNa5s6u2bqXoCMbtIzrJ+fxTmbdnRhQRrRAvWsSU7TBy7SC
I00pba8YFhzs+Oia90mXwASxY3pBADB3D66Jbwkp3k705XEBSQ/8SUPibOcZihTxh2v+bhAeTAO2
5fKNSDaIOouVfavFQc13bf+ZUm+fd8GpIKPJtImBmleTlzKc/45CyG2vvBsP4y3zJwJR7atlEj20
rhHn4NWZw4ttWHdao5mU3CTQYS6ixz9jk3zeB/ikqtV/J/P2s1MkK4OViBec+857vWRHd+6jHm60
HPIItSuVhvfigOGvJ/vNSqpXzl9Qwi3BK8sHRu9THJr70REoH3mUGYmhMkPebMCAgjUwwb2ykmm7
MvsaXPujHooXGQYv+n+o5bmBFNB8HIzwxS6d3SMTZSY/X8Rv7Br5RTbn0QB+LKGMJOwW0fGDPs72
vmNumhDBghie1uIrN+wzXMqokfNfBopHCH6PQ/26Bua+l9MlrbJTzMqZcO048HZ+vFxmtlGz73yE
Wq1pVWIzJgRahT4V/mgwuu8+zSW8YW29ZFbz0zUTIj9Ph1tc/YZfxud/PKc2yXYpm6n1WK2kdJIz
XZqSnB8YdxPfmTX99VH+N8QOlZLiEdWqU2Cl7sm38Ej8xCCNsz07Sk8iepy/6qXkwBu3XTtHKL4e
MjynDlAGnsaGLB6r+xj1p84BBCIOdH7NvMBiJVzE5z4jCrHI3ypkB56a7xnyPZmmdxfKYK9aY+8t
RHIjYGTmsu3zJtJLfwdQh+kP98jIvgiHIblPRA3v2oy8L2WqVlacaFJcM14qjWCAVY6eNbwFTIld
51uDgVwn3KF93oVdzvayu0sw32ZODZkfiWP115zWQ1h4jxY0eD8LkL32u5FPLa+/iXW/JAP+CjYN
TPauflduO1hCrVjOSZ5FKYkWWqoJlfHGHHIz+EbkeCDvajjmaNeaLIj0gTFzfLfFf45SOIpdDhW0
6TwrDCbYSLTFS2e3N48MHcP0jgyydvpobknUZr659MP9AjfVyfyDOVoAo6sdb+q5but/z1cGI4Rt
1of+3QfkcBpoAoCSbGnORk4HO/a3XZ29WKDKzZlzEnOhpZ2vvKX6M8/n9kotDs81PInMe6LvPjkc
C/QLSCSXW2X5msi4Q2dPr2TtkbXs8PucmPMeu8T4MyXhLm8wK3H2gTd/ib0c64m5HcjjtezmbNEt
hSycQFoN36gGL0Fmva/YRflHalITX/ZCX16fOC/3JflBWPPOfN4HYRQE8oJSD7yIPR7yegHObWbv
wIpV0hvxVYELfvJnB52BdUxEAtoWTwN/X88hR2bfxTNtQIeEjbI71N/JAjJCf70tC1hbI4xzdhPu
D1vdkx98r1hYWqwuDSN//oYXPxsf3SF9bs3gWiUw7lnJUz5sxmBitRxHq8FpM7N1BcKC8+hkTuFO
///BmJ9NDhLlNwfc54qpxZw628Kl/UdNEcxwiPCuIRxBm1BtHeMNPsGdaINIn2n6zCqaANIVSlau
cIoBfnr4LsS07+g2imDVBJhPGfe7ErlgyftpD2AnOT70bWXU37p+KHroW1PVnRPLObZ4LfVn7Tig
HHPIhZNdP1miw4CSm5HFbHMzuDihWy61pEUsY2cNas3Je5Eli5rBv41qOYgVYnSbD3hqLXc3ZjG3
39Kkx7YfXnN+maBc9p7k2zKMp4AM9dWRkRvaNwke2wNub4s7hkS7itoig4btBehc0e4O4DWMXEYW
ocC67pAy2zK+BORpR9NSXSrlbfULtxgL9saUGV2eJjQkiy+YsId3buNEWkFQFeoWTDHuKnzf3Mrz
uJymsT6jw3wz7O+Yull1Fhcq1qSaQQ52QX9czhpGUE/4fduSRSentcND082STHakVPxsKmQOYYSh
Uxl+eQQgbEa+WPJhbqx8WM3cfArWMB0Pje9e9O3SZ4Ne7+N3Yszfo0tHD1gZ/uOyuOiRspO7uB91
lzyW+ElXuolslOdVUKNgFLiYSN3zDrG5/tFJnHyw7DxaKDMZR+WfpRlG+laZMQvYubr2tT7J272X
/jHK/GbzkmsaN1PTnfYb6d9NP/dk5UVB/syG5+DzcFbe8KI/YXYtN8dd76n3I1UZf/KeDFsJI18F
9VOahE/aNKwfXVZIG0UOghWSyyeagz5Na0542NR3AmiG/s3SNci2bckCqrVOJYEbbjH/QR7E69Jz
qTGLmQBmSdCmFkdSZb5hIrsn9fdQKIyNaNhNKI9GBfHZWZ77fsExVN3aBkJiXFiHAruKOWAxwGLH
mmPYl8B9HEWOOBFp2nc3ewhFqSI98DmTGPcKCZYow1MdjI9AfQ5TQhRHAK+z8XYtKkRd0caufzRT
enLMS9ba7rR/yEtxMJrNdc0JSa7L88LHb/hMhCkXJiZxCCJII8boRCZBkKUhvLf+GkwMivX3kvYj
3SGfuv7rLJQ1y4i510vDs2zGZxUQzUEZZXiAKuP6u6HQ7ZR4zLLsWZ8O+tL0nPCh41NrEH0whXlQ
o7Prp/EcUnGMrD2YASLgCM5EL1NAFa/AtU9EJkNTX3fe4BxmOwbpBwOKEIN5ti9Sc02Q0LP+Pyz4
4j0aOiSqHH3dPuP7buLyzLfwkGuovv1XX8GgII7agUgc5r9ae2mrazvCUeDEZZO1KWeYi7rcxvQW
c62vsv90uZ66IbsNEnkSjxSUQdiSmhRRREIOoO7zUy6Li4H8vqVi85xv8tghevp3HSKmvKxvTfU5
9DGmCkHfS8IOsegHma6fbRAfFs7NUKq9yShHlzv63Gxyjd0GRsC1Tt4chAx07mNwNxaUyaGzbdcl
ClPjuSvym79mBBKRpNWJHEgeAd9YoErOpXh2LgtX2IwvUBspRJKfSXQ6O8F0ziY9yEnYXzL+RXVw
V+r6jmhCXf64YX/RX7I2LGbFHEFI2ybMcvVBWcr2scumj3gN9yj1z1w5ZE/aXyMEgyEY7+rYOel7
uS/Ld8QBmvrAluRZ1yVQP/7rmKEOE4XmoqA7Vq8mdb9rvJUBn0kKcd1zYQGPb/oga0C4jD27B/5G
MFX6C/b78KpPFlalZ0YzvyZaNrQHB32XYhci7oQkazocJJpXmY5fo29PkQCDMpTlp6GJMTyl7FZP
usUIZH2Yix6ZsUAsCOzYqWa2t8hiaDiJuz90BUYVgE5EOxKIApOtTsDeNSxDwAHRpwdxdW5q/K+m
c+spCVgnwubO/rqjRQWlmESuEWdBQhEJt+kgBufcDVodj9QbfN6jPvyHmnRV/lO3lkOyXmq0lBCA
/70uGWHPIFMv+rVmO3xip4lmyMaY2LnPMdd71y+E6YR7XbEvwJEsThn9vjOVerBwAW9UyK3mSMw/
sTokbX8YcUAyu9wNKriOwa2jm9I+yaRjpE2+mt8iqS+K7wDKpivqyIL2aQkSJOa70vee59U/tby/
0iQ8ZJWHYHT2qe8ddMPnLvPWpkuTfXHp2CIF9HasDE/ziBEJ055bIXouK+bPySHM2nsDOIG+0Xrg
xQO/sJB3ugzMeU5zFHs+FWM50LUS1rrjWt42HPlWkf3HMvOgL179tIgckiHfao+uUT+jmXrzZL+X
Hi1mKuCUOzv999n0ET5dUtvizuQdRYl+Leb4hlib97s6hmJkSOYefeyDLOCugkyksHxpoT7pR4FF
x7s+LgrefmE+1nrYFvcHyOu6+hm78WBYFi5nolcQexEy0we3hmSWulU/RJNS1HhRBsQmHdYLb0yk
mIe2CLtFzOiE44Oa4FCl852GH1SUXKVRHk3PQ1Pu7PX/jvDdXYKe3/RRD8p7/UrwQ8zePtuypRQH
jsDLhXf6vkgN6OT51mfpXGGN1UGxIFZIDKsNHhyfu2x9pf62yukBEjItXrVzmpw9YrrzCX5jdkas
sAbJaB5VqoUc7ixe9bkms/DIs8yDEMTWH1VND7L3bl6O4qW+6TJXX6MsRrHjgq/UnzTV4QoTDtMT
A5hLXSz8FsLhmYyXb+ws5yDFwyT5LHk49K/LPX7ypuCOUR3ATJuAQ/1Nl78Tg5fS4sTunupq2hur
dTXDR6vKIipCHj9Ch8A4/itS1OyTU/vjUPIb3Z0+O4fef1qtfK+rfoMjseEJbLrpraOLICjsSOpm
lNrhC2Ev/Ktt3k2uQj5kfS7bNB4EWOimxlfLp24yDbk8679Kv3S6MoopWSpma7qcogIsMiBnrbBZ
SKg7mpRDl08sV2MWG2Vylox8ukDesy7FNCV2ZvGF8P3MxZTR9BrCvSDwuOn2KLSJ2fXlztGwV4TE
62r9unTxKIx/XENt+VTCsjrq49Vauxt5OxyNYXfigj5n3LVQ71nCdlFANpBU5oeLJTrkFAzBtaTs
mDce4zQP4FRTheyPVvvHD9enHB2O6Fh81LfUNh5S+IiZ1z5JLluWQyf9PbAO/VPEHsk66Xm2808B
Q6NEIsgCOYqpErUznKfOv3EK7ZdEfuiZA81zaoUXM4+v+kDQR7ApPGaPzYMX52SicOS1uuqI1wOT
hBK+oB4wsIyIcLocQTud8mT5cAhpY2V0zzr0STdgTUnPyvdCkXCw7ZbBVHHvhhXypoBeYd5Mcnnv
bfTgjDRmud6ncvwmqTfqJ0R6qZAXN6ypw7xz5RiXlvs2bNtdumbvuppCsAJ6p5f/umN0sbpz97Er
bOpsjIZaPhIH/MR/7/N5MY0Ox/E68W8a+Hlod56csD0ETER4JkALHosSqiH2AEB5wBTW+CfXVnBe
UNVRlFJwd7Io2B978lGwH2k9y7ymXnhEasOiK72ZWXIb+uqbedTRb/8/pog5JLV5S88E1Rr8+nQU
jdlTRZf3FOq/9hyfrYCFeEaJHyr10DStBddcnItufZD2aO30eVsHw4+VZDeUKWcHTkEcime/Hs4q
Rq8EPjXKmUEwW9w50rjXo0VdAJajPLK1AaUxM1aLY/jPdpvcEcL9E8Ss7pHgcqiqtzZll9Mr1pLm
7NzrSY2lvJ0upzDBkojicBXK42rV6O4wAjuhg5mgBUeeX2JmmRtG6PuFw2OpbeLFij8sgM5BMDyx
WtoEpvPYhga3uvpXsA3QhTuRvOmz0Da797DGl83kaaIJTOHP6AIkdbz7IW7+6jZ84r5kVfNg98Md
lDuS1njPZVnvCWrZoQ89q4Klf2BUDquk/l2Xx05p3yNYvHJ43OYp/1sZ6T1EjCs/LmJS9Mnycucz
QgAq9FfQfbn29KfyUkJvTfe/JVePAe9x5dj9EfMnWYVExuJvufamfK8mfJqeOLbFcu+1C7cJqduh
x3MYl/8+NMR5F6vxTiE5pWZ28YR4VLl/MYrxFTHmjY3s1wQq91/PPWEYI4SM60IXA/8uajiexMk/
mH1zAaC0HEh4eoUk+OajF9wO9vrElHFXGA7Wt+JidURiMpm36aF7pIV6/OE4KQmc5XGkodXo1oKS
e+iBuht6CMVNlebTj9WTF6fneZz/YA6KkFle46EcX8xLmOCsEchhNo7n4byNn7IGP2tP/ZO3iFwN
4LXSO1hWslcNkpWAP4ME90Gp5YUAM54aClUx1/mjEeK/gXhx6waNK/Hcn8xwj2qI8U2GxgbL4LWu
qms85x/TCLGoZ6fgBvy1dUq2k3OhxD9h8fl3mPjY5PVL6LfZq+6oysl+SnhaZEseBXvqh36YXoD5
+oj71Z2eKWGfYkZAa6p7I6Ss7FXMJ3BwvC1yZb7OFeD5EPoC7uVmqH5pIL6NjoikuvozLvkRMh7U
3JblZQhQDyv6ZfKda8dhNthKbBpsn0A0myjpx1/DV69Z2F9j37nzGAVNQXhY6OlE6TzipIvQf+71
k1MLIM2uEjfHXMR+qq2/tV885lm360Npk3S63juMEac0YTPXHnRvA4n9M/NG4r9pXF23+KrmYScY
dU5jSE/onlOnQfwogZhYcK2pRlzUhpYOHbdsHI9QQWBUEU++ZO+zb1vkaFfvbY5UCAHCN9qti1J8
vUGRkw80yo+gNC54at6mhKQv34DM5Kkp0kEKEIicpxiNkNVlrzNavk0yMSUhRQQXztDn2zbFCylr
FdMrhkQDW/nvGpbvZTV9Ss/XMw2gsortMvDjjO7I/Q1cQvuMmeCcrP5beejaUTS8+mSioIDBk4S+
Y5MhGcDhhi2iUle1sGxD3wZ6sa0/F18hlZZvtd8hJJpYYlamjVS0JYdtTUtiMQO28/qMF3746ntd
fmyzFbM06iBWHr6pO2cv/BUNzpA0wFijli+Hngpxssd2w9yLcT3Yi/skLPWh52G6KHYR0VLRj1cX
xKtRjTvkbueFhDIRFtHMZcbKmWER7bAeMc9txdHGYyGIlLbcE0RrOM89f6tAbFPaANGq5B1Wb5R4
5rLLPPnRDeWbP5KOSzoBNniEK34HGYXzk3CKiP/7yNMw6jrAlQVXosFOIQH2FWBpwQLDLr1Ae8gy
OFBAvRkQ0YfxbyeBU77UlhMtIngJRybPIR5XS8JVEfajA5ccTeaRjBwml5KPXdG3VCm2thISoCBk
rlx7PFHDGY1IvLOrFsFb0dMypBFR5uQEkXDDhl++IJ6JLK4Khgn83HQXsHwbKsqoOr8uonmwydvp
CRAoRg8aEu7mlQE7PUztsNqLuYvt8qqv+2ya7okiERsU6KeRPxA6TrU3avTkjIsl1rGDvleTGIZR
3ofTQZdZeiKGl+KEfuGaGEY010wU51CCdk1PUzDyVhRHs5yPDqW1/ok8fURbecWDopyujQUrX3ge
mHHESfVTOv4tceej641v7uB8zRKSfigRCFOCDGFyS3Ayaz9ruklWvNrSpMf2BSe8XjqB8SIJ/ChJ
LosnpG6awzRib9kqj22rNqrz9LyTHPOw5GO6q/0m0n/QkvZnDi7rVJnBOYQ8wSQ+v0+ouOOAsjXw
oRAwnMp9WhtG2WQhttux0TZDTiPoNu02UFZ3hWT8NnThEFWAynB7pxfiKMoNmUYfmRX/j7Qza24j
SbL1X2mr55szkZH72HQ/ACA27hQlkXpJoyQq933PX3+/VPdME0kIuNK1KqtFlOCIzcPD/fg5CRcg
ldmKHj5yCRCGF+uwalLAYGF+pQ6ltwVEWTzwMAg3SeATpTX+daPl+0oEP/BL5pRBrh7swLyoWrXd
+nFi7VW9+lRD9gx7iLK3YoTYpBXcpF7wqrbmh1Eo0D7Q2z0xKSJ385y6eQxjYXHVKhL698pCbZGT
fE32ce1bxY1S+fcTRUhpx8/w/G+DonuIocxAFPC20N2XTPIiRpQKxLMrPkW29jjECP81vcUzTEUF
ZDqHocwgixm3yGMCyrFgDaJ5f9kLGE6JZx6RU0cEgeetqMf7znDuCCTICOv697GYOv2b9KEMmtfK
7zbNCBlxYNjaKnbG7m6qJZce+WyDLELDktC0X7bmC+v5HDeQzUYQe/HgRaNdeeFhvLbNClVEQv+1
Prh3xehfhUFxj1PaqXl111DpmvK3FvUgX8TpBsmAG0WOlARljLB4eMudCpFsD8tsTQZRlfdDXX+j
UwGiEu1VFP5VFUKjqAUaVV4tXoHSA3Fj42r8UW6RPOf6oHSDssYH0m6QKaKDFNFq3NvQWJKg2CrI
Tw/VsKd9Yzk9yaad0rbD2vVKwhcUa9WYjvWBh8Lgiw+5As2AwWtvKouA70kXCBbdJ5TG6a74OHg0
aHPZhx21xCSKi201Edc3Kfg82XnrpPWvIxldJGXznKbxN77Zh9IkDEGD5EYaAqrfelXVxY8wRAmJ
zIHaRzv4rm+jVkNxKifOiFSgekNqaZtCAZOsZDsx9A/08YPXZ6gGur1usTf4dz+pFZVyQ5sMT9F2
24+k2TjEegddmz8o0ItGV1bqE57U3/KOcm4V+OqEnQFEAMMbxby0tu/cVFyXWv0xaShLANd/Ugxi
4Z4yucqdTTfFpk3pZNTrbeoAqxoa+hkAhmm3qqn6EMl7O5ugpZNQplW2gyRqswunGGP6an7lkT+b
9BHgaNu6KB4tCy+aEnzOA8KOaz+DlMPidZGEiHdFCcQuXYjfowPjIvX1e3wrpUhrkuOiQQA+oypA
5aASPGJT6wVYJH01zteIVNDgm+6iT6fd0EHUarY9chp6nO9MxiyXwk6KnQto6xPwCITmO38v9Yh+
bfEUDOF3JdJJakTqaxvGQM8UA12TYpCLICfDrCTcZtMJj6R/p0ltK3PSFKrdk4kTEeIV0L76JMpV
7SEPzZe6L75SgH0KWrLg4C5vA88yF7TvGletmpJhnDJLCAyieVN8yko6R1S7wRno4AlqyMXMov4y
Ss1fAA3aK0gaptK/R4n3gSSFS2NLYEDCohQ8wsPX6QJFbC6hHBKTRcvzZFMP8dqojJaaavfRhOVk
GRlhsXRN+IBVi9Zt0EDfU91+qoik3Sa5psD5DGyOVnuzuCEEvi/hOCSboNQTJxHgsCmGHcvhi6ea
45Snvm95afotwaZhdt2qbZqbWja3MmthhKPrlK60R2Z5J4PiYx9bZHRaRMocQbaYBGMs1M96BYi4
ppzhWHCAgjG0CIfSz6FVfuClvjHpgG3JdbuBS11AiT+VMnjwlXDXBM7DQFVr8JWLSuH9Vyo6vh0O
U6p6sMTkdIGFurHT0VD28BBpIT7ENVgzt7Xu48a4huL2LnXKvaL4O4qp1yMySxP04wam5k90LkH4
42bXLrSaaIeZS/lTJS24kA2ZKMB3T2FlbMFd36SpBVdY9jLi/xtTPHeGTeZPXHGRvhpm8xhQVVgE
NBi00hyoV5g3bhxs+pAys1XAwEG5LIwhDMuqj2Wp//i51+y4uKhlZkELLu56Tds7LaUFULDt0mwr
RA1Dl8a/9EvYhPskVq4ySwWGMNLX0cQJGQg/u4BnPV3wtL1NkAkB+dw/qqimL0TnfS96pF21Ol7S
csaQhfLJjNJwFQ/aS4CU87VNohDuh61H636fZuBFaEjflFbTrlvauzMPxKwpJfKKaXpZZfaPNCVx
l0StIOsr6NiCHzMDweKE3WOXa/2mUbVPSRx/zyWUzrVhpWxsm+pX6V/QB2Yy6xZY496G0r9tnigF
XEWW3A1DeEfQ498B623oDm6eVbf/Xvf5Wq0E2s/pDre6Vzpol4CrQKiW91xQaYVeU2eB2ESQtP/U
wJCx8BNV/5pbfXyb+h7N093IybYVmA9tUAB3yATYe9+A5nCciN7NKCYFaXcR8kVxiUjXWBhr1BnK
ly4ftB8h3DGXZVDEjzHMElcF/VzRSoeiDmSyi5uu1IYlNSKqHsjRhONjitbcRd14iJHANPStDCY1
yTwwhmc7ynKgMOBvDAQ4YLr30L+xDWBglut+wO93kxKEcotD7J6R1qGAzWl+0jU92w/F6D0qFvQB
slCg2PfhxYQFJ6QUWkBPDVLXyT7VWVkv1KZVnobKNDYoCHobg2+y8B1zx2LcVE4CZ6kJ1gScPn2G
cD5QyybC08fhm+901PNVOFg/k0ndGE7wRRTua2/3UDbxJKOR+sKn51JVm0sPL01746eM4kLYVbcw
jhZ483Dg9izhwQgoP3bbml5c2A7WZhHdproQW8+sXmhl/xaSIqch9Q4l4E/k/r7YSn9PmLBtVeVF
ceRjk9BOl1e2cSnHOnlIaMi74dsFH9qqfUDEC3rGGOmCGMIwx6RvPVfbjxyQZFsSMdA+QGhKwghp
PFeiY+EEUFySiXWIzxdCh+sVlsl7R6OXPMs1bcN/UMiLnJcameJV3DWfQZ4BiDLHG1svn0N2St1G
nweyZfS/fZItvb4y2RR2uokN84tt4xPNiZqKdDxERmA8YwoNVKzbERQ3FwIavaZEKoBqs20MV1bI
S1MzxUWfhze9hC8r7+gfClv7tjaQRkY1KPJ5zhZGYu5TKXhhmymMMmZ65QVlgZqqNeXvtALOVlKz
HlTUAQrKwHu+q43DjW7ddXGBcIF+LVyPNjtwKTCiqAuzEg/sE5rqI+PCGnn0wSRFBjTk3WVp1iag
IuGG476szA9Bnl61oljZUHn5Nu5IlO0HqBY3eKVdbOSPiZl+Gfr6wfHlc00fFLwl6t6uqmtylffI
e+9c5qqzITRpk7i/M9B+IopO9UVPznxrd+rKoOJFzsTYQDxCrbKkr0QkynXtZE8pqI2aBgIXdeCx
AD6VG3wdeuVrxUZKjd8On/7SgshTi7UrK3M/QXO7zYMAnxIPt3FkfrQ8/7ZhkhYQcoyw0SBARkM3
8GTlUTTGo+lDfMoz56PRCnttKgWC1vyB3HnMigbSmLygSj6s7VqjMESKI4qv+0rc0si9UTP7ioIm
2X9b/AhNZduDDAMkyRYGeUfyl5iYNGTeGJdO7Do0S/gXtAre2kr2mir6eBUaabOKatIhdr2DaGBj
WC1kbnRlUwsp6MFzyydL0Z/0ofvm1BTb1RTi7HLifa9J0dtiFcI6SmP1pLiWPYrU38ph3MIEdK8C
BF8ih3Q31rCaUHJKFyCgiQ7tIofv0aDNMAnuBx3kou9V5F6Ha6Uw4PVUyu+xCZyxS7axSRMhmTcQ
TsJ91stuQ872CVd66ystwDWXiVPkBwWi7AF1uwyVRAjlLwedEvxUZdbVUPAYDHfsG6ojtUtZCORh
2sHHoZFKhZ4xpt4BlMwkC5VKKowIZIfex6Cn0hs05RVU4NeNPdJsXdMOW2WUYYLyCyxO4zLt7Wcp
zQ850pYLmgfuJnqffBD04iYXnU0XgZWT5B1M5D+cDZmCj0ECDxiAbqQDFOpZNhMbRDCdZvYXOqHR
xMirZwhDLqOofUyDAGSpf2kX8qvdV0+psB7Zwp/bhDKW7logZxU8w2Dd/nNCJUuQjunEXfJYDp21
pVnPWlkqvK+9Xn5xqxQoQNgJAHs5BRVaJXGMyueh1BQ0A6DbsV3IOP/623/+47+/9f/lvWZ3WTxA
hfy3tEnusiCtq7//Zfz1N+TYpl/dff/7X4qk/U7XNcPU+PVvLw/0cPKb1P9Te50YExTt90Z57Zv5
tUPxtajVlz/7dHn46aFeqJFHQL2HMP+7D7kv8QmVijbPvv2ZAfXQgFJkA81Mpdz3BZxkY7MPTMi3
svjq9Mfrv5gdcfjxmuJFoRmHct8Go7b3ehtyKuGMyz/6dMM5/HTy9SYpiEIyO7w1YaQAJwCU9M8+
3D788NEhg9oNuaTAFj7nZv3QZObln320dfjRQaVDRBMj0unQhLT1My3dajTwX5z+9OlTjuxIwzz8
dEVN4AuPSpjAY+hYWrIYIqouetMEr+xSbaX967ShXyyuMR2JN1vfU1zhhmUk917V3Cadfh2W2R/O
0GTyzUdDOtnIPvflXo8JrCtX2SkxolOnv/c0EccmaHZkTUitQiltdZ8l7tdcNhc+WRVyUluLPpkz
Nn41N/JwAJGCI3I0q9nD6RtDYIzQK5fd6e//C5djzM6spkE1I2kqmijwXxFg0VbjEMPyjt/fnLYw
HaBjMzQ7tq2gppM2mbqPfftaU8ddrndXmuVSasjI3Pnb6U6gWXN32twvdqw+O8fUXsgcBMaUFIQs
f4C/liRHqRSg+BNEnfwPp838Yk302YkuVZpkRWjle01khljBnJsC9YxHa/Vnnz871rplUJvKynxv
qtGPOIX4D1HGM99dnTbOkSXRZ6e6jxqbLA/i10bYX9pJDeatQiigu0qLeFnIEOxbu+Fm3ccK+GaX
ak0Scc3+2cjmJ73QyOdb0bAHJ3QLGTlM2nl1ZmS/WvzZUXeiOjN1LRhAGUNAUqarsqYnLI4uCtT7
jLs/G8DsyIuWDIamecPe4rwj61EG69pGEPv0p//iQOqzw27BmFbISun3ljcEm9rQgmWrjdpucOrm
zN76lYn5ma8Li2xl0+0bnCIt3BCODPIjjcrRmSX+lYHZkWeFx4KrueXpU5OcRXO1gpHbqm9OT9Ev
zp42O+K25kZVrVYt0nEgfHunR9FvRGLm9Kf/4strs5MdtCqsK3rBl68V79qqjWwdDH6xKSvC9z8z
MTvckR3WhaFVzT7M4TutW3VrUuBJ8mh/+vN/NUGz8x06fVJ2pdrsTWOg8bGNFfjiYPY8/enqL06Z
Ns3cmwu1hLYMKZqx3vsJZV93PcGewgRcdLfK0vGCfkyQcQC6onVuhUulHpfsB3r3YOgNAALLlQDD
efq7/Gqk06+/+So2vZao25gJHHTiQRNQiuvZmXD5Vx89O+aKV9lR65XFnjpYf8FjEzkzbTh3zH9x
K2qzYw4RtOG2Jq3kteuC3w4obnoexGu0HMKlBGIx674oGorzMrKdMwv3qxHNzj3KYaM0oibfI/xq
LTIDflu7g6f3z5Ziduht1QIJbHGne+loL/Qa0GGSJs7y9Kf/atPJ2aFPK70NVXhF9ipivtnwYvM2
aoi3eGjubP9eVvWt619nw7gqAmg9rB28GasE3Hjl5dtK03c6VdHT3+UXHkLOPEQD8WXStNzN4Vhc
R3a8a131IZ/4c09//s9Y5cj9LGf+wZZCaENoZPupvVVAcZo2Q72EvLC0b53ByJFI0U0IGEjAexH6
zVAJwO05xtAF7ODwgZ07bSPyJqi8vUpocGjIKX6YgLxIeTpebKTuOrJdjVpg0DjhYz1y6+yGbuyr
jwgRCDKbUG4lkMA7FFUpysrcwcqQtg6M58YY9huavfViAzzfAKnaa18hoArMuyzPKZn3eZZvYDsM
KBh1EBC3dLEIaSGMB9saGqK1309Z29ijkS5CPQOc9WdwgUEAKLpD4NFDJ4J+Om85iiatv/SpDIH/
jmOnu3QA+xCQIbg8FO1LUkC/gcBbCkrr58z/58ELvPr5Iv+W5UMZeH49+99/PGZAD5L/nv7M//6e
wz/xj81rdvOSvFbz33TwZ/jcf9ldvdQvB/9DiS6oh/vmtRweXqFUqv8nRzD9zv/XH/7t9eenPA75
69//+pYxJdOneUGW/vWvH01JBTl56f/NQUyf/68fTgP4+1+PTRm9Du/+wOtLVf/9L13/D1s4Qtqm
NHTb5jXz19+61+kn0vgP0zQsDSilo4OLmaKVlBS1zx+S/6EK3bKEaQoSw5rDH6qyZvqRZvB5tq5Z
wId1VarC+et/Bn73z+3/z7U4nixRJ8fy71NiST7IEY4O7YMORkGdhwMS9g/TbKeqXmqE1og6i9GD
DRs1SO7pXIOSs0Ck00B+sU2dlxbS0O42adPgZgAWZf5z5xxsnLepG/Xn7Xf4dWxTJ4FJBVV3TMCo
h1dS2zactBgZnwG0XinAFpvmCPrIT3Jwgoikin3aSjovjabqn/mvIgf6Gaewt3R+oAVrit95tlPc
ZBivPFjnir0mE6O9NWiR6ndUI3rzQ0rWzYM30NRpzSvDok/BitiIG2jk8NB4cOBvQq2Hps59lmpJ
u8/UtpKvvYzc9gFhpAzVusbTPsCjlFWrUjXF8GDCu09HoB223Vd01Rr/YizC9sZtGpgWUFWX1kVd
OdGwteNEBxrYdY16S0bVAn3HO7JE9qIx2sIbLngQZ8ikVFoI/5WVheKLEKG0vwdd7NPV7aIoRk3V
S6kjVqTF1p0e65+7uhuifRRq8ZPXVv1H6Bl6Grw1mjqRPdLgJQWP4QgfdLqaudFD7JiqdgeHWvbc
AqlDHL4h3wwzg9MaSxMduH5jtfBOP7Si8XNgqFZg3dfU7eUiCix1oguIHZgxtSDcJq4eFKshBEa+
FEJI48Ye49TeasCbw5WbqqN9IWBrg8bc1Ck61C7YtJUQnqHcQ1QPbk6VFo1+ak+pLlpEQAcHOtLB
d6CKa7WQStKiVz77hlmQxB6yniSspkErLJMQij6oVJB6L+PmOaegi35qEmU21QnHvoM9jvWkrs6n
+yPCC3ClZfVrNlHUoRifwe4dFrp4LtPWpRjd9Clc1a0V0BQ2xpmxHgz2CDW2mpoje364COga0Igz
DNp0edb16GfU0JhQ6ggRnGP0RQCyBHlHlGm1wHt0HaWAWk6B9nAp1EBmaPiG1sTq3AL4M4tM6SDY
90zQQ7A0uSpNgDJOvtZtnVJ+i6P+wqg88HXqoJtajGiUEXx+46n+5RDeHrnDa3g6/7ZpmJQc2aWC
KvgsBlTRF4Y4AE4+kbslRLW13NmaeDASJTwT2hwmef5pCWClMKQOYgqXd3i0VWXUgPpTFM8GvZtq
/EEZrkIPIZd1aVBT3VqDl595yh4ZnWMbHK6JohjN+VksH9gdD3KwWEsR59ydJXzqunkVC9s7E20c
M+SotqoCfrbhZ5nFb5Xaq0BBO/jwi/pjkw63hUprp9saZzzkezuOZlDh0M2fi2XMoic9GfRAr2rg
q1reLG3Y9BaqyW0vlL4/Y2paj0NX7GhcC5Zpc9FobJDD9Rr6qhiayBXLrmbuArvfRon8dnr3HbPh
cJFBL0MHoiGn4b55gQwponmDHYol/TQqBTpODoq2etqcCXytI2NxHE1l6wpHtezZ8uASiIyUUqDM
kdw7kp7MTl97vn7n6tqlFWlnhnVklXTB5Wybpi7RJ5ptO7S4+7yNPbH0SejH6J+l3KwyBZV0obci
OGPtyCTqwrStqeyhGbY1O1iZ9FsNWl6xbOudr33RKIf/9irpXMU4Z81WEb7RDldJqcgBDz0YqRL2
2TvbSMYnmQXK6rSVo5P2xspsGF0PUjj0GIbiKMsuURZiYm5z7PUfmHEkZH2gznR9nrOFcVqEAFrF
EiXeBeTmbf5JGPWZGXvv64hE3hghsnu7r9vYKdDqwgjc5ftorOFdoe3JFt4HVN1eTg9oOvKzc6qr
qqbrUnCUTHNmCxAGMYY34BImYa7PWdbTmEQBVmabIq3Gyz7W7K9BbgHoG7w4z8+4iWPLJkFFGBZz
yj6c7fV2jKNWto1YOrm3bCCXamsLPq1zM3psk0t65E1DTuGwNTvBEg1AW09amsMJapDnqsD7nJ7H
w2TCdD85UH/pJiTNOjGWMdvl1CIUrXTxEcR27uUgI3GrR2J47qJc/eFWdmjRJtNFL5nfAxwx4E/M
zkzlkV1jsmsoXSKoqJvGbIwenPw6fN2wc5hiaarQDtxPOvBILJ8e6ZElczRhQ+Bu4HvF3GFAPZ4Z
TdG2SwhsLps8WocpNBN59rsH2pCWY3LX60ym6YjZhA6Q18aa7wFPAfl6C1GjJH4S4cdKAsb+zRHx
dqGhFhJawcAQ2jg8b2knejOmWL5ET51YtmqsXVDkaC7Cebs8berdIv005ehEE7zQtHmKWZF+6RA1
IddH+62gCA93HBT9T1q7PW3o3X40CMhNahXELhYR4GxMYxhKFYSPTpPl9na3foALwEkuijNW3t2M
h1ac2Z6jZA4vaI0VVIyjbf8jftFgRj5j5N2GmxmZhRKot1q5p+gwrOAjJF0d4CTd5OPp+ZoltzjA
MyszR6iYDSoOHCzQ+Ovd52LxsKIFLl6QAfzx6XJcb81FfsZlyGl2DnzvzORsi/OEqSBlx2RQra/a
i4W9uX7EKktl+csfl9sncyPWZzbguRWb3ZNVU0A53mLT30H/uQjX9D2dS0OeHdi0om8CM9g5KqcX
GIFicNGsFuZm/Xj9yriYzfvVNln062b1cn96Bd/5eGZTNdjzxOy0os1RBIDO4knXwaCfq/ocKihN
adYZE8d2okoVi4ovyZh3kRlCXnmUjV0DGQeSNJDZggu76VzrzBqp046ebwyeA2R3TJ4E9tyV1/DT
iUalW6G7eNL3G3vxfHVhL84cq2PzxbWlSxXMi6rPM51VoRV6TGcDtIXK7TiWP9qu+nR6SY54O3JT
XO78jbPTZ5uthUs2HgXerkO5dyS3GbTpMsxf0+D7aUPHFgbPagrTsVh5YR9uOI/2v15MuzqLi1uh
hYhTmg8iyy/+wAwEmlz0huSfM6eKuJAC1zasD8S5sCZfWjnNO8WZe/xnQDxffRJYbGVNqoaqzk7P
iFNNR8KxpaIa23zwt93oXQxF9FHNMsQ68hsu3Cu4j8ElSvVzlfUAyRzQv/XX06P9aejEF5m/r8qu
ha4aPQRkM0mNFR38XQjwVWiXJxBRmy545vqDVcLM5L0k1SZAxqIJ5dZPP3RtcgZBcmyFzSnDIKUz
xR2zFY7JTSWCGgrzfQVXrHbZnPHGx47DGwP2bNZl1bY1/Dlo0z3RmHkOoyLPffx0VN64RAk3dITS
Od7pika5xTXMofj779cPm2F9c3Fz8/x8cfGsLc84rGNRAFwEBhxaKifDmt0w5J/k4Fb4xK/F4muw
+Jysw8Xq9C45dsZJJZuklKd1mW8SiG5DO7HHBjrr+t4aSL7WTvBtMNt7WSbfTts6dnlZYF05fRZu
fl6I8mWjOuXo6stUvevjgtg2XdG/V7ftZoBd47SxaUfNd79loPBhSSCRpIEOV4zMepeGPitmh1DU
JX1j31TCRQW1c/vntGl+pIU+qcJBMHPa8Putrk1pIDJqeGfy67OtojiajJ3Ja6YdiB05EZVDYr3w
bcU7c9G8n08NFnpyJ7gbk0fYtGnfbMo0T9JWn1LMQ/y5bB774bsFQRvnt7DPbMT321+zNUOq5Bls
GzHg2UaMS0c6QaPhSryAlpDWi5dwshRnluz9zOlcmNKyqKzxEBKzJQtIa/e+oF4nsnHZDBU5p25V
wur8uwvEFcOsaUI1GJM2mzbfqemItexmiQZceOWiDrIyTCXatiD1nn7flMqbREyxAAOazRs9C7wk
rSnBCh2arigrlw5O1ci3p8282wgmDyBiGrJO7Hh4wg83gmJkfQiCnhFB6YUESnoXZMaFg7YIvEQU
b20HkYXTJt+tFW86VeCVcOi8UOYxjmnWKNoJpWGtvkNmsBhEDeGPfmaHv69Q/TRj6IKUDWlPOYVa
b7a4EynegHxFix5YFiwUW9n1BrwWBVgFH1WrVunuk3jYR45H/4T38fQY30/rNMZ/G5/tx8aCGx9S
aOiINEVf1hlwHzUbP6Nkcumk2nPUtBenDf5iuBwxHV6+KTt/OFzfsTW7prsIdH9l0Ntvjx9CzRkv
VJROL5Bt5HqzNZoRh2rcgq+BCyB22j9ZWYJXqnA2tYH5jeCSJzJbhSlPYw9pazhrNpYqaBqPlXPj
PbqJ3piaDTcMrLJTTDL0HWzwghxjG+QrSFVOz+r0KQc3wbSHDJLZBlThFDtny4iCXx9xJtpl3l8W
fbzSupS2hLVTifVpQ++85GSIPASLpBuOo84ci1DiMaDMQ+NaMjoUA8YEinv7DIb76JxNuVhn+puL
9HCLmJ6GeFNdtfQyVI9pplxJFmjM2i+nx/Lu+vw5FuIBon9c1zzTwWyiWyBR8k78bj/q4Z2hpbdK
OKJxgdrm+GhHwRmLR5eJajmpnKkGPJ89z7acyguTdqmpNffMbQURkedfxWm6Oj20Y4YkVXSS5RPZ
hznLesi+A1BOc84yd2JinngI1wqeZVVAAUCbBD0Wp+0dcSNkmwnhKKhIExTA4Yq5tcpfkVUva624
9jt/V4p8GQ3OmpaKBaqJp63NoKlkQkyyiLgtrgSscogPzfWqJxtY3uslzatLr4ZtCjVvw0ZLOvui
mzDttp/DqNxYqNqnaAu530/bP7I/TYsYQVd1oWn889C8oYCigcUDukEloFGFLieVNCaUSGe2y5EN
avIwJWGrUVM01GmV39wMsjaqiEsB5EsDiVUKdGqh1lMXlaOoa6Q55L3ncT/R0ev4t6eHeGQDsYy6
YVOw5lKa8BlvTVudtECc+Uhd3VprmpDX2e60gSM7xsL5S80kq24BzDg0YKutQcm9ZGzIO8H7A981
HG4d7XTfLOOzXqpnrtlpTWYe8sDebM26JoConPa1ZWqO2Upw5a0zmC3OvAGPTBv5TBI8hF+ExfNp
U8qoaLMYxhdO+nWO3oofw8dsO2qzdLTU/IMx8cqn2EzMSpA8O+Uh7JKU55pqCRLxkxc630JqW2ds
HNnrFpU3A+Z709YoIRyuU1TWFZo5Ftz0qvtBqO2N3qUPCSCv09vhyPLYmNAJiVVuMTlzIMANaFRV
IQbDi+xboT+rBeo6p20c2XJEjuTgdII6YEHTz98cpzEvG7h+PBQ7tSBfqBpkcYlpLNqwWVNhuq4h
lD9t8MjcHRicuSnoF3oddqJyWUAJqbXdVquRukHj41xp56ghOe05ThR4qtkiWX7hEm/R0l43zbVT
ppC6yn0XJZ9Pj+fIBDqGQRHW1FA+ZLkOJzBEx5rAEHgKNe1l2ckaeoz8HrWkC7NRXUr21m/1neDn
LaHqxAAIqmm4iXntDbazAhXMAV5o9NjWeq/221p34MJu7HJ7emzvpvCnKdKyXCfcnPMXU5NYBipr
JAlirUdWNSuWNI7eWVFx7lXxPgDGki3lJEhKpAZM53AWo7r3G8tgUKWuXAu4uAoIcyGpqxdyrG4b
R1xxQNYyZlYd9Xd35GTbpGJFdWeqXc2OmdJB6JsLl0KF3fGSamDJI1hU/DNm3rnByQwwEZ644FII
dQ6HaBotWlEm4UDVf0HRapE6nwv1TkKBfnrR3m3IyQ4JNxK37HxzjjWXwKQMH04A2l+0lEDA+2oi
T7QrxhS1Pk2Ki9ilVe+0zXeeamZzdilbJGIGqBRqJFTUVSQT6AfOQXvf5cQwAZqDTATgSd7w0159
46gSr4gbXSEV4W7Mfb+z9xB/L1qYg87cVkemzwRPgXvn3WCh63hoJ65tPzVbo4YhFEp1ZA/DHmq5
Cn32vovuuqw+sy2m731wB7PpqKmASQDGQTgzCyq8wndFVxY1SodQR8GSnIxw3QinoaXSyvRzoJij
5ohiYPlgq7870pXTwvNaYy7LYSKDAWm4RH3WRhXd186M7MimmA6UqhLV26RdZmdaJLHrp5MpzbOe
hlrZ2nn/u48iDJBr5zWk83gw574QfGrTxKzJ0ghHhBftb8jTXXj52TN1bNZQleW9ywudRMv08zeb
DzGaoCTbgrSJWY6L1G0+6qlBH0o2nNl9R5wEA/q3odlBosRXt1nDnAFF3Delux0MhP4kDJqLvHXO
3CRHtjoMB+TeJHgvEGazrQ5RgAa3DxoY3g/rUtx2q5tzh/bIvFEG48mlk25DIWP6Bm/mTQ0LerZj
HTEUHfIx9P7ATCZfgtE507ZzzM6UKCchxa34DtwwkSzJ0YYj3EuaW722kTkR21FWq9Nu7v0by8Jz
iwn0MmUU1Hk+FJagDn7CiC39FNw71qL+SjIbZjoIh+InaAYgtMjOxJrvdwT4BlwRSTDwB0Rqh1OY
lWoBtzjRsxJbdwjJ70qaTdtG/zbRoJ4e3vtZZBNwOQH8Y5ebPy/pN6ultPwagonw4nnJKhuRM+LK
iJJz5bj32w4zU3aeRCyy3vMUIkS2ZepmdQmZFdSXX9LxQ2w0S7NoCT1/+4XDfQuUnjz5P/fGbIsH
Q9cRbGoloo3ocplGl+66xurXvz1xLA8yCSRM2IDzULOKvNo2ex1O0vw55l+p+yTOZROOLM6Bjenn
bxYHRysdR5HwnUFEVA+vXeevAv8cuOGclZn/SSXtb2XHfFmG3iyyeixh2+g3EqqL01N2ZBPgdzSd
fIUJKmleY7a80oJmOGaukgpOKxF+SvL+evSKK6sYPrp5cnfa3rGBUd7FEXHnEUrMoq8E8elkKLKS
srnx3KsQgwSae1dCcX8m/DpqCCwXr08gAIBpD9epTux6MIA5L9Mq2RZedQPfwA8PvPoZO+9vV4Ly
nx6PlCNV7ZlfyNMyCqLSQy4IhtQSofqyMX7f9cBxRa3JUcnAvwuFBhCmskO9eqmWIXH3kqanVQsx
qTDOXERHfBxJD+JSi1IJOcdZDKRloneGHJK3AM47E9mQRIkvqgDOxd/jCZkeT8TfbyzNZs3p4QFA
erpY5qMRL+28U4Fzpf2iLO3q/vd33JSHmM4lwaQ9C3980Yahh7QMszfABlrceLV4oHZyZpGO7Tes
TG4OB0T30OF+A2+il01f4nvS9A6xns9hVWxJSJ5Jux07rxo+dBoPg7Gmn79xP4Ar4MoLcdqxc914
t3BioRsXLEZ/r9QPvz9xlDfBhxtExKROD001HbLtYR7ycC/oJBnDlZJ+LrllT1s5NiCgkCQINPY3
+eBDK1GRiXhMqnJpIki+yirnorbErk6SS1gY76wajY/TBo8sFAUCRgWYGlT6nBikh84XRXASH3kP
G6uphe3GCcZoQTuTtfl9U2DR0fwA7wS55PRV3iwWtUe6dhK7XKLafNmK8rsw/V02cLj+/+zMVorn
TKUmrUMup04/pGW5VQZI6eJInDlK01E5fCNpU20MlBC9aiReZ0epiICQNLIrl2WlZNckjuSqhEdr
Yr3tkUIJZHznldCOZsi6n9snR3yTTe4ejROGYxNIHM5l04QANQyjXI5+P7Hbr2pYmwfj1oWI9rdn
E7wsHpDgiGM235E2bKpeLs0SYW0rQ2yxMC4i6OBWZWdYv2uK9AO9JBQbqU9M/ulwUB6eHQWCgqyf
IdzrSLjuhvRjikNsztHTvDtnP4s60wOXiwRbs7XzbT/ooiGvl+rCXu39xfdPp2ft54P8YHOQKaam
w7XOI3PKeRyOxclRDHMFMh19jNyo6+29DrXgInzMRvNT7Dc0r6nux4gekCJpdrzCL/0wcxYiDUFD
DfqZo/duq07fxuFFJXgeTL0gh9+Gm9KGypEHnDHGCOUYT0qe3tMXAnN7uEKVBREdRPZOT8G71Ag2
wYzZGiUDQHTzgBo0DFHbOL3pw7hYNmZyqzcGvXb2fVe5V5GiJLR/K+s2Gdwzlt/5NCyD2uApRDkN
oIg8HK2vjTE0EkENOhBoSNf1yLj2H7zg9zhduLZBbQrCHTAVBlm6eVWyQsyxTIP/y92Z7caNbNv2
i7jBnoxXNpkpKdVatiy/EG7ZBclgsOfXn5G1L84ty0YZhft2YcAoAS4xyYwIrmauOWwbawSkL4nU
dvUoN9w0/3A/v2z2EJUarx1qI3Q/0Sv9fD+mJ10HVgnZSHvnu4+Wxklxd5J+mf+USf7pSs7PV8od
Y7ZwPUVEbF5d4fAW3a+HT3mEjngbr/ODPp+cf5sjv7m3N6nQOvh5BSgT4HIT4qUO4pqaNZHQP6/F
X8LSy1UIGkMEt4SMb5UM3ZQhKus0Zbq+xtNA9x+pOf5pOfxm2V3e3Gi8LmvCe/sqJS0NLVjLlMBV
d/DldvCW6ljI7g9uKX+6zJtTcpZLQ9WJe9GedaVDdRx78RjCZPrnR/bbpfC3u3lzgHXZXvQB3q8x
WPTP9Fjv+92/cRQMDs6QPyzw3349tC9ZWX89vjfLzm+VkpPNLfn4C4IRiGXl/2Fp/+YERFH4fy/x
Zp0pOqQCxgrNvbBVdxgSrgdv7cUTSM822q2SiCfA3JLi1viHnPK3N4cCz/dwfLSZ+Pt5Txlli8W+
Lbk5O6/TVZv6PIGr+/LPX9ev+lqWOPpeIm77MrLzNj5lKAkH66a5OLAm01Mf59EeMd0AZCdyo5ez
NURBIv+wrX63RtCs+T6zeA5p5ZuDqbYWHRgW4mK7WD7WCAkiXXk341R9sEvr3T/f4O+W/d+v9WaN
GKIbLHkZ4TE9uN1jNxkApAl8egaSD/9vl3qzVty1wgABY1CG5fF71R92ZqA2P/3ni/wmAmGMkeYy
cwYsevfNNq66AYoIx0h8/+XBvqqi/eFf/n5B2Z5YiklWLvOLeEsYeVa6LZNVGrWd7b3wgo62EpuT
+WlYsn97M1zsErcJ1jeR4luVaetg+j4yUYWd8vt9eKw6eVisH1IBnKv+tS7zopIRXIQYkRbg2/af
XVaydkYW3STkUdn1NVzgY5+Pf1A9/LLeuAx/mHryaQASSfy8baUKOE+8DpFpURyDdTnNthHJ6U/9
4F+20OUytD3+qnRTYn+z1ojBtikoEPRt7hwkNmbXUdZnTurlGaKtRU1/+KZ+7Wki07oMvdOCZsSF
8/bn+8L/LTNXrYBOjl/Akl3IUJEbni3rvg0nZG8yLrLwaED0/ef1+Ovz5LqUn3wfIdCvCmg19xKe
CZ0yv2gPOZ6K9WYlFpaz/3yZX855RIl8b/iHIMNhUb4p2qDqdqvdRF43zO8dAJWQOx07VYoloprv
Waj/cL1fv7+fr/fmCMQ5N6gQCfvAWhtqDwJ3kj6FYTeQDf7znf1yYHBnaFxtiu3IBzFp+fmL851W
VNMOd/DDh/CoTiChj/98gd8tDQfbAE5yumMU7y5f4d8S9CbvcPfRfRAf2gRqcerHX6o780Z//8N1
Lt/BT7kRd0JNmogZ8Y3Nf/98nR5vr9YWHE32COvYbg+UvY55FoATUIx/dDAIuvfZTq+Yt1bmiz/t
ud/e6N8/wNuzN0C/pDWRpleQA0al4fzohQquVhMXpgb7+zjLzOK5hkNUoAJt3R9Km38oXf1mP/z0
EN7uQ9dZe3fjIczV51C7gMKvxuBPDmG/5GCXJ43Mifl/GkS/NDvJzDxlT5eLdN15Q35UaBjzskvC
SUXZeqj8EN5v8YeV+vbWEPoJ5pk4pS+yecoTP3+/s8OJLKfCipkUSNxJQIP72P3b8TkmN3yqVszO
czibNFJ+vog90kzbhKeT/G75UXyonv7lIv3r99vUL1HKewgHL4/2b5uhFtiIj7NpxR9vm2hMgggT
ytS7tuIP/3yhXx4W1/hrMoSaIkKdt0WPrmaavBe43SPnjtjUfwjRLFqnfNK/bzfPp3/GO4yehocW
8m17sHHCHo5ikxH61tbwhHWGLeEM5r6ISgzga5ATwpWJLPMZRrDh+DKdW4WpmLKNDNxnPkEqCNka
RTztIUQrn54mrNxiK472Cqci6ZZgVHeSIPvOcpZgiy6FMQBB47av0Ux7C1xfBUwlD7K5iTbmRj/4
4DaQ0OeG9dQoZ77P7cp+lZ2qHjP0Rads3NA3ZPMGdA9Tn8G/bbtsyNJhG5Q89i72HLj/jKZ/9HrM
wusWcxrauFsf3Ie5gW5780rEu7bfOx8tc7XnQ11Rfozcrd1yXHAM40eWqR7EsMvQbDzPq4PTeg8k
OE+WJjPkD+UVPjlv5ZjL927LlE6hQyvzgrkYJg2LxSvMR7MH7fgNR/IAkEjZ7W6xwD8f+vVHMMGe
f4+/g5FQ8qqGLa3CYW/vwwqT9udC1ULf2lhegV3C2N4UTxXy5q2IR2XLIFUF5iEH15lDa4fpVzF8
uBQKOgjOiwbvziofR/VOTAp0Ubwry85ud+2WDEZmvZO7EQByDUtycb3tuDJL9eBTL8yjpdhC/7RM
azieBZjU+crVMKrSfa2H9VQs+whLIOygnO4tsVuhp8G68o0h8BJ5cWC5n9xOBaBh4Hac13Vy6h+F
VY0uju+bpb/1MldVOgjDra+6Za5yTG+Fxtcq58iJhMLHB74D9nqznwH3AfbuTsyhSKOCG7u76tRa
fqluLV2LNcEnCMp2ZY0jlv+t2tFmOoWZpSHTuNajUzehdyi2fS5ib1kNGZfSaD5ZCrAl9dAaA7No
m4EyPIyGo773bo477uD3Y3jOfWxrT54Wpow6UVV7ijFPMF772Ro6780c46nU9ZTTXK1GJ7ODjwWW
mSyYT7lJKDb/awdZ4v1gAcRi+7TWQWG0XL3sah7UPYzl3X2Qqlm/V/pik4mMMQSv3YxokE1/N0MA
JZzUZ11pvPggOSzBUQ1Y/B9G2XteMtvaem5cUA5Y9OWzuyV+13XfNhuDmnijmonDfdsATGClmmus
4MvUSbawGu8gAsI8djTskWTAJNKKLpJWcjIM98XTsjdmlpCvMcFUcxvD44xU7wdJ6WoBvpsnDgOr
u1ot452rofamGsDDj7mcoS3WvSghyJfuKJIiz7EsMkbkeZFftvZG0m4MOtmXOcgPXjYae1xl8GZj
XY8ZefWy4qwNd1M7FI0huI3PGx8CURa8o/0Vwpx5HwSTBzVz89owcbt6bO/nmr7/S27ZxvoSWl1Z
XeOT5U5zJIF+TUUsshCcTjVi/TLm64Iuymqp9W2mn78PZRa+E5LieRQGRWmcrKVtqhQKz3ZDJVss
Nz22ycWttQbdLcZb5UPOTMZnYGNKE4GPub5T3J11e+mLuGltD9WKXUSwtB/7wNX+0bWHwE2JGCTE
6xYMACp2f5O3k2iDHiPQZX2aF6mK1CLTMuKtFPN6tgwJi7JdXVSDVLrLr9g0eV87bzfaTxL8COT4
xXPyxF1zUVxnNoVwyK2DhOQgvM9FtmziLmfz024otacPgCKZgS+nem4g0rmV/XXG5EwkvXT9OQIc
6tcPOb89PC7NsAIFWQgFoOGWxh6ka18uZ6v2xZh6lctk4DIUYqguqJai/DTwxl1hBjrUrKuItL9v
H4xxA0EewaWB4GrPG9GSPzSTTtAoKgGG1sW5TTaVX+FGYUzrwSrAw33w6kzax7YHkJOMW1140YLp
7z3s90KfhFU13u3SNWPA3pSBRKQnu/7c6b3Iz/7auPttAArQv9HOOm0JxlJaAEVbM/nkdXrYDuBB
nfIe2u9u3xrsrj6qg2FqTsbEG+/Iu1049xkUo/qjQXyHMm/ZQmanxArozc4DXEXrcaKrm22OJ6Nq
tur+YW4LvzjWo3Smb6aE231q8914YOIQul0fKHDEA68lrCkym1kCm4fMKveGflqgPHV8lM+UG0E2
+cwQdenqmaUT9xwAd95iLXcoZZerplXdqVzM0bpTxqryH5nn7ONB8WnWY4iJ8HC1NDZsgQkYDg5l
/rzy5Nl1g7mdeqPr1cEMmqJ8cnZ3k1fM5TpfNmYdyhtj9xx56j1jzK7ydfLbw+LbDeZy+8K5lnVd
0yTYKTTWocpbd03svXYemh5PuWdPMZnEP3cN4LMbl3/om+0Cm+1n2/zuz/uQ5RFAEyNAU+QbxeAk
utzdIO5Mf4U6RSAKrTjaUfHALqBJpG5XbGTAgITl7H1XIgt+1OvYfzIaYbWPtduwAqHYA23+MOIU
2LR8n4xmx8D+/AHsaOfMz6JQFTBzZ1SS1wFYI9iNhcLxpooKfPnUkxfiALiHIbCfwZxH+HV6L2+K
rhqaH4PFrHGV1otXOV91xWZ4coeioBBmhnMQl5s1g51398GN53BYwnip2vp5Xa15gXOK9CNZjKbN
j35nD/0H8Ktlnra9NQWJ0GUNIEVVBDuMM5c+mJVOhVBx6jw3EsMbOuedmbXLX36y+LDSLMxPlbE4
wH8WZQI51nNvTkdvLQOBY+EwVLeNEc6lFQVZXuOjoZUcYcOOouVpVxlo+qasK5mApSFiD0U5b6e1
MACcZjgJjHFWFhkM7R7z9C/TZrbWu8zuN+vJxijQut3n/WiY/oVRksq5/yHwu31d7Cr7Gs6iR/Yu
vzatPBVl8wkP9PzVcPOsOytl5dlHazdmdfCBO9/02Row5AUVyo6Heioh99VLA0MwmOb3S4s9JJa2
mJJHwbQWz8KsjTAFRmidOxZwm/RrnT1gEFa/q9fgGbaiGlNuXXr3Tbs5+uQjI9eoOfhzIlE13O+y
JzY9mpY2t4iH1zsH1+jL6Qp3b2TXunFhbVZinvY0Q6Atj7Y7G0ZkA63zYrff6hSBoncWs4ZHaJfg
vVuYmk3zrZnyLTwCOPfBW49jHUOa16862LeXLVzghgmVkQzmTBj718IsveDQmbzuoA1i8vy5V4Fu
45LhlyIm5Ma7WEuvZ8CHaKYYDqVulP/gtmIKjtjFmvkJREtV8konAM7vGz8HusTt137s5hslMkMx
eRhLE59gXDRZ+QnpFb3c2iWUidvazaoIxBPqp2wTeoFxPzlrUgbe0qF9MEIVB3bQnmvll5xsmzH6
6UIUpZPCKef3hlluBmOqbjNE47BTnTMzUcnrHXitE5dV1/mxU09LcxRAlZ3TNixMqWfFYJpp5Vog
egY/w7K57pZLQEJ6ZyUGHQIz6pbSNSMYBHlxGts+KKN1NK3XgBDu1pIttuFql/brKi5mnrY/7h/g
C/ZMPPojrKfMn0Ffl2PtyZQ2njdG7Ug57poKwaHOwa3aGXi3GGCZ/a3qG3i/3d4VwePem2Nxqu1y
CBkJLdYZUO+ltNSY1f46TRhzXheYfptpOPseO7x3GplHHVwH51Bzdga2ftAFA1qJ6waGGYf+PPu4
UOM0QaYcMmM7t05v31hdPT/q1qdV6TF18FFp5EjR1ksb7TX+MPtJaBY6+AVDDSmc4dI/Cb8coOR2
2h2ORmkFe+ISZy2xyO1CJSVDgHOqxYZCwCnF0uFzOi5r1Hpt9WHUA1hQhrd5jTPfan/vB5xwGUfq
mdsQRE0/htXJXtqxmL9we3XHr567GyDO0zfD2aSMtroZHpwax7DYW61iouO85Du48mX+pvd1hs80
LeuHclkhQS0m+PC43Qbxrq/CqmZBmv43w9vcT5Xa9w6HwrB77OsMjzEXb8wnQulB0N3ag+J2Ncwd
KndlMQ22073pkgbEwfqY1bCkon3Kw/Ho9qtlfurVfHGO3g0h41yoaqNI7DsDUfdYjwfXn3CPBPQ8
ZndMcVfrLR/ZXJICcmbPYjfEc4UOLPsBfLn8vvSlxTurlg6kvLAvBHc8iJd5H82J+HSwzqvXmRhP
W973fg4JPBRGovVhyGtAm3aG7jPFlmNgDHAmT4sN196/bKrmCx5rfAsMPPwhbqKueN+a41CcdiZE
h3Ts3V6ljSiHj1Pdm/lVTXljTQ3Wdg2czl0+WiUypNTXk8uMaj8ZwQGPjo30UlT7zsFTeU+br6rn
ytv0+Lh6dmOmHq62W7Qu1UZSUCD7ATPOWRHZs2iRJfROMcfVUky8mL3xWA7z8MPajHy5speBtT3K
6U661vy9rJyQV2Oew3lWngGdm0zkxqxHN4tE5blPagIJbmbumlrAU/rEzgJ3uTaXsbu33Utkph2Q
XXHRYbbBoCRWB8OO9ZaQhf2a8dKM4S0+bn0mm6t8ROfywpzZeG/suyTcWJfbuQHHHmklbKq6ly5U
RMJAzFGPGxbuBg7kQFd1T/fQu1DIAjlA6/W38kYJeLWmbsnEzEo2SViswZW55OsZV1p1s26um5b+
CJibBD8arWGLIOiZD9YCR1CJMU9WU4UHYFXVkSxtxFPX7qPKhkGWbXt9rdaloL4lrMjKzfE02KuM
FpmLVIYMMmjDh7YUZh7cMG9mPd6Xxnnv3xWqARiF1bmpD+5+mZt2tXQ+t1tT9YkDJAFq7Lq3dyiy
YLr5WuUfSdpYxQBKjtlYpOyb1yJ3mqOfmeKjcLG4u7frLdsIGyi1RG5f2m7kjTLLoiAghbrFkhGL
zoVlOkWrXNolMmezZoBPqf3OX0rtYo9D1n4zY4A+Qqvfucx+KRl8HUQ7jQ+ZlA42C/Y4pBud1Jfa
2FMfNGntO1MCr7xI1/xRGx9Az0/ut3E1o3F8L9R4DobuqmP3Ljuc48z6UIvBupEkaDRF8yUmFbDu
t7HYyrhVvQFlTC+Ra2gjYqiWI5UEc4j8JnSfjbC2xSNpqzMkVuO5RBgAzKkhrO63WrZzyFiMV/rM
vWXTAnRQ8c7Jfb+2n/2wx/1Ujki7e2naEa2S4pPf7lmKtq8/rY7Qxwpz5i+bNyznomsNzotuOdTK
BGGY1/qdRdGDkq0Yz5tfApT15/zac6jSCGjJN7OP2/I2og0UvqOPMGvMc6u0e1X3Ds7ci17vmH3e
Pgt47m00MPL1mclEwkNhdi+L2a73q4ev8244LjE73tatOWCThPcBnvX+eliotrDRZ3FlbQ5nQ7lX
NxmnM4jgLgjPWW+MSZ+ZYdJX5nJcsbyPtSnlk7PYxZEwwwdVJ53bYQiJr+wmuCqg5Z4arPOvpWUZ
B8Q149O4D/mxzRojWS1vB+QrRiRYBZlw4U43WyvxJgEjeGKMAwM9xeOW9Z4lu+thNW54ZgWKeBWR
tGRw9ohdbnb24blQXkATZg8PZhlMB7pt80GuDKqsfes8KHPNUusCNcbuv3lssprTVNbZTdFupLW+
2LsoC3rn89bn5hkWM1bWdlkuqfJslYxWHcYgjTGE2QPsRzkJjy3DgV/mbBIns1l0ss4VvNRgLU8Q
jbUfy3rxw0Qjw/yymWGf5GHWH4Q75c92U5q3NWF4VLXmkuLrQ0UsXOX3bOb3mG5efMTcwIiqIJTP
ZeMu8dT7A8GV7R1mYM+RDFYnsRfyx8HfIKgCfjiExYxzTL9dgGhUkHYYhonMGf7sZ5P6R+mBWzEM
2jkwEA7DbGX3gpGoG7e2uttSQRa1F6e/qkOOmwL/sxQ8YRiNWzWevX0kH5EZJSpG4Y4QA9drajT6
qmiD8spdGKCiwCfYoniuW6v2DwjGkAhQNFhTAlZkEJaCj2FRrkzNS2ukyv0S+CMNaaut5GketE4I
RqpXt4LNq3t7umryar5B5d0dKjKbh9YYq6T0pTx5vtjSQFHFzdeyi7eRRLWpSiMuSNvSfsvaD5vS
FHP3XSVdBfBz9q3GjXDkmtM98Luk7ObwqiJrfzUz7Z0qgsI5Go1KnwNX7TdjVYV3TR86j7kY5pSS
XXms20VfHN5FVImCpGaxvZu+dUmVu5nsrl+aOpk2X36CB1h9baGiXvsTQrGMMO8qD4fuRGAAYExs
FT/O4w0Y7JkP0vc3qzYo1Gz1nqyynN5tQph3uu2GZx3gRMHUqRETihN+rcJLzQC6tLJX62w7+Vf8
nMdr6WtLPtnGbh4E3rg/At7UZ6cHDh0UU3joh0rfzqu7pxO11IPK9jxh9H0+TpuQ99Y86dt6n+U1
WfqezE4XvHPMzeM8mpb9MIXd9tXxNvNhyZR8dBZz+rwx83O3YbGeFubk3MMP9AnyJ/9UFuFw8gXm
ZzC7t4faW6eDHEsoKHoVzJdK6565PyppvbckJZ6Ed0Uh9fVUBdXBscrxsFed/8nwDamjHs+62wxI
GqfjNrRJF2bjx7XQxafFtOC/W2pN67Jp3ql1ms6OIfajbav5bi1tI5FW9aOyq+HFXMhVmE9RJyiE
/XVnk47Va9M8TOj+z9rsJCFsSdbtQVJtVbmdArzUulPu7P7dPM3i2a5zP4wmMwhTjqLlSOnCePQ5
MWmNGi5OipvOdhVDOm3MJCwD597Ry3zOEHAlwTqNL90ARNvV85a0dbPfltNcf9oNsz1Yq3JT2eji
ik5FH82ZV8cKNRZFUH/9LAUPVI2ec8xJ/a+bfdyvgeuKxJqKIJ3DIoguxug3Yt5bvIGa8jgNYkkM
NVcRLhvtkZDDigdF4hY1/hB+zqatu/KnTn0sO0PcoLgLr2t7sY7MoAQk/eVnV7u5FSnlG4mzUYbb
/YIMBirC0XXbDHiD9WkVVjGScIc5sXKmTplFB6Y0jOyRAMWPWmfhTqbMzx/Nxe1fvFXpNcUivPvY
k0J+hnRopbDGMYeUo8Ucq9bPw1BbTWq7hXXeOBa5rd7V31o9dF8VgJRjkGH98XXllBC3citE/aW/
jOxHuW3NNnWgbMHqg+Lw4pTTdN9WVt59APAA/r2bgvnUVF3AWF/HijOoEezxWs19zGvVBhBlla0B
nqebz+aajwc+M24vtZNFOw8utZTmeZTlJrOrHWfrPbqUIcaoWhCN3FAdWc2jWsv8nW51ixsq5Iji
qK1WQ1HQ3nwOm9WIM5+PFatyyMkra6e9E/PYUCSY5KsPRxmUXe7gCbgqv7imtWYdZ4pQD9ks1tei
nAIX7RjtikkESsSIYfMHRkjll152NQ7G3v7e3KAabTRWaL/MlxDG3724I5b4ulSzvul9DBGjxTat
6wn3o5PTcCpF++hAshddP2+p5tKwsRBLtHlQvuaMkh1wJ5iuemP9uni9SS5bD1WZWD1AZM7fi3GG
58RW2HjE49tEaL6W38JaDmSbpbHiZGl07lVfVpDq3e2DyqfxttHmdDMI6SWroXrk3dZ2c0nXz4Ee
xcwWtTM7hQS7fhknT7+bKFocYZA3BFgMvroHKrfCTCZKIO6VMBpKkP6qB771AYImlrChlcdj6dfD
UTYLFYvJ9uFDF3rfOc66VlZFKozWcaNpyRjo32CS3ASAWTSmCNSIH6q1EtZBL6XN63c2PAKWtofL
kobF4A54VlP1fPKctROHXpgbnpPrkLXXjSU9+9AXy7rETSbCF3L/PL/mx/aeCRkXizrDvbdnuW+I
lpyqoRLpEOfnS20QpW0dbPOucfZoDqzipZ0usGMHYqdr5uFtJSGkR5mpq68+Yy2HDdqFA9a6JQtQ
VEHDa3dtHf/dpGxwgsTKXc+rbLKO1mqrz343BvLJVZbbPLEfvBs3aPJHrFvWFl/bVl46mY7zAdhI
6MczBiiJqGz/nTadbHifcQSpK96pm3syg8ybThR/OnI5r9rIr+BOPw2zniSVTM8w5XWoV4fzv2yy
9y3jP+WxzF35nE+Wn0VEvaAAsFi3isM/95p/8YLFPomXoYsRDqojZkbfNLX1IAajWbI5Cd/v949d
HNwdH3DA7P87AP1/8EcP/20uv+Esvfnx/zPsEt3Gvz3qX7BLV4P+/F3+Hbv01//w/fMFrgQmiQk/
5hncizEeUgL0EP/FLjnuf5ipYDgAoy7GzLAj/V/skuP8Bys7tPNMnyElRrb8v9glW/yHJpGPegur
ReRUwv432CVmG9/qAy4kHIQaGN7i4cUVf1Y6qNyp+35jiCp3dOcmSmf1D5os9VPlG+bHZW73/cqg
Z9JyhFWEPE0t1BME7uqzyrOB3dNPYUE0KKYHLbuNhD607krDnb+IYpuvbOXNJ4+2WkJ1iiB8B9B8
MBgfRFJh5dap8/zh2ioRk0RSjd1NPni7SqXjZq97AVkPXE7mqkQ2fc8WdMbBpo0Bo/ow16M6VVs/
vE5Me5SpEOOctI6TXcYoLsk2nOxjHUiPWGYpHro8bJK5npoEP3b1ykBUc2jNYrhCHTF+Lqk8+1Fp
FdTWyzCUN3aYm9czbNuzezlhj91SFYQazep91TSGC/6tYXrxjulFEw2NGVRQkwCY32Y0QIgK9m6a
jsbWWfe1vSEdLP1smb+rYcq6eHIcXpfK0PsDbeWsu8rI4q0Td0Ee2/mS3m8bWEH3MDstY+qVmiiy
lgoi6rF0gFJdWX1Lqro6O4ltNW7Xwwh0Lc/Mktacmh51TRkLH4CQBNAZkDtXDDJGYyXajwykZ6+L
1NSWtdRUHifT7ygumgEPlw7pA0TOVcTj0GIHloVD/Y0MlWpLqeVwHqjbdRFf3agiJycXdYqdYm7R
eEyMNUz1MGa11Wh0Lbn7T83Ulfd01/xTiPXpXaUbsCrGErxI2xkPNLfNw4BG8bmCSWJF3rp9nynT
sZJEsJ0bnH+S3JBUTr1KqYPF8G3sdb79OuaeOAdGrvE2QtrAq3irnsWgFSbaPMtkITt5XelbRyJ3
v2d5Zz51WdccQ2PzDwNR//0shvGxwOQRqlNlrEdqHxVSg80ez8aIT5gpytfRoNPmtpZI6SVO31WX
fbMIAm7NtfeQqBTFc+9aU6ScMYu8TXZPc0YGlbVVaFGjoiLt0iKBL+VZTLn0KtYkXJGynG9sQipj
PiKNnPQ3UvNEQcUdPwhr6aK8ocW26GyINdEZCX6AdlczPTkH36Yahcrm1zfDNFNvGIq7UmYr1RLU
olVDGuQZz7NkIrEeKQeyD1S0zn13PYcEETjACuodmHhVtDfRhwRepEK657zSwiizHXwQ+v3FHUw6
uvtuxJ0XfmHw64KRNigKEt5Gxj58wbrwa0tTki21O/QS8uCREjrKGU88I9C+qZR4Zhs6EUfOa+UN
W6KmHYtIvtdUWVRcfXtuIxSi17TjL8VGdLzjiujVGPUSj9hKRR7JH5qF/Av03O+asXj2Y4n0dsud
tDez9RnJJQqYsnw/Sm9NB12NpMM18Tw12WQQQXsYXVotxVoH5/Eie+nG3j5igtuc2mYJoq0BNq9n
plyUaMvb0KZ55pBXPjm0sm88udQHdoOVtF1vxKM5NIfCGRuKuP693Xsd9bhNv0ymWO67qhwSvAc/
FmW1kLxLpC1Bc8lxWvMTHVB9GDF4j4KSoay49oo9DVs0HgBW1ddKT9MQ9ZWPX1y2sjCm3uCIdFqd
YuV5sfsJXjenW6Kwzty7IvODBLjZcrKxPv9KXXyLi00sVBAoygBUGc71OP7YtwATPdetbtfWnBOa
XM2BwQT/kLWImSyn29JhzDQ7qzDUkULIdjf49XRqRh/5ggOGkvpK4V+TR2bfQmVkVrQZUxk7hfZe
7BVVfNTkyxbPRTWkkzTXq8Is3ouh2SIp6+AEnW6fIuQwisdvUGbpvSF1+cUoXbwf6Euy1Ci64Syl
oR4Lr3w2nNr0IgxdJepZg/rcHdgdJ1b1Is+9a180FHbhvzTzWt/Yi8hvvB0/jcZax7R2UL7YlDXe
l3nZxzQFmnjPZRANzHteudbONx3iKdRgbhg1QylvRG2VnxSjcOdpXK3tSFOteNztbC1ORUcBUkSD
y7Y5oL1w968O3mZ13Fle9zTRBkQaR2Fef6fL6qf+HDyszlgeBAal19Q/CwQogNVaZyPQt3MZIRFg
0NVf65dyUOYt5UArse3SO2eN7KozHtueuLELRHFuY4weualbJWswN+JajrYdIYXxvwourCheyKKK
K2vZyZUXO7e4zMjf/8Pcee1Gjm3Z9lca/c669Abovg904aSQC6XMCyGTSe89v74HVYVzUpGJUtd9
usDBAbIkBYPkNmuvNedYebhM+zW5ldzWVTFf1rMgE5/LhTYL3lTmacR5FUMhGfGQZnMbCelPAgzM
DCeXuWFpTqLF1m1eK0W+pXWTFn0bhlRlZVqb6Ei081pbcjliR/Dv6lUtLTSRWgsDQ06dDFPIkHgJ
Bar0K8niL4JFcl9gGECKAm3EvHCmHxW0oadyC+5hpGdB8lTeTAftWL5Zl/ludBVv3iZfNTj5NQQi
fUFcjI8XGwu8ls8hUF5ijRYGZXJKq209qgax3VrzYovMgC/sQL+Ij2migv8ZszWWQdyh53fXdMAi
jZGuuurGeFTcaZsdyl1/BY35q+e4KsI/CT8BPUv0rgR0T3QJgubzXXV5OCUKT9MJLlGp+dM23PVu
YKNUdEP3K+T9LwYk7osxK1syshpgNOrZMwwm0pqzkU3cl+JXrrkJD9LW8Jb9sB+80EF3eDC/usP1
Ds7v8OdrninJxdGCqm5yTfO5w5zssqHfBC76x8adXQI99yuPn3SuqD6/yzPZcb+eX5MwR73oS358
aDejRyXfoVj62nmqD2NsG+8kBybThprYT2eKv05VPzdI/HVefH7CZ5LxUlAoAjTcrZgrl2mr7Zr8
CzHy7wbnp5d4dkAMokFNh+DjJU4u7Ws25o7i/y7bt9u/v5dfGlOsDxLGJRi/9Zjziw9lSHDLpkM1
OVSsyByVNrWFTeXF10UHScapHJp7fDFcfvfufr7k2c2FmrF06cIl5328lbYqt6b71earW/ulPcPZ
rf2C9GVbacqO66zrl2C3TjA6xOOBK3vj5OhO7eSb2pUcpBe9XUd2tind7IaCKQmD/6dpyTERSAHu
G1CQZze9KJOAGqhZn7Pk0+3VG18KP91Yz4az8A1yv+I88sXL/XU5Xd/tv675Mcp+1s4D5+mpnnLN
QPZl3mehCBS39a/SGb9Of53L4L2G/cFIstaf/3Sdtew394E6c2+KT1hdO9Nr6rwtjhjbiodSPf3K
xfQB8v284ny+5DpHf7rkmFP1DlnouCR4KHQgtJAiqHZzp7OFG+15Lm3FSRHrbL9qj/WbBfbzpc8W
2Ki1OpJGH5eOb2Wv3AyV1z4OnnjRbGI3fVA32aW0+/tp+uub/HzNswWWBouWnCL+cGLjkWxd2ntx
/8VbXD/ilydq0JEaXAxNpM/7cKBuH6fQsGZqmm5/FIbWXupjmn4B8/l17eRG2AjxfgO9wQnx+b1l
vdaR1OUqufAwGXeU8f75g1rNjxINnYAYnkOSW0WsDQp1s5N1o91Q8QhHN4v+8byip+JPFzkbfJx5
a61YH1WEckCggB5ouiPUXziTfuHJ4c+DsLSifXkhpNDPlowqKc02ydPFmTfdY7PrN+vuJkPiG3fJ
3vT+/sH97vUDqoVTS18KEJdn94S2sA9J6S90NMAKYcwHYRQeliViQ1dOf3+pX9Of3NjP1zobBNBU
m6jq5IUQJdxqh3SjbCZCE3Ir7pez9Xdr08/XOps5SzjEqlRzLTquOFZpF8RfnU055ZvuN47gfrW5
/fat/XzBs8hEMupG6tAzOeoNnbs9FBCetpGc9fa+vtpXb+0sFDFDJIJtxcWKpfU7Sb0nd/4cWtM+
GL/qcriOtvP1YWWKAanVWO3PMXYzfjw5k2ORFTc/9pth23j9Rbcxvljp1oTur9dZHb8yxGlC9LNR
nw/zRAhL000EqC5CeafemC58/MQPN9pm8ZSFVbZ/iLwvfZe/e5jsYSRfwZLivjx7c+m0zLglYXCp
G6unJxUSO9xmpWO64ao9c4I3mo37q/XF+eqM8Ltl8edLn71HuQmLKWjXJs7CdS28GeNXU+6rC5w9
VVwDS5jXXIAQyB+IKJ3sDm3vjck2KSGFuoi8L2P0FZL1y4j59/M8j78CCXdVjZKO5wmbxW4vjXUm
eOLhq7Xrt3MOD6UIrx6HPY3pPu8qk1obHfUopsEFemi7vxS81CG+dKna7qMvtrDfhMwraeHfVzt7
WUlax2GfF+vyNVxEjvGqDp7utm69Cw7IME3DNr4g2f7m7VEtxOmu0NV59ah/vj8kHNUkmKPoVFNr
V/2LVn9F8/vqCmfLZB4YVjcuXCEkg5ZiU/qq6dHvntqnezh7RwO5y1RvaGU7+KIjevS9Rozrta6w
aTbFvfb0V8T9j4pfl/FbU7blj+6/1j97K6uZynvU/d//+vSvK5oT3nXN9+/d5Ut1/puf/pDi2l/X
X0tPn/7hFV3czTf992a+/U4V/M+LhN/L9Tf/tz/8j+8fn3Kaq+///Z9vZV9066eFcVn8XNMySDD8
n497+Ovj//qz40vOn3nZf9y9ZMPLe9mc/9GfdTDBNP7AFWxQtgJYDCpihQ/+WQgTLPEPevvAWsSR
w4mQBfhflTBJ/QNMl8gPpBX6qKwhOfyNLvrv/5SUPyS6KkDgFskVEb79k0IY3uHPgxFeGlU60D0q
HyrSuspcf/5TcG+oC9XmhWa6yRCcOjV7LSM5stsHU9CPZW7GGPAahXkmH7sp2A3kZfMhZFGODWSs
yBexZyCozjPPqpFPiZPiWWlmbdrRcLJo5HAn1C1NDLCcQzLxC10vNkYTzXY0pmi/mjywmwUUElaj
/agbgpegzfGClFIT9SY9mew0096BHtA00TKOkxDETqVYSC+Dp0J/Xwil7bZpFXyzxmm9BaWU3vBU
IskoyBbGaNvTvcmpycb6qthSauzCSCHeLpQfVX9sBh9u4+vHz+Q6vJ9GWhdjsLLLAF1/mqZ+r7G7
dwYZ7X5MXCA9Xt6SyKozKkZhwSclwGewmrt0HT+Za3kjUfLF7xq+49gj10hf1q81dcBiU0nbLYt5
woxiURXg6BbNO6UwT3KZvibSstiGWKGDDav3nmhQDGhitPSt6UphbtcpUmDsaV4SYSRFVPYa9VDl
UfCRtwMaIOBgxHP1rOuAQRsjes2rjrtWEjL4wynn4Tci+yzuu7egmC4qGiX0lmsObqc2p7oKH/QR
90GzdivDOvgsxOqPj/+CD/JNKJ/qIQVepoiPNWMlD4dbnHd7BNLlps9V5Jbt6NR9dpwHKjZddNR6
Q/ERy+E8S8hMN13nAarCzxKkuGrEx9zKs61q3dLd6jgZCqLZnqYxzYcAxvBqS6dW0wTvcyBchG1B
L1oxuDbKNwbwYuOAOcG2egTluZOzHLFNMt43KV6mJnmi983k5LgzbNqFv3JwsMeeU/FoRo0t54Fb
ZXWKkXS6peep6Pgd5NujybOzhbHboe2SalPYSMq4UwR52mHl2xVDuhwCg1Bdq1BVlrVcUdxp8uOc
88AQeF03y0GOG4TNAi1CYiG8HVVMf9oi20HZ7ik0AlRuq9dsHfcpRgAbB4npl2Wv20Z6qyeJccC3
6+YW6vVFo2FP3cuZHbVJhJrTYI6F6Gy10I+T6oeYSKjdyxBjvqE+DWu5KbSkJ1SzhZcXpewmWVNT
YhvU67LFjzUXO1TqoV0lS+Jli3StidN1N0cNSiFdcvoGX26DuiNqw9FG50+p07zB2ad59J1KHX18
APf+MHVxhvA8vUmq90SIp6tI8KxiK4vRO8dDAjd12XVt8jRFZmArfbCLdeBLQprvJDW4pUvGW25k
/lClDOHYgqcf8MbzahcwgeSl8eook10xS8odfMJQisZLI3jCwnEDATy6Q9U9X7aVSkZ1DKsL3nvj
WJMmbGgGgGTTmuw4sOL9sNT5oRiUXRyX6j6ghHvZaLHLW1dtxFer6X86FaxEUyVi8MrKrWmmhYM9
6X2Mx8EX2tI89GNLscoK70cqFM1qgKZVYbgdNFSoAduoohXLxsC7ty1r0leKlvrWSCkYlOETbvbc
7cP2RDv0cZ/XjAbcTtSca1uLZeOuECsUVMhs0B9Mfj3c6UNZISUaH9o0eDaUTdUnV7GCr94SWHQ7
kCG2sZRPRXppJfSq0LInaw5DFw+/GE+d2y2zj1uPQ+qEZSjSiYfG4ETNyp/KwLUsf4mWxp7vlZpe
dhnihDgsB1cTWMTMJJR8C1exOFQ7GoGshe/JtNEbIP2PVc2xqmmrmM0tnKXcUYYAd0CkaPydte0V
WccluJieGVDJUqf6pjAg+XSSYaty/o4lMUfnUJ86M+PTKCxE7aDs1aC4T4aKoNjsbkwcyKLWuQP4
TVy3+bDrw+8DNis7yHz8nR7Co2MrAzTMZfWH0FJQlXLBV+mU5KcZbT1bpeS/cHWTfJSEtkk1im96
JAcXehxAlqjjJ5xEz22nFThE4MJ3VZ+5XSnhp8jiG1AHuQuWx6IgOvTbKhNJCcJlvcY1FtjinLFI
RBQr6cEa+ML3Mp824gv0BUeQU7x2+NinypwRmGMf0SqrdKjcIcHLGKOhHefTN0gwaLzmbCOV6+9B
JHGox1xTAMSUL/eqbVbhNd5jW0mUPR6fyF5084cxtNDmMrPYa7leOJE5VBuIp6koXs3qfFfXxZs+
bkcZy4eAEkQwC32PXDZA5hq42dgtR3UxMzzNZXtczJRHZKVX+P5RqKhq77fYUsKqCFwokYeomgtf
H/Gs5wZ3VO6z8b2Sb7tR6HZahGHAjJAhgwy9g8n7mBAUuwZkVGrOE7rfWL5d5jFwUEqWjj7r5W0a
IgqsItPtA0QnWXecxfFel7Bh48n3p0oh94st39E7gWBAa3eDlmffLPT2puYYq0rabOo7Fd21HYvU
12FhIarr02ewusW2EZsfTVghT2VT1/JpslsaPfNlLI8aZbStzSnZpKY3TFnhB2b91CTtASDuEIh3
WiX4QicV+1Gdtq3AItf3CL41Nkpdjy9OjR4f2zK9xu1yKcahibsjeuoMs/YWudxgYUYYGcW7thJu
8N9tZkF/r0T8kx9BQqti0l56Z6rG2CsDKbWthZNDfBo8NSk1V63NEE5BZnfimCN7XOkApFIl1RsC
aS9J9NtuS3cWMLZdAzy4SqXmqOUdkYsWD14wKXeZuvY9wdJJ+7rWxaqwm7X+QgukFtto9JwCsXCG
2h+S2NpaVeNjifdmDLMXdP3YZBjgKwN3PL291bepRcyL61usjkNe3cIKWU2uurSJk25XyrlTllLo
Nn6ft4KPVC+3A9RP4xAeQn14SNVocRvJelwaxBPVbdPWbMJT7Gb4eYqgQN8xtqMbFJZ1jws+tQe2
YnNqXWMMPZoMY/XARCHtTbFZsC1okROhMd1VsBwcASaPbwhyDQ4CAYzRQhEpVzeNmT/JNCWyM+Qp
WOTEFLFVUGznvk43E6X2id7aWVcaP2g0gUKkc6yxra9HfEh2QNjoxmmYuEirWzsXdPFCS4xtH9yb
wjgdcpw3RldeInMadySTZpuulHJvvicAN+ywZ1XRjlM1n7CNWw5Mu0M8iD/EODAdVibq1UmwD4oI
J+8kHftk2THRbvsq+JGUw4OQl09ARuwWHxwNDxus9gUGm0x+XzRpKxCcuUFDyKE13804OEx9gyI1
m0oPLYM7annMPqjbQy+V+PQSWCLqfCsPau4KEsoqNqcxzl8tc2BlV+IRPszgpV19KI34Ab9XTcRh
sahX5m1TZs7UcP+tT1p7RGGkPKtZ9taIpwZZbSCP75JJuG4GKC+EUY9oD3JHI+rrKMpPSc7BW9Zx
/Ma8gyhDPRxK+XZU78mioCHJ84xluKFW38hYyXED9zFai6yhZj1YfkX3wzSUv1vpN1yb5WS4iFJ1
WxAY+alqepbKBwbG6CSYH90wLzGbywkGuhZOr15/yzOslvw2uibzob+q+vgJ4Qf1hsy8W6bkVTXT
izEwtlZ2rML5ih448S561vTmiK/8irZZx6EqsXGY6X1jZrsM906Gr4cuQr26xVqU2WHwwwi62wav
XFkRWpUtWjqMrsjpM/HS6PXhOEnTaIds1Xv0DpqbSMOFFA1QQpf6Ashluk9r/QVQY37Jy3R7Pbuh
tU9zChSr2oiYaG1Nrx6t68Jogj1NNteBM818hICOu/1WtZF+OSnqCParFDdp9EQTuMBVMHWzjsP6
E5Bo61F/MxiyL0i96U68YyduibCq2NhlqXkKVE4BUTLj9OHcYbVEVcwxRP7D5Yj2HeDetrfyA2iD
eJ1oiaOOygP6MGM9K8hjnACamd/UEM19wBKjRZyykEwQs4fiqxRCD6hyJkOmR4Qao+mmMO/YGkMv
CLTYyQ0BB6ignOoA9AaFCDcIyT2Af7A8Js093Nlio5bdUQ3KdY0vceIoaAHW4I8B37pqZ7APjgba
agpnQ6UKWCD3YoYuUe7T1zKg5iTpw1XU9hYbLQ2whSHaqirOpiaDtdXQX3M9cCUS8jY1InQSO/NE
QiyxpRotgFhbB6LU7zQgJxwSQtUV5/plir59/G4+8XsfT2Ko6aMsIX0W4tclaADzjocqil+xmbJT
VGzhRnCbtRwPP/5myJCJrb9Ln77WDuecva3W7SpMp6MoTJjpJHFfj9pbVdziC19uGinAn6Eo+5hq
uQnGZxGy+SB1wkz0Qj8whE2vWoxRqpiH3ouGVvI76m6HvhtpSsWRIID5eNvz8YM4K7j/1dTNTOE6
m9Tcw0fVbIT+sslT8nJtmvHyFrojmcCnc/WColaxERHo5J3wogr5cLUImitrnXJfDaKNvNER02y+
JE/i0SWSj+oKqKpEtmIovHFeqLF5Za8f583eNHbLeqiy5B//eu76bH7DuQtaQIq2cyeKO0NlzGAd
glkgFZFNG9C7qkEdV8/jvp3ri6ooUs6hmz7qp+Os7WMxWnZJX94iux3RMV2OhA5FZ11oWXOpjBzd
8Slw3AkC3VFnudw3hrxreubJLAWGn9WN7mpDzGY6KvOxHDGORZaebhY9DLdh4BpIqJgl4aM+i8He
0LGsgaoZypl+wcmynxYWzEo0d2AmrpZwvgkARlqBV3D6ArO7y5qktxt58qIseY3bidkb3WIb9UrL
OtGO9BKr3vuYoJkcda9aUyeDLF9po/Fc5gwZDm+tOxsXUafbM+koh32bjsgiQwd7HoKVUcydGl9N
vIR+gn8yLmPLHnjUechUX5+zKfbQXmr6ArW8CzcKpvQiTFV+0/BKM7oiRDspAbMCqdsp4/RB2uUI
1iqxaYupIDDkO1Es5P/wrslJjx3iW9G/BFIT2VbUX2tBLtocDxT2quCk9evOva4QicS/ZBmNMQAq
nhk+fpIWSawfBTIGwXT5MR1ELN8OrWBfjVbfyTU7aFwnu7hgaeonnCkhACaoULaSoyFe72t91ia/
m0f6mzCoiEBra4PzavHNHE95ZkZv0YROCA+EbUjyg5j0rTuq6nFepMGJDA2mzI7mwYhrKUUzONdx
KcrcaRd210kKxKbw1wWRrsnHEM5LXcaLDzahsGVOgVpI7kgbyCytHxWE3aWQM8dEMX0VCXD+/DoB
Hq92Leev6Z1qELx8DZJYYUlYFLjOzMnNOnL8PWioyeAUlqhkh6p1QWgWB42inTdF4gw9S3afZ68Q
DdhzaB5u1py5kVvaZWTSfQkLsV3Njzl2rY9nQ389zPvqY53khiNmrLkfr0Ndv3MRn9AXvtQmX2t9
EXWrn6RRcPQ09OpSshDwZQqqTJqTG8bjR8oMsazlfDzfec2YLaNK4kpN/bzrj5M23SawIrI836up
6hXJg1WnL8rS3GQx3brBES7bzJxCt7TgKGnjJNojCDOWMKIVMR0A2ghYIBdhvjDA7KyuG2CglnDK
sSZ/LJAfC/eEzJE03RudF1kRJvQK2FF5/R9bwAQcj00e8+i6xtP/hB3MbK8JR7cremqHyxgYUjCm
e7XlYFSKSWCXalq7NPMItyznLfsyecl1mkxR4MNKAoYSkTJTDVdXaLrIcy+0oXWxGZ7EYHipqvY+
BcP3heBG+axAWxOqAEVVg+7torimcNef/5RQ1RujxSOgar6gMmrmBPZcfjDSxU4DDxm5oxfdGxCT
nToZxyhhdn0kDbMqOK3fTMBgSL7ncV0E1nerWtm72e3LeT8V9XWdaLuaQRj3jMpK8NZ0plWJa/t2
86SF6jFR5Fv5q94Cn6uRf90RMhp5RVxipzmrwagCfowOAZC/5oTzMSd+JzOmxa+dIW3KqX/UU5KJ
o/xVefJDBvHvotafFwb8ujaZxnxmnFMc5aKIZw5BPMqm9ssgZEnQjmsauEsED97LkU4lH6tItVhH
ad3yaRJi50v8StGdA7/1pBA+zOIBPsm3qKchrJx/V9fgpmc2R2G8NZvS7fnilApe15gBmOIOf+kX
XPkPuuv5jSBLBIe+NnwEx/95TCiJKorwBDR/lJl46zdf178xnW5awdPN5LUamivGPIY4pq+RsoTV
xB3wIkjsEXqorA4xX6slrWtMjZ+Ux3WJT1mBe4Xc77rIzdLborFnlqViGzN/gID5z0BIVVlN1zim
Vcy7mVra+vjWdxkRu3yUP/5RIehU5vzvvLbzqQr0v6sVbb6Xa5mlPf+o/w/LRGh4/q5OdJeVw/ci
fvm5SPTxJ39WiST9D4rdFDqpqGoIgQ3qdX8Wiaj2UGZlFcHxJK46jn+ViFT9D8RtRJA6imEQ+Guh
6q8Skar9gd2G4iUlJKQ5qqb8oxoRM5zh+e/hazDx4esDl+bL0S+QDiCfhy+pVikhmRY7qSFBXqSG
ndBB0k/mEFpIRpoqI36Z6dJgCwnlg7lVJaj4XXPVCOlkwzVFjE7+NE6xZMZFe5c0QbDNrPSQdkdj
jBLsRpJvYtV0YpmkAHwhXOnFSyOjjYTesLOoMzrFat+esI26WAVYAQVhS0I9ZtuaarstShIoiVuE
U4UYHipMH2nzoYjTC70rr/OgAMnWS2zECt6TIuIsGyeieqDjcGQn0DlI+fSO2hKiTZpR74oC1tIK
BzcLs3X6ggQ6Ef0V8mbQhkAdY2moMLmkmKIDBf9zrO6pKBMp9Ti1atM3qrTyVAM80YCXzNEz4Htd
8bL2PHEMUXqIIKq62IW9cOiwxGvfx6rN4ebpVLOs3p9FFXX9kCeuknEaHSfWg1HZ5rEce/XC+ZVW
VaqngO+0m1SrffwL5C6SXSS3pjeGFMZhRUSpbECypU7XF/VjOwTHZW0q1IlTRpgGAqbq60vLam6F
EjT6BOvFkZerpmL9yBWCVOx7nFCkZGsZAX4ZyChdR9/QMW04tkWLZgNcGXy50kv8W8DIQDTRzmSM
ZHKNpb2oOuQ8LQ/tvDBJjIXA3EZd4+8VvXDFBfliVuIqmDRiHJggUownk+SzNDRPnRgv7lzVp8mM
weakZmmPo/BdFkJoRcV3vK01z7wjJtIg+xRFb48lKQosyKcG8+2YmItjGNymhKeLI2DkmS1VOnMS
Flzew3FotWKjkHBsBXlxjTJT3DAMEK8VAga9LN9yi4AZ6zUH32GFrmgF61fKN0kD1k0t0xHnkK+M
JUafgK1hWBJ1hZ55Jm2PpJjioZKAvWg68vHURqBB4/0vyo2aaaz2Y/tkVS41Wbhqk460JtZFj83r
0pB4fnMH4TLoZSZK8NhVowmOdzIOS0ZABD81tWtVXNw4e6BbozPFNVA88r29JtyLaXCZSYPlpPJy
mXWtxaggQ2NV5hFoo2wPkbEpykW7Lfp59DGqJbw2w03aeSD1XPkCb6YEnZvgYpPDmHmgph4nQzx4
kUPmHHOJWysWJ85ifu6lCd7YjOA7UL4JOZTcNbmp5yotOCbCfKiSNmfHxp8n+RvRuGTTAI3RLuT7
QAljOwGQSmRIekB5JrBhaJn5fUwCzqQFC4UPrQeYu7hV2JVbWZpgBCet6Ew1sDuCOFvqCkrMiFHh
yZke7MUncwhxpi2TSAA5bAZVYehWgN4AkzpxR90myRfNpaRHgUwvK2fGO4ey8a2ZodnhSq2cFrSs
AuM3y7QNshCIPsZM06FBdsfQusHijWNfgug25ekpJQG/n1L4nEMC7rkdhH0cr2UsAjNS7pKMFwU5
GsQWyipHZHEBKSVJdieZ8ag2HMgqA0NHGDnzCpjR6hIzEawbSXobWeQ3nd4AFpUR22rMwX7uO0eu
Y3yPzFptKLhtUMfdrDK/R0rTs27eVELauCShWN0k8SBG+qMa4Zeci4Fks0lbhTHd4MPk/Eg9Eh+T
m1JQs8tlF7aIaLKIB5MaeeENsDWx+1AXaRZKch3pq4ljtqzqrK4JuawsTykm0pTPmOlTBqUP406Z
Ae/K3wn+SeYYc7Op6VdrgpWgws/RVzERCoQKyNq5nQ0nYXS3awYJ2IrO+VG4McL4gTysZpKjSM32
rVuERwC43wajY+XJhQMOBPE2LCSTI9WyBev7lljLqeRk/rFUVnEC0Uri3tT2Yog9ZdQwHJrD3YK5
0MPhGtigsw5JaolOYb72g55tVPjDIxEWmYEHvZk7n3TTtoqGxgvy0O8Uvp72rCUevQ5MB1SHyuYW
vypD+x6aZL+VQORQLkCqBOUQ7FcjmyxlN/2ikAIFEOKEBrDvQOQkpk6RyKk+psmpuDHbQwqGzGGm
ngxzVFy6X5KeghB71wV49lWoKmGCBZV12u6Wkmx8o8HrH9iBVrRI8VYscWxr8nABUoNVzEo3mdA+
5AyhVZ9jp7JKa92qeurh+mwnfSaeHCDXgOKlFK7T54rA127w/YEO2ajKqDpBJb6vnyHPt2ELO0Eq
saOJneyPnVAdcyEhbRKnG0xTgR3p1Y2W98ltFEIz41Ba8Gila0NqNgbR9orQUtGIp7nXz+Ep78WS
ya5yKxI6BnKr1NXk8pTmigc7UXaQlgOCLDAt5wIdTaiosql1Ti1rZBlFWsVUqXpZd+arGKfqdcQh
j3wr6D2EbkN2ZcYmp9Iory/q4BtBwqYzrMQvRyo8ichJYJRhdcScLOGg3jBLKYM0x15qbxYoDo4w
MveD7qKSSLZ3w/Ks03wEXmfyJFT6ocxXnHvU+EBZDwDX9e2KF7SzZdBcDFV3IJEGFybsrWlFkV00
0IAo53qQozelgChaVsuXLJk0tw40Ttw6DXXg/ExOEYdXpGBbu6jC45yNW+wbjT1RZiOv9JgDw1Mj
qInWlAOWzxQHjxNpFXPJXIx+R0M0mX591DLp9AHGaql5CJtkxiN4ESntO1dMD90s5mTBkHxJob6J
qcLqc8D1oVj3mF38eqZegxLC7QJik2o44NN2ikHu3UQOO1ucjUO79N2hJxVvTsF80eccvoyeipaa
bhLacdm1WTGylGXElluChc1I6lDojgDJjE+dgi0VYTL7dkbtKQ9nD3x9a08sx/ZYGbmT6AB2OAZT
C+iQWpeLl1RmstX7fitbTOY2Vt6igRYBU0kFP5Qo18ndzUKJuzTakwQwyUb/gOecOpQ2MoY6ExqY
1kreuJDKoI2tbQEZ9tfupb1SUbrEqUoqgzqwaaFL1knVmCoeTiUtoTwmqgtoGlPDmFlPGKolLKeu
AoyRw3hW6y5QfwCZVqfsZwNU5oLaRZDUbDdPTeQLU1u701Lh410KwwsuhiCWvNhoZ4emqQ9j30n3
Raax+pnWs5ZmgzPJ2CUkZRp9ktjXw1KSVhvQOwGTUf2p1UInoaraTFHLcmgo3pSmtSd30rwjn/m9
wrTqpTlQ6oByGbg7ZDwCPa9W0RzubCXcqkuwJ99r+RBeb1Y/vY00rXcratQoSjA7NtsOmssWmE1F
9G6bUWc4cEhv58C61YzwNEfLdEQ8QSWmh5WUpuTLOMOqthTtFBor2BJ8XB9nsCNA1RQHc2u0qQCZ
APh+O5KS12JNpjCOZkgmvcVf0h00L/gK+nRvZD2lsiRgK5z2ObV9DM3UJIa4Wrm09eQIkeQuKdFv
EieYMcPirewSeq2T8GSLFSSWeH2kKpaSwJ5ALy4xEhDKyj841FSs1W81JTZ3DucLcqqS2xjjjdAQ
i4uLQOkDMhA+cHOTjEV40cshQGwLZGkyYq3t42Kb85v4XFHhDBGgQD6lCSm14l8MbH3UwcGbJkju
Htcy3R9KF+qSXbVVj21cweI0yKYjSv2FrA+WWwTBK8U4VxjTYtOJcDGl8o66AA3zNM0nHM8d0WA5
z4rAcskt0zazrgGfPWoJcaC2RI+yGgcba0i/sWwfc3G+7KrlNja6+lKD0hYRLSGWIugQk8Zv5quQ
HtSZMMa3SGTD+1DqSVRCfJSzmIkDQHZRLWKSKuERZOViWykdMcqePGyoRgyLlSrGNNCsI5TtdtcO
Ixy/wfoBlYrWFGbzUOuLT/UY/Y1yagVB3SAMSlERUZKj2M0nTDoOpFq7hiZOiGfBC4U8lD4rYwFj
akTds4TjCwizixC9CZg8gKGsKTeaEt70PRugICR2CearrHmxlrWIXiVPjSOWJQFlQuJT/Nb3MSr1
Ub0NE/OqSdVdlCHEkjTCxKIHHWyRBPrQUJR83sK5bLOE7XNvKW4xUlJlea03ca9tcyi6jlQehElA
8RjM806ibGVoD9mEZUwFozgL0IPLgQgvj3KfWOJDhlc7g7ii2sCAJ2Gt2SUVBHem7e0FxrNpXeRy
9Az0ps2CQ6AQJMrm7dLqmyCOE6+kj53dxPklOL7yWjcir68N5pPC6beuViF8Q6AwWfd9v1xatXgp
Dyxv1EFLagFof8IiW4t6jbYVu/pI/jTnUbEnzIWEA1qRUCUsY+JENQFMqUzvQZREl/9D3Zl1x8mk
W/oPNbUggiDgNudMzbJkS75hyRPzEMzw68+DT3Uff6rv2F3dN911UatWTZkiIYjY797PjnmM5Bx+
jfvUPwl+4etcZaea/+3AMnLKgJuy24nERVjpwQsic2VMhcTW9ITnBxvBG82X410ANqyar7t0YHuf
jhZWhhRrBkSMfQqpbCuDap/BKKPqdDxbeJ9KGUPMSNVDS6YmLMWTdF4bk0Ayk0HOTHK4HxASN0Fv
xGlyWIiyoXyMh5LxsOVyy1rf5rIMLoWyAOdNzilBbgSOEmPomvzgKjHDa2hwG3W+le2CxYekiWts
n3fRhZB/c0lExVxoJE+AML63bPsaRFhwLPLZcOeSiDQNrAQb3PxUx5xjp/QxSPD3NZCyN7FpL0OQ
nKe6vo7z4IOmRRy8l3jDGJedp64seF2u77/yhhIrhux6G8dAWGCO4LxeqmwjRZcA8ibLrUtzJLWL
gDHl1zJxP0Rp6DPnmOMNgGHWNs0hVwTLvK0s+ynr2FAzODtHIuvvM1pDNsrGHxEFnEY1pcf9eKNm
zb7dOC5I2Xlf9dNwZneN+L4imNYVuB2+h4vjHK18vJ6j5Ni4POu5iG3U6HAD16beOv2j6q32NM4A
s3Gxnct1/D8T01ckp2dfX6zYFrtAR9kxYdjI9KHDDVL59EtTmYJyxcGOcc5+aOdvS0+XRNYk+0Wy
sXNrjDHFFL6FBb5UWHb7sLHe4AyuK+kjB6FNM4Km4+UWaBOePbthk5L7zKodzf8LT3tcJSBxRo/R
MlPD0vW/jvZXQOTNUcj4wRnaAJLHoy0zcQamsYwiOILzB/QhOQqGPdwFZnUY7YvjnCCz9yC5kEVA
fi7wbNFNQs4ec+9dOeEIfo7NH9ISzDXrukyj57TjDWML7D+YF4OrbkzWqRlcgcwXvPSQyfYtBQ03
Udg8qhKGRNvzWkHp4AVTKjacBYyApunNdk45uiv2GI09XYmIGUXAt5nwcO1s7F1XMh9/TGWXMxLJ
1JUVc8YC3ACUFWA1VreXwsWWB6X11jTmUs/xSVHEnsfzvp7977nGnhbDWN2GAFnOoudHpUi6QjG/
8/E3XPjOOzOzP7HECM+ja74WwfTQhN/DbvjqUwYx4ZPa9g5zzpiqnalkpXZf+qZ5HhuJpheO9+Go
oa7jBcgqFpeCMYZTAdqgFOAUhDQ9R87XrOcUnHZWuZeRFexcymIU1pKxzL/hfqx5tafrfqTaG9ld
xnEg/2z3t8JCj1mgL/C+sXYLkDQnA/EaFn1CAUi2TWRvnys7kyemf4e2s17aosv2+swNFAy86UcV
N1eQYRZ0w7cyFq+OXcQQVnV2ZDLCneA16EiheojqWh3rIHkrrPx+ssVykHEOvSRKotPIjuwak+Mx
hokyF3Wyh8FRsofHpYVSwmR0DNibu8yOfex6s7Uk+17Vap83Fl5GeqBOVYsbl5pEjpQ74LxbztD3
kReYgwUm9zCpeZc5dkkibnbvPmV++GmJwOf2Iaatxe6mY1WuDzhrljWH0AjrYkWjxtdN591lVZxc
1JiQDnUeOa4yCzFfhN/7uJnCczpFZzhul8yZPjHJUHW8HakdYiP/xj4qwADvctR34c0H4w0bnHu8
mmxqGaP2wr6yEvtj7clTX7ILBAWHV9sLD92qdSblZwpRWJtgumYlFNXYf6mNsZCfZtaDJjxNEbdg
PFAm0Y8aO7DtYWtBgVXITEuNkySYKLCZpo/2lN7oyr8dm9jeOvVHVy/ErniBhGlHVKllgAqkmj0k
Z7+EsoRNoddSETE9LnG/MAV8iNzxbtbFafafY2Hv1HJekIzOXI3tkjQnOlKvi5SiJauJXjL8tH52
0T1Kh+Ov/28NFgbMJ2sld7NpejFuEpZAWimoXor2E2YrlIlHr5Ev/pzeikL+8HFyKmntSzg6rUpu
XRN9ED7PbBY/NHnkbHBWvugEiH6EiW5X5cm9PST+nQEwnO+h9yz3gAXZRYWls53m6nPJgnWtCvcH
h36FWW1kYyMYMAdeczFEjGwXakPWcdfywPGuZ43kOn9xtHdFapXtqfrW6+gtnhbegF7/GPAIHeMI
C5KPHXzdOxwdlblbVxDR0FBM7MgzR55Nzri6u7HdYoWr6IdeLj09W3h5QU09jWX3HMOb3cVEnH08
0fsCuCa06w4gV0Vbez1WP5pJv/gWJU+s7jdBhJl8Tp5oxfk6JtLfAjP4vogWUwkVKadsMAWH9uLo
LEXylGMvabSqD4PBUJ7Rj5FNqK2lI7t9yf29oTNDHWMhDoymyk3TpW+exxktXJ7h76Cz6+TDYKgp
mS9xIMtdOEDgli3qIIRQPGNRf5mMrXeuj/C2yPQEwB5VNdrpEkklh6IcAxneWKqu8TzNx9CqX2dG
sfwnII7CcdylGhtuha/tgC40ck0idi9zNx9rkz7WFqmUkWabvSwg+6x13ZCtoK9Lf19PFGEYx3KO
dZU+OQMXzO2vLSOr7ZLnAV1Qd5Lo/g5CDWT9+r707dcq77/0HYqYrEW8bdfDsO0s+6FrnzgBYXOe
XHv7U+YKkvg0sE/fRlj1t0FQG9TzZZ9UzgMI5G90wqS7IC9BSnlcjUmOsMYvOqaLM19qWnzy/hBp
Kr4aq7iHAFnd+kHEPcST0wKW36Zt9ql2vOeWn3WjQgb/IwhqJgrPCIMQoQNO7boaoETis21LeXT7
cTs73c7pmTjGOLOn4Fr2unsK0v1knawRA47BLbvDg4zYz5g1tILhAaH9EpXrfLvAzJt6GQPxvt5p
43IqGMfDMurV2bgvnP6Vgq2vqo13xhs+hFpBvqqcT8WEnKSXEh1nwjevWoSL2Mu5vQTPdWzJx7xW
OLdRx0a/waPO1jDRE38zz0Riz/OG7cBTaKOLWF6HalKBKlhcxN22PZd+3uwdU2z62n5xRU4mOko5
efTFZTDQjvNYovnyfDZMrriPG8YdvAGgUYNIdvCjzZwPiMqm3Bs42CzV03tGmPCYQfPOUN53Dlyk
PQGYF5uChEMOSZ1SHuSRKXr76UOgDfnkzXOzdRI0BGOnPxdX1EKLVdyrbu2e+LktKJejjAuqFGao
aOIvU1F1M7kLP06yRkw3BWG/TaQa72wlV3kKmDvwC9pBHMG6034LCEBdo+dqBFjzyWf3svn3R77/
3aT2/2Do+/fT4/8XR74uobz/Phr43PQRmOu/THzX/8U/c4FK/sPWCmSI9gWFnspjfPvPXKDyYV1K
cg+S/aXr2QGRvLJq1vCfJe1/4LGiMEVDD6Dwd+2r/efUlxvoH/zbvuA/YlYMcUn/O2Pf1dTxXzNf
xtHQ6giErwWaSgkgnn+d+c42MNvEZHKvS0zUbJaT+5pkAK8dXR+RtZsPhJQwAPti+c8binuBCOX9
f37Gf4/8+ecnBx54HOpBwZ+9mzZXHn4qd7TE3nLnYNlgpzDPNrq62f7ye/zN56wh2Pd/IbWt5HzX
qKX03v2F9GC1M3vC1aiconDjOqXsTbg5BVWuKZ4CKi7vC9fET7//WITdv37w+ov7/EbgUqVaSU7v
PjiUXVrHawmj1cQqPaZCadrS+mTIERvtMKVUSuOOiqgWukRTVX9xW6iD+8IvXfPo1G3Y2hxkHLoe
0rHFsabdFvf2ZGailwMlSD4jHKxRKAaK3TjYSaewu0vTurNLLsdNmTyO/jDd1IrSjSGb7PuYorwn
OTT6UnWFu1ua3ieDOfcvCexshMWMjsGrNEr8/q31fZ3tM0NEqLb6+JFwXXW7+vq/pHDhN05r2Kaj
J1SbinKGNwAuzoe842+8LaqhCE8ugzCESCwwWeN/A42JOE4HwvJsxh7oHDYyjr5ApgF2Y/iKmagO
c7eh7TOWBwk08oL0l3yu8Xk90/eIlVaPjBoozjzqsQMP0gzGxSLtWl1+StZ/PtZZ0gan1hRt/1w2
o+nI3iBvBDvmDsHH0PRhSESyb/qdowJY2uOQf2omuCMbzPe8i7KYkcCbm4J72FYDW+5N19M011Pn
9JD4nnD3WmmuAW/fz5ldms8id9UHMVTefTpK/2DxGF2VHkbYDcY49UNDhEWiTt3uKpswHDgQmnd2
FcT3cp4ZZcerUsEE65p9sXfNlkGdGrdj6F9HZU1EjNfXZkpjC4HSXrh7GRlcpzPJmAmD5653scxB
mZJHby1MoT47+IZVv7yNrLz8UdeFd4G+DBZSEH+sKpzbUnVYvvs5vq10mZ1k7yfnoc+WhNIWKU+M
WPudqYf4MM85mX+U5H2bYrHduhRWHIK5n6+M9INd2xkfdXmGPtBm5mhZNgkwWabncGTHsgQRzQls
FhcsuKNnbezKmu9Arsy0k0gGQSLCUtFhX/q+DFLsFIomVltadojMDfjoGEP20a6Nrcb+xEazG9nW
LX5yY/nGuesYiN4kFGOAxh7YWdfecgtLen74aaiK+1CxOypmTR/A1OVvZK5Uv4+ciKFbI5t9kjUO
d1JXP6cyah8h/dsPDif0c9vRBbKRDYZ87hvrUx5pNGw7HE+9PZEWqLsWjahO+28M5y26cYP2vpfN
dCuQRX/Mpuuv88Doj5Lul51HAcQj3hSHAfaQ+1cOdZ1HaSP+j97CKIrrNx19x7jMZk33itzo/Qih
6RIwcr3qLLPZffYiq2RaU7Eda0RyThyfuYTHUHFcUjwAos12ThJT59E04DtGjplxVXunCaDiNekR
CvdyF/M28ETCNnlMt0AR3rHMRxzNRP611YLiopH5AOf8+FtkqFeUGklehl1wHywLz04kk4sd5dzD
rhcDMKB0CmFhCK9h/spbyj7EljLL5Ty5AtTk4MVXDDX9u3mo7c9RX2NQwRV021LfsSkrnz0e9Nz8
Qtu4c7HpW/2QzQzvo3ERn2mtaW8TY8CnCndSaG+xuaNSuOfYkLAr81196xtlrgC5k5BxZjqj9BIu
1wGBbXjsHOM9BgTnXLbWR34amj3jZPbvEE0V2N7cw0TQRv6p71X1qbbAEffNiJCHuyW/oZ4UI0iY
keVihs3SlgV9+cbX7r7g8tcYZgC4M9a3GpdghBV/aon0XxUDZ45F0tOJ4BjtPa7JfiF8vKdDT2PT
jJebcfZ4MBhKf+jqhH3phJH3OrQGShDCNjnm3IxPuqMQAGFDXkJVS4bBrbjEsUuDZd0UN1ODbbc0
Jrun+FB9TFnx77nXxFVe87jNM5Um8+yzSnssWVkfhReJp/AStGN50XPU48nCs34tqm44jDL1zn3M
EuD7VvjD7tbKSbkWLxi0JGjA0ZPb+h9aDB+nSDrNrhSc8gKCt/epoI5wSQf/Uth1sGdOnb8FFqM6
zbp9ns3iAB2t18rrsnefOmOgfS5WeO0QD7lDso+vg2DSeOvT/roqGRS7trsm0TLxOjcRJ2k6mNgP
xwzWZhWKK+ksE/VmMW5rG2HOlb0h9jd7d3mf2HCGLC88xq3Tf0IvLc5UxCUH45n73GYkXwWFfTMW
85est5uzbapyj4VrOvSVI/C1dcbCjeECMowqedf4g3U3Cekd4k6mO9253p2C1PAhoY3hmMHT23ZU
j2wZIFjcdiE9Cn4YbslqFBR4CG/bVsL65gF8vW3pD7wLsJc+u87YnCNTVUc7EDygyil3ZWmvY4IV
NJxAcJbOT/sCFKq6qKpzZzf0KsxxsW3ob8RZrghmCuqKWhmPNKeqRR2tpeseZNBn8S6eivUl2zCu
qGo3ejZxiq+tKeg43o51QD91m6OruunEY8E9uWl4Q/gbh3vt0dJpcZdB9H81GmOdzyTotuhy+2NR
TjXmUdWvtwCn7A37muq5lWv7nU664DMxA6qRpbQagtTw/IkXZdUB4Q2WdjFXnn1Ko9n0Wyeo3B8t
BVLjfvIbfBWBmbxsZ+WK7ArzaNExBbA5xxFLIBlD3wd6UKm9hcXSlu33McFZsZsTy/9kq5G8JbWR
5t5mAHepllbcF1U6L0gumAy3xWCbN9pgI6bGmfKIFALpJe7sDCX7GjvzD228NN+6vFXf7cLPdnTj
BO5l0ZF6arOmv7DFcO+yxqzwnkhSfkbnCGhhz/UA7IrIEOOKZHemRQL3XyM9bHu1UiXqe4fPifdF
H7O8N5b+qDG9wy7ryuahC0J1aSyPE1gLa4IZq6BqhCozVFCXLnGAs7igD7ociWmEuawopGGYOzG7
1QmrgYF0vcW4TwyQ0eJtzk5OErRDe4WXwJO5pZwnelIpKN/9ULs0UdEytw5DRJw8MG7Iz4ApsAv0
bjADfE8RAjiNIqSsgj9nW1RiFwK0XdIwX8WtibZLVSNbDh7vWYZ+fnHT+NRbb4ZOBMXWZSfKTzxM
tKtale++1mxhCpbFEZfI3HglfWs91TKHheE0PazaLNueLSMEN11h9JuYaT21aQhAve/SSF15DXgF
3Gu6Qawj0nWYaSC8Yn9ZW1/dvoXjPAgtTszkrAhlNh0paM4ZgtNDyGB6gaJAFWlHQsGL3fQ8stAf
mEclt2JU1iXI7eyZEkvvZcBhthtKOkGvJ+q3KUzjNqVfqdF3kNraq2pOscukjdPuzeB5R7sGWFDV
a3C9Fm1/oXRJARyow4ACi6WgXJEsg97bHXa3XdlU5XRoS58BqksT02w5NpKL303fea8v16Gsx3kn
W3+abxaGdwRQ1EgcFOm8MnuEfDIlhHy3dI03+IAi39Kr4ZTfqHMaEOVdZw2vOeeF4JHVDm/DzKNj
DsqruPnpYghHtBsc80dL6OFiE5klOliWt04yCQwNnRpRe8izbACxMCVN2Tl8TNkNEWmv8uhDriWF
A7ZVWkc3CEj1m+IshcecbMVNU0MHILUmKpp1QX3VrngXscw5sn2uPgQsB8jjqeg+oeKXX5YM62jr
YDmpkd0OotL5J9dJ3MelzJdu2DQO6vjZmiekMDuoqAg1fZTc6Cbo7/I6g/OBRN913IqeaC9VPjnE
9UgSYn2KEggcjde9yiCVGK3C8dOSq/TOKmxza41NQtVS2t0EbY49pecJdE7epLFj8sgMj7xk1iER
pcjc+I3zNWwpRN/2NEw/xkyWN/9Dky8SYdnrvS7mdM2w+ud6XN2GtL3ufn8aXGlSvxxCV0xxAD1R
O06AmZt//PWYXUkrtC1ZcsyO5oltmgpvODM6GOUQjX5+1L/lzf/fM97//wZp+r0SQ797/v1XHeYX
Gcbz/gEeUzP5dH2Baf4XPJNj0zlCT4nrSs+WylGIN/9ThnE0Eo0v6euQ/FcA6P2XCqO8f/Dfhakt
V5ykpLTk/0KF8fDUSKxucMFRirT+2WPyS5iIibNQZtQ95Ucg4TnHIKOXHDLJ4gZscnZYxz/if5ti
3HQNYJt/6+b0Aj6YP8aVJA1IGawa1a9RJndKFf1CzXgOA9nCwokFHXaR+8GJW338/Uc570QRPgum
lfJ59hywV//yl2LmlapeOir9xipWt2EcxvcLpG+DadDzsMnMXvpU0YrcX9KwUvPJjgymImrFcRn/
/ru8E4bWryJoIoSLBZMdge6dPgMVpQ7svhzOHTvubUC50iYZg/g7f7bcJTUZAEsW/h+wc+9And76
qRL5VXmOctD3/HcXm5G/lxgIpOeR5R2Lty6nH9HgEwVyZsybTLPq5NxgvrrvMTynB2j11WdaWijp
iud0MX/47f/mIrAycQdrLoXkdv7rb89uPVmCZpnOymkkFm7P35qWchUsWQCnaJa8LLXx//Ch70TH
9RooAaSMSxGgbgbrl/rldh+X2HGzrGPq2ydWcfABlrnUyyZDuM1lqPaRbWRGJmFRGRFw4X79/Q//
bjH++fH0DrEK8C9tR7z7+CWKl4HKWvs8WOFwKYY+ZtPrJB+mGZ/k7z9qzQf9uvD//CztcIkRgZEA
VyH31z/V8ohagsBczqL2M0EIPyDOlvvt85xzq58FdqqL4akw1+2qAIkkKkPqL2LSGXVVY9nm25X1
/vff6u+uv/ZWJOfPp/5fcmqFggSRN8tZSRg9Enn0NNGyq6Cp9fJ70EV4BSWgE39vMhGy6P4vffxv
9Fj3by4JvGIXIJ7tMdGX7y4/Khvrg814l/wG07Mux+u9oRcQFyJnD6ZwrjWy32MLFf4oOkXJnMuR
tdhVc5I+GycMevy6fWvtOkUOcIti4FobAEOV3tQm9F/lpPzvppClwefhgCEg+BKBAxKDRuO0VpRF
Rzddvu8SiVGww+ELryAhorOLaH6/5IttAbSD7klDSUVRFGen1aUWdlYY7vtG9DBMPQvj1TKInKRw
6bPdsmilJpBHVG/sRsimjJiCZwyMhtwxzZnBHx6hdXH6ZUOx3leeYPlEN5cuYdR3GwoUn2aB2mCf
RzB1K8qj0IeW8rza/yzt6ZFSq3NinLdWjdWX3/9+f7eEE2ELbLCggjXMf/f7TXE9U8Chh3OhHXVi
3m2+DeOAs6WwbZyiZhrKtXJ6VuqWGSbe7vWFgNjLHik8/eG7/M29BGAfG44rKTVikPDXx0tim53M
0vdnDpWJfyXjjOitpXlvdGXmdvuOLj97I4MJm+VstURdoqHNOdD00zQ8IQUt59AexB8ukbfSFN/9
OgxUfEUSVDkoBu9+ndbrumWw+4kpvaN82ANJctusm/94gz0q1zvZ+HW6tzAWXIG26P1bMrYMP7PR
zeYHN+m6W3+KZUOM0y/ibVJg1sFsMZavyqNI0iZnXu+i2h/CL8Y1YXafiHlRp0jUyX1u+TDijBfh
je40cb0daJqoItDF8HJHTXk87EWdqvuiqUyH/oOtFqaUWoEgc0KTfRxng96EPFXTbhjLAl9P7HD9
0jALvsVUh+ZHMl3xS18JQHYDiL8fiFfWc5l5JSXKy4mu2zviIY/IzjQANU6XnajKgrowdEMk7lIg
cOOWzrK4PCd57X6mWir54BSMSjbIJWl18BF6hjsTOVV/SGh1E+d+4WC3l4EJn2h6U/1JQ+zKd0HJ
mfDD7+8psb7yfvnxNPKTdtkn2lQ4UGMSvFuya0pfA36j4mRSc+0wZOkbj1I4cCS53TQsjOMV17bd
dVmAmMtEhdPtrc2pEO3vyLwOD5rdnnvJPagNOhpnmTKljTsyx7YOLnMEgyzp/rSm/4xn/8vX5o93
FQUlNOu+exRcYeXUrovi5OCUS7P+2tbuh9zGM5ZqDZutsxBTkvyz1VA9hI9gmwQDL3u3vdDaw3qP
zgiaRl1ane28rDsto4OJn9nDzi8zH5ZPdR07ywnrBRie8sZLvSuZ6C9zIJ+jUI6bSrmnQBXXHP6v
+cCr0RsvqaIOC07TnVdah7GQVGvTY0aLkoejAdMknjUKZxtanLSX01xenKJC3KsmzpiE59W25s2J
SGBdZbmD5iDkj5hY6i3Hp2KnFwAvdSw/GtIhHD79D8JNH9zRf7BrbB7BlCF9gjCspf2JLZ05uiON
fiIlb7YU+kcRZPcMWTh+RnBh5CxWYtqZuOFjXcynGFrOqQsw1PklvtwsHUA6+n51aKfxSxOE13Ez
vxos4KCGXumhI12oDqKdrqi1u4lcc8jC4qaS8Z0VMtu0k3hfmOCuMeohsZ0XLdKjn0d/WAx/Tkz/
cgd4lPzwLtBQY9e7d33t/7KtQsiM49F1nHPtpPK7GCL9cYlbbGm0ZBRYX/uk+x703voupILrszsY
JCmec78/GPIbV1kdALUYBo4rW8ZeaPIdL0gySar7HFfGFrcxglF7SjrKBTe+U3jQK1OFLyiWs/81
kziXN9VY2V8Qm+c7Bs7djMl9gK8XeHmSbkxR8GAEKrqmVyv45NahwDwqyvju948wR7a/PsF8Q4fR
OIB/BusQS/56IcacJG/i83JMmBdtIzz83GNZThoyt3YkAe0/4KvXFeGvF542JwIanBIdtng/+eu/
XHhXpcrpBp9ZiKWdzRA5w00FzA2RrRB/OLS8e+9zhGV5wsZBeDxw+MB3f1rUyD62O22faY3PwGik
vDYOEWBZseOkGn5guxV+TsC5kKT2FYnb3HUs+add7b8skXwLpi5aueuXIM7+7gKrorRmy7XPU29n
KL2lM5ykmQFDVga9cMv2zkbjW5i10Q4ZkFkoBcLM3kviOiPuOfuPqUMR+o4k5nT/+x//3bt3vUKC
Ny5ai+96XKD1u//yY5Bsm9zSeM7ZRCUApoBNyryd58F/+f3n8KL+u49SsJt5VwQUz75ngKSFtaQe
vo8zJgvIH9ZocP70TT7u26p+HnSVHd2uhJQXFvIhGRZvWztWskdXxVJfL+IC1XaNzJKvR2ekTSHj
zT2X/XTkfhv20yLcuwXO8hEX9+PMCGzbLwnZKzGSPfclGJ04cvUL7Z0xvB2/0i9Wb4kTPD1oe9lY
XA22QkcvaBDsCrs5qMAnwWST3HOsURy6wfvSrey9Pm6GfSJbd8Ownvz/WFjzeZjH5d4Pcr1P4fjd
cxwIzpUzicPsDMNq1pxP6K4+87cRi16am4dByhfgcjmu69T4p8KI8s538pI24ZmgcCdns20E82FD
oKnGLEu0ZWhBBVZ4ML7Yfh8fiNYxJIk8wKO9K567xR7FJl7Q9k2FVU71QAlEM9uv5Neir47A4c70
EH01mRtApkbLh1iCugYn6tuMyDQGBa8cSuzdWh80S91WinF8wheA/7VwoppuQCseNtNgB2QdhgXl
PxT6M7E592mhoR322RIePCVD4j8hhokY484mqImyVa4uHxLCIBfDie3LoAl4RpZTHfognh7dIqF4
MHZOYRXz3kns6a4AYnAKijR4lJKeUVFEyNKhx7kwCStaX9ufcij5y10RFs2h9WMeltItPnSWnC9W
ELxQYzp815Nw7iwZtBgMSWyZg1ZLQIY9d74VYay/jDqwzu2kvjcjJj/Xcj+WZdT9IE6vbnlw7I+x
bnraB0v/JqqxbG5yUtVfuSUug2O7P3rpmI8tJZAMwy0mlUot48cyUfVzKF1erDaD7cK496T8mc7O
bZ715AKTeE2NgFGyhwAkUVF4P+aQkkU2tDWnWH+herwkjRe5zjdoxvjU0lTtGcENr81IuXYTZKQH
KVIheondU6cYAp0aaqwL9/DDkifuZk7EneWZ7KUALTZuy7DVb6PTPVHBzvSRbcCAYV5/rXxDbNAM
Yhl2IxvwcTO16fdoEPV2He0ApGvReCOQbGNEHLqbGTnbGqsnqZ7glYywIPRMCxyFu1Atieon9lM5
rM6MTIp62Hd6qIeVjacPS7ZGIMaAv408zKZEpT+bsPnE/R0fyhAT8JyRvx8a+8ipo7wIHYnn1I06
BhU6PXs1iXZ468/ArK6VJdot/GsCoKBvkqZ/Tmd+oCbXF2coouu55nsSGzefCo5fm1JUb2FYEwCp
a54428/hMzmEc7y+8o6yyHv8RVhF8A9iOiAL1lLyQQnpx7hLwusqbZQFLEYAOpxVe+0WvvXJMVwr
lEhoqtkivrQYVzfCpOHJsinvGIFDDxsBGhLMR1/FSP0O3cUmeQuDOn3xVYipubQ8BuMJKvdLEFJ9
s+lVavDTyD7fp/6Q3bjoj9uhRefcpgsB0aJUI1ZOywMzB2OebGWIVQkivJ9fJXPn3XMHIu5n9P+W
+dhuxSzNq99o5JFOMKtr4U3kQZQ+QBjF/+CO1HgOg73TqsquIDLg/GU7f/GDibpZJ5m/xuP4dSJQ
d5I1U1JmQs3nRtmE3gcSrCyh49tAkodjPk6DBG7BoZ8aMkINF7+YfpI+GnYxW85CASjWdSod1SBt
+6bctU3GNXVSGvSS0hsPztLA1VI9GG+W2DQ6jJh27p06TH/6lc0tdY3OrdW7KsS6jk8UVYpYOqxP
drj1x9EOP3O5ihvSLv0blHkK4W2AxWlv2n0QAYPrOcCevQx+N+fQ6YBHyX/jxDheOKe8whiLPs3o
b0B6lwoTWRSaSzb7eLNrsnyjswb1y2Ryjn4ALzPDrXFNiCW/Z5rETA8z+dYriaK6wUAwuVDJNTf+
sAAWZC13J6JHhVXeMqm5Ac11gVMEpT4no+UzeD6TXsNNTB/rLo24KGPfXk9giHY6IgRdlCXZ93EF
OnIubRsJuwH23CFlud/buDsAKETZCX10pbxiC4jwoR05Gtd3CPxgJ6IZtnGkwCW2eQT+o8drFquy
OTYBgzoYY+DNk2W85Y40Z0iMOJ37ia8WJ2Ak3NTRN4UZ2dATvDzCcy1xLnDi4NWEqYeMOGHrAQBF
Pu1qpmw/wM6B8+t9cz1y3Ny1WCKcRD/ooQE8uPDRRUxkupsBchWjXD7bFKltIfMXt1lkgs9yEnrH
LBw3vgUkgz50stMtoQ5WaDSJqT10/YpM6OYQZDVzU2vgk3L1ttTiMxHtH15sVXupm29eB2RhcgYM
JuF4mfwiI+bcNeWXhoEmie/6FWN1tscFKaD3BK8zFQ7bwQq+KrJ6gNWVfPBExtocAfkaJMO6yK9O
7RyAbNXWj4J3+O00dj8UDzl2ILYxIoiro3HMsMVE9Jm3dPhZ9EAzttPYDFzEKv+SUjG97SNf7WNE
7x0bHILlgyJb1/nt3vI7FvTAq/dkWx+EzUgyjyYAiFK9dH53zzGr3ZpEPaVGhfs5F5ewSMmQudMw
7DSp3ts8yx+LkNU5hDpyMAEQ/c7VAOcTO7qa6vnJK3nzzOO0ZgIF11aG7lbXQfESF54+mwn7npgk
By7wEHgXmDRk9ElvoFrPO+27j0oM/0HZeSzXjSxb9IsqAqZQAKbHG7pDL04QJCUBKHhvvv4t3Ddp
sRVSdNxRR98WdGCqsjL3Xvs+L6sXXSKUNwL+VRxAwwCw7S9N8fM0FDOA/DjiRaONfiu0Fe5rMGOL
w4mQar7yDVsiP9MRr308Tdge0gvls9pOMZnTkYl5ykXpvqWflm3GgU/BgG7vLuyLEhVOhhQzt+vL
XM2AsCEBbVtIsit0cfaHqUMgGiY9yFo775hPOWfDIEQeWMAaKdlcckNH2yjzuyOLrLFLSuMzZHVH
W6nOlW8eZrP/acfsjzU77DnvnNekx+Hsm/rHAtnxFaczc2FjFrHVgy7FXTbkPfZ5I1i72EfMDuKY
USV48D1dbWVKz6jzEZdVaXkgvcREaODApICgSGCgFodSgOa0i2Vd6Nznss8kOyYnRaUAdTpuRvST
xvfmqs4+aj95aYwyvG684k3RSdpb0YCjwxo/MFlR3oBgXCUZFtE4mO2brgel0mCe2nVsKMudiDZ0
Bb91MscaUzbFYcrHH+XA0sIiGj2YRrhvAK1uVVLtqtwKT/WAgEUO87VyKwIXCinxPs0PGREcMFbI
mdAN8QhpoyDHLGTLOr/xZ/Nx8E1v1VXCXKeCGPLMavYIGVHQIjzY4EoXzP7jYyEBhiDsm9aVwSF7
zLtdOkjym2Mv3RagGfGXBPEZwWSJgHaqz7Eji7XZ+sU+rDuIHZ34KFFjr2zVh3dBkgEslWQ2pAIq
CpQM4jUNAf997h5KYQNzT5gX5RV/xlz0DwXej7VtuKdmTMZjnZSa2zfYZ2p7sY0G9qcCa4zOWUM6
k6J/Hlk/HZXK95D5y0nHEduhBRU5Lif+IARSvA18UC4H7DdvrP0jXwjqp0o/ZUHV38guST4rD4oA
MsCL4ZcvGZvzGk3xuWw7m0R7oFBmZ9Vbt8rv3JYUisbHeBTMZbCOZXvfNgC26wHbZGW24SYr3fMw
QukesY+ogbYvCOtGbWds5rTtfYpuVchV74ho2y/+YFQT3gPwLbGmbHYPQzlA1crgpHY9Z2+dxQ08
9oof2sSkAzv+DwWhuqV3BCXDRbyoyhBoU1DfqDat3pC24qkwg85+KcfpVI/ZuPXq+Sc2vWzlZqWF
oU5X9VZXVbZuBPEnjg8LfZWPvflQCys/JCOemChzQsKyrQ4MS5gkGOUo61aj0OZmKCesrMpZ6JWl
L3f5YOP9N5oBgoJKEjw5sfvTTlrawKiYqTBC3PMZZM+yua5jp7hOZwxeFZr8dZ/zJ3vd3PGDcxjO
aSdvEhBtu0nUZ3Idxq3DIe3gmBw56VYVVxzFEmIiIm/tVYaEP5ju3Lm/RAKOW5x01sZr2mCH5OUT
z9Z9RVcQp7nz4pVVduNK8R17zp2eYpfKLxaHqRneMiitj1MgrzGPI2ySTghEQjXOukiEtQsm/kZD
5jBqoY29IX4eGPI0X9V6AOmaEgxhdWpb0MXaeIbNrp/H1qbKkCKacp5PIIUfcI0+JZG+MUbOZJmb
6IemqTjPIFcjadYPzCsvrtOLnH3B+2++1GWNxq4b3it3cK5TI4zOfD1yO+pAqI3b0Kxr6BuuTJ+/
Gk6r5NDHtKfbqSWZYl6iYlER7lVqeVvl8vRkbxOnYKfmvrYccZv5yIGijvqLh12Av25fiB4xVjmw
1CV1YOA9MwMKwZnRfZoJZJf+2aI4pHYKWXMS6qlwFvGh8IxuW40YumniXxtMbm4tztd1ZCWPubDr
215WzJMkoyk7CoBEBw1FESXf6BbPGdDJTevZb34pWKhss7shBGVrl0o9pUPYrxu1AM4SwhOA0lB8
+ghcTkFKrAvYZY+yC5eHHit/7UVZd0MX3duh1XyURCNtORJH26ouu61faP8oCrAtYQSnzrQ5wJQQ
YvYqcIiZj3yUhtzKJh5JYgBpdwGOke3bqeQ/aDS84WT219FYHawh+Zl1sJNr1W8ke98mDVmvbKvG
u13aPac2bVKSuZw06G1uAssnhL3X7XYch3ELAaBeeVM3bwzw6KQACbENlX5jXhrsOJRc1QsH2p0o
nZIZg59RqDdd6WId0kRjv4U27DcKpa+XA3SvvGLDevxTFB0kbIdID9JAL1mXARlnGXPc+tZl0niV
KyZaIS7tKol/JhBled3s6gb0BoLbHPMvcsUT+zdUQEGwxhjMw9axET+GtH1WjnJtGCGcVabOv7dC
/dkFHcr/ZjZWsx98iMIiPMSAfWJR8oRD6ey4qrGtZI21mIH81sydm7AeC3qzKQ1UP203hRux3itM
CX0LU2hSVoqzbjzFDmc7T9FDsYvEOYYp06akaadN28GCa5mg3FZuflUg/t/LKr9xqyrd1dZUAmg3
z13LYmg3zQtKuqs8ip9Zjb2rqqLVQUXA7tB2l3KuX5DB+CvTihL2M35mV8C9mkqDKjW/ncuSJbaG
Gj0ClQkSyFNjOH7LwKatcQ9Q34gYSpII4OeHhkCcGHDmzjtxyHLbWQcRqLlCOaADk/BlUGyX+Dk/
+npyNxYDlRW1tQ800rw0XVjuIykuVVhHe8fHfT9oezgmcRHcMwg22PMH80hFzTE0d+QTmrMZB0V9
wT8avnS0fI6VMzmXtuc17Bib0afKmPHSGjzjkqRK6k6ND32fgGuFnjoircKaEeQ2BtJQF4LN9YjO
l5OSzDl42POVKyv43Zb/Fk3hCASoYETStSBZOwBywqHNMMTYCuVIGlo/iHv4kogMkmqVsYgjU2zu
hMg/R+1dSYMVn5fssYPJjO3G+/DCgAO7ir6h1PzwXLyuXW5UGyjKsCMSUZzMEfJiAOZ9RVfr2lgg
PqrQ3akue76ZpsvWxKg8dR07E4yxZjuHY3QYisx4QMVbwg6HsW6ZArpNF/lEqVClTmVAHMzArrro
+dq66VZZUF6Pgx8SMIJ5fQhbRjjD/JK2o7iWvYu30aIdRMqOhZPXttg3bQ6zDq59N577PQBe+y6N
rAcpCQ2bpNrY04iHP//mey2YisB6M2OAIFNqf2QOyJSEIzzsO4A5nMwZziQl3QMHj3uR9XBzI6u5
huDEKSEBvJf67wuSepVO2SGg9WeTBIendgq3tTN+71Xx2tZJzLbWXvpyaT4OLfgecpHuzWwi+KS2
sr2qLZpsriy2Tg+20qgbEhx409BQjycle2cbTO0RdGi8Hlt9l6YLrZ3B4Xbm/X1QU/qaME1hmlV+
twYXe7zSxWWqImIp4vxVuoogEzIqLNqXxKZ09IfT/uQlFIk52OoNwhN/72rzYgUiZENcVJJVcdO1
5mczLX8pCXeup33N96dfNKM0InmIHuLhrPH5PvtCnUMnf2IL+U6H60YIiorKVf6Bk06+Ck2XaWXv
dEd3dMPNjNTqJEpK2L42QRSY37yqlquya1h1VVbiyIVovx/xTz2FbhPfstXgj0pBm4+NtNaeU2bb
OsOtWnWDf1e3Up+EF/EM0W83hta7Lp+so5qDch3Xc3xly+5mwCmPbjZX/xumWgvzXuQcsFEYbZJQ
VKjgodFIYW5GP//QLqrlQVHLLbEuHCWnmGpQ39dRA3KoaqAfJvOVkK38TH2IZD05BKROQEvu8bKs
M38wORjU9h0rMGQpc3zwoAicpihN13bsfSQua/RUiD1WAY7X5a2es2ekFj4q2aq84ZRy1RbxD3/S
pBLYC/qhbcDeQPXfCzkn+6GDnln4xqWNp59jRFXBMJnKIONgbSfdeKigOoKskNjaGORv+qzq92i9
HvOUdtqs5vt6qHnFtZgP/ojQ1G90xcmyoIyldb0Zp4i8DQLCKgdIx0L6q+sIS5lNFaQwt7NxJbR/
ZvTn0JruwsC/DKqfrzuS/K6iiaw8fim3YOny1x4g16kIbkVV4uYa7Fd/jKdVn0M+yDv7bUzJkqDs
9da+E8hNUVjWAaHYvM10S7yCF73OOZsjfP/xHiAa8Wau3d1FMqEjh97p6Ff9dIVAcbqxQgK3ph7A
hOMxLI4TnH2+CJ5Zft6hypBU4cZPwMLifTNXT2h6EK5wZzCN5y4SEp+1uOp18ThNTQzgYRyupFrw
SoT1iRwSZWArQTdifhXmON/Mitkw6igs4516py55MIsqoMo2sOIMw7R1cXZsMk5nq9ygMZDpvrm1
fRdIEKYO1rQBG5jljmyr/d6GjbU2wN1C+MHdjljibizgisflcEVWUAVJvqRTa99UkUh3mjpjJwYN
MMrS6byXsY7Iju/pqDneQndNRuheNVcxpsbiEUzT+NDQaD23IiwPeV4HJHG1EVBLOlecYNOHjKCh
F2PBw7ZePMK8r/PDjFd3rUjRhC/LTFbncXqgcx/c1mnAluPjlqEHX1ZrG/EzXTKH7ptZqpquqK1v
2Qcdyqve3Y+D0R/CmikUyRGO9UPD0b+21CyfaXKB6S+H6hrq00/TjeubCHtUZU7ly9RbdLuhDBBK
KFs2LHpSHTb+ebTi+8CvfjAUNEhmGBAyxB5EZlvYKMZ12q56H//oCotmM550w5yb7EuIKgzAPkOj
lK8DX9kuVEH4OtOooVUcIp9BhaDbj7iW19Jtyi3HwehsZVFzLnOLhPGu6HmZ3OClEFHtru18nC+j
jMS5HmbrPuhDHzgGM78Dpntq8W5M31oUk6eQHsKqaKf+ccCFfxMpw9sCI16wfySJBXXgbTjOF5tw
qJpbGZf9N85Q6aaoxu5kgWo7+DqC+DKgQskSeJSsMvM2zFB7hZn4aaKVWYk0EBsSMaJ9IAlJWkER
KHdhQU0zQGrdMlUXu3b0aRRGVXyVOEb3OCRRS/8iWpLZmuzYDXZ6NbJVZT5eaKcS9plyttkmM/VH
gPj1Lg36eE8TysbKNiF1CyHY3JuFeqK7LY6+R6+oVBk7sVeku8F34lPeO/bKIqOMBARcnagt0THQ
Uf/mjnSI4cIcMx95ylDXqH1ihpGpqH4gqbO3HnFE69QQNB1sqCZxoB6hADVUbbTIKU6/yxK8Up+q
bl1iQV2rOrRhDpXGYRauBRUBvFmBwQNLT5yeIIo7CE+WvJaaF1bGSCnMQLQ7OgbWIeXO4kEW6RHa
3Hw0Fn6ytOHHidkcNyp0WbJGNPy1X4IoIirtxkTVtPYzCUe4M9UxZsrynHVduHT+6IuIMkCQ4BXJ
tuU/3BuTWXGU82GDGpXG1TYYvOKLmsNJrefQEsTX0V/j/NMuN97P72RjkVsmUgARPTAxM5s1WCDv
k2qoWiFGhRO+9JajTDZ3ltUbh7CXnAQSiE9+P+uziYbmEcsVBhU8BDssOlR3gTM/5XR4t/jOw8M4
1+qq9St4jMKO/iIOWJR3X3QINpp0woaRdHvW/wQi/xh9T9bslllnzEdhZQIoNZaulCnYwsuN9ngX
O9pCbvgXscVvLipdH9gxkikHWtAXRQKJs7VAbYn4QTmARcdhOuFBTve54+ptXjWkiIRMb/48fP+N
4gJqgUkmKfWRhfzv1yE/ZLYwGevUOKYVjBLqAg3QLGe4ITdUt/Ly56t9lTwumgKEZKj5pC+Rl31V
8Rpg3umJ9OaxqeL+xLKAxCXK6dgEAQmNDLLvKD5c0qwoXQwOiG0NwvvPf4ff3GbXkSRduDivaeMt
wvp/PNuRiJRCmaF9xFVuwD433cPIsflGjsCOO5nRDZjafvPni/5GbYJMBp083gDsZ84XTZnqvRat
vpbH0bX767y26mPSQxdczXPLXKasvexDBmEMxSCLCHG2AWv9Tdb0u5vvL4QM/DD8FdA1/frLixYq
c2OZdK1qzaWxQBkZfEV34sSnhb3zHUoKRiPqgcl5LtYd5bna1igqgr/cjt/oiv7fKeBzK3CEfJF1
BvMcy8ppHKKjjPpJjsbw1EgElBtw7pik/KKvjP/+2DlyWhzwEPp6tvtFbAt/P24hMahj60025xFj
makQxW110IAUy+O60fX2z0/9368a6hyyKAz08Wgg1ZcbXhPB1dZpYh41qK1TC6nA2CiO/wEMUr0Q
v2PYO2i1p8E5/fnK/37ffr3y8gD+8ZKHpV12Rl6Yx143RDRGaYTTGrYikuLmfvCRvrgV4DG6S/kW
Vmf0l+f7ux9uWSxhyOKXIJovNzvhjF61ZWUfjahMDwx79NbOhxZGX9y+1Q6Ax9ijHfbn3/zvpQzZ
MucLtEoe86avfBJvIeC6HJuPs4F2UFDQPxGMm975rWX/RbL07/eXS6FX8pmSEhyyGKT+eXvrdI6b
vm7sI+lF44X/m7MGEoGulbyNI07RbP/nn7aswr/uR47h2nRZXdwuyneWf/+PxzmXIAbgnxrMigz4
Ik3n+jkszQCj6J8v9Lv3hhtoLZ4OFir55Y3NVaGauAqNI6ZRFC9pM12AcsGABd90oTglNm9pNrnK
rg8kg7Z/eW1/8ztNk9wUQ3Ke5/X5cnkxJwqppGse6XvQCEMKM7JCBaCK//NqwCAflZLC/7342b6s
x7nuXNagRh6BM8hhN3InCU4oSrT/RYbZOhZdqYiNqNp2/ec7/JufuJBsXBQ4eGZYGL48yll2WqES
51FCZKfnmWafgCayb//9Mh7xWMiYJWYk98sKi+e6dcK6to+JrRCueghppkM5elDH/3yhf38KylM0
103H8W1SdJav8h+vpmcbrXILSx1l7bT0i2kjMUvlogRr5CaCHiLfzHTz3y/q8/wc5bGms6f+elGF
MQzVX+EeR8eqzmna149p5CGiT9w+uRdDC7ztz1dc/sRfv0Bas65nuJZL0giV4a9XlDPu4bAM1BGm
eb3LlKivRtotG5PkvWVmG17HU8F8ikjM+C/v6r8v7Rq2ib9nMang7fhSsIgQBRY6OPL/srm7J4Sa
vqeyAuKCQ2MG0ZG11FuwFXKJTiOKh7884H8vCdSipo/Ld/EaWc6XB0wS4iSjSfHCzsWMpCp4nWHI
fTiTuC2wVx0stzZ2SJLKUxGMf3PV/XtN//XiXx501UBYRBlNoTBEEwpPqB+wYhOHI0c3soX95bf+
5laboK1cg2QpaRnOl30rkFGY6146x05q6wLpMAs2hAkuuNylZNq5pK8+0MpJmECgGwrP//UlQ0VH
oCQe2uVzMpe145/fUqgEJiDtHFtLt4SuzkTqrjM6GPZa8zXcN8aY4SPsQjFum2i0/iL4/d3NpjDn
9G4ubj7ry5pBW6dp0NkRtSf6/j1UBvMGDC+1tw79cu7+8kUt9/LXL4ovicACvivOWsb/qtV//FgE
1xPz8tE51tmcQpVVEVRSXPMlI6dtEY0vcKjsv3xKyw389zXxqS6rL8rDL/u2F8ZE9RDlRIngpgH5
OAs9vc+yOdn++Un+7scpSk3TYqlfFoxfnyQ97zBQJReCKo3CLqeyxmtnh7dDltBBGivzkUN18vrn
q/7uU108C0QO8g7zrf56VejMfgbLg6+lj58jQ0PVzugNOnkabsyhKh/rJo83IKO6dVzlf7PmsyYt
S9GX+8v5wVIc8ThS0sT89S9AThm2KnpaR6u2G4IZzO7Q95JMSyPTn37HCkdXrktIvmir6VGYYXbJ
84wxde54/YoAeSBaaZaH0Kw6f9/Tq31sJtvNibV1k7NW6FYAkNLZsFs4SLELmHZy/eq1A60DfiJI
n+FpO9dGo0kFjEt0GKoHdLZkA1ijMV6lzOWgvU56ehZg0sb1qAJJKVUMSYkibuWizn0KWibWK5mD
j1tru0KW71mifdOqt5Z0J8/bTR1h6xCIltzT6S7MgoJRQa6QoeUqtxgEm2SRrXqDMmOFncFjNGRW
2J467WfDjgYlGoiS8Jby0A1jTLhrj41jBdiZPl5TM8lDvzbDbKjiEAR24gwBkl8lDigEsJ/UeRKf
stnS8baEy75QoYQCkWwhOC9gOl1F+DbJBE0DprlDKOgzQeEayPYZGRQ0NdnukFOi8dpvk+DQoePE
0KE9BlXEuoc3fk9jaTW2UaP3FTPYCYo6ebCmTSdE5ENyNVfjqPaoz2S4SbtAdTtoI/F729rVQ0wq
2mlCPGfBho+4jUTF1k89AR/kk/Y+/buYjw7t1Wxljz19BgZWXgDzFBLvOp91+6kFqgaA/232PGLE
upkdWmdZn6W3bpJMpDcA4f5ugha+TXqneHdlIy8kzuj4CgeUdXQKm9W665FIQnNBxEsaN3rFmmHf
nM7YY3mJSBatxA4wh/FsWpS5MXI3nPE5TlbMFdwHqydx1SlgljuBD+lbeiRSj7wiDA0igwl43JHn
AQI2bjCllpVAo09C15s1uWSMNIXewhoi3n3s6HZVtnxpOEQcq0QFt4Uk993GF4yYGsv6Gjg8X6is
Zmuf58r7jOB737mp62X7LGjdh4ZxD8PaTrw6xizOva6QmTedBpvfQgExeGviICZp1rUYSqIfxg/G
CBM6bJ9Ze/ThkU9oTpDOqC3qud5hTEdrE0qbpGHDz3/wXtkX1OrJLRRpTFx2qt3XooBYvGrJIXq1
86ymQ48WgVE2sw2+nj4dj5RCwFSdhpg5ZovkVdl7kmvyZxXGHSGaZRfvsqb2mGWOIRY1pCvueyGq
9C6eyv4iiU15w+UkP3MvQcFuVm73XciAvm9kZX266xyD/qRsnLXPp7HqBs6OvGT1D1CB7bxOAcZq
JNwyOyW89y/EmPcHAwLnDS6x5KI95k0EFOCiHA1RfIOzKzeNocSFeJSQ6AoYcVcemcQ7FLj1VsT4
JUwkWTu4hwQJNdRhGwqi4V5g6adPYnJwbjxqnVv8zPMFmJKqN3M7xRgTx3I+2zndrE3WBsmlacx4
bdmi2eCjdZptw6Oiq6YHo1lTxWmqRjNMXji60cbVHfo35KcqeU21Fkv6XTMdPXdJ2el8/xQgAke6
whjAIrMBRfQoe3kK4xylMdaUU+QmoGUmEe29OK63dpSJA3PFmLXFGbBWm3O4tx2ZHhJTZp9mYzCt
CSzt/whHQ6J/gnyM1sDy70GXurusZ3wE1sZJSBPq7f6l4Gx7zCqP1nje/oBuZW3MztAfmkEGOvk4
8Y9UZ97KcwO1EZVB5J9vvI2WRzAEbC3xPFuo5pZTNOIspzsboxsxe4mLZ1it6c4OTH3xBphkXkku
MSQ2EgQmVL2scH4khl3Jh7Vx6ChGC0kHbKenM3wJYfvi+KG77xEHrHO6z4fKjiqME0xJc17OTQG8
/qDzrj4yqUK33jAeISx6mPSDbEQIoMdqtsgyDnOdRARV9MEBE30VLGip8Bxg2GJJiCUSSqVBjFbS
JrisS+ObmCHcrS+q6lKMvT4TWJSugEKV26xG/jh0QKddD8JfIVjhEIFam87GpRVASFjbDqoBcEtk
pzC9dYaRABRsobFDODOsLKjfSTA8wOrzH4Iyty9lEOgrlsbgaDR2cqC5zz/mY/ApIihsPZCNvcNw
9xrFWlasqtEAe46Be29mtfOeTPXiGtIgmGAel0c22v5aRI23MpgwbJuYfFt/NuI3M+3cx4gljhOv
LdGjRZ5FLBdGAzMd+DU24P6VP/G/tfZNcZ9JhrkEIhhIe7A1psbMYwIVhnAuLg7syUyNDGd4DDvg
hLrQ6o1YD9+6NSNmaDC3q/z7NDbGvu1xjFJVGuG9AUoXFXA1HqdYqoNRQyTKNLk2TCL2lcYythoM
K9taCDQ2eHxI5B1BUq75alPA4i5ZqbSRKXWCJvJ/GJE1nwYDaaDrFvnOsubqbU79zgI2Z5KJEtSg
4lk9n9x4AFPQqEr526Gu+ND4DyLcZEXgvydxS9gklfpw1FZhrQOa5686lMj3eTZyjSMs3lc1/MOQ
/MWbuQWmhpxOEEFlQtsraGqCKZymhP0vzMmeclUM6mpWh5be28tUJd3GjeLiARG7+TxZ7CycJwJ7
yTAJ820bk9lRdwjd3ckdPmeL+jiKlfujTF1jAwIhfojwLKJ2jJp5l1TFtWgS6orAyb2V7Q6NtWPW
699Rz5uEHdptfpyb1t2XU1qth4lYHW5pAoiB0zyEtJGYoM5pUkFHOFQXA2dqspkNkOqr3NPmFWoS
ZmWL3nIjvGz8GRtOSpy1C9rS1j8TjkorE7LXk5nXbLXEWgvkDQ6zpAiCI7tlyFpoBs8w5pCu9XMF
3AyaA5GXo9jHA8XOUI+AIyzbmTFBz8bBGme5nUkKY9ZWeNEKBS4qvMLrL7EqoiezI6OwKgKJ80k8
lS6a87UDTnTndNkSFJI0735SfktcH/3wAPFVuGPynbwAzNtAZzXCHh2dZgUmgCAb0ixnr2iPM4LR
3UBX0j+bzTzhJCKeYW0FTcDyqixviY4jJbWzxE042Uj1PVd7iFhrtuNwqLfNTE68GVbuAyIfngO5
LNULS5QZbVTcBZummtEgSqUIm6WowCQ1acwkIqowCxosgUzYhXM/JznINnQa/OXytl7npW/v0EQA
e2cKDpWVCSU84aaK0uooM1eclgHCBqCY/D6gfjuMTYBK2SGLz55om2GrR2bD5Hkr7RmJuTHBYgdb
Ox3n2MpuUbwRYk948KKuJ16K48KGInPmvK0wcGB3IYDU98VEqqwgUi0mcWA1F80Fw+J92rYfqVcG
D/XU3GW9FT/TdKV9DzQ+bQgZy/Ued0O1Y5Q2l9tF77EznTq/0/74WE718Bklo838GCfwuJpTSSk7
EGGxcQdK23kY8KdnzH7baSpbsjRTMhJTL+yRmzsx8yE5YmnXCUT5oKwVcqpwtK+p8jW7afzUjHZy
xCa0NfrhurGJO6ZDkp2zlPtvtSq5Zc1n+ysSF6RsFW5KIR7DMrz36/Dar80HewnqtCaioVCIJuz/
8TtsxANZJ/WKtsS9sk32ZTB7BI0TYRTUV3kwEiJIIuaKU357g4WNF3g02rtJ2g8j8TXUV3Kbt+HB
y+On1DPveO/0nrRTJAKesybeh+O2/dqVjty0bnbhu7+MiSTTILZ/mHL45pri3aOAWlvj2Fx1veSx
9IJSR8tnhqc+vvC0Jl+xQYEuVVCsrcYqbgMLzGDuqHhtiA6zjvb03vTTgoUw/xkIdMSGP6sNblsk
z7X5zcbR0BIDsC+D/hU6y08OshAwSC/IRXFMWayQPc/p1i6i6wEZMmaxEjRM++wMdo9NYHxPE48B
+mDfyd5PUNvgMYB5Gc7VMRNZRerWaILeAB9geOgBO3uf+j1m21Zv4ebhhMzGT3QMjxRGD5RydxWB
uGgho+2ML/7QN/qsZvcbBdmZcoGcas8iKww20wY4gtiYpe1cj3yxOyxI+pY0IomeNCL0vbDLdVJO
NyrA5ze2RMN0ETzc8QHrDWWMlT5II/0kk5B0SGCoG09oXL4kv6xAYEZsfiXZtmP9zYghOyDwJ7g4
UQetzJeyc27sptwPcc/n4fPIKpcK3RnH+dDERIMMiXrFefE+R/otcIZ6ZabVHmiPfTeI1Fj1ox4O
2M9QRcnpWnekEteEfBKVQgRQlydgA22yBKGWEvmS4XVVxbMRTDf5aEWryKGy6GT04JmxWAeIXond
M/NTRWd2Y1SmsfsfRVqA4EFouQRlSWOHiwAzn9HXZzO3TIp1w6bWK86hlj8L6Z16WrrnNi4Xb2OO
IL0N5Skp/OKDfmzw4DQas7FKkwO9E387htlbLvIfGeyRZeIfkuABXJLkZ4iAcIg4yNDpJj9wPRuB
f9c0+bPpobQNkRFb+U/TH3aOwXtI3OmxK4fPSrV6FbGhn0B33bZwadilsquoYEEbCFPDm0Td3qRI
vbIW84VviUdvJnG0zS15bjLz1DTDTSPzb60Ztiv8jUT/QSiBpDklL2IIkmfIGAkPyXuCpcOhMoge
wyH8TGT23rjQ5aeaS3E0vWTOfD9Y5IZYkOLrzLRWZOlchYh4tm2Zo5a0SwfxVVqu/RBYhtIGf0UQ
ShuVFB6FuLwgZUgPxejdBxVGnNBvXuKJIFp4muVttQBlw6FIb1pSKuB0vYF94c8b7B8QkGpE9BMQ
FM/DGRgxphblk1CcE2hS1nt8jnIX2SgCQpUoYspnol8QQFXoM1aNjS2vN53XwXOJ3YAqvBJSzm8l
WbxkUkYmGbYchEH5bYt4vh2SAiS6e6YIBbbpX9oZA2leJN/h7r81waD3su9qNKWMZbM6MHaW2dS3
MYzj2wyOySqEfHL0ETAfXI4eO2Ta7a2tyuyplagItShCpClm9x3cp7UeiUMi6jwg+0eJ+IinmPzS
KQvf6oyCtaWKYgi0n7O22Pp5fKeLEsdIrb/jZzBf7ALkLekpMNVEOR1oQu2HxHwpsviDo1Z7NMNx
i6/gmFgkxUmkuMjOOyx05mWEXEyVFV3AkqCp10oTsNKkezXY7zpuLwKyOTyP5D428uy7SKrv5cAt
BcpPGGoLkb1GYLhS7hIFmTuXKci3kTE/iYpEXsJv9uSl8p0g6xSF5B/Cb0DRriqiaiCMEsEdlXN5
aGwSR00qZuSVpGAyBZeEuGF+Q0SPrIfaJBLiVJK3iBLkWZFn5Yj2DjPmxnWpEOjX/MzJ3IM0P8RE
G/X9M8DTs5mhz0aPc64VZoNovCEnmQtOwUep7ZOb8fbaU6efooIPUoTx45Tqu76pNHlUU4gvCZit
zxo65B2VYzfsdVteByMVPYG/zx3vO9x8FlEbSWHaiJMFQGFTavFQeOIuLxxEdghWVYEbscgeE90s
KafGLs+BCkwwdMrKJxOJ8F9jSfisnbcC0BKzjn1WlntXjc9pHJzGob9m7foYenNDgX5iwnuqQeNU
7vCCp6fH2WqQaBUs+UX3vYfY0QGzLrE1VDEjlzhEIRUO7jkbsufEHv6Ps/PakRxJsugXESDppJN8
Da0jM1LnC5GSTq3l1++J3pfurEIVdjHoGUyjuyKCwt3N7N5z8a3EHi2fcE84xk2otA/TKQ1EHjWp
4V64gtZ9hI+/NuxiZ5n5Ny0tHLQEK5yUUx9MNX3rIep2TXBkHv3iZAr8F0Sa8+PujSQluRNa+xq9
AbjrkGgBqECc/r1pX2iAnKuC62pZ8T7HzdWaaL0bD7x8GL7SMV7Hyr0N85Q0VKIco5gStbes11wB
StTj4JiFzVGWAftmWlwqniaIX8nKD+ndoYJbyI5475C2S+cZ105OviJu8B3FIydIexSk2bQIb2nR
kI5APUEjJ4q8hZmmw0L1ySVoWIVkmMAgGnq6oh4pBtXG6rjiYb017YZSIyVW2b2tE/+I7/dxEhH+
riq/GWlexpq/j0t1U/ryqE/dzundxyKO78s6OU0+/R27e8DoWCwqPVrLluYOotenXBa71hif8rJ4
pIzSOS4QsuaF0+c02rtoIBXSaeI3YpBvY1wKgNhIySaQ0HbLRwbi1+bAtjeuieqt9W4EwWok0XPX
NMltaYpHn/aBrgfRzHTtdaIXFyIAGNCYODBH560qqP6V0r/Yg++lER9VW9DqFIr4ChwpHMwe27Qi
yTx6J74Vz0EG20IDz8GCihaoxDveE6OcuExr6Y4I0pjsT7PM7hnzLyNfPijqADfyi9ng1uYs8wvW
FFV7mKSKnq6VlRzwPWwCSKSt8Ek0NLQ5rMozPqpXX0/zPdsx9ILYPxB3jSY73nDQ5xjTs2Y7nj8n
bv4Br9hpCgMXI+rYP/o5Z3/f5TBgdwHgj85hG+LEEPjkAdvK3xsUWWwBQbMvzPwhTDVMfRn56YRi
H7yC5QYVUr90KrjcY/OMzewOhPh9nk5IvzTFe4Q6Y+U0mE+6IFyPTnyAp34fjv3WLKb6BnK4Wg8B
SR1KnpvQxGU4eCuv5zExiOdbVQDwZyTZruDqPUkOQ5JvtZaFt51kc6tKj+oIExsUIfEMy61dIAQw
ScvFBKajdpz3JqDMtqiamWkQ/6glVXrpsCHZHqQyqxiIteqtRwsdLpwBHqbOKw6+oyMWb/G5INRV
c4cljCZacNCHhMhyKaE3YDGRTvFFX8ach5m9xy6/r7pumUtyK2wkd3k7DTdRlo/PFZlaa5q05RxZ
ZbeMNGLQle6v8CUQsBMEYh1VY3bTTdpt4OfTq6rccTGFdrIJbGeoqGV7TUDLC9S58HMS83rQAi5H
5zty9MKbbvBo6sk08WZTp6NzVhhGZkpP7VUWpfmx0ypJ2oY53UcWDI2U3JWlHK1x7ta6+SCuiIRR
Io6l+Wsixi8MfNFj+16oGE2yhW+m8cZsZjAKt2r/ErB86YMKwcPyngElpTlhSqy7ddAG94bASuq4
44qi7RYfEnnJERGDU7ii0ji5SS+X0sqztc5DDHOkXU4u7hlbL6ggI4e+G23ZRSiKbh3VPkIK85Mu
YMnuDCwoj/3rzDRRC5T9xf21J3f1DAfkvPbVogizkxcQtExMtTOzLX9n+c2eMhsHUKHfJmUdL4sm
2OeD8dLV/m1c+PRW+3hjoBSH3AJr0vAZYIBxmI2FdoppLaKPxbhmF7dyiM+ROWEJs1yW6etpqNCP
tF8YMFjUJhVN/fHNyKInTeA2TCLzBgHRGcM4WYalsUM2cmBOitvb7V+Kgl4YTqvjiItmnY4uyXOW
eo4qGBCRGJcxGb86nUwErfhLutB8TjV5yq1mJUr/xER1R/7wpZz6QxW2G9aGYYMypV5XZI2RPc8g
ZSZy3wBv6JM3DkttTq4HTZoAg7yVdCPSehcrkjLeHXKkKuzQRlTR3K7ibMGMeqFR4lapds9B+Ztg
gIes7xbG6EQc27NynibibAfTyh5jMkkh61U9fsXERoXuH1yasEIbT9SorzntSvowfnlbZbhtDNyZ
aSEuKU3txVSm3jFw2zUz2oNFR2WhVy5eOx1XQC34sQVbsxn6SxGXd1WuL0c87DhBum2ikWkw5M4p
CfuvMXVOSNhpznf7toJeGINj35FJTkBxKLV9QAQq2jSnEIuqwvbV5gDxG0vPD3ALo5tSuGyWunxt
u1R/bo2CdTkQ4hI2JA8QEjUuhxC3cmUxGCkMf3jivEUSoE44CJ3M5jhWGV6IBjZOO1pYyWtdW+k0
Xheq4MZFsRCQJxTBxZSVaU5M4TAEHzSUWNs7Nax12V/KuOIsHRlwzr3gSYVkh8hJO7HrX7NEq5BI
Zp46Hz+koI9Eu2aK1oBwiICvDGIxhravH4L2ekiu8O90NEK5zzS2UX/VZDlwVFDNcAUvIPYG6myt
zYGHqy2SBYaJ7qY3O43jRW6tdAzcL1OFP7QHULLmJBQQUyHJWTUSfWcjsoUHPEXPjT1Mx0Tzkl0b
8ohmFg0U8E4ZR7PBIEMC0qhggnHMqYbvzLIs56SzhFCNKGAn34GiULclEI0kiJZVUk8Lup+PmCe+
I/bi0sFCODqJvoA/jKfbQVw/JGxUmpMEa7eLsGJh3aMolCRUxfErowhG4QBPYtBPNaHcLowBSBiU
UyUUGxsPzBzGB4t3kd2FQZws/Tp22Ba1R/SyFXkdKrxv80G7k20V3lugcOYIOXQCAXtGaFquSKmt
Odm0NB3npp2O60xKimum4UsyHq7VL5Zzf+SwJapEu4lwej4HXVxvusCO0EbSW27DXKzBD5EKmDkv
0AstLOt0xuySmxI0NYnDtdOe7MGx8WCbsFA9mkW4C3hOHP0D8A4RmVUhdqUkzUALmVqPMns0Cbeh
59HmKx8DPhUuzo0VY+d9TTM9nk1KJIsOxzG5yHXUHS2fmAQDFfOsSIVYDwbrduCb6TyMG9J3R+2r
5Bi1tSHE4POy6f2HMrpRAekNhQxeGuic55Qp98xgVkW/I2Ok5ogjPfGWeAn/WQptWvVdt+lo1zBj
0+4r23UWmFo9EiJt+VhjQ88WGjzpQyRJPO+0jGNMv8+NeqeSyCV0Va4azT7IKU2Xo1UvGwtCoNEr
pvhVc3ZSuU5rwhQy/mjJVFdG0dJss2XC6rwioKScuwIQqBd6sDH1fNcXkA4SvdtPsZnNCYE56JA9
Zk5fLASYlQVIEsDDtYCJ0HXBAhsTj2QvOP40zFLk0D4ztQA+VHjvE8yqsrI/JqkeYzMflo7sjvDN
DpUPvybPyTzK+8+whqKDBXMPVq3BD6KrhSdCdKppsGWXiecWg+WZsmiMleraaUlwAF8TB/KtVubA
ziIandrAUGSUDX4xa+8X8HtZMW7TUuwrO+OJJjoJqOGKkoDnZrw+PAVn9dqItrFV1yRFESStx9YV
7aeHLOrDLT3N8gO/wQ1oFnsZNj4Dwar5ws6ztLnspA9+gr5Y11690VVI6A7nf2+yjnlfUECmF6XT
sypKRX4wjgzcEq9hk1w4XtzBR0BoULCKVth+xMR305Nkiduhn7d9daCyc56t3oclWkiHpYSzbegk
0G0dZyCBHJ9MLKNd1BNDHOTFreGkN0mTLSynuIeGtOp9kuOq6JhYTGwV6RItwrCZBRA0aiQ+f3tp
6d1atwC+5tQY88mpcnSC6XNoiE8IiFuN8t5OWWKR0tpIKNwjwRMQoYC8OFb0SEtj68ch8CCZ3zBz
NGawZV+NoT0lkqRrp99NevXuCWGtqtaBoqi1axFQJwENI3lGy5EeKFdfFXA6ycQVUJjMaRnx4B8D
jhZLCzztrJW4A6u62idu/oRzvls6FgXJdT4BxPcm7bX1yNdsshoCSFKDW2ovJDQTkpHSOgmMR5Dd
d3YSXRBx3ZRR+q0ROksLA89qHdLdj5tD5HJK88KcG+pgWLYwRsxJlcalnWVvXVBuMzNzN7ZP0eg7
1TJzDajQsn4VlXhD5cMzGZcYiztCY/IIKlbcm9uyTA9dljCUhVYEM4SitHYJ3fH1OXSCfJ723kDS
mEXcWxDDfqra01RY4F97tikYVpu6ox6V9vDYsOYEvWuQ4E5/O5Ew1QfsOaq+B8p1j+lrLqN+G/AK
GqW3Kur4mujFVIl/eiUq60hJmyOtyZbdgPUYvzO+Qz3duWn+VknjEGPUGqvJ3AUYRK+ApW3RuafB
ULchXjFOu6ukE9T3DIkKg7VkpMidm7LAMJ2c64j/w6nxqzM12lBXoNIgMSsBBxF5tcvpKqGMW07j
9frY4hyG4Tml/8/qJVd+YG80N3tLk2RPLUDvoOvXbUVSMyM76Cn+Lf2jNwLUzhnu3XLkkKIN97S4
3vFBvTljei6vFWAcqY0iYt1nqstkzHuY+m5rZubOzZwdS+tbcY1kqznztE129jNpXDVH06J1g6eg
1WiIAKmJhNg3VxdU7oIc9bWPxK+fPGFwsKKpEYQc75OwPSp+dz+wOoEGYCrWDPq8yZvnCn0gYXDf
ccB4PGmr/DQ6o78kG4eJsYNzMoWL4KXlrbJRqqhKW05GvI6DYFfLvroxUbccxrw4w6hPz05XPZWx
w0snkQR4fbtVDFg8zb0RE/XYKFFnBP5eR8RgBv2XHpJiPsX90QOcWhXDxpHppqpzMqhDeavMZmtL
jrTKU49mWWEL6yE+Zspe9rCCF23jTjsSfd8Yb9FbwLAadsazp3KiLN2xXJcNIyaz9sd73hF7Fbva
pQpajt5jOuOlYsIn2o8iBwJ3fagJ7lrYY/ZAWN0r6JNyWUVQHzFMlnOaunI1OpTRsi4edNl+63Xx
WIfxyi9YBUXmHIe0fySg9cnJiRD3JG39UYNNRAVJdcyF5+JRHot9WbIlQnE9j1NAW7/MXiT2pnln
xRc0GTemr396zngyHHmsnIJ0a8d91CyMnmJi7cxA5dOfK5GW+A+63XB3G/cOQzYUQFh8PN8AKT26
qSeHYoAZPUH0SXRvF/LgDqVJg46EHi9GzRUyzGua8au2qwOKzK9SmpAF6vQxdPu1Z+kOueUg19o8
2+uAGa8h0L2xjlvjTdpwofCUzWoXwUJFF3UmLQH6nKmRb/otpr/xZDX9Fu92MBdDjnB8fGoh31tU
0bajo7+IdUrh0HiNUxJJJRZl+jUvAosk+A9s39dEQpgOSbbUQGnBGQXlojqarmw6eyj8O8Oqt0C+
dk2dFFv4i58iCG6cjDljpbWbIQamMlheSuQk/lqLtjxBb5wHJqIJLLZAlNEOLTprp8OEJDuJxc4c
Zox178LRnpVN+WIBd3AjZmoqt4zdCFt8hq+sxfFv1HOm37hqBydkDs6hYsz7N80j7HuKX8Gjf5ha
8AypFyCFR5yYZlTFigC+ljML7J3WaTEoZ6+JQvgTIpPx2p6azUKPFjXpJnVB5NgQE8fWLNdA4nay
uoZjY3HgKDE8hYmyjzncSDZ8Iqhy/sut2iPNmcektb+l1+1kDGo1SL8bA20grEtjztFxUUbu1lMT
1l1KxqwB0BUmS/okxi4Rw5vNpGKJs3aDmOjIS0R7LFSXxhDAY0S7pU46Bkp+umP4OHg5MeO9AKuj
vTVT3xCEBjwqk0BVGYRQloJGkcPG09XSqsNrSF+9ytmHJlftEme0Fyk5iByq2c1pwBxkQvu7C6JX
qos9EqKt5mTHjES5BYwIbSZpq+jteD+ggMDdm+508BhXfvHcISpyrrcC37whDbp98JeKsr9MOnsu
tUi4ps2+oq7/YLvZEEmazVPQ6exWzlNgMYcWcjhWhXWfGME4iwjyYk6eXgpW4B0yETYLhpl4lekv
pBZlkcbEmHaIfjSVk51FpN+OdVdvOEptrCS6683gktQwYXXWju1Qjmv2++8i4KWpSDom97NcseOc
R+Yss9Ibdr40n3AVvbD/wsIecL2P4nXw81MXJpesShIGVIG3Sjx75nXu3SSScJfHGW8TO6mu6/0y
5JQ3NzjpRXF8SbLwmz1y6RbJox5OBpBUUKwx/f8s6+fgV71FPvT7iD9m1rDZ9YaWLdim381cB4jU
ISMaGaZYDHbnUzG9Mo5Pr3Bo5tMDA99wSk/A7OkBdOk3uSD+wuCWIzuDoOa7aqFT3lOjX+ih0HAD
F4Z0mvqTrYcGK/jidngqSaaDfQ1Etr5+6ZG6Hh2rtbpOziEBIQfSh5tehrca8P6wBeMjsD8FKWDz
uGIMplVPWVGxaPr+qUGvMNNpwgAf676LQt/GtKXcVtxMpjoSa2kswjQz19pA/8sYmTjaPgAcJ9/o
GdISx4lPMVpFIhntb2zcFz8jnbft1ZU9J9nuaiZ3JrIxXk9+E4gb4t7A0YtsS+jifpzUq+m29hUs
RHerFBAJkv7B950a24rZHUqgaQwuQPgbgYbEjphh9EL0cH16SJY3oEV15znoFjhp0aYoPJi2NA9p
v3gLaCvLfrLHNXjYcWeUAN6kbe+9Ur+EwNwYg3jzrA03ELufeOV29gC6D8vgjVnUHzhtT2QJbti6
vI0z2IuhQBrSD/UpurIuQgi/Mz131o6Ju4NB3yqzrHMk2pYVUmy0mOeniq+KFBr5rQSIAuioctpr
bK79YvqRD1CMNDc3hxGJtZ+OzWitWZMwJg4ZPYA6p1eg8czDRF9jf6AHCPrFHKqdAUjUaPHah8aa
M+siGGO+dtGeAVPA48sT76gKbbo1y+m2JD17rpewrXSyz3EXwuflVUzlR4GUdROjJ4fbpx68SbXz
hAZQWKKHVRImsFg2sVBbgXNvznu/bTKIE8oaPyZfUW05iyRKXx1ansBX24uyGGGYaDR64gU5xSUz
wkCXpcOsiiQ4OO38ydYhL9u7tox3RGBuiKk5Z4Zxrsi389LuExqRXMbxtSIUr50IOAD7w7bhVMim
zTnnyhvUUP8kdIZaFqYmG24YLtwmLTqC1onE7Mq6wJi9KDj9zqkVTmYqvVlWjDv8xd+VYZ4q5PEL
t1dr4NqvXtOfso7xAM9IOct5vENP4WfJvQ3xn8jKGdGIAUwLjnSqhOvAkKWjPPpVDAEBktge/iwH
CHBVaK6hN0NnmnWiXQeCwSEOt5VMTQEFPll3rnrz9ehohOh1qCtQJ3qflUs/EYjhOmFcu1ZUTvOC
VtsDfqkREqG5bmhDtGC8Z3IK3v0iP2RW2YPrapCs+c6aMnqlw4uZNWiU0eUf0FoDnVYpfycbkFRW
B+A9/VvQ9RV2apROmm/BkLIdMNF1vmx75zurinOsl0eP0OyWOIu0YTXA+vYCJzNeDX1eENRqEKcb
Z3Qr67I4C6AmzPqLV+aKSz91bwvbCHZjJe5idrqjOWjfCN/uTK++NeLw0EcAA7KkMC7akN64ffOI
6JMn0OOcaMmB5W7U33JR3ZAtES3pAex6EnDHwtgDIS44JY7RvhDqAR1gB4KzSwjQTHsm+RrR5254
GHJeFoayGerg4Cu1khSKs26hPAbWkMCPnWc9ZIxy4kQTJNWX04EPBehG1eVb4Xvj2+3Kt8t8k1Tm
IaWBhEAOqUk6ZnMOmeTKMBUtBkxkDlH3mrWufZPU1zLnWAFATm/YWDPBkacI8jVN4mucffkCdYex
APmQkQYzaRpRazM1j9eGjw4EtTSwYRnNS1hmlEBeHy5DV83bxrtHHQ+LLDbqRXCFIXeymOaRkRqb
OKLyJnt1VaGdIY/JJUYufDObfFVG/Ct51z3YOaoH4K729QwUou9w6cYkObNV1zr3woCOjpuCXIPF
tV3HowLHcHB2dVNBbpHGkqvQzwN8a2gRMEM7enrONPbt1uwvZon0ph+GcZ00xtpRnFRtMyORuOsf
4lq/ZDU15dT45KmDc5oxRIKJo5BeaOJQujEIZFJK6XkVX0MYX7pM+4I8kSPVwY3gMv1cQUddFsL4
LlDAxKp/6fXmva+SB6xBJFyi4ZoCCDKj8U7yDOWd6X2gzoMUNWQb1TUAVLiwRjG+dukkUJ1m3gp0
i5pFnsPkHF3irvS5rR1lL+Sl4mWyIEyZYf4Z2u69cIZnpjA8fEwTOwC0KKVZym19fBUEznYipNun
ijeYhwyQijb4nFA1zOzB+qYDVmzssXyD77NFyv9iheVnKOxd6+XH2pQbKw73bmBeKCzM9UQL7bpP
bjDAUP+PxQPiDYoeXzxYYR1wLO31g9+odeC5u57Vliot35LjdRHCXzSN3s1Gj6ak2+Uf/hi/C65p
mltIi7p+JTX94rZyg1tt2zGGh9ZC/6KsnI3hRaj6tEXdMlVCUvkZ1R55rsTvEfGMbbGNikU4RO/h
leJYR256SPCpzMiTYkIqyBiwkpIlxaXe9TXYquIqPdaIG0ZZGw7rDrBU6FNOkoe28rqBSoU49gRn
+2zSqS9hnC+gMJHBWzBeLpLPnsbb5Od3ouEP09z6bFAYeEPwEpb5rvE41TD/3U5IRc+AAJ7o/sw1
yfmtGKIWTBnyjM5zQYh29V5vu7UxGbRWqgHV2iC3WSM2PKj93PfApGbmW+PLXaW5Z4/qfAYbdTOy
iM9MDR1+pMNGMqB51ZZBiG1Z7quiXkoTMbRBb34RFdGuvrYe4wrBEeCMo0Wu3SxxEFJMyfhWMGC0
VHoUtnbk7D1sI4t2MM2NdTYyEWitgM3DGEEY0GhtUSiyoOGLDXdUhv2HGQ792jfj4L7xgo547DhC
Q25eqno49eEAGa33r3Ad5AoxWISCzI+OnvEE9e04aFV/U1WGF4O44XdhOB53A9zyeZmQlVZIr4ad
3PkMXXHL8FzoxWdUWc5KGWk5dwjB/AjK1DkmhNZcaMOjUkpJzqUNAfV4qJhvm9UaA3OwAKGrtr7t
RWtIXcPFi8P4gCat8RZ9TRMT0yuM+tFos2o55LBOA/KOxxnJkxFqYf0Q6TnuKOZw0UJVdLkCRp1b
26n6B/qiatEFpnhyOj/aJXaOKLNCqqdMs3xRk0q3fdt02zqklCjNmjzlNoN/nvj23uh64rS4+Tmy
zTQv0WTX8V5ShthzN0vij8oKqLeSgCFnEeVvpBqnq7EDYNxWTb1Wdl1+5D567dkEwxc2sfCZ9zrq
Jk6wA4ZmQ2Q2fel9UqLbpsCSeMmI24TgE9moHtW1d2ZQfjOKcpYlh5dV4w/WsRztdy8Dbeoq2ilJ
BjQN1nt5QrtPn6yWr66VNSswmcRFj0aNoFQE8QowSjO3wKhC/ersYTMa4h36Lii7kpATvS8bnqt6
qOe91QOgZ0w1LOq8ydZVDdiaVYFhupD5gVaAsyxoc29pSlYc1VXHuBBZIy3E4S5hILO02A8X5K4H
G1pH6RqKcAx7WxMMbiYiB7kszY2LZIGztFeu0rCwLjGullUc28Gc0vDK5uyu05o2/JRTidih77SG
3UOxNNkM2RYB8Y+3tJ+sC+T0el8OU3WbhcKdC1JzeDjz4KRNDHLIYYUxnICZmRE7gKjETtAB53lz
GiN/Ojnd8DlEenJwRO5eVRac+VQyMXW0aWuaVnXT20F/tmJS3KLSJ2WdHvnVhRxQYGkhKup/Bla7
wqdsnAEDaSEUTYa70+mJLvB35ayG3fCuJeT5wL/JVpaHES2z2nEl+gnorQkl8qUj38GatRmiac1l
DKwnUfWlxbJ6EAwhV6qN75yCGUQVEos9FaV/N/IbFkUS8vb+2UZqXOkHP22c7jWWCDMwIbo/bZyF
xTkmUaXcSq5zSfe59dcmkwcOuAMkvTMih+4wwv841UbVbljN6ntOdd6jGVVwp6kBjP/HVxK0aVzb
MUhf4NL/11laSMQYdZ65kM7xGc4oLdRzHcCVZYnscvt1ClV52zpa/4mewmVCWzNCybrIvWvioKCu
Hr1Y/uVL/Yo+AMSp44nXbaIjhf4TIqFRCtp1624dU6dRS9DLbdEYWYjwtWZnx4ZCTOGfb81vLNoO
dmnJf3RoBOaPj9QrQdBfqrytwOf6haCCE33pZwdyDf8CkDB/4+XFR4yL2DIkGaf6Dy98o4VCR7nn
bqc8tOFH2rrPIaytGOvnedFfYknOAfABPEMcWVTwkZlT9s2qU6pTRHF9lSp3TEhC1sEHL6UmhbPO
GjzTPaukyQcj6i5XhbvP3cHdJEkdvf75Wv3OjfyPE1qSXkZ85E+2VYkCCuDW4G5Ts4wubN3wIYD+
IuBS8VLl04RLCzUl1L1C7Rme8jaZzvSXO/abh8QF80H4NbdNmj892Syhlt8ZNXes642z1FOEWi3B
VICXo7mZZs1fPu83T4gL3cllMEy7+ZcXZULDoaP6d7fqf2vEaWjXqsR5MG99++PPV/h3n0VwimNh
WzFcQ/wABlgUyamkdN2WAP2APJdWuJTchy28zin4Cy/AEL+uSviGLD6Gu4rJ/OezD/lWkF/jbTPL
jLFyu8ZDJ5nqgc6TG0EU2ByIbL6SQ9nfTNfN1KVvPtPwJmGMpSPOX/8PhgGdbdYlED/CkD9XpVJJ
lFtt6G3dspXPFPzuOfUzZEtWUG+SVJXkppp/C6j854f+WJ6hp7EGwARBM/KTReIqiTZ6DFwwEXFm
zQajdVeStvSTiKbptg7T9gsBQ4MZlFChvT6hTgbxO4pDZA3VGV8a8J6+HMIDqSr6bcjCGJLgIOTF
ayLj1VZB8KZix5LIpQz9XmHpTlcoghy1JgdOt28hL/tiW5F4lZDCgbb2yUtGZEhAg0HqBzyBcOyr
giPPGIzqVa+77uhaHs4LQy/hwhjK7LdKF9UrgUtYEXXKngT7kznKYxFVobPAz+r4Kyt0ymODI/k8
mlKco4R3meiwUY1EaLTFNW7Ni/RdXWQIc4vU1m/aOGguI+o9SOPs6+ksow6ybkmy45/ru8iy5gyV
UHhEVGUMW4cyPPmaX322YsrkQjaV2f3f30cP5h05kt41a/ifRepfmAuMeFyunpOoG4cOhjTSdRjm
ROEw7IKsrv8GNvrdoueBX7L5UAhO7k+GSNAYLdN1zdsarDCAcUNaMQZyALK6Kbkh6yMnN5JjNYbG
qvM9belPRviXGMff7R3kKgpPN+1/WBvXV/lfP1oYqsSInfrbXsl2b+Kv/zJJS8VQzchk3ji+u2w1
m3e3tWLJdyuFns7F1NZXraicbgpRAheWCpXbprFTs5sHvZM829ooQL6PnfRnOmFzzEVGp1n33Ebj
L7ftNyQYjxsGwoNWBWbvH0tbVlWpSE3Cn6sAARYACyeAT+12tEzLDKRl5o8WctUKTj7nJ/S9f15Z
f/vxePYxG4OJcn8Gb7okANQZPeOtWYX090jTmIUAIiHZ9vqShPHwhslhsgxay/rLJ/9KLnF1nbWM
iOkrh/LnoQahqAKWSmRPYyQTDbxAMWew3Lw+9LWSYlVr9MXxXQtO6H/+zb/9ZNs0DShHhsnR6r8P
jTdMJZez87cVc6k995rEpKlAA1QJgmf8zrptBJqbP3/or9szRxxpsE/yPza0qv9+qFEObpulpEhZ
ts1QWHWOezslnDAz5aZ4DLO/QD5/vbGcpHg7HZtUTQcC5n8/D8dR3Fh0JBHP+t2b1uXyAyczInvE
hzrGwU5NTEJ779WkTHP/8mN/xd9wFHEI2GQTxRQnfxzp6g7ycs+Jf1s2g/saoeRNN2bFCG/154v6
67nANXRHMmhkGQLG9ePl8cxS0ACCD1Bl5fCK3waAXJwyP7wqOR/+/Fn/UIn+uxu6gGgcXepcVkN6
P67oOBF3qSkyCWpq+3jeDmNy6oeCRoyxwPPefoStQSPL56l78FqJQ6SOm/eyUz3jnajHoI/CNv/o
emXji1Te+MU4vN2R7dVAgLAD74Lfg/QbJcm5mU9ePV3+/At+d7XABOkg1Ezaoj/PNQ4V92hTPQDk
EN17RKCFYuo89c9+qgBR//nDfvP8GSYPnoAaJZEh/KijEiMk1AmA4haVZpfv8rRmT/Rlf02RMKcP
I5atmpfoWzv2zqL9y8bwu59qcWiBiclvZYP679PvuxGmGpfyRckgPkaUkbOMIzhjeluMpz//0t98
lkksjevaLo+0+fOUVGA2GqKIBdvqupypTx9cGFF6O5Lo/L9UGr++V2wQpOXybl0ZuuL6Vf613fXk
15oOZevWQLr7Mk1jjVYuaMq/3Tzj19WKvcgUtg7Zz6Gm+bFaeZmRw5nM5NaJGcasG3YIm1wQgrwW
VYSqcm6UgfWIl7Co5rEgUhNZVHLTi97R7rGNSXc2hEJQmZEDB2N7MB0EmqkxMVSMp/ov1cGvjxpf
lifMNWwHpONPSF/Jq+LLK0xNSr9GrIgeN4u0dhuSHbaCcI+pM0G1asbA+v98641/qqr/LAoOU0Hy
YYTN7edaXS/kv+4I0/yYTBOkVlqs+yfVjO6utojGJDinz5AkoNOfl10Vf1ZJaSNRA1BhzgggxuGH
axb0YzYK8xTFRvYJXEK+aD0JUAsraBFmCLywdH50ny4TbOXyTfade45cm3jLvNPI+mBiFsQL7qAH
4zVVPU4ZHTYBoujGOKXEPnizWlPTSCFtEd0lEvrWBBsx8ujCJr6PHLMVm0RHDTXjoO+T5NIU11Rj
ms4N+fJ+vsX325m7KdCa6FYnHj1DTlY5DAp0o7vRbZOkKMxoYMh1D5QF8k7zq8kLSncr8MoXkyy6
bBPhLlJw70vgR3R3fDR5JhyLADL/Sm9rUyPxyRLj2iaMh3yNglbkMcaDGZzLBG3QhKL6SxSpcczs
2rnanUoiYyuFLTobmvrYwjJRC431BrlD7LcV+sJ0yrHp5+19NTa0aa3RLQktEw45fDAC9nGqUmcx
2d1Yb602Cncd4yUiG8kkPOtRn2IMiSL6rn2FHJZ8VsUdpRYevzXhY7m1CvTHJA8K85Pvku6JQKES
aWEpHdqpi79JlrSmZUaj7WbE9PE1+DQ4aOJagD0mGaXdkjF3nSzrMkYf2RJX+fQ/nJ3ZbqTKtkW/
CImgCeA1+0w73bvK9guqsl30QRt0X38H++mUy7Kl+3J0Om0SDBEr1ppzzDLum7MiJCNdy6K1Flfa
aBZbB0rVOVMZMubSXmjxkCjgZ2DQ9jOo7yq/N0QxMHSCL64JlG6h/biOqhDPE1IRbxp76BEOi06p
jd/3wcmktyc5m0Ttq7QrhgbwmIenr7+KfxYPD08lC68LgXtp7H1YPJQNDM4lpw3rmCCqq8j99LLt
hoq2clPlj13Xqpuvryj+Kem4JB07G8KvvbSQPiyMTjbFzjg1Ia5UHOYbDOHkfLkaTVioQsBnQe9O
F2BssUwmY1K8e1g5H/0kkj8HzLeEgDljeNEkBf82V43EgGWHwIZs9NFPo2+Fl1//3n/WcX6uT8PL
p/PpEw+/8PX+Z9WQfjsVPmvUkf1QwuqWuRHtxqRjDPj1hcQ/m5OHZI6Skq4JjQyCrv++Uq5J4uZM
GpLvagz+yu2DhZDA2qSf4xBTJoeKnEa+NSdkxA5+TtArm3nvr8h+HAHSzbZ6drEkohR0PBOKWq8j
TrscEdQ3P/WTt8ZjS2PTNuleWdaHX6pmMLKWm0UnpVt3T2xTwzR5GOP7ghwuIGKiIOTy66fzySVp
Jjke7V7b4hl9fGvgTvShmiMScXyTTn0E66IV8y1J4qDSAzv85nr/YBNpl3EAsNgvaONQH//9xwhU
VFpiDqMTAwBC4RBFXXqzaK7RSzw1stQrzx0RO0YsJoNLis7Xd/vZR7IUDnSQoVfTu/tQFKlB01wb
bTBbUdOf6jjN11WXzmulAtTRNG4OnQztfbxEFaYl0YhFF5s7pHVqPQHkuWKmkW0E6Y30aVaSLI0i
SdLbb37kcmL/e0MFqw3XkfeVUwt19t/PCJWL7arEjE/wmtLnmWD5Bzdmt1o5IvTe4zZy96lnIkUL
cwM2WxUazk/0PdHF4LjWaegwpEdZk35T4/3Xzfj4s6isFto3NR4Tgr9/VpcrXHXwa05hOXSP/It9
L7yBSqONcvkWJwC3doEY++u+jJtfxdz4x9w3jDf0x/EbDnnxB4iF88z2YX7X+HX/fY2lYwJHhjLN
isKm+/dvUznSpNqtkpOsaGKtfWI+35YmEFM+OtaLEM6mk0V3jFFtCyGFmGhM2oCRwsl9zVM5oSIp
0INg7HW9h6zzwR6pKdFL7GWEFpC2GluM10GpRjnZGhfBrAUorszTMCjEPD3FzYigOrVaiJkh6fNI
Oplq0fuO+qmgDZNjlxWQ8QEYwNIlL6Yrh+ux6FOi8LAhPc7jzG4u5axeHFweqELtyEUfYaclk645
ZA7ewCPHHcNN8N+gdAh3Oo6LX1GY0O8v+YyPbaAYUMdJVsKYo4OyL6RdEL0zELy+1sJNiN2c60Fy
V2Zz401DcQfHRUAAojT5roL+d92F+O3RNw0IHcDN9OE1dul/RYM5JqfadoGPxDaMg8QzgSBYiGO/
/mY++fu79rL7ARP2XFbPv//+hYojYw7m5BTUtEu70KKScMjC7fIpuFeu/fD15f7t/FHwmmDbZQDv
mcbbh3Uk7FO3Rc8KidvvOolIU9q/KtNoCyBcMUJc01nMtmMO4+rg4UXGsVsUhN0XkLbqb36M80/x
z4/BZe/Q+OSY989WGk6tGaRjII8oIKxFR+iUK8P2jxl9gCXmuSivEkw9aq+HwsaUA8i03lYV/pYd
w5R+3KoqIhqqr7Xl/ebw1osfRtcbL24zwL/DajehnMJsbv4mQhyNZFCV6YgEJmQuXFQZko4a45fI
yHnm/c3tK2P08fe4VD0epd1MQGpnaXHvjX6YHGxQdMkt+gM14TvV5NeyZcASikRB1rUTEkzywlBF
Z1jey/i10Yk5bjLlMgAXSdXWa+Tb7jU0DzvZOUbiVkQZlZPeg6+P9GYUlNB/aLdMZHt980dfWikf
FkD2Lo551BGMYT62eytbA4Yta+M4qbq+RJxrbugO6oOc+4ewCImthmS9c4XCdTeW+txk1Klz2H/3
Yf37stPlNNmxec8dMk6W/eN/SieoZVjGAdscS37pYWBZOGB1Kmedgz+bi28Ky3/rSq5GH4PDPW1u
atm/r+aFmnHvCJmyn2HOh3oCdNZK4l1l1u7yxK23rev8+fpR//tGL9cMbDbBZZTnf1g6TMw4BZlL
HCmJNN2ZMfmdWDzVTcPpZDvRudvqgBOKtRBRv77yp3dLmUhl6nDTHzeS3ODeFCbjIxQoeJQm1rWi
AIdVYsMDmoumVSaNPH590aXo+fvF8hDkBvSCKYiWBezvR+zKCRLaQGwJrkbDWhvMl/y1EVjIDr++
0GfP1V6WLrF0aQL3w7LVco7Oegrtk7YNAiRTeY/pePglsWCg4rOqdQ7qBjoLnP2vL/zZY3WYJWIG
pEX0zx2GqeG58+hHp8jHdQ1SCQUPeM79nCH67y0dHxA+2N881n83IB7n8t561tIH+/gWudhyWiQF
0QkDMPqScSpnlpClQeKVRlF+V1uan10v8EgPIGcHUZL14en2E6qNMJ5DEluh7OxcACreBbALN7mp
WbZ/VEjaFsWjzvUaBagjET13Wu1Bcys4MXqyU0TmUcjUnCpVbbIpb/grjWL4MblB89bTP25XiYRV
oYe6xmdMKfDHHCv3aMsalmvA2ooMrDL9E9zT+MGRjQVtsE+GFBK5AS4QqAaGRcPJqWyGCWHiZnbm
EEOL0beQJYr5vS5jMJRWVSIy7GeAVs6MBxqzQgOEUvaQzi8EEXnnNrXGX0UXIL6YBPFOW11WKDOF
VKifdRrDkvRRrDgra1LypqPuJtQXwm/uVj1He0Mt5G2SkPFiEo6EYxLI+jMBwB0aGGEqb01xvhBh
fTE+s0TUIYJJU+JdGTEwz0Mt7mVkmstsKpPVYjKWxe8o0mG+sZzAeuCbqssNG5C8JlB+pj3gz6M4
TJOpn5OoGrmsi4BmD5rKSY+ErQAQjlNNonYZJhis2niCrRkVfogNsXeesjwdfoTUuP5liDKv2KEH
QUveK6V+QDr3nWMKPBgTmhn6vzhgGrc+WzJ+8NYd4ZH2YrrNuWkTGTralS29DwHQTbQx4XIWEiMY
ljjcHhODUe+qyRBd7UwaUc8SN9PXn+Inu4dDr45gJodFFnTi34tNBQoT4pgyjmTBWvs4GLwHTkXl
ydVttyVoJ376+nri322TEz7tSRQZHGuIu/n7go3quzhDbniyJkgdNtSII0yQBzOYuouwKP/ojtQm
a1HbIes9hVXSQc31v9NqfLL0IUsxLdIWlqAk98MamxiZ5fYakSbDvLDZRxPIz4vYisszCMcFk+Kq
8lc7BRGGhckLv1n/PnnoLvMG22ZTsyxqxr+fgaaeoWeIv8s27RQnZhw/5TMUKmxHIKgYjrfJN33y
T0pUFIZcTS7qBVN+zF/gqFDaEQPwU5XXZBlmEtOKWxJ3lrjGxqMnvAV0MJcpRybkrDrD2fz1H/6z
e+ZOWXnZRonY+PDEW8d2KIgoHFD9kzc5g6HoQM/Xa07nEktNWH6TaPTZBT1LBqi1PArzj+s9LRpC
W/wpOrlWjGcpIgoycMrLvAZxlM3AF76+v89ebBc9DmM+BBqInj40+RaImNelHrWCpQY6ZY1ZT9ue
M+8L6D3rsi60UYDJGCAOl8rIOT9mhTK2AOjHKyEamWy//kGf3j/9/+WJky3ysS4sRFaZoqkiHJFB
uCPLZjiEk/0s0iTfELxNDN3X1/ukbKHxT8+Lzj8CqI/z3DwPaktbmuu1FYS9RY3JSdu0EvebG/v0
XaZ2MKXEdyo44P39+XjgtdA6BbxKC7McNIofPsNUJ20+0lZ+jDuQDDs0DemfPmynDHxeThe4Gs1U
fdO/+mQZYfi5DLGZni/tmb9/SRM5bHxpTG9m5HS7CVwDD1sVWDG5p51hXg+8n7vZjKJH9K7N8M2D
+OQvzKfM/BUHkmTu+6HybzgWDOgiKBR99afraC80A8D8qVX0d2nX/j/ecHDb/GkhoxAe43+o/YVh
FiHI3egUKEtfZ0y54aorxoeMAKF2F721rheTlYLcuq6J/YDSMcF5GNriu5+y/Ik/1MjSIq8MOfLy
p7aWR/M/hx6I+ehwRzc6DWUzYRvMGlLm24L0ZVbdJ9254pa8vfG2Rx6nOExauOJL10WO9fVL/9m7
yEZG8gvvAcE23oel3O8stw1RT588E9R01OYFyQeheYNoNtlrQ5cnI0i7dY7bdosHbl7lokGg+fWv
WF6zj0/DdomnE/QABZrLv59Gl5adO41ddLJGp90FaRj/8PCdrrn376JSP3vjXQ95UUBzhQ3lw6Xq
EKZdVyEwiBXIm7ab5NrAkQ7ZxOt3WS53TWsOF1biVd8cPD+7R5ii9HQWaRX79t/3mE5Me6wRYkUf
FyYEkapznRN7LHMNTt1F9k39job4v9jXD4916WzSROSw4pDp9vclczxZsZBoDKFWD3pTCy/fM8WF
KRRkKVbTWEO3MjEF7Jdcqo02JvMJwrIFPN3BKBMScm+AbKdyJkenHIQ4tBpSrelnjBxyJ3ksUwzv
nluIvaR/cBWxc172id/cd9ifTwHV722rcsqRGZ4EhvrWgadowMwEl4lJv8p1+YazJaOARmXaRgZ8
g96wt2FNxBI2pGrnYod/7vlQrkE4kUFMUVqRplw4xYK/SZy99NOeFmMTGmvDgqMNRjsZ7tUgwqtK
GR1eM9Cnv4jEzq4gn/PB63RY8tfDChh2Bcp42tVlG19MlROfkxr2T9OH3TlF+nHQSPpPfuc7QOmi
trytkgXGPzUGxswEo11L0tDo+vnD3DrvaRxmF0mI4suE2ol61BqnC4ce6T3D0gGIICRb1eHvyw28
PPxHtfMY2uyS2ox3jFqzK/Jl1BbW8L0xw8LRtuegv0u8dxvvOanBc/eaBSjxFD6RDaDocNWNmD1V
T3PKoKXxthwLf0zKc2+pTuxfddpPZxgF8rb13GqbGyYmsyQmoCFuyzcrcCrjkPqme8gto7/XoUEu
hSzH19b0eiTHCSahem7KP07dGtc0pcQD4qNp1XSFfxlXdXcPIAFaSO5j18q7d6T03kZHwJmpTXrO
VjLYhyVAV1XDeVKD5V44k+1d9lYFf29klo1zqQq2cYfxjuiBbMfRQh+CAm8L3elyPcxVQLZ5B9lK
6fE+VFF1nRuFfUUCjfEzdsJ5TSYVyZlxKdQ+TPR8agvtPPSm0D+NcaFNkQ5yM+d5vCPbU+MwAe0x
QtQ4qUA/wNOJjo43AAwCAVVvFPg2YuGHRTxapLcYj9yNHjPYs+PsbzDA89K0YMSIchp3tgrTG+al
wrjPKqC762aU9TXhGWJbkuiNQXgIN16YYkUJajysSSDvYg6dETjvYloRs54fncAH+ycLdj0vTh8F
w6ObqWUF8qh64AH2GIYjUQJPRZZ14Yok+cERV7250AnWcoSdWKIv2BcCcV+a4PquJpfWYtcsAQoi
8vYxXslHhdv9MfKwk7phnF1FPN4b6GNwEfsIUp3VpCdljn3Brq/m9VADIw1CptqNIroXAzj2tAEc
riL18ldbgPMLPI7cYijM46xEs07JTF8VXksCsjcOQ3lGyd2wb7o/nbmFSjv468oz8Gq1xU3WVoyu
I0OscsPyD6E/eNBFieNKg7Y6kKSJO8OCGiPzNmJe5d7D8X7JTCx8JZwMes6zv3Orcock6r5CAL+q
awi4QAbDbV8Y/SUxCdFhGTlu5smKmA0o/4SejqeeMy/fsvIFLxzxnavETjtzQ6ytvgt8/A+wamP7
6KStfzd5ynhMOFS8ZnY5Jlullf1A51tAuSIi5KqAOMbrO5kOjCM4DdsJL+tRj4HjrSW96ZoI4jkm
kbolZWQd+SOAvqlpumjndzFY4D6TUb7icTXkXBnJ26Cq9pw6069iQuBiNi7Wq5SHhvWp2RbksZ/j
QoIpKPk14sZMp/reR8cznEuA5RGp9WRPv80j0ekHA/+rfU7t0kW02xujaaVHHXEuJSU7AgmzJWcp
ug7Aul+7ZhzC7+ri6ZdTocCA20b0hlPbPTbtAH1F5ACQTNtarjLXMYgeoLUBKiE2z1HORrNVw+By
7g+AQqZjA0TUirzXIK70A9rhkapK5w+DU7nvXdO3t4CmMCj5dcnvzfEU+8Tg7mYsZKuGffEmbnL3
ofRktcO0ON4nlqh3XVDpLcmc5akPFtqNade/GjGpZpU4ythAaUlf8wErrO74oKduyI8V4AJS72UP
UY/iS0JkNAwGz+gFVtGUE9EiZZqzGU49RA4Pr/CSknjpE/MF1RdbxLU0yJdeFY4un9Osk8fBUO2p
b2Rzcmd+rFH22cFPEZ5UtdU9xJVDjZIK4GUOhvJXyPk1zICoeApTpmK81SN2WYvJ4jVM8fYx1MaV
j7sVqPiSIs5HmtJzMRsU13OXB7+NwQCogsnaXicU3sAQfO8aaWnwUpDKfKLF5ALv4utLMxSG5CYZ
AKiHCAaOWdd3eRbkZ79T2dkFKXiogFv+TNHQ/BCjD49rNHSIPdZuq2oJ/yyh5TvzjxTQ6bEqXVSy
LXbuMLLUzcz+9dD47DnovoyLpvS8Uzz64yMQlfAwTpDvW+0uPYZ+zA4p5jZ/R7ee44OLv5pvbTT8
yz6IE3pG2ti7TT7dCUNg6tahPkKNiA8ptl62hKh8qGLf3bSqBOPvNtSfOVjVJGiNLf2L9GTJMDmh
avAP48Js3yJCgZw9hCnhaExkd1bWLh5yLTABILDyAWtmwaZpu+TaFpNxG7fQzmHvddMv3MC1CVtQ
Yuzg5RBPMepJsmgGBXZQRZA1Q7yGHgAwxpNZXmE7b5rLmZ4i9X9RHOwq5zPozbMYougSVJF1Tdwe
R+ESN0E41TTqojLkbRjkMS9QGvEwkg1JGg82XhccCJYEpzzZB3LYzJ8xdltgx1N7TvK8vGs7ayDL
qizvOobBPysGQURKFUC0ez7TSpOSgVC8WYuiA0PYGO4O+Rzkm2iM7qI8f42GbL626SPc+cDXt+00
AKp1+uzerarmaZrFdB7JS9k0We3ek0s07xES46JWmfm7lDADEjupwGTr7mCKyT4aBBxOmzDzIMnZ
NZOpaVLWjugskt3bQELn/Y+9l/pnV4c+07l4+ZaG4EJPE/zMIfLXY9kn54rIlIdM538CBcAHaF1w
MHoXTlAEfnZGfPnAudNdT7nXba0sgxVYxWS4kzy4r334gIU50cQH9LWlP8yEVyXFOjOHdpVB7nkP
4AZsx0JXKLCls+vszt1bQBR/hZQ2KwGpbYtYDXGewr7Vzm75c9Iyu1rMRnAV3WY8+e1AzlniUuAN
bTJexws7oLbYcGpqu23PSOfCLq33LPOGA83mJSTNdfcOuMULaTbipfQmm+LNxNHMeL5ON1kNCMsT
+FIFShuYcqZ5cOzGuK7o7KNxUANEaQIYMMlsKBbli9c9GPa7Dy+86nPSS+u23hCDAQG9naGZqdyG
iJ2x6/VwIvKh2FhZvrTNa9owA9k0d70UOIKjIti5tOKBLpAl1lVFuw2d2r0M/d5bO9rzXvvUy89m
Qyp10VjRTdSHIS15Fy+LOyrzaBa63iDRyS4RMHnrmQLnquzGZjfKlnQHDOvAJByveXfYGykmJqVu
LNHPr7MtidrseL39MS8R39MWnDOwimTE+fBirDp5RlhBBhm8ml/aFrACXFX/JoUKpGI0yElvCN/w
WZJLRF0rJxbJD+IJoWdOjSv5kVnoTAeLPfKS0wAbrBN6prnSEOHWfV1YkuV0jM4teIF8lQkfI1lm
cZTEZPSc+vn8ZEEsXvrj5g8jKsiRgqlITsjItTAqQsMFSkck4ATxICix4E+EQAO1sLri7Iadt+V/
YQcD/foSFQ4pzmRIHXOJVQvPj7oUXmpde5NhH3jHncOkXOfZSBiiN1Emn6emntpdl9TJDS2r/F6G
ob72m9ndloZlHxqzac41oLVTrUV34Rsjy5mm7/yYRUZ1lcLo/W2D0IUl3dZ4GnLDgy0+ELpQ6xH4
T+z1t0pXaH2SkXswm5EcRkV0HeCqoW1uZhvzGvJS8NUG7+wavP7wMhHSFa8q6fYPKNbqLUW9uU5g
XN9ESAk5mTC9xmus1sKo1E3VteVD0tjGHpaD9Zwjd1n3QENGgDwh/GpaG2cNteJy5hC/lrXl/Iqj
ZtEi9t3PHPoKLDbHGI6tB7QgH7PmxQ4SzFjKrSyL22CBN4zKBjEzkXpGvdhokIZVvU0HYNMjLzFY
x3rekEioLmckh+85scp3LiioOxl7w67x8uRn0Zc9kxI5xHjlrd4muKDWu6Yv3LMoveFWkKCCBNQK
WGPAqoofJFSKrU3P72FpZbPwyKABRsEKLdHFNR1qy7j8pbK4R5WSJZvWTdsLWc7praEj9zLyLXVr
YjA/TEbf/451hKvd8mBPCyfkMwfLZ7D4mKSdUSnAbGNj+QExIDioxuOFMFq1J5US4EdSDNexj9iF
cQ0T7zqORqDoAmhRIiwwMViW6sUZBzEIKipMVwH6ez4MjOymNQVfzjCqSxEDDSIr1jHSGlo0uZX+
mX0HoYNRTPOrV3bZEVW/5TYk07QcTvOOF1/UsX/y3TE6xh7s8mgawJ7Wsk+Iy8kwbHthf41AuDp2
QTf9jEzSJw1ZA1o1JUlVllVBwJmhPUV0MS67op1YPwprW8M2AIg/ymswN/WaXCbrLYutEdS/1bw2
qiwuJvogD3HS5kct425DZka366qc/cMtUkBDgUO+DftEYU9vDLFGF7APXnVRSEQb1jTeRG0gdpVH
FAGd3PCwRA5yCu0KfHvEhjZr/ubBa5Uk0ll6CSBAHZ/yaoY3kE9q1+QAl8yckLAWjS3OXbTABEdp
s+jWYa1sFlzTqt/RGUUXbqsEAVAG0HAIKGrPIutccA/kr9mecZhnIAZhXE6/Z9BA54a2L6IPXZzw
KvAOG66zbUKwsmEHxnWM7Ve6Ic2+VhExDdRYxGJOcuMhnt6ES2ODPLhh3c7+7cjBfD/MvrooJ6rh
MlD2o+iN34LR+q2V1TBzCzP7YTSW/9Dns3idsVeuMwhO+4ibXQsn1quoSOKfaRSjsit6aCFd0F5E
suX9hBoDl/4/qhtYvQSAb5Hw0dfA9HsGowNJuU8E8xBi2HnE+Ay2APXcRz/EEDQvHgTru8iQ1bnO
ZcHijXiIyJ+8e4TuTjb0CC/03bcN89LoDfc2MQ0iSjRjTTuoAb9NyECozB0Npho0EASYUXCCBNDq
9kQuOAvJXhCWtcmHTC+T1Dzd0rH3tnYwV1Ax7OGV5XeCnVtbF7M1Ow8KwsIOPgTxCePUWrfY2vk/
Mi6+wrdbbmyOKhsoFHqr5TRdliB1CbzVdcPibSVPZgxti65weFmEnPvDQvyALpOtSguQkk3ewoqo
h6ecifwWHTGA/bh8Jsbn3gSmR0xaewnzIILsMPz0aT0hTHaQ4+lMbMial5sxy4NdA2RlNaXpDcc7
tpZMvOSWJoA3ggfkaPPkZ+VVO6tbWCCvhUYPSTXmIX5e+Y24s/zhejDhDVPaVOu5Hsmei8jHcbTl
bmKfBBMPiNHW4MUuwsrHiNbu0Vdp9CTg4+AKnu0pUFRlvdousG8OewIBCvNiCMisxIVt4MrT83Wy
xNoFqf/iU+4dqqAJCGVomn0w5ztTzfd5WaQbC1o9B0GPNWlugJn497aoH5PU/pFG5O+4YRKu+5G/
MwvmIUz9Z5grf+IqJG52yS/PgpZgpUo9kAx9C7L/3UF0D+pPX1RNdKhGPF8SBFjmzNnKw0+w9SL3
sWsQ5zPk71aJCYF9mON2hy7jldG2TSuhf62a7Kqys3zVdzjxwtwiawDYHx8n2LQhewok6JqxUiTP
pTgZoITyDepYbya7ep7K/JFCdxOUNf8AfyD/28fkBLUoisPLxDf/yIiI6bhIlnU4+9GUKCCpKae9
FqTA1EIM+yFO37IECHMzzBIyGX6KQqbXHTQPZHOm3GTa9dYRMJ1VRsIVtorJX7u5OtaF6WyMsf/d
t9G5liQBkLvjH5KWtcrr6wyUnU3KcdKWl8EYPHm+ASKkNuWxKVOWLU+7zW+StaeD9kvxxLCoeu9D
X6F7q/SBuHAgZp7qHHvNZLV/LD2npAlpZDtZBw6eE04lt4RAi2vyP8ptOORICMqqvfCtYUGz5Qge
ML7ZF3My29dNSoLaqs39DlKclCdf++aGxGTsEKLo1304m5dunHK+rZSX3zBMFbDZAwFiPiUSC3jl
Vpbu+DOY6uFCzcGsSKNL2gfo5t2h4mB2GWuSu9w+1/e9kWT9eh7zDrqSE65tZuxyRa+361YG9JrT
zKzuReZ2fzFOhvPEi48YxfCkXguRiuMAjBY2dm0cFPDG/VB1Deg1/ly4WiBI1LV86PH7XSUFQvi6
96cr3bPxYaHLQFgVyRb6wnirowStVG0Hd8ScYCAfGL2aWOse8ZCbz24Xs8H26AvRVRDlRYKJ8xal
cNxaw2g2/qTjo0+kx1rM/omhyrAhu8CgwBK3FEK/8euc4dYcytAjblK0HCtCAqERdOiWDB6Q+Sul
7Oc6JhnPKAJy2nxxZ3dAGj38hit7cP54hv/eO6m8dFxaTujU9bqb9DMqEFwPPrmBoINXxNJA+Wa9
XRflAHRUiJXd0DzD8vIYxYYLjkb9nMY8w8ni50c7zJ7Hfhqh7AtxnguEh5aHwjWMU7FzeEaThnGn
QAeZkO33WAuI4yskNE9VXId+znGjq569znuDv1bsqsF5hLp72xSUo+RNSz9poYiHh96bD2nrHt2u
Zv6XHtDecsPZcEd0CpUYZGtDkMVdpuq+b+dnT3T3XWJfmx2ggMZIzp0TnIc+usXYBNq1lDcFix7w
atVvgnpoTVZkUPF1BMsQvBMMwl6/ZXn9JDD972k1So6ozQNG7eeOwwo+m3g3+QvLGT3FJs4abwse
XGz9cmH6YsjbEQth3c1WLijS6vcazOkaKfBAHpx5NwP/2ztu+cNqqGpLEopiL7d2Md8y0ufKpjox
sZOdOX96V0ZpOJc+R4tnK1fhjW5qZzM3gbdyAk0iva7lNsADT8vGl9AluweniEH823VxNtoZHW6h
7kILSqpb9kQUmsGO3eal68KfZc7RrcazterL6JoK+saaRLEy5nGfE+67yUJOgwmBU1iuaPK1jfZ5
FC3niRkW41viQWCPA9N/5OhGpOucmEdmLy6K2m58KOVUXnSlJkMs6Nx72lbinE8DLN24m0KXzrZX
3VNH0SaBG7qjgxXtWkcUW4xuYHP1RItkTJA4ue0rsP93IEhihYikWeMHFvvZmkjxYaGH8U7qx1IS
IUmYflq+Co4FVho6abLdFJ5qV5JRz5o8WkXFPke8lag4BQfCldcXVwMC/U1bGxduUlAzLznHtjzn
kn+gUZKMiVs734dxUZ3c2nqCOVwdJtPWOwxb9gpdLgtvQse/65S5E3JgPjT459ltsZuVZbDuHPCe
Lfrnoyiq+3ae31VXvuTuuO8ML7yzWl1sNeTJi0wBJsv+Q3kD+dv1oTZpKuXXFq01ZmjDHdjBbs1Q
NrqoJWFzAjRpanGuZBr7iw5i9Bg0mHeU37ZEV4xMicaYxi7T+vkQGepZ4WW76PNpXBOn+Y7DmUg6
KLmHYYrEBjj40skA0enqjni/Hhh+JBu9y/jzrl1nuM8iz9+0gwtqozL1JpLe8IiSv36cvLjbuUYV
7buuLxbaKFM59EXrnI7YFsow2eksBre0obx14Cwyy7I+TG34Av87ukgG+TBhM9jMMem09YJZCSn0
7kALapIzWvs57y2XfD1Yoxb5wziY0Z2PbbohZnHg0DknG0HqZoRWZe37eX0BpekMbD5g+Dc8CNdg
8ter6zjnluA8LB5F8Y6Trt5X1uTvfe76ODd5tKU5yHrYybe+tcgvHUzyK3wU1wot7AOYFIawcRGT
oT4GD3Pk/Rnb+t1q6e4SPjagYxth/snkJXMLY9dZYjo1jKn3SAgu5NCHd3IU42aUSGWov9uDaFK9
awFKbDn+z+sAEt+G7Q5chQVFOcEoTWu9lMRJMGqVoFaOlV6WxASTEIRDBKsunEQW+hs0c+5elDk0
+Ritbu44+yCreRmR34M2Y/qjlP+kovy58CbSEooaaZ+OadjhRqLFyVbAlqW3HLCSTScZXPlN6W47
tOBbL5tfmJVyctPNuOfWbR6Tle5rz2v32dSFO7J59bbviHBV5rSGBSoe55bQobHSwYojnHnRkR8H
EbQt8y1QVZNn5zIWGvPgkplNe2jTsnwzyobjeVIQH0SaQGH49YEJSXPMq0zuJxpfWwyb+aFvSHSL
2hgAz5BcMm4tDolfvgXaG2h3hYRmyqWilTOd7yjtt62XVcy+8LfI2h4Prk1FinXkgkxr82B4nT6X
PkD8UZrrZiAPOPKnFgg+eNHEqDBxszKtmCw0aBXxSimvZF6UqhjKb9ccJWplklpaCT0BujZZL0Ki
zomG6caTGfB324q5koS5OnEqRmv4IHn1ga7l75Cm87WL/mxh5OUHQSDfNs2K9E/gFuqEFDU+VMSj
bSDkAIKFWb1pBed6IGCgG3wB0WV0p6sBpK22rHEXLa+7HtDLxnMmco6OSyR1P8ldUafdISXx7lK0
sIwGE1J5n3Hu0IGfnRKnm2+HydcXc5tbZ7MQ5mNRpAxYc+hxCbQqzMKS/C9ykrD+4LfaCd02x2RS
09aB/HOj7Jwa3JTNBugs4cw1iUx6KF9FPYPvbsuyfqSRWAEIB1pHePqMqtVicE0ONTGTMwPmTV+5
MMEtWqvKwq9MM2zeOoZBy64G76x830B/QFFWiaHdkWeo/7AG58//x9F5LTeKRGH4iagiN9wKUJYt
2+N4QzmSoaHJT7+f9m63ZmpmLET3OX9c5kIPVqPs7ulHbw4oRWawOdnvCLfPDmzW9SFpc+s5W2z7
vSzRGzcJIbxShyna0HYA50b0LS8BzYbABVwfwqSBrtWIGko6Egy9mYBgNy6itkJyEw82mG6+uvcw
uHyfJPEhIy99SJxGimSZ+7jx+JKg6Z8PeD9hKZc6xyyNwHLTVw03MmWj4AGT/7k4C/R12lSHmPK0
DYXj9ODpDq+9XiDbnUDGPCiqh5Q1LiTdeSR8mS9yXrs1xpOElj+81wB75PKOs4oyqmxocqdf3C5j
m0I5m0h6oqq4642WyIWxDXFr3I34TUoSfocpMikhAyKjWAI7FFWwwmoe1nqMyYN0QR46I/E3ljbd
zmIIgkMJILlnH0qpwOMF4Z70w7R3O1JqGc0TI0s5Xt3k0mnYzFpvLk4pQTzhNHTdXS8pqExogWPz
yfUv4JU0WAny4HyxqzC1VtoIuHR3PkaxxxVmN5zGJYtEbw7Hvljm47Di3M3ytN1PadeeURvmpyXm
PCYKU4jAkNwy3LRzkEzITNLKMzYjZRCRGoYFbze7u74mJSxPYW/0dOlooUg7FnxJRcVMpw+9OTix
y4wI02AgOfTqINt4opOj20o790nEHxgRp17voaqQXAPIo4ghdiQ9T2lFLrGaFIGdeZ6Hzto9c23I
F3qM64PTOgNJzut6XUqne+3StN2anI939TqykA5t+z0Xg70j7Fl7yxUyidgy6pOsKGkwhyl/NDtC
P3WXvmCX9Vz36/aa+JWDzHqplqj0h/ZEfLr76jhx8hDPtKpzYZmoEpCbfIjGY6YoFmiJYbzt87ZV
BdM8dffm6uqvyOuqSJgUEZq5Kw5g+MYDW0rBouC12VdDPyMOid7et0uaXxqCCbeFQytcuxTDHVu1
OLFD0L0x2y0wigtJf98CGn3klamOsrZZ5cjtDStYjciJGQUpT7Cr10Ib5gMvJIRV6RXm2aGzejOo
PDlS9bHed7aj/qxUdx8rjboJNu/Mu+s1M35x4oKCajUIh3hO32H1HryYKmmvGj/1WPojw5oh3/tM
tUfHnK2PkhzHILMB38dGX6/4/Mp/7rDqYauydN/aRO5XhjbcW3pP3u2K0GtDFFNabfgYq0NH2T0R
suatwGfkE18ciTlWEio9IfGk6aAa74yxmAjgzRNynVX+4gxVc5xxD59Hml9+lavloJmwfxUx2ZgB
Nq2moV2gONs8d63W3+vgkZj1DO3eo7KGKMfa/eqUtdxbXk2OjTFaOb0DpMM2czo/WPVa7ulsIkCX
NyeqdMO9VMNkPmLLcp7QJlBVlqke/nVY71reyaMGJx8CwvcHLFoEZEnbOlKcC0u0Uq7xXkvyWDc+
wznjfzaM9JXl9VFjAHupVzc+1qbQn3Slja8NYic6qCwTWK7rd2DBxlM7GtA6c9Z2bKmN+04Zbrr1
pnF67MZ14pkiXNiuo53tC0GaZ1KV2acP9XBupdOfDPZYbZ4YcLXe3MGpSjq9vQoYInceTbrXXi1u
xGfmkPKXhyn3OEXVg8ltgTcB/f6Mljppzzhf7Ovii/7IMVY9IVbJWDWHwsb20adNKPqi3fLgKUOQ
Nxq+6cf0qQaXihp9oOSmlwM9HHyNSSrw7XEPmCMeDIaMby0e6zMTS0z+sjQ5BFLAbTNDe2qUZfeu
Fv1WKlxlz+0isgjVZRGVjV08cEUxNIvabZ68WrIoOcLpH5vFW08DZYefpWUuXyRCo0snWOVQe5Lb
vrC17ULn2H6Ufn4aTYvLJ78VzjWO+NWLarrIzNF3WqGMx46rlzShIYO7NOnNHfQWq2PqirNtdum1
BuA5IbCwqM7Icvqc3cn7SkjsP3IIFlEhblxmp1vl4+zViJri2GKCy/wPyRF6WkwjuViza2xkZ6yf
RWFbUZJInrsR509D3k4vC/nuLxP64nvLTHLqNXqvfvWtRf8qBo2+ob5Nm0jqlHglSvVvhtcmu0Yg
P1iW4SuXanpbXCPea1NO52UrC+vF6nuu6wE1UQyuknKqK5IYDAc3qUnm404fSLvctLbitOgQwlJw
ldmhk85ocAvX0Hf4mpMLBujme0Uw5ACgZfiAzIRAkcqe8ol9FsuDGib/aMz0VG5snlSoJQmQHXai
eZ83HlV31i3UxkqTEMFceeesZvPqkJkQ0pljPvc0NkYpQ9vbUM7stnG2fNYoQ96XEZncNJd4c9aZ
akm8xj/NivgRmMQomUzN+uxblfZgIkt5c1HJHmdS6WaqmhzOHRFr13g002gd6ZqeDGvcW8IyDsBb
+t4f2/puhI3ZG2R5XHLfT4I4viXFwRB+VLnVPuBFHT61No6juLf048rsFtYm22l1S+ppV2sJddbZ
/SD07OyBxXHhs7QPVd/dZf1sHNbY9jkNu+GUmWnyWdFIFspJTUxbstoOgtRUwbC6JRA3OXtcE2Hn
FeSUE1RZRmyN7NmudMZjSSzPVnWqvpAdYRFmrjx/nyfKiYReuN/EmKzYwEx5dYXdXYQdl1f6W5OT
gL1hICxLPvdBxm9rU1o7HJD+tvKWmniqORnxTLRGu1PM28Rf2sujvrr/ly3XUDcu6MjVUUVxnMsK
loSD4bFHugdjY/XTbibxg94rmisjv6xTYH5/flKSbPNUFeOlNzCI02tp0MAlKNhr/Kn78NOJuH9P
ddBDohFISmqdI830jOVcrhp17pAvkQSc2MVT0l2p0vIIltJAyHu7vQoxvc2kX12N2vd3blWDlI2a
96JXtvmKMM49J7VbnSwvJRQ+i+vlK87c9sTPS/w4QBlOedvTeGFq76kZUXG5uUu0/cgcsku7ejrF
xjB9Nu3c3w0zKWdyKawn1AzrMRsLaH4/rsxQ15Zux5jgcl0QNl1IFB8IqJKzLUAA7KkTRAFMusnt
mEMiO7rlR5WMzYOmNKRupTdHmjPdUk27Wmc7yBoVxKXlfNlpTrut78nHxdPqIxsr8sx0rO1tQtA1
WqPGJ/zW6JvHgce/kWA0IAEGtB1b2hzS4gsSMpbGw+1lfZ5XiqQrBzkLkrJ+3nh4X+8mpa2nuDWT
y4ou88ldOyxpDrEZ3yA6OtylJe2/m90j8BIqCqKpYRAnQohSGo361nNT2TdovlgbFJFFJT9zCEvg
0Eo7zwQ/Prh5XfyShahOmaZTUTuNwNjEr4VcHy1MHDBqYGckZRDzmmt7OnDHfden7lWZk82hw+Vw
RZyNaTztKo8a3lkSu6Sqb3/u80+MeSD/pmqcv9ZBJE/lADL5oO5JKtgUE+lAXjY3j6uorZOyl/ks
K6ojQeqGB5E7HpMakEl/R8S99y6oGw3lwqUNmEzifoE//dCTyboV8KcF3u+hfLaxBlApWhXLIWuB
HWbRmW8myV6Us2jlMW19vt0tIVlUltRT9RMPaXuLIZqG16KLSyCtAQEnmFw6HntXELcvi7KiDWuc
U+OiLD23QkbQZKFpFo/hQSmZ0ZtHeccphleOzyaKhB8xSclZMJmq3+g3PVqgqpK2t4GShOxkJrWv
jgYBN/Npkk5tf8XmsiDDsgu+UGFBR7XYtjA+6XVdrPkGlqR1JFLwh8fapzEtghdHFo3AuFu3MlfL
v8kdZzssUeqBoJJ74ZJVA7McEfVE0XDdUbRBnwGZfWFmsyWhwRVtckh0D/a7zkXfQ8a2BaEEDpvw
pukAfLkJEs16tp2++rJVUdPM7vijdVlEK2jCTsrJCnnsy3TmXW0zVr8k/jfzMtj73lQdXT1rhrd3
GPJmhmAkzecC04/IAHLg1h/Ohk6XGboj8LPKjbtT3or1Y+LcI/PSAg+9yTDQ7KTDNE3nRkq87cmi
yTmCK2OXEoNv8qTXprpKg5oZ0DVWxx3bJXbYPltJnAZMQZUF2dqTzlKOqfEsR50O54pY93JPMXwt
T/DNJJHpRPlXJ3w2UIUuwPLKy4e5IwJHGVQAFjRNJ7sw7TroOpl7p8lHcbpVMh9hPpXplft8HGV8
rybPAyWpdCptoV1bYzOlZZGTRWEYbI00B8QRpRC6FWnEBEBn8p0mhMkakN/IATkFcfuqIHCkIGLl
mTiw7jFG7ih2ljF1UBKMEHc0rWXdn76kwggQM1qo9JYWJWRUTEbnB3JsuIccJ4GyNLQCg0KcuwQa
lusKaQSf2+lHrcHTvrESs/xF4VmudBVki4GobqiRi9UKXGSJVUZNii/yJXBTK/2osEunrNfkr+2Z
nHI/umW4jbj5uhVTWQ0fjRWfRMjAnB2LSqq85JqjbAb56rqUQHjllCtjS79v9d4lHaKBGClnQfVf
lsvmmUAuCj7BOUxtuvUlDhb/CsLDyVcQJYudYBYEAeSQE28UHLRvqpwUvLiJPvx2M0kDfleB/sai
qc91Mpkvg6xsP1pzrRFBlfdVusuAbhT8aS30fQdEPN7uUIbjDPSIA7dRy99kal3OeV5OOgLt/qMw
OVwoa2xKe2MYbtM+6ANi+6jx7Ny4M+H47fkw32jRKTDF0rLWoA9aHGQ5rdPTrUVNR27XbuAIyVdo
U6Vz3ZAQmNLjSs96Y+7EjKtmgzfQk5QoUJcRd9jgt6X0/Z47o+/46Nye/h7fl6i+nTgHbPcx6q/7
Hsbz5NPxkW4Hd7bqp2mlbWlPuk7hwfTEg3tKEbMOoUtPAtA5KzPxsxvmqELTNvbkrzqqcqVoZnO1
ZCCKLfeLeFsvTZxvUzVpy5vZrbF78ObaQ0Zneo0To9DPIJ10Pj7x0qw12LAzxTXbBmqWOHRrRUnZ
6kgR/6xYodA+VzGaCJ20HT3yGfisIzI6UmzA+9kKfAQVIKwtDvNTtWae3wWU79BLHyzIdfIMH0uc
eLz7Ri0j+EpWd8wJto9grTWgzMhZlj8EKYJgUDm0sbNm9Q+kTjfawUF7uD7P4KiEg8+yayLc4mX6
2JMzZRw8OkGmDaqZzN3ma6y90Vsx//GZme2byE0daa5FmyeJjSgXXRjrcbUe0LvJ9BWXvlKX1c1T
NzIpZcn5q1I6MAxNy6sTde2jYJvUlc0DbECVfwt36ZdgFF1KZWxjjet7T2IcC5yl+Alx3DYKaM20
uIsAjiCec1RRu9QdjenbWieFXV6x0pLx1Pu4Io7kL03jWdOLbETHEcMD6nFuhKaudcXR9CwGgMCo
wTW/Fh7fP39m/Dm06dT4yFJIzMZkHlveTwy+uPEY9vQPf2zEs573aDDRnGW3npd4qXe9GupPdOlO
Tgkj9Yts7ga9swVUl300JqnB0xTsslHLx6tR9WE7+UdPAFQV5f3agMgLCSNR3DwzgaZ5JJzKym0d
DV0QVdm/S5NSrjbN9HgGKQrF9jyDpRiwmWSsbEQHmIy4hjDqvWVWljhNWQmqqk+JPx1d8PZ6NyVl
c58JLe0oZSCKnTsZHSV2opqBu2lQx2xbsgxdBBk3J4tPMBL1nlns/MjVHZE1Tdlgb9fCN/6GFa7s
vGoC8JjpZm7fpZU0Ds2usgHMsyf7C40a2bXogvJmb3KcyPdqJoMRIIYm4vq5Kg17DD2K+fQ7DQv/
RMWC76dnOtPpc7aKGMdCaYhieKIfztWeQFI5YDsKSr6yjskboiJu8gfwHgSxvQfdQ6lQO3TEX85s
wexJOIUspey7tvPn74QYRaps/ak2QKsoz6M6jzgV41aih3t+57ujKo9Yn+YhdAZ7WaLcvW0syZo0
WZCmWj3emahU6YMBMiqoGtOotrIscyofylwoF3281XxPjm9ONCpBa0Q5CBaC2xa2JRhL9kG+pbMr
Ln47jjSRWysFC37bCQ85K0lAJw/jGEH5QhugSwpIQcpkCzPDLlkMwwHpJGMMhBFOi2gyymYNqwG4
ge4grqKurHwdeRyCxZBzXi/gBQYjj0ZljxSYZutNcILclulIT/jStBDkWeQtss9OBPAUqGNqfymu
qeHEy4PyTb6a9Uqfbi2z7qtramEGCMFZlTqEoVYwVlmbhFNPTeK7VTapCq16rOcoxkytQpQkJKWP
hNLKqHHyZf7QFLrkkApYmEdVFXa71YdMMvg31PVsSmJJkYs5hfxLoZ5ehhL4ImyU51aYNTvXCwth
zWNE4zOqrqZy8IIAnXKcwlTrxWFGdz3Ser0gMPS11Sl+SiBM7ddVSZ59wdR2Ob8ViGZ6oOuYNX4B
G+1SBkCVrZexFWjVeXGU9VA6GZC5L1dQ0Q6tbbEt+zX99UwTN0A2qrjY1eUCzgYBa8PFjM3UffVt
0tH5U8QJ9AYGU5/EH2KXDvkQ0+EnCBn7Z3mT8a6SKhb7MrFkvNX/l8FOvua/ugMl9GHOCIMhC9n4
V06vW8pZWvfzBeMPZTU1lBhBRR2T0G6s9KTiAdQx5EDN9IaYoJri06wGCslXErXiZ/YnIQ9ZEetv
aMx782MhWdCP2P0LsV8NVWlHLSaQaYOeU38qya48ZImm/mkuYlIRi+lJkUf+NVWO+OFKVk+e7aLv
kFU20FaNj+Awk8hxXjuFGLXOCGbltMu4m4fKNd6GQpUvQ0qFQEi35ErSiEpuzmLbSf7iFT33xvVb
pj+zXqd9V1Ip7pAXcjXLvH7J2cq2Fpt5FbHf8byWov3hn5E9FQM+oE2vnNnmCi5xRiwLF+0ydTG6
bSNxwqboY0JLJgspcz3P9BgICEikveiWEddWGqzJMHfk4mcDbXahT25lcaCgUowRX6wb40Cr8y5j
n0LYknH7xZ57KUTPRj/SMgMziSgoDn1/WT+aimz/jeu0ybUZc4q9kiRxLdicof8q87h8BT73aPRt
arQhq2+CSuiG3R8dZNzrbrBr/cey/eSl98T803Ror44I6q17g5K2rZeailltIdd2QQrwkrduv2v7
Vj8S6kLKDKEqugpZeMn/xEQad4eqW/2ddgvCB8katCuhefIRFV8ZApPrELYUdkR1gzJj9TU0bjo/
4Ha2h25bGpNxAL4vjpVTdj8FSbWRbROBrDxbfvJfAaQrfMU2p/nOFny08XxvMg+AaZ3W+eKIISLv
hjqxedctDz2JbexiFJV/IrPeLKTy2ekLR/g+cc8VEqz03sFFV7FplJN5Tsf5qC+XMWnu4iXeqwI+
2s+f1iTbZrxmZqfeHGRzjv/iDnLXGdTUpf2tOPikshYxVBs6GG2b6cexiwNA2K2Xc5vNLNXQXF2/
dd3iveiLs6STW5b3c4YOQ3kws03g070Fk/CWO1dbQ8eaIbJ02wMUDoVoxE9D/v5KG44hSd+9oXwq
XP8lj4tt782HdnrrLKa8YolorL6HBn0iL3+bdOvLWhYPfPWjrFjCvpwzXHFlNMfidUTf1Ekk1+u1
LBH2S7HVFKDt2O7duX8iJR66Og8q7dfzazifGKEuFTzApdriI+ggDCNT2BjUvcvyVUis0Gl8NFv7
sffnFxzHXxZTM/LrGcWeES3uR43UdmzSaz9/FowvOVKYvvuJrWe/J6jZsKrzqMf8TX2wiiKQ+QAA
1FLl9Uyl9EZol6Yhi9pgQZ8arQlWwqendcTj6x4Wv3qs0UBsSM4M9LXnkZvop5sq7JDDgBhuYF42
QyIC5PFnluecUXpli8OcMm9JI6rsa0cHnsrvMHSEKLI2bZmxe4iNsD4bEsSM1Avobtno64M1vhkG
qkp6G/WpDHy4EeGAupV7DvudS2s03lFU2ZEnmi/fTvlfmkPdESUf7arW1o5fkET4LcGQIRoN4Csd
hwZRI0GWPLm0MWYMk5Ql6yUCMhE407Ql1JRK1LCvtKs55V9KUbZgWtbBv30ON63kCA/dDTi962JF
64byH83TJJ709M0Zkg0tFUHW2G9z5xyzWpzqVL/W9vQo/fvZ+WjMYzP/TDi3LR3WZUUJZoaxfsAr
PbZMA8dMjViFMXvgy+JxL2Q00y94kyXOxZ0hczqpVxAosWdXHoaz3Z1wlsbJB5UceHOLZ05WwFsv
bCwuM9prQtVjEuYpJae+PxhfKbeZ8ltc2vJvzE8ryIKFtbeGiq+3rb9LsnPxb6FAG5WYZT64yPO0
jra3Ty1+t9xdF9+T8Cr5dYfhFW3Bcg+5XfpPZYIAF/E1+dAUwuYbRAWVHsk4XKFR5pMsd9A/q3Vo
odGqr9UMcu2stVfb3dNB2saRSbFjSVbWtcloUuSWSR65LQzrvvEvqL3c+HdFCCaCIQOYfW+MXaw2
ff7SLC+OvC7zy7oGQ8Guf8c74BsbTl43jwxnOzt7fPmoYl5Led+ULxA2nTrXKsAeFmUfGORVi/wo
4Blk9qnlvCeezxPXLIGf12n9hvrNJP70i1NrrHsRTBxO5CIaF/wuSkYO7DqAJg6+2keQs+Xks5w9
pZAg7NTcquxuMA2u6wwBwjfGGV0e13u73i0PFKoa6YNtIqqxKYn2UwzHE+ppztNxywbTbey+Djwt
+3Auqup/4Ew3moH2IaNZRuqPaQLxEts6MujiUsr0KFt+UmK2rzVDadJ0u47fTE1v6MXxY9qJw6rH
0Ux8cJU+GEhRmhVvXJLxJpf7xvoGDAQUmtna5VsGXs71EtoZLtWljTcT1l3OoC85G69pznBUJudO
+5HCjdbsThUOHgiadjV3NwK7iRiCqA0s8sfnPAlSm8YljQbTNhkjHci55IU2pLNr23pr6MmPzEaM
qTrt4h3sOwljAhI0dTHDx4d0LrFCGSfhfePZDG+ViUUsIojGLTPu4zTKs2P83+IaVHW3awbj2lNk
6qbugbD9F2RBt6mcbp4yHLhVQYGg/Pjo+xgHjQrmhcTXFWmggd4j2eHLiXodPNBcDgbvojuCZ6Fv
TsdzXzKaYXsw6tcMjG7WGU4px7YZG7lXt0Y/BMQ6BbY9bCm8DNfhG4PywdV/2+k37a5ZlQSy1Md1
TxQPOQvxYnC7ci0UEPRryZe2w5lBMA5aaLHt0jktHmaVEq1bNKNphHo/4/d39NLxrtayzss/lnPa
sn1tkUSZpEuiRVAGxbTlQE66fYLOq/3wM0396VYPKSLzZHUuMl7r7q4Wq5xP2lgi33daZLeooHJb
L78xeMrmYCRNm0YY8RTpzolI6j/X84kg5MyL7VvX9uQTFcDjrDQEqgmp+FvpITXyRwSYotVXjswW
iaaFPWXRvm0TFRdOq8kYudsdenbLp8z2tvmwXsqebzfhdYGASka6BFbTNp/GYP7Deb2vJyQy/iqe
a59iLmw8dSuppC0NchO0NboNYkzM1YaNRw+qtTVQmqGfmaqRc6v1YkBldoWxrwJjxknk4XgqfGtP
Ivy5TPT2W/Nppe5j+6cjhGijaB5rTO8RNvWU1+o+c5OX2fMfJbNyIElXwSKFd8tThPMPHrvQhMop
GXXcAtq/RBuO3dw/aAjWHc3QWCz1/dSbkdLdt76Qfbii5AqEddPkzMXGXzoraFb7PFsG27KF/E23
1IeXFRSdYU+g8bXdNK5xqBAfMjEbZ8frvzrTDVNJnsKw0DBf3QL8RhcpWYLSkH4Odah9Yi1q3HYY
RJ8JI32mKPTNgTfG1dEFqee1ZxwGxaZECrTh23UE+/sdFO10wrsgaKfndzJSylSrl0yUnEF0w2zm
sTvAn/L88/ZRh6UCpHiqLTtETECexGhvusXjvQQsOCJ/YCWW6V2lwYDY3X2WkvbrUFxtiDuG/H3T
mvsBwmuTye4aG/2HnmubmwWiMc6pa+0ZXT/SZtjCjyJBHr4TUsAsTURi8F6JeECLVaPXfwQh+HDM
gr0LS7Vtb2oxRanu3w9N9sZbHEx4SMyceAjSvRKxhmQPb9DgYz2d70ENCbxa+kNSUvomP/xy3I9L
DPjiPKImClYu8RsF2BNKweKlA1QOesZDmE+mi3VozmiL4CEgwWXBd0PPVSCFV9qy7+3uGyT8jHY9
mKZ0R1BHJOrlzm3iT5NYzaVL7RCiK2hM59fgewn1Kzd5fIDaQUcmQ5Ee9OXgirec5nS9RiFufSCt
BNPK15Cc+IOPDaaLqwi0M+yXv8qcAokqDvnKI2fcjWAPcDRGZPPukDZfpvgNr9jWK8zAcedtPv0b
sem1YjwW/KC2A/zuhbW2t8W1KLptrI8BAaC4f0pk0ClwwSEh9M6kCyTeQvJHbb8ViQxqelNWdrDm
0Ru/FCZYrBva2gZa/ZYYW2EWAcQEeSfbBI0Igo56uCzum2SIIx4nMJtT4r/VKVXMyb5SXTAzQ45G
EXgVR4ciUZ4wBevdifftzQoYX8GWg5vNynLfiOAPhvFoZ3qolRdX048Nxgats6+kpiCTOvjFsrOn
+W3F3RVr631tUJoybx2fGatanxpw5nx6dUR3NwAOIF8M8JJFLo7UZLQxNI37ViAZw5J4+zn7d53J
I67Tx8Vd/vV8E1i48OHzh1TOPzWTU9KjM7fqndCasGuNYyNi5HQMx5KEiPxfaf5UeCQNOMIiRCJE
IuZX031kwBzLs1bfJQh82RY9D1Ua0gCYSK3xowXzlZt7N5YmnNqK86GMJOaudPjXyTMxSRefzNN5
ejDJgBhYbCd5Z5qHtMk+8Q695ia6wNJ6EE1zLHJ5x5o/ktuytLyu9IN0MM85G0b5BsMu1EvW7Bfv
Wwx7X6F1bPzfmwo4Tu9nA1OMmrb0jASW9DaCyU6t95IKvJbURwcTdSURGiKdqKtTOnrHwXi1GKHR
YUVEQkSFDhdY3KVIouDFfHeIOj3o170vz+jzYVspRI/TEFWyax2Ucc3692S9S/I2bBeyHhKHeNhV
PNICArTIHYjOm2rXOCUCBH7IZZO7S6zIIjYREi6kWvwQx19t9iyAKMvq2E/QCPbnBI2kBPTCjBCh
ODoeDdJuRBrSUD6468/UvHfrQy1ZLrjsB+4M5L+veXE2UVzMT8R9EQJERcgW5lBvd6n5lIpTArbZ
Mw+/1EDKKYdm0DaPiFdmYwDtCrueypbQa6KqjnJM0AbZRWdVnZwxSgqWL8DK80zmiSgJbArl2yQu
/JJHAxK+qbS/X9XRLw4Qa6l+ytHSJWeBIyPL76v8Wnd8GumPPb/22V/+oqZgwlVkhvlNOvdmqR9o
+d45scVvPddCFRnesvemB1U8aHY0Ti9VgmV+R5nOYnyNPY7OCL3U5uYkT4Iqu5eueSAiwbO64zxv
Zvu14tks37V1AeYoW2DGXZzs8yqavfdpPTYJRlQSoy68v7q20+gcd3jM6DOeW/PFhPVWEIMYCCMz
58be2c7VLHYLIOIaEElAuXvmvjbmCYWmx6VDHLsj30uvOwOOBZKNID5W2Sfpuhu922n6XvQfXnFX
VS9IujY9rTbUfixFhEKEuPig1ZdoSZ9j+ZFPv+APOi0ZKV3xHCCExnLeYkwZXW0nGTelvOpDZBjH
FKuHstYtWHqQFn8xerlsN8tfuezm/GDaLw4jcDZSYYD8tMz/atBmp7jW5aG1/cAtPhMEHaqeGKlp
c501mk8vRhyV3QmnALPkLduAhN8O9ef0aSxmyLrS+ecZVaRg7NDuM3Wwqh1eUNf/VFBaWXmuqa9e
PhzWq2a8UKTFFnefSSdAKBdhTq8akmQweWb6Sc8e8eWWfYqE+F6Ih3L4UbLf6qLYCWbWJb1DwIVE
ewv8HCKAACk4l9ar8gV/2LWnAKPA10bzZ2Av4L7TJZ2PbXvR/9nT303TjEHp3WdzILBrviPuqS+p
5cJn2cEvmJ2+LTFqzFX/LAl7sPM3kWzLzkFxlUSqtEMgvcBiceaT2MxWHg4k3YiRtqP6zxj5hElu
LsZ9acmLVf1zxbIjypugKBvT1S/S4J255JGHKMSr8CqUfkh3BTHx3DbdmV4zQUWFPoMoEVVmoPUk
fQ9nyGeqr1AlxBYrTCj5XZk1wMBpdt8YcI1OtfOocucaA2VqoiVZz1ndbaclpiZ+1f5yHrTeIjmv
3xPb+2dlH5i6NiiuTn4/bPsU2n2ZaGcS+wVFacxYj+6dTzq0FnvvGfUho7cMeV9YlGcDxAxreZ+/
aj61edomm629us1K6K2IvPwthioYpn6bzsvTYpWY2smTUrzBnauChU00je2waR/d1uNEZndJzBMi
MU4XZBD6E1IsQkFwmqYyyDQ/XLzPzv6XsHXDBfIPQ5+LIY5FCaM6UYTcIO4UE1nTHLDgHFOsphZ9
tpgKd85YbWPjsczSW9A2jCkZrdh9EOjAxHKlt+bR7rjlKpePv9mWiX+p/+PoPJYb17Il+kWIgDdT
WHojkZSZIGRK8N7j6+/iHfWL6H4qGeLg7NyZK5VAjU+WtO2hBLFo4mudQTTNyGOW5rILJEmSU5XU
2auQ22KRM5rvDDm01zQYrU1kNG4RrVfBvEri+qViUOjWo2Gdw/glUmDfzAvHzTbpdmTUuXp/Tsl7
Md2rygehuHIRl+WTNf1T6DU3o9nWBtqGBFZk4U1a3iV0hHXIdmJT3Svy+OtsfWD8xy3/r9X+Im2y
ia+BFQ8ywfJVNd4o+NOzLD2bEYOCxLuSNPTMTNdweA7MDSr0syidvGf7EyKiq/TkDNQ3eZwIU6KH
kB8dsbN3eJGb/VR9ZcXbgpRbiGdB3kTcRbLqHKHlPBPf4C/sdhBwSC3b1AwvNQ/nM5AZknYQay4i
OOl7OqHNgnEK+HiKEyqczaDVHx21K43CWWo2XkKkseOy2P+wZt4qs3mLDM3WrPOowvzEgG5SsqKH
QHZYgInLPUQJq7hzLtxiyiwLiiR0G4RicDEOa1JXGQY/L1qPicKpRdWBpVLyKWqt5Wogn+pZ89IS
NlI5KQzxZgjfZtFjPuHyYZKHLFEFhBSc65XFjyMUl2q5zRCn9FBwlTELZmXZRojKDfKB0OlBslx6
AcnoI1X55zp+u/Gb1B5qzP2rDlk8g74M398Q5X0BCZB11kaaH9b8YnJ16Xpg7NmOkcqFHAGTStpU
LGSbkKGbDEO7BQCyKY3xWLVvHfHAZIsVmfgHJxTzgvgcLdEDaZTsZjZjjJGAM2ip4lFJNhpYEgOc
B6JYpXzX8kehbi0YXlP0aU6HNtlyYLD3JYU/8z9/jv94SdmLkbHPdSfOZ675BlfwqhMudEVsKv6Z
rKa4M83e4Yrpdtl3+97ojnJpXKM2OtWyfo8TTUaM6FJSWcRtMO5c57J3DSHxlRhZ3CAVCxLCsOk7
uhC2xBRoVsjMTCJDu6hunTOeGYqc2ojsp3lg1jLWf3EfbZYheiW494EvtkEKMd6jZ9oE/wMR/jUM
5kUH5zapgaAVu7lCEZUKNdCQzxK99eJVe4nKwtdJs0utztlPeBlZ4mp1jPrioBLiUN8SnXCkVDWs
O5tlJz0zYWtDUErBXiUQhMvYHjyNaiL0WzLVBLXhstDMsdhGAvNVFFkwCLKewsYyz3VsdRsyWXz8
8X17Rtt+VtlTle9WBKLJr1LxT0JGG6T5ls7l5jlnh4u4S+fo0tXpVSRfVUEXtoFilSQcWBKZDG+d
jAHEwqEyovxgY1VZ6uvXNE2uagrCA2ajpzUDloBJCuhfvLQgDHwJxds0GDxUxbpQScMwYtbXMC1w
QxYKayG9IAtCljKT84dc4copLMRyWbGoF4rHR4xu5qnlDPFuxVWlLRXyQcXj1eac38PaFF4tdJso
km8d5X4E68x7mRDLmq2XRJq+hrL8yhvsfFGYnqssfyQht4Ne7C5awzkeKtUOiP83dRCAPLj2VhJh
Sp5gGVJpT5dqZNUfZqr8aT2ktXT4BgZEkj6R/5p8PWttZRHfZiTKmx+JobUVUC2gcvEWl7811KOq
pWppYd1SyPJ3hOrlLPF0x2/pi6tJymN8q8PihAnnX6oa6m6cOZx0aEhhrM5OL7NFTgy1wUOc/qvB
l4qEX/FZv9SJ+BtWyWU1LPoijR0kmxMeQBe04i/InjMlOrh3+ysX9RZxuYYFPiHp4cPCwiaquP1G
08dusW/KUAOlww4KB+ezpwmjVwga0xrEYJzXt7qxvtXngjhf0ElQSIpmE7d0I4J7e50l1AGx0RBo
AVl0NOvWyLzTilCdGVnsCHPIDEwazVbK/iRoyRTE07pfi/pkpAobz6eHoE+yLYYAIB5mdzdWTqZY
wXg+a7sFVpgnWdAYoWC8pavmU7fp1bVxgouzlQXrgclvqwvPHio2FSkf0UiWiEYO3HWS+j1t07cu
Qr0XpO4jiecNhLjTOnFq1dJzZ6K96yW1EUNGkIIRWj9oiwwLU/Yg8v5JeA7HmZQstgwvzzrFkbQo
wCqe2KPFXShLyz8gglujtgLM4X9lql5qdbjh32CGj+arVJEdg4eEAqCTRewIuFrlEWAzC0z5vGA3
82Ze5jzct0g2PUCpo60yOztCIt+zHhwfYE1awTG3OWo3fyWd+oiW8iao4b2tu27XpMNeXdePsG93
Y9QHZiH7FGaA01ufin8YyIn5OapmbZcLMf8WVoxVE5bVNH8c2z2heq8t0h8YiYd4wuHEDi0FE2fJ
9VdVzyycVPGvQVVz0giJT85x8Gl6bKGUCcxlsJFsYF9vLLcZY7vpwPvtwYL6X5oKX0Y5vHQLtK2+
NZs3oVNpZwVQRV9I56+x9F620g5zgHY0s4EUDV4Mp9OrO9+nU0oKon+CrjCE5FKV8gZY7L7ozT5e
hXvXrHd26Bcc95UbLmswz9goS3yVdlTNb3nZXSRj5U7D+Uw0+F/PwGKbLFyUaN7WEqy5EgowMwQK
BPiB3u6S5JqkPTaxPqTfKH3HZ0SPZS+/sCoFuNJdyOYfpkm+L7Lu6znMWuiytRHt9XT8zjpu1yBY
WX4P93bW3YHLCrxhbMezuJdUObGNQtjG0Gbh9rSuZvDtC4JD4chmrnogvly2MIp7qWXt5ZFySl34
bVYAtBoTcNGPfBcL8wRpXsjV+0KZdDsxUZyQmw1PH9UXKx1LF68L4s7c3dQnWjYknMJbob5KxrxR
eNFUSc28Qw57GeWVnp/x2I3a6yBjwmhHgK94XhKH+rJ9F2HILSjjUfR4T16LKIrwvUZ85BvZukyW
Kfs01tZumkY3knfv8Dnee6t5HyReLBNLT6EzMPwX026IkWUybaPRlYvdg5p5IpM234i7wEp0VKG/
yEX9NuTPk6lXd1ThnjHRkwawAlXlQQ4zfhIDm0YeRrcQNZ7Vl/XTjnhA5OzL7LnhzPVXESU3wTR2
ZW8e9Tnkrij1JmoXf8JiVP7RBPzBewpdG6WSRU3vKwajfGR4Y91+S2gZfVQSuSi2CwvUShO3eEpf
lT5dntXVe7OpF38VfmA2ITkACpXYwaDGoQfbhHC3XZmSxzyEACXS+SozpHeqcRjIGae8egVqL2A5
bVuh2Jg6aMgmRM2D8ZGoDukl2MqiG5f1LiRZqCXKz9x0qR8SEn+Kh5AMKetlfh3Q4xNoqsrwgyvb
F+o4hMSSg/worVPSlFd9sbgyG/+E6k5Zmx1xiU7W0KsNwydm4CTwm+b8J8QAvDJcChD0QQj4Yi7g
rv7DF+wmSRvMGfuSkucnKsnhaDML/SO2qhNJhjeLjYoZAVpqzGOiUVIFXaxhkZzea0FB7cP8FPQq
LC1liF709RknGgLelJOj4+01xMKVuBxHaCwRCxUbuhoWrBcp1rZz2+7b0jcbmibT1YfY6cIiRGph
gybfYEHz0vwQjF+4Zm5vKZd0VV4VAZFXl/1o1QNjaBw4bt+GKblGk+9qtWAl2F3KgTgVCVwLoWvl
G9Y5kalgDOAA35Xib60Mu1c+ENev5vSQS0LeK8PJwDGIOos73u/1jmOO0johVLzYzN/SyQfABXJw
QWbnBZ2inNIDLqfo+SyvQX459MrVyyXlXIB+2UsmDgrOsZGGR8ZaY2HxKP9J618NQgghHTPNon/N
4klPB6cc3qtKslf9vqZALD8FxRdKNp5FfZiamcSxDI+sCkId5gKPfSoXyM341qbXYZD2Yss4zBUA
trUjiAiQSYNhuDtCS0UU0fzQaI8j07cYVidJTTBWlFwhm5KOhfgtL6CDNIqB4zJfv5Z8wayZnFcV
G3BkPYA+fCcI1+LQ7sHYvuYJRIKou46KvOtlXrIsXsXy1JsRy+7EWag/tntDPQjEe0tQamlNQ4G6
Aa+mm7or807IB5KrlltFKJZqAX58/izmT0qevJTN5Kz/hoY/DJx2cRbUmN+HjlR3kjh9nLsJyJuu
MjddiJxK9XgBFy8xsW/XZ6OH6C3oe/yfAf7qYBg4NfmjVVPh09XsjtgCeWdua37QPsquRhSfwhnj
mJS6yTj+UliNWUJhUW1olyhXXLVTA9rudqQ/oeJeIaziDoNabVETm5VBlQxb0jBeKSI1LJN5pzn6
OJcqLkXzzHO6jcxEZigMr9j5n6qVU+WXBKaVlaeX3pq+IkSHMH0xsSGwacH19Y+/oM5cNORHsmUn
iivv6nKr09es+A7Vz5KgQY+MNCH2xCV+oCk7VNRMx1R0ZxnPizR8cff0GXH34nyMs8cC/75gJW5P
eb0Jy3an6MALm3NrPpb8RYY8WhcXcVTcJdIZfLNAYs+SYUiITX2jVdpVYzHBWJmPR6v94XXiprGF
IU85JOlPNL+1Q38bavFqtc+LZAj77N6OyT6TLrmFYU00yi+k/jNE1iWON+aqsZsX8dcKy45r+gvY
IlYkhDNoq3T1sPbJvnDh+SKxrE3fIhtI3hpeo5SfVAkgGMcbzM0BcxU0jPglNapNpqBVrjrzb4Yp
vIdXawps0XA2E36H84VekmFeTyTtWY4Bss7gcKFkVeKVwKdFLF8ppS7XYTNOJWoLkqM+X9dehizw
k04c6erk5pqXz22AVfnfaORXeizdeohdckER2m8c0QwxT5s+5rKBq2JkBSOJbwYSBcZVW6j/UjPZ
EtcZFdFjA4Zw13moKniRUJSA82Oeh+MyOCxNyWNBOsYhrh/gzGGj3SXaNs07t4x3ffxl9XswL7yV
WE2heefTzkxLT2ZF1hYPA+KUbEmeoeKfkFI6xoJG+mLvGXOlJP0+YhZSmS1CPvxJ5PBqc2A8eNOA
B6BUnWZIvGLG51Gzt9KxZoBNkj5Y4fOF3lJBZhw29ml1TyHKdxY1zWDk30yDn31kGGUJsYH4csvT
djf0oRuaxJESUXayfvErfVadJJuOERgUSDQbgdFGTXe1pvpK97pkryk5MSG/xqz6wy+9PafmVe9q
Px3/WaV2EEW0X/Wutu+mhCU0mNRNy4wL7cgDfYaASPTHhMez6Pwi9E+eVCUJH3K4uITXtqv1Q0yQ
X6bRfFj0D1ptRTmVLnoZ1/OqQNIiJXErR/gIVSWOOwo9+drNcFrp1bO1vtmG1fMYWNwkk4JUbn5l
jY2l8Trlf+107GUSesTYASDW3+FS2HHPKiPe94o38GPTe/GDRlyCSfyUsaVkvAGtjqpk2Drkl5zZ
mHEk4yUS9jDWyEdsxdzlejJFe9KyWFhBBWtTEJWB3ntZjGu3lHZtUnEyc0U5z+8jfrZ1s86bafoH
V8guVS+P9nN9Y6BC7O6M75HuaDYskm8aJ7aRJtJr6mjdoVc/xzKI8bktfntlOrLhLtqT+tU134Li
QHcaR44hjuHaKSKf8HsOKlqgIfymzSfIhuwDh5uFZKmpr6ayxfO6RGQinDTcpe2xVRC/r8PkT+NW
177leWey3Rr9WvrqTWyohC5MxOH8IeXrqUrPgOBG1jZRuU9MUqARZIqPGjcWezISES2UHsvv25RH
+k9fXKv8AEW8FgEk01m9COnBEMDWuWGPMijJfsnAMu6Wekt9Am8oX1QCANST6TOfSC3ohgu+IyA7
ORo5G3PhMhBn+oczqMJhaZFmXvPPiu0a6aNAnr5q6QTe/zTXrjA6Ck9i2l7T4q7ieTFwqOwk+khz
SFM3nir2uWiHLU/UnQVZW8/bSD6i6IbrQeVcGLwiPcPKBJ2QDGfx2R4gOfXyFZJcqM98Dh2BAVT4
iOWDPn+TUIMaw1Jl9ogneLL+1zco8xwuKJStFtTw55GLerF5mmq3ZY1RjR9suI2ouarc7PVe2KZr
5i35dM4z6RoLryJo20S/W92bzPEIUNomGuQhsoMDqIXKHiBqjcWfpXy2qi/Pb7X0HvGRNy28AGTl
YabttfZSaJ4KP1QKKpwU60sDcVHZTLMvyTuUm1HPAi3hPTIi5CkvvK1fyJRbK4/gocg/JVoxOC77
F+Qged5zc2K07qRTwy4A4bvYiENQ7wudkPxWlynKGLwZKyq6PBT3mjDIrmoxhBB7ctJ6q/HL7o86
Cyn+OAaGS3LcwQLbHWgDCwbaiFEg8vRqzj70ytjy2pl18S6RT0Z8gO5YW1hL/QjIUOYsHWnujVEe
lvYoVwBGnuFi6jOh+T1YI2rAXriNDRCegHCk/jIc68XOiCCmt149asnHJL+aPN/VVoUQs7BS/NFB
LXKiLWA1J/4OTtrfcBBIpdepdq4edekR93/Gl4KDn0SrqQOm/iWTHOM+zG5F5afKEf3XbthtKR4C
MEtDOfJIRvTdxuBoeVHYexNg0Vhv+TItEdnJWn44NLkuTIOTs9xK/knmLWav2b6QVE+ym/w50SNc
fHfyS1oFmnl4Mik4nkaEEHSajSnvx5RDe4djGku3+/+6FDwCGyVc9K42H4zwog0H1su8Vznvoa7t
xIhM6r5RvPKPyzYJUKXb1wZXV9DfQQ66jbR3G9TJlgFJavdRgcF0PkiIFXmImLWjixY/ABkAIf3p
anoNAsv0oiQomhejP8lgjvFbQqKNnOHJuSb8MWDUM691sVWnt2XyJPGj0HEveoQn4icpCTEHxxJX
AV67xD7DnVK8NOtBMp3+aXc7crJn67403ivzSnmeJOya0VvVTa7xL+KGPczdlUe6wBErnYeSDZNX
676GvFQ7S3mEwjFIPrch+Kxasi0FSFGQrY8xleBUMbFGk3HmnxhEleWiTKhc7LTsFj4fttqRi6mj
sbzoWcDZmvkmNFsRFt+8CWl3loNQodiHJgqbdCaGfdOJBwcTHlt0XrStim0VcMY2pBAKusm8S3sP
171SIIIGoCooxgBHyX2ObsDN9HyKmEUJvWEj4uwo0U7+8Kk9gyZO26w+stKKqQ9yTHsI9dnj7oUp
5T1Sj0tPucqfCAGSi01PkpCScf5emAr691I5ydaLafC224bzUVR+lGnw2b47kCNTfhfAZskuSIEg
ZwRLsuLUq/ce2usKRE+MlQOY2k2/rnvYX46WbvN+00FUDLHb9ywiM1Fzc0k5pfLwpXfDJqzoJEjE
F0VcqLspPCTCY9VT60PY+TDV5gs3o+eRU/+qBUhdXap3Riy1AVgM9v4mvx4xWu9dz1RvSdPfUAn+
pFINryld7UxPaHDYxs8gxsTljJyZGY9BPod+oSx4VKvtgjPFeu4o59SeTe3X5DKWcstc0pJp7jha
iW/AGmrPXWPC3K5pV7rqPXkIwihUtKIP/MbDpSkogyhsQGqx8PYUOGbTVZ/AAuo5/DTfwdUVhFdr
QeOEgZuVtincLWUvJe8qf1lcyxhn8U00W1z8ouKQOealezDro6j+KvHRaH9V4V42DOWl2/OSWf6i
+d9cfmOIACi/CjZOT/wiFb9f5h2uuLt5clpn9ZBE358AjcnF8gWqWS2ZJPwQ21e0SW4t+9LUwess
fiOj8HECA68lr1h4w/IaA0HQzusj6VkV+3LhQGCdajxsPvebECAQv7DS63GX/RDB0mgiPmKlhUFa
2bWnf5SLg6CvEwf6E/fJt4HvGY/g3UQokhz8ZK2xb5EiH+OVzx1fDnNV+xka3LuvXD5RDko4AwDV
m8PzOmAAyHDru+Dr1Tbq94wU7CUS8vb7CMhrtBHwIe3naMNlSELcCxTGn3Qb4yhZ+bP7wz8OBSwY
1FENLhcODSBls6UVfHkawEEziMf0FdsdcBeumMtL8YeTzUBfrQAO8WlHyrJJM/G0pjfhNzyKpQsQ
btrVzILCKxcZGcfHIT0wH6287DtMLTYgqgQYvh2d5k/qHwJ4HyY/EhDRbSSho9Dydqnn09DyFiZX
vzG/54/8gbVWd7Bff3WYzUo7DaYdmEK4guVngX06diA7MObrx2Wb3wd+ZuNrio90fTGysH5e1k2e
cBxuSow5bFaoCTiRLou3+QVOFLTpHtf8e/pPbg9kH5Jyq1QEZFmE+wvhd4uiOjeXN9KO9jVtQz9W
+kgEBqaALS76k1Zd5sC6QJSWuS5/kyYZCX/fJdPv8dCioirMWMgzL/PgsxeveAvgzm3AxgC/2yb0
rJ+zm+7y+7LerI38R3q4+SOmsK4u/2B/xh6NWWgi13rhgoDxVnotP0OuKanHzWFbfkdM1b/xKzYH
uqG1Y/SLMSZGH+IbmV0TYx3rxQumjUW8AHojzVvb4dmCqv4znwxO2xxAic2LDaQ506mivLW7XndW
LuPGHg+HjHUFKI5kLzeiCKN2SffYDiUcd0gL8VbObNyGhNMxGE0ASsEHHPjwdhqcs5tRe2byaBOy
cfs4v67DqZjs9dF+8x8RNqf2oc0OV+r6IU9BdwEYUfgy1m49mLr9yKrdydRzxSrKoWsoQgjmWlzZ
T7jri4r1Lej94mRtWFxjDuYBEQSbpBv+oL3u9ZQvOyg0utfBLphs4737Nv6xVWTx/fp//bbPqVYA
xsZoQ4+MhH99kzb38QpHUKp8hDHI83HmWZzHL+zak+Vs/eTWV/aSjednZ3dhUyRA+gXyqYNy9Mcb
nmtV6bH5LY0dN4fmEwHa+gacWSCcRzsCq0iS9vpO6EmI/prEr5ed4DeP+Tku4v231f08B9F4GTT8
6E68KXI/6Y4dXy3a6if2h4uVYIHYV3hMt9VvImBPczLMpjfe0OYtuZX74ld+b7+p/SMeIP/oRBkw
qt8nyY951LcIyB1ZC7h4rBCoxVt1BmWnyGXXkJ6Eg2BK91rx3oCDVhdOLc2nARwyce+Qu3Vagm2J
+SfK8JK0k6mwL9PZDvJQdJ2Hi5d2YB7FB1oUR+6pjH0FkQnOsTX81rwMJ+z0VCm0xueoKUhp3ySG
uNsFJHVhrj3qkD0g8i2Ktq1nhzSjWytFQeu3RknG/WIkNxaEdXksaXWb+bD/KN1JqfkLKdUpTzO3
LQItPAjmK/+H0f0TW9OGKApO8EstD9BiXL23uF0ytPFwS4wnLiJAKe+k1mf+gvP/0QJ4JGZfeWat
vVmJRguE+a3Of3n8W+JGEZRXTYUcUHxp9EWlgSqdhP62Kj70VIF15ZPsjvqj7kBVHuECcK/5GTZY
UsgzcHJiqmN0GDMk4eJ5+2oe6gB4pPyH6xGw1a3EqNybfzB/aIXMgqxXXCsE90D4ZWKQHH9gb4MY
DIO4ZZjl3p3uTbJ5K96nhdlptB55Z4Jc6B+17ibnnJ+fMYem5JspK2zTn1dOwL/9PcadNZFxyNG4
wf10ykacN3NL2guXhSAxKQZPdCV1IpECFn85sXpqeafyX6u4CvOZU4x5zriM5U5dwbZC+R3ETcmY
CiIOA3pOf2N7S8f1ND/B1V39Hkv5gQ7AkUFG1qrXlubYoqKPT8XqC+ZPYjWsqAj5VuHl+mcOMjjC
7j6Cgl07vmqS+qZ0VedDLwqPTubWOiXHRJadUN0Db2AJ0G2gszC8F/tQ5oM9rtKWNLw7jytp2p5s
DhiYKYWebPJY0fkVYm7jJTccegRNuvG4MubHTFd3ay+8NF2L046jhuSI24QpJnexHvj/1T9U4pRW
zd2NjbsOp9COFTaMXFEwdQVE60XQPusngJUnIFrbjqMM53rVTkpVeTG+LaNvXlMmukoQnQVIgzqa
G7On0QA6JhArtCrcT7BFRLI/MSs7HOYt562sn4flW+VNIqS46WDPGSL+PEKsIjkwg56dAZkXhZSr
DhsNZeD+bUzFuxYpfhmXG0n6HVr+WUHV8T5Pv53J5SUVuDb11luUfugRF+g62dSTfhQsvBt8oOp0
3VmTmnuxJdyqpLtRtvOA/OxERHKJrfCQsSqtBF6kIeiIuCcZ1ktE/nNSx1jLy0YkOQuQx/zFVI96
+fQmJtKxrRIiHTxoYhe0RbuLrIYIL6yRTNn30NBFAZMdz2Xba5h+FoS28pdeGBI/aLpm6E9D4pgp
C3fGdsCtF0AMKryg5gZ1YdtSnsFJWhBgsKCnjOvOFMyduaY7UZnvqgyPL1SPfdhtLSXf6Ea9sWYZ
rKR0msvOXYE8U4dLsAxzDKkHALPvGApd2I9cHXjP181jDRd/ziS2SkzhWExZskhgmBamLkN51Wnh
ApaSmT1Tm3Xo+uInGo959pZbrT0NL1GBAafODjD0AGijYYMOZ5crT6dK5TaVqOzM8BMmiSpwUkZz
oCkSBnZFAXKgMu/EcXrW6ljaZrDl7UUeH0XYuzmasiXO13EgitjOXMCg6s8d/jkCGwNECL6qdX5W
rciY7k3zUcj/OAX8LjLcLGanWrAKfiMs45h9uVOGYsPi3QZS+Zbg1FGoVckqppflFC3XRr6mkQAy
EdPgqg88yxLrSCLitPCdcFFwu6srmNgnC10xbQB1EzEYBo1BmeYbnpaaLoi5o1jTBJZkFw0+d5Ly
tFZSKmVLXRQYY/sWzsVOlJZ9/UwKaBHq8mTJJLJ0kyRVeR9K64d+lG2SZ0Gef+r8vJ0mBQqPal6i
sui+QNZpyiX449Sy9CLOnhJnz/DUzXrpUCc0yGmzTg1rV/8kkmARs10DJUo0B4DHZ4EaE5Cclf02
m7ZGob4ABukYFXZqvYdToDEKmuAkJlJ5AnpWH43Ea4S9VQwEA1fM4uNvl+rXTqFith+8jiujALM2
bDvcF6YXQ6q3TZmTaaBUGvpvswsZq8zEOEqJsM079aj2yTGMiuPE79t4hFF/ZCuHyo0xip+S3cm5
T9WbIQ8PMIv3OaUp2/jKE3ShOuclZtrPlMZK3UDJr4xNpU6WkrKin74tXqzVelOL8F8VT37d4A/B
8r7Dy3oBcA77qL5J8PNaqDEGpEMJL3Ij4y5fO0eUFK8Z9NOC7ovDnFsEHjjiYszqWC6lXxGlfA5x
zmg/UFtaaOQQBzwN+VEoDHy11r7Wbgx8XljzhPYLvFFpJLk5asJzzQWVp0TOb10ZzzDNWudpKQLZ
AMs+qZAM4kMkc9ujfsft9CIY9fh1AhSDPeKhF+mWZt/fjMktXShs5M8mjGjWHeoaUOf30jI3o7m+
tDjkcwOPMMlXOr7OMlvPFnW5o/VjiavXUiLjC6hIWCj8iF+Fev7hY7LLJeasEhBbdxW6qeeenJ0F
AaIqCxcTKFpFKniJ7ZaogcT+0+TQWOYbtWjegCk0rIJFThCqZZ/aVu7iClcti7NGIA1AWMyaTgBL
gsYUgozAz9yH9lBxpc/oP1FJtnGXix8JUUSt2g/Jhz6wJC0+LGKPen0s5i/RPM3Tt1Ac6ArmiZI2
OWEbSMFByeSMR29Tm4ga7FKwODoqqy1zrPx41Hep+gb/aonp0pIr8ij8qvE5MQBGWOMBVdlxJDCc
c1LQxIsdjmsSb8TEJMBOICHklWNqbzpiAu+3XV61G95+blNftKJ2SQ665bRgngvJvuPXzsS9jrKT
AW7I5Ow7HbCg14N6BYT6fCC8CaqirlnBEitupPXU0JsQ3OrkhZJHkK9k7e2KO9YMAihewQzMZOpq
bt9SQc42aQ8KCTNYWifN6Ny4qU8iv5PUwmXPici6w7aQE4kcYgrJXuh4cDW4zbNVXisMF5r1NJuk
0PhnPxGT/fO6GP5mMHvYZkxDOdjUfEJay1bgAf+I+W5SS9lxZds3Ms1C8uqN8VNpl1nS8+rNWC3x
StWXI15kb2Idli0LVWU4KikJ0mklisVdPqCpSoa161BE9G7a4kKAei/uYkKIUyX7XMqJ8Czc9sbu
33N3yDrFbaxjYnCCsdYpdXbRVf6aL8Jekapj31hvWZM+1mnZzmPvtlJ6rhHIx3Q66uh+mgj1ZgBG
Slo7W/O7IZnfY8LV3OzvJgwbmTFiwqeZK/HeNOprVBcvFGBtDfRSPZ12eZhty5mXVtw7mdxrboEx
oZP1IA05B82G23dnbrGd7Lq+djOWZXwXkMgNWklcymwfcHr3aZJjAx83CU2LIufLUg7bmJUtgYoD
ZAGAWsZFl6cPDeILCdHpyIriaRcLs/BDF2rcw1m+10eZFU9U7Ogr5aaVDY8ixYtNvrGBY9/iPIT2
h2H+I3pK6nX3r+aWZyGn/b/yWMgfxJsxDp2ol7agDOBkIuBloHRxXOipvFuf+Iq1es2Nn67jb5rB
LGB0ivovET9/NvyuEU/vygcEEwWpu8X6aJkXn4XLS8PGvcIXCus5vnXPqN8KvwbSDmYen9JokrVA
HXq0Pxbx8ozYj3JMhQhfFhVIr4OBeqhwmr+6obbxCAZxT28Vv0G1j7cCPd2OOXaUYReMNvimrIYL
pHoyn9aEC647Z2nqjzBEdjMhZZIwTJRt0emuWv/LpO8CRUciaALLgYM0o4lGl0GrEkNAcBljbWfq
fIfxyI0GOdF0da1V7QZZPIeW/1W0Ih/+ObEu9aj/rFJc33O8Wo8lq6Vri2/nklTF4ijLOPvNsnSn
gh5Fl1uIimNrwijaTOqp0ww2kqMRvZmhgbPdGKxPBVocSsUK11vCHTbpMvUDfMKAwTy9KALBUUwn
MbbeTJrUndbWBj3fOBZfiopfRAv5fzvXydtoMr4DcWGgzZMokDv5rJF99gp91Tc5hNdTKqjjJ3Yv
lvl9i4KervJR7tGFlLAqd2PMa8HorIgRVmVsj+YR9bfbzxWmR229lnH0iHX6yJZWf4McLXn8bnix
KPRV4Na1QOfLw30CaIw1HPSVt1YUvWmZrHsSlUKvxsrpYHVdfsgXTfEnvX42pRsmaKIYMuN/HJ3H
cuNGFEW/CFUNNOKWOZMSlagNSqOAnFMDX+8DL7yyPRqRQPcL956L1Gs8V454m8r407A5z1TbWC/9
qKYVIWT2QSriy7LG3JlpQE1HI7lhFuyzRHFGtg89V7UnIyZxspYB1iffPoVEa10iQInEvSCPNAMS
YWI1+ifhqO/YqaS+0GeUqhsH711vswjXppxOjcFQD8eLO61prZ1HFuKiaTsb01BVrn09G5YSIiLm
echgeajsLZGiGQeq1O0XJ/HxGVp2x1QuFziPSvVn2awJNbCj2xrE1RUfuoYzT3dguhIshCG9u0MC
QjSVaTVzCwSo3rYO9P6gJQEnrGYmWwSD5SuA6vRWTwnudqTWTCNJJPFvHjHNy3Jq/K0ZeQpGifLx
zaVNtkqdmjel8CGp1d5r4uOfr9iJr5Mq4jOI+4qKRWG7aqRLYIIFKSht2hriwTBVSNMwW0vfLS6e
iqJ+Y7bcxQhwMYuMlEMYiXtOGl9f65NiFsS3f+D3Mjc+RR/3TPDFD8DZC8J4aXE1rZMo+te0CQMg
F4gaiQ5HolK67whJ8CNpen5gyf9I11w+Kl8mUO7bihy9VvLAhekuEzYs70725NTgQ5nKcbhzADAf
CbLqyqM8kNrUA8uBwbloRPuBhbxauIRvrYVbtqcRXy/rLJupoDAou8MS0Vot62vL3bf2m1k/V8ff
Zho6/+JYB6Qh7PI+csyjZKW9L8eoOEiA8bAoDW2fD3C30p5U3B6EKQKyXmzhuDOZBWY5Prw2aV5y
LbKOJEMB+OKW5BccJaefwjZLCIfcaqWljl2CpNNSafbtZk16JTvbPyLZx2JvNmO8QaiBPJ08nocf
WAweK9inH57GQ2INbsMAMSqQy7kGJqEJi0uE0+E9ayt900Xsp8eux5hcJFzRo0l3rSf8qqIePpWP
TXSC3ftqh2GwdMk2PhLQvdVG64yv9tRJJbfu5MytVJB9R4aGCTxqPoeYHsqO+nERSQ8USMB/m4aj
x9OAaoBWbOEHdbJo6z6/jMAfF0PcPZSMTjakWE6UDsUMYY0nQFk43yMWWBmWAOzQIMO64dY1Du8O
hyIuLS3/60Y2NKQV4LhzO+vck6O95ws4QOk8JsyhjIo8Stu5A46HEhy82nj0hhicdV/Cnpj15ISH
3hGqfAap+FalfZel8zb46bmeOmjeIg22JqOBn6yMsqcC2irGev76YzYga2l8b0nwnr2UnnxJyD5f
OYB9FyAZw2WJqmTl58bDj7wB4gIdQBbo7bLssocMnA8fxE3qFCF2TEshXpvjMwBLLPw6Z0ItB77e
3m20RWh3Wy/sEJFWsX01stA95y6OdScfnh0xavDkEH/1Oj50t6N6GhJUMQkJTfwwtah0dq2djB5w
jP8IHciYttZszMNioj03g42nAyoxLThx1PDTkiiC2YDERtOWzpog2HrT4GlZV2PsnCuPrRRviliS
AxXurLYFBuX0763eN9s+pLToR7K0qqj4gifREBuYw/EHAo35Pf2KDadY1G2DDivnqWkEX20q+JI9
IpxqIHJ2feqrQOBPyysUFc4VHtp0VKbGnQX8byv70YKxY2HyHYrfaZjaBUf2HS+/tZ2GLj2pgbH+
BMdjx7yIWGqaNd3Xq5U+TsZX7+Qed6gCrRMGPlP9CcaPDxUiIuNmSVa7vpp6VKiJa+XMo0Kb4VVa
af/iUf6TuTtu+qQ7+5N1z9JpXRb2S4bk/1ZhMtrposdCb3nDerJaZLiTu2Oh6B7QtXENB+GOgCVe
VvC0TLgtD2iLNF7S2i+IBHCL09jqX4YerrFlFMx2PRiYQf/VkWK9KAwwHkGbP5fM3CTdw4Iirqdy
MmAnWS3gNIHURpDLvW9zlsNyzv0JgoAHFN7AstdS+oR02DEB/fY9Oho5FCfN0H6EWb9gGGmR1RHS
wXAl34gseAotDgNfKaThgfvwG6yJkwo79oqIjkBtByScucDHyEdEbWTd8GkAmdZnAAdrVjxLamGb
EAFBkX6KgcRgDfqFazGVQqSZA5qpIzoHHY0tqOSbV1LXmll3I3zDXdg6aX2t2341KPVXbateHU8E
O1hM2RLMWoxrGiktO2IkSSPm7yLG005K0TdSdg+2kk9CR1mpFUD/I+5hBl8QKdBwxkV9Sa3Z/xcO
cPKsPlqgD78mxUjMh97ePIv2H9EUY6XBfhd2T01UKo4e56/EqrFMs8zacg3VIKvbl0TCycpGRyzR
d+LD7wNeHxetFjp2FP4xkKZyPhvGIcHVUprxT0c0NyIMYnW0aip2OIzmvjT5JyYj+xJT8xm1nLtW
gVMAUHu0y93hSPYeJ12ZI4B2+S76PqN1K81TzD75ODigdBDZvkbs8gNb1+hIKu2qAVbhGXJmHrCK
46M2uetJuLdY9b91pN5k7TDiyFkuRsWFckqyzZ6eLVv7HHgpl4mu/ozQOhHUd8qBb0e5/os6UryE
jYZwqERsZHasOjkT/hV9rm9Tgh0gWhDoaDOcWY786L+yNDQ6aNwEmWY9yTg82ILxva/NboH2aeoL
Xr8sIK+yJG3LjGOg3y05KaO6OjWip6Fr2Z7b00PWtMcC6TMbUO+pw1INg92qWTcrmv9xRIlmOIyo
TfVp2aySQjKAe5KvGElSgQzuaYJTjxITmYOQ/TWPCYpIUJsQuPLuYDjd9b34Savwg58vUIXD6ewq
e69ZxpvtNyWLFs9Ym7b2jsYhPZsKvbwcnRlXNEmuULgLPccLOJT4NRgC+h31HGL2j/zg7omOX42T
PjKVR+iiRd9uVV7xRk5jsjPNJFln/jQeXGgUT2ZTWTcv7sarldDQVUIdQMnDD3X+dNkSHVDBo4G2
wOIHHlP7a9s5eSt6Ua+kO7JUabsMsGvU0tj6/llzS/dAy+tsGoHIdjCHdmnMbkJEmJjSp3DIL7bW
UxnMJj2rL7EHGoeOEEBpl+956KFBs/JHKNNgo6dtve4c1kngjdInb4jKIxFh45JaaklYHA0HZ7fl
sKPnSbY29sj31+URG+yG4rMMk09he2oVpka5guEGYZdEQFc0kKKEcEh/ciGLJeFcvAYfFnV8pYmf
sWGjCruEdVKm4LvM6Ubc0bmzTcNgkxUXwwEpi6Ss5eFz1Dt4upNt8PQhAG69guvMPUZjtcdhM67b
cLw2SXHQ6SZNGbO55miKMvvUtvWLjYWicd882X2Nk3YNEI/0SiIuVDdrGrepRe7uWOCnmOLPPppY
XRfbxskvMx94sIiVqBNKLHMst40OH8qIIYao/3k616GYXntuf/4iFDvopiEpUfZnY7Xp4/BThskB
5OBL0FxLLMmN2JDbtAqqBieVvuzag0JOMFnE8YZsBAEwNMZ6VMzc9fbXRSQnxZMCxVH4P8SZATd8
7kdkb8zyYHrA8V7r2U8Mxc9zwHzVj7y8J21+zEliNJ0HVKelr9s30VNkqF+2eZch/FOSBfdYrqgv
t13WLDWnOKKrPnvGuWV3nLsbjcmZHmRbKlxW886p6PDJvEHoQW6I42hltf8yuS3LLVXhJcze2PvH
ZvBpWN+d+dUS7pfKT+CkS4j5jOUJXNOS9xgsmtbRnw9qRYTbP50Zis+yZ8ydW003IFP6lnXTy6Ui
ojqRu7J5qy3SAX2xSVjR2oh/FLJx0d289GjQ3KXIIYkNojdPXxVYFbMyLzk8pSKTJ2rfZYaxqcWy
DUBuWdmQLngVOPv2mHoXChVkOFCdwrAUFW2ngFikd1tL3yV0oRrdu494TR2JO+APIrrY3YfGHuv0
zJO/BtZ91F8S3lNR1ljMtflXQ2dSHkqwH1Ny0SqkJsCJoreic+jKYqbG/5rORzLanXjNmRkCzJbT
2rfNrV/pSzlP6i0To+bMukXsR4FXOThE4NhMyN25mwMIcaDylxV6VLLi2CMgh9J+nWld6zhMtm5/
T7zDRMy9m/0kHrPKMuQRAZem7iSi8TvT7VEMJUx44dVjJHrMLP8co5zR6AAscOAmB5PldeZ/DdMb
ZqojNCeG5Yj9zPJRkLhZs7vo02BvknI10Zmhb8r4eq4y9TfaUG1Kr4FQ908REhmQwRYz3HPsQ5tf
/ebqDAyEEmfhskyM+cyNdBuJm+Mf025gEfEyjGfgx8h/7j7nu+EF/ObDvuQAcrLPKeF3sdyjXcC/
JN9bewf8vErqi1aCU0LfIvJvAsmXpNYuYshhZtEeJ8H9Y31pJdWUnW488iKUq50n8+bBVpiKByyV
zr231KfJiJ1//Ad8fZMWKOnMP+HTrzO67CGH97MMD34PBehxSlhYZgynoCXaFhcV+37ffpBgjR4m
2UoeQKd78UZ9VcYhnVvw/1QTzC/ozW+KiEsh2FoZwPay2U2y6J1wE7fxR1uXaBb7z8Rplqmjr5XY
ELttoVKDo6PLZutGPNpkUhhALawO9RRNdhQNh2n8Ud2bdA6lZAAb2OdhnoGQh6jb0Mxq9tGcv0kT
bHqz27GB4OxBSm5/g9++tRlmMb4nzf7J1AvhBSyR76ZBrTw9ZT2aAfMB+HCBDWI19N0zeVSWgNvI
S0PE1YfBuVTF/BpFtp2qfTdcXCyEuvNbS2dXiwQtaYcgC7dNjfCi0C5MDFaC2eqEaBd1BQHQbKEG
tHbmoXJNIvoABOt0Rz6HYnHShbkOwmYR62pLXsUeTDxckXFFzuCiZ0QYIY7QU+1otu8hboZB/Sms
jm4TvuFv3jRSwwrOuWG+JtneMe8DlH8nING6bpiCWuyCglXRg5tAP0EACmoGSkKqsoGFCUJxaqyi
ZigaO099C8ejOEfN3QFuVrq3thy2gEkXgcvgUgM+VzBVQ75rjz/dMMIzQS6lR68iIrh6ClFM+Xgv
6kXmP7pBX4aK+SCtpSGqTWIyuXCCA85i0gDBlJTaHsLyc+p0GEC8PSZeRhEkcUh7mVsfkZGdhTZz
Jql0GlRPzbfFz0/ZNGniw/fqXVtBoeLwi4NfNvc7CZMgMZp967zW4MeSOj1NwwtpZsR4/yLs0HUu
qHxXMcUwa7ThN9PbNc7doMnMcIIODOiYeQbWHhCFH5+S/ugDzJRHcmY6c08mfYIgyLy22c8QP4Rx
C5ATeRSt1rnqcc0wV0OMm2H5Ag4UPSn/t4zuVvCjGkID61VOs2V+4vP0ArR0jM+Z9Tvjv9FAHCS/
UmyyFUkhtzh+jAYa7FdpnUKG0XLkSTy4Lh4QDjtH/TlEEk4sG9ZdcemqkwcnC0qa+YLeRyaH0t3p
bCPd+6Teh+El8pH18FUTjuwB24NL9NwGH137ge15EVT3buhfpHsp/F8UO6QlLMYRBgmNFu0IvjQT
pC+bUu+SE7E4/utt/qh3OgKZabBJtiwAxuql9H9mcFaJ4C2GwJ7sq3GVoCgeeqosCuJKc9kz5pcO
H103bkvd4hyh6AtRCoyf5fBm6GSyZs9Rs1LkA1fxDlox/5qkEHuX5/+akXnktYHA2tPRUMBSnA4H
6ZLDwjeHSUPr9YMbaCvLU7uRvTMHWDdXokSU8oTThO+DbD3qqFaRnB69GPXzU+r/6oCiARsPYm+2
u9p9HWqsSKtqHrXgBLtpzs1wNyiyVLnjGRMtQAmsReNBkLzipa+m9u2kXwKRjb9usWoy88aU1SZc
RfSKFVOiZLgI8ZIiIErcF6JlVzp+EKNAWcmcR1R3T3+ri2RXAqEW2YcJzTe56hQg446CMOe2ioJT
pNBTp0eL9fTUbqPk29B3nfoNHcA9GX8SPF09lI8ewVoWk4BVcYxUZbQqPDpqq6z2Q4XiG8zI0crZ
2iZ9sfNCtJFFVBerckhgTyN1TQJvT5Gb4E6BdOZ0dxUw7PEF5P3/kRuRRfAxqTYBitWoFSuT8OGI
AWUaR7dGS9dM3uCDUHqhTkBRqPdDzRbaBEmAegM4JL3gSjFx5gtG128eTORKsf8ZOt62dBBi19TL
FlwgNyY0LkZkg/mvRTRLq3LQSlwIjQVXEDOMcK8DfbZr3engmQl8B/b0FLvDpk/1deCLo2YhUwnt
XRSlB0Ev4znmbRrDc6965MrIDmhdVob7bU0PMjUYqQQHoHEvGZopXR+3diO2JAruelaeSx31btFj
JeujDfnDjE7HNQxTkpZo2/29IbKjgBLmRkfDgCyQTytAgUsOJVjRzTIr1kJYC3eySfcJN8NUPHnh
FwkG/NDfahAXt/5xUAr7zCtkE7vwAl28ueMRxtoHUJslUbeMnfNngSUh0puPhOrM7d6tyUOGOF2V
tF/LWD9hoF0YXfElBFtVyyNoDBG/NmhEOyd8bOZQf4SkpgujWzmC3dnwULzatVFtaLNePGgnTJlW
lXJg9RIuPxT+NjUNIgSnZQawLpJbH15Wmr1RO5Gu0jNEr3eZIvYYP0VZvWZGufFznElIwwwIAHgR
2E1QcsrmOvjVpSnsi8UqTXA52WibmYE9t9E91vhHp8WsX/kO1/Nr4bZ/xLGDaBifARocjLJcT1xQ
fuFsLaPalcGgWPjIdxnbRzKgVpX4CPjcRrdaibg+mOMf0W7EfSzLrH3qeEsCy/gVqD1hRQMCTPQV
hJ0VmJOFQASHpGfd6VCR9EuHlaMo4I+Y/ta2bFAyeHfQLouKq6ZgCdRGpxIFZ+bRdNOTIr5COsOg
Kok5y8rhTj46k299aZiSDXVK5FK7JvCG+Gm/JxCwWtVjsK07410hbhRM5hAooGNGCOtSQ3TaQ8f9
i/LyYAcx1Rw2nCB4TefxgqetZkYsd9SOD3AZ9fbFBXJlhnh0epIYTPpaci/IQyLJ7kiG1qImTMSu
7UsN8FJddIsXNAN2Ym9C/89KMAxMr45Wb5BobELGDhkgScef7hEUjqLtdgKxliufTQ6UnuKrho2b
+fXKjp7HvtsZDQHBbfaB55URMbUS2KCxYT3AqQe9nUU8+aDfrvfl+fUlQUwN/nmgrW8RcFOcu1AT
OTPWczVfDw0V2xuRy9jq2IZw1FApKQZ8Nf9f4MOv5oHOXbGWMbWP/CijCMATkt3IwgxChnvWbkH1
LaNSvIvSXcd49yrQFeQPLfMh2EgE7ATdGDuvSFuefwQRLmRNH4Fv5VxkBfBvRHsR1v45ss1T2KbU
viCoELYQu0D0waNFMAreQ0JyFzAkVqUsjoWXPhNodetHd1ckAD50n4FF+ZQ2DIPDesywfRtiYRhk
Ebiw9yajQBj0l0R8660yWvbDxU8aEhb4VBVw/DjEvTIlWYtSKmkg0TrPPoW5V5isZfNtgBc4cInw
pJVD1mirU2j+qe44oMpX7CrTq4WbGZ0Ss1QA6+FOhq+NBhl7wAsVnVvzJSnvZoPtZF5f7WrWqS6a
vTr68Ibw1ouPMv8N5byQ686ZjXy6aM5ZYV9HN4Jvv/a5YeM6ONkjFtGGtIX0avC3cVOxBYi6ZmKI
NS+5jIG5dt3D2P0ZDu6N8TM3kYXp8jnvmb7b7jYhAwfHRjIz0oLxIM3xnEUaJLSYX3OOLAh+aq15
1okyhPljNs6+Z2G3cEIkDhXakmteH/vwqfTdVe2ZnFYUr4WrxUx0EeomP1kWPQAtrEMskhajfMQM
n4aWvA1F8JR41haY3B7pC1ey8zC6ellkRK2nklBRtHQtMSYfRAVBptKxkqpjnJTrzq4PdklmeXK0
m4MvyMiZ2ucqgijJbEZ0+8DmFhXMN22FNBk6a1FXT/Yw0rcAU8ZTnSmNdxrXdYv+VX/yMcTlZXzy
Cygekf/wpX/VBfZM11+pWu5dkW+ydnqG/4C2Mt4gzt4qnKA2fZPX+CBFDm3XUaugDU/RgQZ3V5B2
3nywPkNNwFfImxwhOJnC146hc2rirSNSjjCNdVp+OUABBkr/wLl2lJWpr4HcuhbNe++vewj81vsA
69hnzaK49StkmX76KLqrnb43fHCmQ2/ubtz4c/A+MnCGOrRBbelB0Cmbi6lfe7i4pYPU2XpJjFfi
7KAafpSJxobyfaQwajo+KQtvP2J9Kq9iXMbjlxdhQv9XjwevM5Zs05Ber8fiUzXXCAqJU5BSfAua
AOEp8K29kZ4D/6nSb6S+4ROEyIwVB71ChCx30t5j9+o7zw3GhEZnXteZq9JHnOVcdd7Mug9X2MUJ
W1mRW0NkF31lnyxDtHEgwcFCWsBkWCwz6e7IDPP5Gw/TO96jpcKIiOyybHcK2ZVn/gX9K+1dz+gY
FAn4KNR77h+Q5d5l6UHdIx92Zq818RsgXuK9o5h/akmRCQ6oqhcaLbYEJ0jFxdCwq8+5jxWSD8Z2
D35UguektIsDH7gtFGu8a2/dDPlGUZ0cG+3bJ7crQOawIFmVr/s7L58s7dYkZzbQi1rtJ1GgjQXc
AYWQUf4isWDKWXCB6fgYtkn1TFweFeqw0mEIgmSV7gH2bmQ/W+MBPIk5W0Dj5aj6TUfKfH8LRpdI
Pw4mUIdojpctMa/BXK+B5c0de9U2yOhY5nvOWx7aq5m6ZU/8aCC1fbgpKBID7x/EYOmuEJBm9dUc
1lJ2605B0FpWk9ZkC+y+FiHRZfw17/n+HMBBtP5OP2ObjPwSTgYezpYssbfKY7e+iqcZAGVQuJ1b
Ap7B8AJU34VtHj03Fkgvlp/hnx44roNtaIh+cicaofChjkR8qeJg20UOwgb5a+EdzdTsqO3vXfCU
4v8o7X9mzKKWiACbAVnRi32QfgsXFqGqSSqOV6Hmk1SU7Zug2ZPahlqt20/c67k5okEnX4XiAlcs
mhPmOjXvLjYsvoms7I4CVFIuD+Y8VszNW0KCV2JhDM5fI+XhqynI5lCbjO+Mhf+8vltrWDGw6y3r
QhGyN7GQYF2KntsHwWhj/m1QcUTURT2PvNZ/NsWjSeOvPqm3iXnurXfXJN8nwuUmb5bRrrRxl8JL
LMnabfPfTuCPyf8EhEmPFCSQTDdKnCWLyGcH3K4cMbmZc3agDgYwXQXKZMHX815yVHoUXrijwjn2
nfnEoH5wAIwhexPPOTv5K5HrgBZwmgD51XjuRxMHxHvqAhJi1pUa5z7DiT39mMzWK3cu1Pnli+dU
1mA+gCgFBGnkKAShIA7pumVpMGH/yd65+IqmObbNALcvPAZz4ug8a5M/HUMrQsS4ejmDqfKz0noj
HP04AsAbzSVAVIRXT6B6Fpb53mTWU1267HaepPmiahbaLCmG5KW1/w0I+uoiPJfUpBFnh29iIgTs
NA4/tv2rl29x+0ulmCJKGgg5KAWRed4tCbnbyrlPenTyb3C0k2SLqYq7TUSCjfVLEtDoR1Th9ZeN
MKzEU8AGpMzuPVRDX/NWAIb93NmMNkJ/1BteeLbi7yQAZjC79MaTUz9l2nfJ9iCwthmVeEuNMawD
G5wA6ixHAoxP1qJ46jlfSwrElmq0e1RGfkC28zL111K7EUHxzmW/QOBBFYqRCPpGy98hfQszgaZm
jnfhm/HERzz63DhMacW9iT7Rqy0m00FL808R7l4znHPBz4Tl2mvYV0Tke/jMvnbdcAb7l3rsDd6F
dzExehiYuzXqWBDI+TSto5g22YUSQ360xSzGwO7mjdVtjAd0xwN6v4ExvVzEtB2lYqRIITBrLXv7
TWdWiC3XZRIyZtcOIbyX3zIXHZ8JHQCLWVUHeNNTjLPLxA25E1mbp/pnjemWkIan3H8pCWV0WWXq
/BnI+WqVbl1iVRCyMdbedxZfbrZpWwxDimkISVfj8AcYjUHwVyi7v6GtN5pm7K2ApcPIbARdeY3O
Hd31Ui9/h4AxvffplG8aNwpX+UGZJ4mI1MTum5n7wXh46SMN4Wy5TrMMuvaE4J09yKmdPnrjt3Zp
lObPgfgGSsFlNmLuL55rbuwaA1BMpFNqlutG+vxnxfzVr1PHuBZTerJaf1MO/boJ5KKUb5ZRvxPW
uSgnZ0sIGMU1KlKyy/QxfmctxopBrZHXb6xCXSfCaSyqIid+09V0cvqHEtO3X2PGagRsgN/EedTd
JxjBoxH80wLe2PDITlArn10NI6P1SuwwyBq1rjF/FSg0i4mQ68I+K/mW1mTOFc8BYwjN8/dxVq1N
YFsNCxARmZsGXmZM3Vn2OzUOD8ErYQkXVPxP4Mk1Sc8IDv5lDLG8tKHeDFdlcJDyb37S9fbRRe3K
HIu1smBWBcHS0LpVNcwRwhZfHqun3tyWFBDsoknQ4BWBSXzuyl2FUQANwxEFAKJRVB/gauMJT1H0
b2ILkWHpjN3g4qCVrGLgbdaLyYApmDevJKKjeHew2dU0dk2Tf0aVBv+CfRVMX/SI1B6NjQFAbqt5
iGAXMLXDAf8A3oQ8/vEaUAlKvxqx9gF9a6dF7PxsL7yNMp4laKS29T/AfNeJv4UjTD8HQRO+SlXr
u1nlCVbSo8yIJ0byvIi9qS62B5eXliozxy3eAtD9zRLZMbvQ/D03po1rfmbjXeAqJ7p2q7ufzI73
PZuVor0IrJspPX7GZ4J6WmOjrO3Yf+8l5FMjDN6nPHnTCI8PMp14OCpOLV+Ps04ofWm9Zz1CAcC6
OmwfdfFTYJVQ5bAfmqNDzh3dHyIo8gBK6Ew1LuKwkAxt7SMJe7tcNwBG2/sJ4kaWtfsUb0VWut9F
E2M+aV9kJdUmGeiwq3DiFii8J71Jd6gOMTszMZBt838FQlGf9MS0pRcv9E+xzDZOCnGArhB4Pwvi
AbUiqxiWxuSa8kmqs+w4YfXKwFE6Vb+iMG5ehSulB0dH61ud7BmRl2dctiHwA+VsM3KsELbhLqne
R7M49v1kcGK38a4TiSQqJ8c67eDCrXugwWzmr4gN15FTEtERXgLhMWmOftpsPLvFvEYjgE4XxUs0
ZIeoBM+UIaErxEU6ykGELP6SqQx3FYsio46PYVQg3g58mGP+S48RlJPDwWcU/gnU1CuvrzeBOR3I
uiG2wjuT8oukDA1cowJOeDkeo7aF1Fz7R6QZ36OL1c/wYlTqzU+iIQ8v4HbaRvEP0eZnY3OHuiPU
+bTqkPXRvPUslkOP0SDkGUQhU/dGZsYtrQkMzH1J91eusrA42nByVoqYToxuXDc5WUxFfmMRwDVd
aag+FQ6rgfu3KWClSU17IN8lbSlWtyAbmCrmSEmGiq7fyhhQ42SJdei+tXaNG6pLSQ244R7WVrke
vZQ6+9XGaK+tgq8N771BVWSSD5E4Noqk7Gya8n0EMElSoCKsa9y0nbMfZLcfNHUYhfgTtfqeIuNK
muU1s92jCRkxZTih+4TQ1v5H3ZE02LlHKbljTNEi9NevSa0eUS3vJsI1QM144GqBBDZBQ4N83a+i
synKF9Miv97k/fIIhOP5z2fkASOTkag92/4iWH7l99baHUowgUSsSq64RnHQMONH7xLS+Axp8ptL
Kvgqmlhf54VF7dWehpHpaOklO70noyYerTdPCyrGw8amxOyMqg+ci7ZKCVFeVKZxxPDzEcUxpldQ
r7yHROEVyiF8wj95IA8temOZj+j0c6fcClgGntfsOtf9IiuLoEETI3t1ALfsIUYn57bO3nRmnake
SfiA7q3RuTZMFk1a7rHOTzOEjZLzyhL0EBA5dNch1qmZNXkli0zR+e/KTtdFdK94qdGc1gi4+g+k
DK86Qdt64l0hsm1K6W4qAdkjmvmLJAaI7OCI4SFz5lszKwG4o9sEB4OtPn04qj1vnQctOI5kVf7f
w4HrjW24H5EJmCONVmYhPib2pOB9uaUthQSjbkpz1Zbelz+7+Qom0zA6m7WR5QekUuT5YJsZEexl
o3mMQlRU7IPJ+CjXgLShKSHciJrgL5dU3kbFhMr0zqEof4pRYdfxqHnwVeIj6/NbNLBAdOcup8q9
X9NIv0PECgj3P8ha3hO6fG4s5L4NE0ToT9/9mKn15HRXA2Kr7C5V622d2MWGY4IYzelFiOZtHAAU
ds9yGKy9abjZJi9s4tN8+i/Q+2aFCDhLPEzSEB4UEx2DZwPnr+sxAOEVQ5ptrDNJUInE34gGGbKW
/1FOLrgq5n5VqAMAGDe+BwZB2K+N471lYjoafJ8qpMNxmqzae8w9qGnBOAbZxLWeflrEaOvIMz3b
OnWaILaCWIyozdammf46evWHJwecwQS5KLJp4Jyy3uJLCoknqp6qtv7SvGhr1NkPUuF3JWjDuU++
4rrbyKnHiik/NUNcVThfKlk2N1rDmXHctZy4/UWuvbsd2XFdoF0GjwuqsPI/ry6fvBFl7sh8bqWV
uYBGNtznu4h/Nu0gNoHtvw0TmmhSdZDt3Q14kIA8x19YKvOgFuR0V0syafh0JhJ06O1Y9NdcH5vI
TNvVKDxj2caAtPueu1SaLvgq33lDR0oItGsVD6vCc9TodrAxk+HbybH4q9GCWZCzag4id2+ZtNyx
AleSG6HAK2jxR0dvbhz9i8TwRtqWCREoOdatszYYp+qFRJriFYjnAbvWaJUmziFGxJarnsoJ0p+L
FgSAuUFiicbb4PsdiSqYkIZxMElVMOAe4DoKYiAqTfdCKlGF4JlHy88oK+SccTQauLMj+mOrTWzY
z3G4I9pTLsauYxJYnNreV+swQhqRI6UCjuisJFPAQSv+aZUCdEnVp8TC1CeWTug4cJjg6VsGNof5
VDHUZiaRWOtcRD8osRCuM6CDtMVkYuEQUoCi7JAzj1Qa5s+EPb7vWciAuF0z/VC2FVTl3sZjsbak
j0gqS5FRUslRoh9olYkYEH4Tucjok6nf6HrMPFJvDe+3mSTdKtaS+FbgDFzrzn8UnVdT42gURH+R
qpTDq61gOWMbE15UwIByzvr1c/S2uzU7gFG4X9/u00Iy7zUEM7iiVQYhdjKn8albPU+AMLZy7SdN
06zwSFvoAjuPSg0OfMPzZbU8n/Ok/hZ1NnZmgbF7Monmi4ZguOJEamIum1uvDp3kjDQK7atBeEg6
VYAgDDrls0oK+TGVtNFXhRL/5pkmfzEN5NdoGgZPVDtI+z320yyCK9K2nC4VTC9RwofUKz0nch2J
ohA61ZUT2rC4Hf/iBZGtktfbd9RMnrQKEHeJW3xIkvFI9O6Qm3Vy0YsWMo3EQyJuKxQIVkTEukE9
BlaKxJyFFt8S27tuEDW2wZLuyAQoz2IR/2gBDIgqVVZILlXfgiEEgPlozbQy3t+pDrUMf1NJrLvP
v4pUULZFlpOstcbOmwpZPfTB1G9Ng3lSjiN2a+0wFJ/qgi23UAQDNhCGpHmkTbJMMOkrEr8FkyL0
7TTp3Q3ORPlVq0p4DAx9hTJKAIeJMvm9quHm1hKa4OKgBvInDk9JoXxgUG693HtizwMiCgnPk5YR
jAC9UFMfy1RcBC1GRY+lA2HUV8BQ207tSDZwUh2hqMhjfV9M6Uj5rUpDJi1E8QTvpOFEWqYmH3qf
uVE+vGVpzUleEEDSBoeKypIWDF1Le7DKc9CeG+u9TSAtCCxx1/wMb6kFEFtyjqXA6+YVeFChAi6R
BbAGBlMuT35BgD5sko9uBSxMo91J5r0mGCK180fBR2yPK6UJOz5BQTLySsQjhFflJqmkrZShjuhL
dpHi4S0QoIT3SbwfZNo1Q/onQDkanMfAROZgb/uB+FOjsBRQKp7obO5eTHlyZam8BJMCRAnzLbsm
3W9L8Y1sCqNLxJFO6ZbjoNXYmTVkg0Kc9ynfymRoRzko9q0efrNLndmW5dewU9i8lwQoG2aescgJ
3tTqbqEiKsuFu4a9udAFOiFGmCNlAfBrqZyoUh+WMPhzMr8is3uBwfJPNWx6iWFoDCg/hvatGPmO
UMu10bOfNlXoTaC5Po31I9USWBUY1VTdH1r6zpqKho9sHyvtQ+kSP83qg1ISgExYrgkiTt8o7V5y
2mVHdBUtRlE3oYBhXFgG49QlGLC77Ffvco6Hy26aOo9HOZ749EWtBaerx11fZ/diJGcFOaECBWYt
bDyxQWaIZTkS1tayjEenqN3GIrXBxiZiZZOwmAEAKmuQWFNtGNxFY7mniQmwo1hr/HBKTiFwJoYo
+Fj0E6AI83Mjnxh2QXw+LeYjtmHSAio8WHKZg5herJa9NWlIyDYibow4qIjMJiPxXGgEva77KX+A
mlDLqYgTqtgeaX1EIEiTz6Svv5Nuvg+jtQBTL5hwY+TvCUqgo5BVTgNlZTGq9T7XRQRCi3OyJYAN
pgSHmiEEGzXViz0PsE9jgg5aI6Rso5ZJOJUZDRc5+OxyPdnXlQCNvLJYcIbIr6qhAuEO6MupF7Sf
oX9rOr4jHFS8keYxs1F2f/reFOxGVw0f4DkRD1IGHFyRKcUUSDOPqi8y+fSgwLPQcMiaVg+UxiTx
pAzitMKrH1M8ngylmbZaGeOqqiINLEbF3mOVxlHkUHs+G52iGE3nqMfbONM6t5v02yxR2GPVgWsO
jYzkqtOzZlwXusvSWgPMzaFHzgjRynSA4KSLQ9mPZ/OiDdOOFqV9v4j7Js8J5BVrP/Z8MOPsd1L7
ZWt0WMD5zzR0UA7GRmzHwuilxkzHGmx8J/qxUxrxpClMh2XV+4lWORIFQOAUMsASMOYbzeB5FFKK
jGGsN+ZvQZ9f2nk6YtyJ8Eyg8LXILGwHsTQP0fghySmG7OTc8FNe61BLzhpclyqiBUcZfYluULba
ytqbJ5vsCCphO2jqq1Lz+RhtVdliLkHE5wDUjvFPnSK9gp13wjy6IXFpaNbMh0ucXNOG92w3siUY
M611FgZy5FfUuSTCKBRoGPqShmfR2GCfGbVHMufPXukgc/FAbiRrTxXDbzrQStmS8wxavmKS/BZS
9kEK4ty00mGpGbfiOscwN5P06+WOHGUyO2XTU8CRrWdwnx6Mm8GzZXWvwJiA9+JBgdDXRe0/vtq7
lpt3pUPQIAWuidavwlqMxq1tH+Gu1KyzPNHfI3X8gpCseegbkjcP5SWeWj8VhQNgGXFvTfOvqmi7
njUxXYr0KrSiM7aJ1xhkwGYh89pViRUyyOeIwwT7f80lvnep/EhhHHZa5GMdtYne4zFL/hDqcPoa
jyild0ugAgbjwqkNp09p6gOm4OhF1jCs6bA8+5pYuQS4NywUtvTdbpBLgjzl0YLGwkGCj4f7OOxA
UumGLw+CBx7li/KfjxS3L2FxKGUBtAdlGkhdQS9csCwZsvYtyu1buZIDa3ZzFCx+gBH3lqxyJ8Ni
L18B61nCr0al0IPFAjjxzw5XxWKIvtVDZlO7wSMK0SD3RnyrwIm7QoH6jM7FCNajLTeMQTukWNhd
Fh7TIhjOCTN50In7osFIUdcE43C0BNd8mWvku0TfEYNBQCdRBSQlgFq8WqxwOSEQc49u9Vp8NWgo
yVlI6BAWhiL1hlxAOtbUi25omhNa4a/IBIlu73Xd2gcVHXO12U2EeETsq6Gl31fJQ1vE3zmUCDCm
f139q8fRYYj7WzVlV3ECaySZ+Hr5lFwRf624ZB9abHkFnlemRey68HIjMLsxNKrfiMLQAfFIrvHH
jLVfspKwdCCpC7NTZroFXt6KdIw685wXi8cg4hct1F1Fv+XSpk89CR6LrgXAFqwztxCAaroFsb6q
kXjJ0KzZaSqXOhc51XJMz5Do4qb9op52hVI4IyeBMcs/SgN7tgIYgevtmvXavp7Uj7ClgGNBgMzm
mA5RNvpF9SXMrYFoLsBksfZlooDNDaJjVLLiUFM3TRiP2ZwigOO7Ezat+luAx9TwFFYPoce9CxZg
IKgpqZ9DNt7raL4XwnTjlMtFUWoPrTbdRpWfRkLxmECWYuTd3PS6vUyKIwzETrqge5V77dGayj5Q
5zWrSVWM4qCz/5g8/RQRqrpKky6RNMPCbhWKky9lsydSwWBScoY5C+9062emSoYFRnTJ66lKrZOQ
tfuq1WxiUvsIWkud93tAS8eJM9yEL7BbK+fTmb/VorCSBnP8KnOMT409AAh4ulVYzJsST9fQ2i0a
h1Cj0k9Wz0NvElo7YxMjSpBvChx6ugA8tpT8MGDNXZu2ZgY3naYXZ47xomdaZeuYKUZJO0oJk/DM
uybOl53K/dBRGzdlxlOOAFgtuMvpOwKyZRMfssnacF7TtnpYfxAn3PLS9Qatva1FsEb4m6RvRNlJ
GrXbXvuSUNL5UJwAB7oU8hiW0XUxljdGZY+VCKolHN60tnsZ2L6JBBUKKDNlOYFl4hSBDr3vEcVN
MNljPHKNZcT1KAKgQKTzxwQJfRR/yPa5IbzO3Ap5TBW7oSodWUK3ma4xzqwAnWeBCbQAAG+EFUOt
e1aDBb8Jwa/jYmjoGkCvnsy4dgpD/EVa4thK3oqAr7CPZdh0Uxr/kuR7q/VCpVdPFpw+zT7aXAid
Mo2fQUKgdYoQbJGL0ZhGNtSGYt3EsgX1S5h0qmEjR7QgWcX4NRZFdM3pUhWSmvfDTLEDuUe8pYRQ
p2ah3MD6qo1m14qTUyzzR26y5mr5K1hI8X2OmUwIOahPUSL6QibfhgrKwTiXeGKZdhSD93YpYMeI
aqG+kc+G9oDgTTFlGEWf85DCRM+RkuHT2MpaUV0J+DeFksRSkCC2RAWNKZUqvEhacC2zxSPcdVHJ
+2zAVhjEvfCYplBqhamYjkMMbqbEa5fFTbED+uRbFvwtWsuVFgOqIFYdZx5AjLj9K7P08l73JaIN
2wb29FSQSJSG9NJw3bmSwIJoIN1sS1kf7zmL/+UR3omgL0KvHVNhh86Ia8/IfpJheEHqY2ZMUaJr
RRzoO4p1DNpDtwszsFtLMDAx5ikFg4PmV7h87JKQ+Ubn2trICrtrIi81snFlMm4g4dcpzU8jMQRG
45Zheh0psLdFFP2k3Y4pVyHRo1R+Lp4EDq/5s6tPoeItRkDAmtVj/kpX/abmFFIy4I89G/aVcXue
ETCZKVdQUY8hfU7+atbwIGICKI5B89NEBzBeBHV/euqr2hokF+9s7QYHDKDA1WpfFExTdNTZJhGv
TvpOibqO001uXyKwfgg+le4b7R4AzjC/UUVWVReauziDziT9ss9pdEE9Liq7rFOk8Q6s6Fi8VCKG
6fdUdrLoZxBOOCNqsL1US5jVOWxehWz9p50wvlIhpknA0RuuJoIjb4CysoqR1zga5B2yMOJniSo7
E3FiwlKrL+WdRRbuCDHDHG0LdKRAboRaGDLwY3hylOiaKAggqAkE2hUJV81mfpkPpFNSnuevdECq
s5+DY4VKou3o5wgzr2ZT2LiD7vDJ975WYsd16uY4RrvkH/9jRwfT7C1kFvVtVb2y85/XYDyZ2Z1W
URTudsYhEfchaVxjNx5jkh0WZ4Ft/geuE6SgxuFIsNvIhvvLoDvQfQqiRiuPhu5nxFITj5oSdg1R
8bG2CgjEHZLT2FB//mC8TCjps/7pyUPrsSCf9Q5Se3yGt6SyeWftRDNQdlcvChUUTKYYYjSbSY5F
NrwOmeb2K2AyEPd9fA2BRCzfLZ2ErCJkN8NAI9vUFpEi4sc3Gua5I2RdA06CPN10qu9SNDKOQK11
meNvSfVQs/tiowxOlE90Azu1fkqaz+6p3qXoEokv1K+PVzZW06uebbnNecE0OwG/fMxr6xjhMmNj
lDsLIbcJvoMLkTbX3ic6ALDroBY0OUjVN7haWXqsl1N3VQg7wH2p31KeGcNvqt/JSW+7itS50uD3
YWvDF3309Wde3CT9IhrstOOfqcc5V52ChEevbcQ4WBgfnWKyFwHBbqvNDm1OErtDsnLxDTzVm16e
1J8RiiIGahlXwrYmEw0CbuZI+FaQ1o7Ahm/TN9ZNS2jnt1H0xOpnfpKm4pWQ5zj+WEgRQUfKsrtH
99ZYNMYCjN6o//qTzmus3OKU0riu/WLYsU4BlSIONr89KLkky9kiKHjzXO5G8a8FT0qcarJbg7Ql
PSEunDHSnQuYRsynVCqDtyHD2vD2cTjXt4UrYF21px/rvSQQweFZPWEMAoeMbmv9My7cI8Pveh8+
FUgieNA8zLSStelvAW6WT1ZMNVRVwomdjX+faL9lesoV6jLQGjFgL82v09UTP6d31tPxbOMIAFx2
T7/r1Nd/izdyXmZ+Sc7rm53nIO4U/kpq6Gh6/2tfoa6ruOctu/iLaFbmVUDB6oNfFhastrOrJ5bg
vt2TEGOLdqfMHS1rNHgxcznvRxxeTwGbymIj9SeR0+HCw25iYLUE7OsKlEB+W3h9MLJwi1zIeAkw
+3Hrjk4ChnkkHIkX7xB9UTai66C/bBoNmLPV2c3uAqrFG7gZUEqUMreCjYpJYWMduqi7aK/Q5/DU
oG1tTVb/INheosCOjw2BTfHABS+0X3G055jcRED2t9GR5WHpqPj6gWGX+5qu6PpzfpmGnRZTCuKs
rPZ+yzocwy+XB6OSKOwi+udVrOsczw+4YhhcEjCVTE2weLBYwNpaNnghP62PMHLXHgTAIClNxTZM
qPYG3B5LxQzxysGbvWK0c2ew7Nzhilseasm9zVWG3kmKxu1kmxy9LrpztNVpNCpIULyhjyhvwmtX
8iPsYYJpBs5I6oGZIY7A4MGFnDMLwdcT20s7HuX0RZu96gcOKJG2EmYTjuVyL1NVoGMjxU2zyY7D
+pXl6kgZaQX7CszRxgRNvV4ewvigiYTtADd9eJi+Vdrngy2OaC0hHoQvaSMccSvhohwSu/gp5IP6
CZ8sTXeZ7kpcPdGWaDk2xvi7Xuzlnb8dzN9EeDF2uh/0GmB7zSs+tFbzS9NdMO1/03SYTdsFEshe
q3eWesZvhHrAV0y5WOZ1+GakR0Q86u1OPYJnrhjd34p3olXEIvHxqryReNXUR4aNNcLS+tFwUTuu
DoXuF9WbBuqA6+8YQqeOcw6opumYL8aDG0VTzqBNaZXHdj1+GsK/Ek9sx+OFN/cREF6uEiJbsci4
DFj5JZqDtGZc+z/2Q4DUsZGo2d8o+xLx+Cb4g6jiaf2LgIl2Hb/OFQe2hhwBibK3vN4ZH/SAORQT
5mth62ag8048KfVD4hYWOXtdlepqvinYddnHSY4Y8c7D1vVS4K6mSobLKl9hxsiSXj96wYUmu7Wp
ptx14GpwewcYIrn0X8Rgp0M7jDkEfbTmx6wf82kv5Ptac6rsOHNY1LAfcU1/SSRDjT2fT/LJmoxk
E9EkUGjUQLN9qtH0/0kkYjgCxRRNlq5A3VulXkO8qFzplXjT6HmbboXiT5IT9Zt83iPlnON4F6Pt
K+qXxONSG656cpjjs8Cbq5u/W4Ua+v7RmQpy0lpo4NCXYwSOktJhdShO437tjrgryk8Nu0XYaux9
SIHmG+kdsTF/iq9MEDq3JxzlU/iXEsOCjN7tuRiqP3AvVXhS/yGJFQiC5PRXmsFGJEzAtIVK9ari
h/pHs1E9umq0R2SlW4Ks7boO4rw+sx/ZVMj7ud3cxjfrT4CZ3l5CyzXuwbmlE7c6xm9l60K2KlnE
Xi3zHCobtcdxuuEiIMDRAWdpD1XnFfXL4kNUT1VfXi5pbivZK8lDsbsNsGOeaeC3JlekB81NqQiy
usJhoIYKAxPoy9wJv9G2Zp/YX8EQ+9rPrvSU9IPOFiE5rMcseReXzx6WMoiQf/ECAmNbEJiYXSpi
Fi4vzav7U9rv2TiY2qmQjmVzaD8IhalYxuAUsGcIwaxvQQN08rMcP0XzjsE/6vYzQ2/3Kb8vAa+n
9C5b+0rjRHRIei7R+wBLJno2w7N953vRqh8Daoj4l18HdX10A0Vj0z02jsar3MW8nG5Ib6LAstRb
XkPtRCwUwb9j9SE/SqKFF9yoDEjGF4kX5csIbgZNOBeN/jrhrer3wPzkxpePS2YnHbyLEwhY4V+W
8U3/tobL5bGC9wQickySobwXlxMkio0in9W1JXi5TeDNqzc1fskxBZnQ4PdDelJ4wHb8CPlXaV5i
87U5z/BoeNQoTFl8b3zXPUEVdpAzoBwqBMfv4Lde9C1mQFU7Ftmh7vxKaDbS01xPFejLx8L4YQXI
m4UGySk5mvLRUPckDuOyxBYO13ffDCeJhwMH/RTgZ3PpWdYXLooxGvxsuhjT5d4FfhxzyegfZf0+
6fuJwpDEofkUqyIYCEV+kEfKeBsN+PgkyIVeMb0W0Za5Cb5ENdirH0F+mKxq42cIQMCwLWxaQAZm
N4LKoP4juU0pAMtO3k5kJJp0N3wN1pmJmYgUnvaRoO2CDxHejI1/NMflaxEJuOgxIWNbUq+ldpBB
W2IUR6sI25+qy3exvC+xxc/L8B4R7ZMTfwoP1kL8Cu29ey9RRuZLgiet/2LjjP7asE5xSRivbDZp
n8g7jJ5kWWJFvkpNt6msbfUkL8y8jO+TVQjY8E/D+AbYPXDM6vYa2opY8xxIT9p6BqFq4l7gqlP+
GfK5qjD92xn/kVFFPjKCt6xzyq82uqqQ+qmqMOZ9hj0FIwGC9tN6Gsa2wTJa8pLexXcurIHkLYwc
3i4yBcfM7vHw2YXfrDWBHelni2Fwse6G9JiqM2ko7dcgg0ggyudpNSzA4MSj+sdituQMCDGc0BCr
dW4lnbNjl3vZrU5ceMekDtjz8qKRYq/gDsc2O93rwgOTxTwmrY5rd+JZJiA1C1Bs/kC1jgtf4Uqp
rcFL7qc0XsgjyyQVuqNE4QTtOfJxpnFjTfF4S/UkTk1tB4YshkPtJM3MZfIXs61seEwrMJjC90L4
W0QXJD+tvdSslA+mBTm5SMlZDfgJqFhBQJwuU/gDaITqgFZ69tbNCo46wz6Wdc7YRkLp7UMm7hsA
2QzKVzF6UnfPU/HVqFOnlaRtWz2YAxXjUM9nWNopBmZp/l5FsiSG5w1Ea60SpR28RJ28sdtUGk5R
B0obFMgHwXtJNGd2YtFWJDePbeZC4ZX+rQ2z6+oWCEeGNJZ13vwxJA8eUGoE1HHGFMdV0m/K4JQH
n7SqYraxDDtrz4MCyojt2fvIG5drD7aTxmgGSqU+Cep+/pEb+GCHVNhPzBzUrYY2AAjzziFi6c4T
70lsD9pdVbYxH7D4TayVMuG5eZnSXUmcKJQg49hVbovAxx/0d5nTm4ikLErHVrYZzcP4huIyhO+i
dKa5Y1AulCi0Esfc4hOdCvkavA6GfER9vSfYK2Y7fKCbHi3Wad+QkOTWIpQEfLaw0z4Gccog3l9E
ur4x7COJtnZVvE1om2WDnKpEDKYzU/hpineqRGENntKl+2vpDMyHU7ViEe+st+94Os5Vc52EnVE9
pLynXInCpNEbR7ZJfeWmxUcT7RqmFlpjPWnoNiNY29XHPFKfLiwgLCpMHTz0C8XY1twqtVFvi7o7
ZhQYmu1DA8BlNV+ytfC+gMqeH1oMH7inixc1+CyC+KJIxS6UFLtCnzShs290s36ZE1q653uqfhma
aa9LaLEScJ1kJ70jT77GlbEEmQ3BwH9aQPh8XofJm94dRgl8pXRVCUjGRE7BlHZA+cisLGT+w4JE
mvQ0mv4vBN6WzRdV+qqnM3XBRse5YPGFIfczxh6Lda51LvtdaBDTpCFnlO1KJO4ci39CtHCXBT9Z
3ntUsjsW/XJyld6q+VIp8HcDgx6nEqOiZCODbXTlTa/Vi9qPjxlc5KZNmm8961kbzy/EXLnmOWpX
fY/ht2EBJdb5vyGq/LSIMg7f2lsSp5SYRRmnByp9JV3/FEPtCc6J42j6nDDT47hRvbaS/QWuzGBi
h44CnuZgjLrmmJlrhj56ssWkgGkkSDvL6ociiFehDNx+6tKD2k/iVulLVBCktrqqfsR+ufQ9sBvL
pB5qHBXZZWknP3tojFnS4fGniIhlQBHRhzwwQr7MZrtbW4ID5kjyLOkmxfqUydEBCN1VGAdXwMyu
NTk8kdYb8VSEyPVid+i5irVvPDEUcUMYYFP1M0anXKy47VKHSFPNWxLGVJ27cwMfeF9AkSUiQgg4
a4rNhNie5ekuXo3lR73b8+4CJOIEuJZn8SUy7OA7lMRjv5p0YSGwvEU+bf1KpRrxQu2KJCFjwoBY
tiPdTnP3lUyas8BjkGEY2U3x1bNZITuoXQvxLIx3Y3jVhY9RuGSCV6S00bywu6/1S2QessHp8UGt
bJwdh42qfF3maznflsSNk8pe2kcb+Cl29AkMef5F3ROmpb1MYIy+T9hy5S3lHFjqg19KFvx61quY
GGhRYpEipNeY41gqutBOMKW9t8jaE82th5w1q3ZRtEOh+tzHPVPx+oN5E1smJQa1f5+te9PfsmTY
Feq9QUabPKV29fnQml9t97YIDsiZWOCXewDmHYtOYopgGX4J0zMQ7KIeAfd3PGr4wbFyiT8WLl/T
F2GR8dpsR2Bk7jJsLf7dUo4BfatG4uu1neP1hA7t1l/09N1ZYUYbSpo/6z/QL7fqnR0Q8Gj9VFee
MHrqC0ZLBBgfDtCffhL300XfjzdN3HBu/0ySLb3rLsHqaV8+YS9mfufGb/OLdq986YiOeAWqZfcf
zE3cx/oH7TzvwaM8kE0wt/U3zkB7Bk9Bd6WdHsDIfqcn1jt3WD1v1L174gGIuFP+4SmymVmwVlzG
p6FsZQbgLV6i9i9qnYjhjq6lnL5Uu/xDO0HXXQgtbrFLfEL9pOTSusUnST3lIAqSw/CtI/u55k/y
pZwI9m1Hu7jlNh0KjrFOi5AEXzpHOfV2fK1u2ed44JzoEhlwknvwSHfKAbPUvn+SfBEuJornvj6h
Bb+q/2pbmcmK8FJcbumRS8LGcGubG2Sh43ySjqDytnQVxRsa5BGKPZVqqelQfMcAeB7oy+aDDQ5o
eQSJ8Dv/bmzesnfhavxr3qn87HzxF84xj0dtS/jeJ/Fz13ZoSG/JC7E4ItTnzgYs6FbVntmLqJ6x
o/RrDu58mwxKwRdj7yFH2sAReVUvYCRbV3th/KNDpQD5D6fuJ3wYn2xBtwTzX6O7abfFhTqjfe4D
g/sLH/Hszu+y23jcZG55Ev3KgRKeVw/ETSTa4FJfx+PomhuTkUJ3rf34bzqhcUMu5bngdafyI8YP
j8vwMEYOpWMFb9qN7pZ72rxt7tB+W53rK0GLqw45o95irPSNA3UmmtMchTszGb/WcptupfOKlvjh
09ZW+TW4m++85o/dyfypzgtgKFpINrTc2dZrcpbYQKIfbAL2MY52okjyInyiKmgUwtHC8oJIie6y
Zo6PDYxtB9EZcAfek4WPyiMN6XRHxcadGdnEFreW27/mu4W6Z694q23kRlKz5ZGaUp1Twnl+LszV
iKKM4HZ7jm908DgMl8/6R0f8cFHQ3uho/Fney53ojU70of/NX+22PrGKYOtVHYSncAod/XO6sJ60
58/YiXfRD0xfb7ExnbmM5tK+9vVDdioPNWGhDR/IHtbW3jiXu/w5+JnNy9djmOIn3dLW43HcQppL
vrlHz5Th2MnLktiYteVdyCv6GD4kp8HbuaVN28eEzHad7crvxAfuZP/6G/2XjoxAWn8t79MReBZL
y0/T/jEviofhc7e60JzFsV6Up+yulTC4h+548hE5NjXH1C2xRtXXbpFvvuDyW95ZfMN7e1felXt4
5jKtbwTiwekqu5j2yx00S8VVbOnAvYFpdZ+cU79xpo1mYxLAfOQWbnSH8LWjwtKJ7OiPiYvdIpu8
veCFj/yRPflCN3Fv8mDS3MzVrrPX7uodd/OpejeOhY/cceo+rH88zFERZ2NLtbVb/UOAt5v75Ff3
fGs+QgegBhRpDNCc2F5Nn3L6v7WxYBs7lkOfWrxhdHMRiwgKedzCEF/PzaW+xU5gMykyZWNlxAjR
2+PPeLWcYWc4YGn+lTsCUu/VgwsLDbnfTFcJme6Y+emZmJCrfYNKOiAn7gIfoxS27A3Kp+70Trju
Z3dtvU134xqT9hfiNVzHEtnt0yQ7gsPnxCIUu9979tlsrsVdo4fTDj1mDerhkAirK/GX8RjtdI4/
/wilJHSX2lzPvOmZVNkRfRr8cXAmkaMWh8ova3dVrfbDWzucjOFJsxgKL2J78EDriPfTIf4tPTLZ
n+GJ9C5Q5BvDs2mLF2R5jlr8wY/suzuovmFsmkOw47eFrHsSXpCHOTjTf4ETnd3CdtxlO7517Vce
XVlmsU3wGOfXi8jh5ZsArxE7E5/HmbXHGXgmH/p9ceNd7QlOhQzJsH/Q/cCn9CL06A3jtQKupd1B
H1r2JNnbZyp7vByMd16nnNgmMCD4vTSb3V3/2nOjCQ4mKFl11L24J1NPMwa2LR5DtNgRKA7RYP3h
oN241opD6Ev4u1x8GyKwJM53CEl/fJzQJsLIgda0L5zhV0AtHnYjMrG0zTxU49WvZM92bk81Ytkm
cuBpfXORb3mxbYZva5shZH+VDxP68356tldjT3tibGF92aY3pXUqv+EQjIlom8NC1U+64dBdfiEJ
j2WXR578wDG/gw4N2Ls+rRIgbw/Ww+q2a20oIREXL+KtI98VCkI2LODcZYdnOX1FVkYYZVb2wi8e
igje7+W5uk739lOn/ILfkunI/BlhoyLqnGQ/OArEiTCwfxdv0iG5j8jG25H7QebW9wlUfHDE7oct
oX3rr//HoZG0u4xs2+1wJyG/27wYWto8PA6+MZYaIvg+3iGvVnaG5E6Jk3naWpZw5iHHJbNvXoYz
rwz0Q1+2u0+OS9yp0726WuwtvjSJJdhGZqLov8ZsMzu4ULNr/lT3YejibEiwaBISfkbrF71RKZWr
e3CjHF/R1jbFpaT24DS+llucc6+BstHOxSW66Nf2NT+xc2OtmL+y78L+MtUez1NkPvEaH43M5tx3
626TE25RriJP9dBtPrCv+PURVzBJIE908f9o9rzLrwVL5q3lc4m70JDxk7rQqodpW3mTl4q2+NYf
yFnO69C0odGEieA12/d++RheOOo+el6HVIvy4ntKzhtvmtviVkflErE3ciUem8tuZHbcplwWC8sV
mTr5TfXPegPIEkT7GVvWS34zQDnRrJ7a7QsveSg/F2TATcfQMVMOvY0RWcIt514PzXQ58nRGG/ph
WNsKO3Cp65cpea+UJ+qo11e3gtLwynzjIOrwyBM87oe95pk/sLuOa4kLWb3HdDb/kT/DtzVDazwa
t+ibh4PmqPQKbdIDWGq7O2QuuBR8NEy5n3ALXWXP8Us2mTkg9LF8v1ZebqtYkXdcCMsr0gBkHpiC
bM4oGXnEPoVJO87SsU0sk+fxwWJa2ZaKgyKQo6EDD9lYNIFt6oPoESpweRNGnnDtXsm841PDQEGw
AbSgxEZ9A6ReegvXkYNHmU+CeSfRYXwK8J1vUp58VLrlr1B3NqPN3997cGpegP9/zeurs7mQ4zxA
F8ITyYwB0WzDRQihi8/InXY8QHJ6YtamW84NbFcRo4IfWm5wTkqS3/6L34vFU78B/Qg8FJbsO0Ay
XLGcbEMx/uYv4sxfy/o9PbD/Nah/NRx0TIOJHY2+OVi9E2FAEdka2MPkTcYR4RpI78Bb9S2LfKj8
bBFZOMU9Zjs74YH0OrI62TVn1OKu8CgLnt8X6Lis4XN7+JP+Su7nB6ZE2CmQCAg6VDx5OZBt11wA
FdqUKEXXBVWbW0Nie7T28vbpljaiG328+jtjZ50cqUimc6OnJvUF+z+vo+ErYP4m3f4OVDmu9hOL
eDL2hnInpa9StAr30zDfxdaPMUhHnOeVjMk633NBNwhrc1Due3JFigR5Mec1KdPRZU5+06BTsb/S
KmODel7cIuuENlKOaNVEOFigABnSJmlLF6sWnsfiFowe/5rF30Pxg09+pmKz+JMipsnSJipUyaf/
HJ3HcuPIFkS/CBEACnZLB3onUW6DECV1wXv/9XMwm7dSz5NIoOqazJO2gYduwT8dEcaW4g0eJRbV
Y5Rcw/pcD+dwvOXTB7OdZZJtQ+VfbCIyW4N3VTpYyIrnlFxQ7NmQhLPIKd/dGrc5uwiTmGtC1kxn
Y7LR1sbiZ2raRweJIK1ffAbDhkRokMAJ0VIvhrJVkr3ZKv9mhUvpji9ysGCUaYsURlnHChGdGuNU
4yNIcEFMV52aqN72Fe0WXp3m3LEQJBzIy9XqUyUsb+HGQ4CnJrEYXmEQET06R9ONfkbV3udq8eWK
8muaGNhVbopeCeVhqpGZjfnoEKj1XqiNp89jUxQyUicrYHTIXXXIIh+Zn9Yujqq6m0x0EohMXKU4
ixqI4hij01Rb8avacL/sQSgb8Kd3kEnLetA9OFK8pGGrnAnMFP8SwU9HSXHO4I6m5fCrqEASlRA3
QeB/OEX9nqmELyvNo/OJZa1NzKSBnkM60SBRpN0xIi20IC0pFChcTbNCrxha33bKyjd3ei9H4bUY
jAno09hw0TmoHESfrluoLX4Q2N9WxVZMHeN2RZZZtio768UnVAOUScedgHvMbCjJWlwgI5ZMozaf
Sl/PE1AN0SfRQmF/TfjsMfETYdrvVVW5RRa3FO64bTti3KqmEcWJz3Xs+NF+Quc65A4Blc4tNpJn
qjMN8WPx1ZEPqUTNzSzGwwSqyIokwz/TRwhqjQNSSc6AHM/bOQms4uBYAWi8rib6OmRt5br7mAg1
v3KeEV5fjQCVQev+DNG/x1oHzVllmBspLwD5927NZCYFADPjfgYkRvP71yG3liyfJHqPZCrhNjLH
Dr5qE8PwBES4UbXdYP4r+Jjq8F8n4chzoSvtjJxg5m++5E1CZq7kjGougcGNmQPhTLhweagiNmNx
YzJ7uY4m/bulLRJd7PrwS0iykcpi27kdpM3Plryx0HyqhMQ0g7vtBxNhK3gGiF/hRJPBrlOqV6F8
pQ5XYaPsVXg9ce0ii/QxvZf4BH4jhzEBloiRTUdcs9kqZ44sdjKTrxIn/Kg7wLQc3kvYJ6bN65F7
6LAXAR2KwjioaPM1NkYoLxZtI7v8JrmPrCcRRqL0ZwLMFAcZmAsG20BjaVfTqouI3LPlMom3lvwr
Eo7wSOEULl/icaDkOaelsx2nQ65tNLbfhYoSiZlBsYvwZKjsjqX/XnGk6GxRIrYnSsoMy/wGSvQo
/RlA5wK488t/won4ECa8B3peekXZXuwYikwZinyJhPmjTCK2Is6Fs+1UD+O2GpVTTww91rfomCrl
RVjKqtGbQ1TXS80MXvQB0SiXpSTdLE2Dj9HU31BFIp0Y3gut/cI+zNFNbZE4702Jgzv7P1SKbQN3
AOPuW2KQW9yDYABLe8iwSNWZSuI0/unhEI8QEZ2dT03igx/0W5Oi6JBVZ2jCRvY6QQx3u2RjQP9E
TWTJ35GeSJlPCTSnSeB+2075bfMCtvaPxCZkQn8gtO8cGpC2qGyQLRK3ddJ83v8uJqCPAjIoz0l5
LfkFEvOlIggTxT9NMQBbw7zinEobhCustGPlc8BXBA4V+8zOivkO2UtPxnTtZp4uhNuJ4pggb0aw
WCRJcVkUgb20FdKeu5KIPKZiOR1ypG1LG0WKtZUW9j3Ii2Z2qvDj0XNk7Ru4uE1eCCg9O5/mxhe/
fuoeLEQHqnXSaEQS1m1TS4LxT5LjKeYUyN9mGlJF2xYP3VKiP4yHlhOY6rw6q4j0QuKzNe0z4mpt
Ku7elFGbO89t5aMQ87V4BwukRGJVpl+C1QCVWProamgVtLiMBq2OjetF7dBSlKSoUz93n2aA5bt5
qGwNbNKqW5UnNtiRbsMuEXTnZaTLyI49XZtgFM3rqwesRFNBqMynxj2noEjWxD5ldZVYb1GMRIOz
Je7/dAt8snmZF7MFatM5gRy7ML2uLJlMJAxXmtcYi4hCcavY7ZcONlTp06XQKCQSGNTsO4aXLNgn
Q/6qEbfou/o26hEW5HwtgnUJ/v99Dp+qjr41poeMwvTgRwWca0e3npJhMDv09ieFGRTkBWbhO0FX
Z+fVpYbAOMgMAxwYSBaNQ34duwiv0FOfPA1ZnCI/QwG0sDk7DdyK9gSnda2WsMWcj2SQK4wJ4DJM
3ruRgVVcTtieyS9TscUZpQJ+gKFqMe9M/G7dVKSJdtOutLlxWCa2L2lUXfsRHSqGkEIGX45B+aRY
77rR4lkrEFeY4SmmfuxaHS8cfqkz0XacRgrcwFnWL/GXxaum11jyZz0UHl0e84KGB6sy2twwOuSD
sy/i/k3T3U/QAV6YOtPCTbFN5ykjlQD5WBa+xUYG7Qw7JthulpKYPLZR7MNe/ih74htMm0DkYJsU
4xEkx4uRjT9tWDwNU+y0jLMZNvcCpuPBLjp11bvNa2XjXMPKZsjyPYirZ+/TTupmuFGpL3MAJg3d
wtR/xageZiZrRsIEOQkkNahZvTbJRywYH4HtQMRRXYEKkE/76qIMwrR7byBjFQET16gOkeIeCQlD
AjNbgizghpqArflDB1QJeroqBEgPrQjT7LmbMt7epxn8q4RxiljvFjjm3cHE9UoZBmO/KT4B0iJN
K1eAC+iLVz2XCGdWxkPkRyQLbG1SjBLnZwJJpYrXIUEs2nBa0XGU6D7wPjZ3gw9QbsZmj1wDdwex
wCRdNO2mcG5T+2KJe+j/BcRwcaEBz2TZamLO3zGvBfc7SIz+CLNAAmpsdFj37Q3eyzlfG8DaPnY9
AuR95EeMvaJLiRvY/FBdtEcegL5FTQU3UNKiFp0uMDj4TMFo+V1G1cXSIHqdnHNkXCQTZyomfYAb
fRnZI03uO0wiX4AlIhx5jpXvh9dcAiZIXeqPZTuC/rySskaVsuoKZMn72j9mrkfSAh6KnF0jWtvh
NePQzVhHGvv0w0r3YO774hi7cGiXAdf/9Kys36nYZ4BY6eo3JeNDFBI6w+NvtAVNsKdjsfW3Acag
uVTKjWFeYnYC7BMszwAm44Cz4s2yLE/h75Ry5YjfELo+GlPNY2lotOQexOu4PfriSND32tYPZv4g
imDR5AQLuAdDea+Mezxi8t9qDeFFB0Cyff1PZ4ibpYQ6onwJLJSvcJMyHh8WLrCoXG7jZoKdFs9A
WneuVn2+G3OpDYdO+cJ0ObOXx03Ph8iBOaLFNfst4qOJurKk6GFFF7A64BAvfkqEmnSUE11CvqWR
qWGqJX66yvKLxuogPobBVqd5Ssk3JXwRbzfGmu8acGHF3NVtMdwaK4KLVxjGFn11rhNjScvETlkZ
/vqA0t8/hxJP8lyRIL4h2tbiWYDLMWzktE711xQa66Hm16BQp7cDh7JAnyd2KA15ptuRN4+RX71W
hnNvHuz+oJoznhQkMlVN+iZ26r/oC7SJf0MFbARobuCE7Yx9cJo+QtRBZ+w8box76oynYzzD7dGZ
UKOqQAZZbuNpC3DH2uKiKumhGcGn8JWY/fLx8Gsb3nRFahx7iBzbPWJsSkt75fxL99k7pg6iRVHx
QQCI1l1x75/mKraQyK3tettob/w+aIAQm3I66FQRX3inndAj2goLgyOxJizq3wzRy4pO1vL4EQZp
Dh8jk1fwmdOuhl6GbxqPEKlPi8r1/GKZKmvcDETWnRKSA/CI18vxU17bs/ZTXZxfsOwskh/hiW9H
ueWIDbML4W0361/RQppm/hv8IWAiaOqIJhNxxHQB69Hs0pvgmvWwHblrzRs+4N+aK+2qwaxkRnFE
8s1IeJyQzH+x856q3czXy5IvRbmkzspI10W7Nk2PsNQJET+Z9P96QgjUzyze6/oxySkDF7a6n6lV
lMuL4aTjY1u67GuIBU5hzXmszuVqQkLAPIWh8Rep2sUnosFGWZOmjELIXczygWEFEF1TvlPCCcGL
lwuiniS4yA2HrEy3xAjCG99zms4A0v3sbD9XcB1Rl67zj0BZh/Exk6fG3FTxPso8RblW6oV4c4YR
MSeT7yHVgvrVsPuFnvE2fM4VCiu7ZAeiT6cnUSkcCbo+Y65G25mTcOB4zpcw74JD8ayOqFMIQAUp
uHa3JE5TUEaESnjWv0B6vCcsUCDYsowIruYLEclySeCDp33Mwu8f9j/OX/fUjsquWDFDSnBaM0Rn
oCQ/4kv4z7/Rc9X/qPYdtPgGuRVLUjBzj4E3ZA6+6j5a1H8IN+nUiPfDKGjtxL55CsK0ofhFG19b
pgKBLscI+hIFBNdP+8aJGe9NVgzPkvKFjPX7RA0drwAd7arP8o/b0WR8/wy+idL0EFXdgkcKof9f
sA1u5ab+bdUFkl5Y6lf17l8A0ULEPaOeYEhXfo5bsXOQ762Jb1Rv0TYjeHfJb2Ov011IWYxdTK5p
jcxbv8se3bdzIGuMibiL0mOBEJBzhdAZkquHp3Wpd/KEw4DS1SENj//8WeNzO7Goc+/i6jyCmVrI
PkC7xRhKl3IrtvwDFDDlPDQlg5GoUIpZGjFPv4gPCG9vTFb4f5+O2na6I7Bz3vPX6pT+9VxdnokR
guk9bNEf2HyP7NCsafG2OIyJD35KFm4ZJPZ+0az5KL6Gh/SUk3bqn5a7ir74RrUX9xWet5Xv4AIc
eVX9a72hrggPxPPdqEKC7+ZOP+Vay/Z9YP7KkTA9EraeI+aetbH1EZKKQ/ywuVtp3HkAeBaNk7Ef
aNUwUeBcXlNyJxygK97R7gclGnMG8jTgD/osN7cGiQZ759qHR3NaEoO4Sfb21d+2rK/KffVaXNIT
f/uBjUHNwYHO9cLTGUHOyBeYcDhF0aOi6r4Qe74Ln8EbJthZeup/sszRUX7vx2N4YYWgLINDPa3q
H1BikPtPzbf1VBCCcl18kug0bYsnI2VkXKLaaF723X/gLg6QGJfr/Fb9zpDmvYvbDNvJdZhNgQsE
2OEpIeMMSrZ/Cn6LjX1uLs5ViQFeLdmG1eOGRFYeeebmgAEne6WEr4IqjVnVb/+MObg4apm3E13x
CNDqL1qybYnE9lGyedhpNNg3ixAwrbNndsq01WLMWHgUqmJcyfyOHqvIXtP5wWHEsSjGexPTJm4h
VKxIwCVBqRyPUGnC3lkIpv7gybDgt9ot6ZYV3pqAKKxOIKv2XHeLwDd271bnFdVPH27YUMhyo6JA
eBB7vQgMjuJ97DzS4g9ynV8M+CaAam1Q7EyOBzBm1YU/0GqjcmP2fN3Jivjz2b3GJIZFbrwycSe1
Zyv462a1CuTSLzntjOAyE4E7BTHdrJv2rPpkEvCdoSiltGJ87r6q3YvQHhDYjfTkJ16bfGgZZwSH
YXCq4WxDkOt2qXUJcQm03JpDdS/biHJkpTG0ZkK2MFpzPbQqoybcauyC2N+MBtLif9B7PbssV7ix
h5wtVEfpyCi3iK+4ZSWLPV0jqqjFSIdChDVgcveVgmroZNjv0B+QcJ4U91610bkl0k9rHpp4BTkX
MxvNMsYfzCYaXB2CrkzxA3Qa607+AGbJhoOt1qtU9KuctIq+Ql080mWLEj+CVizbP9oyO/FGurnK
M0us3Luw8YgfGt6JFODOlVRrqLkx5qyZaodPJ0cM9uFoW6WGgb7Wx3XFIHPOMeAdsL5V8zXDyOx7
LZV4fTWiLZKpROVGT1/aW/eMrS2F+KCuQ1ZYbN2aAQof6UYsIuTJLw8ul7FTHXPtpk1ITVn4zcA1
PHiW4PTMgbEj1w5ZeYEkJ6c1GDn6Mv93IvkhMNJVzx+KXZyzksUUKeDEPO/T+lNASjeTVRFOa9Dw
XuPQh9vZVnXJcyKLM0G/0BRPWe0L5rbtWTGuAiIEMt8qW/k/s+/iZ0w3zPZ+8KMCM+e2Nnd0hb7m
1V/DET8QxG+Mckgz8hRNidfc3FcE9j6zs3li4glE1eFK2VUblUSWN1bXvHDlP+WDeIXsluHNgmDg
vFClJl+uteKlH1lW0TBeET1ituEXj3YBjx3T3D9ecbY5LwOZow96FUAqzCaxLZELMxu1FvJUH5Nb
u48eEkceZdyBWgoZWLlrvHbLiDEUBGqDGd/VIy5giA4oKuy34R37SbpT7oKBOF6fh9RX7pfEknib
9+XbwqMKH87q1lwZN7yHnbLgSgNjga/Ss/b5wdizaMG2sG5NTyXY5txu/I/OQ6c5AJt6kQdWXYgU
MypInA2zzpe9wUQhkB1YQYGC3Mu3/B29UvwscPtYcjH8oSLA6K+tAPTQZfgLBkZxuFRv6RGRWf3D
3i79NNiMXJu3zktOc24ZkjVGNM6CtDR/jUoMgW7LNuHgnJufDr7n2Vkbnq5uUXXXuH4XyaOuN1wb
xD3VXPvfpYfRHoPQhVkz69IKN/q4LK7oanYFl8sbZ9zEs34jUROMU4QO3bPWUEAReHEl7ettdoST
UD95HmzPeLF+0tNskIQE1yLc0J+0f5GxcU9Ztu4/GAU0C+smPklnuPPcbzjRww7TFZ6HeZ2Dfm+f
M1dZ66fOC1HcLSS6W/jpq/4Dzj2SYM8/OPkqOSrH6HU8yXbFk5Wvm2HpPyj5bwXoiktz9jfyCiuS
RnJXnx2YG8vyxTjF3P/P4hyieV6GN9aD8dHckyGHwRLf4qUD4vBJ2gcUog2rKmVbsplf6P/YhpM9
uPNXiG9u0VVrDt2LSoD9sj1iRlQe8en/D+FTp7Om9Jjeh11wafEYrpt98MMoivW5cUu2IyPwZb2f
eoCnyxrrBqOS+Er12TxM4oXASVPyPCJxANkB8VoUmBS81mG1vAke+Dijv+6WnJMt+lzGBJDFSl7D
bryJ3Lw2BsF/jHoCSkMTKmBeOmdnmrwYc3iElyGUnxY8m740jiqKBN/RPBEPj9I4hf6tLpRNOP9w
ybbRpD8M/Y1Oz2Hn8VGBV+VIhOQCZCHKPad90wFCjvlOx8rdQeNoKB2HjgVqJyn0oeL2ojo7uv3m
yGTjF0gpYtpZ6Gj5Jgm4WBfVtaSFApY1Lz8tZ10wekTHEex7/JTQdvEU2lrCRuDTigjy4KGLNpWK
2PYY8mD06x4yHZqi9CPIt9I8t4mNJ4EDkraqJnRk1d5tx9ONW4Q4K0g3Ha3fhA/AvdBExuk6pDsy
ud5WYyY3cfGWV4x+i31V71WF5ugADUrUu6Bdq/UD+32hL03mc3BRFB6nYuWUCv54AMzbONxjGehN
Jtl31QDXQCbFpUsuTkFkSXcOyv2gMqjYjxYmPRDYS/2BwJqqe5auakuAHRXAenpH45AOu3yGp91C
dF2IGIGZ+wPtkr1TbA8c47rw93PwSy1RFHtIqwEOEOk6sgKg12VGW2fsChDn4qJegqxIfC+bNhjq
NwSMQu38gBjhJhuKSBopjHwMHnQKJJfwzCMSZyOeXS3TnIPNNt5xz/UEVXlhym+p3TD1lCxb05TQ
jINBAe96AxMHhDZMSfrqmURHReAJxF4lyhum/QKcQ98/YhR0hFHE1iZUty7xrk5E1sHWBoG7aV3G
QZpAXSpi/bd1R5IimlXoAPrNAsOL54wDtgmQ0BXEMSm1e16eyM9YtkisfZe1zpAK9ishAa7zytcI
firNMle+prOegW8bgjPQSos/1Ci/w6TRyTWtm5+2n4pnpYDSl4p0fxNiB56un1e7vuetiHo3vuZ6
TVhGbDxkNYa7riWW2rYl+AKr9lHLsuwdo+IvGkcDU3tnAoMyJMjpkcrcNiUpYKVhYvQq0vyDiBzf
UwcSwKp8LLE1wQidI8LdTUAUw0s9sIAMi0r7HdK2Is+3JbhOo0BsVaPb6LJEAhNi4UpilYg5u3Ve
m2bEcJ+DEtHKsLkOac55lyqtZJ7ZEAmh6bpxtNNe9ovQRl0NVtzddWUOBH/KAwjzLkIbYdN++QPP
gtkIcmpDdZzYxnP8t/qkvKWpNk+3ckhuDAFtrNdJG3zEUZeSr9jXb01UqfSMo+1sBAFta7tPnEtU
minkpMTGNm6AiK9t5yusE24Z2yjUXZiSZBhYIYO8ItOIgnXMmlo0yeLIOTRtzozMzPVLZTUIlgAc
M6ZlWsU96jBk0ofwFvluck0EISGWJpR8KeHdsfWqjS1R5WwAWomleSDJpw/h0Q+Rlr2oacfkoGcg
J1s8tM2MjtTjZtwVbgDFyRwfgJKHkEutA1CRpvlrO4Q2DZlGLzXGjDaIOygPQSNUfqk2yz/0JAZ/
a8Y1PnlhdKgFs/GeawUKfxVkMIPqLPtRJI8k4oIh4D+gztSlwVTq0ssN136Gw5hcZd/guhkLSNB6
FFOTFKpLdT3a0UtjJbRZhSDeA4iHWn5VpjKbIg17W0OVd3OVKkErXIqGRNCf8D84T+Im5dwtyx6H
o9/uQKE4ONVZQ73VslQYPCbA8nSnxew74XNME8s6jVkdPiZJ/GMyxL++2v+MJctTaTTihTQopvNV
Hq1E3t5F0OmHyXdaBT9lUaYrUnJ6tOURp0UWWzPFj1TUz8xgvTZppPVWUQOYYVD4WykPo1zdjrpW
1vuQQIIjZElOqygCm0r7E48MEPQ8WTuOw1VqCIZ/Qc2eCq6hflXMwr9lecG8r5zK8R7wJK9rtSEl
tMGJ7E+AkdjXAhzsWS2Con7nu2Mjo4K03iUKkBOmx2JDZqm/qp0sugaF65MImoB/ykZJvF73LA02
KvADWbvmbrMp4gnVFyibgcizVzWEHhv7EOJ5/CsgK3NSoVmr526sw0slgTnYee8ycY+J9NCtjHTo
kamDrMV0KvMxmWO0ic0h0fGowEXGFObOHvR+iA+dyjfvjpZ49rWWPTVfkhevWUzdMKSQzFsWs57a
TZItYUNcj1aHbLlVCIZTOSiuBLLLs60m/amPbG2fwsDHXIoJzwjr3lP8skaPyesmTKffFxa5cLXl
dAdRKe2ZiL3m1alFjm4l1O2D6/YtuvsRTyEcLJQv1Kq+TsgakzsTUA0IKZLfgNYJv9AZBhr+x6gB
TVIHjQGETU+t2bFD4pg1/wwZSU9UCvAUeLFvGhl/S70HB0FGEiO13iVZMRwFMkqCOKpdzVoegG6U
3N0mHF6gx9Uul2PLA1QhICnynIKhjWarThHou47ccFR7ZFfbep3fmyKXZ3VCO+OzGV4NbNDu3ACa
17Vg32H3ki7Sdtqu00N0V+BojX1ihf1Gxp1xyorB+B4MHfmma+Or7ie5ztKxf0bVyFOdB77N3Lrq
kOEJh7ozt6d7J6bqZLUjRNkxQyMVmzFtVattnaZ2HGQa6EDMsk7PZZIDLh8l/IYimY1mfYplVVOq
5JT2AxMm3JTgZIBGRtu0RKo39fAdQ8MgMqFQoYeFhvxM85Ex6qB/BEPir2OCvNajOqJi8Tvsu0kQ
lpiEEc53woCU0cGLaKoaDp/U5Z6jk0FiNkJbWpSNjHFFTxEcKKWjSHSBWPj6HCUYFwKNYeBe80Ap
aFvCtL+XpkS51hucnE1C1GMfE2PGJUEhWDGy7UbfQWIX5CGsbxIbQC0WjOvKRLmIorPY2ZODLuIG
GQIKknGQyV/VhHm8AbLVbwMrhfmRk+NmFnlwU1QLTa9Fcpxt+AOtTgP7hStEgr4acuMdptGMpbEc
pkFNVAxrvQvi02AFLqqahFXv4BbWgSq3wOycJxdqGLaXNWnCnW6yD7FiWGiyM1lExr3OQod6qb2O
mprYEOTr2nODutnUiYprMIUMkHbEPC5hu0McsEd2lQsATnR5Sgz2pgsiWmWov6ijYwVpTVhZSAR9
vfR6gfW2rQB9IW3IARMwjYnQWR39SiJd66X0+rgrvLKCzEuIgMIpNSL30wdWqG7MWykTLEZ9MeE9
R8ISMmpLneDkQHRep73AGtDJ+ph1LZbxvC6OELB5NSfSeMk179XvJPfv8Lfih/Bt44fw9uYD6Huw
UxU4/YFJ/S0pCTxfQ3tUqi3/VjgsDV0zwMGfEIiAhw++9EKrAcItYtKqgkWV6yXE1jZ4VFFmYnwJ
+vKgVW7wpvvyX48Oai7N8CcmCT9duqzPZNh/NoY5Kp4tejp1iwXKSKpPgmPfYkwm5TNqw2wjoyj0
NNJmNpHtMCGOKshcutq5D6KZ3H0lqi/HbNwj6aJya3RBdzSsEB9W67IsYSJiSf8RlpPD2MVxSSBt
hIOZbUjRFnS9pq+0oZqVjq7LJ503Y3cURdT96jXv6rLUEmJsBvQgf4isorVb2F9RYJartu9Bp6md
STfN8XIW4eTmWx8WEk7AmDzKpmPro4JLigIcXQ0NhrFC7cVFR+3BglDHo9i2RXr0J1FvjCJXr3kO
e47lXph4uksM5SQh8CZOwsIzHUieWPqVpntRwNJTrwNnx4jNNgh50xBvSjPpdvVgYqIpkJTnUdpe
BjRIC6sgKZLHu78BG9Zvpd60ni2zaG93PaOMqKcVqYLpURRFyouRRj3mrX5EFo6ws80bcmDdOCQf
I/LXqmG6awvaONA/XTn6LjCSLPKDbW3azjXKWIhBv8o3A1DpDd/9vEGImy/NGlrgGNLcTiGDEt0x
e7Y4mXKYDJgV1pjzwY+W9UMYVf5mJDl8rGww/hlRKc5EdKUeqp3kqx6YCCWG7E5c0Lqn1QCtnCTu
VkVfpXu3rxNvqvvm1UpGRMfB0CxNMKjonAb3pNpavE+NOj5oBUtVu+0Z25BKXlN8D9MmkDqUYuyZ
71aPT88nnm7J49G9TFr/XZq9WGVKZjzTLIr3ljC1vVnNbY7B3wUmzn4qJvPAUneQik6WLonUduu1
rEhcKnVAM5UCHkPERrnqTd0ie6acWwGd+Gl0jcsoVzQwYr1/4fhAhBKhUcbuihoiIoVxiGLloQ7C
RbtWJ+9dTMxgrDnKYdDj7DZBBFySYvEiEcUcGjUI1kLEchuPtnJQiXDd1KNOS10mlvHeukHwQbTr
8JogUvMUx7GfQTiSEy5df8srCZdWFHxV3YAKtxnScesWo/8H01G7WNW85HazFpBQGe8dZLGb0e5s
JuwF3T5jgdesMskO1EXPykFvDZ7kchi4Vtjkj1nEhR4UnfF0ZWRdssnkNQ/YjZPnSeeLpVG5uHlV
E9uUwgCcUgfJKmowVZloHi1or+BQavY8qgwSFo1VpdwzEzA/UozYXtcuk0B0NP1haPUR9K05oyfF
gJYCv7Jrls0hKNGlRmbo7y2lfhuDsTj1Mhxo++3JhrUddLssAaEWBOArVc3oN7DcdVIsE8qosc9+
KNr2aCuJuMu2lWyvrS96r6tCUOltOTg3Es1GOBTZb5dVyrq3J+c3zhLpqaBFD1XQa3tmJi+WryR3
pTWHbZfktMEaN/otbNz02Udxw6TURVNV0LCWTHGbvypoAgS7tsMkvs7Dj8qOYC/QCH9ztgAfUf3s
7NOFvfPoTCubrxSTg9GjLDNm24yRdntCKItjRGLAqqFJ+RBJbh+GPGSVT2E/IuotwBi5Iz7VopvX
Io42j/Zaqif2HpZ1Lc0yeg1ouVqexY3ZhAHOZ81/9SN8EYrhG2Tv6sVl0hR9N7SpPBuFy7oqUisg
RipEj0FOB3/SmGcR2gmmI0rfHUOdTPaf6nAPmnz4sBzaFEtMudeXON9aYwaqjEJjzmbI98mySMDp
iFoHhc0qrlBYj4UaMkhfZ9JW1sYG8BrGJMfStpWRExqmqcGf9EOSwsIaDJComn987YJmC2pVWQnW
f3abMHspYxzvLkPokjiLZeCYpKdahkSIlpUfRq3E20idDEK4JddlYU4/ipaNr3XJijQTBRBzM59u
mQW3H59105kIVFVAMsPUsQ61cqBdml+PL0mq2/uidfUrF+dZL8zhnxOn/smBmctsfFTR8FK2iLFl
9T/ECMM31AbJhuEWkaKhhlEe7Xhy5xmrEchPf0OC2AuQL0bViSwQfQowSSCfPeahO94tJ2UFqWYB
qTfAOrrWt09+Fxof6dBnh6jXgpOtdto2ygtkmlE6hxNQGZgrZyS5tSejfm23dnVQRcsh0KD6FDl/
YWWO1aczlBGw1llCbPo+DmUByJcTmbHBCAOEib/i2PpP17fyFcq19e42pntpGwnEZ5ZsZ3VXvlFk
mV5ddjj4XNt0CSEy8odwjPCsCkRabSAhlWZBtemrNtiUsTptXWFipoHNW+QrpStAMDlRkn84fV0g
P8rEN+c5A5ey0HdljDekTDBXAJdgrNxoXLjofzF/G3h2g8n4zWgEl2NCUmA09NauGn1celn1E8vc
WbVDCY5QNv1TMQgnjSNqfI5faGk1ACG/cHiq3YnNp4U4qW5YPOvFSH1tJwdw1e6fpQbmQ3H19uA7
VYXBBSoGeV+kXPItw8KxmKypmiKOiStTDK/JAKFjpoQC9W5Yegki2IrG/YliUxwYQdg7ch0wtjou
yRn1pXODl9Ts/kRY/aqTxqNBTltRxT00PXQzU44q1GVpasXSSxt1mdvtZqi4H+2EKEkw1wu1k3jG
xIZKfZnAvBpE/J5ONgt7lbQ4KJSEqSLx4GzaOOr0StoDhUQ1HK1qBJFTtLdMab9zF6VLbm1sibNw
CsQtT1qocz21BWVUue76iACsvo7XFksajbmaUftni0j5Oo5fTUIBlqJBNzRm/qUJsx9fR9TKg9ia
04tO2I2lcZgpDkQadZ/AKuYrHI5KMB5BK0CpM7aEi619DBxmheDTVKgEnZ1jkbYe4cXU9Y1mlzt8
C6++DHeNy3Cs0N5bC9/p5O6U84BUUSrhtkf1QrFD3ANiCd3xQkU7xVP7H0fnsd2qskXRL2IMQgFV
XeVgyZZtOXUYto8vGYocvv5NXud27kmWoGqHtebi6hkeeh+pZ8PKYcqIZ0+RS01uSxPEiiuCiBj0
T4HOn6scy+LE6o0Vm2CZrHlHnc65ta04FGZ1NjLcgn7NaF1B9kQ24e95pbEMgTwhZ+jqjRzvTmSf
TT3fU+GiKUzWgef+oE7c09Ss1dy+lEuLJtla+dhJomnXIfoVGNiY2OyYI3TffiTXsICPjL6oYBdd
SDA8trgGnKx9zKPuRBP4Yjn1n+eGTynCAjPDQj5mz/YchrhLA+yhAiuu+hqiBndBgseoBYpqmY/z
skBTf060oPGqY5f1YI2ektbZk9WIZ5nx6s4GWRVG3d5AxaThFyPrtZl99zBInd47eSOJSOJOPk9k
PoGRbLBsGF57MVHkKW8++g47TbI6+lfGFTA1BG+A2oxoJuYPy31vzB+vIIoIieIJSo2RP7RyC+kC
ZuahI329nw8efUXvbzGPsOQi+xK7iMWkIR//xvpfDVPNv2XFHWCkoc6S4AaCjaMQ2qiQXzVqIoGO
qa2cz4hlsVkoSCjzKmuBRhKoaabzXpEjm5tfsSQs89NOmEB7tzmHLLYxzUMbbskvWnnZNwU0KrFH
bb3arAcSJtDZFkuVbT6XBHlQu5J+p39LsKbxb6W/vZkLYnxMNAYLg9dWW4g24AP/pDabq16zNU4O
s5l/2pBFKeK3XR0g+xb7BNldiLeXsTc1CaFsa3dgMqBYWI35f0bcbtmUmiE8S9TjjGlOyu0erACJ
IGvj8jMiNT2GWcZWdXguAaNQ/VjvHPSrmHBePWqKZ9YAgOpGl2yh6se2hkuNZ34MURUODCJnf++h
6mbgldhIzYbF0VZ1hzinBl42HGhcRXiNRrBvP8C/99hwNhYIxj5AlbHcZ9lCpf6W6DYCg5W0EI9J
9OsPeItQPsjHBW2xRAG0w8KNh4VPtRUW385snwowICHbW1kGeztPnb3ZVWzA1Y6SBEV0eOBUyjmI
GGA2dfE3V+I6xeB+8BNdQr5O1+uOMeRhTw7fMayFILE3gcFyE5md38WsV2NiRXmH/QDLAVleEUOM
lGuIcTXtc8c1F4CIE6Q7qICxAQIZTLHjhIvHdk+5Ko6+PVwVJfwwO5vcRAHud9T4+fThYMcapWRS
bV+INfycLfuiYnlWJo7YZu6PnRp2bcTQYOJ32+FXriz+Dan7SWf8NC+IP25SBEpMuzsE+2sKdGcr
tSfOIdnwcJPkGxnv6NbcFuQO5TNmcPEZNaCJ0kzQkMwclFZlYAdlowEmdtaYLbNgPpNbvMyK6baj
ddDilJUFWOvYu9i+5Kr07FdhLepQr0dQxf3Yu46/MqagRmjmnr22YXnt1tchI0Yw7OWq76m5cpEf
WumzZa5qxJSEGSzRQxx7IxC1OAMBIqsZeq/3PZnJQdKwFA4G6Mi9GWO419PAFoq5UTw6i1foXmEl
lAPHa+S7DGYjBbOT7inoZXQMiwpCensLSphvdfvRD6Bwx3R6K3zn4uj2FJAqSPMJf98J2obbw91y
Mv2WVvKoQvnUTtFzp5pz7xI0xUzk0AAKjlt2cKbjPNmJcUxUuo1o1qkYDq5RXZk1PDg+kqqYpGbS
N/2yQtqpMWDqIPwJYKoOkH5MJ/nMRP4a9s5bQrDGaizavWfqg9NiVwrGgyfiB1LbNszWNh7JI6Yo
PgfKC57T8kkAKZwwHOgUP5FXZAdSjY9+D+iWOmq93F2V329SZ7r0PepyDEItzw73iUJwmkqQgFxK
qg92DvduxsYzWdQsto8miTxKxibkJ2evY4i7udQvUVViGjG9IzuAg+SxWhn9/CPnkk/LeS1t5uIB
od9m6BRMYl1miMHGHslIoe3ljXZy/Q+tDgJrJ9yxe9mRpPk6d/pEY36btYTAhyhZMNL2cGUmoIQ9
230ZTe8hdXGGWERGanUlgXjv9MmxT6Bg1eVD4yIk0NE+zwHKUWHQXx29vDg2KRE7BbyZZl4Sfhdi
QBOw6KrvkWIcO6GmqWaGx9r+6mP/QuW3Y3D2zUx6nTn2LxXUwWume5CFB6VYcTIB2jZZ9uNwfLlO
tVGBdaojdAkBi5gGfDt1fQlg16kX4G7X/kmVvrhg+MbARPY937TNL5Rc80RpkrRebgdinU6pAL2p
mCJyq+lHornQiI7pTRblbzyRDWj09YuFho1GKNr0k7NQOctDl0UfhovTJTHVyXYR+RHePRKRtWok
pXZmbqkIt9QqZ8MYjllIYnDBk5KS80bH/20bBCiRc3ckRpCaxyKtPa1uhOdQEJnoBWBos1Y7Wn74
kw0Yq/ChcZfl5aYM839ZMl/pUO+53z3rJsB/bUApG3BC+DF654gBRaZJRCM07hCl1ko3T2rC8BoO
sIMccZsp6LVbQmvgIHPsD9ea/puL4ilLUfiSinEok2IEO1n/2P2yVZqcEwm6J9nUdzcJxEXXkD8E
27915DIRqTuGqGEQ6f3AScIHMm1Tk+/IYZiEsY9BQtMl9JH12VbjpY3FpnSQlfiTfaimmKpEyj8S
vDJCrzj8WZAh7cCR0cQk+dXWo9ua/XaY3WsaJXS27M/HpfV1zU+l4ESpEAZz6HK9kUM5rELHh+1Y
ni0/Y/+nh9uYMzA3Y+PUVSV6DwuoUYiwVELVbhL2vjWmgURAtw9yY69mDuSqtLc29B9yii4xAwpO
nyZ8ppexfoa548ps+HGLlEWqDzcFnlEaxj2TL/2Y9d5r4pt7LKksHfrhmwnf42gpPGKhEW1ofbi7
Y92uCzN5x9a7tmLIVcSfT6Haur7+8Xj9vNDekcH6kSDtEubwLPH+rCNnzHaaERDY06G9eAr/fYJh
2m350xKfwQsmDXb0kld1Hs/SRD4qquXrnNzLYCzW5gHrVgTKYUjG9zoxjU3uxU9jBqgqjS60H78i
jz8sMaXrvkQPXFHpp4JAGv5P7yS/uV38Nza1YgTc/7ayeXJcfAiEwvF5CUnGg6agXeDc9vDYB+Jg
TLjAyaMEu4SKluIa5sFcvzA5uEzNYKxynxHQggAtpgF3zDzfXMdE6N9+d9prD8y0LH5D/5hlaD7S
yWG7Ph2CAdCaYNIVhOgTdXcdR25xYcWfBbRFw0CzIaoLD+xjmFpvZVpBzraNqxXOFp3OfCFnsfgx
WsRqJDYc2RdtwLftSmSZdS0RnHjzubcxZTaumgHg9ft0NE+tbZ0tLIkmoGCa7lfHAFoVcITbNXrw
uJQ9DuD8JzfCHz4w1KgoOWs1PxhGdgjwkTYejklKmclN96aBOTWvpz8mUlvHnXcilha39DKKHROm
PYbAJiTSG6XvqcLyks3eP1JKH5tSHPsI/JMXUQll/mLmnnAMlBJoAr0zWBFAJGnU2RtjZL1YW8m3
tmiJDcuUj2pmNME+FLdB+h30GpBbI16ITz/78OnWNRVOOg57n9gDZsiwVacFW243b66PrHMW/b0g
YqZuFr5/5eLFcDAyME5d+x5+9176uzk2+wtvvb8JJWq0pIm2SY1Do4awClIxs4Z463oIjpu5qc9l
0RwF28KqCwDgpMY5t8Fmuir/ywLvyWB6u29F8Jkg7iHZ+SmY27uxHEXl1L6TgXyUiDh44h5ZMHAU
qPgNwyawDlPFNyIlfjG2wVvC1t70iOPzlqzRFKYIeYnlTKROrm5jpE5BPXyItvipFy97S+9a6ObM
8v9phqgKvW18MDPnFFOqupptt62x/pjXIM1+2Macm5b5Ts3cAu5gFIP2a4J6EyNgTkv8m/X0yGG2
+PAtSMYiu4Uc4CsPw5kVhg+mWqyEFSIfbd9rJV/USIIZQQE2yry5RVSpDY21oUVUWh5U057rynxP
Bvc3a+KjEcCMnJL3LIf4Iw0O6Nz+NbFNaWyWrXSvBsmqrIQP7TCcgmw8+J33hXN8W5fGl/aa8tFr
/RSFTht+NBaYZgua6yrxl5UyrKmRmIu02+atBU+RaM3ERk0N3UN5jNSrQuyYPqFvbDtcjFjZol79
eH39z1BiIgKPf7tXAWSnJWVNhSwOUoBYG64D7JHxeyfREMtZbBt22X5WvWrl3il9oMi0Q4M0a4QH
lKGpI6lg5ZBPKFRxlnl3ZltkrSLiSiEEPJe1d5Xe/JjViBeHPPzNURXWowkhDgwnritNWYD0gbYH
RxAb17PCNGvl4d1FHWhKHIeJ/SEFNXwWLaYai8mVQp89MP9KXGNTJcQSkScQew6bpPo56eDbE+mX
t5zgCRZJ/MnWd4g7M0tCNK9y7XRkz9TyWrr5N3FJX6Xl7xk1/orBB9kov4rEuk5zt50pYmKNHktG
V+kCLq31zTGquxO+pdIGYoptSVo/cQfZfeJ268qXljw435x8orbGg9m0J1MNZ42OrwRYGBBdbQjn
WObVzcsW3xh2TIHteh6ZIvTVc2xMN4XApybOADXJlgSWdQJaZkKX1KtmY9PL1Tw4kRPvaEv3TNt4
UaOrberPNnMfiB7dz3g2Qy0IlzPOdTO9M1798EecYik9LY0gagyDeLEhujilwLCSQZ+J/atJKGJA
NE1D56/Dej2PWBKN6pbUo4NI1Dimdfo9xcFv47ACjmOQE55aJV37NoPNzovy0PcUwVZPS1xojEHV
cDYc60LfhyOkVzcczMN6wJSb15p1rysICzRf0iX/ogwfutG+ZIN5EjGaXBMuWRQeB6p01hqvQY+/
vEAYso4xMPRN82RxZuR2dJ9wPo0mZYlaNu2eyXnpYT0xLZ84kBoXjgUIqFlMdJpt1pE10RaFED8f
T/doTdWO4OZ4r2DpF1kK4xqjj6PTt4QZjulSEY48KMiM8DkOGZGmrR/xMSTRM2uZ5Ji1TrN3Wnkx
XRhYlZdVHwn/egcb1EBS2dnroPhNJoYKPYfHOeGfGVWo7V1MMbrnRErHQqDopvFXlvvHDRGfMgG2
v4hJeXfaY6cRBRPOmTGkMJbP3Hih3yNZIjT7U+uLVW3rh9mpsGSiPILd64ZkT6hyWwuTniZi7vN/
SZEQxYvf4sfOLH32LerINkm/DeJxxNjjAvNh+/gOONyGvsElKTvlnqq74qVv6NfEM8o8RmAd8qpu
wpTFdPAo4uTTQRsRxymADawXAWQZjLA05Jpyam6my2TUewJ9UEFwpSjutXFov7puuJN9cojo59J+
OHoMJIbJCV5iPztk8/Q3VgPuQ8mcJWkVY58SCWjbImtfdPXmdB+lXTNS9t4tGYHN6MMHVDlXtxid
a+WzrU+wLLMct0AoTQBP5tBACJzckxo5Zl7Zp6zCwCQtfJyT/9WV7tXx+0M8lQ8ZphQp0wcuXfj2
CSiWGIZLGM3/okTlawK+3OswgtDjHTiRLR9vswL3XqGMQzhCHWzd7ME2gerYRXadkVKBddiHJnte
hoqrUjD0YuLXeNmXaElgbqR1GjP3mXv+0YsZYhaoBHZGrYxTIjMihhWMxdbK31j26WMkvCdSkWx2
8DjehW4vCZE9hFHuu3T+jND/cBBjbrBru9koB7NYNqpx5xrGWpke2Ka2BnjvPet62iwB98JR8Gwa
a+tU+Ns189NodK95K96V1d0Vpt2Q1cEuRlbZoGwkU/tMsUdR2FNq1bU4RD6yab+L4G1bKNghrWIu
n/AW0EbXNQm3XU5fWJIRps2zVEX1hfRlY7k4rsh2Xtutzp5Yl3h7OB7HAPOwjwNoUtWNG+OLeu1z
tEJqAPVS8Kul4efHSskeLwnraItoTM52VqIu/3FYdOM4isl6csJbVoZIHQ0td5HONF5kNGy9ZGLs
jWa5Zl9AnTY9N2k7nKvYq3a1Xb+nDr6u1Ihw4iB5J3n6r6LHABdEplCZZkTqFuQ7DTTOQaWJXY0J
vmKbyWYeYTKgZMxG2Q5d7dZsUAN0QJx9/6WqqDnTvnQPUaPeag+HWqTQjMBMODqTua365C9t2LE0
4QA4OL+JjC0CpQ82Cfys2n5JkIfRI1QbXcGQEU7PYahxDHsTL3DeJHzSyEZv4RDwRxM6Ofv1TabE
4CTpcXb6uzQxg1WZ/V23aCnSYofgEI+tMO5+6r+XYN26nLwMWbZ329VHOCPTRtTDydbNkqqeZ8BP
2mLjOfriq+6p7NjWjB4O9TSlFK9r93VMh1fphqQ2ZV4EV9R6kB6zLN824UL6nt7ks/zKZ869qeTw
7hv5EpveS2Eke4NtQxwy66A9pXcbpkPhSzTaA2rdsQs+ONC2EXN2vBhkEtf8pIhW2ltmWo/R0F89
Zl9ESTkPXWe2hCzl45kWSAGsaXwSdYvvQtrH2mZsL7gU+Gmca6EwoRcER6ja2fK31kcW0fYFxdO3
q8aP0LYhXwfzntB3f+uzI95YEZXy3D94eH7IxTYZIukBHSjH0HE2eoOyU0OW59235lrtZm/+b44/
ykk9ZWBiYm9koTIzwZdEw6J1YSjiuuZhSDg+orE7uYwN6oolZ4HZuszlh54xRSdh8mlRgppRLLni
+1e6xIObgdSeGlBzyp236eL5iqIhfMzdJt37hgnAbYbmmEfSAYchzjNMZwkRnRLBfKTs2s8ct+DK
ySpkCsOGDYU1BUmyhxbBWUfyR5l6W1V4gCTKPF+XAmltkuNcYUpJqR4imY2s98wQr1bT3ev/D9qt
8G2c4rMMxL2xErU34/qYpLAng4e5hOXJ6CBUybShtW7+k+DWRaFf+gxDohIOU7TmWjkS9hCq8lWm
OFiVb/z5fo9dmESfoNaMs9npNwnCtBD54iWMPWqGgCnPWFgBSG7Rsi6zPeTK/AbVsf50hP3X8kWs
7CD40iUYP4WNMPauXZeC68Z0WLvJu1FaLVIJMGz5Qk8k2G+fevM3kbavyejzcHBhRYpvfSw//QIz
ixvhTa6X+3QQPkcq0QJRxExLsCBw5/AULSniQY7QDhvd1L+4VXiI6uLQqOhLtyxlWPM+DdGIRN8a
WBgaAmK2/aBl+J6zi9vnBur2Ki0ZOfrVvZeFJH8htrbtNByq5aTzkZUWA0RDxHVr7SqUvfbO9A2I
VQjRQ9Hs7chfjBOdTTpcxFSgqOfDxBebpClYmQm2XdO89O1wiTGmuGX+4hQG33N+b5vpsfB9Iv8K
jItxwo4ehvkqI5MbVqF1asVEVDxMqAD+yuh+JJn7WCz0H4kNo4b5V1b9E2f6WQvoHw6RUKEcUPbi
xfMn55CWMrxNlgAKLF5TshX5rqEjuvNJkuOT0luFEqujFRXnvsv9XVVnu9niTzKfJpIgjfzHMCbw
3+ygbTTamzKDNCNsRSyGHJ9TRIzdVG4npyEyLACSmvbIA+suiNekjv8msnpDRvbDp44mKz2kCbAC
ENepCu9J57csYxDWaSYYQf7eECLSDoT7af8+sTLC0yPEYekVunTcJ3VyNMYm4zByrl1q3uySH7Ho
bIoMjj8GsEiEmS2mKGRBLHiTTjc2SJjngvnZpm+9Z6v5P8Sb3MIJNkOpoZxSPFAeHFxyiIuQ4okx
0pO0JrpEGjlpZacI6Lfnzvjg7H2AeCYK3XeGHh/o51KQXMaG1GNybZRTrBF4IyAbsMjjLXNBCCHE
2nmCrkyKZBOM/OK5iX7mvAYUypYqBHHRDMO2ccy1r9jG1PAaLL/eKT38Fdm/BvCCsP2d7utjZYAy
bcOnluG8kPVGdrzBM6pR4T+xg8KCagoKNR7XFrUQaRXmuWN9FE/tMXBw5Q1x/+Gn2bWbUCkW1B3M
N8J9Fc7/VWG/E8jRezsk4pEY0aQKv3srwvFdFdk2MchwqHpGJrpjDFllmvOMRaWP6JhrFobiv6Lm
na0KHNuigTJZWxD0e7y9ZddsC+kTH4YHtIOaEfTqUlb1l2EtY6jIOtk+FWZaX4TNAM4x4RdLwYzL
qixoNG5zGuPgOtvGXWhe50luipHJbQ6KwB9JbR5ZrvtfVX+OQ5JguyzX+BwF8I6TA3FgKG5tPG1Q
Q9UDDunuQg+OBYzqFixr339b06j/6aiUv6h1BMmgg7Eb0PYxZam7vyyOkmfkrjS2YZCG5L65JcxZ
/CUA2jLZv2TIbLbpEBhvTVFOP5lMMPeaudE85IFhfiVoBs7uOI/HkVPtavdxex/tEbjx3FRrQ+fw
RHrHxvxpmXiuRNmT3Nxa5daKA+jQLlZwZQbBEUoSd0aEKbd02Q/JDHBGH/fd04wFZ5vUaMw7Vfxn
uiLdssycsPa20W9RuvjLShSGTZdDZ24t4lmi7r3Jgd8a4zaWOEmSiADLglTstTAUSLi+xkA1leVT
31ArhF2Nbgram23ANxkYNTP8D0f1Ho/JR4t87iGRNWZsY6I5xSfDVhN+Bru++MAH4rF45tNuUIlz
j0XIkbsmnM7dPJuwLxLSbEt8StkS5VzEUEPKnLrJdiHhhQRgc8ZomIaJbtF/VIzUJL9xlSuCAL3a
dXgIh4pgReJ4us5lkslSn8bNWqQDURZv+Xz+XFfOT+ZgOdGD5yx/dmcoOmqof36qYOuXRgj10zTi
dFq3wzxdQ8FVipgapg+FkISrxwjBSxbSpWnQLyKAI/+27UwkC+anwSmdB9SJk8G4tlpWKK1PZVIz
BdEdA3FL7hpyr/dpwchfJLP5qUfqCGYe5XXKree4cdpt2vqP8aC/bGTxWe8cVetfe1CdfRch2i79
X5w7uHsEUy89R0cElK9BTqxCiEFidIanMu/LHd0JrI+aJLsYK3Yncxzu4tNFMjCZ2mL9nD/RRfxO
kl0KKEFCpDSp1m4aXmN3PAYx3M3Ofsnm4GUWyZdKOorg9hCF2UssEe8RcJ7urLY/1H3EBV1suWXi
vYnCNDLtHf3Rg8YfV0v9Vkg4Ir682CmxKz3bxmkoH2cEnuhqP3LHfjKt4s9DAIXRqLqJtqLPqjjv
5Us1M3pPLPstSAXSKvtaF6CGUpsiYYjZDzTdjV3c/F6q5ujEEo2OHdwbtG4EVMGhBtwRqwZQ/ORM
24ICbRMIdTMMI9j72n8ZLHaq9HVvaThu+8Z+H3qCYOLmpaCMWnUOnmcz48RPQvLjYiSzDy4zJC4m
9vhzjC8n1tJGl9DrVRqgIhmKZ+6RVcC6xiLduXZLxCc2q117ecPKIGEIi1Gn6ClBB3frk/VV65wv
WjwYaaeocY01Cth/oTR/OErkss21dxERp1EHudbub4ZTg9AxYzZjltm9pG4HESpK7gbYkRGhu8n+
jz41wYTqo7fDRLDJZp5MK7bQ35K5lHfd+JamPpP3RoCWt+yTH5b+ns/kkKr+P1KLq4fKb58H4hwZ
OzYbNF6QFOodTM6DFsQTYD7bJLAlRWEwG0pAgBk8Uipumar0x9iWm0yLT3OIruhRKTcK79imWX9F
ebrGOahYGhOduXRwhYnWLlT8hVkvNs0SSBYm/hWvHeJyo4j2Zpn8TSEnQdQO4Lo6PK+tE67lDDcj
w4HgT5REJXqwwTO/RFf/1wlqbU68+txbwX+TK55kyAQEHyRGzHkx3ju5s3FNDZcXtMXci4/Y4091
iosre/zxYbmK23FjKAvsh219KAsliWejZSabJff564htbS0O/yy8d25LkzIcowyDlIouwaIoBby6
DTJw3lXq3dok3jljuWUa/znoEYJQhR968CraikYPJ4r/bY+QfM6wOJgCl13JjMwwDe9QhYXJLKY1
X6zAQMVUFt2j3fDWZ+Zih7Caa8LBVbEbGPJ5HfGYkpmyooramrW9tsmWccv2xXUBX0jijwRPQccc
hSXM2jLThxqJlbbCHzeZHopAszmzdknswAD9lNA2WudQBd1fKatk7bA5KBnacnM/ZdhOeb9ABaqf
FGFLaz7ZM4x0srTmIrkIVKdSfJWUVEkIcEpJQCvuEm4JegUcOCtKYnA/JoyAiMCPhcAlD+FvktUj
mrAtZdG2bWEkBN4q8axd6//XGsQd2r+1Fq8CDVHifbODWQ7d0IMEIE6F9nawEK/lgPkYxojhozW2
RzimiGLYAnYB+R3EomGM4DaAxT3Ckgc+NRWgrt3xoc2BYAlwDjxFuuQ46AihctqHsI7Y6FebOGJK
i60zgi3AUEwR5+ko66FCxBQM3z4ZfVQcK5tCOPKAzPLLyj749qeCWxSnuovVuUXRpxDI2lW9qUW/
nbRFroD4GQzKfcUdajrbvqyfGtAEPK27HC9HWrWrPsnXrl0DAH7mZ2YXvCkxmiP6arp/NnAtTI+L
jHxXQcvC4rPypbmLig0qd+hQ4CnpElC9oz8yT15KLFLvHRtvH8tXdmHsw6adX7gMcMZtBve7vfsu
Gwx9r1y0/jZiknmDmY1i+WIW+h5N67jmMbWJKgIhw2pdMRKwT3mE/SB8RMy7eFy5DGCawGqmXCvA
hqBk1vNrNXxpwrsErvVpRqXOX4c6d+dkBvmmxnvglu8h1KJw4c5waoWNtwZ7uAuoA1h37oneRmeP
PRNsRZtZO6k+sckdlkRurzS+Pf0Acdjg8pjYgYXCuwoUYSl0kBl3ZyZsqL5QDFk8lAhCyX+C1Oau
nbxFokCCUnUXJA6yUyrJkg1nPtE5vRatCX3T++Z23uf+1Z2OkzxbUOUclK1eB20LRhyrJ0zNiszg
ZLhWeXpM6pmdBkOY6Ng6X9YMNGXOj8ncnZvJZHSCruojYPHikr3kn4yO0ftGodtIp9eMtxNGiIeF
wdanFgqofK3nq4Tu4RPXncFtRY7iVdeqNtcVu1AxfKrkTRcd18860XcLo4fPTpnUSn8/g9hIzZ8J
RhSP3wInAjIQkgqkKhwMz5wyZr9sLokh6+t9s1hZyfWy3ixRQIA+h2AxRXkroTKhdmiLfxmJfXxh
2fIMByDL4E3/11vPERWnA/oMFuuaPWTdvQYRbQ5grNpYxL3Azjn9ugqm5B9CrhV6rdWcDyyxF0RF
sZdQzWvQWzb8Iux6OPfDdTFa1Hjdo+ebN6Xdy9h3537szlH8N9M8NMm8GWOIWFxGON1Iwg2fYoR7
Bv4G3MT7PnsePZIKE5b57jUMeYpo7NAw8IwjsSOyNJUdI1fczADgXPMWwxPmVc7EXwJeYRIPAiKz
addbjY5C0fbZk7/XQwjxbHpWnTo2Bpd78xzqmDQtGKsxK09wwjnxz0ZmfBWjOuj8hXr9UreAdJhV
t/Apop496luW/NOhhZLfFcQGJxRnjnqbJBAvJEH71uOmAvmM9LQ9sqI6zeHwMej8L2/EFic0ENnw
4gfAMMfXKSaqDNOTgYYNKcllHv5PR4wDzSQeEgyjyHACDOb9UYysRv1XxtbKaZhDWcN6iqKfunF2
RpT+hUP5IByA0XwktEEr9HYX0wPVjtxlHoenMWH64VZr9PQMQP56Z3io4ve6+TNmcU5RSozodpGN
EGtqHkZ0dXkUnidHbr2avWP8rzLQow14Z538GkqCYGIKFdX8yDY6D0Bze0YxTpf8m5NpJwhHlvmX
1bYQx9KN1x5V1h8MyBGuuYiZIUPZ1puC9df2X5Qw5zlSB4cSI0o06WTB1saAzI/Fv8JcFJseRW/k
YIO9aSPZ2snzBFLMZ/pdD9hxuj/NYtsuvJ12/43uT8b1Lzgh3PmJUecz1GMdPmeRuR/LCxUJFwd7
annvEGxn/UeRXzGLjQ5xopui3VXMnXn4r7Zz8TL0FhBre+NmAKwR7bya0wXiOp4ZisOzKFez/G+u
72b5mGbfdYTXkTQ6J95EI/jbW86+gZCgmrI1g9jvMZQqmU+q6EFCrY6hDMLf0K8zTCep2OIiQ3a8
LdaydVpdLAjeeUxYuUZiHJCYa+07k/WTVOC9IOyGyI1BRMDdRcQn1yN+jpWoGfAFXQKvG74kjRXa
90MlM9b3FbsK5+hSfM5U12u8CPDmwV1EVNpqgBLI9ofKW4b/JIDurr2ZNP80Civ0Kz4luvudhN95
/F1kjHRjvXKZUxcJcJZ9qR4C2MSNuyS7QvWYemqsEa1Q4z5W+HHRlWgWO4qvOsV2Bi4vBOJCJmxb
f7UBsBMz3YtU3ayadWGU1L8RySaTlz4uNm7eocqdNpi/cMWxkKAML+FFrHQbHxKJkoxNeo2neoYM
UEKyiWb17Dg7P/lhTwe9M3/S2tyBQthK5hhC9aeFMW1an9b4X0QYjIP/GmmuHI8hKJfKOWGC3czo
OvGOcBTxyvcQnElCY4a2a3Ikyr21DsxuN6CBEKATDNwAmiGfFbyHIXxroYhrxE1F74YtxWIrSrWa
vHce24+8BoTW1wdSK5muOQFBY17MXknzqzVyl9azWejn84uvJhrI5FP0ZOyiHbFHGkxb5uuIdFG+
rW00/gkz+FejPar4BFzzlwxEuFKvuXPPOtTfgBOM6Jp6zioP+uOYP+rqPMdvioMsAktTSIhyKYxU
Ki/s700/rpgTFhNdyWtvw6q2AbXxLdOVrEcGSX7CiA5mqaq9CyievAVyBxMAf2pL9ny92Bqt9quv
oQ4oh2gUE98d6bhpcBna5rHJP2vEM7NuHizSpMfwRZfJPTeGHTJxsHt7yU2HXXeXVCk+JWIahIFY
lNlafMAuxD7X2aVu9M9gBNYLlCCm2hsuW0aZbzlLEsCJ9re2/8fRmS21rmRB9IsUUZKqNLxiW56x
sZlfFMABzfOsr79L962jmz6AkWrYmbkyKmBa9eG9gatgBtk9t7JzS5LPZvhlifjudNfGoPc4B0dJ
/gg/4NnH/0Ns7FSK986BnBwYT2VXn2PxPJr/TA7hTfVWC9K0zrWJ3wmyMR7dpOVRttG1o9xYxdpW
l2qrWkKRXCEiCgmTpc1Iaac+oBCQv8VEW7AWy3e94K2Jmx+/iTwme3QBpO7LgDuYC/4WlAmAfc6R
AbMSCi1MUtr5YznfZ0xG/VhcNArYmkrfZE6fP/iMyfo+XOvRNejecv8PM15rHHNBs1pMjSYRs95u
PI796x7swywuprwzQOS1H/ZR0W4ELvne0nbA6T2Z6VtpT+sekQOvQ0EryanFoV47/tsUa56YxV4x
xSyq36n6woGzSQibNcZ0qBOBavHeBnc7Oy3H3QBT3TxQwUuJIf5NjRccXqaU+OXb6JgFXM9qWK81
L93MRUW6nPuw/EEmeZBQGcrgBwP8GmWJnGWMmZXJ+3Abe6xijOEy89TSRCXVv2n+gaK/lz3NTlg7
2vC1oZUkxTxpI2VYBAmiGV2wadjjgSc0oub+gP/frvmR6QTqzjYEonwp0HGibWJ3l9iCEzumxd4M
7jM0tJq/3VRxghMvJYiqTHy1lPqRdLGfZuaAJkNLT3cQv3+zBPxo+ypswE3TpyEu/Xh2umDP0JGv
ALybX6LMPg/NE8h6DmgPNfzsLr3NFe+mCf0SireNfxQHcjIyURxIHu11pBKWApvgl/1Fk+ZsJPtQ
I5CTEPiwR0LD8iHXq2e9iMiYtR6hrlWN/cISj3Qkk6itnWsgzgkxT5qRmndedV/xl9lo9qvF+yZG
pB9qw7STE38W9UfDDcsoYV2x9VWd1zXfAogaR6GBUXjIHsVhy3/kKFD2b9xsWkYROCFhCkxYgY94
3gQyJ/5XCNn8Z0Y2LsoFSa4K5LyDp8L1yaaRGqzsErx262lYThkEHlqLaiIClmNzY4y3CoFe2kyB
e402o8za5QQdyJITI+Ry4ydXAcFCF9cmWNzaIU6k0Essbhug4lXzzZ21Dq9VeSVDualo9BbQrIRX
8DqV/MNW/hyoC4Y0OL0NVCk282BYnoKjcvAqwFXi66V2okJCGUdZwieepNfz/OKojXnf4kdzhAlj
JF6ubWbG7pDEhhxn6NFv7m1y6IsN2QuVnyxczZiUQCrfuI2s22k7imxrNk8oBTL70vlsQlztA99W
YvCSOh3cuFgnxBfKiFcNR1xteE2Lx6TmfNT2a2zz+zhbal7REIwvf+YKImcU0rexzT23OszQhWeG
K2FOv59NvmagqdflF+TDS3N85GzyKsXXX9IGdqT0BQlv5/JI5KnLelisOkywIU5GGgV0u/9Nw6MQ
hdcjLk+469MEqgDpA5BtukMJSDIi/scmbQLBqVK3sti3dOzUEfzeXD61WUaUjLYmjtgpEHtf7gUO
l1FlcI2mq6515GtbbKDjOZjWyRI3EGRwvtrR3RNB9gw2bForI81dK58/qB8AHJ7BY3XPQIU2WoTf
WTps7PbwyHn6wVRs8PRWiV0TKOTq56l6x2mFLvlQQU4ValyHJols4AcpOHJhEuwhjSSo8yGgwD5d
r4Zx/rSprp0y2ppQQfzYvUTqnPgv/wOAWljoc0WBsdwY5Zs540fg7Ovbx4zJvBHw2Y7dY8wdPZfQ
cC55eQHUYlB0Q6slbsKDRQ2BSz41JtWDgLrFOrhm6MgjeFIg90ELqN46cyiAnJueGfDTsJRcDHWT
AXCyGVjeKH3AqK6X5x31FwYGr9Grg+o7mDU+oAP+BwFUpx4ziqtwhhFBgMIeD7xk6mxZKlwTqXAZ
xQcny00ZuqdV8zjm0dKKMtSPdarRgZWkvxCAPiI/7jfZUhsdZjjvNNyQK+AC2CIGxmsYV8jUmiyz
oVyw8+K5rdR1HMAglT6NKC68wAZhx25CvHPYSFqyrXorthhlF63fOYrR/yDFTWckikqbmtvOjA5K
BvsYd4Pb0SUKkwb4okvdnQizC6Y9Xrjo0NndVroDx0kJs9Gc28s4T7xJNclTt56g/FvYL/toPsYq
JcqRVbQCGmW+6TLtk8HOrlBMeKfFCjBZ9IcFNgdNqsaFherfCpOIWZkR6gLlwjTN8PfZcqfUjKOh
q0NoTF/axOTLpkS7M+WXTbYVexxHLoZoGRs2gZCRuElaAlk1DkbBipUl61B+9RCa9d5fm1iZC+62
5IIoFy3NK0LlxSjc93EM0Gyw3aSmCLGih9B1Ney/8yJkD9OPw5ySoIKavMEdfhiovrqO8+2HU4uv
CIOms2S8Znx0CdbOVeAyUcZs8Egq4cJVT//mYaDtPKUtLKibz6qzoGMQM3MrujQHjCZOl9Bx1rrL
qYisQY0TAw05nSGQJ7JZC6m9VrDgEWeiyj4XofhBHt023GJtHFC5NMCxlN4QRc+VpbFJEOKg5kTq
TGlIv4y+2oe4xk0bOgRu2di5CA2iYe68jJR84Uknk4HvEPhPKCib1jhszcGjyuSx668RiQVZ8sIu
8SC9Fyx22OfbsbqPPq58olI2Gor2L6RHW7PSHUP2r7YWkDvBlOEUdW5g8gzGe+3WcUyYhfHatngy
nYFWOLt9933b6+HFYYo2EB+x5sJgtGmDMOMYQ/R07ZV9M+Dsh5k6ayn3YubdYfpC1GI/JJAitJ6T
IpZZc3zkSrWO6uZoqGcBWwOXJw0KVCzgeIm4wJPQ4yRiIkRx4XI/k6rYpzLcFlP5qojmpWyJ4yKq
N3IPmIeoGkN1IJgx17+msTdDSdIo9ekMC3HDGutsScO6I9OdO01KnAS7tRFEu4RSF66GnFiGU8dL
W1TMbKyNxl/DMezN1Lz27a0NXqAJuKSSuRb6+UWNxym6Gs25BiadgpcqmFRSVTRZUPgRbZFYPdgM
2wqbeYI/R2fQOGYES1w49PiZY9i2FiRpxXCrl18lNIzqVccV51vNBqfPphrS88xhMdW+F+6jg8Ok
Ho4xE3AE9gcjA4OPg7HJh+1E1Qv3/2NZfw1au7H8L6thWSCoC8dtjjgcxj5w5J3OGIbmCC5DuCg6
SHwhboZMTZ8zw2NJh2a3BD1IXuUF72rtRXVCvQ2Q0XaZGy2WfsJYTUuIKOT2wyA31zzdd2/glnh2
5/AtFe0lIzW0vNH5TF5xQQA5+Z4ncV+L7jknNK1QgzN72GFXPzrTvxIGeF/9YZd/sCDWziWcl4q6
UrTghkR00kE5wvKqlyxDYtzQGLOKcl4aY6fjtq8M+6l0l8DKXF5ltZ3a7yl6qwYS3q3zqEUEGy8O
j1rUWNi25WnsPpPoEsK/xpD5EKtm4wYt32z0dKvfZbEAhtyuFfE+EwEEkAyBg27VKfc1aJZGPJmb
fMocKC1n+Feb9D6PRQP0NwiOUpbboDV/hzjFISlOsR29NiWNoinxxMRnbauMbl53Y7YdDcmMudLh
XHBwLCaOS6ylzNGGA+iNe1ta5xJ3Q8hQKwa/7nbpTo7xnw0bk4XcvqX+eHWgzQV+a6xCohIaNiM8
zuIcVjrpTFNjDRAbQao8ZC4r0gLdqN/MCrZaOFGOveQpzJOpSmLS2pcLgYWZEEefKKoEuIv0CC6S
k1MUbVGYOG0n+SHREHwNrLAPkDYgLafdmYiuWlmJ6AlLQcKSooQdTFuFO8pDv2ytjoEfPym1f4E+
7GTb0nSfbAAgOZgzkGGiKnwjzPhd+nLBgXxaxmLjm+23FCLnqtcdnxIsKCEKlRJQm8/6ZxDPpRms
xlTaOgytJ1IUO5XXn5WCmGlOfE0aPFsjRqLM/yuD4VB3Cvc1a+5Aq08UTLsG5HuXm68qCy5VSIbT
t75bsyWVVrwkRf8FNm/cd61Py62oLkX5pTHULdTAnxxzI5lRi7efwVkBK34wLnlCa5kOIDmYHucp
uxcYfVRKf3tpeHYZrppxvAX88Qkxrv2YQ6RwAPSWC/9ex9Omm/EWJcgL29IrJXtmqj8ZTtMR5WGC
n4Y4D9Iq/zRS6AONPNYjFQJxONxKBlKYgIKLssznSIuOOqwhM8jPfVUuYz9ENlgUgrF64ZPWiY1r
21kkP7QNot1BC4q/lj4F1wm2ghc9xkXJ2J5xXuijjPMoa6sO9zkSHUBJO6O2uyJIaVXExp3sd7a6
rxLsZ5QMVLD5cwnUHSZzhaTUtdGHMCFN16zQbnytOhdRM53HjdJTqARqeKp6zP6ipcAoi81qrxmd
lyUT0mRXvIUmu1tcewWJ1lUhlvCUgoZbLgf6tO0+sKZh/MPAuoVZdqoGl7xs8u1rIO9DPF5zQhGr
Wc/2OY24fsmy2QYalQWaL6+TDzjXX8qP6C705gmui21Sk1hUl6bXR65txsS/iuezCTmIV5a+JmhL
Fh3y0qRp3AIlU2Keu7g95XX2OclwT3YeHWZ4dxET/aB5SxNa1DVMgeSaDiqLe/QBl7VJ29Y2jZ9+
QFK+c8w/S5mXyKyveBLkG//AzU5ZA4asvOkjUK+QyCbzVvDCZqan9CAQdO6rZJMbfb7r9fqbDshz
Wmb/jLA8GoFxNvVJrlNXT7YOzs24zd7Ixxxa216mdsu23/9hf/MCy/iwRg3rgXUqWpSasfQ9Mvse
0bn1jOZqOeo4lvpxrOEUa8VjNqs/0dtPTe8fGqP6cAxOv1rYGADguWYNg/bG2rF16gHAVHjw4ZJL
kb3WTsMDAFlwtqNHEUVfZjYxJLXWOrUXWmzt+7TZpoJJn+1jm1Tx+9TzCaa5xNnumCAog+ofGjWp
4UV10a+13tWPdhWd3c7a2sL4BCySEUOKP/EgHcagXGtSX6DPD71PwCZ4cXoqNV1MolURb/H9rJs+
2UWAnd0C0z/1qEU1feCqWme+/2qYS12Cc6BmkyS1ZFoQ+8gJGXMZv9bWYWicKOC7g480VlbtrrOS
hpqOlRDA7xXf4JmmSfQWznl9CWghLuZd6nJ/K3So8xwWzDg5Nm46gIvPbmPTPk6Q0DVrCbLlUHnd
pvGKEc8cuaiMJVj82S25ihKpkEwDQTdNUGmgw94Gqoi71mJFLi3w+gF45nS6TSPYmC46lmV8j4r4
PIXNwe7tZaoLc8VC3bEn9zEM5QsIBfrPO/2ehf1jJ6CpS7kpZLjrbIvTR7nS3ehcC4qKhkCghcDE
4kgafSq7xlrE1hfFjB7NEr9gNel4FRKiLrP+2A7lOfWjdE2cENSSa3LkN5xojTWUAhBTTofZ1v5p
nVODZmivg2vzYxjw1whPxX3E51BUJxlx1zVmmkB6Qvq4j++1Gl7Ngf6JArrxChvgF7m5M9zAsxW3
S0to9y11pNa0mV8Tq3rPka+LkB4MACNPkYywyOjrtkSxTw3r2LmFvtFZVSG+YYwfnRiLZJz8CEU3
iDKHTVCS00pEdtbaDn8kqhauAsISMlfGBjgc14HqfcBDxkQboU6bfoLSPkT0L+wia6rRd83EG9Kl
F5XbRJxbL7hWq03NPAAHT8KwW3wBm6XGQAXtC+7+foVnnN+D1M5aL9Cppo4mrKImVaZp72FWswJN
86lsMJvyij3ksOhW5O9YVcyw3vIuvEQl5yadkQOyRnIZ5XitRs5ehcJrbpn9XtQhqTFtx8K3d5z6
afapnHOQdQE7LcU5fFx7KyEilGBy3KiUuHZNCNHrIIKwA7THeqIZ3BzXOj7ylTWpQ60lwaaZY7Em
9LQUzgS30bcjqpk6ZqBITya2jA1OSwg+vGvKqrHzutS2tO1zGNmcyW24BFzO4mAAdKDUzaAjWWlc
xxrk54c2C7btgBxOqoWDpMXxK+B7hAGzUN1nGkxbrvkgBsTxqBhe1IAHmu/4rmqUOswSW1/QaBV2
04R81IhzHGQ0WsVC3mczpNxomVsxMPKveLI5wUS/NXfExDFBIpdn9gHayyOQhObcwCQAFpjz3Yw4
T73C1fIFS/gez03LL5i/OSGSWCQphnaNOdta/kiENnDhYg2W8dCL/lUWMzt/Tx1D0KPPcrYfUrB0
4uR32c7ROxtdnSusr2A2ItzFxI8L5xKN+ZKjH8pb0GtbGQ1An+bhnx4ZX3MIsiSbY9YTPhh9GO8j
C1dT2QEsDrZVo4zPJZaQV1A7LOeDzYMoZ/43yhACbO/YvuMXJcyXETIGEh2+QaVnf2MMrEWHCMdL
hVYXaMgD7lB1K3YKLuAVx4S6p4m6QPoQbEcPqs+oTdc/apdCGzuDBznWzpvrtC95YcceWZRTW2RA
DabsjRTCcZbDVlf5s63X2zT1nxNrepb5/Bj0xa0nryThzkK2/QAzd6mU8rSAvmt9QGC3NWdTWaBK
/Yqspu08BY2/a/PCy0V4n+TCSUnwRsbOY03KOXM5U8EX94axZjliz6u45xE1+IOeqq0w9V9K2r39
nq15mJNdZ+k4bQbm+omzh2x7zHVAGYjPbC5p7IXVopMs0eUx0Gxy/i6jPkptJz58N6GZrF8SJp35
iIX06mrDTx1mORMHdRGFjaGU2yMUkOSHUlEuq4wdqk4/2gC/HJIZAIxnhma+N3bwiyWXE5N1hyT7
X8ROQ6Yk+ybXdI19/8McKC50mphF2P5tnPoCXvQF/DnHMnmyfDKxUc5oMygvSQJrpHeu40RTF8h6
mggNPPc8eyRlsB/ogCjHqGYQb0jWv8zEhlAOBB8CVEtf4D91NF75pimZUCZb8v2cX+Ief1QWonak
3ADNyd2h7O7VFJ7rtL/pjiLhxckcGWKVhfT54Mh7qmRylEWa7WRK9afVT2e8ujmdpuIOC2FrGf0e
mP81n6efKp/eOTLzyWAhQoUffFosMmCd+bQy9VA7liw3nE+VNlwFmeF3eL3BvQMOvKuXdgC3QjqJ
orngOE25sjfqMK+hNmcnU0/uU2bGj3mU1KuiQyhqHWhYIUhmMJGXqevkxmKMwrLDnW8UTHY0lx1n
1ghWUty99RvxEonsS5HEIkvccN0vxS82dxQC1e6LZmBsN9Y7pVRx76llJvNHErqM6WDs+rRl9ido
+2zKeu+WzvsQChBlKd5bWKw7q+IqxCRz1VRom53u3uOGRFKE0eQhScdTNQ9L0j/Fc+p+uKHNPmN5
o8Q/kzbAgeZlbaZ3HFnIeTNM+zovi5am/2MOdS2dCSJK6NIKXw98h6i/kZo/xtpw83Nx9KV6ZEz/
GYzihUMdKxvBr85A0Zvhx/nkyB/KiUnkNKvvuaWAAwrrGQbIP5K6r3XOESSjSGqo9TfgJegoAaUf
jt/85SmTsQdwkCHUpkQepr7/Dm1Hbdikuh0m5/VAKSVv6UjrVTdtNIhcfdDZLLbIYuwLzUOgExZo
jJYZ+mDiFKHyIV5rbQm7TFanvMqPkQsEQjEt5XQLZyOf5GfG7WzTQKlhxh9zgeFaVVUzSQwLJ23v
TJ9+Ru0n/ztZPZprHLWtXdxtEBg/2G3eY35zEDAvEBIeJRQ9zTCG3Ziz1QLG94aYcWTIK9RN7O6j
A3Ygf9HnhIo2uHpZaT9aissx7i8ukM++37HE0sQS1c9gMAimGUx9Au3acc+Lje4sUudThxGAJASk
H7rSWvr6zczFU2lK2immcuNz8kawrK9WQh/NIH7nKWDKIHDoQr3Rkf3mgPq9xNrbjUQlmV5Sxu+c
fBm+xPN0sW15H7qltEDzf5mMMfsn32i11qfTDhs+g23iANmRzpUl4CHKDWKDlR54MFfaE07qp7FC
zBvxSmyYSVN6VUfasWsZbbgO0dWKAZLXGlizkAnLbTbPzwlvX+rie+higoKBNV2YXykgZ5CxkhoT
kplhc7JM0T4IrZy2kLnJH7j+W6zBTMldfBwtz4NvWaQ+jHRr0VG7cGbYwvZ1Um97DV78rM9fzmAf
pXNTIUfnPLI+e/Dea4fXZSehHXKQWha+EiyhQOeD7E5LF3CFID74BBM5YjFyI+CM7ibYWcJ01g6g
/oCmwG5OCcONNrCxMCRlTMpeHFtZ2c9tWI84v1hue3w0nEFLwSQzw5xvmO5qFFhUtGEpDqsRVoh/
82QtSqj7kyvTX2l4D41SnogSvte6yDBi17/o2wTayPQXCWa2KDhmPAyr0GSi23RE9w1QJibvN8HR
eKUFXEj91PpIqKNegS3dh/BCqTjjQ1MYonjNKeqIAuUZ2Jn4GMsVhxgsBrhD1liC1aatE/PQ4vJN
RfPPisN/QqYLn/5eB/R987WerDsvZr5SRxSqNUtlQz9sJp3FNzHv+oyddij9f0bKQVZLF0qa42+d
EUcA2FkSdRqOAydaBGJJWiQclj6hRuInxlEm2Y9ba8bkpgFdGukoRL9eYEoLv6b06HPGM5gvlCpj
vM0ulUijeo4noCaGz1sYQ7GDTwYzNd9F0ryGdbQpB+OWd+UPXuUDhFi8YmX+2TRiWh6/v7hGMQlp
fqGSb07cXd5TLBo6er4rm+R1LOaDW7VvgTn+dh1vdqLcOyD/SzY01BxFIVaWel6p/n84Ike8piqe
6YTg/th6CoV1jFBbSShAgnEKD7Xyr6GTmZ+RezLFRBFHWUHrHtT6HRFj1Gj24Y0/lD85u/0qQsm/
Zdl4ilI7h+NFMw84hR9Q3M/kG//A33x3Q+PTcGfuK2HBknZpaonLszsUuzDOPS7jXENb9ZgLG8qE
25bnSvn1UxiKMxisSxbW0DyDes8utTajmuEZ/zbxoXvb4t6domgB5P9EhuZvCsfc29if0TMET7zT
/HO5dk4jhkWrQ+XPRy7stILVLW2a+OSWXNKbHZy7wTgyxuGALvgdfPrDYfqXu3SwFtyIe2TUaewd
n57qqaspaEwydcIgy+pvu7cYBALJZ9agkXRSA1jpUbPyamsq7Jymrr86dvU0JRNjcIrCYdTxaMzo
cZQtyR9Nujdw6V7bywPoDubiuMp2S3ZpZrTtZT7yoIuVURYQBqOEiYgBHw1AlpG1FFrpb1Ntfjo9
lqi0UhdH0z5KrdIZapatlyBiPERx8QVDPkLNSDBzEkYNhps2Jq92OD1UpbM3OVTPpHlJ+fn3OKie
IzVvlei+Iml8TZRBoB4r5vnyJx7DG+afG30Vb2XeH8Fc0AQdipWTAI+M6dqd5k1LuCzhnw0Fzp5Z
bd0sWlclx/y0JxJU99GtUwYxxRx4iNo0ojrm47S1fVQHo5+YkhNPbHyT3tr6q+1DUGsBd6N5QMMD
TdXF86szGgdfHzGwRMb7DJ0tM/1NmLnbJJpfYz+52SHdVvm3o2E4VvZxTuLLxBhzsOng6eC1jtY9
APcICYv2PZvNkf7FdMb+624b3lC/bD9Fx4toUEOncZhEHMQoQ5dUyRaJ0BxPNtIilqSgRbD/EcMX
8SyOnO1ea8iMgsslgHJg86ADs6DZvjsX2XSJJ4Mpavk2R4zFM7YfBPaqyHal2VBO3n06Tnxy5+RW
UlPl2+qgIrFp6U1Pk/zYUUPAQWOfUtJRV8ZbggrbUEwkmAZTRdv8RvNvAkMbJe3JZaxbxnSXUfU7
LYJ0ktKPhna2LR3dK3KubYZj3Todj4BB/eWkhRd/Dt7CottlLNFVRj9wQ7i1NA9xzyFfwAdwTOFV
xZ9efBUgS4sgOQ8J/q+minkDeVI3RWGfXdvw4k7/mabRszm7OTb320qv6f706bzhBtukf50jd0WY
MM5aRvyv3DQe2lLeUkxZBfpEND+5DE78ih5fHlBiDdeq6TzL6XdFO26awiKvO2EmlatqMF6mYlyX
WZ+utY7cxlI3brYvlLG9RdF00SP3pQiis4/Fm+X30aWKG8kXUo0GPyQ+OFG5ocLm7ocu0IOFvMGa
TG1aSodB2VI6qjr90tXTuIsz7mPmyJaYwKk1lKf3yF/0SDxqBmqNoFZ7DOfvjCI5AyMKGCbMmXVY
r/yo+maNfZxdxhPNyOdg29NfnI6/KrRT8F4aGKSYBuwqwmifwUEK4F2fWzSEvUkQkaxE6h5tF0RA
NRZPjJFdL+n7s6acz7nM6hXZn5uTkT428B36afE0FfjtAypEOUxK9k0kFc2EqlFDCLcD0JlzM7/z
OHx10AZoa/C4WeEPnwg9Ao6kfyeWcGFF7CE6eGMWb6wYzxh08zMVXNFaq8ErlAzS7LC7cGV46ER5
cDH1KcSjzsqOMaF0x8/28JOPZkHnG6gpowN9YUKxpRaDQE5Ow0qsyjUkemzBhDsi2OQPVRi8A1dm
WxWWwbBc4yslirxMYBXhy2ZKLaBMMGzw6Z2YoLa7lGy0ekWqBeReQiD7eVmFZ6aXD4YFf1JOHF4m
08FRNb4YnHVqHSvlnB24AFyWeVlsEzMbXZuMUONxpjg0GkQixK/WxP8VV+CzqZMS63hkjJc0/D84
iLVrmZagMmHwY2DyBaXDem2ck5HrU828pTKpjkoxZWrs5IQ41LFeosq58AkScffEC9hHp9LQj8E8
8AlT1zzme4tbx6jNJ6NeGtLliz5ZL75lHNMGu8DsoqPORb3GNoCOZfbbPqFMFkcBQqaqaIOzin5n
tvUfsVzwhTmehEqwGxoePLdTX/WPmYIA0VELMddLnAJ9K7KMS93a93BGDPKreY+QsRvBfjMv9BiZ
UCdhHvt4zjeO5aIxGdkvvItVZyEuxtOrwM/RamGwljhkohr4PX4jlNWV7YPtj2YPvN959purTdOv
LecvRKmd7hSvcL47UsX13hji59Zpf8FZ4fkWPiXlOFl5nNjBsS1aR5qlNq3ovtORIzjmuHsyAxge
zb8hDD9cnOZWprac76ieT+psLSb36Np0ofv9oTGBSxbWcy1QhLr+XbegXcjGeAnm8WSaEWQke780
ibV2Vz80NFDgFNTPTV47/BiLn8ykCTCqtItwOqz2QfHhJ+ZP0ISLZrv0GJb2jYmPv2r0ZksIjwtH
AsfVnK+myG+g276Lgl+rYqSysXrsM1wh7q5dPLVNknlDbt16YAhoBHlwCej4MU2WYzuCwEaCQsqI
bB3FT+il+fdUp7+ay88fu8TgwfQSGVxkxCJu1rkVbpNm2qDAgNJK7orhiZZifR1xHw4ZIYS/ZrkN
Sbd+V8itVjgdRVbd24bTIHfgJwmBrAUdbRgatPCEDFcy7aq498gzHBqresTnfM8ldpSQqyk+FqSC
eUNxFnOTclvCkOBsjM0yy3IEn3SdAAIcOYWvuhombmiubGSouK8OTcgqRzptN4bFwS7mWyn191jv
z5IvGl1k3Ep+VPwtC8tFWPWf4iS7hERq5mH4nEfqlzqVc/GUk8Qk4D5xV/0YUumJFn/hVGM66FDn
Y0PexRIJVM1bV1ubtCE3TlUizgsCX2bCwdc4RoaJrZFpcBjIR4TdVyMorqaj3qmGg4hGt/rIFBDL
dOKPWyjRP+ngHkADXPUgJHBXnTQjfZljjnm+ditwzdoTwsKYHRg67yw1XPu8v/mq3kEXPZi0zpQB
Kweem7GlKkMLsv00DPuYgZXbGewT9A8Oxl3JHLNHxzChPXSlpBolPGghvglR3xroHXmmfdEM9VEy
dBB0CVjAIpGt/WX/R21UyQeHlnvZp1d9CO7JAG+kk9m1zfN1mBSrCtdhXIjf1oU+qxoT8haWU6yU
8BrZGnSmZjiVLRrwJqqCmWnhIWkh4drJB8EeApp9y9uEkQBGWhEP25oHJ5utU6Db59CfrqZFtkrZ
f0Hq/nRIHcjt6snq0YuoZpAYTxLJaYtMoCvojQPAWECMBn30KIbghAi4NF//08rxScf0StnIce74
CeYhWBc45apgXKobN2FCMIH6RBzcIUzY0j+lfE8Z+Gh74xNI621FND53GIz0/nZOxrv0ERD6ptwP
rX3ucnkG3fgVo7+53LMLMzpqZnNKSldbSm6wlAwnKwh3dg8C1Sm3fqI9m4JHJqD/NiL9BbDkYWDW
+JCwSQVcYzDt0y0Ux1SmFxvVaoDQ5qmHEe8/43tWWz2AhJQsSDC9mi3aGsP9iG3AryIAsWzO2Kuc
AzHEiIlF9jrbKOquS4cKVn6NJQjLwcb2E4Y30Kgq2ekIGlQc9Nr8hnx6nApGUfGACjaeysH0pnR6
G4V8c8b4ylRnHUbDaaqHjcjBdNGkSF8bTmGQYfYUcXPnwoexFm6rQysfaLSELgH0G/mq2mWuEOEv
cgF5bopUgdjsGQWti0xGF4hg5YJthCIfq+gDdEGxnpypvuCxCGh6wrhgGvghLbzvRxtuwUpg277O
sD5OjCiWsNcYf+CtdX6MAiP5zLr9SzuegZRskHNJrd5ZB0M8fTgW+S+jc1g8SnuJ4mZmA11jbs3N
LFngVUmE3wa9csoTRx2Aj1mXQdjiLZChT5F8bTgE4CbwAgEGqhLgCG4q3oJA6UQT+ulu5aj3VJRb
irE2URrsvRO8QE72M7cnlwwb9/PGZPRTaytoe6sqGV/JXXgVvtGQcL1o24sTPen0dXeWuAjso7NZ
7oVL7HF4Twukh26B/mL4kUtDEmRw/rvRh/MzVA9uhB6D7xsMBTuQ/zAAsVyc2FzdsIy5zQcXGizZ
ckesGL3f8OaKF7ZlAoEBI8sscMTZg9uLhy5jzOeaa5oMLzl94pagZLDMXrUgPhKpO8g02/c+CGXe
4U4bOHepY2yNn9kAPKqR1543LLBfSic4RBWy3cB6CWGWmkBvav+aZN7koCHQz9AiaENkKtX6VFf3
36zhO8UxtmGfTJtPhW8hdV/hV3oCyoutzBcsWevGbX9nfTqVMnsKSvJ4c/QfR+exHDuOBdEvYgQJ
giC4LW/kS37DkPQkegd6fn2f6sUsZjrivZ4qFoibN/Pklj6tCy10m6tYRuL/4PU9yn9024x/tZ0c
WqcDJDKtHXOLfWXtLRRKVFSjVwG3SRblK8xh55lCZUyaKx2O9PlAkq7VWqcX6CUofTSM1tXWTQjW
ecENXsw1CyesZlN2K6zixWta7xQOvFAs20/PxLh3aTq/ZwBtX4accta6tq8GF6KDxBZQkAkMd/N8
K6rlVrrNOU3ACoyYWnke3fRSK+zBbv4msQOc0zZLaRCNi1t8Uf0+jG2bpydi1GNdgZlsah81TjuE
9vx7TPLfABARCJ6JBbTgwk8AezVOtKzBsLAuadMP38tQxKznh/NYJsdFyflsMtFv8WzeM8bza71+
JCp2U8C65tnEzfilq/ZLtMOPmPyLMaBn455dxxwRYcMiq0b5i8xJoGsAmeDYNMopplynIuzs+13+
3ER5sxcDNKqYAoprJk6Hw4UVytH3KFkzusN5qbUa7gIriJ9xg1ifehzVye6L18b1sndt4Sjh1Vud
45xKpaUUgFSFAoDIoe/aabMp4lqduq76oc7qSVg1XhPt5cc0mdQLO+1fmNz/cjsPAHimUC6DkCZk
Ws7aivA/SanyhBI8ng3X8GNdlCXkdPJBLH/UpzUOGZJqBAd8udKFeU2mmOHJ+9fzBHq69iZkzRCI
PT6G7yqh+R2uwJn3Zr2GoPcHUVy9MUfwp+eVvun18pMn019SkVfW9UvpUkzF8YA9beI+y09xb2Hd
OxRTb30sTewdVNK0VGll3a1u2vHRxAGlyL1I1pVBs08Fr8aqmvGWRcEP9DxCYonPLMKlYkbOpmIg
V2AIK0kySNmeeSh12927QJnXRcV4F1dgf+phSm7pdUn2kYIdJLNTUy1oDs0VMKZKZ/4qdPlr1453
n/XG3KTB+Di60sV+kBV/2h05rSbHsDB0ce43Azs5NyIsoRzsnEvKk+95WFCWJrrGLPDhVI2DO2Ok
TxLCMfJUVZ0VXxuvQ7Zl1cKJ4VcgbQAxtTv6v3pWZQG7Uidtdti5Balwp31hz6K21C8C/m8MYnEQ
FDGxzUjeL43UxLKDoxM69baEoPmUdqI/+gHlbYi8lySVdE1EoBT4Z/wim/ilXcaPPiCM04XCefBs
IoISFAjX0aHfpkHbkz+T/dmkBWAPpy3m2wgo8S6e4zNhahwpsCXAuvfLra5lt8Em++VbXn43+zZQ
3NhOX3TgJTxeXUoNnXhrrvzwfjHzu1lyA1+P4xJMAd6kcKEOkhgSF8hwuXVaXGS5zeg+uxhUp4AH
qI6Bdnvh2W0LATk/J8/bu88wfFlzNhKqW0HJtoqW9qsrU64cM8rC7Ifus15Ig0HcXBAYg6e4uy57
AvicNh1RR2dhsyMnhjrHmv01vqPrkUlcokH+MQJrCkX2AAjApO5jAlsbU1JRq8bWIbABPN8448XG
T0LXpe67f6GPGwZyUHmNQBtC/aJ5jrgaHkorrrfUOn4DVg8oO2mg/WTcf3u/8bexKJIVWecZsY6h
UUUNng58k/uudovbetbxTjuthx+u+ozgzsKu11QsLQNHclxwRQ/McK8aRMLFa5OtneXRJYC0uHUm
GjETC7espq1gxVe7yZQXrIzdfaiuvA9KBLxSkIsHUtIffDG6UDGlOju5U+wzB1dc6Asy+I3GmpOk
8MwbthDJBFB1yLzPTkbuIW2X5r1Yyh6vsvnwldzB5jgPRc7+K+OX6QQ3w9h8WC5yfx6xE6ws0scZ
LKijduiBbG2cKAO0wRXi2r1Vpqy0gurPX6CGj0DLVqyfnTtV988d9qJDXqdH/FuMR4TRgYrBF9FR
/zQuOIoRon7xHL7XjXl3Lf3MqHphYSBWFdoO5nhwUMNMf7idKYCdJJ5G9woC7iPzA3GzQOZLIPD1
V6aBmZdNLriTtuVEa+gAehCqX7OTgEyQJix3J/nzwBYx8fb0MtqazK6JCZ8MuT4NMqcw8Xp9xlG+
qgqT3Eic2CtGQe9bhC4knbmFGbDQ8QMlS2yxUbFIdTrWD9Mbn9Jt7WIlHQQ++6CQhIaqAieobIN/
yqJ6N3SuL0WNJr/MXnMKugW3SpYmJ+XMnxwb4cpu+LeDWme9t7yTCbSXa3eKCXfV1ZryowubkNcG
BMha82wDH5g/GABZ/pbzR2dVahvNyCoJMtQpipk/hMvUW1ybCnNU6gC9ZS0naBtzQmOtDcV2u5T6
EU3T3kXUbPBESnaXxj1WvltsrYkXDyqVwg3mcMuu6DGKsRJQYEQWRevXIRmXgyvlkTsYT0k332G1
qMkqQ6us24UNXgXGvO0fcD/dJFzP9zje+0OX4v/UKjI8FdLahQW3OZovuIumYwFEm5tSYCfOjjPD
u6Fofdx1baCBDCyRPJZVWN1k0SD21dT71GDkWAvqegbtjSnnmCeEd1Nb4PSz+Af+5LNiG2P12hPs
JyPqBQeUtonOMsV6LIABhf3Kr3a+RwjNVAWhEpwVuyHwwpO/VMs2slNWxI599nVAhWcwRWR1YqwD
uNmdq2787Y1XP3mU/Tg5GzPOqGHrmMLdebqd93Cc+crpCIfJ72JzJZ3Bs5H07ZPlETwUCDu5Pz0o
8ioQfEoWcH0BJiyzpbzLtev91l7RHPG+dmsSKwS1sqXYMLaSh5hGiWcpyI9LPSdPTrj8q/uUWCFu
0edxWOJHZTe8mMx11Ir70Oa0wCUMATLZN0xa3PpJVTSWzT09oGPLTxTGGn8c3uVEq2/VlHR0RL33
58ruxxFpvE/bEF4NZS4rmpThesJeY7hxNMvXND+7AbSVvOS/pglOJtquzHbWGYqdyMb4lLW0s6qm
kLsa2tcqpeVlS6QieVF1C5ox9QjVOcFrHLuUVwF9EIxxV2PQnId7KwORD2+cWgxOEprNdnYBCzfh
bcHwmL61fQXLvBqI9JV4OwmNfgyNTQe45Xsvg9BsoQMbRZihb6X9OuGGBuaqBxq4hM0XNW9Mhk1H
5EFF+P4hlG9V41YbgJzUqw1Vf3LG4EPV4fDl1mDbtVD/PFbJlH94FzvS7zP4phU3uBfsyR4QM4ib
7pTxSsFAfksJLBIaXUKrqSdbzVbbPZBus+67qPl1rtTnwtPpkb/rsY+SR1oh2dxItn6CGP2FMbTd
qTw+0Ej3rTVy2jAAx0hdBxBhHvNDITccDU7+lxTRdJRlePGQbIEVsTSQgOfpxJrHCy2fwG+BNx2L
cCLPrQEp1PDDcfiKu6Ht3kvbgSI2APQpQVfwkHyrZGTLxACLk0/CmKdDY4ON+1UvE1TVpBnxVriY
Uyc2+VS9GagR4nqepdHLHOgTktqIJSytD6agca0KOBj8St1NvOCLkozKPBFjqEwTcxpjocBmw6o7
73dzFj1mgf8TUkyKD2GBXpyFnKSNQz5L6V0ly+aAkl5tGdRBl0pq1bohfPK0EyKE0IQ4Gb/kjTZS
tSPm8b1z2gdqVT0UPamP00KDUVaQyGpIBW6MTxAvd2vsxhN3wUqH1rb0JmCPbmv8D50sSLVFFt2A
COY3C3jutfJMR/eRflnGRq7myYCVLUt+mlFp3rMRcjlr7+lU8819CBxKC0tWXnxhxIa+q7hh2n1V
XSoP1glFlDiapugMmE9yJpUs5k2IrdINz1BWTx5b97cFazYQh5bxx/tH3I2K8s6+48Cg3EOSVcux
RLa8V7lNoXTSITwHz3bIyJgDvD/Cl4VsENOECWS2PMUy+bbpBn+cFjLHwvQXDNvQjnobNcwtnrOh
5u4hRlg+Y2iz5IiTT9cdwx2CBAuna0w3q/OAPCZAlUzF+auPEEc917iZnfGWAfDbCVmgJ7z1gOpc
NYJhIoVTT+GpKPOKdJS6T/PsR7pcbfypQdRLYxZHbWQEru4YVaCqa6Zrm1eXBaVsLVLP/4ER8mm0
g6NyfkL2Mwfp5tOG0ga4shxzd83Yfjd5/FH0c/QYlx2tN05/W6TdT+qJ5zKJ/2xTUvsD7S0kvrMO
up6kT/LP6dSly+1Hu6goMBqKOy7eV8c5XxiLqfsCc8sRrZdHzFY7FuUshIomoPi49k4qUj+8eKI9
cXEsclzGNmEAN6LNp9ceJT2IlwfhO7eA9wlOj/AwKu+1Hvz30gd7M+eAlEf/Vvkjbmpsz6tuxp1t
fJ9GASuE5Rbm5VcWE+CNWVQkplG/YpDjkf/IVTxPlGLzIgFlcK1y8lLxaEX5sC/n0sAgswnaewVF
QnZynW7ZuqC4mPoQOh3o73yqyhMkBnW0oO4f5qWmbNdaMpKrIXZuopLZfsZnniJTrTurBNUhBCFn
Z0KbcQg3yDqYTk41fVSV+kSz+EsE9Y1XPIsQsXU/cLP1uivMNcXswGtNbP+3StNGurc8nB1ezoYl
SlVJMpn8kT3071lBdJOI1zgHj3rWd3xY4YbV/tU4GPwLqvb0PxA3caonRU0bq0kgAkPSfmFEideT
6ehfNMNjlfn//JL6D+FGJMTmpnmwbMM+VKCs5LV3sa7VnonxsIhTTHfEoe088S0zyAgvPtBadIhh
9a8HWjcw3qf4woXdr+dKLLtymqZLhCuHNbtM1pjNUTa09Sh1YO/6qa0oh+J3UOXNFzak6iVZSrzc
+F1QbGgKFdEAh1QHzTHBxtusIBsnr3bWa/jGljwRVHa+ggxujqcrXu3an1+GEVPTyqEncROpdnoK
yYWsrILNBLMq+00bnJaUiuNpunJ0hQKMqpTVH6acGjLkWveCgUNsPTJYmysDcGMBZCaTgbUExhvb
wJDDJbEKLIbx3HgPqNuPpLcmHOdkt4MYd3bJfmxlKlv8Lvi97tKxJfkDJ5etXONCA5SDzPgc6tAC
Kk73UOBaFvwRhL2fOWr3Xu95X5ZTT/ya2wfTkYNBzWzZ+ahrlxqnXKvxhgRplXCq9OXCe8prEY55
0Pjn4IVKf75kDKNEMnHIxlj4qbArh0tjFjKCTYlB00R8HzITw2NEwxAbx/w2NlT22XNkX/CGUpQR
WbBr5oow6ZRaT6qnyjl1ipryJjaW+RJ3vEqGZsf+mH1G7xNgo05gzar/uaV/YesKBaHIZd6RHcx/
KwH1B1PY7NEwrG01DBwsDXaWgH1Ei/UM+2BwPwfZoXTbs7T9167sgAW2+HGFXPQ+tSEQwGzkk0vA
JrQePBzmb6ZlU2Wb8cphL65zd6GwRxhvgvbjNceW2gJ+plSqpvKmd/twj9Lu7LG73THiF08J0/tm
LIBQFuH8Mvm6wQRIRwu/3o0bZuowKlGchL4eN0SwiSpVSLkeCNiVDtQ/X1HyMlRXkdzB7NMEWOwz
PZ590hDUC2Aia/w0Yn0NttMT8pdSUHUDG5tGFAqJYDM7t15rh/u6kfIZfZTfp5S7xcU5WJFRPZFN
Wh6TpP+wRPJWWmQtNOkSdHoOBdQf64FC3WlXSGSFHOlrVQDVZ+kqYDmLnqbYiHCI8HjbjU28bKK2
EbQlkRoiHJOCb4/+LEWjhetb/g0/f/oKYriOfhq8ayRmliz0ryCP6NsWSjCxRP6Gyl3e0pD9Ed8i
LrY56m9ydiCIIuW/qdZPoXQvfZ3ayExFTnI9tc5eFCFziM7CuR0keH78+jyL7mt0PIWPCDg6H2wP
UTj+zhuC9ybqfuImqzdtONGDyk7toVdNdePq4EqYkOU5dlV7sDMbjKmHISWznI6FiAs8y2L9PSxZ
v++bRnqonZ59Hju72GlRUBjslfOutubmuSWPuW1RKdZlyRhZ9+B3Uyx9iTsDRAo6svQ1Fg2rL6hl
msbiLPPuSAGJSfEfJe6NED7ohlhK8VgPvQNKpkIqVBkXYBKa/UfomO7RK1V1reAIto0LDaOMqoG9
eZQf7Er579LySNMIY99XudWe8N2Whylru2MJmoh436jXBVda3Az41vrEC+5NXGgoj5V/SVOrf/Zt
WRxDmlD3bEeirdsoTYdoHr9wgez3vI25quCat3EqdH33Pruw6TJck7BEQsp9pxaPgmyrfVg5bHWJ
7Bz6Jrm+eBqMEEjZ2476slDl1AYv5rdsY2tnFPCSOUKitAQf93S9qZLr1g+pma5SFk8aQ3BxM9dy
wn5DMlPQeLwpTfTeNSCJMo/EF/8K8og6AjaiJBiVFwvxxKR6LoNIb5N5eR1U9ZDmVg15xwsBEbT0
DrIfI+khkAKGct6yR/Q25UjFVd0hBRYEWGcfT+mcNxttdSHuTqjygDGfZu19DSNmLsryyDAQMoQY
NDwOkz7OQf9jJ7pdd66+NzWDyKjrDdTg7NV0VvAY+kSAom7EAKrblgMN/GqHaL23bOfKGcVAwpPP
rtRum+98wNYDxh0pyUmzXcS7AwoTQTyCTv0uHxNr2+k23hXMzVfeUAKCJWxu2kVUFzV4811H+4CH
r4aBn5iqBatlcqVLXaWo7zIdBZecagxuh5F2P+lE4U6h6H0hBIFX+49krfnhHQmcUOPx2UUD3TVk
sB3vWY8Jfq+Q3Ji1HYDedMB15wVxxwryZ+ygMZvSlrwQnbSEOOGQ1v3LQq/Y3iWKdAjD6VlGiws4
eikvQrQZrBhKgvaVsf5PlLgH3iTjVtV1dGZc80CWWOGtLbCUJUHmbbJ+uG9I/K1rVgMnvCjZIZyG
hRfIQAFiQk42RG5eOZ1dvbbSkJqz/J5vH7eAsvjGaI5B18HQeZ+rMNwWNhhhvwQ/b6XIsF7HDSGq
LDIwHr/eQCj2dBbr/UQAYXVC42xrR9qP1sgWmy6J5KDTEYAcbwv3l4qZ/rXr3L9Sa57WPunPk5Ve
9Q5Eah20w6bNfLFu+ER3rhVSEVwU1NRBhkAQirtiLyK/vieKRCa4wwjL5TolMNXERF3d+FjTZ7Cx
S16A/KlvSRzn7DJUf5bgWwlo1bfYN8KVpWP7JFQGs8tz/F3o8NZt7Y5+3BQ9Kgj850kON1K7/W9h
+fF9MSv90rYFtEyrdeCq5PTT4gyMsW3BzCFjTQlxMkXxNkLC03ywxBvqgbOQkJXaI9XGsCXVHdV3
apcbujQsJtzbuG4dKC6de5aGAFiSBUA7wvxxkC7pdOp6cMBF66FOnrHoXkjRsfUETUDlRp7wVVk2
TYZGLzdRLdqV9MxvMtV/IqijGzrpb2fqAy64Juc1F91864MUB8jRH6KsvQsjgseS3ezWbiVWpzlL
WGAteitkMNMtahP0dTBS5ehzG9b/zSGfYOA77AE3CyDmR5r+rKto7RQwnuzuFHspo0EvTlMXvrCW
gDCSpT5mHxoP+Vwe8bN/C4nakHZ2dkyi7KnOhHpjmMDdf6XXGBnVx64YnFXLApbrYrCzWqDWIfVU
nAd+uF2M/obJTy23K7cTq5Q3FKF4L/223RO5IkXnI7VrQr2Vf020mbL9CKRrUW5uuecs9v/gcqU7
TuYbSop/ssJ3DsHSA5oE3/NXe+Evjykzqbyl4SDeOyP98MrkX02IeM5wYxPfWvp9Hqfjgc+l3rvI
jxTNeeWBh3VE/2GHC85Kr/0gYEfacpTiCpo3LkUMm0LBmGhn4NsSSrfnNjv4RfXeGsNuM9Vz+Oom
PdVZA07w0dYWue7WfkqNJMPAewwDcluUD00wPORlyI+A45mARXloPBAslpN/dV36CQEzJ4XH4cJy
pt1UpUetEx09L0Pt4RYYmuqUzEaem8h4tMbBw8oV+HzwH79+7Hn7OkFFpdfHnKa56TcFAvl1Nuo2
TYs7ZqB++MYjH7ivIn6W6RVU20+xvqTuUnE7d79qHAFHkREHMDkE3NEuuA+yanBUkZ8tndgAtkDE
RzNxsFK/0fNK2mbKSezMpXP26OfazKH2z9UYs8WLGnrCA+yzaT0OkF2Krer4sdkKtZprKXTuWt0o
5HhC3/6hjLonV4UDTs38Q80kHMahrjcEtp6iIJQbXTK2znn+musWALRff0+y+jIg2hi/kgfPM4AW
chRW70qzSX8gTvRrHYO4HSb6tbxM/o5B8ics6IBs9u6TJoTPBcj9yWrQQxdDNA5kV7TPgEqDg4fO
NyyGZhzaTyhMmN65Bz4DuPqQY6/3CX5Xln1QSVIUFzYCrCkShDq0Bml2ErLi0cXXvKKiF50/QOzv
/eCcqasPnu31oQqx9dlLjQEw78K7yqRksmKYL3bTRLu2TcBJQ2mwSsaYwn0UsUByFQmW2dZ9y/D8
C4mzF+AQtoqCdPxEDxzZ3i9Uf9yQ6CFjoYF+Gx8UY2v2oCju6mn8JkcFYATENAWObKnKqvtpeo+P
lD0O5ufhWGT51hPBi1828hR6kr9rQLbsJE57RaWgDK+GsFtkdXkw8mrEbwN/Ey58m+WUv8bojh96
jmp2sxj6feJ166UPHqJOBAxTufjJFvcpoBrqmduFfqMMyN/JAVF+pptoi3Ol5cykunv0w9tUF+0G
HAu1EZF8ZS9E/lDUwYaxAF9GmwfPi3LfIkIeKxnRXO6MmGmyJivOSceU2gQNTxw7mBvbxX6Z2pyY
wu3LG5mN9xRVcGFAV1Kc0PgrNW5FWCdL3f2WQdccNQuTXZAZIHnKZrpurU/sFFdMMCwItEicNhmc
tZDnmXAkMeXQpti3xyo0eMtNoiNsPyncLuW99DR7W6Id71wbqSK0Eyp7Rf8CbelNpy7oj4A/kwl7
2S1BON2o7krRhXiwy8q5W9Hr8T2I8iH2MsBEFVeCRqrxUFiaOF2Dy1ssoHkpm2gS/+R7yKVY9tPd
UoXfdEmzoeRiwKyBAa6aWHFbXJXXTcN9n8GXj6Eai2durUgYCVm7bDInWl2SU9snbxBx/1UWjBzH
lk/UAtlP3DsI6lOpQHcA1BoHa7LbtfNTINW/ghsVPSa82+ZQXPuZm+GjnpB1IxIHGOZpnqLGS/C4
KwLURsFGzMiPEP7ADJNaqFtZYW05kdnee5190YrEy2RZdcN72oybUnOLwC+SPzQS3mS0DC6ISAOk
yH7IDDo26IztOA5vpooPbuQ9McjQ9T3n7nnKCMINXZltfCIo9ypvfr0Zw4svKrW2rIBFv/vTVlzp
pU1VR8siw8v0i91FAj64RzwnZ57PA98nNlhH66wERrOUNyH5Cxx9xcN87R0qrXrEtVUPLOZQuBpf
n/PKHI3Kkx1yxK4cWmvLarDYQV2eVnEHNE5ca0p1Hp9EUoI/TBqIXBmiAuaLt7kvvwGsbAvfDx88
v/4004LBKUKbOWk/pSIyQYSeA8wWzZSWR1kDAliafjnUQQRALJhK88CQzy6zSwuqKOzxewzi9tah
UBwzsjRfRqKkc6KXn4tB680jqMZMQlh7gvRvwFIE2wakVJ5X3UZT18PPrGwPKfmaHV2g3AuKKjgz
oA8HaYw5OpC6aKvDMlyWzrvNDYcCxfKvT6oYTg0+x8KOnddJzuF7wlpqPRcEQTrX5IdRtO4dIzqF
iQUVFHWMm6+IEgsun2+xM23txzQVGEftPvpwWes5UfPs+lc2uaFFMDZgYydrNoDdGLImpNwD+BEq
tE2bbpHuvU0Ti7vY7d/dtLzk6FxrgaX7PDYRGbh00oeJNNA2S+DgJTL1zx3/bptJBA49wR6kYU4d
wBa/FtrEhpVjeQhEUZ1rzRa6jHnXZX340fc00riJjfM7ozy9yKmi4XtwtKH70Gb5WJBHX9H0I+8H
Sk4g2hjnINLuq1oy75TgBCPo4d3Jti2RZ+zqhT3a2WGfyXWuSy9uoqe7zOECHXdBfChiWWH3IX/s
CHaRnQzcXTK1BL1S994tk/Ecza3eT3BO6X/xv/gBw3oMUS87ckEDSSDhxwcU+C930k+YtJ98Ef0z
FsG9ZhElcizgH3uh+e06+OcdMQhRhN9TT+1MnDXO/Qgt7Wj70xMD9A/z6rRx5xTPvuduKWixjg7m
qW28dAc7iO+SmGMHbTq9sVT2u/DI7GxRAR0vi/6EMQdPXtaSY0dywguNN3WEWR7DK33rlXDvYyuh
P4w5rovSbhPJPLhPWX9zPjjZU3t1ySE3YpFxyKVHXNobMXT0M0WgnwYoHrc0I/JSjcHmNoZtPJkO
KhPSF8ezH2UkHzIs/lvYI96qGsPjJEDmaihbQFbYh0bKtQ5sBGl61u2NaOTzko5voeagasclOeKw
w3YIuZs37rSvA8kzE7rcoBpuHUVXb6egvFBiT58IBuLr3hVlS/B+Gq/X5Dr3v3UV+qzJ4xPVfdei
MaK2fYRn32Z9Wzcdpb5YRoLQeZZdeFbZdKpq1v9dTpcBwli+akOMHGNE/t+hSyrwNW2DifZPltbd
WozNPWYsB21i3rPOvBkRsKhjJPbdjt3FDTK5HYElrEsveR9sc1FZNd/4TQA9xm//icoiJ3E1rKJz
pvtyQZLr6u6vGtgwzbYATcDqGHEWFHWFf3vdzQFFPmE83Y9q3LdTMt9U0fyYzu4HBkHUzxCPga+A
BWZlz083BTgeQRxHtu1Y2XtPnqpeUt9+iisM1Rx2MCB7/8ITg73Cr+t7ZmFGDC5q6Lu4QcDE2oQ2
R/43wAYbp9Vc44z/CTX1xkJcX2f1vJ2GhgG1rsd1aFXuoXfno01udpV4HZoiVuFzVhMKniasmDiQ
rgtDFvqRzeBo3PeGJSf/N6s3B6rJFT+SrOfG8g+Z4XguoQysmONp8EGlXrFzuyqA8jhl8iXrDNS6
giuXEfCCEmBKmyBHbVVXM0Nef1SQDBBrBXND0j6C90YmIEwW8ECytlgISJOT3+dXQ5Cfuj/Sc7DM
DAaYhO2996b8cchrr3PJMaPdaF/3zRM7jXflLninl9xep155BnRPLmicN12O1XApfQHhHWNRSBzc
VVNGuw7akAqs20m231Ue3LEbwVHrmBuzjLgLs+m+0l1xpyraRGkDYZPG2prmyM8xLD6q0LmvHdAy
7qI5hLPiZIVAREl8iC0rfoSrjnwnARio50vPc6T17yTMXZQl/C8RuKchBl86uNO+iGRJiqQ5eFxN
aOegnsMzP66fPaeseyiDd36HzkXbdL7ZrJJ6XDxegz24sdAwa7h29FrbEjeeRSFTIQwrh2V8BVN2
Szf2R6vJRzUT28OrNWqYI3Uwqn5ZoBMhAnITKGIKliVNI4oqRRV3zbaf9YGKDXi7giOxTYIticsH
E2NehxZ/qmPneWms5hZpGoog9WcOTyQ/zLP27c+yJ+NYRON9QpzBUzMoYcxtRCXhrELPwQbks+HA
ZzGZPmc8TOCGhqraxw61PhgeHHoPuKfV9nhfW/FHMppXoyKIkAmegHTq/+q8f1O+c9HR8gwE7ZWk
8w15g2IDVO5iLZhiB42WuFSzdygczeYiTNyj5fV3JlF7I+KvoC/5HfpNd3Tjjs4qRzxHV/8Vxk60
IZP8IVJS3mFB1/a5lf/anI/82Ar2CkpHXDRkRBDD7m/jtv2pTfLGOfs1Ci7qS1UgTcNez2iRkai+
hyQGus5RT/iEH1Cf8jc7uAHJd1GmPNhvTEvhJm3yng6Sgf7x3K/u0iSy8LxQoxmzRz5GyM+nhnzT
hvgXxdUZGw3fdDMmbOcOuezWyP7LnpMLDlhaKHp/mylFVr+nr00Kz11jxN1q7R91KpOHStrq5MJ9
2pPHgdcfsHUscQPTk5kFe3YFLYbzniFGzG8AjP+cHkaRUx3nNrL2C+z3A3EjtXaWGBUJKVIO1zMe
dugpTH2iwpXqWaJ6/+yhRQrx1IvBMM843aUbpYPPGuXqfiitlxL/zSYbnX896XGsPvmlxzV8H7j4
H2QB8HGZ5XsXI9Tgj53fujh9BROGApgVCsg+/D+XNEIdpucQ5+OmgO6w6WNiJ+yDObcyjboeT0G7
yiuv+o3wGFFrw6JviW9TZ5ZnR5e3Dfo9z2x3qtXoHjWrZKY12tzGDq+G30/9q0yKw1zAYkpC9zT6
Lp1d17rC61coJsdfD50NASRut+wyqVkEi6tm/yK75ptuQfrLYlM/LHWDttLRqInxhVWz7d7YYtol
A3VQk0d32kgUemW1MWyO0VM3te7bDy5Sh6BL65827w0F9vH0ODg+Dj9ZuW9i6WnOcv3llOB832Mr
Dj44M/EFtmYsL4tj5XtYBOy3TIMHKKGeoOwI9qlU5gCJIGZG+Fl2UFEg+9emeUZHo9IOSyLqXCHx
1yu+s9q48y53NT3yTqffMkAIty2kICqAMSNYwn5kZG5/prpHxstSUX2qyRHbbHJ+xsI2myYTZH5r
6lTzSckXFYfZMRhl/Wsy7K2USDxTS2mfDBLJiuF5+UU/wHAxsbipWQRAivCw8Zs8Vh9eIfwbrvuA
b/mcpk04A+X0mvqHwuOr7RJSJQMiFM+KtsFREveN5/k5yqvs7LNFuLE8Vz/i7wb6alWE4CrbSTD+
RNmXM7GViCsX1n4D8qIQfXAvYx72lfAmhDFW6SiEfmzjyuvb/lflgvxFOJhqPDEJclt1h39p7/qX
MmUcG8ZJYfuhorjqkwXHF5mpFC4cOhM7oZ7IFmozpbM8mA4oNIxiKuUWPEFsM1chN3IzgTEXc4iT
1FRR1Ibfun+1hMtC0NKcz4+UHUafvEB83LYswEpqJTOXjhuf/e7Opu4vrliHSTsyQKhKoo/yP47O
Y7l1HAqiX8QqgmDCVjnYkpz9vGE5MmeC6evncPYTZAUCt2/3aWPDKhXS95KB74wHyar/Zi2lub03
0clZVQc/95bcnBFBrMi1c99MJv7GcCmFN8WfbDFfFLbjYwWadr7TXLGkWCs1G8ztA9mAVV4xDTAq
ziQ6tdC7hmrGDeOMv9RR5sBVCUjsyghslWpjBneFm4a795RE17YwGE6jeN7aYTauOL9L3l7EPgWF
jOASSXUyNZzqzwakyFDmJKRRm85pyE6B54sBQqxIV5OcWL/n6iX0lP6cpoLbSsxtb46WnXAdn6Zq
fu2I9RM7Pha+Qq8PFbrg3Pwr6GvFbV3fl37+1oSufwxUpP7pUDDn2AQFbtTa4rFD8+URLKL4R7bE
GmXaBey8m/QIRZCpAcoPBY1OaZAYkT/gKjF0Oham1SFbDS3tfm0UfLeO7h5HvMKUHtH1uxbtmB9M
uGL6MwOJCRV2KmFGe3U+lPtCSYCCGr/YU9dMEZeT+paCgeNm2+WbSvMEhu5BVHOmE2DIx2Tbd9RI
Fm2q8A9m96pzrQ3okn0ThTBYI3LBbPopywmtS+m7oHsbePF2B0NUls69GdvwFHMDuT++Zjbzx1BB
emws+WJFJnbsKI0Mjl0KUTDfgWOzWN9x9W1ZRzcWaUDsWqPmMMnatzzumHJbpEnwA1XDjKEj0p7A
9Vo+JYj/TsuipHMh89pu3RD7bNMvKBx3wEiRgV1TPLLRmZ7HJtDYGd2v3lRvBGwwQSrGJhaQeiE/
DAQo2YjbbFMA9pruBupCg9xsv9vVcCwK3Gu1Xz/VFjql5pPgB5m3B9HDYCTmPZCTJqpbSzwns43d
zR5YHoa814BuFGm9jOEZpoHyljASNHOno0CebUpLTA19IDqEfE8MMyL7qaZ2EyI+IBQBE/DxGW51
VQMMJLoEjz6odlpnz03cXQHQTJTvEnMNmJ0pk+AQJRD10AfcMvxFtJmqDBfpMHCFsPEPtQbbBJ5c
FewvEqvJMZzFNTN6og34vtqMKFzall+laOgD8rzHgucseOBzkbmUPScD3zK7bJcepGUplXxppuO1
X1W/bPXEJrI4VBvaEyJr6q/DkH2mWfaHkWmrhcvtCes3ZtJYz1a3hnJc4NEyJW251VwTMkPbnD+t
uEkUYFhrhpxQOcwDY0pUipmh9p9SRmN7q5IcV6Jqse5ucbxNT5BXEHFrmdv3KCY0JPGErd7cRNMk
5dudwhmFT7y9zWbegJHJzOEd211L2BfYZIJbKRkwCxZ8wRMlKRzIaXaDs2BnE7s1fGfrvubBVYvo
yYy0dxNO/DNK+VKN3Y0hxuHgtR3sOhzRVoV7vVIZzFj/p4tZd/SenX2Gfouzp8teZeEP68oQ+dmc
7OWGhgk2XAZFu2VZkSG7rGf42BendsZXxUXoCBAAJ1fHdI16iZBUBMZXYfakBCRZuv1okQ0jvFwC
Z2OVeSSkEdJ6REc0CtRoUAs/UFXCRshjb0sPVnN1G3aO5GqTjYZquCIiQEVjjPMUb2X8Dmg4+5QW
Pd54K00iurg8fNwHqzzB4Bcr3BuOR745kVX2aGUFZIWytj/Yh6XUw2n+8IDWPhnYAM2ckgc/ig1D
mFFl8E9DK1g5rPV33NcS4NV5eS95B364DYpfr2m9PXXT8456pfA3le70PQQqvIkRt0bm0E3MXtzZ
+7VPfgdphEpwFlb82gZXbWUaZvcxbsB/HSGWB0Sd+skZRLe2o5wtr1d6RUuPLJyNnWC+fvGtmdJD
RMdm59MmD3g4cpuHIq/a5ylSxdVnEYgfYiAO5XRl+hjwiHnjE2yupoyXM6hFUKhTw9lVkYWjqTRz
2h4CjwOnSrhZ1N0MKl5nwrrOboc3raIv2FrlFmCFuZvrfiMWsmduKesE7oKi4nEGwJ87BnujBkp3
lLanmZDBSmuDR1HmR9jVYDc6PYanSg82o3wTnn3eRLhzTK/BoMKdAz921RXxv7KvYLMsMPYwX/jq
yyDl6jFbRynMokKb3tmrYbvFA4JyEpd6L4V/LwjfICci588iYcIo5MtQ0ZyasIyTWa/xHCMA6aYn
IyXxi8foo5Ub0UkQISQmPUN+loxq5Y885DyDawCgwQVtjttiiKpj7QLAkAuxLxf2QHkMNu/m/1HS
zfw/E4//xinDB0D6NPGF6Rt0CqrjEuqi4rjkkmws9EaWpTGpkpkfAavuKF9DbocSO5Ut/QZxhTbc
PehiUpgZBnZyHhtNit5xjgcV7ezeTNW3im31TBlc8VEsi6tiqebwxvRrKqZnv2V/qIvXJB8y0iwd
b49jLDHL5rswkQHQZEJysNyv88gAJWzw4/C87MZj/L1x21MyE/P1pwi5uO0xsVv5k+sXr3NekTKP
w26Ll3K4UxmAYE/zoxROtxddZKxVivWT8St6sSz9OoT0laI2rEch3ritaw5HkYanrCTswIIyzY/C
CNiYawbrPQN6dlH+QuJq0SuSrvR3OrUAA2d9cweiYVxrg+c2P8zqI8dyT/ssD4fByn/sMoQnOw0P
AVE6/Kz6MwiQlvLZVjfglPEDxcT1ph+T56SAI8Z6CWrhEtUdmHEOkT0Ee7PmT/fjxZdfjsjhrtfv
Q5gP6yjitQqDPRBjCLvxUrBMnawbRpmnWXWU1DRzs6eAWa162f2WhfFTODBsXA8+ZxjzXeMOxDUr
C86BP1GjpU+5xz3ey6HAJIP1iWsCoTfLP+qYuGBjTta6Cua3YXSwytXPLHYgkNjhX4/0DQQ9p3R9
6K2Lk3RIZmB9t35tHEvtGjvLMJ79AP/s4LO7HOWCV7aseDur6hJ6zgJ5TumwsOhh6HkIdvhTHQs6
8Rj1Py5dlkAWyXS6iqxm3DI5moP1ErC7Yrs3vAZj/kwtlMPnxmLYSau/fG7v6wDdy/ezB6wgDUMn
JZ6U8O77dqLEbWTOsrHTUTw20B+EM1V74lPYqj5M+MZJbkffhSgBuAvhgm8rXn2dN3vhtwMxKzzi
g6ICsA4J9lcBohWnBVO1R9W8hyyFp5m0admIj86LmZpGyrjSvzSQuPZxu52wQcIsDsBzCMe4OHZ5
7RJS/oXvgseTiOgLoNkmxZ/6VP8ZUwBvlCU7hh5Lwdicjm6ZhsfGC/8y3QNTKzXcUPCfD6XRg/UO
7IShfxgOXQ3VKp+RsaI4S859NiWHWKMLAyIFphFUGtoHnMl1Z3p8BKJQB4L7JxUG4wogscWDuPFx
fuXvTt1RkVDX1p51n0CvJ+qaN7c5dIqL13nfc8NvIO/lwitQyMD1n58yT+HVfY+D+ha1lnk3RbnL
Harm7mNX+KRXhtvjNWx088HtiPC4azk/pBW8jxCoJAF0luvlUA9bfCLTiap57KDMx/TTpurGlIm6
zrRKNlFIlljCO6Wor7uiLs3NVCylKQlZh3ix0EatequmcLFWougS3g4vbswA1BBoIGLkvuH3Sy9d
XPW3ZNDZ3WDHT77Hh5Fhqzn6Zv2vHwrNytVDtQuibD3EKrsWrqyxbdNNT9za/KwjGmos13IfYm/8
ZxQ9/o+aXVTdHTRPGbazvGIYcLR28FMOpRdtutJEWHPUwIzeI9VyI573acghk3VDzUAeuTc1RGSK
qJs9mIZhvbq0hh9cfAKrPK5+hmFhzBaOd+xV/l1SBbGGBvxQEfFPG/XlsJ3act3iOZ1L1ON0wi6T
+WvXbn6xWeL6tBu43X1W3+UpNmk1AidDWGvKpUxpmWvGqbfW+EwilNYZz0wNwg54k7GEleeNU/Fg
FVP+asnhgKIfAj7p84fIsNx/zNTlpq+b6WCRTX2wx/avq7Doqrqu940MWSRGlQ8ykBYCzYXVTIlS
GakdrbmhfjGetCtndH+mmubxmG/eNpbGe+PF8dGV7qfNHhMogD8fPb672xHzxGZ01SddVd9dGNO3
4qFWerihUNmqV7dJ5F3u+MPW0cv9uiUL2oRyOMnOjz9I322tsMN+r+ZmMzTVsI9c8yvPgGIAZa6P
qi28KxuHM/RS2p48I9jrAOmqdSOB13zyzllqGCtbMuTLIfzytYOZ1xnesYg/OLXvHWp+XHs+MQ/g
VyFOQRhhBcI8jov0q+/9LxRodiUT/T2q7cqLJxx2RIb/rhC6rqzeu2Ns1BDAdBT8RnY0XFyvxbsy
DN2G27W7pq275/rTR3AFBrpvcnYYMeGG3TD5d7IT/MRdOhdiHGTMqUbhks2jYaTfxLxE8OlIJlVh
kVW2bAEOcz4BBD1Iil0J5p+lNT4UhvOmVOmmR0O5YmnTHqS+8SW4qkntEzxJFMLBSpqiJztfmMfG
PiuSO9uIns1SXkXqlpuQGrkhhoYuLJ45ujSuEef2Kh+BEMO0H4f5EUkROR/bZhS/WtSpuEXJwWaT
e/Bxrzpg8pegASzyNkJDmGI4Ai6AhkCxDWnz/nEhWFTw1EGMhWjQQj2mc/Thz9ZJLqjjGRmh5oef
dTThFuLHT/kpwjBYlxlUbOi67mxuw6S/OVX8IVKSVlHzzJWOrVgxvlBLdRhzFnGYwngMl9uZZlkJ
LBb3r31yHHObltG70t3n/+wZXHLkz3qdsNUMgZhysDF3Rp96clsMHR4xTPh0jjIvPbsqqBo+pZnS
vPhZeTdjWd/gt0Z7xIm3Xiyx38UYMHBE/dlxWXOGHLArjCJYDbmz7Nu+IqBcYBj8QIakXLudINc6
yY3e8WtHf3QPCB9BwFxVVTfuvX7ACCHZ9b6zC/5r3PSQx9zn5ln/I4C9Lzt5qlT6r2j6Z6vIDylL
Cw/+HJCg8NUiJpsKhto89465GRyH3n+1qhxUsgkMqB8yeBhpMm5dPLsHjl8uEVwAVsKcjJsogweM
7dfZ0d8TBXQHom0JnWUjz3D93Jqe5HMlzwjC/uY0uVg5knUSxOQ/yM7QBImC7e3WNlcOYPM1m6c9
PhexmZy43pJUTnZDXD2SiOMfir+8NH+hoSvY4aDiD5y50Va3sCScQZMU9P2UJFiZEKGbKCPfUJZD
Y0A3ud8h6Jw3ntBnjFtX7JkRYFj3AyXSvPMhIedy/HFR6u2sqsimUdLkodCZKIN+7x3mzPoX9/O7
00NC6XGGGJ7x6+Y+4qVb/ZlVGGwRUuHAat4TQ0zwiePmQTfhX5OEzzr3WJOrN5Mu4fXClpPBcoLw
S1vZdEcnA64MhdVsI032mAh5ZPpnknxG8U0oIt9MPWNxKoanPGG5zDv4BB7N4Bdi7k0KrpuJGYQb
wWsYNqTyms8wJthNIJrXHmAdHbgFr82oPZu2/q46z12RfPwzNBEBp06ex5iT2daLvTOGAjbpN0dM
6c5xRjifjJ0bqOJ4UAhdRShDRBGSewzvBdQbrrR0Ij+U00gcIcdyImyLtdWwvJzUfiJOCyC73els
uTg7ZbuPYwTVoLKd7cSa6ZFsLZwLlb2bhBdDv0SpEfPacJq3UtgXYTs7x20qwmL9lRjsfdwyc8F4
ppvPYYNZ89RJhE1eMygo15iId5Sdd/R0vVVdz9xjwj/rLlg0niS5UrIe75HlbDPDPwnH4sJaD2jK
POQib7HLVSNbQ8u8su+8TLPxqHWxtbiOkU/n9Y0vRgBnpA84zHgaf5Ax6B/tiSUjRmH2Nlrxx2tj
6xksAEVngToUGQnbojlJUV2mAaHUHs+1BH4yFC8k+Z5cnW9Sw66AuDZ4WCFzWHNwoDNQb0Inbc+t
SB6D0sLiV4+c89yFhZ7v/KqQ6yFt7oJswsdYEmsboovmPmB4EGe8hQKVhPNn3cAQ841gN7QADvK0
usVm/Ngo64FdIEI1Fqccvd8eokeaFrYe3s2VpfunIPG/cy35gNIfahd/4rb7lwNXaCN5I2t0bRWH
hwJR7yjKcw1yZA3lbQ1/q5xQZbky40go1r5I6adQZxO2Bd/RixNh1M6y5ELSeDEOsnKZMvPeZ7Ld
U4a9GeCfbz0ybu3sX11qLWn52kaB8TQnwufobvnKl9+V9umcVZijZpM9tTWdZWSf84IUfcwgEsTD
PsuTP3cGSKjVExe1N9f1Xkx3+iWpsqPF21rjAJnX8wii0AzKd1l2uNma5lvZTvs5ezHXOFCL/DHh
PquFPEjY5ZtasvXoqjC6IKbKoxz6V7Bwuz7D09EKfqqWGV4lcznnWg23PMmfe0R2pybM0A/RksZy
7+iBDDea7S+QFnUOZfvoGRkrcxkfG/TgdeUpqugj78LfBhiybL6tkAaAZPz1JrZ6IH+bbd16vya5
E5JKj4nDv2yPb84Ifh030gEnyr7szT3FsV+m4RCayL75bdyN4wwBi88uR4hcy1I9aDNKD2kXbZta
7g0CVkSZXmY3eK3r5isOlU9pYPriDvbFFRU0iUTfm2ZBf2A3nfGb/sUY5fA4WHDc6mprif5lmtMv
qIfXgMTC0muDsCe9M6CQW1ZPAzfY5DVmkMEtE18yogdTiDZSWPqNHyDdDf5wacySGW6KblHn0JTC
05celY8E6QSDf3RMy/FS09/rFxrdzOwfTZcdTpDqDwFOe81I8DFK589T0HsVHOVzQHTOMfECZnN1
0mZOXRffqVVtJ29zRy0218RtZPr+Ct7YgPxUYvqiWiDkstgCbm9Phot1riuIQcduiEgRsRAZL3Zn
sBqL1T8+/Hxl4n+OMcB7fnXruTpg5BipBMY+4cFS8C0D5ppbvYMpoE+PaFNRGRwNkXWf9OlLh8hJ
8QPQMMAdD+D+1zKOgYZakHGLU9iMn4GkTdFxzdukh3NkyduoWXpE3QHw+c8ihdIM1uE2ccrLYCTb
vO2PXGQ2QmRfIbdfPvTCIBWOO0RZVGiAx+BCS7MU+kJ47M2RCpOmfQpHAf1+wDmh67tkUt9pGXNL
kgRv1XssWVDL6cnzKcCzBnUI/WTPN2S8jspMDm4jjXXYxsEayObXPC7ePjuudzkfxg4Ej7NSSOlr
keU5Xl/IZZPX7epU44ziAjzM2PCS4t4s/bdA1LsWjgRjCJdfJtENyO2N1LypdTBvbNzKW0wbu7Ar
XuusfMnpnF6nqnjxTeRZp4xOQkE4qpM3LE/YqEIHbgKCV1rPuykoIeZQfWJPxY6AcrWtYNmB0blg
Fv1snXI9TtSL+pNxJyt+fEnfX4DTofl4Hu9djMVZEDlQmab3ASI/MIxrgMDc9ZiRs7o6AwvO1oHv
yHOdh2d7dFAhs3lPQviz7LBD4L2iAsLPfkKVbvtRvlm52LBRDdYDJrLVRCsUCV+d7LxGvJDbx+FU
8Hl2/l0q7EMFYAjnfHKy6yK6DxXtaM4EBsTINSAN/nXDA36CsgoRa955pdp4wHq9mD9A5yxFsly/
DWG2DaaMc8ylgL70eVZlTvvAk5hui6WAuyVKsRl6eZYQdVauFKCDap9xckFME+zIyp9khEjut//S
ODoSjjtLpwdm7lOs1GHsxQtFgZUy3RR0Km62mErsyWH1uJL+xIMz/Ryi+SWaNNESLkKrZOk8CIR1
DgxBitR/prv2OLdedJyAQ3dj8D5jjgE+rYMdHgosrh21EEjNmzTOT34r/tKW47wIjl1hvGVlLWkq
xEabLvgYnfi8TJDVY+9eXcWkDRNZufUjEJujMtx3/Lln9rIPHm6IddHPL6L1JhhUybOA8FFwqyW+
eULlwyUgPLZdRbkZ8bvIIvIAvPbPYJdIM0/GvRDqaHdOvRFdjxQeHRP2+vlErUSkGMTizMFZXvtn
XE8XuxK/yrKudll+dTOp7YBgYZ639now3AOH2Z1dMdfkw/McBOIw/3+5B+A0V/oTnwJtl/6EhZV/
FFouWXk6X+tLLZf+F+ysiEnmho6JhzorSNHnvwFD0pAgzrRkP4sweep99x9AGxywffg4JNF5iLib
Kd28+G23Q/l8jPHzbZuO/Ri+1x++Mex7gcS6Up5Ekb2YImHR4HGXtJIGCCIdsJOOzb0/VzCl8ccY
EqMQ2+9iRaXaYe6zO6+iz1mhOnrMnz1aMJND8DgDa6fFhROh4wvD+3iYE/8Xz+lrJdO7wHBOLWsL
Lnh4gayKoRBaIKaILn6tehzQ00B1LxgP1OqGwAymbzZRCnFQiANV5t8yC9mmpiwLB66l2Edtwpgb
dooQVIo7JcRD7k9foVNdaFb4rdjeMbPGmxirtwWCXQTOPe4mLN9F/gNXolpNZMzcwnpK/JoWZq0o
OVmM0UC4ugFuKxe989iXdyJx7gRFEHPBiOgkWFrj+lgldAFPTf/EVfth8MWhrryH0M7hw3GLSIE4
DAkG1ZT/ahmOVJb61GI0cfTVKO+YWtGjk/YnDyLZnmY3JsQ5+QxFyUuI5Rk/49G0SaE2oVOvR2jK
6xHYVaqm6rtRDHSRQOJGsDhj8OnvI0H7S+b2X6JmCxsukMI6r+ReNSnG2Uaf2ZP8jn3xBvmKnEXZ
+9xWopNsXQ+skX0BXO6v7Xj687I2OOeevbfT9pmgP1j5lIIFxHTjxDo2WqNYUoxncF3qpvHkxDRg
Rupso2V3hYXiS3tBDCdwZczjcye6K0I4T5s2OdhGCaTT6P5MfExdkO5gehyQJl4BiDerxMChxwzz
Ly7Ni7XA/MWybkkibztL+dFiQdURsV2sg6HT3gyje2E5d61c4057S9cAxYuNbr8gtf7WnY2Fye4p
rCaPD7TlwPdgWpuGejL9YNxR4czhGtuXgH2syJo/YeLIVfSOr4aqvipzMlcWnWqxYtwtkuxeJwtq
HYB+Hp+GtvjqHd9fW2aljsRKGmxREUees+bTfsWWshu0/av9PNu5ugx2sFsfstxtsOeSoQsJGzL7
o4vH8NrXxEfpOA46yH01D1+veuyj5gX3IDSHISzpKCkdDKpoMOwYNoPt8NXlCUClwbxH7C3wzsEu
lvjed2Mm9kGuINZSzS3z4uQRrlfCIFFAwREriw1P0PXodj86ddNtxwJpx+IYxhI8t31tBrh2PJD7
kNw5qYEDVf+LYsuZZF91FT2VQXFpqWTupNzL2dxRmNBsUjWCVzC/LcmTPBrMn1SwRfF6BcxRN3vG
02u7AMcN70j35cz6hPzwkIR7r8VCEol4O1odbAKSl1sTv+Qa1Oew7mMSNfkchLvBIWhi8TurQgoZ
pyY5oPW/xG1Kz+SY7HrT2iHCvJfKOZthtmmn4XVOaRMtxYMV5i/Kmn45WF/UNH2lqYU1tLed/Syh
MQuYoDqw7/oo2/rO/8/fotiS0tH4Y7HgBD0X16R65ufFPaTryDz5BIT0eTDq26Aq0jcpnAvL+pcU
0O4w91zIpe+yPOB+RwtXlBZ3qeP9K8z0ybfM6ITfn1tfEd2yVF7ZSTx0NnRIDqttx+G6mn1jl432
PujKD6PjRmpFf5Hr3KeRzcnY7+civxtTE0QNwRUgAN5nn9HHR5ZPlNz6ZPaAfXlDA9SRso5Hs1e4
qKzfVnLqjxm2lcU7INzsZAnvPZiGwyDKq5P1FQcr21OTLt88z7sDVJZNWWOkdsjIpk33rILmiht0
D5dMssdK2RKmQHEiZK+1jw/2Jmq9T3G6lIl5MzuIQ1Z31lH5abT1zRkdvJxk56jmpCMQE/GQ3yE6
/9GZtemD5G7oYMd4bvjUtKJaebP5L6hpAl8KQVFX3zNMs/PovveJqK49v20yy0hJDKdcyYlpkzWj
USETiJ8WewO0DM/5sDAr8xdsqQM89lb001LiuI7tKl17aX2dUbrxpnFE8aw6e7nc66j5mrSL+dEV
kKbyykFlYJ4LwW5wGo3r3rKeI0Q5q4q2PECifefCvqbuwGFJx/LCu2H0DjaDSUqX4AJI+TqT60xT
BKGToMU/M2WIycSEfDWfMtN1MJA1O2YkILtokIEffbl1tWdFP0MYq/v7aeov2NQN+lMZMSzl20vy
8NVMbHOneriqlbYeTFaCRyfw4VtC73iu3fhstvLLGOXZyCeafAsQFcXEwziqQJJ5ecPOBh/p1Nxx
rUKwjTYuET93mneOgY9OWnsWfF9TE/1SqZLg8uLJkYA88YnMr3pkZdCkr0lZjUfV+FeYJ3Sk8/9J
rekQ1RPi9BA+6tSEbEAElqsu3bxuu5Q7w15PAmgNQWmcCyM4xuNM1MCl1whFFwZqdDOb8dG31VH5
VJF1ZXYOuOmvm5l4GlC8t2hCPml66zGFQJ+V04cfzNdYWx/4nQ85OaYVnYXJehLt05Aab4aNSG1r
PlFqfMHbuKQagzD4MllZ4S2Hmxp2SysrAC/8ePrQgKHcEtTl5CcYz/IBW2ldUqiZCZpChuDLSyyX
Ts4lsOUSBZsDIHyNZ/3Dp0w3Smjd49zfQRUp1+VCECeLNTKbtSxGmq7d9KX9NEHN2DQGDUSYqn0M
n7jsqyfmYUAWvHXt6C5IdTfcj5X7Aq72A1cEs6f7TnL6yxbFrz+HBFj5x2tu7rL5x2IWAZMK1KBS
j30Wfsw5ZhVN1Z27fJXLoHumgOJFobTSpUR/VOtBtyfCsUln4FDNWNHGYAe73uiQEtVf7bOgmyK8
For50W+RPltWj6Gf3oFo7EhHs0aRfESW2Y1EL7pTMNID3yIz9IXPMrgaTl7LrlDKjDO++cV2gzen
5+yaNcNQ5Y1EqOtuAC0Pm32ga8k36odi5KwbI5FsKKTY1GZN52uQkIxyKsxSeDu3ULC2WVO+ulKj
onr1dnCnH7Pt38Z8HFYFnE2uoIuJoIHLXZs8DDCriDU2DROjmEAykOVepuOfkBJABnUnMbhya3K/
wongfDIyQ+s+wDfkxzRqUGC2Hit8JLOZfRiReWwDYM/wc6aiex10BKaxL/YI09fSMS+23XEhNaer
Y3tI/iXar0sxBBL/fTBYiIckQ9CfGY30za4lskSi+epQQZh0w9sUS/LsPSs82RkfbsMiESLjBpVn
X1tQCFR+KkC4krtV9BEW9qnuzRP14du8nu8ZD176ImK3z4mJUXveW4QA8LA+FLUDdb4FlRmS+Joz
+68arRMBgAldYr5nawc0yHNWSeG9YbjGLROp9zAs7mekXaopMAGZ3l3tN+EeWv6H5BYziTxZu535
Ikqcl4KYoY91kq6b8ASb5TDOwVtatiheFGd4AvXUP2monCs9BOFGqnYDmo6cVkqhXlDTO9LtuIT9
EACbeKIyoht5uB1Kb994pE79joLbJnOfIuynLBt5PWiyqxkeD7QDVHh01IaPkL10g9rb9uarsutv
J5n6xyCm+bfS6h7DITBIuNeu+Y9A+27S48F3mTU7IzipWsIxZiMD3zTB0YD+1cznkk4NrEyUeDkz
sN9Yc8jj11v5WfpbVP6jkfUU1enhPmzln9epHb1XBzoaLjb7mC4njKzZhQ59SfG3pqujEPMrLbuS
N1r8iLR9snU/3tkWUdzONKpV407yuY3L167hHXJ6nzkD2AKXp3rNhP/gNoj6KeRcx9M/1HH/m+Hs
kOS32H9i6zL5XlsdT6JoSGFhtc4NCvZR0fSkPPLtQvu/Yc5mP5ipCQWUbzjB22j0t5hiIvRTTBpj
faSw+glxL9rUmbiTfvqGIReb9lR++LV44j8mYRy2nwk1GaFF6wSVEOeBEyN2p5vtsNqtvTmGUp+/
War/lSA4SUqOgErlAoIpnG/QyCSb8nNXC+PUOdg+sMzV21GkX2bEVDRZMBgSttfYBdNjOCGYVwNe
63BoWTT52VuTJ++eFQ+PNrnKXavi4NDWGJ28gp+eVaAyhxOkRmugu3Wxh93laBGHaODMNariDUL+
DTzMdYhTVKa4nvamFSpmxc4/NLPdfRgaS+GipguvrRlvzewctrwhrYB7Cjr5m5s6qfwYwEKsZEgF
g263EKUNOCKV2DctUJ8pEUc9QPcoCa9ekDrLXSt5tUaiSZzzDDyCpCvvQhYEO/wtIMmnov6M7CDC
3WO+oHDLe/AS9d6mzXQEwDY/d5Uw2ItKgudlLqxDNjmSVThNmUf6T/JXkXTokbP31ZJMA+HinGCY
BYz3w7CNsGK/Q6O2zqDzpoOnuua9cob2oeGzf6S4VNOnKeonu5+Lfe9QVJsMLXkylVwS5CtYaTQO
4G54slk9X/O+qCg58lmpkq5mmgaSy/dTGOT4CqxeeX/VJTfKbKL9Tak2P/SM0is8rm+ZcNtHX+s/
uLzfA0iZfW+70TFImCRZuhgnazbKe4rFgm0hu33gTL9Uq+MXSPSbrCW1qsxGtIFHbyQbSJNWRKJn
qOS0g6JF1072ouF1Ys4uSFI2zxXqCvkZYI49eLxt4xFLKSG/iJjnVtxt0ky+Z+1U7jvthGsKM/Zw
X9kFjrZYPIq1t+ncVhZrNw5/aJtsTxguqNGyTUQ7SwU4XbTdPPY1txs/IooXZYW8s4l1bwMLuplw
gu6YOoX5SJl5tfG9FvozK5nXMlIzciodwQNtMFztOambKpkfjSQFHpaVryZgn5WbuwrRzWWAo7Gp
Qe6LXoN5vPaJfA7oAKPlDsEVIz9ViLJBLukMbLxSOPChEu5AysUA5yAB2k35DUWb1UzbjxxePufC
GDxxjsPY6LBVdDGa8ZwOxZ2u3OTFIaiMWaTnxiONa5pzqYm0KcBX5O8w/DjuzfpsTP9xdiZNsiJZ
lv4rKbkupFFAVaGksxdus/k8v/c2yBuZ55lf3x/Rm3ALE3Op3lVUZgYOpihX7z3nO5DNwDyG2EqJ
fUBkx1LIFrZwL346k4mgAjgmXcvOvx1zPsNJPrS7aaKES5OACWmbwun1xMGaYsAITXfsBa2Rakh8
zFb9TvQMlObaQJWi5m946oDg9NEd1AByhYT84dugQkbPno82o33sO2YS7UoIC7cq7XAbu6+JGcm1
Rrm8G3x68L4xMpbLh2Gbzf1wpYOQQ+nsWFT4itQqt3xVhX1tYmbflHnznDbZN4yr8y0YvLcSB9Pa
mjUQeweWWSrM5NWOxmo7um30AJTP3Aw1bIsSR9k+pZm505EHltjH9eBI54cER73RFjgPu3f8X/AG
vZ0RwN9vmNFWYBzutAMhqKGlRjuApsYIEZIvOo+6S4kPD/lHFAZHPMZfzKx5Kab5RdvFa1LJfmfU
WUX3Nu7I+eTU7+TKowtBJEeQjE9NbVbrUNl3lu7FnehMcpAigQfeIAatKdKDUetkbzbUgB5JCzjA
KRA7PfHlygYoiIilY+SPNcoawmRWFtMcOiE286KasiLxIT2F4QRuu3vKkI245BlkAZptFUcGIns+
e+igMrJrFfyHsHwJAgmNW1ALY5DvHhtbPvHRTjakBOXos6t7/t7FnElFMQ9PZZnuU/CNKzuOD6af
TxRCDPZ8UN7XLvi0VStB0HglvROlTCRRAj3b3nZ6eyPN1ucf+8cMUNYmsxfUdpcSa6O6d7qn0+0Q
F/M+KtJ+VUb+y9i4BMaaJIBMi5R+jttls2FEmFe4/euYWGO+nO6aj1yLe6/l/eyIod0g7lkAPLHx
PvJFo4oXxc1k18w7EexTOBGjNZdP8FLra7PHe4Kt/JlgXs7EtXCuaH0Q15fZkAc1FmIKLoZtHVuQ
4ryN6G0k0RCFKQPd+tgDGVt5YfsbSm+xL6ogX1V+/FM0fbU3PMOCzea2d5btmKvWygn/ltGzHQBp
C3zyU5Vb9N9SbXzF1Civ4Twle4NZFQllFgIgN8oAnw40lhFL8s+dESPHdA1cemwudRHoVzFRx2Tw
vMdEzSvazUt0bFHdzGFPKmUMPUFWjDrZncmdo2Qem+cIJfAXrWpBjL2JuT7Ppxsb6tKa7THdFB7k
5CGerVfMKc4P2vv6C2DhPyXnkT1VWXTAv2AeRA+TA6Vxdd9GBDZBN4dqlFkIQnF5YxFB+tl/jQfO
QzvAGPqmpwr9CSSor1CdWpgA8qomEsBNbA6cisWnAul/YyYoXpSPt47qVYc9LgIO1WhzxLudA6xG
Q+7fdl7PFCAxbPTggSI4rNfGIZmj5pb5pMfcw3Nh+nSeIhLaoQ0XK2E/cywZfgmgk49ukPKjW8AY
ONzGgOe6Rn1x65Yp4GC330s3npho18nb2NPaD822fTSKRB2ruXZQRmmcv/HoSw78JhPGNrc5hMdW
Wh+1Mf2yIkcciJlqQZ9NpO81IKnwiRfDz6KGmlQyiseJ0hIDR0K8fvCaEdWS7dVf+szl324LCBDE
aWOCNUpqP7vJBmpWYHKOszTRQlLzmqWAIBiCsgfE8soCfniTVRylJYiSOzdSf/DPuduwdIgPMBXn
BtfihFgz+ETnQGIX1UQQg+hS1J7rYTbkpgqj391Y/pbYbw+h7WKmbPv+UTTGLQ227jEy6Q6pnNkV
bJlsayeUs1jMfpYTRIcw9xi/eIyDfMKCVl7Vj1/nIrDfWXAQNGUw70wcXHt6SMGel6gPtq1JtAdl
MDU8DOotQ+p6I4ZUbmGb+PsyC9TWAXGCZtKmB5v4De3XUX6ZUJh/xTGS3WLJ4dRreAUUFLwLh3Rw
o0Nbw+5UdRTt65FYCLb5YAGEgxX+4ia1cd2Tvfo4tCXDBFh10EzYUoB7cTUiwMKxfKCZp+C+WtNu
YJT/KI1K3fmsoDtJd3LVgdnhhx6u+7Lrr0upwx8My5GgVYgG066Z7ueOC9NySs1jq3sS4GbTBnyF
xGxJ9qUHWxQzu1bRcXx20zl/aArF4XuSVNUuPpNWSU7ZBVlKABLVYQwbuH5TEPzEchkdBjt4HQl0
PigyfJ+aUPI/mDk2IdXlEZoToYKWHm+MIaDS60d6G2mRhTuWAP0uGQhKnYZuqRVPYtHmD9eZU9X3
i50XpBuGPc0xQaOhvmfIS8CTpetwk+iZKK2mTpASeDgxfCeQ1yWrkL3WkOOxm1KqWqjJx9iN+tuu
tR4VXs7VPFglx1+sEAL4MFUINubRtJyNtBAWhY7JuI/+LnbnFkNHZWso8h05vCthZ/01bKfoyqf+
R00pW2ZXeYYqd8BI45eTxZoyXHWtzN66BurJ5yQwqfWzLIWqEJoBp57WHCsyTmZh3kGSh/FvIJW/
FuTerzoberpJx5JSNnbemXj6D1YrIjo+LZ4fn2YJEblOsmqopJieoJBGttCZ+xrzcr/uU3ysV2SR
KHfHqdQhJgu1Aa9oQ7Yu2jPoiQ1vW4yw4ioQtnej+aATtggoo7kuphR1+ojxtMLdKCHJQkjKk72q
8A3wUSyMdkcZMW7/iwzEthig1SPOzYAMzcVrhZh8hFlXADle93Hzuzby90YOt1HJHjEn5JjkJEMT
a5mIIzHj7Bmh7iva97PVP/77X//r//zvn+N/B7+LhyKd6Dj8K++yhyLK2+Y//5b//lf5//6/h1//
+bfSjvaYCbtaWqYyXUu7/Oc/vz9FbMH/+bf4LxaIHNAdxyxzK7mdlsiYa/oiMqcXGJNQfflq6szV
hCmBYnm2aQrL/Hi1rkfbPSQyOgaOCMkkEbGb7yKbPe9KTFX3Vptj+Hz5kuduUFhEigv6icJzTy5Z
ZR287DKKj3wDkC0RIsUsjgGm9yOpNHEUl6+mz9ygxQyA/cfjYbrOxxscywAzX5nFaPKZIFp2oQ6q
4t3PYD0hUDTnX4xUrJfLF/XOXNSWNq4Q00FEby+P4G+/YcLdY5tPoyOjYrEuY16x2mbsVZIDurHA
U+LtDdzfvk+I2CRkcn358ufu2SGy0+IlsJgj2x8vn2EOC4yoiJi3E1IhDMSZAc1zNOrRiw4wmOhE
dfvL1xTnflap4OG4tqc9ZCMfL0omFkLw1oiPfcgoeddYEko1XkG8rxtlJvId+2Xw3UKXCl05WXAH
SL2D+4AuxXU1RNZP2pDk9NQcQDTaM4zmlDGx+/2TP3P5vU9fL0VJCrnQdpQpxcc/Mx5HjlMiTY5E
H7abYojTLaM92sYZQxHPlhpFQNzvK6GcNfIT8sV69JOuR9HPlo62ZMzlOoP5t738h537zf5ao5aD
Flark8dnARjRczDGxwiP4TtA0uim9kZZXrVNOYu7MFQ5KHwnokF7+cJnfzhXOp52LEs5FKMfn0iP
EoRBnov5NbcT2o8lDXVTHAfZAaStlgR5eGrXiUGFUSB5x7NqkkbmZG+2DGlSBtSbyqGraKRF98nL
a8nltk9+LmkKRBT03NmmvJPHQiBJO9phHx7TWPENnLwAy94ChmUox6dgdnpYX0P8xoE2uxGYato1
yl2w5pYc0+9j0Do7qBL9oytrBNkWsg5chG5fMgfwDMgljfFk0Yw6jm5SvJdyMsFA4sndx8IO/tj4
NV7MiFqxVc7CEo5djlYt6EtbiV3eyoWWMTbfm4zgowrI0Q9LK/gg6aj1c+TwCUrEROyDstMHWWAl
iSEMIL0BKQKGhxqmaRtKpd7LzesWr/bOCoPv5VyjGjKIVZ4miUO0rqp7am1ivhRmCxs9/l66IeiP
spIJ6guRB89ZUal7Tu8looqqOPStLt6SGUxjzbD5i8qn+FutvfJnZBK8Bk/IuI2dONgj+EYxg7Wl
X3dzoreS4+zemX19MxDbxmFYOusmJ9XS8+fhaFaWWLsuvtvBQaiTwBO9mfGFMEWyBVoBC18kJP0y
2QdlQmac0dbPJuQdrNTQDYKDsFTPN70xIeHBqbKqDU6X4pWNythbevHo18r6PQ0N6l2TAF/FYNyP
d3Y9TNMVzuLkiK1NfiudCkcp1EKQ46BQ0H/39rbqGvSeHFgenaaOH9G8oUDyFRmsrAbnqhgscCZA
TW5JxPFfPDPt1kMpzdu0znmxbTcYS5LUq/rNo2tB6wen+PfBKPovaio1GD24zmlTjr9MzKkBfeUa
7zwlEdrrtLvmxB3vFLCPNaoZawPpQf9JsP/u6zRDeUZs3LMsLCaw/UwGWw9PCUd5oOdbJxmn52KU
w93g1JJyKkq/wtcT1yIBUoAhF6euEbvpkzn2wUNjJcTLl9BuVkbeQUjgOMwZJYub/ECo6IASzE82
iAOSY2sljbEbpJWBo8eBixAzn1u0aEvPW2Otu4prZmVX7tygmjGi3mQSRMAnXbHcW6u+ykm+AXcp
+YhhCMnL1WAYw95XgTuvRTsPX+j5djeR56OWpTeIjC20Ni2KbPKISd2kTakmtUr9tG02HYkWW9lN
2VaLVL10EAvvjaaeDzgH3UPXV/PPOrcAVxkjAXMYKbutj7Xl3u91sclGb4mXdCEqXCW1HWFJagOD
AhcmDA0wz0kYZQ/E9UCYc7B1zvK6yL3hNisn/0cxNcRrJGRi5CQ03YJT9XeThlgbIQT1CAGwiDxP
wFYAniwtjiu6YywTQVu/aZyMz5ARZtN706AgT0q12J1VqFcB1ro7JwuAIvlTJIkuMtJu6Yp03s+s
QceYVG2+lWwWLJcuOTBNd/ZYa4e7KJHje2hyQ04nza/zAFOE6qB37+hxtD/xyTbJyu18+tV2OW4n
jDVM9hIycwZr8siZxlwRJn5wa4TMzVky4x9LVLX65FN+5lMkTc030sJgy/l1qRn/Vr14sEPzrE2i
o+UncbJucWHALHbfIw+uhNPX4j1uGMBc/gyd+S4jRnIdtHK2ZPZyUvaG8QRZLQOoQmS2yXqNCpFu
iMtGxXn5QmfqFCaRNsRsFDU0pk/uzkF/09aQIY40OO2DVJhtgHdH+8YiK/Xypc4U11JSfIKx5YFq
cXJPVmkMGp8bD3LOXNyOmXIeUtOmRPJj8VIKL/n/uKBCrUb95YGodJdf9u+/XB9CJEZldPTkpMAx
l/LZw+pM4ed1u8kpx09qh3M3yH7jUV+zqVFSfbzeJLWtaOpTaHoNU25Jfm6+Zb7R/+ZN1Kg6/QqS
3OWHem51ak4PDpdzXPSxH685irJhch+Rv0g+xyaxxatFYP3NJLucxlSEKHahbF2+5pk1w5L0HI0a
1NYsno/XNLXZC+lgAXEICLtPTU6Waxt8AuBZu6vUJyv0zFNV2rSl5bJsMIie1jw5oXwtfEgqhXG+
Na3JOs4xqTHKhr9K7on78/Ldnb0e52mTIou33jx5og6T51RaVkzEjPSueEHgj0X0eXGZequOrKlP
VqlYKsqTok5py2H073m2og7/+DiLkYAAj5jXIxVL+X3sLN9FCl+kNtSq2f4WMcpP12HToy4rxrH/
k1C3/GBAEz9bSBL4/FVBcd/R45o++Z2XF/IffxhbgxQsaaFO17MCNCXHwo+O/FcmoFDC2xE0hAFP
V3QAkL89hRHBQUE21H8u/wZnToy8uJS6rmdx8rCWR/a3Nzf0engbkFjQmeryrQ7SnyNsu7UrRgfW
FcPOKsRBaDqD3sT1XH2y45+7b+KBPcdSy0nAPllxTV/bje4naFZT/EtU9C+nxRTEeDGcbwqGcBD0
o2CTDYgSL9/3mbeZMyOHD5OEcvb+ky0y0+EAUTHgbR4ArQr6XmvHjgD5q0qh1yrgVeuy/mTbOvM6
cz1J9qfr0GERJ2dA5ptdZaf8zO1Mqt0+7SfrtW7aUS4wXKf9ZFGduUW+M9oh0Y1xhOWcbMoGcZpN
XXkIZwfiohLLbNZIIwhQlrT25iyZNggIvl5+rGJ5hU5Wsub9ogXhmmK59sf1ZGDZIHOzTo5NK73n
jhIPepLBaB9gFpbdyu9CZDmO7uls9imHjQzmek/XG8DylQ/Q8dibpi5WZTi776FNt+9w+S889xsI
rZlH4FcUwjxZcsxxbVnSnjh60BEeu9aDl+6BRU40E8fLlzqzv2nhOS5bDj0gumsfnwWTIV3kHThl
ABeKkSoTKPj8qMwGZOq1dcsxx/jsy3ju+VtScV0WGXvc8r7/7X02bRhAIwD0Y4qM7tWrK4fgsDkl
WO/yvZ17jBZfC0uzN7tKnbw/9GjJfQNId1TEW1wV2L/v5tAvdhNH/f95V0lTmtmK5gk7lLP8KX+7
pWnE8ZJORczHqI42bqEnEKxptUKdmF0Rh4ZdJwzM3eX7c85sTbREIQ4piyYAPYqPV826rjczGPzH
JgiAs+PiROjWEU5fXtllP70g99PvUZJXTL26AcWiEXb8sDHh2eg/neD3gm8CooWqCScQgVpXKPQG
YsJsTBWOghByVRhGdi2R4yGsN3El01A2X9yIlI8rIHZYDJM67O90GDOLSHLgF7cOtA7iMmsbkpRO
xuX4AWDsqWjc6NaBPIAVisyCHaepZjmZVMZbNMa9hy0vg/rY+3nAq+bnDWZeYoQQqGUcH8maXxKX
plhx4RjXXLX1O7cC4gRQ7TtW6fjBTof6k3bzmZfDZSRAdQrmU7Effny+QdY5hY6b4BgNI6MVcgGQ
fBAXUhQ5kYOEY32yYM986DykHPQHHc+kJXhSbIxFMthwmo1DOqYoLgoZ7rx2EJtu9L094R0MkBPd
Lw6scZOUbvj2yXridk72RQ8oJ711yUvJV/7j7Y5xinUTnMGxMhbj92iWqCEIFPu0dfVXv/MfV3KW
g5QUNgLHk21f0EBiw/eCo0leUAnUZKE3M3rgCNtHJsKXIcSs7ccpIm7DLZBblRXv7wHMhC/vLt/1
mV3CUxTLUmvL1RQaH++6b8aGARBOwrBvelSrC4FJzegogDZ0n1zrzM7nUSHzxeNtVZ558nGtoX75
oEPCo4mm/0G1ovheBkNwe/mOzmwL9JiRBJiOo7Q+3Yy6QOVlIvLoSPpRvSesLrvv4HaA/UEK1Ocm
wpIQvkUtSUa9fOUzL8yHK5+8MMgwe5YOzfWic9INb7WNmNmOFrMfgbiufr18uXM/HS+oJO1x2XpP
C8POdosipsF4pJVtH3I0aKuq6DHnmgj/L1/qr3fvdMm6rBHOrNQN4rQuF51MvNjioSZGJvY9oeF3
I+70dd323brtbXVV8WbfdCEKjs4jxCsCFL5LmmjCwICfFMP1n3Yk4tZfzM1EMH2yd/xjabmmadGC
5yvO0U+Jk48q+20SRkMaHH3aZ3dFmefouMJRfXYM+OcBhQspz2OL4LG7lAwf35eyCpmZZDP287iJ
Fe+rCFGd5x7ZuFJ0oEuqdLp1I3cguakv5rewRgUn7Dx9N+tsJqzGAlmyza22zj75Hv5jOVDOUSzz
EpuLRs49eQQ9fSx3xsN+JC7OfOZTbW3ZQKJXuInh9vJysP6xVf91LYd/hykUj+Hk0xvqcXRS4BBH
1Anid2xL/yjiuGUAXRcSs2ZU0xXtPIYiKjPoMlS6U9e+l4U/LJfcd/RH81GhgQQs0ULFK20DzaoX
oQNd024L8V7ofvzFXLV/RhToFgivzO63aycZvlhv0u8Z/T1vZTbAghG4AzpAStSpIwEiAKV9id7j
kwV25o4Z2WmPMt2mdLNPni4zfNi0U5cc7SkLcH4sWS1XkxvjysrI9uyu1IR7nciiunnz6Dv/nNOk
fLr82MXyWD+8hS7fR4cRofZocUjrZLOOEHnMgHZoNkQVgXRZ+zsMZfEWFuZ9mzJzzgSZAxZ70K7y
0ezD/HuHi0T/NMJec/lvObPaeN/YeTxBFWubJ3sd/jakvaSrENul0FIWs3Qfa7RD7ZUyx/Lt8sXO
PXybEtZi+K0UnYiPL51XVDUW/jI5WmFbd2sXxKcNByL3O2bEbfwQVG737E5+/Q66cHhEhDF88uk6
d7vLJ4vJKacF969D1d8qXB+mm4y8Mj3CmPJvnMhsDpDiFa1BcCOXb/bMVsawi4k7yGGbN+zkR7bK
ThBK0qRHot6ib4FAs7oaczQ3n/yCS5VxupgUX2P6Chx95OlwL2tNtzD49h9rM/SIfSqjNXBh4wom
6bSKRyJVRT18cs1zj3E5+CyTZ9elb/bxhyTWcnKahCiMsEod1uzgfkmRliBlVhnNlMsP8uzFOAFR
VNI/oaf08WIlUssSf2V6VJEo8w0U0OgbEQD06dHZFd8vX+zcEmV34BRAJ9DiFPTxYqqv504MVnIs
TGLsMgxXz05gOpt8rCv0wrW7aYkxpDU41gyrlH+8fPl/FD3sDHyNXOXRKOJmTx5sbjUYkK0gPY5e
0F2jjvMQ6XHYMwLSHcx6GK4SgWs3mKLPOiZnlhGHg+U3ZbnSTzg5Qje+QeyGGRRwthoOUj0v6H7S
lWAow4AyXQ+j6NNrNYMEuXzL5y7sLcWIFqbNNGL5z//2SvIBjBSdgvSYYA5YJ60BsKFi1jfBC2Ak
hwnGbRG7X77oXw2gk7cGXT8bMOMBh3VlfbxqYvR9MxtzivJKRQcOMQFdKY/eaBk+uhXSWbAQj5aT
O7sRI/NT1PvuTd47D5f/jGU1nf4VtsfJgZIHF+3pX2GTfWcGQLGO1gAWHXuKab7O7EePoaUEjmId
4xu+fMkzj5t6WjKD4WzmsXF8vHG37gaB9y8jE9oHxuyUCGNNs9sMgrDEOZz9qxwww+F/flE6Yygq
bIdhiTz5ynhFQy6C32dHLyZVZBYFHjGZttjdm3KNylceYI0a+8sXPbMBOxJxLDWOy/9xOkZIgQC2
USqyI9yjiX5nA0XtajDK7uXydf4pr3BNIgwoJZeimj3/ZC0NAv69j5eNnR58jjMr8CaOtUG1kJQr
Z+47xiR6NTZPU8aY0ZhhBZEqhT11RXoCnqAidBMwE1jIL/9hhG78c31R6CiTjy6jrn/MGfI+smU1
ZJzUUtdsr9IldSxI8VMOab6ERMhyBJ9Daifyh6BUqF4AVOAZQTKT+oOB5JGsrW0x+s4fN6s8UOLj
wE8X+BhUAZldS5hSOAMFnaHensS3QMnuoUPfs5t444dNXwfl3nExlPtS4cAhrsL542EWABIwJzgF
8LVPuKCJfnlDq2o/DJ3w964sATHEvvHYAFvBMjuDnyQOgoF4o53mKOm2bjuM6MgoRSof6L2S2tRK
sWKUkE4oArT3Y2xF9+rS1iEqs+TqOBbC9De0bL2ZIJS+VFVT7abQtv1N2/oSUS2chx0QhXGF9tz+
MdpuM3Le4Ze9SmN/OoJ3jHEd4awBrRnP7BX+MMLHGXONuzM1IN5cYY8CClDH7vDVzTAAXVlj7f5C
FAEuhqk4ARQNio715E7mAQmyXIdaha9QYvzrnjpkDYl+WCMhr7dCLN5D32/jR4ER+bkjcwygWZzI
7Vhl7UvR+NMj9j/YLRB7ACeV1iDAk2SiOXDgUVABCySSazaf+PfU1fVNyGPQ65Dh+kOe1NlXt7O9
rWV1RE9QrZqbMGltHMzO8DL0KWwghvOgSzycb2rnagOqyqh6cm9HxazCh/R7mBgbm28uPoVnUryK
Q1tY1UuTBOynddU92F7pf2GgEK24XedAgkz/yMnaBe6FMnxoLX2UbKsPRQnJS0XOeDQi0R2CKMvI
bO9dp0E3I8rvVt6O2WPkQTlfE8CUYOUNo/oF2yz2hcL3BzI4rII0WoIzm2Yd1j6/B5aiCCpo4d+4
kD3L9TRl46aiun7Mm0w8hliiaMcBz3FXHkMZSDGpm703g92Um0J7EVBmKF03uT/bMcCtuvUOWgaG
jXZ0HooriTz8OjCkR9ReWO7VSFMNhz9TLjsc+kMlzXFXRUn6jXTa+smYuwG0ipcecxGUkEjL5pe0
x/kJzEV/Y4cCCkaaAnFZEWSCqd9wZBvvZDSEjx6OP4COlalb6NE0O8gv7dUh6EilXDdw8zZTFIlr
uwqlfiimrmw2qF6szUQLEuOKJ9rbYaTfCPdnAOxUQAQPnTm8IZyz3/es/PcCTyaDgtZH6uWWYXvn
5Fo8eih+opWsA/NW1nXxDV+RlT7Rw0W7ntax011FsyLEpqm9Q4i1FuVuV/V3zG09ewPlBXNygMyO
QN/A9pE0WDjCK3YT+VJaboel2ewlsptx1uGz35XY5bPKrGi1hsOfWviE1o7F4GAsCzVJuYg4n+es
sl8wJ1AoLFPLQMQ4b8sE/3WSWfG1LiUimKoYmm3dlAItV6rlptWop2jHeuUKBZB3FBkWrj5ypw3Y
WiIFyVpYmb2bvkalbmeSe8h9R5M0vBhU709s7NUMVT0Ve4M0FcLNOa+SDVU6BHVm2dcwLwj0Q06d
HQHA5o8dcHL0zoKmdRoOANK013/PfTe650JYoqdxSU4AuF7c+H5YfyPfqghWbHzzawbZAL9RNmDM
dnH+7jmeBte1FtPerUw7JOEQfc1jN8mwp2edOzc6H8XBM/vk1qqAvLnCKK49pytfg4T0BMqe9iBJ
kTjg0Uy/+GNZbiJsXs86llAKfe3eQplW+0AMZrQzunzeh76O6UcbYpvbxRJtgKz2e5fR+hkM50vZ
acCyNr76q3mIe/tKgOe48XDd72lnqNs+JzJIDnidlQaFANU1XwIhbeeFAgguWUhQAvSbIA3HBYRT
EMzYIlTz17aMVrpsANIVGtU9ogAr3MlSpEehs8RelWCC9gh+XHddILUAnNdl7dGze+yMUdw6eo9P
FRA9yRO8HcSNKDKM6lYRahxheaGauR9bw9zTWI/uMpBlxzbM/S9h1/BR6JyAL1jHQRDiszlorFc4
JFFcQcd06ZeTipYm1cL9ByZVM754qUbtXM+pIdfC7XHTmJCUhW3w+BAQ7Bra+Y814X+vQTG0N7r1
NRrDVL3i9lb35lyoR8efCE8RkbZ+LMDMvalLY1X0RvpmqD5WHGr8JlhnFc64hdHkkphXE/VHJ2E/
CjegFPUwSckcWNWK81m4uVw0ONZf9cpJVaocxsT0xpipUZd/LBF7T6V1WA/psQRgEk6sa3v6OjQC
IwV5iIZOD4Mkk7jtX8WUb4R23wx8sqNVHI0kfDS8ZDVY4y3epZWwitu8N3/zmb4v8uS1C7LjQJSS
j9d7oGaDNoLBPfe9317efpu0uiEi+2AG1Xs2lfcTxtzdnCJaI/BgHzfe15EQ8bSbvvlVQGpqWNsr
33P+4lPBApg3+YA/Ks2beytlQ4ny+yQwXhrbJwDM3MS2B4DFvMaZaaH1h8+nkF01Tf9OivljE0jK
IVR7LDr8Du26i4tbavY7v7C3eJHx9sv1vOgBlwQf2nZrTVpfYJg3WaFf4rL/ZevuSMA05bO86dJ2
r3AG1XP5B6P70e5INiyih8yziyuOrl/9gmCPQiaPktYmRInDhAfbrKZnLx6PSaO/VN78u0mTn5WR
mFcwU+/LOqxWsZIHKP/tFXDze96oVdOVTyKcCJET1xMuemABPrGRGNq9ZXg3Dtdw1V5nw9l2RrPB
Bokaf8JTGRnttW2IfdaEN6qfNvFQAA9wbrOqO/ijHgAguTdD5a4NRnCruMF25TTZU58lRP2SiGIS
IweumKqMWV0MAznEKZVjte88gLaT7p8aka7rwtqYtBJJ2zW+ihToWMq2j22xOnay+tK3b0NpbwhK
eybEwFz5sTltnIRQkppvt4EV20y+za27msBwF5n5gHaPvhgsHLA1AAMYzeHZ/TkxW8KpZ+zaJH9v
cSaTX25Bj8FAQhGDa9TqU9IkoJujxxX8rT51wYoWwC0WhQJ7pn1v+NOuDLA2kj18l7TRdzTw3sat
02SD8Xw/oYCFF7UeWxImXLNZMkCcR02fFk+5OLZVfGgWG9cE3zkx+VclybGnTMPriD0vZQ+uU6bw
QfMK7H9lg/AQjkBJ3C2JQd1jKNKbcDC+RU7/p9fqVxAau8Ysfk0L3m9MbysE6Vdh7ryB2sJXKb+Z
+XTo3OlYjdGNzY0jIoSc61h3tu0FK6eIbuewwKAEc6MYpmOBnT4cUBsCIKTaT26ryseQGewdMR6a
3nmBFrtpxuGYgMB0svyhGMJfZIG9SUo0hgJfkT08gLzdDB2wWQMtaN1vbbPcVxKqeTabayPGGhZa
B0WgrSONbeDJg+7jduMRKQvH6S+ZC+lmeoekYQ2MYFu4BGvR0OGPKjgBJjc1H3Kyy579cNq5bnAY
3WZncaaSbQlp0FwDEMcXtOy/4wrB0rG3mjvXmF/Ai5K6Zm/aGppkooe9YkbkdgK2Cb/ylDs/DRXf
E2byxXPBO1TWawUFXEm8PrIMgKoGf4VwsFwKXO4UQnn7lREAsZnj70Ha24UcRcTA1srmrz7IvDqZ
foGB2YRI+zyR/U7D/MFwvJ9s6qu61t+dCc5VaGIv5qj7e3KrL52OGYDqg5H0D1UEziIuyfXEpWrO
00sDFwAbn7WkS28nXjSCtqqnKTHuQg+sCtqRijWbE/ZdrGWIlw4kQDpWtxpHTVzFT0jljlbewwry
VnGiriveL/QoeIbhPOi8fvELyCNjfSeL7i6LopfIF0dGLO/olbe2NJ5aTb5eEG3HGBseMIKqTzcL
nQAQxXoEs+C3w8Yyiz+6GfekPe3Dlj3WTbN32zJ2VLx3g0+49uSsxSQeEi9dB3HzmCwhSNDFiHRB
Mz2HCMp1jORnyvewF+5L9D6ZP25skzyQgPD3XrTXVpe++oqn4paHZsa3lrvBTdjw6J1IikOjygRY
YnWLQOE+SjkcBFHH4KaZ3MNMvt6VSTwad5wQ2+Jdi7Z4ijLSAfAMAhsHJlYjs6KmfFKVue4D81BG
4b6I4HeHOPMn4weVDKVcn7yERExYYbez7AbAB+pqvsP8yDt4g3cxKZVirHeyslfOaIH04M3MJQ5m
O93iK7wfJwLSrEW9LpY4trYnAq56bH1nA/tvG0I2oczuV36LUl8ODxXgUzfMjoqkybnDKlNDk5JO
uipnHBh1kz2XSU4cgOfsNZ7YImgO2ETALAz5Y5gPPwSsg1CBwCU9Eq2DCSNGGNuuYMmaIGmdcW2K
5iaI7EdbAMPS3nPoFQMOQAf25cA5BqDKwpC2WYMVwTJRu/XF+ESxuLfG4MGMwh0fxW1iW/+Xo/Pq
bVxJwugvIsAcXiWSysmW4wthe2xmstnM/PX36D4ssFhgdjyWyK6u+uocv6mryxylz4Qxws7rbtEg
Xj21DYu6+pq5YGXRsi3d8th60Qv0d2UlujqslurT6r0xaFxlg39zF8XdVksee7dzv59U98ezJzbT
sMVZRvaBRxax71QPLMJZ/JhVcYtz49cSEK97nRw7vRVaFRPEJ3y4K2En71mJQ6ZW8bxV58crTUrj
6LDgNrOtL1Qkbf3juEgUZ62K6CnTQOOYSIhtY09KwVg3ShwmEadiMi2sLxq7h1ilhR6Xqclz1Zh4
KhQLkM1EtLcI5kLvQswNFJRg952clHrTCKzObIksUwCy7TZY8aEDMaep08FokXwBOsj14STmZGsZ
+Y7nwNdZ+45s8HyitzV/7OxdzQt48fp9Gqm0KPqzodOWG8zhBYv1Ri5lukat8cMFficG9jmUvDsh
ZvyI8vyK5+WdmxZ7vuXwtjSgKqaY4RoBg7p+mDioMJOM8Y6dF2tNGzZqZ20r24EtN2WGXwFhW8c1
U6gM0syGE+kk6xz/o4lNAi5wpmWBUqZUuA9dtEH/t30tMd9ErfpHDiGYOu8gG65oo+RNYKgXqJsf
rjZf2tJ8ZVsEGKBuvlqje8kbAti9E9SYj4j6b4cU/ljGELmxFNo+SMh4I+eFOAKVfkbtSfMb1oKG
hMhPWGxwasFqvx46ubrRR/nG74+/PAqmKD7UhfBtbbixXvsrHx16ekQt1y3a+2GsDs8GvrzUnV71
HtJmkbcnjTdy3U4Be6Nnc+m3/OBX0eSHyV0+E8G3oV/c3yEScMW7T0ZwB8Wa/3gH+Gor4Fb31U6b
iNKxRO9rynzNcbM2zLYeO2SsAZTFKs36HZR9YPf5HTG2zkp1yfJr/qM4IgO/NdLZzrPA9YrnYhre
sd895W4yrkQxfUpX3dWKe+KgCXAls1mL38kyoEXNRr+r7YfFnjIMvyWua74wD+LzNep4i3K7PnSj
G8zSCGaLIKemQwOpLY9mjlHfMozNxwoePOwwIw69bv4cu/zcOs5HngMd0pSzIuN3EeOjICno+Bn0
93iqA1kmr63sHlaHaZdG1qtpJD+sovNyAU9g8F0C9uEj1oNZRI5U5e8rBjNgar1RzfaaqD34+gcJ
xTjFbEZdKspk32ZGXFZ9EvKkDGvguV8w3jZtPJyUmAK/T39ZAvuYa+oHBEneyhbqrXIr1y/4NKMO
UnjDQQROYM0+a8ydVAbczgE9Tj+sRq713ntzHu9gbmC7LgdtZnjYOzQleRUelhXSy38DuIg5srYq
VxGi9BYv2gxqkUycZCVL97YoINXdrL7i5rnZVnZzNLmyLDwQpV5v2Z1lbZrFGihn+Z29+VNdIMGp
XHdbuDRXKV4+07Z5E1W9YX/g2qkswHf6uDUM6O+1HG8DVwiYx1bQj5CZuBKwSj7+iAmZ6typvJxV
iw6JhFZuHarJ2tVlc/LG8XUCQGarBUxfdzPI/KgIrDSZMHwe+OV/aO5Q189qLl5aUifoipCLNb1Y
EQ2+u3q5a5jX61q3Naf82mbJjmveoS+XZj910L2pFoPZ0fJV7tWoa9NbJDERJopxr6ryxLLnPish
FjBA9RsFYKubu7sC/cyqUbVzCw5n5Wbm3slMGA3mpfTEvVqyG5vllGd2f1hU88s0nDtbdHdjfAAH
cYYwbCvY8e+hS6suVKghhoaOi2pY9LNTwu3x5ON/csZDPNKILG0IjiwGrcpHgq+qGwCGfDU1oZ5a
UAXrFuah2Tmfs5aHPTZAP3LSnZUOx6jF5zPWX4XOge4a7adp0LFkDXJr8sy0c/yEXXFfzymnjBBP
DXtMg76EosTaVc6aB+/BurJs7FsZT2CVGmE/OcrZtDMvdMvq3YF/ytYCxxXHZ8A9+lTXlOl1dpp0
lhkXWf0p/Hy5mcEmtuCXmYD0VmC8A6Wtt70Ldr2656l4TdX8zWQ1cjUDwmOckzCdohzUbOMEvLoL
zBlxgJM5+Zc0ka0p4IenESqGW/91iXpRYkOGdre0K713jtbQ+PYIC9KNxTUfUP4+YL+NMjhgQsRF
xd08SSv2OZdjDgONcyg112wAXgScLFWJuKH27+i8Qjgw6KmQlxhs280xVEU7jwrf08cnxcKYN9XN
D0KETW8oO/DFe4WYyzruOjbtcAvZmYLJdYaEU+opHO/44bqKL2M8XVVl/iWD4SdmsTUdXCmyD7vB
vTtLtOPiXsO4ZK+tUaLnZonhXalHolTlmtjscWD9sLZS/lH58MbuSMMngXuo7ZsCuofyYKvYyNUb
PRClE5Gt4K3dZd0pw0hkJPpGYZ8uTIzykPHlmDMuq2n9USN1IpNyKcH6r3V8D0WnvnG5uvRxav80
tnntLWo1A1czJa4Lb8UCFp/hm3YWSWpjOXNV9w0zS45pZgRwnvc9c1vEt1xoH/Hr6jNjwJpLF+cV
QBkmI7hX2GacxgwyQqn63qLSOKdvVcnuXE/uIbFNKh12dVl+eSzI+rO5oAJL3ioDotHkZj+9w9la
LVxE2ORFrcafHQA5yO69VqBXDR09tglNXbLc+hgY/9RcLGQ1SeuuF5oUBWkoFdx9OieQcZv5PdLE
Ua/kxuwMahcrVMCnGYtMtgyt+EbNbn/0lvyjcK1/qFmHNQqMCAIV+doutX1i6x+0MymAh3UPdazg
YUdOJdZclY802L/TyHCYJaUbXpm+DfRxyfVbls5DOEsPWFJ8BJJBljZz7nQGKH20+a7xbc9yytXa
dXO/BvmfcuNndxRk+cPp6FRwSjxK/sT8lL12IAP2Wg4o6ZHjLWzo2wddScH0RXHQWfnecftNNsXH
Uo+uNKuPetn/tR36t8wxX1Jkgl3p7oEbUXOa/+o0kgDKaTNVfI+Maj5rEoiILAdU6sXWbilJqzJN
TnUHqBtIEQfwPJ1GJXnXFevXModvq+VmZtTqid7htpceuoGRb0QLganLwzZRbo1b3TJdDCvmT8i2
gDNKXfqLMgNm7GnqIHQxa4wqXX3PMv2Z06j0EZr6RQuVszSnk+kC4u+nsJbNemHMZHu0nLOk/tGc
Wl/HpvPaZ9qeBccjRwKv565h1h/1SCpc9bOiG4zbW0uonykv0lFn9MNErbG4NcQFJZecQgtIkrHk
G3okIc/MOYmMH4S6vMyyDD5K8mvSwV0xxUEEn1gfijRCmy4/OdGVak8zzGPS5MQA/+wYaivUkUwo
8bqOpkvK4iXwSzqCw/TWqqBCcIwpuwHXzUgeTXHdk6u58CoZ0kxadXOKhcVi6KE4hqJ/rHG/xQ0P
fK/CXsygx1ABCntvx8bvQBFCkFDfYxPI6Ngnn0petOtYCqopfMYrt+dSIgiVVnPH7mmfl371aBBr
0LgHfTxNvHo8XcynSXbWyhxtHr8Wd4s9gmpeqBMqfHMBkLK7Mhest5o0Pj2Q3nYBhydtRB10RXyY
0zE0BEtPqeh+uPidFld7ztIIZ23h4meZqHin+s7mxhRoVnXjrYMjyqi/YDptmUAwuM30hlg6fB5i
inCnBjgT9Bkty2+puoHX7HROZ16rDqsCPCfZMvBeb17k3HGFrup1VlNzs7D1hMfhoBjIUOPefkJu
zlearkNrGze+HP/0OT0Iu/PNnqsFkKSgj8qjaQ7HIqp3wB58mLSQz53rMmoXdZKvZL65eOo3rat2
bp2+TGXx5jwidgu+WFWzAN7TkagtZQv5Iaic8cy60n2OeTk1LRd+vnOUwAEyUz9i2srqPTjdRd+k
Tncf6b1VtXwFme3LBA+nJ52TmvVPcZv/SxNIwFG2/GZRvu1Rj6SFTQWQ0LRX1qJ0z8QafbrtWKNR
tltVdMsB/bUazHDssjhe3Get+cicYlrnzCuhmtt0Lvh74Lf3UPvjnFvxSJIQVIL+XFbKZRJMho2E
V04jf0pIXj6hHcV3QKEG2ZxTlS4I9Iql1ZgdMe9k8hryZzCT9EsdepmD3AI+CUxYIFQmU0CTVq2h
vrdd5k8DyKbZGe9JpN8VAXqs0YujO7RPUClPMw2zAvaQFVGi1toUr5JB2Qm12xOkv7hu88EKyXoy
56ekL+7J4viskT95nA84F/Zebh0rXQNcPgS2juodY3Voa1wDvGQ/lOrLbNKRzERJM18zv5oMrI6Z
jTuB9Yhbxv8z5fqLXj5TIotlDDN9L0ZlK2TDSZyStedD+78YgAFgzEFszm9MWTZieKAWSzN0xoh6
r7A3+oSi0uN/RcdxNboWLyE7YKtxLF8hNe50GtO24myddLyBenvqkBAYXn7QpbefJONry7rA53yO
TPmn69Fr6YhDXZtnUc6XskckxpqXw6MKIPFoscCybuPRZ1S4tdM6zIr6TY1jXxjDkb7MGvzadtL7
v8YmXCWW6S1TUdo1jnWPIxjkYw38C3HhKpt7MIoTE572Jea4Ucw59vFXL6sqi3Vmug4XTiplNsgZ
fJEef4tUScBlQZSnlttYDkQFRL9JxMQ8Y/BuIzH2WjdAyeJkXhcU5CvquWxtVtifdFVhTK5w5cUb
mtoJWll5kKZ51nomCKnJL2NqP9W4pXzpPkqa2t2AN7KcjXNcRzsHnVArB7/OoqCYH2x63fwHCw49
YFGZYQGpT8PtGrsUl5EOzTCqeNU5JDY8g3lqMtySpDuBmF2ZdXNJDPrHg7BWIld+VI8NljSJ90qr
vAhF/KMPdjYjhAdDmq8EPZ5BIn4bdP3CRr2fiWVXtwu9ECxQs6at3LhBQR5TkGKrnbsXxq7xGhku
8nhBd6CsL/NM2SyNf51KE7FqxS6ZvC3FMkoiXSHD4t5xYW87PkdHNV+iiVnvVFtPZWZvhoqyPrUC
J/Nehtr7643su2A+1UTlVlvQu3vgwCkt0h3rtz+mXp3VKFbXZpHfi0kDLpoO3znybSDAnwNgeZUO
2lSbYZKopxoTfOnoEM7StzpNbouXhMPAtlFmIvZWq+ITYOIfXtpXG2AdhiJ8NpBaJ2DeLsrKR6Rt
UeLt48kAj/cl1V/CHptobNRVOs9gHQbdJ6T9UqaoWfuEtGFLlDJRii9LgSHrCAHWEJYIgbGdV7se
BpvlSjRHXeu2vVI7FRwWyP9gaMW+SmxmLa140fDMuXZ8wBcRDmDfuDqlik//79NoIRy6bAIwerkM
nQgjlsooBdqdMpneSi2Gf91kH6daV5GSLYz7Tfge6SWBLRlmgomZpdFD8jBuxBeIBYxkXOASMkAR
FS6TtpdQ5zGpLGiB3KAv63CsjGChDYntwuMbNB80AYk9w4WOZHw0XwlW3hqV+88s8T6rKw155RyX
31IZtqARg8xka9nyfmRmUF41Dlkchy6Z512I8KGB638Y476OypdwNdpKvFT5pR0YERuQchEgOjO8
BwsTc9UaD2sFJybrZiVuzhpNdccxS1zH/CMFeEPZuxUtjcOBy09XFncZEb8clRBRD+Nr+M6ul52Y
rp+ICHKIKQyjnGOZJK/EdMKhm30lstgUgANPFYSxym9zNtJqemMjKAiJDsJ9jMe6DZoc5NZCAccH
PrYm4l9l4yGr5BdP/o82DN/tnPIdzNd9HG9aAeuTXy7uFjf7sHkEcs3elYZy59DDFlFuNFkElbdc
I2cOOaJCQizbsdKucAOo4tpjopN66DkkXRhRSuEbcRbaUxKyHbxWdICMiEDaNvuxagmsfiR8kH4n
hbvvl+mrK/+JHPiNp5hYGqq1SfuI60j6ynop85Li7FHiRDRfxJL7UGIOFl0v+KKgQ6OTMeIhgGir
gmyvGfAORhUmqR626XhaiAAIs35d6iFIldH3TKScGLDWMOQ7CGzGE5TwbVuSNQOTwTGD/bOmaEL+
sKVjw0HujMcId4oOLgUcIyNcp88O9miFcLJWXkd5u9A3QMh4khzSrACunbh/sxQBo67a6US37FR9
juLpr1OQHoPSazNgIPN7JeITFAYNPL0ZjLN2Hhf9qQagi+8CA7qqbyBtbyC4gIRHSaU6Z4O5dMDU
EvQQ0uHOw+vQo0rjTmG2tzb/hqV3pg8QtWNAjOM5d7RjlPxWo37QoYitdK6nOjTNXpnPMxdDZmKf
lvpCO2K6jgZvGtlaeM7ybQQjWKKmW7x6N3UCGiJFGhvdbjG+U0imHIFcTvum+2D00IQEWFqShs5Z
z7ifM5hAevA39e5nkVbRvqqzUOm8R8tvP2vG2prNk1fa19xsnxpDOel2weulq65F1J3jrP5tchoh
87BBxMaxhYTQE8NPssDN9fqL07ih5Vh7Mo4EjT7qGcUTrBljsN4Vy6lXE1d2D8ftyrP6u9OaPzTq
aaVNaDvcfTqnT7FNeaMoXLB63k0FQJrXWjE4L136GqpwUCBQBkule9bd+mVUo3c8h6flYXo2xXVy
vedlVNi/i7cDaodWMyCJMiQHQzQn+qlN4hd2OK8GLXHdEEdLH+89hXgjcM0IeTEWe5WRyVxJyq3e
ni/kJvdYsVYx7LBHv0dt5HOE85EWSurr1kcTVVfTkrtZh+LfuT6WgJd86V5UPX9ahIsgwtnT+GUU
Ip7nLKYREr8wN5lXXt1/dLYIKrMNZ6GnjDxANcbJto3FM1MyXm9qfuMlGCgjo+fJ0HnyFU1gnmr9
mGRdF3lvuM3qjZnwDgOfrR+7SvoELPeJxJgoPeublCCqo4F2elC6LV24ZHZPdeRSbI5UHlFmjQfH
QM1C6g9IcVLywdJEZsZHa20+zEi45oJCg+am27bfLMD9mxXvQKEaJFrJSjJsMQ6j5GFL86NB+coX
azcC9NlSkX/1vXVGJ7N1WPKQLd7YpJ/nTVnafCXoFuvCOg0xV9zSq54WLGvlmD91RYRSlIyZ2ub7
rCm30kzXtE83TtS1BBgEhFWMASyRPLEyd1UrbTMr9dEZQb7P9MVsO10pSvVcpHCIhfXE1tFxiPoz
LW5oD41xI/5ExMaqmRt4vA9ElZHRwOm96oAQMe0+tFIPq7xiEKCsGtugfDY3WTn441A9OfhVB84y
KbotBvJnIFRrHc+tlXbXuEIrmDF/q7BhBaoxBmPJ2x62VcfLrMw2rEGRgwVu4h1KyxI33V3M+wAa
ccfmuLdRXYYd/EaRci2urHDSAbzfMqrhZyPHxRWaKMr/OxbwbmGgz+zorYchTb7MhZA5fF2HR66Z
u29Pk7/YiTZxKUIbaOkqLzgZHi4UhGz0aE5uMu06nTnFaG5iHtTyRzEBAWtZKCUpC0N/k2Yz+6rZ
vGtxy1yDUqhleAAm4tIWFSyvZKVg/yva146mW+VFbzPYat4igcP52yGwX4S4KsSUEk+/6hZQ965h
7EC7BifsoorV0tobI9V2BfHoR6Hciv7Wg6UAv5VQqRpXuxkDLf6E5gyGn7Y/so7ZrgOiRGdPKRnu
kWpI6GdqBRakPrln1oaLD7Otkm+UkscBwoQgFrWvlnDBmT325nfamLQXs2Nj5BcuNgGG2GNaWju9
nZa1o1zzhuOlwZ7lY/hekDDmTw689ZW0aniW3BibSjvnj8Ba7nILc5hAr00C5nAfrGs3LZfW8nbq
oKzUcQn5B0A4QckuHLtZCZ08rHsgkvWPS8N1Jm4AbjsUynBGeMES3aPxDEF5F0lq0ZKITZmfGIFD
5DIqbsDcRnUB6j9X7oquBfCt10WWHogncw7X6qfiDnwDKNyXHLFgb7+XBnPEWEsueo5yYxTn2JvD
OG+vi9sxyErqNYCqrbfI9VwzrdUn7qrcXw3uvhPRmCGnUEO8IFzFIzXd72iLTL+89rm4Qrk1/2Q8
OO06bT3KYLTJ8b8yUsw/epnlb+N2+Rdo5ulkOaDACEvP+fuYVBKy6xw5vy0relvTjmIT0G4t5OfQ
u/x3ZZwbdV1ViKdLCsWTk9XO4C+w4oqDxPZAUFdRlr02CH2vFXDWwsGwtBrHgYsEoDZpki1FVb0O
8ZBgPf11vS9jvkaljcBb35pR9Cu8VyR1PixpH2bTzhkZo1lxx615HNbd3J3thRJE9ua0LhN+CdBp
6NL/s+v+nk6PgabsDlRJJyDVryq5XsKmtG8SSODJfKlAlKsm3DWZEjy3H8Y+Z4EcCJcp83iwS9N3
muTcTv2msQefoHHgYKGdF+9Jo62rmVhTOkMN2aLqV3NMp2heGAPWEjC0+u3Q+IGh7GzykhMs6y5a
IslUYivpzf6VdztNnWZLDLsiJafXaznKU6wq34w8MAWgsp9sAh1evul5Gc8KE2iV67Qkf6XQPkAb
EDD89Wjnl1/arH40ngxnJgGDO4JUZ3opp+GaqcVPEmtlkPRoaDPGoFb85zHc7ViwHyt43CxmcboE
xGb5NIEeoy9uwKLgloCwwIvcXWhxt+NRDu2lWbgCRdwXWf9b01UOCUP6DYNpUp9M2g2uT/NGIVXC
ZRrK/nKWmvFm9em2Lr0D60qBVokvLZWfcyURKBVnnqB/kgAtk2PDDQhor1wn30RzdCsm5SXuHrx+
3jzpjAIXs/N5TAXq9AW2o/s1KXpop+nOzrmuOdo9cZVX+BJUJfET/6qtkvbYMPSVypWoNatwXNA5
Z91PUS2BMtvH8UHRs0EyNsWVRCRKnAHogmhYKNBALSYbt4pWvZc1gYVxo/Gqs2eJDesDmy5TnifB
+dJm8WGsKa1L0t10C4aZGILar+OZv6Kkgd83F+K+Pidcdo5HHuCCO3VSD76ed1t9HCBG02azqCds
y4YtrP4asUuxzaC7kt8sxJ5LhZcwD8CMA7Zhus7M0x/d8mXm0poPcGtbYWI25VcRi11hEAU0SXeb
DJCNWntpOpYCUhfEgW7KQwZd0E/ygYt/ZJ6JiYZFz+sHtjy5b2+fkfNpFxLRSPxslexPGX3yr3qt
ppK8B1PJxTnS+bkXHVCEyLjOUD2R0VymhhBgQZu6iZKU7g0RDHYejj0xBW/xbq4RfeQs4aWxDCI7
XQ929NsXZOhHcFFZI3dqXpwWqOEerNBivs2mS2pQWQOL28Wjd3DLPiDsy+CEroPLyxnj7SFfDL/k
kViTBnGPS01Dv3Zuo5AHW5bH1GhW00gqsZDfZla8uCKbmWq0VdDGaI3EY3SFHc1cSt/M8l3KlAjt
KqcVdj2aJbd2cr9UzDCEmIB0jzfOj3BsG38g2gEUnvKZ1SAXyxQ+5UtEB2BwT61SXYfBZdkPoqfj
bgXWbx3ZDC0U7c0teLNHmRLMC4Zbbrfssb1Q1gejUZ4ceWXZ6i7qLOZ7Ub1RxT/iUgSfcHI1HZXs
EgMeFcIi4dQPeBn4ONlwYJR28QZxR7ML8TVp19rEiDDybs3IuddPqHoTzqDBLUNhZtxfvUukvNe2
s4GoRfSm2XLNTH0W7kI5z/eRTMzSMdiKPXXEalFClVkjMWc/RCGGL+dio475peODTmN1W9pYOVu6
QYrg3LU5vekC8R9EsFqi7a3J/Uw97Wb0ik+Scd/3hAURKWUtsotFT99YPAlBLW4JHPlwJq9mbQSj
bn03kFMfPtwMdPGKt/ZWMEvA9hFMxoerE3QHjsYADXEmE4TzMDH4yMbWlwbWChFdOE02TYFJntp7
mtIdCNlQju6moSvDKexPbJ7E6vTiaCOzaNHicHE25tDybm3eILmz1MGcy6JeGIZ57cXZms4f/spo
D5babwbl3czMZ1pQG0hZfuQVG++hptYtbIj8uSj5AEPHFyAjGtbX2+QRtSspg72hOTKlISjb/5SS
qF2fzdfZTcMeomNs1veCu99qkOYhGyU5mPHkQepTpbwUXfm0TFsesHQzTC746kqYDJhVOo132Ruf
ljZ9uzFzkIEui9qWRIXTu2aha2aBgfhm5DCUcLAFmPHZE8o1m62/idAY4GAQxvYyo7vnni5bnprR
rnYq1IBawOlNnUPVav8cHGXgmQjIPpKk0RBvCqQWNDaoh8hxFcxwmLnqq6LLAlUVN5Epb6AWgryp
9jJrd0gRwfKVJzB95z5Rw07DyzOO/7LU2HCMrjs2adQ5244pKTqouHI1zsxoK7c4eL171aNH+Jba
Z+j2o9m12PyG53mIP5wMUfJgo+jI9xrFiHD7zwrqJ/MShR6W7r01lnmtkvqcYxDWUQ6n7KAVCK51
8LGOxwKWpfAwxx0JwJEneuohltZ8L2iJfufkfta4zJkDZGB965qCwEWXQC9D+P3o3lOt2sV6tLVp
5/JT35nwfA82fXWnHTilNIpoAvmS3W4lN+4l7dG1pcj31E0OlTFds55WUwGtv9UxHg1Htiy4eVgJ
nUBhnybhQkcu2PerNOUuu/yjtzxmMPGh1ekM0M5+Sh/7H5q8uW28Vq3+FvU9V8qWByQiYZHEEfPr
YQ1tiZn3RB8IvI4aOrLHH/SI9HUJtrCWYORCtKltiRg2epOEODqejRGoSYH21xd1lbIraM6bSFgb
SRiV5Axx/OavYHg9J9D+27kv11pjHmD0YjdAlmCxHLOmRtx7aKHXFiiftSTiYQ31PwySf874ZHuk
NMju8e9w7lahP1P/HGMz/6ur8Qz/AtJyGXjtwG3b/MtqHnHeEpeIxEBaQ5ECyE1jCCtnQ2TOHKqD
rssuHADitZ78TSqNq3DRcVjESEJd5FmECTFXTPT60vnFnmHgul11HKbqZc5tj4aeg3upepxdrR0o
U/eo6m+VPl4sckWitmNmaOPejO1iI3Tn4CUzDUj3xIx4rZQKJSifbSnoQ5gGSjCjy/cjWhMMPV2I
FuIgOWOYCZ113mTY+yJuUhN7ZFWo59FZi9RPXFSVT5hqM7U9JhaXXqf3CfwgGFtjPxQpJeXDt9wA
lcC98Y8uCKNCsCtDZZ9rbZnWMq23ttBI2KcYirm08b6uPFbeHBYOH6OvdBlZAfI2iSPeZ6N8dSTD
y6LWnzJq3ELkL+aIiZidEH6Tu6o0cP8uz7htTF/YpRrmGYMTr/YdndlObWJV6ua10hWPRRe5wUH0
+NQNUslsHg1Ms0fvOdN7yDgJbcak/DY4w4lZBSm3JBDNa8/RfpJyPLG8H2Z29jTw/6IypAbuFeKq
uY/I37tE7qwYaWU+X5yovdhJxQ3EulEMMuHXOWk1m7I4Dvq8/wd57K/q0k075mfo2k9jQ5redMSb
w7Cs0Gioscnv6/yueXWdEsYzPQnpbpzvLKuEVTuik4zZ4Kl5XJNM/ZZ2fVLT8sak0u/m/GbEBZ9W
DQxebJiE0oFTD0vmvOUunhig2tvSjA+PG1A0GxdJgr+R6ofuIYlmudQZzBeb0wGb1KkW1pcmFeRp
5knt3D+UM/V1MZmxFvEPS/u7hQ5jMcjzlPAvU5dmpboAbiZwH0gFLZN+h+Awq569QR7xVYy7Er5s
QGhLX6V1/zKODdoTk6Z+zqugrkmmmwT62vI35scBCd3t6yrZKJE42K19xq90VIjlZI1C/sFqdnpc
fzSoGJgg5FvL1G9D7GDcQERDf8BjgqkOXx0/pvrYnbPL+qA1CRAZ4f6VxbBlMvLVqtM1ccsvZRkX
7pm5Sg9rqndGRrmnS979C86lcoHzNnTme8zXYNUpju33XF2TIgkRDfyx3YVZuvitwayC4TJeKo0d
GYUJF6Dy6xiz5Faxnms0kbGCEfOuC5KR1vLNhfWlMutnyNK6r7TjNTKUf/Nsvhb9RCWUW5uOyeQ8
t39tTVu+V803YaRBQS/IRmilGJLV5aq5RxU5+Ll7Lluu+GzwPJHn7oIlYQuC7ZwpgNzpABWyfwZM
g5VnvMdOpW7VnOlRIpd3s+zPTYTzLavf6lJhgzz/ZgeFD0/psrBWSyB43j1nG42XderDNjhFhtws
armPLIlqTXvph+Knbx3yAtGuHPohXDIrGIjrPGuCM6klm8Mspwklto5dOU1uIKZhO9GvsHSk4elE
gR3Jel6xaL0fXVfxZVbRPnGQqS+py/ZDbe51s3tKE8PXxgmpPausMip4fcm/ZRw3zeDo5LjZiiYC
Pw8KHbhlLxJiMw4vBi7gJkdjlPATwMCxpbU1C2elNoZvzfJ5ceK3Fpr/WuS8iGU/bPR6CBUEurig
SbpitJ2HcZtyztN7fK3NqtlUkqseqbotfwYxapTOG5tlJe4e+V8z2RWay5TQCWFNMXU6L/XuvW3j
g8pqK4Nvuc/6PBhji9W+5dQRMo905nl1QnML72ZaMAoyNfVfRihrVutzybRjlMObKagzEdzNq2iq
9mOUn7Rp2HD6535J5AZWQRBXzW/2SP04Y4jnOyiFIbjicFzzWnPQQ/N7EAtRmDY/EN98R7RxzpPs
n2rN+BhmZ/8fZ2e22ziyZdEvIsAIRnB41WRJHtNOp51+IXLkPM/8+l6sfuiyLFioBm7hViKBokgG
Yzhn77Wz0h+Jdfaqa0Sv2wjGHYX3RR/mLNU2wXpuy2uRDS9T1hLQY13FVveYJP2GXPM7O5v4JkYq
f+mTk5E5EVAbj6KNtlE+AeW5UuD8Wesa2nGCHWppoc20jFVkIs/B2vuipL+rMuuGEJmtogFFCW4n
UV/S7XUPSRg+OoEsd7E5N09oLSQu0ZTpi5mnYMzzvRNKr6wbk+g1jsnNLrcLdoJ2i7YNsdpmqtrb
JKbk15JRv1n+JZcc+Fp/X3BIo3ceX6foblaRU/3GuX6EcbrtjXBfyVizCbb2tUBREIX9EbWbt4tG
kmT74dm0qy8OoxjwOJ1PMwp+xZa7mcxwr5aJjaLHm0flT7by6xI5hTU/z/eYDYeVJs4YwW7yw53C
B9eEYusjx8c1Ot/73vBYlMa9mij3GLPNtOddO2ZZIBoctrlGcTJG813qqFsqVpAfsTQr855ENuLo
qVh4mPwJLajWgRwrUKyK81rDFofoLI/g55FT1piE9wUOgjqhR4wkXnX5vkDISRr3c54aKxJQ93Bg
r0Q6XmPkeGlaGmJaO9eOHJei9r4ycLvo+q7p/J2pal5Jf9WHyUNuu5hVkAqtwwA2RTLjr7HkfYRw
gMGdfLNnGkHzoF9UjbYY78ADGF9/KwW2hkwnP2MPlKNld/baCtnB1g05WmLcWC2nwz56bkSBwdc2
n3q7XN4cqqqJIL2+voorKtV91dIkV8AfnOCHYxcHMaV7olrhzYQduyMcXi3pkrQwe/Sh1tQ9LoEx
G1I2v3FgvM+d8iaa6eOJ0LjpdfqXpkO6HmccnSV2hZ5FFr+7M7jhxq3Uaqr7fJ/NCM3d/hFqcEsC
Hv1CZqYd6+dVKaKnsm1QmCplHlBn8O2aRbjDFGBQyqHH7odyn/jcBFs2hl5ol0ui2w3P8qBrcaWT
9qvbEuSdoQBxm/xYyoljkbxBw/Jbmc0rMWUECpa4dJLGfAVNzO9ksoVCtvWz6OuE1mI9ob5JlLhy
NCdZTzi7jP7o3HM+t9SbjZwzMpsvdr9ktmf1EQHEVR8sBb2hHdZeW/8qSiTTvj/vRoFiNjADQmON
oF0h7oKDS/Gk7rvbvDKINoMWsWnxljLzjqinZiva4KfPHwi+/wMBXa8iun/rPAzsdZBMJLq17DRt
1X/XLL+rllZMJwjuCjyDqaG+z/hKioDFnIrna6+cp5wsOc5Fr3PLjmBw14nsHoLFOQvi7Q4Xabcx
h2wrEtJoMve25OCGlZReX9x8y3MXixAMS3/8ZnUOzGAOQH2LFEmmhFwb9waAuh49nC3HG/KOfnV5
dNNO097H14ro/nYKM2T/LjFw5vI8nOwK39S8k0H2lsbNlZkZNwUdjauQrQD6vP7ZRPS9rgD8rXQf
/9Sx2Fc5Ftlweo1HclO8vt82sVmtqjD+NrXjbW6iYlTJCDknW9R4zg9ohr/9gMxZr5v+6NF6Yev3
FsgJuMoQ3fZ1v49i8dTPlI/HYvhNr6vD5zf+NUcLD5l6Bg8Nmga/EmXC8rbCWIOD7nrqQ9wNBlZb
p8bzBeuZGsoyYP3hrpH91u/FS9snt61ZXgVNf18mxbiOJ8I62trw0Y9wbPFL6KeeUEh1ql2lJwRR
/Q8T1V9Gb0izeG+r3H+IJSMkEjXmUcegxUOONJ9C+JyW1lfyvV5jaRLq11yN/DqRLjK6sPTX7D2w
fsziW2jF40o2bA0k/JshvaF7ROuSoLlNs2inory6R1VCEWO8mpW473V802RmvSGe9Ja6/7Xw5aPp
cVLtGsEupLCPXp58HVTHFmsqH+cmvIp8527OCGzNkKDVpY0yiIaRnuZ1SyolViPIpyOFKie4DivC
WoT1NoKF3noaIRIyabSnFCi8If3iln/CAmkNhIzvVoi7uUYRzJFXx9661jOFjuSPp/JsYxbmo4+p
ep10igWqQCDS0PD1FtlKz2pOTjVKr4bKueoo4y7wXjyKokNLRV7hntIPkWTe1ynPX6RNe9JPiFlG
07JkuMYl0em5SUOnLl9rdsehkEfdGKvRVA82GZOQuq6NlC+vFz8nlV3PHkgSZb1Zjb0vlPg9Odm3
MTL/Vj7og7y/a+L4xsjm19ztHhhfTwZLh67iG9MbqAgZ2xkvQ+J1D03DYjsb4d3YiV/VoHmnzV5I
mtm5/z3UNN6FOT/UiG1WUN3/BhFzAad1ThjXSNwQRps0qLs9HYBj1DAfep5HORkd3VzSlUm2DVij
HtP3qsm8jVGLX1Yf3Pp0aMfhZ8d0L4v0lq3ks+NmD0ZEbjzHedpl3lPXGpDkyntbWWtOhxSlqErq
uXv1U9Lf3WxPo24zes5DYP/xiuyeBPm96KhCzTx9i+1fCBB65Q79SyHFQ805JfMxQY/5WxS0txIL
Nk7NBrElzSuCdn66DoFPQYaltm7fYiffQkD86kcQc8v6lppNsMyBt6U/PVmV9bXyANUHcfVgTNMT
e/RxHQGcXoFxoO6Bx1TZ5YPlyIc8HX66NBtNFd8T1L0DBUFD2sGqlM4t0djop5OOPnHd3Fitc89Y
uQlKcRVIO7p2/R7WQDR0u2rMnjNWAycpryzZbBEPrGcn2bZh9dufa964PzwRycXeJah/Z8hiLbe/
7WWPz49OpCvK4zggRC/7OxvN2HZgXmIjTOEAoZcox5s0JMzYZ6RkLoWM0EaD5L0ZlGeNWj5aqmoo
RuO9J3uLv0TTY38ToqZmlXq3vRlI4hLmY9hi2gHg8KPtIOzrkpqvREyd0uaSyb3bsQIQObQOfJSd
WXSD34I0nwnRBNaRCDlGMbs/eqM4Fj1k74adPdGnW0+0P7uSGhGGShANQXuVBeG94zb3BZOBPRV/
AwxVjLAWy6kYbuyu/2rx8xW6q1bgA22ta7eT2zqmShXYCWbQao+nHTsjULuweqo5BPBfIEmMeaGS
b7olUdMKbvFFb4Fvo/jEv+DGC5YixYPV1mxk4/xns5Q3WJYQT4X7MQF7EXiv3hC9jJlxn/rzFt/f
YbIiGuj0fPzpDjHVK33Pa9MZjq1LIWJRBQXM51W3DWj5pSniVqIXV1g8D2moflUi35kd6eN8wJqm
n1kLb61JF8chnWyaPj4mgizLPtwnMcm4Qt/XgsV9apotcX0Bqle1M0L9mKTdC469F1zih1CRW4qz
/w770V5kzqaygbzRJU8kLnXW828koq7JZ8L2n1IX9Yg3l69mZfzpYGGETbhlXM5LEiZWK4eTFWS4
imA8Ju9HIhc3bUkAL2As/oF+tkSrz/mGSDX0kIW48rLywIW/e2OK96KabhexX2X2+9j7HTvTX8eM
6KsFt40S8LPw0Drz9SjN1zFTxyhzESRZex+WTlsg1w3H6zjmNFcmGSow/cMWvLeZX+7kIaAF00V3
MbDHKjt59DCKyQzJVYJmAm0xauzGRXvmDvx8o73pLYBabONmQslNfnVAH1j10X2hbeYog3ncW09D
v/1HAtiY07qkX+rI4gtZnRxzObDWpOD6tImtOrwr4+4l8Uk4sIKnNiGkjGaQAIc19y0K8oIZJ/s9
0XwsiuSK3LiHKMgPE8lQ29nIfoMY0C980eE3n9AoKcdnl03rKmhSYmbt8aGqGKoOPRrXK7eC02EQ
01+NSj49ttSM3LxHmWC+ciiEfmDeLS4EMCWHoDbRKMqN9vCA2yEudXNgBk02duV979L0azwFtKlY
18wq4cn7zYrd4V0RvaqxJBtPbHTn492ZH3JjvhrLCTz9dPAWozEee+QMLZbtvHuJhOJgrdZ1ri5w
Ic+w68AUmgp4qkRh5y1//+v/UlJJh+9T21TJcULPtS4tiuvU6cVTXjMZfM68OYNhhI9nalZfwn+k
POHS+kEJrDZm1g6cFPuBmUsGc4tj0hDopVBAROF/pzByRaCtJgx1bZ8i1AO7BvuYE1ZPcgC5dYWa
tgMBB086dplG3N6+JbGqvXDRc0+UnShkE9KqBLzJ90+UmDhTpjEIHtOFnJNIZzGK0eRsase/+u9P
FAq/ablEz7rmaThG3pU14vQkOyoP47tZpcMRb1bDDiaFEdMZ439nPYJM5aSvTKCWsCne3xqAKsFM
DUTUjQiFROMpvmhSei+wkRZM5SkYiTTbJTPNW5J8ThipjjWkYVUCDZ3qsfgCowGxXryotJlMfoxZ
4G6yyc6vOs0E/fnzFMsQ/HBpz1x4u8I14XW/v8E8r4MlOzQ7tkGY33QzUclJhD5DBWSXTiainaTu
zVsqD+Z+MLPpKp/ZxbMJGzHDdAE0ceVdSiY5w8oFoQ4lDNuZcLV58oWSk+lxsoyyY+L6AhkH1QsI
VepW6GJLw+xhsoYdvngokn//+9NwoHpaEusmH659QqiqogzzmRvxwcb0Vwq7TfdyHDOgldNbNUGL
nV38OpkxkBE5d5Rj49yG7mYZxkMvzWQnZJVeeENnHgZ2A8Y6TqDlf8sc86/pqtU+KSANlOLa7Jov
YSvGBy8w+mc/hhPXlm+GZ/Zw/e0GjS0R4p8/kDNfNvRc0l0Jll26bicXVykHogj3yDGdBJzatp+B
hpv6SlJ+vXCf8gxAdkkSWdImEMk6p5F3dQ9Ms40GRlTlOxQF7JFs8AjeBrQy5exUquddouFPZANZ
ijguqkw+a0KaW1SS+FKbaY4ogHqAcIysIltdjTW6q2akXZoUcu95cQ/EJYuLnbJFu1ahW/4UpERi
O9FkOcFwdHYkwTfPYuzsmwwLbn3hHs/eIvxnx1YmQWGnYRrubOXJLKAwl0bbXg/86SUts5byxmg+
m2OBVJ4wygtTpjjDq3WkcBjRpkd6tnfyidudo9WA9Bx0FBtp4qOjnQjsftu3M/QyiVhwJJuHrJqg
LHeGxig1mVH/m+oufQtN486kIL+iOyIvjK4z0x5PwrJtsrVJ1TpdN7LGS/q2tQiN0O1wnwKqWMdd
yMmtQligAkX9OsOen8WYFT8f1x8jVlwTSjtj2tGAxpU6mWJGqxJdrQko6Jwpwf2RDDtpDH8dGsur
XkdoGzo+76Fpw+uspjQcXQgh+fhhCT5oQQOOuq7LUHj/VaeDZYS5BcHLbmj8vLW+Wza/BpH46FfD
6enzu/14MZ4x+z1i2liezdOkJzEBk8DZ6S76JW/f9Ck1DSNABQ0Q7tvnl/o4wrkU2Gnqv4rl8nTH
QyTNXEw6cA9ViiXV9pV+oLRh7fLSr38UZdXuiCSatp9f9MwIJ45NM12b4NzhOJ5MU4ZFwXacHA/b
egwikoCTtYrHgq0I8ommbZtfddlUzxjT5TEW1HP7Ep4NiW3dHeHjATq6nqZzPZYXqOsfnwaSW2Kx
CZBnn0mK2/u3HCXzCKnNdHipYka0SuSJKTXMh0Qm/VPp4A7nwMRO+/Pn8fF9c1lH01bhtQOoXv7+
X0uGgc5pUnJ2DkBtnc00hPZjXzXNrmsB4H5+qY+rE5eirr2EIi3hBydbvyiPewGxwD14Gsl2u3j+
OPqr3ezXzV3uk0pYu1lCWcKtoBzm1oW57cydsnFRzCDsFeB9njzgVtuFdKsASmnrVHdhXQJtbIYy
v4PDhkjl83v9OI8qEi00SQi2ZL7SJ5uD2ShkWmOdPRi1Vx+owokHly5VdeEyH2dFdLzs3InMZFsm
1MkjHcuiLVsT/O082YtBs3LTtzrs3L+W3dj+LiJ85ocYEvlDxwOq4M/vcflS3m8HuTgxpVyZNq/n
nlwc8IAzWPYAlLiBBVf0KN9EEu0TwJeI05wL38eZaZipV8MEJhiAqdBaPqB/jVSv8qrSKQX3mtH4
Ikq+pAUGpdSrSYFSfSI2WYLQerQyKnFj9oLWN7vwuM/dsWb1YePB9sM0T3b4UxMXeL9Qi8xR773G
qftoT6J/rRygDDOyuwuXOzNil5drLtMCH+hpXqaamYfT3vIYP1q4q9yS088ubrynIcvaP5+/zDMD
1iYSxWQWWEJ9T3dU8dAVWU4/nHnAM240TbwHFZT923++CvO9zZGMGcAhz/f9O6wzB7BSOnoHu5ys
YoO2qvSvEDt6fz+/jli+r5OxidWEm2HMSId15v2FfKgAzVA3yEnjpt11Uv+quqD8RtXYu2lG8UBf
ElUQbtT7IIp/wqjCZEHm+ubzn3FmTkf/wDRgOWzgtHPyhWQW+MBh5gvRuJ0fy3rEOFSwkXRhGgrG
0BGdlb4waM5c859tMbl3nE5wBb6/czscNN3dwDt0AwJpZzHUuhN2uyqZ0i3c7nGDH1ZdmArOrKr/
HOhN6aAPkfKfv//Xx5nqOvYCM/YOUTIV4S3YSywyWQ1QHJzN0Dhk7hnVkzGkaPOcmprkOhhVpQ4Z
0lpcTZSjngJ3pMhcG/m1CXz40i7u47cESJgpVgotORidFju6htZ1wUH0MIYYshgdpMMjsgYG5smv
n7/1j+scQpklkHNJ/vPIfnj/BqDrOW4dGfbBi1GJqNZFbIgFdKQrA8BmanDdih7lD8QKcef5SJs/
v/7pp8xSADCZ+gr7Gw6mp/llPQkrrlqI5z4ya72h12s6FAmrYPvfryMFG+Nl++YgYHx/nz7Qi3Ke
R38fF6zbsP/aZD37Fa3SC9c5/Zg1x0rQ0oSkEJbEuD75jGK4TS6H1vwYA8pIVoNVliai5Ehejzqg
sQuQXd9bgkBA6EdZ+51NZfdCaFX83DroM+H7jNFLkKA3X4XRotTpi4gGT24YmLHHrqdKT//afZz8
ZHwUFOce4hQ0y0pkLnLzqPJIojI0JtMBbUpN8k8D1eqLKACkrapqSL8z5c3Jtupr7w7mpn0cS5EH
myAJADqN2qcJhoXO2ASFsxDBSxwGeiT5Z03DhkKwEbj7z5/Y6WDngbGxJYVRkuBli9OVedGK1mCl
8iO2X/OhBgm3iw0ZXCdGoy+cFz4sy1yLE6NULMgugVbOyYkRE2FIDoQLU9sBf0gDrb7y2wyqNs2u
nWw6JLLZwkRvEQSNytVf2h7l6+f3e/ZHsKywRC6z7IckvaD3WtHRVDxiWISlXjhNdy0Dw493GdEI
OBjtCSNl3aRU6Nue8y+qK4X7TLWluFDH/acK9u+lZ3kgHGk4Xli2pyx1sk/BCtZ3uZDpETE74sjn
yrXa63rsQoBpgDijMP/VSYcoeQQ1rOnoSSJsxwjyF9za/FRQYkBKqvO9IWcYW8BGVR6aK4OSxKXH
drqfWX4q9V/F3kItQVMn724qMgtxkUqPfq6cO88p6fii8JEqzd6UWwxXYsSPVvb+uLbS1Nq3Pax1
acZgkCL+wk2YSrOmde64DVQwNbDlCy92+bRPH6aSHH1NSvAg/E/W8YGlA7WsnSJh8x+tBsJtVeN+
ysIh/QnywNjT54weRdb/xcBlvFYKiqtbpPZtEfLgPv8x/+y3PvwY6j0WiWpUr09rjTptdVmXfnrs
qhoPQuVkdCKggU009ofYelLIL6v1BFz/2a4SpFNtQ717rQLP8x+ROJPoMC1uo6jto0Oe2ByF0PYE
f6MA6v7KQGj3mzpE5O7qvLTxh/mWNa49w8+esf0MdJmSIP0dtir9ZodFjP4/rX81MN4w3owsMys/
mtHAjE4Y/Pz8zk9XtGWcECzEd66ko53Tmd71XVx30mCcxHOEm76Oj7GDrY2tIpjNRAIfIuji2q+U
RQfKurQAnBummglNUQejuuieDNMMAlKgBTXeVAaQ+Zls1xwG2BDznUPztS9VMk+3UP/cLmdUVwh7
WcpPBh0i+IliDrMJUQLpk+k0+a5AJrTtZhepezS+ge+vdp8/4vP3SM3FEYxzJpD3i2mzxCAJNIjH
yKXPVSbkmWxRJOAaiwl2eWzH2rpwoDp3l7S0TFtSvOY2l23Ev7ZsdpfIOe0Q51qyCLcJyrYvA3j4
ewI4X9MMNmKHtuTqv98lbQvJnphxxJ7h/TXx9Dp69uggODXN99bBLClnbd72Iq721cJY/Px6ZxZC
NqQWZ1SOAMvR//318tlPBtupsiPIxP4Il9X/arYYxLNRgcL6/Fpn3iD1OQBFWthkIDonzzNFSoCV
ZAH6EYW0DYBpkV2HtBLvTneDolJemBvPXo+UQOnR3bI+lhhQFxt2Q8Mwa/LJ3qCIpkPYpGb3oy3j
GO8UgUcXXt+ZIUN+GsnOFNA4Wpzeogc7SBpTlULzd5xdHsCx8fwgeEk4zCFl0osbAz/X58/1zOTD
hpU7NDFRs/lb3vG/xmkLsSNhvkuPjlMmLrJT1aOXYlXr1n03Lp14meOdC3KDlB3iIlD2hpnVz/+P
17uUr4QtmBLITX3/Mxic9USUenq0qmkwVz4M453b45GPsj77NWR5deH9LmPzZLVhQ0UpkLKgs3S4
3l+wH/qGXLKYdMC2G787ZgYwlzLP0vefnO9jLKr7GWjBJiET7cLUcOazcSVFYJczjOLYdHKvHfBy
0265dIeUFNzXgIlP9YUzscl33QuLy4ezI9Otyxy09DroOFDgfn+jhHvVDuBKgqlsA7guWuN803cq
OfgDFjJgxtjqSZyKrbd2YVzmKVJf+BrKuPUMuBhX9gS8FDeG3+jVFPZ2eOFpnPvQFL1FNtUek9fp
pOW5hvQKTRiy30z9VyDAmDe80d4lY0C0u5sMFw7T574yuscOrTTKeqY+mUjUNMdBCs73iBVZAPVy
nG09/mw5vCI2NJrxaMdQMS4M73OvnK4d0xeNZZdl/v1LsOYRAGYaJUfVGdl1ksdFBhF56vfA56JL
oYDn9us07ig2IZ5ghJ8ekaOwKdIaLcqRwKjo0ElSZMwE50WDy+8Qt324mhWonTIsh00kMdwEg9X9
+nxeOXfHoGUpJ7qsDcwX7+8YIFbtq6mDyUG9IV0RyZv/Ip8pxvKKhPXza529Yb30cFjaiZ48nTkn
eDde1KTZUdDKIYZxLA/KwMw1o2gJ+KoGEs1GCSqqc5eonaGFim/6N5//irN3TFVakPRJAe50YJGO
IAgiYAoLTB94LvE/cbC2CatZeyStXLiYkDy/0/mLqqVLxYVKFEf498/XCqfUykGBHQsBELNEQ7q1
wYDsE+IhrsaoyK6cuSDcqlxuXhJQtjFkMYCNizwotHX29PnNf0jIXKYZjsP0V1gxXcbd+9/TL6qt
QU/IM3Tk782y6mCFhtmO7JCHNOJgiC2/2SQ6rjZyLrzVPKj4R+10LcA1A4dtX+dXqkHwmzV1feHr
OzfX2yxx6DpoMH4QdcxhRaIDErEjJiR8104YEZun3Yfeh4M/d+Qn1H1EDS80/h8fge3ZoBeZ5x1a
nO8fit+APYlnxiVRGvMN/5avXHuY9hVL6IVv4Nzog1HDyQmJk3D0yS7eMKuWXMZ+STV27V+J7gxj
pZVeHI1Rg23t89d9ZtKmI0Ghmf2fslzTen9jcE0jTX8crUrmJIepg+VNMSI6uPkU3tqFl3z9/Hpn
7o4scRMBEJsjl6nt/fWw2xCIBxzjiI7Mn5Amj4G3tgmZgAIFeeRSa+DMpogKo8mZGO2J+LAmoR0h
hlpQdTE8lB6jJhIQPxfK+9B7XOZ3vrcKpCVrx5NM3EsirjPDFUk1H/dSXzL5//c3a9ozhHGnQ8RF
WLO9x0lAoXN0ivyB1aV7aOXsvyZjrzG/YNF4+PxJn5lYaImwARO8Xc6l1vIq/rUhpHUqySXl4AKe
S65geoWUlGOmzSj4pkh4RbaAx8HqYhIeXUwBlemhS3aS5NX1WMwuDbRl3L6f55YODVF1LJp0NU5P
i5Elcu0alChcw6L60GEFyNkHyzbd2j7845WcQhd672T41Saua9Y6V0/TrcrKxfyeA4sZu7n/Yvno
hdEY6vEbfWfHxx0xzFA3aldfU2F12zXTwltTh47ahEBbgUaPBIbuIsy4GEC6NjygzdCPYYqXcqVJ
vUCqjrs8x1dnLWHHVtGrtdV4wU/Dqw2IoxZont6YW//Gs8LoQDxgFByTBMPvW56nRCUNRRbuUciY
d7aqLQhkAY2dnc8Ejq5KGdku6yWFClhKgLG0BLjZBwNO2y42x5WPaSVdp3w19yhSfX/tJ0F45XOS
JxEAIXm2l1MmXozJCr+QSTdzKjOTgmAQ0k13F4bMstZ8eEeK/SVDlmaldXIOdATri+cS2xnHtLoJ
SJS3mvCVA6hPgLsxSQiRCU5b4/Zbd1kHE2Hhg45NSNCVdgm7zPUTkTMXZsQPXapFYWFycc7WFLZt
93RJagwOWZLCxgxnap0zOHcNZMFnSjzR4vlpd40qIVGVUbOem7h9o/Gn7i03cK8/f0AfZy9Bs2hp
NiLK5BB78kGPajSKzmD2MvJ+Sfer5oNA97MWiZ4u7KY/zh0oL5A4uC7ZPLZ3+vUOwxh05lTn7G5L
Y2dUs3UsM/Bp3kTWFQ6yfu8Wtb8hI/nw+T2eGwNMGg6CPSZqJU6WuprQAFYgI2OHUapq03Yu8nPp
zN6lpefcw2RilrhjHEoPpwudz9kz1kzP6EBreZ1rWm5x2mPDcHux//yePq5yTILaRurHlp3a2Mma
qlohu0763FOdyD9WE8+kIkukWCYhLg0osvbCkP3ntH36JVHrR1bLJpZT+clI6aOyqYvSyo6FQjS3
KlTmzFj5WjdD/+W3800wVVO8IYW5fyOJPIwWhpJ/S5Ii8BknW9CIlbLzv2VR5bdT34GqMiKIYZsi
FADcmpS6TNAR3GLZirg5PLj2XRk06gfOfGxA0sm8vzAk3EfpxO6F0v25p0mjSbI/cVCYeSc71gKn
H0ZClrWIjGFgZ4SNZCm45LhyvWttteVwYe34uIpzpuTLX/SSnmKf/H4l60vSbPhQSO4lMmpVD2F9
PQ8IvVorzraFa/zwhzqDv+WQ91B75oXbPfdBoPixTBSsiOpOxSO+H3Uc7ijG5WWqf7Smh3fcaxJd
bD4fpB/Ps+jIbI+uCI0GpruTrViH6XEqLO4ylrrCPWGHdYiVDFZpYY3wZ5LQxwOSida8cOEzHyKK
PQ6ZNODZr5zeoGRbhCOGsWpVGdgO8jl9bAtGSzJEm9uZtf2v98kEygzKhnM5Q5/q2exaynSBXh8z
l2ZiJIIlgCtvDHD2eRs/uI6PuRgLs39hFNFa+rC8/e/UzT4E9wCd5/fjaOSE7AoMkMehEsVWR8F0
RVxsuhl8CuTOZI4bw4nnqwLvwh/Dhcneiv57PI36KzzQ+aBmDjTWAK4yyUCi6ER4jzLuvGZNWgOJ
hJZNhHMxe+5dXdTNfWLZ0PVMgoWkCKInrJjpUxYmau81PpmUOpmP+QJ6Qx8jkEVO03W2RMVEIzNF
k01vcZLGa6f37xZJwQZm9lFhEtx0Ne7MOYqXfUBrreupB6mQVer7XAgyzupaYu/GRi6wHG3GdvIP
ddb0e1A3BokwVfWl68aoxG4zhWwBXbK4+mwJhQtqgzQEJyufC85e62DxwQUyhH4kqWb+mTVG614T
lDb60ExlZ1DFLEkkzKfSOfoQr+GnOP2agK6FmG0Nz3I08mdaIslPjV0U6LzTT8cot+lylmGd70YU
wsMGOLUJHQiwUDRo98npG5IwrGYQd6FBKtZA0hgcByg3bUvw8zgP0yHw8+rZKABEd1PFFb2gOERl
jarZB1yzN8mY29mm/zfApAdfc4nOnRzaYpVb7WjSDhikhCsend6a/w7uVEGCkPJWUbNb1bHG/2TM
IZxIIyigJNjZE3L16qkzJcxouuc/pgEyLhbx7tsQt8NPkNfRUZqq3BWASPmGGBr+EphdcDgHVZ00
B/Ljhs1APOzGNGHjmQORX20zkyY8RP5IeLffX6ksMq/mJLcyGGc6egDQO25ri7R7Sm3OqrOS4MYx
9LgTPVFiulXhMYma7pH6TLJOKzxOkcYC6glxcMdQH3w7y47hiFsEh/oNihI8shr7mlqy0wiQALFF
IvTPEpHJa9byzKuC9AVHJfOKTCZg9powV6t0SfYgHga7HcwDsEbJo+c3dIpLak57u83/dBbThMj8
xTnJ74zIndx6+VA+BISPHvrecH9ZhoYPPHPq68hx7YabwCIu0RjiaeNlhvcldTzI64KuP1QfYg6Y
6AbAS6o6wjccSTQnrN6dIn+Lb+THhIxvX9QQ9ZBQx4euRptQuPD8ZoQLB5WO5kZ0ybDqnSy/5zPs
r1yCl1c1vUqwfwUJMcT23BMJP96TymdzyzNONL6I4r4ftQXaf2I7aSuoEClJCaT29TDIG838KxeA
8mLwiwyz/dP3FfEL6Ja+GTia11APGti2etwXqHMp5oQ/Grf5pRqju7JDcE16hAouB2nsHOHPD1ag
zDtU8b/C2P0WJgUxmAGHi7RsqLfg2N21TAQVvWMQE0Y1RUe1OPKKHGZBkpvBr4REvI1V+s6m8/N2
a5vDW0nK8mOQYogkqmSJLtMVGIoWvbWCNYw0Y5bbghTNVTKUhBq2woI3y0wXdvBu5uAZ0a3aQpOB
qxiUPwAY9CRVuhCdGujxsCfD7ibmUMMMlKf7opVtzAYqeo6bAqVfVw3r1rBgYMSTf+fF8fDTxnM5
ggBziUzr22bTi2nYRQRvXZHGbmxyYls2ZRITAZzX0cNoDKRDUTSw12PQIPtBAbSD+PZHOUX8oLIY
RJEnu01eWi81Jpafc57492EWEYZjmOLadhcOFwlUr87Q0A8O0tdBubigO8vfhHqyVmGadLvAEPrW
LsGKyMBq110EiH/wourAflSRk8J/hACCklDGYHz0qfrczyJKroKqpuHfhD65UQmgx6ZPmiOhgOKx
Ez3VuMGvMfhhcfQKQshzvw3WSQS4Qeto5o9y0XdBxwGhG61FA90kI3+r7gK5NszwEeefrBd+dPsI
xF5DZHOL327cW48YDfilkE8PrIukLhuG2hLQah1Ta/kMhe86b8EwQB0NkewFLcfDLlHgzWhQ7YmI
IlNyylvOD53Y6nx4LvLGF6uCtNid05JiYIez3Jt53B1Jw6p33eihBRnsaGPBJd/3TddumtlX12PH
IFFz2ByRlpYryyMmFzvJvDOGZliZVhvts1Ra+7IDJGAkk3mEXFjc0vBKYboLEMdAhQ81ohbCQ5t5
b2Vi4I/jTz7n5R0xrOaxJoAGqx1tes99QRZSA1+dik25MHXdNDWf1EAxTBXlTEjQ1DzmHZqxmprg
DmFNvLfL0VnHs66f2EWVG7rPyTqKghiIEZnpG9dATLkumar3VkuZYPasnmS9odoNRQQiLyosQCFR
YWwA1RF5VI1iNS49SjrNCy5Nm1sqg2qT9TReJizAfFE8tyaMMcII7PVIbv7quYTDFmLoJwWaIFaR
hO3Omdr6uY9jclsCToueNvJdRasZPFDtAfpU/8PZeSzHjXTd9okQAZNw00KhLCmSokhRmiDkOuE9
Eubp70LfycdSBSv6j+hJh1qNApBIc87ea+vfZiKZ31rlF3BjxmejV+UdPdJXhnjyuMgMYgkJtUed
kKGdQ4fjsTXKKkShmMN7w23RNF0bxMnkPRkcou8SLMifRWF0b31pNJu5TOaTYfnA5wAg+weCb+s6
xFacbksSS/cU26ctMqCMpZWZaqg6ghUdq3zLp9R8Q/JAEtpordV/F6v6YwKH+auTCInvtJ2348iK
ntWF3LYTiRbwKNp9kSJe3xTDFGFqhwwocmveIs+ejuR9fIlF3Nwn1SxCRF4jGZROcZ6WUoGbg5mk
HOLQMsmtTeVkHUZqe4cioue+SSRIoMa0xdnrF5M0G6M8Dboqd9HcTHs8hOIrnHnORIYe71I20Hsa
F9FRqhhupD/CD6uzkVSWqQPFPDQpO4Ym9r2tA2Mg8BIXHil39OR3evbC5tB41NKWPBYZ2cRByZIs
HukTSDaTqcZfDv1cM8LcWWqonURH9W7WH2PyLB99nP3QayH8Tgt5IsvSmJve7RCyoWv4TDwnkQtx
SrpWRgnUM7viUJj0+Smt2GStwo2eK+aZjq33A2WA8l4rau1xtID8qw6d3jKVw9axBmujA7E9Fokj
ztRyINxJG9TKoKdHWM+AoIBnBqWB5SrTcvMu683pa73CBjm7FcfMjc1P7cT2p1aOvyW3Wjw7s81P
86PqEXmiHXre0OyTqV/Wio8KLHP52psIbDRO2CRfTZVDhlahBzIt+gcxChm6pq6FGagPmABEcDpT
Yp6Whmwhki7ysF2yfM8c0L/hKkDa2tT2BohBv/P1XDxFTQGno6nqZwXpiUjaSd81lmBZ6SxYtMpx
yAzRZ3K6WgkHqlIvhqcZ56KJEyALUkIEl/X4kHKW2I3TUoe0ZxG/22QRkleE+V21mfWmFIAS2sVr
DGvujOdijBRxN0t8ohSx0EQAaJkhPdrmpKNA9RJLqCp73FaG1X022W7cZ7npPY71GJ+ZCIha5hsI
q5FMtq6BwZj7Sv6ATM0Gy8xFdC+IOGFb1b1QCEj1cPaLaN9Wy7KLaaiwjcrtQ9EaREDYmjq6daKm
zWx6A4i2BnxHYi1MOMtgflGeKx8Y02oPH7W+m4RicLhkcAz008JSjw0oszWwD6CmpBVXsfwK4RVJ
LQ2uPWIokpz60rozdCLx4qnUQ3JVq93g2PVGX6DTI/BE+jem3L6PJ3bPY5nvKcyIBzoQCKSlyyK/
dHro66X/jQk1QnU36ZAg4KUQIWG24ar5OsweNqCcVTVE2zcCWWTTEduEAWiEPh0MbfE+a0UOSN4q
lrCgTvySmevZQeaMQcALdw1l67M9TsxbtHjXRDYFbQuIGLG78cIsx2N8SEwKkpbfDV/IOfLjQPhA
4xoU09Rl+yVQ2PL2Tpuhe7Pa/EelEWiTZ729N/oVN63Bj65WkWFv+85KVJ63g1E4z5Ot4tMYNe3O
Bau4y+p6OvRR+Tp0uOXYUnlngjZS9v5zubNpDu6zJU3Zk7kghlTRgUXtB9pmNkkWhBiCdbEIbvSS
B62OvUNUuMMP4qai7ahmUOtxBOZjichDTgCgBEvbd+QUt/C8su4PyHRn7w19BA8ptsOicuJwZMog
B4ivzIKG+2OcqgRNCzOZ31fLFxZo80ujxerrWLDC52oYH0UrtQfq4C34fPKft0ovH3v09BvHycXe
qWr3Xuvn4kUquGSz07KGm8TaGHWUgoBx6ieskw6rI3CvOdNX/2j10JRVTxJyRxZxkVnWY5WlRpjA
jNokyI+DPs85NkZSneuU8D+j46xYWWX5i+OTHyxzXD23Bj2JWI3kFQj4mUBUwL3iR9yPIGjazQKb
FkqO/pZljVgObukX+ziGrEWIF7ELGbnkH9cj/i5/UG+h5L26R6hu+xfVZa0ltLhaP0EkgnKvAxx5
8wCSfaJVUEw3ahBXGtzrxRxQAqASPOrs70sQQ+VNeV2ynadvFC8QTNnUFf4g7gEh6ce0a5MHdm0L
cLwZOAs06Hg7jH7/4+Nb/rvURCUNWgNlH3rcdKfe/wrUrvhjyPA9NeOUnn2fJHjgzyPMN/yONeBA
kpT/tAWYtxulpr9raeyQ1mK+ZaGFRvn7/sLsPiGc9hke0b4ZfkXDOG9b3Is3eupXr4IiR2CeMVff
5PurgJNvybdtwFHUynhy7NG7752x3X/8EK+NG6wLVCY9SnZ/OUjathWeNNzk1KSzv7PJr4vRx/ve
zuFkdEs193c7YG0GI3RB4ito6l2UQE04uCz7aQxqDTEtikDzoAip2sncASaSUSZYlMyPtUv+98e3
+Xe1l1qZqTs6uqO1WH/xynwyaf2UjKoTHRf3STaquq8y4lvboWXJiclW+Ph6fxd7uZ6NmtShCYEE
5EJUxTG3N2q2lKfO71OibJx9xO50aUQ4IYXZe3Nr35NhKI4NBbwbn+e/4+992Z6LQ/tgiBo0Ci7d
5Is7zlPcTMkJwQYB21PtMqm6s6utRGXca3VmkwKQF6bzwjkio2Dh4zMzZymLV2mRKrTJzUaHuT3n
JA8hEQTYNbgjdL+hnoY0AIqUVHtHLuZrnsXGuZy1+getTlL8/I54IRJ7bC8Jh6YZnoBKkvYcAzUj
QjlLtGM+2227r2M9eYCW5r9GnOCxgIIoeHVhX7mhKYntDJBUk9toDWgMb7RRrox4yqZMX1glfKQx
F99VZ7Avoa+fnMqk1x/HRgxEJE7DvTdH3o2J4tpEycFinSSZohgGFwN+4MGMOhuCE96BnrTeyp7P
jpGP/2RtTxIWtn+y1AtCjoiUgA218aUDzaxH+ffr4/F47aZtekZ0c3D6ozV7P5lYkW4QCuvGVPa8
+Bc7Q70L66nmNGG5k//l44tdmZjX5jhXoQJp6+765//Tsx9Gx6DuxS5EDaalzqMzGRAFvcJ6JX8u
B+E1xPKVpuH09vF1r4gFhEvTl/kSgaFH2+r9hYk3mhuriOKT0+vPsUkGTZGnBfaPOT06nWYFdATF
c+oM0Z847eujTR7ZIaGStXEoUd8SC1x75tivWJ2w90AVuPg1UomGAFGYIbO/yL1gcX4ydeNrPjbm
f27u0MTC344+hBWXjuf7+7atpMJ3A9ynqeL+FWYroOAqmaxbs+jV8QweAbsLq4X1l1h+QGZm16uM
jvL0JynjHtiVEOWbVTnOd+rY3ULYeqOeGsKAnIMV1aFeuDdWLGOdOy+nN6hCgJMoxiIsvBjLkkp+
mhMdcMIQ6uDTMkzws43fwzlURCGIQoWGE5NMqSfTfgC7vOksoe+UEfU32tvXVhX6vgJKrck4v5xo
61UdhHg/O8lMEXi2NNSSSWUAz4Wed/wlaOP/uTHEr+wKKHrZ7L+ZMnTnUlsIDK6wvYE3UEXuVz0a
q0OakyiSlH5DLCt1v7WMSCdKfPca8xlF2XDuAGxhJ7FohYhKz87ckHfjnVxZ7miBgQmi/kKv9lKA
1VmNk2U50vtuyuWz7iXR45SDnuYITCMljt0BIr9vHkEJOjJwITyXN37BFWEx1kQD1T86MNyQl57m
pdbxoNk8GMeOvTcQbeZLS5nd3cgpbx+7XtMfFngxzrNfd5G+j/y41mhiTZKVq2kIy/QVaT152ZIt
DXMV+e2NN3dl2HrYEmCgmTT1/vpI3X6aLS8b6Nv51ZNRc7rb0i2VMy2j0bR2mhaVY7Aam3aLrmXP
GtU+fMqu1j7pVfH48Y9ZP5GLT+hf3S8qJo8fdOltV0Y8CSSwCdmXa3byuP4YajbFw2JZEghtS+Z4
RVCbVldt+PGlrw1g/HacUdB/Iyq42Im5mpqXNmVzokEPVui46OrsvJmouRsj4sr0y60ZdPfZ2qL7
vZh++5wI0XrkHictasEW0rUK8sVKP4kk927c1JVr4RXgHxSn65HkYgKGj6jbjeAoUrkT/ZU5GewX
s9Ryb01SAVP7nx8hTmPAFmB71u3sxSNsWx8Ipp3HJ0Z1VlAinvMn2YKOubF9uTK9oTVxGLAspzjB
Lu7KWcTIVz2xe6lmmHEccdjCEfic6lVP+q28Zf5w/xqVoFqwFqN1RDv6l7jORSIsY6ONaD8b8kAe
U/Eo10OBlxE16rdLebCNIbqxdv79KSDMYj7F7MF+nQX4/doZLUWLNNyKT00vpnMsgV1zosdYaGeS
UKD4AU65HmSlad043125W4OJihtmyWbmWv/8f3ZJVRxT7ye2/VT7SfSC4qUI2Uwkz2OXujvdpBJd
VORN/Nehw7UQ4RuCzQIj5+LM7DTLpNp1Q8rJoH+mRacRp6dUnt4YolemY5ut37+qUc7IoFje313u
RKjJZo56TVQ3d7byp4PoM4KsSiv9Pk1QDuc69+hSUQwvRSuolBI6hWaEwsvSJscY0jgRn+Ytqse1
1427kMWKDbnAZv7+d/WsR63IZr4dWhRkd7pz2LVF9dwROnzwVEXbcIx/4oLVb0xHV7YteMWYi9ie
srdFh/3+yvDh6PK2AxOfkuJpTksVMtjoIGpuQQdRI16BcN48XiP26sULo6RxcQtb/3w8Av7+qP+1
rCHMBm5iQ9h6/zOauCv7waJQhOm1+lo76o9dLuhmncg+oo6Yd/+Hy1kYSTkNM9Iv7zoxdUV6npOc
FqZeO7AF1/Ix8gCQF+C3YcjcOnr/vcBwgyuyZS1NMW9dDHFiywojRjR8kjmBNJtUeOSleqU23IJv
XNkNcyXOkh5HPDI2LwV5MW7/wtDi5BRJMw9iB2T0nAviGwZFLpTXxNvSoW+BTYnyYTMAaZ1vcj1R
HPHC3q/lNp0KxjOrHApS+2Jcoa8s52oy45NLaNx54my0z4nJ3fhpM65akgFdrhrBl1t5HCRV1RPK
qZfbSktpvfgFtasafAeVO/dX7HIGLQV19Gppu20+EhFkE8K4SdxsOsWSDm3brR52DStcj36ItL26
PvpaX58wilubevGbfYxxmYIO7BG7J6QMOfK2Y04LS1xm+5HqKXWJGtmQhVBsEw91/KmhLxdG6IGf
+khXO7qI+a6IC355USqCoHIN6UWa25EgbCaX29nSxDbKtG8zQJeNFos5yKJKPhe6cvYm9HBSstAZ
ZH5GTIgdkyVKf5efWTmvQtLQwvGUna26gP2QcF6aKaynNl2WJM7zJ9H7BPMBq/kEpN46pDJ2T5Q0
9X0TSUTmbQdm2q3ibWOMQNJHKV7NugQB7rY7n6DrbRlPRsCntxzSFkfbLKCEBrkjk28JJfs7Q7ke
tMiB6EJzKD8Di1Ip4iU9Iia3jwNNafljk45ZMLEwwSLLyfkwXa0GbjCSHD4SMtq5aFDQspDwqBYb
+YmjnUGfFptYcwd0l7EZLlUDmdgTq5WvJ4ZtiOeDch3tsYXo92aRqqU2KXTDJRB6YoWCemnQ1XFF
SoWMUJOQDxXl85+P54JrHwwbXyRruOppSlyutQhhCiQlkzy5FQTtCbjeb6smPNFx6/gp0rohRBkO
cK9U7hNRVdl+RKVwYwX89zB8+b3QXWXhXQl7WO/eT4ADJci4mekQMzssb74mM+ouyKboBdoioacT
19hyJgcVARDsGsdFJTGfP8Zo4gi98dqZpltk6XQvPdpWQWKjGzspUeq/yP3qnqIKXd6mroY82yix
yszYMEZsYIwSA5QmBCfFppGImOhxfonglTzFlkA1AvEPYmfcy+inUc4SX4G7lG/RaC4x4pB+YlSy
dhF3oqAdJAMegA3QIYA6VuJ8yYh6WEMcU8DRBaHuc0Cuua/vJZSAOpi8iLHkVjUyP3dRNXXQXCi5
mw2yhILY6mB4xAgrp2M39eXPOcm/kOrk/oy0SRZb5eT5FEL1lneAT8tn3A0mIoMRS3Kg5Zq13g9g
kO1kL7m1yctG7wNSpxAcdkTNmpk1FBxQ1XwXedGUrDMyzpnecX/mi0ucQucqrXieUC62r9RSwTmI
0ovCKk5IVSe6Q925uiegd6aVT/GSFBRn52L4mR9Sd/zsL9lR9DgwbixcV7ZnmOdMkG4rRu4vrMps
OFm1yIJplZPZ3nDrX9MQETDcVz3BSSSUEIWj/k/XxG+MP2uVeF8sXYOXRXVuRvJkMTQ/aXpUEP0R
zaQ42RkqImQKie1oNzYmV3ZEJvyD//9BUNS5WD+amECNOTblyTcrJGdVqfn1sY19+7zYzNtBPk1E
NVl9hHTPna38xuWvTgpIkjmy08ihYHKxITGrqYoyYiFPrVO4P1lSw9yNUHZqdnR2naH/p8Hx+6w6
k2Qezy77u1YshnnjqPP3AY49MRZoukigUYR5sV3tcqcF2GTg64nIusLO+mgRxbrVaW9/vTEJXr0U
EEbo31DRoOm8n3/YYuFdXqHYqATse6ZiZ940a4kwBGtj/yycHpNxXJd9fciWaNY3C+rir75Ki4eY
8zRZsbDYd76CxM6EHwmCdxDy3rKrXPuVJgdZnV085a1L+2hfdYMzDxjx7SjynqrIgQUDECicpxku
+seP5MqnZgH8YAzA4GALczHsKdIAV6l8DDveWIcyGusHq6ZO3GCdYu0j8RuYQ//p44sivv974yT4
wD0m17WXeXlZqUqmPMNOT3atup+oRL1PyhmLXzHj6xuSF/nFWAh9t1K0miY4yVCY/RTWPgENdT03
ELdWE4NtIUsIvc5XfqCPurW1irSAlV3q5u/Rq9ydP5ODToN/Ib8TW0NA+GotAvzg9FmckU+c8Syh
NyKF3KzkoN/0E7VfCihVFWoCpddpMqeYlNLKUiyclnEc4lyRaBGh1pCZJ1C9kpb2aUoIzlBmN39K
Z9JPDHPNXbFm2R/9qh1PI1nPZYCkWb45ZAIevVj699Isp2+9HttPcuyy13qJc4RfY2GR51Z13QED
MUGsHOVIG6abw8Lg0MdeltoL8z7O3lqzFHcCCa4KRAJFa7t0dfc6EgFjBOCGwGP0sT6d2E7kD3bX
uC9JKazHxXWz7+0o7GOsrxwL1hf9gGnGNINMo2o5JWi5kDqsBgIXut8JrIl+sPzYC4AnRd9Nqrt3
+LjkQykT3EOO0REipqcn1czNjlVZvUwiZrPad5W3bFjOo62qnfQHDuUs3uUWpJDfFpyZUDh9R75p
l0ybwif2kBAHIr3BPhuW/MTSOOLe5u2Zqik/E3KArOTGIPy7KMhOhPmGO7BMToUXJZYa2zRBT1F5
cic8RHY+EuJOLAJb+C7SfntJUrpgzBZAELxv+7uIersNqjVomUDNoXeGw8c/6No3wSRsYWqleaNf
Ho9FL3Fja3l1GjoW5A0Mye6FHRvWxCzSETV+fLUrRzWKETbVdyzJrOwXd8+GT/MI0sBfNGfjt6WI
UNFjVED58Z+vY+v/PmPU2wIv2vspN1eI0LpyKU9LjdkO1I63ujb7DN39xxe68viY15nIfOor61T2
/kJ15jQTT7U8WbUP+a9FLr2vtQo42uBIN72xaF1ZuSHPUOJc+R3A+S5XEjZTJEeo4tS0Tk+cqNvt
Z49AurIlIaBRhHzqSz6h1FF1+PF9Xlu0Wa+p0mEgRC962WlzihJjCNYu1MNLH1b1lIZpiRY0K3vr
cVLO92Rgb91VZLpgk9hlJifOj3/ClUfN2Z5dEqAwAaj8orwbT8rqkWbAES4cEnhYMAPNc/qfbSG7
G2/1ygnbwexBrZyFkL7xxVudJZUkXIbIXWYK+2Fkd+yNelN8IXmQ1Bpz6RbrifJrAwy9N6JvXWqX
5o0hfO03YIBeF2ToMPQ43o8so2xRRHuSTB6rpCRqWKIMc4pDUtXuL005EelBnDMjfv+hXA8zHz/t
K0ON5AVMnGiM1kCKiyUaQwSntRYsSqpKYqKII57uHMDHya5FCP6PEUeo2zNzROdYusONLdO6A704
saE0QnEjsM3R+bp41V5XoLTs9ewU1zMihNZC6r4mEed/cNwMn5GYdzdqs1duF0YNACIEFNytffFl
5bqhit6usxNycM/el07kEAe1kOgMVVps3CXvnnq9wNFECCZC348f9pX9EBtDlFxYSlcy2cWOHIbq
mGbEJJ7MifogGZikE2uN9SnSgC0DQ4IkOFn/lZnKTgdGLzVhBAsgrfyLARZn2LiwISQn1N369z62
/R+EydNfRUe53IDcX5n3uRY7LjKGuUlxMR97RVXiIWQw1xEoux0lLA4XshV6fuNJXpkkIERiX6Xo
ynR8iZMqK5zgpuxw6TWueEksNkcQx+2AoJ94//FLc/4F/F4OU+ykKygBb5kpLjoJrlBYY33I5mog
5dya5keMKf/wL0e8B/t2nIbjMDVqWyX6cyR75N89PeNuoZRmGD+Zd+7mIt1nfhXORr83Sm1vFss3
x8Ch0/pRg3C0v4MSdR5SSd5f4504tR8rWNEKr9vG06MwNdpDrTnptmjRGZOrulcucZ2t/uzlXov6
nXxGjhTPRT0eOH2wqViSszmQvjwbXyAlHx2Mcn4+hPOYPMbZRKEKixtk5ZeOsO2xsQ9Tmu5bObsr
FH+PSB6JjpzOIydGaiS/ZIoEaJnlgZ3S3VIV/yxZE8RT/LmYqpemHuZP/D+eyCOA3VrU/ITldVmc
J1Zjyv/WNpOGEbP9sU5wqR9BqNSHOfXTTanW72zdjmQDiZQiuyvc5o+ZeC8E3KO9LJJ20yYwuiez
ppA5SjT7WN/MwghdAy3rqNH5m6JXj3k7bfrjYojPjd0cOlizdFilvxeTc9B8DR9VPT3DNCRL0Z3m
ZFNoeYlQqp6PeddEX1qt+NTix/czKpG+nr6kGcw3WD/UBom6nexQS8qT4S9H9q5nv9CPJJeX5K9Q
VtXz7nNTaju8eue6Nx5AE3ub3tG/TIa+Nyaz23C+f9P0ZSeJyvNUsa89+Wlw9V07zI9+hVqlIK+5
M7IdftaDPw/7xU1yCpfGUTizTxJa15AX0nxtnW6XJIJk4RiYVFFja5D1SWpeQO2Lcqm0ziozp8DJ
Nf1OxtZPXSoKnrXzaUyLnU0VkCoX1E/SQI8ZM20zY0/s4pe+qrODb1VHpFl3pp8eSrM452K+nyrL
JAcx/RGlDBnLUL+WzCDfa86KYxIP5QY1yCfZ2N8rn41sRJCoSz3MVs521MpPtYNgvnV+NH1+n2Bo
M9WEz7C1wkShCnSXuN+3tjxAa2p5XnglivasQPYYs/mqMrfeqtYJRhWdusElIjfb2QXByUXdvuIJ
Jo60l3dj7QW2Z+4EmvEj7OqvANDPUSI+p1FK8jUfZlKINxAmv+NI7g352kTL57LUDn0cPYkGmXGR
Gzhw5rw7Drn4QU15F40ixB2YHpva/6QJEujIa0u2pTs9JIMTDH7xW18cXqq3BIPlbgWxVNAQMGvF
xBZra1VemndtPqitN/v4nbodUVIkJeBsIMidYHowOfEyU3npJYAowhBjaHy7pQYXpMwQ0SbxfsTc
qfwoph9LXD11jnXkP9xavnqUybLX85qUYhfbC76ibGz+qLk9EIb9ZWnFPS25ENfHjx5bqJcsX1PT
eqH9+l3YVGbT9HO2OM9Ob/8kU3brcLK0Ov0tRStYlTHtlB4DYE/anB9vda15cmQ6bfrJ2lWNCkWm
h3YPYkSZQY03bDHyn6zg45ZC2x99aXY5CJSQ4tYxlva5rKpHz3H31dL8qDrrbmpNvDsDfkiCKfBV
kS+v0jcMAMaejbRxjqblofH1743ZuduobB/nTHtQiXgsOtltJ71RJBRm3w1reCmT+G1U2TdYzeWW
804wYqTsMvdpxGtIn3SroiqwrZnA1D7eiqLF/uG9+KN576RWseUs/iha5+zMyNsbL/1CMqG2iSo9
MLyFF1SOzNzAaOiEMIOgpNjoWDFyjdRDGjXo1P1jFGcRMa/D14UOWEs+btgY4lHLXRxc5T7VyNph
ghlz8cvoqjv41hUmj+IPdseTWbenepx4B81ao3+wY/UDdexzWndneyLGUYrmnJKvmmjeKabt4plD
xlTZHHrX/KX3/jPdT8gwYBTqnqSaHKAfFedzZlSEsJWf0wz7ZkQy5qjtlad2XcZHvJRrgjf8q6h8
UeNycLy63SqXMzrS4wedYL6mr77qM7nBmogljrXoLI1kB4j+hyQi1ciq+8jpHllznzRtDPJqOAym
QWq1dT+n4lfvu3sYRoeIvMO+dcPKnp6HxN9OCbHPOo5Wc3QD9KDfyXS4qyZjCASvakCS746o7LtM
BwWxHKtZfy3wOjxMiY1VUz94U/QcazyPXH2ZZv9XSUZlZjbfcBF88/OZnMX5SScIpPCR+1TLfV4Y
L+1g7kWczKRnD1UwWaMZZi0RUOQ4bjUVBXpefiUonooo9Xcf4yjQXpvhP+2TGetfrv2p5CDxE8mn
qll2qLUCI8FK3uommJkBWY3tjcc4bQmWJemzb2Oy4tPfvTRX28WWPUS5qVWvMOWln0DwHGLHIZfY
PoCvOrUjMd9jFVSJPHpRuQPcFloqOQ9kF2gmc6u0Ytw86pVW3Ea3yYZqpb4xsyEJOC0ZG5WYRUij
4LmqzGfmbaIxp8M4jCivR+1oL81Wpv55Avy49SA3YUhgZx91+6wYzpYWhSyBv1KCliM9/+b14IeY
IqwNJ+sfcVO8VjU25Ln/3PkVic3OaxFb97097uacqXy2rTNpVqhg1rm4w4pdjz2lsUbbDa12SrXx
s617n3BXvqGLfpjFRJhqaX0bO7ii48pQ7Qu8v67Kw6hrtr4317t+SPeRN27ahkVARm/e4J6LwX1o
xjiUEgCWHB7scgonRc0rAkpPfdXe57b7ampLiAe63kYNzcvG2husmRCY3c0KGN80kurimqvucIxu
6WpGapx2brGgHlybnf0JW0qYeebRSGv8is2mYginovjl68tdh+9uE1mYejp9elhsZmSAT1XVPLiy
/e672rEfsYoSvrrQ4NILE1tKB+TQT0XQuPEP2m7nRseYlywZAa2V2LpCO0K6vvO16VzVEImafNmW
uOUPtPMF8iz7vs2N8mhOBCGb3rM+52e3HzZEfpbbhG/F6KO3OTU2ppB/CLweg9ltg2TSPw3MW0KL
PpVUBBxJTQsx/qbmpSyjIUhkNb/AVP9tZnqgWflzhmkomqsgFub90PXnxvC+QGW4a6BNDBKpIWGR
gVNb7cajXSFE8jvSzONQqCBfC5QRTIfBW3Z9Ud8lXvI8sHlL3eTVYH/QVgq31uqE1NNmDnwfTqJQ
Nw5w1woU60kVgSS4Jc5wF2eoxGjFtDhLSgrkaBw7TnFsLAkDRmFjojbP0ntKOAONacPYxKVbhFGF
z+zjI8G10wfuFId8CEwydOffn9nbpRp6nMoxpw8Sa0XktISrO1rY+dYtsdu1IzImGH21VjioqC4O
rGOr+aUvbYxfKs5XgLUpcIVm/cEZUxnGPoCMj+/t2hnVoTeGDo2GCQqI9/cWNdKYql6T5D+nXmi3
EZN92lkknVCg7DG7Y0ovnBvHuWvnRtgyFuUeoDz0At9f1J3RWIyU7U8Z7YFxK0oi0u7bhKPYDWHv
NbEO1R4DVS/dAYbR5e1pDd9lhLQDnnvew/EfI8h79ISbu56HMYYQaGEmVA6op8jO9Pq7KKl/7NjH
pwnSABIFb1C7rhSA1n41kkk6FmvJ7eLeIxu9FHqHk+XWQ3WoLPALwmt6cs5j26nPGntowZrBlmBT
praD7H2Zs+m/V93WdDy8Oyg3GWgXv2JqxwTT8kgePX7uh7zTxsMivOlQcJy50aC5UoMBD2ySMsML
gI178bLpadGYTBx0PCs9pa4b6+DjUl7mz0tBJvBspg+cP9Pnj8f1lQ9pRaOhIcavgUzh4qqjYRV6
0RJf6shRvxeEXe+XfPEONOwz9nfqv+ZqUXbxsF0B3Md95SHLe/9ahQ4YzfFRBXPadR/cepleNOVW
GwE2xgNcc+OzvXp7KP9Qc5omMvKLOl40DPR3JfAgs66tU2yZGv3E2TO3q4fuOcshF9yYBK+9xtUA
BdCfcho6y/c3qFrytUwoF6epaigLA07641bIBMymlSwWqTw2qK330kbw+PGrvHplHzE6EYcuHb6L
KzuVXFx2O1SZGtlu5mh2NrRNfps5zSU0eOrArtPbTN7UfvvvF2aaWmWPq6/OXufO/1F2zmZrIDzs
c3Szif9koO8MWt0gcK/U+peuY0cis6Lb1sBCbjzsK7MyJiMUaaiedfoqF6+XhdBbgDmDlqWw0CTY
zqPJVEeziP39PAEjRn10q8Z2ZVLm9VKIX8WeKAovrukYkRE5MsPmIkX1HWk55m8q5sN0Y+hee50Q
95n7mP8Mvs73T5Wtvu3JjqcaOb2k0KKaM/tuqloUjQI/R5fc9oQUyyatbiw7V6/sOTqOC9w83Oz7
KxPMTqUqh1neL2MXRqCtnmbTWs5OmXdn2svxvs/4jrRJy29sY669T5/KNwhFnE1AL95fGYUIJaOs
y071MEGEoVSYtkixUwERqYn77Nx1pbP/ePReeZ98qA4bl5XPDhvv/TXpMmOUyTFSgAytHXbkifm7
d6bsxkR79TIIkJGX0/dnDnh/mYnzUNFPuKPiKhqnrTAGjINC0HC+sXBeeXtrLhJqUJ4i+MSLCyWe
X4Kz12hdeEMXzNOkEMZV/S7qEzPwp1gEkQfRNvKpMHz8JNeRf1EQBoRn0IXi7+oEqry/xWEY/Bln
ZXZCfWrCRvSLZlO7sx5ms4R2ApE7mMBp79LU8tiBi1tx2dc2wesCSreIJ4DT8eKTIZ6toJKhmAGL
wnlyVRFReYIvqCBjI6RK2lDLR3ehckMMCYrNmoJTc4sffO1F48lb3RFrrtdlEihVeXxgvpGe4jaC
JUaw4fgk9P4mcvrKt8JQWv3vaHjIM774VnoFc8TKKmr93dBo2w5Y8mcDdpA8Nbo+fMvSjIJaQcBA
fmPSvXqDmJ6oGFG6xgDy/jV7Rex5TV2mp0Sqxgqa3KayrhBa39gQXRtO3Bh4Q5ZuWq7rA/ifZaVr
RI/amGbGPCLE2ijDWZb7rlBCHgpXRmd76NM4TFDzogZckp1nzNP/YV/sMwODZGZThsH44l79Bg4q
5p74NMyqCDsgXYmyu+OMSCbo2s6hrj9oQSKQbRL/PgbVUEmmEPXy8Zd1he++esjReOOtRKXgr+/k
f54FSKtIaHB7T4Oi2ItpiSIaVBUQvM69i+glhN4Ez4JG+LZskjbI+Tq3Xfn/SDuvHbeRbgs/UQHM
4ZaU1C119Nhu23NDODIUcyqST38++r8Z0YKEmXNnwLApksWqvddeASMpXateSQ9njoBKC9uM5T/o
E3/HKa/DSso6coXOf5s7zBXaJoWkXsvdx9F/AvZNdm0J8KD1S77/beSGCYbffG73fTreipS4tB7h
A8AvQ1lCisnm+hah8POMf8fJHlj9exwxams/D8lNL0p9fdvbDQ4RBbo/XPY5fjdNdiuU2+oTY9K5
0lwaAQdLlym1sI4u/zZHKMZqNkFLNPsNL6gpQP3vgJ/ilzhZDOlhe3lv19fFhfIWbwdtVdnhMAAp
//zRMxSb21qw1xDjMX8wG6tByu7nu5igvhezwA/v31+PY5mn7DIPRN53fj0gq2TUayM7lZQnhzzy
8BJK9WjfpaNx3wzOcONEueDIC68EuQHlNCWB/3vH/8e6x4PRXgBqUZzmkJEqHYuuTCx/aXP6Ldb6
B2nmKsBb8wkTaaaJctwDQNzbYn5INf1XHi3HznX7nW1BYm+q7n7RRxn0InpV2Qjtac2Da2vcfUVt
4eFZ8wFLG9us6w/t4rEEd4MWEv0hYtbNJiIIw0ijzFtbAmmdFl2LjnXip4xpIOQYo94A/i8oFvxE
mS++6qyd7ypx41esjdV27bqUBGtsM6fTdgZdGyqOW81HfhVXjbeDS2Hkh7FdAPVnR0y32qBLl/PY
Lxnsr/3sb73UP17cFLWAYhWGEPMsV8omXA7S4/CT+uTmmNH965uDIsIDhqFD+0PRfL4uOzSWeosL
znGdh0SBdHqdkSt90LDDTefWCf/nvTlYalCVm9AH/qywxq7tI8Sj4mgY4KlhiwrXOaYL9iVh0/JO
b3zkf56DFBEUVQBdPruPu9l18qZvzLk3xXHWu2ito3LsJE3sE5xX0fnGc9xZXRJ21jw7IbqVJH8s
bVqTG5/+b4ff8wWE9TR+zkB7cFLgr50/Y/j32ejpsThqxaS96c1sBTYrm5nhNH1JSOnCo61jtLCH
s11/mwytOnVIDx7TDG7trvVzMt4zD3VLAhnhx0z/SvAoImBSDmD2MbmciqzembUYkR/WS/9XEqVA
4DqmTtgCLgsprDe+y3VVbO4I/veKtiDWopzZVFCu6twMRMY7Tk2MmVrXctoz+YB1so8GLD1OqWNM
KYMbWrED0umiv/PHKT6WqpfA9vgSQ4Ca3fqxFVGe3Sg9Liwyk34alIRFRke0edwL9pqZ2eNQZ6i2
fmrGhTAwox/GR38iwv4/PAqX1Bg4fHBiVvx483JzwIoSdd5R6EbiHRLMHPWPifWBWFmAfWVOSagP
pYm8Zhl0e0dupaV2fp5kZD3j0QeBf4g/YVVHStr1l/TnCcdBQ+EDU8dHSbN1BeqjbDZcl2D7tlLR
Xdxbr/CC80NZQL3KsEX8f15u09z7Iq2MuRXiqIRWHWy9KfZErRY/1JCOT86UuDeud+EtExZD9hs1
HZLjbVaULHA+p3ymZifN5NCNRUrM2+xAX1g9y64/ygsaVTBkxDcIVGExQqI8f8lRDCzfug2guWOs
8puU0Fq9th58r7BDvTTs0MzKD8hDh/tUShlYjq2Tr73mA+H+FFhmdGQAbf+nZ7DSltaNm5PeOP9Z
fqVEkqse5UmMnTkZy84znAW5szC3u/G4f3OSNp88EkkoyOtOanIMnl8rwt23wk08Pk2N5avDyCwL
k1IVvzemvvD3TZ131qGkh72bi8j8MU85xtAMmHMBHz2Pf3UEdn0ZtGjKT2nvjX/XY92oe9tmAHA/
d/byrpgWlEyzwsV632DLe/TyOn2bu6SuDmZtRESY+tE0YP7sRUStseq/QbqoXmpjhMdTpTaGmsh8
4uyg0Tr/0uhA1rQRbSqgVuiL2vVp2xAz0Er/HbmkAvNtHKa+VkO2fBgFmGroVLziG5v/n5gCrkcr
PoxAALnONkCNnGlAer9i+kGoVA/mZLrzoWhwCLyvpnL+osWx+pharfHd6kxb3agCL30kEFJdWOic
hMB85y9tLF24W20bn5xZQfzSMwz1k+ETDs7ThxufyLrPbdcHnwZ1C5Q2yqXNpXSFW14mKdAqpglP
yCBxJ4qT5iHyO9ALrCubJ2pOQhgdbCGT1HRPSNDiG0/7woEPcsO9roJ1tK6bhkZqqAx8r4owCa2L
w9JIsu3xUN+xbouwWz0B3aGfj2JsqoMYl+bG4/7No948BI+rApkD6oIsbAqOYUjjypvt6IiHh/ns
d3sklBBR09DPEoKRlzG7t53JOvQqz96TJ9dCxCv6wzjiB3z9fawt/h+/hOxrHgTSFQYH529e5Dox
OqOKjk0He4GoGbWvM8QLutPhGG4z+ovitr8BoOkXzhwi1NYiGXUWG8VmQ3I7N9YrTY+OcjCbu2Jx
GcgvcAANizyvAd3ER2fqnAMM9QSpWmYHmVZUOzMakx238gNhsAgKT1ihLylgIqNND9cfy4UFwoR3
jdXhF64WNOePJSmLOS3rOjratWk8Ed3Z/1RQ0PY4E9svkVWIzx0DsWNG5mQKI8yN/n1twqiKeSRQ
re5gj3R+fTvBn5mq1D+Ok7APY69rWVBFbfeMkii9wZ29dK+Ilta6BE4r44Xza4H69LaR8jG05Qpb
YqaRh5mzaHsh/PTVhM61T8gAPiaEZYTL5N/MEV8/+e0ahCHM+A+kB4Xk5tS0VZRG/DD/WOW/SDzr
7nzsiE9Lps9kF9lvcY6ZhOOCAikrpS725RwOAhl8OTJtGZQXP+lIla8vgAs7Iu3H6jeGjotPdLND
aOOsGEyI6GgV+A4F2oiy1k/KsgwNIeQtmeal74E7RyeD8GCFyc9fgdJk3OutLY610yanuW20N5AG
tW+iQe4XKBM3pgAXcBZaDB/BBe6FWBv8Ed2OXFj6hmQXlrLu77I+c7MgM4oZL2vdy/B1SkA7H4En
y/HO1kvsT8vcMZpQIy2CnJ14ND/5RlZivZynGNJff/i/xZHbFUERYfPLMG/RtlyAQhX2MkdWhIGu
4nKpSs0yjITuF2uIh/iI52BjhW7mwyNyvKr6PHmZ9yl3mtTbV1rWwXicJJQIo286cGlEZUYY9dO6
ur0UM+7JSdLsWGMk+OokNfLDiejQd71Rei8WqQQnl9Jh2XlZb1n/Yb8FNl/dAhmEuNsc4BjrcN1q
o+jIvEQcyH4Xd3FWiXdQtd76lcDlacut1KVLezyF728SPjjr1sk17d3IGVsG/Tkt4hGWUrdnTIJj
v71EL1FbTmHMVvMfbpQJ12ogSy/PNO98SffdtHSWn6UnmVfdcYSdiNJzdL4Ip/UDWBfybsq7W0jp
pa3sN4iMGTKX3RLme0PqyrBz7tSWj1mVLLs6tZwDxnUGRHd7fCiMyf1Q4xUaIhG9xc65AEPxauEH
8WbhTtFtnN8zoY3NYswiOVlRlu2SbuzXwwzfS2wZOSxcHw8GOxcvi2ryl6WnSB1yyJPXP55LO9cK
VnocG7gzbjVcRZ5jyxpjh0XdQnmf9F381SCW9M40E/n9+rUuoObrYoafAl4J6rVt8Nu+TPShabHE
8op8b9UJLVZn/lgo4LGtiIpHzkbjOU2dv6PCf5uF5gTE+nRh6uuY1cztWqZj0a2EbG+sv0uPgdEG
Xl0MWYFu10PnH/BYupQttHvIHmNpIHdQ69aN83+Gb1eTZTcKmgsXAxYzCMdlRg5Evu7v/7hYKdMK
rHqJmSQb48voZMZXid3IIXbL5f2NR75+OJu9kRkgUiKQTnqC37XVP65F4EdEazPGp8x2i0PeOl+0
Rc44UUcdgyodMmkxRbupQ5nRLVWPCbUP646YyR3Jf7eEbJdufN2gV8KWxgm2ecrEQqjIyvFtjqo5
2ZFzrX2x9bwP9Tob3l2/8QvfNocB+O5q0LiyTc6f8bysfn8trOfcMueXPp76kF1rDjSZyJB0NTQ4
UVSEDHzhJuv69Hr98r81edvnbiL7YTmtRqBbdy29x5q5nbk+Kys7Vm7nIGrB7rQniGU/Y8UNzdh2
9vClPw3KVmENYfwuSxxj5zoz7XCbVqEjOha7zYqP0d6EXgHF+/rPvFBJ/CaoUDKyBSJlP39KhuL8
aAoDC/RpGRAWDsa+S2ywNIQ5B1dan69f7tKW5zMcATjiLANE3byVymJqB+EyObWrh0ix+EUI+Ube
NRgE3QOGKJRReOURZDKH3SgS+ixfu7Ey1kW2fTN0rjYjeQo1fSu7h3HdwSwD3qhgjOc40pMZcCBm
ML5lsHZptXOQgu9QNYHyb/b3qne635vracoENVKSLeJ75sMYj/Pm5/UHe+k9/uNS25MsXsZC9I0d
n6gIcV0qSSMOIatroKeGHUxVrn29fsGLb5LDC0h0NZDj3D5fOXqaQmLFAokY2IL1OReUUo0idCyS
sL8RZe1SbILCwknYbPoEGVaDcOn6j/gTBYFlxBt0mWhwjm73Nn2Jir7PYCwzL453fjK4Ry+t8qOd
KWOXGan6kamm2heEIN1ogn53OeeLiEubaHZIUqQz3TIb5ITAmkSH9dJiOcFkUHufshwODskgWrVy
ULHAx3FB/9wpM93lMVGTwzR+6E3HPZQC/oMq1ngFmpkH+kURRt0aPtOWtzirf67C9ZfSsCOqZy1u
jfAqW5hG52N87Y8wyUnJHUI3t7uPlPPZ4fr7+HMVcim2XA1ciHZ0m7aaWmYHdgC/f4hs9WOBvSP3
yJ+SY01C2VsdGU5349j+s1bliuvAALkqmPQWjSanvEvcmslPprU1mrRE7PLGyoJFYL0LB2w5xiCK
N3gQF28T/+GVYseIa8uDIPZw7EqhxVj41RZSjrzCwBwnjsoqhq+e0d/Yry7dI13uOnHFqOCP/Gul
XCw/dKoFkibAu5diyd70EaXBXaTwFUOAx88JjEorb6AKlz4vxP0+74z+w9pO1zujsuIshmvrmdUU
8LVPJ682lQoKfVW9jUKgdUgcylUCCK6vpD/3aFiEgD06TFFcnrf7mZ1qGkquEf1CavZ44qRagiNP
Vdw6/y49239eZ/14/lEdNcxvvF6fxNFbhLmfhCueazupj0s9Docqnz5NEJduHIKXPkgCgQ2QU51y
c4vd1qQK+b0Auy2UXh2TSXxPjV5+jGth3fgeLwCHDJFo1/+3A4Cyn9+eQ6JSETkR05MUOobneXIn
O+25kVjimYnT/OXEvvxa5khOutyTz6K3kw9jiyBUuK13oyS6eN/w7JhqYZfFUt78GMfIDFnL+DST
8fS6ZE37NLgSbRQcuP315XPpteJwB2S8zlY4Hc4vZRX9wl60zuqwC6DotdNDZJqKwQF+Uk3Uprv6
tnnWnxUnfKSVTQY9iQHm1mkyTpsyihyAMZWU9ZOXZ82Jhy2frLVl9pdCCwY51J8MnBsCV+v14/V7
vvDJrDsgO/3qJQs//vyeO29gwOQt/jGFn2EhfvLEe+CD7Jb1xoXXCJcRJcD/8PAtqRAHb6KLotY/
1p077DKzbZ6b1hehbhvxh+u3dGGj5ftYtyCNXRYnqPNbGgRWYF7uu0fh9PNwmLzB+FapeHnqzdLQ
glZnInujHb7gzsd4k9bUZG9fbdD082u6vfS0SdbeMUuH9qlKGokBluyt6jm19OJ94eCnGPRjbELx
KlOcYjwsXT7ZcCv/Mgl6bUI1VrOB9M7oXpJ5VgkbJwJjie3trzQ3p/4+GZomKKwUo9lasz7KnMCu
0n8Y8Z4NU482EHrxMwdM9ZwMlrI/ybisdbgGmIo+epiauz+VtyRG6NXC8IPanOTXuYo93LzHeU2W
Un6OQYavYnmckWOgykOX/jY4ufGh9TwGjX7Zux6uLEOThoatLPXEVK38OeXuQL/duskX+THDEsok
WPEAttoSmzstd95UV3ZQW3X5Plmfh23K/H4BiZKBr/ex3Euhz9/4xi1UiuRlemFkta0IGlRafQBy
TQVE9pR8jrLFrO8KKHsJoY5xTNOpsIrcCQXcEix1gVdLKqrGD2YjKVEJ16p949yZ0CKXRv6VuTjP
tvLH58pZule7mRFeT1Bal2DE7v9pMSd0cteX4oWvCzneGvOjg9SAFJwvi1E4epuYTnTs55bBf4zD
6aNtFM799ctc2rGpZKjUYEBDNNga+LSwGkr8crgOOHe2R3eo0Y0RdNCqYLHxMn6Zpsh4k0Mfv6Xd
bPgHbyjmPvBM6bwsWTQSL0jbOWQ3dtQLXz1DavqitbQDeN/sqKlT4/lPFBiQc1x8nDww0x5YCs9K
Ui9vPOsLuzdghcE8+LeT/tb6jbFlNSZpKY6tViWYfbtR4KazDmvZbe+TmqCrLCNb+T88eVyC13By
Nh2ImudvuKw1NeHwuBavQ/2BwziL9rXZDZ8STrN94Zvx+3I0jZ0XVfkLBi3ixVZO9Yp7lvpBSlJ0
6/D+3UFtWgyYFABz69SLmdKmVxaEPmOElUAB8TBjNAmol2ExRLMe1kupPWuse7VPl8l7M9LE/zuK
jMnjnLFXW4cJy7UAa2P4zqNQ7amSOUrRxaEaJ6wUBAiPfy1GDykT86OWivlbUxbZfEjR7R5h90IC
ojNhyF7igPgN8z2ph8QaOLfS2i8tK4Ym0Fwoh6Com+cPXenkO4ISkMpDZt73dkIfE1qVJT5i/I/P
zfVXfGldrWcggkyY4H+4cMWRk1W5zdjEB/ZFCOt8wX6OODUtiQKgGYMI6ZsQ88VrMhkkER4iLBaD
5zc4+Ivb+QlcsbTyDTzxMP8dPRovAz+QzxPjsQ8L0bJ/Xb/RC+emuXp48kSZ2FC9n180UxpTgXam
/ClL6ymbHPbpmjslUBrv4Nrp7q5f70LlQ0mBbA0zNZ0iaLM5+JNpFn47cmYOWBc3KrKxOJvsV7zz
MDLRUbc3ploO7tSVJGqL/7CIgK7g4gH2sUltpbb90MIeHRMGgg4glsJPJejrSd3FEfHe1+/00pNl
V0LTy9iN3mT9+3/0C9xUrPKq8KGclW4cDq0z4x3gLTsyxjFC7rTuRvN3gSMEB2e1jtMwqUPpurmi
aUL88u2Ysm5wMnzMOrwe7YyKwbLwZSh7LyRrZqTrzZIdWuJuv7R2Q0+Ytnc2dszvCFyJDsbg3Sqx
L8wEkUJhUgUpYcVYt+ALYmISnpnOMIZ1YAXmESMMfh4IfW28sHlQJVGNBpmosx3q3PHejRL94FvD
wuIHMhowgTz867cDCAairoEFrWSN87fjoSus51TlBMmb9nOcLNXjRGgE4p56sL84aayyW6fGWg5u
NmmoIYxvoEKvIMTmU+tsISNozViH+lXzlzLj9Dk32MrkMMR3BQmmMpiAQsmhrXBECLBL1lZi45w8
F0mFAfr1B3ChSoHSDFCAnhPMcUvPaLVcj0QdyRNs2No5igI5XgjE2zo3LnQBGmD6zKQVcRhrc1sO
wXYZhY0p8Kmd9GjaTWLRIiph2Ep3nZV5L6YBuBVg2Cy/sL8n/37cDh1opYthmmuhlt1sOAK4s9UG
BHFTPBEnihYDAwSNUGdtEje61kt3ypU4hR3CVUirOV9TLXY3VtqhaNT0IX2qvd54V1UgMJqR2++p
sudfvarHljRYfboBb144O5jKrXNtKgx6oM3ZMVPvLGBCvE0dh4cxGdSuzaNkP+HwHpqRbt1j+nJL
vHHxojAYOLCQVYCSn9+vSj3M3YmmP8khF8SvE8RLOp5sfaRjQrhg85OMXxaa2H53ffFeqAXgdKxM
QEhWLKtNLTBZTW9mFqmW+N8WZFd37S/q0fmTMEv1+fqlLqDXhGXxyYINQFPnbD6/y7Fl7mkbmTxJ
jQjWqbMTIgZ04763l/rOHl1MFdvFCTVyDd5hvTKcmiFyjtd/xPokN1sHv4EOE6OH1Rtu8xtA5w2t
Jl39hGCEcF456u1+mTAyD2o9J+XQmnPEEf/+mis8u4oOUAZum3c/q60Svm526kcX3LouONCDanCs
V1OCXTxk5UQoxvVrXiCq89mQTgbrB50lGTfnD7uJ6x4lzCShkiY0k1Ftlm8t8oEq1JAER0EjMZIj
pZUMgm9Ql15nhT0U0b/De2si75hcgFS5QVHFzfs08yo82U3VHAuMcuTJbsl373Nf+0AoGQd/rHUE
GfC/fK9FG5l3gz5F6kYv9Nuudfvm1g7NgLDAobx9czU1V9WhpGL7GSGaNQteKmE9u4m1SzPZ1kGu
iuJBdr1sjyhX9b871xj0XY8s4sFUmK4EGHfVL0laaLSsWd0Pe9dvZRx2idIIvhLDzyGOugLWgW9B
t0At9g3rHuNZ6jmhz1HGoMMccEEIhMZFdgiHq8ekcKwnTHqd6MZ3efFjWSd2fJoOR529gUSqmGmS
IJvzVNRGcyiKRqEKGJxfEIa6NTNmDeqsCRnt/TKsLfKwU2u4dbRf/BFsgYyy4UzQFG32YWkR6EfF
gHF/WuJOrGydsVoOQwJb9R1mkfkhQxn42YzEGLqiqbA7UcmN+uICEXGloNKXrv4FfD2bcwfK1ahK
yWHQZtnyeVAEUq/TTD3AlaInJF1kciLysdKKYE6yLA3aXKbPdV4W9ySNJy/ZnBb4mEtEf18dW6RO
kNSteTKnGnen61/dpX2csRwW7ygUV9n6+UfX+ZG/9H6bnzoH7xe3tapTihCRiJHpWzeUcCrsKP/3
BxaF4EplgRUEf37zeOzBgqs75MXJKTDw2jV+bGmhUbvTL82us4WguQjRSFXgYnLjbvXfzgKbbxKo
ENAXS17XBUA5v1/LnjO0Jatq3FHm44gBzW7qU2tvFk4dMhls3zfOQBCM3mN/xfTyoxUtrh2MXp1g
/bb0z1NOPj323mlY6pm5V70b7zRtlC9T69tP/dDkD7TpCx4gS/k3losZGgvw9FJW+b2X5vGDhhsI
oJz5c5xc/9BgDfzAN42qrbPcx6Qql50zavNz52vNQfU2jXixVEdD4Pklrd6lSHf9egc9oCMJITLh
qXpJiw0fiqZiYfWQ7i6nvd34/rEbVR2oZrRP0IKsb1nd6misMPkkpID4AmSh2MSXziPBSmPYE7GM
L4zPxo4P30wuaZY9J1ru32WLXh+W1BB5UC5F90p6zXiUujuF6TwnxyVHS3PXVra+E430gqSp091M
TO8jVkX9Y9KlS9C0RnQYNVWRl1PLx1FqZdioWecf6+MJp4tflYh/jkPS3bu1+pmkafWAFk2e0rbQ
HlsjBrrSoBILDX/BsU5MFNLkigyd2+0EnWagT6QGzY0l9s1EqmgcNdmjwKv8mPTFciiIcMFBb+zv
XWuCMibadJ/FA6n2uexes9lRz1rFlqlmYodtbTKIznEbEq31CdOEQbPfZdOSPrNdY3nZLqSASXYa
rPj69BkyPYUrjSybtD0PGk/Tc1u2HqxNJ3cABs7zFPq5NavAyVz9nmqBNCBrdLCOdLP+2RV2F8YA
/wVupbO6GyGqYHQS2/ZpUo5152L5vmuNZWQbnzQe+uiTiLJo3mc3Jqpq4VwIzaKI95GuPegNiZDL
1BlY6uuQFOc1Z0W5t7iUfxZhK9Oaip6hNhT/7dEWL/ATFMfMugTFAdlqQgwIDtphnRfir+tb1AWs
HX+SFU+kxqXq207CgNqrtkplcXIjU5e7hi2pvSeEyPngyZkcHmU1EsVo0yCZL8rY+LtKS/zoZxqf
/g5uzVzeyaQb/uojb87Cyqgj7FTywcoDNZKgFnRJRACS8lT73WFK+kF468iC196rHfa/9i93wn+u
FW60c9pc2GHaF7kT1qrBDFbJuD0VdI6fZFm0j4ln5Y+pUzm/SJaT3/o2E3MQe8WiMVeT+g/kae6d
LF0Dp5dlwPyQ0pz8vjpjnaTKqoH8GyfTX6vZ9TKij/MY38acZJFgUX7zVZtxOg1zBgppQGmE23+T
ZmUQzxpjq5wgAg+3MreI9sa8es4VNszAXdVG85ckJU1q34MlTUQWCp2dQDS1CGI1FwOQX0foz9xg
036IMVY7Rbqe2QcistojXnX9FE49DvhPuE05sCWUoYV246g3HPq0XzV8+fo+1irHProG/qkNuUPT
jsOqlGFdls4Ps0FvHbYJ/smBM5prVqIXJTfWyXpsnG/tK9sc5SpHL532Vq7bYP3tdxkbrpSLsBEB
6suOyOEJw16SI/C/0pqe3FnEjfMd8tkZL8l2cH9dX6x/VuvrxAs7N3SmnKjb6eWiycIYBkT1YIeL
2ntaVn60kdT+GHCCf1ymFL3w9Ste+BRp5pn7r+OAlUN2fqK1kgWQVQ15fbkVPde9ZuyBucS+8mr3
RkV7AWXyaKhB0DDxXyfTm2qhgsssrRjNZNVKNztYBQOi1NHEW7UYxVGPp3jflYUgWX0yF3xDY1kS
CVXV77VK95+R5QxqbwxT/5pgBNLcKLvWo3v7/i3qGLJZSGylpDl/ENimIALiCZ9AdqOnTnnjMW2a
9tAu8wC9z2WVG/NbZAOIXX8Df9ZQ1Jo03mtXaiHn39QUY6Sa2pIZjh6jxcQKtX35bpni6qkies4N
PLsa2z126M4tl7NLF8bQ34HVzdTzjylQISApogfn1ZdYZ5ZGLfazRqjL1MjPE3EDQQdj4EbxdmmB
03uvuOaqad6KCpa+QfsmYXv0BloKxNqRi4MoppuStu1+RmEt764/3gvfNWqqdZq0juhpgc/fq71m
VEdoe04WJuF2F53cVPMfNGJPHpb2gOe1p2HRWur1LZjswpflmzZhAnCQEZVtQfkIYTeRL+guvbgg
9sOz1mgyPyITZzFu4LcXLwVvZwVI1+DyzYdl5d3YKJXAK5Zj8UQicHQ3jSTKsJ3ekm3+Cf7Rm0A0
dMi3A8DZUpjNKfIagi7x+XUs9X0g8dAFoG79W86Ll65DS8HqZFNmSmecv7Zq0RbqXXbCbk2S2reZ
04+HYUnmW3PAC8ABk6FVDgCZDAOjrcJdiMGoJaaLp4aw4echdYx7w6ibg1/55h5oJn8Yosb6lDR+
RNHLTskhnB/UoJwvLeTPcBaV/Fgg5zjqJXHwqibQGmLYcMistMeXRGGKVOnu/H0pfG3vYJPeHAYv
j2+sgQv7F7XUGhzhrZXOli+WI8SamaDBeh7w169r3zxmCTlAxogtnJQ9RamTmx/7XIj761/YhX2E
zYPeHX4//ijbJZFSxi4+Y35UFSV+p5XWoy7ougLD1pyH+035y2BgV53gwXT9ypfWPf02gAHTS8g+
m0WSqBg3p6rBlE0QDUU4tLtrLGd4VQqqyPVL/Qatzs+H1WSCREe2S5TyW8qGmKPCNTtg/8RKSfqz
xjb66ETu2OyKxhPZkzl1/WNJ1t9hyUX+1c1mnoKn/PbnNGmKTNKpWcROoNj9tRRm9MECG5RBIefu
PYl484dsKPDHcuJEdAe11JkMx86Wxo0ndgHhYESIwBRcTgPm2N6GS1mbJ2soxRqO8R3XF/eT0UXm
r6IV/WkQaY4ldOxG9X2BzQPlJMaO7b5znez7jef524Rx80CZxdJFr2oqUpE2gM8Y6cagNEGtAz69
U8bq/15OxgGPkiosoqHaMWOqdnqEEBYiJCSApJ0Cs0i0UCsG89HJpr8jzbHvMAodD1CEkn2OMXFA
Yhd2K00B8Me/ZyGO6pQkKn9w7Fbia1cJBGOj85xmenRnQFYJhgj//77ypr2flvJnLeaBkTde+14T
R/dDE6md0Qhvl5RN9JQP/oj9TVzukkbv6Eol7uKWUK9lje2vPRv9qQE/509V8qHCj+shj0btvp3s
NLDgS/00ASbChBCSPTTXmRbekvupTvP7DBj3fnHjz13taBgua/WeWmq6WyLfD9I68d5JA8qJ9Mzp
uS5iN+hTv3vQrWY61YhpHiDyVOV+cduCFEXcAmVSwjb0/a845HevaWWbuzTy8ocO1kHAOM0Dx+yb
oBHZROM1uM9+lA6hYH/a2Z1h/TQSWwNlw8e4no0yBGXqDxkBFYcZ8d1fk2+wPGQaB7NttQ+mPwxh
iRjj2PXt9EFPTe0w6bO6NxIC3KbaNg/9rL5pCR69tkf6mBAjbwhXk9fBL13QE3KOkFQ6Q4Nhpt+M
WpAWC5hSF2M2vqR5MJb0wRPGVg9kZkb7NpH+0R2QKs/M3Z6gcpJqSoTc8H1WefNM8Bqe7mmkBYQ7
xWErCDkNzdiaSXcfdPd90ys9wE1cOyIefRMTN2inU/1S6R0YyNzPe9uJmvuh9ub7WikwCK3sHqsu
JQvPd/GEl9J9kRkEO220ozuy5+z9ohD6l9J1CJCP2ycLe/2ggkdHdr0/vvi1TVht5nxoXVXsKsov
ojnq/p7+fXjvzGbCjKdFk9RYAPJZZZqf5KAb78c5fVVdGv2VCyN70ID6Dmk9P0z2LPdN2n8jky86
DRKWLINRez9mvn5X2x4rn6kPSpTEm3fNbGhInwzsDNJOO86xKo99qdVhXPKNa450wnEaKvyqne4e
K34X732mnIRPVBYhmeCx8WCm+7ibTUJEOnJOHdQ9iDinJ6kIM8RPe/q8xoLv7NnT95xOzZeZouCx
asmeCKSvf9WLGhyiyDTjLSmd+Zgtk7vDua8/RRnZFTJKYSDVvf3RbcjF7GPN2zMlML/6BEIFblvP
94vti0f82cFF9Lp79ttJOyp7IFMhrdwnjUX9mjAMfhlyt3hkjWsvyzw576J8ap51xIS7KNWtD4nZ
w8tkaHusaxT+Q62rEAeDed90Cz10BUQ2dtkXWVkERODMticPt/oJRfClwkntuaSUf+gFlY901Gkx
m+4BKvgEM6ppA9ES8TJbFp7hEDLmwPRndnz0GSjllftUTiL9VLWu8+T5Q31wR1M/xGyN7+JsbJ6l
6IBeCnbBaV4+4YEjvroQ0e4naNF7PymK98BaLuvaScLFNuuHVeV0n4HsBaWXeE+jMRAVO5T6Z2c2
6s+N69UP2ewbgGddtTcS8QUe+Q+0Zl+atvKeafc6VDF6zTMs9IOYvZlKptNxTbeSxw4rArrPklSN
69v+n7UCzgIMdClTqX/hyJyXdRxyXVvqhD75/Vw+zswtAqSmOVnX3fzY9G5B4apuNR0XFIG4REFt
pz5a7Va2bXXr+rNyRsKQu9423+CBembgaJx1hxXZ7J9SQ5Jig71pecpzh9DBmvSie1eX+hLEA3bU
BEto2Q8zscXHrESYTlqH7sc3ng0aDO5+eyQiMzAoR2mOKHzPn45hKKMteh+9R++z7WYyHT76NWAP
J48KtMrVCLEYeOF2QeLjqJX9CXq8+72uh2ahhUoKL8AkwPgks3Kd7Y0EGLM/eHeyLb7nQv3U0kxl
9HWYu6Sm/MZ4tybRQp/3/YzFNtl2PTk/1fDl/zg7j+W4lWyLflFGwCcwBVCOnhQpUZogZOET3n79
W9CoWWSo4r7oWUe3inCZJ8/Ze20z4uTpFWp5wUmpbksO5Se7AJ6m602egaGq+gOV0nQ9U1uf9DQW
gYrkz7JV606SesXSL5s9SJk8BKbdnQrpDQBWUJLGZGP7abT8GeLFvjJ1kZNRgItuYHNc+sdKWb8q
YzRvJjmP+7USYu9EDOPIlm58jlApLNiaWRCkfrVzZUS5YCLxxBDEtJo0UiI03LzbGSbglSbKtGAt
XUncQZ0HKtGmU8cAK+yyFU1xTpdzLOigwjHvPnOXVWBq+U/lmIQODAUUzSFhX6MqCxtN/JEiFyFC
tvXekZF4dEYCP8zeafyhHczVT8b10du6dWrpFduBsTX8nXRn6FUeDlOOSanMmuuijud9VIgoTF1L
+HVjdGEzG39iFc17d3USfxlKvgnluE+6WRfXE0eOXY1rOKjKTezK/HFPqIlzPzgeQ7ktAT3QZy8l
kHvE7ac1OWoYI8f3WM75jbF1sn3TjmqMbnF/A0Rd7ZJ8lCFaCvtGyV6E7QDdPWuHMhz4v/tRmTAc
97RlZxHuvUlurB2McuQ1q8Ke7ujCN1qtPFBATAdtqeeXiRHIk1P1yxW3Pn9aaODfcXTsD+MSQUJk
mHhoRJnTO8EVBHWIYsYWHiGK9ejbabPsxjwmOEGb46BJNbHvnErsOJAR0FQwsiU31g1p/k1hBN3x
AA1Q3LTpqj2IHhrhOKXk0Le1/oAxygurRBIVTmhPkDIFeioK3dmtDHTuvMKg4y8keZWlpjNDiebO
BeRZDDxC0dfeadWMOSSNvjiZ4zjfFJbLoR0vf+FFhLkik+CxTG4WzqjsX2mz1nu1VjJItTpWXNaU
nBT8ubBpLUvi6nXsYz4azUPKdPdmahPxXbQND6MEmkjIEam8zHSjbc9EVLJcQdboX0qa9QEmnNxP
hUEcumrnp5Fm6yGxYufUrIt3V5q9ubMxbO/W3rGCRMYpAjxnDJlRlGFqVKR7mfNyLfKV0sdSwmco
ZAWLJuJjHI/6UdSUbPBUh9c49kq+IaONfdKfvjV5SzWYefWXJZb5qUhzmEgCvAIkk6qid9GO90DR
+B+Xyg5Jyi72RAKk+7xd6AGw6NqB59DSlvygrydFQ25QjJL6oLUrQ0qankzr5nrbv9pyOygO0+Cc
2FVlIKQsjnpbrye1kjjfu6nJw46jF3sFmiwXi9b87E7aF7gv9e2CEvukcs16bus5Ppr5Yr542fw1
1ZiP0uhus1fZDCPFljYUrwlyuSe2z/K66+s6nBm5eX6VLasvFe8PSyZIs9ibbrpZK3eAPodgWjs+
IrtYv9tDLr93qzf/ybSuDnKjmCjH+2QH2VxnE9DWHX2z6cajx/pZSa/b20ai7Tq+yhB/vwwnMT43
eD+Zs+gY96rS0AOHsZBPzPS0X/KmuipL43XSezdclacHWaO3V62qefrmNB6YwicBHHX+AdEJ25dZ
pf2STil2uhHJUyk088vYzr/aaMx2S6lW3xg98W0ilPBglHBsvCnJP8eVWE8OE+EHGybFQycoB+es
svb4YO0gtpw0EHHk7sxkZjXx5no3CcP4nTH7M/119Oq9ixLqaNaLduqytrqxmAP4jhj7UG97olaq
vpqQlfT8aGrnoTE3Gwp2+BZb7fqSFMN6ZXbRt2XwzD05LApLulYdmqKJ9hYhk35no0eh46z5iym4
NDPug2giA15rNPdBWfV4J7pIAn8ZomNb9Ou9qKbiQdRk+KQD0fW+g7cASctavNLUjC81rrc+wtm+
jJgPwQUwOmwp52NfyBmpWY69OHWlljyrWNRwALXmc9Es889Vdxu4+3hvnYgop0nnEFUw4t3bE/yS
cSyWl/9cQ23+gI1sYFugfs8axtngaC3zYWy4Ejab0Ja5Din45fPcNcbd0JvDk0F2vHahPHnfSEWw
To8a8fqW6H4usLGSkbAKdwJaVydxUM2CMfGaDp2fNUP1pRpMHQvBUu7rpPsyNd18SSDyvsG1uXRQ
XTLNQ6p23icXc+HOssPVXZmTKwAeD9lvVIDWXWyYxXWku911p0XVHfuKltyNcig+0bIi8mZwhkcV
owZgcawK37OW4bnVdMIf89iyiMQu7VesJZ594Ya9707xB0P+gNWLKBsD8dtqLkLJbucWVrSxiIqd
Hi3psxETGTOLwbkwvHjfVkfMhvhJ110DO5q7vcD/oxiONIuyxeviK7DB601spmLvycHA+CKpdO3x
ohTir7nt/JNwHHTY26vgAAd9+4t6nIuicbzolDlDPNx2lp7wJpT2kF3XU178KHLR5j4JeiJn1x0Y
9Au9GRwC3cH8+FYVj0EnSQRnmrreOsT8/VDJRH6SrVdD40PFW9cwWjGHhpPTTykI98HpNsa2jOES
OhysYlvmV4UwSw5wnHqvBm2AnlJFCcaeqFlKjuylSbuYsSbUyraVw+gPYrVu4qkmxlKOqf1AgJyG
gnTR1k/9xOYVaFlBYIeVe2u7c5h+5v7kDs1NXIr4T6Hnw2tRJ+p+WPpU0iTxDMQBmTE9RxonrYBD
MZllAoxItXccSuj9nGf1U5Sp9j7WK0eRljeTZNogkefwnjnVF2xg/Z9k8JL+wiLx0deCVNhFYblB
7c7NiY0sXZ7F7J0arQFObsLOOuAwt0OYesah1pyJvc5erqdxNi60Sj967xmSmRyFt6nLeSKJ2BBY
3QzVJzJyjt721D6N69jv5sz970nkGBE3pgzzfRanc4muZNtDCwgBmEKW4LUirY6y56dIibJO/151
P1r+mOXwH3rrNjyAty98tHB8bl1Bndga8g/oWGeTC6CPoI/4deY93C+d9SPPBhPCNLqSf//6B1FN
eHN0F1MAW5D+Dok9SBnZvUyiUxwZPZI9R4SOnrfBmvMCe+ZYnTAUQKyLOO1RtpJIHsGpb0sOk//+
S94PZvhDtomhgc6aoeV2n/5nqRk7Y7LVoIBZl9X6ymYkLUJZG8jL//6djzrVYHB5e7HtoBM51wgT
Lc+lyZKBLAze+JWlpNH2drVWxCUmSaaH1mogWBDzYDwt3TyUe6IuSKxcajWshwt/zAfvNA5uG9AK
nX84FNsC/D9XPUxlZ6e1kVwJG0DVLkom76ZQqViPeZokKhgBN6Z+jm6C3kDfsM2orFk+KVVWVUA4
qXR9pXCau5ltDOgXPXMKl9GY8kvvyTavP1uXiWLbrCO0Oxi0nj2eVi/dWaAqu+pJpRxeUBk0t2I1
ui6oJrAVoemWZF9UDQtEYEyu953Yxi2NUC9wcf37pn30pqDGBd2pE8RD6fD2njm9tmRkg8RXWPrM
Z3oUnaBlbfb/HV+GbBRRE8MnrDnOXyHt/zwbTSye1jtc8jzYC2ebGMUOdt9IhvPail8jMi/Lh327
Xth0P3onqEPQkbMFbulWb69vzivPTVCUXdV2ZQf2iBdDllr1aem2KNF/38sPvwYmXQaeb4wCSMrf
/hgUXyZOAoyX7PQFncwsgnYGXdO4qxkCtdJ2FZKLwCqqlJZhObymfBIXvoIPLhhsFS00pBssgOcV
mNkaLZU5NrO5m5K7iOz279Txw971SBv89/V+MJX1tkIGszmGCAN1ytvr7XtBcovJ6jU4UUdnGizR
ly6jXguJJ4JwZIC2X8OpW8syLJEsysCkwf6t1GP9Ux0ppPZGvbQ0cZgbP5SV1b2ISgOznHMGn3yJ
wTzzeTl7yVFu7l+x0HP4BU+QlGGijeQ6Vl5/SWvz0UNEXMTHTVVobirStxcl5nIVKgKxms7kEue0
pULlxsYdZv+YsUL/221Ecmqlwu9FJvh91ceXNKwfPUMyTfgDqEj1d7ggV9mFSijeT8CXs08rcLrA
02vx4BZFdOGd/TujP1uLnG0dIqkGti6npLeXy1xuQhtXFJCnPRxl5hSjRxWLrQ1+aabaGm69zmof
d6P92ne5fYOf0DGDfB2N8grtU2FdJZG054CgWv0HLpwank2bmhzQS8WIb4y/1VNlVXB5ZUKryk1I
xorsZL1u5nH9AaITYUmmESIboITV6M3EBnAumML6vuRUiT3TSryfIPvM6T4v7Hq6xlvvOQHr2Wzs
kBROX0kxdV0Oy4wIUdXnIy0jfSke3EHQVlSofucpX7/EiTV1PqBcInkA8jv5MS+t9seITf8JkWv1
tRnahpjZeP49rkvX+waZJV+SKU0u5ZT9LbzPbjolD/UQYheHCeK2Kv/Papg10lkqA2LnOtftlz5O
++UYQ7t9asfG/tFrKG99PdXRFPV0uomsjes227fIopY96aDjne5VlQq9qVxfR/HITucX4yE2nDYL
nZmo+HBKykjfpVFswYTWGnrpOCca21dz1F+7Y2L5axTLm4KZb8dm2MNMFq3nRSESK/JR+JemImgq
hxY72uMpvSVPmdDQOuodezflXcM4oMm6NHQlUzE/jyeKi5rAnwIJft39sSATTD6G43Tw485eyiDK
xEDXvquMsgiYXcZuMFcjo2BC6vUww0P4ibyS6tQ5tfONzlx555ZiM0hQWTZBaWtth7U/K1t6jxHU
Gawi3gsqBhO9oaE16bF3e1rjYsHxiL81VlmQgBw1wpp2YRcoNyMqevESbsJELfRf62lCDC32mG1o
Dxr1/HCnR5PGteK062ThXmU5j8POUsizKyrlfy+72wL05uXB0UuEq0cuGkMaknXevjzodXW51bcn
HVIZTTy6iSJKliOW1+ZYpiTLMkvB7Fch9xSx0C5c6btDy9+fZ39jrk0mwfnJIWG1QCTIz3v6H+yb
8k4rViOsomWmLd61+7VcsgMj9Qv72rZ3nl81SBOsBDa4OCrst1ftFe0UzYirT+2gHtW8gJDIW5OK
zYjjO8iFzEJIb4kvlA9b+XP2qwgv8VFCYkAndP6roh35hHFIneKscPYd3+KztHMwhQTc7hBONBdc
xR9cJSC1rWbf4l5RCr29Snt0zbSijX1KIaPSDRQ6aXCZc8JeO3/Rhkk+dol+6bTwfsujy0lhRkFK
e4JrPXujTD0FY7JYJie03mzDCanwjyUDWb21kZLq0eq1eTjJNO8Uio6yjjigdna3m9wyvRSF8K4g
3f4W1HgANhirYqZ9eweYpFLCLI55EtHwNxWZcWGwLMKtLrxQ7zZZeoS8v1QtWIk0UDlvf6g0Ve7B
IDROUhEDJWSyHEx7WAKG3Mbp31/s+0+GI6G+Fdl02PHknul3EQeLQnPafnugZUAVnoWesxCrXnQt
QEg3OXrTOD2OGN8ulGjvLxLBFxUar9OWovIuZLXBOKhE1p8idyZfvq/6VDvhpcSZZtJ4qC+8vh/9
HP57pJQ4KXGqnt1TbnhRlIPXnvJloHnfjVbShsmk5jXwOsam/3kp2tJh8De71LpEEp+9t4u3MMtK
6+7kqGwMiIua9wle1V1ud+oAGWPZj2j1912TLc//fqLvZdJ8pQTmIrLcOCFc8Nu3ZyQOOFeq7k/V
ljgU2kbk6ExopvobXynbECth90ARnLFCu3kskT3ZNenUdMObnZD28Fnb/GOB4dX9dMKw5F34Cz96
FPxtPHtUk1uV/vYPRGaoonXo+lOBaGw36JN1LApt3pmx417YkD54vTesKs8A6yrbz9nrrSItg3Wu
dadGNmu/w+kgvveNUX53nM4IJEUce0USJfvYHvVLG+8HP04MNSwaaZPGqp/HtEwpei+zMbVTMhbd
TsM6FYzSMYLCRjqjV0W20yor29EqvySp/OAOo+Wl4+Cg6mX9OHv70tYRVl6YgAXTvsNpyskuzWCv
64gn/vtnTNLQ1kBjhUafdVaky3xiQBaJBcSm0crnXgf2cjuYcfazZkr49cK7vf1rbzc90GGcOthr
ubGcDd6+Okw0aa8UJqrrqiuyz4aS8B1gAqdI85KSqYXvtVsKimWRZdk3dblLipypeJFVmNpyr0fj
5U2Rc+EmfLBNAXTgT6PE2rbj882R6tFhyhRNJ89qi3GvNWVLwIBVb4LDStG8FpR6mD83ca819qsW
9sSyP9le68pv/75H7986mjc8/M3+gV3pPEm0MVZTOSSdnDo0pw9T2yVf53mhxZTo+tWiz/ZXvEYo
9siTuXAX3lck/KLBTIkDPsuOPHs4EF0Wag9+WRmIrec2U6GRu+nrFEW1j1du3P0/rvTvHAvAA12+
s3UkQuEdpV3fnxYmCZ8QrLd+41DiU7f36xPHZ3APuhAwss1KXdg3P7hWuIhAT9jEJLCVs4VFCEr8
Nk2HExpb7Sb14v7TVuqPx8VgZBGSn0sc+78v96Of3GRILg+VEZZz9qXppV1UeZcuJ9uKiEIz9TEo
6qW6ivvMvdNdean/9t5IDO6M6RMmfKZ97CZnW2ataj54fCO0hiNRXhVVb7o7Tesm99jGbg0oxOOI
vutiQMjXM/2TMvF7tnXHR4pjOp8bWSVIxwZiRx7dyYqrnSoA+/ggjbGtmpHUl/9cOBH4wsFjw7dv
3NOzN9BsLcQjRT2fYpU6YVWNzT5L3S8r6vYLG8v2L71diHjNuS8s6/Tv0IC+XYgw7S0Y4LL5BIAc
+JknqwHBXqet+v7fT/192U2jBTQuR2wLjOu5N6POzHR012g5VUrb3AHwr6ypTq+rQfPu+zqv0YoY
5pd//+h7tTqPnvEL3lX89BoN67eXlwITXOqmWU4qNYwkRIFpLg9Ng7XpBiq1MX8xtWjF/TmnZnrl
6EXj7arSUi9VsvRM9jl4P+H9NA3UeSiIfW0pWYHcpmu6vQkmLbvRamM4VI7HgE13B/1rX1LU37t9
G1+qcP8aNM8eFe8ET2uT7tFLOquHOi41wYc3ngbczuP9BLFb9xEIz94tjmhrs8AucRvihFe4H9oW
AFA0zNUaMv0TMqwsTcX3qm3cOqyRX81+hQoqfRx79vJdU2jelylpWvJCo6xw4b8JbBN+mcQAMlBx
25l5rXXNFjCaulp3xL3kChJ/IQW+iEkW2IgHK7oUhvLBWgH3gWfIuZTK3j77dAFKo1uP2/nkLbbc
9Z4pjhhJiIVKspgs1GR8/fcL89HvMY5m72MLALd9thQPChMu6p0J0jRkxVdabc7nBI0L1nN8p/Vh
MPMyPv77Nz/4MphPOtTYuLOAlJx97BldyFJX88R2IzPE2Um7GBgOxofZsltA9myz407OVXUpMfyj
iyWne3M7bhPSc8BCFgk1t7F0T+vAWOCqkp74NGvQjgNMPXUTCKu+sKe/H99RxmFDQzrClUqARm+/
x8oGzAYi1yUwlAKySeMkmJau9hkg7EwahKG06/LQj7btL7pqQvQd7n6JK/X873u+Pcezb2nb7Cj4
gBugpThbF5pCtklt9t5pIEiK8Fzk1HpYEipT7NqyqqEnKDd6JBBvS5OeR+vp3z//vq79S4ThDLfN
Mdjz394Gek5Z1NcDEVJAo4gOXlnf1zYO17Za/ntxAbaJ+RMRGPSTzosZY0ABZzdSnlZZ3sJG92Bm
aU526Jk2QDODwbxEvXXJ9PfBtsKYFrCQw+KBF+vsu8U21zUNy8IJ1UDxqcPz04WmXq/m4d838j3C
kwh4hncsEdjngSidfTx00ofS6yHIrrOZqz1EWfMBdQR+B8PtSxTMIAa0fVOK9ZelgZ32cT16P4p2
xE3DIG5BSmrMpXuhxPno+TLwx0lnSHLBnbPXXE9yWg4DEWFqyN1dWiEHVGurflBgyAv9gI+2OFZ+
7Fjs35v65ey3Ij3HpwN95FSsYGxRk2BIfAFdk3+KJtv91uu5HflLtjT2ru8HIC4Zoo4rbCYOgU2p
FyXHEa3mXd7H5W2qua3fdkZG+w3V27LziF4E8DdbM2a+Chlm0XvWlf63Ivn3k/zojeFDxPkLOh99
2VkhQsuaiB4jQ8jFNkbkEm00RJiDqC88mo9+h7qKsorzLH24808vreZSIpE9gTpu9Z3GEV4dDWRz
+oVX86N3gD3LNCVda07sZ2dXr+qiJO5j9zRYJjO1eSpzayesCf5Hpq3DpesCCL317c4WNcpGHGT2
lpxLQ+LtqtL2lugQ/jonUDSVT0oageDR4AXt2np7VczF9erFne/MTBb0VljXpoyPcq3UlesMQW9F
+tEtY/MzgmT5gvqBV6UwZsDCKv454vomTbo+dou759MfNksojhRjAcos3MBm/rAb1ejXibDvKqbv
u7Y2HpgIk9ncMyQae+vkbt4X1RgLYSTlYU0j0CFuHmAxu1sM1OuLGn/kk7qeLQbHWP/wkWluFtSL
FQWLtT4znbk2BSJNY7pfnIK+V9nfV6RRaKJaPndYlIQ5H426zv2Yg82x7Di8MAV9KEW9tedC/tvf
nkzv3dpNwNwaYWn0hwoyhL/EMb8WLdUeIdHPvC5zGwsAkD1/dkp9p+wU5lJcWUf+GOdPWXTGGNS5
w9bVNSj5gY5aS2A4cd/5wF4xtlXcbk8Wr/3gikdtQFUwG3n8i+i6PNuR7NbSxBgcgjRGjSFk3vCs
bCX3sp2qo56g9wiEmYD87YAsPqEWa7ud6KDI74QJ7dFLyWAFk5ZfR1nd7QqDSLSsw+8MJqZnBJyP
B7CFZrhKytPMVEUwCk29zrFjfE6j2SSwrepzv6jzl6mPvpmooYPC2no6zvBkTT055amHMCIlWtH8
Qovay7AlYRfrzOSzm1dkjySby7c15cQ5aILpWvT1Xl/naWcW2pVwrUMy22TKpqq6Iok8uZ6aJAkL
YWFvjHPjlzbEY9jSUj2BGSlO5Vqog6cLdZ8pjlYFQ1Ni4Up82y2l2qHWscn0vT1Cw2m+ls2gnhOI
AExH0+KAYo140DVKr5211a+SifllLX4vi5uAgVmakNVe4hZo3MGflXBCyKz1HhOcIk/TkKOvnHWM
eaGr+Xaqmt+oXM0wo+GS+ZDrIQJCokR6rv4kjq6TWzC6PpC1NlgijaQEMLbuPYWC8UwcSXcolhG+
v8jTr3B6+L3J+jnhtQzjKR6CiNbL67jNxyjvk71MM8Dfqz7ejkviPtSxK46K3cs32xKiUr14wbgS
SDTakgvs+uqWrJdvhlYue9ccoEKAcNHvU12NO8NKlmcHtNHnzkmjl8GUX+LWq09oxB3fnrvuKYJ8
ctOvUjuZhe4enNrOn4SJbzem4RDKalK+xWkzKGCP+HWq2V/gA2bfJ1t295oHdNEuanOf1J78ilJ6
PKwA2OO9k4ilC1EwTvhCB2NSR176HIXfCiXGRxWhXS/MnK8LZ+wCC73iFChIQdfES6ADt+PKRNye
eTtTKvRMM2sRHXoV8H3VWAZG41WgfjyCD6h/1zo90GAZWi1wmE9jhk1yTjJlIQmdYTrpp9ghXmJD
gz6keAGfajNF4lDI9VZvnfVeCkxySx1PnyJSigNwIslj78XpAWm8CQ8IXXO09uBiXEMeS1WLH3MV
Wd8BFrNkT0y2H8fZnPejZ9g/gK2WL2OXrLvWMLN9Jab4Ic7N+Ck2xOQb0bgGIPS6nwB47WskMe5N
BxwPHwodK9vOlleho2W3lTEFA3lcvtV58pCi77/P6skK6zx1WD/N7+swEDcbx8QqZkl6l0+bSgI6
+zWSVCfsHQzM7pi2vzJkOT39oWZ8HM2o3Ttrn9x6WdOFXuTIr1qWzVcdUBVcLvq0x9PI5BZ22NPQ
USPpZAzXQauTaT/2+Zoz8FN8giNnwVXVKlziuahIx1uKsIj69Xebpbgs2VuPxlzFx7rv5HF03eSP
Uxl3kK4BOZn2bL3G7ljcIclrOUm0HT7dvEj+SHP9kxRzfq/zzuzSWZU74dgp3hpnwEXsxk/zapXH
KfZEvRPpoI1HChh9B+60fmKsEkKHn37nxB0lRIktfQDVojmomEl763qzBkZsczpJzoxQmUe2sPqR
YFj7uU9rb2dnKicuU+uQXmhK2wsD/7A9420MonxBfTLFrLE+obFJsVsMc/kZeXPMFmpPGIacsbrO
zVLtWewb3qC5r6FuCXmlVTl+sqxzTQg/jvfomkZ/zCqKqc5Suu23uYEK2EyaQhz1kf4HyNxlL70q
fcE80ethkUJ6C/ueIOFo6ftwwDfs1+Wi36amTG6RhuChLRl8IbasMmn4bhvTQJMqDp21Rk3Szl4w
TXZ/FVueCCXeWj4um41NNaX8ZWdud4xXvW38fhzZ1JJ5NG5WO1q/MqAzvk24P25lhLbPV1aKCYFg
kSIAUjMcOwtgIs3HbCcSVfhpLskJ6/UIID+sgQ7HCmVkHZc9C4LT7vK688bAMzchZD6kOQg1Z3pq
l2a+STtqEeGxM2KzRi3sR+7A4povxquD4174oshaYIdr5wZTU8sro5LqCEacQAdCaCe/baIu5qMZ
459JnOTPDelXgDuZlflaTMUDCFHfTb1VEpITPzU0siktsshHW3yY55yXN/odr1Zzg/3yoKk5f5qZ
hIYJqTv7OG6/RlZcHgZGlj87r/umD/kzvLUbmagjAt/Rr9bxVhFPaHXjc1Hbp2QYu2uhV/Ihciao
aT3fVXEclrw/GnGGM25EJKEcvA9t+2oObLdL19m+KAsUGU3D6s1rHyPt9pMpOeiZ9YKP9hT3vDUU
ANwOpGuoRLZdqLbpQFfHZLawIyL5gjzP0jZo1rpP8vyTOS53zSCWQAN7qPr4Syy2m0w3U29H3xmW
nbZM39s5ngKvsa+zWMcSPn1ORh5o5taf7VS+TK34nKkJP+Ns3Nl2b/rF7KYBJycyMqypRNrJF0DW
C8BH+FOcGe/tWA+AEXx3C/OTNGOTA5V+gje6j1wzFElyY6J3vu5xJPaxWQeGltRh5I6j31TaCg0w
kdFPgZ44LCULBRYc+Rm/WHTvGGNCWZWYpo9Spg5k0hzGdibzVQmk49FeeHj6iANH8TIDZcO2Kg/t
aH8l7OeAg/pQ1vNx8ZhSzdnjVKh9Iu2bwY10unjZ0e277+VqfZOFuJ7IRHgwoqLeG5V9g5X5GoXq
cqgN8p8SD/Pc4HzGsgZVIf7OmdEAF6A3d6Tb4OzK7ObagcPOwth8mvuNilxU9XEtjWeyVA8YZW71
AdvZwF47NieplzxjuHTOlvBBlq9LLhlLL4mIpsRbLysHwJ58SFp0+7GcDzSBZ1xysc3TKPG2Fa+W
Oz2lIwtWlhBFMiFIcub7NnUOmixx1ZWHJjMfx6b8ZBn5nkbVJ1axX8XmemOlo+jHA72WvxmM+uji
fps4fkO9Th/qfPZrA1TssIK6AymgBMRj3EM22hMqW6TdLDuwp1rfzaJDMZT3XPx9Xva3wk1/qcm5
W1wrcIt5X0b1LwLiPwEKw8hNFVBHBzdpHlS6Slx45vexGIn2Te9HnFuDhz277vALEaUA9zV5ZPf9
rs3TkzsPxAfBw9jr5nqriqQOejlcW4MFubPIlz2y+qsptuSeWqHg9KZ+uEsdmqtxz3b3ir+S/I4y
bu/KebYPk8A6Wo4QJ+bkVE3O1chryd5h3TdJetWrIsRavp/xZPU0gaLZu0lkuqMjFnJw52STbdbc
tVuCOSmOxdpGWw7Xi9dTNHjO8Em3uyKEur2Gns1LYC9LygHPwUuuakJVUkse+yQ+RZ7zG03RDoEu
FtaM48h0S/0P0cdt4A9UXyvM97md3NGnRdnn6o+TnA5eJH9YkgXbkhH+23H6wZwoSIxpn2AiGFv3
DsfXt9UY9mtrndj6H3vgB3Bxb4ZJJYGegoJJC6QI1prdIhA+5PkcRn1zAEPzE1fGj6SP6FZzQprL
O8syQChyog3gn427dWAC6GUG4q9BcH8YUBZu2R0nVX9lJNX/Qatiw52vG4aAYE+z2ntKljSUUDgC
g80EDx6vltfKO5eyPNazb1bWvagq+5GN8lsGK0mvjDW0EmD+kXdb06SmXcW4A+1nUXIK2qwvtXvo
JYJWqFzgV/XAaObfuCMJIpdR6TdmYfvpAig3sXaq0ndd4TybFV07ZVHdlZ5EIMfXXANXCpOuD0aS
VXxCs2ofCydW6lad1sjofNoPXtB0BqCxvP+smqWm6i6/gLhPuJ3UeaJpOJO24w/SFzQ85o6Bq0CK
wONS3H44ZdvHUm9MFA2H6VRFfg/weQeDw+MoHk+b25wFHH96JZa7qMJmZXYQRqSeBXHSPfQF55Sk
vJutfO/lnEzW+hcThU8TKB7fBLk3VXG2MxkuLCMs/9ysb+2++NqZLMbUxb9xgkfsNPVTZVqTP0bg
7q2SSnrSypcCTIKlN3zEuCKKQnW7xEyM/ZI0z+lsP9UOtNKB7QqJWbUGZjH+aPCzgBsR15Y5+123
9GEnSNNo7PZZwWdg081vFBr2oEM0u/OyHm2lOBZWdWulbQhaPCL0y7rt+XtATni4E60yXFRzWrLm
wWDCsEvHhWkyr1ORLUevqU9c1a1OMK7W4cTJUrYJ3JPqMK7qF2V4YMXql1T6iWOFgAyfMpFWHIQb
Gd9ma/VjiaIs0FwerlNMu63p938cnddy28gWRb8IVcjhlUjMlKisF5TksZEz0Gjg6+/ifZzy2JZJ
oPuEvdeORT/y9bhtsG6dx90sz4nN9wCEqAU/pWKjbJVmN/cGTltbkfAjh4XeGc7NmXZMvYrJQ18z
ZdZBL5sLxs+G31tCybCfCi0/rFO/L7fNX8bmg1N6J1stqopkDBIhP4tKNYLUdZej0Od/jqYMh3pF
abaBmTPU9RUMjp/29kcxpNNlGScCXxz6KDixnj813VF/VLYVCqaXpDawXa24qtp+L0ygj4RGiVg1
mt4fFeYk2ggTAcXQHGhifu9HLxIOGfGtdWlzccaT+DqqBUV016s7xSioFZ0R71Vn2TsgjCSNQ4yB
Cr4E+aZcFkM/UnAeDJPNXKpcVApZsAEiTAyInVBgBdxYjsK6N/eZI8Ydfz6xVA4VrcY7tagd80Pm
j7M30v4NplMFMyHEO1PJvyhQPqqRE6F0zCfp9UUAwMWOFftxPInpXC/r3jEEp9aqY1bvrznKfmzn
lo/HebdA5e/Gat5vZRoPtbEnhvndbV14AuqlFPPOpabXFYSpKga7MDf5T4SiEciFhic53Vedc2AD
GlTZ/Oq2xZuur1FJj2FRXCKBx6qS8i5j9NfwbmKk8TVncUI29vo+p65GyHzC4RK5JZ8jtSPS+9H+
ypX5eRi1v0WSvov2URZoBBl1+Sf1Pex1657pc8i98bFKmidM3rsFu45PjW4Fi5QXoaxvgoKxGZU7
XHHEDjqj6w3hmlBTLrzxKqfSB4kiA93+6TcrojKLcXk/r8n6LgyCh6wyieeV+aw5S54taJl1fp/K
JT874OUDdaJTUfMU8ILDxZt7dYe0cBpDqMJXZUs7AmO52W2zVEO97S2YvfY+WZR/bqMe9Kn4gCav
0TYW2Cu27tAvxn+aXS+nRvCPcaaViKb8ieC/U5pqN/gcF9Y5/4piYVCnXldcdjtby34MVuiBrqZ/
WdSfxm5Tw1pxn5zViWBGAdntvmAexn053cGksvtR3V/BJSwq+0+tN7CT82/szV60UjNYEBygA0zf
Kblu1EBcyBQ5U2DX9ksnFH/ahntKqeSaqwm+q/wWo4K+IcsZa7hozmdU1lQyQ8WsJb04sBCDrYJa
YDBtS8Vk7a3RvhXadDTs+Vra7gsy7vlQ6rm7c3q+Tkzf9B/bR2/J/yj77KD2WmfXm5JHa7ubq/62
zWUslv6iSWRRMJVpNkfnrSlAa8hOvAp0bVehixfVzK13zaxf8IRWTJw21+/g562EIwu0Pds4jsda
R+DVLjLWRkhIXpb4Azy03eBMsTF629mU2XdrmReXEj1DJTwbBC6ajnUA8O8FQA2IvW6MAH9aSKhd
bC45UHkREog0184rthnKyyYc+u4mrOWjdKz/CqP6L7Gnm1qb3anDp7Sb8QxNXRaJmdA8Ak5CrGjM
GGoBhQt7EbpD2jJVXuneb8K0v43SBE5U7dup5n0z1VPP4B+e8hRChnrqcSNzirA2h9mhklJrg07C
MBTKfANEY3/Mg/GDh+HgLN5pa5e4h4UwjkjLl7W4crInfrVOekxUH3OrxqDDSYenoUKQoRoUXNme
qGIlJlX+6lZtAPhl8cs0ga/ZlwT2EXCoQhozrGkHTom+yorTMjvYqartxpmA1cfjQQDAqzTyuBjG
0wBHw/ec9CqgHkH+ni6tqceDTgtSAfQrFLBXbvrisr3cHOfVrubYSbfjVhXM20HkFapHqtgYs9T0
PYw2eaHvOUDOrjXsITdEZQeZsFcl5G3pfRU9xkWYFZtWE9yehlXeRMK04kRJIVvDn6nsx3jOs6li
1iPXOBaC8kQIAOW6Ehqjcda1IZDtEuVtHXioOUaFj67qipNDiQFz+SmZVwa3yb3t7XjBOsj7GJum
TVk6X9t1OhaVc9Hs7iyahEd6jQElh9loMv+QfuFo11yrImbI52p2IzE8gFIFp8bU7usVnK2bdrHh
JbzEY32BpxOD+PpttNl+9G+E3avBOsxn3t84Y77pJW2kdCm+5hXsHWjQRMVKnMRJ1R4zRf81tyTe
7OaiQlHAEn1Y2+mztbnUW/6jGJ3Xgckb5F4s3iMHr3WpB3m05XaaBz1kzXSd9DLUaVWWtombyt6L
SQ2WSjlYk7jq03SYNfWiq8U+bTEFmko0lfqpWVONUEkzqGVzFgKtIeHDe2DS+34oD3U6P7TFL+oy
73n6/C2tXlr2tt1YRxXVd0FU5X5N9OFWNuWKPW24O2bNTQIzkTh6yHZQ32apRFufmAdyNE5bqT+X
/Xip0/V5UhNMSOrPoihTVM8wl9p+/iMsuX+k0mdOFkA6ODRA2NSsvcvCim1jvlIqLGGlVnFbmE7I
als7W/1wUhbs2Iox+gnf4VVsZhqWuv2UVDSkvbrdhmKZX1qvPhJ7XMa5zWTLrcLcLeNuArrR528m
zwOQ6adOgwxi5ixMtkDI4WRVS0RCTagLXNV5pX6InuBArw3U1SJvk+LyQR4qt8TvRmvPsDdMt/ba
Thn7FY8/wQLgTnMs+i81TTZCWNRXLCcBXroQe5jv6rJiQcOokAFNoq81B4DyKos1pBZV/Ir9YGgn
dE/WYFy0akmOqoKlCf8RrozGnGloZ9oVkbAbSolJY6b0Ys5lFwC/phyA68MYo/5oVG7basjOXSn2
o8p5xq7kAq7pZxjln0HZspAt3iNFRS1oi+cna/butnAf8zpf5PbKe6XdW8uLrJm3rSnl0WzWa+d2
r0x0tWMv8nfGle2Zo47RmzbV/kYtu1C/7ObNoetUlGdRyR8rrU7ABa1d37tXmWXfqecyfkibU7mu
UTtmN2DxqE/0vTcVccZgjL3WEjDvjGXDv2iRSbj2ypFl8GfFg8HMaztk6hhUkHSmPH0yUgo11570
ndzaY4M3apfY1sUlO2RDbKGO2ndhPAYBrD32EspsMKLHqLHyKt+9Nte+LKn7hyGxgZrLg+IxhXHU
W7/qktKsiUxrjrihzi5ua5OhfzIXdVBS8NtiZdBYGddiAEzY1YNf42EBmz7cclN8CUP/M4jaejOb
/sEYcgEsTrLho6wpnOzm3nbNDqyAxEiMWtaqqS9QhJAAv9RY5uRinTJPfGZq4e4LdstBZ4BTIptO
uZhMRp+Ft57S7FEQAtJk20PZxog+4FkLgcK/qqL7GrcJ+xqOMIhIxkfSwc+0tNSHLEKYiLIH3MT4
YVWsUNlyAuAcyKZaty9V49mFoEWVrrwTUwuLawI7KIleUIYmsPomlKWq+8Oi2kFPYcxIxfIT7oGx
XkBsPfwB+cjeNZ8ITl/4nANXLkHfM3/XS7KwZ/j63Ux2myCbYmeN2rhTmXM5dUPYR+dEhj3QjDjy
woD2jQt/CvqR9De7b/5W5rYGG2+QzUIMXqix13Pvze7YVvZd8pUa8ESx/aVI4+u78CA9jpYS1tkQ
YxiNm3z97AT4pzw9gxo5m1Qwu6X9zVcAfIryu2zqTR1T1KrFh9fRcRW6x2SQEA2rr7bTqC+/FvEw
hzkro1X3WEGZUbuRmt5v+k+feMYlaWbtZ+2WP2Qf+BkTCascRn/W25sji/eyqs5zvp4J8A31jSVD
SpabXW091B+HieSq+BAuoiwHgVJM//KyvFismI4ZsXu0On+9wYiBFoWq2X9oiDsCjEWgjlb9BKsp
KK3lAjIwGqwqNLZqT4Lhd5c+ipuyZIVkYo19zLlRpf7ryuo7t/pvu1BiUsHu9dC/ECp5KpnHjXr1
Ni0QWWcvREPx0GuXT2mTvpQpSQIYD2MbFV7WrStjcMm0KX1dC6CMon5re/4iRvGp727daUVuy5ag
8nHiHp1hfC8mrmzPOpkFq5l6FC+NtrihicojIE/ll2g7mpACcp2b9HpgTc1PNqtfjPuG07BwSCwE
rVQK7xFshMei+K/ptgdP5GWQdinjMwENyXGy+drkBI9OWnUyt74PwZOpftYVha+37t3NKvIV0j+V
lobLrMpDp+Qvou9jrnjfUAaYQ+4l0xP+hS323C3Q1u0mi8GXM0+c0RiAnXpIM65+FF7zhD7lv46e
y5Lkq8xq+Wtt4stMmI91LZdWjZOR4zSJkEuEdSoK3zW8qJ23mj+hDcTCdKnGM7Sz9O3HmRhB2J+Z
PVpBk5SxdLdXxVl/PbTroZzSg2rWf2xTVLtObqPvmozCMz399nqSG5OG3GKZDYWfg155UPW92FPn
T8Wa49Gr9l1vXScUh9+iG5iTJwdPMV89fFIBqIV+z67znEwweCc9ucP9gyXtHuCHPYJ/xjRQJvWz
G5dA1pxwVo0MAF3IMWuYOpAqDDct738XFhTRliiX0lneh62mX2b40azzC67Zm2GCgatNeZYNXofK
0US4ePapr7JA6NZ/dUmmUKmeuK6CzZjh2H2QL8YQztxa5m/KeXTll5qvcV/rLxuCjpgE23dr9Z42
e7uOa3NkisU1qTZHlUgLL00jac/x5rWxPSq9b6X4eXrLZifS3a1kuelKtgagLElRRAGQGtMTfmzY
bBbgobWKmUCdnaGglvA0AEOPTC14bUvS2+BfzHLfueYnHlyD5JAtZCD0zIsf9kl2yUR5XdZsBrrV
OZ/8r1Q53q00hwgZugzblSdVrex8l2j2S9XRANRb0oUt45NZA72XeVkKiq0+gI+LMqlcW2Gme6xf
79x+/a7Jy8gGjyWm8Y/ZJk+zqnyaKEd29lZ+bVl3TYv5aS6T27pAoieDRe445f8Sy/vV1VYEUvVp
Q6ayR3u5K9n0L/TFommxuEptv6VWNOPFGOzHuGBTJt/ZfoZcu5NedklbhMykD1m11Km81zuStcCU
zMfbxeN1Zi2m8cNzVGafk5n9Au72cDlWzvvGUKyfzR53tkfMqX7Qzenb6tPjwFkrm/m/csuOTa/+
lcnjTV2tu6PScZveLR2GsDfog/ItUzl7On7rkPhcfXvmTQb6HzcGLvyPluUJK9W56NMAVsSPrVOQ
M4nczWl3yPLulFf50+oa1EbGAv1uESyJ3UMp2AZrWfOfraj0WGwMpjE30c2xWcuNL82cOVQHJkxJ
+bN4y71xO1pOibfZAf9RLlfAdL5uJL9iWj7saXynpzw14NFGbAe0Xxg/7YNdz696Y/u9ux49ZDi7
QpbxsHbogeyXseVRM+oj5tPr0tB0uNURXkK1S5L1zYZFaJQwOdPMeJc5mxZnZkFhBhWQOp6x0s+y
6jJb3itHJGZvAp3K7DK36s/4WEVOJUKzMhOHTBtfxq27G+50SLNinxhrYLfinG5lQKrud2rA6Uxo
+hw7ItnvXGpm4E3zqRdavAiaMkVYB6eg2k0A4KxJHmbmyBqjXXt/8vpPq23+qcQdCWX4yXTnvGlt
oCvyGRDv3pWsC8b6PHVa1Nva3jJ5z/Gu621ydk3trXCt0/bgkI85dgU1szdf1usNn25U5+rZaxjC
8ew21XQR8JwROgABMe6OBzWwt17SKWeFLOtdpTrxCJpqEG2Y5GWcZeJMf+K7RXlYsomngk0J+1uZ
qZI0G/rIuaavKWOCdUAtQ9/LCEdRszCttxcIPIE6M7GtW8XznVw5sXqF4rn6bq29GSDDm7Q7mmuO
jWi4TbNJhcrpMIxeoJgc5sXaBESXBbXCSKJH6qIoZuRk49vsrCxAeNmGaYYj2pzqNX1SNqoXKBlg
LoaekUBJTgh8k6w80+eCe7b3WJdPCLuR5xPc0wqe5ua/OpmoU+Wp3sALW/bx4aUKASf6WsmA+TEO
nGhwGa8fG2t5Q49xpqM7CHIdNJtSJhOTT/73zRDKJXGKc7NsB9MrJ+Aq4m9jMudtmzNf4sGrlbM1
W3ElmCs7I6dDUmhnhcFfX2zAHbcn2aAuwNB0mOtu9gczealLVBhCtaBjVRTRbvKaFqXYpaX5rKlE
bikTBeDWXRUpY71U/gFq/maKS6tdoS8rEcYhxiQZTM8B5Wuso1UWtUwQuSwiDUpixHCHDcm6yWNv
OnfMkWAF9eZc0zzYcvHZYu7HwuApU6xi15q8pUo2HKSbndcsu1f1ehXQc7vVYRmhXRWRPzulbHca
Q/vO1Ohdsnc1I16BnxPkLu295e5IDrxO7bDnJ+G7K8WfFhboNpVfcpv3lZpf2Uz4gOBAbtSAlq14
1QVT1OwmhRKoObhEVzlXuh6bo3kFCQmxM/nUUR9UiuZj8Hzv+/U84gAYFiNKB6rtTIGmqlHMSt15
gUIGCyF9hhbKj9Cdczn6tdj+jHMXzESm2QCor6VcTlan0geOzq2uBn8ulojdFxddAVaRutCl37BG
5WI17Kl51l6NorymFvrC1pK7pFscv6Igpbtyjiw+TjAL5j1bHo2dvGBemK9vtU0npFTWoSzYBgvH
+NMaqhYL/o4TE4Od18/vRpbHyeSFk4HivEPOECh597aZ9tVYxou70eRm2hrMaqeCo7TjxtPBSeTe
zhKGcZGwI+0teR0NFiyuMpy9BxtSxx45lNXNmpV2N/FcaPiR/c5OnuhM97kyHI28iWfT+zPqeegN
ys3GK20qbJyyhJ7a2+lrd26ymqiG2XhPhvUdIW2564U41UP6mjogb/LxJOvyc2bu6TDQZHv3TEpK
5tfwaX2tGl/goh0QeIVVPbBhRXIEsuavdOyjqo/PVeo9HtC9wxXJBNQmeKCjV1mMXV/Z9x4Oa08p
hLBiB17krZXFYcyXJ76gFCCe/sccs9ghNccHK04b9OimWrOO9G6gjKrCNEerpvRF76v0gnGqJKqf
b+bfBM6DP1okdul5oGkNqX0ba5diCrnO4rHSfXB2oMfV5rSOC+mnWR7pBY26JKcv3eSviTIlEE71
j8dG91FmPXWrFWgOwb3Osq2s+qhFLJPnCSGYHjETX95XDrbA3IByLDg73Rz0E6KYbpcNcFIUtB3h
lkDxFP1T3zCg84zjMhm/NnmoYWNTjNlkBrYL2jZT27QbRrFjVqL8sBQ7PxaZFZOUtSCHZWQOkpcV
bI1Ga2CNyWuPaXHN7mrbf7qlcS43hoWS/VA5f7DT+p5N47dGb3al2vBns6yjnBXrmVXPHIpR/fOw
nBbu9ISa/H2bED20tsbpBq3QJcWMpCyKDU2SjtxeIXsiwxu30M61K9v+bCfz5l5v9GrqoO2Jf0TK
tJpqoDRZZDwCw/Hps2cpnoyKldE85nt9EUBE2u1QtkOErOqdXFszLOxqP3gDP59l3Tw7vQAcPTtL
2SNK4PJHsbtSA7K8yGsYqcvqLkiwZBklrJ3DbC0+VFe+S6X5pw/6D/kUnJzd82ByDuomubVzfd9A
YlaT3HeG9TEwEUaGkIZyQ0rVEIHYlBEu2OfRY9K4zR4smPJbWyzSYMe3loxDHt7Zfeisr70wfTSu
UeKtL7X3/2ZuIkk2s0mckZ9uQzMi2RFrfZ7F6v8ZkBpziPm+gq+S0jh1Ou9dl9jRhvWnafI3QlNQ
I3yBASEDYU3fqmHmUR+tDtPTA7sOLinq0R/7IjW4ykX/xolAjArOLEgxjy2i2TV5oHhq90O2mX5e
1E34iq3MPHWTCDpz+rTL9r1wyyRAD6HtWqfNo0F0MHCS7MNIy3hKuyrE2AaRt2XitwkrGuFSDCO6
jsxhcEr4bYM7bl87yTM9S49CVP1BCnnUZ85pQXyDQR3/naxJuOjNvhiyvTZW/xlsiHabWzqXrUIA
DZ48aCmf40zL6lslHkGuiDRGw/qVYp3uyDz2Rj3YjImNl4E32l1IBWks2PnKWJ6UjcJwsIknT0X2
ymOuXt0Rw586tW/omi4Tx/6O7f9tlsvb5k49Yd4SVFLKRs1wXiShADnYdVYmK/vztn4i6fIp1bJL
uzatPxs9MRvbtUa+46eKSP3UNhjvT6+VufK/uq/bTCRuno1ANQs2TDC7p5D4LWZQTf2RlDpjD238
NqwiJMb45DLORNOzs5ZsYfoJM40x14jQg1mw7ecee96qdtlD8fmnlZWeKo/Y5QmxINmGZBiWC1rB
1XtdJzIPbAx4s53vO0UFCeAiDOlM/UfJOiy8w4s2j6AI6D+NitWpDlgqsJbcJYsCrfecZ8/wu+N+
yT7J9Zt9mwqnqJovTpa7aFbrggrQ95YiC2kHX8gcYYZsqovvPiKhaSb8dsvbaGWRCoCUdMUcsV/k
Gc1KkVZuf9jaGjsVTdY1n7e7gfB0pqBLRnZE6sL+orTXN5I1PxyrPrZI67NOHtEr++o6xKk2q37F
NrGerbAq7KCUtYgcZO510sZ5vQRz5r3JpRmPjra8N1n1XdXLv8JDUmcs3nFbkP8UFADEjbzTep0U
tz54I3NEFJ67DKeM1+gof8fnohNhm837rLCOjUm+QFGL2zrqaCTs0OgAiUB6noK6dcrAqTuTLqi4
ZWsTdZp7soC/t1L7rXptIqPA4ROqOtJMmZoHhZsjQsjULtZ1pfA3qAo709Des0Q7aulyKjAUsrRD
hKsQ6wJpfrsTcf0sZWL4BBSe0jVrgkKtk3PdLCyUV7OPptW+mpSY1oZ1c5zSkrU4t5MAY08OiXru
zRk1hxnXBarowhSBWxcvxaB96F0TNotzbFz74pAkXSumjjRte1EmJSFMFQUamofyyJTF9ilkmdRT
LHtI/HkwL2rPv2cYzdlHMlDtZkU9uwNLAbtAi+X1HiEDMlmD1mWtPrmEMxslLc3GlEWF0WEXNrOc
GlnodHMqDtjS6et9WbZcfMvEvH9bmsBw55/BMCJSEQNCOXxjXINKWv+Ksj4lTlX460h7J1voFzBr
fczj99WoqG4Mbd+Xxl+CCAjvgx4f5As554sBgrJLSwttFdwQLoc2mGZNXHPHYPfdujs3R3y9FEwM
HEZgOpVmOS5fWd/9YbZPLnFrzzsMQS/20HCo2WwWQXL9FWuDFErjTSZLgbHNZLQslNXPbFpfGzoV
dUBtZ3kxuRaI5LIzidP/yaL8k0zYGos5NowhIlzSR0kCRYOcgh9RTKfRS5nWp0X9mmjbc8nSXFW0
yJ6t89DY+mupkl5QqTe3YaJXMKQ78e3oAZ/+fssR08sKS0Jq8JOtdnpeLeV9atJnYp4uDlczQ94z
T1ceGGo7RSQzXeWS/EpzecFldSoEb4zee9UONTtNT/vF5xUOrlsHWukOR+Scweo+coatnAWy8U5Z
9KaN7k3myoHenFA1w2SUX3sHRgtZ4KC3YiKWqK+axSIVyAWNkpmM/Nx8D/S1h4JUm7CexhfDnBF3
mfm+2ZSjMspDQSo3g2R5d/Xpp1nty8wKG3HSvrMmIC85KR45fVfmlJU/2e0TjRBNUMJXC9sMKw6X
qQrwVgD4zGf9s06hKzuCAGyt1UpWCpRbRCvutbW8JaymDo+IaU4b8pSSLD+rY7En0pncgDrF51bH
jdF9Ywf/C+NVO5Zr4fqeLvsILuI/BltLXM4NwH35PZOXUnrVPW9QSrSPEAfbyRnNpV8TlFMCZvYs
lYgcTpVQOp6fG4zEs+ZTV8yvOUMcmTnQa7ZU+7LsiR+l6s9oySiKtCRqSKIQPTR7jUDI0dzP+voq
rH7erY8QMFCDsTvUb5M5/aVF/pg0eaom63WpREhIyrRzHPWEABESEXIWti7FOBiBkfavFpYy5IA8
MZ1CAZwZrRoCy3tyzMX0FUpGd7IHVumPDGdSeI0cheY0e9cuZzOfij+u6Pld7K4qahZZkPpNlAF7
dxqCYJ6Gd7vS2FW2FkffzFKqnnPfq9L31Kj/FVp7J/2n2YmyuzOXjY0Ebk2fX2VO/tOilZGYEOPY
W/MxVjjqzc6gWVyXb/wlBRhrj5jUlXDUiv6hwc5VrqDvzMGJyciNmnQ9ZQkKP4kJx5wu/Nq5djV/
lAXrit6fuxyfU/IssGK5W37q3YzxYt4dnK4l58lLXgAoC7/X9K/cVuwIoa0ecBf5VoXtxM1o9Efs
2YvNr3vTr1ZA4G4NL562lpCn/KrknE2zbf6xMcYgGO1+HMcKlMKYjkTimUigxAnv1uKTd/85Ynb0
AQASgMbOJqNLXb30y+sY67aavWta5P7OzO1bMThHrr2q+QeXEqztJsod1y90+46rF2lzi5Ci8Iwv
M81+7XFGe9oYZqyDRz1rFQb+HJSBz9TIDhdjeCbDDagHZW80oAhgBagdhJe8ksZ+dp2Jjxg/iVXU
/pQVp2RM+OpI5pJDF2RD/9RW2XdftcUuW2kZl7q/TKhqdmoHDpxwiLBgSaTz5xKr0X70tcuW0DYD
FnkXz2U6vijFgfjkn8nA182eBZ7dPyuZX01pv/SVFSYdoduzVz0rqfZkz/O5Sux9oalxYrn4J4ti
ZzWY7EpcA2goexNsh2MgMRbxZBDPbBoQsJLknSwMcsAYwDt6fyyN8lxOxl4SN08GQ2COTiAolMY8
RWXc/FNMjgEtS/ejaT9lwhJ86it3sREMTndkgfCJcGEAkDjz/SIhUbQMBcpytJtF3edG9zWNZqyq
DHTzqjyAdrvpjhZrvahDyQnaWv2RXLtIsxlcGtsT3UnQGcZV1rjgjO1K2xN1ivUvG8TMy1lGzFdu
Q0YG0+Swt1+fCwR+ZjL89IYZqot+69ItmDfbCXg2blaOnkhWl82mfa46ROJ1eisSG35or55pUI04
c1WfXHlUZPIbvv9pKNXnWeMNKG3nlNB01U72wU/x7lraWbr0v4p0qWGMlZ4a8UzbSuI8k5uFYRMr
1aScyN4T56xNTrpA7pBUqPwqGIHYPlLihpScpB4WCXgE7GCVxvugZDP6dExDrJxuA/ei77TtPXFJ
BslHY0YM6FLv0Hpfl4USqtaJuB5z/d+WzMeNbyVwhBUConwIB1Jq8Qm5LNnlZNA41G3pAXrCsEPB
GtlS+7cIEZSTdk5lcZGr+25YNgfIhO1F5mURcbLXKKcIWEcA8OP29kFniZSnyCnN9WpsNgNfJZib
9m3qtmcj1dDSEKrJgnnHOxCulb7GvGcrkwKarRUXwtHo1y9k+4FUCB1I9LuSOwxZpuFi4Q6865RM
SIcadY9YluyYcbvw9Oe4UbIi6kQ2M1Yh8C0n1ZBoLeDJnjx6bnebEMdOpXqGDfpPcdq/Ttf9tY3p
H4dyGuseWLt6Yu1HFz1Yd44uf9BZdXe/yMOeLabpbBjPlZSEmP0q5K2PBAllisIeglejzvYp7qSl
lydTqancMnDcm+lv+RQQzXcure5qZ2ycC+8H9/peLrlB+hc1HmKJVxqxG6u43cL6jcSL/Ezp8LTl
xq/HimdHdgFqMaWh6VFZRUwTK5NOqGwHUV/ParwNrG7s9FUxyp/JU9wQ4MFHVTLHMuov5EHXrR3O
eg/EWeGY6Xko5tn7HbqSBzZP8aQ1DcLBHpPFcOyUkZgchTFYvWfWdhEJq8l2ztJwc90rNATlIeW+
oPT1G5H/JgLxYzeimS2PiAsIX9xeYI6E5ASelQ5OvKm/JV1zRnnyoJ6glfV4tjvJaLQ32R6qjFIZ
c2E6kWiRtzPLg3NBAggDzC6Wqnlslvbe8t7X3XCb+wXPcflsN30oHMlqbHisUXPMS1vUSPONide6
IxnzblU8nARvXoXZnpccD5+HoKrSf0pXMiArv5QivehCcek1xm+TtdBal+x4UWCVpOw004srlc8c
HxaAWNbQlcPKKp2W77ma/iztejdz5ZK5MnZBYxMJE7SlgXocW+uunJS/6ohwiQf+nfzVzt/Q1vc5
nw8KXxOVkcFPjD0YAMC6snddWWrK9NM21XPXMpvMdfWaavnJm5Mtnh3O5nlAufY/zs5kOW5c26Jf
xAi2IDDNTspU31rShGFbMvsO7Pn1b9GTV8rKkKLutCrCFJkkcHDO3mv7Q4Um0gQaazfOa5GwOuR5
iqzZK+ktwowl1ZCRYZMMd3OX9Af4GmCOE/tFFdZT3WJp6Jx9a7pXk4OsGiw1rd3YfQshsKzHGkFp
MDXkNc1bhoj3mmPxNWc5sZWD+BlhFfmvSd046ZecFUhg0DD+hSdVuEbrFqHqvrFkCnlXlOOEySNC
/9/mdVOuU0tmxTeQghNkFgjjjqlMk/RI/zgAz9PxYNbjKPdOgzRfVUMyrHU/hOd91DgveOzmbxg0
J2AFKPwcE34ACFbPOkYHmE5em70GwmoJ8wmg0khtN7B41rRfPr4mPZxidgCAUgtqzwe+4hyBjIa2
DpmQlMHeNdCD1bxPgPcZMi6vtbmGkEMs66BvJdZBpr2KOn9sojsrbMhdjSv/7us/5wR+h78BhMYC
4eFvOrp1omiiqU/IznBrrFLzzIjONdCoeXkEEmZu+nsvldHt1xe1T2AooF0AwnFJJeHyR89A+Env
lWMd7LF6129GXqYY/gotH2nWqZFB16L8G3AsCmoWnuaqDfyix2w+Ih7RU4fIhyrrTaSpdVOlbfwj
Hmr3h7QqVhFhkgUzREzMNoEXt2AErSTGkELP3ftlDAVTFkGU3jbMOuPq6/s6wdXxYLtB7EV+75AS
8hlBAcuwzOlUB/vIcW3FMUEOf0ariXmJo7i+6efA+4FABu+ym2el+OazOfVTWvTGgZmRpQzy7fPV
zaQlqgZwz1409riz6uDBSXX6PGqVb1rdYoobpnb1v9zx/1/z6IcsbfLHSKIgAMhLp03uKolAu0Mc
mfXd2hkETrQg06TqAef6Hy4NEMyy+JZ4fY9DRCfyEQorT4w9XNzc3Ykpp2cWKhxC4FAfZKoN2Bsl
0s6zenTIDfz6xi1xYtGgcQqqRQjWDpiRnx+3z2TL8ILawPOpCuccilB5SYwZzWTIALieVct7zbnH
EQ9IuZneBF1eR2tjnA1NF8dMrhl4RBfILBF6TFEyYfGlgilWSMii4TxQbY4HJM4u7XzoqTNz5mQr
gJFMzwaVMl4bnJIygTRCjn8uxrwMA0hT3GYUIAk2plgyAyETcKZfPlZ/mMeon0aIRpvmpdk/Wtnk
Ua0Qkf1glopGVkmvO1iPPVk6m0DP7Z8AibY+I2q4RUQZzVA0glCmzKvwP/WIQij+dh1Oj4sicWvG
nMVc4yQbI/yTLj7Vn3TdOh8xojdPDLMjcTNK7no9ZyGxtW6ff2RF23OMLQSbXaTJCwxmf5r2KQHZ
3moupKTVyDCd9SDukJp3qNIkGWvZYuTtEnw1g4dqdTWmnc/wzHMtSUZmUj6YiNlvwhoN/iqd3Yqh
YR+SfOKGsTw3UiJ2z+KKCPaVVcn4Vg99/ur74/CniwYzYwYSywcBgeMDU28Yc+eDfx+RsIi+zZ8+
tAtYBrOCYeq1o9viijI2jtdgsxA7q9lHv6gpCt9SeMLlKkQPBfJhNqlNwsZCLRB0FfoT/oP/NjpD
+ZCIoX9x3H54G+MRUAztL8ZljqI9t57L0vKxEjT3SZ88EtNJ7d36ufMDjlGzZY7b0DvjPIaUX+i4
wWJaWxSrihvq58mi86TIZmRhJV6d0diZkdAJGccG2Yu/hL/K0JhXju0cWgMvU28yNFkMu6K4Rl5S
obkKs5rSs7f8dmP0gPbXItaKjjBslmI1UbOJlRojClacGQy8667Tl7GMJbmqzTjfz9opPubJyMjx
qyX6tybJMNsX6YvtKv8QEeCO90mhgdo3gy3ylRLZdKZcqwpWKu9sDvqhRzJ7QHv+Kec39NZtO7gx
Ejy8vSudsLMwFY8jtSFFQxML0Sd6W1ZjjlOfVJ7vFtiTXzydI4uNi0yF470SxEtYRFHH8k5b6zCQ
fkbvolI3GX/mN8vLiRII9LP0LQsOJsXQET5JWEWuDQGcTmDluozaojiPx5Zs2VSuVDMk/52DyoMk
ZmlBecOJPKoCMsuOEFaack8qHUEbeZefe0VkrGKCDNZ2XJlnX6+ep24P9p7rLVdz7eMKDztJHDQV
t0dCB+MZL8RUsXLtYsDIlhjzS5TbyMD+h2uCqLHJdQYUdgyRrmfwAEZCXKY7RTSwbbNS0zpMAv1u
0k5DLp8s/aP/fM3lilTQgOCpC44KAt+tQFPYhKCZdtb/8W2nfUUCETzIrMN7NWWR3n59weUfPIJg
CYuaSvB2Wrw/R2Q/4Rok6HbIjz27JeqNTtV7zojo9eurnKg0oNdCC7V8iJxERXze+jo2iSbkI9nP
ND5osePEoOTYlPP4pywHusDjYH/DTjzx7cHQF7bv+7ZFaM5RoZFUoyXqWIq9FLG3SUtZPqOIKPaI
lvzvIhtPvJ0+xH5OAnwN5H0d/WpgcFBhct+sSnN5HmZ9fAlFfaBHQXfPNKrmmxrcOfGr8SGgz/f/
HgyO2aaWjNMISpG7n3rLCHap67fzWQXwAOF+CQFqa84zAvCmkn3zHEv9e4SzgWHbNzI2wchNSs6Y
vhduOx9vOBqLAt9yAM7xjqLI8ujnazxeaAinhwwo/H1ucpD/RbSTMd1YSDZ64mx6la/FBFl9rdJ0
sNe5sMvuoGBFvgJZcC8tBMLhGXTIdN27dZ5tEIBVOGBtI35hVP4/BAtwNuAEaNoshLD3lxfiHwk2
epoTU1KC7Dlz0nf+e8YfLMBlRYfP+Jvv9EThDpUXHiW5H54jvONarsEe26lUIH3Eh527oXHhxAK3
sJlHwY0GR2rDSGNRXpWdrZtvrn7i3SYFBzAPoYIO93y02EPU8pOImRNjWkXsZF1Ue9oUwaOQafLf
z/NcimErpxOI+sdFK1K7rDbKCFmrkba3Q0DG4AqUWPWT3yKAtAJr4pulwjt1d77rEnHCUXap1j//
kKkX1rbjoKR1KvNAj/WdHsxzNFJS5M0jztqL1BqfgnF6DpW9LwxCl1WU7YsK427Zy191iJ9nRrWw
QznsQeho/haK1j0blMLQaeKbySVu54XlJGjn0xwerjszeKsK5Hod4yHy3pf2HyJshYxUQTmyMfqG
yMoAI5h4QRhNNUV50zmIXbGW7+2hu8hG+141JSST5jDhiOdQXr62VH3TGGfbysrvcTfSImuMc1rK
VAJhoi8Ku8zXJHoK0j3lXdRDFaMw3zNyuGvEeE5WDyJ9xGVvM7aETTiKw2D3mhtg/DVIsTUAdJ0N
jYVvBqQIWixUE4LQa5xWSCxLYVw73UPbyjO799EzmhnZ32V23dAYLNgwO7PmvNzusTzhswySFS7Q
D+gCH1XT3gStcyEMRcnoUSQBPQ7C8Azm2rs7N/M6JEu1VjTsRBkcjCI9qDyNnvKqunEWKYTVPfX4
pkmtpUmtqmfVlimuFHVQNLOsSN7NrA6rcMyhBFQDQcTWRy/rPYaKnRTRfm48nDim+eDJ6d6Y5UMr
ICSa7lpBO5C4we1Jg0bMbpss2kpashb8m9XoZk/NLB6Cfrri0V3X5nSFhR7aW7Y1sbsUhvMQaXTt
Xo4IOnGvnAL3SBIJTFiR/Rg25gUcEKyo+Yvh4+RIi488Ky5IH9jPLQcyiwlU4ztIRDJMlDiginw8
43hOipOZ/m5aBtZdcptHGAvK+cpxgp++m/xIMUQBGXsxWrKsHH3ljv5DJeC3mVH0KwYsYdGpMmUF
TrwV74PZXVD9/9QT1sICenJazrf5Iv1Sbcsc3PgR0LVbucCjWjd8HgSaU6nrO5Jjb7Xh/PSx2/mh
eVVztFv1RBmuExfOaZxaWN5dtc36Za5cXg+iXNsyQYLZj1cZGevM9u9KiFsMjZHHuViyU+M5iohd
n7LnZWkXw/irDYNt7iH0ccPrZvDOGe3T5/bXxKA9wrW80lG5dt0JGxpa7gpsjz8BRSEc3fYQc/r2
lWHEeoWFbwtRaTe1Alt0u88lpTxz3loU2EHVrqnrTY6QY7JwOM/ReZI3d07mX+tOXfGWIJSOz1ph
H/Is28yyuOLfeGDL8VaEyTFL7a+N0vkdZfOTZSDPy4qtyVrVReNN7QjM/fW2czD5j93L2NXbmJwG
RMHrvELm1CGh6IxfEDuLVR4210nVXVm8RshbvXXSxhvP6A6DGK+93DpUnbNFG8N7YfRvnorwGWXA
PJrbKZvWvhq2w1CdD0TTgUt80a5+nEKcvJwFELqC7XdGwSFT8aH4xgFN1V1DzBlj0R2M3DMEBVsQ
F09ZaVz7RvGMhv+ejA2MVGrX9Y5YRZl3NxgutDkTII934SceKMnqY1CMq2p7fEir8SLGsYVkFC+b
OEPlxc8h5NYI4Hu19jWYyidcFLdtNZwlAf2tET2LX97PHFOCsvrtGsyWlB28WhOskLo+L4v5h+FG
wLsSuCxViTijDXqXo1MA+pbVgkSf61DpDGIVXUEfj60NmYSxr/cQGQNaHey4WWYZTL4wYie6uxmG
+TUX+a+xE1dj1f1sy/5AecKpHdUlS6uL1N05l7GHFkBuLXK58zQ91+g9GTw8gNTYAWu514IOkgM/
bk3C5EPhJzettp+ssd8YOtx50mB4ilnJlH/CMMG3jbm8QBbZJUBMu4ot1NTepZ2Aba0KyCF9/+TG
i3QzmPg6BKrcmdOu7PY+c8lc92tRqKeWuU+s7Dt++0sw78OaPKt5xXiVbqywN2qa36reRehnRjTv
nNshBpZD4O9bjBA6zmq6AXND+o51KC2Cpj0bE3QoAV5EJt6upWMfoUV2rwYfDiu+v0QPTHjrjeVN
B4xpV6ZFX6evsovM0pyq/ZJIAg6wZYLeVRnRuWs1u8aHKhJE0b73sj2/4qZs7X09T3vBs9rQaLk1
OVyjUNflRmXjwU5sSMflhRM1j6krX/CmY/zGR+2F4rIfXGwzICxBDDDzpnRE+sOcOqqGvdvaCBPL
O8fSPGa0T4k8CLxLRUHwkqff+HkfUsRbSNzlvnR5hanIBtc40AvJNoGSF8WcvNm5ba/mzP8VRP3M
y2z+kUZ22Vv5hzdnFpbBfjehOpHERg1e/zIOHL8abZC+3f0m9ia/hCXHmAgxCOrNfa+Ha5AiN2k9
XcQSoFZfEyCYdvO7JUfUOh55aXQtLpIluRGQeYBLDKEY0rYJkUkWlgc8VCuG6r8gAP9UAGogaZzT
ptUrNUXngk2jq2PQMbMzbf1uYFbWz+auAVcDyvBsnNRll+TPBNrgF8keK6hLNN1IxkNMeOGmkF9A
Rl5l7vAckIWo4x54oI/nJYNBAAfYXXHuazdD5t8GU38DGHa5AzisZXMZmn+cKnsfCvOXU7XQIYDN
1KK5QAGIMcE9b1FsTr63tYalp1131y25hfRZobAkMyqczuHpl9MtgUR0mtEjKyZ8sYXxu3DdfoE6
vkaO85ROjIkFuxAzSaoY4zyZ4bkK4xx5EGCgGUGw0dzZ/oBMfdEkoNEkw/tcF+OtzVlpRfsSQZRx
bcuKXdL9aCUU0ry4ncje5C63bS3+zH1zMQ2LUiO9xRa0hz+L5rDYpuFT03s3Mov3boZS2aPhmMwF
LDYD+lnb7exAnxHkdO/E085uYGaR6zryzRit8wj5N107bnSV5+iK2+YmtYKbGp5OMvZrExNkmqXP
uvbuRlTVgSt3iQ9+RnU3k+tubQCgeFbO1YIHBt9Ac+PaR2HlafAm2t7h2IxXeKT+wKJ7T4f+UefT
JR3Im6qb6YRY7tqxwusyC9Z+gyZ/iN3daAePPoPfvIV3lTJyyID45cFN79CQQ+fBs5z5+ODXRegH
NHRCZVIGwblJ2M/Va2xXbwQtX5WeuMc9eRPU+YsZlxziphBXNbGhRvRkg200u4FOlg4x+Aw/XHif
WA/lUwf2x1fqh24nFAG09IKYKIxRBx2osuJh7pybyCL6t7Z3KEIW6CnrK03As7nD9WG1OJRa5i2F
m67LsNiqBtlPXq4FO3SeUiPi6jZSAFIE4Swyxk3foR5Bi419Pd1gs9wxK+R4aL7byfRH2jNvQZTd
K9UuJvDI5eccUA6U4yqKJfZbm8Kh3KWhhX5zPsghIA/PvCDgh0XY0L9VEtvrUZk3wEgRMaNMn7B1
tvwoRJqsGZv8gcr6OFTDOd3kdYFnbcrAFhBTArwJigyn0OuyopPUFc+FZRzapMGmK66WWhYhM6+t
P59DP95+fa45capheEcjwkS9Kn3nuAWSlSaHUeXuCx+cNjI8Nb6XjY3LaZKN8V0814nzqZK2IMwV
ZLtQ4uhqlSavo22hbgZB25jbofL0gDIlHn/EC4wJYy+7PR9oI8TOkZ7X/ecTKkM2ZsDukj5Kis3R
+biK3N5pAxDBrTSfosmmb+xijt11emz+fP1gT4RkcApm8EtM4xK2fpwrVwxN6PVQh/ez0gI+mn9T
tbLhm3XGjWvHcNgz0N6tFT1a+O9WfuvQxHbx/Xz9d/y7CcSfwXGVJhrxOQSLfz62NjXnWZn4Brwc
0EsLXmpBfMT9/McuSzhIBczpbw7n//6VPYIqfFfSXGNY4Szv3D9aHkwGWMqjKjw0ucUBIfXDoj9A
2St/OrpjAVJBTPVBJqF8FMBAy29+5BN3zEiavjZlNbkVx7mrNvyEaixMBOJz3qOt7TLvtkb2PRDM
9WaM5ED99wtinrIYuBP3ZFJQfb5fswzbKUFosx9Ad+I01NVHaZESvSrRSl9xYpp2X/+m//5oPYeZ
u+UuDSUbdcHnC/o+luSud31aYW7WbrNKG81GFoB3V7qDWvjN/S2djc/NWOKeaOj8XSMcYhI/Xw5Y
PKivZJKIVlpwcyQurXsJvDKcyB6uhvFW0nXg9ATuNBtR4X19s/9uKno0syQTSovPiU/q89WnqaJU
4HnsEzuXtxmi+wcDg803Vznx0riuzxSUiQ1ZD8fpbXM/l3k/Wv6+n2SB/LKJFK5ipRkFAk3LH0KN
a/2b5/rv9jN3RlKOK1kLTdJAP98Z0u7WntKYflkhy7vAMqqWMVaW3s0kweA7d+f+1gLyFn1z3RPf
J9cVyGEQxNCmO/o9J/zpskd2uZ8siOH+yDZYVUV4hYkP0z0wu7XB8eWQms30zVM+tSgSJgPHxGPD
JH/5aGmIiq6aQZ2jbZsYEOtLCiz67AvVcNNIciGUWc9rnY5yNfTffDSn7lrSnIT4xKLg+Uf9O1k0
DWNunvbkdmLeTH0YfKiJ8/CKvb9/880ShnMQG8yfPd+o85uvX+NTH5GULp8RvzZL7tFDtynHCUjn
m4WH2Nw2WB8e4jZlLhlk3ixXAGXlPh8t8JR6jOJ9kzfpj6//gr93ePQde5bJmMom1Me0j3ckusE+
YVBK7AtwuWKNOUQ80EBIpvVM26UHZNIiYXYBdkWrIFfi3Dah8oUG1lnMecyht4YFjzGrovbBGWxr
FxUU8mNlzq9gmGmoG6MGqVYr+yGf4/o+G/0EKgrMyV8pKE0sgVVGPCao2TMOTrCoGTj+5QzhuHX8
kfMilw7vMVT27w0jQkEouNEivSC7bG/MxrAn587B2eK75S5TPbCc0Q+rGbHolKsbK4yCVSM8b3H8
Y8LewTLOH8l37+iOVdmBoqQrt17vZDdmyySSsAnOXygM0JWvkgqPxjpNZeNd+qQQvQ/B0qmay9hH
FRyEzrgOCe455AnZO50C+paMKCotDgfrOE6HW/iLxjYpRb2bkkrcpmEn1pBEgHgUdn4ANF/8yLrK
PotLw30hWMXb0d3BvNC39pUm8AXGe2Vxpi2gDOzKmviVr3/9E8uoL0wySi0kILZ1vCuWEsVQjsiX
TLQBbhr5w3exqYZvcoz+DuaO3jHkHlItiZAMXo6TnCxj7iMoWuZ+QgGb7j0DtMYG6m44rwOd0v3w
p/h3qwNGELY9+nfC6/xunSdjkq/AyzZ/CgaazSr2SEbYafoH0AsYzTdbEcoc/G6wsNOUId5RLrmv
o+m01lZ3zqRonFfBe0aIrwcWccTDZBTznBBrE9FNg1Vkgq2fs+nebsbp2ligFDrS4W+7GoMPIJB0
EPHr+8jUunikH54QSbFaRnhvI9Gev8EUzxgBNUoV2vrVSF8uhTaGCINDIRKx+xR5CFQs1cF31Hb+
x9d9Ba87mfCHJe1EbCHMM2iFYdZOtEIJc7kG3GJn51yipcePU2sj4R7TLs9uk7r7wfwERoYC7Rjb
rrZeqeJoITvIdbYeEDMLXonSdwLLXr6ZLSfh4VS0ubUC0cbZxYD92tB8JBJBl96+zmMH2ai/IJEx
M1TV5uvX6+/KffTDS0ogsqVZW8llOtqm5YCLwohMMAnsKQ7ZHE+Nafc7jRMkMFbzXD2H1bAQdGjj
md5wV4onjSGUmR7EMExGyTqlIff89V91YldfRm+st1Qwitf+8w4LPM+qcxhf+z7o6F+UU2QWeL57
jlHOxAxl3bb1WHyzyZ340pTlEjtrLdu0OB4UEeeQhn2hnX3mxfqQ5fAzcCONdvLNSOpEFagcuNHc
IEUZyLvPNycthKt2N3sURj5WSwBwLEytfT6mjfrmOVqn7olRG9JZnienp6N927ETEbhpjZnLSOwH
x1h6Mnn62vPFvHm5jTUvTgErNV64TiSSnFh3tHydYju5LVMyy9OAmez+mzXtb4V09NIpRykbkaC5
VMJHe3oqQH5F6Iv3ZauwxQ2RU9wFtQbXZQzTDLcd78p0q80syi8Xn8lzZtCKvTQ9pGibtIMatia5
dgGY+u5iiwxbmZ+NhH3YF8nQzJeRI0rwCoCEr9rSgt3VVnQF+fbNanrpmqq/YIyeNWstiuojdPwc
uJUJJTEWGELLLojfipKh8prPwcnXfmoniq+PNvNlid+SZxhq9IRG7uXo/kvRXJHOVNn7qmqrP36S
ei9VYuU0XoNgfuwbyenCREmdr10vKhZiba2JXGlcJPMhw5XpqRK99UYYQ4JPm/mRRBpmIXeulgCW
b8qpv9/O8bN3EaMtj165iBc/v34qboKmjSt3X7WuzxM06u7SZF2f16R1wKYNDSsOr0dstR9kjWI3
z0y96HGsob3M2EpbzOrsFDsrn1Vw3nWxKC/MJDQW3s30YQVyNi5JPLX8FTwKb7rFGmrcanhbL1+v
ESffbUbmJNTzK1OhHd3IQHBSUujG3o8jZLKbLJJquuxHUHMrpxLTa0/oH4GlzZzuULnRoTYKglqp
ShJLX2uvywhjm3Hfnxl2rrKdiQXu4es/0V4Wz+NnzZzbd03hETF6vI7FrWlObZqypAy8Nz9zmk2A
9IOp0MBdopgeEw2Xj4aOVbjxFIFb7KhM4qClJ+e8zC6+83ygpVPl7bgdRh9ZxUC3FdR2nmfbqA1n
fIRNkl9oB/D9Khdu8Z2mGH3Sv25CsBFSfTqoiBzxV4j6j7YAYU9+5Waxw7lc9u6fEMEbYsiaQSWU
VuF+JO0yOwircRlCQfeBk+q0k0JGYiHCLfp6rM8jktf+gLzBfJ+QPlMB3kiRdpHlUe2zZDT2GbbK
q5gPEW0lldQSqTX5N23rBbTp5pGPCTlaK9eZ3ZREkw2h/KiTIfgwdd3/jgeLHvAUpMYPwypAgDit
AYvWq3wool2TYYiCS8KelheHvHMNjBoMKUam6DbMYlTS4qZxG1Keqsi8zUyz8nZm2sJqjsgbqld9
7zaEnQTm/NLPDuxRkXm7zJ8O1NbrtC1vrF5Dw6w70LHFhE/eW8LeMhQsADQW6iiUjeCdAtG9Kqp2
vJsbMX2gEiQJJUWySJNRZe92Y0HAi3DWdbuASJEnoDazt6ndyH0nr9QH+eWH5UzCjhjiLYQM81nn
UrsAUoic8ZtJuGt8A054xuu4ePE5BXZrqDLgBXDdGLh31cDvRI6O3zHUMirz2pMD6gQpTLDbRlX7
r8U44mcpnQ4wnitKXGdVLfRZldFqb+jZ6liTGeTgFOB/s29voP60j05lMZYnvgigU17r/EHHJtSR
DihjeFlDi6ZGLklNXuXZwlpyNVhBWI82Lq42bxAzyLI/y6xmii4MEWJNs/oxDNeZmICD5/Ro7HUk
s56Zig/9dxfj3tT8W7Dad2wF7SVu3BpclFNHPwEfWXesSc4PDH8gBr/+nv998MegwLLpcfZHveIu
Zcs/vgRNHNhopPW8HxVkosIBegNMoMTzA1x2GLe5FVnPbTC5+6+v++9dHGO7pD5fDv606JYj8j+u
mzn+3NWKzPaoTOonxhQ042g9JN/1HE8sqVyITq9LA87x/L9CsX9cSIEAzDQOiH3ox+7e6HDtuYBK
NpNT5beurkqORlVPpzc2KgCzUZk/tyUwPxiu4o/XjrrZqcHGSGhMpKR9/RBOLEMWDhEUorQhfIw5
nx+CQYgsLqpiRMzvl/6ll9Wc8Pre6J2txAXk/+cqTVikQVMZU6UtzefPl0vJ23ORTw57cqLmx2Ku
qt3o+aA3287+xrZx6uelq21xNFIm9eBRQdi5GOsM/Cj7dIgiWE+J1VKOJa5df/P+/ruVIlBM0rBS
vLucJ49q/WYkQi+UPEK2eCJghq6ato4s1ZMaG6s8GxBM34q0AW5RVlnpbL/+AU/dpnTYr6k5qLHl
UdGHvjw0zbyZ9hlCxnodtC3IbmGHozr7+kKn3hTpenTw+WYketvPP51EDMh+NnAhdFf5Ds6/NW7I
lJghPxmSEJGvL0c7k3/w8zYvLGThYLU4OqAmXv6gf3w21RRWSd2kM85PB4HCDJp905UJTsEEzC54
0ObVrWZ+2kB59e+q8RnX4xUaD2Udq5+oy0MgqYkbJ8RkOv24JU1TkvM6BC36EkOlV2yLY042nVdO
q7oxvBeOr807yUssu50r8q0s6fautBQ5mxiokrlS9k6aXduC8GvCB/RWg8GIfIwOtZ9OJLQORpgy
sE7JDZkz6fwiMNdcO4VZ/8mkSQzQVLtIHZQxrPK+Mdd5pupDFoY4uwPPqXY5wTCxHSe3dQOru1Qi
9zdzAFA5DYmXYDmcfoxT0R1cs26eJ/6SC7DOGKXnAeEZEvl4i2gGdEqiBYb+yn4W1aAvyNacAJCY
5npOWjoLmajnbaFNBLB8jnD1I/EUlrgiOD7EL23bwkl0uuxRFwSIuUSJ3FpNU4it70UwRqZJRRdE
ghg/orrXKMrLSZ/7Fix6YsZ7Z4Pssb10o8p/ZtcZLp3STW5JlAOez+NvdixBi7l9lhdBmjQ74fny
sivd9KMkfakdO/9GQmq8EDmbDw2GdD3JGraDm09nHWHNb7EfB1Ah2N1WBf9763PoilYtke+XHg55
ynv6GuuyyedD7+n2jiIhOaMG55ydpfNbkzTFpa4lUMQWud6qYCR9HRvSuvYptc6W92ltO/RFzaos
Fwdo5eQbMbTdVRhijA2KyvndeRFnKrREaGQSlT6U3gAC+OvX/9Tbv8wykJlTiXN8PlqYozSZI03Z
vR/GsX/OeBNAeRhNFW4az5nzHVI9q9vEcZMSkpNlyClb+Dnw/kq6KRR3OTlHWdFde03mvWYe70KU
g7OMGqmgbeqKPmc8BXwiKkxJkRNplkNHK3L53qUpL/gQxyEqvjohiTCe3OkXpqMcYLxNf2nrVASs
I0qYyQUzUjbN26/vXi37wNG3byN1x7pIowIj1tHdF4pGRKcia6/H2ab1BOueXhO/HQ3xkuEB/gVY
2z/I1qXeLdA3vxqIMHYo4TqTY54c1rY/WVdhPAOMDQegkud2MdvIaCZ215B/gkzjjhcE7FrW3WI+
7V+akmJ9nZnAfBxiki4GadY/LHN0g6swD4bmEFuNt8WdRkXaTcGMuimZFGYDeFfrTjoE0zSmVxJo
anX30rCZVBANkqNkbTP5GPv+XKytOiU8WtuDfYi9snmZq9J+zNRcYreOgvEwhVidNibJT9mF01v1
wjHu+nYTBZw6SRSyU6zGo+MYHFAwFSEDHJJsV8PVe8nigaWYdDANopkzgVqnytXPfI5gCfMkHse9
7peqoxM9IG0nNDCR6yK8b7wBsK1Nj31i5OoWH42FA3ltQgZ410A97W1c9YwJldv30WpyUdCs/QKB
nq+JFTMdj7a3NU2avFlSMK7ZduN3e8hFvGnGrn/3SlWdtxgJr4xCQtNsGLHr86XafWh9pLFoHCzM
srLvXBQona8uxRxBaR5HPe6+ea3+/Vahkl4mTKwy+GGczzsKzZoGbD+FWGvM4wqKtZlkZ83UlwxZ
YuhJcwKsPu7CFQFD9TfdGevEdubgBWDkwFZty+MqkDYpHe2qnfboAbqD7CdnW2TgYSZjVrt6Dvwr
4y8G0EvFLnCi8Sl3Cvfp6wdwwqaMTpzGN8oCFA40vj8/AdDtJpcvIDHAHdmYlV3vKsR7u7QkTXrO
9C9Lq/pNTqW/mcohPFNNITcamRIbjTNcfv3XnCj8+WN8bJ4Isn0O5Z//GIWghhiXiuSP1ph+uRLZ
SmjWzwYdDmpjkzZOPalvWvInqhgHN+/S/XT4DY6P3V2UxCLo5LSPM8rrDTwvloPJpK/imwkS0q/v
cFmmjpYxLO8cb5alnALxqDjrGXlzvHd53G0n7zLwOzurIcUuUii261a039S8JyaKnDA8B4kDr7j/
r1rUhNk1JOSU7ZOahQcq1KK3QabXOvK8r3NgaU14j4IZvuTsb0u3O6tps2++vutTz5ipivKQAFAq
HjvqNA5QwwSev/cSp7wBLkA6jTWS+BvW35lsTj1ggaJkUXNwnjCPzhOBWQlhlcBlwAwN5U6nolS3
EenG3p7Nv9BLVl78XYtseS+Pf1XkNgJnx+Li+9uf+kdh2oZ9G+ASnfe4ICfn4CJSOoRz1L0OhNK9
Dmi27hEl+AehMnEz20N9D8dH/OjNOb7NnGb4LRPV//r6mf8dyR//UYzNmcHgVVd02j9/TBCChOH0
iI/juSXzXQ051p+OduKrR4AcZzpVpTUN6ymNDlXqemTVygmaHfF/zm/OhpJIOqJKqKq6Js8OWMQs
D6WubaiNV1rlEnzpdPa54dewnCorBLZhWSlJEYZQORjzcOofwt6znlBLCRPCnNfeJVMzuxsmnrJa
AyqAovr1TZ983ZmvEdyo8KEAs/h806Hwqb2sGcW16fqXMXBfjMNYSt/rUch11Ov/4+w8mqNW2jb8
i1SlHLaTZQwGYwOHjYrwHuWsllr69d8lvo1HoxoVZ8PKRU+3OjzhDjU0YVyZChfXJQe39qHht3mB
El/u/5K1qwy0pDoLLpi0ExcH3ahbS8Sty+pjIYeF9BiTOuft1LxPo6Q/2TUSRs8Or+DGdba2/zln
3C9w2qiFzr/rzVZskbFL+b6T31EmPucx/BErwu8QHbNviqs3G1HpPI2bTUbNhL3PPG+aOVmuqX2S
mpxsV6iXHlbtQ9qqKaJF3hfacjOwC81ch3hsZwnkA+8v8kqiTS7IrcbFDWZgCfQBeO02GCpy7qgX
XjSvcw9laEZP6BQNh1KNrMeoxabVFOYW5mclyebFBCXCvwgVm4vP68VRqUUx6n2FNGr3GGjC/KkJ
rVL/wwyZIFbF6LIYQPKuP6eeGLYX9pXtN1n+u03QXTfy6CeSAAiF2QA9Twi84dwUJPZf4zE4PpTA
QMIAykCd5XpgBWkbPJpH2y+13vksSWNhjmf0mZPO/pRAJ3gnDTs+m0WUnKXhhhsvxlpcwgHmKDuE
Arwdi1AgGdEFx4LF9oX0hLILBmkcoalHDklejTNCB6osv8SBoUHYGL0YKXuBriyXF0ahRFUQHFCB
TM2N77EWtJmAxNnvNNbA7s0b4835KhIsOKbUsH0YScZFy5DPpbP9wZaG8l6vlWgPUngCiz2C2Rga
DcLV6GyszcprygeZ25oGohucu+ufYNlNxI/g04QT5ocAVIU/sCjoCBjR8f4BW7lNTM4WcAUebuxo
FtEh+mXu2MnYhrJYSSSnqD8rkIQ+oYGavhIr/4fiI7XXuQWiIktFTfB6agNshV63Ga8zEQNye6yD
8gx/sr5N643q1drUeB6pMnOAQX0sVnFMgtgirjR9dFATsj430mvStSxUdomHWBPkExh8p/vruXZt
eA5lQY2cxmPY6/kpkY62QKobfp2g67DTRCpfrKLoN+a2civj7uy5zAwsFy3w62G0nIfGkCbDOOpY
nXOyUFLIsH/uTfK7c0trwPiGLpqRHFUc5jGdd3Tvf/enurK+gHpdUgoQDxQJF9XBumM3Fr1Nebsb
GvhcnqVkuGtM2IMOwm7HpzrBsPT+mCsnYwYyEGFbyA5Qwr6ed1wFpNu1ZvpNJWZaSCCwCZhs++uA
oOXz/bHWivjEsxYNO88glF8uMpkICg2C5rqiKG2L1wtG9ftIjfH1kJT3sQLSAl39X95K90JCkPzy
gkIOAP2tavykuIbEs2hIbDx7zZZ2zWgX2pZsz59OyeJ5tgCbcIuTc4CGWGzyrpCzClVt+sgwO32B
LZ5How9+Tf6x7TwVM04lgpNqINmh44JpuPWhogFSI01X2GhyGmF7KBG9+8Yzb7e8PbFHo1qHM70T
Xd9YuBbqabrn2acQkI9ceygOOy4eepGGcqg5CcqhmlUL+WIaNV0qYVjhKbLSOt6XJP9YTwcaDU45
VEFxdlKBJUzdId6FcUuE5KEMFMzNhzbrXYR1MIWzfrco9X216d7riI/rujEbs2D0OPVxp50arESa
Q5+oBDvxVL7QJk+wuHV4YZBQ6TNjI2FdCUBmbQtwxmRZvNCLaEujc+bYlepw0LR3OpKeJ8+mOZOO
Am0UMQogS6hsBnm7EXatbj7ydcOeM2WyqsXz2Gb4IUI+cvDIrOhiuF2ImrQJ62dqbPh0YYP7yui6
ZzNJu0c0tfB2zYq5fq0BZpXBzzBzm3OXSffT/VOxcvNQR3CBQ4MWRqVqsSCysUhIvMAGRleUv4PY
sI8Nzqk7QfVt31dT6Jt5VcDyQgQ2D5st8Y+V+xX8qgWcHxgntaPFxYdke4nTXsL3QINJ7vpWuP+g
ewaP9P4018IAmu7goG2yWhWi/fVNk9tBJyRxk8+jG1+yQAMmG2XaZ0tnXV08rz4KN8WcJkm1PRQr
8wALdKvRs3LbsdBAtwAKgyZcvmCaETkedX3ddzsXR3Dy3WQ80/Y35AM6c2q+sedW1palJRIg4iWJ
9+YL/03kU4pQliS1mg+KCjMctWuU9yN3+1bMMW+RxZ0FnEFjBEq9KvO6HqcRKsS7KFP9jKuFBjte
Omggu0gEFnX5aUhazHb10d64zleeKxfsKzG2qqNVZ8+zfzM7XQIInHpl8lVqlA8i02qw5ggkZy0O
HxJvnv+wg8iYHIfbGcjYzUkJUHTqeAE1+qxhgJR/UTd+ppbmiVMP3hZ4KHgUEewp4hoPuNzBR+ui
aKMGeTtrHnZDnR8I8DPmDeq1g92ilAp+SK2TnmB7G6CHEUNuAvBYnhoXG7NeGY9MBv0hwjvuCFu/
XmUHhwzNKSe447nTfCtKrSP5rs0RpW8s3KhRi4376PaMsFUhU+kONzSEkMUDiO5Q3Lml0/iVXmb0
2OwETeYWYPM5a2T+95BDviWhK4kwmjmg6K+nZzghDK7K6vyy8ORLomTl69BZim8m1ni8fwPdvjyM
Y3MKCcvJgZcPgAQwYuSFJfxawbrugT6d5V3yKaHf3EeT2MHgkp+SUjd+RIh/bMSXt5+RCgvRpTUD
LPmai8+IRjNvfxx1fjZG0Bw751SUA3I9WmXi1+dMf13TmIeDicHtY5Llzz/nzdns8gCKM9bXvm3W
IS4zWHZzuePK5VVnpQcP8ZBZQNg3gsmVSZJca1AxoAlB7FtM0hAp7XrR1TT+DIHdjzS099kAi9nI
6GzYNk3h+590BSMM7ousYKa8EFF4yzsIHcc2jWUNUSrCXCxSskNYGD96nMP2uaH8i5jFV8o+zYPq
9SMO0jMJXGJlhFggCiTllJX7AsUpH6EUfUu85vb2p+0Op9Al36QgsXzw+gYTXDPoGr93hhC5eGLA
5pBYRVttXBFrq0D1FvQJKSewvKW6ZmE2daqnTupDuw/OVR7q4NNwwzGtJDqEE17ktOlxjtKm/DGS
hIdp3tKRRItxj8D4b4548mr38G2tAl/X+59oZU+Am2c38uTOlafFTrRsJD2SIszg53jJhfS4Pnex
4SQ4z6j60cqo7N0fcGXZ/zxJoKHgC9yUYfJ0RLxd12AKAIb/XyHj6NRhvPDz/igrYNWZ+DML//II
akhpXZ+wOM36tkr1DH89dNTjAJfW3WgEONxKOsmAIaJyMi+BjITxiPMIyoxKmWHVU1a2lZ51s3V/
SrRcUHcf/1HxInmq2yaeQLoYabVHeFqE2LU3Dq7rU5kGRwcVJO1Cw1L/+5uCjFO1dK4J7v0/e+vN
TQFUReLjXiV+YaImNY72q1qZ3sGh47Lv+81Q5TbaJcGFqkVcBF+Lisz1ss2kvMHRZeIrJczkulex
tbK1A1JdxSXP4/x9PuKx7ZhK+D3Dv/H+R1vJARh9DnKZKJtjCZ2yor7K86LGbyBRBnEIxqZAVd6D
FPQ81FkefOimisIczbqxeHZkULkfWwsb+ecxLzr1ZGFR/NniEQQc3zoKNWl3rPqN93dthSB9UqEl
S+GTLPIBDxlNDxe61E/m8HSPJB+KQAE2wdoOQRqrO9UawAasLBLnp4uHXvciyfusjWLmvH2vQ0oX
MCGpEphMSNzLkDLsLKQlAjPxXZd8DVXW3qmf+6YVX8te6PbGJlwZjbeKtqoGC5Xy2SI303qzF4bb
RxAcpPqjD7vw39CUOJQFxuH+Fri9HaAbACO0ObuErOZiJHjv6hCheuo7dLJhLenIcJw6twidjUv5
NiaflYZpUlO04jMuax2WmhZTp3bKJQ/yrjr3YC8q3EUBze5Tuy5/Kr2O6fykm1awcQHebiA0Oiwq
jw7xjsMeuj5itRaraMHryqXK6kruhGqBMcMae1dMsn5RRYKhrza7Mrh6/p3yIa4x99d4beqUwefL
xOZAG/r1D8DowcyGcUD+a+xweQkalZ5XUA6PymztZHklMrIUizemPT8k1zsWqi0NBpNmOEC4JdzF
7KPCw4gQ0Y5RK8Wh6Ab9pIvW/mXRvHJCA0TW/WmuDTjLkKJLx0vjuItpkhRFSuwpoe8ZQIfwHDcQ
RxchKsPnGshLRuhMermxf9fWFmFQNpZHtUC/KaZPteWB9kX+wy2sB0QCYjTUhPu5CMZ/gJblH11z
8y5YSd3nKc4QIioRVJkXV5IydlltprNOD7aFvtRS7LwSlboTnPlDUekSoRjUfN0pr18ThCkOFq/a
r79ebZrTBM8oDhDYuvPBfvNO8f8nbkK07leK4QzU0vT0g1dryknph/xIvWrrYbxNF8im5wCOYix4
F2dxjHpN1IC6q9iPwgL78Lgx9zlyqPtqHOpdquIuW4QlFrjNYGyE0be34ZzHz4NSIuMHLNL5xBsD
o8/M0FesIr6Uo5K8q4DFHyMxTef7q7o2SZ5BrnqqPyS28x5/s6oxiMkGXGHo60km3oOM4j3E6Nl9
buOoqI5m2tlgFse8f1SzAOW9+6OvbGYQJIAbLO5JdB4Xo/eDV6tO2jF6qn7oo8F9Z+SB85hGUjml
qbD91EGZ6P6YKzEAXLqZvsfDRnS+7A/mgCravM8jlGdV65LQG8xMp0TGGd52pXY4aCP0AQfZwivT
VLIfyAZ+bQaBrZZotHdmXLSHCsuB/7AUlMUpFdFd4YQtlsLIQXDpg8NzMbT426pu9j+QtCkgUSV8
htasXnL+3Rh07WBrvBSzTosDH21ZD8sHnGaFWeCWE6LKJMhcOdhKeqZqrJ4ah9pOnWFnDuQeIjtR
8F6WRboRaaxtQR7jP0YaIL+XLzIaYtYALIHnyskmnyJP/hIXGctdoB0gq3g6jb0l92ih29nGXlg7
aFymLr2E+ayZyxvcwktbl1noj60HHk9xuqdeYNpD67Q43d928/dbvE7kPnT7qT2rNlna9UFr0QAr
iIjnKzQZL2UKqqGyQK6JbhB47oRbyefaqgLan7cUIcRN8unA941LE4FJeNLlA5KHoDlbYzxrBYjX
1CvbQ2ZE0TkZkA66P1Nz7VSziU1efu5/cFTXU82VKIfLz9BSkdoTzXADSa44kN2x7LhrSC0gF+8k
Hm9wbVysYfOyHl9yLdewcJmCSPeVOCw/1XHi/gKgm5g7G7z2ryAZuuc2igAkGcCFPikqpGQo9R9J
N6az3YrDaI8DHm6O0B+72vvqEqH/G5saXcPWCXrMe5O8LJHDjJ13Re8W+YfUAX5wCTK7GOB7StPZ
VwWuDD7lqqxCHxHO0a43cV3BGn4Y8YoIgKgfm7a1pz3IyKB454SIXTxWKBS3OxoHgTyAoY/1V+rX
ttx4FtZOK3kBpU/qgYjiLlU2LPA4hjfVoR9RSIIiiIfeXszueK3tSjCgIuu/5937SW2Oonu1J613
N3bxyoHRGf6PyMfcxJtDzzfPRQnGwODl42Uya3Kg0a0e8WbvHhO67xsv08qBAV5I9kESQkd0CfXk
QkzbEqaUD1RXPAeM+qgqufO/zNHDFwEZd6uKsja3uVQGMAdND6CR13PDeCAfGi/JqQWNmI1SU0Px
GeNHylc4pJf/3j8lf9AYiwuB6xS0EThKcr0ltUZvPK7eqcv83CKcO4Km7VKwxIYo9i2XJB4MVtUr
pw5Znl9uWjoq3ZJJ1c+OLnBdBwXrfUwRb0zoGOqtsq+bpKlwYlMlh90JzMc+sYYHQw3GX+itWV+s
0sBLzEGQrT4Vkc036+I6mY73Z7WyhgZEWzhJ/Esit9gfQ0izTOntDEkSI3nKqT3GSJI2Y7DrRGk9
//1gtHFUOKykyWBurz8YzhD1WMYi8w1hq08oNbooEWfF2a28amNeKxU2mEE0520PJR9qx4uXospb
3c0LNfMnjZxij94PzhGWKuxLGbbih9E5evMg00wXz3U+ua9ePU3OoZOEOKe8rcwXq6onjIaTZnD3
ow0TZEcsWzkb5/NPDXu5q/Q5oCLvg6P/525+c0BxzM0wOad4oEAxwDxFSUZg8QB92oPamNB6C4KA
JzOupE4j2lJeHFELGKSjbj4NUaoijZI2OG33pt79deOX0rcGeBseEmpay2chdsjxk3RKfVto57Iw
jGMFX3AfZwhTV1qPfkJYy5/YFW58u5WX0JjhDYTUs3LaMnGI0lYWViypB8JwxcjJwjN4SIpxltdE
NiaG3NNMlTy1qDZe7u/QtRt7lhMHWajO1c9lvYmDiXj4oKb+EFWxvMBiLsoHXRWZ2Mki8LAHzDP3
W5dbc7+XXFN7tisnctg+Lgn6/R+zdjaJs2BRQgdDQ21epzdbA0kAm5IR+qhhJxp9V7cqWpJ2241n
h4LWVrNlJQiglEP1FaU6F0eE+de8GQ2lBuHGTpL5bV+1DwCF9EM/jsnFyWb7eQHssPXEFuVldb3n
Jo8OnBMQh7aYY4ipnw5FmBe87n55oR0cYRNM8BYhs1gGHBgcqJ2DggTzO5tFuExGI7/eX+a17UZl
mNoLeoQmvcrric8JjCSG56YItGYv8jg9Ow6GS0Znf7cpMR6t0KgRNx3zjfBgbcVnpzIk+bh64Yde
D9yjjoCoeJP5geKIE2IK4Q8p3OiEK4N3gE1KE29207w/2z8ZwuLCQeSASA+HAFBE7vyMv/nOLq7i
fQ0z2rfdeHLP+Lj2vkblljJhZXzqB0hS+8ppwv4YmbXQ9xiviifXzM2vY6liQG3jp+rt7VCNLgGv
Peo6Wozue8uVjudo1buxb4PSqA5KVNRbdhYr34qYm/uIljlJ17KXG0MDn7rOyP0mDKwTqrewvpTE
FA9FIC3MbHIDP8e2ij4Ibdy6llbiG8DGVHAsonT6govPZUxATGKnhuTeIFy8L2KYZ6dMhclyxAw4
/zdMM3Q6738td+UOAFc2A904HajfLZ6xMjbcCAWu3Fd0K/1dxp7J4VBa97ms6+lCGTjEyBJMBng8
94XCb4CxUdHW/wblGJ7Q04BNVJgazpQ5zqQHEFoh6tFtac+Cz9iLx+WoPdBqMB4xnKuey1YYOCjX
zRfKj8UXFwjIc63K7lkbgvo114Ppq94lpp9GxMohTnf6zkTQ7BLUYXfQMAk7WhgjJzun07KT2U3W
BxkFxi+9bR34aDW6q1OSkx6ArIfAltfaU9GV44/IaqtmlygK+QXUGPEvAnhavOum3n2cAPo9AcHQ
7Fmx0tulTeOJy1iSkO8qJ3d6tAwK6DpZXgLPirRmxKQ3QzQAuolqvcZ50j7zy+R3DJPxZe0r/A3o
zzvqpTa68FGGhXmphqB81JGEw843l+hLj9Exzcr4PFSiJKGPxIeGVORcWIbzUPReiKUXKm3PlWt0
72xZYecXWq1xmbG+X1W9xdkjqZXgMW+b5mOcdEO9ETWs7go2BPKPhL83vWkY1rKVqp37njeGZDlg
7J4D0broMCN7tUX1XrmnZpAlZQcAK3Md/vrGyD0ziqeCPWhVCMKVoOQQ4+3r3RTLQ4SCB1i7Ut/Y
+HMouLylILeYtGFn3tayMc3MbYTo0gT9+8FpAT5LswILlwW/bR0/DRyko7w8mthilPu+6Uu8541C
3wKwrMX8NvQGDzTQHI0s6122EttuLq0YX4JUR6NqlP2lmjm0O+HR/kO5v5cfNRTJwFoUiV1/SIoi
tL54aS8Dmk9Dab33GtP8mA+6Fuw1YLDBWcOUOUIMo+reB1EHdkqLJlvfZ1xjMKxzSrR+B9YeO3ND
UaxdVzpbBZwV2owHposK6YzxRgZxUdvQptLuIJAQdJZehzNrYuBcBVHHQMbc6MfvRqDIwJ+wZhPY
6TZhhFBGG2V4nBsUVWO02NxjwRWrPJeIyPf7ZHIGpNXsNnzIgN+lZ1RZ8abPM9bviXqh63ehNSF7
nEvoxp2GbMqhLtPqVzcXwGNdKL95crHrpeUcFjth5fFW5XLl9p7rRXR2yAaY++KVj1qlh5FqpqCS
jR4XCZRaPrVpao17mo8ZxrZF2ouNt3ZlE88+MeRWpKiE6fMxfvPUkiOXA6XcxO+xUTmEXRv4HR6E
e1MFa5EOefpQBmV6yAbNpaKEhNbu/uuxcnABmUHgmEd3IX9ej5+EUPI1k9ZtEekpyjIOwkXuJCZU
YThbBTZhE44M8dz+3igprc6cENr0qOUQTs+/7M3MI3eivoI6nt+2XYqdRBads6iF4ok21Ee233iE
+BDuWzTtHC80nu/Pe36JF5cH9HGMyng3afO4iwurdKiU2V5JQ5YL42GwFetcIx24ScRa21NUzeiD
Uschmlp8X0QWWq0LotTPMTr8jJ7gCCA1mQ712ALcDSvjkFqQjLFBhIk2RSqmotlnSdJwELk+Im9Q
YR5RyuQ0q53slcQyN5iRK+ES99YctIChxIN4sRBeqIxKpYwJNUUFZ864hefM263v7BzH6kyzEU+i
Y/IDTnq9kTyuPFGzWhXQAe6Xubt5vQMCr2ot2SV8AwTps1PqpTI/IEbUpufaJNK9/8VXXHj50oBW
9JlQAZppUcJ08qkERsBwpV7bHCm7JZnWhqwNdkaj83YgJRpnO9UOjWHnRBPKAS6wM2qAkaWfi6h7
VZuu7ADyFl6zJzJukx2ip4l6DOppMN+bbpZ+TCt91PALqKYUWYo+yJAPbe0n3LZyurYonFHVtJvp
P9Ro0KjhAM9y5bOs5vVSOtokFKXsUt8b1eDUD3oQHCNsUVosI3Bf/g97hrSW/QzKmFbw4ujmcO5h
HXmpX2F8ap6yrk8FYm0WzqkTyszTE1IviG+UFKzrVx25qS2/yJXTS0Y4g+5mUy+u6+vpuorXaipy
eL5rSuzLdV2x0Mh31WDLA3PldLgq1SiPPN0jpl8MlKMD4EZzJoQAeXzGSHkYIcfIpH4fOPAB/HJo
C3FCP7KNHwn9jY3beeWEUJYFlUqRgyR3ieMZZIjQWtThOdUVHn7sRuZX2ZQCOYjj4/3joa28BDRh
Z5KZxpBku9drGoeqQPKesfq+DBzMUWxUh4lTC7k30EgoHybLiTAKL+vmDL1DkQfYSCUGSxV6mbuh
4WEHeifwRZ0sM3hw9cj+nUi3xXhVw6JxP0TTYP1z/0eviMWRkCPySszJ9+FkX//oVgxiAt8f+6gZ
TnyOpsJXq03nJFO9NOqXUZ+6r8ieheFDp8aC1VOb+hSmVW/uu1bLP2l0wZMDbInG/WCGVeg9JFEx
5pdA70AjK0monWmXBskxtTrT23tJZg3nmr93vhmQdxGqx5OwKamXX+5Pbe3TU0VGHHcWpycJX8xs
xFK3iAziLzubHjopPb8RevYpaKxg4zivDcUG5zhxgVA0WCwi763K3EAaoiHkaTuTRpmyV7whUyEW
qr16uD+zlTOFtBi0BEacU4XlzOJhaA28snlxOvHUmI16bkVjv9Rj/iEiFrmgfCkvuVNNG6dpZYfP
xSsqqHPxinb89ZJ2jTOaBgQ+36u9D00hukNKNfs4ltCOpK1lly6Ufy90AP8MljhfEMAkyi3XY5o9
9IRYq6WfDHn/Tm/c8QisUnlvDsjW2KPYes5XviXK4bQ6YN/T8VgyP3I7ykfTSgc/kUHtJ65un2VS
yYOdZ+bGd7yVm5xr9LDrCN9mJZ4/hYk3EZwRDmakta709To3/yUT0R6aooufKyMbwj3+uvF3s8rj
D1kaDA9alWovbRO2ySGz+sRB4XgMP8dqSViT2DL0E+ygYjSZa/Od0wZDdJzS2nnFxag39k0Wiy1V
2Nu6InH33BlyqeJSPF3WTtWiaNVO5KOPZJLyyaTcj2Lr8FzruAaE6WCckZwpLkoB8aENNefY69hA
3z8KNzty/glc73P6SoNq2S8SyFo1btsggxEGmPxV/Weh4Xmh4nR49hLTeaCE/7dBF0Ny8njKeL15
wxeHXXHQWK5rtEXMCu5RFiX5PkMg69Lr8V8TdOehHMLKmccKjmtx3hJSRL3yNCzOER/7oFV9e5RG
p5/ZMlsIwJswmzo8exmbBM6YgWro9THz3MGsELVt/VCSsqqVY71IEHrlbgRxdZRqoG4s48qAM7oW
t1z6RzpF8esBVacp6jhoBAhbfS4+BX20t4RrDyecVMRTEZtl+7fXNEC4ufAOjRR0Gs2g6yG7Goxc
pZnC172AKESQCoRZNlz6NA02crOb+IqhkLidAXD2LOS8CJVTMv+wHlPhj6lNISKdPIM6ZiknZ0Nl
cW0ZAUVxHdNHAY22GKjMDJA4sRS+obh8J0NUP8zKSL7ItkkufVI2n+8fuNXxAGDBLwAmCmPkeg2R
g8orR+WzTVponJJk0p+bCverwLCe+Ylb0oC35xsK3oz5IukAN7lcR0s6ds/OFX6QufI9LnHmoWsN
ZG5QPLoQNsfHsqCwuXGr3H49RqVnMGfWtLyXILdc4G9ZjSqT9PSCElOTXmQmx4/3l/JWYwT2NpRx
Okwelxc91Ou1DJop92KKnOCuo+opUSt5nmYkrJ2m8UkxXLlL29w4mkMb0B2diflSdXaJaW2FrjeV
hPmHUKWYP6qBoP8ij8x1Lxeo9kD/5+/OA3/3oTSnb6qrlO0uK+mJ72AhgpApK8TdHWvc5Bcz06ti
AhUU2Cpsp5kDiW/J9Uqo3hgjdDA777q9/VsGoU1AjFz08f6Kr3xXE04eDwaaC47+J8F9895aVhs1
pOcFnnLlWB7QsaE0U/b1uDXQbcd5npDDYPOzSBixmFAWouFniKmgrVtkxjFSzEQ/NvRSH4MqFBeA
63F2lqqF9cVYtwmsBjvWyks05eaA99nkFSfdUDJcGt2g29KeuIkf+XGkuKREKK1Qhl/8OHA6mjRz
t/BLN5/C01APaQV5vO8Smhe0SfeVK5xvZRjpJN/ou+lf7n+GmxAL0X5Aq1yQvN20eebP9OYzuO5k
dJAaSl+OlnawAq3dwUoKP0Sck9PfDzUnue7ceoTRv5hqXTBPgbGR36Vhcp7qovmmVoryUBlBuTHU
2jdHph1AMD+TTuvyanTKsteSKW/8Bv+PJ9nX8WzUXBw1W8nPSOHH5zqxFaTAndh3zC490+mYjlmn
eVTX4+gZcIjcKI7e3tbED3OEBNEWKPYSXyeDVuRKMzUUZEX+GpVyOFagITDS65B7L8ctd4qV8VC/
oyY582bcmxutqniE6rir/LhG9LpFQuvQlbF81JuyftaDcDzf/7zz51vcG7CaoEhyacwmcIvXCPkB
OSpDX/iaGnpnbArqnZcYr0aY2EfCsR+KLIOX+0OubN5ZFUzXKRahpbMM/7oknCVss9JHTNy+xEXd
PXihbu0sRRGv94daCbA1ynszsIzJMdx8b785KGZtTpYWNyVY+uhLbqn9s1ni8KCOqvnB6KEuDiME
an6u8d5C8BihuX7cmO7K0+DMlnZ/UAtYk81f/M1PoGUT2fgZZ35pyPFbV5fxx6jAawQaZbKnPdq8
txSv3rWJXXwLSjX/ubEE8xu4/MKoLKOPwbEyUAi+Ht+scecaUbn2UxmkGL1howkbpqL8G2hyp2NL
+uSl0/TU5ZnTgXRSmkOKSfwrRjPFx9BF8XYjNlj7/s4cJIOOJTpYUoBwZ0qVuGNBaNd7J+ybMtTp
q3z6ZHCwNyqufxLqxey5uQywdx44Kwp117NPaK+OtcoGkIpRfpG2+DnqIxJosq53VoaLtaVhA+pp
uYU0qWM+d8mk0TQvjL3XDPZfomcpEVH/JTkGaEfdEiDL9a8xi7zXlTGwLkKVWLeVduWHdg4yb0QX
N+f5OGImYJxaa9K2Vn25EvPYPBccdhqWoJL1xdgFCGsd6r5zQQbNVHCONxHwtZoel5sqbBAEE15b
9wdk29RyJ8Ok7xGR87ST7LkXorj5gB5s+v3+5lzcdlQl5vSM254q03zhLc5GWuoA5ida81OYVcOu
GQv3FY6HmOhLaLPbTtPn/9wfcrH7/gxJE4TLB9qJqS7hLNLKsjFvJuMCMFL9YYWpAlFP4IWFD8VG
gra4W/9/qFlhcn6oAbPMP+XNyR8jKTHNbIzLhFj0SXp1ik1TaJ8KL3yO6mg4tYmUf3efMybWRqCw
YCrND9fyvbJqtMAkbguXRK+rR7czmpdCsfWXpCgVYJqi+RzE46RsHOnlPftnWPpncMPgZ4MRXEwV
H3CB3pc1XdrM1t4NLR5Y+1iljHEgj8Smzy5z7MstriELBobWfxzRpo4/KgH+8n/7fefQjHxYhfNH
Q3O+Dt8suuEUeWaVCr+Eu/B/o8y8r7HSZF/zMe7+jl34Z9Jvh1pEYXYRIkslIvUyIGR4ahDThWyi
2ZfKQ+VyY4VvTwodUsBQ3Jg0yrg/rqeVd7ixZiZgGjikJih322i/uiWhrrDK6R9UjoIt686VES2S
CSp5pFbEmfPufrOQmDRVWhObwHc0rzyEcijPgSOUT/Qq+otA/njrhloE1SwnWMpZfmOOR24JqrwY
mRRW1l/COCzqs6UMjKslDkBp6uHqv1DeaXS0SDwlhHujveUFcTthilKUGui7U1ABfXY9YdE2qMV0
urjMGvHFqa8g+gHjjF8jtTfMY6w6WN/d36zzDnnzOv2Z8h/hOI3vihbZYgfpTWKMlt32QJO89icZ
T/FBN9TqdH+UlYXVsV8lpoR3NiM1rycGynvyeihXFwcV4Xqfum3p65U9ney2FA9Sn/KDM7bmA/rr
4UYV5/YKhOmLKiO5MdRsMtProUmAHC2LdOzndFl/aVtB6dWtkvPoBc13x4zLH2GlDK/35/unor1Y
VpDSKELSSqCx7C5GrQJcYF0RgeSwhg5Fcb3ov6nEGeMu6HvxmBInfvUCq38FkaB/NVBWV/e1qL1v
HWjiYYehuPEQVfnJ6LA73BV40Sg7eC+1u1G/WISG8+eHzwqnlHAYAMCyiUljPVSzoRkuw6jIF9cF
5FJIx2p3wC3VYxLm9VPoxsO+UlR3Z7SZt0GRWhkfjdy5942tNgu2KH0lgeizTJb9RRoVDQhKGDl8
03CcHke3KSLMCFxb7kLwRMKvcZ01D6KrkEi+/7nm7bf4WjR8aPjBTUf1Wl18rXyoZFrZjrhURuTh
2hs5Dqbpio7QvRL0ub0x3NqkKWFSnCIaRKp0MVxlIyYSj9DSXKnWzxByvKc+SKl4V47+IeWCOgyF
DWoPcMi7Bq/Djffp5jCiQcs84XBTkkZcYzF8o2MalPMkn02ZVX6uTjyLU1geAMpFH5GEk78st3QR
D8u37Im926F5mudKJxUIUtml4nWQ2kMres+7KGagNhclD8cS1HabxB/tyC2r76EzKsoRxROt+Z0Z
evtRIbZ+N1gh6JiodPCgM2SbXQTMOv3itc0sjR9h/vTOs+pW/cQf6GdlMvPmQeRpY1S7WE+s7mc2
KkFxUCEyox6FQspuDDLHb23gJahQGDa+0HEGOlHvk/Fr6cG/UkfxWypWlR7MKpUgN6Ma1w7yO2gY
ra1W/4Bi03/T4cNhTgdDMe0xHgM0YilhddQwEIXpWLj9sW4nRznEQDKHw9RGaG/X2U6SKTwhN2k/
lK3rK3l8mApP7JLgPbLd1U40+YnM5AV9rWNVTQ9W8j0DiQVJEtgzbpvapZxQiMeyxGrcc1n3ojoO
Dmo4h4lKT/WuN8EeH3Ig8z+HPvA+OehC/GhjU/9WoDT9EgKx+d0VWDVxrLHmOrQ2yoxU0qOvGXiO
6FQEvZntoZDVBOkkNvoeDMNMIUPF+r1aTHH42DaFBaI5dOryorRps5eDW4Ng02EZmaaoP0+tzHEW
dA0aV8Cf0idXD9vxdQ5H34eoCWX7KjXGrSjw5iBTEgTFxZ3GvoZOPZ+8NxFDU6JrHeZdcLEsF9QU
hmmXxG0x2wU5vFG0XxmK5+T/ODuPJTmRdg1fERF4swWqimqnbkktMxtCFk/i3dWfB52Nmiaa0L8Y
LUYzkZVJms+8Bj1LmtOI4v9pyv81VB5VAkJDbAd4XiSnsmyUd2S32jWCT37wer4KC9b+og7Bg/q5
xmOynqq/hlKwfoiTUbeDPFeldzROJzeR7eHGaZ3WszNN/df7ifFWgWGSdeZH5eDleFUetdYgxRZ4
XyP5OPQieYhjI35sihBASzQ30YNuJtolWyzxyRiW8gi9/urN5gewrBQ3aUvyPTefMVzAmGSlYQVm
jdvEFSR+vZyxts1/YfyR/O4NNcovdRIvR0ySvZXmggIeRbjAq7RZaQSIlATwtBXgvzkGEv5fl9Ls
1DOqJep5tO30+9sPz+54a7UNbAuv77ZjN7cN8lwNm0im93K2uqRHIxtERZYauS860z64+vc27SpR
aRKJwdsxN1/W0RpUihbZCnjbrAdRhohC0pj2lFxffr49td2hVlgydS9KT9s6fZoTOwygp4J2UOVV
lqP2kAiOL7AnzODtofa2C+8J5YwVZUA083K/xnlXk5zYdpAYVTvS3IghWusTHY7E7IznZux0CLVR
aB21CHY+H71WKmp8ufU93QTPQg+lYVCEFOgDhkdlWXb3qOlHz+pscDoLafD+eaKrrjqvDF1JE/zI
y4nCo6BeKSEEIuuZeoqiIb0VmCW+1zCKOYdtmH3Sc1Mc7JnXZRuKI2BTEZziLIKmWL/0X9dPBGML
zwZsPZWxx8hLAq37IcR17yFt8/q/DCDYT02g4eSabddEpwx1ewSWRBGbroxteHxuu2o8kijZ2V5U
kUiwV+Gt1yxwNCSozZtyGERlkn82Ma3xczEYn3obBdm3V/1VuMb8gcuAsV+LRVDcX85fkZfJWv2O
rvW0TDgogQVTraa5a2CH+B0J6hkf7uIkyW3jRyFF+beH34mZeNQIFIFGcG63w1t62i1qokvBPGfF
h24adZ/FDTG2rcv2ebG07iYFlIaQ0mGxcOdgMTQ8PxCePAnbhyDXcqTAMkkKyqjQ/HRIstNIm/Fr
3xmwY8yquWRZFT2/Pd8/VLYX0TjrDS6KtJ/w6TUZXNZCUvsGfnQK1VM9KWqFNdLMO0UikM7abQ6b
s1l9wjuAKd24jF4dqVCMxn4e/4vDPLHPDh73CRJESYnb8sDfuk2lQ0YgoeF/jURvp+48DHn8r9XE
9acDhVg7J6vw42arhEvd26NhSEGMnu1NOxfG2QQ+h0YSEW65FP3lYK3Wq+3vtaIHR7qy3nmAQJFq
2zxYCO7LPc1gKSDvfsRfxPTFoNrPVZKM9076MBMYpxm6yt07vdcObqM/piGvBl9dXIjlwedt2yjp
SHALu0sieQv18jSkVV+dW70zPpNw2h1eG8oQnXXagj+cPLGcABC4sjzrMm7wpxFS7GNLnGpaZW/T
NEbhCMMG6KwucKqlvsAJUewbBCuN0TXLRYxEv/jXnrS5JiXsY2P8DSFgVE7ohenfS3Uy7fPUDPlR
UWZ7CNYlJg6ifAEOhJbr5tJNKRzajeDXt0kULxidhLZ+P5U6HgSjiCizYZttf6Y1LqlHX3fNfrcL
TOMHYBSS4nT+NtmxQwaMnbPmBENXzKGXtVb+FXV/7A7FbCfPvdZLJv0SZSSSd0YoxmoBgy0ZhxkP
XjU9yNW3r926EBgjAVJXV1SMvPk1ce701ZJOTmDjopy5VYVnWC8y5zLafeb2Zmb9G9bH/jMgHZO1
UYPUxzYt75Spqgw5doK5z5330aI0v5J2We4w4poPDu72OVmHMk1CTRjwIHD+JK5/vXHL6p2XNnUY
VDBjSDXzRW/xSx60X5aUhEdX+u5oCDGAK0JSgHm+fFHqKFw6lIfCwKqi5Q4PtuVp6PT6vJjLka7F
3u7lfKJGDhMMhssm2Q8VnKxqaQyDZcLDp9MNcT/EdXYq56qlGt5Jbtx3+UHbYW9+dJlWRhg8Inq6
L+eXJ1IWd8MSBmOPCTHOjhwOr4yd7lEkWX8QaG5lj/5sEw4nLwWGiDDS1ZejlQbsBR1lx0Bd0t5y
Z3vOTW8cWueT3A6afE5JYb904dSUbpOu6JtJaot3VMirFfXXpNa5TwEVIyCg1SZPu6RXB2X6VyHU
ur3+XB5E3lwj22C40cIcdefGCeq05jFaIvnrjBHXSVZa3Y/yRIB9pAqQjzJNi6al0DCZ8bu2LJRr
R73wdPBqrB99e69QVDcA74Hce4VJ5KqcYxr5TjCOZXpqrC68LL2p4IeKhbQ6qOFVz5rJkzO6k06e
zedBEoonuvl3iwKdH4qlOQA57O2Y9WJhg8KepAr/8htqsegbbPUcMFr2gIpfmM06BtZyDeK0XcLx
/PYK7A6H7cYq4sc/+vr3fx13MZgTqn2DEwCRwtuNmv8VEXdxlePa+F8Wm/h55a9T7yOLfzkWagGp
nC19GCSIygye0DCt9UarD99FFuKMOJiq02cjqbX6FMVD8hHzVicCcqFrA8ViJZJPSlUWlpcYdWQc
rMOrrtm6MflZ3K1wNiHwba4Hp7HoROohZ4dHqPJH0LeRT7w/fkLXODHdOU+ML51Szu8V6lWzO4t0
WWBFWYVysE47nwQGK8Zh3FO8tducn85wo2kZzeFQCeFJVOV8aVV0UsMKwMvbX3/nISOMR0qE/AFI
wisMaarzkpmRFWhIt3hhnY+eM6T9jdVZvasgRXOwyrtT+2u8TTlDR7+lLvrQDHoCFZXFvVsMdTqH
tKCe/n1mZCn4j0DxonWw2WtWoWfmhONCAMLTvnEWtJTaMdU/o9Y5B0MVH9Hut3ip9e5dSaIkSKzk
azpZgypzKUWRGXRKZ5Yu/6lWuHSF0/Q8RIrW+Oj8YYAkW49dGanDrULbxYBbafGmqpMGdA8ul/Qd
QEL66e2l2Hn41vbrGoT/UeDbhG1OMkzVYhZmUOAy8jyFPf71A57192VVOPcr2uysYity1ErY21tr
R4U6HVJoLM7L007aItUIGTFsahgPCzQ1V02a4V0S4vA9GqPpvz3Nnb21FgaZ6Hq1ULh6OZ7cJgnS
R40dpLAs3uXoMdzYUjlT85Wtg1dsmwfzrSl2EB9RF6M9uqUO0hNF03W0OTaLGkuoG+t15zZh1nw0
RAYB2pk143cbm1HumjalUDeLoyk5iIn35gvgHPlPdB1JEzcXlgp2JzKilIpZEhnwoK1I+k1Tv7Fc
fUBSw317dddNsnkoAWoQWoCp5+7eRk95aqVzDyo7iJy8eVahwd21GNUclJL3bmFOxir1DjQHmuwm
XpJy3R7sHHKzIRUp8KCRYRp0jGph4qczOJDPGsvwa6S1g9ix6FbUGFG/PdW9MAo+EC1g8klENLbI
oDyd7HGmoRDA4GsBvXZm9qsJ07x2Y2SPogtKOkN8GkO0rB8hLdv6BVG6y6yz3c59bMbP04i4hwZ1
5UvTqWl5sNG3ZRB2H4L/6D6pPFTAZjYxM4xO4aizZgWLMWe/jGlunpasgjCsFjWafxaOyl/GHjKx
y2asjnLdnW2nkfpACqRPuULGXh4zZ2lqFY0QKtJqLR5FS+gwVdlwQw1GOjhme7uBwve6HVZ1JYDz
L8cyZxz1Molyvyps532jNhW2MZYpoVFpW81/iFs5T2hJ9r/SvEmfJk19LNvEPtj5uxNG33mteAGD
/fMj/4qQ4rgTEuYNuFVNi3FfOsCrZbu1faR/moOhdq5Meg3gZXCwg2G67dDr8YQsql04HOlC9RqH
DG8YCnE/pWr4XnTFkWHF3tSIeok0efohPW1fhlBvlE4lj+3LOKeg1ekgEeXqaRnmo0Rv91vq+mpA
BnaXjsZm1zYI0BdVXnKBjJpyF2Mn7mUDGufAt3FUbkNBJp8LFxn9ws1qRIIyWJU/3z7ZOy8hM+Uj
UscjRdoGBX2J2nonONgc1V9VW5g3nGqV8mFM8BnF2gkXFuvD22PurTFMv5VUD/CTevXLPWzHw9r+
FXawNLniq7HVnAklEUkKqyN/u72LYaUC/emhcEVvlhgpHqnSVW7GtLOXiDpEqN06WgvKBAWHS9kZ
zm1fxJiBIiBwcCftzZL25yrTt1Yrtyd1NMqwrgU9DqXW2kvfyhgmF2ZzarnpD4ZaN+XmJSJEXxtQ
K33/FbuC2mvTOaNKOwXhoO/plOu/xSQdkUj2JrRa46AdTBeVesjLz4arkzMrZmYTqVbWNdQFIR1m
lnSaxXAwob1dSdMLoBXVe97yTeBSo22B6VFnB/OkTI1rRo75KYEunV/Ql1+tM3MpUr0BnZPs8vbe
3F1KmKEcfmovrwC5sZ7jaj0wScuEB4OGgZNV6KkbZXEw0M7FRriE/BYNG96sP0Ybf92ho73AiU6R
dMrTOrvA98svKFB/rsEqejDYleDtee18vBU5tpJ76dTQl3758Zq4syZ7Ui1AVlIRyLlQ76Ej1Wd8
+o5EYvaGWqGNNC1XNIex+XjLlKKEpjpSkI5y6Q08gkEFQ/wBuqX0/d9nxWXN8q00F1i2L2e19CXu
r1oUXcMJabiTVFQZGIilb+1zKkX2ETZnb2aoTOq0HshnkDR+OVzdWBrJSYpw9xyZ3qLp85MtDWUg
l4l2EPbtDrUKVdBioTq3BcWRJC0NTl/MDObDeaYVcpv2jXg3R5N9UJDbOWwrkpLU2qIoxx8vZ1WM
IS6LRhxfM0PrtUC0UftLBgUXXxI560tsvqXB+rLUQqgHn2/nDJAWskO4TdY9uRm5QmwsA+ItBYsu
hqeiDhNrLRWn1LTnMP4a9aEtn/95xxhgJ//YbQOv2iIzpNYIDbOJ6Fd242i4oRoaX5NSjXSPEnJ1
RMTaW9rVzQS4HxgN2j8vlzZzRlxDRCEFCNlKPsWe/uR0CNKmUf1OG3VaVlgcvj3BnQts1Rmjt47Q
GICqzZrK86iIMaema1Clrk7NnBSlG2qAIg5ygr2PB6aajIDqEI3WTcW/qUY4w4UIMZ6wkh82Oi/L
DcBqrus8HvLlZEpldBTn75UUVo3XP4A89fVL16eQ9EFMhIE60MbyB8TzfhWUbHOqCyYPUgyPegDX
pfcP8RDHIHFRXH0nawid3/XrPRyktILw6KpKezxogfzpuGyeYXLP1QTMJEsi8X75tflXsj4hLBPY
akrKmxZjplycyU6iU430cHPJLZstFkqhTKxcqMPFGJvikuR19yCGsUUXHBDE2suYzkWUZ7UbdvY4
XmwFyQK/Y7E/WrWmfG7T2XzAFjhsfUNSUNvAPzb7xosYl/6IXN73sEf+xJsyWdxOZkk1RdaGKfUi
7sQQRT9nwXIagfQjhPSfbtd2AcANsteJ1EH6bxYAtb5laGvU/Esol+KulqvlOTKM+m4uteRkN6mM
LBm9Vs11kJy+s7os+WHkFTEuqpk1qpgV6cZFE5LyME0mdrMTnjh1sORlX54cNvazBZHU8bq4Kt8L
yMjOWZlHbI26WZwge/Z3deY09xL0REwNaqNfTkXScN5G004znj57uG1HM7xDcmLoHkMwp7dyl6bC
zWZ4wqe3T+LOAYFzAp6S9aBEsIXPilY0Gpyl1QpnErf0qYfqnVQbeR1MiRMWJ7wi++XfA6eVW/Dn
aCBXtZVLGKykhq+aMGZZSDLmawtQtwxpUYCIwFRsBNPMNj9NkaQfWTnsvFhQVmgjkU6g5bVtY4xx
G1WgxuJrpGrZe5101JeQ3v9iRuLI635vKDIWqi4rmcTc8qrN1RTFqpPkKkCAfSzsZFrBiunDINXz
v8dNqwoa5AYu1LUE8vJMT2bNBx6V5DprRfWV0Lr/ZYm8jfxUS/THtzfMn9+9OT/EFSSClJ7X8uAm
SMtyYDG4N8WA2hZR+ElsS9qdJRrrB4Bn+6yEbYk3hGyNt3GSQtKx4vmK8Mb8JDpElVtVX95VWVx1
bpSpyn92NaWQe4TWeKMOznSICvO5zvWp9sbeaZ4gh6jvRvwGfkQDPESwWFJuulHbSZDxJG3pP1Vj
h9O5lpDja8voE8BVD0vUDsI1zC6+Q/L7m03LKnMLlDo9KWwxuTPV5ipFTbh6dy0+piNVMNLUWDzQ
9/KJCnBzpfyqhkg1JmmgVFyOi9EjYj5NWny71Eb9O8+MsfZDsEQZaFggyG460V4oMim/0+RJuZOH
vL4alaL6TsIdgGRc0aMpnZYKDara+pouQ/Fg5R2WvmopXRxEj28lu5I+a1ZfiHPaxtr9WKtEGJZE
CYsaHtAkFJTTo426k34ScZPCrPIeVH438WlhDgmZJQKcjWzM1dkCMuxczNxWP5UpAtGBpo/y+IDJ
zsKHEfoRR2YrQLBW4CEGGyj5QK97jRGgmDdBL0V500EY06vaVvuWWr3mJxQcznoRCt+I+9mrJ+fX
XLHmSYW/z4A460HUtfduI/ZPg9PCgQ6qzBq1/JXtTNRxoHLKybW3cF6+zDXKFX7ORhB+giVeSeWy
G75IutRcEqDmPBOlbnXeXHaRGqj2ZFe+CKvkB44w5v9QvqPNRxUEYDXdri3kXYqp2lJkTa6cH/Xa
2Wn1GEsOe5NF+/z2Cd8r+aC+AJuGG9qhTL59ITkEVT01CTbrhCSoRs6G8HBWHz8bWVyqt32GnpaH
4h8QLiPJ1NhV6FA/D0keST/e/i07e5OPATqHVhfx4ha/xRiTAJ0cX40aBsavMmuU8X2TGsPkYeu4
1L6+5Hl0sdJU/52MVW0ePI87lzjeO6gxQ4JxLKgwL7fEoiWa3DSTFDSUL051bzq3xkrwaJYuPKia
7oThK9UOqVAUKOjpbu7VSnGmWUWo+EpyTF+/R4TBcKNaNt+1w2LEV0uNC8XPqkQ74svvfnAal5gN
0XajXrvJAHp4BlplrMmw3rYPCl3di+MgYjn3U/E4olBL8KImXhPp8Sl3rNRDceUI2Lv3pdFwWvXR
Vx7Plkez4uzVfAJ4Nqed8bOL0+rjNLSKdIkKywj9fjam1uv7BJsAClR6fJBfbnXz1lsIkCAcZ5RW
2HBbm8MMaO5Q2WV8JQQB9rrUitmeAFRWE52Mvjc9azYo5+SZ5ESuZWU0GOzQLDtvKdT6E8+ykT7O
9ZLJrpjCsb90lS5CL8S/tfKWRDimJzvAAb+8fT52wjcWaxWcRXgWqfR1//51ZZl5ZCZxpeFzNxjy
pddWldeumhFmAsVXW+4YTtLBSu0dCRvQz6qTjJzhdkgNJkodqjZg0nJU3FwpUNy0y/YBHUXrYKid
fh33nbkmS9xGpKcvZ6dNVttXBaJiyClnnrNomjcrZXNKwBPcS0guoEmuE2xYdUuPsjMP0Fs7WSqo
nJXvTdbP6m6Sx2oCplkuMri5uMeVAQ1HPIcc0HOZ+/ZX3FnSVZ4FJ2JKl+BUNxduv0T90BZxGPQI
ZfwH+yf+he3FglRILsGSeXuwvZ2ORNkKyaNmudb2Xq5qbA0NjaKe/o8hl2ch5+Arw3huS8/i5W9c
h6Q8cqfE1j61kwTEER3B2IMXKezLQIP+twQA5BHuY637ia5EZVCOhYx8Z4rEdRDp4+H9tLc+xNFr
z2zlGGzj29m2EgXrEyeIqrx4nyV6TMVOFX4chuXHvp8f9GxGfi7u7QerHjR/rlXrDD9gulRj9HGe
2+laVRq/bTDrg0rG3t1JSxnoFl8Pw4Bt03EIu0TS4FkERmb3jwJXVqJx1PoWWXHrfPqWr6ymWJl/
VlH2mDbiiGmyh2GlccBnBCbAzbn9nGWfwE1FPSMYxkjv/KlXi3uzyZTFDaepKAOBVsR7uaHDfpuI
EfX9rOVed61CzqxTqEcOsNRhPrch7HPoBpb1Hz5HYFVjtHkK7OwHOffqsncKzxGFbN7CMIskVxha
059omtOuF0uHNSHk//4jDsrLRztunf8BgQKfGIoE5XbynC1EbuhiXRRoZgaYZ9SBEyXd6FmlYpwd
Kzn0h93bb7wFrCq3Dh92/fu/btW256EMy5kaiY0tyx34osw5j02szRDya5Cjb5/InadvFXGx2N3o
QsFSeDlcL1ODySaGy0unRnpd17EQRlzjliJE4jlwZ/1kTo1fExzzg1R8b6ZsG0amrkQFYNN64g5N
c7R42L0KSkxdGKb4HSzmM6g67eAy3xvKJoiCRL0GVNtSnDELxaLwQ9NyGkvfEKV5k0/YrVijmA6q
frtDQUPnSqXw/goeZRt0Q9U+Z7OoQ1P78gRf8DTag6y6jlw6R/KPO88UjHvmBu4LVbKtOswyJmG4
OBVFxioyv4VrhdrFyUjHRj22rvAcm2uUo4Tn1mod3jZtrEQHO2hvwlRSdRXx1xVisC0AFMVSzHka
BlmR1J9LWc9tv5AmhwpHjM3829t1dzCKKGDKkVK2t5whC+WdYQIEGbTTMt9nkanfxKVtndFf+fb2
SHsHA7wVHxCIPmCCTfQtSvy2a7XgakPlcw6ArC9T4JiAeFw0QLJrk2O+4GY9KrSeiMv8CBy2E5Jz
+NFShh+FrMFWB0OFSqo5VU/LMsaL0Agd8wP2oplvGQifQm7L3aTqq4OoYyekA0kDgJTCHrSIbX0y
T5VwiUFeBzN073trGnNfUqkbKVVRe1G3xJe3F3knyoEZw8NKQQc46Va9qpWqlYQLBUybLcnwpP+/
/Pu+lP+9W+QQ1wPRRA0D/vTmmqvqXhvVnsqzOcntZ5GjpPM5p1X7AW5CqLx/e1Y7Z5JOBvBIR6V/
SSvl5Z3ahGqs4d5L4hbG1oehqktUgp07CovGxagowis2T+EczeGJd649uOtebxw4+JQ2LfRSodVt
XYLx3AijIpxp4BDuVfdJLmWD3y0L3jkmlq7NyRCdBhRZCj+8Pe3dgVfkHnES2sHbjzl0Ih2KhWZV
7Vj1ySlHs3IrOzM8fe7ak4ZM9qXs4+ogCHq9hZgulAMspsCaKX9ipL/eS/orI/56PGCI6gBSBNJH
TT0JzelI7OH11cNAYO0h36/xzra7X+oZoX8DEhmw7dj4CeGtuIjJiX5YqKfW/3zRgRxClNxE3ho/
nG3nL1QkNCOcRQokp1FuNFhRl8noKz8sjaMo7vV25fDB+V6jSDpi2xpcGBl5JsuFGqTYyriRqYl0
cqVoMQWiSkhxeGoC/dOdMVXsXIoIS34nK6Sbp7e3z+u7hzIgsAlUTsCUgzx9eWr0PkyWorVVYHxA
+OnCGp/1oTaxQ0r6p37R/1E3lqSbQICnhI1DCvsKsafhhhnVY6MHSPvW/UUJIT+6UMRj7HFEHFdu
4VSLc/BZdyZJlMW1gKQxKJFtpo+ccMHrNRqBwpIOtG/sLPWSocDc2NY7Pb7UVYGa9dsru7Nzdd4R
Z+XVkeZtXY5K3RiSslP0oJ5kPfGosRLVEX2LyTWhRoqDE/knRH1ZpScU4YysYExgPVtIWrxYS1Qo
CeO1fV15ZapjXGFhLYF+S5jGT7gsDHdakSjvoDSsdCzHbH/KRrl8SjqAeU6cZU/xmFmPhdooZ7XU
5IOvsHNTAQykO8qXp4qwzZtqq3QkU0/kYC7z6SsiEeBBcZ9KP2WTioHJYJUCdzFZbb6+/SF27iri
XAs2MMCZlQf2couz9y0CsFYOFjnMMB2c5264ie00P9J53tlmNPHXlw6JN4Bzm+euSRDtYpZyAP1k
PmUZIjWuGjsTwnCJFkFNiaP5YJO9jpd460A38+YQYxOhvZxb6ZiJ1aWVEvTAOy0/yacMgbS4wPFg
Vooo9mq0UQqXaov4uGhSeAS53EHg8gPQCKS5xsflj5c/oI16pCFrFc8GZ8YCTrTTnH0tYOln3jCi
2HImi7d6Hy59I53gP8+jR1ElSS9qmXfySR67sbmGUV59HHvD+QZxdlIP1mgnYYeEDDaGUJkGOM/V
y99oSFNRpYaBuptmSTSZzibW0z+LQdQuDWn9ls5hf2rFPEEdQayiNMwj+ObOFoT4vVY5V+VxXs6X
v6Ar2q5FX24J+gYkl5sYIZGdVibiSAzilYgT9yvHi6bGKtbDUdvswZYFaKNmmgMabphQd4OKuHNT
6e+krrI0L8HI+RQmNSav5AzP0KGjh6yeLsA/AP3LLI9WZMlTNDbZvTpXKDjhF6MbwdsncmfXckjg
FgGaoBy1Te2rVoxOq9MUrXNrOZfd1N6kmqD2IIlq+agisn3jdPhZKXWVHwy9cyvD+uUKYtv+8Xp+
+SX6VIu03GQvIAU3YQS7LImbCTzR50EzjuL6vc++9thIZ0i5QVtuBhMNDGJtmYPEqbWfBtJ9qegz
P0WQ2a2TiT/iXLzj+X0vpvzD0PWnuQqvszxdy2W4o0rgqrXjxkZ4jos8Am9YnQYsKJZed8dx8XDk
vitm2EdOdafkxYdQnd8lk/HB6Rpfzot7BwbWtHxdMLFo1vABZyN8K9y0YI831o2+9K6ef6wBcmlT
f1cUoVvK7Xc9aoggZfMKarNzWxE+KFl/hsTgluo3PDmveiz5BlULu6veLTNoS0R57Dn147a/TEN1
38z9ScW8zy2bET8W3foq9dORvsxOD1GhdMq9x/bhuftTJPsrAsW8xkYv3ZkDUozZ7Xqy03pO0EmE
HReIzOQpiXXng5rUkV+SN5yJvfMzbc9W+edUnF9CoQrdSCyVXl2BKSaW40R/BGx2rtkeXHIZhKaI
xRdtLOfvbx+dnTfGxCUX+hJVYyB/m/t24Sv1AofgoFcHTLcUvUi+pbreOOh568oP8DTS4/8wIsUq
0GJod4OHe7mJzSSqkiZSVw3FUM68ZVyGe621qyen4111M12Xjl6VnUiBAJEmB8PRcNnCo0c1HftE
L3hUlCT0JJSP7xNVqp6RUXd8teqXq8jtI6rQ3s0AMAaUGnSNlV/4cp5Ct1H6cljZQWulhz4cktqr
tV7+JmX5EdxvZ4K0nCAqkD7R5dze0nY4zb06CiXIO/VDQbMoBkeVdf05Il67AaEAQGg4KjruMHpJ
NVAooudA84iCw8sZljPwvCGVlGBSerk7mUIZLG+M5sr2zXLMYs9SO9RJhqUbgR5hSssDkqKX4OX6
XJeelMMH85U4i0f/7S3GeVEZexO90gFFsmNdEBgrm6vSKalFO0ZuBgiE1e5QTh39nTwQWg8+Udyq
RvtQydLoluxB15yM22gRHwsiCwqMJ1wqMCOcz7KUesL5mqfmVxl/BlcakhstHIeHqer8SKN/38rG
cxR90pXsi3AyHuI40PH4HUxrdiNZfLHQBhXci33Y/64cUXuNJORrWsjvsZN8SMRw6tqf9tRetVZ5
arkMq6q4IxOGItuc4tH+YTTyf4ZeEniV8nweyx4P92b5oMtF5a8J/KnIs9sKYIg7jOn3XhY458jN
Rz3KT1FrPClacimK/LeEIr87l0iJ4LaDT1U838WZc5PP5RNeHIVbKd09d7k/mcvNVBR3RlKeyhyW
RCXfOaL9snTWE2YAZ11tzkDHCw9iTOwaFJ25xWtQpWHJBblU5W1koF4x59l7SY6006IqJ8QUsSoV
H5ZFPM1a9l9LBtEJcR0MhCywbuvS2S+NL7GdBwgc167k0O8M9c/RNN1jHf2UhP1jCX4gq9cSrEwD
rVM+WW3bn5JwfDDtFh3S9Bm251eal6dMpU7iFAHl78TljkUAKdVPFMmukpz46RxrgRHrn6HQo7ss
NMnV1eWU5JWAdB4jJyadR01+6LOsPuW8PhTuhvfA9Wpvzq33gwxZtgHUci55Ax5i2fJzLXlSENe9
0Pldd7aDw1KZ3dQ6pmnDvJxzjA8uwiL1tq2Rdlj8pZeMWzmmB9Arc3VV8ft0u9X9ekFI9jFruv8U
O/mii+kxx6t5bsaHUiy84qk0u3lm1m6qJA+Ae09YI+HFUMeBAM6cLtKpzfIWREnJhq6iG7WMI1cu
zfZchZw5Tc1XCgP9BxWKIKXA30s8QNMApINk3RdZMu+SXATofCC9Zci/l8HyZ3X8GtriuUsbzoH8
tHSRp0DMRmroxm6cG5Pf7uU1EShcY2+InYo1C09lNpunRKBsOjfPuRa9n6I+8RMyBzdKCqIyGkdu
WC7zpWhnw5276UHLQrjuHadUmXLFy83mszG253ESF5Lb4f2o19FZlMTayNr8GGGBMIqenENs4tlg
YChHO700tax6mjY/NLQXsaG+WRozBzi3fIss7OG7tAZugn6KL0fqydGmyetnmJphF41uHnaFu+B3
1obSyWq0mWCXtmZs2dfJwbaWvtcTItnOqbCUFbHaSQgWVhE/mi9akHrKfV/facZaOVvCwgfpI9+G
UmM+KIsKNDVbVB95Zj9Cweg8y/ISGBVGFULXQzfCo8KtZqn16V7l5/VtChxQI+7cNJ3XWPN3WQwp
2AU2v2WPj0qRfBG68i62uxtDKXzE3Hg4Vf6FhGppTgauwZ5H4t/FRPOTAcoF5tHcghUF9VJK1pOi
k5yMCDWdpsnOgMFHz+BXE3+y58pL++iDLln0/81ryi/W6+l3nsRPNj7tKgwETy+1H5WqXvUa/Omo
K+bJrrQfUZp317is1BPaIrEPzctGFib5qOcK5LIxiS9ZJT/2aVgF1igPnlK1ywOi3yk6k8W5F8pT
IdKrZai/acw+mE6aonxe/EQk3EdH62kR/V2UKbdIPKFskRi6J0tS6YOBu50HfFNrLHS0vPSyDD2P
GVxwWKR3uKPcY1qKSX1t9jikaA+JmctuXlu6O3TwkkeZlSsB73EH/yirLDqFffq5NbANqdqnsNU+
OlMqX+0y8gYTNzBb8JqqtV8wuKvyEsRKXfhV05qeFtloGugyQLs0YV/wdui51Z+MTNj3plEFyFB6
S6Sf0ja5Afg0nBRnPNPfuQUP+SPvZmDexlWrh8wnq/vZWcMF1NxlnJPes7IQECBiule062iUSuJ7
G6Y8GuElN3OEg9LKbZsMeYoofapjcmInvC/nya/C6VQ19aNd1t/TlTm1DI+aFsZuW/XfdBNVC4gy
YM6G7+GQfnTS4UODgNNNa1sxJD2z9DWp/TiBG7xkdoISvM5FpFslSx3fVpn0lIdgvMzlPwXVDpoa
XGrdEt4uU/TNqqubMo3am9LSP5dYjfszSlTe4oTlOQ/BIitl2+ANF6uBXhmPKyQKhtBdEjmfC9ui
hen4lPuuE5sD4enkG+CeGIeA+jFO5pPWiA+2Ngc8B0Fjqo/a/1F2Xs1xI+ma/isTfZ+z8GbjzFzA
lWOxSIpG0g2Ckih4j4T79fuUzuweNTXR2unoVrSCrCoUkPnlZ17TGy8YV9wZ43rLpvzoDtqnyVYf
G1nlHhi1mz7rz8lWP4yNir2EWUalmZ3mVrtDHuVFyiEcxQAyqR0bglt647aL7sG5Ma5SUpGmzTvm
uY43Ys0cYlyQRYtdP2TVEPWl/S3FozswzWSPxOfgYQz6sAzuEskJSHvRnSxnPJVp7/hyNhxf7dUv
26o8S0O7JW3sPGWtlyB3rI9KYTyKJumDSWWbb9KecQdAvMBoDYID7c2AHrJ7uOIf/WZbM78cs/Sj
Wc+6R0YJPXrCfbMpbOiUFe1IN23xWGpc6W9Qh27zdqk0jKt1XLygcUy+mWQmcnFrsjOKOIko2qcI
NHX6SasawzNzJz6mSw2bQDeiZc5UTzE3xDgs9VG103bnTAtOATMjSafWncjICYr1VCPPqjnfSio1
T+BX6eHuESkoEgablUGUivEXwXfxVHbD6NkxhlsesgxIT2jL6rvY9VDtOHdqPTqRVbXPJJ9JiG7p
o9YMz1qf6J4s+9HrXBYLugkvmb1ctKG9/zEcYTle8qGQXq8Xlh/rg+ap2UblVNugbjtI0a0AbEWj
zmCEMqrnHkU/ZNPS06iIG71VXiYwLBC91ZuG3lFAWb8FAJTOPXPCwjZuu868U7X8Y+dsZ2sTJ+RB
L0My3iZKeysScbHa9o5zTAJ/SZ+Gcthon6kh5dtrMiF/RuKhZbPgGcSAniZDngZZX5jlRFo6595k
Xn2v1yayRbuLJUPnvhyerSr+RnajholivnZ682Dm/Y3t5C9SlLfT3F6ctflkxdoh69W3vo2PRVa+
9S5pkBiwvEKUwqqqXZskEXDcM3qiWEe7kJ2Kvv9EPHrTrwLyurs+k5JnPv6skz/W47HokA/aVPV5
46LqdCk9e6zIPGN+STeXlOA9f06M7suaZjxSFJuKNN8lxfImcYjyNTVfIn3DhFe1Kx8hs2PhOA/a
4p5idXpjfD6HxZwqt5o1V35syE+pI1kESlqFMl3Oieyu7u7pRzWuVDgURtSlrUnwsYrImSwOI1fz
W0vuV5LlCVnFuVxqT9SNDfRAr8JVwzIdOeLxoNTm6+pm37pufhhrMCt6n1hBnalPk3TN4LpgPWdh
1w4r1KgJpJuuCkJ5PUzBMDG76JqtCEgpP8WySDxVb28gANxTvT/0q3Pbif4aNOzPil1JHz6Wsk/K
+dBuXR62VT4F2EGhvbEe00aLvWy1D1B+rvDAB7ub9cDq48Sb03yPuuIhd2eWbreO/ogRTWSv8RwS
iupdUjaWb4r462Ql3KR4dcALF884Q95ZVXogkEedOtwOi/odTwnbc2Fzo05T5OfUVr/Rw3D3bSY7
DxdxPWpX3QnMDbuu0lYPWwFnYU4giOmmhFuE22YwD0nEk5g8qyufTbueaHBPCIq2g+uNoz57k4Gc
SaGL295yP7mleGl790MiF9BCptxpGJnTNzVwu3bUQ9/PL/Ey9bdJUQKBHrY0GNTu3KVagCYQdUKx
PSJlDlFGT3WikXO0QMBrKlXO2DcvjWqmfjxZMgKdVPkcZtPFUifhW1ap7kacJXRaoZFuNNZOZMZl
s+o8IClVzxpqzd6o90DhG8RYahcjg3jwRkTl8YtySdRT+XFq5Ro2ZY6tvTU/1aUDQJWhh7+SAA2F
8t2qxX2/4licTE26S/VxXyxW7zUGXghNMu7npXyyyumtk4YVLgMkvipOsc2trHNXMX2DqXXox7Lx
bUGDTkj0IGJWtW7QEMWlG/tTsXmKRdu6UWqV/phl88gpB5psTj8Ciy57T6AycatbaxUOa27jijpS
nC2zg1SX68QvZWepd9i2GX42pMlxXZxkDyKxOOK21n3W21nRbgQnkOs3DUzHZLG0QAIBg5qnvW2F
/S3DIzbKqrjejciV3LpGL14S0WrBNkvlXsWi92Nt9PMOiJ+2Q3VyC3PnupZHzd7p1rCEMl+nU+xW
0CO0SlXPy7xkFFWqM9X+TIlx6V0TmJcNAtlz5OIE6SjnT+modYjhdlJgBih008uzcjy3aYyoSTtN
95M16M1lsRaS8lLTpjt10oaLYjbJTqrJm8l7+EU5bk8VrqwX4LbpB9McSj+hEv+s54J6EETNhOnf
Jv0y7pgMMS/b6bU17zVnHKNGxNldJlPciDKz3q2MtXY0izVueGI99CDCIr1enaBM8upoOLFCI1u1
sLXF6c3oEzdK3XkIYW8/mmtSkMvH9FK1JDvSJ06/69pY3lqVnB7V+irbXlIU7+EhD5fVXeewr3sY
Wdli21QrYjmjA2r6GXONcBrdj2AqczzHiuXYKo0Wzjj53vNfGUDrrx/NIW4jPbX6zJObqEMNxt1e
65Q41BRgbADAGYhVQvWxXKwOnKQJ531ihmtqmWE/SmysUxqqciBuCqSeQ2V1Xw2q2IO9ujJw6h7e
71RMKIe2nTfD19hTDFs+Qu75cUgdHJqgqjxsA8ZA5dCUyGGNXQSkfdrB2rOCwRCmV0rX2SmtgVUc
Bffz6nZDJMmm7wYmNoc60Z0wW+rpUAJgCQwC3lHttDbom9IOqNmalxSEDvmOBfO4Fs19WmRczGbR
hdAGWz8IQPB3to2rvdVN40mCNI3GRslu5JIYB3duh+tXte6QS3Q6f4Sg5y81bYZtlAbETauk5sll
92nLUiOi056fM2cqd+i2zCNnCMGcQBGHjbOkYaFPhT/oNLXaesCOAS9g7DpqEpiavswnN84LAPeV
ccCvQkT2IIbnWV2Sz9nYMQsYLHMJoSBVUTGr60l2Gg34OD/iwROYi1C9MdtImrr4nnAWuJURbAJ1
R7F+yMfqMLtIiFrFfCFF+OJo3RON6Je268jpy1s++cWat++dKe+HVd1CJXaexQaxSDgnJlRXcjjV
yFBNLyLXnha0/Txayw+08p5rxx19fUiejNmKmlncU1z0nI7zLrsC2HuheQMbCi5U/d2aiL+ZHplx
/mY64hFRlOctz49q394BHqd5K7/2MBPnsrtbBzfAvS2N8pE6C+OOOmiXVg+nsnnSNtAPZYU2k3aH
IWhkWaR/SeWGcd5aATp7kU066k928bms4kCZpzKoWvWGeuYyJfWnUk1vu6I7WLO44AL9qIzQqSRv
7yVTSghitYqlY8SxnJbN2CNbtNNGtfG7zdaCzHKexKZ1WLSrhzi2jqtVPVpjEyYZVf70Q8YzPhm9
NpLOZPtM795shXIEXIc3c+Hdpi3+uJmvvVPfriAKkMt0vMSsO1+ZOft6uLfkmqm7wstVtfhzMs9T
S08HDcG8BPKhSffZLZRz0tMVjA1Ii/PyUlb24rvuDMqu2A7boPmKXu27bHhrErlDYOumn001zDSF
ls2Md/ZqP+LV9WzrCxmupJWSLGFs2mdFm2/spAmzYXhVJxXyR0b6X6+s18S23pxtPunNzNiUgsLs
aU80hmi9uFAfGmSzmT8/Ybvzza30g5TLuZcUBJtxl1IQevaUAv5R+Y61U6IvrtvXKib7ajVjc1Ka
ro06o35EaBFcANz9Q2u0iExSRvpwm4o9oiufMUVNucd5VJAUL7KjwBXRZNKZahESWpApttdR8+dG
nJGJxwQid8K0s4+9bhzFZO45g1/gEec+yCFPJgnWeJpvSeoLI4nTo4beMWcJDUmEmfzEtaewmKp9
talRWiwBlnpnfeyOWtLOHnRRb4nVU8vOIGGf4eNRGSyb+7HqlrBW5sjRs5d+Vh6TPv2EIQ/5wlbt
ZnMI05XkQejFrmYU7zEwanyZ1oiHusP9WGkBKtSUdRS1Y1bfiMWCAl02VJ5F6ErzfiMrkE0XSg6Q
oerC0Ugyr0qzyl+xESXaTh/pf12AXYfVuAVpRp2PuPZXxyw+xO7waAsLzQIntGb1RbPlN2VRjlJ0
PjYbtxsoZpRzHpyljKaaSJkyWuJ65w9mPiORtCZenoqTPTlg2Ca1jgbLoLusbDRo9M9Jst4BFDop
uXHTZFo4yfJOV+Lz0CpPglCSl+r9Ei/+OjtnM21eOyXfOVW3hqO5qoQsCP6WgTa2uJ5JiVO9XDsm
q9vvVcZOvqiEL932a184kZ5plzW2v6hxH/ZZmVPPb2eHLH9XmmyptoQrtk3upa3qz7qTsMaXavOd
vL9bUUTyFnvqaOIUN2PPZq/6/l4ouPtKeR4h9BHcu+kWkbJ7dIBRYu6n1LOU+RvjpMRHofxOy4o+
cOwq3Q/zsAa0cY9om4Vts34pU+Njm5UyMORcQfMsBj+p7RZP19i67eqk3BdrcmHK/OK44nUdzXCp
xEvviJcyLiPpJktgZSTtIy3FunPOmlZbXqeab1fGFM11ow6ssv/cpv1h1vPE3/raPaU/qMv4idEZ
Xl2/EBjuJLq0SEnVmhU8KEHr9Ny9Qo+ahAE/3IMHxeCLlgRbvT3FKT49Qvle0DT2zNHGnrT9Xs9N
lEzDk6IoUevCvXeh0Soptf34KkbiZNrcldnQe86I/yDdu5De/yUT6Rq2W3aT2Wnvx9L2MYqJpiw5
lob6Xat06qR1O7ZldsExc2/F8de4LYagWbe7zMnOkyqOZhdHTp9WUUJpVeXugeT01U22wK3JvAvX
E1vrW7Bqx3WjFl9eirE6ue5KSG5CdL5OdSdGbKHbi+rGpFvwd8s8AnbODjMY02l7BdweqJgQPBi/
rJ+0+Kqs2IwhTo0P6fXMSujdGOIwteah2tLjpDWRqY+hY5vfzBTlgQ4Vz0mpdnKsg4VOt+xvx0Te
5ZV6w9j5DYezt1TBUVl1qmBWk6hV5L5GpbvwTDxoCdWfMTcInbr8ivb2vNs08yi1NA+SzYQhwWFb
YvDH0GI/ztYF3S6kN0brEaoD5WG83ahrfsbqc2dzzb09ENTN7ONa4pRTKExF0D79ziR0N+jFqaL+
yylGxqY4ZUYrPUvOWlBtJU3xQfVdozqLxk1pDzU3MKo9tZvJxVo5RMDHk32Z4mXZxnI4TCipWOUW
JOBVw2IrLsia7beYKJEb2kuss+UUspPWzknbug+znZ/VNX6m7R5RsX5J8v7Y96lL3C3fjCG7LSim
OKcDOjGhK9SbTCqExY2OTI5sqm7ShI6fETD17cRgRAXQulq+TBp9J9EKcg0wAKW+yw39YmTxRbH7
G9esz9ZiqQ+SZVkXYzAML/PW3RiZ7quTgn/YB6UXT0phoRq8HletCA3qpa1hcJW2RTg19kvddXR5
yvwylClrhnmAqwduMe1zcj+3k+GGPgJ+msdxlh+lRW9SmR/a2EBPATHkqTuAtlm8STE+Gh2vrqsk
6JOnmKClWN3jsCoPmd2Bv0+TnXKtAScRbdq6d3F0rfPlgdP2IS7XT6YbH+gkRtNC0Z/lT6PRYs6E
EiaYzMFWdyossKWgIpzK38hy/JtBPsgX2AqO6miQCd6Nm5XEUKQrCntfzXO6d0ZmhOj8e7Gb5eHS
6fpvuKa/Trc1BX1VkChoEoFJeTdfrXvsspwltlH5VzlAjQqEid+0vYnVN/oE6W8wEb9+u+sgHQE5
0HU4nLxnDGhFhxOzLIuDKozJ7xvtazGP4qPYlCGoVSOO/nqA/G8/7ooVoFpD4OQ9f1nLEiFocxQH
0hFURArmCadZtxjFtZL5Tsrk6T/+QAu5DgRMATIi9/5ulO7OSp8u9kJL31bWIoTKV6GM3tCGDcal
ZcQTb5BKd3/9of8GyEZtwxFPNqDA0lauuKqfMS9ZvfY24LUDRkei37tOwdAC8ichNjUVKSJFT8op
RLWru7SurOwbtB7xpVXBdP1We/PXiT0i6VjJ6IjtIHH1Y6L/08VAWSxxVEFECGPIsTqqrXDmmwyV
pJ7mIwj4xLxRpGXSr8yzJh89rLQp19fYHWuY/SWbc9vacf4NDv/f4IJ4KldzXLQFgAW9Zw4WMwNQ
hpPznr5SFU7O2AzeBkSSKbKoPsYzwCbIcO556GgctrTRolLvh88VKjW/Ac78iv66XskVzMBXMyzr
3dMSatGiu6pefQpbA9Sxpcjj3Lb67xT9fjEfAU9kIMoPuIMKgz3+DgRaGvo20nOZ0TPDgmJFvGDM
Cno+S3M3VzSPhdDCajNRvbAuBsdF19JZdeZuXzrqsUYYJ1K29eNaV69NWbo3Uhb/MWgJ4qnNvySQ
Vxvld8Gn28ScaTIGBzc6wFpEH3cj2J7VEbueilj6VB/yd7CsX0GGrMorSfKK5YHN826LJg1xnYcz
72tpZMnOYRjDtF1Vt89j1eUZWWCmi0BsekJnwEla/683668hyYTRAyLWBa4Fjum6fX7aHu4ijKyy
m+VKj90epS3Tj71WQ6lUzO4V+Qv5GzX6f4P8vNL5kNHmHa7yGu9usmKZlb2qJavArp2LbPMsNBf8
DESWo3nkCDtqFsPwQdnc6g6+fCkCVZCq6KYSzchlTGGdnVZbSRLSzDcW8e2vb8i/2Q5/ur7rz3+6
ITowIzT4ink/xFYeJds00dRmLPubj/n1oEOqm7ryqkiDv8z7yFwa05jCL1v3fcHOr4BfnhmVOlhN
9flvztRfVxiwOMQTCDKE5V94uLRyZd5kdYvLkaUOQdtB5g4qO0vXSFeyJgboOXXnnGSs9FJ9SdPf
LLFfvyrKmvhjGP9N5XrvsSdUt4Kl5jb7HoIBauYUQEm1rOFWqOI/Pe/AWELJA86AfBa8mHebCaoh
I230bfZVCfXXM6zGfIlJyuncO4h57wdrFL/LIX65vVeFTQRor3xAkqQfskQ/LZhyWWycmuZ4p3bM
HL2ejI+5Bo0z0iVSj4dkWDQMk4oZPR67W4bfcQF/ub3XzWtDGQOCSHh1rjv8p89fGS/BFFSMyNLb
JpQlRaOaGgNNEaMM/npv/PpRZBKoYEJOuSK33/stlFK7qiq7RmQ4KYbjzZg+5dZUfKfbrPxm0fwS
l8hbFAjVPEc0Tn4RXx8YFS0zmO4o6TH1nehkR5UhDb9Zu+FkYK7wmwP5l6/mXK3qwbwjcmBrUDr/
fBcZgFzFDtwkSuUiGOOjCa6vPe1lDrPfLNJfQiBASsSwDPRrYHlAHn934lo2nHHkbUfmBrRtx0x9
QNfmFRDek1Esvc+EW+6MzTotRoMDk72H4xSpdJ3QCv+abD1gCGdG/2eEOPOfPV8bCA1Qd8WAh3Jd
1deb9NNSAsiCCFO6bKdWTcDyeGIeDLqm1zzvCXJv+zsN+F+gntzyH/ROBW8g5GXUd6Bdu5/yvsqc
cVe7ox7qOijBQpGBpqO6SAPlETbGbWWJ2zSZb6QKCsmR7XFqhvo3IfLHN/sZ18nwCqY7MlMEkKve
xbtvPptlOYxb4x5wjCxD4dq3bY6wntt3h2y4k6Lwa63eG3rxcZzioJ+USJTlmdT1UFijP+EM76eN
+rUSRVgs1b5Nl71ojGsC+SSM/jgaILSs4d5aGMn/eGb/6+vyv5M32pR00Zp6+Od/8fevTbsyIkrH
d3/95zn72iOI9338r+vL/t+v/flF/7y0b/WHsX97G8+v7fvf/NMLef9/fX7wOr7+6S9hPaIHeC/f
+vXhbZDl+ONDuNLrb/7//vBvbz/e5XFt3/7xx9dGYnHIuyVZU//xrx8dvv3jDwrOn5bv9f3/9cPb
14rX3WZfX/vXRL7+8pq312H8xx/C0f6O0yqcBgXJXuTuLLiN89t//8j+Oyhe9PhR1UF0EhbUH3+r
m35M+VTz7wrsTOXKWafiBWn9x99wSv/xI+XvnNmYguHSQHQC4P7H//32f3pO//Pc/lbLCuOlehz+
8Yd2DSn/s+ZM/sHzDMEt8j4yAPQr/rzb7JJYC81miJQWw+gWhA4AC2pfv0PVRGbrKa6+JEkWpJXr
TUV3p6rLzezQy+KcDeN0/pTZ9YH557GJNcBeze2qu41XyeqR/sxvIsOfaaA/rpV8jRMGyimF6/t0
peFsMfPM7aPZbgCLjfd5WxC+7jojQQTPJFzdjShX/vQ8/3XHfr5D7yqG66fy7PAnQ2mH9Nh57yUE
sM9ZweT1kebKUGCPhNUTEOabZFrRO7KOA1QUbfiMiU7QFkdNnotS/+AcLP2qyZOFo8LQW7Xokfzm
uq6Vyp+fHNfFgoJ4T6zADPnPT27qBxP2CNdlqXHEWD+sEnF77RlyuNP0CbdsOggT9gt2dn/90T8W
xfuPBllmWbCMTf58lz7DEEfY2Fn7iIaU17ZgUQA/IZR3kQ5yKOj+Mh6QYFXaGOA8kOwuRoQwQ7fD
XCqAbnP65qyLGQqaa0U/3Dtrd8lnhnfL+kFXtk/NG3KCT4zJz/nVGiPJ7qqh5KjXtUddGTzQKb64
QnEtxXcHvJkV9WRprOAcuGUFKDGTO8V9ylTEXJyUWQpChnEbTJv95KzmbmQy7UyqV1vdxTC2E5X7
rlqtXSsQSmzMJ17+0Do+UMHT0MsUIDX91aE9rKlaeo0zw1FN/c1ueAdlvlmt/qIm8oGLezbG8WBh
rmVem8COtX5NBo2+W9tRP62F50yV7bWpSpP4818/EDLp94sB7MTVWIRVaiMBfY0yPx+aOZBvtXQT
RiTWw1ocyjRQk4d+OplJqGY70Qd2HBQc5JrHCsGKfHgiw16frSJsaDmPR2Z2lHbAgNYndQu24vGq
GYFs1OuVLPOC+wTQO7n4oiG1ZKy4V+MQ9T9NBq5xcY9Fui+r+2o5FBtgCt03ciiq24A+WxfmdRlq
bbTQTzBucVlFizqENGWtF+bzleWLLIG+/aHIzngWTOZFqb4OElNPejXXT+yBkYJb1qIS/gAt0T7q
7IOBdr0L7S1a6xstD1clKivaj/61w1PtwNXVc7Dke6YBOE/SeMKxWyj3fea3KY6Gl7oONgVV35BR
jUtPuSPwBfTZOsWzsC1yHtvsSBtX649Kq3jVeurLsHOjpju2Eyh7fwBkzjqzM1RgE69N0KI45TPi
mYyfd3F2v8y+NvhKh4X1hUWXtbfg05Eb6beP1fK8pB+S7LBxl6aEcSqJVBYHW3uDlJ8v8N+mhe/Z
YC3me8WNiul27U/WBA7IM3E8/5bS1/+ti8W7FOh6CLB80LflKKJG+qUAX5IUjevSKcAzngr3xZ4/
uF0CuA2Xe1Q8IBJYjKgKZ6JbeDZBawyaBtZ+O5vJ8MDo8LJpxW7qRGCtxJ0l8TsDOOP4RMrmieVD
LaZg6XDZZlhxjYgDAOn5hdYrWPi3bjL9K67DlXcdjemrlTPIrWAdkDGH9SfAztMTCXXW61K+Ka0B
pj4P3fLNxp2oAkKwFQWuJZ6bYlYDUHO64qTHoBwi0qBJ21X9oxnflWugGHvByLhO7vPxy9bsFDB6
9f1SfRD2nVtGC34s5bkoojYJZe+DfMaPdgS7LssL5b9nL0Gq+Aghkv2bgVbjF65vge7e6e7tFN85
w74xqfjut+5JGT8Y64tRXDBPQr93BpT7omdfx27xFzcPZrsNoZIfG+sK3wi7zNyDbd+Z/ccFqksL
bu6vo8M7TecfT/fqO3R1trk2YM13Z3zmoHIDiqOKOrG9LqhLh3ar2WFW6ypUBdM8MTApj0aG/mtb
KRd8jpFijVnESpWF6rreaGlzr4zLGVm0L3bMoLIv5u+xqUmYofIIaudrOcU3ptb0GBkx22K0O2eT
E+I6nu/GlMmuo+8NMA8w7QHlylr9IhwRVINIf9PZIUn6cyl8zWeItRrpETKg/8Z4Iic0G1nmZpEz
lh0HRDV5UtBV6JkQguCZNy+R3yoNOkk20cuxl4ZgFUtgz8w+4AEcGeZXAZD8lJbnN2csgJ53xheR
qmdlmG9cZryozvS+XW2gjLpR+p0cvVEUhzSx74Qx22D7F6+sxcHNQebTVdm1WaNGSexCY3GiVftU
J4a9M0EZhEV921l1xY4SuFXmhmeXgCQAxZrdcGPdliWpVj1VAHsQvJ/oXyh28ojyTgadogundhP+
oiMM6xo37cKOKsahjNQJC0KlIWYDm0nAoVQ36bzyPKoe0XEJaGp6VKoizDVan/gtoCiuL1Hd8Stj
zTi07uIaVOScHYbuKXP6U4NoytG2WJoChEUAXRmIpLEv8rT90mirRCYaDFFVQox21SL9oNTzvSYU
7ei0leH3rihPoNNXz8lU83HNFq5Jivpka18qazXvqOhz0L+A9dc+vaF95GtGpt3FpandIcP6ZCFn
hGZL2t6U9TSFdsXQVRrw1MacCfMgAKDHhoPwpjC5reZ8APVsHQlCkbUZzn0uKnk3y/WZOvqm3iDR
44OlA5Xark5biRu2unJJ9C71K3bHvd0PL3oFOGLR5e3IMDpqu2Z8sLdu9EGkubuuAzhc5EwbNeUJ
irT6JV4H84YnBCAlkUcDZAjeeAcIZhOemyDEf/zfIjXhYdyc3oh8IC8Zs7d6yWUkmlj5Mhb5eihR
mfP6zcwirVCNm9xh6lrWyRvmhbmPtmkfpYlVQT2cu5suVp8dHkaUy4EDo0lfMUbVz2tlwUGQTLxH
0xLR6MDuctzCR1r9qac1BzhrzgEBI1oPUO9b3E32wWVIHRH8sch1URlRPliFejSqbgiqdIiP6vCB
JG7XF1rPHtc1D5D0kULyOiEvOX3NL1tpGN5W5XudZoyhrCuSfiR6QHQeTOB2gd1kllfYvbvTZwCx
jYmMa20uPvX4yJCyuS/bmB5E6d7qZvIFs/QxTGZN8/J5GQPOQxcEbL1F11RyQiA/K0k86hhw1BLf
GwtTWGCPXmbIlyF2D7VilgHogOc5cboQ+e3a700rnMR4Sh31Zi45P+Oi9hHoBTG/dn0QmxfR2MiA
JMMcphty1LJJS0/kb/YVu93GeQdYXo/yFjhsxWxZrxtPK/p9pmZdoJXq91WZ1F1Oj0hW17SiXDY0
EnSsq1lsx6wxe8TctDsNVgNnlKxOTB2rkzno7A3HINhAzrksNvZbmB9wmmkmmbxSfel5Tic33ZZj
CWTCK2JRfWganLPleOtOhJ+ihwcnjMr0rWz9thjA9SqQJPiniGMzKSe0D9WwGF0BD8m+jxvxXGlz
5ukCIo5JI2vKOTzreGp2cTw9tP1qh8zjOpu056qtA3Ay6bdtF1fuGiWSI6Ni/prqWg7NZRiZoeep
l3YqOXlfLDu9MMIe+eN9U02dXyXdiwMy+Qg1+0S8VkOgoGyqoQoAnXBs6o/5RviJu5epUMiMk3Pe
vBlFaoZaHH/qq0HZN7Nx0gF8JQaszE0mvtXrzzi7AredlnTHLl0js5D5bh4Rviys3VavOjurscGz
lcvO5k/4mz/4jgRJoDFXiBgZYN62AY1fcxvbYwdUPgJnFeRCZl47tiao2nkKwByIqiiPaa7wmNQ8
Wlo4cQY1BWwemgK0pLy2W0vfQnDIn1nPnd5uO2NoGkBKfe+v3aiQbI+ZZw4neHMA5bp1AneIv8Xq
ai3ZrOGAz4Ylm3PAJuOji367p9qjSRwnG82t/gC9cm+44tM6jUWw1KTo/QxamO2VZe0hz368A/Np
ibbtBCcb0VfxVKdPSwuuTsyLE9IKfiFso0Od1qhCobQUUNpF2jSue5FDBhr7blcAt8/W4gqjlk+k
JKOvLOXkM5jJgXm0UIf0rfbNTYZJ05n+ZDQwlGr7pOsAezRQBds2mFAONdCWOZOiBu2EhZBcud1h
6LEd7pl4wU3RPixy/liuq7m3XRG28wCoAGoaNFQSq74+gEYtvLweBr8a1ccYipICApq1+Q0wsggG
e7tXgOiE1EIVlLT+E4DFJRo749ZeHkSaft2UehebpI6pNVNRCErImUlHwC3b96Nl+/lUyrDsbSrH
rFIQ2rchMzQYKwzVuai0+FSSbyu9kpBpK1mIpl2MDCOa9zNENcgtuIe3NWIRXqUD57fhlsJ1CDun
uzVlHwiRDX7JfvXbqjBDqT1VkBYOU2X0kQ7+Bcx07a1ijA/pNFnnNPPi/8PcmTVHimTb+hfRl3l4
uQ9BzBGaZ71gUkoCnBkHHPj154vq7nOqokuZ9+TTNWtLq8ouE4oA3Lfvvda3pG5dIPazwlEYztIb
ZY9xwepxh+LUrne2iN2jUeA57XPDWySar298O3ptB1oMEVbwrZUi8Uk+dSPX7oTG4SHna0XGr+0z
zoukhg7elUsa2IGMtoNAIU/Uy7gjitnYR+1s7MkqMMLihDXNBwPPkP8RTHaGJRG/W/fhUoMcNQuP
4h//RJ0t5kS7lg7GqUTvyAvtVlYe6BeRW4s9avF9MOgoxieX8Uqg3UZR1B7Ier5PMlPfkcjtXf7x
R0a5ehk3Q4tGU+JrzKuRHotzelS64qI7/fHHP/3xRyOm+1HXeefnx8aWyGfLavpyp8HQQ9Hq7qpr
c/Og2pMk6+ThbrLMWHd6CW+t8tDdR/4umkR6LNsXFYz2pZlKc2mfVPA+fL1Q1qaOEQPNUcJsF3cY
h1/MtLhsIzBiZlNkO7CEKxea7EXdesHaSXIyEyB0KRghbnmRnP7Idbkxs7g6JgVamAG27cZVDTRE
tz5U+sCJlMi8MEZ2dMUHvYpEMGyJRwlCrQ3SUNrOvPUmLQ2HQtzkdg/KufKCOwD62oVXJ4eTS3rU
q+ytD9yIKIAEdQ+NKbxnRgpzvQxTX+X3JUJUFELN8MKgFpN8jcahNK+ruPQPKsgPfhzH9kJv1Kse
D+1NnDgSyzResCHNOjykElF9ra2ySRc3FTXPfc2zyyco1d7qvfec7+CiboJoNWos1YGad7Dm432B
JZOemPMxykRtg6qdrzAO4Ss0qxj3DRAtiLrNIbMigmTjjGopZ/92mKHLiEMmMLkqxHkocPCU6nKe
tCMnuvno1Xa0THCzrbJ2viwm+tiYVFFBd9nGa432JnOCo994lF9Key/0ArTIFPsXRS29i8zTS5hx
1muPemn2u5SjJQ9JXR/4krA5acK5LY1RLsVpi5R9f5U5dnvfdwSfimhep07TL4upHu76xrqXpR26
ORhNr6Nj0kexvYYeKtKkXKVzGlyWVnsLdC7elbTEKPuxiAmJU82200fLU+MmFUG2DAa6YyQ6hWPP
qRfr4xrK27yoGv0R3p67tZNX/Pnxbm7TrTZdaT5txtHAEcTzHlKDbRxZHc3ce4iDKVjCS3uDJ3jM
9elpHoF/9/1C09U1k4xgq0fTpaqMeGVFB2Wn/nLGSpDkxa41rXVpRzhwRrU2lBWjcNCxPER4k4be
RQhchW6cXMhYl/QRT6ckaaxnMXlr1eGNjNziE89stSpXcTPfSAM1NS2UVtiY6SofcfasjomQ68mr
jlPTvJiJgz5ROYQ0YpXhkPpEyhCGerNpw7nCBBy9+MFwQxZ4sSjzcqKYrGlATYQIpd1SDVay7HOt
XkkioxaR3X1h6HSk4RMK7G9k579b7fTimc8Y0Ksw9nsqbjO9CRjChvD6PweFsZuUk1DLiqM5tAs1
5e2yTKattPhPLEMd9U5u5ykZVok/7Lt8eK7hekhOmKGZqcfacHHUJd11zHfVIiJijerfKVBbnECO
3r1Q8u15UHz0hsN+lJQz4ikHlcBajefLNH+UffcYm9OxLGt4sNa7XkPVGwEE2Cdji9vccDfpeY06
eIqKvJ/C5FCxLqoWy/mYjkst1u96oW561dzNRkXZkEWfSF2zRa3YgvFdoaodjn9c2iP1c+kVG0+r
o8WspSAMSItGeY4qmfDFFyrlozHYKXiL+mv+TCwjD3WBs65rnL2iyp8LZ+0iu+x0Gss8wVLLb1wr
RWGeP8Tz+Cwm+8k9qSFQDNHRZG30/WXqUE8J7bO3Ro4b6GMs4xKrFLDk4lIIE3df9ABdcevXwNB9
nIcAEAASzfeWET2nfv6jm9E/RUQnWI72GXWRFuYzrkAx/zBtuWTG8t4q+250aiT2eBuLun20nOym
Bo0TFk5yp/IqDYtBvds63t66HPYyQv5F4Y+q6iPy0pvIsK5xwm2tuq1C38dDldo/bAMoQ5rN+dZN
5FOK12wBVKdceqX26SDxBPSDzwKXEYduILvxu55Ft8qTtD6dd2FxFYdDuFYMoM35Re5G2ICGqlZY
yfwFCWo3VZDmoad300IXnMYZeW7nZn7HDxuFvXEXBNWFTU+YlLFFXnRqDVX4IF12IrvY+b68mufb
XMOqcbpePU1Xvk+pZrZbVLXo6QP3B+l0N0712ChgAN1QXmkTziMtFmuvVUe/HngCu+DBcdMrmILX
TpzcOx3PzDzjF8I/sj+ZR+3YusRhHJaF/dCfMHikq+Gk15NDno/pCrPWXcnunRSJvYQRct8moEFS
vwwtF/qM610aLZaN2swfa5e0TZey2eTHD5wpFtJwDzUpvJaRnVzOlDeJ7T5iw/1h+90YVmYHuCZD
py1z9N/NUTe1eFHo6s3q3GWHHNfFU6lmJP2LKC6HVTrRY02LZ7rq5ULId0NSWvo+y8Ykm8WkN9M6
cxkUsJ9uqG2RJzvgpoN+5GPYAQizhHxOS+2DwkkXk+Vsgqy6y/P0nm2tWs9QvivbvFUGkBUQT0dM
KU/xODxSzn91huMuo0Hx+bt4pZTaEZj9ANTGWqTy5AERGJNUssyn7Bp3Oad8u1zriXvp5lKFhcyO
Ba7OBcHOb8QJfhqpKZexRhNDDwjRiBlLaGm2iQS514zicQxTbooErgjxJsfUMTow8zi2sN4sgmqJ
hx5oCf49MpAIZdfigr6KeanmtmFCkpSsXdOGJXFFdgp9mojZTE66ZoXjM5OdFxb+I45tQu2q+f2P
Lz2ymp2Q9bXvYH7DFXwBw8RgmLLj5JyHjlfF6zR2gzWkowNnKDgV8Zgt4QRf6uash66wbnzAqwt+
H6iFhGBz6mdY4ugjUTgOumTshPNkM7tp2qsJO1HhlZ+TtN8KlqbS1xZ1rq1JjzwZBp5dNb16Qf+h
6YgUAv21tNNXZ7jkqd8Xs35nV0StqPE1LfU7UQ43WZmi2JuO7uC/OSXuMyODKclwxxgm7NtYMqPW
54F3KbmtPL/MbCb5VvOjh0riiITjh5D7zIueSvBd0r2IbR5oWrUcVpGwz8lHZ3KwdnAzAPF5hAX7
KSRtsp6aUWbyKOuO9mGUfPll9cxrurDc5m2Y+YyJKp9NnAd6IvZ1a7+6UvuyuvraUUm/8IY0Ycgx
d3jjrW1QN5+FsRZmstfm4FX63P51mbY0inglLGwcyzhAcT52l05Bi4KYNrT+gwzCsbLrRSPNC6uh
Z3YawMSFSftPT8hyTNYtRIFmU9EtgLq+anowcLT8H+Jafggvf4BwsE9TzBFDuszS+Bix23gEoIdy
chOoKrjslHastXvvZP2HwM/kzbO3rl76q1l339yB7SxLZ85NkR823qrOylcJdgbFAmkZiN3fVZ1A
D8npcgaxXDte85oCKGtHs76yG/0wqmKVOjN+NxBMHEOiVRsxSRxXfmQ/tikfPKMBa3YglASFtMpq
ejIOy0LKpMYX1vWk9Fu8oXR40/tORccRRNAqq11ajUFrcfQC8BeIXSElXtghbHCzhblP5dU2w8GY
klN/b8S4hTk0Ev428t/tqUBQYfX2Srbzzu3nL+WXV7mrXmoYNqWbpuFMCtaSrIRlRRuRwkQNJG6D
tDAkEnXTu+hyJ1n4ZCFvELVfi3R6D+py25rVLpH5tICIS0dQc3AzDPJC53FIoup2nMYPl5MtO098
G7lMM4uxWTb2Yw789crmyLNEF7PEXfCU5e60NNLpwewZUZDCEdoRDpYh13AnGPcxWz4oMvUme9Ml
thQl42QOjDTbw6hhKRsiuR0Q26wBLH6WIrm19W53Wk8GLUtPSCF6KSXWk7nEVtWXwWJuIEXspTkl
q94ODkoDTqRXWCJiWps6s3HfU/coiluqM6VC5eHA4gkIk5x/I/M+YK4Q7+u0Hq4d2XW87nteAnyR
AzYut1GPVS+fPN0WyzzS4qU5lhtN1RVLWwtDigpkVaHlzlpMk7V+bXXotXFQxWGMUb9kqKgnT5Xj
X/icv5lRDHfeXD2dblg00Cw8Je8FKWRVZy1G44eHP6qlV1HE4E7QOnOfPFqJdba2x9Po0o/oT/qh
U4o3TLdf0+APG6EzR46Gbl9YVPDBzEPL0/gSxT/srL1QsnWWDbGMa7PbAOqsVg2BniEDW0Yea3pY
aom69rb0WjKSNE8iIqJqs41o0QH4CKHVHDwVLfreSlYzXKyFHJsdwr4vCDPpomktaEjF0C+Kj3mw
n4ihKyqfXo5O43o0472WJfeiqt71ZpuK4s4tmXm42YcXNXuHlFr84wn7SB7QOCqyMIU8kAXYhlTO
hMq2PzU5JSHeN8wtcnqwoDQuFI11j1oAl316QxLeR9YNAyyT4K6JKG6CenpI2kWTVTufeqRVADgD
Dx8qNOtkoTP9Zoa8bBUVQHoYZfxV4vuZMvkGUOYoIsxzovwAIXFtwidHXTIu6h7r8dD0V23r9WHm
Vkfbk/d93n+BP1jao7jva+s9Gdrh9HXGYYXjjer5mPfWQwcuhqNFslF+SymnXXuFBZfcp88nXybp
LdGm2uvEYdfqnZQKnnmwcsxdrgZa2pr1rhXdRUBiAvK8N40DCCYpQX+FmiQY9oZrfAkOY7vCOrqe
wkbGsWzECReLpRFmpDusCCUyFp75EqWtddHNEO3ydJfbWOTLKL7BQeUtnIqNQQ2jE5Zud0vm/DEz
9APa/I8BUxGKl1dnHASjqvoe4NiwhJ6Em1wzODyPNuW37r7HY3scEufNaYWCa0DjXU+tZ4qJBxEY
LeuhY4SxKWGy0EQnuBDTIf3IhuYpmgx/3sipvc76CZJiTS/JJXczy4ofvt9ugGp99W1dMtwcWmIZ
oZp2+kXA8ITw4WBYYRXby4lOvmamGN4Um9848E2Q+bBAjlZ0q95NcCo09sdgxzcNAWFOCxaCEOEl
yTf1IhhLXnkcNdY0p0vLNveT7h3mMkpWNlSGdJjVXmQtTijp0VzmIV6knrEYHAgoILYVI9LhTmXR
i0uBGAbGeDvJ9gODArQ+u3sa8w2Kmdc5LToe/ChZ0jq9aIkho92fsZjST1bYfJdW64A74Yy+pjPF
UHQurFVhRXv0WMaGXxbL3KQHPEpFdeFbsiG6Kb5xfMVVCo4uylgRaeLC8XeunarXLmPffHBbgy1h
YAZosl5CHHjFUX7Xiui51HJoBpVqwDLQE45OFi4H7hBTn6Ms+dX7JKs382Dt6ji6mDN2FUhM0bK0
u36r8dasWLC1CuKeQwce06/NTVbJ3o7yN7etX+JZdSwxw2XXaJcssQ9loG7GhO5Ohk4mzR6stL7W
zchdBk7KoUKf/AUNimtiVrAC52FfZu5qiufnRh95lzTjo0fxuph8bnQE8vmg/M3s1HvKrFXTiOCQ
yfouQiG4ZoyzAALV78Ge7d1e5jtC+ORm0s27Ok+CELL1dUpCVjxP9crLxhthFUc9r8M66z3GwmxA
rmRDj9t8Wkk70pmbpmtdeemFAAUE7E38MPR2TbfCvyhjtgGT0VZqjks90W9kUzDYSSruchlCudPp
klPzN920MrO8PJbeS5Em6Zp5+GHKEFN0wZu0yFtmlLkeguy9nBh2YfBaj2gruiBfeoyJlp6gTigT
XkJDcGKbJxytqnWgfubvXQkQqIuAvXN8KlaM4YAfpvumpp6oxmdXVxbFhvccbFK9tMJCaKteL78c
wmd3rUL1bpnpR4Zzzu3jaT1plsdzGt+kfSWWEt/HYhgQTNCo5aF0Ne8wOLSQgpl3TJ/rVY2Zf0Pf
4sN2gi/fWpUOY5BpZmRBwIRaxNMcr3x/O8EpoYbKd+yO2WpsS25Sy3Y755e6hioiMq6L5mrygIdV
iV7cOqm9qWxriQCE12YwbpWpPdcRyGTMn3Br1XJyzf0cG8QtCjSZo36BZABld9xY123dtvux0m6r
ZHoTZnvInFwdDLJbObDEoZfw7Nc6/fNexP4xtWgZ4WMyT01BHUEWIKg+jWJGPDVvZXrnGR3N1hE+
Icwom8Mifr+OED20P7H2JtoxXXpa4KL/g9nIU0exKF+rAajhbI33DlTC0IR7eWFm/tEbRkzm5BIt
CntA+i6pQwsjAA4wvulDdZWKbrgaeshjeoDvsrrKRzeldKWgNew32YivOGdPEBo7Rdqb77MYnxlf
ZcAnrvuRAWBq48wfnBR3SC1ejNIddjoSmKIz3yYkEj4IKo6aythGJe3ItL2W3MAjNJIbXcAS66ip
QAW+k952iY8tXsaEg1ORRm9GrM+hO45cbCIQKQatm7xbU1VuU32YQ20ywymlMQFKfjkRRRG2n4EY
HzqFiyX1vIsqSu+l5q8MC7VCaUMlks8Vbl3Rfsyed19WhYsgsXvIxHhXjZXL8wPPdna9O23y331h
PltWs/UShBxIJuYFkjYvNITXbTRt2hseWj8THR8zoPvZpfNLkNra1+aHBD5jPd0GOi3I2YfVWsrd
PA8bU0vvE11ozC+/PLu77eJUbmwNgqM2RbcMfYdkIq1On7Z2O1TbpvBu9NFd2USr0XmSw8KPuyuP
hrplTLssd8p1WmpyNToCBgX4vpUysm5vzIgO1ZzvQUrbB2R54HskLebB7IZDXZs8LX/8Y9r2M69R
dVULN6egOwGyZNa91PrFAJAsHpL0qvYHuSlF+1WP7ZLbHGzMOEbFecL1eZ1aYI5iBFIdRem9irmV
OyVrAz4IRTMaQHrH0MtNxBKQzMfLYO7cXdTHahP5nbnqmuKLU+0IhhUCX1YPWCFtkktLmgURpMbj
xB6K1Vy779jkOEjHB7+MHofcNJaqj7PQIox+3xXM9G2ocEFcqaMIgjc/VuU2TlArBFI/qpa55OBk
j7YlzNuHFM7DgaDlckXydbMRXfcpVVP86I38YR5r99DXWY06I7b3ZD4zAXYb8QLAbFoE85iuwYH4
6OCy4F4iWZnKsn1OaUPkc6kvndwpbn0D/KNZkt/TA77F5mUuHZtcqmTfka60sqtmBpvklLtiEGLb
2DtGzhQcymHNS7+Ei9zPz28Dd6k50z4ugItOSQcTQd8aVr4zEn1hdagqVDfZ6zp105U98Ra4TkuY
Q+E8dcIct1XAquDXhqKR0BjXGmZ1PW7WTVHbD7Ps0m0w3qsREIbLtrzzcgb+soa+oMXWYlQg5wuq
BBPa6YKhhL6yhO6Hlh7DtgSKR1mf549DMSIyKbr7StTOdow17x5B6F3VymaDZ9/fTxQJJYq2B0aC
VNaV+ew7Qr9kgb7wZ5GFvnOgn4+cLqo4ycOtLPOJAoyhzwqD3kne2LwyaL2dZm5HOUuWFu+p6l37
YPSMBmVZ862582UdEfNtpjSzTkCSU7P/KIC51YOtDjxc9HoZLhKiAQuaAspVHREm/vDop4W5y1qH
sZ+LkxClzzhsJ0539zTOBPrpEkTREKxgOMO4w7a78fzMPBaxAyfOv5/Ak70S+cr0XfiClAQoXwZV
zGmybRDx9o6AjrH8+Aii9mKYLbWKO9PdxHM9PMFBosSXPdQpBrzLWVrBrdS6G6PQhpe+AadsEB27
kbG3JL7DfJiG9LbyOYUPTYL01OhQZKkJfcioQNP1VLVSLM1Eg6vMDnYvoshBaufc5qTUrhrPaB7K
vm+3xJ7B+YyRCtnc9YOfNjfSmsp1NJk9Z8lUP5JhTjNQEDFhje2VrbRiOSnry3MHSEIjp0hBgHJj
0eVKYGJ7indRaGVYOX3/6lGj0kZ17xvqygct9YjkcRvjCmBrhoOmv9OtoL1qaDdqlNtX1WBTb1XF
JeqP03EPIOLoOhjv7dIEVlyDLvBYIWh2pFsOwi4PeBcfR/GYjE7xI+tduIPWxzSa2WuazldwkcAW
jvl8k5bISEdNprcWz7B0kD/APahuvbH/ijQ33Q9xfezy1IErUIEgMPJ22w9zwIu5zPRUPrvJ+KxI
IFsGggUpiXK6YS2pBKok50wr/pDTguN2Brk0JJ9tIhBnObB1gfFMrOOMVk3R2Qibtkx39dgvB7hn
V1D28rXkV9OKamJh8amcqYEhidc/aqON9l+q81dT2s3bAi7MNo3Rio7+D7hw0V7vKS8HDwEd9Kar
jMyiA0x9MDlAWFfKZscokOJd8kShB+NDBYM1XINrGBf6wZ8r7RLpgAyR/wA76HTvsox3aRohVXf8
aFMWJwF4g3qqZFq4JrRcRwJUfhBQ9N4Vw3BfuyrZMR9fZMo1FvqgG+s8MeQqQhBHnBqzf7MXD9A/
yxXEZ7aGrpgXed1Gd1OlisPcv7SMDwNdLeEa5LugGofQrGV5zDsr1FsqQ82gXWISV9HJrkcDSMOy
TFLjRUXoB1Bqbbhdp2Ca6UX6PS2YPv6w9P6G8dqVFszFBbL0jlFn8GTm4Jar+YgpUcCTsepLWmbg
ODt9ecrK5BRq0WbMZw4a1nJQqbi1i17cTlGFINbgtPXH3xU56JMyyj+12q32dpDWe/QOTwb+uo3r
N/djFmgPs+Fll8SdfPi3czSX94MXS/CI174B6zLrfblrhk+PVMI7HCTLSNmXmoshwp7io+NGw2Yw
p89Sps4GnUYdwoQJbho1BzezqzeIoGiVd1kJbXyOJCxrLbjxC8QzQRn1+wYCy00eoLvw7PEy5xGT
ZTfQ1EAQFrqIVyIrW8O7B/FjGtFTJyOLZloUX/zxr/GlkbtPcet21wAA6gtzrJ9kZWz63LeeXaHB
JOogQpOKYz8HWK7GuLyQIh5uHLtA9Cb6CoBmubIqi8Q8kS4ZG8aroGj9Jwk2HUt2ZB301nehOZf6
Wi/N/CY3jwFusXUytXk4N9lFMwjQjPjLQ1IB2o05jfO17t9XtIhAuObejgPRDwtI9U4ZtU2Amemu
pwPUlnpXNLBDWKzo3tRvWjmgO9nHEwQR5t1Y0sBWQ9X5CmL0NIaw96VL17PvYyp2Ii+WXt3vpTHv
7dO7B8Vi3QcotwJulmXdqEbdlg4PmOHSuCmS4rGSp6Gb0G/szNM284lRY+WY4+JTp4V2dtM3+Cw0
uncmOR5JalJhNwbDw3wywskLNr3ePFbiijbqjSH4TWaZpqu+flIjjRaIpHREIbiGeh9jKjyQxZWH
IhZdmCoENbbsr9PMvqi9CGUX0iF1FRXzFUaQ+yS34Jnr8Y8mesgLSS0x3pHIC7OJk1xtVOXCvdWn
+C2OHEawmAWaqXlCsrtVmnOT6+Ips6NT/nf1qLp21TFdDq3Mf8aufK/laPGVK350RI+xco9rsjWB
Potsm1s4wj3vYSgY0BSausmtz0lcTfwutXylcQW22+zq0HA6NCxV9Ka07GISWYVM0CzDYJAfbGgf
kY2fnVbFDjQx5oIyLEf6V/QfYKb42Z0mg9tZ87cCAxRxNzBv4DBmmKwIbm5SpJoJA6EWxisdcs4R
W4jG9zU9iWUNVkdU2r1j50jFvGhhwbdFTWB99YP+3jRA43Seps5oLzUa4p306KhTKgthMw6nWA0b
kwScDFzwRMeC/t4Cy+6j05kXM7VL6OookdPin5L0f/n1/uWqOjMInv3r/72vCv53bgH8i3Xw/81S
uPmsTmY8ef6jTr/Nf9sQ/z9xE56sUv/n3369/3AT7sqP9K9OwtN//08nYeD9wz4ZVPG/ecTkkb78
byOh6//DRB7HjJ1N0OIfMZz/y0doOf+gaYhHzHNsi/nw6f/6l4/Q/Yfn6vwlDkRC3Jk0mP8bH+Ff
gQWaCSzHhlihn5nQAjPFppWPHmrjBC/YPE/TU2K64y9k/SeHwv8Yzv7nx59xEISnZZMaS2/VyjKP
9zIXzME9vZWvQzuPwaIkCAEmndExZfzTF/+vB/TPtr/TL/53VzyztgXFnPl9Frmrgl6IuDJzpskM
gU7XtTBkt7ufX+a7783k8n8yOUssXELFpQvIjqJ9Uaezz/BnNqtfOMO+++K473/++V7QIDAJiKro
2Usu3EDz/NtOK43pOPldOW40b8btUExNfft7H+iMq1L7ej14pwsOeeCN+yohFSZkMU/S1c8v8FdP
/r8fBUZZf/1EfjorvesJhfERToiHKE0sTjV6kEXOsrUaf3LZO5x8vPv55c44Qv9zvTN/fO0xrHcY
f69gMqJmxqWL3Bhj/DAFufbS9+4olpOtRnPRkwx8NDPdtxi20QwufkEF+O4Tn9l28ngqhpwm30ph
hsVYU30lw7RrEDUt1Rj/wtP59w8ijaa/fq0VL6vyT9C/iRHJc8zcZTVZ+q+S5L77CGfLQ+4L9IT0
21eZlaafOvbxo5Q2iSEW5hd6JeW0/s3bdbZSVJpy6iZxMJVCzVxEo/toOigcECsU5DKgte7jHq6b
2w+c8dUDg6zlz6/83Rd4tmC0uUJLbjYOBYU2zyskiaDiaszW8W9e4GypMMfY8PFZuCtXj3Mk/4xr
4pADIa7B3/sEZ2uFKSbw8rLWNigMPfe6q/xZu/M0GwH0zy/w94sRdvO/PmPAwwmsGh1eIOCwG9JS
mBqj6QYKWCCkDxGpYyoQOCJ/frlv7oh/tlIgkLGBhEzRptL8uVgrRjPDCr1QNWx+foG/3yOY0v31
81h2Ffmq1phhdL3ZoQSomI3MpZGTR5J2avyFA/27y5y9/001NJE1Fv6mNkHJZ+2UXDWITK6lqJJf
APa+u8TZ26+ykaOb7tDf1BB52UaTZIdAwVy5zRw/G3/zhpytAgk65Mz3an/TksSwoxWi07Y02vyf
RSVV3N+zDL6736e//9NeSrubkVM2M2T3GvzWtADsF3eu6tXv3e2zF7wfPKYIuutuhpzbMGag0dlZ
Ga6nRv8rENZ3H+HsHe9TeOz5JHzMI0OWrvLJHzXEd1M6/+I7+u5Gn73jHN6dJhhPtwAZQUDmRC/0
VerXPXkYWl7+73BA/71p+mdvukcMgzTAA2+iqZgvzAC9iJwCXGkkgPxWSQgm5a93uwgGxXk85uWz
YZkvndhV9U0rWy07WM0c6HvgSoF3A9DEcn+rWPsP4pA38ZWB8PA2Q8tt2iSggbtlOeYItn7+iH2z
TXpnb/qYTo3bmS1SNZrR3qIyYQFiYevpIUvY0P5C9DZy8J9f7JvV2Dt756dYMGlSPGtoSWpvDWJY
U8dTDsGwrGIvNS4z7CL60Tc6Y3z5+SVP9+Y/i+r/4HfmYxx51QydilNIYlxWsT3LH9Kck3qlzW3l
3mTCzGPWuTzpjrowa/N5Aljm3Pz88t+8Xd7ZAjFFDFNpOUSbwgOlnNiABpQLAOznP/27SvE8jtEZ
ujFtzAZzo86HYXyIQGjlExmG7FAC5niqMQUXW3v2S+dy5ARXXpgeVrhneuuO84sX/LvPeLaC+KWA
yqGY5dI4kci25uCzHkfV/GIJ/+4JPVs/8hZu0jQKb2MjwtrEkzppp/LyVvOreTOSs/qLc8t3H+Ns
AenpR/pCxPaGGah4FX6jXUdD/qvk529++jklo7HiUmgaLSqm1LSSe8Ona9un7SR/7906x1jKtJkc
c2z9DQ4Sgots2vnmY1Nb9rQt056WlDkTX/ijLma0UT9//L5Z2d2ztYPYXLgNZuvSpY1Q6sywYhiL
Mp3/xICl6l88Xt9d5WzRmO0ZoYfL4SCJ82zldkWyJIvMxOdb/2bZ5p4u/adt3CXusBTNiEKpj7uN
mbrIn2rHW//8a/ru1p/+/s8/3dATDdTrvBEmyj2zMwR5NSSQ/N5PP6sROEVVvkEq5MaUDbFfifGE
w7/9xR3+7lc/e7UNrFf2mMfzJvW0+UYNpUkfPybL5Td//tm7nYi+q/HPzBsNny9Jolaz5jxg/+ZX
c/ZGW/Xg1ATQoMSPEILaBbvZhIPiF8/ld4uvc1YO+KU5+4PHfTUgtluq31pkzhRF/GwH2d0INFXL
3LVXj6EJJu3nN/ubDfScnCd0rdUVsaPkQYkXXSMRKO5H8kttsOPRjFwDoe0vLvXNa3dO7igjh9B1
QyMpUXM+Od5mwxo9YU2gkaIt//OP883j5Zy92tbgkRSWRWoDnr+9DbpKrAy7yn5xwvD/fut3zt7q
rmTxU7OrNoYNDIgX8FXLsqOqbaLZ7OiZkB0IGZH4xcP23a05e8uZwuURg/Z+Q8CLtqhay4Feb26z
GthohJeKrMFfscm/+9rOXnl2fFSFhtVtGpRIRtg6TBvBFmbJ8ue35btbf/bWOydZpTbTf/LpXuw7
1yXVs6jyQ1Bm5S92q+8+wtmLT+NWG8CydusWdYq8i4w4i481yeyfv/cRzl79zEhPFlhzXJGRy+hr
mu89D0JIHnm/Qtx88wns/+LszJokVcGt/YuMUMDpNicra8iaeqjuG6OrBydUQFH0138r93dORG12
m8bJux0VuyEZXkB413qs6IfcrGJRlA57idfZDUWa+0bGsLe6/PsXDj3sPKc/7BlUlIxACzDsReN8
yyAoQAIDAB4djPZhRHfd6sus/bsSs3KcLvifJjAikYwMKtxKE5Y6yA5uPHbrKPcG6HRjPB+eS++u
7yAruCt3QCJKh9LlDNWwL6anTAQnwO9AdAjI/5hM/l+/79m5bR+GIWd+1LrExR0OI79bCslJCg75
ld1vhTF8MiEIzFB41EX1HkbtE6xHgnzF2nNhPWJWEJseN16QguGnIz8ehrGvpmc1HtjmwyDY1w4U
ppVxXqrICmV4G5OmRX4A0pb8ZOxc2PzIJ9+U7zmlN0FRr9wWL223tn16Nyu8n+YjXCAK70BTcx9V
8Y0Dn6Wgcm4y5e4hWHuuC8ggUnZd06gV47AWVHTKHeCckXLPavB5SmClO1P8YJX3GsL84XK0L4TK
2Y3z4zST4NqWOKTrfXm2AQgA7dtomFastGJhOadWmIfg9mWFE/d7wKmCQ+ZANYn8rvARayFfmWxL
DbBi3WhGQKWKdQIyHOwLIGGokHlgcogjL/fQwiSjVrgDPhbXWsDUwK8m8RIjXfogaphHYT57G1fF
/kM9RXVyubKl1pz//iHqvSIlqoUhWpKlHb+Nyw5oKXgk7S+XvjQcVthrlQqaTWB69jH93jnwE+hq
6KFhSnZd+XbgA2hZT3D5SIrcOWHV/UYhAalE/Xy5+IWd6fys+7FzYih4Qq8JoTLCkQcCw8zdAOP5
MkTZbVyV9Mo5a+3f8EiAL0WkdaIK/0EqpDnhMuqxD8zXy61YGARiRTZeskfR4Yy+JwpeLF36Wkze
V+LXd5eLX1qsiBXRUTFmDo4IU8JS+D1Sg6fiKq3gGOi1HNqYskjCVMGHUfXtgynmDIQsmOhcrnxh
hIgV70PmQ9eBkqGtLdPTNCENET4wBJYOUXgQEdcrXwhL9VhBryUnLk9beHUX5WNVVwP05WirIAH0
dPGf6xpjBX6KtEnoVJVOxkGIjQdrj7qGEUNIxBMH/+ByJQsBT6yAj5uAFQIarARWS7+RR1zcYsEJ
ny4XvjTVrHgncJNRPfL4k2wYT16XPdIZWeHavFxXvBXuM2vjMs0r+M4CnbchYH6lY/sdStYrf74V
72xkwJRTlB8541MFetlYtrfwLF7ZOZYmkRXo7YhEuZ5mPbY+53lwpdnoCClQPZwROxdOAZc7aWH7
8Kxw9yC5gsSRODgtDndnjRHQw5/T0NtlUp40kStnlIWh/sfP+cPGgSynATsH+qqCBTHSFPeEQvVS
5/vLrViYprZbPBPjRAEpc/bwRITkkdwxf2UUln64Fcpi8vugFfh4pV5/FF17U+O4MIOlft0PP1f7
oV/AIDa5RkbinrSvrsATcvz7uoKtwOVxqcRcYVxhS/KDpPJUxeF1X6jnbKiPv1lLiEKnMegTsCq9
TzNAmkmpabe7/MOXJqQVtRESrUqXxz08Dx+rHDKoHu5IREBF6D6Tjlw57a3YzQjsmwRznT3W4+fZ
87YOBPOyg7du5kqwAvmVE9MKYsx6KbmLM4E/j2KL1z4Jh2EoVS/31T/z+y9vOK4VvVE3hD3zB2cP
sU9ijvkblKdnAut38BmnxwFWQC2o38/qc9ru1m7aFiLCZnjlWS6ZzKc+yWX20LsQVWYdkhud9P1y
o5bKtzbpEe+I09Sk3d7LxQ1Uu7D2cMqXIo+mlbFfqsAKaaW1i+dVVBBx/ykSzTvSNh7AY7luW/hP
9h3zYXYSxQBC1/QJsoB3DgVGB6eBy92zsNS5VmB7YxFCFOH1STxSdgLGpoN0xwQr0bew6bhWbOcd
GzhO4LB2njWcnLV+h1p/GzfOZ6+ga+iApQGwQtzEmo1VjAUkJO5YQBGDXKedH6kZFqGyhXHq5Z5a
qsaKcTHWLMXrWJ9kDAna4/B19Ns3N+XP1xVvhfZAocWB07KzhwUKXkXOW7LDcRyneu5XRuPvLQjt
9DqVDyFu/w2+KEh+r2bo2orxAcrFz5db8PepBDfqfy/kENW68JmgUAdL+gD5A5SKLCqSy4Uv/XYr
jHWmkN+qB3xs+dOOueoYgRDMYR53ufil324Hse80UwarURja+GRLFP0eGxiNXy586bef//5hVwZU
oMTFUw9B5DTcIcP9th3bRznUKyH89yADUu7fxRM8cyJj2FEJWH8veRTc8tL91OLnb+XZ2PByG5Yq
sSK59ccmHqAuSCQwcds0FmBOZd+Ctv7lNNXhch3/bPn/3X/ALvp3S7QgHRxgRpUEXpvUHZJ/gZSb
NvC+/UVHgNQht4WvbH7E40y1HaEv2RWueGVOL5M6ddc+UpaGywr00aFYcZnGcOXksev9F4eFn7qY
frncyqXirUCH2XSXQ3/TJalDk4z4D7CcPbr12vXd3w88EDb8uw+HNKoCOGarZOwLyNcN3cIB5jmj
SoN6UDwAKLKymiyEjJ0hV8wMCDlTdQk8u7cVm051dN0pGcCkf7cBAjLCkbeikrwefL05Mz4fZCDM
ZiwJLgivGgcbZ+ZXDZx2YdsMQmT/5GCRBUT7qyOqT5eLX+oeK+jh4dnxAHcPWFGG7qae3H6LPFW6
0vkLkyg61/phSYGeyMdZhsDWi3lfx7J8Qfb+njliZY4u/Xgr2nMjRaVcGD34EKCOMFto436b4Qm5
Wvn9C8vJGcD08fezPIODY8RVMhvnGYrVT1yKJyjuEwNHtMsDsNRFVhhDWidxI4AqunR4kFH20Gpz
A7T9ymfLUvFWGPNoSms5TCpRNPzpDhHO/BGB1jUbi5U9aaEGOwuOhIPrD/B+TfQ4wfSCe3eZBDsE
Of/XNcGm7NUmdeBgBJ2aYpmClxl5THP3MYdl/FUjYKe89YppOEhhBLCg3g0TuavyJolgsHy5+IU5
ZCe5xWPGdSkzBZ/+4guyzV+kEq/BkD0KufYusVTFeWg+hBke+ZWLM7dKXLwF+hXHZ7u8N1EN7X20
v9yKpVE+h+CHKnDt2qfB6MikCyIYbgb3E57+eSXfriveiuTUsLrKRIktFX0Fs4IMLiJ+BNtr1l23
jtpYyh66aqdsY9iLx+azMfOzItUzaByfLzfg3A9/OROEVhi7cL6aGt+VSRTBlniTlxKRZtr69XLx
Fh7nf9NZw9CK47KMy3koJ/x8KT7PYf2kIvkAm8p3Kp0RZpLB5yIkegvpP9w1qhDOXHHvbYBrvq59
dr7aUEI1W8OjMJljRbZex07DCMe6y61b6Dw7Vw38jaj1TSuTzJ9z+E2GVLbiN2x4q5X7rKUKrJ0a
Em03xqu5TCbR9SLxPCm7TZoyufaIs1TBOTI/hMdUaR2pOhVAfmRutqsMlK7wY4RX+0oXLYS4nZLm
1cRlY+wImEGPv3BzeW+CvttKrzzBHl4cLo/DQpAH59Z9aEUYGhNBYC6AT1CAj03+xg06gHTwXb/S
jKUarDjvOXI3O9rgYmuem9/gRsDFBcSmH9UEO9sr6yD/boUpVKBGg65q8xJmtoECDI+8GO6t5BEt
jbUV6pxAVu+EWiSqicTN1LkdhO1tvrLbLZVuBTqsA4Bc5uN5oP35KxwNwVwII4AILg/xQvF2khrF
KuuTCUMMKTtQi6GOYDnlp22w9hW5MFHtlDS8jlZtIwYBm8mmTDpcaSoVfW6b5oefwdvpcisWppGd
jBbCkxpp6grTiPWvRdY95/38NY665HLxS51kRXOWwnaD80wmsAX4DhYB4AIMGLHrCj+36UOQyXoK
I0fXAqoBR313wB476qoerps+/rlJH0oXfZ+XIfVBUXH9LW503Z3iQbC/7qdb0asmBzkXHIVHLTT3
WeMfq2Y1ie385feXHdS3wha+n0jPjEiblOUEbkgWzh6c5spWpfQlcDVVd06egrOo0zCanrowDcVR
xiSA3p1pPzpqCVIRnIjidIRvQwZXZZjTTaX6YaKgLncN7ruxUVZ9A+fVMc1g3m8gkEucGUSyJwrf
pfbhjCUdvrvgbBWvcXp2tQj8LoSfuAxceCiaGJzAwKdd8w3WDyx96lnglO8ukFD6F29gMYaVBqZK
pwBXBB68uspwuoNBfzPuR6HMtBMKdpQvsanJhJTfVAI30dBJ3+Aads5uxnioGwgDROAe4e1SxlDR
0zh90cbk3p0rU5job5imcJW5bjithaw2TOOX0zZx8Pa9accG15FTe915y7fWMWRUwuBZcpHwoPwO
x4rH2IM/V1hcd2C00+0GPCEZTvDbfZ1ileG3YRvDISK+boGx8+38AYk+Xl2KBBB5s0nPjkFwQfsF
BfvKJrKwgtm5dsrNKNBWnsDVCtxNWyxhdHS+B6X6dHlsl8q3lrASCuihCV1EEzxEkXns8APkgDDz
oX193VJj02hh2OnqhgRdEuKZ5zif/e0kV+zlcgMWLojsVDtVZ8MwCOCgIqPKLRJ3yzsceee9NIoc
gYOScBtxr3qnDZm1rsmm6CEKitFZUG1v/Ep+UY30NlOqVxqzNBrW2uYWCmYKcFVKFLgG2S6e/PZI
kBz8DfcjwChd7rGlSqxw9prCmx2KORtktW/2uVOI30Ln5lfooEkrgXHeR/6ySttZd30tx9TJewwL
43+QO30L17/rlD1Y26y9S49qkOB04Eu5DT41otZv1ey0v2o4oHybWtr+udxRC1PLTq8bfDnTQeN1
lct4jjag+sL/E3lw5F5WMwW3Ez7YwNsgXn5crnCh0+yMu1E03HNNhuNK1H7XrR6Toiiu3PGpFekC
Ps3lnGFTplOvtjD6CbDvj+51RyE70W4EQQ90Jdx4NS0HSCFqqru+6twv13XMucM+nFa6ssmqtAVH
zm90eIaRuN/xkTuthPVSt1thDbtoGOp2OIpWKedH3UQl3tP7tRTEc//+JRKoFdOEch0X5w0uqqNb
xsUJh7jvtADasQck4br+sUNaeQYGnxF26Kmhv3MICn7PAJr3K3v0UgdZe7RPKJzWS3j++kE4OMcq
brytCwdXfyXPYyHtLbTT6iCGTtOAR02CjK2+eiqaCUbAaQjYy27sYBWUdfXJiUKQ1YIe+8ltFExq
us0d32+vmwN24p0KKc6OJU6V4/T/ze9K3CHWeSP44aohsrPrApfO+BjBopVSVdb3lekiXJIY2a89
hy4MErHie3a1ghSbNAmlXoFjyFiO8Eyq2BCvTLKFfYOc//4hCINurlVDUEGXFW9dX93ks/4KQcbP
6zrIinHe11Mf67lJ4IvfbU1G/8y9v/bblzrHCnEgnzxYpgIwNLjswAmg96RbOaEtxDex4rsGBiwb
4VCTwNUa7t/wUm1y8hzk2YOTkc/X9Y0V333OVeZBRpcAtENhejCMMAdRzUp4Lw2sFd5wr8ZnN8Y2
KSaY8mWuZ3ZzH5efWJSTldm/UIWdSNeVrGlZ49UJzmuncJjv0oAkuV57W1gYXjuBLjN44QxUi/4p
HXZDU2CPuBBX3iLY+XNjFRTRUNE6YW0HGiqbFdxUGUwnQ91cZ+IUelb0sthA/A+AKg7JcFqWMXAe
HnmV03zdDPLOA/MheOGRnwHmXKCHWA7CUh+7O+xD5Ony/FwaXit247GahtHD7l/SHCLi2AfH6Jj3
JZgfIweo9s/lapaG2YpiGCalUUAzLNKB4wDF18TRmdHhgit0uYKldvwnlotODnFRJ4TrF956O927
L5mX7i8X753j9S9ngX/+/mEUYI/SR65CA3ze7SInvvGa4Umyeu/mAHYBJtn67GGi6R+3lTDLXbuP
WWqWFeBNGUVOhVzKfTdT74ZWfXaApa94bXI4U19u2kIVdq4dh5+rdknHk0Kn4gDHVZ6IGpyqvoAR
/XVVRP+ewgAE125aNzwZZv6zlfyOOMj2ndJ55fJ/qQnnz4APg6MneDvpCT8ch/4IGCxAF78Xoa8e
Zx63w3WbqGvFOayR0hSOODyZVfju8+rY5vmrKKeVk9RChNjpdTAgx1M6JKUQRreAgilJ80+h7tcy
GRa+iOz0OqC/miZPz0NAyxTaAyFvp7x/K0fa7nnlAL8AGNvKjDr3yF9ixU62a0mpzazQFE95D2UB
NLCuFSR7HpyxYPSz9jG51GNWyMfBHE5+hyO/N/betCs0cl83EZxFu+N109bau6NhTAWOz2hHfiYf
VZQ9At0KiCSMCK4cdSu+pwA+pM4IJ//My0x7W7qeeyJE+GuKjX9EOv8dCzgv/js0AkaJCQKNaQWV
Qw09qXR9uJLA+xFCFc8fDrkR4Obg/d2tklKlEXRVZZS3Xz0f6jfBM7GtQ+a8hJmJ8NQ1ITOw34d5
7PA30RJvPIxizCUgN6X5SWvG7gDn6m+nIh+g2APhM57jHCQQty7Y/AmmxlP5rNJ8nh5h0q+zUyly
+OHCoTrvHmB4q+ItJWk7rBxM/74uBHYioD8Hkpxl7fssxTMaOBzxPXxX65uRwaD1mjkSxNbSkzuA
Ms7DUCV96X/pUneH+fdcOdNVUxDU5H8PHz5mgRkLxgok4g7MVMKOcu7fYrn28fT3ZSGIzz33ceXU
Tp3NnalwXdFwAv3QpPp9PCEXYzfX0plvQ2i2o2MXO+V12RKBnSXoydgPGGgBuJN24NZfjfyQyfoQ
BHhU7yGRWtkT/r4IBbF14shxtedRRatEigxEjhlIOzyL3QqQMIKxW3u0XZph1hrkuVmhK2Dok4Dr
4hU56+wxyjPzw5Ses3IJu1SFtQq5aRxmRMhq3xlaBbuJmz760zEx9zcF2EBkZSVa6i9rJUKuRKaH
AO43WYHXkYP2jYcsNwgGgHOIyDYaVh+wFu4MAjszMMtxb5MqXiVu/SeN3pAmve9n+keUdGeUOFYe
qKwBOfVq7QLtvNj9ZRG0MwQdIzxcSTRVMjfOTe7lO3jxbFwAXGYJ8INX7wmXBwNe41Vrgp01GNK0
imYexjsY44T9Meadf2ijGKkIQTZwd2WCL8yL/6QNomxQAUNnZ1ot7k1bsK3UoCBxnLBXzm1/32GD
yFod4KYmi2LCE1oY+v0hKLxsWzju2ofTUunnv39Ye4YCF6ZUe3kSTDQ6KIBWtyXP/lweg6XCrfB3
A+FxHvJ05w3FrQt/dtYGKx2/VLQV82fHUpBJUDSYtpBM4UTuyeTyr14aUyvWJzgJFh1cZsHFJHeg
vt7E8kmV1+2Gtl8e8ihd0AHh5CnKUd5Cn1geTOG8ZLw8XPXr7TzB1A/hGUsdcBc1zIajRnQb6rj+
njv578s1LC0ddqYgHHhV6sMGJwEW5jcp5Bv0iSdYKjwrQw+gTzyaIQcEdep/12Jtni6sjHb2YBaE
mTMQXSR8IvwwtKm59SRWx45moN/VfrSy0C+sUnYaoTMZPCHVqoDTJ71TlD2kQ3o/AmziUwq1uADO
rJs34CdvL3fmwjwOreg2pSt1R9t4h/soZzw0Z+UKvCbBn7mu/HO9H+I7R6qu5KyJ8RAe3GeDf5h8
+e26oq3onnJjMoBi8j3vgSRrdIOlnPsvlwtfGgcrvgcoJOY2a9NdLcIv6RhuneEt6r7XuKugDXkZ
Jr0t6rVkmqVBsCJ+hltVN/SiwO11BtRbPgGiopp4Le9uYUGxkwpjpHuzsPLjXcTaGSg0L5eAAXrw
609nZ2W7W2iCnTiogyZtAK2JoTmfN6Z69tq1986FnMjAThtkwezBqC3LEw8Au+Gursqa/ggDgyQR
5E+o23zykdXrwMocVr+zcePnsVet3IcQ5vY/8nlULOlxQFdXvTUEtv+dcaQHd5j+/Lmm+uxYDU1d
HMA0Fs51MRmc16APMdMURR9EXh7udDw7/m0EQok5wEUdKvXLk3vhwG9nGaq+0vOQCtC+WxhiVunw
VKT1qUrVb98dD1quSTgXFk070RBHRp8KWqMeUQI5god8sI2aTaedm5qFK4npS5VYy4AIB8B7elQy
6PEM/vFOZC6O0+x9jb3u5+UOW6rDWg1YruHOoiEGKMl8aJr5qcuGtzDwf+My5f1yFUsBZK0BbRVF
rkvTHjSZvN5EjgNHG8Pcw3WlWwf7LJoqlzkUZjAQ6G7aSmUnHtL+y+XSFxYYO9uQ4aqNeoHs973b
NZsiABlL9DFQ1hFbk0EtdI+db1iAZtnibbrfp3A9+CwKBUevwJ3DlTPX+RLyLx8Hdqbh7Oej7PUA
o2WFCao7uNO7/gMpoptGsJsmi77m4Zp4cKkp50n2Ibwh/wZUK/K7fRF79cF3mwbQqFV/woXYtu3v
6EjozKu+28s22/uef2IUqdZxJ/9osCibcvp1ecyX6jm37kMr9ChhGBdOAFR5/KUIsqc6zO+4kI+s
m17PgqCVjWWpHiu8fUDIHCoxMqPnPSo8IeMZ6oUDebMJm3Q3FWvJQUujYoW4MwuAqAGuAqy7AIsY
er4tFvk1z7WlCLGie4b0JC0G1e1DQd4Lzp5hdfGnFdnKqXHpx1vhnYOi1LaC6b0f5yFoyQy5+3Pa
7i8P9cLqZyfhca9CzmWLz7M21TrfT0pP8GHVdVEfQGrl6sCUIGtW9wvjbafkpQNNGZBS8BXzg59w
73/AfeHbQPwMtw8RSG9rSoelRp3r/zB/RZ6GfR+gHqfGpZr0x5MBRm5b5dFNhFS663rOCvWqxMIS
zUTtI3A9gbcfsEEpCb5oT566Ol15wl6YXHaGXgyvh772fbUfKj0cAPAmm8IJ+X12xvVdbsjSqFjR
PtU0CGY1qr2Hu4ANBAo/Z1YC05g/jsHw7sl2zR1vqSIr3Oe8ZnOLmy4gPbncVI64rSu3hEooewx7
/geoy5UP+KXxt+K9CaewD6NU7ItqyDeCgf1XzkBbqmBQG2XcldhZiExmBT5o6VyBSYZqeplveVZ5
eAcp9fbysHhLxVuBr71pTrXKcHOCnOKwwmvnRAFKbsctDILvxxGq8coxX31mjpAzn+KCgQrOtdp4
0j/0vnGvmx92Tl9KUZVG1vg+l/2fAMBY2NmJ10x6DwIWgYG8TtWPgv4dtXiywMPAFMcH5vibeHB+
trz5dLkvF44AdvZe5YHiV1EZgoSt6y2TIzCno5/epF2t74Y501+QMU6Sqk7zw+UaFwbPTunzOHId
Z7jYHebUcH/beV7f3gVgT0crC8NSBecF4+MaB44jvlVEfIjyaN92csPdKw+U9Fzlh6JhZQfuOUHR
AyHJXICGGXa767rFWgIAhynSPJTolrPlV5RBmlRLEGYvl76wWNr5fLDfgYhkatnOQC3gN9V9o0Cr
D8KViFzqciveXR+JYrSu2Q7+HAfjk0fWFM+Xf/k/6TB/OaRSK9h9uGblioKv3YjoN+Gj/wve9fpW
p2n80nbDGx3Lb1qoU6DmKTH5oG9k01cvFcyS9roG0thMLcChXA9bTtkzjQOyKeNqzT9xYUW1swAb
4cmS6zbE00pTvgEIj3fB2ZuRoezJWwZDkdfL/bBUj7UGFE4lWDSmwaEWTncDWe/U/CYayp2brJ7H
/AG41vXLh+Cfj5i/9Lqd+RdOJG2GUvJ93pmxMVuPF5yIfetDWNVtFIDEmKW5hHRvmysShwxAxHnC
VwQoiCkBiLeXoGq0XAR5fRBeVlbwY5Vp5910vAjkd0pHpGbiI7/sq82kslGN0JQU1LuLc/CqTkOX
jl5wNPB9kMgL9EfBPzOIi9pPrdcA0DgQ0JPgV+TCl5SCoyzFdvB6acRhmoUXZrtJDiOQdSxu8aGR
FqBUmzAqb2lF+y3yAcRnH6S9Deez+qbamf0BrgAK73CWTngHh+463ZT41J1BRTUeQK146r0VY+A+
TE3cQ4o6FQYffXVcOyCY+ykrvo+RJ5zbpgHwERzYVhW3SMEKkrFhHKjOXD2SbsJrYlUg936O8grQ
iprCsbYNp/qA212dbUszZgffATayYMWR5/H8lkMI8LXxQNw22YEHzbGNQBZFiMV0y4vRmB2YqPU2
AEUbAF93ywO2pyQujjC+GpKo6cgBaam7Svi/hJrucyiEtl5oHugoDz5w4ft0GJNp4Ikksdy5g/K2
RRRuO7fEk+TEX/KAbJX8Rbq7sh3lpjXdlsE8GQy4OzjDgopwiGWedJLfmukFzjbbxgPt2tzVLXZc
OFID811oGFqOLXYuDevu6jubeVIRt9vqToMJ/w6g+qZW+Feyf1Rsfg/0r84rfwHn8E6dd4i+HmZJ
TiYSG1E122l0Dz1HX8E4TCMnSXwfhl/4ogzMy0he1aRu4ae0Uao4FgQ9JtQmmD53sdjlc3cPNveY
5Sf0+QNEI0ff1O+q6vxN3eHooKZi4xfzE9QrcnNOm9/2SNgwvC1ekOcLh680aG9MDCGycYbu5PU9
20Y0bU85yYA6BhKYb4KKqyMTPp12mJvQMGclTqW4hFT9FKPjO7GbZhmf0LUuQKgevG9bPM+2LftJ
J3LsGvNaljrYqNG/rRW/Tye2DUt6GnJ+cKfogaTDNzVkn8Ed/00Dn8MyW+ygGKygxx0hynXyr2TK
Pum+e/JnTDkp6SbCI9m+4fl7O/s/vMb5ymL23s3xAw+LbTuNd9o1u9whn0cawPu5nraum7v7UOZv
EQxzIIkGlbw/8aLCvKiHn85YdhuQ1/askLtUv9ZRhvPjIRPwfRpAmsdh7Aaw6y9V7L3Sgu6YUCGI
reKFzjCyjc2DT756QXgAy2FvSv++ISEeklj8eRj5Q+zylwxIkqk09zyM9r4YQNmQO6eu8OBwpEF8
ANH5xPMagNa4O3WwH8o7tcty99i65Q0MLfaFjm5GzyRwK7nL8mYjS+9OZv0jhELZri3avc6zI0CK
26IqviHcNjNPH7Ns+pq63Q4cve3sfYun+KkazMEJwg3y6bYT9nssgzlS3hr8dxnHJ4GixThuvOaR
te1NPwOTWIk98jifdOccdCBOgAdvCrCrAf0BS1tBWh6XO6X5Y1aADM5/h8FPQqsvkEklTRFBnINT
Y+XfEnCZA8W+kiLHF22+ofVRxMUricjRFaDdZPisAhQhIYCtA2/v3xPqHirwhIC0xZhGauT33ejn
G02i98krD9HQPlENxaEY6DussnHJFr0TIU7zmaVhhtvMa+6nuDgoAAo2tQsQOVaMTwBxPTXjfJOl
5LU22ErzCSJEaFNxnCdxtmdu+ITdCJ4wo083LfXFIdBuehPmIInGAbQaoqsBIwAUO5sAK8e3884E
A2jmPfzltMPYt7lKm1cg42KxaXoD5LjWpPmkS7w3bZBKEz71JGKvpTFxdIbC69fGK6YdWPUY/grE
576ASHxKf/mTUtsGdiPBFv+vbl+HenKemKfhm1zIFjmkpeMhrmu3gzo+j6owKRjNvwLcjK844sct
oAU5D+Um8NE5X+IRrFOQrSP4iBclC2so6kXabyLa609sGJovdZzB49ZjWFJ3M+zU2s2Qi3ofdG7B
gaZQc3+n8AjxlMIal+6nFPlEt34b8B8RHsXfwHSPblql6Imx3gEou2XbdOQ4Qg0SVOxDZ7Ry9rUX
4zjjz16V1I7f/6AOssHDiRXfYONLsi0Sttu3tsn1WfXPtvkwN/fpWETbqa6bY05Q4o4Y7jZHyqX2
dzVY4eYYlNMQ34s69arfgeN3+sUra/Zqshh5KIQ7nG564YgfncnNjzQlzZeo6l0sE4IdDd5NH2Do
N5m9wK7/e+Ji8HayE/EDNG1vVR07d30ICCAQyNJHiA1OrHe8i6AfRS4WvWVe6x/SXjfqUPI+xlqu
yZeCROW3Oc1bhA3Hhvnad1177EOveFWz7/7MMhhQgPiUG3o/1LH8k9UdBTF56PU3KMHM76IuFUDo
WbWbeUOPygnYqSoM+UXJwATGkbY3medOpwKj+L1C2hJs43p1GsAR/Zm6Y8+e5obHSYeN6almgQS8
vWpep1rKG6ZjhRhkQdRs+zbAHV9qlHuTtiY6znnmbQZWR18LFIUoDRXODaybP3fIuyhvIxKERwm0
9A5cnO/KY12zrwwtgpc2VsW3M2KNbFzci/7sHaIPnY47cuw78BweNZyGzY4P2IjlxFrEF4sbbEwT
44+BaTuQ7Z3sOR/98a2OPPOZdW74qe29+hYvAP6haJoxEX1eHODATW5iP5xOWDCHH8HgqA4oirHc
VX0f3bAMv2makL92BiJv4zhynv0JopIpKJHQG6IXsX44zrTFNjd8VsZryl1bTv6Ap6AwpvdzPtT+
NpxZ9Wd0vfrJL7sJ3uhDfteMY/gW0qzeAkTvbZFmSbej7zWoRWIHwxdgHoEWWlG4Zf32Z7g151vY
kYdw4hilVOpURMwz27lRWHonw6l4gUuIcbZQz8l3bYbIpQB4j9GbimP2lRepmz9IwIozyIvBdntv
4Etd7ABB9MJt5GbecKxMQfy9aXDASTdmBljkxkCZPe1nqLSczTwY8eQj/7fbeCY03bQNfDiFHWCT
jtfWvHKzbBOKfEz/cEzU0dm4fOYyg+9kqAe9n2qBK8kjZ2Ov1V4QuLHUfEQSVpxjgXgqYDlWb6ug
ig8BfHi2bWDGWm0BunO6YSuFk+sNYz4Bq9xv6EtRluQ7p9mrD5egbZ9JJ8UHp0xfwbUCP9ynaYC1
bwzrT8aQrMEBMMoyecxSZOjOQe7jAJM6hbcP/al3/h9nX7YcOY4t+SvX6p19AS4gOHarH0jGptCe
knJ5oaWWArGR4AqSXz8edXtmqnM6O8emrV+yFKIiggRwjrsf94KgxDbnqIl6V07YBR+bXlTy2iud
FNmyLf3erotbC0QMk+A7Cp5pvSFWZOEh40kaqgIzRk18zVOfTR/ThNTET14HGMDwdBizqyb0tI8h
LYKF8lbMoc3kWZpJpw9tjNDeNnftOA3Xfg7XG+wxfN2HUlGz89IG2VU3+SQokS4ZkUff1R5OZviy
vzpAiRw1YjgTRK2N0TOCA9RcCB15oPvGqu9iubRyPg15doht17S5hGfWlpMmbD4TjdKiXOoK2dLW
LFtSDjEKRktQyEOe2cjsNoNn3Vo2lUu2G9Ujb+t+VvEy7eIVodg7jodxwXe+iGWnLV/TsvZRr49N
BY/fcm0b+YExlEkdnaWq+4x7s8I7BnmSUxHJmkxFhQU/F6TzMFITZECBRaGQhI4WwZMaHOfMqj3G
fdOhwOhyG53jcOTm2GDwZCoRz7bFt8h2TF/N0GDzcauq213jWGDz2WGIfu/9PCfQs2g9fu/CgTiS
Cx/RDGE5CTNvsu/gbIQ0Fbs2nzCR3a43mJsZOLLo2yBGMmBNs5PEpHb/pDeEohcX79HmdaJN15+E
DrdbjFwIIGtxpZ8Il65+zBwGh+6JbzYEu1XTkoxxOeDppVei61X0riE+qs+KddF6cMzOwZFEi1+f
VRzF4VdIlOPsnXpd3dJ2Dq6ggdreMkNhheAxOixIXEHUhZBuf4UYv3k7wlM0+mIA4IFiR9QXe2jS
xWy3QrpuOsoKyqb7kJAte1FiHWhyyQpNw6JNqV5Yrkg26DyzbJivKCIXW+zijqGRBNsVZ7dNK7Gb
FIFbCUe1jkcK5W0LXe+WwuPgWrXrFn6qF9IPBSaY4m3X4PDkWEj4q/NZ6iGrShyRVV1g+gWG3iqw
jl6Riy/A0Snl1pe6zpQrRAP/BZXrtXfpwSgXu9Ng7DCW88Q4CkTDo7TeEBqDjNi3BLvUl5Qv2B3Q
PECsGUYdW87Q2qZwKRzNFuxWaeMnAcv9CMD9CuVKhR0oRasryFIIfMHTC9w/E5xTgGSMhBJJb+CG
Pcxi/NOKrPC+Quc+pkuT0815gCOeVXLTucKFsID8NEfJC1INe3S4iHPW+lGRaaDI9nWXbW0KupFM
+yQLq/E7CcZQLfno406f/TKI2uQLooGzIwwdgLstMEoQtwn2TPOYicmzGx9Hy/AwGDzXp3ncfHaY
LKyGy86H1XodIVr0Hi6jYnhqnasAgq8gVSM4fuAAfqtlbNl5m1tObgEJ9NW+iYOwu+rEFBuONsqM
XuV+iTiebimkuaMRZrhPCwSD/U3r2SgxAY3MS1Sy2Zp3vs/oiUbZMN4lQxc030O5cHPNTDQAdWhq
a+p35/u+vZ7A6Bsot1exvVQBVeOD0TapbzFWqKITjGGYuZn6EBnIOz0RwzBnEETVx4YMlwX9Rj9P
rzPCmSXKA05jdVWrcb08JjYKRQ4x+Ux2g4OJRz6PaxN+aoKMX0WhjboTCMw5vCFOIlq56GmgcfpC
yu7LzqZiy5F+4T/QMlrsiAiJHF1uMcMcYV+VoXnToW39Q+w4UjkFl4Z+SgCdkz+wZOrwlAQx+rOx
x87wKjjUtipPdavl6wwJcYDDLer04ouhS+P+RIOZbK/wJa7HU+XqMbxrNj/QAzJul/u0HZvTAAR8
vkb5xupv0dyy6jPpk2j8TJYV6lpkhAcTvnQfiQ1Yh9scrETzmtGtJ3nXNIG94+m4Le8B0gkj6CVo
g4G+ssoamZgi9WJiZ1k14fqq+9SJqzHiGB4A+AZX1FzgXul9Y6TgH8k4VfQJ3U217GeUQfM9oQEP
nsgQ8uqqs0b1N5lM9Famc02aB4M5edT3kJsh1yMfGMYB+I3appT4HJadZitbT7YlKfiQYV5goVVA
TmM1EGtAnBGOhHWOE3ZGp4uAN9SDESCr+CgSz5rjAvFrXLK6DnTZEO6qV8OcRw8aLcR26CG7Osxy
xDwsDkI+NjINpZJy9JxQGc93tCHw/d5czbOnxYUww+JU1+NTELUcj11KAmjlJKsVjGeTaAOgpdNh
OzvTtsEC1CXpDWgeoRVekMRDfzPKHu/lIk7U4qZD2q57QtEQCpfHKh2yK/igqRHseXPZCUQPnIoV
CEJk0a4nVegKZFFM+rPS4O7tdTNV/ZrlhOPBe3FYaNFLr/o1AthCcCZERWqilnyGw9NqolKMaQLk
KGWzwXQEIQ6AUzD3dj7oBavha0J6P+/DVBta4JQdlqugFaPaJWAhrjOUMn7MI9rY+Yobz2VbWGbB
93mopMYy4pROx2BYt+QMajBNnkmUuYnkk6no/AjbWjXawg9wDrmOg+6SiwcGlK2ftUcV5AtbGQUG
MVoRan7AyY0DpxlBUNx1IauimzoSmb+nyHBXEJIkQ20gxIiwoQ753Dgt9pmqsbtj/keM3yprhlHt
E9tI1eQVjHXQhPLWNkmbm1qtDbLYB6Z5zsbYd6SIBxYMNLcb4Fz07Hqi6edqsxG/wuluyS1yc4Zx
b9tk0rgnITRgn9KIpOHrFEwoIPN47Unzns01V02hFHrZKk/sAnuMooHVbfK9h3Ak9nkVBREwKryN
WNc5Buomc0o3Ust3ZKleBgPqkSdJk5sBdQDY4Ug1276mW0L3CKGV6sEHPDMIlmN9RopomNfxBe3v
Nt1iwiaiJc2WJDtRjHAvf0iMctm7UGUtg3OKHuLlS+OCyvV7rF2znSMAsyNqQp70f7AKM5GwrBux
To91k3p606qAk5elDbL0RSc6O8Xt1CB4zvr0a41OfP6u+0ampVraBMM1S78pVNNpBei0mmaN9LV+
WgA44An+zDzciV+4x1L9wh0kraYMgACPSN/IzOwfoDXV7cs2wyo2HzGGYYusikx4uwLdJS2qPNhd
77lapHgUFoDqeVxSZk+LJXUH/JZZdDJxaEX4zLxYXZxneq3iJF8GY3yGksTp6tCHkeOY+VHDRItt
drgFJSYcl+DsmkR1xTq7y+FAZVhHzwnjrZEHzBNVscjnRJquXJTV7JT0Yx3tunrLfF92ALytyCMM
3cIFXYUCGmDXtsN+JSlr9g162TeYTwZX2BJU9dZYXde7rVurhedN2jfmJWMptae17arrVoTouvCj
xz5cQaOiswG6/LAaY/Ie+fU5htDFBDSR2D7c9QI90lXnFgQ9A9QIQSGP0+iHhzACklifV5dFEtGT
uIHV1cCzXqUFYojSYY/sjaV+lfjzBC704TRVj75GQCLIbq+6K8x2uPUI98XoOWowYHoTJ60R36aO
OPvSR1xt+yUjeipFFqfkREKAqwjjram8lUPfwXSbqLa+6VNahXcYKaOYiyUtNj0kN20K8x25nupY
RDs8vkl4WqqQsC8JUQhOFYys0y3R8RJ8aek4d7JYUoCbf3jqzIo8ntnE9SH1c1J/Wfzcbde6bvVY
0sVBKZJbJic5FEJqH19hWXi26zDAaoq5TRccrG1FZdkhZyT+toStnQrf9kirwKYMg4W8xiZeP81b
x6eXCg43/KMda69xWVQL5DWIXNOuRdai+1qBDiNnG8qNi8I8U0sf3GB4aAAI7PrW2S98a6P6roKC
IHtOm3apJLIcEtAP5eJH7J9H2BlN9tCaGjFTqxObf1ARCbMHjNRs7RFEUpp+5XUmrNwFrNPV2W8B
a+udXoW38y6AHz67Hj1mPfgem8269QVJjO1PSmGmLl+jhH9aeYJAhrzxbEqfAzUPfi8qzMU9eD41
+msIe66sqGRt9F2HxFr+DLxS4DFK/MZRi1borZYHpsag/+SGKGr+SJoBeScLFYYUGEGwg8pRNlXN
+waRHLtutlSFf/RmmzCkTBB98xLrZWqv19Bb+jzPTJOrzY3LeHQttJ54vl3cuTM6TjiMR4ZM4iXc
qmbYNRVB8ucEyCO8j9EMtmkOfCVKzxjjXd3eR/C93NctYq26PJh505zA7jDUCskMSirNY1NpeVLD
yNa3ec4kG/I2HRb6FAyinY517FPIIdDbMzzKTS2q4xo3qcLZFsAV7hm2LlkDjDuJ9VVbR8sM/Akr
6znjxFhXBBkjojmBsLAV8Os1G68qGaVRHm0JxhPrCrDzQ0Jah+q+47aKgCgkYSqRNRxr1YS7ATrU
Ibk1E/GZv1kzAYJvP9RwNoz3SSrN8jmwK4Yc85qOUTvtUV3NOJDbjVH9ra4Ho8DZzyLSN2qthLhb
LR38ClAbXiQIxdIoaFPQUW22sl3Wb8KAVEHJALURgNvWAWCvncIcPGqpid+ZLFM+PYGycy0rtkil
/VCKOZvImgPY45Pa+TSe+BMmJ63FMdvHk35xAViTexQHffegelXxDzqybP6UaBklzzVNGvLk1knT
R07GMFhglgkDhFe4QVbLAj7Y4oBDgClWWVSShI387N28CKxnzdk1jTfZPRA3wavHYLPyO2MG06F5
JKQihW7cNJxXyVd1k4aAuh+qxPnl8zq5WgFrGmLAaZPlQK+GEZNQNiHp/LQZCFGLi1gkua7reCPv
nF60cccauuQUYGK19gCQTQBOiYeTO3aRTOJ9iBAw/5oNPlb7scmq+NxVegbA7KIh8fMJsLjI5HFl
JKnyES7zFL0AALC+6N0glqI3K0Y18HCAu7oCyBtPNysM/htx10DWpq9hRT/xl66nsAaLF7u2u24a
R7+DH1LT7Bq9kmtgr+RRYa8wedaDZColDZZvNhjRui4e7ST6YhZ+VMEmPkVA9xBGsFrgUpl8DERs
Z7QUYejBozU0ykPwlM1ZyGQGS5Z1K/ypplgfPJ7zDjwLxNJXKO0ic15DrocrbMIR9kZWhWPJVg8i
cwldgA7PiCQp9aXau+9D7Dm3GfrY7N5ZIqsZBRXMacXdloi0t9dwsWErYgocWTdSIMyABc+hF8ur
M3jOWFGPOIZug4RwU3CUAW0JLsZXeZBKhxyKy3OKTRyW/te8rbfosvlwlNiTIoC7GWxeC5LhMyI0
pGHvs8kEeUDtHtd7A/Loc2Yw9HcnAHW1+wQ0hy+BFDfgFfu1iXP40och3CarEHBz3mIywQEpSCRF
1W4Wn37LklpvzwBE0MwMKwSn8Zr5+UnQyF1Setr7TGR4T/GgUn+rtrThxwiaYXkLBjvVxdzg7Ry2
aKiGg1Zpl1xrhs+TRx5F3mPd0GDNK7sN5AhS1yEmSQ5Nmgvj/RcXxJW50V1FP/cmZejf1BB0uQqr
Kbyj7UjMddfXcXPfkihVB0zI9YB9LXDR2yqro6roB9m6dw33Y3RGC0wEjm0nNSY9ui5Yb4BrOXNI
R5Gw+2BBqVEkXerBokRoQV3ZJnCFLiDwsxhjrSKKTVgn7FPsUvIVcKJVqPAcq3LjUS6XUwDJYT5r
TXDEzlumCozIr59i3nZtsaXRpotqQH2Ur3hKyWnNquQzYHqYS9RxgBoe5TcN9olmKM5IR+cvTTqg
PqwdiI00Z8Na4yQerErCw9Qurf+k4SkkcmkMjDXjDs3WvsZQTvqQNLwODnB/w3qVi0Ji8iYj+bpt
y+J2aNMqkicY5CLHxoxue8O2paqCxfjEO1R22XyGQRgNd0IjAPCmagf892Dt7Fe2joPeVQnWjSEW
MCwkDgS0axoE4EXrAbnPBPVjtsOxsaQlzHsnlNXdGN/grum6sDiZ32ND4RcMnhLZ6YolOizgSbc2
Bba3CrIvi7q+CMO0V1drlkzpH4vvwvPE6hTnSiMBAUD2sbIHPmM3LLvYh3XJgS/M52RhiyiHFoXv
rl1lfI7hNg/UTLfbdAM3aiSFTBFhLTD4UHe8MM1mPd4wWtJTSg1b8hTl+fCEgydUZd0zE9+5HpxH
YTKocElu8QsE4PwQPW1DH6eFDa0Xx6QNyCs37fAVZ0FE97EBL1zAkHDSu2gU7jwt0BiU7RgspgAW
kd2BrLNB7ummPiaXtjbXtQPTu4E2fUfUiLdlygZYhRUjyk6C2X2UEoc6S+Fs2s4DAWUXpB15jCzG
oaBbSTrw+7QnCAIzHu4S11PIVgIVFLa/XbxVsymjcaRx2Xf9+G2sK632UYRd8ZCyIHyvF4TDgH72
A1OHaURvWcBMIDPnHk7SGKz2kFGVQkxBuLPeb2jQ0OqdMck7tycqgvW1b2KUAevaKTDUoFnrO+zx
Rly1tMbR5mlo0zKIQDLljC9mxPOSNstd4CWcymygwckhy2y+yXoYBNqyr1W/fatTDZUU3Ak+mFgg
B8g7iIZtQSEWHb9PAP/4xcMGkSAL0h2gRZ9msGOwGxf906wzwq4qvbXAfzYbFL0a0hmoO4/YJ+jM
gam1yBhuEBzT8c0tX4MF51IeoIYc1lwwOVTXixs697J00KLzHEB/5nfUJmgt856zTQZomgGvqDzB
YTxuOQDjwTY5dCsTNOCeTG2X7ZolZvXXIZlWaD5b2lLZwfIB2/NW9gLkWoVYmXQOaNlHtZ7XXyj4
/rRd+1eaqYt06y/qQIY6zrbNYHbjXhwhSD1m+/CF7EJWxLvwgJovj3NoiQ+6nIvqHJ75EQ3fLn5z
BZ5weMb9Qoz3E63fj5ZniYnmZRjwNirxhXB8AfV5BgX172VoP9Pe/hgf2sKYNqtkmu4p1tmOgStF
uk0rQU8ilyuvAzZ8Bk1LT5x20w5VA5qSBjJ5D7eVNk/BpB9HDaEuzKl+/Z4uUsB/9cX/oJ2ExSnC
/1aIWNEVh8PejDyu71scEOhoQ5Twuc+6LTnC1RBWWPMo0qkA5FtnBUCy9lcR8D8T6P0grRbLNoIb
79N9i93YlLJmy01aQaeA8zg+ghRl/PTv78HPbvAPasu+G9YhjiK230TdpZ/gAKNsSS1g3KOWbe9/
MWL2E1Fn+IPwEiBkl1kfJnvGRViOsMraddLJ/78P8aO5muuTeYCZSrKfUwtEl77wTtg8desv5hV/
8iX96K42dnDWcKLC6C2ykXKIu05Vpm7hlfQrq4OffD0/GqyN0C2DpWPJnsfdDvJlyAIwEfCLZfaz
i/+wlVTLLOEjKKGqApCa836ucmzp8y92iJ9d/fKd/WWjCrWLQDnjuwk3y/J0zJA/u7W/EKr+ZJbh
z43jLxdnPbUeAyt4bGqki70Pjbyc9WyFexBFuQAV34R5hyOmFxN3++8XxM8+zw/rv+bCp/COSvZI
0U4+x10/3CrKfpWnSy+X+Rfby58jun/5RKlaIzavIt5PqurS3UC6rC1g4Z7od2YbHLRVx8WY68wN
4V1Qy019pcNGKhjiqEic61g58RTjbckyrlsfiP++jf/5tvwP8dHe//dbGP7+X/j3W+vWXop6/OGf
f39qLf7/X5ff+d+v+eff+Pvho739bj+GH1/0T7+D6/7j75bfx+//9I9dM8pxfZg++vXxY5jM+Of1
8Q4vr/x//eF/fPx5lafVffz+2xtA2/FyNQGW/Ld//Oj0/vtv9OJS/Z9/vf4/fnj5AL//9sm0AHjl
9//rVz6+D+Pvv4Xh3xKWwPOIgZiANOEiXvYfl59Q9jcep2lMKBI1o4xfjLebFpX177/F2d/QCFJo
H2lM2OXQHNrpzx+kf4N6gJIUOEmUhQmMF/7XG/unW/N/btV/NJO9h6RsHH7/LYp/SHZNSYgjkTCa
xUnCOQ1/9N50Gx6duXdzgXWIyRvMvEOy0R0WIEK3jpIn1Spwojr0wFf7IrWAoi3zQEXSotZjdhtR
H+wNn2WxtdoeUSw/Sa3YNXjbL/3ayV3L0JPKZeNHhM9seSeG8RbcXF4v63huAscLghOzNGCu7kJc
H4U1zXYbgIorvkUHMo7yieoN/BEiCHYmNnUBcJqfom5DMw7b8tM+7TZ+6hZ/bQzeQQ8RaRLMczGN
zF9iesCVr5EGEYvK1bApzkfEchyt9p9Scgt3JQLxXYXokhk8H6SyfKqu7Jp9jHZJct11uhjpoxk8
y9El97nk+gxV99EQ8QK54ENs1IsYJC5i4qoIx6ToO0FybcGULZSXfUjXHG4zmATVYwViPEELAFFN
z9HQQjkASCPpSmD16IvWBTKgALRoWuWrHr8KhbQDsv4hovZtiuyu0+jDsvrYtFBb2BbSlfFxsvZs
6uWMbeA5neGHYDh/Eap9dkMKTm56i0awKIic3KM/xExtv4Du1HvoQu4hzjW5rCB2V8uXSsrH3rgR
dyizuejeYG/0aH3pYnrbdxIvXJDzSEaJzR+dJGB+0A0r9tUMFbh+5PF0F8br89QIWJG9jAEaBLBd
dzNE8j3jxSLSr2plGo11PxbIWoEQaG52k4HUkTXBN11t7Dhb98lJeQUMMc1bCdnB5uKPpKXspguC
K6i4PqFNyIA9LFAxLRuGtFlA99wGEHCi4i30NB5sEmL0ozIrhHbotG3DDn23jBB8V1ce8RLHsOkc
JNVxgAFKpA30U2X3aS3KLpieEsRNv8T9+HUjUQnnwgcp6CeIJYd8AxhGoPFM53GGARgSe1buaY7R
pB2YVqD+mz0jQTDIhciacpwXWq4xpLE9FZABZYksoT99hqYhKxQ0XftZ+LdKZgOkKvMGJi7Oa3Hh
ICf3pdVpuXq+C/kIO34KhSq1roSGx+KrwgfpajRYUJhWiTyvHOdlWyGA3sK/osC0lwwMZMAaTkrT
Yq/RhULbDeOdgkM8Cw6Ef+MKQRtVsNZQXkUYpYfuETTInMuQPVY93VG4z+3FMoYYUtfPdoWbuoRv
YLFwAHXjhPcvQMjByx2T05j/KCw5sc1XV01lPuqUAb6XGIYY6nfetsjaUP1dA/uLfE0hooWPRK76
6JJ7FH8Z3ALU2uO+QpKIbM8eD0QdowWM3LLH/CkkQHjJjkw1pPAZNGZMZDtFoAWIR/e1U5CBmbU7
GpBaBaC7PRwBsgJBLAzPjsvTenn2m34HzEWKJBumApkbWAnc3+OFuCe6+s5TyHB0hX5uDdnHOkxj
7sPvTc27EkshxE5j7kjYIwsviOp9G6ZHI/oQjvyxLpT93LcQHCX9mof2y7JMAA2nMLnMo2A7xVwM
RdbSUaQKKuXhFQz+VE7K+qssTL9TPyyw7/O6kLI+bGEK5cNF1jap+nGFZGEng60u5qFbDtRFNVSJ
M/ay0JgDR/SJ3I+x8bux1tdR2NzTbQahFMx30bZAbRuN/MBSNNiy7nOejewMOP2ItBZ9k6YQ1Udd
V2T9DWbsINjAJhqv6xXE3RDkQpilxG5M0aJ3IsTXLzHFA3Vshueq7w5sFLkf8ChdhC85VLS6rKQu
eTubHbxSwKAu3W2mN1RVawZkVsGEmsLRucsGDgDdQG3S8NuGYtv3mP6omlvtvxE/wGYB0UhQ1qA0
S/WDBe94shVuUVXHMncRf9RQX991A9dHx7P5CuZGUwk2oStGQq7aRrurGX8M0X+ywBAkIENYaxL5
VXUDEF8EsG8tOnpz9EBTji7Rb9EWX1uHNQmGE7NceniqB5ACUYtQVCBa8331kIlH5IVUx41gN48A
pnfpfBXw/vPQ96WK6TX0T0E5TBdQBKmhuQdvv5n1NrlYf/Gm2otJRRjhQZ5U02oI6wCFghDOaM5x
vgrcqotMAJMeoLCRZlf0vb5F4lgEECi8Wwd1HS7AHzYS7/p4tiVrt/7WOYfVs3YldxR9ewCtEf53
7XmLAJu222uroAqCXiRGcpksrZKmrHSNWhdXz4XjOHYxLwz2/7SBmoIWw4YHxPuc4ICQHuA0996u
a7IjPloxY4VnqdmYLgkynAvQyyEUwerQEXknVTXtHIcAGK7OOIWhpLUTBIZUYGYg0RokLV9ea3z+
vkq3coEMEJvGvJe2ITufyDforHfh0IOpYXXZrCYGEk52y0WI30xuzRvon4+xk09DuO3oZRaqkWic
KGYAEDOGzEtorz4awCa5QjJQgVVXuLT/vm1m20NGdNCCfRcjZfsUAQFubFhRjQF4CjcfZqhN8srA
ZdOypsUoDGa1oP4rkl4gfiatsJWs4pbBW/7c+89xOMQPG3/GVpvlDhbZhZkzgzIEazWGGncH58Gx
2FjTlxSPL8S06F4kfCLrBttBnPEyBDu4qx1mIyTyqMDm++0yPyJzjdKsBH3SIP9i+yNczU0AxwgM
tu0wD4Cg4xGbkKJ1sUggVXE/sZ1mg4BAila5c2I9Azpqy0EGrnBZjDBKWK9wuopctIDS7MivAHB2
+ULoE5Cvd3mZ4xAWYhfMhxWzqXq4iC9PFVM0x2ePipaLtmCsNBhLpip7nxYO8sHOFZ4e+Toa8g1j
vxb0uxvu5dZdQcYO0mNCiTa4t0kmUF33oCch8niFFlkVgIrVvsbKR2LmO+mS7DhRut5hSh6P7ogJ
7xjeFfBwrcrKOHKIjQUWu2gsIEgq+0FgJw/tcQManQM65+U0OX+jxlYWCQCeoRG3gYuLCKwIHcu+
7ZtzLZI7lywrZnQ2uNCs/sap9LPJ1v60kaTGJ7swiUPytEZNGdDpvm7Udw0mtHxZM4yiojsot5Dt
ZhlCREvHb2nWv8/z0CBIIZL5LLBFSNmWyQalmZXqNZQhxk2ysd6HTTCWFcWihmQwLRMPJmoEOVGA
nsYGKDaRdyzI4XHyRgxYFZwB56VK/tjAKWoZ3G4sfl4wg1fAB7TOJRq2HFA1jjTQ7ECdD1rijIqy
72GbNiXG7dodSx86A3OMGudNhiTKRsOZEqRCH0mS0yx9iAGDQyX2OmD5fcMOBOVv/YIxVcz25jT6
tvDPEH/hq71DmasI2J/6Wzc9AaSv1zdnb5LkrjX3ryp+VZgSqb/4/h6wdxFh25DqMEJAjxNpdCjo
VJLH3fcZZU7bb6Bk3px4cRhYo2znzXsXnjy9g6gV43iR3dMQPJCOcwH2DCxJs10vkz8TgwdHWVxA
5gj5Ah+V3m81PwQRZuVBEET6sYcZ80i2U+uiG2P624Gvx9QnJ2CmB599CTCa1dNbxXYE19C+xacd
sbItBIMadx7xhND5ifPQhDmSZ3dk5nsIwPZjN5Wp+j6uXY7apJxDtZMMJJrA7A0FcHxYqkMqXtWE
jYt+AwsHH5eHDBrAUKLual85uemy+djRu+7RQ2vWjsv9BIHt3N1BeV30rC2Rz7Ufnc9T+9zMooC1
XG7QnmR2v5HPc4wKFBMLLKgfcacQHYUANaFvJhMUEFIX+y079uGt74dcTSelcTJfjgewnfYZkYIF
RcwzT79guCH39YL1uu8cBJUbyvXwUWZ6D13YLmvqI2QdMcob00wlLna2wXwErXVlMOLRjNtJbigq
UOTVgKU53GoaQguFFDQW3EuF+mf91D2GWzHex3+06OJmzNqV6s0pl4d6h8QG+T+pO7PdyLUky/5K
/wAvOB0Or5ycPsklueYXQiGFOM8zv76WR2Zn1y2gCsh+6gYKhcq8FXEld/Ics217LyNVNZ6m0S0S
n0jXFnswdYzVU82gMf0hKxzhbeO+iZiMzZxMz5HtKxiJbBTJk2x4Hc49w+PqOunELj5wHqbg43kJ
3GIkCHNIDafp/aX366Z2s5P1UL2pq19Nziz5NoE55WzkITlYZ6129ebncjhJn0qH9+9OtlxLPWRg
Ofsg28/GMSebVmf7iTO799kpE0iYfzMcuy9TQRF5JmnHzekM0o72w4mo3+TlsYazsZ61bXZSki3Z
oZxPLZ+TXh2m1usUkm98+K6QzhQEveEMyzE1jtPyWn7ysHSEVp5xN3K0dkVAfDIqd20eal3YJN7E
zeAZD1F+KBLmb2RQBzpZRjMu0fiRlZclK/UCa7vIxWGLdxmeBHXXcU33Qdt+x6lL8ikrXY0kOWym
1Wkgw0iXiGHLSDhhnz5SP2I3LEmWtW68+Vvid8bjRsSM7An4f5GfulP7qR6szpGuxf10KVix/s7B
mgqkOGxoxB3cBXg0r+3qRtaR+asQYduhOwUSDYnqYBxkWprXPievvUFZ9RLDj3YZGBTT0x/GhiHL
4LCqXSeGa5/NNuwT1zR3RhYa1bHfwooaF3k029erv+YHER0y1q7wJM3KLsLIbnJU0b+0W1i2X3P9
nb03lzoNK2LCmKjvV93Rn4XqatUT74gvdSG4IqHjnzkXK4fOyZyPpX2VC9vlX/Zncax64LFq+1+5
wjwAY913w43N2WE9pMUVCpiTVz8z39d6+6m2/g2/lVOqB566fDjpuNsjEgHFVVV2herwIA73hs7r
5YwfZNJzAs0cdp3HKwreneesm5wy2y9BxNqz2NPLY1Td48l0Vj0gCJpX2Jr2poX93Es3N2UmulzL
O2yQNV1Tft0IJ0f3/exZ4jgKGsId082S/2FZDaiki/hKU7I8jnVAtxYUOK0jAnpaEHmU8FXnm4pn
TIyYHq3b/+aAf48jXxaYhR2sIPVnFJ+F4lmlX8t7a3iUvvLSs8v3nDHfzWSAqOFp98VyF7/Eidt9
2aRkLBeISmx6RBPbyK8JLER+XPlc0IUVLtKBsZ5duMb4yXtOzt1iUVp/0KqLEvtbF7I4eU337JQ0
Fr/S3Hw7Q7UxrcuUB1gPyU1UX0P5aBEoyXw1uXTKaZ28trrvYq+xGXY6hOybN6ST9Iezo34pqfC7
QKZwVWhk/Djbt7PHD6ip+FuZO3ojxwvffrqP+5NR3Q2pt34SnsVJwiYJ22J0yuFOGEDYu3wgZhKk
NlNeeAE6iQt/JJ18x6/Gd2v0gSR8RfVaI5gX6pKTMZ7melc3R2NJ3YbHXnrW7B2iGoXr1B2G1Jdt
fxUPqRkkedAWsBDvS37tmBzJgSzpIgflJ19c3hwb1WFo48x+/hgvHu+RtAZk57c+jCiPtsCQfN7+
WLo2/MRrdLdiIpyks5n4ckEb6pk9S4UC9kAZ6iHXDpu9W7sXm2wgMstwUpWzNYX5rs59KJoJJv3s
OEuPCmd1kj7y/LSZ4YzSfYFVeFmutvaiqk+WSQpm9RMihf3LwGepelp+0tWdzH1A3L7yi5RVKHhd
T9wQvKToELnsIvNk9gFnafcuG3f5R6sFxfqSF35N/cfQdadxopAHkT1JvpZtENW7kWuF8JuGlwBB
T/L5QszXuna7jSOVs8yZadYiT4Raf+Q/FVczuUyZi70UZa3njkkzr1QwJ7uE4aL5kFNc6V5Se3KF
+dgpmHyhQ6jHVngTSoCOaOQOnO7M5D7UH4PiqXIw99TTuRwuCXs0XVLrjElzV5FcXikqiUb26BME
na0ZlPb3sHpFdu2weNT+xE44HJ23pIIzvOaEL9lkS1JK0kJl8wbLWc+TSj7+JG/AvG+/uyRdlsGn
KuqVPTf32geK8S2En027vg/4eMsFRLYTcOsmD1ly38mBXO9KbTePGSDlHQfvWuyH+1zdW1AxHN24
W4Vn567W+qWP/7qyWR+C3/IVtkITXVQ5NJfjJh2S+JjpP1O/H7VDWYQrwwrF65WHKvFr5YEKnWLX
a+KvVAfbznb13JWqC190VHp9dOXuYRMhIECEYHpwtJvEsxPPHA6yHMr1kctX4vozj3Z0nqfPtuej
32eJJ2WnHrf+qd7458HU7W3rkpNzf/CGkZfQH7d9tbc1v67vbm2lsZ2FEbLWmDpgAuKg7STpLCt7
aTx0K8fnTsueVw7vlZbZXb54FRu2OtW2WwBgyO6kJNAaf3k1rKPeusoTn8XSQaIAYfCsrAxGA1W6
/ULK4MfTL9wXGm+XgYyG6T3ktNZsJ9ae6nwfoW91AUeuGvnc2Nze8/SMQyeNz7e9M10wSQG/0tiB
Lt9R0BDhNjuv03kD/ATnPTnJ8lwvLgJKw5BrN4i9aDx2xi/mecy9HiFHf1Z69xeSn7bR97vFF3eu
jOMI7kflcvQUnE7oX6ULh+AJFYbTifeGi5Y3hApBUb5gEbjVTMb/3IDGVQkUGFcpPgn+L7QI9k5U
IiR7v4yvRrz/1Vk0m+50SebFb5H+BlTuJL8U9X4SF8M6AVxsP+T4SpoeZ6vRPuu3jTTXhH95fsEN
rYq7GLmBwwvl1F811snBKeEFab+U9ryYoWHfUV5RmxSNwwVtzCEvTjpdGu6B3zEncQs12q2V/Xhu
Av2D8gTrkIJZbjzx9UaHLj524pRhzR/CWDtXNI/qXpfuSrpyRM3mWOuHRNeB7YUNklZ8InCl8CkX
fqZcpcZD2Gxrn2dErK8TtRGrMAiwGwEC+1jQj9G1uZvw+URNO1xoIyOO+lsJdYuQcOBBrXYUT0eB
C0vwOeVHMmCpo/txtcnJF4yaTvpJGFqqHElxFOVF2Get9UiZ8BxPARs67IGL/zCyZjgP9dVJX3T5
TEFCHauWvtm/Udny/8UPUz5yQ3eTq8geWXeaeIQOW0LMun3fjeKo/InWme/UFx0N9jR5+ezxuHVf
FJ2Lsv606YifsNR/scsTM9GB0tFGNiM572Clu8ikhrxSDRT9Iuuk0t1kDkTxhLeYZ9zqH9PPdeXz
4bt7jPbjo155aeXNL8kbf9nmisHn8TA+zca75VhzD1/3+iy/IDwfrPqIRsedmEWX9s782lJ+lwif
OuqnwIrjFd76XDJu4ai9o2Skyah3TZPdLpClCY36KHUMBsi0LuJR4QzZlJaS1w6A8+/NKXZY3+mV
UIRhJu9zKoUo7feaI3CAjUNKrcV62kWyfD6xBBvwaD9o6F2VMrAepS/OFclHId+rWb+PWXMAbYKI
xU0X7rd9IwxfknQSvE68ucoe6kpmO8bZHp0GhtM12vb55vLl2br/uCyB8l28Eewq2VBwxumWvqzK
YcsDiqfK2qlUtY1LH8eJUUo+BT5tuIqB9i1LH7P3yPJoBE0qYYrZ6vZkSiVNjcMnknjCwOicFHtt
JADCuxjRmah7Ddd47mk2Z41baV7PUoTuMrVn+7pZtx/JivxC9dbmfo51N1OJh2uZk01Xc3qt0RvF
poam+jPmNlCO9LiIxWvHZ2XKghdN+7KXgWeNQ+8urbZwlpRw7QwM1sQk/Jm1Gevjlu4SKXrY+veO
8YR8zniiEm+JLhJCCtZYVjvp1Q9+bhyaGLsH6VBbkVvRs2Um7BfBLCMuyr0nL0BgYOn00nRqsSBH
Ce/sVjixGbvkLVrLH5f3TPYo5mrXXJVfo31HSP8Jv/yRcagTyZSRF8AzLYWG4YOedmEyPchT8qAZ
vD74K6/pHRBld7Dyw9huT0ukeIQtjmI72unoo0zvxzU7xW12UTpSI2I8iaV71Aq3HTOIO8yu8ABM
UQmKwy2RLmn8g/qOXL3C97M8gpszsTUTumZ/xLDu577SGHdtGWkKDXQZsk6Xg1nRllVxZBVmuNJ3
QbE8ElUegqKNHtOyfFlVlDAhpDc7ecevW1Hk2NJJjim2Kbs7g/kC046ByKvMy1RVozMUJKmXwdir
BnPYWCrPzTbnpxbXvD+rsoSnXW12c5r9qI2G06ghI/9tc9Y2mTo4/ZTSNoE+Apfw3VjlcerG+3rs
QylLnofVgFukZABK1o/4DwKiko8keukLG165mBOn/WDpN80QlL9do7L8Hf0Smf9W/hjlsV4cRdKe
MwzJ4ZaAL9fsaQsYO/kIfOK4GUiVRNfIQK0NM570N0tmODRF9pwbhfC1LOEuUbEfqOXVUOP7WPrp
svbZzNwm0Y4Y2s/D+Ca08n4Esc8+RQ3WA3LO1OJ3tc17pe6VO129GYl5z0DqgOkgZ+jqW6bR8jBt
xZt+aEoDcTFSGC8bY4wzj/YzZSOI09YUUTl5QsGWFcJL99E02L45kZLPoj5zS/yWic1tbS1VqOZf
c2lY2L3hHeJV/knq76RLxUNPxgcKvcFA10Ie6fNn0AheMxAEHG7YQkXkIZni3zg6NSyRsTuMrHRZ
1hlrZiucSZEUNx+2wiX3UoP8sZ6zBgW1rQh9sif2pOM+RsUDmy6LdBfrHozCR+I2e4YI0JxIfE26
aVB1Ja920peUElz0a76udFpdeVtMeBjV7FUxa85rSSbSXmL2tolNeOR4MyY48pPodcrvUehMl7q7
zX7HiPNVDjLme7Alrt/l2YnglA0vlWrZbpBAK0yheqR9KLn4jScf6QrZnaFN87GBtWTQE0/Mdmte
LxVUTDM9aDoQ3zHSEXMZupIS98EpOLmm/hLxEJYZycdxpb7LFcMxsE84CnEMt0qy24KFLDpMaNVW
XwZFkr8oWv2cGpY/W7rqoKUvjrVscElZgumR/uCbtVH76h5ADByLuubGQCxtwCgcWqPnPpd4nGfr
hVWjEQMwXjMoNO+zlewjTf4lp1QTq0RbWbOfd2A9qARwbWPAQ5KX3VjkGWXHNJTn+N6QCsWplpxa
Y2JmoKLYJlDJHTmTj5a48RDSrQErszyJHFKlWq7fRVdkXKb5IWOxfZAr5urFZvlNurQKzAUWkton
wTQR6elIOzjliEZQWZLADj08R3NnUS9GdDK3OL6wPHghY6CY/josp3IcVK8figoAw3ISt9/dXLqP
rYx83NPcxcSEB4trLp/KF3MU16XUgtjmsq9vhJ0ZJsk4tJ6amOpdZK0/Y0v3bucFNzNTZUCC+h/m
BPKeeI9wKkjMH+AP3xvJAGxgKz96Egx1HnLI/Rgp0WxSxI5ctyU7ODnZlYkOLC40pg3ZrgcHtnSU
yV120UuVnF1s7BVG5yTPap6xpSfpR5VczNO9VawXghidSyLFnLm4UxBcoUacoXiRKuNSFHayi1Yk
mmjlR5q6xdfsbG/EdXnEhfhrzdLdLMqE34x8/hQjpaz5ndkvP2T1Ug9Cgd+P/aO4rbs3IWeuGHMD
gt9vRopQwEifdRkvgwpYDJdEjvfYb8DiYd5TqL9npCbeQof4cOmBXCNJbFqBNt5HBQa8JLnpQGZ6
1G9TzHIF5qVL91JbvkXZ0nvdlkAnq6ms7XMdyRH1GNCwaeERMjo1RTVPT5WVo+/AohjydnSnridh
3FBYJJ0DnYB0eQ7eqmIyBFnlTZi3U1uBLio33TNozd0AgQ9L+1XS1prWHmFXI/bkkIXjVC02N2u5
A1VjvpDFQY6dqxdWBTeHeK1e+rpGFkSmGfU6IEjsa7oR+8RdJq5W+c4CzYpme0Op1SjvIvPJt9E2
d+uAzVS9Srb0gd/RUem6I0qCMdUO2Ox7eGL6C+6nC0iQ92QYP4VZHjK5D8VCPVTqPpwHF1RCdmpk
JrXaaydQgDsCplIrCl51FgyW1btmdtxCS/Ux5oiSWDYOc9bfEx91u7wdvKxpnpNcfH9acvWh3DZc
R8p7laQxrbnNNdvkr0tOy09M2qsmvXB0CrUiRp6Sc5pto2538jqJcHmIVjZpYDqFUCg/pXJFtjsd
3rhCNiKH9a9ysp8JqUqHsTsnQ4Sjv1YRrktS1YbMtBmYMQgcO9krlmERZ4BmYE/VqdZSk71uH6Nq
1uyTQcQVAvjaXA6esMrLuEmeViv5fjHsX9VQiJDhbZ0utV/P3dcazQMn90QPnV2ZQz6wq+TLzGPJ
Y34C90pF2J3J6G6DaTiVtn0RBiZdU3demRTjXtHjl07JYUxMEWqQXkleli93YG2gu06XnAvDyxNu
0njjDiAyebJF87XM0b5jHR1VATpWGU93ZtmPu4rXh1hRtwfThGratfdKNdxvquqpKv9SoanSLq7p
dsjUmjy/Ttyvg2vWSpjSJ5WdRfNBSNAbzSWcokQQ/MFiPxNLdXi/Vv2+VYm3FaXxEVXSw6Rpu6Fr
XuN4+42lAii8w8ACXxX4Mmdt89ZttQ42E2MeMIarUwxMPdriinsGiSTH0DTZ5me56LonxTOy3hp0
opaBgNNuMHQ/FbL5DWkYFwK/SetiA848GQyJZyhABAeTTAVZ5ywsRaR6xBeebOBGjL/UXzN7zBzW
GH+2mIv8vkao7tfZt9gT6PU9Wi6QcUbonG5EXw0QiStgPIhthSlroSq6J72d4mCR6rstBbsmtV9y
lU8+1/zs4hl81Tv9mGQGoxIlS7GiDeOxLO1Ty5UWiqojPzJXM64H2fzTu1ZyantErwBEJlyJUvQ8
Wsc6tn6iuHjc2uVkdhamEzNR3WVoPPY9HhWAGk6+jbdB7wAtKTF3OkpzweBFE/FHUX2Xxo1YVO7j
9jnp62Qvte3CrrYGZ6D0YuZolrJabVy1XNudEAOAQsMC08z9lfW7bET6i5ewtovKnROS2PU84yup
GM6taxLvil/kb8kcpFUYpylMG6X3VFn7tOh7VUlJ/WXj3dXym08qtmZGKMR356px7eTNVloJEGj8
3eBsp2bXyMnEIOUrxD5Joqk5CUuJvS2nWtIG+z6yxnvTZmGU2r7pa6HcVq/QWerRK2n8O1gy6BVZ
azr2s1Uht3bD8Es82ONIJwNFckuExPgQNsiKRqrW/raozMzlLMi2EMoNT+QyvOd6xU8RmaGWMf7r
iXCFpmj9tUFv0rpnAhEnNm2/56kJuj05YU36bqXBJ+UHSvs4VKixrY5SEovpZRjrNMB94Cxx+6ZZ
VJMb/EvIqm+NmPDzMDRtkW/xnzU3tpTpi4mrW8riYE1VuludJR1m0hquycfV8+pl3VziQtTOoKIq
V5ORCsSU8b5L6r5J3uftTcmmxu8jzF5N/pJUx1otH+JVZsBnCub/LBih6NX2rbhd8bVcBFKeuyV+
SviHLASaqFzzCmK0GttInNv2tHXLKV9swukNzXOW6h+sQvVFCrxUTppjVUPvnTRFxm+27uRRu47r
tCs3CAh9idY/pu11XfrnpjQPNz7JMugMi0qyFbpfaHmMxlrLvi41r9ZSuirWKh6IcuMcWR+iWDb2
JHc9cq9UHa11JGMUMWhZfYksutMsdNDzTDNBcFU1Fm0H1MObsow1pb3NXZV0PlTdjgNtPUzS2J2s
mQCyicPb23QjLBUMMgM3g9d3y9fQmtEOGzBh1chmSlM2/VHEE23ZYJs+ierfRtlXh8gUe6VSpVDq
ik/wC7anza2fS9FeNljPJYMV4TjsOrx5fNZtF0lEhER3XBepD7aOYNeUtBfjhrEZtDFBhkjGI4b/
uKY/W7KjvLT7nB1zx3yoHtk3BVqnb3wdvJQszVVozMWtDz/3yobCGk+fGA8BQ/XpEiZjQ6UwS4NL
KLkJaGuDas7NU0ySTcJhcK+PWQU0aTxZNtuKUrk/QMTBkGXMaCo1y6px4UptEsNQY9RmGV8YsOND
Ae0tzFbrqCh0IYmws1Cs5PHFtl1JddjBElNw41VneqItBC2XPpy01nbjRR8O9YjQpuo5/F+bXitL
UvmAJW0snuMG9IIOr8VJxVaEhjX5U50lIeALLsxGfzT0dQ6xHUMugIhTmZV0BptuBzcGhFOk9D+i
50CxZAEZDF9nrWKbyra8wE6s+rVtXiKNCT+DcMj+83ppbs93y7HUsR/Q5bxu/X6iVJSjjGZL1XZ/
/hXVYneBSBlH0jxqQZmfJE3fkF8zEqu5kgc9aN1d0Ssfc6Pmd2TMfqC7PGLQFJxrXEuZKKcAUodJ
zVuzanRjjqW0RcpbyWGlGsqI4kSYyUBEZhu6P8nQnNdyORCRtveV2e05K9ujMbJTblyFW1l4DxsT
/DC7GPPQmKzPNiI0NxEKDdIGL+Ac9y4QAQFtluCUtc3TyVSnMDZY02pKJYrg3J5xZquIMkO916b8
0wJPts+VMvblEYeplLiSPK/7uo7uYjb+OlbeZWB1M1wYrJHQE049s0z2czYX+/rWj003C+46aBhZ
2w9Stxmm16zCnwiSrlQjJYQiBe0I+m/egz5Je+jagr2xhFAtDLxF1HjVwhjNSHXzSSAflKZ9AKQ9
fPZjumvnaGeMkvFpwLkjIKl/Erym8MAz1rPt+WKBuzo2cTfwEVW7Scn141T0ONbgSQQ18lJRrkyR
bYpSE4l34m8IC5BsHkgI/rtUe1oXebqm1RLi06dqLbC88B7/mCvT8978UXGkh/oQyuWcuVo2/DIk
+9Uu0QkL1VrxVWtPBMq/QA4G+VztGl02j2KJD5yROrbq9MCHiL+grS2nteanrgKuhgHrMmISkGPI
P+Ywv3UtKFKICoPDNq8BBh4fO7UKXqPa6bv8BE1mBR7JOE/Xth+gobYPayZHb6Rwqsf6J4loEVcO
vSDu93oKj7nXM2rpMvPZNO1vAz9va+olKEz8/7AQwqGb433aHIjX83uR5IeKtyEWIIilYKScSj9A
u6p3oCbbEFoWiXlzIvOL8Wzb5kum408yze6rT/hnk62hc2QLBX5SJW6ejbdGRq68vtIDM2emLSOB
xL16sFlV78azZO+kyDzSIHfOph1NPV0DuyyXkGVXuAEXhf5ISZjt9CBozY0pr5oOjNCxCg859g2m
1oZdTxcrBtUuM1gl2eulhAidqgL3t4ritY+KEL4PmLnMK2CFe4XEhADwxP0m4TxLO/HKkmSkX9kI
WerlKQk3t8FcLBr6KEyNTyHfPrS6GZ06jk5yOf42UrnYsz+pJUAuRSvNStRf7DlaL8WuLPsgksud
bqKbrkUq+QbiIcYV0BU1dRpiv4X5JcrHU9G2QTtqjyxmoVKcozZspWYfW4MIdMnk6cN6lld4unsj
Adxa+SbjwY0NFKFoZZRa+KC+UVqqs0UWYELaEx+rWSDiDg/KrKNgzFXrD+3WMjYsnMhYtkMV/x77
uHzhMtspwIjZ+WTcvIdyFQr6VLWoRVgkzCPNiq40M3hmzflhUpanKt3iB9uaHvircQkraswAr3/l
3o+fRlTyCBA3NzNQgGhHXqBy5YJhZQFZjodh2ZhlyNWRYG2xg7kCPV9O9906VdelDoghVPdmw5r5
HIOnZI5vNnuMGa7HiT/pTPHaCIgPgNvXOUEvzzE50sY1urdlQ+dnM3pB1Ok4/CEwOgQHqA1VTD4S
qwIg0OKeZ5WdlrynpoGjq5M+k5HHVJ4aIv6a/sxxsIIGotWQwR+pFJNWDZkUJ4gA5oFdhFsiIo9a
CuCG7AYGNm3Oj1kS65CO5Edy/K0zpHAUm36HbRxza7H0QcqPUhAXIowmnAHeI4dn+dixfwn5EfOq
WJdXs1TWHaMD+Rn+nXEG7APSO+22naGV6wliibOlJXEPCTNwAUlhX1hMFRKb0Av+7yj4k3P6Z+Tq
b3mif8W4/i+iXuf0qwMO8DP8CXP962/6R5zrX//x/5GsF8tH//uol1MP/fxZ/T3qxZ/4/fkn6WX/
hX5iWJYmdN1Wldt6638mvey/bNuWBQQrU1F1WSVQ9s+kl6SQ6DItsI449TTT5k//K+wlqcZff/4U
uqxtCsAd5r+V9voT5vo/mUFhmMK2TUVXhUbbaqv/dWMMB1yps0Ccy1MQXXBJdsDE4VEU5XPUZr2u
ONIq14bt2JRF4/3cZGnqCQAZilezNaPwaK9s+VwCZLb2LISZUR7GEiTTCG/OfFLjNIneFGNut0M6
KhRxPOoZooeYre8VkgwkOZoDsF76J5oS92RRAJHFZmZswuWY1l4IbMoIKi11MqXgzZTXWXZ9kGdT
EztrxgTuqpWhqsdoMGPhqh0+ZpxW29gGthZhHNETiNZMcG1A31lr1BMeCLEKnwgNk1tlG8F06HIu
PY8x9LU951QMULltu3d77tffilkk74uoyVENCKG04OYgV0wxtlm940ZYMKUsxJ19PmR53VUATBa3
aWHTBOW24gBhzSaxJBvVwPJ6jeaNyH8lm2zW0Bb2ZugblxENpnLt43Gp97OZ1QaOmA6FpKvZtk7C
x9aeTIlk2yt3GLsDxnrGYQNmYA2QDOSfHnjgq0mXg3lr7ZAjBm2w7DAfRtn6jZ29MD/TgkPgZIoZ
98VWT7co3WSrye8uKcdqdbNJsvkhh1yax189CEe6rZ7bmipZsjJE4ZZSdtonDSQU2FfEvdq9SIYM
E0RZLclD0ZvV+A40D5jSqqvvdjVtxKE2OFH+2MhKE6pTnG9hWrEk4BItEZwmR6uwTb9ksrp9RZ3g
u4ikUUNAxUJsubhg05c26deQ3L5J52StJLaiemt715pjZWRqMVQFd8w6qGdozpvEh5H1AdCK4Wkt
JjRzNl6sH/zj6mdRzfWLq6BPQ4j8M06YrTf6C3UeEl0ML4JqyNLz+8lcF+FKCuI9TaWqwwUylRb1
CFpogiFFRO9FkcvR622HT+un1mbmdxry18bEpFYtqAPJ+swsFee/mMdm8mW9NbrfmS1xlZOfaJoX
sHGNWsNayiOwz6PK8CyytYVlTdVMZ88cKC7DaivK+jCP3TC9lNONZ7gVamYdiF23hK6pBsSy/GIX
x2Z9gzSGq1+APckvKYtMqr2VJSWLK3hbwBYyF5nwUus49JH+4oxn/EZvjH/KlsLlrAwKNlu9XTGG
5hUBNw9ojvS8yBHQFVHB0NWGKnlL51iTXDWDutO4Ik7YgsJYK4ICoqQ2DumqTfV7hRkhQLBeE6QP
Z1jNO7OAwUphsk0pU6EVJsauMyDGBc1AqCmQtG5KLg1Inf6pSGBJubASF+lx6bOuCXVCqkjUeWXf
rPSLsZq+SoquQQuth/QDbKy27NfcQKLimxx1b0yq/gOUDdoyMQ82RuZTFicIktum3g+KRCYXf1sc
yffA8SklgDGl3cFopInw2FRG6h1q7sJYYBvFctpite+IXqSADdkDXa5v/VKakDDpCYkiuyOgLOlo
dXE2HUlL1eph0RrpY6t4fw58GQp1/TBbMp49uHVeQwj7MI6KxaG6tanN4ozV0q14TyO/9t4tw52C
hJw7GzVbBWSctJ06HRRIwCTkkp6yXbdLCNtyL6z2KhHlYOwybOp1zlg2db9xhlBrF8qaYvuV8u0r
i+VCD5C5hbSbVDPLzin8M9td07nAKDryJriprFMvjUWex2FZtW19rilqGNxy3iShOkMYgwuVSNun
PaY6kwEV8muV4rPmpWnZ0pDWkYGFwYJUboVKwnhPvqLRw4jyJRYsrqMEnA2ylzPpc5c8bdNQ688k
nLvsrMSbUmB+HEvtgbCn8hscV8GctZdSyUvHhY4c7phC6ZQlG96Irb/N7HgQ8kCOJYDChiqX1ww5
9be8FhVlJquuEH4TvSSzM7UJtrxkxK6QxHNPMstMtQ8b1Br3S5oJ7Rrn6fgstat57coEvHheleSh
JvgbBb5Cg20+dp9RqAoGPJObdUD2dwysqUbZH1hbJIgy3QrtnLUjwSzqBOoTv9ZQ7DhtRuHniVRa
uzou7XmXsCfBPqaUCJ91Xk0DdYUEk+jfr77+29Lqb8n7S/O7ug7d79/D+bP5/6EIMwml/0912BE5
vWdq9b9gk39W339L3v/jz/6jIlN04y9hyxbbXWSDXQUacJJ/VmS6+EujJNNU6iDT1P5z9l7/S9wS
+SY1gkxe/7b7+3+n77W/DP4ShXLtHzWe+u/UY8L++55DgBM2C95kW9NlyzRpa/8LO4XW3kDfzrpn
FNhHrdvLtnjjArN2SWziKsuKL0NkvyTGohiUVSfR08Rbc3SGTa4wNM1YQGWuY0vVXT2zr30SGY4u
rbtUGyviuAPHyVQzZFjcWbf+g7rzWo4cy7LsF6EMWrw6HK4FncIpXmAUQWitLvD1s5BV1hPBjAp2
tVmbzTzkQwaDATgAvzj3nL3Xnrw0Z1YzDeNdW2EoYCHDmuC8cBh5idZemmgr5RKmvmSqEBf2MnlF
1UFtsq2uz2lS1XSFlq56fk0lQ6DctuNFxTsL0nGKlndQxneoiON6bNoHpU76pdM0BfJKa0ViQIkH
g8kdBEgacMEhN7uLRBQHKE/EUIi+OGc84DUlJoa70YZUPyjJ6/xfiUFgyIEsxVBS8eDBJp7HKpnp
0MsITlnP381MfBSiI+IlluGApYSUac06s2TWjiajCxKA+oZygKSNhKVYYywdV7dRXKAK/QiVfKYX
hPupqbATlI+KYyIRcV5z4gCC/KVqCqRjdr2XQrodPf9KadFttOz0TRm1iz09B028Fn2ISgp0wBS9
AZSdlb/ZgWUSKDFps3ChVnCpn6tpeouQgzVJdQfw9yDJ82S0jmSw7JhA8Hui5i5erIk+N3vkY1/Q
lRx8/aMuEmOhdjS+zBKtdWODxZqpo7Q5mBpnGD/s5HNGinciBL/WMvOLdVpdefEhZRUtDiN50zU9
dw2cDU1Y3AVWfxS0HhEJIf6z1eic8X7L2cm5XRO/+VmwVKLhlYO9ReRJLLpS2aSkJVu1dWv1JngF
5vJ5c1GKRPNUvaRNM9sE5oEw6DxmSUPUb+u5Ig+UVRj1tPOmCdeYoSGPTePPNJSvZeyFdn1jjj27
b7246fX+Wkzg39WY1/s0Pqq0wjGO8fRVPU5tA8LTKrTBJuGG65KKZ80UNyVS1ZY/aNL8Raj2S6KG
6LeRT8rZuwRAWamfYsgff/0czq5nN8F2GOu7fAz2PoRfT835bRjyH0F/O17hWDPcJ9dUiRS8fsjF
QI7yQLVHuZ0Y5Tb2BgT6R6dIe17SsTFcs4BBsh2a95iBPyQTIX5Tpy+SCkwhJ/luAUtYWkG6PA2S
BFlfDuh6GrUbt8MHwRik2Uv6FQTFtHRgu7CbIC4GWXhfk3JDkAqSBQ2jCa09JcJYZNbJh8xjp1d4
sDO4G/AaqIjKG2bHmYsL72BK41UVt2WNGx4NzyfaAxrDPJGGZNxJ5hlDYbhkxVxM9fgEVPqGbDRU
CupzqubdykxDhkVpuBlU/U2MvsFQfKAdH6yLmjuj7KoJx5ZPfbopr4roi+U0V/OyYJglqZcIysdC
aM3RoQ5hKhU0S3RAjauWMyoY6BWiajZFDm2WtdFwEmqO9Mwa5a1k6Cmfk2gZq9rVBkL1ZihfiGqM
12Y+jBu50vaCCCqkIjDeCmxQ0dQ9lYOxVslYw3dJ+KQRbZkhrUqFmTtTjVWBrgNsQYhFm+bPLBto
fG58URoLS34AKX7XcIHiqnnK5ewm0scTmE4PSr9nm7AvfD89dEUYo7HM3rQpuyXId0FU1aOj9h86
KJIlsV00hix1S6gUlk1VyAQ1LIq8mlY0rRdyaLNwptGblQf7LER4X5d38FOepVBbArBYKGP7EET9
pc2TD7Uw7hVLuRCd+THJF/IjsFllRbJK7OqGZrpXlhY1fcJEu8m61VgPWzQ0d4WcNctCxWXWad2m
KUjZYuIxrsg5o+bLD3mKqsmqkSjQ/GabpEbsp1d+IhWYbrINPljqGGPTCmxIWpDf1SMLqpR5dqxu
rSZaGaNyGfXkGcu6p/XdWen59/Ra9uwIDnKJq5XhKtVZ2q91FcJq0SAANqT4DSPqAXb/FobmzPWU
WPVikSCGH46SIF+hGRaTiSxcCvJiY5ntGd3nbVSleKwLxPZCFy7Mjqcu40z9AlanNMVreL0siLO0
nD91WrqzdkWKpFUz449H/Y5OQrsyHSrexMxuRBUfJodFVRjz82+jAYX+HDKZIxwUt90x0lvlALCs
o3vpBmnN8sOFJK0zWyNSATxOZMPFSbh4pdEEHhsClAdxyvx2ZFqJ92RQmAb4jdkuswP29zfmph8x
8+WFimRk0WjNWeJLlYfVky/yGxIayHwcrpNhbjX9ErAelzI0VISHL8KB4VylGF/YAfOBSixccnGi
3evLP0YDYTUDK+x3UvRJENwaaujWCkvYm7RQy+lRE/HWI10rPk8SswHqBo2uAjCfha5XHV3r/DZl
MVrDvyXo4haMLEP2gJOf30CqPDF2l6YrJBmakNAbdPo8BC5R4wprzW1jOGtzC8gaAo+CPtiY9W4w
PvpoOPb9cMMu12UYpC+x5/eLnjuAaQGjsx6Mnt+w+uqVbyN9zxRXw1MmeY3DTHGI23ytpOBz/fKZ
AceVN0O40NT6KbGDNzkpXpJ7WwZcaeES4UoFpDIRwqBk0aYuueAJfnXSEJbonxmVJNQHiV6olAMY
edJWXtaZ9VzIMA/tCCmanzjXIrIlOBSFvCxHg0zc0n9spRw6v8iyNbM0XBl6u9fYeXtopg34Im5C
zgBaX04/YTE30VnN23+x1GtWq7QGzpBaxhJmq7aVo3vQ0QzWIqIu0w3z4AP+W7RliCXmtThcSCrf
twCnCaGh/eymnHZGpQBUGq13dA8zb9fIPUdijGqPMiqdhM71YH4awJL/t/YP/3aX8f8grMsADPjv
G7hukfGWan7eMMy/8M/dgk7hr6O3oj2rOBT4Djyuf+4WdO0fqkqJTnOWNq2izZDN/+rfKv/QTIPf
kkk+d2zrp/atov5DZ//An1Ix8lMYbv8BrOsL5BKImAMvgi2NDjQM/dRXxp+tBqkyaMyC9LW9kxbl
CtE83dtFs8SGtSVpdEUE5E9X518N/p8BYcrMify5Y/zPY9qyDXGMpqX9Bc4n6U5sAFmF9uK1Bxbm
ZbtRLiSPbuq172b7Px9NN+cNz98Opxkq2zUFAPq8X/uZBRg5igw/hsPV9c6gWQd93qOTezAcVB5g
sx0QY9AicDbmC1tqLr0pFlrWX+SMLLCtOmhe1Os7ZUK5Z+gHsyCo9xIJy1Vb4Zos4IsuHBdQ3hcq
nUYHU89TJVVkn+7yOtzq6rhKcF233UNTjbsMMkzfSG+GGt8kTeUh0/IKfe/QCnNejAFfVodGlv4m
KapVqzz1arBBw0mLSj12YfcaTt3F8Idj5VurekpYddr+EPfRWh4Ur7GkhzrVXuNapR0xMKLhnejj
tZ39tp+oLmFOI7mYi2kbczLj37G7rTEHT8BjGKWzwipLpz5nXe0aRe3BgqeiuWmgcwmC1GUjuWEQ
7E6IpAd2O7O8mle12zjmCTHk6KawDgIrWVlO5OpRc+H9uQMcxrjdOYqCNRMdehqNLtDpRZbm51BR
efXiVO1hxtY0OknSmCTigbKzGWDmFP16jHsvrVE+BWZz0JJLW35CDi/dZqipgw3BZ+72mhbOfCG4
901/SaRwWVn2m6JjgsFFUYyvqX5bESYdtbeBr0Ahy5EooqAW3Z7cOMb9mM4YScSMIlqF7QdyKDO4
z4TvdmiWWhzCDSW6UexqXMolfd5e6d96ujXo35EVEgPrOalyJcHwVg9msIgfX3ijZIBRBKO/9JpF
NMETwBRGln0CcF3bHVrvVEcvqNs3vm59dAAqD1HceEqFeTtq7oc8i9zOKJZBvYH1C/VUwJ8JP1FW
IY86lvqNb1oHniDwOMNl8NsNmb33E0xmgk7XpWC3g4cykzY0ShehpZGCQ+FTV+cCJUglMux03SMP
vdv2mZeKTZN9ZAx720hxjVJcpvpVlojYodpoJyLx0gTqEEVshrJa0p7M2SYcHXqsqGn3RogXOh7/
OMbPY0x7TYz6MhqVUyEtfdvx5nhP3tyLJH52gmmZmpGzSOxpGbf+axmFL5meb9vZUTfgnJ69ln67
rbvqs7dR+3Uadiv088qPSX6DVb3h+7E1C9zQPJTDPFuapBfCiKDf1OiThZsDcWsnBw84roXQhLxs
oiAe7/WQ58yRaFdgc8JClFQaTuRpYTjjRoS4uWTsVXK3NzrEj0m/caQAr3VLbeIvaXjiE1oro7lk
Vury8CzJZ0DVMpDxxQbLQo8xYrhgszXBc8qE7AZ4EBhl0TgJMVjzcpY+UlSoKnWcHHm9jaML5pZe
Jbc+f7NI+WaV6bnOpmsh55e+Q/w4PIqcXG5ASqECnWKYruTjFO7IFEGvR9cgcLlD00U3fTlBTtfH
7k5DXZNJ2I+7d918EHWxIXYTyyttHaxgLbYN2jEgMUjiqGI+MvFVMuYViaPNGDhb8XIIrKQBsTMb
15Xsez5DhSEfxTostE0Y58+KPbH4jfQvx8mDZbUixGmlI54EtAS1ofH9Ix3xl1pXV2WR3DZ5s7Kl
9KjFOPAl5Ska1XPDAdCvs5kuBWa3StZP6H23GWsyF4jdux7uVXneBQOgGIPwvh1kjyQmanFgjaHf
go1AJ8xEmvRQtwsi+uUy3iQYPhKNBiFNeOuZiwynCTFh2zhPKcgMSbJfe/BnZKgsuxqroxguYdG8
9wm7WuIT1Xp68IPwVepgHAjzSprBsRUxIs+eA9eQKsxK610xON6AhSGP3glafZmpjH5vu45SH0uz
XrT2PJAxaSC/MltzTes2D99DbOK6lHiG2Ibqo4asAVnpagh17IJIHEwVx7+zqWCJzQ6mMfEfNcLs
iIrA986NnkocqXAizERLl3agHwX+RV424kVRgjVNbv5H7bdtzI5GOM8aqKMGh2QFY0Gd+suoRnyp
FN45gIkGOWZalQqcpk7i4fpYTMGPNMEaaLz8+b37axtyLiwYDesKQU7MD9FZfnnJYzYTg9liafV5
VSqEC+TRK4DfxTjPCvxkmUzOd3UFpdSXFz2HpFS2NSomTaMy+uVF36csSFXH1BDpsqe7jZuuxD5x
36uDvULvehu7f/6I3x1v/vlP1NyGlJsoHDie3WsLxz7J1vnPB1AZ+//xE325iHWWx53ZcATsRGti
6u6Yjr7rR8LgVmIb7OhnrbrDNlunj/2bviy29oZ52TZ3xcl8TO5s78+nA771t+eDfMCw6SzL+ny+
P31iXs6wXXt2PUSvMpIhmunJtmkqJj8gG3pVOXmDTbo6+rakA7ejLmyEL+NkkbIKf63Fq6Foq6J8
N8FF9YruFgJCpf6Zqw5b4aeKp8QJTG/KqSNiVMo4AgJtOWLUK0J/I1X5gWSGvYl+XeqXmn+jIq6a
8EHbXbsSMdyiWiylUkOgTKaYFYDTkD/oloAVQl2cBGdmvOu+ZaRDseLgzywwWRUImvP8vpSJHr8L
k2Mgnkf9dtLeCBFhD/5slg8aHKTJfCmc5nE22yUYOzQAZzF6dTrwbmwFh7h8ZO6LzP0R79CyTcOd
OlR3Kk7WAowimY7kYjHBz29KVQEm95Sxl5S1bkliyUJYn050bsc7Gf/eSC3ZRwoFVrqUC3hlGFp1
hXpwp3MWbCJodQUnf0yOSR961dwBlnLXVsx7GyKUI4TXGlcRYWtXV6mOGEo9hVQqltouZTlGlggT
w1COyB5B5jx3IOM0w3fjFNiiET0Zreg2uhltqUfQAEUsWem1CcVmfuNrEbL+oTrMgkZJw/BNAEfz
gBbXGy28OQ7KsbEUNBnyF/RJXjDBZ9AoV5T00CqwjjLIRpO6g7G7bxMKzexDyXhaMCVi6AmmAyFb
dFuOUfjAO+5MIvaxZ5Y/EXDQgNtpzNu+oCg0saJoMciX2tUpyy2KD8WS1g4UDB3jBFdcBdiRMPo2
xQk7FygpBFG8tpWu4+UJvkJB2I54NzA+5HJTRL5rYQ8gv/F2MJ29L2LIU8N6GgMgQM89Pv9qUAh5
t2ByEO4gPxf6FSnHgny6JfIVEoPIe8FiV8QEu4jI0+uJVqGxNuTkfu7xW2G9LPQXWP1UQODS4qem
Gn6YCkoGNvmM0dkH9KTyMFPtm2XKm9UOoAVQt6MVBxlhoBiu3BAjv6Ez+W5ITErbQ1T/QJhM82bE
JlpdbR/crk0s3qwI6wmmjemG8F0wr61ztcvnlq+Qn36SUIAPpyLL4ob8v79+e7L0RUYLxLDYgRBi
YklP/lSf0Y+U8gNuCoLEeXKqHc0ljP2JhyttZafBXRYRj9H9cAIguhCOc35aVC7K6AVNQ/SE0xaZ
O+yBOy274gBZTPpLBBoKWB/5cp2X1HhaedwFGp1R7AtljmonIBw7eaU/4mFA+kBljmlkMn7AE78M
XKDAL9yyofjHWagbvlcRMuQIEicNdRWAHgvgvJQQCqyEOtC862tk4WGzaGirZQwxNCrwOig3Pha7
FtdfTXzOmC5rn7XEfOglYz2hiZctN3DMB3rsFETlPjCHg+ErbqCBI4M+Iaocd9y0btpTkBtLNR6u
JlyNVLyI5CNx7BVmGlALlrYz46uft2snlNclcI4WWHourUVA7QmpOmuCje8E66ykmQoHqYqZ2QNV
qMaXGl/8ACzPSXJ8wc4rrVKLdpoELY78FiATw1pCgoQ3AA3vPuFZlCpEBrkExZJOcRZvAswvcB3k
KeJ+dQdREArVduQJF8tMXhPSOgf/LrH+rDpKZtnOVpGK1xzxs6eFYCGmWzRaD2n7oqTWs88CG7Gw
kiXtldPr2Cl3Hb6chAeHKKj7wVEfBd9guzPXEMPxlsrgd/sVxNMtWEy+IGr20ZVsR6ZGfUyNd4ld
qx88Z+xd6kGCF7AJbcmVTDhz8qPf+MtBVlZB9dE51abMb0kFWonCvFfpOjvxuNZtwvEY8uk+7Lkh
xJrR3ugTd1nKtrLZoFZ+6+hVMh4hXvqxk6xTVfUAr4HIAE5SGkSLirwt0a7/+eWo/OZdLSPS4p0i
z10VY04L+OndWJrDEOPjNBfKHZiDZbbzP/MzSZsYj93yE1zKUl5S3L7QJMbg/fzN0X/zZv7l6HM5
9tPRC2OM4hl3zXqDVWxRbnVPbNLH7h3X1054+iZYfhcD8pveEQYXBC/UCbLiGOqXxoo5kVIp1MFc
MHJ8x5G9Fvt2IVxtBxd6lS3Z/n1TcCm/Jo/8VVQaFkx5yzEU1bG/XmO/RGCfdIbBtk0/jF2Lm31H
TwPtEKv/hJ7G/CCMG5X1Lgo/nPFKFtay7l8op8EAyNv//JpTb/5XNTQ3/X6+5qTDorjBCkE5v8i3
wDigFccrcA9wHhb2An0743XPeba+edR+cxV+Oe6X61538GFthxq+IgLR6vAxIUs0YKJY4zcX/K+s
m197Z3NJ/X8/4tzK++mx8vu6QsXHR2y84JZFqF4aT7TC6dtp9+x+t+Uqe8AfvxK7wcDO57bXeK8Y
/41b/5vn+5cT+VLba71Zagjj5srzcZLBA6bbMPz4H9xQ27QZ8qMeUhFPfPm0NA2kwQClgFbsUr3y
JfaiXeJS19GoW5grFArL727mb7qhBvJZzeAymwh8/2pf/nSJozDsOBeGh42nrZqXFCyWy6xrp3m4
1LFpPP75Q86bki939JfDfbmjkiryOkj4jJNfU8Yiyy3EN18Mfb5OfzuGKVts/jBXy18lKLneTUWg
85EIQifJsKZANLxaql3CyHeWeRU9Ooq4xHLwbDDzI+QT15bweidb16NYKVG/srptNH42gLAS636g
g2JH946zSqBJYTK+Yvd6DKdxM2oCV3TtSVm5U8t5DESl3Vpb5qmrDkoJbloIdjj5YFAvlKrbzjUY
p/3d9+S7T/zlqgpTVip5fnKG9hBOGLRN1t0AwT8mcZZPyrFibuRJYPf8S5+YePm6PTvZjT0QMADe
lLBFrEbtpmmqU1aU6zSJlkX5zb3/KxLoTzfmy7fIUTQrqk1OE+PIKdtHp3mXHN/RItsaO4MHfVji
rvWi75/y3z52WPlNfdaL/60dgJNiohrIAdkvAV152Ccu8Z3k4ndYENp71PGnrf8HD/pPR5xX0Z++
V2ZudDoP+zyUp/eVy/ib0m8e9N8sShZGZsY0s7RLn8c0Px+iLI3YRrM0o45/MNmGVkpu3/T258/x
V9vibzcNdZiFvxmdvez8epQRAUAbSLO6wOK5Urww1VFD9P7GbHY1jeuGkleEbI3GcIEW4kFgbjNo
9v/5NH53A1XZ0FWdgZEKEOTXs5DicagxerI2JkAzi0XH+PXPR1B/dzlVXVNVmeaCbmtfLmdS0D5O
5ztWxY9zpKNuXEYDXBRGgXDc6EG1M5j3o9M+O1N9FcZ44MZ8DgkoHXh7sSJhr9aeLJO0FN9fa2pz
KFqWgJq9rpNOdyKINk5srv581r+rgizMDwYJOoz4HO1L3ddaqE6KFiGVpokjLShv9DMcZi8dwK1M
elElEDB54eYgVFS5OJsROjG8sBoIgG/OZH4Qvj4oP5/Jlxqw7RuzxknMLYqibdYPqwyaltKwL+30
S5zhcPJnSnjXMwLLHnTBKpS3tO7zlV6lO3wZOpvx14EWB96g5WA8fHN+8/37en4IIFXGjKoj42X4
9RHqsHgQRcqVgmyGEckF7vpjXgJa25281qV19c0zq/zuiXKwuLDiaLrNa/TXI0btRDmpgdCF8rxs
byIvXtrLd6iWLmN8F2vZ+rtV57ePg6OYJisPEklMNr8eMlV8DeYvmyNiocP7aNOso4fptkJIs4w3
8SU+Vp718ecLy4f525W1HJ0hrq1RSdj2174c6ioiblNLA95awp9AKt1J8Y8mBvVoo2zAamGTQyes
Yc2sEDLsgHu7vikH9vI0h0PYX0LGH0qOIbxdn1duuVFI+QwspBd/iW0qfJP9BRXgomdMRt7XAhTa
IpLIUSaNT5nuVOlHxrhQFdWmt66o7Rd9KW/GRGdvTb8FjnuDYqKoSTPCYVfiI5BbSuTwrjY/6/4x
ye9IjNqgAEI1oy9Mv9hp0L9jA4C0Qz0JFUikzapBoAUcgO8VAk8kEfLQbxCWo11KjvbwhmvaNfSH
SQaBRVxKn5sI48K9ktavc+NOokTX/R+5Hx/xdgCtAujuxykMo3QthYD0/WE9hDiVVYZ4ZG32M6oo
f8iVdzl6KCKc1+SB9O201mBOD/5VHh4Uc6li96jIeyz0U9a9RWR4QF8Y2J3AuCSkGMTBEL9B6lrZ
qr1MROwmke3l5Xhj4M+rdFys2d00+l7EZ6eRtjCM24iNY24eapNPRm9KteRNUbYrO7jTqMHT2QmA
Sd3ibEwtvAnt9zooQB+FxymOXwph4VQkWIKpUUduOcwV4GNdfR5Qmw5O/paX7BNUxh4o3BCm5G5d
yiHS+GmVApQR5kvTF67WmJ4OKZD4FoDpin+ydRawcHROMRTZHuU8/qTFUKiM4PJkq7TBSUZbVaX5
xg/3esdo376vIcxOtkWPdQ6ImHk+jaejkmknvnwoaaa5sQSHBsqLV0HK0aNs13dMQJWtMb6TdASn
AGqBsB5ZTN1ZrZjiNS6LYpXVaH4l/PrV7RTcSn5DAwhiIiEhEvYikSvLFFp2At19IhsgdD5iYV4g
18xzk6cQokva2x4KpH1pT+tScq4BVg8/6OgDglnnnygn4tkt5M0ZBM96eI5EeoyzlFyKOc2HxJQ5
aZUOdunXh2ak0IPDIU9im5nSetD3Qn6zUYDJeYmUKD4lzk0wvOGBRcn03geqN+ND0vg5aDESJHvJ
xOXtNFtDFSvC5jeoCxiD5sdI2Eui8hZdvrG72zF/CzUUAjGZBdU2KN56zmHSUS1jIc1ETxv7tk1u
nXFyx5wnWbw5UnTM9EsZyJwnbn9g3JB+3Ap+Y2oUm8kvj211l/jSp9UVXmA8TjTFa7KM2/ai0XCT
wo6R79w/f5DL18m4VaNT5OD0Kx9UuV846JhspEZ0fHTG1VWbLGQ48YF+K+gLpc5dP5MbrWItInnT
xccB+sNQk+F9Iw/4vaK1PtC3H8SuVW5V9dkvXwP7rgLrbmm3uGlpDjqLVn8ocNcPCV5d/9hnx/mG
jIwNRJ2fzLbxUt/0MiK0avtKmjfz2gf+xSXZEomE4YII5amlKmeQPRQ3VftCqhU5CtzckOHwYPQw
ZPDX8S7Wu3ej6y9VL7ZaGZzH7LEsmk87TzwFVmNgyZ4C3ICMp61ibKb+PUAER0aZq1sD8Ja7Pqk9
IW5Edi+0s6p9NgOdeoy0GXfY1oL1kAA4hLHCNgGgU00WwHjOG0HUSgBgxtrG+Y2hvEUd942nSS+Q
87JMaMCr6+kuKHO0XFuD9preydRFEjrj69CpByU/BcyVS+DpQXtoe2bJJqEH4IBk5sASWAg55GAq
Gv4oJIxBj891IBamqH+Q9X0LtWPZlih6FX+VmvdtT4XU4fnOptVgQPlHGijd1hxWrYtdERReqIjt
ZDRs4kzUa905CK6NAqcdlDf4NMxdZIZXDeVpMaxibGklsvrFZAxL/DguloVlAwDaQCS9wEi3FHS5
dZlcCD9BWWo/Ij8EiYy7ER8+JBpy0NQV4y/GFw2ufiW9J+Lp3EO2zfz4Vp4jVFR/m07awqdJ3NM1
HYpdrGUvihBnw/ddXXrXKIGsysEIX0NhYe/XSGhPnuwu2EeGvuYcPUsqn/QCa4Rhnboyujhy4knG
ozMyqLfw7Ju0ykMaoTapHkLakkOGuO5m7MyFLBd3AzJ2x86XlXG2xo0UdddWLzwSZXD/XaGbCjL6
nEMbq3vZ3EVkjWRwlwC+OTdNZ11aq8XvWcIYrQk96N5sMrYXVjFskkQ/aphUG8x6lXQouxf4F8sw
liAMBy6W+SN6FTdr+5WdXJqSpIq2vrH9i43YO5KvRsBDQSR4Hinsg6FblO8hOsDSODm5vlF6xdPm
lx9OLmXSVq1xozQPlcFLdrSx0D/3UnqA1up2drRMy08RX60xWk3AAzT1HtQf21kmbMAZi+5JpqDz
5bUNmV8FfsF8PG4OIsX3WIGQVKLNlN7IyTHGMNKxgo/kuBjjqmdllIr3KHhIGPtgVltq+LCgS2Hj
Q0aP39atG3PTaAQD8IFlcReiAy0A6kjSTeAjci7x6o97GvsL/Pdw3AHNRi2IGgesu0UrHJat/5oj
Nin7yEPnhU2eg6RMKuN3YhrT5qPkqVLkeJ13itfyoWoD8y2TrDLrXNVRDo5QoLfWq2Jk7Nq++F1F
8dETq0hgY3bfo2TwWXjZ6de8Dk1ApqJA25NCshsCr033YDDoBeIhwf4J5xVEVzWcR5XJj6GgQn5I
01MIVdW2pVUVnoxQ3Y8G/Ekb/4TEN8JJIpyvBFwZOTDWcdkVaNb6tyjGYKaQHoHQKXOseZZFeER2
ZGh2ANNBQGCy8LVVBJ7JFmctM7whn1y7/xFRFkbMPqSR4EcCblSWuWRw9qqDJL/kHpLUAfXTjpC5
84YT1gkm2bKT7rV4XJntZeJtATLLQJaFRIMagFx2IE1l/4Kpzg3CY5ueupxO/AjpvRC3CfE0Zl/t
lGGP3o8Oh7bxE/ImYB53SvXQ+OquBvJvYDewuk3SQJQG5G8aYDHm7C8mjiSaI8Q5kZliWz6kRA0m
8XtlYnaOztgrwUSfRfGpl+vR3gba65TtOi061hlyYxrCjbwu+l1S7GVn08IQlE56yGALVwUTEiqE
iuUazNpobnuZ9T89O/g2U9KmInZFrXbRBO/x6VWBv49bdJUk28CKqLiIo0ETCcTvYIbrVMq9kVaO
fzOhOger+GzGz5rAXNSt4Xyz71wIPM5V8Z6ZZyZ18qDuJXo9NQVMNIz7usXIynC8EJReabeL/MCt
5YD6bFjp+taqLjbw3baWrxpRBEk+rKbklGjrUX+ywdipR+rMH+CbKFzu835XQlDqs+YAVomB3B4i
GIjE9jxF3Skx1HPAHLTB3GnGIMSsNfYMXtPEp3P7KlKmknY92eEG+wN9KsKNtIE30Nuk2eeh3SrB
bTrctmQRdjxoXD95Yp6myOuu3drSIXM6SLNI0HqE58eaajlE+CWTiwLBDSTXoQ4Zfm/VdI6L2Qtn
Z8EGj3fSXN4Ep8Dcd3F936onS6HWIcaix7xf7M3qLCmPZVqvnjqrPNV8NZAzeg2jZFme9oWvrKji
N3Z9dNKopgoC/xxGl5hLnmjDXWgiMPKjrcxiPRSnytzW/lGy86MZpXOaRwvfSUHalp7iXt9nAZpH
e/BG0WO4hc09nsBrbmyQMgG0yj9v2n6zUWTPBnpDpr2OYffrRlEusI1leAIX7arzmqvqKRvJBeZx
tdasfeyGv5OrKH+fG8xzE4P2iqnS4P7aSJqAFpe+AslArMrteIo8H+Vtu3ieXCSuNLeT5bD5dkj0
u60pkxoHCRCkgb9ih3/ukQmnrw1hgrgJXtmOljf9DftHhiQt2wsvgmL27a7/75t+pMWm7VgmwziN
T/vrDtwp81C3O6hSlThX6tHRXiLxTQy3Mrcqfm1l0O2RbcuWARHp2ld1U1QG0xCB+FzI5Arkq34j
dtK6dhmobr55TP6uo/r1SF/amKNIUU1mHKn4rLfMI16CfcKNY0rwEhyID/bURfuDoe24+VdT+z8i
sfxblf7/117guVH77/X8RJxG0AFffxb0z7/xL0G/9Q/6n0BV6MJoGg1Gbtg/Bf2aCpAFPT+NYPRR
PPH85F+CfkX/h83/mw7DEJkO6rwY/Mv+q2EZtuipOnNs9sxQ+Y/0/NqX2QvWYtkwaUYqPPymrRpf
l5U4hSDWmrNcMVQbB6ToWLWUH4PamHdhKQ/+QROJBQ1NrcSESV6KhlitSHMrlPZZC7SEbM60BhQc
pwEqdEoBBEYPAk8p26hJiBqcplmBYNVyWT6z44ZPokmZINC51AgQYArdSOehh9x8jCa7MU5EiqrB
49h1Oqx9zLwm4l/4hSnOpLpTGzoIg6rirKc+N3xR741KBXVxtnJFF7ykYwN6ZmGNunwXOwCU7h07
zWMYUrB1TdKGCJaJdX3NcKWVu0tvNWHqIySRwtg5GdhP6/IOe5ulNx+5rDqwHRdl29mwC+3CJ9/5
1EW5Q6gGtrxifAom2WpWGVLPcj/UmHQ35OkCOjY00LgdVSXmohunVkt8cGbNTEfSaz27CSW14B/O
UD2iTxIEnbPWwSYoyKdzprJ9cQQkmdEthooK1gklLAfVSJd9U9PiQqwY1ET/dIHhS2hI8yIgDdq2
iPcu1QabkB+z6YAl7vd79jAhoT66Wn5YfUtjSA4CdBNBMQt5SoV3/+NQgotxVXy/ztmURYzqtID3
sMtUo07v/g97Z9IbN5Ku67/SOHsaJIPj4i5OzhpSgy3LsjaELNucyWAwyCDj198nXdXVXQ30PajF
WVygUY1CGy6npRQz4hve93nnyZKuElQl7uo5Szp/b8bJ0NQbM7oRfbTnXIp7H3Wz2ZdpmToPBV5M
pjSOqiCK+UVJeVDauJFs45x+usqq3vV+4EwV5lUbD/vdNtE4btV2ADYXfRRRUfn7usfEtR4dvWQY
IsFEFPzcB/pI3qJlNuIc8tDNd8XQ5sQ+hOuFgGvCldGkq6ImvWv0KMdTjRyh/uFDRUBnYNOZBiuq
soeWCE/8zVHwI1raub/1Y5oZpFjBnH4NZt4ITAqWF5yCAup8wE4bCbQsenmaUNXjxqqTqNstTdh9
HRYXYqF28hVA/Fh6DTq5oo1ummqmrQho/VAyh00rr3DOB1A5vSpXE1WH8Ukrgwm2yqtQxfj6YAzz
I1cyCoFr9kva35DMHcyfXCjqRU8EVUNsRQfqCHtjLasfjtSec7XwE+82dUumxUlmS+MfwqSy1fdE
zzOcbXK0Gf8ojTpfThkkcWQ5eXmXQHHLf4ItIaZ5LPlSD+QDIC3Hw4u/+x5DIkhAYtlLC5RTAb1H
0DimzCb0vA7Lq8hpncHLce6FR7cB+7crhZDucz136w8+9hdZeIJVeFetzA/mbVQ4qJTCKm8N5TSO
BTzEM6RuUkLjBWVckNUX7ppJk5aVWKmyDrlVWPZPF5+U3LVG++NR8oyud2BA44AdRdJGNK2Af+3O
1GuE11w0jCcGvyvYD48SMjjU7ijjzu0nNZ5Ht5wlwSWiQszMeYMI2zYhfyDL8/nERkPlMIvK0H/p
8OfqHPdtOj8mUe+DPO7y2fM2Y+rFOdFJad6/8m1puI6TGSGIj8ik+4074eDZAx5Z0Lo7UXSR/GVh
9N7U8Tl2e5G9p4SKow0rwb8c+rqPqsM4N1TThF0mB0gikOOqYuKdDd3LzIpceqgA4ZwWiMEreRE/
2tXOt0VR+N7dBMw8erDaiYczjD2MGgH0mM9zy3brYMfAeocuEnG2TdzhgnbLS0zySZJjmizssICI
bkksIB0b6NXWQrp/LpfCV1vTJZaUmHnl6WI2Q1cOOt99mhO8WbtpUrgp1jRQ8hw2AUlMElo8Mp4V
YANIXgyIZHoA3T/60djGB/w2fMfegKo16Sb68Fr5tn1aHaVyMtJU494TXWvdeznXlxbCKrT1arV5
9tGOhUn2ek697CpY+jW49byASTk2tz5/NpI6C8Zw0UG7JQH+e7GWK4zPwod2Akw+NLiGcAHFDaJZ
5ycpKXp5CXMpKXw8kYd7va4+E/QxXpZTNa2MHcclK9jCNAICM3sNPJDxBuoAXvigH6zZ+7omSC90
C6Fv1sau5Y3W1cuykmPjtb46R8CvwmMb9QkTg1jp+ChTywy3yqeaXG/kytVxDWeBQSVNbdpARtBx
ShDe6I4st8d+waoZBxAPH5quSbKTOw8JANdullPaP7XBZLLXgbUAdKyod/jAblgmwsK1tHGk1oHi
93aF9PLPBmSqooOpqzefDSmNOhg/bO9BlEDm1t2FiRG0YzodFkK8u8euBkC1z7XqJ8ZwMn9ziSBu
N7EYy+CqF9Ish2QR5uFXmfSfgvG/LqXcvy8YgWZM3ffyn+vFyx/4rV4U7gf2cfwvdt3fqDB/rxf9
9APVIKdOHLKijMKIRuXvBlD/A9C7iCIzCV24NUnE5vL3gtEJPgQR7RRVqBvwT8hW8y84QIHT/Esv
QyGB7ijwE/7t+3zm/twvVWoqHVfI5xUj62Oq6hxoepDdE3sk1w2eF2AEFVjxlyydVwYxaw+YC4JG
5JKAV8wTkP8VJW+buBVKbT/r3mOji9dQyJgnDgfXHl1MskulFI+5wwwZEMx0NS/IgZIF6mvbs8zz
u7m+9SQQVi47SQaDWEYcYRxw69LiYJtaAPMYyjEbkPm+fiSQpjjZi38KejPD70oR2txe4lmbPLwx
MyUuhn8F5X0ZGc41SSs/h1FegXX30rLZziE7Pe+S3XWEeMOHbKhukBfLx9o2CpVAF57bfsreFtDa
LKGQG/jTwJR3JsRm2hS1S1ymP6E/hlxCCPsQ4xizTvapT9PLNQv8ZJxVfV03EE99LEu7aV4JiU79
OcUO0A/eeZYDYY1BI5krpYm7WGK7UNejVjbZCcpHeuu5TvwlsSBgkqqzYEmzLmJcP5X5e2NJeqCU
Zl9X+nMkrsARuLdUNCQTqnI85mnDxRFrQfyTAzPQVt4bsHGSNhmznwCduo+IuCmICJkI9j1CmaPL
zrXb5K5f3RtFcc/IVXuv2WoT4n87qMV1OAc4IprVwh9tpukt0VN206Gl86Hrtsx8qFKpBqKJGROd
gyWJj+Wn30YsanHQNtdTYLMXx2NdCOvLbDqAs3sRooWAf9bdKG/KHvM4nlBy4PpInTA/FAMbgpWp
+WuZkAhTlo4+WXDvs51uohDS8JgM7XWv/ZwMS909S75bKp+MviEcxV4g0LyRw6qvcn+c7jvtgrkV
LZF6Ni+OTpz2TCGiUT9qR0gi8JzsxqUeRNdfBGbPJtJBJb0M6acu6H/VzPnrQKDrZUECFncjiwDb
n9B88IFAFvYqM5XajVUvCPh27VnATO9JUo+dR+NppkhyKabnIXVLcWAVOjKnDQXi9FEQIbJZZ1Ey
BYUKV6p04OJzBnu0vcPOslaJxO5aZiCXxSjq6ABKs3hGxafAtRROfOMEtvuiVay+09yExUHXbKSH
eAxfYQX2MS2dHRCjKmd5wQ7oHtomC+7plYLpKu0rvDVtzaSQcSw9GdXfdeL1K/Jy7sdzgBfwEIKk
BOiTwNJv4cLdaJHnj77BEMttpJ/5LDz0WUimzdIF6gE3XPzklXn/NMcyfglKPd5FRct8qcrw85Tc
1sIszifFk3VG1ykf+NHYm8tVipdQNl8J5yu/GZXZJ+2t9j03pWIy73ovuiT7qOjIr4ssfJap7dyP
STmzOvLz9bWIe2r/JJaPlkHUZh7j4cguqBkQEBAUwY410p/JDIh2Mw4UDhldHZ2ucu9AsA7XURGE
P8OeAaSzyOEtKqV35Wcjiz8ao6fRDN7bPGn7wJEynwOcnoeeXDFUA958EK32DpKy9HmyXveaRlgG
mPaji1eo+a7WhOBQ6o/1m2ni8nGKiuESBb6QqBtM5dcSaTqpArhe8mLGUL4mafI4xNh36Z2XI6zE
8a6HZb3vud7vC6V9Em47hsbJlFxjdBavUabi7Qhogwo6D8gwZ2RFKW6dG10slE9wVj8TCpBcK3Iz
YPVhMx4jEqy1GMfr2cCqiH0w3IAHXFQOU3ATUavcLrZe7heG3/jbywbjJdDl6MWOYYT/I/Ch8xOu
9jFIl8DbU7HMTMipVjhvpoGlYm4kvnK23YCKukLEI9VgrfMnAPfxfEy07e+1513sldJRRE/xFkqF
53LGq2qrROzbmaVOAbTkJJyi/V8jVfz/Rrq7jIT+fbGyLd6QF/3AlsXK6fv/+a/Lf/1bpeKLC1AY
WDDgCUbShKH8vVLxxIcAY6XvMvNMqTr4I78XKvyZIPSCi+QowHTpBv+oU+IPzLkYbkdMVaKIYWn0
V8oUL76Mbf8xco39y5cVXGROXso/ya+R7D/pOXsbTcHgRde9w9GUQhKa1zXeEEcQZOdhLNmp8Bul
ef7Vs+xFGckW4dHULQQRRgG59kG0Vt5dkUOZ4fIp6DaPVg/mMhDK8hjtMa/kIhpwma9Zcaq8yTPP
ohsIRdgnjnZA3CzK6dw7vB8ehquR2rt+MiBJZ/LObQM9+15mUYG7Jwdcjw7PsaHnfKnE5AWfW+vK
6DwCa/VelYqySGy9Ndbr1yzu/PjeEXOPg6dswmC6Y9zVsowdUN4DAvNJQvzZ2qybf3RlrgQmnq5m
NFZEnrs8NbNZxsd8iH0GKsKnf5diMd9Rp3kCiUrXI/hqQOnl1bYTy+CxA65K/8lMw2rvTFfWYbUr
tHHn13Ik6gzRWrB0y2HlHOw+OXUS6CeKqwG1p0d2kThwgDTqa5jFSYtyuY+UC/LO1PKrMwDqNAhT
4wuWf6JrZhHJjd2ZL6YtXC/fZrksDGFsoSBzjoCYoOlxz0+x5wQb6641uIo4QoMVdEUTvQImkYa0
05UWPUlcGV7D9Im5plLHddVpML4xh8JPTXerYjxy5K8w3QEnwjKzQecRNc6nvI+H+F6YtQ1adodB
jgJMCzeGajcOdZTtFXNKSEJX2BzKDsZaPUMgnu9BHFpLw5Q7UNTnVxd8W1d/G8qh6iYkzLm1bfFp
tSJgJdnmHHQ9m7KSrAtKKAPlrwHcTuMnluPqEYvpoJswuX2l/h7Z/2GqbPR7UQaCh0DmDjF/GO2V
7durxinTZPkJYzVo1m7TWSUh3E+Wj23xU7aMX4czj6Jsq+0iCmav16Nl6YjGJILqgHXLW3RwUJ1y
2WOrQQXIgpVTkTRU9XnX7tfIy1zvTpgRjvMzc6hkFduwCFdF+qGBCXSUg+hKZH15o2FZdMS5FW8T
BmcCtxjpluudsFNafITO5RXnzpFNAtIpTNzjrDAtfusNGN2HqK6YloYlV8e9U8POvaOQs92LX/vS
XKAR8SSLLVInlaut1/GZX3a8f8bgQKzmefieu26Xe1BB9FQQ+Q48I/Q3zTKQTHGRXoG23Kqu7pID
2+igToEzJcPFSx9iiblSdbj0865aLHyOA09jJ4JdMmIYZ6Uc947W5wSFa/YWG7+cv8DASdYzGCuF
VoUQuan9T1/898vj/7lI+fhDTt+a8v1v/c+/6eLH37Z9l/d/unv+2Kp4yYdIMKuDTcrUyRUpV8zv
UFXvg+eHuEg8+tSY84v29PfLR3yIuZCwE6AXB6GE8/8fTXL4gdYYQw3440ggzabr/QtNMjT9P90+
BLyEccK2J7lcdi7y3ksT/U+3j6o4SRslD6uEHi6s7Rh81gXBm7d9Gbg3hRvP+1g0y6FP8v5YtB1x
92G2VvmnYFFk25feMI5b1RMVQgjbWu10tkLQFNIjVMo6S5juHDhB4jZB1MYGoi3MZ7fyY3FXyPRz
7ljz5hvdXg8hRoTDXC7jN2dJakLqOBnq+lO19iWyJXQSOS1kyavj8hU6PxugISUSwTEMTl3SNCG9
L/tYwBqrUzGdrBkdFa3jEHYyNiDoFzMGe1jV9qufTbo70G6RpGUpwwGj5ApcTz44udx72H/ImEKN
WH/0p8AbTgTCuWytowwCTZkvJcgKcgssEe35WN83wstuq0kszQUuRJLfztBWA3qsohAvOcRoc6Wg
FtGQc5Cu+2hMeEu7ZkDAqNY8XDnxY5teVxYROfIxr5MEAUKRqqqPi5p19NFvIKRxy7iKmF86SuF8
zi2ISnQUYd3crJOVwScupNj/UVXxAEMjEmNtvicj6xuGwU5XuMEFTWeyO0H+pNrFlN8lxnFfrM42
4/mDCB/SkDOCD0nEdV5mz0p5o1MYNSOYHaM88oE76LH0WlQRxcy8kbXIAqQSlOp+yKj2SSRubYIa
NjIjs3ds9eAwin3nIj0sSElaLnPTJlB0GRtm/mF/F0KcS8jQNnH94oLqrE6d23UXbcaQ26eqbHv9
XgvOSkQRSGhS7vjW5vIxrxnfEuYUwenfDpl2e7AwKGrfGbUr/ZYurhse4rJIh/dgFmN7rg0IB2iH
TVn3R46ATBxJ1Y2S65D+YToM0nXU15mMsIoF0nS5ipvEaT/VlBTNUSlWdDjAI/9q8vP8VI4u44wY
3Xh8PeiqKk+ZXcZs4yeNVaeivyTSianMxlurisjdt4J66Gpd+mHa63Sqoush6tb+tnXsKL7LsPWL
d1MkeX0MZ8KjiE4ExE3qdj21N44Iq/q8FI5Tb6PRbwrQmezJrkEsJMkVEQ+yO64yA6TD8gCPxD6r
Ei87qtEVhJ9JaFIHX1zkvsIUFzbeFOvcfRg6enC6xKF8KcSyNhvCIJIZ1ECDiluiaKTZ0kmndgJV
JjJQE4eruApU7lVbUgDzcEduippIIQcwzrJMZv5TmXTA9tHLrivDKEieUfXNQo7xHtpEIBYaHaed
91rAH9gIpVnwkHTQ3ZrZkj1TOCbaLTLqq40ytX1W4+p3iBRjADmgT8jzXbOB4TAA2hq6ZaVdZsZ9
/b31Yz4yKPQA6rbTbF+yzruITd35KXe479ET24z+F+LYUQjr6+MYEuTJZtIf3+hFh+pYWUIVtmlc
MMqLG40i9Smfmkgcc4qD9iaAN6WfU5Vpu+8iYgo3Llf1/EDNDrQpXxmEkQ8uqU2IWu3UU1Uxuzuk
BFEFhKQaHnxIMlWwr5yZYIN4qSJ5JUDKIvP3qgBJfpeJezcIaspu7JvxqWdf66H2nbr47BndJVfj
tDC9YAcTC9rfNoE+i90weukoBzQfxxw+jm0v0WG+1qj62P1mUIdwS31hERz+ZBfZLofCluNym7gK
I08oSsWirEx674sH1MSeegryAGJjAj+tg36fs/cLh/YsImsI1I0G1pqbttQiO/O3Cg/To4uhQNNw
+RsyUuriIWhjkoI3beVZ0PmNWcoehVKzmE/8kNb2yklXpRC8hsF4LCoXRFcIKNZ5aeVSIikM8gTc
R05IKvLrucAN4Pv62g4MXk/sYfFIrakCJLepyOlon8lepuoLpr5P8fYMtroqu9z+2k2Z8dnRLSNC
jUTbodQi8fRgnW5OTw25TNE5n5EN76YM3cINFv3qKVi4JvammPjKmQKOmAZdYha2Qxn28MFN0Mw/
QjIZuYFUVCOwrfoQMFmQ8BcKhx7hjSsvNvdt5UcrFFce6m3EICFh8+oBVGGE43skr618044fNHqb
yC76GXjaRPvIlqzfqIYTJXkoSF29YWEXN/XGn7Xun9HlsQIsJjhYz1COK/fBISy73Y2Kgc8Znk1R
H91BZJrRDatqTCFd/qIGCT8iazLT3lQcTN5VUYWjvRYop0mQmzD4PE3pWAcEffW8eWQS4IJQTDQw
u69MUK/DcXCLPTnC8M4Nx5KGZdETTZnYrKAuTXkf1usFDUZ/Vy2SqxHEINufbQPaMd+4xBvweQ0k
KaQEs1e4jZsg7XcVioX1aphTJc9ZT6DF3YwcfDhPITPLXVjG03j2mkAqhK6iij9PrWY3u5os/Gmc
Cx2rHZQn9rngr2F85cjyKfMcVV4ZTPuAOzLQplejV4bjD2+idd/NsZOSxxx4HLgI0HneaCe1PPOe
ZzmVAbyOYz6WRC8zqdYGFF4NBdlzSdR7JuHAKVHJh0sdbEKPPd0ZQUiybgGIeU3BJTH7zW7i0MiH
3erKAX5aN5WkuhGRljAUXGUQnVfb8t/mbjqfiUcp8PJSDPRi+58V1e9zHOrifz/12f1o+3f1pinG
/+eqnFf6fXflsYa6TIO8MGFvBOPhj6rc/4DEiP1ULJjv+EBE/6jKLxkIHikEiP0ujjRq+n9U5ZdB
ErMl5qxJ4iEIDP9S1gGLsD9X5RE21PgXFgAlVsCr/os1dk66mSMpxfcaFI48BnU8ZO1PAc+yviXM
xHGuY2cu30knRIBLjRp2133ZglQhoXTCqGbCsmBiUY0xRuTIa9nIcJEPHtrTIUMvfTGdSXl7cdR1
9yGRgbxsmaXmlSmMqt4WeImk/HBkOD8vtQdYPq9hlHJLO23r07hUBYp2XdOIQo5n3UyHzsXUzyNb
LCd2H7JREHpV93MCA7wB8klQwjyie9qGQy5Ff2xNEkpMJlBOBDIRPoLlvva1GR6WeJi6LxNEmNDB
HxuSwmAWV0nzo64Z2/OroB4qMv7mMWnzLdOcCAGx6zq0uRsnHIRXbM2QR9AwAcgTXLUflsmtsUF0
duJQ4qsIWF5VY65Zb3SNn+Zv0xK2gwE3E8EAZwnUGh9pWRrXwQ/kL13y0Jmltqy5vAJb9IbgviYC
ZxV3I2HC7rIYczfT+C/fQ6ZSToLxM+/yj0SvplQ4slddsPUR3tBEOcwEvofRDLCIrb607/NA5Ga5
11PdJq/x7GpCxJ3E4jPz6BAyNH067p+DftH2vg7LOb2tcxjz7BCrAkV+6/O9ISkIy/U9K8nKfWdl
ngHtLlm8jzdWo7F4zCYzzTlRj1MPb72i3rf7tG897yuZj4wHYNetKoazXaTjbd4FNdHtrHFyZN89
00NhEu8h7bnhCuaLtBTB7ewX63Qr67WNjyaxJI1t8tK/CNghb60nS68obgIAkfaEvsFLX0zmoAXB
ICvIPt44JQUACKSk7pt9DQQoP1Vr4fJkIZaWh5gkixg6WJTEJ47xxDkOOk+zx9V4jb7JvUb6Nx7r
nn5gysbeiyCiVHcPFJfLeso6ZZojPFm+/92cyrH4XMs5D++dMig9wJkE+fRXedGRsUXY0CDq16Vy
1XjNOT3MP8mTquKXlk/leEOHw6xu64x05D7afmWHW+w9AT/0PMe98NQzNx6gscV2ehzSdqpOxkbs
maCCY0zyx8zlHcY+eHTmkJFWXJM39Kp1k2CHKxMDKXvpEBfvhYgS54suWKI8OGkY55/YgDiE7BTT
WGfg5GYWjmG7xPuow044EAa0mecg8+7DFV/0DYT2777rtO0N5sWxuiLBKQl3nY8T6Col2bAg8IJn
gLrDt93EXaedNL331KL7x9kvl+qzKzKD1RPXX387lFMePRCQHCHXq3JfZ9dFY8rlOgqY6ZKmm1HS
7+nkhnTHs6a72zLUsIfLNfdSsxX5iMPGNSve17XM6oSb0m+pOADLDazE4WYItz/6+ZLHhP+4GYOw
vnXD8t6l2DOwkfCrEZjujMs20BRCP1lO0UfRKFWg4vM5UfG30cxz7+8rPpz4Ko1ksjxvPccRdEW2
GpFoJZ5sudYLPrGMEeXkx/K99WXb7+MGvMeEJGWe4huNWbDG19e4RmyDvJDtk4Vraevt6K3DGKAj
dddkz4NXRAedDat5Q4SjBK7bnsPbgofreHA2CHmsukvtSIPGL7QU5IvB2I2+qSFT089a9kP96ogO
JRBSpt86UVOn5We2W3F522MfwUDSeGEejrtoFNb9Mow2IpZE6j6gwZvn6JJL4RcEklCMo+SJ8E16
vYXFFkgURIDWih7FWeuXUYz5zFMR1Fpqb491OkC21tS7dqKJqUnk5ahQJzhvqgHS1iHmxNOWM36l
N5c8bfinZgYO+Q7b2ro+V7XAWsHUGxAeasNGdjUB4VkfhM3JM9YwYIzyVoPtWfxUqWdSoZP5a+eq
lMxrf53A36qGCdRxUjSNULuolshC6LxpwWKz8ECw/B4quaZEjq2YK3gpXXwJ+P/h0XHlmP5o8faH
OzKd6+TB8UfNuMWyiHvE+TPX+CkNoRpf21q7wymWQtaPeRFjRJtIdg32ExBBfx8uWXlC3lH4AElX
efE1scT7nOgqTx61R1gNpR+2a7oq8t+mAyHfmoi2KJs9h0IvUcLhfDBMice0j6LgMDZ8Uc2G+ztz
TpM3I33dgot1QLwlVhFT5jrQU7aklSEjw8Dk+FBaEClAT782baoTRKZJIGGvbatCO+M1DpHIuykH
n9t843j4FhfuzQlL2+RCoAay7BRwthioLfU7KqyChTvOOnnNNqd0j2EzKnM9kDWhSaiWsZmPMROo
iKi+nJPysLii5CMEojbITxi28FFZZFWEhnkjy/ltw0WiiSsg8anfomv0+n2HNU+UrElLL78KOgoq
dVxm66q31UF8fZtHbl2gKGNueK+ZiTgPbp9ml5gd0SLhJKO3q1Z8Mb47youHzJ0wO+VO5u9Rida4
+qc5Tqa9wFSVTO/83LzqoemnUL/DDcm7aTPklRjeSvYFbH4DQ+hiTbJhEEyvJQT0od2Pdd2572uK
d/u7hpHoT3zwGD312zD0U36VOkst2m3iCIaPPMPpUJxV6LOk46sDb3LV01lEZ1mWS/up4zld2g0D
MrBbmzndLftEuutn6h75XRVFNRyTgeuYB35wU8K44dEtTmFj9k9hnbZbpl99eecap2oo9ZshWLml
VTm4r4phGq1AjE7wUVUVvOx1Tsf45DY5mkIMo50Sn1niOTUvGTFJuw0UM9uNe5mToahtihrDveMo
RBQs6K15XXsle6BhgsS4iPg/CGHoQhGjl5z8b5YjCSvbdFlxwL4U5oWVN6nMYE2dmoXOMBOkeDWs
g6te+SgtBT7taPQQ8GYBdR05rFyiWzMDY/w4M0siZXQxHlGXypXdlz4PTbxQ/cxrTX9TTB5Dh0wx
ImqXVht2FjrpUf02xAAwL63GisUFKXRkY2QIvj+FrvV8CNgkVgQ3JJUjb3LRj8c3yvgLOEdcVlRp
XThgr5LwWZDoFuWQPi6tCru72EG+zwCRaOEHLm4VD6R2dZN5yJLWd290twhJXWMUByFZ72X3KU+l
IE+Fx3I6cQYhfTsMomXtFM5ts7yPvVNVn/7TlP3WlIU0TP++KduyhVdvzd/++6cq39+6Pzqzf16R
XF7h9/U8C3X2DgGyXJSBl3i5P5oxFIEYnaCHxQTDuMQF/9GMed5FY+izNvcjlhhsUP5oxujgLvYQ
1/V4MRq19C8ZT9jE/6kXYz8fpIKlJtxnN8L+8q/Gk0S7LNzG5ogErip3gUn6uTvHpJtC5fo1W22l
wnfs8mDVFKo98xhAnrZnwAX6wz2Oc5YmVzJxgECEv2a4eiGdApPyZbZbScGYUVZ5vX5cmHVnu5jZ
Z35Qflsn323vNOm3ckltf9v0DPSvA1wKzp60M5eZ8q/5ciNak9+x6tDrvW4jgEmMxGsuul8T6npR
40/qvegAg6lHn6xtCxS7SspDGg5z+dNbSmc510Myy++6WgEMRZJtyENWl1Xco3uK2vFTMteEViIz
y6vjYPn2Dk2z5Olp9aZA3lXTOKT3RBEwRQJK1kzOmwxsGR0Me2r0Zgj2oFZiIZi6rTcmGcTIoawg
gV8amj0bJo4D7aMWw7cf+STclmgGxEONFa04N02eVnDxHIXKuVooxrf9r2KOMc7af+9bVbjXdYEM
Df9AbJZu365jkX8Ug6fhlVmvz88rWvry4KhiGW842zjPcrm2xc4fTMBK3wfM+NmT8zyeWzfr3Adb
j0Hzw1bKK19W4ubr48zVBXF+cCbyf8xAgEGBNcXeuzjJ4TYI1GyHOSXp4MRsxy/u2kKM6ZPmVuz3
KLQTSAtl55AihkRa4el1gNRFvC2kTkx66o5aKFHx1SopXmvATsk1K4W85BJOCZhakikrz1lXZdNV
QqPELeIEXGpQMoJuPg/L4PYs3vj3Ja9tWW+8WSkA9wnTx2um78QGpj2ZPDt2ME542/4q3aegSorD
pNJ4vuLj1MAVnQcACUiZTALYZ0qeFu+CdwA9y1eSlqvwr7sOuiqJEwKcs2kugbC+sVS8RUb+3V7+
6hyKAZvLTTtyB29TwKTtxp177xynNpTsCTIw+IEk7CEivgojxzpCA+ky5UbbLNb63e0unSIGK7QU
1EHJfEoiN2TMb70x3rAjI9CM/caw3CADm6CWGEOTxj1OJLNVNTTZtUIpwvpjlVBsuiF7D8eC35wC
AQbEGT2myOUE+RVkuz+zjWjBxCjuZsAjTYn92GLOH7reBxuntcmv61S9+Na99N615mtzl855JeB3
OONRyL5VeHIAZU7IOTo575DUiJ0YsS6jY52xEbtIPMH1k9y1h6WdPRZxlI4PoY3RXicjlzZ8nu6u
gB9d7KzBiYMsORh+mMZNXukCi/7OFD2p2BcLWLwLGTVjBEbgNn2pqkWIPW5cI2Gy9BgktoEC7s/A
M3Ty97mcYhAhQ7xj7rDk3yc5SIwKwxzRA8I7yehURF+fU3xH0z0z2HC6ztHV+YQSdvAa05jfOHH8
ZiBtUW4QisDD3ezTaGELLGQ1fk3GGQy+ZATzBVLxfTXUDTzoMIbawiTpIgXKm/o2HgW0pQHTsroC
RlBkG1cSLXLIY9tC960yNiE8B0AglEcrvwcsglsiW6YyfWIO1rgohU2yUA74orgvOW/13hAHPJ/b
SlCjMY5FzF34MjA7LAUUzXmA5hibeI0a2xaKRNp2mAM+u7TduLazePIO9dS5elMzqlmOspedOpg6
w0blGcAzX7KC95szo6lizNUBe93OMpo6TpSbaEoCisJtI0uktSaMsxA6kKyaqxaP2sewIjH+IQ21
Xs6EiPugUHD+lPFxGrOWnOWwrAv1Oe9gTB59rh3xYBBGDSRbp+l8i8At8W6aMVjw3k8kRp8aM3Av
GE/B4gmHMY5fV6dZHnqMfYjD1sKAhvD6ILiOoqyZ2WZ1IDiOQ9qTIcNmLShvKz5M4ynKhYyfMqPB
j8yO15xBL7N7oMZMxRFYcxx90/wAEvoIZw3vqf9GdT1Ayw8eW68b6m9rKP8ve+ex3Di2bulX6RfY
HfDmDgmA3omSUmaCECkJ3ns8fX/Mczu6MquiMnp+Ryei6pQkkuDev1nrW2r72WQ8aO0RW0bMwJ9t
O6c51pvCny+1KQ3ZDwSYWQMvR0jyk4aPb23naT4trbCM/PdS4Zx9MEy/bXetQtioNxAUD8mj0meF
VIhClz5Zs+rNqlMjsCgVH+S87cIgKdfl2AThs9FIXFPIxhsUVOwpNLGkyRnJssEmGL/1lZKR7KkO
g9jUQ9x3LmstM4QgU0kGGrNB0PISIYj8p+Gk2bKGIBgp/yljQ9nABi2W00wgQyvq73kyp3A1++Qw
rjK80eZLTkZ3tvTzEZC36EBn7xWEtzGev0kLHnWln7X1WJRp9kSiqqnui76VSX9EEZiuu9EiD1nD
5qZ6MRFv1puIdaQ8ulJJfKEIE4xIM9HCY8en2p7QgHV8m0bQ/bpf5mxlq5pol8SURg6cNqGDwoCX
ChlZNGwfxyqwITwhW1XinVHocBJaumz1Bye0nH8E8iC1AwvqQbIPTGl9qV8oLSexU0qlOu3STNaw
sBNro7pW3SB5K7IwixYi04KDkZhRA/ZUy/09RtwEtL6Vhd1C9DU4qAKPBNKFFA0H0IW7ALHjnvts
QsxnrhUpJNjJUzwSVlB1xncxZf6JMRsoBz+MxJM9saFFX5KN6TJQJ8XfxZk6JTtm2wk5ELhHH8wm
CVTvLs0rt2VaRLj2NNLHnV6h/z4aFQ8HzWHv19XRtguql1EvYvndKqS5W5HDHbBP+o8OqqhwVl2x
8YkRvhFqzXhJenUA3CUck+w0IBWIl8wJx/SzYBIwIMeqZplrpCt45CIzzh40OxFQ77PON1W3jCc9
IyEjjeg0SG9N+he1RrdHoTOLaomERZTPCpi0fJOmYRkcFMZK8VvREs/d9JU/bjECRtMWJ+H8LTQ9
ivgSQeW85gEZNZvKLKZ6kVsVgUM693vHQEfT0OgE2hgZ75Kvco2gqhiH6SlIq6F643VVxpq8L4xg
SMfCcSdEUbT7xIpNhsBtzLY2Ba5SIH1ZqXakGzMNLMnwz7Mhp7JHqnfYX1hRt8xsplqXDkrVD8xx
cwPhYD/oSuGx5pRwUPv8COTeZD1E0Hp0hjqL/2mg/ruBol/5lwbqo/z6Xz++6s+vX1om/pv/tExC
UcjWtuiMLEsBBMHk7P/2TEJhT2UQk30HUcJxgPj8/5om838zJMEPheqM/1TREIP9t/nqbuSXIJQS
5SffHfvy/5esjJTvX5omS9YVWbV13WROfpct/AQ7/kVWluIDqE1F+gCztybJkZFNBeKUTcknd/oC
wTKPXrDugnZbS+xaOuSPRvrQSO8KSFHmEuSFzN5U3omdP6itiU67cvU4VnX109ew31nymw3FsGGQ
HENKkqv3vHjQmmvq206rn4zqlkqV2+IHDIofCYyiHuKX3mGdvNQBnK3qOPkErmjbUq0qMrWbp7io
CUfQvCyedlGmoLBOl71sLFFJLfVcd1J0/nd4ntqJpRYxHuZMmZkMs75woumZZbRjMC6xYSJzxrhx
Fm0xHbhdcsuHhBmmV5U6lLgMEk641gF+y+HbXABiLJ6J4d7owVluwiUzu5UeRisCxhZVma1A4zJb
2jAdxylrOfyxGGFICY7GiLEidKB+PcujF2W+F4ApD2YYqOoVcxTTnfw2NmdlfFDzwe0beiHzM2jG
jR3dE2nlFb4ikIsvemIdaunGamjpo7Hzxdk0mDITJlIR9tqBdOxB6VgRoQUDQOB29dpan+1s7yaM
QON5SnRvKvylAQpRQiRCi4L56lZkimukOX5piJJY0DuiIPRQWZlAtZp5hmPkhEL30u6liO7soWoT
gcBppXBVIZIYcRYnhO5pQMthbJ6q4EKOjTzfzJKXHSApbPpNz4CnsCFqj9KR8uC1K6qeTIJxCdmT
nKrvaKb6L+vlOFobaBdoZFZdxgJUNpxEIzlaBHB6pHU6TbtiEm+pQFBHQkwXRes0zcna/uotczWX
m7aLuZHsJeijRYwlqaw8lRJQam2XOZtbY4CmxFwE3SlSz3eJnJn6xIsQLF7ay77UnMi0lk2ZEeP1
FVsvNXL4YP6ObX1VEWDRl/OVrc4azb1jhcE2k3Ydj1rafdowtsuZrNxUXyX+FZge2veFmq2ZjVNv
CTTYUFIEJEZoU02bseKkdWRBQEBqlj5mdGbrdmZ4m5G/2NoQtCLbm2ljh8jw7sinhIUdKiyvi8wz
O6kTI/TXoI+2VVxBUwKMQG5cl28bk5hCWk5LbslF7DZFbW8pmZyg/656+REjwr6d6am0vFrmUrOu
G2lvqF+ZuJtnXgKrOja6Tecb8tXTISfJrlHF0Mbid8H0cIEtf6m22gual97LunI9CAUr+HjXUYLJ
Kw1AoOjSikZ7FlPj8Excu755ZKuwVKWzEtVk59k7C0da4Cvo9IA3CZ0clegVKaRLrbgRqNgBV7yz
6iEbPdArx4gMFP2S/8S67BaXuM3+clxTWBPNlP8SBco0617C8Y/v3pP7+adxQEvIeu/1Ow4S/v1f
zr9a0ed5jPjZe22L+20bP5rH6XwH9AZOdiqfu92fQqwU81cM0n9+pwF0XSekA2nw71LesJTi2K6b
2x0kq2aE7r137MFEsotnkk22QUZqUkQ8EpRUEmAcgqU2OVgOK131obSMCHLPyj0t0WYilGeqMzew
zzpbnyE9Z/JHV37kgiWNJAha2SOTWRPv7Enxk06kSfKUlieV0bFfOrkfeYPReXe+9dyCua1OOhVw
xlpF0uCkhq95YHrIy/aRxLc5Os8xGcBWhMq6WaC5QegqkeFyJ2zyv3Vy07PcY5vNXiv5YcTg9I1q
KUbpAAH5UIPXhwqxq5X2WIZ7VdkPs0R0EALVtj7IGiIkgpD8fGmqw+ZnDhevL4e+i15+VZXQHe5R
8SUzg+jFgPMLSZUFJnvsefKa4onCHJzKNazATGopicU6InxCWCQyIlIFReCwVv1rqTDZ0zIUZMN5
YgxlJB8CWGkUXnv4vnNMeEzQeqxp3LIzVnnAhcMbIdti0SB0K/sPgJKdli5DwkhBj6zVwdgoWXyG
8sW1aNyZkSlpfCvDZH6mqYuSYKVG+SGxXpHuCH7joJXrEa00gEcCUxAbUWn3e3KiAgk4NhpCmR0r
xfBOu/tTDAI+Iz4Q3XYU0gOy8FgrKDcV1QXEoSTQALgrpIMRfFvNQ0uVPmL7Ze/Dn0D8xyRdhJ6v
4XIQxxQtKoQmcnCK1U2UfBnDCo35wrKvyQjEsswgbzwWMPcQWjHL2Wg2Kd/DuYbjph195TvOdhk/
IzMOZonGNzlI2ndIzpkxRIuARHjB4E+TH8e0dIdmb4JWtLpnTf2Y5q+R1VEd8ditOrR7Ub6U7B1D
f8Y7JKG9t/5I2oLF/73H3UG+UIAAXfuG4bPI1edk2M1KvhBtuDKCyUmUrzG/FGJbImoRKkoVVVn4
Sk0M0KXV3xABu804eywxHVYPTthy7Wa1m9I/SWl1hiC/qAOmcHH9pZiPRFYvjQqTagxKgb8dCgtV
yKgYZGDVnimF6yxHmv2SNic9TfjLazdCmTi+VtbsIbfg6WdmE7lB3hwgPG4mrvtAJ8WStxDPwEpB
6a5aL9EM95BUpOkAGXL1h9PrV1PAf04S01Iw31AocoTd//1fTq+579O+qadbvOGr76GgX3TusOfK
W/w5bUf5p6Pyr7/st6OSSWuBuGa6Nd7g6ctsPbtikbq+K37Eb5k3u7lbrNgaBavRGb2K2exikhYS
ri9OiPWfXrj9KwDtZ+FqSywPFPmeX/3TEvjXl65YeQ4YxfjoVEBM80KLjedYXI30a2QTLIWDg3Ge
uOHRyThljZ/bxYld56EJHvO8cWzYzaiYXCzhKE2Az1cp95l6QCrgJQSzKUTq1dJj1u2CwXR9Uzvj
K3vQtYQv993sNC9KLd9EHWWtb60pz+JoL1r/iJ3NwdftDsobzq6D4SfPWbqT8+1M7pZdYGIrQBHr
zV43Ce0KyQqS0i89Co5dU27sXFl3BZ75Ul9ZhgzgFJgl628WrAvVZsNs7ftwJfMHpf5hHL718GSq
X1ZmLWftW0rPATVDLWVnrl+yk5tVADLLimYvG76x/Dt5NWyUGMBn9wOk6SJpd828UmSFw5tRpkJJ
jTA8VlW3jcgDUer12MzYlvhSjD9SCbicojAehSOew4WarLXBTVQAAWkydKbUnD6ViYEOtzdIEbsk
xrgZg36va+JhnIG7I0QPsStbJnk99T4zP9LkqiTUZgJbmFptW+seLTc7wk4Js/tu2mFppwO4xXBl
qs9meFHzh0BhP5ivZ/OBLQ2GQH1RomVuS7D67XvSU1Zw9OaIAJi6O5QBi3lAJsMcmopZwvdVngOd
vDsE53pEcc1mgZNGLTYkV/8AXe/e0QxKlW3U6btMXs0gcFqejRxDg3XUcmvho2RDLObw449FUy41
+oW2GTYTN8Mg5UvwU46APT/JX35Q81dYrlaf4MfU8lM9+x7zr5Xf8imyZ0DXIfz+IGNE04ljjpOS
UOCarSwKhOwHoyxPbklDHqOVIm3sdteXjw1OUDnSPJzpB/g6bmS8SHLHO+Yjt3mvw1PC34KEdVGJ
jSS9T7m1CqTHpsUUAga4jtmr4hWKYG51cwcogEeDb8eE77CVAauiAQzRE8apivMeXLEh1gqZfwgH
XSm7zSZI5fG7Hd5zLh7J3sT3K666FZblxMGyTVsPIfTdIs4NIXndWK10dN0Ifxw0eU6WnK2YlJVW
0JIhDw8OwfCGewYNFrz47kZ6xELOXur6qlWEx3Z0crbhgFHiG/Ii+GzUdtPr86IOk7U83p2q14a4
E7lnwhbuTV4b74pTAivVLBAXpF4URIFH8+AaqD1E9iQq6Ne5oLrHIF7yrmk8OTy+eFjYAGwj9jei
1zad9eGDsB6Kx4k0u1SjVwpRS9nirQ1DlmD1omts0Abywjd+gDNaKxwnZqYuy3IdAlKdFQRF6AsS
dWeq77P52Ql/K9MLKRongNkhpiFoQjBBHLtxXxGum0n2FxOgh1TTzymKSVkvlyjkNiCuzpqx5j0s
53AbY9dAI8SW7gGJORy7iEkzjQdQaGlo4Kunrlm8ys21FgP+r03AYomrFZ3LhwITqCqbvVUelJDj
B49TzIOKJuwQKYHHjNEV07Rs52qZAV3zEyom7luBXFs8DcoRNsEwoMi0gJiO1TEsHrG80Z3065rg
O61I1zpBmQwZnKZ/mzLCiTtzXcVgscuGJ0jZZ0EJsSt40vSBbtl2mG3AWe6cDhZUq+7N0MR3Qrgk
ns1eemoMLMu6w8Zu0REZmg9nKf+O7B38Po/HnUvcchp+ik4SdRY+GBP6QSTkSX5SiCKNUirhnliG
7qMXIJ+j+ZhRASSFze5Jc83w4w5vHYmdSEATj9ZjGTRuiXxrljVk6NRAhsIjTwp8vpbNyS2ZpuUx
4qBOdju060qauUx0NgpTtJkhqQRbvDhDZIiUw5gfcRUhoWrXHYs3YBFkAELjorLS1Y+yeEsmaVkj
fYNeNflwqSxafK1zQ4X8XvV55GgcKYUHGO0IQ+DEVW4d555ffaV8B7s+d1OmiPgJvGpIN6O4IuHA
7wWRi2oysXhKIcLgS3a0aJ01p1x+qbSK7zIqnxBsVfiIlI5DmAzrK+gEAL0FzWLgIL5c9AbHLbpj
mq1lEr5UMUIZvpwCo2sbZosEuHAnoPW3TtJ8FL7JXvWdudc6w14SVE9h8tHoiueb9kWN35uKGSw2
jL5i6xV2q1J6zFV2fyEBKPKp8OvFXKT3s3oV18NS1XYanrGWS1rQeHbTy2g+sUsyxKdUFTQiqSPb
vhsz2G1UONG0tqXJgABwu2CSFDQLPX6R1ZaqnX/LJCLxL3lzDtFTGcG8UQeW7gU7B4Mx9ieLKRTD
DxU9kRnoayTKbKKoOUdHQXEj4+FFobg07Z1eJ8S/v4EjcnQ5xx18kmLfs+dhXaSAQ24DBbHJ4aOn
hQu+/p5pqir4osaT8K9y941lYRXQE2hEk44dea0Ia5qJV82rT0yNLUKHS1FvsMcRONRetOmpD9GB
dUej5LPm2w5zyzX6wU1QKpcmTDC8CrphbeIqR8D4pRWcJbblRdZZNldCL70o9JcV10eId23SSnqm
fMVaYdSIJFX5x0XtZfj45tf5bqBB2oAuTGfCI8chqd8A2zGHVgbtybz1qWNgDLiwKZlIXxPlBWk7
XJCPKT3WwdEcX1XC0e8GQ6PBkM54xZdbvtdHhboliDmIi9eu0XYVFJeBfBB8ot1gYzQCR03XY7KJ
8nNI03rkoEt2USwsZkI4iDdaKDpLWv0TaOIKBe5SrnPHNJeavaLiKQgDyZkn1abt3G1ZVICgEe4i
SEI3yCPF7hNFROtWaIJPTL1GAJoFuyyt8wbfXpVUCALfB04YJ0XgpnR8Qas1ISYLFQmmkAGnYKzS
NsSUQdd50+J6GzDTmEu2k1m7uIeUKuZGrwCuld92tvHLdd3Fz1nzNMnfjeBcoWkM1EeU54vKZnxW
ffZA/31x0kxSXrUtqx2nGpJ10W5VJpHDpDHMSrlDEKTR2QSYQm2Qk0IJnCIeV00Zgc0MN7k6IPy/
O290t6+DjSl2NkCCMr3WHVESPWLA9gcbZzqOyjX4akfiVGC5K60XTGKrQUeYmMN9F0BphkPORCxl
uiWK02C+6YO1srvbpOPEspnl+Q8ZVVhLck7DSIbeNRGnWr0oIdZWyOqTvg+m8yRf7bFDkcpVwk47
ncGdm18xFr2+mZ1BIIOtI9fHYUyq02qwmvfG5uTqKg/bkktqPXOlPX4np+vkdT3Yl6gikVqL+0tC
+q9PEcpRshJEafVMVwWzvlx8MszhO96+zQMKiekgbAnDfcPA5JJbr1K0g/S0jQm/0toXaT5OJQwp
skQqbpV5LF3824S+3+T6U+19h24XkxITpvBy93DpAI6n7N3m9EsLuljg7oKgjqEmTVNlLcxd1PI9
ZZrRcc8HyguydDcBlJnN8WFsmRuOLUMxi59Ls4+rtrSxFMmJm5LQUMExuIcQTcahMK4CmV+raIwu
uN8QXTDl2w755KjqMSOy2GBlmLbci1bKG10tB5Kk72o9ZOZreyrdJq0vMfaATKlcM8vWmqAugEaq
h98F3Ck9uiUoR+qHKLpZduTEPDkZMzdTavYNY3Gh/MjFJUPVIxSw8HK3zcL8IZJIUmHhHkaJ29Cp
mAFwH1JbKJ8oZAoafGNtM9rXX2VyCqBIeHXeuyYwz4n8Fyl9D+eLuDsehxc9vTV2va/VB2mAjEUq
D7OdVl2pQ7kc0cFacexoWuo01q0IS4IcUKJXbMiI3NDqxg1rilHp3YjzjRZSNSATYWm21lS+9Enx
UElEnPCMfAa8JrnQPVLIlzZMSqlXjmJ616E7AFWDoOUjDp73ctdBcb35xUYo6zsRdOr7jdZd4ul7
sH3mO1xU6SsYiQW7TKQrwb5LvxTp0gwBWEN1kSgfPmUfan6Y/6zjWgN6GYGz/XUYb7H2KagRhYma
J/LC6RDG/lKJt/3Uw3X9litGTHNMSzXRO/EFo2kMq22fXWaZz9dgvOc3m5BIg9B8NRE0RAbxGXtd
ebQDJD3ciNSdAbiknvFzNER4Qbj04yPbQ8S72dnm9eWdtIgmwxX5lY5h0RUjw3gMApg6sVh7TfYl
B6hK8XcMHXHQ1IHj6CY6WUNgZ+z0gkHVq+fMMZt6ZRf+3pdvXUkcBGBm4AJel8GK+hw4uRNux5w7
hdzL2FboJ96t8tRYNd/v2cVrvwYAuu5nEjc0E40AuS/4+uU6XQEuphxhJUKh4EuPen0CwrQwqIux
z0vmez8uSfvCR7sMCEjXGeugJCGzI+JSOPjUYd3MqYui9ziDFCEHhbFZ7yFn8exy3gsz98biYxQk
P+QkPGfwTBiK15Ds5W+T8Ka0eh7yrzvUldRLCpLXjpuk7kqv5KLLPtQuB2/8PrNjicq77yIhWNp0
7OmpTQD6Uq1NCoo+JrKMdhqGhRWxPRbvsJw9ljV28xFPpET8oUl/CfKDTj1nSQ2thX6W4ptEJ73m
qbOJ0sATLdTzkK1NmghQLg4wHTQm30kSPrfad8kTkLQop2YGR+JdvWc8tHD4CQIv+8fAOrTUu7Vx
jGbUWspyrj8U1L8hE5Z5PuvtQ8d9WBN4pHbWYuI7a/W+16fHlg4jbQgPebXVl5G7csgeol5Bfdct
I7LUFKIv+lepGD4y21glfGDRM6YAfq/MbuoCOHShMTap74/L80jkl6Amz1AdCMEt0o1LEmsXaUiK
+8CwX3qcaHXMVuDbJWCFb7DOLoAcwE2dJUsUd47Rf+v9vLd7ZWWIwgMkAE2CxA892rbknCCSIv/s
zUIBTkY6xxdpgpPhiTZ1xVAwdWGypZ98ShNVUDQbthPVN03fzjW1vvEQK3uZyUCnwXCu3/ketcFX
rt9yo3LH2l8FsBh9xtRySFhEOJJAT3iOgTVinQ2wJmm0M4SDht0uy4JnJ/S3dvGsVmeTpq70+eTq
L5Xwd4kzdzT6Mx7aU2mE7ti8C/89QhvCJJ8bi5qNXZpNPWA0m4BBdGV8NAoqQYo0NSAFhki5LqDy
zMX+3ydj7JN/22fIv4zFfpsIhl2MWMo0PlLrmqYnH4yUTeksWn05JQeduKt//3W/Bbrex3D3TTW7
akNFeasqvxkgkUy101yVV8bkyxa5TrkQ6bJcciY705IasnMZTaC+3zLHjZZ/yldEcfzbq1UwSOHB
ZIUDkOvnyPIv888mnMG2lPV1ZuQSyTtZev/Dy/v7epxfYOEuxcylGOrv2ZrALvQiVLorGk1P34Mb
df0l8RgeM/w/zHL/Pl1VeAFwVS3E+wyu0BD8dZ6pR4i7sqa4ZsXLJB2D4Ulmk/KHV/P3xRN6AfYD
qmYw3ufX/Po7ynkuOcqVK77/4z398r4r3NwTcLXXcH2PCg9caSX+8Ij8w2ekAm6zJRuOsoXa+9df
2g2SPFEVXymjHIj6XMDdH37DPz2E/Ar95xPIg/i7Cxd1a5WTzMjr6t2fgcKn0CW9x492mistJZec
j3wB/Uab3PE/aKXb+F/BV/EPC8R/fHW8OLQaqsoY/rdXl8hG1clGc83ShloU8R8Wp3//1BCF/P0p
J5nMknC7saTkQf/1HVRzs/aNqbrinAFsMANs0Q94ub4zaNCwnMcPdMDUL6Z/trXwIy6jZyNu94bB
8m5sVkncbAZbkw/J1P7IEfJ5iawxKtZu3bRuzfNo3dsLkuOTe3hUMj2rnMyEmTr0pk6G/VBJm42B
EC6bGT/c+Sb2ra3eO/11CPtNUhvuXfARGfWyCSfmpWG9s1iBqOKphfIDAGwRz+NqyD+RkqNqmlxY
++4s1G1XyCtsLCu/ugQNU8eAUpTXgfKTv9DYtMOElrneIa336sR07fgjkh+CIt1BFTqlNIpC++q6
t6Ez1uRduHBDNgBBLzP+G2Y5HUqn9jr6BBUawUY3ql3GdLyPdfotxO/y1p7CF5sIXybYm0qbb2Ux
7ERrQYvP2I+bEUhuLEMiNHYF2YIa04woSTyzfBGxthwKWPw5cxlGryeDFTw41Y3VQs/os1WLgBuf
qNdz2kPSPmrM2BSpQogQkPR3m8PsgPloHcA9EXp8Cit1LzGWi+TuvfeX+bAH+LFoaM97Jhx1Daes
GLfJEKMceaupnBHiL2SKUGWsNqHCGAKoxIMf6ktSh9Z9ZTIDyQ+y4leLFDFsED31tn2uGfz38hNG
OCduYJ6znqE5HQfuT4byE8lLfaHvEb9ykBqOiUxA8vczArWUdQfdfzY9jqZYKNpjG6jrfjJgIrcr
RdGWIn8ZGji1NKJ+lqxn4v2a8NqSGKFNzVOQPAc1DX1+68ZXKeh2EB5WRZ30nqb1p6yVzOUwmUgk
hkvV0KHZI7r1So5NCPLRuBrLTd5+5xXpodN04HtOw1Ev7xtLS3wGCRtS3OlCljYiUB0rAa9XDOJb
qM+hn19SZmehVAKvuSfDto/doD5EquYMjGMQQTgklJ5j9DQMmbd+AE+X5FDmYBdfbTYEpK70HgIw
GWoqUiitI8it3VfJyVc+qbb9Clk752VCaZ59Dsl+iLemjJxnIud024y3kPy/IFWdgpBKm56u6eky
Q/WHjuG0l/pVQ2jZQqFelBVMWAyJH4fstRxslJ0a+Rq+hzQDiPGmYleQtpQq0PBCZhHR8NH6X1xK
bohPQbfrozEhKq+s2onjhhs3pleJiLpkuJBBtyoeQhq+kQ/O0FptEcNiIrOyfzRyFDBNGP3o9GRv
tKR/jG9tcjDENtJvMpY5IzwqXOlN2rlJINZGTb2C+b6Px7OQTce3D+H0oM3YQoOXIn62E8Z0aKcN
OLeZ9sNA+dv1LyUOyo64+Ywk0Nm3T4AVcaD2D4EP5Vr8qDKJXsXaa4G9j0NECcSFnLUUXuH8QcX9
RIw9pfLdSZBn4klk0VuKnHQB8+RlMJj4IaVXHxCMC8a0Vcs0ONmYcvwy1AbOvchVUTAZc/mmxsYm
x8lQVdo+6+AOkEZnJfFblEjI3bF7kvIg154G0YuBLUc5NmO3pSewFWr3dF5Xd/qgzrzJbB/+/Xj/
h3sfgKksyWDkjL9nYo1wQm2Q49diQo/Vj6Cyde4u+Q+XiHIvH37VuSiA6CyVMsbUuYd/u0NobpNK
1PpVV2qwXSOTUD43/e4DRod09KPnINnlEx+wfWgsZWN39zXQzNePN00YSMRowZLcRUS+GLPigDln
UXdE7yY3E+FSl1y6+jJrxR9u9n94c9BGQruTgZX9Pdqcj46ubhqukb6z1F2YrfJ8++9v/89M99/e
GH4yvBAJmaNiyb/VXUlTY5NslCuDMWYni8apHCzsO8nLvPiRDbLTrulfN41D++1pi97zi0W45rv2
rlyCx26jrHOnWYfb5g8rbtX4eynPn0MyGxe/ROzJ7xFfkomsxBib20SUhxb2fMXrV33QLlkRvMjp
uIZPuYXdbBfazhgqAiTrA1rtR6jzG9lCPsSeoeDGYjApRZ9wVBlgZF6YsJnKrkH5OITzY5kF1IHI
VBa42F4Kweg/xsGuZ8ObqfYqq53QmQCiF/QuwnrOg9JV5g7xnsbO1dhhF/gE2/LWROtaLtx+sg5D
eixwvevk9CrU+4qxhVMNhox9dflaZXcoh60/GvUJdBdH9RUU+SJjn1Q8mfaTplTrWWExX65E8WpN
zzAzgdVrDuQ82rzPnG1dPbL8SeejyOVHUs7TZeUXH4jKjoZZOqFWr5KEu6hgQVlEy+K+tQC7VbK2
yDEPtPZFUqId/nBHcJzNU3Ay/XKTlqYb+MKN84nxZAZS7F23upVpfEOAg/0MT4j7uZcH5qlXpTtr
Fi65tD/Z7DHDSHHYUjh3S13PXV1Opju1mD44zIrG38tjvm+n6DJYX0H+GJKC3GF9Gwv5s40gLvhY
n7JRQo/3kpAAMMqXWrE8qHZ0+gQVyI4SXUDyrs08BvHOtsE39waSxam97yDFqszkQ9QxNUjZhdds
re8VAMuG6L3sv7OUyXhz7ImFUe2HLBjWdfRmckeGdbkaCGnpcATrhLBMmONbQieJ1WTZ/AV5YBHG
68nOV6rZf7U4g6CnuiIDV4LSpzKfYanfc5pRt7MPfiuDt8h+lvXoAJd4Ucr2MW8RGMjIHfqZvi+Z
djn1Ssi1m6QWR7l6QGLwwIB8TQgLXE5yOi1WB/ZIn68uopEp4xaLG/LfainV82vCjqxmpjzGEFMA
GFztPFy1svaZINUpAn7HJNvvtpBPVlRso3FkyDZsYbjQaae7fniw9VfJfq+TiJzxljDSQewrkA5B
RWUyPKX5Z1pPyFXqrZXWLzM5rYpoNrXc7DBPEqBgtCTdjszAiPCsuY7lg6afsqpZpYN5xwF72KIf
hk54xaCwqqmYIa1j3qICppWUfBgsLDF5wM0DmnsPgoQHFunruhjXvdLtkpi1iy5dwhFSWs1mUKq9
ucDY7Rtvmfk5RmwOYoO5jXxo5PY1Hwm2wpbYGo0rKo0Ui0wjZu02NMOHZgGZt9gi1tFBu+9o/WTT
CMOzpYnQXXQisn6SUoS17Bx4M5ZcS0vLHB9kPX0bTBat1uRa5bfE0zYQgcNvbWsOniUV08XuwrXF
Vd622glKwQW/52a0v1lBfke3yeBbba0kyuEW2Q+kY3TTMZrgp0QG8zvuzWHbDSHKHIYzrA9grSjF
fFaoWtKwWw6Stiwl3ks0JBbxVzIQesvuXRZoHqSFRRqPSE0pMAVpBe1jzW6hblgDkpogoZ9I0dti
t0B5A8BGW9dpcRbCle3xRZ+CSzuRf+tnPYUxihDsQouxunSAEg3VLZR5Y2DXyrNzlShAJ8Qyzdli
ZDI5u9qwzTP5DzeOeR/B/HrjaHCjDI04IQshmP6bjqpNBdLEbL7londz8ERZc6vjH9TwTBHZgEb1
OZFPKWHWOoHLY/pQAU6xssdWf5f95x71Ua5dZh+kp9a7Scu0Rc5JiYdsErxm7ao1PzM20y0j2x5B
Ss2aIkhTEHnHhiRgkBPOnTJc9IyNY8mps6eof+or4QGkYUUa83UA+xM0m5Ine6q24X2gSHT0KLtJ
/UTipGtPxQZ6GuTYyMWA5WaoAubmJBDdDMyIM9Jq2y2wTRx/bt7y2R/l4v+QdmZLbmNX1n6VDt/D
jXmIaPuCADgzyRyYKeUNIidhnmc8fX+Q/btSVHbRjj8cUa6MkgQRBM7ZZ++1vnXO2/tgeJaG28Q8
TxUj/PTlz/fxX83fP/tQM2NX10XVwByhzpXEp06QJ6eT2g0NSjhtqazjFeG1S3l9rUnzRRU1mzlm
n4Qxn8gvqqgUPAjUQelNzU44SG18U7bRkgzeIu6sr5Rs0hfPiYS0T6KpgJxCvuwIyWjHgjIy6T2J
trGkGPUccsMWJN18H9fCw396/1SJtFJL5pGkn3bZx0vjCkWQZr52y2qTLVHgL4VVs7p2/5QvWjVc
B0YAlahoSUCNf/2ewqQT1YjAZxS6NJQJTSPnbbilhf5Nilneiupe82ijjLhLTPnseTflSMRMeOiz
dejfp+G5KyFw1GBCsr5/DRprEWoAEbV92J0y9UcV34jCvZafG36Z1WhrdYg2YiXh6yMcCzK3jBHC
4+3w3zvEfHapmjtlfDVxpXrhkzm8iMohjopbHOuO1SiEi9RsIdW+aTcS3W0j3NXRD1XvFlmJUh75
/yCsjOTBJwvc27Xxh499mcRJRZNsdFsRKv8U0E9H4vE4HuvgCZrNghccn3KsGNuZFjBE8bGLWlcu
XnQikPxZwevvydHDvH20qtuM+ZosiBzakajekdzslP10U9TI+GqSMkVxWWuFUyWcoxhQ062omk1O
45lY+Bc2wzUcAttUTlg0n7DsLpGm7GQPMmyUArWS9h0ayLFDJ0XelzboixpLhDpqdk+mmJBH6wRw
mMagsuJASLN3EyqRLeeMYnJ0wi/ZlB54cJd5TjcCwQtJsSzR2oY4nDh+1gaSRJoEwaLpVkFyFNjs
0yjAQtfazJCYBpUrT9rjqKMgYWhT3GgeE5s4VDaAfvb1kDmSkhE1wwgiNteSELvJQELJBtm4je59
LQbRyp9NctArVaE/xpzn2dJ3GID3OQSEoUQ1EmGJC6xtMxyLFBd6bmpPceKd8VgcwpgxunUyi2qb
DvkzrnaXeffeSMWBqhj8Zx8Ytj5XMowLEhXtHbAX5qH6tqs7JtsYZuy4kJdWc4Y/5Bp1+9GNr4aE
k1W5ReddmqdYRkcKoM0QWsAxKUNM+jOBuA8QI1tTQ4iTYMMoA93b2EigmEKexPJbKsRHyiIi8oKD
6QGFJn50oUQPKCk0fzvHPbQIEaPoI8LqUeNxlM16CXr0PhO3c7NG58EM9SNaIjSPpM1kjPKUnEZR
9+bVO7K1SuRE9fToedFN3437RnxNM1xOomMY1kZqZOQTxoPSFScZmiewYGyXqr/xvJpsKe1mKOGJ
9/EuaY+x0Wwmb1z1hmCbzWlkrDd9k/kLoptb64z8xZkGwS6HkG7RKuoqEqX1oEYgAFP5iOHmHJnI
ooTkbJpkoHbTY08Fvo3i/hRGFtxmsk2TdoNGL6N2Gg/Axp3Mau/pDEJUou5LxIM4+Y9C29G0rDR7
7MttOJuLWvqQFYootP4Vs5ywYljfDsYdzYStYfo34J3Yw8gyD8UHUMGLKBvwm/fOEMjLwMLVGlbY
aIS0sL3K3HlWc4ow6GMOuyfg8EpN8OVar4oaW4uCI+83unsRixijY+F13NI7ep6nJ8mid4IdSXr2
tRju37dK2qGfrjVPCT5tlZCl+WSJ8Cpu/XW9anaEWKyj7bWl/upHuljpBeASfWVCXdhUm/bWd7tF
u4TnZyM2cK59pC9sjL9+pvks/ekzVeE/7591Ly37Vbd70xfxQ7fyr19prs4uqjeaBQYEHM7k9Oov
SgCl6yWtasq33pa3kxMjupfuILMtFFve+ct89+fb8pcf7PPl5iLh0wcLyzpoi7b8WdccpXVIYaMv
xauFDbbRLz6WwnPBcGjm+1zM8bJ6hkPX88cabZJd7IJCw8Fl7qCaPEbr4Ty+eu6ff7bfRyck6fxx
SWMee3z6aMkYlnqdcUmycMX0Tq6vlDRfPoGfL3DxVWVpbIAqhS2/8teIdVw6H/ZgMyn5Nx73Lz4M
fKN5QjMnKf7WrAEp32aaho/MQoP9gSHO/vObJc1v5cVzp5PgqFE3Mb7j0fv1bk1In4chHd6UY7b3
VpDHl4G5QLdhMzPHV/sSO76jPNTXnr+vL0uxO/uQmfpcPBewnwvRGoY3GGzYfyfHe8QEVn4AbLbF
pf+tDB2UV4vCvnZh+Yvql8/7rwtbF0+HQYALUBN4X671hjzPXxMCIS3Hl/mZ5HwjH5l9sEyqCyTy
j4gT/G8Jc4crTbivvtXPf4mLJyhpJnUopuFNM3402UcwiNdq/Cu399LAo9QjMQDy8Fa6xjG/kVmR
FYc8wZXgesvoBoF6xtjp6tj8qzdDN0h7pyNMe+e3qb0PS07rmVHMU3udpL+l+J04cgb15ZFxh3nl
2f3yQ/5xNeXiqySOIiMCcXgbFLfBwJYqTIQ28fB25Q358onBVUnml6SL+uUotpUbgmWFniVMtGUb
CMZrajcLRkubaFteeS++fDA+XetiWS5IbyAngBsIwsZMvzflFRnHz7bzb6/7pwtcvO6J2UGF9uYP
A4fErlfDjlqS6Sqpxw5KYNyp6F0iFY3bQr35/7yR84f/tDCrMHYEK0LethGOxnJae8vaQW7jchBb
Xtu55d+H26xmuqyYHN4V9tSLMqH3YXJBdnmrHP9Oum/28jm+hWt0E685n+xmcULxWL2ErVv8G6XQ
7y32Xy9+UTakyHoMjdVNILQ8Dkmv8e3egKH4EsgfMkesP7+x+vyl/falfvqsF4tpHLRlDSTmLRU0
sCyAuQxOmEjIPf1U1qS9IHQfqjXYSjvIsR8zfpbKdUhLkb6+k5XbRKe7KjZOYwXAE976KIKE9ENF
jSzXd2WM+BPlb0n719LudMRiEscx6J6OWX4TyFYwITNpxSmqRyfVzgOHnKQbnTF6Fo2HHjlgUSVE
hdCPr54qXGegRhnrU0iVI/1G3KUUODj3mwAqOSqHkKpc+gCTa2ei4BrDRpSZWCtbIZbJL/n+57fu
y/ftjztnXiwhg9eXsKmGN6s8dCjDmAtd+W6+XhI/XeFiqa8JShFqHvp/aEiyufK5KVxrlS+tzbXV
46tqixbgv3yb5kW3Sk45AVXx+LMyoQRfQzJwvM10O18uO5su3NsrO9n8aP326H264rxGf3qnI0Wi
yxmNb4bgLXrUxX3U272HL5wxrSj2C4lgHM4m1+7ql9/bp8tevN1lXyhiZP1joxk2setjulggIeFw
49vq08yxuLLZXPugF690CYhNNYv51jabejXXyxK385qJ/ycX5c/u58WrXFUszpo6/txscKDb4XNs
vxkrFOaOsLl6lvpy4fjjNl4WQ6GutfxvfBuWkbdQXYT89rD1H5gOLSIXyKXz52/bF4eBz4/nnIX2
+WEpxxodF99aMJaLPPLx7ESrpE1Wf36V/+Me/tEIv9hnCjGDs9ZMb7hd6KFuEoatmov8e97dcPOt
r+41Xy73KLUMUdFUxh8Xn6tNyL0K5eltnvWOL7Eb3M9nnHxl2IDoXB0v87zfmAu6RSsMjUvtYQ1D
wPaeAvfaLda/6IRq7Hizbxsbs6JdFvRkzwBkkvOPbLoJoWuYSrea0TVCp28tWk5p9EQG2j6so00s
vxPmAzbPW+GFXhFt44Zt64qMDvPGg20oMhqEXW8KB4wBrhVFLg6JGaByN6E0rizV9jPxJUvFldkl
u5Z2lSZb53bQHVLb1oPE/Iyejwvk3x7MZKl3zyWzllL7PrSCXUIhI3sXnxPTx0o4qbRm4+F7rB7y
6lEIPJyF77H4rQpekvB9rJt1HEf7gH0j7NG+soEJ/XCAoUe+hEGDMYHhmBmjraFOk3LQVWqFSwCZ
M5juUI5e2/qGLJn1UA5bMYWEN20htS7TtELL3jhZ0b9Hrbg26WAS276UJk+0RfAqYqsfzShGP45U
xCdmkX2JzIAbxawdS4k3k7+LxvDW7B5VfdkGxSqkCSkE2BQQddbNPO56E1Dkl1a3EPAMkBK1DrJi
PxbimyTVSIuxJk4rk6FHDXZLjNMbOpsosoEgrRri5z19pXQ4Aj3MNga3c53XEcOYni/WIvSrR30V
PlsRMtLMd4opdHByi2zXTMFcVSjXASL8YNiOI3iJIV02zTmHuJ5rJBT5/LGZYQcEm7HlrxmhYm6n
vd3trT7Zh/KNNulujX2H/icc/XGtsaVX/bqH/TIyU2xVA0yzabfFigC/woKAmsqu6J9F/WGmI8Yo
lRpcGpF659OLJbxy0w603KUQJ913Ix5dv6DpODkllCGcINhpzAQXeWKjjxfbJzEV8H+rbhKux8aw
o36lTOFtXeVvKdbQKRCZYoWIrfAE1wgBEZ5MqzZsHI8RU96HO7JaHNnv6MCXSNnwZJM/SECWo4xA
j+JdqGnvviHu+ePJSdp15ltEokAMCQ/5+lL16MCrL5IKcUeB9gTHF1mUV9/J01lp0Sf5LsFnG3n0
+aURZdeEA303YDa2xP3QPcoYDUpL3kyBfz/1lEQgQxr4pSUg4RJkNwyVEKCPfpItRqNStSvw3dRZ
te3iftkwT+wQhEh9OjtT9wGB8gE7j2DCLy+em+BVEb8L+aohOjsKMhzX3X1UJksubeEYB1bsC4kd
quKxaDYNKv2W9nqs53uxyTfdMGDeHTfY7m/07wwLq8iyO29g8gHCrqfH63mgMB4m5dDnrxIFHIEJ
jLefcuneyleiJKwF/OQCOyC+l65eZcJAaJekucBhHWgjdzGjfxUAVCo0tmFqy8GrnFhJ9kGgu7El
bHpZXsRii7TvJ/2JBHInHnsX+p1dJoZLCbvqRbRd1uDkorU0VfVQasmy0ZUH0zu0KS5oTx+WsGmc
nthBSDmk08Ia5HEmC0uQyMkaikXesKPpmLViOb6zakg3wviuVXcV4bwmAeYiq8YwbUi9wyYXnRWB
XmJu7WZT75Cj/8Bc2w8vWhwtp5iJdxEs/QKcWOrfxUWD07Tsf1CE4BITd7Il7lDYOggB1rVhukVj
7eIc+28zuF7/rY3HZdh0C98KHtFRMf9kEYmh78jGTUuURy4R5wU8QEYSVwQjlmeEJ4tEmtYdXhtL
gJE8MRcJir2vvgnpvCi02ON02y8st2ZcngvaHd7ohacgJeHNC1BiMZiQq5FBNGgJiNF5gT81eWjz
D72LQYd9pxQnaY2GPtmLyY0I1c9sDtL4GM8dcOmRdBnYz90xKN7LRIYQBsuLg0OBKS9q+J1h/AaJ
wTHKJ7F4Haf7yJ/pKM8Z6wGRatvRRDbJKga6ZSVINd/lXs4ehG7Vo/VpI+mhj43XhCmZVZY/Jrzw
nbdLOPTmPFxp+2BpDBfidDPV90V3rvEU9nN4pHLqQpns+KfAIh4SOzI3dbZWg6qBxwqgS1wD0V0r
kBasoXbD6kiC4cIUw5WIwWQi4s/MI8fAODGadwbudqIdnWS2/yhHAw+nBdZ/9FZTpzqVkjAp/JG2
z4SKrON+ZTFn7m4IpXQ046Eof5jW3VQL2wDLuW6hjxnB5Hju6N0W6KriYelJIGIgHoS+76TFUZbe
/98bM76n0lMIuMcTSd4eDyH6XUI0+NazdV5JjpCsJtBHfQVKP1uXxI36RY7FUHsaqydIsSeP+EAk
n/ua+V/P5BP1bH9Qq9Qt+3dQCceygSRhrMgpWbQzcsNHC4QWsWFixEjdcOVQr11Nn6HhN/LUwFTG
oDvWwhIYMWoBJbkXZXVtoWkewnGZiwfmZ7ddxuArSWQuxl8GgkhZvEAEu/FGersmd2VC5lchJ0lE
kn3oMBngCRAxmS3Revo3OsSzsBoZwNrMMxe7nEvC98rSvG2nSGuJ5UCRChSpBpDkpdY/+OlzlLLE
W9DyAmWjJZ26CKdJBUU2rOBX0SH0y3dJQ0XnZyu1kpdC+h51r0WV3+KpXdcdE8bkNSRYJJ1to7nw
FHKTvWKAa3CKUdAohX4euvTaQeH3apCijK4DE3YdOv1lazOF9EZQYf7DVIn/HpBXy2m/jIt7KSwc
cBJ3ja+5Qqth1Q1OBNtAcAvdpPLR/GibrqYlw/3lk9+VSrMiCpHySbV1BHfA01CjHhFi86h50x5Q
+gfJsUdxDJxc5f87VLS88gfQWmy4PeG4PVtLCWY57FCaIcarOqgPwdLEiRpNxc4i4rxS3kt2lbbS
z2Xc8u1FGBfFzdDpriQGTpjLjix7jwkUkUK89TAVUqtRfyxF2ES+rq3U+ns6pktE6Ks8osipFUo0
+REwABZE4TzKp1ConkzpVexLjoTKbR94qFI0qLOQduNDP+5q/GDSqD/60XCQzfSuy+1EDlDbG9ZN
o2kcmckUQaSFEo9a6MiNMcE8WNsi7HatRsyD/lZBdqubzg10C6V9V/1gQ7t26JzL+F/PZlTW1PcG
gQB8t5cag6EDqJx2+Uft6gRZ0sBSN9yxwZUd4CtXZRrzEfbiajrhb9gycIEQqTmf3T6drM1x0nXo
6x+K72itPR8o0hXPuo2j29hFy2pNhqD+ZiVrca3f/ccnKI4QqF3A38om9PuLAw19NRmIrvhROdKy
e5fnU8zcHgxP4wNGt/B47dSi/t6tAzAggh81JQk9sXHxYSNZqeteMj5Mn6q17TZe6x0CHQRPhCFf
qAuauzk0LSAKY7SJUgnTervvFRSNA62rpiFLtDvK+S2+0BZdfBk+BgpURvgTZJQ9ykZzKFFeTwZp
vsWmYgBrGCZoCrh2DpmMCzLuzm1UVTZ916U1NrZellvRt24pL9aVLFxpmsi/d651STMklc/LE/+b
WkWpJVnqLP/HpFKKKzsfBCZZkpgyACZEgMxE1s1qUO4as8DWwu6Yh7WOuUWFOPXRJckTybILo8sb
8Ar6iaTbezNA55ipD8JMTevQaEkKCNXyNKK1uvJwfPWXJwaDT6DzaIiXk0p4QsToCOWP2h3deF3a
s5T550TP7XgZfDt5NtOr7Zev3EqcagF1i7PrCznRxTOpBwaZPZHyIyuGVVXBAirxfpIZICAdzyQk
N5UO7ttaZqb3hMt3hlTdVrPlqEwQ395LCHe0Aqh4n3qIMCDSsJqkEorj1AhdbdDWoxgveeltgiDw
J037zkvcivBFqRWwDGc/OjV54/DPPp3IG99sHROIX2+oTpk3gKYgz/vBKqjr0fY01kHxJhc6W2HR
S8MENQRDijZx57zcqXiQcC4GUbsjOf7DAkQx6OJjm7YYkyj+B3Wlhh+zACWDZ6CBX0mmDHiKd2eo
pFtQ5ynZsw4itVYBGkkpcajSqi0yKEqCo1TGqtX3dfNmaPEr2FKcJyn+4HGLgWuRQO4TqpNeBW5k
UZdALAByQnhfRNntTSZnI8BlY1pv85HAtlrDLNyKhEzlFYDIt4HJgFL6B6GPlmLerXvpB/G5oo7M
T1wVnWInYP8A4jrBJC7SWIeT8NxPom3lrTO2/kZSKgQz7few6p61+VAxPFbqvum8dTs+5ObR10RX
JjjRYD01th33Fo7spoBkDw/1jUQGJ/TupoEwZ7jk5FRAfKKsqxVX0FsnRVpcdHehUN6qBfwCYGBm
0aLxtWTwNnxthbwa49fJ93CBGBuZhVUhIE7XajeXYrenF2EsQx5o2t8GemB5iJa+h7CqmvXUZFn4
rbcardjJFXUZheWdMZKh4mMkmhcsLEMlb21mcqaPmWyYDWyGFbQCKWmhzffbWgdQZbwUI5zdqN7P
IRSsvcdMCXcZ2kYUqU5bvenyi5jsM2vYibA15Cg7J927GIyu2X/zQUvU/VvRU1gysgwHx899lxQw
+N31Ime1lNrayQZqMA5io3YeicqqwF+Mhu7CJGYxvalxSoe8CiJ8UHGbYgsqMIjU49aDgFJLyvNo
CPu2HA4jmTK+Aa7Ea4qjmhDAMn03qnoZi0Sut+ptCNIjUk1UQrdV7R1Jjzo1lm/L3KtRlWDCoYki
DAGeCchPBLFmnO28rHZLK7gfp1PZ++vUSxdG7paxvh3ECDlYRtzCTVfxuTs6dRySZJgOypCA+oMM
MDZL3nNXg1WlTP62Qr4atGj0KOhqn+FOTxMAuWoBCnkmiOVUQwYtE8MTzulcw85lZaqibj8QFCZJ
0Zb6yUqmrSBjAhj5ng0hX5KMBn4DHIEoL0tMRwrSSND2Pi2AoePwO36olo4Ay78nhHkdqi9iR73R
P0LKX5kayWPpvVEJTgkAsjDeYv9kGli+ZTdMjMIZov627cdTIht2ZpX3pkj8NaCEUHxPfF4a6Vny
7wBiItFD6S7cEjbMTeIvJMvH1igOGuGkqUrtL2s0OFipLPTUiEXXphet5uXKV1LAJqDqEq1xvc5Y
y4OxyXN/DRxvJcEfbQZgqNB/kwofZls/C9NJb/RlhTxOJPIt802y1e7CVqBBqF7ry/5WPyHR1GeP
EMGd+rzV/1rRDKCIs0A2fxSKPYtBzU3f0hYdXMrdqzaX31rN87VME9euJirSb11QRaoTrTS9H31D
hKF5TAgzHdrDlZ3wt/b5LA6iOmPkrcq4aS6a9WOkRch26dXM825NtSNneBLvwUEtxgcdNuf52hCC
udFlVcglGXmjpSGFGAfTxSWrENeprqJiV2n0IlgVtnUeIlKfeEPrulxrNSr0nkBNYlQLcXZNyLVT
aR9zUSNSH5MPZ4s+bRqgFL5frbQ2QKLmSYcWtlHss0EB4E1jqAbwGUvcWk3/ymq0NAfV7gZiYNBM
Il61U6iLRuUMNOTgg90MhGEE2ve5Q9rn35T8UDMINKwloucVilFqLVlbC9Z0VNLhgwOQLeD86+ij
KS0T4FhkN6cHNem4DDvHAjRGTiermehOXZZyWBfORKk2HuQsIVsPaeRwc2Bi5eGKsJ7vZZndZ3H8
behoJHnhm5a1N6Wh3epef5uicTXkYCkXwQr8xH0oGphl061HgLiOmSOvwJjnJHc3CRl77RTaQK9M
fpHfNd89uCwL8lLgJseOisGj8GCr0bDk9KmpExXZ5ATNSkifxc7fTuO+Cl+8kC0/LBXqSGNpBN2e
NDuXzBDbamdcosDxzNp60CCsXrfJp7Bluqt9ziGHLpPSHrveB8auHyraExMdlqS7VTZCki8RIpBh
fMCE4uvxk1nnNszFtnwfk1MoP4AUG2QExfLjrGwOonOeH6rGXKvsZHmq7aYJUla5E6zHIU/Xffc+
mR1BPqQ8o3XWIS+X6ckcX7Us2SagfmeIig5bAQzIOi+qZwwpR0ujUq7adTsgIpTThZ8KN+UMUIL8
19rkVmotuRRsJwMdquIk8oj0NGnahL3aB/LFeBCNZKFJ5BpiJU02hn82wfgqGrxezEPRudDS1Sjc
ZxLWVnqE3ayKHUgJiT56lrs+kXe1ntKZ22jh7UDIFmex/C6C8oGWd0XoOt/ySyFgg1b7PdEvdj08
SBMYnOzQd8VSGSEpc1aoMICIZnDjS99n64xfHFrle4z9M/Y/vOyp7PElduSz0UKVVZpL0MQ5cX6b
ZJynhe9kyjtYTtf0af4k31IyChqRHJ9WBFRhIbaNOXMzcFE9kgkHWng5fl05eg4RF+tK7UzDazCq
q6SpMIews0QdUtznQTnr8bNfML2IW/KTzzGWNlySjkI2cpZD55LpX5Y7CTJO5iW3w9A9FAEwLpXJ
uVq8JdpEVSPYBhmynREtVdzSY4w33sMibq6mkdH7U2g+jXKzivGdK4HiGMOzijjV64B/a9lC62RI
Jf0i6qGQYbzWvFWsfbC1uOhibMSzvFmBcOqldWueGxr4nAuN4V3WRrxeFLx0OXS+jqmR7aLFg14n
tByEiYnPaAXf06Q5anpiVyjZA4nmdOGf2tJw+4rOJr70noXFECBgdNsBh0eAxJonxdXiaq+2zUOT
PuvBuEX5yTK2E4iVGeUPVWOcJz1Fo3pvQcylgHbLpHekbrL5MHZBShTRoqXSP/VdRLa0yoj6wUBj
kNdPvTQsrJYIWv3Qib4jQPAyxtcGtNKQltASvwXaw6ic2qywI1gEqfco+o+DcIqrktZetC4tzNVw
pTDvwyUwobtWYLwy41muMNQz4MTqQZM7siud59DfTcIdDoXFmD/HPdlYYuGELfg9WtkBjVhN+z4G
dzJUsLA0Z/c+90nblWa5yz1PXhpyfpa1jhgn6OjcAs441Hcm9ABuB8xEIwtuFFTTGpHXJRxvabA2
5KQtQ443eQJ+UgMCzARUDJqlMHaLCiqTXoIx1CAYHao6wuE8ukWk3WZD+K3raMwk6TENxW2ORU0O
gcWTcGix0cgkJoj5hEErWZUtFB70/bGmHgTqn1G4LTSkQ8Lw3ZKbU6cdWvmQj/eW/Jp5HT4x/Ga8
GKVBYBC1SK8mrseL7FW0yeKnBOa1l8tLmrU9ZqSZAhdR64Sxchsr5p3aAaQtal6TgvKKrDV/QnVi
noyUNOMuOE0VFh2hXPjc5+gu1CgKB6ZWrD1VRrKWilAzg2GrS0QZgawsvBX2tLIxKZeqzST3q1RR
dkUc2H4kbPQhcpT2tRryXTJiSSdLVQgOqpevhVxfDtXNjA23YL0aQCIMsK0Zz01KNr0UsyvRPW5C
5WAwysMf6hcdpol9MbzE7UHINAZ1sGnNeMmow0mUVRJuqhBoMLM+Ukmx4gN9wFRSqLvJVxZZQWyD
9WpJy7ohH6PciT5IGn1y+hasb8P0ERdAlN1rMJNJ2rKF8q0o7nQFN8/05vF+1BFEjEl89YObPDgm
1Q0YTX9A6I8ftjfeer9cyuEm5QaO/mnq801r5XPpiA1g0AD8qIvaYHZEGgC2wk3e1M+FhlkuyJ7E
koW25q88qabjYRAtJwGyXMVsp6O2q6k7GCpqwTmg7I2NyRWyc0nYkD94G7GQFnF8a+wZDKHhX8U8
jL6EW1aNt73FOThXNgbmmSAfqSM4c4djum5yY+3X6tLqCREf7xMvglcdHCWAyKwmhxABTyME92F8
CEePhOf0JvKGte8rR7JdN11jHYzSP/2sAf/7F1BL/ff/4ee3vBipr4Lm4se/H8K3Kq/zH83/zL/t
X7/s19/092Pxkd031cdHc3gpLn/lL7+RP/+f13dempdffnAz0t/G2/ajGu8+6jZpfl4EpMz8K//d
//hfxLPypzyMxcff/vKWt4S18qf5YZ59ThuSZxnD/x1RdN9/vH/8/hv+Gemq/hWppEVvCPwAQBiL
5mb/UTd/+8uc24rzXhVFuDb4wky651leNcHf/qJbfxV1mUK+ztv5Z037q4KeQqLlI0kEwBr/USSR
/mvbapY4M2qkSJcYjPMX0y+0UXqGDXhoStaFTILcnedCwSLO7Kf32/FGDUzhcRpxTQ6Jyo4qZytJ
Eeq7wqgJmxgJVKlmE3ut32IQqlgOS23lD2qARclkE0fM+xzFxGMMtSgjQDCZe5RpcPB6Vn/VSAeH
8NVqFU0e2GsvFWGPZeMe6gPYUU7de0VrlPPEu/+PHyMNNrBnPKE+2KmNbBzk+R+xJJZu0MaFLUkC
8+Y4yu9y5mcPyMbl3ZAbJYd1eXqYA+cJmYSaO//kdZ0I4YKpT5yUt5aHLaWrcVCTjyHtjPnHYPTY
cCfi2awBACRQbeWpZ1awCCZlOvz8kbgCtWyutEEvGAl8JTpkTVmV5PlrFq05xOpzi3ugLGI3hiBb
oVaeQbryuZHHbtPoAatZRVID0I98XSo+Wa2BmjqtkTj8x7B2TQIRm5ykD5Rg59YyVApKg0aaFvXq
MaadTi8AYbnckW1DkjWRs41kTnwki0FdZSQ78gK7R61N/DU+KGIr1PeeLeYg1inl15ioG2ZIwwFU
jHBFBKXKvxzh+NSyTtgxHg8NVQ3OnAvJnDSUuaqbcuA2vpjt21QYTtaQtPusNA9kz7ZBkL2lhUaS
vKzQBxBPkhVaTlsqwb2f+NndNO4mzUKFaebyakpMcW9GFUdOqQuAABMr0dWjR+ZNcpd5k38Iam1a
+p0QOrovSGu/sdR1SBCjLeTkQmUyCZG9spENCPKqTm00RpSAET76Be2flTJOlC/8x0f2pCCOKET9
VFsHQdndf1o+Tv+YbHyOzFF/f0F5PxXDFFWdnEBDme/bp4EHDBrTyBOtdUA+ycX03smS98QcqmJr
pjWb5pHwpDVMfIFHqYeAuuqpRUosl8FjEpwFiRwnVfGLkrTZgplSTAXIW4UcZD9YonzTtqV88/Pf
uvlHJYclWPoZuANfMDnjMGQgYZkQIdlj9sA54cmfbiTBKB5jlq0ZHfssjjJDKh5Fy1dwhylHcIjB
fSsn3wFivU4pN7PQDepKH5lNbGj+oS2vNFEuRgfzO2Mgaua5mXN+RHzJv96lCDd7oWR1g6uyj51I
S8CcU/otRzNCNxDBpWLCfg6D0XyuEc+yFZvnUlLEtRVDfOhjdDiT3OyzoGn2dQfPqwrJzln8/Pnn
P0JRD9d9pptPpYUONxiluzCs5a2gloUrF5Rbf/69//wb/zHo+vmJ4BnCj0OnDZnk5yrx6XvPKnMY
6HjAAwiTtWI01s3YhPImygs09grVrNcG8yQ88eC7puOahe7YYZMUJtXb/fGPojOfo0IQqJpzdVWo
ZYvLjhl+HYot8fTaTorG4MAX1d2Z2EtAevmnaoJSLlkdZVetjoe8CacDWM2bypgqwjfaOzUYp1Xi
TVzIy7KV3hXfYnaPQ2aQiWll238sKnnTKzfESoJjjMxnCy0soZeYhPs83yqj7x1SLaatMUrZHLiU
P9YEqmUNoNs2L6XDGGrh3uzb2o2HUkCdJx/AmNXvCpgBiQLmz283HZbL9Uc3sb/IQAel2XE+78Cf
3zOhGIC9B0hOCLMe7Twx0BjRMirsqevxnhOQuxGzfLgLB3NXGp3ylLBXbkrSl5y2xTzaqlLiNoTP
rnBBJXuo6wpTUGTfpOK0T+PUiXtJ9cP7wqrVTTMh70OIFNybgjxz+s//y9d5LDkOa1v2ixhBb6aZ
8iaVvrJqwihLb0ESAL++F6nb7/ab9ERBZVmJIHDOPtu0uGmdfVxcHnrVe2+SabjbwwWdIuc5QFX5
AIlAHqwMbyh8rbJTYaHjcvtWH+zlRAAlgUTdWgRahCFRPZby3nCEkEdhKkSAGcJQ2/b32Fbl0Mkx
ho84F16aUm393I+OmVfCuopwlql02D3LHODCRLuM4YH3VqNdIfXpTz6L4pgQPX+CyuIcFdbDE25N
xxK3titjsQrl83SwnZzIP6uJbuvLNM/RjUUM8KbdevzRWCQnNGNkPYLo/DK8KnrrZAQIY+oENLzl
MDJhUU6mESK4Kt0vR1RXvOycD0kbtPHzFp9qsxu3gnKfDIWpw5kkKLbruVg5drdPIuDwYbAwRY9c
Yqta1f8zhHhLK7lwmOKu/Z6RZYBc3GO6iaBWRsp9KvPwjxhS4+gaffUUddOOzPivuBUgBQuJx0hr
fXKGhQbV1iXxA0zTL20sdnhFiLFtv9luhKSIhLmHcZw09IMKcGf2/O9FHGKJozh28wYGIlNCgXbW
6bcJpj7P1CM+Hlv4wpYVQEoUiVNZzC/lGNOPT4BqKKf718ZvvxoVwv2YWxwm2kmck8J33/tWnrvl
5zV+PCSAablTSRCP+7QvaJpNK6DR1uMpxA76E6IStZDp0ZF3SQw6Gir95XvflA9Y4wp/PJDyJF6L
1N44UtNbELFddT4GQWuN0Fhj9sis8Bx3sfljzuhGM8dJII6dzQEbrX7qiE1MU0Y7/Nt+6zM5Uotr
Rd3SseWSmHRKM+zkZDE9E57qfpB9R8BIXOXvWQr/xo3mnVc47TGLEAx3kYdbLhngPzkcYQ/mGH7n
YwYMV077uXAx+Vsqo/WtPT/HCYIMzOudj/p/fsNYAxx6pn6fg8DYJqIc9u3y5I61fezLeRtqXf9w
PR+Iawb88SeXR7bs0+Jc1Gl5GvLwDd1AdwSPnqh7zVvoFfJJUrgyE0uy8qskpGnTItK/Da6xbwoZ
b5ssZtsyxbATVGfaDYpzG+gAKNNZ3T7cfVeH8mo5+g1bZEL/HPKRcEe0KwghtrkRuKtlDwx+foMx
MFKcneTq73g6hzQIDuujpiI8l0Ozs3frDqJw/W1crZ5DJIod2MdtXJ652ZJMgdgxdw0tOFQYfgcq
e9Lbw2Ls/xp6jCHMiJIhIKYhVHXx03o1Yoe48bMBgktvHf//uyxqt/9NaaBnWVzRnMj2SLu2Am+l
PPw/x9oYD2NgpLb1GKzfdlr4zsWWfbRncI1TfT5PmCb63RVjZj1hXtLpZ4btNba2bGKxgnLFs/1l
AizQoBT/IgfURHdbm3Cu61zU9XNbtm9JRlTmzpQkzhfLKaV0F58H0mHP5PbNZH08GVnhPllePPEM
U7xB4HmxpFldndY9kd3pHBqX7IRuMLwzyVMf/SCGbJcguRmQI99m+e3+Xym6hPsMbXtWYfBWdi0Z
AxM+vL0F7XdW7L+xVw47u578r1mWWznb068U84wuGv7U8eBetFe0r/Zg4O/NswsR6snKZf0OeTZ/
SIqxuGCcsSNxOdnYlFcfttM4m86ynwS0gG3SS/0l5pbAJcykp6jie4qxbq6X+Y7vjOlblc8XhR/s
Lo8inCrMujzc98EhN0OWndEchwwq3YytMCdfFG1b5vavVVcx/spJ63BLCIxZlb0WobaPWQiYaAKp
+dk0XtbvOzYDvDlBncQkyj+as+p63yYDXTOvyKpH8vfmHx4Z5A9R36bbuW1cbKaIGmnGKX0hWTN+
qCxom6KZ1EPjJQPpDXZwcvL8005UdQuN+LcTJO03enaDlM8Qv5A2dI9hiEG96NRhPY7zqv5W6Kba
yJZ7mLNxb6YBLm+PvvdQ+31/9OHB55HJLNt28zcdorig5H4W/vzH6axw8aImBJTdY8DJM3I291Vk
Jc7X+pxNJbVwhN3IRMuhY4V0aVk2w/piOwRbradDXbBNmrYkyhbqxLfUHrpDtdRFibAg7eSNSf6j
X0zn+7MsF+gvIcbaGib+4b7XP8o+d481dkj8QgNrtc6jW5t50S332+lcWxapNxNdjV/O+bYomPiU
Tvqz8UrwK4RO2JHjXn8okqtaqoB+ThCw9JP/EHSt++QtL31ntVuc49nHdNtlu9KmoFgelPXFp8fe
3X+V7Fjsh3If3s1iMJdrIbaxnWPjlWFPlZgT9qzI3GpCc79qIoIh2Zi4iE99B+zFjk2ZSUGI7eje
LvTNgv66Tewh/e47/S7N5+p3RQXYS4LWqDZe7y+2rh7Hpt2N2bjsSygGZsboT3ifoj1oIei7jfsv
8ZynIedQmzvsr5AP4GmGsoQ4l8CX4XldxIqS9zIcDW+x529G+zX17OCjSMHPAWGYUKXD0RTB8CwG
PL48969pDfVPooTFHPjX1iKYJhl+lR5pGkmKe1dcDSXKu66GMy97DIgNfPpyfxK/HLJlDUkKEHhc
RfRx7DxFjaZySBqWv0wiekTb2gEmwLjX7rXlvj6FcRmhKBEsFJU5kJer7nsY9cvuv94ZiS2U7fG8
9ZVWh0LM/b5uLGy+7foTZcN08HSLl5ojr1Xgk0rrEEFbHYqopbCPrD7Y1F7obDDxzDaqG0iIWjCB
Xmcfue7/TFUGtsAwBqbDEoIl1ChuhAshY8gAYyPFHMSAakVZprZakO9Yh1Fz8DrbgOBfdN/LKXgh
Y/0VovYhJY39cyqi00RO+y/DIN3ErsB/RjQ/fih/GUDnmyYQv3qTXaatf6hK2Meiixivp7CRkfIb
x2oYXLwOrZAvgAGuzbVs9Utj9ROJ18MLZjA4i66PmIem8tlbqpy6LH/WHWqdXHytZwc83oikXfKF
7keJ5GvPCZYDhw6xhZPm+Lbuo1VBn1EFTrrDs40BFFulNX3OpiJFj4jBF5HRNzYydZ66kRWoCkFq
yGA72znd3jfQ0QySi9HYKbEpCTfJcHFTzbrv2kuvRmuYb3PkZIe8dd/ziSkBO5r7id6DSj3Yly07
OAk5/cs4vTe6+enaOM9pBO+uhcdipaP5LBJEoCNL5iacTr7i8vQcuE30FTW4y6c0hfsu9sMvndjY
GzMYqfBZbpswOzpQX3bw7Lrb1Dj8Lzg1cCAyzzoNwAcizMOAPCvKXzd/V4E58yyX9qXzRuPTMM1D
PaX9fvY93OCgnCSz33+PogaqbqT9XRE72x7+3j5zeYKwaHU+qm6K9nrO7E3fe698rSPT1r+joI/U
rrP3Y/UbQB4Zw+A635oU4K9ku2C8Y2D2M9b+6/3rlEGRwfGy5WsFs8Zy53eKrjdMiXCAJkHwsYho
RwJmedfRGqmshsro9uFMEdpAgjy2wou3Sy54GP8OS0FsVmU7LGjMZGuIxEnIaYmDm/HDbC5+mNgv
1OwUX0Huf8ZzWj9HuvdOHebNkQgfhtAluyLRMDKKPkMy4QICZo4BkQGuxjnq/erTwR4JCy/zu5ob
m8H25Mfnykqe11bFAVzXzYh/aM0EOxMztgop7NwcNs7NjeLokOTD374Pfgiryx5DTJifsdzxtv+9
krWHj6Af/KX0h/7rJtaut8rpnKbZP6iPiAZ8Hs/Esx6Ynxnv9uCMVys12OWXRWKHQ4a2BHGbbWXW
V/ERJMJ7a0TxPAMNbhNPxKe6zOInT2vCaqa0Y0o90PuumKKRdzbZXL57Sx30UqFmkNcyfcOsWpPm
MCfVbyqt8GwllU/gJ+1NPUI5WmvI5n8KSata8rLTEbuD9TRMPhtY6opauAnT4tt6Nc8jc6PGO4RT
S+2SzRpuYJGcC8W/cz/Rlk2za8nLemnJIj/KzmJWMrt1tNO5gP5chmRSFWn/EXrpH9U45BYvO0Ub
By/DkLfppo9VvG0ltrounDYjwmaaMRICt04Uj3Af3KccCuljjvslCTFySaX8dLJgeGeg1xD0FEVY
c9IhmrHxF/L6cEBvdHFDR38tzmRe539r7MTF4tcvT2amz+PsGeTgWZuqDsMzFqRQZof5aUg98bYM
Po2537SmdykhN3cog0PrvL402UvvTR50k9S6eEHqbO+7nahruU27CNvoYC4uhW4hRCj1GhbVzg/4
MFVg1GxTZvMECu6fqpjAIZDNa+GAZmRtNP5sGIHJgZy2CuPvhx5bQpgnmfEZ5jWckXhyn/3cKvZ9
QbFXOfDhpq7AmonBz8nt+v7V8jG7T7aC6Ep0cjhVx6DeblENlMNhcsRSvXofjAHXkKn6FZvh4vSG
85icu+CLKDJb5NZFz/x46N3+7JuwAUvPrz9bcVu7ocIge7jzEVY0XvUyl6Q1rkXjZJskDJqAHIM7
fQ+zIr8OgHmEMgW0ciWNCidFcGg9iFp95RqnYipugtLyitmpOk6Q6NWYNNf1hUxRZ4IIN8hhk0yV
z8PTzY8WDVLveQj/FzQmiAnM9l3jzLdcsfuNFXeiIbO2qSFIo+7ZDGt/pr2k3fqt1k+55zMQlfwP
nVA/NXNUPc2mAIUAMLs2TT0zjFM5noXYgZpa/56l21+YyjbbMqctvld9VVDQc8lu2g5SLi9eRIVM
L9u18aW3JEmH4YcfUwd2beN9du2HZBl/hHVbvo6RdyT9cNf3BdREPxEvsSTLkGilzuCoIaDOe6PR
Ts7jtGi9GsN9c+20u94f9bawxte49Ot3aCltMFrvrgisd5lBVBmMU9gga8iKttlRqNhnd8lfahJI
EglmXwcas+zSWAapI70X3DIzGsgFsOiuSqwdRJeCOIWB7zNeGNyrZqC9nnloCD6GYp7O6ztXRepS
JPjIti3kyJokbYjMkLtz/vZr61tfKyCWtPzHveVTNSq9JVngPziSJNU7+NREBEx6/CV3QCrqPt2g
zN8KsfQWkS9ehfQRegnItX7aGbt1daUCygaaU1vET6az+DMnFMS1muXRiIb5DcteyuK5goODbhqn
55iwq3lIdxZYALTisjokBsEP35MWkZBMjfScU9lB2lguy/VS+RNipLRqDqOvjkYXOd+ytKyPKeZz
SmH1sN5mjICafVT2W6uxGaQnAeZ+bZkSk2VAhNwzSMRIFy4/9tCFhd9EG/wcgoA8PIJHZaMZgwc4
Ti8PA2VTP3pkWOZ5crL9xKPgFHQCC+o1CXzivWGCPDp4C9PDPKNoZW6MljFjioyxMh1K0czqYhmd
OODPQJCn4h6mcfQaNgt/3SiaJ3gegoEg0zvSw/RrOjMemVmhkKo89WoGKnkpMgws6F7wgGrhb7uw
wYou7QjxzbMtRsfjxxA40Emlk/0ZsfWshYROmtbjpetcvGG76UeIw/15yEq2SCf13iiQHoVsEvh0
y/fQlvzd5WAda7yPdz7d/LdGxR+mIKgTV/8308BsDr/WTZcJ7wrPudiroOjRmWKnOHjFX3fK9fO9
CHA6Vz0XVXSNBLlBmHT8sJuGnUGAUliuW+BbN4ZvkdleMxjE8O3w5xsLGysyA6J0WeGvHC609N5j
wTZFR3+VGr9QNd5EYrREFdbVOU7UTfuAwttyYaoTYsKHiDLaO+DoNwpNiC9FUL37E/B5F+Euncs+
2YXY5m9BwvJXt8HLpw8RYKxvuyjYWP6MLbFhUgN4WRiw8SP2lSWQQKDYGvvZaU5zRoaDsGN4egkp
VJgT+buBkiZwpPtPM8nlbzRvRe4gJE4raqsYOCZx522rYlRScyyfHOCVoHPx8Y85bTajVsgAZbOt
1iZ0/S3L26KEFGHXMKviZQLhh2V8dqhQj2lSHwdhTMcsiJOd7I3mJ2kxUzjMPw1dvTN1+pmA8IUt
rAWGa+EDRXr9GRR1caw0Hx/fT/GoRs+5Qj13r2M/OdesDqy9Vbc/O0t6ZzxMYQUtV6OOoPvOJmET
Uvcv6xeM+R7uTtMQbj2JtDyukQOvL00QHhBBz6eoS0+WLIne8GVDtJ+7r33kwyuwTmZshW12i19n
bTJ5hZb4n4aidlWzwQpcYS1ydUJ/mB+swEAW7WTbSdhgNZpF9lgKxY4xPJuMp55VLEg+VYh93UUa
3cajeoqyuXmthIDR0eXf1+JFzyR+diLbZAjsPwtQ3ksldPMoIqjR9GBbn4Ct1A7ih6IO+0Ndl5TV
cZ1dZtK0r8poAlLD+/QaDOl/XtAen+OySW7w7X4YuRf/5ciFGgsb7z4ZiFVCNihxxHJKzN8oGmvm
w07/yWCIQbS3PGSQZR+qZG7OIFwsofXSlsOrOuQOmXEO2R2/goAsXopNRv5qwjmnKDazGZdnBSNm
V0NWP7Qzuv87opwkSQFd4KUJNeGPXOQ2kBMl3UsO8/NkkoD1yL2BzRWA4J2j5UXfy8Cie7ADEk2N
OSmfbTsvz8Lr5XbIx/A0c+OI5C7yUyw85759eP0eVBo5A30OLj2GE1yTz/pbPHvqeZyJfA7FDAW1
0M8mNPh7S5JYzme0rpYQaZVnj6SvSvD5QQPBTZIOBTX7qbGsz6CW827dOQL7Z9QkxpdfzDUu8vy4
iHt/SR+WMUxLLzo7oK2Zyse/rlWdUyuQ30vpQyPy4RG5pQoeO+yKTE66J0S67lloOv0QMPJYJZa1
L2TWvZY9p59ndskfy3jNQkJbR4IO/wvgqDQkUKFD/ZPKILhm88hqEeTIrW8t3VyILUO64BnU3FOZ
zhufDPuNbfH8ZWV/lh4LaxnqNK3/dkcV5Qw6jTFSeUCm/5gufYxmwSgJll3bJPBUU9jvAoDaK/Ez
wVKoMiPNN0XVT5D3KF7DJIB6Y+Frn+MYsAI0jHzKaz4Ob57EHsIKUoQGC3S9Do6qCX+J+xTNSVPn
wS8741pBqsPUHvxBhMBBPc2uFC9JP6Xb0EvIOVmuhiIk0o/R3YV8HOp+96MqK+c1zHDbV7X6HPra
fBpi/7eKAYHBAK3DOrhcX/w58hhfedXGyCJnX9sIilZ4wOnqCUKK9RXZ2nhNtqXZV9dpUanqKW2/
tVX3kS+3Ned+ZNIfDuuZ2w4WhJPl1NTdpR364s2fwu9UUJSoqh9fUzIHkta23hu3+V9XSiEiMfti
EwtMki2zxlyqqJzkPPEtrT8zIqz3l6ayHuWzo3IAzr6/wcgqb/b0ZPTh+DI6xni8w5ieDs5wUBuC
IhCBaEKNt/UiPIHIV+KfS7JukBAnuTYfsL2sS22Yv4NIWI8gjNV7V48kqvbSPkN9Jh44wH3fdd3h
iPwWKVDt9i+VCWv4PsYKpbFDkOI+OhRruMm6guK5Nl5k4mq8MfwWywoZvzBYz693dKa1i0u2NH0W
pfVGdL24rS9mAGet1ChLjX7B9qL6eSXEuJV8Iro1vlVyFh95ZsO3j83biu0s7/RYIFVbAfGQKB5/
sf1PwRrS9iD5KWxDNnOIT/B5/exl/VHgWNEJBwyYe8scISrd11j35SkYrnnlVT07ml+zs0MEUTqG
HOgZqJGc/aDS9HmFWouI2IbExfc5iYndiDTDCThe5wyK5FPXx/93krbWHrpPEQo4vXWxBfp6Zxxw
eHRoKAtxouL1/7rFuxIpOyl34haWjredZgu0aZlcCNtP0bXVxWM15n8tI5mefF8ax1ohmGknKNwN
8edtWBPj4udfIqlj1FMjEigr6n8OLk7URa0+CEzqjiXj5N2im0n9aj9nKEG7MoJJn8Yb2ya/pKsg
twZVi4A9RvLQ2/1hBWrNIm0IGUJgSj+5neRQH0N/9raxg47Lq4S/u3//mcBvYQ7Bjgl8jcr/nJ73
HbGODL3XZVzgDGMWl2QgWZfeE2hluQVBirBv1Bbs3ZncwAfXuNwPq9zA/oQZQMiSDG+Vb4i3UIKP
8sxXhykGVNAhBJ288NJLs6Qwx4H0PhFvIpofrRTpuVO8WXMIjpRFT+WC8IeZca5GNbw25kQ5PaiJ
5J7GE9RGDeYFy/TMV8nPbFDh3lvgQmDq9AagAxFePTq6LjcJmMvk4Twd5ZTh2nbVjQAFpIHL7EKE
7c6umvltTjxGi2sXeV/6dqjrw7pwqdxLXAeGU+1W+aNJmf1S6dLZeWmiIC2bR+afmlQvIQ5hSHhK
qjhZoeIgoB9FdgR7g3gXRQRGuRmqsGYsr/R75h4TGe8yVyNeM531kC9MDS+2pmOQkbAK5xZNA5GV
b7ahiYloc+oYPfw1vNr/Y6hoW7rqXaSgbz4zfZkWLvPQismwC4u6KJpuv3K1Opn/NZM2OPZo5klL
TaFaQ9iBR9zoi2cSCN1GnIZsOd+ZogbYrgz2w38ZApXqd3UbEkvVEgEsbfYwfFeYo3XyXBhh/ALz
bufO1YWUkeTvcqHEYH1LkuYtFiUJSctL0E7/uVLfLXyp8zw7QVEVLyj+XlPcb4sdk1nWRRPbRx95
YtX73pHsicO6+qoOQUXQz7v1XdRG/4HDGP+rnW04FsX9aV36aYyVUmxI6wia5u08QaxtIPv4HE/t
b7epv8jBgKgyyLcYIgfD64apX21soQRc7jddp6l9J07EjijR/fjtDkbOAFFbBbuqi7vtep/GKRt3
gBExPG0rvroSu4n/XmHsDURZOPLUtZ9r976+ZBVMJgbut8oisL0I03abCuLHPMcv3xzJkznE04fX
4LJQdr37ms9kvlEKvlceobiM27feYJLmvoyPogFxJxlj7pgZp26BY0vZXQGTLDIo3GsypP6ji6cV
MeBG+M1rGbkgaU+OhuRH95GDSbRAVgm0x76Far83P5saLesKuOjSzm+SPOMaFBYcET+SO+o1TxU7
oGXums7WP9jMgt5Pvyd266LWdf/ldjhy6GH6ElRh/zbmmEEvtL6J2TPSIQ9aH/nuEoHuKXeqDu6/
JiowgS4CsKuap372HNzdJMG5Fl6QZscksk0hJ2TlIK6BFgGVw1idUtfxz2S6E4gz2vu1OlkZLWmh
u83QQTwhDZv8awij1zZ68Rt4YZ25SJhE8FaHxngIl0VpLMszLGckzJa0dsq2ypNfdA7C1Th5a6fu
w1ueQPDt7tYo6yTNaOvPWl7jhRhQWaJ+tmO8HPLYjg/a65u9YsMjVa9S19YgS60LhUdQ8ozaSBXA
il0k/kY1AhXRYLHVV5N6rQVW6zE0FoycEvrBFSxo5PC3yezynKisPa5Xs9UtV4srWOp8uYS8MdXL
AkEGAMTzElnwGFvHRJqEUZPzdRp6eUkqeCFDQxbSDjevBJrZd5TSf4eJZ8P2//glQI1hhKfJdjji
10nnHRYTEsgnrtRl7np7q/LOeSltituowxtmH9UBM82p1ek5rrSJKUESoIlWNSA6SvM27HIMaCKg
Zyvvr5XTD3s5en/beeivomuwFMX3hkZxAYTLmGiIlYFVh233SOSigziUEQw4E/nxywYv04WWtEwi
3ZlUbkNq47EYva8V8hxLjjWXhLCHpWJYsWizsPXVyE2GrDJ68r2ZKnWlvayIwuBX/aaj6X/0akEQ
e8xMO8rD7qgtVT4ZQSLRYRT6a1I6XYxf+odkDM+96WZPbgFYuGz/VooRTMIQ9WGd4zTyjwxHcvqW
oQ5voimr3u1lCsMbUr9RsA00aSsKqNgmdg1JXlSE0amWTCnWQ0Y6szqvb9saMHic5sUeBayx4GOj
N05q6f0Jh/hS0N9evLBqzl1SbWc5zB/zDCk7U3P5WGon+W47SBJdZx4fOD6dXZ/iWRoIo95lM9Xo
UKIu6dMpuZodQOT9se4mEZ5cM2vxQLNteWymhrTYhSDEaEWc7qSQtT4qCaLK43/tAn74c1m89rhD
H4ca9VQ8th6dyoCRedwa16FCYJYmFequqPjwJEsqcIlFz9MBbc+UeIfBYrKvAsd5drPcfXZ7Wd+S
QSQXu7VLumRRXtcrc3l7v4p6gmyRau0KkSgGOUTcurn5cxxNXLkDFeAAl5R7t+hJIQdMfpxAhqrA
Sk7x0ixWfrbFdq873ftHPZuXAKYSd1G13yWWbr0dI8Ym2SzZDj2o1kq9aab2KrsG5amR/EsLmvRG
vVS9VlDvOoVoTGM1Fg0KHyVYKo7e3NcIZA9o9XO/TXWQ31a0FPXZo9Us8FsXqFMKIeAhcR39oxbq
EPvp+K30Z5SrOAykWaFPVhch3JEWjJO8pEB37LdmvCXayy/r0vDwefhPnU5Gxgtg+C8a55Y2nvEg
qq3+BcWWs+fPbYtqrl5EPbtvMDMe1oU65dQBTcVIuXA+dVzWX6NjEkTb4ohYZF11aTVsSI2H4Ksa
qf0smD3b9W0b+uUDior+SmeOV0Idj0fXVWpfWC0xeQxJHhh0CxCPOdyuT3l0XptNf+goKcu6fvVa
HLvSufZPFCLqWhs0bBiPgXgaPonpY/TaeXl+zgpjeM6YrUJ+rcXOzpV+vL8FtYZcnH+MXsYgY+g/
StuQ6NQps7CBMvbWsqLksrbSTFsofhDi6wG0Kcgi2F2e45Eko46trYlIq4rrUNocRwG6JlJtIUEG
4Vc7URD1tdLPWYarRqcLdGilJvUoE8neaPl2/gNzc6fXE47quHo0x5J/ijnOQ6HNbDvE/Xz2rCDY
JnxlD5XRMt9MCUqySuzt9LKdhClp6k2IrVVjdhn036n7kUhJQJXW7f1q/dn9V9EqQQB3xSYf7fhl
HBgfJIVlHcMsM16E18UvPlaCCktUFJKqGb9Jb2TO2+TNUz1iAMj4x7oxpEt29UhyO+zsYOMHRvv9
PsG1EfgNy1lctTWiTx6qjZGMxouynUc+9/SeMQ57N+byouP/FAWl/Wf0onLjrCcI7oz9A+QU/8nz
hrfU1N07m/f4UMJ4HHBJwsWm8d3oULgfK/vtjvb2bcwz12AJx80sD35vzWfLz/8VKnvO1BjdICfU
JzHRkyVVRJKsn4XtNSne1rrBF7YmLe4hVF62R11qXGsXnqJR+gQKYz8Rwf7ZNrBw3t1scvAbzCP8
/+LhtR1hjmpjCuBtA4J0EgtBZMzZSOCdiayr5YOiM52GHer2b4PUeKr7yMIymxvqwio1WThs1BNM
kNhC5GHBJ7UV8xW4LWbbPpY+OUqMrhCn+ZCzm4POsXxgm2GeTeSjO2PRUWRkLcMPfotmC7O6SCSP
fo3nvUNWWe0IbMAqa36A6f4rLZzNIPFHJb/kQUDpvXpMsYD04yWz5yCiFFijs14NEdknPk9ad/MD
OcP+cvhjCdhzr61EGADNqUYZUIWPKhuOXtvVjINbIB7lH0IHg2uisFsRMeAXJLBDiP9tl1W4m1Jc
vYYwfrRbkiMjUgkhTc3A6wbiUIjpSRI5u6bvJr7/q5OPfDYx/rNKrFzpfL3P0FvpN3qXGnSf5bKS
lAaITehcholoRidA0u4H1jYes4tnuOJsQdLaMaoHBJ6nm0/WJ2fmpm9reXZS0m5tuDNbmXk/w7n9
6aYAUQmJkGlR/iFH52muM3OrIE2ycZ1Rfy0i12SPFNcnzCk4YruO/4Y/jFcz+Su8ZpdOii4VkQlm
sd/ocatdUDVyO3Zw4EZ3WojY4CAZnHkY5gh6bGfvRhgtVi5sQ9cx/zpz/zmRYlfqEKMQz/7LlKl6
Bv33NuuLMTA+cpSBjeMcHWflpBdlFjdHmfM2TuZfzAuzp1B7t17vxETjNld4jgY2xos4t1wApYkQ
dA2Kx0SKneukS5TWT2tQT11DjeFp8XeKwX7QkvyTdYCjXzjJR+WC5JlEAW4x7HxVs7stdETHLO38
ccip1GaP/SCbvB+q6R6CgoBDkxxl/NG+qSSBP9bYP52eQyUxowOkxgrnhQYHUOPbqKzDVIsMx8+W
VtAyn9PB1Af8OdB35OKdSMTH3mwgwcfhzhuUdVaEReuGFNYSDPWpTb9jhMgyjK3ytVHlBlVEwEQO
SXtphp99JzHfHcZwE5FtR0Mc/kmqOXhS1hY+CR4qInHP+NUZ7ykGmT1pjBvLnH5HchfrCvp5UO+j
ALQsLi1rq2XxHsFo2B8DIPVjP4g3CAzBS04nJvMNpkT2TnlwNNmv2kfdMvkbFwuKZhh2/FksGxN3
2BIG9dD1xfMwzJ+sEH3IIDc92g4kbhxJ4ttIFOZOjmRaI/Cb98VkDce4QSzOiYa+2wzeEhp/euTM
OQzK+BmDo7JR59j31jMy1EpIhrRkvmKI4O3bIIUTgWvvg8Tm7Ch99h3sK7JpalmLgdzXjk+/a+/m
dLQ3eYFFzYTzhK7MnwCBv6Xb7MEYMekx+vfEZIirOqRBVvEi1UD2a5wS4dMhKW/mLtqLOn3VNdag
TdE7m9YgFt3rxLFJ1A87aMNd15f/Kol9zyCXcNGmII5TNpw15HbxPPyzsoQDLxj3KsIfLBz4TFZL
vcEgovo/dJ3XbuPAlkW/qIBiJl+Vs+Xs9gthd2DOLKavn0X2nenBAPNCSJTsdksMdc7Ze+1tXkLl
s0ZDbhy6z5zy0S9XcSyklgMvTkMLG5DZGU4Ya/WODEYjZOkmBh1mKNhOJcErhdXWECAilB/qJOGl
yckLnWvqc6frTaaKFmfPhiBjjTRyo7w63U9cj/qZ0Tj/VUvDs1zRYtDzC2rLE90P/6aDJ2xdAvOC
yt+nMHMc0kLIu8xPokZpHKfUagYm4czWJyzJzDKUp9S6Q9izCGO3YV9eG7NBfuYx/Kht39hrqAY0
ZIOHppA39IEaibKcYrah0/+2wUuj79CJlyQDNMHQZhj23QFjOLsnIWNEub/BTdVtNT8x1mUk1xOz
Ku6eB61zEA75/qfWKg3QG1b7Tkd20Zvq9yjABjthAGdS5zIQj+9prOJtGcUIeVS8Rz64cwVzSK2C
bNT/IJSXFnszbFSoVbfRuUTZt/QbcTQUMIXObgjDG3W5riZ81tI3t1EBcKEu9AtsbGBievEzKbS7
2yDAaCvcS67yokOZYPtGATbslD+UpMkfVOw/Kb1zN1hvQ0wWH4Wqh1tjxkBDyalLy/xdpIQnmGX4
2sbG76LyfwWUM5vBdW9u5XknzqQNTI/soQglQOLRaw8unn1ppe7GZj2watuTV4AWRqDWHrM+2aUm
1tamHK2DbMibI6t5r1slVOwYZnTZjEcrDqKrM2/MqHmdZPTZWmP3I6UVqmSwr61GPiWArdCJZUeV
pt65qJnhApshjxElMkEThv0062mMuTKxmoTCP9I/Qif4csMou3JzstZJ3r6niedeIxbSG8t7mUOW
7RIBZq7J/rF6LdsJEHbl/RiL5mde+496RDGNFWvNJQOnb4amIJhcazvQ9Yn7CpFMU2vbNnf6S2t7
11RT9bnQej6sJiMlMA7vAXL9gzbpnEcUJV3o+veGRJj95DJvTupc3GtaTluDNfHKRyLkwhE74HYX
uxarXNC0481p+ZRoFJaECmIRNEknKBQwzyD1+n1QWdNlgmW+alEyntyk+2tSTJLK2ji2HWwjw2O0
xRQek1B2Toc0hJS8L8xGrruGRX6T9iD4IJvlNmZRJ3euU3vHL2TsB53aR3JF3bR19VpYCXrXkMWs
nufXqCFYWjqwapvML67yCIi/OtUtrpWOsFrPB8NtggG3Dbc6dE6HcQk2fMEKD8BbxGFjOlyKGP3M
d4Sb6PMTa2esCBFiTnKJj8ao0JulpHFq9B12dalzs5p5axIN8r0zE3OL0QOLpl1YNzdmpa5pbrjt
HC3eMrWJNkI2zoNN+3A1iQjvdYuUyp80amr9jrGcxZBLEQ/maqPl4LG1imjNjJsXas6+pA+ejAcm
5a91asidE3vxLu+7D6XS+mJHU3dQhn+e0iA7JWLfAQVKVj3qs8Aaxn3eG1eDfCZYDI696cEYacbc
r46xSLVTsJv481B0SrE2Jh3kl3CtTRIoXD8GUOG22hX0+VfKYFFr6clPzxTTWowJpMESITSmX2i0
QfVNwXEMdGW9hoULwg1p1r7Pnooa1GnYoyMh+UtHV265e/QzJ1eD2MWUmcGNLm8dSahQ8zWxgQOV
nvMARDxjnW6b2a17ZtmyTozcPOX4ttaKBRjIZTlnw3h8UKwwUbW9G8xYNqkAk9xE9R+HUs+HA2LH
25QkujcIC12O8KkzM2xhGeraWJ7K0o02FEt0cBt378mMYJa42Q0qZTyDOe3o6ExFDaM4h+WzoJo9
1U58LEdk4+54KAJnZXEQnmm665dUZ0KS2CHk8Aqk9FwGMQ/51YdDiLTK157cWZ2NJmkzzaQ+bZy4
Aunjl9N56SGiaRb2tjz03btbNeVFJrm1iZycFGLqhE1JS2GbJoA4rIgoySI5BFX7u/fTB7RHJshN
FqzhBOfC6n+0uh2dPB/JDEPsAMuwXu8bGl4rytfgLExgE3qmQKrVVMqlPbRbJeCb63pNA88bTnUs
WC1p6aGS+SPVO/7kIHVPzLMOdpMmV2/gytNVlEwDSDU/T1y+y/Bhasdy58zsRd9G+JLb5zLU4QxI
YcDh87Ido+3PcGi/1Xx/y51Swlf53cf3JoJgZxBcTRBC0l4C8C+Fi7gBT3Ofj29lmsdr9Iz5HhkM
Z/ikWLiVOc1F5FjrurEHPFcZxTHmm21dh0eHw3MVdXp6CPjKt2Xi2htG3OPGSfHkafCCAtFiEfWs
S6aAJLlxh2cygsjnVUVMYLn12hZZ+0A3XxXWOqgceWxCGPMNNz4kIHV5Wjaa0e6mqayOCXEZjJBQ
LfmKUs3RkN2YwoBC5Q/FLuvUs5UEnNVZ986wBw6Tzv3TtdzyFImSc2p5aKSyPMXzJevf0+VRhsKO
EIH57f/rebHspfImjszvf/99SnsjObWRK19osouXBOFnlXDTCOdnWZV/cC7Gt+W1OKW8EbIwT25V
Bq+JollgQ17fL6+WHGqMgbthmxpj95T6FXIqXe3shtFaWTUrjhqfU9BdN1MAyKslHikGQKUhdbm2
WrUvjGQ6ukXSnibsipHl3nLjBYOAfB/CBiZFUZhvymZdGTQvNn7IW6EhXO5CSEVW1D6amHivXeyg
/MbhEEZRCmeNgQmIZmLs3cI6ZRnFcdluereOji4d9q2fTfEGLQzeKJqrH7V9Rq2e7Yx86PeW29qc
pVCapCoeYFBr9ziVwUELw89StT/rtAGnGCOIiEo1izTeKpYLl8qV6klQzVkoJ5pKVRfDzW+T8MPH
ZaNGqT+k/m8kOuOWQSWdOyuL9sSJw0XyNf7nhjZEJ9oQt0p13a0vY58xhUXCpxl5MDM88a4L+9vz
74EZ6K/MzbQX2irCLt4U3LGrjGX3nE8lxb7yVjTESEhA5PPoh2NywjdAhIeEXTbSOD1OeYnwt2ds
ZMKTO+Q67esJhTKnZXZ7b0u9P5XwzUJ6LPu+DMyrplJv15gepR+oKxxLOXCjYryOdCEAm05gsByY
h9flhcZX8mz0M1yAt/3bONGgX5e3iYF5F+pLIJXzvn9vWR4t+/wOr1U6Km3779XlBTkKE7YFoo+W
Pufp//yC5alWa1yvTW3/99fNf9j/+tE2M43tkKIq//ez//74ZV8uSFYxoKftlt/A0mk46GP1qAJJ
hmftBvYpLCMeBmZpn5bnsAFakwswL/kGO81Q0cyAD//37csblxcGOVPpWy9eM7suQpP2LVMBejmO
j+RdYtpgOOH+0YizPy9SSzwQIa226ZwP+BQ9j9T6MYAhZ9gbLjfuRepzD7a0uur692FmmnB2h8TZ
2l5bpftYjNvO6j99lnWMUP9705V9fgWC6h8ss7m6ajI3vQc+UwvLEVFAFdTboQXs6CON9mlxWu6x
8LEX1Eq76e2pzBHWoyCrvseyQTCNhIHbBywKS/0uXS29FXH9MzUia+NHRfxYj56O7KOpHnrdNnZy
6LRrEubuvlZ5fLG6JDlWhSNPvWsjpddVeUzayDsHCNwOJjbWa0wE+k71MRBwWgfHdu5Mli2XwAHp
pzc3K+1cM3DPqbVOR+E01uJPm7ndQz1vpq7D1VVQli/7bCb/DxGH8gMDboJtkuKdK3u9CZEEcEqx
8ak2b8vTcBBPtjtom5gWPAywsbkNZt7czP951Ic/+7bPjyaN3y6twluUNindnEaGN7tWH2nKCgAm
d7VGGzcg/C72+L39l7kFFuv0cwZM1KIMnF3YI60AhzDHHIy3dCoR9pQa1q4BG1Lj+vCdihM1gUeT
l43lUXSPutbv/u1rGvNPH3b6KdZbD4VM/OmaWX6uvAdhJd5TYvXekwjLI8ggfxths8N3EY1IztlM
wmFogeJmbxc1K7/Mt5AAa8XDsgEYVD5YCg630z5HmOZ/mDrSRytA3yXaKnth/Xta9qNtnnb0/sZ9
5qbtD3NKt7ZM/Nc06uwzZkNj5Y/YZMfC+ykccBEkuwOpy3ZF3O7UGGWvnMH7wEE6R2wWCBScKaGL
Yi/yCApxR89/TfSUrh3ds5WWVVjifCfbCT9hlFq+lE4RXGBTA2ijh6cZXvzsoqMnM6c8GDGLxbTv
vG3ok52Rm2Oc71Jbb/EMC3iHoYh+pJhWdqMv2vOyETkDXCrjV69MyfKLp+IxC432YPfKOORea99l
BF8ymm3tFeX/mAc/WyM8CETiH6oGeSyQ7pyUn7qPUW1jPh304KeDEnlgqPuG5ifYD7YIjyHIjGfE
deHf3+Fm06uMo/R1oNvPLITwiKpz9JfWKT+Wf8Tw3F/SrNxzHM5hBcQhnMvGFSxQ54eJAfiTtJhj
WkKTa5zMWGtRRPBl2uWPDUzNx6gBSunWxYNpptPOgQX9VIWqedJ8EojwQj4su2gVlmep+l/LM6Ga
iblJJynqAUYJJtsnm57iCzkz41aLnRRD8dRx/4bJ6lop6aeqKyh+HOuz1H+AU4hQLuXWg1vIJz8M
tGe/HgDMMbHPk8C6254hLl1A6oOMzOIrU+oWDBTztVT2BuswilM9l3QHteTL67OVXaXZjxJH/zz1
n/aCeMCPSBtWUxP/YJLXQQ4grr3XvYgsZLs6JBTJh0i0xaHWQLuVsCzAW1vRz6KR52hOWh8TcWEw
Cm9CyE0aatYhslqSFhz1TFmPmZ6Sb1d17hMtmeo5koU6Fe4AzHd+WlZ69ezb6Q72E+v91LhlSeo/
m75vk5iFyIfevffs+5JKmJwdpDHatzlZoGWRQh3I/vlidGrchGX8avGdbEQpQcDw0d7qcmK8BvNO
kZb8On/LhjJXbeJUH2rofqVRQFcy6F6xxDBGzqz+mOItGkHhrgQixjtMkHVKU53si+65r6biXs31
yRBroBznp8s+pyiKe2gXrxVn4Am1SHFfdtmZExz42rnNz+/49wMDEB17yPzz8uPLfrT4HNABdzfV
Mh1bLa8EJAg5NSOW5ecZktos7Lpk27W9PC0bmVnyNM6bf0+XRyWiSNby/9/LXuljLtSH3fLmennz
8muWn1h2Lhszc76mrs3PGQpTmUbhJQKn4vMVwDskFpZckrrR7svGG9Pm2LBKX9l2Ioi8qLaia9P7
pDG2pT9lngI5jCfT4cabI1N7dDjFen0wHqCfMalJfO1HXdvO2pJC5/QMiKRJYnc3khO+DuC1vxpe
xSJtaNN1ZYHaHoYMjVmgy+TEgH8eOKfXZTME2n8eLU+1ZujOcHNohjfRGd38fzZ1x9cC85TnQ2qH
Z6fUqiN4hM+2AJsth6x4yQx0PgyMlyeOP7LHxI2hIktd+o9qmIbD1BTGEz4s48F3asQKrv60bFxV
8wGwOiZSysNz65jjzoi59rY+OE/bbeq7Y4zplfRxgheKsv2ayhRjWqBeVSWq49A62APn/drJmpr8
K5mKfFcj1T4mvTJfncICxDV5b7GZH2wvYzhTJ/LBDwofXSZBFxT7+nvQjBcaIcR+JPzTbmYIsDqG
s5dwyg4YNbwnz0Swvrxl/kUq6r0PgMX1tuYizfCTTvCYdPVVAOGZfRPNx5jmN1YjwW8nGB9E3Ucf
gYNYKLSM+BrZ4JQcCSm5M6Cl1a7xvry15le3vRd8egyeN+iChptyuN1y+xh3leS2pOLWpT5lHZC3
xC0EnKzbzMXcE0dOgrvbqe428qr7AAftXNA3GT3adth6eSHTaUe0SCCWdyzvDVR/AD/lnALzs0pI
PsJ9b18R5NY41uaH4G3K7TgwAqJ3AKWFDLsyN+Q6CpBmF3EaKPpO7AwLu8s3y0M+//bS7ZfHFl6p
Te4mYk0jlIwNn3ycsatvjZf+qikyvyHWPlHM67+srDy60FDw8ODQL8OILO043yaVpL+e918qbCbC
rEh7AESQvnVtdqbXKC6Fk/9nM81Pl32Ubfteo6UTxLFHOpgCvf/vfX9/TLdeA5xYh34EtFow0SRd
oAuQ5rSIcpdNYEfBhct3cJlGg1Qhw2K6wKivSKaPYIoIbWqN6CIkncvH5YW+d7WNmXUCgxvvy63y
NedKv8evQzOLFMgdGkVnvOW47sfALbj4+8Czy22hd8aD7bz2XMvvSaOJexlV4p5Vwz62xHD9tz8r
ZgYGH5Icp3Zfj/EJN0bzqMswe3Sf0ahMO9OSjMz02rhOFfpHwym0b3Q1FCR1++lYNvN1t7dOCK+q
R7eH+ra8w0lLzrPIfc3G3tzH4XDPR9Pa9DhrXztbQyTdtN9xJ1BZ9EV/D0LSVWg6OnNnsP0mhU0w
c9aBaUcIvOg1aO5eGmrmt0b1QXPR3PVINd+4QzExyrTZDFWpjYer/NGssc1Wwt55ZaS94JbIdn4V
ym0xewkHs0xOgm8WyxqvGhGuUb35pLZ/ztuy+Mi70dr3KYJD9Dr5B+413F6hp26tXesPWglovaiG
6DGkjtnR0mN6UMoeNgaHG+U3a+omqXcto8E9pQkpzbGmNgPa02eFxmcdxkP9ltmIizAgEqIXtOMl
G62boefij9taTLfj6lcQZnNsSttcktpFRF9Ec+Bn3N8dFik7ahwUwiIjBSzL2ms0mNzuBAMrJtQG
6xjunRx5hCZg02j43m5TVCS0N9z2RQxkc2WAib7CiTiz0PAI4/V2yH2iAJ5g/dITOYourclwXtIq
CSXg5LAH3ROX2YuIivTs+4DgkS7KTz3Rrk3TaS9aH9l8pozNlv0qHs4YH/N168seXFC6dxvbuEPE
aF+QB7orv0rzk7RnxPPUlju8He3WpHKgSdgNG25U3lawUN6rzpzeXTp2KzCI3c3S/RTo2lp4qXzX
m9K6FkHXoGDwJ0DETN5yz9r7euB8YjWe6KbK5u7pTBrTCogA8Yji2mT0U1D0rHMZF99SlOes96e3
pGvN/dS2rFzNTL2xfrgsbxhiFDYKYfODlTbRlcFWyJ8n8++EwRYauexCo7PnxunUBJGm7TGN4uKA
7oDVj65++AXNai1IijPA+sgIpsc208bHJHbsWyW9zb9duH84DuziYXnDsj8OrP6EiIa6kJ9ZNk4z
aCsXxcy6HZjXhHytyKxEklyQ9D30Yxo+qnkDe8N6yLXPf3viwg4ec+lvHKQ2t2W/7UThudEh9KeR
oXbBVHbvGorWOYOkuyBA797rZu4OteYLg2jnnjacIvPuFhf20XDrcrP8UOxlPbKAMj8uP8TQ9C1T
U3Pva7t8NRqy4OzC3aDBGXEeFFgsh7laARSDL9TwSaaNS6wQc1WDXPG35bAYrTGy7ritDp+juleD
bX0hu+cQJvj0hHFmfMqs4M+yvw9JFXMnGT5GwNIvFTIncNL8QFULgi814wPrV7T3Y60m1aCr3jiI
TpZbW1/CIRzVagzjlIQsaigFrVcQSRlOrCi4tqFnvnYE6QImLaqrBQ73lc7CH63OtL8vll297sZi
W48Y4xxl6juG7tG+nZ+i43qxtai5sqyLdrBEAKR54bD1mvYQFNBPbKnwj48HIUYo8Kr+7B1oX6VG
XqMoQgp3Lf2ZwviY/edOnG0HKDthFn9nvfEZFooRV0vLWMdCOl92N602fpt+26xqY5Kw2OJtbEkD
HXBznbIwP9PxDSjOziqg8MdOQk+vRqyVhCQsmO2VzF79oDMPg0pKVoLERexzjB4mx+qOXUd336w8
TFTiPFhTeFqedUYVbKQR9xsf/TqEfjaSG8Ha8MZ4OxPUTt1EwuiM4dET1hR6pDapqYl1V2rgZbL8
B3dQ6mk05Tffeynz0OPUjIuLmw0f2QhysUSh3/omE6VkeAbUuXXU+M1S2NJHJky6f8P2Sdq9H5Ma
ZPRbzzIg4xAJbBXVp2vH066j2bOOBOxqLpHvWhI8BqGIdyH5Bjgyc+vTsjvMI5jGNNfPT8RYnjpC
OzaOHotXyBXniCCDL11hibV7k2RDP7haKkgZBmVPDtmz68YM90Ya5fu00V+cfHiC2Lg22/DVJiDP
FNkZ2cElGpsXEYp1mvrfky3/4OrExy+nsw/tG2PG1WmS8uoh/0ptPnpXS5rDPM22EPKca13CZomK
o5CwaEbfPMATR5rXIdDIJF95WyDXcuOYcXZPZ4L/LviN7FAVjDn7mNGStEpn1biExqDD3IyIT7GT
+um6ECgoC3EDIuJtR9wdDP5IrXGygPCZ2bOdIAtpsH3rHkFtDTbadRaHZ9fy3ZUUtGJATxLTKbyQ
5B/Y4BkrQdhDxl7WeE2QhEzcrAMSOZBKnQrb2mAJtBm/lmRWZBYZOkW0blQbr10wAxtiZX/XXj9e
KZZ/Zj6codYigxSODskP5OyEptxGVv8SQxt8Tab4JX/ymQOcfMEtw5HAF4a2yNGjuN2e9t47Uzz9
Gjg0DWL+M7AI0z2ah2lf63Q7080YYLxxYgMkWmK8FGgeVzEn5NoPJ4uUA1JFBmOKjxUIjlX4RcoH
EZkjix5d+kQdVD/7nESCwIj6dTHmqFsychZcG8UbZwUE6G1tYq+ziSSoc90Fe99fKJqIACjCkd88
HL0UGAX9U6AMT2FuIKIKrJgBLbU5AaPFSe/jJ8PDeSD98TjkQbspA+ZIYLk23GtUFzJPkPIiw767
oHiFkYH4DzXMafDaF1dPQ4ic+rSnAf6cAOvaB4bijjWTdh3P/sNiKydPofudzf9llOobIyRumZVD
ODAqtEPvo6niP6YlDjKM33CdEu1RM2krI7Fj2kkWUFUR6Zc+O5rPGE3mL66swkNYYTvTSQsonRK9
RZnt3Cp+N6rkm74OUuMupj22TaLgxvyPavUnEOBzgwyMuCh9a8ohXKVTf+n6TToCGzXA3eKOyTFa
giyIvOyNex3pOaQIEybXH2UJn547VhiKfdtGv+XUoxjp+lfZT2JFl3HcgmaVO8/R6xMxk+eM6n89
Jc6amXO0c8vGJ7CqvTG52Qzw6D0twHxaGVdPBEyZW/mDGztXMP0+jsSp2yZyjNJGKZiVjBpjFazA
hN9M2uZke5B5dkK/gM/Blzj7JMkC5ndLqbJOs/Y1Iv04GJIB5UEarhuabFzoz5Mid0sPNH1NOvVP
kZSEdWVvYxp92T5o/JAqaCTZvSfEMtKJnFXjp6ab4x4f4qVUcclFOyZnK88xCOqAU00r0mGAXeIm
Q+1G8nFv0+YnIAZcUbZiLtKSlWJzgMe+TyQXV6uTdPv3up9++WpiTUtmsMKSZ/feH1eTPnnHUDPg
LBM8ZnKSQuUn3Vb74sKKElA3wyP5Hvm+q7SznqaEnbUwByIM/lfHvPVWNq4ORsHfMZIC3Bb9xcYQ
jvYQ+v4tNQEJFkzZdTet587Fz4qssFViQ4XruAZT9M3LhSMgqIOB2haD1DaFuRU02ZfrICYeWhPe
VJ5iGwmzrxIB1UtktDfL1d/9YnxsnPI6pYoZUCXCOe6DjxhtKYp+TiozOZRawfi/C9/MnisLvf14
JSLnyZbVr0F4lz6UCKDSd9vTD11LVGNe4ehASx36eBPKnLgGPPyYgcltMn4YQAUBDgIPy8YGGYSJ
0MWwu/VU2b/FVIVrETE+wim8Tnr/XLXpsMFw9kMgktDb5BgmZOqN6mJjgybmNlqVvbvBuHKkaXhJ
p+xhYlzcMt81W3Uf6QquQbms6a5sIjsJV2UgMLHBBA0xbqfBZXCKa5gMj7bZdk+ccx3zOHkswuwX
pMt4zwEUoC5ZZ9H4HCPUQFxLIJ3obHaFRNObtnFyJrIFgULhWfeH3ZTDeSujdNdUQFg1oASN52NZ
bCQKtvoXKgz6oR66y7Ep91Gvbn1mvTmKOhtFMCcpmHJjlj20/hfL7bNr7xFD8sU8QdBahzWRdvqk
warA9Tt0UJbRe6qIMDnVjmsCv1+UMpEbFdQqpqi+e73Bd2qHL2Hdnf0Y+ouXHAdJuQVsJ0ju1TwW
KvvfTiautai+tOkpqMwHCyOEFfWHLNL3wgrudf016c0V5Nhvq8zI5A2/UlS8aeeFuyYBehz8RgTv
4dYgns40/TdBiwwx85E/rUfaW0PWLc61xrUXOESwR5ofFRs5AtARBnLkZqTW5ntAI9JhdBlF6AC9
Q8nhBQidDT/NVpOBfj3t62g3ZaQrocvQaP8gQbKGHKM4nY5IDhNuGbWd6oT7jZL6quEuuKqxbUlJ
4lEy/QZbAZrFJr0n9Uh9HMCTSFH/6BKW9p4o/5RmunG6aVhLV9ZrT+6LqkJ4QV9pSz4oagNLHcGz
bkrWZIfGYZqUcpU3XfHdTB1qNi+/JFmAVpq2T0roV04v+AzxjYV8l41rE9LSgy3zeuPlynv3zewt
bOrmT9JXK0sV6vOvsVQ5451RTYinOF2PQ+2v+QoPfBZix99GfriL2EZkUM2M2UFmZlm5sbH44nil
zOygGQWuy/xodqvkPUV5ZKJIE6brvAbzo1wX8rR4WTJhfEaavrdt0/gz5e1BRwD1xRprFTYFw0bp
o68dxVnEg/2j19EL0YEd+TbT3/rsWzIqrJx5xrEnevc7j4wanh8tc5dxhCX661jq8tg0cCv0JCfQ
i00fdGtde/oPQqK01ENr++OpHCexqQenOWgoVt4CF2AT/OSvousgUr56TUAa62g538OfOIizn77w
GCOD5fssTf9j1FxjExs2VrKZptUF2dNfQJIegc7PErjSCSHH/K/gpS1ugr/2YdgN+cUT+Vs89eNn
bFnXvwDfuhvri6Xl3d4caBab9jRcwUsWu6YuXA4bkd0FqOBrNrM+M0lArBTjh8s1epXiSABD2sfe
Jgfxt7drB2x1Q/dY05T9qzQp8rzuza0cFjMgof5t6u5xMkDH2KlTnHMbblw3/giZNs2zfYx05SD5
KsekZ641YpFwkXIKkZ+V0JkdLjSIsgXrM9Kybn2LaNNm/JGz+HRTbfoKWuCtHZPJTamm4LFljI2J
RokroLcvby5mh7g03rE9cfMAUIYtNHrIyjq5UEjpu6b0fi7GWjP7NeBdFA31HuDR8cJI2H4ZFDF3
UwWRv+gb6wVBUrNz8o5ERw1hfexEJn+uUz9aOsorS2ab0c0jqEgsc++GBZIGuHizY10HV6cpHELe
hhfCTbLX2po++iAf70M14RJp1DEyxuYNJwSUTJfGbB9NJ+nX5dmwerFK8ay0gQ3UcoYgpNK7Wjm9
gdYFv9qmTD5QpR1VnD8l/Gcuy5tq9KQrfFGbYmbOmJmrn0rZ7aRT3uqZJsRyQiKMt5v9OMZIUDlO
K8tx7k0Yy0dlAqledwaywyVSZKjQEXWmxzQC0MCEMmY3QH84yDoZcYvgGTQK8uoTiWAPkP1nk2Ps
/WubAz20crsQN8/8d3TRYO1pO0DV6+v+Crb4rZGFPOVWQwyKi5d74cz6vf6JxVbdNa+socOCnbCv
oDjlBfwm06dY8c9aVJnRaD7BabYwMNRy3ftt+D012t5hsGn5TwtXrAkj4xljH4t5TnwaS0wC6McZ
ZC2S5xbh+OUvpJjJuaiE86H3p5jo79T8yWYhpl+BfBpj8y1Xbf/NOP9NdOYH3rz6CdyCvYZakDJu
NeGD5kk5QDpy5aGtyv5Rp30VN50iE56gz7/HQBKYyCsFkps8HdoHn+H/Ykbz/N+5UaYvf/2U3W/6
F+gAqN2rGZSmKq5uQR4e09YWVwIFaeBlyoXcSrqMdOOnZcMYODwqcrlTmPCyF/3z2Ng6YOWypS0W
FbcCyRyrk/bUjU75Ywo9G61lWmFEFUBXF+NtlnjiagbWF2I5fwU0RNvY7R+9GF0kFFaJiEImW9WL
i1M51kU5fo47Kqv4Vg49MQEvfz+IoM/I83Zy6zlLWU0w84yIXZzWY4tvdOGjo8T/4aTtcDdNGvJ/
4Vk18mp4hRnDkdEBuEi0HUDAYQxOJTwjBhvj86QxHDWojs+xC9/D6Yx3cgsIm5q8reyH8dmqIV/4
FaMP3f7KSpM53BwMVNUT7bZigiBKhnLux+Xj2BKOLkz1kdv28IQcgijcphzfDNJsmnKGc9r5SOQ9
lBEgQcYJ694N+pT7MpTEPoOESI42KqitHwUejVUJ72imYizk267AEqMULNc2wtSj7E4cwrHQLn/v
DiOGRL/ICetKjHZbESF94Z+OupWj5+ZFLg8H2+npolfVZjlZfcT3Vv2pVaLb6x6BtMFA0mCg4rMQ
BwAv3r0kBmON1ybb5enPKalciszYHvaB4hiYgGTCiba/ykb5a8+q9VvjotfpIW5uq76334SynroC
VmvIEaZIpHpyuWzilr15nTeb69ABLB8l5DyF955bsNSilCFxUT+T5Lu2XHTmIjTdkyoa7TCyKl0r
TOa3qiIY5r/YO4/muLG0S/+Vjt6jAsCFXcwsAKSnNyKpDYISKXjv8evnAVU9TabYzOndt5joDkWV
WBIygYtr3vec52gL1DnIsuQGj22MIhWG5ZQmmscXJ/JzSV9q58jYqkoOaWuYSyCqA6QkuWjXmdjK
OJEKt7emZFXA1P1t2rXggYmxCq+lZjLARFiU3DtydosMcoQM0ZFyGL00uGaqrJmPs4Jyrwl/DNQj
XYs8TUTT046mevCtl0ck36lbzr70AHJNw42KyZqqEtRYKCx3pcJmMMx6FNZhwqLP8hJQeIEFrFFf
f3v5DXpfm8W/f4G6Aon/I06K+9hSNhZ8zL0+GuO6pK+xBWRIB3/quju4i8pKiuNyHdD5TPD9g5cm
XZ7MAoWQcl6ahgwVUay6YMTfbTUkUUm+/q1XWUygP2AHeFtkrUC7EzuLcbR9I3r/+xdwNvpGjo3n
MEbZngsBoS4HaAs+AFonqUyZ8zVJX1WOc4EUk5awqQrNWv6nHOfD2Iy8ZFJNydV9u9xPEiWXCa/F
m31dxvZ5oOH9whKBJn+cJDwZ1YwVQaFQF6oNaKG43toylZjMJjgGAYsCNR59DawduAKDXz9bSb2R
tbtuSVh6+0Xo1Kdq1ZB2cR1HtxNc3rNmmp7+/V/IhT86vVIH+4GYDpbf/izpbfXMNHlJGl8rv4++
HDiGWt5M6AsubM1fzVkiX0g5uR9tOkPbJ3tx4Tv5iapta7+cV4D6qifFzL7VyoQNVYj8Um1sYkCX
37d8M/dmcMX7Smr2Il4kyDcky6cUPeTqgulibfVKvzbkUaWNg3XL9Kk+lSr89eWXRBslvIDdOkra
fumJeYEeHcqiB8HPq71GkVPuh2SRjtL9cqsmC55tqV8VaAVerHF+gfBb3+t2Cd1F76KDEcv5hYLR
x5MhpTwlarADuee/ZEP3oI/h8C0gA3eVzOaAJStd+6muXpW0vjrsCHvMO9FFIAdYfMbqorMisO/T
KtOC4hXz+vcOKGGrGfYWOC1a54VhFhLW0gVsxPqGoNBpMrJX/B+6phdYUuR5a5po0MWCj+kJvmqW
Zb3QzOEgjw/orVq5z559JuqVFQAbtw0oALCs+BJ+9txZJG5r3W0eZSnQKTk5aDiPfv/y9nuGHWK0
x5R5QU/55rdUXdQxKiSFKxOvoRpp9C0bENsGmhGd97afHUyK8Lx6pF/0YcrOoQval1HctToVTjSy
L8PI6cHWrW/dKBte2agp9eom5DAZKxsCCbrrGaaHy+mfuj2x2asO8HTfT5yn+xEMij3rD6OZobL2
px+JHRNBkHbZtaQFMHNmy9jaSlQcomI8JJ0k0S1I9e2oyf3drJrf4sTofowmp+dKyozrKark/dhJ
6PIIIVs2sLWHsZ/hnBDWG/nUkOewvUhmyEdjIZStPvYRFifWKogR+o0oROsac6HBca4kKhwBUQ6d
Sf2sSTsgrFSiQFZ4HM/7S3xD6rZsXge4uQesuOGhXH6RIGdwZ5Z/lDXBP779HJZ8eBD28OvrOeUt
Suxj5BSRtaZArqXItmnIR1mATZPQsVQIS6XOh7w3kmMy+3JwtU0jztvaZomEyLEWoQT4MA7NHdw2
0yU5R/8WmGVFGxl5XGRY2dVs+T5FkJSRybk+2OqleUGUMBqPVr1X6zq9DhJp5yPho63TgqFW0ROC
12pu8RHmayXh/c4x9+zZtEj7rm5mr89G+3fG1t8pkX+Hqx3FUh796/++KzL+fxw8+SGwcvNaXDxn
r82X/9F/TLv8H5hhaZAh958jLL04+lGw8Xifern8id8Zlpr4S9MJqDQNFMS2pQlysn5nWGrKX6ap
CEBctkW+i7kE2f+dYamof/ET3ZIVQueFbC5/XcM1iLNU5L9sRbP5HwUX5P+69c9/hXd+eIDBa/FJ
Wh4kH2K63o1hVSY709boEBqaYQnTJGLzfYwXn2xAjmRMzqyk46aSLOiJgabZa7tOo/syzVQar4O8
xeQv5+iiTM1DLI5lEEtvjKS2pegiFG3R83I8fI0Aj23jcqDkPNF4xz2DG1mZhR4fej9QxV41aYQk
6IpvUJ+TyKqpLQUD3i6krK2lEFNrFfNFlBcRBFEtHW8kG9+eRBgN2l2YkoBAgQdt53nsNoo5L+0S
X0sIXXfjJs0NLyVB5WEkb+sKfG/tNDHl0U6mQhDTz70364bKEJQMYylt0WCkh3LVqiVHjY6YJFmo
AgwDM7AtQ+9JpbJxAoX9cBZKgJBSU6Z+qtbtOWeBEuGEnXNsFAA1A34AyWABV5J7mxt0LnpKzNB8
ewzAdi5+SnZMuVQxCjIKiH1A366NYIe1Wj/XZy3aKfE1MAWEqUIk4BXpONh6oZyjChyfR8Uv7qcw
Lta5kGQSqdW5wZLQtRdxUUReKA2Rh+ea6qTAAzBSxl0zYxEgqLdARInKNhzZ9qU9sNDgtrRCczzE
SZnsTABI2wlDEjjjkmhLFo1rNnOTCxozXHMUo6CeT8ZZqufSDxgyNn6FXg7vKs3yQzfiWHddJ2by
qhrUIvqqjQ8zbah1nDfVdVmwLudBjPFOWKGqOE0lUc2i6lOx3qfM9HHgN71ThMJA5GMQED+Q3UoH
L7JpvxAmuh5numfkI9YwVgsDUmwk5F+6llXgAgvEJEigCdrAT5MS6YJeqtW9rNDrh1DXIelbxpje
9b5CEYZ0oQUhw1iPzlI/MDAgRpkk7eu56C8rEIYkFdkdSXWKWiJR0caNOqTaGsh0flXRgTzUUTs6
5L0L2CGdKPDFqnhnoYLNYfyYaSl/DD6zctMZUX4+tiVkidqWr1VAdqAo0eSNudy7SYBBN7LLGMGK
Qmm0ZIepJrVxS5Rr9WwmofKDNXMkkKsufwmlmn8g5nkNMlN2jSleYsHr8ar1zfCbnFbNI9KpaJXN
JK3AT9Ea/WaWjNk+U0Ctukouq9ZWh0w8EBhoxAOBT/SeVsHCzN329pAjIZoKGemDFlPWRI5CmayB
MOTqBfSMnYwUiPOOnrWUzu0oZCB1VB0f43w2wlXF7kkhcjoyfGcAGIPujsAxZw46m8RVaDbtVmZQ
BpusBO7qmpwLEAR0pt0+pyIXF2k14p4a7QloazdX1++m308mNcHE+WFOI0XLIARUt1XmNpWJ8uOc
luh12qp40RxDWyNSiK8Bl7v6ZWUCu1mZnn4p/azPom9MXGBQN9SwPNjUmy6/bNgweD9B6ym4hQhd
2mJduvn6wynixIc7yk2sy77E28KH0867VUeEgssM5vWunq2ESzLG2jyRFKssf+P7Kf7tdpiKKlum
oLqgHm1Tsgw4TyGjDaPXpF2Hd7PXuNm5/FQ/IG2sHvWNuhar8jz5YVAn+/H11z06dbHe8ChMzUCP
RqfGtpe78S6+jEK9QP7Jt2VTembl9stSVIwsyJ5tffj6UkeBlH9cSvt4KdFUUWfUAzd2QwVi3W/F
Bozqptl+fRmFtffP22kpumIYiO15rT9eJ0W+xfjlKw17tP7ramO7KEh2gVu7khefiDU9ebXl07y7
gQQEGbQWuJp5qbrw7AuXxGIHN8y6vE+vzROBc5++OjY7FV2xTVhL2tFN1Cfoo021jM5NTLm/dLr7
eK1sQ+9n5YYeWIk1dhw0PeREupkXrDGX75JbmA8eHfcd9UW3dHPXP3EX3obo8RB+/7GOhrA/2AiM
aj5Wu8aq7zbn8B3dV3x1iWvfKNvs3PAIVXACtz2XD/qVfOh+4A59OTHCPnuR3n+KZbC/exYmPPDK
jBhhEFq6rtlW5Y9FOSD7a5MjM1Lqr0fakpT+x0h7f72jeWyYxihUk1F1vPJR3fQeNrg7sUWr8xB6
qMUvg7POE67+rd4Ea+joX19dWR71n/fcpGRic7SSjwsmusT4kA2mjdYjSGyVooZyinPbNRw8425x
O2ztlxOXXL7Q0SVNIcumrGuGYhliecXf3eAus+yYyiJ9xJWybpxiX02b7rU677ecB4HMMCfXGzCq
vnrvr05c+5OZ6v21taNE5EYV+Fuo7Ds05zb1rvYIdNoytNyBzcVa7LX1fI737Pzryx4HMS+zlslm
DDeNZZDEbB5NkLoCHYymGmOK9OAdcF+XPc95vJZWNJ2vGjf2rB3RF+xuHfqibureI7XYVU/R+tRL
9tnNf/9Jjl59Gc8wW0w+yRzY+la3Ah/9XQmh7i2jjf3MRSa4F19//08vKmRb0ZfjEbnNH584lVI6
66auOjkd1kjO3CiTd6FOuAlGXcW4+/pqf5x23pajZWOgq6otjOMxPRRFow8d80jkz6qTSOKqlWiC
53B9x4WQ1yL3gIA5oxa4rOJprWk3+FZ3vnFnz2dGMj6e+DyffH1as6pJgLJpyuItZPndgB99zQB/
8Dbd6shyL+Cgfvd3/Q+yDP0zGJCreG+1TqayspzaFhwf/N4GntAE65ilUsI4Gu+52QhZqgzGu5F7
2oDYHBNjq554vqeucvR8876MMWtxlYBQOcgbZKgmydBft5Mmbr6+meKTCctcVmTO2rphkNX7cSyN
gr2q6BhLJE16zQWA6ZXmEoWxTXmbWKLv9Yv5AfvrOnGpX24AGjjVlcyOK92Unr9KLoGrg1NZ23fF
iYVD+WRvYuqaoqqMOQpP1tH6ZRXUFSFRUNo+10Lcg05wAKIPCmirXCe7ZT4lFfuB88uaB30XPHx9
Z9RPL69bmkwJ3DZUcXR5P/A1zJssJM1KdoND+DQBkNr2V+KQbQzhJOeSm29HF/DbttxUW8mTD80l
J47w2tgah9O7ms8+D6UzNlHM9Es1/uOTkmM1LExbIHeAIYNWMHsp6WrgCfvWLizyeLhBrvHaBmL1
9Y34bPNtWRaVDluTZQMU4McLtyOKGqrasDFW0iWi1M3MBN+t4wvfYeeyObWd+mREfrjcsqF493qr
PHXV6LjckH6TKpVyg7H++ht98n5RCRIWs5m5lIWOnmyoo+wcFAOyOIAHw7AdP2lcZLmnbpzKJz1a
mT9c52jrU1mjEfYN12lqtoAForix2uTY5zJSC9RhY7Tf7Ug9ICVzBTO45KenPsEn67OtcZgTJt9V
lo/nK9zgE2OJTwCA5xKSGuWYyJk7Yx0DB0IWAoWv2otZ7GKcBEotOZRm4fcw6agdEYTmSgI28/XN
/2w5YeamKcQpx1bE23v37vkqdpciR+LkXHvKGsbVapcYbuKic1rlKzLKYTVvTp0IliF6/CRMChZC
kTXKZPbREB7gEfblck24CChYz6pk3RDQIyNprZMT++7PRpepsjawPZFRJB1tTvKsyA3eFo0ed+4V
EJAqxbzMTfXEIP70K2mUMy1LCJRPR9NB3GBsMcLFWmFCikV+EwXVymAnUhoKnttTvcBPHxtvDGpL
FW++drzn6uNItnACaE6HPMUx9vnavwLplTpisyp29T7cH7oTp8Y/ZwJF1XU4k7yiFgPl6Kl1QlOR
7hSAae1tSCy2ImLv68H457PiChRx6XPC2NDko5tYWmabIN1QHPJuHTFIbmlbyK+kEwv6p1/k3WWW
ieLdkNdGYwykkMuAEdhr1rzKo59ff5FPr8BkZrEAsDXWjq6QpCX+8wy4smkGTjAhLIet+vUlPr1X
nGqI+uKsIY5nTRVLit5qnYKYN/Yov14A5rgVanXiXn1SeVFUQ14mLdmmla8dnWfyJCY03uA6zWr0
FC9axZZDO1dyomt7pW8mD2RV4PoIiDfppjt19eWJf5wpPlz9eMaUu8DuVWyFju4MK3PdvJI54Jib
wou/x5uvb+gnr9THax2NPjUz/I7ozuVaCH+3AkC019/6HlVBJkFHXYOk6K9OXfaz52joprCQKrCV
FUdvVdoIO21qcM9+RSEy8NdlP7pSHJwYLp8cxPl2tmKyV2GS+mNnmRHB1BVyjR30un80Nmgt3aWg
7aCXYP8g9E3+UK6k6+msecGlMOyabXZqB/nZw6RPIzPrm9jM9OWteffe0QfwqcLWS2GGFO7zYCW5
o0vk0VW9OTVX/VnmYENhcUqCtW2LP9+OQUNqaXJXg2RPHuMTKYc3dGU3fhDtfD1fE651f2L4LAvJ
0VD9cMmj7QVSqnTU7ESh1mA6S32SPESwvY68RoN1jav0v17Ylq/IflghXo5G2tHCZjRTCVqAr1gi
z+aGsws29hZBd19/L3U5RP3xvWy6apw3qakd7/v7oc4zcGSKU62Glbwi35tyPN4pNMnrdrW8/9Ea
LWl2EIozXpl3OuDO39PAf9W0/Y/N1g9928vyFXND/franj+Xx83b/4ltWabT/9yWXVXdc1vU0XP6
j00X5a/PH/qz/NHf/VlF+Yt3moGO6okuLXLff/Vn9b+W7j7NWYXWLBtOi0H5d39W/GVabB5sNqRC
5eS+7CD+7s9K/H0UvEGH2DInPWNZiP+LBu1RFU439eXARnEIgcHyL8dTXBDWJgajl6l0B/xYiJNA
Em/EDZLudq/LOwon36OTVeejcfv7qoJup8bkqrBrWSbed7ONZc0BKbYv4hLhPrwXTtHmAV/GSruM
1yDsmXh8R78fV/jNb08dmj4eDv+89tFcMKEzL4PqZZnnmk3CMV3aqNtTVXx12UX8+8388ypHS4eJ
Mq+ey5elVBBt0zvVHYgDdwI4oL27zDqKWzvqtlj3vKVYxk5Osidv8dHZsO1TTg/Ni1WTkDiD9rnW
YkML6YR39yBHUMjSWsAcCFx7XQIOrhIN11iL/zH3QS6RaeWha5Ueo65+1TCfKIUMlLi4K+vBPLF3
PfVAlp+/GwyzsEoIZC/Tfnkg7XZ5IKcXneWp/vE8FFlREErYLHJHG4h+NC16xS+xIGu09fLupbKW
/t2Jef+onfL3Y393mWVYvPsufR4YMCxe4l270zBPUgpayh76/VIGOrU7+ePdNZg1TOoMghYkZd7j
2V+ro1H01s/BHVZoLHfVvjin8b/qV/NKOZe8U4vayesdvTkapsKyNH/S5uvotHtswrZIiC5aB68U
xg7WmpNfcVko3z825iZD11Rq2Jw9WOGOFtKgtn1darif/sB7NNOcaLzxV/Aie/9P3bCPGz4dIQyX
W8q3HKVYvfWjy7Vq1U6p9tMkn/OO0eiKQ3wL4v1SfWzuih390+1//w2Z/ZjnLSZ0C+yLcTQwYcTK
Rqb9JFzpJ0b1feKa52C2HZliPAzAU+PTOD792GQdoPnBH2uwgKjHzdppqKa6M2i0FeOk46cKLTdv
5eGsaEvtNpoT/VqWlCnB7x03eX8wMXUm18Br+msDq0ekkPA3oYSfEhXrFkDcvkI7PdXlgBdHDuKz
hTCJDdJslFUST1nj9AniAkcZQ5IqJNA0WlcP103TDNs0wubUZjVsGpi4CBvqUH0wB2UgSjxs7btx
kKtV2TTSc1sNwGP8QdAmGsefJFyP5y0RN7vGbl6FXNteV+XEI7QDubhW2RsbTZX0c3LSNVa2FMdX
V8Z0F27kVOlvhTFV95o1xXcx5JLv6IakJU/Nzn+hFK+2I4obUsR18xahxfc0kNXEiYMeBRL1X99F
e0PUvNZhacWC4RCP2d/rUTbCOVLRKY9QPbZG17elUxRJ/hNGcvU9HTPrEFAygElF7I3t2mQrRx7z
Kk3QPolA3GuYZLt9rPVkdNVYbO9iaCd3SakGwhON1J3XcW7ijSQcTWrCwZGbAibnZJJnrxTlIY2x
nHng5YkAYUtKy5jQk3mFx98GXZzDiHOqClG0E8ctqXloTCMm+kg85nNdkwSnRdNWJHZxQYRF8JLO
4/BzBhKAvwN2kZkjbsZzWrxASVfR7SOwLIw89qpOx/fRdIU76El2Pc2kFCfmRPjzDGu/iUyd5iUA
9Ynjm0fR4mefC0xKqgHtqIy6s0TJfjQQx70Ozx++G80haADsC6/dWIRukVN6i/olsARj03cfGyGs
AZJs1KoAh6337c4OYcmBVaarhCdpVwPQdQqEndC4q+o8qtChYuOXz82yRHwA02Fnt1NwJSdV/rPz
GVp1UIgVhFqoUgOlQU55qPvBngThJvGNiPjLzMxXQ5DMxA3pZg9SvMerg3jephpJlBHkNM69JFtC
y7DDplm921Re/Z7q/pF32VUR5W2D/u74YLa8rsYyLyHWo/twXAMsc0NtiR53pbrdxWFKIizOP5gl
s5E+QzZdW1mywZbkNH1PQs33r6/+x2zxdnEapQYKVLR8R0szWHMt7gnRRnqqY/pWGlihRn6iR/lx
0uUbvV3EpmxFWUzWjKPNYGwnkCTgDyK2c7IqdTQ5R4fw+PU3OT50chGIhFxAox2g6G9H8HcLc83Z
CYO6Bfw2wR9hpvE3bTYIaQaheFbAr18Plky4lZwN5okrLzu9fy9hb1+PK9N+M5jlLcbIxy0BER5V
UMCwVcL5Mu70c466zBLSRZsN2372919/z4/7nLermctWAAeCbih/HK5rMMo2HAj2a0+SdJka16mA
f3xix/bJoFQ5sVJrpB4oU7Q4+k5yjBEeoKYr76NtsorXmftT38Tb8PpU2/zPsWEafBGZiBqKMPJx
J0fRu6yRAxiTBXua9qCBDEhG6cSq+Fbc+PiIOGIRbE/MGbfMOq6jRUFTTV0ODQKEAEwlM2ZJChvc
VJtBNibS3rDeOaIsFyU0EZMk1Wnk8PhF81DDFqHtNRuEAhiZHKn4F0OB6Y0AxOfcgI1NWplteoKl
GBRAkoW/iDuWEUwyGV1NMlQ8HwbhI5GYBYgK+JKJNkcO+uvuhy8b+WbqcOuKVh9Xutl1h4jdyxOq
ifZHXhK3dT7kfWhsC802Jq/QAvrIXdTTzweocs7S0x+UOgVhZC76fM1q68extcgUDTsiV5wG4TCE
k9TqQJNkV7pWbQNp1Vu+tCtLkQ8XJbbzXxVW9+LEKD3aSi7DlFOtRuGSriXFteONVgpR0Cyy0UXl
ugZl54of9oXtgqpzxk1xm7vWiUf82QV579FALL1bhtLRJIP5Y4izZnIX3cUidFK2EDHcFs3H5Flr
UIMnSjN/zjcc4Ql5UBSZDodyXALui7Ecpdp2rWnXG7SEc9Uj9DYPwfK2Dr6m9dev/Z8TtUXzlTcE
VbfxZ9eGXpRKb1pxC7S4WnGXTyfm6D+/Dn8/vAeFrepSeji6fXmo47SvObSq/P1ts+pn2oHmqxI+
mNpdPU+rr7/OH41Um1DaZQPOWQ3ZuH58tAlCDV6VrrrVqj4LDmwXXHlHMo5LOsQqOFmPODq2MRwZ
gQppHKyxlEIo9n6co6u8MU07YC+zB+m5KjaGR0z0PkBs9n+LH/+/YPZPbt67x+w9t8//eM1xTE6L
XeN//fPs9cdzXuTv62Rvf+J3oUwYf71JR3+bF4T+l8LjR05AMZqHY7Mt+ldxTPtrGYg6czVnGU7z
LD5/F8eE+EvWdZllXn37Q7LxX9XGFHV57u8XBuiODA2VpZs5SmYD9HFcGEGj9CSAECsF2MWl4V94
fSiGwJFyKQYuEWibpDWU1ShpI1LudjwLBpPYg36bFyGUhygFv9z1kA5CqSQRzGjo2opi4S9byN4K
/7yUG85PCkTxvCMyVZ/xd4fT/MvSYRoZekCfWWizaxLyc85qL5wOdBttKxvm1yRN7gQk4Xmarc0U
lActkb5FmJL1PjibOmNbVhJsKXOVJHBkWia8XtuT07HNLPAZVqmTFVz4V76sdPtBmROnaI3pSYdQ
90QHuF5nQ1msjTgwXK4OKLERnEvT5AUpFzvgtIToU4sUE1wA1rKrgEzMEy5zbMVaTB6slO3bXC1B
wwXJkyoqhSpSyfkLhKHkzRbhX6ZazezURbirDPIvlWUfqxs2PdLYULyGhdTRdON+qMmZGX3/OosR
oJt2HWzR/SwUL2UKCAHVY4JrYPwbuAfgUklP6Ox2ZaQBsokBg4RYSDSEGeugSNQzgKAEr1vZE7bL
eN9UVePKvnoraXaz4Zj7C7fDuOsCFRolLhk386sJV7G2TxLlmh9V606Ls/Mlrtgt6zBZJzGfsiSi
6DqzOwpl0hSDWGo5GhAU5L82XRA8qhUhgRFnZUfGPLAJgNlxvJtduZWbQyv55VUfShl8kAHUZZVi
bpHrdtsMBM4x/LFjRbXlRZp0Z8U6ZMky0GFsYSvH8YfGu8HKXNcgmnU/6qHacOssczBIdsvFTtWS
3p3mqt5JeoOncyqzVVGRURYaOri/0b6vJCq/CyPJtZKCXbgyZXv2rN0KVwLYZ7iG5x2+aRR0PCwV
9uJZB/fqKTDUBzuqQJw1kXbvV0N90SeKed1kNG3FpJFP6KtpRJq1TpoJva9VaCgXSrkQmEbrSRIz
ypyQMOLlA2IwDrbLbZH75AfoOPnATpq0VsEQ62e9XastfGo/7V5yvSCgsholL2t0az+lOOR7sewk
RE3RosUZFyi1wB4Ena+I5x8KJD4YTHG4aUvh79j559+gOwFpqzh8xnnr9BLEdaBQTxG01G1n981h
bjhxwRG9iYYIVDRJzptAobMilTmAzYFRJ0MRcKSRO5SZYKgiGzpEnKn3sV4952X6imUVPHHQzBut
TuUtZiHdyWPcTZMvd8/sYwEpt4m6VpUgXM06hKVcaSJ37CKyaTQqDpoMLosOTiNdRm1AswzQrz2I
0fVta2vO3QuhNyt4caCrVYJNg+47yPbzxtLXRLASPjF6ZdhdNkuOUBS/+GCsgR7pUKyx78DlXNBW
Q7kdDfPMJAqOuF/bcv0WOJ/cKyRndL3uEpF9oS3EiiStf01KSRCGVWWXQEZhixhl7fRxQt696nMM
0Hlr8WXEnjrg4yI3lrzePFDWaddCayqChhN/z+8ttHGMNRGdW7hujUK4YByEFhNkPrtELvmk/sGr
6tg8emVHfKiSim3Z48OBLANlwO8eKBgk3EYpdQaITGZNck1jjldqlalYsVr8WFL1KyUBDevXD4gT
8MEq6axUq/O2AuaVNq0N2zXp2f8WW+Yt4qh8BcZPPeylXPuplRRzyPgWBCpw3xnY9SZq7cazDBDC
ciBu8bUDRZ/JJq911SNY8klK/Qel0HeRTEppCMMS8O2+kfqzPIXdUECf6IjbxfcknZHUQO3Kv/Ez
ooDtxK+cYLTOKeSel4rs1kPy0OiTupYiQJ9Vl231WNxpdQ5ozqyJ1qnra9JfXzWrekqm5kfchkhL
s2QXgBKRaqWDZTV/89toV6X+d8SoArCLBZw5yIHeDJeDNt/DF0UPGBQ3PIzeDYKK4rQvAnfqhLn2
I0VbK2r4mKvxmTQSINSPOFANn/rGkEnXBL3gMgY742RRdJjj9E5SlGBdt/0tmdj58ji2hR9eRpV5
NUBlHmLpKsXibePbhv3+0+r0J4xgN02REyoaYfZuCO1LcuPCD4ILaDZnaVx4OiR2lpr4xpeK70aU
dUs+PGLLTJxnsSBluikg36l5c2aCNA8gd3uNbV4RAbWCHL8HjJU4ZTJ8R6Lza7QE5t7wuZyHwC3o
w7ZB498XNevu3Jhn+VSjcFeSfmM2g35D4BZ1NCnw6kUwa/crEG1gQEmF4zVxhppnZIakjBoBUm6I
8uaKtMsb3oaDUib0WscDdKuLxJr39ei/YLvH9JKn6o0IQXIEJcD9tCfTorJbgPbQKCtsjs6MJtgb
ykUBDTWlWshYbRljXtOLO6i6LBtV9aPTqkNXKN9gqRJCYK2LJLtFX+vNJV5dWPQI0YAhiIiXhIAq
IHiP3P9yFUPl9UpfC1x0QXclcYiJ2XpVMUFrhWsE5LSys/slgBX9wwVpYtOmh0bcM+yGUnXn3DxL
AGQFE/TrzmdKxdNEPluI711SUdum8qU1oK7Um+YclOdljDd7NeL7H3R1q5Uj8MFOwL1QehAb9TpX
MHbZyb2e18wfRXXrh5ASlPQewyUwgCHelA3Mjjki16e3rE2Zki2mikvCGUgHra/GglhfoBnElXTs
EDgXF2FvEQyadhu9aRMX1MKwI6xnl1j6kx0Hdx05j8BAlaeyBXztB6EnW9U1pCls8POmkchUDKWb
kpyQITVe5hmzXWqYuFAFakSjB6GeVys16bzF9Vzn5bkOqLOuQO307QNlpR15kgkOdRuqdje/zsLU
IO2V96YoEX9VAsIQeQpONVm7puvAChaICXWWMrUlfdEqznVfXc1deAUrrFu39fTN1PNbIHdbG6g3
lc6HuJM2eViAKzPsaiuP5jVVDOByfb1XIiKPo3qjp5OnqhJpm9LWTKiX4HwPS1HiwpOumbVBnzxy
BGI7oS9oDQfh6F4nJGUCGCiB5hSm1+FhHALcgn2nu4ZcXErWA+ZAotRwWTkFya1Tc1mYo5vauVcl
6T6DnBUSAWfLpKdyjxLtG87RVTAZeDu/BclwE2kg3JsQsCiOMEPdDNotcEpPa8tbPvC2CW6mMtql
RXKhdg++TUU1U66SWt5KYac7tt9faTVDrqZCANxyanriFp+C/pUAU1YC9HwSnqGc0oYo9e+kjm3C
KnCIAJBNLCuJ71YWXOGh9GZ2LuXwzYhvhopQ1szeLHjGqezXeGBQBTZepnO2lJ8TQdJHsbhGw6cM
PY6lt67WP4Uhodp1trLtpy6HGIRNIQ7o2lr0aEjI7IMflQyUqNzRTgc98NoukDviwYkDXI2d4K/A
SpMld2XSExiXebrMMjSyV9Tagxz6B3MQd9yyPLlR0gdrUi9sEv8KzeA9J5aXJBXWxkFXVo1KpaRv
HJFQvQ8UT7ekrS/ymzGySQoct4FhuxITS2DgVFKJBx05yM6jx8FjrdLoTVLMJwysQcqB5RbImkLX
lOJ9mr6CJXMCllspedQUmSxX5Ee1Mb8YlrbT9NeCJyjihIlaZvNAs4rML/bP18BI2DoQzgFdiQ1H
hWSPLZSU3plT/ALB3gMerXqGVF61kyURyJ0s0N7kPq9xWWn8ZBg34NI3qgzwmeD7WUyelt2RKviS
Kul32LQAVrU7JaAYFVzyW6CBoPWlvWMbbLisezoTXgAvJua3+zq6Iwlyx652J6rWpSC0oFIfKiYr
0h0IKBtJFonJR6vIc6vaDfy5x9ls9/SC1laSEi5qbtnnuAOk5jCavUI2D2DmPZA+j2FZub5i39FO
cEaR09iytGWqhSorFcE9WI01STpXgTJPmA8zqMOCHhE/elAwrU79vCVpe+tPM+CKwa1IWYlZVdJK
/qXG0fNA8HAuGRdBMO87WHNO48+Yru3yIcnHR7IdTHdCR8Rm2zoP5GmtSqaL2uRAYIcLEe9Rm82N
omfWvu3tXUd2MnjkczWcb7La3JNyX7JcwDVrx/hp9pfgi+Cy+z/sncdy5MiSrt/l7jEGLbYJIBUz
SRZlVW1gXQpaazz9fGCfOZ0E04g5s75mvelF0TMCITzcf5ENnR30pA90FPLAjLeBgZYqejK5I0j1
saqsQ9NGv0RkXB058HZaoWCegJxbDI0e2yzbq25S61k0cls2m8caXx4fFz3Gmvz0ioSX5+zTaLzI
SO8lPs7lmezvepZcLPn7PDVuxhFEhOJvvP7UWghnJQiQF+wvcfRvUGZL6QIguTH4zqhSMxseecZi
rJPQPZtP2Apf2/KGFtimRuJ7gHcc9N5ZVMhTyuc+rR0YKHZV3QSt4pqonbU6xjpy9r2Ae5vHJN2Z
sTdqhFatW0XBUjAqX9uwOinChAO3FDxAdv02qxAD3UOKR+WRrTQbNQv2Yyb/mkIDlXv5MaolfR8r
k6ObmS2DkyZFNMn8E35xLomOXP6eRLQ71MesS754HY3y7otI+5xtuMOb8ChauPJq4mZKUHvshNdO
OQx18TyJdClyPL0C7wVzH5TJeLXmbY15lIe66mOW6rqrNz7qcFJjOR2dUlH1aAKR2vbqrgp6R0AS
aqzP/myB12PqmOh0b3LLSTuMoLuMxG90EBmNgPYzmDA3z0WfNty88lFIhK0hfx9FhK1Q1Jyi3zHP
3d48GWayabp7RocoNa+agG4kIqu862PX1H71s7t27CH8WW8l7WuW9RmAkxCp68CjkDGKj4iPbEcM
YHm/I+DZic8BdhOIsKI3w9MNu+CfY/ZDqXOXOrcjmTjtICsfK5jLjspOCNtDb8mbwEOftr6tpu7G
LGN7CsdnrU/OjdLLtmTET2Extmg6IpQc5BWJVV4FvB0DHMoTvK5yYM6bcCgKJ/Xbr3XM+wQfkdey
aqs73e8g6+vUYIYk/YNk+FbSKaXk0x9fROitH/ZaafwlKcV3L8DqMa4LJ8ZayO2Lxju3eVg8tSJ5
AHyc7CjhMebggjFxbGAC2MfRczaOPGikOHWLHmN3odGdNJOSnc4BbVdptZ8kiOQqmubkvCggYGC0
T1ISMSmHLd7LwqbJVO0VWefxgC7SE7o3wg1Y/i9Dyok1mhySg/hHFTnyLQW72IzDHF04lCjMDUbN
Nfx8obBjBM42saV1v+IarTsNG/v9LMuwQWXiuWlRYQiaHltOHByQCquQa+gwkZbTBH0uLC5xaVZ+
VTHJtJX0dOs0X7y9KAv+b3qe0HZEeSbs6Yas0jpbtJeQr/Pp+AuiXbveDmbADr1x69w7sjPu0W78
P0RTaWQB1gQSgRjT+yJfJWu+FwCitIODuVMc/zgzIKtN7AjOGmZ6WUafB8aQVCRbGB5OjO9DdRHV
OqNsZUqJqdsPhd1tkIh7qorn2l9DFS9bAstYC7TO7MYRZAmx+j7eaOJZBSv9+cwtQG6ghBfDWXwn
bAgCzi1CgNdvaKtU36Kt7sTujB5ut4Ej2NKXucFCY/4luhH39U2RrX2990C7j79hnvKLxq5oNSC7
cn4DjtgHYxseu43mlqf/JV1+HtH7gjCW1QZtEJmWDlWrxYi7HD1wdSSaeJxRi/kX9JLRd/Cc0M4P
CKTv8J/5ntlrpJy5zvwhLEhNA4UD1KCW3esa2xWvYFHZIrXOrMo3CSL3Xvy1SW918beKy3ZgDisz
uxZzAWUDuFHAZDFkOzlo2xmYp+1QaF7XO5jX/HJsNBpFmvIkg1Dn3n9AQyoSStrk39Jd6yLBRVJF
u4cUCJXsP/rWvCEPso2nz5fu1aAwdPiWokJPa7ERJ3p38AlMyY5Yul76EMCzR6vy8yAfulgzZg0o
PRGgZBriMkosg6oS/AatVKeHK8q4ngUXr/Y3hCNK1mvLZClCyASqM/sHEiiQYunDOsk7GQObOkHz
AwBi6HY/8ELl3Wr7O2Bz7rwnQupVB8NZGeiHs2aOq0DXB9DMdC6/YYogEhi+TKeBNhPMdbu087MB
MlA5oq53t85Suzq1FxGtBb0YtgL59xxxJp/MW7EwQfT/q597E2abVaDeh4NGp+UEwpPusSWB11ts
/Rh5daWJqAqZz41THbDFa+CepCdrl28Dt14jZHzYfnO4WWWGdjXghyVgFcMotS4KaU5h92WJN6CB
Pqy0LbbDvnQQTIKvr7qmjF8E/SPfNeF82QAyNuvdUfnDrbX4KYuTQGr6RPIrWWEZQ7zcVH71ZYxf
80E4ytR6pzvhUQYIZZNf/Zg475X4dYRop2I2jJEf7Ywtivkbtd1kQ0pa9jg6jR2gk7OyBj8czfxK
hCQ0blc67gDr358jnhnJqc8zwkYby2n/gij5xXhoNjP9eXrpdoXtc52jP3RYiXttdi7iLleiD33I
KIBwshKpTzAPJYLgN8o2cwIuw86tdHRD8m2xU/rVe0H6cI7Ng+ZKAMRvwqfR5wbmxe0H4dEziz5Q
7RkErNox5kOOBeZYsvFzPZDbO5ajrmZMV6eaNQnTnCVqLbvzfZNqVVd6CvmZtFXuigMVeLv7MZ8y
88dtuX0R7lxv0y/BTYA3EO+AWcPTlhLXsh2LC2gpjaNMCWsX7g08XYJN5ADhj98UjiY0Y7rvQv4g
ONra4roaWVLJpYG5fsQhYzonx0pN5NpVj2a1wSF7j7nJZlO3trUTnXiLY4O9hn76gLN6GzCQdQVZ
pRm2sgAHYxg4tx8GjXTDg0ba7eGUOoiUML1rjIUPCJm3WHAWdVAkoiYvQVCYJMtRZY4aS8kbbV5g
MFf7nefwyK+c8iS56Tq8++O9MefD/465pBDmuQruGyAyH7Q5MKP7WVTBsjHLQoAovbPuV2/Iaxvm
MuJiRr1AUjOKLJrdbY2vOHDUf3z0G9IdNliAgnrWb4o6werhdO3yAMgAwgQSOcf5It9IIqPOJV/T
7ODUoPuSkRwDJcUSYq/eJLvpfuVMWoJG377lzChEEQJS+5Ksm8J79do80ezQcLwdlssuLMmeFGBW
IVjDVi2oJqTg87a8iLa4H9JgkPHToqk0n4DaNtlSaZIcjDcK17Br9O+fUxv/Nea22qR3WrTK07yS
Dbz/BYtjEL/oNArDbF67f5/BlGpmfh+XkW3eICj3+vkEy1cXLpKsQNj4nIgGvD93rV6zWnx75mWU
3kpOeswkG3FyB5ed3FbvK6BK0gt6igDZaJHn7nwSJ7+jL6sL6+qXvvghi+dP0lD5oOYxH0zSVrej
7UTZ25nsWV3OG9eOwau75yLa4o5tBr3V6znaaCf+Tn6gZnRAutuli164TfP26gpXpWSka/cNACwV
aqxGBrZEn6GHBt1gzOfZVraBPVHN2VDsx8Vg95OGOL5ZG8j8XPD9fwxUnNc2WBvRkGa5VD74+w+t
VL6fl0bP1TpurJ8zdZRUzLKTP8FfveODRrOizdpHvTbLlzEXh0WrUdZRTGIO2oPZ3k3lSxGsADCv
ZZcsW7L2GVXO4+T9sKhK9X6F3gYXC5kK5x9b9disCpRc3ZiWjGIAXHiedkt2C9MqgoQwVVJH3MmY
vfr3cDPvTGvX7SoabGtPrmv74TLg4iyahpoy+EDAuZhD1Xs3F3PkTfWW/X1+CFw7Ay5DLQ4dE5tW
sa4JpZKCF6iF5OLD5xE+4BLn1XcZYrH6KqnEpDsz5vRuQJ4NFIiLcNdO3HK07IQVDOmVNTFjIJE3
kgFDgiJ/vyYkK2poHiWKPWyrN2qk8vbgX31ILUnLDIo4rLxZHgN47GJ5y5GmC0mf0xbbxQ+Arvbt
tj+p+zk9X5m+KxtpFkDWZZEiPcoVixEBsFG6DoF3nsPeEV9k5K+B4iHtRxtphHiJQFDMi/j/sH8p
JjI4wPEiGPnFmVzhB5ZFqL3Z/dzRlaoWw+PUn/ABstakTa49AGYRZxV2hgE0920DXjwAGjFQqPBH
xGKFpNZck7Lj59ie2d/RJoCEtal2a5/wysp/F3SxLL2qraMpBvuj+09pduqqtS939cNdjGqxRPq4
sZTybVRgcQQLd+NG2gurYiPX8msOQdIxbnFWyPJ016EXdHXSsEAU2+O4mEuWDEve0t/Ymu7Kcrzy
iJB4oiF8QPFX5Fp5v8ESwCcYfc2l9Z3xU3Tnwrb5JM/yf/Nzjb6i7wS7fr+a817bcJdx5991sUZE
8A1lJnSA3A7+frydq7P9dnjJ79ao1dfOK+iMPMy4WDQkYRfZ9YBQtlk1Ovn8l1mQJHL876BYN5Kd
7BNUclfm88oqeRdtcdbnIl7duIpob5dL9M3fp263hwH7UvwpD6mT7YyTspJZv43gXbUSUdbLES4O
/Z6eFUx/YtZun99IQpM60qF01R23zUF2M26c+BxynQpnUexEpz6Y+3h9Ka0NfbEDrcmcBtC6JGKo
SYpuu2va2+lGva8dYYfju37UX63VV/CVbf9u7Iv1O6Ea3vT9HNTLzqZ5p8X5yvR+ULThbkCPXiUt
oIJDh3WZYBrDROuTEMkBI3lH2bakebAjkQblKQqSdcve3On49a4+Y65lmZexlXkbXWyTUTISq0nn
xbubs0zttb3FbsbBNPWhg/ToKi4NoX1wUn6trOMr58K7wItdA6MxDkE8wxoaN9lpTluibbWns7DN
D9Z5cOde1L95CEhuXNfmv3b4vQu72D6Qdi2vB0/PUkaCcqfsrQfMq+zmtlkv8l/J4N/FWmybLpqF
bfFBZqsqX1MTX9bN/G27PZ1aq7DpoB7+VZ9e3yvzdfthy/6zpt50HS++a4WZZFaAO7ZJ0cDfOGnx
MGupBVvLljxXJpfyA3L4EpuX07q28NrHXWwa6LCS14zMslB+GRAFzWtx04l7fBO2ny+jq7vzYpiL
Uz6rJmQPLAJZIqrfYg1EMXA+D3EtnX/3GRcJFdaVnVmUTKXOww/BqdL+W8MW70LjMFEhkvqVHO6t
R/LZ11skU1rKdUN9FeLPySPJmbbW4+DwnqDC76j3E0XH+MwjULIzFxj7r/wwa11mZ0AJK2Oft8Nn
P2RxNJWhr/U+zzZ+hGjTcdhkj4HDwO/ocGzXCgzSlWT8cqbVxWFkYksjo46nwZADT3TSOAxHHlDT
gSn/3v2IXmnk+9+kc7ylj6QUa4Od9+Mng112HwBEsGHn8P0RUzFrO1HtTE+Gi2asXd+hZLm2sla2
yVKVDQt5FdgSsxuUXyTgdQfZVu1u1ikunXG6lR6KP95Xbp69tnLlXL1J6bPADUQPQV1qEEptKgcJ
ohAoIvivvSTuzKC+C4Ly6+fL5+r3vAgz796LQ0jM5UmC/4SwNWq7I9KK6Jk5eQ0IXUUc1bgPRU5h
gKCfR732POAB9M/oFqdPZAw4cs+7ZxatF0AfUZab9vqTf9I56rFq8v8X7x/52mlPrWR+/sjwuZe3
eB1WmBBQxuBm8XaATeZHCRj4Kic7Ux+BTN/NeqizHYF8k/1GvYHrvttq9/JDvRdv1l4r0rxXlov5
4ucsL/YgMClrx/wcuQr3/vQzABWVo0Og41wJTaWcToU2Ov34c2Xyr53ICABShrWAl3xQg0YsTivq
hrgxXi+HyQns7G7aY9iIjN1OOKZOf7OWn149oS9jLtZZmQdTJZbE/LshBO4W7VbqLeWhpG3gb6dv
K4O8UnBB4eyfQS5WWED3C90NAs7FX+8o7Wfp/OAWNN6x/Dvh///Myf9nMKufSI3BtKreC4zN/+Bv
3iQGUJSfkQ/DqmluFs9H9b84lPp/cZzxpkSA2wTeNPd1/8cAyvwv2Izq3EcDeAHmiMvufwyg5P+C
d0lRG1KsAdGXzf0f6ItZHzBCb0YWiJyJM7Zq/u/9wYevNk/sKgZyPvvJ1IZSf61nj5k+wwswmTUX
Rj9Cb2e2oZn03IAlEUCT2HhqXzybs2lN0knlX20D6nEak+g+08vgRzTb3OD9RFNhtr5Js6C/0TIR
S0Vf6e5NLYkePbnOzuhXyA/Y1ADq9wZs+p5yLGmBvM3a0KoHlWCE8mvBMpNb+FyDWj4p2KqGOBLq
5h4YcLXztKQ490J67lu41R1kgq0XZ7mL0ZDvDk1bgqwdXR1hcIx1ekCaY/snDnPsG3U05uXe5JCR
wYKLoWbuEOuYnMYCOWAN1kNVDuFhGoThtpIS+aQM0y2KKBOECeuN9vaz8hXpwRQzTAejkJ6nmY/g
klPjaA1jBR67Cpwaav9m0gAdjtxijjAqKE1oBls9h4IoIqFjt70WbopOrbdhk73IQa2cKHhbzaYP
fKROJrx7YwyAXasMn/QqOsc5pQjL7KCkzdw9RFh7t8kVXLSUBvZ31ltIBmnqHp89sjK9qG9HXnOH
KC1/qEbRP8GFTMyNHBiF3UrVa1FVCMZWPR6eJtDbEW7IrisAxRRl7rtGG/6pzOhVUcLvmKC5b360
FqrAm7IGny9N8FmqNlVdcQIZPEKJ2qaTPG1zUw3PU5pFB7FHASGJle9t1t5Fg8kLRkt3VVX90Grd
iZJ23Mf+oDwmw5QeU0EbbsFGKo9h6z9NiRrtDM+cuSaVGOzGDPp3MMu0ZyySMYcRa7RYFpKKIUYj
p6TV9LrDQnK8VnvScHjfKRJ+VgUKlm0BobVI21dFrr73cngL0f/bNGTeN4y8MWi2MutUtCLdoUr6
Wfuat2Vi033VxMhNdbmjGHFk49YA82OMzkkZQX+MSvGAjJwOzHhS8ENXMfDdlE0gO5U/6HyUftyl
OJvh/OsZDtJVFcoiuenEtBttCj6AR6h7PQSFWp4DsRAPCGH29uxAvq1lo/9KxpUgEq/DmfN0aELY
XCp7rekKOwrb4lWCvrORygT4NybxdiMo9PnL8Aewz3M5Fvojbxma3k3Q3QWx8TQXRHH2bb4x54Gj
B762BUOaH4ohxywHYG3ixa5eTtk2g8Z2DGVgK/yBHLPUDoIJOjM7dAzy1h7HFOHvEH6cp6sTH10/
K7XyDbz6Tk0EkDBy3p3wedvhP3/rhZa06RVf+RNJpY7j7ZAeOrWHYQXc0xXCXPwz6VK5pztr3pVS
Ro20LVC3q4MM77CyMEsUgE30D3UdmHHaCCH+vql1x2klnMssARYftNY2LMzsRgUL4aq9BhPNTLRt
VdTFjRdW8gGEL1r3SSPee1bk/QJ/XJ6azFSRJaJHe5qmVt6VXj7BvwpVF/9wa59g87U3rCn8Pjah
V2P2qxW/xyZihwcjZDRvqgA0RN2Ap5fU1LLdJFkx7LJEiCbHikqFupIuQ3hD0CM2nFqPhUfmPEts
v1OwzEReIeCLwq0s3Tpuu9jOCrN7krK8yfZ6onW6M+ZmgLn5UEWnMFP0V6GavH0ViOmXOMmbndXr
/q9GGC3HrGpj13GQ7wY0ydNNLuidW9cDxk5NWtwlg9DCW26x6wkl8SDNqlBiAymqUMS7IJexaOsC
GCq5XL/EpQnzsvcojCuB5G1LPsajFmb9r9xLyPvjUOdMkzCz7FBk+JF3YXHA4bx7sXqhq2y8xqpn
uUjnFmATHyoV8h39b+oIkvW7LEPdAM3X9Ie4aOJNg8CTDSlbcdrA4FDOxh+9wJLcWFURPmIj1t/V
1sAQh8pupLS7z8qaBqpQ+ChTjflBTYoIXmGK2FwuDHdqXTX2kE9QrtNAu9OULLJVMUUtEY7pXSQk
+TGDamJrgmR+CSfOkn6qRShOafPFKyfjUJeTfuAYo3kKD2bflYl8FyiKv68k/hRsiJm7EMbVl0LO
NAf8aXIamqCyERIbYHsZDecu9tGZWIBbBEt8kBvfcFvVEI7YRANt99XIKx1PqSptK2dNsPXhxt9m
OEPgL6KxxyjB2G2rYv6bTxo8hNB3xb7zD9yAhjNpcnBQLE6SGC9sREqkFA57jElfLfPN8X07GRF8
AS8r9Vu+nX9rhTRDlZR7XR7Tn0JRKdsaP3toZWom/KbqXuzFtBMRhQtFbo/IxOnQzPHb89FQbsXq
xYsr7qGga6t7LK/4PFXfPkc5nsKOp0WjC2mi+dEM4/ATC7ofehgIf7A0HNyC6/rc+UOYuJDJ49sx
F1GPMWTlpjKawoFZU+/9KE/OPhx8yHW+vwlViJyepyR7o9QcU/W+iFZ8LosbLRLQaYxGNLTFJPmq
DDm06Ki0tnmeidjKSsWjYcmseiHohJ8xqjsn2Zeto1n7kWuMo3hOglTFpFvMaWp2Obh+jJw3WS5+
C4QWycLRiA9COxNnBEl4iKQuq23ZD6XfvTUgeVVhtX5rqJl2O5Ze9qf1ReuAbw30qwDqXKP7rxHm
CFsB6nyyYV8i5cY/hjURwtEGGxhG1R2c2KbnBzfKvdxL6V6IEnk6Jk2fInYvYEhs10nNEpsJ6RtJ
jNOHEqptZRtGZL50HWSHnQ8hfzeVkIM4rU5mgPFlK7c9yURAq4IqjINnYeCYCieULES6w8wMjjJ2
1q4xe3qsQiOx3ip9l6Bg5KDnULjSoFezZnaMHJ2cIUGnlByJDbJIkFjqKIYRbI3kbQhUNeoYqLtS
8XtxqxRR8DrouZg5WmtoXy2/VA49c8XjvB3q5jb1MjNlW2gVJMVG/qrCi8dxszWlZ5T10pdSbuod
SaZxQ0qRNFv0dsLbshEA4Km1eUgFtT9NQ5BtkhS2XBWEzS4S2HdK2uWnMpCDx8hMSycfAiwPNHGK
OcVSgNeKGPwF+6cAWNJU9OdVX+Nd3Q8VgNDE8pB7VhX/Ni4TQdrXYWhKN2ZvjDd+ZQjSk9yRuNjc
keUv0j0olYpQcDTpcYgsYCxkWbwxEnGAVhz7LWRP+qQJFDY0qdg0wFLJIwUYdXvkChDppeMuHIQm
TL/qsJjLjWwawr2RJvr3rAzHV2TyyjzZZHEemd972P9b5PFS7aQKbaVuOxbJVmt8/qYQ1N23Rpbg
yzKJt4FSRt+kshZfhaCs/sAXSc6xVnAVy/Bcgk3WFPJjUes+Su+VXtxXgZq85GYthEchl/LcLaQe
Ndm0SFTkCRVpqNHJUtunFOu8P7rUV1+nqOfU631ISHFknWHB+/esE917YKGl0p7MI5uvI+XVqmPk
VprIeOlI1L5rLIiv8K3iRx9BZX9TikNCXiwidyLEEeTfUTokVdrc+JA73XIau94pqyn+pg9m/oVr
uqXmLOgIlHTqEGj2YBkYZvtW39wJSIKmmD/7ENV71Y/ajWYlwwt1g/KWLApVkSwJjX0kDbm/HbQY
6Bbjg7gdd43yI8KEMoRQ06TnMRrjZ0mMSg/fArTsXLXmvtvIvHBOozzGdyhMiMrOitPpXOq8+o5G
D8hjKFtiqj5604h3Bwgj56F/L1SZYpLMZvJ+gBCp1puineZeKw6grXzo5KLpX0V2iH5it4pPplTV
X3yp5X5VYrEuOCCiqTpnhRTgQAG48XvVxk13bCVtUP4SjVjiPqsjJUOXxCwCQ7jLQi//NbbaX8gf
VrZmeZMr6Cz8trEMDNczHjUBbH/HrJsM9y7U8XHgRhFNQ/sMJQSj6aQnw4rSrd8NpriTuSbPLQpq
Ob9cVUJkY3MIuiMSFLepaJLLWjACIDWNdXks00So3NIvomPmZ+pLohXZHcbg3InpoHmnXorG28rC
u8HRE/Le2O/royWVLWqburlRonqwlaqJkLsUSnrgSdjfq8poHj24ZwiMjOZDnpneMRG76ajJZe1v
k9CstoIq1Ad10sLfnqanAbTNONonkTq5GPqOp5iad5i/+jNvvJi81KaTyvMI8wPz1vCr6tTCzXCq
ECYchsZnXR9wTBHDUxlO6p8gywpYUi0gvAwflchQDNsqy+HIM2ki7RSEbNwESV5/F4VQfRBbrb6R
0G6LN16bkgepaXaI0An8S4iicpupafrD9GILPycliW7RGzRufK9IDwk7Jd+UmWweSAwFjXU+ZLuE
V4ibaj2JfIySyJgaPS8QQTgg65jdTF0r/6qjsj9qXRBiJxznrxBJvO2U4PPdQe1zo2HSyKXzaNsN
Ul3ao5TXf0qtME5pqSf7aFR7kjgja1zyYuG7YOXBcwe5rKIgHZuvcVApm9ls9ug12Lr7itYhqpOo
fmFPqZreZohyfrfGkZzLF2TttjTb+HszeYIjKEJfoa6iRfu2lvwzAgDKoVDS+K9+wBg24xo5x2Li
37JXR5wudL34ESnSrJbXSAMcUjN+ySYl6Jwm9gO8JEsJJ6xGHh6MQDNwVCjTGt0XNUAKjyWFMHeZ
jKJbqFRIAyMNT32LR23fBe1GbATT8Wqj2DVWV7mCkveu3sesa/QPaVxpenQovHTY6vgn7MtaFu+U
WpCfihy2rheH+AJbGjJig+8h6xfF4nmKIITSDGtfuzHQD6MpBXdjKHlOpAndX7yaYNdPirzNRhCb
hmdY33mbeff+iP9E2auz4lAK/XsSpMaGjylItuqxifLGetV7o3tq+ixxZH4enFK1sMsgLR95bMi3
Wa9TffDSGvZ4H+uoYvR0czZDapBd5qn1gCpqeWvE/vhY8gjddcPQvYLUAZGg1XJrl3mt3yciuIxN
iubsMaMKkP+UlAClK7Uirb9Vc6M4BDhHV8d6iHPvTpbaANBNhDiCdWqHwhTvJN+UIzeNcRPSNomW
ljQyZD2IZLfA+ldHMwCrZTvUIWFupyLw1S188T7Z1XI8jK7aCm25k2cD3s0YtUGIsghgTHknxF4g
HzDfyttDMCFOta078Db3iE31f/WK19R3MtCn3DFFbxJiRh2oJjmiou+RQK/SG1XxIu889gXqABfF
uvu/C82XEq7LMjDEJtHgrqPWZsBOWBJHTN4J0ijI6ibqOnKwEshA3cj/oVLr30GAsGAagM/hUt9w
ZNbGKlcIUgIlafdSvVLNvjYKsP44SGJJgBTgsg+XdXIlxAYdYlKamTbFKZSU1uHzufrQsGAcdA2o
WKL4CVRmiSBB5iMzO9Si3nxI9BIu9ya3w2f1EJ/Erb6l4ASdfZ3AtOwCzWHBG2k6sDc8O5YcUE9o
O6sJcf8aj4ZCn01xSrvcCQ+qY96R/KgndDzPa9SRtaCLju1UiJlY+gQNm5MYHDX9G2+blU7eB8DK
cmSLlq2XiOrkB/PIdjOeQnXLc8n/5Ha6m3HC6NO9mHeDS6kItUPvQfilV/bKN122g5Y/YbF0ptKk
whfzE9Qv2s/6pbwVNumR7JuDxHuSdvpPpJz0V5VkzLGePo+9bCvOoWVdBd8FEP4jIU6ZGkEQrInQ
pblV29ZNy87GxW0jTiv749rHlFk71NPhhX5A1E5j3umZjyJ4Mm77qLVba48t+crXXAuymElDN5vY
1AlSkc8hNReWP+UsGniumeUKQnj+U5dNs3nmVNyl5ro9lKo3tMxFw9KvFfLhFh84pULixiyabRL3
TlLpD7kQ8wDq6q9SFT98/rk+EBjfvhdYRsy8OY7h/b/vFkRW14cFXj1vnlIZVhl/dfeV6IxYy7s8
xQCk+vpBSXYkUyun9LJBu4y82IyNKXtRHxA5N5ElkbxnyqRUZxBXLM07a7S0zRCFd50crBD9rn1S
BQ4XK0fVFUSqFyNGVsrs8XnZSNUhBcie5C7yAivTuhLEWDRhuj7SLB+Vy81MP2kOydZzvJN1q7np
qXcUgBMUSVYxBFdujNn+CPQ3cC5EgpT3I6tzy2opOM3fctrO3LTe308/LNfiPN3MZP5ip5or7cir
A72IOf+mi1Ubw35t62IeaHKS8SQApWt3SbtyS10dGawaEbcIU5Pl5VqhnBgUIpdt2fa3kVEc6Zqs
fLFry3F2z+VKYgYR9X0/kNbwEzEYGUiDYDH6TaTfFY9D7ODDnfBMbhlhwfEAKA2b9CnYr+OW3jb4
8gC4/AWLiwPNSTVvJ37BDB2wfrTTTvGe0uRnbrp1QJe3hE7ETjGOFcId6x6u1+f4nwlYHHVZY+Vd
NPtxYkPDcV3khwhVCGdlmq+uF5VsRprhCjAo30+zHJsUbxLSjZlGPAPsheIoTE666xCj1v4k++Zs
CQ9rSOBrt5JyEXWxSvUw85CBIqqObJZqHUf1FCXfvWYtzvU5/Gd08+gvdgOiVJEsz6MTK5+aDNJd
cb5ybH4AKs3n5uVYFgu1mCSBhJ0Y5jNmTlZrUz9idcD9/UMhotrrvT1+Q9DR0bctwuMzs38lv1gb
5WKhIh1qtJHFSmnlL1Kq27wJVyJ84Ea+DRIxYMmgyY5v1QyCuJjIPEVxlKR43o3wME7nGoJ74Ix3
s9th9XvtKpp/8IedN7NyEAhR6N4vroQ2Vv2hUImmqSMqYUpnifSs1BF7kLBGXWsc3FHQKfB8vhmu
7oV/wi6JzKMal0E+Z/j9RMGGjxlVv4MyW9lyV9f+RZTFVPqjEuTTnGn7cYyPLo4phY7KHyI81p/P
x3P9q6ECMD++0GJfsiBFvzXJDa3ZPrd+EV3F4d47KA8zWFA6R25xXvtwH9A3b+sEt14uBRzaADG/
Xyd9kVB/m4g4Q4gpe0d33b7jtrN2iavzhHhexcBfnc6LiIvFT8dO8or+bYwz/y9xmh9WdoAHwukM
LRlPpoStmVKLXVktV1M15SLy4oAO5AleRTGPNaHDstGhZIfYm43Czvcw+0Z9F7UemFHKt/D18w97
dcNfRF7sj7SO/jXLJWooUYUo2H+KpV18xzdE2cV+r9HQmngRwk8bxO0YnrJC338+hmvp9cXsvYGz
LyJ49JOLYCSC0D2is0ML0AhQU7Q2qYatfFy5QzLuPg/5gZ2xHJX8fnXSxKH/X82jclEg+5vCjjbz
TzR80TpK1g7NqynMP5/pbbNcDFFrezE3GsI1P/s/wS/zdwCW3noOPCSWoBuSyzdn5VlGF8j4Jn37
fKwrS+TtaLiIXXqx7inztijUxpFAelDD/zzCB1WM5WwuLldvGvQxrAkhHiVsU186iAIn7EOQDMQ1
aK/sDBB+wZfYaQ/enQitfPzxrB1livNHxUZLdj1lunYWqIB7SExnw/blhHdiw6GUUmiaCr/+iTy8
ucXqMKSeLhbAEeJq7ca4GhDK4FzUMsFPLKYg9Juoqah5IQP/xy9oGU+mPZF1j1axcmtcu5ugt/07
0uJgVdOACj3dNlysbkyBXFg5x2iXff5Jr26QyyiLw7SrtamfFUaQCRHRx9vQoNxZtv8kudkXYbXo
tDamxQGqqbnQgNkiC6x/lNPRS/JNZ67YkMy/eJlKXI5ocVSGCG8LWUIMgbIPXTJkfLe9J9MuQYnc
MNa2/LVthynp/IyVobkt86RULkKtiigamEImnU1ZsNxkUkVXk3RQK41ixneaMIno0wfZwTRzXO37
OjfQxB2EQ9tG9T4ELeZmhtmtPLOvFhaxTcXNAas9vFkWM2HFPg2PuT7T2+ZuQqQsk+Fu2w227LPP
qIZ20Q/jXlpBl1/dIf9EXeZUJnYOSTRHpThrN2F2ULzXyYycwVsr9K1FWuRVQtM0XTpSv5BnYwF/
i43CsbLa/ybtzJakRpat/UQy0zzcKqfKrIEqoIDmRgY0rXme9fT/F9XnP2QqdVIb9kVj1oYZnhHy
8PBwX77WLk7X5oQXfUpHkwylJEsHtH55jRjT4KlMDoHlKNuPnWRBUtzae0Wr7b1Zo0rgJfr+9sFc
XNuZRfH3Z9E8sp22MkVVSO9S12iND4MdHUO9OoxD+f62qStmBxHWeXQLcXgyb6RhLm1BqasBTqS6
Vu+0fU4MIKcx/4bQHE1sQ4jUboSiZ/fUv4PiZj/93d7V3/MPa5nk4op//Yo5ZD2BhZy6AqE8diBS
rbJtamY5fatwF1c0pG6vefGpf7ZmbeY7IeoNErIReOlLdgzv2hfxuhFT0sH7cR8eGTenVuNt6pUS
42K6fG53lpAUfZMHuSHsnrxDeidm7SAsf4Ja+I3NYY2oZDHgosNmmcCkUZubLVMZrAyIAg+crC+k
XdV6EKRGIP/ryIx2t7d0MRDa3IjMM2ri4XjpRXZKL5M2JNVgz0fSIGydB9/p4La7bWbxiWOg5wkV
kwo70TyqxYPQlYaoyQ0LIMmTtXOqDjL07iXQrCMcokiJWPJzpxfvYiBdaasdur7f5U72xU/yVV4o
sarZbSNEAgUM0qLoPu+igMuUWhnyBbegaCVo4PyT8jTuNfSN/2cW4P+eXlz4mBe2ZjGhqydgDCO2
xKDDNO3bl+GeNvYuew9JNLSBgiTp3dqY0sJnvTA6SxAANWrGNGE0bL5G+Y8wWJuwWzj39L8YFaFh
gWbXnPCpSjSntVsMKM6hiotdUoYbywy2wMhXDv1CFEf7GyNCdda4ouyTDNqdYdOiRVi/OIF61zUJ
8C2Zlmz0OYXUfMVRFxZ2bm5+EepGpbdOjjn1UD2U34qP1Tt6UPaxY/ZTTjf134JELzn8QW3owuzs
HCamn9VOi1l5GE+mrn8FuB6uZT1ra5uFMac1AjiGMSIqpeNj+2qTY0QQPYqbotmY3+MPNSLJlpt+
v72rC9+QqAwtDTQaVIvmCX+ldMYQ1x0vLCXeAMpCCaTZOpJ50GT/4AHlu21u4chhTkOJlPcFcyWz
zVTGrqlkA3OBc8zUV3h/p/DTf2ditpWjDCYjFLlF1Iawhw9puqtHwKNDEaQrIfqKtoqbnuXAJ8f0
DBQh88mUIGuLycpZjnrw38McLphwtuELmkveJqgOCsTie+QloIl+GEo3/NDe5StJ6UI4QftU1i0N
zTJRXby8JUx/6FHyEN+vMKydHqJgFCpxu3LNLn42wEBvSbkG0+qlFWNA+rgKyEEtGQRfmsc/e9WG
oFfXD7c/3sI5gGQF5xBzRfJVYgjBsKeWMucAFSI3K2UqX22BUo5ubUdjfHfb2BVVwNvnO7Mmfs15
UjglI4NFWAPfuUs+QsP/uZvu8xdBkodUYEiblzKfB9n7Xr4PVpa6uKeWhSovSAXrSrW7hc2tUtNa
d73IUPd1IpWvjdll2yyTVimoFm5V3PONw0azDKRkLxcaaLkSgUejvh0Y6kktRv1esRvvrsnraYtu
WXSXd563t+K0eizoVwGS6bqtHDjTSs1qadGairQeMwsKZISzH8IwTwovt8z1HqFnIt+16iehSnL7
uy6diXMjs1dx5lmT2nNmXKn6C0wSQ9Ar4XrJS88NzBL83vL5ogbbCRT2OVDrAkBidxcAU3QNu1zx
UvGPzTIivh0HArQ+4WYuLAld6jjSI8VYUTQ7yct2jgUjZxi+iwPnW1nJDAP76ncPrNXKPr41Ia9M
Kyp5Llz5jP7PojVzBKFTQ2XiJv70j1oy3gZuchsr7XM2+dSqWpPKQ1/9ZcB7sXOy4J7XxQuS5t6h
0ZW/dKjyNyZgQ7Sf85AHpfcUBnl7AoBZoBHR+9s8RIY8rdvHsIAALjA0hmlCWOi8slopYrw51vVS
YH4jm6YINOf9pIho29LEa6giq0QAYHwEvrJpoPdDv7Z8gJh2I20FO4C5xkS/UKY10Zr8/5bnhWC1
lonQw/9YBiuubPOXkJnpN1IbCHXuzX0AVaVgHOCWun0Srgg6RIQ7Nz77gmqtDh3MVjwCaU56J0he
7roTbcmNeme+v21LHN2rHQbtQQoERM2YZxKGHcnQinPqmrCAJ0NyIbnZGgWQ3eapNps/SCRUldKw
jCQ2otizhXlkMpI5DRQqE+NYtMN9kfRfZUT2bi9qKV7h/1CmCyHeK0bTgskHJW24+Bw1kvYAlSGJ
UKv6XeV4+oqjLJ5z8QbjP0G1pF3GaNwkN6KMoCKfyqf4VN31e2D2j6vtnsUlndkR0fPs0istuxhC
AIuudD/s4d7dRnvvY/xTB8kVP+f7cBu8asfbu7j0SqfW82tt4jed24xyK0SBSFRE5E3Rbdpqk371
eg5BQ4tJDh6ik5mu+P6iP57ZnF3uTqo5KAtgc/KGh9DQf5oqwG4Q/ZGDyKHa/EGKBFMBosNMPUMf
PXNIyVD9IkgUHpNecvQd7VmTxlPtGMrKspaPNHQMcD2AFUPh4nIvJ80OqlAtCcoQtHtMlVJfbrfK
hluoel3DFy5dpapoIqsqR5qG8aWxIONkeCPGwL+C1Cjqv4Gdl2vusXSfnluZuYfhq6kzRhXAqZ3g
7++Oysf4VP7UnoxHzzqkR8HL0kiQf//JNztb3cxF4rRwfElhdeWgIks3niaZ95ZZ7G+7/9omzpKe
cewMNTIxY0nfdJ9qYJesWFg607z3BWMakDd6KZefqU2GgfebqEw7CW25Vn9hgOhY1LT+by9lqb8B
muh/E7i3F9HZSU5sbejI3MH0wdUw7mpg6ZBDMIwOjAFxrzX4yf9hj4YU7MDQwc37Q2nXDAyz8prr
9vGTvhvuit0I1x2UhP8BHefig0BTf1mbOURd1k0ygZDHWjR+FtT0CCMKrmWhztF/KexNLT+3PsPn
T/8qIfxBsYHt/fUDZq5Cuze0apMfkLVej4ZU+MGx8s8r33DJH8+NzPJjTc4VeHkwUm2V/fQQ+67x
oN3lB8HpJx30cBfsVmnIVTxwnh2c25x56KiE1iCl2IyOen4vGsfOhv/JduHf48Pv00uKvAfeCsh+
eU6q9GsuDwTXuRUVGc9iLyhNSCHoxHWespKZL+4jiEvAdVCUoNBxaUTqu8jwOozkioTC1LRHh3Ll
U4l/4mrbaI3SCaNraM3Jb7k3PUDnmEAI0n8vmLLCV2qTrv1F3kOAs86ytvidzgyKvz8733UaKBnD
0ACH0C9FoSJ9bKiJpg/5MX9e/0xvt+J8fbR9IbRk/hBRjNn9opmxlfs5xWf1q/dovwiCm/TF/st7
aO7zV3PbbqEU/kew/Mj34TupcNfKJ4vxxYEpjSRPRwh7Xm+2VWDQMOhSw9x7KPNuBEaYiVekHDfN
T+e4evaW9vfc3izCaGlIZcPCXoWeC0LL2+HOe+gQAEh20vPa7S3+sdnuCmp1Wggmr7QrZle/Yn4Q
5VUctE7fhXr6kA7tfTj6fwdjvfIkXmojWKoN1BtKAoDyziz/SRMPZUBE7iimC3I11FSGnx3RWkLb
JK2hkiwe1y6HhVsPwlqabXTasKjPgmUj1V6phLwBDMQ8/ear1+p7xkhXShYLp/zCyixapsxspVGM
lRGmZrdDm/fQZ5a/htZdeCZemJlFrMLonEr9F7beba09hCfOZxR3ORolZKCC+V4O3PZj9TJap3Vd
jJVFzguZdh20dpqxyL7zflLw97cZqNY/2kkGi6DzepsBuowtnmVOEDRgBDKIXV8yOFetnedll/hl
Yha+Aq+HN0xA8Iu2cm3PPmohQFJT2a3E5TU7s9CPWF4OoQPeLlQnzHYb+xvPP8Wolwji38ncdGDV
Qcg/rdEaLx1p8jtSf6r218NNo5eHWmaywKF8sbrKneQfNZxnbbdynpcWSNGHTI/CMlzbs7OlW02Z
mVNgUMmGcx3YraG+MKS2v72Pi1Yc0EaClv96ZqoJu0RTO1ZTtjWMDK9jU7i9kq1YWXp+coP+MiM2
9exSk2M/1BpRvpZPAqAdUehlUojuSn5M7sxyV7z+QfP9wuJs+7rB772eShhqi9V7MygY14UKPVPd
wbBXspAljzhf3Cw+lQ78cD40EK4UoSQzOOP0bJd++ORLNgJPzhq6YQkFc7G0WaDSGBOUkF5madxg
2V/qq4A0SJv8wT8KDmot3o13f9A0FZ1wsPpCpeiqbQQKLzWrumGNabK1ldq1u9+/TOifIINkOEB8
riEpeV3mDkPilCiq19IYXYVpFqv/ctvfr8MsRsSYAMkceeMcPjAkE/OuUmEwxl5+bBP7jhx15SIR
nnV551+amEVAJoBHsy8rw61CaRdIL37V7nLrSDVi23qZe3s91+cXY4K5D4JCZNvmqhqweURwn4QM
NsnT1ooUITq6QfH+963APQfmAuSFDavc5fGVvMbxRq02oBj42xoffMbc4Xi7bWMhE9UU8j9dx72Y
85uPGjWJD6n0SK4kCGIVMbsJAwBzoy/lV4YRjs6upZOXAmKhkWc2RKmN9wSnze1fsZBFCa9wKO4w
N4MK3+zrjWXPrSKJIirwhwoSBzC24Ql1Zedtcq3T9uH+9w/Xpc3ZXUZk6qwuVQAMwH73NBWe+T7y
4Zq5vbQFv1RBJVgCRc8g8zzRrgcAC7VHL0G1JkogunEcU+kusS3US4enOPbWkKULvkkXhvk/3k4L
s2NOncZGW5M/oXt/RN/gi9C5HtYms6+HV0zGfUUhmgFHqi/zHgnDhmLKi90LjsVxNN9E7KQnhKi0
fXnydzZvmJGJ+U3/LnF2kEOs9Reuwv/M/sxjqkRv/Vx01KYp2ouLGr6WTSOKB7D83P6Eq2udeUrp
SLSGa2wZLfLgZXOY1H/GiCdb9JJAl+OHL1kY7BQI1zqYVKBB2DXAN33dpA1U7aaIwes4Rao520d2
snINXt9LYiPeejs0qA37rbZzdsnrKYIgteiT1TsqReB7H9RNwDSD/9N+MA7jFswbCLSV0LS4+2dG
Z6EpDW0jzkaMxskHv2g35qRsneTHhL7b7b0X/9BFWBerQ10CPA8VZmveHbA9yQlbHTcTAJH6gGId
3QH1bu0WvDqlb2Yo4NEUgnJ2XjfpWwNxCYsoCL/SRo4+pNO3wfwaqfF+8rX97SVdHVBsWWiLMZqo
KHRXZt7UV7Dv1MDsXKt1toGMNh21xDZcG9BbMzMrMYyqCTtoJ8zIDEKFCE09Z/LX/24p4jec+96g
ZAlK6mTlsIKGubqJ7HpjTMn2tpnrRJYto1DCdiEJidvN0sooU7u6pSXmTj/ab/VLvvG2jWu8KEwZ
Vgd/u9a3uUpXBDYBChjwTygmXrWeh6A1kxbkoAswuP+ajIn6yQrWOI4XjaBsy5AVYZRy3eXeqXKp
2rqPZ7dF1p94Hvr3ctnGK9fPghfQPdchJbUcNKvmD9wqCYokbtm5Prozxk++9smMViLQ1Qse5gzO
KExuloKF+Q1nV00aKrlIjAu4E03pxMiElkzbgjuIcc1TH8WH2/5wHX3EueHaoaNNDU2bbV2qB2Uh
hzV1VIVCaovuvNHRnte2Q7TSnLz+SOC0hSoLRVWdaYAZAEjp7JIHKWtD4v45aIMvkPmsLGbJBFhw
yH552aLRNgsHkWyEeVhQeQwt5L49pFcsayXiiP24DKI42ZkJ8RPOjqmS97WcmJgYQujM22+6xEwr
FBIlVFRqvrv9ca6n2ygyn1ubBQWnL0eIEbDWnyrkhz4KeVvY7z5Gn+OH8sFz48I1P/t777c9/dKs
cJqzRQ6Q8eajMBuTbNk+or6juonttULE9ecisbIB8XAngV6aS3C1ZeS0A4ribh9nwy6sq+BU2dYa
CHrhVjd4L9kytVm0XK5IadpOM+KkYwAxR64cie1dDzNoKfEKDBVe8cm+zzPkaauAvCff61L0zu7/
7mlp2A7EYpDu3v6oC6sWIZhyv8mRA6d8ubnZBE+SZYY0iOQHRiO2ip2suY04SpdOyorPTMzcxu+r
rCiZgHF1CcAM33CUxrta9SkpWZ9gRjugsgYZWPNot5/+u8XNPKeoAE7CSMknLXxX6pGHV9fmo65j
JIsjEKM2jKgoL8fL/esKW7MGxIbdyJb2sMtuNM95hMqO1+rIHCMQVG1tylTs19V+cnuJu0Woms9C
VzTkLXLTrCqUH8cajjzvXVB9u71zi8tyOM0iCNuI0l0ua8hixXIYugZr0Gq71C9+WAAJzSZ3Jf8x
8iCdctpuJZhdZ4SGzRtRwA1EvmbMgn/FUyTshpKaSFu6PjRk/VC88wtBtWs/Utk7hlAiy4OyYvZK
CoF2CHYNRBkIbhT7Z16SSdYQQozOJ9SMpwkAVzf60Ma+L5oPDXjskmdOlqnbXqlWLgjxD88+JGMI
BqsFZUHpc3b2QNZ5tVMhRlDAtXwonTxzqXEZ20rrml1gKd1Kyn2N7hUrPTM4O4nT4NsNIUe8KLRx
nzgHpT0I+gxnFz/ERygJE3sz/GN+Sd6nf2u76g1AdtuvFnz34hfM9nqa6rqsAn4BUKdNr35ozQ9m
vzbTct0Dm61z5klQYU91x8gVpY83hU3XPzk70dJXEUBb60ld41eENZNUT5wV9MZnjaImqv2wM3Ii
evsqWT8SPT5Rs9wMGiLr0ABnCnIa3d9y/+RNzcoXvfYgykdUkRBJoSWmzfMlBaZ4I3E0ww0TOdt5
vDmO5mAO71M49veRnwYrtTjtOi6IATDQ9VS3wWjL852VBYddp0O1gnZH7VJUMjeKeZKRI9O3+Sn4
kMGg53KzDXfSTj/6j0zYAIz1nsOvoKv3Iz1etKTrzZi8qLD7wWVWb6acChCFBH8faR9Ga2WLFj6P
SRwTwwBv6Lp5Op6Gmhx63QSZyTA20Ps6TrbJokb+0SiSjFNEquuQVMDmHciPqvatj1Tnty/Zy58g
dvUsg9Fj6PrSnp9gNNZWT334L1eAP9eSEiYmaFIyxAmtLbx6lyaywTajDDExjrayVz5mhau/6id9
k+3tI9Ocmxbxvy5xmfrmXAenkUm23xZLVcRvENmNTDYB6dcsvFRTo5fNgHN4udkc8oqkpmxH5vgl
X6VgEtrHWOY7S5lHvVtVgrvbsWXhMAgqPqjNyeyJ5TPzRtXUqAEAs9eYDjoG/tDuWxM8meIr7bYt
pGHlqy48Xhnp5Ypkuy0O/vwNIbdKUwXQC1PCqL91zlFDRojxuX1WvoFp/qCpyQZTAgR4yIkXnICX
H7nmPSY4kU3efCY89hmjSZq1Rjd4nRHyblV4IKM4CObkzdPOnJVQE4XWRHoha9VR1rR3WTuuhJGF
ncMGM1ai/G2CMZyFTJCuzWQXIjE7NQ/qDgEgyDm8O5QMt9HO2yjH255xnVkIcyTdDDmKqZJZktYU
Q9VKChetVXCp6rky0WaEoWmQ9L2eqSc5jo9F3DxE4xCvhB8REC/veEzjIczPUuhS5jUhmAeaUM0y
khqPye46VrK7CT2ID0bb9odhqPLDWAZrMMDF9SJrxywPW3zlmJHeWikEx6LMUe6hR93hwe9Dk2xU
ioEddmr8bCfhzzxMP9/e6Otyv8lyzyzPPqw+KAMcBOy0/ggl+qY/hC//gtLtL2J+Ndus4csWHqWX
FtXLM+FZUUWHDYveq9O6Qno92GrQrKCEQ7QTY7MRYMv8e/h9ZanXV6EwzPVLwYKAN797Lb9WKyrx
+LCfHowI/mvA4tHnzNYS+FcV0tU2UBn56b9PhtfDYV2e+pFqscRsrKuZw6PjSaD+gnTYVEP7Jajs
Z8qS1crFsPDeFNm0QQuIP5hpnH0RqBGZd9TwhUzaK/0hORp7avmvnXrXtzu6aiMMouPdiGDOmkzh
UiA5tzz7MkYoI/nTYdke2o0WoIOSfbn9DRYS2svFzW69sYu7upQxATt0evAOQrXd2gSNW6Fhyayc
23D1Fa6/kd0QndLfZuDA289XOEvgFbMovFHH97q2Lkie09LtlFLa16GzEkYWUlpMOejxkWUyjP/W
yTiLym3sDJJcCjd/VPb4+B7tAWCjEONv/4NDtRS1zqzNn39tpoS+nWOt+WKhjxdslPtiP3zkmQ7F
nVW5KsLuFOud57UR5iWfIXlgPscS1LP27H0AM0cdJjbvTh/gMvAst55WBmeWYuO5hVkG60EAX9Qp
b4MItLnoO7T74C7dW8fbrrlmZpbywdLcImP0ZkaAHP9tb6zjDd+y1/n9cr4c8TvO/GJI4qFtSuyU
u2mv7pJ9KIG/a8i8IlcwIeawGBnPXQ9uY9+sjY0t9M/okv/6XPMMKDcDPfBbrNendifaOFG9gUDE
etLpEur7JHWjUwDH7rBt9uVn6+PtPV5b/ByipzRa4b19S+VDG2xE7PeOCPwM74vPDVKOItUtHqWj
DOHWyuddeFVcrnwW3KokqrvJZ+X6Qf+nP9hH5ZAfEX+/Xxclvn4zX5qaBbkkDJwaxSmOfvlJif9J
koOcrd0S4ufecKN5GXCqfFpKITaabS1osASlpvXY4UAdPJZrDfprWDqB89xvZqm6mWuxEdRvuxfe
ob75PUMXPT4YB/+Y5hvBjOic0j2YzjHfmq+3veb6mSBsU65T3qAXb0/csxPTRqrfFB2556BW1q6p
23yPHsNfuYF6WG1a8fa2ucULmEEGWoO80JlvmSXtDiT3iSdjL/xUIUhQbvpyg0zwTtp1G0lI4UC9
BynWbnWTF2PpmeHZzZ9ljtpkCoaFtpGxN76I5rHA/cPbmymH6L2yG+/XiHAWnZWmCqK/FEX0Oduf
1GphaWV8WSQlXHoiu1Z6HZEuvL2pS1YcPiENCYiLrjAKAxd/W/tUXe1eObS5tNVRPYyctdL1gqvQ
DYDdUudNCXhF7PCZq9RMgGbSwG1kDQh5hUbPo0uR+oe4k7zHKkzVldn3RXugwihXwLt69U4Zh9FI
8o5ljab+XJby1i+HA6ohbhn4K4/XJVNIV6AKw5OIPvzMOeyJuVtNI//ryuoUoQWjx0etDGAT+nn7
Uy2kyVT8qK2SITMGaMz2EPJM+lNKZLh6zcCVn0l3VMcD146MA/HmEdGpmolZI11Z39K7wKFMRWHe
oVIFovry20ltOmaj06Kx+QDs/yjvYtTNs3vDYrqn39tfIp4jLVKw328vd8EzKcIo9LRZMG4z21dP
d+ymtTDboQDhOIi+1R+D6Pm2kYWTTR2A4U0WyCGYv2flcpSCCtifW6nyp1bqEf5RiS1/YoRxOM0g
VpJ1Xm5gkRROoSEUB3m7tkWTAvDY6kcSH2F27bCQXzZmH6mEjIf5JGzohwFdQIS/9I0g4i639QPq
VWO9XSc1X/B8h8lXAgfl2msyq8S3IwqxhuYO47MdRa5vMM/dmK6v/naLmc75L0NzviqeyQUXEV8J
LpT3it88l122kswueRscFiBOaDKLWYXZN8pHzSpwRHfSQ/mdzWjZYbT0hOpCFu5uu8PSCwT0tAZS
Ay4j3pGzxLkYhkRuQcG75svEkC03FwXd+kGMjf0BbaNAHUCnwtQ1b1a26nJhUVTXldWYmpur6RdI
v1xu832eyJuhmFb8fKkYRc1UdxgosQXKYbawdrTltO2wBUPNi3eo3WTrPNX7jkFeBF02a+3sxY3U
YJ3k5Wjy5xz92UltE8Vtr7lWWDgPHbRmJ1/KERFkzLH9bvoafRlqOnea7MkvvT0G74N6MiEjVVG5
LYW20cqXXTqFDFpSxgApjB/NNrtDYkwCTC5OYXg3gPXZ2nBVD7v+OH7Qvyeb3++0A1mhZMokP2Ve
cD+XH9eBja82QjY8cRCxk5Sx3kNJZP5BJNaouJkqJUuShNnLqAhHL0XpU3MNfbK/lGZln7gRqNf4
fZmvbOHSOSTWk1gyeUVgme2gJTlll3jEFM2fXuSuPo1qQgXeiP+6/amW7YgCAPkIeKlZTDZHpxlb
+C3csUEkMFWKatu0TfwwmtVKaWXJEuKuFBzgCuAmm63ILiG9ULMaAospAzr+IwQHHctr1dE1KyJW
nyVYA6d7QkyMo4DWchhxa8rpzpLW+FMWzTDFRa0OXAegyksziG3nQVg0RGI9Qw46csfx2UQ94Pc/
DiCA/7Uyy3QmzWp6zWHLmPp9YKrlh5boTwlydX9gxoSuUxT0VBKry8XYeWJZJQfHZQZxA53eHTWT
Y++v8bsvXZMU5xEcAv7FgM6sgGEjRVfDZ83x0bznJvc2kt19QwL2IS7aw+0VLZpyqFMDOIDfbS5w
0po0g00HU2hvfS41RB9j0282itc/9PWwu21s6T1GBxNkKbf/Qs+UEvyAXBP3GCpjVcxccq3uMq0r
wBsg/eZOkV8gO6QPjxql2Qe4g4Nt1JbfpszXXws0KBwI/WuvcenQ+Ft5ULWVO31pN2isGgIgJFqs
s5MnoeigDXSd3Cq2/mbw4qvWjj/6MP9nABh0ey+WzgW4S0OgPHhuzK/0wZcQ4zbY+Lbvv4aT91qW
redOjrIGtBY+Oc/zbIIWOlzkDlddkKySi6AcB9akKLTintT8fVc91FkOLHcl7C+aoipvE700iKhm
YT+KlHBKRx/wfyg9S03/F42eH6bsP5l8yX2QN8ZK/rBkEM0TVQR/pm7n3yu0oBBqFUmjsJ9uk5wX
VaDwLoWKRLs3Vzv+Sx0WXr60eAUuB97OWSyToipuCsCTZCvjP6npWrlbb6K9vUX1OjlVtNfD7Z+E
HDJlRYxRI3emz66dNNfyUUpZYpDZEK6O9JOMfdo3K0fz2h15+YqsTzwI4EAVO312G6jJqMQpkrcI
0VVPDaTHZH0ed4JUrYXq6weUTedSJbLJoldtz4KbFhpmKxlkPLbUfA9T2OW7fg2bsWwDdC7gfQEx
neXmTmc7UZRyVxv9aO5SKKC2EgjqlWhx7X2shA4qyDNiGqiM2Z7lWjWa4gUl61nnI1PhBI/wg/Xf
BqWtngitzr62x3jF6tKXEhyLFGAo9GD40qrSI9bn1QSO1PEnHlLaT6ReEciAdWUlRC2tj4tOwLah
ebuiuco8chBNFyHKDzZReAiNp7ArN8mUosC68qxetCUqL6Lcw4SLWPWZ/5WD1/aKgq288V9bpzpV
hhJskeE9pD1yQ6FT9SurW4BtUGCC1gFmQBUM5pxkhyQ5R8e006i7Kvtg43weE6SO3XFnv6AwvUXi
emdt4gPSB7s83IZ8ZvSGD+YfHDwxJAgforh05kMSulNLlY7ilqsXzp1d5wx1+tt06leqzIteI2KI
KG+JIffL/aVU35dyKW4Bv1M2ozxUD2Y1MWFUZMPH2zebiPKXFw77Cvsn+evbO2vmoFVYa6EajZqg
VoX0wTuGR+aYD2tdnkWPOTMzC4xlWWe+HXNXp4Es79TIZpRutBLwGQNFO139gO7pWlxZtCmAIA7P
VR3vudzFrEpDuE/JX0I4w+7AiEYbL/RLN67Mjqkdu3YHJX9/ezuXYhmpCOU7UmgANrPtjBN4n4j9
OEg5NnuCcr4ZVDSrb1tZeInz1c7MzLbT7/3ElmHkecPtdcfxVTBum3Ryonv1TrDZ3bZ3XZoU1V0d
yTIYKgxKMZc7GenVBD8NERqI8KbpTDdy7G2oq7Q3GfxU3xva59sGlxd4ZnEWYXzFl5WixqJ8qtLN
v8CX4dQziGnusxdYalZWuFBrYImCnoPqEHCQeTbUVugxJwEOKt03W/+uPZhH+VgzwAc7x2pbZ/F8
/zI2JwaUrDG1tULEz775q0pN2BUb7SlWupWouVDbZTXiqUBSQidp/p5jHGVqvILntuC5BuOG4DZZ
l5seaPfbG9TrN8Guvjf61drNdW4uDEOGBqOJgLmJvz+7IbyhStMgJW8IG+8xleqXahifxIvGrRvv
w4qzLBgTDGUskRrYNVVfmY+dFJvEMAHpS1E63w9gNjgNgi0Kov0PwU521+b8F77huVFjlrVMsdRR
0yRGh0Pqpl3HJM47W1856AvR+cLILJxIBf2ysGdlVYp4rX0K5AF95+Ro+tX3SSsPNGSeoHlcsboA
9Kae+GtD5xXtSCq9aLRZW3Isn1pa/z+mDYnmOufQ2ibOQnTvDFlq6xgCt/7DQ/p7K/8EgiyY2CfC
Npik/4Tsa9FfeMg59PxA51+V8WKqQJ7CLe51FVxHUv7BQCp7o/VqgZRu8uNP3BMOV4YDeEZfje4F
qtPrVKHwlH+yBxTgtgZUTlq16eSNasEbAvZgnxzo7uhr98Ti9tLCpVEmktB5vcD2yibSO4LamA4+
zJxNdKyqKTyieb3WJlu4+Dh7jEMDrqasN99TJ+76KfS4kcKwf0qM5FOl5SsbuXQYOOQ6tCQU8VG3
u4wpau0M5BGpqL7+GoRdR4q8vTdmKRFPql92ZrddE3oTfAnYETSL4a5rXPmnDS7RuKu7rVq60T7c
CPLKtnlsEuS24DsCy+GaK6nEkpcKTj+Vaimg9XlZlvYCFJZKrLmRjw58G20jZdzSOtzh0JsVF136
eme25sFsDHpTj2tsCd2SSH2KHeTu7C3N6f0Ubsr+kGu7dfqBBXQD+cSvJRqz8Baj+ECXGLPdXttL
UCylrxm93F11P2xS8lA93VfyxpPd9nMqfsAqJlIYmH/q8x8wy6NUpdDGtOIHUIzYdkcR6pjk2fTH
dbda2mLYMihFEFjJRmflljxoNFpbBQmGbzxObbX1fX+78hmXlkM3CIYROv2gFUVGfH7rJlNs+zEV
z3+XUx+6O4RegbSrd2tkskuhhZlX8SKjY0B/ZmYqCLzaKEVQ88zHOpyeck2+BzW8cgiWMhh6EoKk
TQaYfFU0cgY1DrRUvLg49PD5x6BRdsX3gnfecKjsrXnX32Vf5GizVspZyghpiYugBjsdNTmxA2eb
OTpZGmaiSp0kPDtz3hLgfeDYlLQh/hw1dfOVS8N0Fau0tjVzs+5QRT/jxvc+qNB+rgAeFoqx9sWv
mSVURi7btQKOy80eBMwwPInh1WinHoHVbskNdqXs1vlW+7jiUgvfmV1X6D4J2hryyMtdcHKTggzF
KFjrxp06bKPeDaG2gMj3oXLrD4WzKd9J299vfImpPU4mxS0qt/PbxLc4k7aM1Fhn/K1l5bYP7cPt
hS1EVzGLAG8v99W1+lztT4o69p3hFuEgfa4lS/kh9SB7JW3Sj0pQrXERLBx/aIyoGXBoODVv3/fM
m8oqbNu6HuEUjaCXqYfKvE/r0lzJ3BatAN9XGCthumVeYh2LfLQkBtvcoKmrj+WkV3dxG/R3t/du
4TkoYGG8b8XcIzWKS5/IkkAazGAAqRIO+cZXUC2IvE57aOrSdlUnqO6YT6S741lrjPhLXw1IuJi3
4Pl0pbg8WVXvtapEeGv7H4HSpXslYj5Jm8DC2aO0cugWfJ/EiXBKq4p+97yCbA11qCfIzdKfjDY6
ZTXJTveJvWJl6a17YUZ81DPXSFHyrKQGM8OPbgvKby8GAaqd9Dii+7j+mF8ojNsX9maBTUZtpvJa
7HXeKfxUHAW3rrf3rbvomxCz+0+GDxZSt38fooz+UheZv677OoEI2fNNl+u2eYUYP4XFbqy2ctEl
T4Fn2q8wzKTbwW+0O7mv15LTBbehv03JTqRStINnmSMcQQ7KbDw+bWtIXKWwvqD9VLhR7X0PDGVl
ZmfJa0BTUdmn1nx9Y6lK2oYdR9Mtk0Fxyz56NfLxNTXjlXR44azbwBuo9qJsQDVydgNTwJamghkJ
N+WF+FpqXn7sPCne3z7ri6uhiCZYJsT85Pys60VldRpfzlQyY0cVUntsdXr3kTMqK1no0oK4J8V4
OMo6VD8vz4GVGE0hO5nhgux7dvruAz224+3VLKUTgGR+2RCecnbWZKcLfDuFhi146H7oj3G0yY6C
kth6sr39+JdyUPdouB/XGP6XHFCMU9FApGPD7N2l2YJJpsLKS+IWsy7btioPppFprqPXn/xA295e
5NInExpgFgU7mdbebB9bz7EHXQVIWHsRxKFl9NnOzO/MUq04+uKiuKB5Qjsm5mapgT3VUIMIvWqj
v6dcd9JMai5yuPHqYOWzLa2IlBmEBfCt665oMAxRoSP3wInNk50Vps+txD46Wr2ydUtL4qFOUZic
g0tmtnWS6qVl7jF/OirlP76lf8nq0gP4pu/CYs0XlxZF71rF3xVaCfN5o972u8Qe4LarOmijNKOl
re68mgC+3d/3B3JHgj6VOCawZoHC7KOipENvuGqdOdtUmyAdzqf8Pi3ytRvz7YUxe1DRSWD7xB/E
pplPJE5RZJHX/ztdq23zwxTs5d71BqaNxr2BVvSISpy5USEOaNx0dYZZrOXKPvLpwv2BZMw/YOq3
9dhH2O833Vb/VLCpUCS8WL5r5ntpIwTj8q1eb2AZSm03jDfhqszfwsQDaKCz3zCLMVKsI7gU8huE
4Iz5Scy0GAfpVL/zV/PkJX89NzXbbq8M8lISy+3ij7JUPWuM0Ft2Aty1WMn5FrMGms2si4oZPDOz
emcM8m4qxZe13kn7fvOvfEj4qvho4AqVxqZ02xWbi6s7Mzm7e+osyrPKxGQz5ZrLUz3fAtNXHmD6
yI+S0X+9fU6Wyp6AIX4tcVYNKJOs+n+kfWlv5DbT7S8SIFH7Vy292W577PGWL4InnpFEUfuuX38P
Hdykmy0035knSJAAQVJNiqwqVp06R+9M2KP78rHH45nXAsoHed1zJdIhfUUzGh4NvQbx6jszmTMK
tg2vmpXufsqL/FbP3ej3nRmkm9Dp5o0osMcJh2Np6NI1DpJlLdbbXVTUS+AaSRnWkdrtmgwcM9f3
b+VzgWgc7WfUBAB7FeGaJhTbzY7BXuk2s+dANNGrrfwO/P+3pYIM4rq1FfcJRLSm2XxUE38JXq0a
ktFIgff1wMJn3VLFGDZ925k7koNK4rqplektQBMAUkcRDmAo1APOw3cGfmwGCBIX+wNnwK22I9at
AjkbKColx+qDUzWk4O32kzvzPf2l9RL7a0sFbwWONYSTMNwoZA9g8s1tVHVwGpeHpbJCFWO7mLf4
gw09tcIP7UlqlBuz3scLrAzNWzW13lJRLxo/r2/l2sk/NcKXemKkqceuAQgDOUMNXosqBDpJcupl
myV43xGIsxIZKyZeAL2J2bHs3ntzkRhZCTPIugGAAAEWL7UJB2IAG1QOgjbsFeb//cHKlPuoadgH
hLSNu2qOBt+oGb3NtU4N42aQkZCvrRHsEZj+RIwluHTnu2gPlTWWKsh3a5LfL3q+xVyW7+iyDGXt
QoO3FSgPzXTAbSR8rCqb+Ho0fCyUfOzQHF0fggMbs6Wv10/F6noAWUHhQkfSJR7wwtEYALvYTqWu
ntoGr22mVD4twHJ+3ZD2VQEREgSXg8kxEYKZHjz8zreua9yiK3sTVbNpnKmvlPCNAdBUqhbEtJt9
N53JftbK+FgnRHlqu07149zub2gzJUens9XGA0Kw3E9uCSAPOPg0EgIXPH023eQ8ADlO3pw5Ukov
McfqnjoEGpJla+2cSmVvqVuhgomQBlV7y1CmMKOz9kgWzaFeWdf5R21kBOiWnNmh1tf9ocrS+OhQ
RQunblLCWAP5u5XPzmtktfZPh076Xa3lqe0rqc4eQH+YIskZM3TUErpML05mZb2nl1P0QBtS7HJI
BL8xU0UdKpqc6GGuhiVUQDDKvByy4S2o1ApDDw1qpY/AYGUbvWT0MFZleteRRHmcpsrdm4x2nsZ6
e1tFtMALI2PdZ+kUxXd4ybTzRnUCqx5qRM6D0anuh8t6bU+J0RZeT8f4GSIj9p3WLghCWMVtPaXp
zRybJf5tDWolkHGnBwIBr70S9c6vqLYWb+7n8kfEkvlA+xGCnDZcftXrxC8tfD6zVpWg6N3ixsjU
9iZpCszUVtEIQfDWRUKE4bvQKp0nfR6hPtZDUAWMncObgtmkF9UawQdE0G7sSz5qgCJFXgda0UlH
R9cOOWqayL/RFUeBXjh5zkCnKk3xvNWX3riltrr87N2B+XHcTZLE6dLLojCH8gOajXi6o3h7fshp
OuLzaCAC1BbUjyBqMho/rl+ktcUADoiiCse2XRR0lsJi7jxgMUbV3hRGctvZdkgG8nTdzJeLEa8r
sk3MPkBl95L+vZvnRlsYoKgx88o5rPZ5SDdTFSZPPDvD4FPAdkMI7QVMKHmpz0eZuy1B3/85+1FK
dnXNHZ7+FnK+q7gqabrU+C14hN6hPh2y5LWPP6tJRj+2agiUm/Be+BOv+HNDqBBraclfhkkO0cyk
tJWbeFHHPSiUwYTojr8km8zDxcUmn9gTjgseDhboMWFvBHVyB9j2vXOo7ifP2ivPFfguvkGKDaxn
AW9TU4oJdbJtD3Qrk8VdK87wOuu/6xY2GPxxA1F0/A6O40h8/QbOZXp19k04hOlnjCZHXKCVDYH4
6xtweV0wigKgHcRBtZVRRACIwXDVoLxQt8qh4axkuiJ5W/Bc+3yLgdjX0cXig0M6Hvznn9TKKKid
O9xIorz22d8IBiCMTj0DNO8RkQHfVvqq3BpEozgQDbFbCNyJBpZToo4IcvwVDC7ssQ/qCURX5Ge0
t311k9woGLPuPZYF9rsMS3XpG2Ad7IBYLpBHWOz5WrUsiexixloj5mGiFV2jzyGRcTuur/HEinBY
1Mi2R5AUcYo+wE5DCFEsHik243DHpV0139q4d2TDj2wN2udUVrTnd1D8oIByECARADq6qN6kU9qW
ZYKUBc+PlPo5UZNXmjvxYaj15bElo72PNZJs1bkhTzko6XU/imJZXXHlVY5xEIhlA9nMUfyOcK6K
DNpmRmFzdoV4pxce+Vm8s40Lj8iOw+JZih/fS7vml9nvuVHn/AOnlakt+QCj9tNw6/7QEm98nO+S
jX503BfXB6sPlJ9o/JQrvj2GqRQ+t9IMxQ/AXBckoADiQe37/AcULBvwSsMPSKAdg5AQvadQSuKd
UC107ueANzFkCFapUWHVBqnbeqphlB84kGg85X3AjJ1BQRQw+ZySPdYyL76XXafLaHC+WCFvqAGR
mHJMHnmtW9bbZLIxoZ3WOiaa7Po1idSGeb/rDmEQbzDwEqA+cdF8zdW5U4YGBhcnwtTPjiQyNPel
wz23wJd88gpkSULBMGqBWqY1C7ShYpCwJO//2yqEM2KyaWS1DRuuEaMelnkEE43XTax+mZONEk5E
nuZQWeMblRT9nWvO+6raaxZ0IzWW/XZt5XzHhEOQah3LkSJBfNPInxdXPaTaTTO3Ng6F+kemMFuC
UgeGAEWYlZGQOU8AYfHKaLjTrQ9cQs+ZXbCLT5K4uwKx4Kv6zxQ/JyfnIOssgpEImOL1RHQOqs2w
G/xyn39qz/JR6bVTxyVIOH5MBQ2uEJcqfWxaq8Me4mVwv8TJw2zHm+snQmZCCEr1bOmLk8BEW2lh
nTaHJa3DPzCBr4IVQLYGY7TnewZ5e+i9jyhSFla6fK/QoNg7jCIxvG5m1d2BHfL/2xGT0Ii18ai3
sKMehn1c+epdveWzU+zYHOnNdKfu4vtaElXXMgcQNQBcAFUAHWhCYW1qZLlOgcepbbrxXd/3YPAq
MiNEU6SVNK9Wkk104wg4RGy0RMDMJJy9uYn1KF5G7s518EENxJ8/0Hrfxgeuzz4G+nOV7uSYtxV0
IQQ9NS42BFZ9vKAEv6RNpFxmd0DpaNrw3qP5o9wmgR3aLMxv7W3nBv1bvQfOYKt9JrfmeyabV107
o+jRYLgEdCNgGhEOkFGXVsMKtECJm9me1Sr3DhslOJSvVYjp0YkRQ3jClItSor2GGb+J+cqTdRfN
/pyH4y9w4UK22gjy+ltm73i8rrZ2IDm6khWKQ1dNywBaoVgh3Mr02oC8DCPZfvLhML8qoAfT+elG
BhdbiwXIOLgWJXzMBfKGgcGMFjWarsCivOUlvV8gPairCixPyx+ENoe/lKBwhPEWsX0Q5fh8ioL3
ihbX1raibrIH0Jd8Xt/GtcuIRB6IRTgBBErhnJA8JVlW4jU21dm0d7s+C8pq7vfL1MrgXqum0FgC
zg/lTIxsn9/7oqwZWxRUExqD9ju2VMNrW2XFTVo4haSisGoKuQWmIjgMQISCTOmYLJQXFDQ1BhPb
ZL3TvM7CxrZlo7yrloCYQJcHTX8ww5wvCqiz3CJjDGeGwtqmN1Hwggh9lW26qS7/IGdDs9+EvhxI
R1AnET6W6yRuoRZ41NG4M/d5YtqhmssVClbWpKkARAHxiZclxi3O19RGgHTpFj4U5wuH4M3QfkdR
2Nzl2zpQN7T52Q5gWgRfkKT0ovPNEvwJSiHYSry20KETo14zJqnSLznALnE23CqpSw4GSG90Bwz4
E1Q+vaS06tTLZwODvnWi3ptVq+xKkKz+IEUKKki1iiu8RjH8YrgUwuX22L7lSw34YmLXfhm3zoNO
+/i+N7Pku7o0xY6kUBxU2loLljS3HD6zibaWsoyxP02ZOvjxYKT7qtRnv8dey2R1VxzK6YrF+Dvk
UTppDrYa5dbRmyGWHBAn/tCa6aGd7NG/ftn5+RD3F7VpNLEgx8zxiecftjRiZ15mXIsaAIyPpnZI
AGRUAfZK5uZbmqkAmNpoO3VWYR9MY1CknfvLIhQYVbgoFNpsKwOepZkPLJ6Qaw6beIfB8PJnczP4
7W25iTO/2YK7c3t9yWsxCpgwYCLgBZDmXKzZblNtXHre7lXul8BK7+ojSNZxmFOUSOI0dKG3jYLT
92wjE9tay644Hs1A4oGu3sVMSOUA9WryUtc/g1ksmG6LTYZbZG7bfeOzb/L0dy3bPrMpPFfSyk6V
KsV65wP7/s9InfUEgTyAMsadLB5KrQkeSSOpmmgxrGFCNnlI/NpPNp1XjBipMxF/pUF/zTX9t6MX
7IHT5Bpo5sAeJtyCbq/8bYTl1sXL3N6aB1AibeTEgYTvmHhrkKc6XG4eDX1biFtMN0t9GpCvcneY
7vJv7rEKs+/aD/OIrsSB/siR7Chg7K52C6btkHcEBLRqkQ+evwkZnhStvZL5gNTmvx8kfOIoiRa0
7PCDuEIr507MnBAYsOZG34Li1++eXSNYZI3jFQAregy4s5DqAUQQlZdz51EwkpQjw1Oh6Wb9R0mX
+C6z0nhLiyw7tk2JOqBW2AmKJBAVeqs7pbkfq776aaGxtYGwx/ziAHoheYqtJviIFmjD4nrhPSHE
KtfJmF1ymaLkdsJ4SR6Wz2ijpQeOAuKJZ9uB8xTyqJK0aW03UHMF/pPzeCC/5o7u5FHbxb2Sl3bN
GUIBEXiYEo/dp9sJw4j1u3GTfJMJEUoN8kNxYlDL66moXBhk++nW+SA/OTGc/WxvQQnabOXlt5VD
drZAYWMbPXUTlTRQBAOftFbEmCiVvT75xREuFmTd0S1DC473foSLZQ+odbAMmJHZsnqf5Moz5jt5
mMaLWk33Q6e3kvfumkVIxAG5hZQNrChCAFSV2E4UBovVXMZ3WlHN3+yI5X5DujLMkOAhASiM7OV6
DFrZSsBqebEcYQBvQsGqHll0SEzoFGQGboxX6jr4eR1VJta7dkTO7AgPa3VMu0VVYWfYpEvIlWw4
cVmLBkTpcSYUebRZSV/gFQGQQGcFlHO6cCjb0i3INHDINavNjTKUGydlN2XVvAzQLwqub+OK7wd9
PyhlNIg+gBCI/5iTG0DxTlHS2TG9xbU/bCWqvbZpv9M+pZJTsva9QF4DLlCUrfBOEc6lotQ5jZPO
8hpwPnmRPR0dZu5+fzGA+RAQL5poSon+Q02HPjLB+uYZmfmRt+m9YlQfSSPjmFhrHaBhwOdR0NQE
v4twjcHRamfOWFmAY1rOcVRQZcYko+o8TlDNOhgUU43QmOrRgkstx6+LSfWb0ip3VuHGg2eTWTtM
i2FsF0x0/34dyOQjLICQQhUM8JPz7+kokCdhMVw3rg17TZzafTOjxaCQC1iW7fXtXrv4LkohIGzg
PFfiM7fMogwABvADUUjI+YWNrtzSpm9ma93RpAZNBVQVJado5biCDUbnQlYYZr3AoLDEULTKTKF7
GXXTvp0gPgFJBADnZqVqxj8xxllvsJ1cNUzYy6HTko61qH1T+65RuXzPX6Mpe8CvZXuoaP1nRXAw
o64B/cdghWshc85L53bxHc8Ev0DhS3M9/n8TwsOZNSHEkpQxy65gzdh2+/Gu9AePvTjwZA2EM5Tv
1w/ImvM8sya4Mhp1jjMWsDZt4sf6sfWh7fydk21YG+2n3HOuno6TrRTuJVgup1IfYS7uboumep+h
eK7bhaTKv1aHRNsS2RpyLgw3ihA2SMcli0Zh5gbQCvueAPnktZjtA9vGno+NYoGhcZtCBons6Pb3
HTYQmyiDAoSHgRyx4BNNVkHnDMZZ/zYnnxFkU3MzlbxpVzfyxIiQlpZc8LPgRqrWuoFK9V9WAlqk
tpMVelaCwtlihJeOrUU9qhKwM0TPCUH3E8Xd60fw+kqA7Tn3h4PRaVGjwkIJUZq+aIOevsXqLLGy
ftD/3TDU/s7NWBhIjFsu1NL76bFBXxXiGQ/RBpIJexbGoKIO/7dlCU6jmxiF2Avs5SWCqYaKSg9x
EPr7ORY+D+bogSv5oic4X1VTFUmemkhV0a3fuLNheqy0ZWjklSiCYUjYgSAHhr7Ecei66KHVuyAn
TuYjZhB22jjjHOReoiQBQHmb6xu3+qVAiIuABY4cTFsIDhDc500zQcQLKX/+qO8Qrrsg+q5Dh8Da
DHfgtWt+PyLzKW8Dgx1cnkmsL7ZGrkDj1QU+jhrbwnJfk7jcDeT3gaAgPkSgAqYBnJ3ANZx/K+g3
NA3GqECd7LQHLTIfqrF7HiJDgsZZubHIL1xMiOCJAXIM4cbqbK6WoseLSVVaX893JqYCr3+hVQvA
vnx16TCILySKhDSLGbv8fRSho2OTKNuZbLB//6uYeOz/a0XwcEXVU63loSJPKNn3qIDuwdede3Gq
lhJnuhYvYIvXsaFXhwqw8GmMtOsNo0ZOVr0p9+598sD2gEG8c2ljJ2jClnjJkb1k39s9/imUPnJX
3hNn5oUUf+ljkAtgCszLXipon4FuF+zLFsRT6AQJjC7kuUa2SaWayivTPEjDT9YtfMkS+IopNWC4
0fWbLh3vHcxT4794bAttU4PetJuTB9pmih8ps1dOseQkrQwfnP8A4SOnizOVhosfoH4jd3kDzqgg
PmIMAUIgSQDuoemx/9uy92A7CrONG0hHurgvEZItvEPQ0+JiIHjRCb6GYqgjnZwe0IM46G6hcORF
+y72oif2C7In4byrc8mS1y4P4ap9wJYC3CS+gLTZzhqqdVB3mFOf4bXVzoMk9KzUuzHV/Z8J/hNO
Xoxd0rfaqMDEsPlH3GjccASPLMKtfrxTO8Kt0Qpmd7EOO3Svb1LAy4HFPdY+6jM+PQ6vNuqTaqDU
Xjd5mGGPpcxtq1uJ9zfaQvwMi1s5GVllMBMJiZFmS1gaxhAwfbC2173d2lsSj5n/zAjbGeXoGBn5
VzN9CqJDfdCbbbKxUXs1NnlgZltU2oLrNvnOiccSs0aQ+YKuAzhkhGRFJ4MTOTOozcBJ14J6AFLn
yRS3uyGOfn+wiQ96gI6XAy6ciypNN0+gQVZA17aMjXtrj+5776gp0KKa5hVOSiUrW3N1umYTIMXB
NH+RmcempkRmjuA+j/XOWXrf1UFwOePMzN+u7+GqJQwWgZKGs8aIUapvSyedGRZW5eq9prwpFqQA
sz6IiFQ7mn8O8XPpnK8WNxpM82JFL6VWVFFA9pGx4EOhG4DlhHxuMN20kqi4ehrRXsW8K97YWJpw
6awGBdhIB5i/DedQ+95uS999tAEOj7z+Pn9yH6SIyDUfCbgUmH04KcUF+arrVJUBPrh/+BiJ30JD
EJSkLs4/CaDfrN7IHMtKvgnW3X8Nit3B0e0aZowwqBs/lsx87p2fA1RrUaM/WMbH9VOylm1ybQkU
0wE4uKQjnUmJvnOEZAZUzRsDklf8jdiEGtoqyaH30tfr9r5KEuJZObUneBPbWBJi50hrQKLQ2uhk
ED8Ls9orD3h53y7fZg3N5n8e+1EIn4mRkxvZJ11zL6e/QThDmaKlRhTjN7Do0C23ICzw80g2q7ZW
NjnbWSGrUfuYD4xgZ9twCni/Jgq0x2xvbNSdG0wP1/eVb9u1bRUymTqy1anln7HLadBYVTC1krx6
bdN41Q6YUUzrXzAP2NYyZA7lmlalmwSJ3R1aU9nRQcrHvnb8LRDpoHIOZ3IR1uyGdhhW5O8fTX0x
G/LqGsWjzdy/2yz9VbfZ9vrOrX4nVEqAiXXRTrqo2Lk5xrhGiqHC8WD/ne5qNPVwG2ZPh6aLHEu0
euHAHwLNKSDTUKARvhRmXseux6TCVy88ngBT2ZVoSttbHbyIB7uEzT8576cmhSwzA9ihNfAHeEGp
5QNT1PpqYf9Vz1TindcyL2DPeFOAo+DE0o+iNQ14nIFUUcg0vlHLKm9QitIPedYmYbNM2jaJwMo4
GwUwcD2TMfmvhTx0A9EkADkBmoPCjVtcdEK0EuZH2mzKCnWu7t2dK39xZUNYa5bANaKBqQjaRheQ
ilhJMPEVIScqe6f3UN7dVjYAd1M0beo5kTzP1m6eg2FQPGk5hELkPUhad0TOgHEEpye5r6Wpu8+1
oQH16vwHxSiAJnG/VYAxOZf/eeqMimLkmqMNGG1Gmx3R+2YDYbniuLiN1D+uuSwEcgyT48XJw/m5
LcLpx3QFMEL10B6VKqi/Ovpj4KCxHkDQdcu2UuDCWixHbYXA+4MXDCNB5zbzimDmVQWSj09DIZYj
V8n9FNAM3lCt7n6fSA9KD/hsfMSW986FQKNYE0j7MjTPdeBtj1NE8+e5oCjhzFEmGwxauXt8Nh+u
2cLKLsaWwSOe550KlE9K3QpvkSwJci0LWaoHNFefIsxMepmbfwyJK7n1K5cBGAkUmnHxACsXN3Vu
xmJuyxS1N63qvDR3P4ElWwAHUaagIpHsI5KVAAFyBXR1OFTtsrnlViqdas6BA8bT3B+Tt/oRlVk+
bGAgl0g2f6d7e0t3420RDh/z92RXDn72zh7zz3FfoNG1lRUwVi4onilInjB6zFF6gktHtWsYSO9w
jUnHs2OCjVYg2aCWqaxgsLrV4D4Bjgv8UEDZnp/frB4ti/WAyi0FgJoli/5yNfqjcrv3dm5lbfPV
ZUEym6udAVQpTm7jzdeUtMAFjXJAxDATlYWVVuabFlnA5noQXvEFnEiad5mQXaBKeL6uPDNNpc1r
4FFxgh9s6LzuqDmmEsGGtYODtILPdIFoCKWucyvAoSjKACILdMbxamAquEeSfTmaIJLWxt5rZaqP
a6tCLMQoEzRPL+fR5wWceXaponBsdz5Aap41vVzft7XzgEaLjSYPOsoXw4Da0i4m5WGgJ9mm1awZ
vcbozWHtY13Y2z+wBX4HEHkTQF/EZmNWKF3RZyh3mIXyNNjJq03G0rOVOAWTox5J6kSrK0PPFpNv
8GkXqUQEXC3lKixQ5aEHM87fnWr+bMwGRLI1kziwtYOOMiCHE4F/EEnu+bmoB5Mu6gRbXRcf58jZ
M7t5Mpv2+foG8jRLyNHxFAcQkjf/UWsV3ARrlxwkJhrMVM1nPuXwlcUQlNDfnGIAueYxr7xCLV+v
W12DIwLMCzpsNEpQehdX14O82bGyCPl06aXH+YU/0JVQfUq348Y8YJTl6U9I8PHlTmzym3FSgquS
DjyPsYsmPxvB2K6rj5aZvLg6VcLrq1s7JpgWRCUFjA8Y+hCu9DA4tZG3nBGExIeFGGHOOk9xWDCO
s6SrunabT03xn3KypiklalvzLDoh+eClg3JTFVJds3UjfOjUwS1zRDK5pu8r1BtM1BRnzVOMv0wI
W1zfsbXDDmQC+G4MHWdQBEOVCqniJY2B3TSHIVBiA5Jf1QBgBEYDJXd41RSneuVKh0jLhXuFj2O2
bYR7pff0rqHgCevNe9DbS9z6mhlg8sCVCOw/EGVCUldOI0TK8C/h1pMtoEmIH/rLEP2+XBIU07ho
GgpPDkBywmqsbNIGLWXgszeneyVLbt0mkWEtVo7zF+MyMEigN0KUOj9jSqKPBTDs6MqmRr6z1LpS
PUMp2tSfM3PaNUq2/Lh+HNYsYs4WjLymzmcLhIzfSpROn1WoWrn1uM/b+bOM3D1G1x2/LVJJkWLl
Q+G8YbSNfyROlnG+uhIwAG2gUJK27CW5V8FozUH+2l4rR1USrFZNAZ0GeBPS/YtJrHQo51ZnCFZg
jgVPJ6pIlDxVGtlc372V64r0HqSjSO9RHRQlL5eWzXFZtWgFgi7Fm3XnYDv18vs3lj/FOFs8Jvsv
Ki8xycEv/oV1iI+E5R5xDqb98vsLQdOUU5hD2eKCDshplDgaeiwkH+b3fHHf2oLI8sm1zQISEugo
JLCXMExbjRtScgiCWQ6eqTNQYDDJVq2aADkC/oAgFl7m5yeMpk2WGzxHsZrhZ2YWj5rWyIYL+f9D
COO2c2KD/4aTOKAUBjMSym18W4hnb5Zd5mvbeVMd+z2fPvuDZgjYpQFK5KQPlzjSYaI1sC6wB6Jd
yLss8506Kt+QYUiOAE8/xHWBcQqsdVzhGNOL5+siE1uIwiX8dG16Mmn7SCsszWU/nGX83pqzbIxw
5VvhzYhKGKg5gK8QK/mKatb/yNfzbv6nw+bm2OhG74S5Pmuvc8p5exY6WTsLWISAgQnXs2ibLxjx
VeI9meN+wjhQw/4ithWH16/DhfuAsg1nXIAiGVpDF0NrfZWDHd7Ge6SNhjc1nR6NcrzXaX74TTPw
HZzADyeVuxERWeK2g9VOKba8dJ0tZnLvirhcvLGWKWSv4eUdPg+LkWw+EyN+W2S4XdEtKA/PIA3B
i5y8JIXf32Ea5tbcGqmn/Bo/tdqTz2uuhBcknRwLZiPnuOhCgeadzqTH5AZ4sDAYl6NwhpcQgbht
X6E1ymq2u76la11ZpE4W3gyY1kT9WDjGrj2kXcZgkULhoys892YZjxz6tjyi+YWJn2TX3s8k7DIP
4hPFVppfrdyjsx9Azu8RGyOMBhf4AVlf3zdamu3ahCq+GnNVu6LSw1btPqmbvc0QvcOTAzymVd68
0cHFeU8Mgp4H+5tRuu9joGKzqHxtQL2RqoR67WglYU+SwmMDa4J+TqAcYjgFaFBd46jNw0vqFgHr
9A+175/pHIfwkx+Zvhz1LH6dAKLyzApmoFOogEOPHKKBvuPl/9E5alCw8kZty0e3Z/vCNv3egHxb
XJO/icZejELVtsXCUmiGGK4X93j1dZn2rOe4oGQyXniS4hVact8vMi7iiw3FZeRi6xagzOiL2UL5
OiVlbNXg6UVenzIK+nuq7oy4dPaL2Ta5x/ScAMKcyUZf1nwAvC4oNoGtBauXcJA6YoCxkYMol6r1
o5kFwLT5nfrbs4BYHb+bEGADUhMDY+fHxZz6IXEiPM/mjHjueJjc1tOQtIADXJKOixVCAtAFciFH
B6UmdwR8wSeByzJAudpD39RzlW95OeyXEly9xfNSzp46kk1Cf7aVDDt3AbHhRqGPCYQewhcg/MIu
QmFUqSwwDX5NzMQ3vN5a7XhvOAkdyQNNfF+LpoSLl+lV1FcxTPWu6oP0yTf17MBGAF31+tA3w+MS
y6Ama49rFHbAFORAhRYzEcLXi6tySmAW8G5/2bA2SD6NkAagBaShfuduh6Nr+eNrrko+5VetQAjW
GGcBOBCUUytE9FFqVjPh1V4+DGb4DB3pJfZaExfBzwDPjjzOjjSrflf4xiKxfnEzEKuAOMF8OtaO
vriQZZVualUlUO6eChIvlIq8oUo8ZXqTePK12IEQjMuPyIXoIRwd0iW10RiYo9Tvk8jTAnuXHuI7
AwNX2X4MumP317irQxlTmcyqeIpMqjGXwWo9afdupoJ76okSZKutLcmAVreRz0CADl/napXn97Gp
x6lLGV7ixVLvFSP/3pN6T01TkrCu5VnI69CSQwmIM2efm5nnjrKC91mgS+J8aKk1+ylmrh+vf621
xaDZgZKChrfKhcZi4xRuTlXwm4NZE0G30dS9oabZQZlZHlw3tbogEKTyAjg6DiJaMYnrntEYpkyz
9RpQg7VslJhYOwTgKsDECFciwdD0+Z51M4giMxUsDO7cIgYXaFCV9Geia9+yMnn+g+XYKKryGW1M
jQjfp084kaaJ5dTJN9b/jNDY+J8MiAJgGcObe+TU88y4bdrJA6eof93CysdH4RSQZSD+EanFVN7q
U9MgCxAdRubNCblv4m5HMrK9bkX078jDQeyDcALeBbwcHOGjzPx4MRvTPI4ZbZD7AXP3rsxZUHXs
LqVsi1MpiSjiusSIIlhEeqFWqYJXsWnFnoqUpxoetUqWaFykrKIZfuBPAnNT10WXlghc86EfgxYy
VGwD9oL5L21ngZUHcDQae9lD/p0gkQMqQa4b81UEPo0n4k/gO3HyExaVDkMy4CdwKSgOVlHCwS82
+Z3x7nymRqDuocnzgdFamE9C5jcb9cYNgOX+Zmue+hiF7M04IsuXapGtJS2n+QO/qSc/bK7shgz8
ta2wabfoZFfPDuB5CWBXc3mflpHvxtPj0swSDyCzKwT2KbM1MLHBLn9GABy8GzdaaOxkzHOiLxP3
XchtDejCRksCMy3SZyvKPKmg00WqIJoQ/EuitRHOMDdxGDZjCIUxDQQMXOYLYGPf2tHHGB+18LXf
rPZxu6iMgdsVmtqXuihNAmHKMkEPQMkGgJeV3gozkHFCXzhOwuue4QJU82ULbpo3pxBJxd6UW3P+
RN7jGP0pyB4xD+4rPrtpA7AVBlHs/W5NBvZQI/kaBOckmOKAFTXqzHX5ZwON9d95Gb+1Sl6jUkv3
koWJgejLEDoBGGmABjNC0vnxx85BbLpCg4/epo+qPy4eR4YbQfKYxBjdOTz/XxSd1hwSSoD/WhX1
INAlq6mRwSrnGFVSL/sAl2mM/BLjcRk4IE3wZC+AN1cfnGBivpFtr+jphVXbQubX1nRwaAH76l9K
9FwUw9ZuOr+pbpx2CQq3kwSW1U1GwRCMeFwTUOzfD6oF3JA94Ya41E9LTGxP7070nDp0I/mcPGAI
bhYFNvD+IjwB2vx1V0+8GVipJ7SrsDAgUELV8gqQ4uEQeTMXw23uQIQiicyrnxIFdzQUONHTRWEX
XfdarTV+gPbxbkTwLzz7NUHnz9zG4E1UvO5Q743doFZetlGyoE48dy+DbKzdT975/PdXCF58pMA9
pyp2mO3NjdEHWuvzIXV7m+z6B3YYX/VO4r+/oBDiVp+aFBy4qo3NVEZYeB2i8GRto60e2DfLLtoO
e4ZRtE0SdJA3oY/t56HEcAk0D5k3hT0UD2Usn4S/Ga79FsHLA5bGcmXiB2wO6xeAVZLKM98sjNdE
AerIXuRNvxTbT2+tW/db5KnfrRt79GQY0bW3+NlXEJxJFFWk6bKFn4V0R37+c5cBuEo99UbKXrt2
h0/2XxcaS2VVd4BOw9i0sQ7tL0a88shnUJ2g2M1vOXTwQs03fdWTk1hcQDq5/zi1LfgPq0+6qmKw
DcYhSL8i4HF+GnNLbsFTL5/qlW2sLrwZ8fJylyqBPWPLHopg2lWhutHAlgVeGklEkG2rkJJmrW0n
hHuQrlBD0togvrLA9DMPv9zO/TYwVfemQTpoflHnEHdUTFEbVpq1DbPGdg6LOEhvWujpTj79SHbI
CA/a5DV3UhYnfiCv3BuRkqwZFC36+o7pL0q8FuwWxItv7uttBOdB3nSMomy0X+YvEqT/lyh/MWwg
rlpwW32TWG1a4ruWv5LvBobC+Xg4TDu6vzCPp03ywyRbs+C3uhgTqDr3W8aWsxtmW8zf/YFk8T9L
A+aZcwzib8I5sqpsaZiGpRUtDCw1pO5l/b6V1xNu4X8mhDNTzllWx5TDaqannsbhFL8liyoJcIT7
kbMzgqCCyAZGW7SSrIsOQz3YtlGNoD9pAm2DmTIkmMGEwS88Xr64vpxNtsn3bMHnyjbyAHuRwAvm
BdeeJw11FBfm7e41KQp/GDpZ0rBmAvNdmLJCMxvwauFt5radtbCR8RXyQQIwAO3d43CT+VDC2JAb
bfRlMITL645VnZoUDv6cGU23DF8me0xoWJjHjN7j7eKDfxtySBGIH2RB8jJHEGwKB7/K2rG1ati0
7rIPMHV8vUL9zlObnYVvGPnSeCjbWOHbKWYaaaaGbzf6VuInxHMOPVwLFODHAEfmqAbZRubT+M6J
x/V0Z4UYrNSgrkKDB8wsOvXsTIe2CXQuagq9PNlXXDUFHBEQ41wdUGz6mUDAz+WAdLZ0s11WQz3G
js3ZS9NhY8Yy6uLLHAefDxVwG2xp4MC9mLvO7VQjjYKFFbfJljPfqWETWFviozp9z3OtuAn0Y5ki
xyKBsoc8z+7/sfcd3XHraNp/5R7v6WECSH5nuhcMFaVSTt7wyAoAAxgAMP7676Hs7iuVPVd9Zz0b
H9tSFRgQ3vCEz7RTf92vP17DMXPKhWhbyf23aVtt6asTL1S0qXnzsGvW1bfPTfp+N4XQlYeNRGCD
+HCcOnRQ3LWDEs8YRn2xWz5UaCu+5Qz/9TT+P/ZSn/+YG+qf/41/P0FjVWbQGDr65z9PsydZq/pV
//fysX//2scP/fOseamutHx50aePzfFvfvggvv/n+PGjfvzwjwSlJj1ddC9yunxRXanfBsGVLr/5
n/7wj5e3b7mempd/fHmqu0ov38ayuvry80fb53988TFh/+v91//82eFR4GPX/OWP9aP4nj0ef+bl
Uel/fDEs5yvwKmgMQLQU5kdvsM3h5ceP6Fe4yi9ivUi1gDeieG1VLTX/xxd8CqK3cLcGxQiMRXSl
vvyh6u7nj9BKgUgBgFcBKtiO/+VfV/fhNf352v6oOnFeZ5VW//jimB+jfqyAxZ0HrT0gNwDagaYv
toJ3yR7vZ01lU14o07keIE0byoEI4KxgAtXa0A63LUgTOMx4MKXcFlJvZT8NUeGg+Vf09XfwztGy
tQ+mD1Q5I/rGduFm1Ru7Ii2hg+gRtO0tkONbe8MJO2W2b4do8wJaY1QQKslQTMIGN4S+yL63FB0a
d6oaqIzUMHM0siuRt8/aRl0zYLYZSgnTgcH/Plrl96IoYuIOj9TVz6AvoLUzdJuW5GnVnLlWpoNr
MWonYqRdqBrCcvcuL811llfudUFBHx9JYH3vnAlKEm7ZnQ2qMyNSFNUdjMVTiTKJ0VwYoCFtm4Gl
D6l26NmQppBrLZEpRXVpQE1wlk2U6bQ/8Lya59CC8EqDm5rmOSZegxabROc0gn1BN0Rz5mWrzJfM
ihvBIYwYeOyG94FzHizmAI0/6UcGbfUrK59QXc/SMutjeGtqtslaQu5rWpDvFngFEcnMoAidMTfW
rdNmK6tncj2OLNiLsrjppFOfyF4CyAiv6TMffRsRtjBFB/HbmMmtN7XWXeY1jgZVp+6RdZi5+Z1p
gx8ydEUuaNawK+iSmx3EriRa2e7sF4+6wkWHTT1TGaKxNu15YEB0j8GZ6dCzUZ8xxfo9Hesxhgya
BREkYmR3NQaHEglMSVAg8k4zWyMqGFGMpWZZbxaDu7if3JvcSvnWzzr/YbALLwi7cYCrJ3XEfOrC
qXsF7TGgf/t82NbegjEiHWogYTMY/mpQxvDQkKk9V1zReIHuX1eB0W/7Gn+gIW+vOzkBU8GGDiWi
3jXuBtBctpPrDXFOqD6DABrf5nyElIM5l7uKCK+JlMmbrS95v+5ZLkNezNWaopuP98Sbdl023by1
1Vyc5mXhhLkgCG+4KvYzzfOHNpuMu0ZZVtyRvEiCKsdTneqSx4qQuyGFAw+BP30a590cJOg811sX
SKHzEXokd/AdS1XoF3V7Pgi3vZvy1ruC8Vj6AMQReXBgT420PKf9NphNitO59awagKsFrVK6i0Np
2Q/jq+dL7+BgOrFQ4zM9rM1c1Iv6vPeWu4EjRR2Q/uBwb95M1JyTorTb83QagfwIGh9NWa26FTCr
Q+g6BeajJziLg0WwHfa26UHYlKOTUvXuUzHC+CweIEBxO8hqXPW1BSWsyrNOcpRcY6cV4+WoHH2F
nUg9cKc3EiKbMXZzb7rxpcn3FGSnVQadnHMTMImzrlHpaVGP3nmZ5RBRLd1vcvLmsx7wQ+BiMp3t
Bjk5ke+leQojs5K5K2tIYTCqPQv46rKKmOkVAHqk7abpgN10VCXWWnrTJjUca5VOYr6HEPdhahso
5iDOqBKj7tiL4WX3rlneDtzfEy1e69bC5pdilUud781OxxMZrXiqKr62s35n17TcCTD6Qt6azpXT
FHjofptHhWrq9ZgGqMfXaDPVk2M+qdQuzlxRmYduJB2WSZPuCqMfcCKL78xiL9wKRIjhCUbp+kT0
Vr2mQ2lfulBpjAvXvOhgbBeWldmctKTyFOQp2mClqJ5gvIeCTZmPeDw9JqlWINgCZARmFVzSx3JE
vYZ53itXMsVGmKvk3an381x5f44cFTPejhG0IUHIQ8kQ5hbH3fZUT71M0+lCJfpfcEO48tahu9JI
Pz8rvR4VDH8dbol43p1aWCjuUMAEXsbFHMn76dJ5mk8o5AKBawgSnUBwNwt9lXC1MGTXn8XHH9Pf
X4c/OjQnw6ldirsd+wCNPTfxNNDIHBvutu+8bUMhdmvWn9R/PwZxv455lO3IWnR8tKYLxztL+yKi
/mdwwiP83a8jHOU2aZBOVY+7Wurp2KPcqHpYNG4CyAcXz35+wzd2CK7xJ1Pns/s6ym94Nmnm8vki
R9UtaGFKFvxIvv8vNv3i4w39z7Hp+vH7USiLX/8RllruV7JAOtAFX3g+C2jlR1Dqf10wvKBoAuyx
EDTxMn6GpPZXaI9AKA+wWxC5IImD9/gzJDWcr8Cfwr/OB60T8SoESv5OTAq81cdyCVgSwKm/mbCg
Pgps23Hdp5rAUvWLApbelfmcmuPcrhlAh00EDc6xWksrqO9shlggnGVGX1gK4G4IJ07DTzTCHy9G
n60f0Kcm1t5lbXHWwdfzzsPhB0Ap1ISKNZp8wXgwIRdw1iuEDuE40q4/ZTjEz2piGtUmVaavYtkJ
v0LEVTKAK7z6LiA4PKKAMlLsZq/HB61iaiX0zog+m4lV35VGS7atEVAJ79KevGZzhqq5A/ck6FDK
tOhXgFJ4EhRpw3qe6IKkEBqj0tLwb5mHAMoYBkIi7eTskBN4zK3T3KNNxFStuku3AUZv1cHm504W
fIzrWuiTsnfzF9GkInayJh0PjYKm747P43iQAwXycNC9jfXVdfh7bcn0pYWl7A1DgGNF4L4UApl9
gZvR1UiuUxdOk1Cb8ua7XNnynoHvuIG2nLNtTEJeg6JR95rb422m8vpZmdKnoaMFfQxcKIBFLbrS
z2ZPTLk2ygnq0ymSfyhjWb3ftLHhVc62VBxmkhZXFlqueryYhM0UiPB1Wa2hy9jC5QCP9SCqeYAm
0TDZZ2h9WZCz9mX3VPZ+fVfZOG2StgryFZxeJgkKhSwvzQpWkrFWvoP4xjOdAsw/b3gUg4AY+CQg
AZ5M9cAOVHdQje5YXVwzindE7LEzF48pvbcNT5Rh4zaYUdLr6juEGum33DHFQ28A4t0gRuJhVnbm
xoZ46u2gNGaWNMczqBxJHdt1aR5y7jpPxKswiGwn+kybFCg4XrM5gqcJJnDudAVMX822TMaaMYQu
BOS6eW4nESOVc+7l0IlT2+/xDY1PBggxQJnOXhle4z2RLJjvbLiaH+bSH2/NIPcOU5PiRcGymSea
lcO2U2JsUe4rM7jamnP64hgFpZcuc4IbYSrvJrXHxlzRkQPYXU3o7ocum+Hq4DFu0GhuspTBfsDj
j2TOgiGeC9uKhWGTV5xuzXnKslGG/eTAkMLjNFOxYXWYtKVBy9PBRZINH9uWy1BVdX2rXYio5I3S
m6osxQ5BqoFIPc+2Va5QjRirFm7BuhPwLdakS7p5xpdzNqgTE0DdsxLr+jaoguYchusAf6ZlqV7R
OFMnk99h7pltWn0jOVanIQl7qmWfvsBk2dlmS1N/Y3aWvJe6Q9rawhj7RgNEomCh7LhjbE+QTIz8
og3OvWyob4suVziDPDWtPdEgrhNdjq6fMhv1mpa4Fglu9WOADYmFPhsgpiXMwjqpQa95HbWPrUFB
OvWlqMbpoKeSAiybKXZO6gImygyvKKO5eQet7fHMscf7QA1YRYXANeSBy7eDMtmhCYqMRK5XTKhj
Km46kVFNyxUXzM73du2ok6DT8xoChraFNNbhfljlrplvFbiud03m1duh08Gt0xhFHZs4XsdYEFh2
w3JZ4eqzYthalduszNHBMe+RuYRECrWeLdLoM7/FnKpyqfxkdKR5B3ini2KjMdgIXimMftTkPfWa
F4mTc9HAXahQr/WMHCEaLVH2K7skxh34J8E5IPU9jTAbmnsrHSyoejCKae7YQp9V4OGfw92S7YfR
hQj4JAGYpjMesWinPt9BUKISSZYL64Ratfk9QOXuwq/LdgcSv3GXNjOWaTp6DLYCXOBpY57C3SEr
TOyUHUzdQq/OzM0ImLFaq9EawCdlCpPdayoQCT1P+XPCe8kAbHe7FE4y7jSfjzSYN+Ba+LdOOwKM
VohlEgMkMuGEsC2jit26tMCkMhRmb4M8z8tSmEK7dB46KMUZsOWe3Ykko+FNZ/ncdc8uSn2vk2iR
VZJcso0JpuutRh79Wrm58YLcX6YLEVRWO2zo8xQH7tDWYYsHqmIGCRQZAURLrq2iLrNIelSMqwXM
+1qOHFNpSZ2lQwbI8oFTAHnMqcWNjV6vdgUdezhe16BS+B0nhybLnb1Rm2msnXaC4IJot9Johp0t
WxDDiqCdgNyYRPA6Ox10JoSAqaXTOie01N5a5Zru3KYoI+xz6F0Yel3mXZibQJ02urmB5EcBbedm
2Lstq06BTqRxAHWF09np9YYBNrdKAzuLOw2lwn7mauU3fe+ExC0G5GrCLvZj2gMODHJjmM1zuRrn
iR66djBjpzGrbeWUaeSLAPYRCsWGcyxr/j3LrBQmQCw72FVrJAB/lnsxF2aUjrUC2GUKJgjHBiLp
nI4choLU0TwR+g2J43xf6ilPBNzZ4MJOYarjjDCmTesRKa4e9gNxsgRqtPWVVNo6V8Rji0+7e+Kw
rL3Ms27awl6kT8zUlRukvybcAZZMGDmdXUdu3bqnDcuyZHRTpMfmABbABI2rqM6EvaNOnq5KI+13
2JPMuNWDupYwbd97DuNrmLYXkdHWZAdzx2Jr+bP5KALTWNW+gbIFnHTn/rHx3NihfXGqvbw6YalX
n/VWKzcWkUMcyKpcz3NqJAUFBQlRA1+zyiWrLs/uGt+Ta9Mo2zXNGTlIAh945HbAVQxOcwm6C9a2
FkOkynqKW+Yv9RpIXhkCjWkawHZ9og5fZchUt7YehlVXpXRtBhJAVx2g2kZUv3fq6RszLbWSGS9p
ZLg+rJN17oltJU04zdBMhkYNf9qJWn5CR2yoKfbiU9o4XRxAeG491uV8qyqWntWqN6JaZ9lDZyJz
bkdceS5BclBFKy5m4bIzFOrm2J1LttEIWW46nrePWRtQKJK1KYqMUrU6apmHDKazxNYsmEAlL6UR
rRy643SpWFUyRbGqoigh4PYkV815XdXfGggwJNlg9o/oeLIQHA6RmDmnkT/71jpzTL5D3DedVNkS
l+R9ezLxuXx0lCRbVP6gcNIafTIECBHyuYXxsZhhhFLQYg8JdjvyONy166IytwbKCVuDBEPCJrA4
sA/SaKKzXjdVkyXUQxSQGlYbqc5H44fb7pnNpNNHo3DLTdqYepsxCPC4cORNTNkEEB7J2bUnu3nv
dk6TeFNnh9ponA2dTIA1TbzG1QwJZBWJQsPuGno6V8J08qvZmsxTVpdOTLjnXFAzFRvbkGKHMpaz
n7USm9y1GuyoMB/gQEJBPxJh5ZXXZSinNBmwu3brlVszNapH1+X0tLFVt0kDRe5HM7Aea7iFGCG0
loQK824qNI5bwuqkFNw5JZIHJzWWzd7sQZJIRcEf9DQY3/JcjahHNnN/k7O5gF0FJIjPqKznZDLA
Gw6dFjrOdcn0a9BM1T2XOk0oUbicyqIN/JCVt2mkgegEg8rVnI5VJOzMD8vMg92h7+v97Ho6wRZK
7/hkqI3IRX1SpXYfkbHlSd8OkOBZHM4kt+f1xFizAryzjrnbZOdBk1p3XlpBfB6AgJh0xNhz5eaH
DkIE30A9KXeNyLNzBDnNqgSzZWPXoGaEFvDCS0nL3hEcmLHLcrLu+866QAXQfERko18GqAhjlTg+
5EBaP3LHsoyrdgjCzK/kSdCQB0VrhSqdMlHsbVlSOjjEbD3mK7cW8lDPw9U4otOE97lK0dvb48XX
p7Ypg1gG6oULrAprosOpGMcn0Xe2mah2YCfuUpJmRTZuoSMaXNPBGtCKxN3fccS3OCQkmHkQ72oQ
JBXDBmJMw4U3WdZz0VnwlnS6EvAlHCooVjkCVtwzAcMsM1l+MmHu1iHaFlUtQouITmZxRSBGlHjE
FpkVMqy5i6pE8HRhtW7Z75XVtoWzVHXdi0o37lVO2+EEGwweCPFGcDACrlQCmDrPw2Es/Z2chbGR
snfW7ogLCtncdAD7zGVfx60HQUisSx++r/OUYWuoG4dGJfKZbVEJBWxmV5N11TntnYvanL0a5aIT
0DoGn2LPxBPeK0r16axo2USIfdi1mbnmtnaxgQYoYl8vIrKHaurYhWhKB0aUnilPxCSM0xaBEEWh
m1Xbpkr9LNGwedChl6YdGitlHTQhH112bgWZm1Rw84H6k9eKHeuK+Syf3Dyx/YYXoepxiMatg4W2
GqzcHfYz5LGeoAi7JLZWtWZ91UTgrcClNR2ctj+vW4dU8VT26F73A+DihkN14lD8jfpDLWNUuIGo
dll3CoF8VD79IbjwjW6Mq6yidmQY6aUWhgPHCEMYdzBeMW61hAKq8rAPe9Cg3Dgetl70iOxgp9pA
QKx3+Ja6JT9xzKa6SUGiReNlmDe5V7xkQjixYv5JY2VsOSafEZKN29R29kHh3xIFBZxm2gYlngNE
26aopJl/2uAmkNdgE3dy+Q065HzDsS1EuQlUkRNQsSdVOYV6IE9ZPl11bnCDAxuOAml98GQG9mo7
hL204srFuajEVUrBV3Rm49JPlZ2I1NiOHoUZGvUMSJKYMkqVe1/Zxhwhs7jJ09GNnCXIlPaYoPRX
xAGf/SgvS9QCR3cnSmNjcIBRwYve5U5/Wuc1OhTOHfMkZDkGtsPBG2y8Ph2iLOsilrZyFcgZmVdR
d0iG8I2QcmrX4OTMq0GIB9V3QLFnT57dN6FtN1lYzovfYC4fRnd67joddX1/DsO+55TpK/gHPrW8
COCcp1g0AR47T98qUh7gFIhacHeRWdi0RxTtwwCSzqRoYAPyMBbpBUQ/Ts0uvyx9FvW02qBdHdXe
k18P6L0VO5+Qk66at4BTX+mGXFjgb8KN76px1GZyeFyWzWtVSBJZOY5dVZbOctaxCNZdMaRPjHWf
EjSPbMC6+3I7cL5RVfDNkmxKJqfam7SfQmye+1KNl2QooVxumiFPm2v0c27aaTCBR2gve0evUM45
NTqOL2zjwB9Wo9LnkDI6RW504zIU0Y3gQsksGqwz5D2hP0M+IiVzWJZuHU0SLb6Wxz3PwoBDk8uY
slUlyxWYVQMY3VDN723E4rn2I4s3571o7lKGaI3PL9Vk8mhO6ZmdGpuRk2SaTZQvR5wn5Hvr5I+M
sWvBu9Oe52vat+vWvRZo0SGWR02aXBqV40SdP/Yrr7CuiumKKyQh6rIS07pTwIy11XNZmpeVxBJ1
NXbRoo1cY8kJeag6ZCKcRKnd3Rtd/92g6GcU3508/1bXUFjOi3prF82rb9UydCp3xQ0Y6rT9zZA/
yUE+oUAUpvU3u9kP+tzsywjEhWjW2Z3gbZTldizQ8ivAtuwB/6Q9MPcBOpgeUmVUMsLcB4GPEH7i
Q3nfmgsW0/yZZIjsQO/FDKOBRBg3oGejztT4yKxgExTjCq3OlYHT1EEjSk5NUpkDMkp6NTrD1QDa
XFdX98i3o4LcOfYh6Brw2IoVVXME5FQfGTLdzrpa+chS/OGutIscXZBqA73MldbpiTuKG0dnsatV
PE7LdKURN8S60F0MsDHCAmMlCF9x/yoY4Dgs800AglnRXMzoVqRDv+sYtK9osYGgCZyz5xUkYSJm
WXnYZ+ZNQBW0sYHSdL1Nyp015DRirz3AiWFTz7goezspI7Qn/o0WQWQaPnjkRWJ2WRMh9I8QaVw4
vbeB8tFzjgySWU5MK/80MOuwtixwrs+mylm1aEJrRHcpKmHQuTjXYNTMcsBLF6fY12OP6HO0WSJj
8T7Q/R0QEntGjWQm1f1UZHEw2wnclqAH/WoY9SbzprjK1/jyxuWwVpnieq6eqTBj+IOvjSEN6XDH
0JkEc+iuJw0YxOi62a5w4VPv4JWDPI0lBMG8nlXdeiqlRElSiBjXmQHmFIDOEM8uyJWxZHnwWHuZ
3uFwFeeOBcU3c0Y5I3PLqAvuBg5naZlle2qgBmOmXRG11Nwber5SRVDHuWdOCLDFnS5qhv1VuBvd
zFcpyksqRPO4KA/MT5HIzRyEdDER9a0fsLnMPWwuhIYVFM3sneL+vTQBekxhhxKaQgD5WDtlYgQc
EwvinsmUU6x+C7JqDjrRW8YEZAerfln8ZTeIIWz9AVFAauXFuE7dlDxmTW6bKzermwMKdDNsyrIR
kkdZBYeca2qMbMAxMOGcTZTRpnOiCqsdsOIcH+jTSlvZI+3rcohyKRkkUSZeX2d1bcuXtMNRU1ao
Ik+xZaPec2US5HOwuqLQKYTDSpXeF4hm0+tmNnFuTX1/a2DLOLROUQVhtajhzBFCir6/IUXW8/Oh
HL0T6FhhTqZQjQjN0s7b23f9g990+Za21p+wMJTlIc0A9UAI40APAlKfR3DMLidmM2dpaECeDNzv
klgHtOb9de+LT03CP+LCfh3rqMPXoyShMNWhwFzCUcTpWWKR0Y4piCZrHaTZTwTTBwDT+w7mb+8N
OphQ+Vw6D8c4NBGoObf8IOwrWO615GpRf5au8wndaGlm/fIEwQaFiA2gQL/IM8GQ3fWMJkDzvb7E
kkDllYcUdQqv16FGTcaq1ScjfmyvvT1HaHeA3gRCh2MDMPSxU5oD91Vk3IZtcfed5FqFwhZ/zy7h
xxhwaIAyIp6Q7x2LTuGBimbE1tOlAbJ4OPO6nXH111PvNw/Ofj/E0XTwOXTix8AM04yjvDes9cL1
Mb5rH013O6qam78e7ghb+nZL8NDBPEcNFdP+GDJnI6KnQw9dK/h7TUNCrKiSa71x1gPkOehe26sJ
hr0q+gw5f9RIfxsY9UUCKhUlkAk+ZqkSC4LHBZ+gx52uvc28mZs7mQyx3DXREA7F/Sf3uZAMjibk
h+GOu8rBWPQtW4aDl8gOyWJ3mkV9ku/5Lsg+Iar+9t6gCepBRAIz/RfhI8Cl3KZiczitYdF2snDE
qk0XN6F1+jlC/Qip++NBBsBc48wzqfsLcd0wKnSr0MfKT0ygO4GVWkxJ9Q79rtDLNp9jZn8/IFn6
o5CSMX+RMPSpbsceKLC8jEbYvdpoDW4W5gzg/1PcnX3u/nvUsP95i+9GPFoUcGTwGHo3obFHc0kn
PPIaeLKMYYA3WCOZvoXX8dXnSt32ss8fTxpUUv99p8te+g594TLmjO64jKtjJq7ciAIjANbB+Zbn
0cmdH+Z7QKGT4aJxrmU4XP0H5JmPCIxfb/1o3qZ9iuo1LsFcz6s57s9X8xVdowKYWBsjYkihtybu
vb/4D97zb7YioC//vPsjmARajEaf/hzajYZL3b3JhiD6giz6jiR431ivofYA5f8MLPHGvfurR79c
3LtHb9GfgyNTgLUEGju8OHEjcpLt+tDcomFALx3UoWM0jZNPtorP3vrRSUK11xXLbGM8IiHdmXA9
fHvUCBhX0/ZzVabfbhfvHrS7oATe3WsmLNk3WFDLdlFAlIXH5nahof3vt4s/3+oCiXg/mDegYNrj
rf68u2CfxyLCdEZ7ceVju/gUwvSbAAcAXptS8IEBtTjWnAmYzLph2Z+g1xPDQirYlDFLlju0IjdL
7Gtnt9zo32Qw/Fw578Y9ooEp3jYMoXfY7cwI1ec+Kld+nL7Zg5swRkk+vdGPCOO3AUEHgVkI9EIt
6FIerZeZkZEKKIaZa3dX4LGOmKjLTc6nn29Nv9uEPwx2tD46OweHu/nwGotlP4Ce0Hpc/+8mKYIr
gsaNu8ij+Ed7YW5JF7K8I9gZ1mo4LJPmxySVO2NrrP56CX6M5Tx4B0LHH3EcHCfegtSjFQh1fVX5
pRea1iSvSgPpT5oO3iehz3LBf+4wPwbBvAQnCrHcr0aCFDBaKHB6Yd5DLYgjufKb0EBr769v5ZNR
jsnbnT/MY4VRIF0RGvlZDhsxKb7/9RjLxDq6k0XvHLMO6pp4bEdzgXR+hc4tugJAE9C5OGcovoR2
C60UsyrNSGXu7V8P+EYXPRoRbkmLaLcFztovwrgFgcLH7KYwfAdSNHFiVuwhPmSgDJgCGBChs1hH
5NK5QAct1tF0p86yGLJLAickisMbX4SaQeRAWJH3meXv0cp4e6+LMRB0vN6Ebo/VAAq7MhXs7uHo
4ayqFV/lwH+fkG8+VmKZDJu5+vuTFepLi2or5NuQHBxNVpQxCOtcHzCJU1AjTtGX/0Qy6CgMebsj
6gFttnh5LKJkRzuZMUP8FWAg1IHXHmoVXtSSvXmga7iLR3WUPjtjMpRA6qN+FOWvY5qg8g9az98X
v8S6/HAhy8n57qCiBRyae+2HNfo92myWsCfQn9k0HEV7v97uUbSXFhC9HXMfIl6w9iT3zcmPcKff
0BP3CsIc9Xl3Vd18un3/ZqV+uLnl5+9vzgDaaFR+WNy2t+B6gpPev9nP9AgyvVd9Ua1/HlH/B9j8
gg7iux1lISt9YBOdP8rHp5fyj60qH6tn9Z5S9PbJn+BNy/4KlBEUUKEyBJViG9/5A70J7YKvFgT6
oPMLAOeCnPw3fNPyvgJnidUCHWBAXuwAm+W/GEXkK4UouRMAEIqFRMy/h978eEgZOAfh9IcM72i3
NQAJg5U5YCdE5oe8EBGQ4k809/fQVQBgzujPwazY2tLhYYVcesr5IwfpoR5weC496XcP7vzHnvu+
nPMmfPjnVvznZRxFGyPRdj14k9rljbnzjZbFvG5AgghEtfd5B6cYqPOnUiSGM+kTn2BBtS6apmLu
ntvcvi3d7JB2uY6go/3oeoAlWIbvxZ6ySZQJT6zgqHg9dC5Y5Xy6BYKkjsY5Bx67zi9tj9WXltvk
ixnFDnXSB9XOt86YbWeRH0qDb3m51FdHOQAJp9hGSIMks1/rJEdUFnbu/EL8dMsEiqIzO28ntXJo
nXCzvG5Fd/AE6Bdc8RFF3hEFOGI+tIb1VFEzDJzmZIRfS2LXYBWX5tVEamAge/wBMMtnDh9vMdvv
nu4S1L7bDCzdUGNJc3dBXuIoQSe6Q7U0gg7uZQoqB6QhrbAJUN8G2aVDCzdLm5OpyR/qytvWrAA4
YWQxALfrHrBMu+khBUi6bWNpGXbyAChmNAxjvQH9lK38ahDbgTUFqA/olTaAveV2n8hJMOhO9h3+
GygJQCZBfHDptWdVVohuwUXbflaUeSu6/O52j/e+UZt9YQT9bkqH87Lk+5zMY9iS4qD7ykRDAP0T
TlLvLnVoF07e8OBC/DPpZ6ZDotvNQPPVQqfKh3KN3OOp83W6npUNrR9W3ju13WPyFWTH+I/F0LH2
MxnEI8rrnwvh6Lgo6qCfcsNsdzJlG6Dndk4+nHmOvTbd9BL8r6UDdesF5UNPzVta6CgQPC4AHWo8
VUZlgVmMdjs8CjB3QxFYJ4GjosCrL8eqgwD3/InK8NHx9ud1Hh2evGqAVfa43HVdh2YTjSxfrdKO
X6Ln3kd6ZE+SYPL49TXIyOhrqh4gBgZxVUALZd0Ae4mGHXwj/5Ze/5+XcxRU6MaC4CEVcoeOX9ih
zEy6J44g46+3p//xrRylmRUPALkClXLnTiDxlO2JArIlbIHyiUlvo3ADUHvE0YpC8RlatvB1DzlH
yb20xRUTSgBvx8/Q4N2jUShDVhZrZwE7eGX2YJbFFRhWmzr3Xv76av8/dWe2HLexRdkvwg3Mw2sB
qJEzRYrUC4KkJCRmJJAYv75X6TquJco222/dEX6TizUAyDx5zt5rn5fuv7r93x3Al6mBx5w1Hfqm
b3NdIkz5dh4WF3nNDBBSgfVhkXr+i3/xTta7YpFhfY9oaJBHKPsHkxBQF62DvaS70cRLNjinSTfj
wVabwFnCf/5yf3cpMNL+spYlddrXc1nL4xSs9/bin/LCHzfIcKFoTu73IquTqFtm7aFIiaNf8n3u
OttOd++GwpUbrVOK+0PlkEwcGD2p/pTLAfpxN74GzcRkHkV6SMJe9dHn/bUg+9+d+f4c7TqLhufI
b49qGp/bDBqTmSETkfawni/Hy5h1e4yzn6oyeBCsU6FvV587UxiU4E4bst/EZlqpSBmAAwI0pzaB
1cJFf5u9SRbwiUxy5H2mHrWGFveV/lG9/ut57M8P/m7TWH2ERAji5dFr5TZ1mqvCrqO+djcA3j91
Ir1eC5p4+lGagA3wbZWNGWajOg4e6lVHu+58uUfrEaKleNaY5LcI8GQ7YdnL9rY+vwyMavCBXCxO
fm+l8iOM7Y8b4a9uynerf11jX6iSQB6LjtjDytI32mAS/6laFAIM3a6CaXXPWr2E4N+Bifk0MzJP
m28qAZXASFHtHCN1N1Xp0yuVICE9Bv1FSi+iMjFxJopSKKms2OrLXVmUxA2ayYM25Y9WYjygtCM3
a8C1W5TIArIXvTdEnAbdXS30l2zWm8jwlpMPkiGa6vGhVc0Hi9S7I+OfF+zd1pHIQvkN+r6jmQsE
kgxu3eRYucG30TH24Jmviu6J63lyVmsLg+Ok1+62Bt8a/fOT+Xc1nPVuS6h91Q0m9+wRybMeliuy
elZjHMFGL25aio4AzXDUWmsbdY1+V1j2G5x2Yg0Gj6yngOhnBgIbLOlpVC4Oz/TwdT7bIWbHoFfb
52loV8aQhm3HdRKzrKJ2VbfeUqdbBsMn1Hgojjvc1OOJXJMUm6uYolr4Thz4GC7hU1/40Fx2gZbu
y8R8wXzrU8aNTSirgv4kJ1P64jZO995CqtsBy0ykftd05rQdRffFSXLi453kxlkE84FGuyI64aEo
YZ5ZZMBl9YXvN3u7bC6q1Nq3AirNhJ1ICvv5n3/hd1yaP6/wu13O0/vJJ7GAHuD5RNmn8lM/2jJq
z/71AZUWEhNTbS28VNzzqMrLqTZjlyUzYqumrU2hgqzHfmG2DmaptfFoJwATE6WOHfvnpjvref/5
s9rnZeKvHsN3W+bYqFSO1jAedWu6UNXdjG0Zq7BtlSc8kdfFgtjOJSixknpkayI2SfsevPXG92W0
OtQ15gFRztVckWAg1u/d4rx5q7rLRXtq6n4v5Rg2Pu0gz953K+oOO+WbJsfctI/MtXdF8wUp+0Em
KEYWr7srXO9kdv1NUmEaNm9L92KgeuUPOu2X2fS2WOJDJM/xP3/7v71S7/bgZF3KTEwje7AW2DtL
tu69zLkjlNFlCMM7L0Q9SOsBk1zYuH7I/Uie+xrsBsNZXzINx4GN7JjEw7oE6i+9yIKIEBvmWG0s
W9j7fpnXjz7sr1PF/91W73tM2uIbOrIKdcwJy8NpFizpAcfLctkXjfeYlnKKmvMzp1uDh0KeU1Ya
NBe2a6R39HLQiApHZDcEmg/3U+Vr4bra3WUw1mbo140Km8mqtnpLIIvbf/vn39c93/F/cXedD9M/
n2iWOW0yNNcNQcG6QtBypgQgWNsXfWZsx6BdY0u0Ku6onomEbaZorGp/4w5OwUhdXuRrdufJ5NpZ
15d2plprHUrptsxFPA+uHY56AssBbFJoVbmKy9Irt6CDdSR8OWcaj+4ffrk57A3E7UF6oxp0KyYy
7n2tFcXeMqW5QT5uhqXgH6RRIWDXFyRyStExXfI7J6EOPBeSCWp9pkHkzy/lM+iCm2wydi3e8ssE
KY5MMCBpNRLitdE2qaXXIUnp/SGBfxV3pNUhvaznHVkfqHAUJbbXpDF8SxWaZTnF3uRbH/QH/+6O
/pGc+fMZUuJI4ETbHhNN8VOhiMbPMbVsdFUyh6Mq0jDFsxmmNbpu5OpraMx9Gwf1gK7M6p1YNsbn
YukeM9t5nIIytFYhUSkV7sHuhcCdbxkf7ETvxm5/3tDvSpdmamvby9vyWBT+ZzGqL2rmd3d0/dHu
nBfsCzcIPT4zKP1cmeJ6LntMMQ3hwZkLX3wlaQIxdnbTV8bLkmd3/3zL/t2J6b1EwGJtFbNX0+KQ
RnZtgJw+10umuk+seo97b3qkSS0js8WHJAi3iYCeTPtSaseO8DFvx5ritJuVDtJlmqzZrhuS9IPH
6W9/sHelgzkunurpgXKkXSeecxkQotSnO6t0nZjyaUZajQdLc69Vygl6DZS+oY2sxx5pwWdQgX0t
hkbfQnMx6S3oTdhyE36wlbxDIf55Od8VFsaKR6MdjPFY46qRRbcxWy+cGJf2/fDUjU3s8pQPiCYt
5dCFF7cfXLG/qYB/HEF+uuWR3OiGWS7TMcmMnSqSnY4cEcaVfxIJwzdb3/VBEEnHi4p53EC1eCCS
DsLEIpFwOv5mDubTarGlCfVBquTZ0f2X6967XZWL70zSMOajh4TMyrHoWArpbVPMN0nOwKTo6as4
Rf2t0rxTzUphiebephcQ5vbKkFtpebwYuC0ze+AwlL+4vvaBXsQ83yx/tSb/vufp7aDNw3EQrjj3
dNIvWBbEd2MxgiOXqd+bqTQ2kvITTtipoFWmaLQVHI27jP7AaFj6fvTHdruMQ3aknpxuQRZmEdLE
O2e0YjAtz57H+a5GeVhL9UFmwt8tbT+wFT9d56TUcLYrfzgaCG4d0KJxn8+bWSEJbbvq2ShIg0jZ
H+zFPtq2enFoRLKXoPtzBnFVudpln6VAMwZMGunKfc+PgLoJazo+D/ejZ/R8qP6Ln/fHLfHTp3Rb
bRXa5AxH05hAPen5pYHZMcz0+qslh5SCNL0mzvsBGfajbzcXRsNmR1IeH6zi0yG9/7T6bFcy+Yya
/coCB6+15h+84381BfjUVPz3nhL2C13sb6lj5zf6H4Ts/xGWGFfgH3gN4qV++bnnf44e/KPlT1sf
weCZ500uFs16qpc/KGLWfxD1kSpKvO5ZqUaCzZ89f6YB9OKhOaCAMoCI8ao/ev72fzyoCgGiwCBg
Oocc618RG35dRDzsI0wVz5F5Pk195zeyuWn2Q53nn/TjGvVhhlw1brfyUkQUp/fi8znRSoV4G4Kb
f6lm+OOdYZhBpDjDywLn1/JNG33clPP9FPq76RGi+q6A+P0De1pEafQhqPr85/58ZH5/u3f1QKDl
crTne72Mktszq9naN7tzCIH/RvNyiSqGix++53lT+qf3fDfRSIgR6Gek0ggCcdZuxvuzyIDtfdvk
lIAhtuLDT7fdzX//9M+zk3fb4+/f8l1NLFMbC79+bwOhru/nDbakW1zW4bK3Pyphfl3hf3+n8xL1
01KU1ymeyvnHd1sejO2PjCDumrTcers6xr1kxB98t19/TZKrGHFZIEzQWKJS/i2MWrUB4bvOl/Ov
OexIkAjtqLggMiI+K6bmDzaCX2+XH2/mOugPkMV6ZBC9FxWt7Wy5S/eyDHdT8bWeM+AjHzTVWGZ/
uT3++x7kHNnMAR3n92SWMfDxa5Wv2ZwOx3Eo8kchdOezibSoDWUANSWyGuFHrCnuKRhoSsxtn92Y
mMNhJjj1S5lr9mFMJ/HCgdl7SetKZ490jY2C9gjWocpRJdd2lIh6JMZCz5/Xte+0Td0GXgT0db0s
EqLmwtmstLfgzO8as958UYaqzF2u43vG4twHKaQS5cZL49a3JW7wLB7S0dQiEsycu1XDIbIxaGq9
CAQazBdw+yQbuiCg/TaurdnyqiurItIbFYjL2rTbpyY/WwIHZ6pe0rHN30rXLwCWcVwhL0w3v9ag
bLwNRngje/KrsY04wfGJ3FnZ5dZeW/3TlJTj9Wzn5Z1XdMHWncCALjgCVPrYW9XR8eSTUmDHrWA4
qVLHy+C1fayV9BW6up8Y+gwyUoz1cgolj1crMklvan0l3go7doWhrE8mEebIaOpIZoGenSq/87Wc
kDgt2XUTQbpbAZ9uumknywc0AMCh33qc479DFhu/s+kLTLeG3ou4S+cqiwx96LU98yIweZx2+vRQ
ocl7zq3WTTA5r9m+6xVTzHWw07CcRMcJhEj5fs8iQiqlsTaU35qxEEZkpqN7AQUNk4WDKesb0nrx
JZOlnhJjYuE9zspEUqZ36SlNjOqrGxgLExdqGWXjXhhtg65P1bth0lq4f1qN3YtMJdUf1BKUdyiA
Bd2uRr9Ye62lp94O+a73OxiPxqgHz3rn6HvLKC7yYN5VVoLNh5UuWgx93QXKLakr0mHrjLgzTcyh
twvNyEPLNG43CaU+L6o1X7XMVc/erPUPHriQ23yY8VBW07igpidM6K2BucGQJJBPKGWBu+d6NryO
uZYzqRz7Ol6HPrhwykDRjfP9I8Z3yhi9xHZAmmn2iQpHskCAs4xhCnaXRFJn8eJkZKLbrgm2zkXf
aq7B66TAfhv1kq2bcRjlE9y/NRqq7G3hqHjPzZFh3KqNaYr0IAGLs9TM/JzWOjeoRi7LwOb2RlrZ
eKUrd7ywczvRQzmszScbD8LVmvOopRVUShqY6rH1JOCRdvGIIU00sypCezKseElbHhkeHGyuLRbK
1gOts7EDyYQ60N5Wa26fh9WpLmVljneJqYp9IwCYKadtYWzo/WkAt3KSZaddli1NnIxMljixKvuL
mWbdU0AP8l5LDOs4SF+jv9p4w50Sjfi8Mom9L/O1Ia4RpE83T2u+MW0z28pECw6l0Zn3Z6vKrjHT
5lCMJjuzZYKsGMclAeFY2Yy7l0xCdvHUETAHX8bo/cvBpFcxZ64e4vx2rqARTCfRnI8raaqV3IaG
fWvRqX0lflacgmwWr7Jy+lNa926cpCa9P72FY0qi83b2rfWASzwPqXyXuPdGO+rclvmtLP1d6dNB
rNzGvi2BuNyMY9ZEfVLPUWnn/WXtkMG1wfY130joAi82xuUZHxcYjMWYgjcIHu2b1xopkUN5A39v
DkT6vCir9UGetGILyKdtI4W3XMSTVhBsX/kqHoEQPTVTb+2YCy922GqlivtSWpFRifJ5TgZz6+mj
xuTcrPYgVLUIWqKGcmvqgF0nJr47adhnR16dqtt+nI0r8pGBHAau+pLOAX2rJPebrwT3EqNBABmK
CGPtFH3QYgwFjAR8kKVHx8vI+ntmwKncMMofcFj33uXUtu39qon2qTfW9qHQDIYWo5X6p6xozC9J
Xtc77APetrEtLv0sW3s/2Zp/tfp5iWahNXAq+o73nE0aqRV5kNixWOZlz1mBNQKOVYYjVAKWsFme
u43XZxzIprm7G025XnvJ4G/JInNexHRGKmKThSCh6z3TR79G6LYphDMedHteXlcgWN8a3FQvK5Mm
B47rMHyChMjJVQzuyIKTLSRUNcM3He82W9Vof3Yqy/yim7Lc2cUQbKsxO4fV6MN0qrgtH2jvrq9l
Yujf5DB4mNW0CiefUzwuED9jmJoMcBpj3tIYdPYOHyrqxiLBkjkzSJwX71Np4AKvTHPBsjxgOjvU
szZe+72RA2/kGix9j5XM6DsOfn1esCIV6Ex32WQ6N4XZN9PZiJYkQBLamWytqvDzDXo7ee9qmI4Z
IznL45Ln9kPRshrwNevXjrFIs9WTlPQvpudLTOaZPFae6X+fxkQ7GvZUfwcvVS0beyqHba4HYI08
Ky/uM+FN39N0DK6DVZiRUo6excIeiotA1tlWkOx6yGg6jhuIueJgO9PwWC158uogYobR5ab5l86a
nEt2eeMAE9HfWqIrrmkykg82KcS/DhbotkEjSU+jzi4YUy/bwO4Z6LFbFcSNiMp87YvVfdYaP3hY
ASDD7BL6dlIz7oIhgXOqWWYGVWKotrTn653PWAIOm0WCrsfsbO8UOoMVGUxXpIhABmpWa7mWps+4
3V3UjWY51XHKCrhxJq26r0OKimYBeGQfsiSvdl3VtWwdxoIrfGNOUr9ofTNYHpW16l+oU5MuWkce
vYp/z8MeCzDpnS2m4nCUo6a2ZksSJUgcCHN0XbXCmh9KY4FDRRXU0m0v6PuKYtbi1FKw/gdHpjdm
W3t3NvEHVPZ6I58WqTvaJlumWYt0LfDJH1+WZyi5atcM5SRj2KVk0WRjewnAuMhjKgT5ZtUWy45T
NtAWhBjyIfJK8u02sLOzXd+Ddl28ClRaukLxhZ3Kkd1TtnO9ThbKW2Ca1RxW/lTc1nppn8qq7tKz
QXfZpZkGOzQfc/MAo0XlYet2INYMAs8MoD1VcK2l9oCMhyXr3jbnHjVpAF93dudsr7dOXjL/kg6N
3D5wTwXLx4ubz+q7abJQ4a51THqXntROmeO6n8RgoSkgjqu6IrjKcTe9ygy0Va0OeGUw/OZ1HWHh
bMAUtoeOzeSiSLTlaekNQuc1rNGh0XnWrie0u9hABkr6TVqPyFm8VOnwqcnJw7zQ5MWycTWfrgYA
qM7arXqvP7fVKoh9dccl2KiWFyAJg9TAEENvIy8Ar0HEokmSm2FVN0a/jvftjFjsuenxI7+CP5UA
E6piEocGzJF9zOEJYq5O53hMlfhWz0MVcA9Mwov7WtqPCWCdY9vymGkTJAUM8hS142QkXow/XAd7
bWCmNj2Jb3nUS38LA3fJsEqP8pvpKdTC0BkeMsdJDgz7a+pnLSn69ehAr6H3bMnyBMNq9g5zUeWU
5xXcrE0vyEiGnNyvLiCUJNejht2XwyQb3pM5rQZr5VKInEvjYRHvsnG49jALgxzIXWYfZdKdlk7k
5oZc6OALKsA2XNNp+RzwCS4y05UDaz5As7CtaRtdy5b66BqCGBtEmpfm3uI8sF5RXjgB3PA2t1gn
tbW4NjBrUXo7zNHjtje8g6jN8lSmCYla2kSd4wH73ShmkwjMZgaqFYgg1F+wzUKg09dynNrYzzye
Eohjo37IsjtDLezSs0aSuHu+cKPvbqtq1FnDCn/OLrygmqvIZK9FRYEj9NFo2vwSjbQRz122bHmC
gtCp+/HS6Ijwq1rgGMH5oWd6OkTkFDeflWUw6sV8+TabMJVbYabklGi0I/Q+CfHF6lEKzoaFqBi2
gPVbinbZXiQzqoysK8oHP3CTqPXnIapyXjHMpRb7VcfUVxvWozsF+a5mVg1OpAz2kI0lsjgx7x1d
o3NHyzUOmrk6YvEf3GU7BWI/ysYO9UXTL0hTD24o30Ee2CJIoYiYw5mz3uK9t43p1R9c32S2IgVO
Jby/X72On29K/PqJUjadYVjpbuk/BIDwesDsbSnX+7UhATxCQ1/izM27TwWl5hVk/ZxbnZPPplul
dtG7SP6UnZuAjzMdK3IjLjWH6ocxpcxvR4iNR0ME5UdTml+7CX8chX0YpKbHQRhY6a/dBG+ZHdNS
L1gxnqaXPgRWcWPTu/COy+EcniU/6p3/OpH+4/3on7E0GVhEf+gXfupeeMpJhl699HF70ONq39zK
Ijonc6zhGvMgJJ/Fbb77MKbs96YCNhPMNI6hmxbZsu/6QamvVSTHvzFg4uFLRNjcuSSCNGERcjkb
EbFLqd3/Re/r984JkmK6iJ4OODYI3uuPVLWk8NK/Zo+zuTFjeWncnTOc6yuqhYc0+uhr/tW3/Pnd
3vWgaFqmalBfk6HcDD5hAFCZWlt+NAj6/Qr++p3e3TF1lyEjXL/quwXMFG4B8lyWhxQIQQg9BtLa
OZDHL0J6Q+EHfajf79Vf3vm9uU2uWiE89bWP0zv3sb8Mrs6NS3/jfe823UNwcP77bPyrbvrftsp/
7pT/fxfQYeiMh/6hqz5k9bdf2uo/XvDfvrrm/Yc8GAw7gY5/hBid8039R2PdcP5jue6PNF8s7X82
1c3/uJ6DAQtgDW1v8if/11RHYo/zh0eDx9MlPREv2L+K5jgjlX/q/LK+nCM+XM+mf2ghvHvPJOBY
LeBZujHpIZLta6UdC/oqREGaXYrcz1KiH3Rz23Vrf+/7YFunDKhqpVrrATQvR+c6h6TiCg3SnjFE
td/VAOWm5booLZzJTuOcCreHmFSberEP8hHhYAtDnjGfGZd+sn5yk868rjoK5sylsbbYZrszsmrc
p01rXkIBbWf6DsBSSG7Wo9miuJAKypCRVJDYwJclYat32p46wUGGWJX2vnRWcQGFUN2nyF6B7rZu
LPOF8qzvi/bR5HhzZdpFt9IsLf3L0gvm5EAcZfN1LFrnu55D7ABKaPbm1rAaC/y7HKz9WqpGAMXR
9YsS3dZRCWfZ6B5aOnuoLHpEHG2DASiWB83nJRE+XqzU0gHG275wpjjP3REMoENGsJ4knyq3yuPO
cck+IXQ4vWvzdqXBv5ZWFmJmFCdpouHvkIQ/atoyXnVzhTiMtlgaUg+Wb1avlZdEZlBZ5P7sXKl2
kc81IVzhOiTuRY/+5WWYCZLeCOjQkEEamu1rvl6ZXpbHZVGDemz6dhfYevdkOIhArDHwjpxM1uOU
ivSUtB6y5yZd4JdmVDNHCd3r5DcN/d/ZgfNnEHV9ELTxvs10nnYr+TBcClfGyswwXKAOejE6rb+b
PKDQVPIcXwC9dC8U3xClBqe+0rvGvzMl4gKnyhe0oyWH9LWu8y8iDYKLRRn0ztQgX2myFXwWUZFp
RDwFrSm0WfC8tPnUO0v/yUdpGpVuVYeuVFrYWTD7czA5n3MhnUtI1vpFraUqhr0oYGKCDsNgn+3y
fH6b7VK7XhrTitbMIYCSp/iK+7m9pIXc3sq0m/e9qqcvhext9GF5cjQmkwu1pNlpWdohSnvbjarR
duNWcdSfXGf6Ws1Gt80skktcZlociqpvlWNknxjfNnFBA+9aWF268/zE3SoYY3E6FM+TBuV1Kk/p
XCPi61wrnIF0fR1r4LmqGSvEcmeUVBZoUZP0yUklRGek5HYdVWODODLThZtjHj26IudW6De/z9br
YcpNsUFws54yOtXxOcn71BVQgdtkmg/jDMIXNp5J35pKY2+KAhmgndb3laUhc8vdBjiMSiz/wja6
ggOvOS2M3+BsMmuwxuVginm6qobE+a4N1nBbcxY51qZoH4U7ceQr5+56oexFvreAfVpT64o5QXbQ
as2Lh9LWrwH8lS+ocVmAJokOPq9K0lc7oKeRoVLuCGusuuvBngKq167yt2kF8nlTSMM6OHTcKwg+
ExRS4SXNxnRQUm50s64OSb8uVwq9zm3rriPskIl28tRVwHgqoebIq7QgjwNpuDcOUkkWofHsHAoq
GXt903zrez9YN7VtQHaok6LejFVp3LSVXyISd2dbjzWNVoyRtcvAIzslcd/n/edBLxi9a+tyn1Pk
ht2g0eJeDTs9/wI2wK9E65+WbEH3B+PzkrWjf5iXEs6Bp9YnszAWPBIJMTFjtp76ZvUjhL01nGuz
T45W5+TY/4P2Gu8jSAuRVbsZ7+BN4+cUgg0t1g6w3RZ+UHByURV/HtlqGHYQDJ7MwMf0yfUj0j7M
bR6M47Vro6k02gFiBeqYQ0PDZWetvkMLW1SRR87QFkm4TqBgk9zaWtDtah6LjbDVcm3kSn4qWlud
pNdoFwXL0ibtc287nNdO/LBCHIgsNy+FVYl9wEE0XHunu7XNzsKUyjH7Eh3OeFnXQwB6MCcc2yym
Vy1YnQ2d/eDWrcsk2zhC2nfciu6DSlG9IoutjithOpdipNsSNguLFcev1C0jXRfJhZRrcA2eGeAR
Qt1TOjqL4juN491irOZ+zAc9rqHrHQGPDltkOQWdRTxwUTu0y8usNXWFFCI3tyXOAGtnOKXjhSsP
4Ek3dfVaB1MQO2NOXzXLFd3rQitus0EM9FKy5jSuhFiter3GZGNnPTFX1bkRpZV3tJTrOENqrW1a
bz27Lrpg6WNbeXCWNG2qIQEk+ngXOBrafgOAZhmNlpkeZmYMX9AklxKYT1WeO3HB8qx5FqxwPzDg
eGremeLHc2oZtR4Aldfni1Ll2jHTveoofIVhuNLX6VJZOuoLVwR5F/uOdL+bHBvbTZ0W42s+oUT0
gFe96DSRv1hJ3r2NE21eWqX6hQ3Sm15ibTFs4TDGmCTxkC9b43UaeOrkDgEYQ1if9ctaGIxIhHTJ
OJd5ulyUovVfrQ6uExK6ESwf+Kzlgdqm2Sf6UN9rRloDJ/CtI6hJKMhDatmhlyzGvdJW8wC1s79Q
UuQnmOZJH06FUV2Yo1dWYWkTLoDFL2FhF811NiFdx45dXLLYzw9p7tF5Ev7UH1PZN+D6oDa+5ZXl
HJwUYH+0NFJhKkP9dZ02aX3bUf7f5COR102QE5RDXFD3KbEKrQ9ZRtZ9EKzGVhuXZa90h3lLbuvF
zrO5cGYpJrprovZ2YzvpF0gv0cMGaxdN1D3fEJ0t94ZWeVcS64S1GdYpOa3pMLwyKCoufNeX14Sr
2xGyfmOvs6dHKh+6qHcn/gyDNoizrotizav2mi/HK1+YY+S12RCxyKrInrGVMG1RYc/UYTcpg2uT
F4Z30VV6Y0Gvhp+EHREdZ5G51l276IYdr8sQJIdRm7EHNSxVRWgW9npaZoNRmGywAOelUV/lMrcO
y+z3uxavyaXQFvasoR/jAhQibY1S2ieWWv6frtAv9cUkL6g0SU4IXCesBRuVqN3pkKyFVoZF56VH
CfKOMNSSWAqCEq+SszbaarPumSEQEDnGZteBqpERLzqn+F5Lt+hgCUeoUve2ZC/fVUicNim+BjoX
4I5JVUC6z7/w4sEoj4ujiGunU0nCs147O5nqDa5LZR1XfIDjzqwdRNylHHDOk+/Z81xNk/3IZElu
ZJCgF1xnsYIZtNsAGmVdvYBy9w9WP5s7NVb+fU5i1lFhjmXM6oH7s2H+7evekLfosLQrwgPKI0kJ
somysnN30OTztzodIV/UtrZnFiD4OVKMVeMgCd0AuZc7so8CsM0HTLSs63oaHC2f9STPR+OpxJwe
dmvKGr46AYC+1OL2U0M7X1EKrpeBK9LLOvFIKDVxD+hZYUbFpBFipVN6T25QfBbGWMZONWF28Jv1
2mRMF/Jj6degTLPItUd5OwWLpM2s1UevsjHVMr19sKQ0twSkARpIPP1e9xebyZ0cn0Yt6Uiqa4z1
SkPJH8+jme863xnQIwfmEwh6cYm7SkHCC6T2ivPPjJyEYnPjrdTvmzXALFR0PnHjvkUidcDo1q18
EkwqbVmqOFiHaQskOv1MohvosqzDIkuznaY2Zd/6ydJqGRWOQat2dFL3C88q4+lMy7Nps4je/2bm
aRNOfV1v3bQjyK/utOeEKmXbaYP2adbEeLfWk0Ci3vak3BWpH8HWH2905tfU3v5yYUP0xmJMMBye
ROfC64cGkZpnnZ1zheff6uSAHalG10tRtEBfdeDs8OjFdGNBwEWIqWhjIareWYEaDopM11Nq69mL
02SSpmhez5vck+7lmKVjFgkRLF/Xcs4ANWSqLbY9pNzDwAYPJzZtL7WpX57rbkzDfOzMTYlfkuU+
GC+AXTs3E4p2uq4QOV9oyWpRWmqACLWlvw2wiURl0ojd2moLj7juRLkiGJw3ZzY55ejD63Lo46GX
VeyQTrGn/559GzC/XGm9O2xHd5QKxtSQvkmaa23k0+OlKQRRNiSVZGbSufoWfeR8PBiIaq8JbrkN
yjwvIwjn2dY1G/qHLuaIlqTlsBrlG6n0mIa1a8exCbapXHcn7D6JBerThyLoUXnpuvzO3asPIF/T
Dk8NOn0r6nqrMUJLVum9wmFywkbtx8aIKmHj0+pd2HYCalppOnFCjuHIsVOsz8biZ9O2pcF5Apid
DTFsdu+hNrPpK6kWeU6MWzM+6Vmt2RudkvQa4tcINdxXalsGwtj6+eJBZV4g33oDQMm9GHviTPyi
Vw8YOfQLP5vnTwP7003rinVLNe5+Bs7LzcqJlBlTUmXxaiXe1jI6IM2pNhmnSqzpXdK7wUvnrRhD
yHTdSW/23gLNJ4cI8eh560/bWy/Vchqgorj8P5SdV4+lRrS2fxESBUW63bBz6Bxv0HTPNDlTpF//
PdtHn47dHnl0bixZnjEbKKrWWm8q0P4Ufoo25tTaA7Fumj1ccmZmvko8psSuan7B8suvqS00t3X2
VczNDKUGC2F7IRpnHocSc9gk3uLxGAa23pdXqkCfr4gYIgVkhvaAlkjsLRwZUAxY+D97C8EAdeNb
KsoCmSXgGInRrh3bxmFEl5cpMd/MekTBqzuJySHcJuMvyx7UTti1UqtS10voqiCNmIeFiDs55CkF
9XkwL2YurNfGQAy/wopWffY0iHdG7pj4srfFvkOIEHGaVDYjR4rjEXDgVMih+hxalZwzxrRAw/V4
8uZBv29MUD8sV3P72Rh175zRVlNS6vXRK93iXF+3F7/PLQsPFEcrbjoiKfa44fSk1paoVubRSHW/
bRVsMY/ggACB4vw5NloSAOV7t/h9DiQgogGEsYH4eSfhpnZ4c2djSysQMgPow+XSN51GAzan3t6E
BsL36Hr3VaNrQeJhlA1SHR66TKt4pU3yqVWm9dxOCVxsUE40fSP/i6loja1h9fWaF7SsDTFr/lW9
gtFAAZPKaxpgltF6c4zKwvy7qIhFaGtmi0oN1eSrXA24oDbAKTJ2nF3LWfsRlSbKb9XV80cZXfdh
uVA5AdT0ELZYcDkWvour4ck3Zv1LUVlTttXD2FOYeteQb9JpGXDPlrVwd5OW1BietHEpbnNQn18I
Getzu+Sx+8NpLCAxV35FeU6TN0VnbYAOpYhyWQkbHkyHXf0BTsBnCQq0DSGuUGNHaWA1yY/R1l9H
q/w1D3K3aMv7VBl8UYDhfXNDYOiXpodvuMFvNavfNqI8UZs8kspz7rE0b92JvnQO85U0ovsxFKgO
yPVA0mSVlFfKQqqK86mfF8u4m6/ySOEATmUA4EXCDqMNy09pD4sfuwvWAl1OFyecH9YUt4FjD2cb
tngd2o95EaXnULX1qk2hSOmkHGHPHMenRMfc0xzwiwMtBP6G+ZyECGlM+s5jaXk1K0z/hcQcvLTO
X5AHgtXkcbzO5rjdZLDLiGeyJ5Kf2vdS464XZSS+5y5fiaTFkTC82gz/MHNZ9uScsLmFmLNF1qbO
9Bsnrp6cyQxGACVDhptBlAc1NbuCgFGrnvY5nnFO36xjxYZse/cRFWiYMdRRg4mqcQIClNNF9dOp
drwMzlzenzR78i4TJheh6hls0OM89spONsXYvA/Smj6GOh79qkagp0/Vhb2fE7gb2od+pphUgD8/
Zg1lkONOAtNdFy9/LQQLZkhIGI9FvSmakgnTIgnYmUrmJw5xurAf/Gxwn8Tk0FY3uXF0otHeekzU
fBFevdoJgwigD0JWcMpshVUzcZ+AykFlW80xoaHZNKOnrW3XecgGDsw+qSkF+okwhDJZHicrBkYd
hjXZLB2l+4SlMwKfQ5rMKM7dtjrgm7xceLtfRp61B6qpcdPDXd+q0EQ/D0V5w9Cg8HuvfpS286Ho
yrclR6pvzi3xHU770Cnto4qbK3mkUcFwdYQqsgLJdlE8MsrCXsOkXFENMTy6a/wURDYJSrdVEkm0
hJ4z4xQM1sXiKvbsqmagC0WSiEREMenpZ+8g7CVP+dVMujcCa96ruThqANOMTRoX5NJu14SZtJRC
KRzNUH/FwYr2rY1h2RrzAyV/s/GaxQoYGVjnOXXLYIldosg7DhPmbB7cCvyn8+SVSkL3e6Ox1iPx
O2vESNkWXLhck0DlMalQagc7hDzbfMIcIzLvRFvTucBOwtsBp+beDKpyhEpTeC0Nm5ZtbU3LN601
wImCuvpsCF0dqZrwwisc+4haDh38pN3S1uX+oIp+DUfxPbMlS03a6kwocL/Px4KYHRDEYG6WNzh1
66Fxzlfj5YR6cxM3xlNIeMWKCGhCc4r6YWzKW6cLGed497MFfM0nfRcuzk6T4VOs+l1c0muVZrLJ
C8xMzH5+GnrjfijiV5m2+8Sbfk6qvqYDVS+zjoYVUSMEgDT9GisOTpXsrn93GYcfLgk3K0gpN1OV
HoZewZyo1nh8bDtjR1kZ6IDXK6fHbjVUp2Lo4Qbg9Fz15zacBvLsovuyZ2uP9K3p4GXeiR0Rv89w
aDdlnG5mrc529NKE3uDxWzOwIvzEJw/lvp2THVHa57QngZz43HryHdmma2rCG5hzfpTVu5lQ40HK
nInZ1aMsjbCLd8qXeaYOTqrhFLtekNcfTgz3aRDRVsXy2Db9joNgWxszw02nvwZjYRpoOVtRJBnT
hLoQ97bqD1No7c18poEs4rVmQ2RMw/HYJ+qwNNZe0pgODlqVthqepdVRDRbesA0t9De93XO24RSe
EFQ012JXuj+X2DkKYNwVOSGZryvtnTryjJFuvl6w82Y76p+jBTdgixEWqQt9tA3b+RkB8UsYao9R
SukS0R1i5KKyQLtydVQrvrKO02S2LhX5KFrmMZUnmRgF3Uc2e2uXba7RTLiYbv0T5WsgTPdJz9Qv
0SzvdT14fL/axc0WHrJ6mHoPI/P+tCTxG/oVGE+NudHMZDt5SuDSoDOGcOEQEulX4a6e00EjboIK
qxFOp4zhxRsjZLVVePa8YY0aiUG/CAwz/5Ez0+yczne1jEpCNTfXvqXP3B9x6m2chOBhG+4ys4If
cwMnwe1fO1xXcO58ElCP+QorsH+XGltUDrRY1T+xtrpVldb6qprQuovC8wW2N0jr/XroyV2Yug/R
28+h1mAwEMrbTvIXHEvam8o0LwD9t0py1hPZMphvEkqNaecPBhFlBTuR6UYBgP8KAh9R5OwnhBFF
zkGRijkeWsMIjDC6kVV23QDSX8MUyoNQMZl1801ohFhC8li20kl4IvalbzGbHc3d2MotmSiH/opr
6PV68pqLZZTHZUoONUwIkQ7XU+ShHK3gmh7gYsxTMFiASHYNY0pPYnEeJyM+j0tyl9BKjwm+ibXx
BlsCGKvwtZpwlsXJZ7hnRPlSOLRhcqyIL8x0phtOEUwY1LtDssMHdmUwH1I/7eUyRndJ/iXHzp/D
elukUA7IMyj5422b+ZhT6k/1ODo4vjtYmo1IVLTUD7OcWYMYYLn0+kbPJj8qqhtMEE6K0DoHWCOl
qT/WxS1JLztvDjGbg84n1kKAKskHrN83KJmmcKKEe8WZYy2wpHPaM2JDdhOTjwhA6yLsaU+CYdAn
btDWCgdpteudSzlWj1U1bthlVrLVYGQwYzaeJqsIRjd/ZGZEf9ZtTQ7MEP/ujLONYt6HQXuHLOBz
zsnzAPtqZzy1yKTX4D4L4z4lnxOT/p0SEGAFIchmf+lLVH46kDNHy9IYx4nxBVvljGf34Cst+ezI
Z2MIsm4zyFLwGEPlV+yXkWzWrU4+DiEwE/EkC+JiyDfScdZexvJ25xvNgbqYGXf6dWG64rWJvH3V
tUcCXJ+VkJsiTaHNsCbcaVcoKjR6ShwSx3vTbGGexus4xqfPW+5c8lC9tPJT2HdaNsNo1uXaFRbG
GSI6Ahb5U9Ydukjxv+k2M8X5in5qX+hkCVHCBw52wxqFi8NUjzhArrrUgANZ+7IUXtB5IX1Kg3w4
f58i64VkmsDKsqNmDDcOM864kKZfO/VxcngZkw74b6PTfIhnyIG7HgUH+nZcU251gyC/HyqFXi7f
FIEE8iVnECLwYpnUfRqdo0KQ5Kevm6uer2VTqKsfGc8w6rW90TcXFbW3Y7iZRLJvnJZZjfdI2MKH
FXsvPY31qgmrLZmgJE+U3VM0igdlupd5ip9mA4CD5kM0CqfuTD+GmiR1NDuFvXisqNxNrzhRYK/r
KUWfR8AdNwsZjvyDub4zopGgszzoTfsuWtgoLJI9pnxHCt25N/BaWb4GKLBx29ylERlskItBUNjs
7GNozsy53OKUY/XGUVveDVZ+W5eLr6eCgQo7dCEg/3r7a6XQzGAJGUmL40IpaSXPwwwJmwlD2pMO
29DceGW77hqBcwjRIWUHCpq7u0i4hJF1B7y0MD1Kmr3EkYrDh2JGlUeiexiMZpvZNDaj7rzoXfcx
iuZcd4W9ctr2YdHZiutJ+ZarUOATJAkrTt90U7yWMfZVo7mpKKCjQt803bJvq/mxEKSx2S/esl9K
xlcwc7Na+Jn90yrRjLgqEJiK2HXkL/z7ZNHdFYztEvViaDybLPWH+jKQRWd2P8dSrclEeSF454JA
4zbkD7ot/8iBqubkCRJCoML3vowfs36Ckl7uIjO9zXCyIjb2Q+tD+vVwEzUh4A4rKR1BDaCGrwst
fEvq+LR48xEq3QXIeasmPUjGdGPTp3W696wbKoDjvxHdLR/dLpMaDTtZDcq+b1yexZKeygjVDaqF
W30SjP7M+JYwpZtqaclD67tPc+zsldUBUiedxgBd69yAov2RDmat48uQ6nrDVlN9oDRgkhhRYgFT
QEPCoyfuw5+9Ix5HDSYb2zu9LwYJrv2cWow7Ry4XJ+mdKMTR6oz94jBowAkvBNhWev5cxOaniZea
MohsRG3vadahKsqzUONDRB4TqUCfYdXcRTpOfDVlxUhMMR4HP0EYnYCfjYlsk0D8w2+ts+0fap5I
Kkzdi8dMeSuviQtzDjyQTuJJywptw6iC07bRwMd4MXxhtiEgOthWsU9Lksh5acneDC16914bvM+m
aYsgNewLYq/tIhMUP/liP8CuR+qTSRrY5aMLIYZnDNZQWIk1EbZIBuiY6ytQOGr5duiSB7gMPxMs
gVxCA71x/BLXDKeMDDLoxgTG1Z+V6G6sWhzTcn6WbvVMDiZPr/SF2d67DuQyF04x/bDLZpNBiB6I
x2RQ3wWWh9B46l81+eFmYElzetHqBrGFeQoT4smaYYBw+ezZbD2mdpiS5atz2X/CZWep5qhCeRzS
AT0DngVdRCVIB0Fx3tdEnmbK9BkzrgFH91QetNXekhIY5AXpAOrrvBts4LlhNSuDgXrWtaQCxRBa
VdCOI8mqMOTbdDqwD50Fxam8zK4WWOxj5jgFiQEMpG2Yu9LpahCqH7yupsupV2Pa7/6a+k+k6nDI
M6De6ZziRIKsvCo69IXjI9TatkJneC6PBuvVCbVzNC9UbsONZZcrr+suiZsFLYKNAsm6ZRcrNecB
fnOlGzPzxJJwrBndPJb4J7WRfdKnj2qCxZrzZZPCeXX4CqmNyvmzmF4zBvieuWU2AnjxOYAWGXUf
KNvaYwpECXFfYfpVkAe2YoUFk/OrC/vPPH0q5alO2Yoda91rJD9nt479c9R/GPUtmVhXLR3fw1PT
B57AjEDV/tQc6uiI36SfjrOPf6ffD5ueEVSjs5p0xp+xH0fDs40iNByYQk/TFjYMU/KPPH6peEpS
P/UjHGxpbD2k21BuKTg/5ECOW/QyQIfRKbpHCPCa+VATk1NB8/bEDVIa35hhPIebtj4NFYxQa8IW
4KmomKl05EWi5LOoDNdVD8beIogr0D7F875zjZXTGNg7Aq8NI9nsnBsVkQSW0uEsvS0W7Ar5JOtm
Z7N1tInjeyyxBeZPqRcrhJl+aLW76xQqphB3IKyAzPO43+3oPhbnwjpZBGMsLslNgLVziylKrt0h
PqHBuCf12k/VVtUpNIPW4ADp1mV/N1JPUw9A3nVudI4tfSh8dKGrlBi2HJ6CHdo7HY+2uN7POikK
JocDZlYGXOPy/Yr9jg0VR/nYh0kADjBSNRbhSY92bnpwlscuf9IXVvSZ4MWdo1+M/DmpKVU8woZi
v1QD++kaY6FIHMv2PHgbvJ4qEmpbEs7ngoV10ze3vct4P5Dyhoh2tiuii1aYWkNX4uUXn612sbKD
VyeXxL56jVYr/JkCodwgncqgbJ/C5ckyX9zlpIcfcRefYD/AaZEr4kTxN2gCkV7b2lcv/kE5GfRV
eGztpyWMgxqJNhFohLFTy1jHWjtrk0lF8MtxYF1HOjqHctM7yyauz0P4ZUk4B2O2Zp/znRJdJBYW
TXMOmWZM+MsNyZ2CGkxTs3Jlep4jiZKLU+a6lSy3NkmnY3fTyJ9M+GBW1X4R3njqw6zUxjSLdTh6
gUIEo3XpweMJO2a5S+wIDn64kte8UMRqAxElrsIdgXSLCK5BM18MYyn8zGgOUz/tbWzWysRk1P3o
MWybpHnoAQpj7V0UZOrl2a0Vtb4bPhLI6Ftx7BvmzyTW13b32nXnYXybjZYSId+XuD+55HJaefcS
kZlbLjSJKFYbGuE+TrDJ0vlIs3ViLgcoOr5ItGv9s4LeBJCgr5ck22RJvwtx64FYfme1vF4L3r+x
Y8J7By8EtynGi+1Xs3SnkQ+gH6YdSEGwlBh9aFiJ1lTqWr3KB1Q45PzKNj6iTb1vUUMqGIF2WQZK
03YjkZ6jRgKyqi70NoGLx2w/dnvbqd9HeX/VDFnFpxfVYPT51slZNW3Y3qnZ+6i06SYzc0LDOYIG
3WUkharGGZ7z0QFCtp/zONQh83cM/8WlLFl4BAeUq8Qqd5jEA6shiOon1HUkO3cJcAFoN0OEDJsk
615Q05RWe8paqOGZBXUmlVudwsxkyFsaxg/dtmgcddoP2m1grQLHH1KfcUj6rN0aTnyYE4fW38zy
6vNpdVhetzgTKnlweu/cuHTCTTl8Ys7zaDKpR7CxZ2AFOVGvdwulBNvMimTgjEn64tt5enIMcR71
5NxH0Z1XIwYlLXNaJ13xChPsaZgxXZ+sjwmpRDlYO2MhI3AYdxpdqIIa3KVyI68NhGA0h8MYHsYJ
JklADppVfnkZLhkkbEaKVC8GLYOIi1tb1NMqLukWnZajUYu8V6K8LJ8otf4WlShnhIq/Sq2szvUE
eCmicD8uxbNGg+mPrntJx/aaYB3OqxZlhq9NJK22TfToFM22zuOe3YFRiSGcddgm1TbN2+dCJZe2
YMDQefTQQyEOSB6ps0w4JkxFHdJNw7s0xHA+b5v1lBSvxG8yUVIcmC5Q5CIJnRUSqA5a5CqN8rUx
syekHfA4Ishm08oyP3R0fqsZt05onGptetWtHsEA1OS89Zzwp6YjaS2FMnyjDq9aBdL/iF6DGuMN
5j5igAkIUjiPAhPhfTZ2aMiW0Cdw7CtpZ/xFXBIJ5Wi9TJm4T+fwkrfxbTyrt1TvrgMtL8D1rAnC
rhk2qFjva49PsoGC8VHU2nBfFkcvwmuyTX6KmQOzAK7ZpUhC2DjnHGf9qHomiag5JLaFsx1wbcmm
VYk1wOqbPaQ7i1Fdb8PyyeA6ltuO6fNbSrzvU2OEGWNaQ3kn9FZATrpbn4umpx612fXvPXgul4E4
eIJUMyy3TKgCkkle3Q0bBqAfak6rrZm1b2mjKT8ey9vCgFsxjqRKWdb7FHf3gDxHBIXtmhzYPZ5g
u6KDeTdVS71y7XEDdPqYVygzEnq9UCXoVutHVVgDIt5sM5TGUcuanZVHh7KOxvUwyGNl8NzTgjM9
P0fWeEKgv/FChNW5jnadGT7WbD7phpuW8ZCqxvc+Qn9PbvVO9+xAkALpl4X7Qct3G6nhwzTt2x7Y
aUAZpZL6IGCyKTREaByxb0ucaSeUuR7j6dGR4EeWCeHW3E4Wue+t2i+5BwhD0j3y4lM9MAyEIbnS
sxk1cVcE5cxkMc3fUXGsOyn8rsgyloMGDu5cCWDvwOWHnCYKq8bQz9Ha9F0ZuLzURjZfDkoUCAa3
thNeGFyBpphEcAzmTTzLNSDmZyP1XSnDj86NH8rGPjqZuSut8j6avT2OQTfEmJNHTEMjlpSBsXmY
XNvv3dSkQ67WlXIvMlZbhmSblKmWPr2NTHvx+/RnN77oyRUKNH50FRpaZNQxXr2uR4Fm80fj7I6M
Zc17tSJworKraDCM+6Ii4qt11wSa/qz78obiYt3Hzs7Om7NJFD2f/tos0682nm7GyHyfS+c4GNZN
rHVvAkepbT/rQZhI7dZMkEg4qcEJ5pwwW1XgEOoV9+8Ho2xQ85o/Ig/ppiYwdc7sEePDPHUd5NaY
CkCW7WYX7FBio5qPyD8wu9UZf5RljJtaJWxvpy/C2UDAVIjQCCc+oYaD2uXo5VNP+bWe0JD22zBX
3hfUHBEHEpQKAwmkercynsgm0BGjb6MspnbjQKBsjkdZ7vp6xKIMaycICjOuvzwxK+3WrfTmPRwO
8dRm+E3Qckbudq5Gnlw+5E95CH1VJ0W+QPCC0vFqFnqmEnRPXt7gW9GAD6+HufYIBLXKBAIdvlEX
TYEHYSudACrVmYdd3iBwUzYjzGKqUkS3TeY5m6sR8dpw8bww3a6/0UEijTUsjPgXLXaGEN8ov4jX
xqQLTpW4oXRyOEB70890D0rW2EfaPqorzA3L2gjmXkqsDYAeHBO3gbpU6dGNM/NjcYv54PXSeb2S
iAWNWzJdettC1F6n7nCOet4nJD3EL+0IHF+CdD0w9p73WAQ1B1uZlASKME4kx/aukwX5o46UkrTs
Xn/xEiLBNbhQgexL8xAlC5C325IsnsEtPFgTOPB8tRC44mQPJoY223GMdDohw6yGVdSAmUIlbIIU
m/kPG7L3rbM4yWFusrr2dViBP6qGWjbB0Z1SLoaoRXAwghnc/0OAkdZgRu/EjXnOlUms7WhMDAft
8GeBSSX+GKkNuabAUwT9riVCdNQYHJq7dCiouTRrqO7rpR0eCaM1j21Vtu0u8mZood5Y74QzDKcM
atI664z8Xjf35Ux7EoKm4YOdPolsASSSy3zIJ8VIX+vIxW4HxqWVhag3kV50p7dGeyz7ct4Wuqdv
gLjGJhjtwfuJYU11sBuYe1ppReuF3/EihomBU6Hj3RCzb8JCmOFmlc0vGRrzsUZOsAvnumWm7+Tu
rYkU3m9zxG8cod10thPHgioXCWzNl+4+NKvyMecdBmMRazcZ9P5jz5DtVJVXvovjRDucAZKtfc0w
Da+WZfEglodYpFYgYeEdqrqfN3rTmeGKKlTbzqOpqPpG+emOCpbY4g03WAoUL5JPQUIdT5ZD05FH
pirjrm/wzh1xDD62pRg22Rh1CVrkMSZBLHfGxJ/q1IL66uLcYRUU8rOZmJOfVYvzhfUMRLhcH34V
yWh+zKSm45tqF+iJLVnO60YMga3pekByO9zEMDTeezlbI9M0C5ZSfoVlyVc9qHFati7OFM96Nbvr
WptwpMnH6oCpIToLyDxw6VjQ5BzYINolQcypqWFd02XOM6DoOQxnbBZMKRE66/NpbCx706LNO0vg
2HseKyOdTGOQIyu7C9I8cf3M01GPKcP+Bdmv3ksFsLuUIfHt8YBqDkvS3RD21rOWJOK+po0mLtPS
5Zs0O2giKpMPdWG89Ab04ZVdWv2t6U3tuk77Am+Lwdhb5ow4teui/B4kBzCkHCOG2Q4wbtKxuXOO
YaFZo/JhmJoxtYC8F8LuSAjkoQ3H0kT2QsAnxspWqWlx4LnXA/R8T8828KuWr4otdl0qwbgEks8p
VaUjyP6unDuzgP0zWd3wEbeDgWmwpv9STdk/qpjxrmvinJCmqrmPdZCuYRy993HWvfter0QQAv8x
zbf15C0S82Csl+VqSAepsrunJEx+Gt6yHGpasmjoAr3YLl623IMKcMZV+OGuIixs9glzsgTwf4hD
v9INiICAATuhVW9JvoC4ozyxXkbDiXd9GKEZ9nSLyt4MMRuHyX0zY+dysjS7PGsmEGsCDAZfv1cX
0QsAQheOzaaaAAZjxjz6MCiIqaXtnNIKZ5qVmrBpXDHDZQI7TFWBMJiMBt9qkapLgVzAhziXvU1I
mO+TftJuRBzR0szMBDdjBFDII9LVoUw6CIskIjxGkWt9dW1d7ZrMqG6H0I1yiGoSzoQ2ixgBVYcV
svFXXvykEJQFbZpkz3VbNQdQHOfOS9rpuRJ9WAe0Vs3eNWbtQah83o+D2a5tcpOZ1w8zzAMceQA8
Mpee2k2a9woRy3bim3plPppRzxXTgFts5eCmYsL/ZlE66ilqdOc5zMvkpYfiy2HZ0ITIKHfWYsKN
3MBr2hqgi2ELGv7k5FKBCXHrMTMdCTGqnQ9GbNQ7XmgEDKwZ97KZnbXGwvCdkdH6VGIIa1J23xOb
0m/CrppPZYKPFE6m8KFXZTUkJrM9t+w2KY3bSxsb6d6BNUytFWPKPhhMKSyG6zgupDexiJv/kTIi
Qox+Vb+xJ/uuDPUEmjjLtSXqHCmtv1zL/6a6Fb3lCltvD5NazIMVddYGKULrO1nV/kEeamKQ9w8B
HpeCesGKdKlr8ba7/pS/XSrpEXy4qX0Y/WUT7TKEWT7nUDAE1+ila34pVips9x8yGHzOh+CkrccN
1j4+zJdoo3zMjZvd/PLHTKbf/i6i9KQ0hU7s7jcJ8FARhO0k19/FA1/hMBVMRwRLW3Otvf3pYvZ3
jez1IZiInC1pWY4jnasu+G8PIUTpkjuOxrk4hg+NNNvPzOSLDeVzXCTFDVXJtV0hCzeD/If78DBv
GSsd8kRjMua49jrraS/NXDLf89DCI6iPECMYDDvDcWZqC3+tTTP2jQQsaerlT9syD8YywYaoMXoa
2o0qpx3R6THwqn7DEWdvTTN8beSw71QLPcV8vurct5Mm7ytpNWt43zqbXf6rWKZPmmfjJbN7uc9z
wOdUR1a2kNSgRTimNMxPydI5XC34VVuurRHJpKYtSMO6F9vGvSsX4RmSf/KONeN+6nD16oBkVt7M
V+nGTX8bI5lcd1b/Vz39roOB/U2v+pv1/rvnL3XBoBbRt4TV9s/nX+htgd8vRHrDVbtmaOo7fqMM
1NDK1xoy1B8WvfG7xSUN/PFcga+i/d1eOGyFyTEfHxP4MEfUUxpfvhWTzDBAQ1tIdEuZ+PqxGvqT
p8z+EXOyMpgbO2G+U6qA7QVyZtuIu6i0iseoTZqbqeXwKdpU/nR0q9zqSM6ACGS2kaU5/cm98LtO
/bpepWERQcU9YL3wbb0y+IHYrPP7Yditq0UDHGCagEiiletB0DDGUZJtx7QENcLDpXKCzkEUhhSQ
Ykj1+peW5eX6//4OHeEINN+YUhnfvyHbmF3PzKwDnLL0CbvjmfioqdE2CcQ3WvtaVs//fcHv0uHr
Q3BMPAkcRMRSut/sfUNcg6yusQ6Tmdx1YfVhiVj8QcL+m334H5e4rqO/7QuWNQIiV9YBCdZeDmeq
zFVbyj9c5JvJNUFi1xuxGP44fPW2aXx7m5ZhZ3Cx7UPxxcTgNjuOT8WW4JVAbspL9NjsoSYdmpf/
fnjinzE0/77o9en+7dZmTFWG1rQPbY+aVajsHbDyvWjwcGrTwZdR8uCO6Q4MrkG/ET3999V/+1z/
dsfX//63i1PWiyTV7IOGMZcq7+f8yWj/cIPXLeN/LUX/5/5ctlhTCIvH+v0IlYauTeDAB0s8Z819
1inQu7te6CsBivjfd/PNC/n/X8vBf/a6heEd8c/bqWDrUyugyAlwhkuCTbj4HQcWljLjawQusEIS
fs429WH59edkxu/mmNfVw+GFgp4kdT6/b6vHjLtWaL1zYNsZNnaHlkxVE6lhfaVlu9zuCOVEHQ19
ZMb76L9v/Hcr17M80zRYox4eoN+uXY5mJFQYH8WD/e5ur/WC5pdHjKOuKUEBgSLrEn+rFfjiHy78
m5v+x4W/rV5ETaILvRjx9Spz/atR7dVXtdom23KXP2cAX/mKA9kvAgaUf/hef7OyPNtwKM103RVI
OP/5tiU9jybM9MggodT9usi002RFywk1m0Svg/XUh46L0O1/3/K/dzu2OQO/KxcHZDa8b7tdji4q
onU8kuMw3pKTgUPm5Oof/30R8e8P0/HYwDkIOGBM43s1GAvHoWLpj1fPDsjdJqC9FSRrz7/mio4F
/j4YZQXqY/nD3RnXn/+Pz9WwcH2ml7B4sCYD038+1NiqeseY9KNHtYrWanL4XG2JIs0L10AK/U7l
TrMfFQ76IxPVlTvWPSh0SNRerdXbsZraYNYjx69FZ9ylmTUdkTZVBMpwXjeVYT6RKQiPs0ay+/Df
D+1fz+yvn+4aIAIU5fL71586hSpIpCSpBfV8BXaVI+17+u9rfAsKZ4vhInSNQng2dh4sgn8+n3Hq
e2zWBLEs47i2OnvZK9UsBEFE2YtR9sYbshBV04h6MBNbu7F81ZX1ph5pIMay9P5wz//6/q4/R3oO
p+PVlfp78i2xW9DMUvM4TH3IbFHHcpIct7Olk1rXurNdB007FLsRCOcPe85vr4wbEVmCDiZI+rcH
YYh6nntlHhk4ufoqsigTDaVJXII6/Yi7I1OpGZhvJ4vC/kN+n/WbN/3XNw807biu8f/YO7Pd1rFs
y/7KRb7cJ+ZlT26gbj2IItXLsuX+hbB9fNj3Pb+r/qB+rIYiA8g4thHOyPtaQCCAwAkfWRL33muv
NeeYH8vGIdNSvzO0nSV1SDCj44APbMVKQm08U3qL6KeGrRfThfowhTI3qjJ79AFOVFVHXpCRFwRi
4dAb5QeGm690Gl5VIKaSXd/0kYLlUG3uORdvI6bsNHSRhOL8RyGl35GJ1v+w+shcykJ70QKtcbDV
4tZSFc8nTVO9zKbEGB7HNFx1qgAUauGqU4KfUontOJ8fTHiCUN6Y+Rf5I0aZE2PmfSS4anBDdgqE
0s5UYkGyCaNPAAg8hgXqcDggzTel/ofYjN+eZEM2IL2rUNQN6rdfn+QszRsp6o0dblZEx3bYwGCU
u2vsx5YXWr2/ojGSoVuPiG+pU2nZt01JYgU8rPVUE0bWXaZoCGIlD1qsdVTCC/Q07L4r/T4/ZybX
YlXVbJWr+KcnPLeJp+VScugUIUm40xCtzIMUeoUSJdcsK2SXl1S8l66U0PV9s9q/2A0N2dRA2+um
rH46V5WURDK2Sjh0pNb0woivC3Ra58RSU5dSIHes2WwYnmV0HNuodvqUqdQgNfN3285l2/2wLXMU
0B7WFZsL2se0I7UIaVHQmgzznItxnOY9PooJ1W4ZoICa+31TGwtCIAJHKUJgnFM+euqcILaSM2Ko
pSQ2l3/+2Xy1BkEPGfw2uL3Zgn59fIxckSMT6mlS+XtdZ64vteVdJWzvf/Yyl8fjDxXq3ED2jDVr
Z9JDqrGCJ6W0MaWnP38R7dO9VzX4eP/5Zj4UjlJpTZ1GrxrBPrE2yOhnWKEHUSXjwqj0oy7o9zDb
RSoC7VfLuUclMGcX42T/DLGjLoZUY5cJR2tVmhmuOC1ipNJuQj++ExoslkayWEU9qbFaHjLa0x98
pg7we5myN9pz0F46bjoD6SYs0Iv4EPe4iqMumglAtXWUBFaFsZ8O+7/x8ZLnQGsLqT5V88ddvKjm
MVfErkmAoSBiMZAhT+Kbp/fzEr5ks//zRS6f/h++w8yHwhdqgluyvsyG8SGVEciZ6lLQ8Me4t8Ke
/E2iqvbFwrW4j3Mj5wZ8qVV+fcmO1q4t6F5rV7RdtUf0dgYCfKOhrTDq8PhzL1uVbjxmbm9S4lRO
ukPFRH7fpe3+iPiBmfw+9C6gtJ4c9/ZQfgvX+2IBWewsCie34LrwWyX2h08lZ9wdWXqyR42ysNNd
YrkAUr/ZwL57DfXDx1CbPgNEwLpts1JHaOy6uWmT6JtX+VSIc99BuGJSHFkyZ/KH1RO18hgFSbJX
1HAfpsiEu2yN29mVJWmnSPLmzxfrVweXBQTEAkWkKjq16q9vCsGu7g8BW55b3T/DTWC6SBIItXHt
BifHh7jv1Q7aT+fPX/fzZ8kRYJF+ol7GmzQ8fn1ZdW7J7J6V/VjqvE3Kv608hv49G5P0P3ylD3te
EFdRzsxkj/S8Z07SWsjTsg7XV6iu/vw9KZ/XCW/KFuS7Xyq5T7eZrBaSMpTqPtXTAFJxYljXA8bo
LWnM5k6y2uFEVBu1jaiJkasY04kI7K5Aj77+5jf51AdR+U14gFTqaj5j+cNDVDHS5Ftni21abW2B
lH2SyiB6RoKvoG5lEP8itWF6MPR4PM4QWO9SwKDpN0/yV9+xxkNsU9vbyqcnuc37VB80bU+vy16j
eI8pCKd6nau99N37/XzkmDLmP8pXBr/aJ8RlDgUs7y94nt5udkhXtWWpte1VKIzCw5WBLDcT5tkM
SXhqh6aALibXhCIxLxyHHgeC3hTIQ/V02cmzoDddflsgfq45+A1pmnPZBZ2uf/xGtCZE3TCOe2y/
K4LdXOxOK6hrq/FYsryK7z6Qz7sIlzau1tAH+Qa40f+6vuwYoYfRKywtH92VpMjZc6NqwUEw/K45
YUtpD7V73Iy2jlqX/XRvmom9wbI5n6xaD165R+vOVDB/HUp0Uz05C8mibRiGf/OUWF89JtQL5gWb
yLH5cSsgoszO0ersbZLnEGnpOZo9NV+U3EBQSyuw2bLa9/yov+o7QgIzjBzj0J3IADlowFqcXjTn
XAcKMcYj+YdmP3iq1RHfSs5Ek2A+7vSwWKUQ2pa5aE951a00GFNkZVReGoltPmoPOAKxipc8FyPj
XQXUW6DzL7NJX30dNHM+vIZhc0LKdUnphp1mK7cU2ACxCMtTwiJdWEq3zsP+xFjqtgqlY5ln4wJa
FPuA8OncYM4ha1Ql+pk8PcAhu7aHiIO431qrBWFuozm+d1y93ElXXpnMlKvk4k0OAyJwiWVwOws7
HInpG2Ku56WlqoHnl8Ehs+ob3Y7BWxGwWUvQJbjKucxjviltvnqe6MPJF3AmZ9PHWUYJYlyTTfZr
FTstWIQZAiTkNLEXepfi7GvsddwF1jeVx1ePhsUkwwKcy78/9gesnsCS0rb2OtiReySWfMewGW9N
oDx//ZUUncubbio0bORPfX57VJvECA4wWN6YcdfQJf3SRdgj/vpxxAuxCTCogT31seNFhiAk/DGE
Vq0uWhwUUnDdRt/cRr/42H55jQ+FijYbgc1w+WCmLaUD7nXV3ASV+c07+dS7UxGi/OGdXHa8P5Zc
VVh0cxkeIgPWS1DkN+UYPH5zjn2xa3In4uigHQxG9SOomUfCUga4m/ZMfyhST6Dt3bidVwFJz4mt
bwMRgoHr7iKVAmlQT2agXXUzFotvfo/LJ/brjdE0dAVqM8MMzvaPN0YASEU9T9Zeveb38JQ1kmcS
0v61Tqz5VR1h0EswuEHI4Gg/FrMgRwiwMbEiYvmM6yxy0kheh6SiBMURCh+D+mXbrQL5UEtbfl0n
EtWCLBhk8VCEovPAdkRTZCUnP9LhNNznj75AuHAnqMTb+jBLdyMaa6QeVUOfhabMzxyCIaKz8aX2
0V0nD40F9S9Olp108se7MHkhmKEwj2DyFhJa5GmYUFUapCUzTtX58GO00diH7iVOVb/xgtghIBu9
qH/qe/JBImnRpf0mnEO3L7lrd29yBPW+xKifFG5g53cWCx1LlIS0qfWU5HrUrjTy55Tl0IKQdbsV
rX9OAntwtWJpd7dz4ZYRXeplsjLqZXVtdus0WU/6+zguheHZFvHnw+gmPwWgrohSzKmT+zp/pSsU
agezOsih7AxvYXcaOmS+Xi6cGd9RvLLjax/Dv0Eq0oF/W4oHFYjfYOrXieLa176Jqn5lHPT4Tu13
kvRoI9kdjmHkAtnIai8wVla4KIA8qBealJPLXkFODNQqzqNtKGMgd2vlusCmHW2sdDsnYGJyvJX7
Sj9J8yEvVo25MZKdNlwP/m2cb/OJwXXnYMEd+6WPCyqWCeNapC9Chpv/hsd6anFo7fQIDKJngAv0
93a+6QDjVFeG9dDO3IOJat3qGQrLU2MjBCRdZiugX+Cln7z6VtUX3U4ZnTA9W4APoT8026IFprVW
ynPNzc64mlCU4Bk13QL7SgBVZoV22bA8MopwjkkpbL6tniDtWJiM//XnAOhh4uTDTxP8Q7vp5IPR
bM2QOsxBAEYsCBqDUdz66iMq3SnZ2PALocsSlo79R7Ye/doTDwDwp/mqLrwkWJJxPNtXUQXTETjJ
QCS45BbCQSTGjyrKwhrOMQEfRbYkhQivvgtDIYo0LwzekGOg+0ErQxuulBllAe15UuIUr1jZ9yA2
ilPX8kiMxTmt03ohhfO0oDlhbwrDWAOke+zmysshCjRpuUZ2jh/r52TRksWq2pdYnQmz8NAW7Bul
RhZ2DLVtmrf7Vji5RTaSom9q9HRxgmYJKhKUM1xwPO7pvWznnt8dsTMk6fk38hMRQw36+3k6wXda
zuAtLMWVuqeiSD0BPTdtnLlaIwmsulcf9TjxK9JssOhOfb1hcdfpPpCvSvk0GbtxPOrTjVLu69Fl
UQSaI/DU4QTMr7JgJwwszZtBetVKpBw02cU6ym9xmfnBQ1btBmUDT4R2alb/HPobhIPsHnmPYyze
BJnny0ddd1MhLdLaU6tbCfttT1/Hl2OIvwR0+btEHKQc6ESdLDod2O0MoXN+zkagebdhyJIj5HVv
4F+xe0Z6KswQJL9UEo6P9cucwAUaz5AZRX4y7bsBzlXRPYbGbYfptRtax4gACOHslbkbK7N/5FJR
GFi/96K8q/VzFl/F1X5We/AuV7r0mLHBtNlLTfMCYQxqwNqNcPp17cOI6bLb2Plxkh7U7Bwnd930
bNXjdrLRYk2Ltlxn+QPufDm4YvyPvddPl7pZOebsaQUzAZVoOdJFjh0qFFKTw0Mrbzt1ObOnaGCN
nTjfQw2REOjFZA3M+zjysPzCSqwo6YZhjbMbJgsu51xycHnODeOeFZZtADzKETVyhGkFJCpIM8x0
fQyzdtwx5V6koVdjL1aYyspvcZK7KUSAyTZI/DuGIG3SVCyY6oEaS5bYtdlNNVCpeA072fQwUyf9
1sSZ1owSnq56pSD0G2zKSn1TRucejV6BE7Ygn6QmTPIQ1OpCLpZxNy0x9/US6lwEphJEG9pzAYsN
XSCGuCa5CfslHhbwyEglWcftk6jusFtTWdWTB7ONGO7KmblOBD7qys61pHfdXFWyZ+Cu431P0Dim
R8vaWPNx1u/hbaGDpSncd5vMd8vUaxTuMW7zWpfvdYyMETvia525sYK4Wr9BuGTl62S6VqN1mNxI
AWTKZTRtq3E7VBCb9MUAS2tgrdDYUFakjyfDikHCJG0bHOf6XsIFGZ6ldjmt5HY/weSzSG9Z44IA
HMG3rywmDrE3Y9hU9k0UHGXrSjVJorO3hM4RnIZnv14FxXKoXnUlVr65L9mfSxFa1wypFNaGJn+8
SOYFBfc8pAdwLemNsEzp2QpH7nhmGognIYLhDieceLTR2X+n6fiirjQMRB0mhRD/fOxSJ4bNfYZI
kLHmVTV5Akzh29G1PvrwEf684vqtzfWx4jIEKbcENUFa/jizDarASoY0OjD43BhWi1kk3g6Efneo
HM3kDR44aDfZEzgOhEQdU3duRC54jMUYT88C0ApJOJNjDAfuJd5gDWutfqZ1uFDHYW3LNyQdrtsU
RmeL9U+HXqrBQ52ApjWwfbiI4ueG4SKd8Von2ELZiWWpI40wfAt0Up39yThkfrHve+SpZXYfhJPK
5jPcSGVx0NgT59jcp6TO0simVJwda7IO4cWvT8w1kvEb7uVEhmEYHW0nIFoF8lO0zyz8I5Bmin2e
kQQ1t86Q8b8rtK0ntgrQ95IMv1nC9nc95C/6fBp03RP5+9B12wAWXtKPCxOBXkWc2sIwuPtW2jth
U1eigESfz3spsAPeDtbkP/++FNoKnx9MxJ3kt8jqpfX08R5vpKaSqU14qHzqnh7+SkK+Voqxyw+q
vaS8CT118uZWzPZ+YByumjghy7fGbFjk5mIu0nPX4QEOY/Mc1BZFz1yKVQskbWOD9mS3QzofTxB2
9d8snVNqsmRx0gvrfZJGzmStdxS53cpQPo00rLyi4kg0FNcvwDnCfBtmvv4uMDZxg048zNw5r9dh
sbZKnK/iUIifdbIOpKsIy6a5gm1YQy+tKqq2lWV4vhRcoVbYDVK/7OdDpniB7QIX9Xt8KNGjjPsY
oCKcQB/Yukbagn8is2rqOZw7ZJLO7C/xGoAXlBOAFQs8LAbHFbyWtNrW1UqUsFGW3Xv4PmDcCreh
tK7MVZb7FFQufGaYo+V8Z87LgiKTkCzL3pQzroWl7DvSBZhnHWyZ6APxqAkSg1Y60EwMBjUM7yXo
AzteUzCNXXW44Hlj44c0HbuhY0zhmKgPLB8aRPSeFWcZ762Ei/YugNyi8/Fqw6q5H+f7qf0h+mSl
V9JK9+9bWhlBdpPCywuSV2l8y9D7095zrOhJlTZG/qMJX2I4AD4crdZ8pJnCWw3DGxN7sHE15AvD
Qv+JF/lK2nMm652TdVfhS0uuwTbXGIQB7FvN7U4LXSFxPm7FQyzf2Abaer47l+zTCsIPPDy6Iph1
y4UY7AUeYpy+U3kI8alTPVbxqcid0cLJHq1h6TqpljFnoqr0IqrnCSruI9EDk4ACIsalogULqnff
fuKqwujGwWsedwt54PcTbl1i69X2krYvnuPk2qcMTst2EVsWdwdsxasgfjHAmYTKJselmjRLs15P
cJHYbjiYhpr54s+Z6rbygDYsh+gBW3GdyMCm13oVnnL1vguvxn7D9g8e6qWOd2UrO13O1SdDu6yd
DWKiBrVgYnxJmqSDxSGWFVxpet3T8P6o9rjRxFVzSf0Q7apUc1e1HnF/HbX2MZ+PcDCo+SLHkrQF
CPQF2EtHtQ1Xqe0N1CJsZmcxHGyMZJnyVKnbrvZ0PIDDcrQwbN7H80YCZB+XQG8ljlToZmHesM1y
+o8NX2liG+sGQm7XGa6cXxCy82OQTFeD6Tsj5tEsW9dWCpsCIsO1EezHfG10m0G5aUqIv3vsOtGE
rWFiMq2fZP0+vpB18UYDs8UeDxugCHYxVosx8FpkO3lobmqthPHNUxhVFf5f7MgJvh0MGeopyUj2
BYK9KFVAepEVOFXWOTk4pbCDwp/H3amTqcNizLpdcnGf4zBj8WEmP8bpwwj8elTT4zBFuDz3Y7CR
ukMdrSI52Cr9Q6qfwL4uL6XN9NNKwAtzRS2rn3b5FEiHkHpNUoEPnPsudSJC+abYs42VERFDUmxC
AAucRuWxF/smM5zQP9uU+iMXvWQh8c6KQ06sCuSN/kHCXJ6AFjoVCcPM+gfkxdDA7Z8sw3Hb90+d
/dRX5yJ+k4mACLcD74A7lyFjw9jEGIJlZT3Xh6G9gRSGRWxF/Mk8Aml4mOsfoUEJvRjylTJ7pfVT
s/lyoh9DeK6kdz+474ZbOcDCgHcMaFt+nrpNKb8KfSP8XSqtjQFKQndosHhKd9mdXbuZsTSrfQog
xBg8MnXrelXieOyBauPvAENhc2fb5ulrFBClAnaI2LHTbN3M3ELFz1IczHyH/djt5qtWb91KehjN
H2VqUKcFaz84JxFx1sZ+Kq8VbPiYyZxk2IrqrPc0Qk9w83gzhkEhsBEPWcpJF2jhjzgylhJO5syY
eAyIoWjjAWX0fdQiNy8omFsHwqpr8YNJFKwKHpYSZ/9EvSyJBK1VtuhbOCJS56o6p1qeOYNWuk1E
FWC+E5OsBjysyrIFnyLKUws0fi6PtbLK83XfwIaX1hI0MU7yxXCsyqOI96Z9DgNXA4uGhB7WXGZj
PLjLLj+ZPqPWXw5U+URn9xFeovZttOL1bIR7sDYLHLpuPwtPqa7KaNw2IKK05paK2is66WiNxgJp
OIrJ+zhk//I1Fwnnpg2lPS7cdryqNbojceEJAj8Mq+HkAbBHe0SmPQ1EJBs8CzpBVXJXoMEzgsRA
4L/oOYLkG71kMghvoX6zxucUb2FzIixyw7YgxDlJqPFviKUYQJj4PY2XQ2Edui7Bt3YzBy23pSPI
hS0HB7SgvW5vAuUUmcTgsbnfpSaEL08BtCJRY/El3uG+j8Z9XjzpsRNoS7O8xdsZZ8vsh12vso2k
r2klcNufAbicgK/VOQizVaSf/H49cakJH+JzVl1PowfaZGFgAW4f2xuNA8paRs2tbuwjAgdjmTRY
8TMGpvjWIoPWwandtkyt+0X/bnYnRgNhyNSQb/2lrB9Q503qyq7AmxOXGWLL2Uf9WqrgCZGAULBQ
HatFnvoOF5djaZvJ13FxZ45Xenm0ati7V3go0epi6MG1Cal4EcnXyuSNVrPAtjawRzUEzEQZztxb
VeGRvxbgQIP+BS5kT2RRYC1SUh/lfJf5R6O+lquTzm6fmqteX1E/lMSRRbvKPBvWTVLc+CntvCx9
7IttVsybVCYXNIxvURDDrwQEn1AYwLo047uwJWdYdwrAYj74JjhJZgBOvT0b0brC8O6bZHrGLzBq
F4G0tcGipcmGPbiNU4dWFeSixSy9g1TmgLlVSX3Vrxpsh2w8At4kTL2dn11r5kGxyBdfEusc1dfs
9WPwBMEPDkZQ7ciPIp+DoIID7n13bltnhnexS4Jbg4fTL/d2ScrSqZxuyVHt3wcuAPlJKnsnLcmX
bR9rjuoaLim4hmjCBOYG6QmXLgAg44xWwiZEuSCTVB/xdUe916U446Ar9LG4Zm1vhkg7TfVtH0KR
mVdxdzXfaYXvViFovhBuYkIRrpzU1AtgZpYHUZdebD9OpmvDhqwrD8RcKp3GYleS5t0WkBR7jHKQ
UXIROylG1mg21hmIVr/iCCUYWNlc4M1J8zRiZemp8aG4LpTppaldut2q4ubSRdDCAl6PDMXi1GZj
RyF3yqabAc5OGd6V9UahZJ7Rw8TQyhL1OqMnil8/r5+reitI0KnS51QjyBOTS7ZPymsfIKOo31Id
6nRFek9+XUL7zjZ2vYsw2eTJEtijUO6b8qEF1VcdWzIsS7dIKIBXDKTqJ8jUi8E/BRC9ohWOdZmI
aGNvVtuhWRe6m40rdgTOZ+pe+l0LvX3vMTtVrIeT5rsZRJfKhs7qDhB9NH6Yms4fr2vtpHHt0ubU
7Sp01iS5BPE5Vc+VeJo6z0R+KjYt3WMT9ATLxIboPD/WYllOz41ynyVeQQSMUOlOhHRPMmcmYSpi
GWNcUsYXnfTiwTzwqaIXH4a9TLvqfezJCaZ1yLSOIp4tVwWqJG6tdIBLySTNaZR3QW6q5AU6PCHg
rfnZSkA5WdsarlN8T0lrx56ACm4RYbalthnblX7jz8uZcOSBLGonp7fKjHJy48olKKmuboXqBndt
tmqmc0LAbcXlYjPON3Aj0NRPDxWLIV6axR7kjQx9RHZjQnhZha0bW46hHIpzAjfhcoECNkrBv6ll
HIdUF+BtVsO08RXq1mUbrFsk+kRyWcbCpqwgfbvmhAtvS2kbEG8enYz+bCpbrgjQ2938zbycLoCY
/dt0OJJWR7RLbGyj+GTGR3vaUjlXQ+8AddTWojq0ykMwXM3Upqy+KNvihYRJiXoEITY9ubcg/kF6
O1bZ2yoebrGtowsydnEPbYsJ7G1QjC+WjYlVb2eSEQjc5cMzjJ24EdTLoX2uiK9ZpA1u4GE3iG3n
/5ynt2Zgdf0spWGpctTLSKRnEMsT3ncZqM1MamiA3HKwFgoG5XhZyct6flZ8Bgk094gEcWZpm5Ru
Wx81OlXaqdZvh/mGrFcBpiZEGR5exf5RT7d2z5TBq/JVLZqFDuZpXLU2D/RrJW9NWuzDLqhdNVxK
7V0q3Te0TzGfs1gfYph54iSD7AFvE5yAiLAqSCcLBy9v1wNrVNkMzY0pnYKIymUFf02ayaUh6nhO
N0F8U+fPAENXKGrn+kwsiAiWY31th7vLSilOg+3FXK2bZFNEa7sBC3YzJbusuRqbR0oiw1hCkrv8
Dl7fuTFBNr2j3SaUbvkNBgaN0nqMAIugG2Fi5FP6dTWMsEtoSe9cCvLHgN6ockxhNhgwaAHJz7s8
rR5F1ltuTyCNmwF53aplCEtVVQvubiWjEZXhAoaVFaD1V6sW9C2GOt0xu+M18ct/02z4og9lci+B
NCQriirLH8QNg6X6TWMUoPElOFVS65rBBYoSv/15T+MLUYmJINMGDXhx1SnarwPOMqIvRfgUCK1k
L6vFClOh66fGigvVN92ur97QH1/pg/FDBWHHKVEchujSKBrWWRzAIvhW6/VV65BJusWHpqkXY82v
bygVuTpV9DWaLWuWRkpyDNbCS5fENDro2C7LiO387V8ba37xHq2L+cJG94Us5eOnmVl+n2gaX9p4
Jlts4bePvn71l78wXkIYFy3bRQ70QfUUoC5FG1ocGmPyFGjwlbKjWbaulO4bNcQXo2/UPDJvBXsb
M+EPL6QlueaHXX4w4O7XYgeT+Jsn/ItemokcBiGZgbacOMlfv6lqmNBxyEwSYo3BURW+greC8d3X
mDgnjjektf/GI8hjgTRJZeD+yYEQ5ZY6DGl8UMxKIijOtrsXmYEszhhi7b7TOH61sgDzoANndeEF
//D2tAvzk0sNmUcX/nqgRueAiBI3nozSDYBePv/5c/HFo4fs/Z8vp/76aWY+US+pTS+5RD5Qd/mw
g/2ubXRNj7+RU371YBBKy25xUQnYH3cmNdeTaZqTAwlJRBUFY7oLh97/5jH/6u2wIWnYujGSmx8/
vbGRzRjyNf0+YFScwHP/mlNd/PaZ/f/c4b/hNvrD47N8aV/+4535WTsdX7L3//6b83//T/v+Hz/+
c9MXUf3+t9//bPPjv//xg7/nD6t/x5BhW8T+KDLFs9D4O3/PH7b/jj5KJ39YaBjb2CV4+vOibkP+
BvnvSP84sWSE1DQLLsObpuguf6QTWswxg+CXeQeTHUv8lQxi5eODiOOMbVAn5EuxZIvf8NdHPuB6
kqBxdFLIdA616LLfdV561FbTEt0Rsd/fCXp5b/yVf5zY4CchJ8DkfeEVVT4NpureGLOomJiahO1w
WzGZgOaqmlJs33Yme6iXp2TJ7EyQkCJcqArxowcYd7F4mwEA+eoGLlhUAWnMGqNjdChSO6xBCAeq
ydxEZaKplnu166U3OdU4gv2pmMnTZeeqGWPnSn2hLxEHowXGBMOmrurJvQR9RTBCK/J8NTm7aBiJ
AoIgnItg3nARl82lpSQanLcBCxrMF7o9cyBTr4e1omtLw+SPrxC/q/UjsJ6qupV9bfRviCStGUQx
jY2rRdsiUXTorlYdjAFh+lepkRZUjUYTGLRFiSfu98McGzA9IczJS3mQTFr+kYb4kpyhyGDYkZSM
HSq7tH92dYjtjRyauvd3YDlp1ZjozZHemw3dccKdEn3T9HLtryGppEQeZfMln0jJZ+2R8LUmfdCb
ZpLpJpHCRP86CAuuKHx51fsoeitakE7X2ocgBEuPcz7C3mbKyKzWdV6ltApEHXPHj+zJXpXwZggs
0+PpVs+b+BJt1ktz8RyKsCYfS47HZp0Xptm4Yz1HRDMrFSNkWSav60YgtsA5q/caTnml52MATQa6
hhZG2oAsjIitWTfdLICSh6rVrKJZHZUcLVmndTgBU1tyLzSbeC9JUWg8BaP/kEWaOSywxjFtVnzG
oF0wt9zPaGlHHnZ8+OIiH9ucVwpCAbIiLMB9+qUmNuykqr/O4AZycapSUBA8OdIjl/D6CLwnJHIE
pfgSTYOtXKt0+/2FQjjuOZ9mgs/SXiF9FaaN0qw6uUeOM5SDaQHy4pll5HiRJQBuMR6DCYnkYlZq
IJJC7Sao/iWxGEAJte4WCRa31G5qiCbD80peLGmT6FzNxLQSTymHqFwbVTMZ6xLBrbktu9ofd3pn
p+OyL8bMusqryaBy6wGIOUVlZgCxrJ72RqyqrViJRtgS8xEdLmDeACM6UPT1GlniMc2FIFD7d8EI
l4ycQIzWwjJbk2joDEseMpo67XGQWAnpjEFH83ImEJiZFYiwiw8SVoRljXXvNqHGNAezmJztsqCr
03VdDsxXcoiVISmkctoBUSfI93q2Ay4HKiqBdA9SHExlQuWeOfKgILM1jaTE81WMwXxD7BB4w4Jf
Vrg+mbv+Cd+enbt2Wcf5ekrtwXdqywIjmVPYia2SdJ2EbI12Gr0lLecx5stAluFHIWmLva8bjmlU
cc0CRrq8ndKpzenZGEwhSI1Fg5DXHbyRmvXBCH/2xWNWW72X+3F6X+kjcdu+rEcDwHnTaj2JVnd0
VIh4hF4oCvmNkBVsSyXaavnSHaKJ2iaqdV8b2QW9qg0BzSIaxdVSj+0C3Dxhf7DVCfYy5esyi1Cl
yC0p4ofUN9tdBJkVgGFHnmXMOE8StHDKOe2ZZSiDxjUzCOQNqULJtLaK38D19JiJLcptJVzbs03P
N1HzRPEaI6wtJ0DgTspnotH31O0sYw6pzna6aoo0tJbpb/nT6LF7Zdn0FRuQMs50NkGE96uW1fKk
WyTNrLviEn5dBEoDs1pBdutauiRtGYLH9BOaMGBYAYwE2OYMbmRZ1kSCenY2zvOSpYyuIq4Tck3C
yWq1u8lIuaWR75kqnmVZYX2OiHICs96kiklyVRObm4YQR7TUZlvAR0zVFLsROI+c8FbwaWd1nKV0
q9t1S5u2yfwYvTbag3DPZ1C+FFDw7zpAfwR7hSqaqKyCiLVQKh/AWdkB93MCmgr+1QwJFAAxgEUy
CAO01fDdyQAhhgMKTK5wnq8mZPXlJsizVHLsXK55P1FNDyWqYv3SAszKwdVTVUYEnsRFt46barrD
AWvH91Y4BMfsYvI71UPaMPQRneh3kM5CGJNVmh51GZ/hni2tvy1HtSOmS4aTtSDsd26W7MydzR0e
HbLxEhWt+qZ3A/lYdicx3TUrAf0OIjjKHaXiC1iOtJwJJ4Z0pD3BmUVTFORc7+CZ+ROE1abWFI8b
CnIBKVLSlB5eYMZO6bfqNk744YUB3JWLpmj6ZNMl0xxs1a5tDwmng/ZikYB4J40EyII5EWO65DOm
jQTZG9iPNfRhTTQtFVTY6gUfqWFfhPsT9xWvIsVYW4/svZwEmcQEaZCrOHMjnmpAR2VQViuS+wr4
96U8yocxaqR4CTQaHTE0fRHtRRWNLcEbEzM1wOpT8G8Ut1fle35u6/f39vBS/q9LXfxWoKuPgrD9
37/+Z/OP/wZydSkWf/kPSOQUjtfdez3dvDddyo/+A4d1+T//1T/8vcS8nUrKzzcQhO3lbwuiIv+l
+tS5tvzXH//+33/uH2XrPnp9r6OXTz/xe71qUV5aVGiWrHPOQ0GgN/B7vaoof6eVYtFLgUgFV+RC
avm9XrX/btCuu1xy6TnBqr84A/9ZrxraRZ9jCpRAtqb/lXKVeJvPxaOp0nVC4g0BSPtondQ7AX+x
nek+6nnvRXZEqzmLrGktpJi5gP/bA9Gqcgf8stHkXUJe7H0PUnZl/j/2zqxHbiPb1n+lcd5pkMH5
4b5kMufMmke9EFWSzJnBOUj++vtRcrs1tFvXOC/nABcwDFhlFStZZMSOvdf6lnQGxL+j+7tHo+oh
lFq74xEfPpE/Ud2xHKSP0YQQwJxDY5+XxMdtKmrwQ9jPVEgs9epAAwiKJWmWTzTH+nUEUOV2yPvx
OM4J5jszsa8GaCg70530G9KlSPpo9PZqog5lIj5LsHOp+ZHQqu61LUaKB7yh7arwXMQ7aRe6eF/n
9L6SOmkeBU4r9ECqvlONBt8dVcKzr5Xz58khySRJG4vdJqT8FBrpd0hYIAOyUqyEpYWXqrdDMvMa
k8mSiwicBsWLhpcbqzzaHl5VP6XbrMLrXpgYU6KQqMaGVFgir+Nkm8QRG9VgY3tit8/Sg1ys33at
s/MqPT/nXi+emt4CzGWmAkVkCTMNIglRqWN25EUo1xRo8q13/fk+L6oJMaLUTwnEjpu8M9JTEhp9
YHeKbnmqZISHosg2ndeQWdCVurrmNjcPaeean5xUsdhnA+MRw0Fy65sMSCY48Lcu2onjkFUJCShV
C8d2FNG4wa1WbzN0QO9546HfyiwmZlZhTGtlie40+O5ImNKokm2IwyKQdeSgo9aaQFD4kOfetgdS
XuXGo2d8yV0xXEbP0G6zydW3STbMj7ARKmi5yjJg/MPFwyY83VMw85zoGpOoXE8YUE3t89STm7hi
NDOd2JmmgNxu6xCSibEnXU/dz6rsTtZg+1sRRt1+jkjwAJxtIjUszOYuzixU50ZFPgYq2TXNbwB4
0OoYEUR1Ur1qKdkBoyIG1LKa5GpIDf2Ue2QgFVmOTibthpswmuJTuuwOZtvAnWXTw45qVRG4W8++
DMIpdoXgx/OiNHyfEgLXwCzmlbManSk5J24N+TNqrep3t7FIwUpVeO5j3VmR2NgyS0P/JgbbPIOc
7Y4eiEkeZOJE6RuP5UmERryDXGBuC7/U70u/GYMoztsnht86undCQBk5aQVRl46t3bVkT8RB0zbx
nVGSck7jZ0AEmon7toUmWkyCgDLfR8JIs4PoOn+Wz1WlJ4/xojSWntEfzMoWFzuLUMIOBHwv4jL2
/KHcRXOKeHNM4sfeZRMR/mReUrdlJKnNw8rI2XKxji+q6nJHje4cgHKSg+l4xBPhVFq1fjzuhLTq
JUtOioNCaxlIao5NPd9VVduecKSW67i2+mvpLuLd0Q1JgjC6jas3JYJBnagCpw63nmZF6BoY9Vv2
RLKvSRpBWhTVbkwnk8mEzJ6gLgzHenbKj21dD5vJ7NVmlLUXaNie8NwWzQNsNfjbiWffUroxFxGT
FTilW3KUsc3wgDq+Wjedb2ySmJnHqBkNcvOwQtbXFEW61uIe4KvbTYci4uipdYg8ZJFqO5Zdtue0
zNHxO33+RHmRHbC5KPh5GhOFtgDqhkejKIk+gDcTGg16grbLh1XVDP0ns+SWuFUXYlTFZsOImBSh
QGkCM0NIIPA5KRrJxNXnGOPPE1TxvKi3doHqvYo1gK1j6ndE3DQy4ojv2+iKy3aSn2KtUzA+dBeV
QFgT1kGzvSEeVIyPg1GhaNNSwtPQMtX3xBDE52ywUw5NXmUTD4g1oegxc3S+JPDITjJ1pcySGD5p
h0f2hsHaaGUlLlUT9kxPBVpLI0Z+2DAst8NGXFfNND/Yc0Hi26INDdPBfwxRwe1rn2cUVbZmnfLc
RIkhVHJjjIRONKMD+ROS0KoN8c+0WHsR1yANn7wIdCY1Iej1fugYQKK8IzYbs2LXFMjW5ivYesz8
atPYWwYiud4xkI8bU45MH+DmXKJYiBSsWWxbyUEogwdd98tn4wut08XMQw6cWCiezLsgemoL3LOb
7XIDuli/N4Yw3XgLBDQameDJtHU3nIgFo/Yi2kAeqfaOo4XXzkBYNaR1vJYd1a3MkfmUkT7De3Lb
teGFQeno+hYsQ8/vskFY74SyeSz7xYDQhNFjkugTurwWtrc7GSrfKvDYyTaa3PClWiCo3YJD5c3K
N92CSO0L1RArRSS4Cuqhx6yTEyReKtUPcFuihukjwoNPBGdwkDC/oFkL3QSdOve0bQZoaqg2v4Bc
kyKubrqF7qrCxvk9HywJZLzEYsKv5eSGQFttYdPznxdAbBzNsGLTBRubV3V91y0o2UhxsoJkBWCW
PhwBMV+os4OfRLh9mqF6Vm5R7Oox1d9D4cttXJjqmIb0M1aFoG8cOvY2y3qUUhbBBvwZ0jN2aQS5
CwO3TpruLGZzuClmnbhhO67t60TmS8Jl4e/ShaWbfsHqjn3z6skcx3tFC0V8we/WcwmKV6uh8mIX
Itx49FAGxZWS2DFywXAXZA5g/bQWe3Nh+/p5l3yqMjk8e7Qy0qCqEgvbC+r614I8u37VL5xga4zC
u8YP/Q/JQhHO0r6+03VWi2FhDDPY4E1fuMM+CQT7MBfW6yCQYIjBc241Y3IMLoosGYvmiHjRcjci
0QhQnk2C6gY/2vmG0RzM2FU8ZKq/7dsOZYvVEu0n5oERoxchfFGWSxafpmb5UA0NBB/CJCIiLpz6
BJcZRk6fjyc5D6QnNsmAMaz2w+mdSaJ9R1qnfAidmhANznMC7YnTqF3iz5G580WEXLRjhvyxl7Kn
HKBoaHmrbASrnOeKVUYIOSksYc0keQZIs6r7rHuddAePEKDcDct+9TyNdniQcB02yJen4yShutPG
MX/vJCGQN10srCuUxfi3WsrIV5MPg4Q05E1OOIRd6x6rQNxM3oratuQwlSSsDZoDSGlb25m3g2Ov
PTXZUKB8iPANtDAdyrXS9ZBTrms8c0or7sbBZfhmjVWNqqAENAd6mLwXjdNdVVuIUQz2bD8fWB85
bGMZUpSTNPUa/HxG8dI1SfgCVR0qXNXkNDRJXOo8q7m2Y6u8x4NPRHTqcxjTpNqZLENBPzvRYSJC
kyk6kJyjOajw8xwX4TNizvEQWirVV5PhOp+FX0X+xi+VC0W3jqLnpIztTwtBi9ug5uGOSqJHhuo6
YfJahmYK+YAZU1sdpJtVI9uP9kUYGcsLebDxQTH5PxMrrc4ub/cVYx9ak9MI7Ca1n8yBBXBblJZN
jpHlEL859qyQNzqoCHRCtq9FCJRqGMtPktnRpekK+oVFloYHp0ssTDYug6Rzm8UuKZG9+6JCe9SP
3RBH8i7LsX0jER5o7Ln+JMwtXREKKM490Yhsl6iQp6qKp8sok7HfeVPmY6mUliDKRkPBn9oa4UyG
BRZ/G9qpEQC4Hb3zHEbVNjfb7DwWIutPgpRGhaEGbdE6sfIhKEPE/Qz7rCxIpyXNJJeD2KUuXhaA
Bkn25nhDg6eagW0gi5amudbyOpP9MtTg2WPyjdxRpRBr+tRKsdTEshtOkWq2Da4rQj71NKz2FQft
CK2djJ41r6hvjMLJJeoUJn3PdVJjMW/Yby+UH62GEIxGEfH0VnTtaERprou2B8teMRskN9SEvmrW
CCRCNoKVSOemWkGayX5huf4JMOkyJxFimRroTCsg2nw/o/CmeKpkQwQDmYLjSayHBwQa++bdO4uX
fK9ueuTpF2srt9P7bXj3K+Dh8t2/G1dwdUzFPsRZGIScYr+/us0WElemjQD6qkGwl3+ep9dvDuA3
X7/XP8q+uKEv3LWMcH6+ggmm03dt0zY9+0fz8qyRc25nhDKO0SbhlxG1v7jAl5n5D5+BYYsDcoTP
gDPnh89AvF1lGkkUxIfmUB/BxK/6LdqRFfXnhlDGX4yIf/48zLlAcZpMbJfp5g9T25gMRHYoSvvu
YvWHJVLqP9+vH+UJruP6y9zMthZ9wE/4FHrUXtjNCMvLegM9aRCPEYbN8UIni+20+8XVjOXH/f7m
wTIyyIH3wQ9adDm+fwASwqutpi4DjtUH0GynBU6r7cojLoxfXUr850uZC67lG6t8bEysfVyq/n2h
kCdHWuAwstf+TlJMrH4F/v4Jq7jcyG8+2dK1+fZynPWmwjbo199P63oZ/sk1fUUFykf2qyT4b19v
+fjffDy7TFsL1leASHy7EEvp+R9Yi3di7/+abPLv76XrIv1BOPCTMazPmtmssR9ET0PAoT+HoM6z
gYFo7eOcslbt/j8/lT/RQ7/ezX9dcBEzfPPpjF7FYsbOB0UmP9DRJkp3BRJ2oYeiQzsPT8MOp4r5
q2dmeXd/fjz/ddkfJrilPdLpcMtAP0boSDmebynMDi2933X0kt/+Gslk/Lv3z4GF+s87u3z9mw9q
51PseWEZ5Afvd4zWnKK7dJt8hkjHB7XEKt1UjyYd4DdCfra/vM3/7ve68DAMD82L8xO9HG2hsMys
CtLDeO53CysaA8ABj+kWBcz6F7/Tn5cyjxm8u9goMar99BBFEu9G7dZBF5SH/IZW4y2vSDCAJys+
dbt44/2CyPGr6/3wDGm5cibTYfybf0g4sGZIzH/xiX5+XFgwLQHCE+w28q4fHhc1DbHdon4dtvqa
pNDAfg9fmbGup6C9piJNd//5el8USN89nh6VNPDWBSOFQu5HL6g7+JokwWcjPujHOVBX2Z4H5354
Vq+WAo5h74iugfSwmt7DjXeXf3APf/8HEOzgprsAjpbe9PdPa1Sk8CGNeWPtwp25xVa1tpGyxVuN
VcdgYEk44crcGWv0pkiFP2ZBKd/qX6wNXxRz398F7rUjdA9srEnD54eVFm0PwMKw3uKJh3+zgjpU
7+IgYWmITixRRytg7HVXb4kOD5BOBtOecVr8QZ1+9UT/VM0sv/RvfpDl7frm3R3odqjQBWiEm8XV
SEPzTkX6y4V+2RJ//LgW7wuatGWd+JFNV6a5bU1ts6VkXwto4CP+HiBLJE0G8XW3J2rkPJMsT7z1
1h4fGmvlfR3c/GWEyM9bG59zWSQo3XyeP/uHx7xXtllYHb60nYJKvZE7d0OLSd9y8trppz+e8v8v
gvqvL7KgBfxHyCdzH24kd/Kvp0sQZirM9MhQ/3Fo87fy07dzpn/7vf6YOxm6/xuCuGWtAN9ENcyD
+c+5E18iGQMdG0EtrF36dzopk7VZ9xkGe8AQv5k7IaFikUNjpAsPyhbJGn9n8AQh8rtH+qcf3fvh
gfJJ0upBaaaHvjjFYJZd43MxFCuSseCAYNOdrgg4EYqcjPU0P9YcosuN36CM30AZotlIXR9jD3XX
HU9jtnc/0uuw9IPv3NX1jRPC69lx3rTyvTs/Q9NI3U/JIPGkwANfgg1vDescRg9DeGCgC+gbg4rB
8De+9zKS767c6liLU+vcSO9spTdDe8r490kLT3Ny3Y47D3ZMjkjIwOdLgCgvvjvN67m7cq1dxEaj
Z++wEMLwTvlPNonx2uesKcFxXDUgTlq/geixrfJLkd4QyeKAdQhPhD075cOiKTDXxJ1p6V40h1i9
iYG0F4mZAjNy2t8V031sPsz6QcuejfkDE2Q3plLfFx35QZxOdw3fR22dap/mO9s/E4yGue3Jt5Hu
r+kHy+x6nHZOsrXIRfTPhsLgcmqr/RgfTXWZhhsAIG0YxPFxHl41uc1bWhXD1kxvXI2j8d4d9s38
EtjRXhuPyz9yO1vP8XjbZw+VIo84PRXFpbSvYIHU7X2YX9J4r9nrNNtg9kvoqtdIFxCN7ybn2GiY
wKEEXSpjS6+4jr8qNv/WOvIgC/75frL8P3TQzIv410vB+XMr0YF8uwCgduQ/39ru//yX8H9DlupA
puAMwosv/nzfhfsbSknED5CnqfPMBRv8x5hZEwya2cSXEbTOtgKv8M85s2bqvzG5XuBvVIbU4vbf
euERfH3/wnNwZcRMu8U2wRQ4XPX7nbKewzpTjHJWQlTuoyhSz8N/C2q590KcV0XSwDNh9LgXYzPu
GHP1H8Kmmo6M6zuI0dIjJE9KXDNtTXq8b5XaLcF/JcYRsz5FmZ3vKghvkA6mhRUVG8Wj1uO9K6d4
JqcPSdYZEzAyJEPW4ctYejPGuznCKtPRotvlfi2eB8vn2JZVTbfT0wapFAlKNKAalzAhTRbGhnZ1
fpCNQ/Z2xQCvANLjqE+iov4bGa7/bnQ+IZZpJHY9AWk5FBgdVFKna/hMQbZtcVgxYIlJbUEjaAgL
v6hR79tOyvcx6zhcWHl+o41Fn29dJeZDrfGiO51mviinK3j/dGs8+bJ3D2ZeNleaD3HGSWk9+swb
A8eZqwGcgGEx2HW6bltresSS0KdPXKILsqxSZ9vKwpOIXMqIrsY+r6fVSdGqPKOd0u7TVq/XVZd6
B7uCodGVxB4HjVdXDLVNj8XT6yPrZEdJ+NAVYXyM8tR4QSqpn605KwM5181VRKNhXc2SCE0k7E95
CEsM2H16qO1UBrESyL+UUQUjabqBmEL8coZqb3N3Hu49PLKPoinEMSn0EJ/w+OYZkdzJdpjfLVDy
d7UZujtZmik+rSxGyOUhThtkL5+0EsKj33jW54KMk0DERIFXwkvfGY4kh8TgoGzqyn00RKeuxiZJ
8emQe6z7cczwUiTtmzmCZYryuWagJVJQxuQgbbsx7U+62zRnV+VqZ5dGBrvGN0loGEvarM34PGPZ
2RlNjCHNgKa9j6ZU4acui8+l6UafCH3TNlll5wvCHPPjkLkQmtxwHXqgcGK7IxQ0QobX1SQr1OQL
B4OZTTdWF/WITkNzJ0UY78po8JKVy/3/1Gp5drGLNoJFl7z7bUmwfJGUSxY7NSGdRfWYJi50tdyP
H8kY055rIR2YT50WzHVbv+oANZ6V5duoBEwlglGN+n2RDOm7mWvFwehEzSo/5vj8DP3Fxd+/8fI8
phUaRephIO1jLXj+r1N9UGs3ttOjDGtrG1u8TknoxTdaodzAz0Fizo3m7moJI8VkPPdM2VttYs2p
NqWF1ABPFIGRRlEfrQF1sKEUFrwkmt5RRbUHmRb6YXax3HdtAvCM3PuXaCh8SE4+G0aT2GdPSrEF
Q2udwjZnc5kISMjcIduKHA++4endRRo5ma5hKNfOEiM1xC38KB33b5aWxJPq8/xWzIN2W44jsWRF
ZO/ntu+3SBTQkkyZGTSZ6DfdmCTnKKF/hPIyPkdFi2m01OO9S5Tlg88o+cYdO23t9osz18hcaAe1
fwFs5l7rnYmdbXAALVSj7wUW4kbe00xsG5U6mzbC5m4PzMcKR7VBptpwxdBFTJtRTA7QlhZzOU/T
rlNCvzVrvGsskekO7ZqkRR0Wx7rJjad80NVJJ7zhIFy83MJotVMqorZlKG1VJEu0cMItY7okBsoe
ftHUCqbHvLeb1EovIYF0bZtcV6JuL7OLAbYic3yF/MS6xsDhbip0rS+mJFJzUFJj7JdWR6hU0fKk
dI8cS7srP+eVHrLSO9RpOmwSvtUpHrtp7zUszWKQ3r7s/fKhbanjuCuwpXTiJPK8zu944fONQuaB
3MKMD2lltWcv7EWyipCC3dlx5V9rWcUcXtr+utUrfw2jxr0O0yLbE9ZdHEcBNoKDYYZKKcqxz81q
axale+sXvfjcyRadNAuoh70PcpE7EnCg2gI9MvmvyYYMT+fEE0tnX+nR9Jy3jvEm49J7bfzIeEsK
FrnQEsnFTUR8sBJvDCymsJtQm+GIWWm/w3fgbpVmpg+VVacMVvEHBKacsBMPZtk8ki3jnOj1Tzfs
3xNSIMI9nXlqz7CxinUiUPwi+ZzFxutl8oDidAmMtMQ9ckuUJ1MrAtHTuz9NOY7RMRutveZMpGGu
tao0t94kva1bGsmbkY/GZsyGfGehNMUQzdDdR2cRm8VGn4d8rft5FvBCeNd6P2JaRA2I2YkKUswI
KwsQJxs4SP11N5uRtpon2W6sEZSOPvjTfkKXcwFv7e1rN+pBTxTzZihmf48xgg2tm0lP8bsU6TlC
Vn3VxeOA77pFQm7wdxoTyl7lo8Dwplw7kBwb3ZpxmT739ULTdEu0WdmUjGDaMvWxAzAEMzFmDTcM
deobphZ6WRnHnrTqbmu39Xjwuw5NFwJ6Xho9bisoaUkXbiK967dWkYW3DeLjTZJG9SY1ZbezSao/
x27StCsxZc2uHyprP/VtpK/jzI0OVtgbf3SJ/lYdekk+NrKVv3c/lqLfKSD/16kjdToif1207j+/
NZ/+OLr+g+PrPy4fA1m+5f/8s/a7cnb5Xl/LWdf8zSM6kymBR/GJdZKvfD2+8hXsNZQQ1KY0f1AM
/KuctcVv5Hj9eXZdukZ/qCY12+Q4DP136bLSvaaB9XeOr191kd90ZOiALFfCukCNTNqp/UPfp4t8
hB1dlB097TzXQGMKv8LoXcfwXOrbtgQT2GcgebwOzAIilCX/wgxIZ7+4kZOtJ+Rra6ejCFK5he2/
XDA4aqlFgayQ0pK0BdTsptgjYDyGyHuCucdejRKFJaLFypCCo9sIG8D6jGIzyvydchO1yWfBsRE8
pgbYgGEoYuPEIxPZtIEHhPyV3MmdTQGHAWuCLvG3+whzhN0Frp2TSWwP134p5W4wulNNibxOdBOu
4cT5s/ZEsSayxVxBFOW9fM04+lX99KCJ4agphDq+wuzh4ceQcQGLFAoCy+9JL6Lm6HYIzTsOzWim
wjWkFeBZpY/I2B+uvCKOTgOxyPpinS4hvUyYYhnmYlaKzPc0V8Pe0vS7toqR6Y8W8vVm3osaaZic
QotSDXQixV04VNep0gAJRWUIsuRWkrtCqRmtVApLiV/p0fa+uFNRxbQmeyp1/IXTBRNIOFZ5VX6I
mvZsONKAr3RVwnILwprJBkvPTgnjVWkRh/dSh5KJTJ3QU36Ctodt5EOXSvziyjM6Wm8RBFQLtdK4
FEeyEm9oRu2dXueobCMO900Ey8dnxe8c9aIN5ZH0dJB2Wx/s7GIA2JDdTOjrBHkhai7oZvdUQPVq
wsXkoWQDgtihLLf8caV89WBRvE7TaawQYsB5XejpmTOvI5r5XbTSCwfoFbzV6mmBghXhvKNYehE1
4sQm0T8m5jNuPJAPSOtbKGqJ1L5+pNil/EK5lTBhXzWjXazdEvBL6iVrE2Ifmdwc2crNWLK1MXpK
m42aQai2+msGHEwnUUzvhqu60QCk1KdMWjsZxjHI3PbO5mTgC/Pe669KrQYsD5GlPUOf2hn5s2c0
DOoa3DFZrpPapu1maX2MKv6uXk322uzJfq5yTBC4dMKRVokWbQbp7IXr7m0H2kK/He35RYGbonoA
rTW/+Byo1lFfZZsUdSmRQx4YgmRH1vrFjtzbEtU7Np6Yx0qChDLXqNwWgGd3VffKWul3gx2JTZXl
H8kuXxPadUXttMt8+N5FtG9xJ/Vzu+3d7qTpsO0Kbee65S7FU+KD2WlfM7tddzYqoBEwC+mttrbJ
8WOgpeTcQh3YEyAfI5Bw0vu6jE6EIIDPUnlN9Wpvp1LSttFQWySz8d7xa6Uye7SbfBNl8yVD9wl3
mEDvnnbaWlOQXuFuVf4Q6D1UU6sRe2ued6SrHWW8QMKgsUZiyKCvfKJzfWPM6Vuo4xMbO4i5tgYk
KB1v+YxtUNMHBLFfbLIyhPE58CURrnEwn03fiumiATifykJb6219tDPWOYjxMzHxEYIqiBi2P//e
1urrBOlv7aT/vqPz3Tb6/7bZ7j7LRcTf/rgjLz/Nn6aE/ykuBPa5v95nL2+f3qK39uNb892Gujjx
v26oto5x1qScJ3XLMdlT/+wPWeyMJF8xTMJ1afHVbzZULAo+GXVEmTgmw0H0Af/aUYWN33Yh0Ru0
nL7s0P/0SNx83Si5cX85X+Aa3ww4bDrRiFLcRQzAUJAe8w/znEjamln44FHSg7k196QNb7Vds/vV
9AzL8fcJLV+uRNwFeQqW9SUllxrh24ENCfO6rbrMBQ00ynJlQaKa7bUyigR5mmOaeZpjpmzsPkdK
qvwJTEdEr+lKhSLydt4Y2V27ipWFIMrGDvuhKR33zfK07rM2tmm6dRPUjyQnIrBijRAu21EZuae8
Dbs+yJuiC7f96APt01CP6WvEq3P3OJRjzFKaDVO4bFBZNYwGhJbJg5k4FFOdgI6sWs6r0Dhna65R
bBtEEq5MimQUS1WZgidCJ55nz1HWJN0pEuy2mAVRZtLzze1W6cPKzZp0kWcOpa3jDHD4Ep+V3gUT
tNhLjSyDsDMPMcCTtKwXGi9nFX9YxbregkuHKFkliKnHfNyzByGvXtmFskgxjsPMT6g0LGS4/rao
o9H5PCc11No1h34SnLE6KtfejBxE8q3ZOZ29TxqjnBAWdnSlLmOvNd4RNpqMkZ+UJqf+VIRACEVl
+h81u+8k6LhYps0xHkrp0jVWefahQjaOkh6DGczgVIIFDKcpRISObeaWppqP08JxdrbXT09+P2RB
lcuKQ2Yv7AxcJIJ4QN5WN2wwcc5wk+IxuiBEB9SX+dOxcrvmGCLbKla5L6orWbv+SaedpmAs9+nz
pDqdtO4Bx2MUelhAtWaNXAwuqBqN6J0U5mRboWM8a6VektQw0ViiCQBoBqsFiMRWOZxjZZq8WnLy
8AzWpheeS9HNF5VW+ovplsmVq3Aa0zMvyuOgRtFtSw6e/qrF0vPBwKoKBWpWd9hy1YWmEbLpAuK4
MfE/hnVsCvaFVqePqdnRtJNoOeMAZ10B7BDj2JthDGOEpyy26c1Zw/tS+gQp6OQnmDLj1XIyeppE
DlKqKL2JOorm4XMjlxdGTujmAuC98KDaGtELWHW/ec1rOcB5c/rysV0sXyuzqKg884ZiIGqAc9d0
Jba2k9ZHfBniNh8zka1GIwR+L3oFdxou2trX2/4+xUd+MxVu3az6qc6OcuA0PWCZpUJ2J381pxxq
zcEvxOKWBAHeOenNHNvi4jkp5YpU0ZbXzXaW+GlEnoYb0XruoyDp5LBH3lh/CF3N4LRpVwBlDfBf
RVmO04nWUFwHUGicfRFVMzu8w88w4h1Y205kI3eZKwAhk/bBK2cLCFyi+Vc0vZJwLaaUojbpVPKI
32hekOeV+ZoluoJeRAPb437flEUF2njibHsKWX38PcPCDMdr4qWvnRH6/TqLhfpgO3ELJEoYgqNy
DUJfQ7l7F08mqKtw6Mlbc4SKLjp+0atkHMPryC2gsDXEHRFfk3UOhUxrz5/pbjtmkOMrgAMJm9Na
TSmGadyfWl/edFNMkap692ThGGX21sRR9jZltvBxnlTmNpJ18olO4YAtQbphss7qxN6bbl+fCpfT
xHrZVsCjNV0YU/cZhA12fWNp63aM6YvZcrivHM7mdpEA0ISifa6yOHkS42jfOF4Hur6fwuSSxE0t
8e70UOC6WnS3jpWNH11cp1y3D1MVpGM2nZkzTgFO1WyXOvp8g3nN3wm2NzCnGnzWyE3vZm00P2Vh
1OzGzpHWevbtfmOFsXWAUe1cOXGlvc+2L1ZuSMKNNMv0c6ySfOPT3dhIYt+v7Dybji44gy2uB1CB
C32paVJ3X3njnK9yDT6rLP3yKh/m/gq+fpWv4kSAi08NA1zM4DZzSTHmay7YOC3cRX5pBHSWOjI/
EL4WCe3cuTPnQLcQBmtJi3BCtMb4yacldOhLpzjHXWR8inPX2uIbbHdmMqnfGwg8F19vxCF03OQE
Imp4zBUrU13xJS5LlAbhmRUnotqHIdnNJ/DY5smrjI9mweFLi+bx6EY4ddex6q2ti2MkiGddHgY1
59dxSipFEffFhkQocevWYO29PHOPzgiFge4zDncZcpicZjC6RinJAvC1vSlT814n2vNjYlXGRPhS
UQWDiMjpdrKwPVRawxAjToc9WALFLJX23mocteRFDAV4UBn7gRV5HppjHs5eiHCbRrCFyYXJbq3J
IqUkT/UbO7Tjh1C545p1M3ocJvBrVsLvsWwrKM962W2UlQIAtzrw/tjdjWd7kkv/qkAfPrYZcRa9
2WAJ0XoMzfnwAIq62ORZXdDxm7RsU8VmuxFcazdj+WXWEUMw7cNJ+13WU0ife+RB0iImOjbGf0yQ
9itSaWI3iqlp7rjz3qmOfIJNnKYYbovcVhthjURLdcmUv7AzoEmpVI1X2gvhhc1Rfx7yklhqK/ah
cloeR1j8BplRJdcj/nnk2uRUxH4j7qkF5LbX3WTrjBI7wghWDfZXscvYSmCBZRiS865MH+oqqQEM
YisYfDvfeA7DMOHF7YeYTuF7knrkVviuv9MiZhKtNIm9LlhQurmFIAqsHKwfkaCTcsiWJPP5zpNW
sy9GCUcU0P0pIiNiNYeOudXMloYZ68x1oduS2BQSSZSmk+TioRApJ4zvNN/eshqOaJLqVyCbCTGw
8XAaQxWDBmncmzi1pxdHedYD7Vx6dINAUDIpM+gos+C+A3twwQUHMos9yHwgd0Re6Vt8bSNjahql
nZWgkavS5g7hbPqslNL3PiOpD+AsvHeztIsb1Mbtyp2VvUHCH1+sbqwXqXXzkYGpcUPcxBBETaqI
BDE4/+LLDjprzG8wy9onMu/gg3J26iMI0Z2jqVv2Cd7wntDhAHU3YGaYaCdU3tWdRMS75Q7iPxjb
5pDVrnyjCk03dHiIPkERH1hyRL3YOcONBAv62e9iOrwa0/XRHqlp8v9L2nktx601yfqJEAFvbhtA
O3ojUtINQqIkeO/x9POBe+bfTXQPcXQmdKkIVmOZWuUy00y2hQIzQKA0iZPorfarUFM6Bz0++BjK
er8rxUy5zhTYE12AdwBfuqJygniQ7gk50COZWijmiRyLbssDx2GnyBNwOfLq2Day9jPuxfZBtErp
OmqyAIUJ1S8OapXobyPIsidZzEYbOpHgqyyAOuG5gkHSUioQLH15L041ziUcRQoGEI6VMGu2JXLo
ivlmivXE2z70u2jUaZeJTfijqQFWTb5VP5gdmTgkwS2gL/Q7Jz1EIYJu9JVVzEI/eS3bgFch/xwt
CQGFuKRnIyFGrE8C9C0gETdj3KbfI63WSrtPxvpREujMQPXQBe0eEJtc3qtaBEGXDGLGc2JDEZ0i
Rx/OLkG3+ztVkeQKWSAzEJ0Zh0EpWM2976TR0Y06CvC5eIryMwA69R0+GPWqkIZKtmPIJl6KXI+v
wjEKHMj3tXtCrgyAmpntEE4OXRDLVD5AvG0LTzMfKHkV1BG0kTs+ZVkG/WBVOHTvmD8LwM4kNZSc
fZj2rxIh0EbjMDIxRj2w9JmAEBsYoZtaFHeKWkV7iIvFHQhq9QtiehSBEt9zdObAH5p4hHdbLDS7
q1Pd7kvdcpKceoSidNrjSM+I76ESZZghSUwQxvc8OK2tGzCginTONqkeGUc6alAZ1CID2GMb/iq5
hboi1JSiIFqgU5ggj6Aw8BVBqVtGEqDZWpLcpIaEpwG6uPdFrd4NZaOg1uZnN4Fepnd16BuuqHWV
G+SD4agomru0Ak0d0vgOmh3If66tRKZakmg6VM8DGqv4INPNQtjb0zSVDuB6MlyBn3UHWoXGLoYI
ZY8wfAMzZB9qqARCmbgxYHWwY+hZ9hMebpdUYnFTZ2b73bIqdKdUZap/VHTY3wSqE1saP+03v87D
q0wD8+TpNK2AXwM3TYwGCaABNjkl6NxM0xGHQq7oD0woylOndM20ESMNsuJOMqov6QDcLaPbC4eV
lKA/0hVIMKVIXfm041J6co4nxPF2nCYmAAboGQoaEvQ3G/8uSsCYbCoANXbS1kSRltw5CI6lMKV4
UGsIiNegyQ6FbBZNz+hd4Dc14uKMoMoYtlGZFT9iHxZLL4gQgUomwTEEtdnJRlfCYNGaRHFh/JqK
kXqcZjRK2vdI/CB4lB5SKrxHVpS3hgpykjxKNJeoB1dW8NrrAVRJI7SfuV0ombzpoHd6jWNUkJRJ
Yd7HNMVXmHi+9WUARjvzhV1aWtTsrLZu76ng8zSUIpS7YHB/hURTdzONzC4aeHE3lVYJXwJafA8l
t06DPyhlERIDbjX4MProu1HX6r1ZBN1LKStEAJM1bTOKDTstMo3vxuQ1VxAK1eVBfs9SNbBx4Lmy
5LunFhDxW1MCgIyBmOKuAXnmMnicH6RCE/deX4720Frhbx6F4lUxJuO2nSi9wxesGK80jeR7A61r
Ul5wCn+80GRjeE5kp6LQvQnYCsh+8mJb9FbyWvaNBk0q7dJiB+AvRLASH4/m0JSY20G0puNMNYKm
BfD3MsQDG6FspJtMLkaCkgIWIiSCZt7RCYBnnpjTLcMwSMArpZ/agqUisgTpjXoIByN8S5RRcmQ9
jO/KkbHwjTXGMZA+oU32wRwmZdYUviY4t2Nf9iHZbUC01+RR8S3QvGhvepZyLwWhvs9mWfsh0QJb
MFs4z6EbcTpK3H/SSBUdaKFADIBEftOHDuoPFEth/AYYL5MEcCQkZUyehySKr9Bth7gIcpQrlBVB
ZXpq3LhKb4zXyihTEo8bmFvsQkZ4qmd45qFoBuO+rBp5fIDMuhC2oQ6DuVDW/Z3UGNzzQkN5oubo
HDN4aekkSxQb2sFDz8CPrPg2zptx14S1mm0N+g/CXVFTWj92RUMiVyQ0lTtAsxsBmJ0zFELhCl47
uIGuZocqTyS30S0PJuCpdccRj+9N3Rwbqv5151Xe16kdDeaEZ2xllU/ik2CJwh7nRt5JE5FxJAQo
hloa3ThSkXcrCvPOIHbfC40BijlKwvHe9KcUte0G7iwegGGLG87NjWjGwwzQR4SA95HTdbSKULvv
uO4vhOgU+63ceK50Iz2EnWa+VdT3HX+mWaiJEHcIJuubviVNVMfQePJ7TQYVbST3vjRaD52Figr1
BbOFeQZE72D4BhJMhkrqKU22ViNF5NetvsmHEHJgshKkociEHXhGYCWGWxndBJRhNtB2RDIoP7VC
x2ZCr60Mm6Og15xsFQZaA9jTYA96RZ+FYTI/3kIMMiqOrHX9gzbDRLkW9E7ixHvWtTTbR9RfHjNN
GHeJVKI+OPNp3HhmH/zyQlW6RqmohOG0e6xCmIytJJ8HuMb9MIK3Kw0hs+MJt1TnVDmSXL8RW/Ga
WQpIsq02crJGeIZVLtmoE2A/iSEoemz1EEF1w8iL30X+NXGy7xLMgEGRStCETFBdxzXTYHU9ZLaW
WyqtrVr4MWoI9UmlD4MBVdAAwcY8QNdKDqqjJjWF6FDtQIFgVIndHTlX0f2hPwNfa9WZA4o1k7nn
1csyG8BxRHOjMM2jISBmBNhSfoj8OJpsUcw7dZf4TKY7BMTxeEhUNdkpreodDbWLGd+m8sicRTRJ
X5JWk35YlSBAb20hcTlSBbqWYtBYG7loDJ3iutzBAQSplqN18H3Z+VRBEx43zHJqVFueSRm9B68w
hi+h0NPmkiOdYUoIschxjPDgqxbzPpGBpteYhiDdk9BAWzKJQMjbUmfQIYoamNVHL/kqKIifM/eQ
oIZmlWle7uU0m6Y7XzfGL1buIwCpkv/8rKKwfR5TEWUzVe6bF97ZeXRB0ZPHMdKGFwYUigk2ai1F
4EGdiIjDIpame0ktyVC6UYt1zlaRHBua+ndWPdTPjQKy3K51Om1EZUn3PdAs9T6ldXClCHr1pgS9
4AKqhxsE0D9tTp9IMKr8fZdGCbz2/Gh6JwVM8loRqKMtjBQSxraGQr5NjDci+ngvVKAopdyPXieB
uzZTHPS/wOJKL5HIhB8xbRg+iy0uGZ4Y1J8aM4f/wcgDSh9hp1/HFMBtoUFzgmyMFp4e6QOT+HpK
xbqZ9Lx0lUQevwqch4Zh3Hwsj22n1eYejgNN5DUYTfaj9ORwV8BKElBEaZp6K3SWDg2GqDCdR5Zm
Bt3XHK5e68VoBM6yaQkqtJFtyiSHSG4egfmV0uFpaPVRfU3hXjZgDi7HHBdc+BHv0RimnXkTB0F5
2zOrpO6ToeyGA53AMT7GEAu0SJ+PofBmFK2Y+HApgOz9FipBKSFwUJFmUAEaACLciWoqdw9QLrbK
g9qJpveQtjwiT4yPidI1umOB4AR+NUC+F0AahOaU0QCQErQmvY80Js2c1BzIknOZo3kUYk9WUiil
jJqGbeYNSf4lQYM5uDUFco57r6lQj8tht6529dSH/FmUtGVeCVnxzJG+aDxRM/AyXrXIkjPz6Pem
FxwmeAEip/biXnothJhAekoV76ugBmX63HR1g02/Sf3XmUWwckcai/u6hPZ508A/RE8Nsk71Jewb
DrEci0brdm0FQVvUaUGwm4NohC+Skm425TzYOiSKKs0r2fAQHrPIrBR+7eDzh8Q4pfZnW0GuxU++
osjRXZvD3fdAvUQwjnKliNmBs1OP6Eyr5TOU/wJ0OWqpM4AioXt9zHQErW68LGumn7QBrexbZzXz
Hvna0CISK04CKnpGVNWenbUQ32x7/jI8bBQJ4NcfyBTvlEKhRioXlciEOYxklu960GhMVCwkoo5x
42mTJD5ZDeRkjyVVHX+bC0rz9aTz9N+9nVP47cxbtWjmmJJBZ4hOjq5D/7to5ugJAYoWdMw33khb
7yh+SRRHBcd9j5Jh4wyOsfWPuNfOnmxYBoo7AymVeKOQCtmryJm5nfPvnMbc7vn4WxZzGiNDBkEc
8Vt6e9pK4aNsIz5yx7D/ztdc+Ozze9B1N2sy8B9hZ+dWFxgpOnBFSkzuwV+E6Cr3sxPXFnnGR3z2
YfNPOAEe9eSyBaQ/0DOyoszbbgvwg1QcwGQV2xkMNSeVdrqjouYEcCQ5MDE5wUN6p+7pdv/Tlf1f
23cL2tvzD1501dRIZig5ZJlrt34hv5PdaW/ZsLGwxegqAIsWHHPF6OWtBQo3S9/Rh5x7iicr0Ibq
CIsJK6AGA+HxfkLdzbSePz/MzAVdWuf/WJEWEGLGK6TQnLeydqVtwPDLProLvyBN+rXfjk7uaOUG
Co9bOLpWDJ+3ROeT+6/hxS1Ks8Ys2wnD2pN4pJL40u6mvfZzeg1v+q21qx6bF9lJt8HRWMdprizt
OxrsZGlDi3qcXGJbEWF6GWl4Wppddveff+KalcUtMfIxag0PKz5MBEb3y6rfKgYhPjeytoyLewIv
hUkAgRGqvTu9tO6DkAInIvNXFc+FUqY2Fc9tYwXO53ZXD87iSrS83pY8ex5x592Mf6oDLDZu6Bq3
XgDClsBi29jilboCeF3CLP7b4Zm0+lWJrrqxwFUVwugpZs73Nk79Eux6u7kutsMekW7XmHGajr8j
Sn4Ev+mkuxkuTi34WNm+o7vKW+6UB1So98IK5cQC4vw//uHfXwXO5PSu0j+mgxXzq3q7d7tDse2c
yakfgHOjftG5wAf2/XXqFDv18fNtmLf33E3+a3jhJHJv9NUGYk6gDFDtxi/Quqxd1PmYfmLCXHgI
crpJYq7JY3bBB7yyQXDOAYGySe+zh2G37vfWFvOMD0IJtVRlkACXNG3zW21LN58hqA3QghmPaWtH
hsxsIv31+YnL3vA/y2kunlO1HHnYFPYxOqjgZ9zq0N290xw4KIFS9bs1jjNz0jpwfG2RF74iJHRW
RpNFZiydKALGksCBVGrT0QF35P06Kn8m5vx0W5eOgwIWLQ8+1fuuH8Vd4wT3ARwLoo2QvFNde1wt
Y+PvERIHd0wHUHgQbO0m4pLnzDGDaIfS1qnvEbCztd/gETaFXb5+frgvnwQDSDC8oggTq4vL7oEb
1fT5JKgPwbPUoa+5EZGZvArd1Pa23hO9kltGQJltC5lWWz8O83afHf0T+4trHZPFMZmH/fla6y/z
4A4DkJv6OXX+H5gKLoY8J9YWd7lgVr1VSexsecekY3Qvu/ER1efmqv1WXme3zO65Flpy3xHlWrnj
F73Iv5a1xRVnlojKW893dlTZhfjYedbKMyWvmVg890OnZT09MpbyGNyTKxGmvjvJ4VfsCq66QQbu
GbVkgjdKPKQ1R4SLnXXncvFNhssAeDCYQQhY2fGTlz+J27KTZn8pMEyb3IzVgxa+fH5qL+cHsA/J
4OaZn16KrOiGKSqVVRLZMIO6USjXEy3qB/Gu3Xnfmo20Q7Z4NzuykJixp2r8rO/j7Rqk/eKXnvyK
hSsbaeJQd+VXTHlEjPMio/ysCL9XvvWiwzyxsvBbUxQYZjliBWjYVqjwW9qreWTE1bW4p+UNcmRO
/KzsiscKeNJGupF+qD+bl+oxf1pjbrgYkcBMq5MSMTRwhuEfrKlqpi4nfww3E8SiYAVLG7k+fgqd
6dD2v02pIzuBC7HR7vN1WJD+/BMAnNpeeIpIow4oJdiuXQqr+9ill/UcHtRtuhXXbuuCI+Pc2MJR
iCVs6VAWcl23DKPKdmCz3G7kUG9+Mu/lQ3yIHmVHfNUf++fIte7XfsA7r9DSL558rb7wF57YQExV
8wOYyiDQwVnd6Qem+o/Gcz+zhNwj6HmERbPakJVtDbdy42cisn22K/eoJbr5nb4SFy7YdP5nTXSA
+xJAXHPGRpxe7EEIBIVxun9cNVqE4u9/HlDpKG8VGyodNAjtNXGSS07NNFQwv7pIG8VcGK0LXQ0m
ZA8oT5v2YN6kyKWuHKw1E/MFPHFYfjnAaVy9L3X4o3eLXxKxEAWPA5H97EOogK48BpcyitOPWj66
iS7B5pPx6LaPDG9SfKTWWTxmJYLb5pWFxgHlxhWbl4KRU5uL62N1DF2mCjbbbHI99UkX7iTpiyHd
RM2Lrq3INq0t6eL6VF44KvJ8epVQfpv1S9NCWkkILjlfIhYZIM8MLdcWbrHuIEINI74nM79U8q0x
3Qj1yjNzyfOempi/8uRglH5T5lWAiRHqSyWnXKs4pde45ip/mjxf58V1V+cQjPol+lOMmnw0lcty
qhdMXtpwRu0h7H9qnogDicBg/7Lc9Nq/V+ySTJ2HpvxpfFt7yS45do2RbggAYOY5V78yRki1gQbM
zjW+hTK6umvyg2Dr18Oxp/ijfMm+J4NN5y6/+vz2XTgpM6u9YiCuo8Fhv9hGVOiVMc6IFkyAjeOv
Ufz1+d9f0M68ey2AVnMoAuBLPpsLT0fLQuyh4q5R1xpvchun2bXkz+g67KMdkyxrcdj8kxd7CSuL
qaqwG8FXsORXEgF/dKpP2C/u1J32ph+n65nUCYnWnJRjJjxLaM04M6VQZXtv+rZ4SHZ/SVz3/t06
HzxzcrGycBl+PFHIt/DTrNlbq1tzp7olH56/jUA3t/MDvXqCLpzgU3vG4sHKjczS+pgwpUFlW4Fp
tRx+BkykiLai8XQpuXItjfnh89294AQwCjUNLIqiYi21snToNqcOuR/6Rw9j8Nua2k3M8MbnRi64
AUMVFY4QYgsoJiy8dTaKXgvzukefUUTQ+RHeBLtDFT2IV+7C2VkFIsFWmUzrwgipUrz7uGcRRUKm
omp6sZvpq7QdDtPeR0PknSQp3lorV2N59ZbWFi+CxKyd1VhY8+vtSMc3qYWVlVtuz2wBug7E0kyw
GdIMzjx1oHKTwnUc0Fum4wagYWCmUt6q5vbz/blsxRK5c4Sk6pJKEzqFMWQsa7Kz5AelOSB/V4Ox
Viq+uDc4qf9YmVfz5DHQtTHTRwM98YYEHiYh1R2oT3euhfxsugncVaDJvNmnbuSfxfvX4GLx1Gzo
BD3hs+aGB0XNhuT8h5+7sZvuOtvYKURgE1I4m/Yu3q5an3OXz6zPl+Lkc4c26ZgcmD+XqZWNeazu
vINyw6T8ABcaWg0r0cm7n//M3uLo9wzIt2HB11ZOc90dtKv4gSk8GzVQN4URYrX0f8EgjhH8raaR
lfNv8fBUbZSpeoFqq/+D5UXpAYDf0d9pDxJBHwNmdrELbv72oMIkrfLCwpwrw8a6+Maa3n4SVxZC
9qVyr+f1gxHqvxszWLnXZ4+5rujcN9MgaVRo1y35cfOqS8vO7wZoZxILsik9idXvejJooCkyuGEC
NzSzNnAkLTGSK9WT4RMud4jc/YitXwmj+frXJoJMS4+t6Vbi/+W/Xwg4CGXEVEz4/2j0fTxcVlqi
61nzA8tIyHelXBS7tjDSB2Mq1sg4l877fS1IV5VZHocYY2EK5asR5Es52Fl5M4jXuQY7FgxZhf+3
r8RsCAIkqueg0GBEW1wYYCuJqRXFYKdx7IxAIRvPYwisuBaAo/71OYL+CGEfRZ+ReMua3QTPPspr
6WB7Y7ZPhchuSs8xksn93MwFlzeztcG5oFsyMaGyuCLQLhQlo4Wi3X2FR8yOHONx2uUHELMkesGX
z62dv0YYI69ENYNAUF4qACMpIOp9hCgbQ8cgKQ5VpK8s24V78cHEsgbXRqFfCJYp4lE7CDW2owt2
55h+MVwU82zJjr+q+2K31kA+O4EayRwseUwjz3d/GT4wetWohSd2dtBamwYhCH1s7BBh3oEB28/X
8PwLF7YWT3oRhWpEn7PDi6Y/IG8Pb60NlcB575jVd3zlenhRt+tl3LMnGLskDiKSUzMMdHlSFKZ1
hkSdOrv1H8zsMUleY3nlfLzToH54IWD8AzDMqTcg44GZ+6PTECpdNwUNG91W+zqaDlU/64q2lF1/
7Vx0IJ3SyQ/D3mAmQNgNt/ObmFz7VJH7qznQ/3ylzwpEiIp/+DXzcT55HwH+N6Y8jh1VOdgKNoq5
j29VmnOBozrCAyXsa1rXG3AfDjiLfrNPVh7Ms+uysD/vyIl9ZsAio4lZjSn5Xo9Ha/yx8oHzcn62
3At/lrXd2EBs1MGcHMNi5LZfMqpOEGHv1Jf6t/5M7/o6omJe7YCn/codRd3MGNOVdT4rOi3XefFm
NnKVo7nGz2gcbxfY9a47ZFBV2TPlt/cmX1c32rc1bthVo4trZGhZy++av/06vbXqg3YdOcPGsqej
PG4Lxqq4QtmNUaxc37U9XaRsvIpMlM9LPsnwEJiq7jOAL694wQtX9fTgLguLST8yYGVhJC7+dEhE
ZfK3YUpXTud5dPXxeC6f3aYDxGHOxzM6xI+pS/D4NsyExodmt07SPq/LJ0d1Jio9vQuCX7aDInIX
u21zyLbNfuZLl/drKe6amYUDShthiIPZAcFbfMy23R6arG1yXCuyX9ogwjYkqlEeAH2+uNlDE7SA
H+GJ0KfUVVLiFRiM4NRduVkXniWkuSSCRIXxf3E5+1IByimbXO1sM4XkozW3DENuCIoRCRJWjtxM
qHO2QQBkJCzJc2lksUFlg6Zw2rJBjVNcgx+LbiB+sBNq2FCy/Yxt4XtwKzqZ2+G1PfdzR3bpUp3a
XuxapvkT4MjZdkpskd9LwBY+t3A2ujT7qFMT80848cVtp4N4Gd7fAtEO9ygMeZR5hBsQspvYsZzx
ai2mOA/NFiYXh8SHAKBQ5vvVbVs340jCp6w7wW36TEK43ulaW8TFY+DpcZ80JV84k1QDzgG2d1xZ
xNmRLy/x6SIuHH08MPdYRe9fJP+ZEQRv3h/oamnR+zS4yuvhh/rWhDw3a0/Mxaf81PLC24dwVAyK
MsxPOVRfh8ppXX+PEJLizHMYiO04+tY/CPQU+2uftPD/vJkLv9+jU1D0FLLeez2kwP1jeSO4EAtC
Z2ps1g1e2E2KMqQqaE3oFJ0Xhyduxgi/g9yfMEEfGCKAvJZ1ndWzuRKUsnVdnCuvFJUXaZcXh1mR
dymzQ465U57lI7HRw0/xj3dsd/kNzN/hJtI34S/5Wr4SnHqtkHbhC0lZVPIxi9xFX5aEeiOHkYZF
ZaohvZUc5kt26v3McV4e/unorA75XQiXPlhc+IDEQ2xvHLA4fK2uZbfcmU7lKrvBVeyUJvtavWTe
osVtQQBBgooXIOLcBPnocoS8GCxUf3t7zH8L4lsqAPnQ/zZLn6N56pDWnFSI5JofbfgJ0/IA5Tt7
gIpKMY6VhbzVmpFLO3ViZFk2zgB/zXz1ZA75+E3zAcvrsfr8uW+58PxYFoK38ws0P6sL1xLkmaUC
AuzsGhxIZT31Ekz+iIUpYuEgyr31xruhf/jc5rk7Ix9SZSzS3OAMLhavjqnLw0be2ZLYMNpOoxy5
GGss3XZ68VNpJd664MM+mHtvJ588QXGLbqKMzJhtfg8fOYEhRS0BhRUamW5+jLa60zoIi1Lamh+k
teLo+SZy2eDZY2CQb5aX1y0uh9AKk5gUN/iS59BFmonz+XKen/ePFuZfcPJ9SpaH4tBiodYGqsn9
RiWDV0FY/L0ZTYQUECkjagVLz2ioeeKBsmHX5EdROIzdzlttJ5yNXMFjLZ8aWTymvZT3XmYE83uT
wVXEoLMzIb5To5wSPpgO7ATorm78r/Hd2ktzHvNRx3mXadHnyZxll7GbNN/sQLrZICm3VnuMQyiS
ItXOBHn71wuJpoU8E3ZSODqrrmqlokt9LBMsVJ1dItdCY68o/rq/wBAKESVPDXV/pDwWr0zr92MK
1LGx/WQ8SEQ+CoT98M6tHL5z/4EZnYtsIFrE8MPiLgeaNpZVD6gngaJoMrqDqIuuaj0iH+1pzObp
yXVf6itH8UISOls1VKqkEAmoy7pRlyetbAl9wzFBGAamu21pM7WFsBrD+MfguK4SduGSfbC4CIRi
rYAxOKY6JevdJg9/K/0Pv339/GBcOv0fjCwWc+yMcICdtaHTHD5OW0abd83dgYN/UJ+sB7TZ55jZ
vzMfP7d74ehToFV1ONS538ryDQDiBpjG6hq7G4xoVzaQS9C2qu+aRgt3kOkJa9My8tkLTe1UkSgL
87lQoC2CLN3zJov3EzXE7bRF32bWgPoVM65UEUBO959/3QUH/MHYwqX4XokOdYMx1XqxJnWTCrn7
uYULZ+ODhcUbKgYFlFg9FoLqIBnjoy79Rg7+y+dGLmRSHxdtcQKBb1ZBnmBllqkRXURMHXC/xatE
DZoCreIKhyFcWbsLJ4NTQcVZo2XC9V7YZBp06iXVp1TRKj2c+sy1RfX0re0MSCOAja081RdKI1Bm
nNhbXADA8IY2ASqwh7cOUiVq0AlpBh09iOuIFcPt2rTRpQ+UNQlnzFwJHnORAcO63sKwKbZwS5Xu
GKe7Vq+3qQA3PiLiKxt44ZgQ9NPcwXHRWlueeiUTfHM06KXVrrdLXemqaDYMM1OkdSQ7/wWzJDgB
Odh+bvbcKm1mS5NRnGEU6Kzh1UwRQ2Ia41oDQtJF8liM31tjTXXw/I6hfsErQNw9j3Ys689yMOSQ
XiP/EOblozECV83kvw4a0WdSLSS5yL8gG17sFH0RBS4b+L80P4KyIoOKHRp3JbiJEs+6qStPulIl
b63Pc756Bnyb6DfSfkFXaFkJmrnuWzkyc9sDzQYOHYYHz84BvP/tJn0ws4RBBZDNiPFg5LYie+B4
QVpNXyihr53A5RyKrmEGbjFUhrjL5A4fI0XYTnsxDvmaFJLYHu2JooD0LQhAqR9aLYRicNiVRe7o
1bT7/AMveC9MU0ozkeFDDmU5vgF+FonqlC+E8hH6WQ8SIwf0/CNwHRQYDsIRoovwr6eQ3z/4xOrC
fxUQ6aqw4OR0AeFDyvPH1AcLmQ3TXw7cLe0s/FYcMIMcitgJI+ij8sat6xtAFSup+/ktY9aGHIKq
AcpTtOc/bl8SREU0WX1ux91jW4ubSij/3gETVOmyxMwZEd3ZPI8f6jG6VRGlR0QvZTd1YQYW7BZE
HGK/r+3V2ijWpU86tbfYIHGEYEYK4tye2tdMPzbrk/8XbvDMTC6LsLBQ2Flyn+plEFeCKSNObVfy
Zpa6RCrJkb/NnM8EAzf6M+QrW0j2d8nv6nf6Ld1C/eIM92a6DrM5f23evaRK0kt1WV5egpB59ViP
YK/rbesufWx3wq1+mPzNcNVsBt5w6MKojxqbfC2wvHDxZ/f8H8OLZUYUVvcSacxs3ewh9gDGL0pP
aH244xTvw0j9GrfdzyJLHmIlXAn2LqTffDQhuqpCcysry3JX1cI9W2awRcwY4T7ZFPBcH+Bb3NQ7
KDeGfQiQVfjTyxvfY/Ivd4qb/nWtPXFx4bV5pIIOqUhD4OPNUeERKwvIKeyy7B+ELHz2W8vRC3HX
h1K/5mXnl+hj/cmwaCPBoE/6pTLj9dEY9GmqIKRAVsWjkm+EjXEVPEEWPUu5/mm+r9e7LmRDGGS8
nGIXkswMz3w0mPv5mMoqBvUbiCTs8Sb9HjimI9wMrmRnbmUXN2sTCe9H9ewj4Z5kRIgy6RkQUh2V
pMwaVpRxvG16W9+GV7Ut7fNdTDQ6uP3d9KO8W29nXbrN6Gz9x+ziIHeRYAaMb4JBQoUCwqPpXsnK
18AztZVdvOCYIOr719DixCielxh5iKEu1N9iM3kJlKe/fxJPTSyRjXCZjWNrYmJ6a66bZ+u1Jcxw
qr1wYzJ0tIG8bGw2ay2fM6gITxVxjAg3Mv6doYTFYRHioeyTvJ1PZ7gXfs4CsbPrqe+jh3b/+RfO
m7E8I6em5jU+KUzFYk8jLcVU610rKahJhgE144GBs+OU3GdC5P5/2GNChpqHwpz4MlhT1IFBDKFm
QdO2O1peWsCe2IVbqZamTV0p2kZIjR9tb9Urz/8l9zJPdiDXNOOClw+z1879T6XgVELP2wzT1oN9
FFI8G3Tsyrm8tKaUdOYeKP6UzVysKeQ1UmElmS15jBHr5WYKXjuwXZbgDErk+Oq00ny6dONODS5u
HLNwgqci/mQXdXgfBKSdqFWIQffz87276FBO7SwuXK+Vsgf/KxcOarzHWW87cCagLbfRn7bFo8yl
j+C36Q5vBP6f2778iUjN40CpPi7BO7kW6p3UY1quLdkdvJBRoDhVD1Por+UTF301A46z6B8v8lk6
hqhFIikRtnq7g1iihhJpU6sb7wCvqDNeQ0Na24CF1h7A808EMDUHjhTLLuDWc8ma4KrzMas/CXAk
iah55UPs/O1CzrAsFlHkEaKNtqg5dmXXxknlpXYVPfr0LRSmXlLpy//NiPzxBhTFVHutiBG4wu2m
pdQdpnYqr7Xpzh+Aj9+y8JO6L6BCp2BGbACl1sERzs4V//ie1n10kNhAqZbBSCpEdF8+forVhZkn
V7DjSF0TXocwI2+RN2bktJbaB1UbaHQKQb1Hwlzbk3b/ElrLO/z9as6itMjtEKyclYnLLkSUGAkK
IqPEpgz4XWkZ/xTKlSjw0vk7NbPYNC3qQqGJ5tWEzQuNmoYBobYS//oiU1A3NRF5TIIScbmehqRa
dSshpDM2jUMuq/u9MwWrs5Kzj11u26mZxbumtV5VFiNmkKLV4fD8A3OsrUS2/kt67PbKzvyq37UH
BYrQ3l5rJ11cyJNPnP//5E1VvBzavBTbQ3HTKtATvkbaSmBy6fPIMjmQnAlqY4tbnORlHWhqC8Z9
hPD60I3+JlV/t+YNRLKfH74LBW9qOiemFscCf5v1Soipcac+CHfk5259k+GDryy7co0dxOZ2DHzz
rt+vVf4ueGKwVZS8GZek43Q2aC0MRYkKQp0iumKbD/WPmi4T8i7h71izQRnOVORgkEIYWqK/d5Mf
LC++2oi0MoylBq/lFTYBi2MoKN4YyYp7ueDBPphZeBc0a8s6REjGTrM3c7gy+m9/v3sfDCzuQZw1
4eTPKzgXNGkfKD/T/oCylVNf5+l2uomO83xGDF8nkn2beuXzlLXvW1yFaUzGRCz4PsMknxZHfZO2
wg4qwdtRLJ9MdXQTtYPx1keUKXEkI7jNfcWO1ZtgZIQmFzc0xe3KUm2loRLVtocx1O8l1HtEkkOv
QLCrza7Unl4SiO5s2lEmfLTig2da2xDicykybHRTN/A5r7ixCxeQddVVsE70Wc97aiVznQIAIVsT
YvUoqJJ/LCQB8cPptU++Nfmo/Ph8J+fYauHQMMhDRKkTcoJlOy0QAn9oRzYyoF3ppDHyiWkWI7Dt
Mb3rDXZdoGggRGbqColq7j43fsGjfTC+CDBh1VTQT8V4pVzHiGfpj6X2j1D1/0qgdfGkAC2RKW6J
szzdR6eJ+sowyAU1cArGt3GMSJMVrZzGi1/x3golpkMZfhG+topepJqYp/Zk/oTFBe7a7xaQks+X
al6Ks32aYTKzuD1fMh+cE+dfDbAoiDOGMDHa62R8aWvqC0G/M4Prpx6hq8+tXfaQJ+YWO6N6UhNS
upnrNe2LsAm+jl9CV8Ax0/cvHovv4pVPqexzoxePIkefriCp49n8laUm5qCJSQoXCMRFgrmJ0P+M
etVu5OC2RpgkgVc9kLqVDE6efe7HpWUIBuYGGv+GzmjPwpnQ3/WKuOQUzlwrkyNtDFSKY0fynFS7
H5qrWTNpxqVO8DgXW9/RfkGNHMS7fH3o7kIX7ONvmdPNk22uBYi7ovb9t0jb90zoLr5BzMaBHJqJ
fXVto8/9zUd7i2NVaAYqS2QmqGhLT2EOwyhDJKM/2ogu7k04FD/f4gtIjI/2FucKBVSTsQfs/ZMD
SZvkjmqsqjGGukEP0Ebkez9FmzI7rJWbz28plplVYFQBtt0zmga1MDPRDLilefIaNupRrHW7lKuV
sGbNymL/hEaSE3SUIL0MbmRixCHZq93vlUW8cGDnwTPwvRza89xBESSGijQuiuc1zfG/SHvPHrmR
pGv7FxGgN1/Jcu3UarVMa74QGo1E7z1//XOlFu9OFYtv8ZYWWIcVRlGZjIyMjDhxjkEe5yGmNJqP
qVT3gmZdMAxU6KtLody/DBMigBaQuae46qxPU1qVG3WC6xhLUCLyiXkyFUDSIsaOoeIkjp9wG9dp
sgf4Fd6Fxbw1BrxqhelA4jhtxivsDGQvNgSjNBqhdkdW14rD5gU9KOnu9u5umRF/fnYC+2YMRnWG
PZzk9HUoFD5lN2+FuuuqkQjjiPbwIOeiv5rq0oY4aFGs8UZoZd1h6A9OED2alLF4D+obn+f66kCb
juo3DWgqHNcwtC4ws0qhfSrPynMqo5XIS32n5FHkNqnzFkA2u++bwd+4Q1bNKiDpqQow+Lf0iiFx
msLqhNn0oer0+0h7Ui002JBFSPRd1ykbH27l6PFgoZGvUhKnz7m4hhMz02ypt+gSd32/k1S7fJxa
CLlTJ9C+3vaRtc+Hoys8IMSg7LLoR5carQ6omb0OZkx/vBvg9O/k7lWry43LaS1gMhH6r6lFQGnM
rKhlC1PN3uEG/KjumyPTCA6StaFr7U1ipo1qg+7GjI1uNB1Xd/TM9uJysBmCj4IB23J4l+RwibTM
+We723u5dt4ovfEkobsPUHLxVLElLYyCFiNB+FQU35Rx41v9/+zgvwYWB3rICw3G8l87OOwhiN4z
F9Y3XnJs99Kxea0Rl3qBwQOypK2BqdWlgVUDMinDs7EEyKGpIEd5oqberCieA4M8gp8b981KHUlU
vElaxKQhXc6F16uzIxk27yEP2RWifHFqDVgCJWt+yJL8AeqcwG3hZm71+UNQgkG9/fFWevuUsPA/
6AU4d7DzXEbLMe8QEuxr4Z4lGKTdMHqiD2QcQVN2d8lutvfD6Q+u8gujiySiaZFml1WMhtKTExmu
T7ur3sK8rqViCFrrtBQY8tXprl0uLfFtLXBQ8PHGAwTV0pv8ROG0Cu6RlTpq33CbobzfetiujASx
n2L6iJY1Zb1lAWbIDS3PxlLsJzyIVEK+ag/Z08QIxonBPhck22k0duUn+ZTfB4etCtP65zwzLzKP
s8vPlIwKDCDmzRflkCP6x1P3WfLmo3xIvpL1tw/OLtuIMmv3xPmSF/ucFgGYMqdIvexnqrwP0gDR
hme9LA5K3ux/l7UUcgPIbgRjieDC4717ucAiLeyi8DMWGJpPfWt+yBTp7faZWIma5yaW49T22BoI
kLGeaUBHW+t2hhLsfH+rgHbFa7hYirHIurpyrGKnzlPwGpY7fKtmT/eGY7qj0Po+fFa+AJumvU4p
Az7Dg/ooWEsz3lRPf3AaL9a78Bm5gc/eilmvDHN/r/euMXxF+Xgr0qzcuZhB81AA9q4fwGi6AtZL
+XKC523eJfv5bz/mbdbeI5nC6H37VP9og/utO3Alhl+YXcQaI25R+ehSrnqksXuFnqnSHW47zNqp
u7CxcMoWKYtJTbAhZu/FMG/wYjGu5o1MbGcHSgnW1z/7aP/dzV+DSmcHPeH90Ic9uwkV9uiCGTvC
5HOf+ePL7bWtHgYiqDhw5OzLeCbUNI0uSFialiNv+AH9S3fyrY1bcNUKIBc6KfS5rmZDowihtsyU
IAZzCFlV1MVu0YwnjfR2d3s9a+6gsRpB8yi0mRfBamY8wgJ+nnhZ7xyjdLo3KvPnbRMrQ2KItJ/Z
EL/h7NuY+pQGcFwnnvkXHDdMztMqjHc6Ulafiqfg2JZiEuId3S8xs+V/qKXNAvnafrKTglsQyhSy
6ctfEM/j1NIewumt/JSXM9I9yeNUOxuRf3UzxUWH0jWgs2XyQMcGesHGBgULbVQ2vnPGu9tbKX7n
orJD45OskucP43bLKzzv4lFKah++HBuqraQ8GE51JxeUzjSz+tJlaJpGjJT4abJR51gLVueGF5+w
qgz0rQcMo4CIPh+85MYTdC4u4iT720tc38N/lyg+5ZmzSG0zUr/GUjd9kv1TmPzzB3+/aaq2oPqi
XbNwBUtvzcbIHY6Wek9xDvRmvRHZV50NJyMEygC0lrAGK+lKdAOxAN9WjypXGby04cYqVkMsafJ/
jSzCuKqYUm+nGKkZDNYO+aGG5xq1CgSZ9pA1JG76NG4A6DdtLrYurak2ShLu7bxab+OrmNn1T/qz
7Ubvod3dOXdbL+C1pw516P+uckliAGf1CP8+Fqu9fq9B4uLHOydzy7+Zmnc1MIZq6+ZPwEdReLvt
JiuT1wStM9OLbKRqSsRtYvxQXM9IcDPCnjHQWtzlDCdsMUatOr0F3A10J1KhS9RGaUupQqGUd8YQ
3smZ/LMRAMfbK1p1yzMb4oifHSxeNjbdOpQMilFWTgaKT4+GZCjIuA7aRgKwvhzyObDtPKSWxFR5
lJRaFQrRBDlGRujO2mbAEffSMhLymKFYaDJ2QwH0cjUoFjWtbPJ56h0VmeiknCSvAiaYfBSPiu3h
irXdozTCDBqNLF6ni3ehZgM4R+mM0A5kqNRJUJEJTfqNY722cedWFqe6CJtWmmSsFBnDURWyuTBa
3XaDVROUsAxR4aTwuLjwZQTDS7lG13nInVc0pN73qbH/30yIn3DmaV2CQqwZKfA9RGjuju+sraGr
tdvIYNxQ5UuscFqE6FDOSTcTFiCCNJ03HYHTOYf3vBq3woDwo6WfCbJGC3gh3ZTlUA0EjlWQtlMC
GUhwkhoESN47MCyJPLZv/triKFj7ONRQGaoB3nENt527QOtntQF3WiBbz5u16Ta+zVoGcW5hEQWC
uUDou2n/sx7t1J6Mo35IDlvkJqs5n6kyS6lyBzr28pqtqPo2fVqL8DnsjUO+Gx+EuEjz9AH1CSD4
xQH95a/pHiKurU1cK3RAXc5kr8ZMOz9BnOUz/5NMLQRWiG3BEyMpnsH98KncwznItG1R7oa/t8rf
K+1FQKhinRQ7TIdX3aXJoirlrjQYIhO3Rf0xOYlGUHsSEgfJe21v/02XbXf7lKkiGCxd88ymI4Dy
Z8sEdNGktYLNkVfWBEk8NBIfg1NIXv1XvGsf2rts3xMWm90E50p5RPCggdZx/lyUbp65SkCY3ILk
roVJi3tTBbtNEXQZlrlQhlpr+U1akzwUyBgj8+3Pm+Nna9H/3Ix6ufRGC4166jAjWNOleqftfpWx
UOPci8n3CEW+jd0W8X2x2TySAKkq3Gg6g6WXFlWlamuU0bhvGD2zm9DV20OfKJRdvmW/TxPN1WnI
lFlhfYAY9KrVoEVtUrZmIjxYSABUx+5DfHDe/eJ381pXm2CDLw7lUc3cYFc/bZ2gq68IrIDRGSKQ
DIyO0He52C5oajPyG6his+R1CCm7dKbXmvHvvqUxI8q8QP1pHV1dRQnqcl1phxTKwnGXONJdXFme
NnUbn+4qqGKG9iicfBTKADQsPl2qVXLLZA51JQghe4m3Ui1vmLgOObwsmd7mgoBCAxqURXrA+PaY
ROgKgjNTvbFWdsgm30MP7dYWJRxjPiK9ibLkk679bUjf0kjax+MWXeR1yrr4EYvsoXR8xMknfoR8
3z7+55FtvUMB7F5ML2wR0634CIfcJP2iPqFc1eljP4qaIQNoqVfNnTM2bwGcv3Y5bqlyXd31LAp+
F+5gKA2uwSj5YOqzPJIaV7H8aPT3aaZ7fl24JUrDtwPqmiUKSIqMqAmVl2V/L0V6UnF8Ukq0br9r
Zv6GO0KVFbSvXDF3t22t+KRK5Q/wNB1M21n6JC2W3EGPlVUZyLHWUnbwu7nZWND1rcTeMSNJxV8X
yndLLNSMaCXDNKSTggh9px16REWi5GjBjOma3+e9MnIFyEgFbBhe8w0q/vxLJABXLPeRPlkUWrAb
VdD8SgiGUg8JjHL/B5soTjTVFtEPXhxsxx/8wrcwEzJ3hka021Jgv21idSVUC0j8BLB42Y2i3V2o
SRCkXmV2e0WK342p9rHOtQ13WDcD0goCGcosS9aCqgnyJpN5zZeOdl+g65ta8m5EMPD2ala9Di7Z
/8/MIkCoTjQ04Ph5wCflaZoRO5HVDRNrh4g3LJUPWtf0kxfvsmKAeGTOMAEJyUmZyDlM867vMjp4
zv9oSr28peza6KRK5QxFfh7aLjOBQXewJt/w76uiiWwvzIxM3iiEXeUB4kjxgQwx+ksvbeFzeecY
WUT10Isncig1k+29ElG/760v8yA/Nmm2gTZf2VBwvWLQmfIsKLKFQVtuFb8qEFcsYySr2kB9CZEQ
Maf621xJW0QrK6vT4E8S05UQz12psES8rDJTx1gXDvOHrEzj+7zWor+AHBRe5cim287QsNz2yhWj
APPYTgaBdMeUhdee5bFWLumz2XHGeqU7VnX+OjjExH5m2CnTH1GJ7n/fcRifhLvAgKSQPHXho3Fl
21EbsspEK3CY4qXvQRzI0/tcHTZMraxNKI6KWUbwRNR2LtcWmNM0Nk6MSJc+PutWs0fk6q7SG/SI
4zt13mJgvIb+sX1gKU3QRIpGAVr8nrO9NKxSh2EPJJV+jCHzQvoFAsZhX31wRImwP1ie/oyU8psN
uHPf02cyv0i7ZGPR1528xa9YxBltsON2kMBPNXv7OO/yncYLDN7Yv/Ai0B7/lIdogFQfwdt9scuk
ncm7+vuQ30nvk9fNDrQ4IBeZ++LHLD6BFoIfsyO2pN4JNKQo5EmA8kXXO99Hr79dyrs0t5yEDOM4
Ck3xBZSoc0cKsX3wevu8rETx82+8ZENCy3ccJYfddeTQq4fJ7ZzTbQu/TsCNPVsSeYKVLuLIxsTg
VZ+dk6gwZ6fmU/AXBR1QGcf5cwdFYrGDX+0++xLfb414rQQ93tGGIHaAbexKzCVUUEuaFA1AhFP/
o1hS6hoaeplkU3d2X21VRteskQYJIhMeO1fpSkctsZEqgHhS2VRumTufZ0l56SoYs4oUKonbm7sW
ElSgQQiNMGp8JUas+2lgdKWfeqX6uZfjfduPu2r8YiXmQYl/tyGFMwoKE8a7RPlqGQ4GXUssP8aW
mfXfhog+ZavXfxC/McJn4hvwyZbgsbFvm6HOhZHiPWNzbsao75R8J/d8qKOt58BKpnRhTHzLswAX
V41V9hMl39i+85Hi7aen6LersGLXmPwTFGB0epd3fNdHo5GPAO8m5SVwHsxB2XCB1UWcGVjceH6Q
GC3AYW68rD9Q7jP2vYOSgFnASXTb2bYsiT8/267B0aZAQR7CM/MZlW/dDdNTsSXMshaQzvdr8U1K
R6otLeObqFPpteHHpv6DiHduYHGrVX6vytPEKmKhtcA7KYum3e2NWo0BZ59kcWWNwC/bVoAtpe6o
xtle7QpXTiePe30j3dmytLiP8souUg1BDkL3l7F5SUumstQXK4s27KzFGc2AKokGPtRky9SjjqQs
rgYDuBeirlWbuGNY7HKoRNPxLmIQ5vb+rTkatY//tNeZull+oh7KfrsGlGhkZKlpsZuFL3Tl/2hm
8Zk0o9bkusNMKuYRzfe+1LqqvIFR3VrL4guhA2Uz/YsRHw2JPEUSV3mfxL87x0OQOduwZZ4QJU0/
5CpGJH98lFv/IQOWcPubiN+5vMXPTSzyXKZrSkWV8AA40RLX16S3yIq/Onnw3U+bxyDL/YOjQFSk
bKkNr7n4uWH1Muo4ZqrkoXA9h2Jp77+0XXFSbaCqydao0rolUacUKe8VW0FdpMEwl+xiI/XHIBr3
daY9Iksxp1sN4S1L4s/PImmQF1UxNKypnfTH1upRo31NUw3ZjT+onuAZ/65pcZTU2bTrUnw2S99r
euRJxftOLv7oINGuAMgunnra5XIy9D2VvCAKBU5YeLKZRZC5DJoaepBjNvYfRFfG7Wig0UAF9Lbw
RF0rLYaZ+UxhKmcujrf30+/QB0xuolYbtq4hp+JknRlbeJ8qRUNX9MLYo/6ifYf7ycsQ30Z/U41B
mIvO2k/9YJ7Sl+GLhkzL/vapW7sNz80vdtY0pIgpYHbW0n5O7VMU/kl0OluesH/miE6QOaOU8/eD
ymSwqC9/VkUWeF2kbrwCthayyB3UJqbtLpD68xDvqiDf2fnd7a1avaKgqoBBEkzy1dRIUNb2EKRY
yBEvbOP8B3eI7XZ+elDa/HtQN3/dtrca2P+1t0SyZhncdJ2OPaCmbgVmhHFNWGs3rKzv239XtcSx
OmWInprYNy1n9EzVPN0vNzbuGhjzy8f/tbHwcWdUppBbn2gEt9n8ON+Vr4bihYcIVZzSVfb+A8hO
YFpbnaGttS2cm9nZDLpa7BKQd0bXuFO+5RSrJsS7D65fmu7L7m0la4ldhSLQyvV7Pxr2aqkfbvvB
ugmeK/z9VLqWMDpp9lXDT4QJKfKU6p8+2KInXL0t4CJnNo+y+xWgRx2NJjca3kTj+GWI7pM4dfv6
XVx8u70Qke4sb3huPpI8WJ6vGf61IQwbJHdx6MGYDnEmAbpwwln6hgDW9NyoevUpLqOwZlLK98ON
K2Q10DKLx/0B4ygUuIs8SQr7JDMKxkEGL3jXP1afzfv4q/1ZOflfHYBokeBAM3tX/qjD/b9VZPp1
Qy3XTn9BNPTgQbuasxm0kBZKzNoFh6x/jE7FPdKFAPs1r3veZiZbix2orVL51QQz0vIKY5yWS7ia
gJCafTy7U1XFrSdljQMMKK8Ua+PhttbMQ0FFUErgP3SCF9G3j4nqttaJwQmao6dsX/2gc+M5xwot
SG/rXK+u7szaIruxQr+1zBJrKldm+7OOn8rk79u+uv7Bzmws8hqALXJTGNjoD/5RNLX9nfZBBCzB
lVz9vTWstHY2zjdw8VToMyYQi7HnbEjJXcesWSMNd1b1Ljarnal9CuStwa+tPVwcB7PNgdLrGKzJ
omz7oTcZH6g2bv/VyA8CmKka0aOkIXB5/RdGPBhG+Msv0o/67BXtIVXc5IWaJhLONEeZnuvTffW6
rdG+7pOMuzLPjggGVaVL23LWF7E1ClzAY/cZUTaYTaZD8VHbl962tbXthFpedNWBRDrLstJQzYOE
RhEHYGjelX58yLrhY1CFu9tuuRapz80sPL9JktrKVCK15tQf1cQ/5bH6l1GX7zp4km6bWlsR5ER0
lukoCizJ5fYFM3PMeUfEiphbG1J9N86WO2Vv/5uV5YIypbeHGit1a+yC4e/O0fddt0VvvdppsB1U
KQWf8PX4SjXH0aSETJOZFKQhIy36ajjWqSlYMaXJf5MNqJNtuS5eAlkQbuvG0NZuYSq5tq+bzvxm
+FrJP5Ylb3IW1tmuKoJyOOozaaJLZ68vTlWnoFhTF05w19hUTA5zJpV78NvOliLbypeBq5vysUK/
+nqWXgvTYogkBlZm7XMiU9We/p5ba3/7w6wEJEEILoOKEwjSJTYqdQoltEaMGHl5kkNaBNnUSa7K
o5iRZbiLpTs5io63ja6kOsD9eHcJ7VvlihS8a41ckn0wIVb10mXfrXFrjuka6SfGvs/ad4u3XVIn
c6oqgQjr9V3W7zQAuL4boFd8FARS1cdhNxwiZBIZuDX5/3dZ7qKmcHuZax/w/Ecs8mGYCQq8nmU6
sb6PlU+GnHkQJGxYuSacXKx1EXxhexgzu2GtcpvgzEXzXEBFVFnFl6TW95z6zitsCK3MNnpvVfp3
tBX/wFVBNTIAz9udBvuyrKfmxqDVDRONaBq/RMH4KamHZ1nJD7c39BrszwvjzM6SxjsYEq33a+xY
z+a97mX7+BDueD0/CmK/CGLhLRKr1abTucWFIynj3FbK8GtUdLK9tnDrChifSH+KD9Ypuw9eygfz
cXhzQsggULipve0fsXq9nv+IhSNZXWfZWciPEKIt8WMP9F/f5+jrREfz1ToOjxVo2a1219pm85YD
egSQRRDGLFKjseUJ0RQxZ8ihX5s1buNV8Kd+NzuYdq2fYBo3lb9XTgyARgXsEe8GoH7iz8/KCL01
lkGSANRgquN+MiD2teN7LfY3/EjcNoss3RBszdCSUdK6mi8rp6jMsl68UGot6PbTGEIopCmt/Ldp
NTSLpgT9pI1juhbzIDGQNYM8XbviL5LTOusjjadQUjco05TpX2VRbpRvRaqzWBeTPZaYmYPNgGfB
5fapoZa0Qz+BczGV0Jt12iumluQnY2qPY9bc2UPiGlPxTo/rrUHZlS2lnC8OJ/V26iaLcwJ42zAC
Xske02YI9f0zM83d5A2UtH/QbLuwtDgMSpx08SRmBfwu8gLt0EQQtY+2ezvUiK1abiVUHrD5w1jE
5P0iq3RqSU/znPXMYfdWl/NR8nkhVObrbBanyMg+3ja34vhMwUAuQCkSFsXlJEdZU46aJWB+SePv
TEjah1B3p3mrx7fihBdmFs+PIp/rvAm5kXLH+tan0/tCATV8eynXZAkmxJBcBEQMIFdXBbSpkKsk
EYM2UTb/HarZaZzLf2JIE4JQOmpdeQh7/SGTzH+mUdk42GvbCDiYTo8ONOkKVcvgn1r7Fl8N8C5a
TN/spIOx99PGAtd2kTasICKmTn1FbNgHjQ5RFlYgRTBcofpa2Xvp23ivHiCYt122NDhsjZ2tHDAG
MAgeIjSKJvDl2c5QlhtbxBW8SasHNxjCxFOV/qschW9K0WzetCv+j6yoBq4Mmk+4SxfnuS3NHnAx
p0w6zfCWPrTgVELP+Ru5AoNZt5PxQpzUPhev6dPWnbu6vfQafoFrr9WSDIYokBxhkKY1BhTmTdes
zJfbn3DVTwC5ykInEo6CxWbmcV/A/AfYanLqA10Ut2m/1pl0/H0rXGLIMIHTBFuxCMcUFqRgqA1m
Lnkb0Bec7MmNyUH/NyuLM20WktkHM1asonBpdrsp6fQcfv99KxS0uL5UpM6vRC3NuGr9sQLWKgeh
J08fAxB3IezYt62sOTltMy4wntj8j4XXhYUFvkV4nQZDZBM0bgr/Y9GVBPjfD7jMywmELojgazhF
nPTB2IwcpybJIiHMOMa7sNH9N82a9Q3Ay7W3KZC3wDQpGEd0Mo/Lo2tJ2Vg79shMTMrwnI5Yip67
gbX16Lk+NwL+KfingPUxr7XYvNGUtNxMMdOIqbNJg5l3q32/ZoJckAadokGMtpwomnIt8/sQE10b
7dr8n9TY+CxrBjTUh0SWRAF5eWTmuacLgtaiJ2enKVCRldmaNbt2MaqyAuaONpot4PuXH4OHdhcr
ltil7EfP2K7W/Cj02u23ZDl+TVdcZhAYApwtVCkpTC3HZxvY2pIw6sHIvk3Tvr7TdhW9EP0uavbD
+/wLQ4i78CSfRn2nfrh9ilZq4JemxR6cpdFWOodhm2O62juvGJ8JDF4UIMlZHGE62BlPs5cnd1SJ
xYMl97bmklZqcpc/YBH5ai5IpUn5Ae1biSwBM18oSgWuOh6sI4U51O9+O7vGoMCtcTFSgFxWsUqp
zp1cqkjX0mHHtUbDYasafX0jYkJMH5Gf8UmXM6p9VVQVEuUk1zCDBc4X2l2IgNpeJYFp7TYy+ZW6
NH4DFR3RFrzh1YgnSdRopG1BpoZqFGz9kFM8ax/iz4oHA/Cn/wNbswhCS3dlLJrxRPoXxPfFJwvk
sUnMiuXpR1na1wxlhDtzp9xLxgGK6B3SCxufbO0g6mhkiCFWgIDLea4ptycdWgqyKGdyI+S9x+xU
Tu8mc2MrV6IvZWk8g66XLWL+5WGYwsKOlSAT4H/HVYMfLeVosI4bq1FXlyMg6kJe7/rpKtWxo4Yt
y2l3/a7/KB9nmvv75B4O9vi5PwXH8T56n6Gyp5+UfX2k+Di5smvcq7vkdctV16KogDuhB8SIEqDr
xZKNqM7DkN+i2S2co7MbV9nGTb12GkSnVzwzoXhahtFWHXLF5K3uycX3Nngo8k9jjfBY8mh0+oap
lUIERVCoz4CKkqpdgVMnOZ5UaYzEHKvsKY9gRZtjcRTdPOSMvnbP8C1s7eCa05yZXBaaqpwucGJi
cnbmXVu8NU2zCyEv3wjU4rJZHjoeEDB6QrfE8ha+mWh+oOdwlTPG8K4OqsB1hgho/Bgc46Dca0p5
SIcJKeUueZHT2BuKzSLP2rEXEqGQVlKWuILcOFlpa7XDsa/22Wej4Z5qqJAGd7lylI7mKT+Gx9tr
1teck/giw7aI91zBbuBSsca+F5Etmd58qfwYdkbhBirlV9+anwznOR+KRwkZOzlG58h4adVPvUZP
ojcYD9YOcmDg15JbTp2n8N+oj4KH+1mXwWmWXhvarNJjIf/jh84+rqODLj+WUbYf5MFT6v5EfSl3
dfVxlpEbTHs37EKvhxa3auQHW/2Q9eHBiTQ3U7t7J1I2EsHVnEBUE0gLxEzJsqoQRLI9ST67PXna
d7N2qw/5s85Svpiv05vzNO1Ul7nk5Dn81P5+2QSdCZSJKPNDZMgUxmVMUOd5GieFbfcbSPWM3oNx
yIPWYSMOroz3YYfMjeRQAJ6WSAl6x77WFCxRsyi4S/ZrMRf7ECHVrvzQW3CWtBNkoc4prPtdlfV4
fIpkd7yr59hz6q0yzmrsYPb9F/MX1/dyrKZP0okGFyPS8guy5JGbflW+OO/ml/5n/bn8MB6nU/bl
toOvZl/nJtXLnWY8tQitnAsnfrRLb+w8/Wd/hybegen30qsfRi95r9SudIy+x/fdaWtsT1090mdL
XkR/X9MycOLYHzzzKE0Ma1Ny2bWn5o2P/zU5Bo/Wvn+o4eVUnpD8+dSBQUOb4XR7G9buw/NdEGHg
LAdF2KXgLSR2QUfOaPo6VM6hgHRaU7Yejau50rkpEczPTNHy0+UCbRdPmR78vL+fJsMzYubT6+JR
C34EOqcqQEAktECmfZi7U+OXGyd77b44/wmLjLsEhpnkEj9BpU4eWj8knVmmzRmxlVYPh+sX9ILK
5DWL05D1fhx0YuCf8kidV15jv++io1LCXleOKJrhYZ9S9QfKZxtX1doCKefRZBd6CVfYIYu6wGzT
F/US9S5DUzSPn8z++22XWfXccyOLXZTL0jfDCiPtoavdrPKGn5CYW4fuSfKCY3SnP/uP9X7emw+a
F8Oc8a71yv9Dv2VrrYtQOZc8nTIhvpwyKlo1Nm/1CD69ZH97uatmACoJmgHkUZaiCVEWh4MexRzK
Nncb51kaT2n27baN6/auolA25GUklH31ZUHFHqXBLkMSDGj/D1bJPZunrgZDQyWbXqNP7uBsIYXX
Dj5026QTEEgClxPLPjuNvIUzUON+7Fl95cWjui+i6XGSX8PNOejV43BuauEvRJeEdwumoG3+Lug2
Wmh43eKuQMi6/3p7J1fSFsqFJCxATaiKLlO13u5NOuNifHwaHkdleJ3kLX6alZ0jKQK+IIahAXMt
/C7IqjFVJU52UzHSBqQxdBPTfkMiXHY709oCj6/4H6P+jLAYpGPMni4+VDpIfWvlFNtKQ3trKvPd
2A1/zXaz5RBrKQGGmFdX6LZBJ7a4kFJ7lmatpNqqPSemq78M+2mPCFvuIrL0Qavd+AOqsJuPoE2z
ixsondU0qHLM9m/1Y/yPCq+j5Jk77Zh/Q0P4ZD5kz1tzlqtbivwBvJLQcV6Ja2iFGYZ9QBmiLiC4
qYC60kdUbXMjGK85iuCfIJkil6MscXnEupyBcs1mRqeyp52UvuROepzD1zlSd7edfm09lMjAvYqK
4hWDSD7pflvlJHNSKp2UPj9M1j8kfRvLWTvHkB7+a2ZRwo6jCr0fkTPGd/1jd8yO30WOFKPXvpWV
rGXggvYTpAtlB7LCRflvqAul7MQX0nlNQNPm3IX5ATgQoaPZ9Z8z/qM4Mgqt7sK9s5MOt/dzLR1V
EaPj39CaCrDE5Zfr1aGpijT8D0eQmPudxOBv5CUfGUqMdsEufNxasuhlLN6YFyYXQXKoVTMCPSA2
NwCw0J6GQ3hST3/wYhYSC+hgiBCGCuLlyoym0e3U56ZRKuUj8ObXME4blxryx9tbuOb73JnUb2E+
Ynp9sYMFEVGZW+zUrf6hG7NXINN7v+ApqQy/DY0TOGJMOKiYATBcHLMZnQ8JDgA6K3P2Obeyh0JR
vsdmuoGeXDtk52YWcSr049RINcxE9lsR/minb9PWXNeqD1iCadYhCl/JsmhQnuRo/Yg7mSeXVbWV
26UWxOdJ+SW0iqcqRzNCysdPxIA/+F4QUzg8CmVYPpZUEbkySNKAFK2XyL5yiKTw1U6zmReHXri6
NWwRkK1tpsXENOrqAv+9RIMqetG2jk1KMGW+Kwc/a1676vT5tg+uAHIU9C9+acTSHyW3unT2mmmX
wNHM2FOPzrP6s/5o/UeY+b7QPP/Z8NRT+qN72CKOX13bv1aXkyLGoNhJZWDVMNLD4KiHtIxOdDi3
gpTIMxYRQwOIAIAeig8xqX25ujyCB6IzkWrQnuX20WdKM5P3zkN68O+gS2Y6itaF1dcUK5LDdl14
ZZUaPT7qYQY50FVarAe9reVpH3uIyX7KtOm1AH+Y1fnGqbuOI9TcKAwDfaQxd9UCtoPa8KWU6xkd
UnAWPXny7DVdD6OqOTp3llWGwW8/iTGJbjnIATLxq9ZTL5fO0As1UlmSgfZWfnqa2uQdeYT0V9V3
w7xxr64u8cyeevkdK0Pv9XlmiVMJxQVddXfso/lAB7LZR6nx+wwmLI8AwSdD3OAKMlOos94p8A16
SemMn4c20F21S/1D4syMAxXh1rt/dXmCiZwxYlholukyVRbHhtQYvl8tNH+OstE+VYanjNMOTgGn
826f+VVrMFYRxkQXaHkoZD+yulQFRgmrjvM5goULELiVBzCtp372VNTmVihbtYh7msJRMbtIVaS2
n3hzgBlN89LVM+fkS1oCvtOWd4Pab9GEXx87xlaEfgpVQh74V63dwbTC2Yhz76GLtc/wsn/eyCWv
n6IXBpbMkJJUM+CEXIpX+kDQOhQYdx14uG9WOra7WJsgjAQM8hOZkLja+HYrFSI61rAXwvzF2QND
c3kS/MTp4KVmKwcvZBJhJ382HmJ6sSnSYW46u/JpqwV6vVrgQSALiZ/kOFev4GoaqhGVtwxp9vFO
h/ZGCv+Rkk+6Vdz3cXNnZFsAvJWeK0tjCMMCLE7fcNmfLJTcbhUEhj1lfq/4L4713MSja+fRXpZ/
5M3szf7JGj6kxIJa3aIzvPYejFPGoDVKfLvihkxzw/H1iuVW419q8Wr7OoPCG6RTK8nzpZFFPIsT
Xl5RgRHrtX70fyan4ak4Rk/9vQSKHAGO+on64u1Tv+Y5Fwtb3IVTZedxp/bA4n/qP3Wvfs0+ze9G
r+tpnfefpN3WgND13Xu5xkUymDldSy0TexGYuV7zHEn35qw85HmOVMtGdWjl4XVpTXzW81qNMaZF
MmDNBC/XZLnnaDBWQy/S6a+NDH8dQc4yRkiw/ENm/ri9t2Ipl2mGMO7QpcRfQUctyh3VQK2jtlpo
oVrp3skUL2Vc8LaJ9UNxZuPqZWnGnW5gw34a9tahOgZH7Tjs/o84beGAt1a0CDOFHmpjPGMNPc9v
gote8lqRKzF9cr8NC18pl15s4JKtAf280k4nzBnP3efxAK3dMTjEGA/fE+AO6S+AOCod+i66o+Ew
PE536Uv320kNPwI+WOKrBb5p+R7LSoYQ1Zof0RSR60xvfSC7lrOHhnnj/lh1lzND4ro881WUokqt
tBHtnMbMtdP3kfn7nEG6CiulJQgBwIZfIXZMqiqtwi0RzPHXGWxQFKleqTT73nTu4CjfkC5YuSJE
/5NSKTh07qSF/9eNGYT6OJIvRcZLk91Tct4H40TLM9s1lGr7YjrePg4rUZo5H+Ax8OlZdO0X/ill
UhPpeYnDpLar+lAzjx/S/u62kRWiNdKkX2wHUNySxi9CZmbWgzmVqNpKp/FgH1XqKLCcWTvmKw/B
Xv2qHI37vHGRiPaYNrsfIXz7v0xNrPgLuD6LxyAlR+VKNK1WhgSJFfoHgTIdRqnbzcrvu76KriS7
SSv7uj7gGH2uBQFXT1un97P8PWvyvaH53thvCtCtLgakMaEMDObVxALsFXHtQC4N5Nh+Kb4lJxAQ
HoVi0M0es767aHPyZaWNySPszKT4SWfnjft8LvUSk85Jve8f0/f5o38EkPDc/218kO+Su/5b9b68
L563lSdW3teXthf3kk4Y9fsa2/FjfkdHDU2Zh+KHtO8O6tvwaB76v4TQlrPxJFy77MFboVtGpsjk
y7Jb0uWNUs4OMtb6C6RX4rpw9gbE+mIa2H/YJiZf+6qAaYVwjoDlL9NSSGh5oRacx0CibENrLVGV
/8fclzVHimRZ/5W2eqcGZ2dsuh+A2BUhKbVmvmCpVKaDg7M6uMOv/w5Z1VUSEZ/onKcxqxeVUnHD
97uce84aaESnXngHz0MJJBwnfVJU7oC4mqcd0f7VjWmKoLOSmfxUG4m1BeDBOJQ1c4JOOr9OvgVX
HUwGU/+EBVzJ7AoAetuPUwXyrWwY3a0UxriGEqtccOsvXKBT9IdKKPDCPoBr73eo7O1qyBFThGVl
H3oTq0T1bcXawBw3Y9sH45LK5fn9CdArwk2kwgFPRhHovUEnkxQ08og4aazJwMmh66HGz0h6LvXT
nW8MoIRxp0AQA5QTZ/yqfq5at3Ogiqu3RO/DsdbpsxZ79NPHV/Wl8SDTg5gd1RkMaRZhxpxJOXLE
tKStAOfPpAtuhNKzvgtFxUKF/PKQ/rY1c957w6S5xTCk1o6dMvJ8r3xFgs3XFy7li3amXmbEsAic
57BCHlNZDmLAqwr5ZhHxjEEnGs9qvfp47s6PFJbIROcslNQvbL7KGnopxnFqqxxXxaApaGsV/mGI
pdyNNEkWzF0c1htzM+8HCdS08QoMC5A8ctMVmvYpje1yCZR5cUe8MTPb4YWCx97oMNN3joZWNZns
CzZk67qolwoGF0cEXwSpN31Crc82HxnQTe26iObKQlRu1PeaPgbgoKsX3KzLdlxQ7aPxDkm32ZBo
1lc+51ioQbbjs6BekwScAVsWfbwhps957/xjQyAx9G8702315r3Mld5L2mLqSr43aBrYWbXhI8bU
FhLwDNNbCN4ujgu3q2HB7UbdZXbH1jZr7LTC/Ems2BF9MmqdmYtF4oujAmEferrge5zhp5BnT3Np
4SWWPVjtIC6hBxWK/ivSmhvHpXkgnZr9ct0FMwlefTAweRCSn1+zjVBNT6agbWyGZGVyOKtWrtGA
gv954WG8sN+nJjV4VB6aQc5Qz2Vny7GcaGsdZ9j6TBwzWR9kgibfjzfHBTtwQz1082Orn6fUISDK
WSkkiFqodDdEc7sgEeA6V3H342NLF3ynyeP929S0b97sw4YRFG21ifEj8q9pDp7cdFtv4KQGgH6A
jx51F35jBNVmEUt64Ur04Ft44JEA8vgME4yz3DDLFWAwKouNW6skyE3+ZCpvNbK8Ckq/u6sTdd3T
22aoNy24oTSveMis/rVQ5WlilonqeOHZubB/PSTEsCXhpJ8jbF1ohvg8BztIX1znVR6l6TeEXIFp
9WGXLSDNLySobG/qO0QDDpg0zjAikMnKS+j8gKPx6DVBdcP3EEiBPCypf2rA/CeEJOTcCYJNDA20
F6iInjlBST6kttOkoLwY2cazaeTrLUJ+XVwLr9l6vAHJQhv5mh5Nsn/MuE5Ssm4tGfZKrqiN3e66
u9qpoGCttQv+xQVQvIdvZoHAAnEYeCZmd9QAMlwHLWloXLesYBxAxpDrgW+oI1X2oRbmWvPg3Et1
bOpm5Yv0lqbtHlHQve9/0wt/69HXqmXANrQp3NRk7db1fWxBicBHnS2TUcfLCDG2FvRJtXAJXThH
U98FHBb4YZN/OXs3CiAKbacHGidPA/PVpitkjtFtHNKVFmogj3pAD80J6P1re+HBWrQ8e0m01Gg8
H0W4MP5SPlKwBHIUZ1dQxwiak74WqyHK9+ndUsZ6dkVhoMCrTKgEgCLAmPwzOHpzb5gk1RqzAbPs
YI6nDLl86LwytWsYtvLHV9Ts5ZosgcEYHjR2BogF5s06YFfkEhJ6RphbfpTIeqWsZiFXPDsVMIEo
zp9OIs48YubZxlODMzYNV0PYGuUBaKqnjvKVxdXX0ige4xEJlsZe4rmfXX8/bYK3H50ByMLD05hl
V4wctJ+0qIYwI/KUt2oMKh1hJAq00L+0nHJhFs/Xa7IzlaImqPWZWovordT0akuFrK8Dr8QsJoCy
g8Dn1xYL4DCcIBtyD0A1oUlg5qbFMuEFAb9tmJjo4EJl+IqY/cJqzYcyt2G8f7JASef1qoYNkBcc
DHSIsy69J72/9ArPN95PO1iiiXnGRGpodqTT0tQ6ayBN2HD3QCF+DiX4hVWZb7zJBO5iQB8NfP5Z
9boHhQ6EpscmrNP82LhkZ7vaRiuHdsULsSEN3AyIOywYvTSut0Zn8zd6yYCeWhgFVdSn1GZbM1ef
Pt4G81IBZCneD2x2oghEIHk9woaXkV09iEfXpLd6r0dZARoGdL3n7dr0D+Uw3hppdvex9aUBTr9/
czf1cVuWhj/Nara1vCFs0iXq2YsWfIi6TnpOwNZNW/SNhZQ1CQBoQ4OWiLRgYVLG5YbETbvUrT1d
Am+ihJ/TOCVFQaoCPAxUdd7bAU9qneeqakJo1wdlcoxrsa+EtRMOQOrWEHVNGxG51B556YDhnp0K
8+i7gWfy3qoFatYMgsxN2KdgWy+e8Z6uuLdUgrw0h2+tzN6t2CbdICSsCF3f5yDiCnpwMfwv9vpb
I7NbdrDsoSAJjLC221Z5/83N+IIfd+EMT3SKvoMmZLiz8zpAnTKj4bpdg4yjvLE8ulOdaDaJLPV1
aZi3hkJvpIma/Md7fJ5wnbaGhbwFCv7Im0++x/tFckErZ3Z2Ds4UdBA6+d4ZgioODCfw4XWo7Tcw
BH7j5CYZg+xzd5fsl4CCFzYJWj8nWR9c9bgkZ5sk4WYuGPGa0Bo9NNz3UZmcKG+2Hw9z/kpilKiG
49FDpQWpk3mf6SBzrjUl+oGq3j6lhdh3Lj1JzwShuVsdP7Z14bABQzSJwYELBJ7G7O2qSr00DTCe
hBBAscI6bgLB6Ro98iuzd4+Zw0+aoz00ol/ycC5N5dQICqtA6SK/9n4pM1EAP1angHcatAuA2Xrs
VZMGJc8/fzzCS7M5dQgD2o83+gx12YwDHfrUx8Vo8X1Ky8dKDPcoyG2awnr+dVM+1g0AA0Dbzvpo
gTlDdiM2mhCJvEhhUttU23r6navtPjY07bP3V+SUEiLTNpmoaudZcctSxM2rtgspOvzyNtkWxlfh
mDuq0RXJlhpbzmfQQ+8xMDbIVyOOmlOBJDYS8K2bd+FYOogJGan3tSwFNBPNJLI1M998PLrzrfHO
3ryzFMRP42CJDD2L/Gpgp9HYJOnrxybmAQRukvc2ZtsPolwaaRLYiOzr9FNzY0Y5Km9uCMYBP2Qo
F9FoCeR/fvfDJKAfqCtid5zteDL6ReNA/zgEr9YhZ3JLPbpaGNZ0Ac42BrDFiK+Rs8ZVOXewaSqp
S8u0A8MtElA52aClcV10amup4tAZKkopBAURDuAqYUfdrW6bTHtkZbswvxfHOvG64LKE6zsna9KY
qWm6xrqQgXHFH5MAbdjRx2O9uEvemJg9pQ2NxxiUJOhwdfrPBvdejLTa8hEdBR/bOb8hsWxv7Ey/
f+P2KGuUyHxhStGhxwYLyEQocPXXrSOjLPsMME+fLZEIX5o95CsmpgYogCB3/t4kk3j+CqKJkGRf
IPuwdf124YgtWDBnGsROV7opERR7sXGTiNvudT96ffjxzJ07CWhY+HsY5uyMNSrvareFEVOJlRcn
UQLaftfIj53+RQ47nrKF7X9pqUDwYuLVhMjfGR1f16RdPHBfhKoliPfGoC6eRPokpBei0g3GTkhm
CmchfTZPaf28St5anW3E1tTsNs9jAaeErKH74EPkdN1v+9DdoG3nteyCX5a1/8MmWmhAI6cjkTmH
KdSxagrNwUjtlpfBwNAa0efjvoAExcL2v3T5I8v8b0vubKfESaayXgNJQjaaTyqztzn193hrD2Un
dx/vl0sn+q2p2X4p48RGKQKDSgsjqJuHzHECWy1hcC+v15sRGe9PF6my0YNWhwAyHbkHegDlC3AC
9rG+8gJzBVz6cenm//+YnLh0kGpBYD33G4vSHHoNI6NkY4FsJoLC9xMo2J69DipwGwM0F2m0hIW/
+MZBT3AicLQv0Yc4jrIH6COF1hf/WkXqvr5lkdp6V+ic+5rd0FA9pNdLSuIXXBOcwL+NTvvpzXU5
2IMt3GkRhe8/EiMNE7c7xbURQ32b7nOjWf/6psFNOfHkApBwxjTHYi9xRduJsJPlA3Dxq8LrQUHq
8teP7Vw6Bz6BJBvI0NDeOHeC7EzxRGpCgA/N1gJhZxGXbREIJp/71lsIry5dz5OgLGhSQE1y1lSm
9Lqz0MiAi6y7E8lRYwv506XPn11ZHUjjuwH44pDHJ6+7zujjx5N16SSD4B9I16mH7Azx1jlQScIe
EOFIvjkSeDukZ1m+pHp6eRR/W5ltNemj3bpoYSWphhW3cWdgG3w8kEu7+e1AZgfXgEC4xUZ8bN+K
gq+7LmE6riYNGglVYSa3CRHJZ88ezCVS+qWxzVYo0ZXlGwPG5rfNQ2p4t6wRcuFqn4N5fr4iiC+B
bLCnvvW5l+Z5CROFrHB2hoCs1S77AuqrKnCHEHxNuAl9FoyvH0/onC34zOZsYIRA1oIYsCkia6+j
yXUAEHJT3pahH6ZhfEdv4kC+iu9iE18bkb5dQg/Pq0F/fAFcweBOAxXRmUADd0BXnFTY+/2an/Jv
wgqzVbwTP6GoxXYizLG/1n2InLsfLfmsFy8RtF1NnEBov5q/AyUKSym012FbQoQzvW18c1U2VaCZ
S77XxScHNaW/TM3m2dB74RRIV4T0q4qAxxmO4FaL6NEKtFsxBvSbFv1qeWSKqd6anLmtkA+rKyQv
IK9hixDVtUb/UsDt+ngDXV6/vwdmzRyS0eljLYZOWOgc+6h9jL2QVxvWrfQ64EcB3mXfC0fIw5gb
zQvVxtg6nz7+BguLOE/3016iTyPDFyAWf+marA5Jw0TAHb8APruw1x+bm5PFThsWnZxTc4Zno9dl
nmtLZT7KqsWL2pLSDgBFR8+QLHAjVa+8b9KwHWsamcNYras4cZLAYtVSpe/CfW4g34d8zQRgRhbg
/aMOOWSXFxRoYlbfjkIFBbKyxsvH47xw48EGCGmh127Co51dtejLILJBhxJoKxCRFA+xtZQXvTQK
lB2QuUPe8rxOM1gaGIrRShO6Yqo6OM61KHwwdvcdiX59LD5UtlB3xoDO6LjUwHqQKPUCuRmPboy8
KvZ1Vi2B+y7NGHAtACziKnOQD32/Kk2lRi0Bggs8RSRQRAu0eOG2vrDVjbcWjPcW9CL3RDFZ8FN2
T2NUmwxi3KDQIYLEXJJov7g8b4YzS+4mxkAby8RbWzRupA8WwBg0wElffbw284aHn+cJORjwSKDg
jgtr+h5vPFSok2SCczyt/Rr5Y3c9QtK6jsCwB7r2/yDtc6Es5E05n7/sTZP8xl42Dq1j9bAnc5AE
5sDMlxBZAp26qvpA6SC8Hb/EQIJUOfi8xJL2wcVN8sb67FjVJAWu0Ib1zvk8mvdedv/xdF5cNXCz
YB6nfNP8avAqMlY1BeGcQp/X2kgfcXxR9nfzZmHdLhiC5js8Yhv4MXCGzrZHWZTaKEgBn1XyARyx
5oMk9ZGT5uvHA7owYQA0QL8JmU7zvE+LlypXDse9AKjxntfVtTsuFXMv5CkANkZXLergU8V4tgOz
Sh+0coQJXzwV/aPTPGoChePiW0P7CJn/IIv5wuxdGBVMTlIicPUAZJ3dFdIbslRjMInsydEa3I1D
l1yOCwtkmUBFQNAMNbQzFKGXiSzlFkVeuIS+Ye2HetJBKmepknvZDFpMwZYyYQln+8A2vVzvWw31
Hr3jVz3q4Zu0rrxrsFul0S9vBbiIZKr1APhxhuwr0HFlM1RWwcb2Uhn3qlp42i8O5c3nz67XfMhy
x5n2ASgM4TU1WQLxtVIHPXX+/PFILlzk6DIBjQqeVtS55/mitpEuKANRlas8I96hS2hX5blYF072
I6/9X3eQLPTiTioO2G9IYr6/8KzBp6NTTCXAfsOLqwJlQtfVo5gsnNRL0/fGzjyJSb24sgtwVIcU
7I/bTlp3TqxAdkGy7cezdx4ooaUEGQZIDQG0Mo3t/Yh0MK94YyxrAH/iaMhdxEWlPoQFbUHTwI2v
ZV50K+DeXUTT+pVP2a2VVFsJnqTIi7sFKMjZUcYXQcEMnj0SBKgDzW70uG4GJPlbSKm4dXc0q+5F
JI21+XjIZxsGVwXc+Yl8EjzzZ9AZ0ktWAJVbhU4KWfhEedtBd0AFCVpWfbGue3Yf/jQGnDiadMDE
Nd8w3DYbMTognO1yf9MY6mC4PTji2PBD1faNXyGDoFILISPNjeDjcZ7tIfCbQ7UXvBs45ci1zyaT
mb3eOWZehKlWBUpShGL37iI13PQp78oy7tTz74JeBH1WaJuZvsUbF2B0RtuXLTrHUw4tnG48ASP6
AiXEVZJVFRCHbFjIW5zvERi0cDkayCChY292SZZObOm8jtEd0YMwEkAv4FpJuXAsLswdjAAEgPgE
cJA5mzrTS3SVtDAySi8LSKGOhbCf2755+niNLg0GYCQ8KxONwZlkRREDtuEpF61OxNgIxl5MZt79
ugmUeVB111E8AwXy+wXinl21CQUCvmo5yuyVf1dUWr7wnJyfqUmjzAVwG9A9MPPMjLQ8H80mQSyu
8ZGsOt7tjb55yP38U96RBWzmhbUB7TB8d1RBAM+YHynPSTgVYHUFS3x7qDX0D2YsCQxR/LKdaWHQ
145jCybueXDqabj+Sg0yfF1ugb9OX43uZ8tDn+uvro8JxOV0PyCjiNmbPSmSu56gtgk+CVIEuvJX
EE1ZeIzPdxmyQRAf+NmtOOEu32+BsmvzwSjA/ppU+oOrwHrg9kshzjmABeDRKYgHLTSqAWexfIaG
wVbzwE/TKP2zlHxnJ+13y8bNR/jj0LNDBmJONpInaxibVV7QG5cwUIrRtW+rwDbrq5HX16zI01uD
FV8BxFrYo2ezAAUGdCpP6wn2njPsiUGGrOeDYCFHFrAQVwNdEm48uwthAdXeCUSD1CNm4v08d6Nr
Cx3U22Fhpnxjamh06kSkM7JXxEzBg6p+2THFKznNNSovU3vG/CxojDmOrGqGkgTdpm0MmlMZLgrr
zMn0AIUCXA2nYWqOts/7QHjldtlIUxZ6D9VVczVADCaP+kN1AGlAuku2/Dp/cF8/Phdnx3w6DwRc
X4DwoBI4ByT1WdWOhs/SUPlxkPZW4HR1pOOc/DTzX9/Uf9Pv5c0fT1X7r//Bz9/KamhSmojZj/86
pt9AyVf+EP8z/dlf/+z9H/3ruvpe3Inm+3dx/FrN/+W7P8Tn/2k/+iq+vvthVYhUDLfd92b49L3t
cvHTCL7p9C//01/+4/vPT7kfqu///O1b2RVi+jRoxxa//fmr3es/f0NF582MT5//5y9PXzn+7vh1
ABvW97O/+P61Ff/8zbJ/R2IOa43uyomqehLblN///A0QaihEO5PU5nTb//aPomxE8s/fNGL8PvWz
gt56AiaDEwDfoC27P35n/j712hiAWaKIhl4p97d/j/3dKv29av8oOn5TAgXW/vM38/32wLNsgEob
LyYCcyTv4NG9P2vE1cq6TBwv8EtjbddPdpEBaF27O6/MtqLP+qDyh0+9zB+ZpWpINYUiq8cg5xLV
0c+SpzwIDHBZac6+qwFeBTcxHTaDKdYGwi5UyvZ4ZkhAaiA8igdQnwCBn/EfycBuEYheWS07pF51
W7q3qdN9e7MQfw723eCmDPbfTtU0OPQFYw5R/PvJ3Dr9/o1TJeIcpNixhPA8Gba9fgNa7Qhez1WS
stu4MNd0NMIxAsVeVFAQwzdfBjreJVp9z7NqbzXsQZPuVnVxxJN8g07nK3RQiPiGKCPyPFChZ2zT
2He+cXA1Eop8nYIG0UyMyNTza7Nqb9qu3A/Cj4BxCNzyR1o6f5y6d4fu7Qjfu8V/DhD9mSAdgqCG
bmN3vR0gykyUglzfC4hqVsxIb5LB3TludxxMf1+k1qbKyxuliiXEy0wa9A/DwDnidgYbOiKf2RUd
9xapWlX5AYF8FW02RBSHpo0PUkE5pH8cJ3fZasOyBHP22KJcrx90TtFgl2wSzw4M2eyNnIRed5JW
H2X13ccr70wp/vnKA/UAYjJoi4EXYnrE3qy88l34apnwg9LtVnarnuti2HB9L1ErtYfhSrnmQTnq
pCsOlphkjWrC0W2zjd68Gj3ZDD1dlUrsWfcMUsFtOuSbrnR20uyeM1E/2zS9xajGWGuCRI+3FXIz
zNzpzArcyryvB/+EfmAwdnUBqcRnoyuyaOjUvk60J4InvGVsY7RalHA0mLXWvjfcgzLArXI1umqt
n8rK/IRAE9hmmqwRmXw1Uv7UcH7NbA+AancteB5YmjyhoHKtp58/njzLff/E/7G64NUkuLWmot/8
AdY9ro1FJn3gsuoTivW3boJzn7h7LeuOBoGQmfXS6dat1qcPhl98Y0n8xR+sZyr7a0JDs6zuuZ48
2PratsfdqLtQUSJXIjNeBAVtpkjDJrbxCNF141hfspZs0nbt5dY2Bn1cnnQB06sV9ey1AHc0SgsH
S6WrXPQr4ST3Ook4CHa6Fh5IQ6PKH+8Tp//KsuShJ/xg2VGrXNDiynZraH5EmY+SSD7eOyXbFaCp
ynXts9d5a1q++JJHDXGPZdIfZV2udOi0tKw6KZ7vWye9y7BV0Qa4sa906m4dvbryrQIiEsmO088a
TYGtMU5ZXN3EsPGJlM6r3TiQYhkjVYEZmtlr+AKRiMlJl92uLvud3zkhOvo73b729HID5Za9w/qd
I7w9c8gLmhvxM7QfB7V1Cz1EV9amao9Sdtdp64DuP13Xz27TH9qkXJcsOfak3UjRHttRD03mhOhB
jYQNByMur0AZfSg0fyOotbLGcr1mPshRSYWe+3qfkBaZ5TpSLrj6Un8LTfqDlw7XzADdFXBCtEO5
VZDdd1SWjiZrTqnFNjIxAsAuh0AgraCl3lejjr/6gVkUR+Gmt1piXCmDP3Wmd2CozLbAriRlCa/N
CTVJrsraO+RKW5lxtukLueK02aPTe5Xn7VaLy2tAEx/qJov8/Er13R50qxFn9VZSuqKWuf7Ou/KG
6TYkYdwdWk4fmUN/FJ27jfNPVmWvAyK9e6Mvb2K7uWPK2sRjdec6EA0wrY3bj3nQ2/pt7E76kGWg
aezV7Z1dgvvH9bMV6gD3wrGeGvJAK+uW2/qGjt4mU8mr09mbYSBrtHwjbc2vRvBZBYD43te1fWKN
Qhigrqoxe9Xc+nlU8WoEYesw3bpuC9pTd9e3T53lnKy4O9qk+NIa1U058CvwX54MPcxKumPP1YoQ
7BENtTsz0HxQq/mSBUxYKuhw4t0aC0qgKVSXd44MkmbcDNw5MbQjWiO/ItpD5SUhEd691aQvIi7u
6hFk5Y29yYrhMW+NNsD0rq3O3MYlX2maitqRB5BjeRSDtS1r/qK5eoC6GA5ifZeZ+Yp2yYth1bc8
0bYAxt0rP31hsR5AvwxthuxFZ86pNgpIbcRfaezdVw5yTba2sgdy29RVHfh2e6IJMBFOs+093MMZ
EqVVnmy4V941nnmSNN6PTvbQf5Ud9uOUTCpqd6X8LOryJNCG+qSjwjP6P5y6/o4w8q4u5GOhQUNG
gusYEUgbeIrh3N5XWvZJHpxMe1EpFrexbhGfXXW5PLaJe7Kb+q7l1mPzHeAdSIU0BgnkgXonC/l1
L/VvMyaiNBHIgfCgB+d1kBf1c5kmr0kJ76aIswdmN93a5f02dquDtL17aqZIPplZVILkiMbuVrfK
m7yVqwaSJ32afymT/Mop7RNPgzazd01R3pkdQmxq6I/ZEN9z39joebUp3WqnWZ0XudaAGs/kSljw
s9hopEFv6D88CHGvk7Z4iSGDGMFtSce6iGJnMMIk9w5Amk9stJ62Ask0BY9jBGLJIuhdaFCxrg70
cYRABVnpXn7XtM2W+QMPWsO6NXT3VBrsBwDka71y7lVrBKKyX7S230koFGjCDY2xMAOWaXs91/aG
wg3jeX4ZphFp2SNyWZvOk9uy0ANaSiTGPo2olzEX9JhgDC/jPjSb6i63nlqXXamxOapKO8gyj9An
v48hadGn4tEifGvTfmeQ9AkFnOu+8ynEZUDbbiHDp7ynoYh/WGkdCbcGHIIc25iu2FGR8lNF65Wh
N0PAvzppDndVuyZDeY8+hpXmNAdgJlgwEDuSXnpqzGw1jv6K98ZaR3dXKmtcY6gMJOmtnkI4K/+M
BM9WCZwxQ9/7EuoyOkMjWL8dTXSN2PntxBdJoDrYky6sW3Jl8+RYpd62j7NdamxipCYdH6xlP4Vu
1b2ROzdxB7JovAMfv9A/6Rbm7g0Ch4mhw0MxxZs5trxiSL7mkJTOmQ4tmkdPelHcXxfmgEzeGBmq
AuJz4rungQ7+O0+spLi19Bep3VttElYU8cx//RVwvYsr/grr5tHffcnx3zygexcI/mcB4uZ7OYVW
7fyj/k/GhoiXMFF/OOwXYsP8q0zfh4b4gz9CQ9P+HYyr6ORBKmASxNMR5P0RGpoI/+B4oY4ANneA
u034Z/8ODf3fwQkA5jEf2P1J21OHy/9XaOj+jtQFEnrg6UJiFynzXwkNz1AlDhqYoXkBDJSFrBro
K9770JXfj3EGRUCgvQioOJKBlsYqG8z6i4b+NODapevAsx9cKEWV3otX60hCSbAVLNbjMRNvvHnA
LJBzg7wdsnvoeUZP2eybpCnq4xyV3cCWtnnl1F2eBwLVlk9Dw/PXnBfZp47aIOkjrKxu865s72JD
mPDXC+B8eNn3dzyp692btfxzz78Nvqb5fP+90I+PIMhDexvQnvCWp+D6TZTBY8ZwS48q8JXnshAk
HHy8suy83A6gBHqyU9k2UF8Vapt4VrPOxhgoD082t5L5PNJxuR9I05br2nVTyI2b7RrAg26fEeqs
kAJwd5WVQ/9Jb6soty0orA5l1QSD7ZcrEAWnu44SM8riHtcxyWUXJlQbZcC8UlwPemLfpKhTHaVT
6OsCHO2bRB/pnZlr8TqpU8g4dRYtHkRsqzuZaeneN4fsapCg6A04FOvXlaW1UU40oPINK+RYnyAt
MNah1E7MbCEAWCbG2qlIsdPbNvmsU6eIqODqMDq1u+3q3NyZqRQgzdd5WocgdXCvoBOL/9sIM18n
cVrLQPczF25oOXRfINum4Bsbsf6J6LHnhpkkJDQqTfJAsmF87mif74vS6g6Wn6lDb5Bik5mi2zVl
5oVWljpXOcCmiA1s9UWvY7kZcUpua7t2r6B0RgMv0fMohrLnVT+WRr5r+sRZo+wCohmjcJ+KtpfT
BYpnIx91f2/LprgrK6eGRy79/FUHvGBjOcy4Ke2GVDemamsBYSYK7egj3neNBLUrodipOyqL4USU
dpdkQVwlrXndNyP4O0wTVBPf4CD6er3q9NSPZVDAlbZ2fqz05IvOCgd0NN7gZog0nNYqrl1S8foz
jl/TJYHf1AR4fh/iMN7GzgqZR52AQ31AGqS2kZE2wAhxtADHYidz5D3iNqYSCsZjIFpWgsRyCBRy
u/YT1amOQKxgo7lqWd/Lg81G/HHgQETPByGObOm1ANshWlGxr8ladFrO1knZujTstNT5VNUVED8B
ROu1k5VIsB7YlEg8L0q1kVe35qtFivRWeFJUnxPdTqPBq/Rnp0jLB710ockH/oIExAxZ88NOYnh/
rUMAuEd718C2sqNo3al7rYITWXj7LpWQ8QTvBZo7mUngvNrQ8/5hNK61z6UDSWhkafyoqI3saLWO
eI19mkFZvC9iN4SiSvVsmhkcxtzU8hWIKwmBoFVhnWpdDcAGtmZHAqNQ1A08l3pbCPMYEfcyPyKl
m2+IyftXikP3DOaFNt4OysWxKx1X7ZmObvgg61k17JWtZ98TvfUfSuULuXIU4RsxKp2jg1GIhuAs
STDYNO7Qjlrg8b5Ir9si7tctMOpugL53Rbe9hJp4YOfD+JrGprOxnYyt2lTRhzF34rXDteyHZsbA
+eVVo68YSZy9tAW61IYSt0BlIiq1WBKNOVCHxmCNpzyz0bbg2/luMBzI+yhoGmESRlMEGqS9UGRg
/lVbWtWt1fbwl3WzuTZcau36CoFdz4i2g96ytx9bxNvhkLr1sR4zsP2UvXjK7XQSARSxj/7e0V45
VuaQgBM2nkgXg70lYd2OofcciXzBxsg3AD9MdKGFRq8GPTIdNaxjbrG1ygWudlcbVRkwkKiBN4uN
dzI1i2/o+GheVV3QF0Z151CpgvYrRkdVIReHmjyma0zRnlGnFVp+22FoIqs0ccs1qMuvvNSpbgZq
JztW1BwYZscaXzKmQXh94O2XivEGjD4e8gXpEKO3pB8t9jlrqBHlWe5T1PFptVPeqD/ErTFGnVHo
29Yymo0ua/MLxUcifPFN4a3S1M/ra15yEMgkBLkB6IZU37jqvGewnQMNIAxzpKFGB+OTlvapRGYw
FWM0OjaSraOfZdfC1RsW2HQA5Kugg+wiaNEpGXKPpwKCjsN401q1e2rqvFY7f3BzXKaDSet99//I
O7PtuI0laz9RemEeblGoiSwOKkqkxJtcEiVhBhLz8PT9Je0+bbvddp/L/v+17HPomgDkEBEZsWPv
olR+VJOTsen2KayDvdnqJnQ5CsKiNT1a/ih/+ImbeZFKiHAzb944oxeizeK6Uxx5ZQEixwrL4V4W
1YDSYz996frV/F7ZtTx3TgdVC9Wox7AT03lbS/u0ZSu4RWWt+WPIpCAuWtfmFHlQaU+73iBvxoZu
5Y9yUjX7GUcf7LH0sorrJnNd3FU1PxudS1w6mwpupWxpq89rCAr7tCCkdMic1Hwuwt5+ztKiuinc
RLzRsRvs3FpmWOI6+5kuHW2Z1iJvnLZbHkJfZveo4VBC3eT2sAbu7EExp8mUfEgi35SbB9BFzla7
cxc7fOyzTrwYGKR6v5D6XTiAbXMX9bbDOqRIruo4bOTsRKpK6ulA52I+4/M6jfJo86Xg2NSVdlSD
hGxZBpU8rvXWrFFHEJ58aDLTRoDdb4KAsem2s+Hl9RgNXsLZFiUUlcW0joyZPvAYN4sMxrtkKIYP
QbsEy2m1+uqQr2B8oUQhc47s4/gsewK2yDeWbT+0Te/ERlJsQzQqG1W5zMEDicHt74q+MJ83d6UY
Skzw08afXdfASL4VRKWnAG51UmqlZ2zX1SAXQx9/fxsMsjDAOXj+PWCF6jasJ9xWqlSLxlTpbwoe
wB71iqLvw5Bzp68w1QiCbrEcx5rMaWP7z8lcgera0BTYg49ytmPAofNxIDZ4DrvV+7SAGalIm2Rm
xdF0HdO9xQPCsmR7w74XkD/ltPEfu5RcWZ3aK7m3ipP2Us2r3DUljbJnjvjuLs0wgDctKdFH5FjM
j30z7Sd7Ho+S3FVcE7Y+waVQnCoRhCoy+wSGppSo46HskebYr2GHRKhoZxZGEJbrfUtE9M1ccvU0
O2VxVEuW1BGM+6EXrXXtHFuX4hnkCfLJGNyWINQd5aU0wvXFpokFDfDO7MJoTUoU9eaw+Vj1A4oN
bVt153Jdk0PgTHwoD+pXd26qb+1abq82EdbJtET11Gej5cS2GtLDlFXzpVzVduP3bhgD5yk/NbkZ
Hn1DSZwcZ2vydzPBItkW9ZpYxfBDQOR5HteCfW15Ch28thAfp9GbrB1wyfxsWaN4Ns20y0G/+2A9
rSX8VIEOuLeBTNyMaMDF4F7LXVKoFbg4GTTIxC3oBEsvj+a2IjAUmZ/QExcYt26Spx9cX0mkL43g
ewhe8akwS+cQpEXyFPqNae+8nt2X0KYaC2N0jqbZasbPtqsOZWOT1iw9OI2HxjAesrwWn4QQKRpS
lXLuk3UIEPIt1vIZJtfe2zUiIyFkBlM8ZoZ3SpC6PYf+ENzVnJM6HGm6Ld9qnXl3y8naL76JvHeY
LhIwqOl/nvvJvpFqJou0BeOT4tSDFaqBYO7SwJiuS+2396If/C3a1mb7mvieuM0WZYI1nsiPCZks
t9mk0gOMVvMhnFZ4YKsWRxd5VMtOwLBIzUxzvTfhbDOiFD3eu81Y/X2/WALhQ4zFbdFmHf20DRKX
kZVWwcsMNeR9t6Q5BDfOemwWCktsasr3eZ7chYZkU7lCJDu385eTrHx5rhzlH9d8MPZGjeGRq2O9
uZPhYDDz4D7xu4z6i218Wh0QqlFHBInNG6T3OAiji8m41g9StsXRakuVR03mVB8ICsWdbYiJ3Fzg
3kM6Te9SgAW7Ij3aOZGdq/SHPY79YyPc6iCNTj2ooRFRwqHntnRG/0vebN7B3dLmXFGVObtEgR/L
hJy0E47qTqi+v/ecVX1sbEWuM0idx9FLhR2hxUyej/CpwZm141PQzM0hoavplBvO4u6dUbSw7Iku
OzZBk57NIuhE5LRNEdtWprGqMhju6rzJPlYlkRXZjsVTUbd5yzPORZ2MIchvxYTQdiSKcvy4qc25
Heg+e3GyTUs8rG60jUZ/34GUQ6JnU962C+wWcUdLpgC+csGDZpjEhW0tgjtL5tatooShjy8WuUk5
Lj/E1I9vY9mTP2ygs/7st1v3OUhsp91JxO7Pgd97+8x1qrtttBAuR/J7z1KwnsdhCE9d6WyXDpP5
ItdpPGe56X33lzq7o+BaA+FbvaM5e4jPGqN7n9Z+81A4mgEutSCHaRBSP+TpWhyhUC1uNrdNPwgC
SkFhal32vkGW0OhLarkhy7ooMpSSQRaTP6Rh/W3auvJUd4F36ylPfVap3F6SNZzgtXOH/eRmZAQp
b98XysuB3GHD/TYpfqPz+a12/7/LHv3vUkP/17ADIdmZ/zk9dAS+UPc/1t8niPQ3fs0PCeuXX7tD
AvAB0AsAMP7PBBFvwd0QQLr5XqSjXZi3fssQOeEvmtuBdgIksoHD6Yr+bwki3oJxjtQRmQwTbhwA
TP+ZuvrDJP01dOAduPVfSUjol8AekKHSSCVk5U03/GP2Y+p8Mt+cw6nxJLscF+FbbyqDHTJ83Ejd
1hA2Su+5mC+j/ZgEeRTKR8v9NuGO2rCL7IyGRTgW18etPnEKjTyZY6+es/VtwKD/blz/IlWjE0R/
c6vv5eLfJWqSXgzgKMsl8qbXvrv02+vkondv0+o2Xsx/xKJB1flXFwT4iAgpiEGo3/44NiXhLd4Y
PRA9LsPcnRzKDvrvskp2m3WpL0Z1mrpT1hWRA6pffVgGkzPkJUS7sHwZmg9r+1apAhKOaIOqgJuu
cpOiVbzKNnqes5d5FhyGLzKjsMOP1NazNXQ7xl606X5ZnlcBFjl98bNLNb9RQYhM923u3rzkQyvy
WGb6GGZiRC6zWUQbKrP6V0b1bKVIpVza8iWDHirAJnKj5fK2VB9ycbtmfHaL06d2OOBpNu9tWoBu
W2/W+BzA7uhZb7X3OGN81/ff3sh+tHURLXI+DPKNuyuWt0Q+ciNdBfqbADprjkLcMQal/VyNF7u4
bC7k4z3KMPA/q+mNcCwy+J3SUbuMQzu3oTg6l82zFzxb2YegFPtqIXTJ3kRyGXnNhoT74hv38qc7
PDfeo9guvFm2eRTMS5yr53RcYlge5NpHefYWGES26hmPH7no/FQXaj871qUjqB7Mz4S7UZJcaiYD
jGsUeCzr5DK0lw4mhSlnYMWz6A9jdWhnk1NoH83BN3OAR5RPVpQ7SyLz+raUt/n6NquL3ht6HCf3
lmI4V/SNnrTOc1e+6G848lmmJ8HI2AYcd4NlXpxi76PKvThZGLGjVvNRinhSF5qFGp9aDvSfPE2N
P6eUwvPqEbO5D0WXxQwk3ZT50e6s3VItsVsAReHf1ngOaN5VwW03vLnpB70D9f0b3jcIuDN2tAgf
DW6TC7bm87AI8o4dCdYPXB6WUn6Y4bLfOudRb3/FR5oPzH03vulLp57aFc5zxorX98WnqOLuRMuc
ycjLLtw9z8DKZOEM6mJ4bxiJrDSjUvcvWhEvF/K2nj+0UCVjLfjxvP9IwYtxYS8wa7xizfzHbZ3Z
kQMP5t9bjP8mwKGtG8h2enzArZIQwy7/Prdrk5Mr/Z5ORtOr4qyyditQh4u0XkU2UgTnFmr2F9Yu
vwxDFpkgXsjlRG312rJ+rU6ebKOKmQlyVZGL7EPwWpSvzvRPuFdtZf9s2hDlAuBkwnkW2n+6T1Cu
+TTQsxhNHtxY/Sv/LMNVmzbKd5g7J/0ndkaaFP/qmnDqa1WCwAJk88exGYY2m2dWUxQYNxqmImsP
VCbsyPNRqiFy8+oUUrw0BzeqVI0XQHLDqSEqvg7u1UQHvFrfR6KX4CtmomMOv1CnRuPw6vdH+I/j
Zr3qb/FfWX9bwm+jtXH0pzM3ChMklqarIPU5DCUHiAp4yRDZq658MgP9EK2C0/HoRlrnqgKbkbdu
VPevGekuYvRdXz5t3hCV1qVpzJ2vXmcg6jgFGDB8sUtXN67ldRheTYRy+BofKOWr5UMDsl4F0jZD
YFAH5QE9J3KlsdPs/2noECGiLDINUREgypx81Y+kxyOxr0PCDcKTmeRPXMc3r1351SWZMwVIAnPT
rntxWRq5w4+2Ji0VPIPxOikTXacLsn9n+nYj08BnLVdmWI9uR6aUPxnKnMcKGCBjLGMs30zvJRPP
G2lexwZ5dV7Qt8X4mzx21V5c/8rbneDBrdg0rln3ytwxOXrAAvXatGOk78cYjIO+bUKRg+yS84QS
jJt+DzQ2HeNIMl3R+2FzX2bhnzemMVuGSK1Xfm3a3qe6dq7Motcf9Wh4IbXHWG+CQqdmGRRuj0Ft
eRY+FXp3eYOqKnI+v+64hiyHywIu6RX0Fb8+IUNQMApNvSP+fn+qdHYjiGljPaK4ApBLO55Njzt6
3TrRGllHG9lGfe/czPsCNfhJA62QbnifoGqwdr1gx3BD+nX930sLW3A5Huv1VS3Bx3TaueJrSHu1
t71JddOlx/r7TA6fedaz1lGpYOzb1NL/NwqgTzylfhLmW19HL8HZyKJY/6E/vbFY0pDnYp3qJdBX
dNHko/ZdTGuHIeQvBpFZy+iRR48BHTp06YpIv2F2R6t51WOjwxddKicjEeW1CYyRNojlyiQs3qsH
le3mXdlYenEgjrQbtFYSZSO5csMr+04781N3L/NXXN/UHpU62g2rZOIzThgldwtrRP/wu4ljUl+c
/lXf8NTrySF9aNQ7FpQfsPrK180B+WY6HEzcaGFrYoz0HXKzAyM8IV3IhyzulVf0bSfhtSbTnjKz
1EHep8MIdgaP6dc7bbz0SiNz/f6cy9juGzcjZy33ZprrnVWDyWR1uVMZa8Orr6VAXOi1OKI8pUc1
gLJc7yi9crq+irnZsrO1OepoteCpxcwX3kUoWf14U7ulkFkZB7aFCEiuMGEYFf1UdVfFDT1b7HUD
S8G8CEdGZfDAnRRy5fgX2eNV34D+TWWUJ/17TvYqNQCHmXfhYeoCeRqJP4FzRXZh7voELkCGrWbz
TVTZ+DiDw87QD0HmngDyqN1NYcr3XaCfZWSp6rerkiXMVPIdKHk94aEloJE02D2LtceQCxM7uF4b
kLdLjXHGXsnkG619JOl3ejD13XL7+g00EALrpyHK9ze0X2MZwWqszc5WPXFXaVvFI8fSrrtod6ct
FIurF9dGEFQwAawjPZTCeg0BeOKDRj4CBSAZVOZyuy4YjWDq9vo2tZeqfRBQ7Dk9ujJU+8CvYj32
emqwRGQ/d4l60o+q54tdEeIX9BW0p63el5Ce8y7EMjEu3FePEgFlsL1x8Ehm64EvLrNfgLtxCYvY
QvgQtz2yCng45ThRYPUkKL/m4jGzuz0p8FjflP7iOB+hhn8f6DyzY85DUep8BOM0W6b2DCEPosda
OzAn8aKNfLZR2rF+yA2H2K5VzNCWARTnjLb2F2v5q/+wiAx5S1vFzXsEmFzTTeQBnfES2n+2u6T/
TN5wF8CXqtexXrt6iJgCPRYrF9JGMMSs65HPZM8avWobGTDODV63rcr4ff8UdszIHLX75ILv08FA
aYeAlyCL+m72tOv61WmMhKvaKbsLk4KfebevvKZd5bLgY9m72hul3Sv7TvtrjBlfFaW1m4F8eqZ2
nVKR2WVPsJUxfmt/0TbQYPT1T/NGsrzyv6xLnw2hN4V+XbEa+dmVXZ7Y3GJix7MHWojYdJuL3TPL
x+VCzUWvJbyXvrIOEzKsk17m2kXrB9F2rRgdCkA4Jr2Allc9O0wYIKNIG46/Dxb/6rinQReW5loz
HDov/xgQLYna5tBJoL2QQ0TWbKddgg5EeEYD79iTJ2Q/6+HUYZpeUzhb/SfjxxOj+UDw8LQ5F+2+
9H5+39trqZ0z++tXdxqa/BLzpb9uT9ur3rjadrTJV/CCFAVjtmkwq73Lw2LW9CrU5p708177W9dj
1+Bp6euNOuziTBqaQHa56lHRL7ZsL1YRKlM7PUgUrOO/H6h3Qr8/Rav0oUC1Cl6dXllDn5t/dxC3
Uqt2wNLO1GqTg35+HBxrRzvdIc+OU/dlpMnSe3W3C8YXP6i9qLZDsEi9r3/9t0G0926bGGCsbUiW
qsqDSLsQvSG10dMhBuPqb1bMovn7h6DL9b/Hv7qbxqdK8o4u/9N0U7W0x8lzwCazsJhtbjUzv9TB
0fff4zZmPR2PekQJOPRTCm1y/NcV+6vDFkI77fX5GJGKAjYKfIUAhQ8SGWp/Rx3h3X7rgIazA5ex
1pFCxKveIW5vvxsXwBx1nx7sqT8SY2hzP3uvep7ninlmbPS/2mLq+I8LWYsT+ythODuNCEIHQvod
7SFZX9qkztyFjjMwjQ5rRb+k/cy7DcZ4ItXlm/vF+KZ/ocYLNr7Y68hAB4FjD8pEYt+8q45F35+a
j+lgkmiGVcdfhDccELq9XoTa3WjfqH3o+0j9ujl1mGJRpYccdIet0wGO7d3r8i42SztMvXC1kwTO
EOuIQvsR7QC03yAlFQ3F9468aOu+Yoj0sQEnkTHmOl4feD69B0VOMMy/ob9H2CoCGR5NodxzqNC/
jH3RgYk0LtrCY2m02QYope8HUt24IU/sP+p9Yl+1D9T2F3Uk/TbBTkMTQAVICSvO1/tc7A3jilfS
zwjrtn5RZE/aE+u5pC1Wo7rfPSeXx3Dq6de2kq/8/bL9q0VrgN9lzVoIy4XkBX+/9QqQWZMcSUlh
crBF/KM9nPYYXFVHvn9/ub86QGsKBlBb9E1rtbc/Xs9p0ySYsl+vp9dZQv6FFc9S01PAsUbHkNDr
4JPTuO1vqPI1HbaboQ+aBwIpQhp91GOUmckV9/+Tsfv7m/yrMfENeq9IYNKNpZOvvx+TVI62U0gb
CI5z1XH6kBx08KMjCKafcXm/3L+V6P7/EyZJi+f/nAe/+1pmv8+Bmy4f/61/7hda7mFD1n086BvD
FfGvHDhNctCj4HFNFwICH7b3f+XALVf3yBmoQuoOd4M8zr9y4Kbxiwn5NgDKAJInftf9t3Lg4Z8a
jQyaK0nwhloNlk4j2pz/uIICE16WsegPTr8Y7mlsTMK6ys1L+dj6WZhcCWkr4+p76dbvZ1F5zXea
VpL6nE1iST/Yi7L8uwlYY3fe3NFaXtFNqMMPcwhtRezPctpT4AvGU9b6RXjTTUU+EyCC/drNUyPN
W5vcgPpc2CLtH8zJWduRA54KkWoKWtMtvpPw9FpUiQYvA9m+odtWHJrEI3/sFu3Uxk3ZJ/I22bLW
uMqx3JovZtNtRlyHeeF9HPK0TxChks9zYS7HoZf1gR78b/2S9zJegmYt7lE/LNefvms1PTmyZK7n
02JbuU2RWdmTuZ83P8fcS1sszqFUtErdDuFs9q+kVwUSk8amxOclSCcAXJnZbOsdyQdQgpGlKtv8
0vQ0KH62K6eBdNtfs+DT6hnJdF851VhcRlmX3XFB8z55BKq1mLgXJ7dfRhr3NntXJVaa04yWD6i2
t4Nvf6uUVTinyk3G+ivc3uF6GRsXdp1mbmvrtkjLrnz188Zcn6aAsW4jU3oFcK02TKAUqv0kzMhC
IDBg/hjabayMaO36sLsvl8rQsCFV2layM0zq6MPR3ny7tUnScGi3T73f5GqjSJIXxlkZS2a9eb6k
nrYLaGZoz1trDsbDhkFCoykDYjJ4EYz+3UbmYmrq6dgHoWxA0wTD0AA2qX1Vc6CypN8RA4wF/QPj
RHt9vlU47Z0q+nn4OC1jYdwHhpVbLV0RfVB8t0cKrCROjTAr7w17bcL6ENjZ2B3CWXkdjnY0wwmn
bufJupF8clnIhIZOKq1oLYoGOEHlbs2j0Vq5e3YG10pBn3nZ9pEG58L+tgwtVBbAJIrFmKIsTOvu
0W6Ktn4QDaLQL7Lz7fpDa4c0dI/zWAZnc2m462hY/aV4cq15UgS9YecfADjIvIm3MJztOyMD03rx
IGYfFA0M8zo9dJmYl3s/WEa1l2btTT+LxLLFZTTSPHPRfhL2mAFG8psRDHF3gBG5WQlC6lQ45kgv
dDBnXvJ5DJLOTB7TMfXK/mKPK43+tLFlWSrNIOqFMIf5YbLqqva3nR3kMJuRbJi61HgCR2j1xnKm
2FPMe0d6+XpW1H6Sb4CrPRpjzCZZUYFA/7E7eY23ned884hD5oJWyW4I1GH2w250dgGzsnwFIYKf
tJzCQHGTonvY3wRd58wfgMqwQOLZkRWFnT4JZjtSS9M1PMyq7H25isD/UYqAk33XZmn1ZFZoYWho
RGHYHwsIVrd9GSDUR2AKqO1n4gdt+FmZXlv+nLLAEA/+mhTjAbxQWd0BTrKKRwH6wLZ2ncpMC4B3
O7h3K3nA8QECLD/4NOZTaX90psVaZtQF7Q6cVB4ocbfQNpM/CdGwZIJl8sqLKafZ+J61VkNOqWyK
fILpNwP65EkM0R11aXvam0Zp5ncAsExxtKUwsH5rpTLqAJ4C2jLReBFvsJaQzauhlVjn2G2y5FhX
Xn/atjpX006I1emv9SZo5aIgJtaXoDez4MEcxrx8odV5Dp7y3lG0cbTgKNcLVs+YMjoPBfqM7lSZ
09Wcx1Xd+5URjOcid2mvW0PM78NAZ2331U5qsCECcW7ASwSYjrizRL/5F3sOBCgNlx35WKGlVz52
aV/lZHXnXiUf0n6c/O/gmCf5KUibsD1a4eIGB8PaLO9U5GWAxHzjlMM+KUU981SIb9+zTdbqPNoK
XcxdLmpggINtN8ln1wCcfHTzOV9OJgzK66MPGhCwQ4ag633lzXPxam69L8coydymf5gAnWU05Ix5
f679LhcxSFnLfVi8smqoXcx0ufV66se5TG42264TXu7zQMOJp9a9KV17G27LrV9z+Dtt5T+s0k+S
kyIIxngPAH2WmxmJ5GL/74dN/2/iA96L5n8TGLF9396aP8ZGFIB+AwiYOspBlwVsAExnmqb3v4Ij
WkEM6CUp9kO7pxuh/xUc6b4Ty4LiC1oj2Cffe6N/AwhYxi8+NH1wOUHYQ0IDqcF/AyDwJxpF2sJh
LqDXDIovzf1DlPbH2Gg2FuCPtvGt35sHb2ee8mJHcfIIZvGYWPt/4pb9E5/tb5eD9goyBR9ZnD+T
Xbb5TCHP3b5B2n5wD7R9HpxYfiEfE4ljdUiC6J+0Ov3wj8U3LkkBDNlYgk+oUKC2+RNfz4Z5HJY1
+VqUa7jeFp200rtS2k1I91pDb/5zOOWuit3cSKW0z8qrlnL97PgTgOigqFzvWIKuEm9jnQTDx3y2
Bd+sVFiI8Dy4VbICardrX3uqtg/bF3B+TWk7cTvC0THf5o0wlj6IqWmZjbiaUhp2/8Ub661FJbKo
0+5h7Oqs/9hVqn1WwbJkXxo694anJkTOc79W9SRf27B1zRvHTeFzQRZqso5LQdBDS1+jz8yFZzfn
JlTC3bVmS45bwVS1HBrb7C+ZR0QRr5NDEj7xM1Ed/EnY53DAbJKfFMld66TlcmdYChaGwAtGSE5m
PTydUQOrK7oedEBrhNWL4aU9VeVula8gtruvdeBRWanmsd31YP7vHAPptNjoyvlLO6OcuptVa984
g0CY0+3r9lCWTpdE1Bk5WjPq1LL7YEM/cECy86YkWtsXZZqdCrOp5Q16xrl/CJ21ECc4iXQkRVf0
fbFOQXaspsEOomEM05sa0jH4MCYioaPlrXWy79ZB3nTE059W06yvdjUbJxdmXqrhzkJfsQS/GcZi
TcwpPRpd2CQPgC2tPAHGti5hDmVOU1k0UtGF4j35K83PDsCPpUORE8ENI33Js7LrItqK0n2daqF0
yrAJ4BC/9uwEYt2KdoW0E46KbUJCUvFpbiNKShfX1UlIrTxLuoKnvUpSAILW1Ff9uYHs6QO1Kb9E
+KJoizhwxv47vZ3Vk5PVwQ8PcHIRg/NUXpSMI/nFBeDct9HcQJCKNX2rLNN8qxF+kkAr/W2Ivcow
s12uWLjRZBhCxvNsCkCkDApJBfp5bzKZK9T7SHHgHMhuh84TvVBVpaLKymA/GOyqA8DSwHlN1mwh
gbuv3TINSK+0rfxu+V1RPY4mMfdjNW+LlR2sZhISYh4ET6dTPTlhe5PXtmgPm8mYxX1rdvIy+E1R
n4nXnXyf0Itbfx+lMr84aWG2TzCDzqaMvRCQMQTtEB10O9Vm1C0AulfUQu1U0ntF3rB56Bc7wT2a
Q2gf1ho5qp8yIfcbZ4Ws60vXL9KOYMj3/ajN7Azcct5DOGFnXeIdh6ZI8jkqbLtvLzZSOz1LqV39
x1ykbvq56zcYFZytNoLHoSIOoZelznU+qIX/+ymjU959Qe9wEMBRRwhIQJPP3pVl7lrnzpRAdqo5
rfNz2rdCPjjmMrjg+NKivu8dr60eFiC97keDg8yuqoOOPZMZ26UPnGx9DN3C2o6iG72XoSfBtls7
IxtOFPBr57Z1t0Thy43lbRxpAznlq+rGaByr7cvs2DS+Ox1sFF/SLacxuplAPZ5CoVzj4isoB0lt
LtJEu11BAOMX2/duoG2cHJ5VT+5LBzi5iQpjdLIYPDc4Dy+cBP27LrHyflMz4va0Ng3DwNxsYMte
GsNWgKlBqJKPHMfFi6pBQM0e2ULM6V5UYbrEVDxlf4C1re1BWoCyuqkH3MMhg6SlODVNPo4HAcnB
DM3ZBCRdirB3D0LBY7WbDcNuAN3M8gTSEh7jQmyKNnQlAhKNNBoGtLbIbRtJ8vUNtH9lXR7WTtYV
dWV7UuPnDcnDPIPloZyQKA8XZyHMGhJLfC86p24ib10al+7cYRAbWce6eAAKLu/NynGq2AuQFOQ6
oY9MQdSXnihv7YUGf3pESPKDVT7VWQ3JsU/FZWIVkvD3bsSo7oG4fpKyvh8T/0kN2bwX0vyg7Kre
J8qw73sg9nRvm1fEyC6p1RiRa4mP9bTII5DQ4DInQR+r2cyPiwW8eRsuwajSJ9dMj7KvvoEv/Ll1
zgTwpmmezVDg0MKkib16LZaj8ozm0NOxtEum8BKyR6+iaz+BuaaPyj0Vqj5Q/ToWpXuzLO6D746f
lIAOARIEmgFN7zKz8qN2Smlk0x4zUPeZbU/xVoGP3sLh0IwNnq+Vu7RyUMLemiMZAb7v21+XdfjS
m87naYQ+KxVxneELhsIIH1aRNOStAe3K2WB3yeRHIOvHUZWxWJpvbB66tVmLi0WryRZW6lxmcj07
nBe6eUopxqviBl/QgGaqjn1prjcjOtTfzHaQ97mTbk8FaZA48Obn0c0fRYtrCjmmHkTB5Cwh57bZ
Htx9BcXQ7bwBXCaJQiWr8Z7zEU8/hvvGHO/V6J2NrNp2HPuSaFxLyDE4w/8ItTZFVwjzaPjtvLdo
xRNxQE/m5342ypvJr79I2SftMXVzdSMCSmtN0wVxN7Y3VdhN35stF5fBaa3bzCzIiidF75yhf8rO
QThWkOIFODRvVABYHGfD2DC3MtuxtquvQ6JGcNGoR0ecCpKQdohiOWvnRlW1cXZmP6jdvIaVFQE2
DqMNthbAac28vtbLQoegk6YRKHWO4a5sdoNM51tRJ9tlLckyOWX9qedIHtUcTCNF63rUpVTLIKk3
o7TK/QgydCdGOrmJw0DR+9XVwWfXXsabtFbX0E2pBrSCIlk3yeRTTgar2LWucJ2D19aDONfhUPf7
3KbpkkmAlTTyKqgaDYhr7WL5NpjkdeBkWL0ZHNDUdvf1jKiVPRb5jZUG/g2Csym0JSHgdCNsA76t
U2/kJeHv8Jri3lVJube8arrS9vDJmqUfLa6IaeoCPd/v68Xjuf27Tman1PjYevOhLeybqezJufV8
GLrb6+iHeLOxIHApJBVRv/libXPy2vnFx60DSxi6ydmDhfe0OSUNVcqcY6+BVoF6WnU/e9WRY2FB
OZb+Ay9wt9jDRNFQlwZQO+QnUoNfyEKtFGachkJ+El4ypz7QlBM3s5vvJ7jOwe+5ZctZryeKy9Zw
17kbXDHKvIyIl+zXQRm72h69yPen7l4MxgdvM9tbh/aeMF6wNigp0ARx7qwOUvKsykCrm8EJhbD2
52zUEA2sZQjItg6qXRkkK/j/xiOG3Rz/xkz785g31zLMuu9es7VoBar0LpjszxvdQyuNwI7/OWc1
74aWkiktO6BIp3xPd2Gyz3LRn/tZvBmExtFCZPCj9OrKOXJYpT1pmrsjSP27WsmL19fx0JV3mWkY
GIaeghqcHMl0gaYeZvXBfckCjyqITXV5mDPnkCvHPed5ppkURf22OKi1ASeB1IoOsV3Sj85p62lg
LGx/R7as2lcZNMyDaSS3rvSbY0s0evak+j6tY/nKTZ3wdt/WDgWBLRkqSWck8xn8B3ffseU6jmX7
Kzl8PWA1Cfph08qGwikibky4wijovedH9E/1j72NuNl5JUglphm9N6jKWutW3iOAwAFwzjZlBdOU
sFyHgYi+YI29X3XkS+aUDCQ/MJwloVZWU4pPE3clHStANY2TpCKwm7ifoCiW0MIimvj8BHCt13qm
NBDN1bUI/f9mhA9M84wEGuOtAMIaRHlbKIoUkQ2bpcHs6xpQxpGv7QBs5h50YENCi9zwtOKjAMYf
Hy0DVJheWgqIXC5xKfHR3xP1FUE+sJqJXwhRqICGwae3odLET6JQqjAMwU4xUEl8y5QUcFROy60W
LhRu0cP43CjRUVmIHvGdICyKZxjMd7dTDsiiMcDshxjg8qr7tNS6HbJGcVvGWXSTQ0vlBuux38Dg
yK8tlLmVG0HOdDeKwEXmw74FxiDn9xwcC90QNR4XBTcy4cqadA4H4Q9HqmDeok5wutAroNDhydqZ
4SCBaqzCB2Ec6s7qoIqj1SD56T0PSZaKewkEWOiMdYfeqKabEqfGdqUS0C6K4UHPk3VW9Y8BCrK2
hHvAApVBPXmpNSHJDaHlGiP0w8SUitqvVyhBC4CBJZ3Y3gzEq95CL+mtOgjAY/JlqOjxvEfMXIqG
Hq+8pAoOANjHza0alvGd3hFfsgq5GT+yqUg/5VyWC5O0eSVZkQJZLrupq9AOhkAZgWrKm9GOCz38
jIImalZ9zZX+pigIXgScHwkSlqiOYJkGTQGwvQuOgKuMnkUS7LmgCsw4DLjY5vw+qvHw8CHNhZdL
pj1DnkJONzIM1/p9XaN5irO/GAhyM8pfKVlCRSskkxOnkthnVufh0rnqhUkONvjQYNyhKQCX89aD
0tW60seRrIosSUDDyZIRx4GBZ4HQvElDMKA1mJc1N2y4UgyBYx2DfAwAgsADSkqMOtDBslEqOHOA
aF82OvqlIqfJiwkhpUUht1m6LuDHBRxPJPGFbMZaGaHmEIJaIxrod0hBaoAwo3afndCVEG3FfSqC
4FQC/Mw9QYXztfRQhLRQNI/UD1/tpCyhhhyy5AHlxHf+AZdrnvvCU0GuQAvi02nY4uYA1dxUrkc+
NrhC7N8bPFFuJlEResqqKmHdlhAfWGdZh++fN0DwNzejnvOkh6r08U5AUScNlrgi58O2wnVbfSAk
4Lx33HjQYtCUAnIWyZDFKNNxIydsS77uZZtTuxid6KiaoDZfj01XQn1HCri7Ik3TaNOPkQ9xpmCo
66cAdD/0J9R+AMQkjVra0p7SfASMQs8Hi1Nw1V8KsKZMvgbaPvBpWtX7d54E0D4qVdn/7GAyKf0s
5v1bycLzqhBqJjrQE9DywH+BwnJaFWpbn1MhhPGGlOjiwl44wwLiF/bw1N0H9lyJ5rxAA4lacGCg
lIkC1JmUbAKCUyQH0lu09BfCInZ7R3JwVLhH7coL9BJG/Z3WgRAG8h5oUYLpB1Hc0zFJnuqRKFTf
xF14022ge2g2C8A9HFTc7cydG9SlcDBOQ1EB/w1RFIXBn4RCy+OpHr7LBu7MVm3GscWZMKSywC27
y7ZzErIXPhk+GKpfvEpJQ+AUnQ7PG5NwyJQKhbzRFqzIAZRBsjpbcWCr5MqfM5N52pT/nsyTaExT
foBO4Fhq1Xu7gmQY6njU96tG9+rGe6xswQQZ385ekz0OheVMZPo3/0InoU4pEZWIUMPWJeABRJa1
wwPJKgEfd4iWzbKXLbzNF+pWXUmLsTa91IhmOAb0M10Lx/SOuaZEY0kUDpLyogL2xMdwGgL8eWZQ
jJjjz0GhCw5uAA8eA6ssLzc43GpVOAi7UbXSyUgsfwUE5Q1pDf1O/eofMleYA8SdrZjvmTwKygwN
HHYUO4hwqFfBslqiwbgc7qlxGpw7ndnC78V5PArGVGHFWGvUQBcO6oM0og1lQHlFMQPH36t77jW+
LUEIBTLPnYt7MSywbBqEakVoTDC7QtYbMpQ1OfDTdqofs+pdHe9mvt2FBYm/V4OnloRi+plLYkWS
FvId6oFW0EWrdKvneIM2mR07iTm77+jvPV2OCnXvgrUzrFyx4Zms0qUNDhSd/+hNQJ1MlDv2qi2s
okXhKjP+FAyBhG40mpGR+6H2oFA00mlCEfVWG3yt/Cws/YGk62ypOpHDmVmI3qkR3Igm9AV28l/f
3uhDAHoI91FU7XEUn0YtCx6sZqn9oLMpYDYJSkRmS5OmGxyAw77+8c73naqpkghPBwJ6zpnufdRP
feQP44cSKUYcvQbj3HDmAjB7bAD2nue78YMHbNKCzrIJv49VbEpGW1n5LYGn8NyKP9/WOEtxyim6
gtlD6YD5bpAzwMldjQdugTexIywUizyMDm+BFW7O2TBSaM/peoQID1U503lQTUE3ZYIpQTDJQ+p/
QYaggaSmAbhYvqpu4cVoqWb4qK+6+wKWWEa+LB+ljbTg1/Xi+iek6txnP0ETkFogsAw9fnad4lE3
BqC3feHg+4JpM8Su6W8Q1qnboghomcpLvyzePAOkdUe2pC2EZmZWEXuBETAJx7+ALoIjwCzPlyG0
W/0veiRB+8QVXcCAXHVuLdG5PNn7TBhm748Qav4eaLKJHsNF6X5fJxxISJmRPe87TBPytWjMym36
IC+I739NfW/gEprorQE1M376wpV05vg7S9LMwJizQWtRP08L/6uLXvPmqdVXiTZnNzU3GnqfOfpE
Pqo+MPTgDqDrwxS1L57hZWy1Sb7SlBj1K2HGT4Oxt0TyZIZEl8xRvAqPoLKP/S96gR4Vo7oF22lV
7ep97JbW9FWAhyFa3TZYJab+OLMhLu3Jo+UoMcy/oB0VLsJ08qsYWAInc/xVePcuTWbtcnZn5kv9
q3QwwyBI7asVZ3kz2+H85DgdPOvBEcflGOmZ/yXvLLL6uVI/vIfW8s3UWmTm3BXtLMcy4WiCOJpr
GYq+0K3wvwpBN5Ti0fPm1ufFLIcj/psmTl8ozM7zAD5poGr1FW2kVbWUYW3rZvCGl279pX+rr2Cy
+3wjrHirMjmrXucz1vSXt8ev6MxOHAc+jb3I/2rGhyL8ESLFFtHcYX95f/yKwWxBiJWMULvxv+In
2QKV0JVwUEUWuQ3vdDsxNKN9VJ5Da+7LnT2Sfm6TX2GZbakmgGsKCc3dzQbiTA3oWlZsopmbGPKb
MllQ45lbnHMjZXamNGmhPOLEqu38LepMXrPylbiOQXy2K5s4JMCD15LW+rKafRPSD3WeUv8Y7beY
59FCHbwOghAYrQROiBrfd+gQQsDLFLP3mQzAAF5/zz6/AjGXKCGDIbSI7NM50S2t3otGaueubqsm
VAOWmtPsxSd+0S5KB0pRVjuTzs9AHsxX/b6hHI0TUC6UoTDF38kP/intdljTOw90IjfZnT+/jObG
S0/Oo4Adajl6jgwwYnemNsSA3X4D/Io1Zz17ORFASULAtRGuCiKzTYaoLCFAhpFVhn8DS4r6vtgp
T90OgpW474BP+objpYYT9N3wBFa5/Scm90J21+k7CqqzKpRFvpPv0ViJ5yfKpIhfEqytBT/YBby/
iNFLjGSzl2onGj71vHfjmL5VX66vqwuJSIdsAOxIIJcB5Qlm66RDXfFcJH2RDGeJ/IAerxnKb9dj
COfjg14u7lMyXvc8lG2Zb6lD/08PZPLVWB3ULwxx0S2g6b2CKFg8e1c+H9BpLObiFqst8IWEfAkS
bCj7h0JEu3UIZi6o57ueBtHxwoC/D3WPO12c0OTyK+iafxWwKRmeWnDD2ki17mam7Xwo1EBYwJfR
JQDe2TM3S0nfdR15xab/KDbhvWRCusMJXdQpQfJVXcmJnbmS2oXtoNMKDKRqVJgWEYHZDnpBEfWS
+Fq9+DeiI9nRQ+VZ+s205rDbB7u5UYGoMGWTN0LcMqStltszw6Zn+2lKPf0FzAEipeUwdfgF4EXZ
6IAakaVZgBk4KD+5+V/+kPpPY0MwGYDlYwmEgFSlahpHb1lw3wcHj3xyCQRaJm/u7ni+AxAHpDUV
1coL1lqxx5UZ2ipvyZK3x33gwNdYxwOKWNwynrurnS0bRYW7IAojEsqiINgw88d7BfRDsvIt91o7
qjoDmsIrIKjd65/pfKHQMGDvoC5J3chYI0PY9KCl2LSoJ/coTkKRAEwGMOje6Zk72NBHR9XJXfSG
/lm0liibc1eo8ysp8wOYnR7FBN32qn0T8m2ylJ3EaZ7Fe/0tfwEjla5QenObvd3QfHiyOBEUeow4
1EE/USG6f7rzwSWYinBq3yTXX6Cz162lT/0elN4sM3Qz+YLq9ZK3AJCRLCDTgP4Ydev6vF8ctoQd
oqKeQsvDzAbtfZBaoXj3Jm3B3wLyZ9ooZrIDj3mNfpWyE03o6UJVcGajCGcpjw78KCyzqtKoSGuC
sA0oLgoIzmZ5k6+gQZQaYBtvxnIb3tJHK2fJf2fAMOtCupVVrDWNrvej0xHViCgYOgkLDaqUI26R
Dn309AW4ESa3nezc4Z8VNPxv/8ZEo9RPRMiBqcpZcwHM7yILEhVxaV0uMLOdjxIIKImuYEMcz0y2
sw0GumSZ1YURgscMfDBM69jkm4RTANVg9a1zcAGws12+79byfe9AT8PIH2BQkz/PDJKeVKcRQROk
HnyYXpSW2GJqxg+DD4XhD3kHeMHDtIYV0056lF3aY8jh5Dw3qWfJHcJcuGUAcgrCNq9I9M+PPibh
SI7OcY14I5I7HiSOtFR2oJma/EKcC3Y+uNNgzDHdCvlYNAjWvIAjNGxAgrVCM96ooOkucyt05iqd
55n3NB6TkcIkStKS1B91VEGGrbPgcwH5wznD8PMMgB4J3QoE8qECWHrM4xGoBgB/q+rDh6T4S7XU
HXBj9/qNuh9MdD6DNT2ahR8zC+Xsw6mgksIEABuQwNaQXSg+WukSSDyH9KuzaE/v+1EHOTmTthZm
0+zZRkA0CQFRg8cVC6rsp8tEy4kP0Bo5AAdqgd52iKzO6MxyU9zTwSXu3wmIgjhudZKGf3x7Dx6v
yx5WS5NUJF9Afiy5Hcls3Yl23obbZsnCN6HhvZ0LeWGIJxGZxaKj6R+MWfKV1CAxQe5NmnvZnBWs
CM/jW1GOLTVKgOrO6SSWYirqhVAfwF6y4Rhha5wRmzVmEqrMgSXfjM5oQSimX6LhLpsz64W98XwH
JyLyikzgIa4we49PkhwY2eoQ1xvw89Fm0ACuWI8ObaLM1YvP6uPfwdDXgHkaLiW4kTMjhcUXAP71
Idt0S+QUzUhNxeJfaM+5ftc/Z4bGfjkaTUIXHdMKwgPaKKfRxkEJAEtuDnnl1PpNgecpQHicCZS8
thdf82VmB6tg5rp1dv6yQZnlMgh1pXVlc2heyqf+KV2EdvfMg4/n9I5/29xkK+DIXdgoXB/rxaFi
t8sQwgXllt31TYnJ5khzgKr6u54BQg7LvLl8xt4svkemiHh8o7+BE4j5ePC2aJU2bA+J/6byGwm4
X51fhMLMs+LiSI6iMPcXMLmqMEGUIUYvPdWhCTNTbzsfBrIG+PZIjviPwNYRWrj3JWBmfuUZt1LS
z6H9LFt4r3EzlcOz7I+HNARPeJUHdAVRWM9cATLO8TS0B37lL+T0TlOcErgHaQnJHUOT7cFNlGfA
eGb2M3u0/YxKEwnwD2A4MZewCDSoVOy6QzM8SGTdadD3njlh5iIwpxonNqSC6PkBCCtH9WHS6GUL
X5j+4TiYxRakJReGdXeApL8R8o9xSeyunRnJWQn0e7LQq+N52AJRk28mQeicNkCBAe1joL6hbC2Z
rUtbSPnjWFtjhg7h3GEyG5KZvSQTuKRS+oOyVR88t3VzMzbFV8jROMQq/nILnh0gM4sZyWJAevtD
SgUztJXvQ/nFm5vFiwviaBaZHQtOuj6oCEIvw1BEofU4+H3GLtTM7HopDgawYws/+DsL5Cgqc/PI
IO/LByqGRsWPvEcdmGF4jVzPqpf38K8gIi1+Ht2C4e0SFFE44GT2mnu/uPFQrvaWqq1uk2QVx3vv
u844t0guTSgOZFEGaYgoQDacRtU0cDsyXOEiHcyVXduvC//x+sAuRcB9AzdT1PjPX8eA5fnCKPKH
rsP9Ql9K5EZqZqv9l4KotGPzDWU4e5eJY9UXSSgciCs4xI6cTFrm/R1Z0rsFnHoC+M6VrqRblXN9
cOcJHheZo7jMCQyL31yVEddTH2R5MZavQHZCA+7+epTzu4wsyxoFmKkKhFEEFi0RBGCgRyMYy+Zg
5ffiAk7sLtQgTVplnyvrnw2JicW8xnixhZMq2NED2YAEafZNbekpZ/YQEfuHo2LuTIrgSaE00FH1
dnmfObELWR5UMMuH+VGdJ0NmWMyX4kE6DyNR/YyW8Y1gievwoEu7Yt3YAJ3bofejnDuT2ccRYQLS
JXu0nwmeRh3cbz8pMLB7pKMDGsSql+XuT3RG6K8/frKzwZhUX7eVVLRYIJC8M3NM5T1nov5k/ODc
bvsnwp1d5L/HBlc8UcGJJrP3DZh8TCpsrT75FQTEDViKIwWLLucSNJuuL5LzgQHtAfwTSNC4P2Ht
n85iA2ETP9PwfE5D0yc3Yjdzosz9/cxqF0Z94kEq+oi7eh0PYC+CsXp9BPRIOv00pyNgVvmU9Aks
3pqPqNrlInqs2u2QwYtYNzm+gCzfy/Voc+Ohf3606jLA7xsonnxUICfxgw7ZxcfrAegxzg5HRFkI
lXFZlgA/Og3gB1Xd1+X0kQDZN0j8itc7aJLLG7+F9x4Kz3Pb6NKARLgsQs4HInUC25PX00GWm5z/
gOUapKurTd7lZiCO0LYcbR1dOLzcwW4ejQrVVrXpHW8C5iKrYFw8dwsg9AQ+G/rRT2E2WaOHZV9W
AOXBniMXfYvvV35EwKxoXqPxdQIRJQIGJIdd6iQ/5DH0qEH5zNLHOnESzl8Ww2PdisZEKVr60/Wv
ciG9QXPg6Lcxty8BrtwK1/IfbWCSERrphvyMHgnovS+eYIE/uM/22hxe4sKngeEpqDtA1ImiyKJZ
iVLoETj3H7q31SHG0nuVfX1UF7aOIqHkA6AseNWSxKw1rQOtpOH6jwieFxZ4+RZXNj8qmeyCcFpx
cg6PrfHhesjzNzUMhI5iysw1TIA3bQl3KgATRxRIYOaVQcWwCWHGiO8JzHq95BdgN9olWKqe3jvc
jDTc2U0G8XHY4xWHfwD6ySS8iFfAhMmED7UTjBA1pmfa8Z0ZI503ZiGfxGCSnkSmIisb4cN/g4U9
2jRg5T1oB/05chQLhltPOtwtH1pUTB769Vx37XyCYZeB9jJUqHCXkaHUeZpAMsXn/KBVPxqrfJLM
wgntoTZBbsVxJZglsJLKu3Y/2zA4O42ZqHSpHeXFlPeiaYxp1MGiPVN4Gy0kQ3czO9nPQjNpSj+Z
XxoMfCwU7VEOQmfoNJgWqZEQQ0cfMmPfRbZCdlWgXej5yIFe/uP3ttdf0rL7/1OUBZsezQEUEqD8
Dy7MT9jnvxdp+Z//Tg6/fR5+S95+u3nr3ur68Nt//v6/3n5b1mC+ff72f6ywLtrm8PnbW3V4+23/
8F/c4r+Wj8v/OJZ2uRj3d6kXlSraCQCFQNIOlgT6kRcM/SPsWQoQR1tXhBTdH1IvgvYvZDLwNgAS
QJsO2fqXDp4GLxj8RWDhgBaAf1v5K1IvkI85XX7fU0ZPZzzpNPB6WGiFUHcQl8Pt2tZViA+YTQu7
eaAsCrD2oPdU24oLJ0SURF2oVlVWu1JuwicoLRaSqS5ykzPFhbBRd3po68SEHyzc42LVKqGefDNY
4Xr4IHfTg1jbuu9yAByFiwbEF57jDU9YVDr4UpBZ6prnDHSNeil4yw6CVK24krn9wD2K0l4JVnx8
q0BEWdHgc/mmenexLeQL33viQP2uo6dQvyedYMHY1EAvypD0ryl89IL1JDnQv4D3O+iNgZONi2Zc
lCUk3ReTGUCndASL/rPP9mkEV3gzdgdIkEYgH8In1+p4U6/MUjYL6sW9qKGTntha7U4qaMMm/rTD
sSmB3gbMFg9G2jIKllO8roal76iflbaJBaMojeTe/1AEW9jS/21CMzW7ay1o9N3lnUM6p3j17hVA
MHreIPcTWZcOjPTAQrMiu5dd7Ya/iVFufwDHcwydfMf96ORn7b7Yl7uKrMHIG5cVkFrqksudpAOl
8Mcou3K/Le4hTwAJaCu3y8Jql6lF0i3YaOu8sBqwkkE8esi4pzza9cndyEF5y5D3fgvSmtHrj/CO
lBb9e7UVQWXe5s9Q74CtoP4DjDQYsHt2s+duhx8wxelTg/ssDhri5NaAy8OjbCarFkhHZTuasreI
zL7/TItVXrliZEEeWRZBXttI4i73IHYP+wbMh/4jAZT48+8kuf/XPKcEKlf879PVFjZf6XtYtofj
3PP9L/0uucn/CwQ9gjwCagvyioat/rsvOf8vqNkhm6AYAGYDuGB/ZBoOupro31JdTRDtiAglkD9S
DRw1/4U+KyoWSGASWiO4tP0FWSl64/110KGojco8gdQ5OmQicg2LOxAyOZblnq42b1okcOWpawF6
K7CMbKTF0czc/vxLjx2+T5PaeSjmAEe3mpNHuBIa0SiAU6S0kKYdprnXxunr5mcUFOxVGHpD4/Ss
t+EFbZY3BbZCEY0PStJ8whvPxCMIIvbDHTf2SyniHpS2+dHx+jrJU4vLR2gYS/FNzDULEgpO0YrQ
5eve/vro8dDG0kBLBBmfuQl7tVJwoQcnOUgKbpKG7FBrda+HYIpM/zv2P2KwN9+6jQNhChGjsXhz
wrUwcppF7eguZVTM9eEvfc6jAcnMNVfSMrCtdR0HSNjlRl1W29xTX2ZGdPpg+98RUVlYYJJok+L0
HgYeRQXnZ4xoIIpZ6a3pB6rBJasa4jAS/FhyCRhZAi2Hz+uBLw/uj7jfD8mjy6buQ1WmhU4OVGm4
vd5DMwnmrddDnD4TzobG1kVwr+YESNfAthtMxQxvlLhOF8WgOtfDMFXp8zjMU6EibT00OeLET6Od
QdbJgKRgVkCr26IkV9+ENENkSeEOpgczoemOZpMLumaoeSLxqTJL5AV3vI3KBA3qwYEU6mCBBQcV
WUNYeJZw08EqAVzyJVAwZgf8TQS/tJnX5+WxH/0A+pmPPqPcw8qeD/AD+rtso7jDpgCkqjO0HX/b
A6oKkMNuDmrJ9Od/n++jmPS7H8Vsuqrh8gwxa3uwRjQBAtA5godsB6cKY4C1n1GBmg0n3Jqf5cAy
gO7z4DTdHwWHEnARBzGC825jtXidKYc6BtaSswW3XpIQbXpvbpIv7pWjATNvpSSbZCiaIONW1mj7
69QucQMN3crWXcDWXX831/FgQIrno2ROknKK0joOMcpgmT6hs1wUO0jA3cGoxOyAsKJ4IPA6S5OH
+mdnijbFDM4+ES+mJhE4CA19U4CsmNTUcGT0YISOxT0Kz4LAOW0GD29J7VFZmhwVfo5mKunPA+5i
g6xsr2+ti3MOPCgI1rApO+OQQ4ww1uJCxAz46SLzgdiDN+8/C8HmjUD2SmjzcoaQ5g4RFmIrLK5H
uHRUQ+INwuEqdXVku88QVRtSaApAlc17UxsCh7ONot1pLdQofjdF/bc6CZeSLYXLSKh2owvDIo86
gTQdhBxxzdHgWdg8NF1oKrMwuNOqwc91eRTlW978aPel3OSreoIoIFmirmlPC4oeVV0YMq1S50/g
VukZyybY44DMGazrFRd5MQLSogiEsSy4s2xUV7TH99m8RtfztVjMehizuqu5ELGK1lRGu7ZVg38q
X2mvTrN6pwV4MjSzJ1gNjKBXzTfDZz4hi0xGHh/gMI74gniYCs5Us4cW98jrS/JSEOW7HCoBJg/0
5Gn+LHJNCHgNQoE17Iv8r7JZNajEXo9xae8ex2CylxZmExBILWeURWx5yl6etJkIlzbWcQQmNcGh
empUBRGqCm7X8doT3A5ynyCrL3nZ/RujQVcYiFrQ0M+INkqhQjGzqbHmqazWvlP1mcFceqHghfRH
AGa6IMcJEdQEn4Qr+H0OhS7kiWI9JZ3N98H++mAuHt7HwZiZ64jmxVBb5AxlX8CUEpKFkLI0eJse
Kr7rZUbwlKLEAmZWtoUP7/P18BdXxq+hsnzQyW8DDVbu2GLlXQbOWRb8wwBMvlCmkMgNDRAJcNXU
90pYzHytuSGQ0w3kjaWgjS0ixDD9RkL3/TmCMNMo+Zllj74RC9TLlYJUg4wQyTJc4EL5GgDSqb7m
G9GG2Z5sCj+ufxW6wNjEdxyPDvkoq5dqkKcpJE5h7wvV3XR04W5jTXBm7Gr4mkGsiiD3XQ958eKK
0iRRocDMEzyzTmMK5cgXoYaYnaOtFBOWbe8wGNIg2TJaEMHpbYDkN3NYN0I/ztlIj6Iyt8dYaDJl
hHqUES0hB4kauwxXH0dcQ1wwLyD3v0arrHUGu3TIGjpfMaCRdz5kwSIb6p7XZ+DiHe94BmiOO5p1
Wakh108XUm8KjvbUHoLM0Fa4XJaYb0ux4iVl1RMHT1t/022V0PkTXfJLZx7gvKDvQcSGP1NoyCQf
6LWpQjoA/XJBkeaoQArwOHoUJ4PHZPj2ZMJsy01cBV7OhZFni6afuYhdPJOOfgSz/mJJhsX9gB8R
cZ5RDZ+9qJgqPA+uT/hcFGbFoWoRaKlAo0BSjfMKq6s92BXP7KWL6YFKMPDQuwDikElAccjX0tgh
Cod7gqa88/VMhrs8jF8B6BI/WjYeZMIjXsCyEdrSGHhnwntzkmaQXnTtne+TX0HoPfAoCNfCKKaM
EUSrPiJxLw073EQ20bgtM30m1NyEMR9fhk5ZkNJQbT4sh7Y1VCgV/p0v/2s0zJfnpLoPexnfpO8h
BvrSqnsfNmfXY3z3BK9NGZNaeqGgAvYYB5cZ6Y1iwvYrjkEAbkC8wfXY7p/LB+IkYBrNvRbnZpBJ
JJEkSk1Nl5yKLkEIYba8ncEIX1pzOmq1VIEH7A22H5rIQgIoDcZWwN6shGmopI3wqclmlsLFx/1x
HOYmVHZDOPr0IPrJXUIWePdAwocgzqMCTHziSv9wYMxtCNrlkJD2EFCBqvSUinC2SYyAa2YW4MXT
7mhgbLWtrCC/Wfu4dU0frdlZ/JOcAAMY4s7VmeCgJfeg/W3nHjSXNvFxUCYVtfCaqn2aKWqS30BP
0FaVBIoCPGD/pZU0tX19B1xahsfhmMQUFWHl9QThQrTN+vGmgdb89QjfqgTsHtOhxvRdEhDP9K20
YJB7LaMpfOlB9gJOJm65bNy/quPx8wZ2HIjZzEke5EleIVDn844kQblcnDuOLnwdHTKTMNXA6Yvi
CrNrkyAIPXnMIQbkv3RKavDkoWoSo0x1qLN+XZ+4C/v3JBazr2SllYB9prHSZ5K9ScWj6s1+HDon
zMc5CcLsJRS44VFbIgh6rU5uTw7FMCQ74J1N6HISA340ECH4G7n9KCqg66cnlZL4IJsHiKrCsrcB
fijFsdj13Ux6v7C4T8Iwe0mYygkWNggzkFs1filQz73+ia7PHqDIp+PwIf6ZiioChIMKwmhiq5xs
K1plwqHKvR7q+moAbO00lDYOUxPWCFVVd3woGqO26Mnc9fbSQxNmMTz04mk5CjSu0ygwP+r9MstA
7tgOaL5Ttl9BbAjB+66wqt5yCwLhvIHOwLhIXufy+oUXzUlw5lIh+JwsgJWBzyU+pf6DIONaIew8
0c3qbYvW79+YUAU0GshRCJSHdzrUzpcKJQ+g3AxsqJlridEFL1y7vB6EASV95yTwT39FYVZIJ8d5
kSaIkm2CxhahNHyLO4Zn0Uq/AlXhyZyeqhUFJs9dMBhU4e+hgYYCjhwKC6DvnA7Q1zwp0oXIMwTB
AHvbc0sbPqBFtRUsesXpnVC5B4gDhrB28jbYqRXOVqMh5UajHCcYiVoN6QQQfTwXQeyi6/roUgrX
52jqsKqwPQI/exsUDdrevlhq/QNIezB2BraT03V7hJehCFOKAJYXTlTGvufqnSqpZpXA5s2A/1Sh
AClQj8QmUupPRgSJksRMhcaDOzXEGwVTbNusWSWcqkyPsGzzXriU+i6QsQjSRw6bR7SbMZR4KPTX
fTYYpRrVBGqjQQuZ4UWANnkoGYVWdBWktRQ5Im9ZXsHjhIcllnyvw+1g0qwSRhQdeOFCMeYfnhTA
XlUBx9itlb7vbTg6QL69SiJOvx0KNQRxXA+DInA6SK7EZkEaFcSLOiX4KrBLQeclHMcV52W66PaA
fC05AZZcZj8MdxMnvJQcqppwp92BwNq5o+DpDpcl2kaHWZrZpfFnFyiN3cL8zYGh4uhwDUrU/aTU
pjB0L02illT1+lmvdEugqqMZIYdY7pbFlO0TAZwGiSzxKLqtwnoXyFVsyFH/CukaK6wUN9bGvVjl
67ENrDSPXM9T73hON2MxXhcylHiwkEfpudL3YRfh+SlsvKiBI0NnqSPuzyL3NkGgOuMyl6QArowD
dJ5dyL7E0btScndCC3fc6Cmgdt6yAA/wroQtYWdlQzdAhC+H2EDLrSvymBVkmyoQa4VDYVsDF9SW
S1AvxuxGKHFNCkbYIOqLUbT8AhoJAtzbhzdPv4MtgBaEeJWbOvckeANMrx1RvhF4p4FogSAsBbLW
VVMsYZx5m5d3nLop+49uSgyut/16OamP8IaVSGdkA8ySLKnaZqk7tO9hQnFPZjx+NZA2hu2MNQIa
DGP3afTMZIK/UqehGhgvpWybQCEN8N0UqayPURfgKyMVnrwY73Z1D5NKhWzCrjZradNrb1J4O9WN
Ockrb1hPcG+JlvD1CKFco4LjrQhrXVrIE7A8KZzw+snwvPsyAuPL/8FTSbEEQKlqNaqLuA2cSFt7
+rZQsoUo7Jq2cDigrSK5hG26yQdrfXBllAYSHWJ2jcXxu7wPlnH9o/PuI76AmI1q4Pa7HryNVrUu
Xzam0r14w5dS4E0JAVsYCpSLBj5P2rLNUQEhOf4PZqNtWvU9bbec6pkiXIEH0Rnqd67J7TBv7XG4
UbzMrhQVIKU1ISjd3Gpcacr5RxGs0c7xhG0mvKv1ikc3BMiixPVx2CSrEffTJnC8eslFcOxxOLLO
WvwJua3STe7dh6mZRrdj99qlX5Hk1sSZIsEiAYz4Xv3pRekehvFTqMxeK43ee9LgMaEVIxbTGwz8
0OZBWXCabLl+VFE8gauAKjZoiO4FWGJ1yxqbaASsyffgEeMVRgCVyg7YjNRfRFVldcippYb6CrjG
vGoW3B1k3i1sa1OGUofWZRYMQnODr+vNCDWdzNSLPQkBT4ADcfY+eLYSWSIM/5DDATV78JsfvWjB
scCQA2dQLS65UevXrDrw8iodNXOCZUoE5+v4lgffiawFQLEx816Is6WDG6urkj3MeMyugEvfOhs7
mJsKhiLnZputNKRB+XbwOFOBvFPV3fcciNKwVqnFEa32NwLMWXdTSc+wl6zr2glxAZS7bQmbZs9z
4ZzkjdBsLRZ9uMuTXUI+o2nXJLakGiEmpQlykzQ3HOdgwxDvceK/Bt43/fZdxXW8fu/rLQdB+uqR
DJs0ApJtIcqbIgDSxdV4UyiBjysXJNiGocs1myB/hAmniYKNkccbesHWe3iLiP+XszNrjlTnsvYf
aiIEiOmWMSdn2unZN0R5AgRiEAiQfn2vrP4i+pysN8rR3805EVUuKyE17L219nre1nbvwhhsyrwx
9bqUtRk4POFUPSA26tjRbaKKWZDW3JWTfRZmE+kp49i35WYqjmBZRYFZHXOSypzaYTAel2Jb0Wd3
OGNbaTQKTCIbpvfVEmHO3yEn+erdxMPFjvaPExQlFwKMia0EALeoL95kP8ZGrncFJIEGvwX0E+Ac
lYjxvXFh6w+HeA0KHuOZ02/mAH4C1put2sgmj7XGdwP6IhhWUVsOqTneeAIkTfZEyrsyvwfzAoGW
lxSQBFoN5u2Ncp2stUVs5zBCFD0+URcNnhcr1sQjkBwVvOCEy5MW7J31pseWV9VL3HboDUHQNg5b
BZYIhe5RNUcDtnyIWZsSxYdGn7TjHgtyZCO/5yCmhJNd37b5k1mANVn4Mcf7WmqWaBesDEYSaqJX
wn3BBcidoMvOUAqMiADblAepng0TEf1k45CkU5OyJT+uq4S19hDV64skKiqwXc7Y0ai99ddnobEd
WM2TNs5sfW4DP/TKKnG9o5X/onYTuZ31EhSfY75lw/Tsdfu1Ke4cgAJEeUNUHhLzVkLdyV0UHprX
0ichD2z57DORb7C7rAldAwv+/cvabEcHEvEQNDkV+rlNn+zFQVYvdbn30XgO7JWqz9K4XzjfAZZ8
53aAhIj5Q07zTWfBLhkYg9IBVyQn7bBz62E3a/O+JsvRz/2TmIdHY7JSdM5vhql4M+zicwqwT61z
xWM9NDJqDI3v2fQiH+ziuGr6IyyM9/iHRhTMoI4uOiuX4oSW/x3LiRsPFDv92u1QApgt0GMXdMDa
7S3vLied0kXSdhpb88oOw6BDIYM9DcbPRRaZ02J/YxbKpVB2gk6h8V4BZIqM1X7WVr8zbXaYjd1s
t9mgT5a5r3n+aE54L16zydFt0pYU39BafAIsu2cuVKmtLnZiPIzVEW0MaJM5ElgC1MOvsQU8tnpt
rcepT2ojbaDohe+49DeQ90TWvOu8KSRijISXtBB6yK/eBoCEv2PXC5xbbT+3X0a59WHz47VfFsII
96kv4QT8Hnh47KdVOiEFMMZNxi4i7S89p4FMSwc5EFoJoMA1nDv64o3wywOCRTlnw7/HgQdOLPA8
HcgWd0Z1Z/T3ZnWqVWZ9tG/Q8FZGWnUa3+YjDhbNs8Ddl2AFqozztHlSYO5g30Fps4ot77bRqcRX
L/AKnShvz6ZzW9K4vvdRiq7fWm9P/bCEEGwFpOLE5K5zo3pDM8NLYNYmrBjTb5apBclL30HYlGNt
hqXYuYldZ3UbqRcLLUYCKMPQnSLHvy+GmxzV7qcqDxuSaOyhCqRCKKTYhne7C0XNrkKzC3GEo2Ip
wp72CaLqC1vPOjvNo3aTdi6jagBgZ4pK8y6nn6UMXQCEY6w/i+Cj3lvmTq3JLHjEHCDCVQRarut+
GRRsJUAgX8v+rvV+dWI/FD3otq+9eFxWHk/te495np8p3zLgmAw/mRfs2DjjtKxwmFahgz3RWkDw
GgBgqzY+7tr6GvMHnxR/OuFNmtYjo6nHoBEByEsk5AY7SL+EXv5VwOQrj6Q6wAQWnlaPnfrFWtzZ
ycgb760pneXtys0QgrRK3Vv6LZCbxdg348swgWvkfQE0GIEaFEncIbogJXkMiBtASQeGtRwglCrK
xAVIxihw8wyMoZr3oxc58s6iu+XSCTSjGCyrGMEwQr8R6DQzcsx0aMJgnzvpcuO+zWMfSiMbulTW
gBMny5PbJbkGx4sjL3BDEw6rE4hIWD3hha7pIV2fpBN7AQ8N3wot7gEaqENKH3yBA8AfYpCBEcnK
pHPOPifY3Sk2VMRmMm3lO0GkjCO15HMIGNIodAIDqS3xssK4KRdzg8bPGTicjJoJC/arztZnVYdm
eexRqdQHQLdGepG/+6j+JgXrwnmN8SVQP7NmOypBQDA+fbZDfgrcWK7CMnP3FCBrEbMlhg3HtCIr
igEXg2sMO9tv5T1tbicdeyQqvTjon3xvM3wS/TE3ETjc+J3IOMshpEvaPCLkbLHOUR1Gu9OcEi8Z
UCqBVH7FrnarOWKqG2juvCJEDNmtdx7/7tukL++W/sSDTX3C95FjNSxdDCF6gzIRFGQzUEMA+hxw
xsD1f85jAJANPypnwJVDoo8F1jzoPgnoQwJOpcaRL7gUjIz2ZcJR0VuRwbEUM/MN+K3CDuv77jsv
cWcnu5Tqo3yFxYo7YNiN0uns7t3D7JwxqQPw1eATAWz9NzwC5hn8zm3wshzRQ29+BTp0vcSvE+rH
Zn8CULowt1AvO4fWTEC3cqyHZsShFZbPFRItZKHwjelSY9zZVcbqi0a+dl9K/stBIO/mxy5IfHjq
oaso5neYh1V/EEs2wCGojybvhpp7y96CzLeoQ9PGTXtxwau6LeokjNxioSzDeYUtZRk2fVx9l9OL
jw0LSDMvw2vHeQO5zI0L0BFeHnno2PMFTMmPbXFbVdFybhckW8f81ZreWmw5b+C6lffNeMyrPcB0
osNRCru5Vwo4l3WizU43iY0sr7Qxnj6SvXfAnTvSKDCtNAn7kgLd+mAacQVAxBLiJ4f+YZiykcjY
0TfYHcWnjZ6ws1ffWF1aPTNQlLodKwAQu53vehbSFlCtyKv3RESNjAO1G/acPVs42R4WUK/KzLRi
QdKx2Ip2I/HPb8Yv9S27rWlsZ+zruKMeH2qJWu1NCRirsxvXA63vS+veLhKPR1b1hV9u7QaKLRud
oDHLwAT1FQux4lGppImdb2qywUGLS2ZHn2i+IeTWPObdgWzneuu3L56bzjzxraO3JuPhcqgVKhrr
BzbTsBNuNPW/3CFrcA6i3qRdLHASmuM37yUW2UkHp8Y7jN8XoQ9fQ2KHaGDzjcSCILbHDXMyogOD
mXshti4KFSjCLSDdbnOeIhwAMGsoo9lokqHdmDRW8CTVXqKxIATnISTLWWCwkP/yAb2XWbHEXXlT
gp7VM4nDa6u7N2vdDUtYaADdohZpMpKbT9ZvCaSh094CZ/nJMONOhM3tTMAgfATAc0K0BqAq7pqN
BwtROSiM9SNs0iV6XJbvbnqU8oPKE/ZZ8w2E39BRJ9FnLRaSP0XEO1dDqvrbZs18580g8Tj/msmx
oV9UpKLA3Iz0I5DDgC3Fk2OExRQN7+2UTRw7TAp+XEE+B/wuFwVXFwl2sp7Hr4YdRrSt7JYnAH+L
IzbYaTrZzdlvgNQ8waYq6zQO4hG+ycPGyzd2xeBk9izHVA3nSdzA7LhWD2YxoA/oye0fYQpSwXZd
vs7lg7HoqGN78NNt43VwYzY+VMUzM7KgeWP+xupgwdY9mHNSD/cedtCuDFv/c7xB99Bq7Dt+pjDh
QIegibWGGEAGPFI4QoZMooJiwOKRw7OW3AZYGGO4onNyuRvz4wDwb7Oh4AjHs5MZXUIxgf0ycYqo
qdHAjru24blVIrQ2AluM9D9c+0kvTchhpApyc5BWTibdGFPYDN5hI+uWJ0EOXUIcJNTJaqGP6AnW
MU59tPijjcPYvO8qvNVXF1mQ6jb1uCcQOHEdGx7URnu0BU3qNHupjSYmdcfmJzTZhxTFDWUdRsBm
AhnXFtifUVWwWCkQY92dU0whQmB8mwMIjN2GgX9qfDm4k3TFvu73gU7yIKTuwemf5iPzkUOduHvZ
VO98pKkKVYMKtoHocQZZsqiXkN4EIFhhRvP6mGeodEzdmWN7x4vgReqeaY4rhc0s7zQS3Pomp2ng
UWhHsgI+LjhrKx0B6SqRciRIumuc8p9IDmSV8HZriljfMxwn7xPCrEMO1y3sqzRuh8j1N8iYbbZx
mlDqWATY+XHGkRg+bvpic/IxjE3Ykz2bLieAg7awftxOc2Z/CvxCtMfxE+6XEsBBW3jbzSeIVMoi
q+eDC+yfBYFwKOBAh74xkTlH2hykzBhQhHh7xsMl4uZv0v3KZSRZug5HMLbGXTc+NAjflvV2Rm0q
AL0YwfbxYtAk0oskBGWyFaeVjWrcHM1m1oF5JLFuirD6NRToI7/h6y3KUZ29sdCuRowX5ftZaT0H
6naUaCjr4E9T1GHgbjsBnU8EabPUGXX3xvRS1meHpZfKVVXjYAvsZKbwuMcSb9+b9ZbiBLsUTOkn
K/KotVA5GSDOgR+jlWG9WDJl1eeiEuBy7WkjrEQyLHYcdB/tjJ0ornmMnb19W5+0Rr0sHIO0dmA/
ENJN+TxAso6RECKXdGcYz0DwVfMGb46sWSDByRymFHRAnOZR4cZdHesitoI72p+MWwRCAtLQOrGR
Fold1W57lIvuOdrsx3kzoKwHv1xr78+RU0Z4hZ79INu4eFO+tXWnG4lSqN0/VWXmI4EPDhTFygbU
kBWNieJx3FmLFxkwS987aHgZwxIot+atMO99eAyI4jTAv7ZEhWg0buxSIG4+OgPqqaBhsY0hIns8
K7RVNrduEDPC8GU70CjghAP9Zby/1IEvwq9QOLErsi7P+jlefBmhFodngpcmCj4IiBwrXZ/yIoYn
da+T6mOWNET4klt3Y3HTuCnPtzam1hoyK2V61zh3bX2L4hfEhYh5Uapz9nOTmBK42+0IC2Z8Dh7O
3rZjD/Mvegtsr8tTYOFnkukSbbL7DpXXCNm+i3C22igGuiRKlqELZ94AiqgIVtILSqdlJlHTH2CY
AkCmddTtC4qgwfypSRYMTwuNLCO2ACOsLusSD1QNyYpmUvhZicjiUW4+LciqUKxT3An5pxGYaFd5
UmOGmhcXN4ZlJ1pDiIs6m5f7oUatFJuQUK8OiniozmOb+Z7mN6Y35XArkVhi2eXfEB9WTjJ9OcAr
k08DATVN/Da7pLflcUHA91AjTgPpbwVRiNOk9FgMp8pwlCHBQSr5g4kSmC/3SKhMQLgqNM9Ym+UZ
02ftUzm0B99BxvQydxtZIDPHToa076bjKCply5uYQz3EJkLPs1kn+sT8DyN/qIgMUX0P628Y/Nof
QX/C3iTrrBlibKiOuJn7vbHEa/3Ex4TM2Wwk9B5U9LGMRRPjdqAQdyZyrWV74QQiG7yDEoSALIVb
6yBVXTyILcUc9JLFOqEp1EOAVuBbSJGEttCNOJ/uelbmRz2g6NR7SBGcmGH3LUsaVVMdgRWEdLQN
57qNGcqbPTtZyN7BSU+K4mntLExfHq6yRLXLbB/kXG3sHsGjpThqDSLVxpS0lB1Ntr5TMcWFXG8X
/LlPNI+HavhVXK58BJqjN3R0dkHtveMOZ4kkCHIbZ5F55tTzY4XW+MSCM2TqdJJFs1NZJCbgAwN+
WWtzW9WCZ4oJdu6KC5N0Jj1KuQ7x5yJkLeGnShkKRHGGfxXg+qSVSFEaAzYkQizlDVyBi9OYU6Rm
tKZK49NXLWzByDijKsTyJXUcVu/o0m0dMqNUX9yjz88/Ag+6sQp+O039nHWwPtlTgop9bjsONnTj
wWmHuAvmiNHOQL8tSZxOJaQZ0tpVoRkER+EoL6Sd/+hhvXhzuVt5dW94QHNyEdc2jgML1fyRY16K
mtwYRguxH0rzAIhvGrDX0dDMHjh8Ww5cuyc0b75KNEqzEaR6O9+KLriTGkXKWiPuZcu2dP19Rbyv
Cb5XoVULJ+Xl2samB/EdSNUfspi/K2PAdlVUKNEHZBcogr/PJw5vevEhA9GkPFhwSR0UJ2+U47MX
DM0LHdz2YJbIKJe59VO0lLHzyHEQCZYj61qUu2H4wcfSwKxwq2U52VNvlHEvB/ngV9S8nBO4Poy5
IoAl+2PXsI9uMaoCjHO9eDtuu4w+oZuim8/rauJ7MlG3x8Zk5fi0qlks876tJcDoa9AUaDyGR475
CIlZI+2ooYPobmuhkJ/kS60KtK348zuuCCQOfcMsMGK51jvh5YJETVOLChhNA76OhNX0fW6YhTzF
HHFYBYbpvIOoa8h9QbqqSvlYorI6e06PSxJdjYepmpuXistg3eiJtGo7w5G/gcd+C/0k7ZyafIum
hfuyKzSMCStSd8tudC1DJvD3wJ+roZPLaSlWdJqD7ot50ZoLil2NWYN7Cway7HEVki9+VgV4T4i5
cg/F/mq1nd2lObXZLwXsZ3kilRAoTMpuKtw10jbpLrl63i/WrQ086PJUti1HtuUFKw9OollnuMZp
TJVN7an87A+lVb2jmW5tcGe3eG444bq2DFmA60wIkldJwbGAq/VsRqWqxJo0gd1dwpA8xzeBQ6qv
UWQpewIVHmqyq80HFDcazc2tlwctrFCAhwbOOTFs7pSvZg/zzvNSgbX7XHg0bwRyox7Y2qTNR/HZ
idrMs7LqUFhtq2kZNpzN44cGn3vNREurr9lk8/c4V7ghhLZHwTjLXUmLVGuuOra1A8NgDAQZP+hQ
bLSnefw0dWnP23wyc/vTs2rAwIO1N9y0J3DUywoZGOm02l4VGSCIyGix6OJHDezccbfuCK9K6QqQ
0t7uHHBZm9nonK1wzX5jiqY4zRVakFLTn6BqJAuiMPxHkdQfJ7cEgbYKUFBQmNEXTycfLjiq62cA
2Aq8INSpVQnFNcVMSFo+r2Wmp0W1+2DSFntwVjjJpoIzC8fayNCV71Ysf+MVvGHiQTn5m0+k+Tks
Dk5+XrXWCgL1iDv4Hg7JfraWOes39kQG69S2o7+zJ5zfq+qAM+ZrtZO8Ctg+r2qDJ9bQLLgK4BOY
wtqYPcR5eWXJpHfzHFaKy4IAnq2gKyVzZ+UxiunVy9DaxXtvK3gIBCSvumgGkcSCvYI/Db/63sJF
gU9c9P0zgLWLkMz4fxLMum3uAslU8xHYGuG1pgx7egmc96+uxVaNAoNBziOrKxo1wnaqDa8a+PPx
YeECkuilwsUNH4bnEQTved+6Kyqq7jquKuvwQMD5YAJ2t9JuNcOrlQBit1pyKBYa9PMM5oTybYGP
gfbwxkQKInMTiFRj6qcgdooGhRZxMS1K4cnlfuTSHmnIx8UxN0tH8hIV1g77oj158wspBe/jvmH5
zl07G/mmEBp3naXD8UCiQw8JLu6mbe3O4mYtlXnEDddCY9HZvUzWQaOw6/AB87pjUB1kI1fg1HFh
avjEz5WyM6ED1PFMbCD2bUNHVmw8a1x17ChaPTgGdxF5DTOqyoYU7YBThzqg3o3EYVFOuDAibFu9
iq2RX668+6B6aQzcYaO4Dun5g2XMvczgBrazunLe2rKXelOvUGI8CT1YKAmNqsGNvjephxZ2G25d
G3cBy9VbwUp9hIxqyr/8MUCXO1/hJJ15RV2SyFkd2seKzuaUBi2O9g0FyNG6c8e1be+czl+HIXYb
R4NCTbVyjNdCKLJ+jwVOg9NU23kPi3C4XDvIkVxnwd1i4L6vtt+tcGEPhksyXujJDIdBIoztqPAH
aN2otyIVdfBT7m3Ay4Fv0KJUyTcH/frO2QWvmsQOJ4GRVFg784tXyLHazyAjXByZ7bzDzNWLmTjS
M7u4cRl7sABcRrkEr9OFjdiEGEH3Acdh3eQdMmq+GsWawO9lhSLSWuVFTdrlX9Okgm7TukTBNqS+
2JGJdkWZQuakCSKLrbiMkKRfIAOdq8YLB/AvVdhME18Tw7QalbC2DlBvsnPP3tj+gqKraWjWovwG
Tsimcweyboopt31Uw/lyVxd0rHfKBtU8WTtPdynkH2YPNTLHtqjsoIKsgSmIbFu58ELtfb92fNTD
+EWnAfdN0/qcCp9PdghgmxIoWUiwR1GYtQZlHNCtfpnEaLSuPvFai+mX77Ji/hQe4shNywKLdxD+
tbn6gsOXjazSU14NwxMnX4lOuVH5MNscNM6ng2WryvkQS4NyNFA1g1fETi1YMeCSpvTH19YZZgXR
BRRAy1sJsNBnUbtE3zE9zbj5qVfWJ8U0CS9e7XaaomDpKvJEmc3WuyKH/RousnybpV0rcBU+eJYM
XnExCc63U0DAxMKuMziK8Y3DVMhFDiw7IPCSITfitkonk7oAoXvzuLy4VRs8E7miRBeQOnCSEdOM
4P6x6dt7UOd73ByRGoomoFv2XVutKnK9sS/SFt3DENrhE5Qx0E0EvjKFjYsvc7GbPFoH320T6Xj9
e68BWQj5suoGNxBN7sTEVLOKDOpMSCEnEdTbpVzmMaO5RjV6UgNjcdva47QHy0W1Z1ht18G2sbvC
DxnDuj+0PlNTkperpSNX4suJOlXPfqxdcAYSzEZc1kG0ZZQJREW+3pUjWYLEWEsJyWigcekyl3yd
D1DHtvCjUSWcuyHeX0lIpmkVKKkNKPvoCiqu02B0bNgsfjcY972uqR/57eL7EDaYZYnr+ykwJRJ1
V+ysfMHMh8jSi5Q/l7iUYq3xKP1yxjOQOZDv7Wh0Raob1HN7WAji1p3oMYZ7HvQd+cQuAQD2vFMl
hA1kmynzBbGQB2FwnNd1C5c1UxptYtWlB0bDWI5lEvDhibYrHupgtKsBeqXtNKMPUVrXWHYeq0Fh
JaJW7jc9OXsEG3i/RyPviuqr7pcqNmAKUZwqq4DJqTkLf7lzWU/yxw6ekz5uh5eLzY8syHQvp3a1
zzCB8/qEwBAE93F1wZDQwSCq5w8+LDLnBIEJD86A2y/+s6VH7471jnH0eE6FE7rKZDe6ZH3/0QdD
IHC7iibLGC1TYWNjGZ97H/bebqh6RFRFWnTC8RI59bRO5GrAa4kAnDHHTFswtvWxykb4K8NhYou5
rPK9MoBpgfK88KsGtQWVN1uzVitLa5wEsDjqWW6eelJPxkl662xue2ob4LUuJj33hd9/KiRmCgoD
+s2s5V4rWM6V1QQXVgulD0RfaSMd4mzQUGXWkRyKwttI1smHoOkWExKYapi+yxoBZdqpWeIivM4H
N5FFWSLbLFeDvizYZuoN2oB1d4OUyxOZlqSa4q4QmDuOXU5Tgt6AUm873xHuhisTdWHpVlOLVM+z
b5Vht2LvwRpFZavuETMZK9bzvvIb1zsgPquhCVo8ClePYkbWHSDgtbeS1LhOBSh+hcO75cE6CpMX
5zJmOO2jgCGmRi2Oio/F6xnunEcGLVo1OpbYEik9ZDJYpSI217KW+NJH53WcB2pl1mI4/pvFm96G
AE4BrZTJaWymDGppApthf1x7xARm0+4QRwXVJuDMxZnW2qweEsWrugzXulHOO1IAPLrhSAhmNNYg
8vO6blq1ohrbUFdtJOUroth8Mqop6x0lQbypB22hxq91KT76ZmT8bYX0RpzHoteyCAfWVdND7ZoD
atJIFFzjRc7GNN/DQRK/JqoFLCwf28DtUVqE46FEzZO4rbtl3gCxQzksFOLDOUBlkbGg0ydlWESm
XSPh9dFVis1nNfasu8eU6+Ez2pG+fiCdx1ZkF3lp9fHoSIVI2/VHqD8ssiLx+a8eUVleXy4VLvu5
SvC0Kt/64MsfBMGPZr5BlXX3XzjicyFQhQgxnYHEKoWL5coX3kzRTMGviKqqd+ewwtZqxD8Igf/U
wUIIC+iXix3WtJxrHWy12HKpGzQ/zy9AVFSwHCmSS6tgBYbzgxXXKaok/z9Dwqnp4iMN3sG1t0+z
KvTtXpq0GgiNUzdqBZC/eaojWIzc4cLi6yfJ8bXenmK+X6yh/t+A10Y/2E+RqPQYEJLSovaiYTai
H57p2t7i9xAggDkm8cyAXjsmWNUQTN5FD0g7TSc4bxOK0nTbSIWYpjLu0fIkDVS+qHm0RFugyNha
4tUjIzQcf/8o19p/uFtQmIfCRNAJYKDkXKnVJ0hiGj4jyteQXRm5eh0mF25xzINmrqE/KvOv3+3v
4VwYergURp5w4Pq3jlr1BMv8MhzkmZf6gxW7IBrxbEbtOiR+BgAa3A1+atT4j6N6ge/ByB0MpWsv
jIXP9TytHUZFjXox97n7+fe3+Ef32O/n+scIl9f8D334iPjRWUgP3J+TVLx/N0kJ8XAJYVcByqHm
HHsqk79EXh4Lazzo0d7axnaCoHipflowF8n/v7XqmL//O7mujTJko8dgKTG5CKjD3RvE+rAND3aw
kMjc89+f+7rXAfM4ANYN7lFAeMAt5arvhnXEbgfsliHu+rq+30mzOQZlmxmGvV2GfGf5P1mQXbcu
/c+IOMdcKPGJZ1+1Li39ygxEyfCOaqY4gCxFkRsNcZj95Orhh7Xxu7fg6k3i8f53sKveJUjhbbKa
GAxXRYc8s1a0HABnFssYzsodRLTJT34/1zP1+vGuXqim0OeiRAXxTj8fWoDj9PJ/7ZW7QFNhRozG
GP/ylZlXb7BiqnOCikEtPHre1q5rfsBxLX7op7z+nn6jWakLV35C0bZwfVC048Jp3coc17H0LVe/
KvJSWjXSRTdkMtj8fRpedxVdD3a1+qzORPgaYLAFyoMKpesCJc8F98J/H+aPHsDrca5e3TT5qLoo
jDNbRjRaUIcT1GoWZ9tCt4KrCOKeYbqXlfDZ/mHkn57weib2nak8XBOE5ZiAtXVx6E0gH8igrfHv
zahAl3xxIj+ZqfzhWYAHtgKwoUwLZn+ud80RzNteDHKAbuTieXcZFUoPvYG8uASwcgMBaAg1FrRv
DyBIg5ri0u1Ferb14r8//uX7++c6vP4YV9+v7dUlI/WS4xZ/RMd56+efxJtIRtvajIvc/AnU+UfP
LAaEzSF4excrSP8Pi1iC3NAxGjz3mNgvbom+rdBLB8QdTYg+ydFJmJvijcc/wSWuV83lGAEADIBc
y4ZNzfV+imJUJfATEPb4/H5t8gcyiy+vjJap3Y7249/f6h9P+Xs09FVRD+xEOE5fHcYcAUEuRkJD
dvDhelvBgwFtwZ/zTqXlRkRk/3M71/X+dj3k5e//cU4a1F/KosKQ+bhGArVIqzd/CK7+4xAXW2nH
x02Q71wtUhXQ3mmYBk2igWpIuxTKw+7+76/u+tz7fdz/I2q6enPU0bQ2+okinG97RN1NsFssntYz
7vQR8K1RvrRn7gQ/PNr1Ovg97D+ijKtHmyeH2f4ljkFXNaSft7B7D5wO4pwfTNbt6xDi90CYEpiM
iLnxGv/9NY19lQdSIkwrOEB4/AjP/PyG7/+Hk4TbxAfIktBOETWxvzVupiHqx5Cj7BSVv1SMOjNM
9dcEQAJYw/0Uy1n/4d276PU2L1jTi/fh1WerG2S+wsgBc/+2P/ydenO/vZeLHb2VqK/y44JZ7JP1
G4LI5gy1eX9EFSaBShhmjH2WJyr7+1S43pnxqjxwdegFo4de0+te6kmrtZxmyLjbUbznPovlgqyR
U/qDXcAfh8/1QFdHQJfncJutMdAEAFdVs11nByfW2vd+KfbcDTa494X6aQjc0Df9n0b/D6vqX495
FZgUl1vEDn3IodotCZyBMgiCiq+L56JGzyXEW0HsPfz9zf59SFQK/z0JcxOV2d9vVli3lfM8Gj8B
Gv7cbS0kPRfjdNuGEY19tYpV5dLcQMYAq0wUFiFMmNGcWULv0JkwfENfzd+f58+ZYsFq9Tf/EMpm
WFn8+3l0UZrMR0dmuBZkU9T1xplY6KA0/n8fBosDZEC4tMNY5+qb4kIgY8QlK4Q1mcfHNLfeSVnG
fx/kPyQ8lxoAEOBw5CD0Dw4DEspSBtYMbLRARxXEBq/SHfcg32QG1+2e1lYTm+h8CmbruVoCFPub
D91Vt30F3F+w/vr7x/lzY/z3p7H+/Wqnida17aPDYv1v0s5sSW4cydqvMlb3nOG+jE3PRTD23CWl
pNJNmEoL933n0/8fsuvvimDQgq0as6oLWUrpBOAAHO7HzwEGGVkoreTVVqUD80Tv121TV73QiMhe
jHziNX1gmCVZPOYX6NlOqBwLSk5tD1R7nR3Cr/IajvLtkoTX9WZQTZOaK93Hqg0VymRVi0hKm8LI
GWEbebSQlB8s1V5iGpiZRsAlxHommR0ivomH0o9MsbVmQ0SRcYfI1aqRwP73/pM0LLH8zJlCo1YR
4ohkgKeRjt4jX10a4C0zXaaFsHe17Fvd3ivB8+3lut7jhFNI46ikObjLrnZDnZ6M2DN0itD5sa1J
WZ0UlcpoA5o+IGAeEwDKt00qYprOw1VhjoZxhW51Vgtht4k3GtTXvVbDpv55kD7m9scwBV8l3ffa
xqaGPvho8lXZVut+v2352kk0wnVyOQpaCrzvJusXmoNep5Gur7QT9Vg64tKVakj9wvjUmTl9CwtE
hgyC1KkvWlKtZ5Uz6Kt1vQZrf4DrgA5cpDW3JYiXlX3QdsbR/kylurk33OGg3xXPCZKKJ8KB7wtE
z8LvJ3MNi4T8JnZOOmlKKFGGcteNKt/S5/SzqCmNiw2oWErpmdsNYMq7Jtx3VkHHp2f+Kh8fC41j
oWqLBBeivdNkROV5mp/bBeE6XZtS/fVUv7+9oFdMFm8WdFmF4FnWAPaKO+UsXu5rI0/ok9MF5hie
ABqwVd8FJowIuL2mQaxYF5+Lci3E7v6dYOstGTCdXs6Df9kX2/jMfhdoaaRGjFBrKH65FAXSg1Am
rvepv41iV/3m7IDSb4K1cyj2C4Of8TMOIrhwWGCceepntTJwdPgxMQfFxXIV7GNkLeo7u9v1d9ED
7RFrxaUX4L0k7elTum38+rLmblPQqcHTEQSY6gxRCO10LzTUlTZAuvJkNa/2Es3w9RHIsQeaj7cK
48OBJnMbV7kVAQ1YpTooXQcXNo9qVR5rPVy4rWctQVyhCs4f80qHoG5Cv1BkLEWj4YZOfgCFBGHG
l8LUFqiTZ+ICTUwbBK9v3ELyxGFV65S3pTcyb+9l1BjBcoVrH8poWrAgDljBGLBeejTPLJXFoxne
YbTIieQmp17Bvuzblote9uj1VKR9wLs5XnpWzszhhRX1crXsjjDbzLECfoJM/LAtaGpqzXjtUAz7
Zd+7MDWJMOAZ6RPbw5QxOLRclitD/apKye62leuTEyAbu4ow2mF7TZPi0JHoieQkKo18xyE9+vJ9
F/UHo+f1Fj5p+cNQ/voUCovc+LCo2AbvmcspJPmtRskYq9zFsJGZ1kNphTt9fAdeYsHhr1hjTLLS
BPYICfFIQHd8srdSNYrDhiCUzK3/IaZb4PPp1XmqDxW6z0rzbK/p7dwOEvDlFWWkx3q3RIB2fRVf
fIA1ebzEqWGKkhwAh1HbxXDDyxCX3F7AmTjj0sZkPtXUGuRYDLLatFCEbIKj41IrsnaUpzeLpGHX
724UnSBUQm2KqeWlO1k9Er2BqdDVFyU/zfKZs8ON0lcwoGsFTBDl06XhXe84sYI2L3zbQN1l+rJO
JbmyAToBU4bEBEzavoIDQu4IbIK7FEqPQAR1j6aZ/rCMFws9w6AJPljwELRANhtHWdgvV9UAfIrj
miIkVEAkl6aJBzBEbVWPQAH1nbZ1IteGo2XruPVGXpug8+EpWKT/n5sCDXkH0rCcbpYlbsiz6xff
aWGCE022VvbHSKrJa8rvYwsakTr8gjddH6OsKlABS6gVct1ObHVOWw2RAVzz9KofIc2SXBKeG/VJ
erBX3u/9LqJtaLV4xy9ZnWQ1rFSSGrTNWORdv6bkujdgGuAtNTwbO5HX1j+FtOAuFpWvJ9bmKa6z
nmDmruOqyoi7vPIwq+/Mo9OuZNpNaKZ9avcktjdgYWuIqf2VfL+8ptfn7qVp8Wlnaxqntp16HWxx
+q4+KHvzYOzA4u6qpehJ3BKXoZstwwRLhdlEg+iKsBA+RCVQFOE7O29PZB6uHdd8ooXGddNFvse5
QZ0bmwwKhgs9JUv256Dugl29MbfyfulUnYmHxaBwU0TikW6b5lBOWaRoPK3GN6I/+QiCyf5YPvV7
cw1j+breNQB8DsQ5uO9qqQoxP8a/bE8igEodlaSDRettQqOjGKOOlpl1uL0Rr2+OyyFObv/GhNwi
1TFjQ9nTZndRVS5t9SUT4udnLpiXUUdzASaqDWBzd3glwDcP3JIbzbW37UP3h7oUT8/cyJfDmgSG
tDfEWjNgs9go2/Y5omlvOIgThgyiq67jx5iSQ/S+f6XIVT0n75f4t2fHLAQGUWJVNPM62df3ajhi
P7K71aA8g81ZmNbro4wRnlmYzGpsVUofiRH2lfRS9um+rCGMAdl/2z9mQuxLO5OZNFPN70JTjORj
v6bRcOcdBZfrKKqArk5daukoWZq6yeYOo5IuwbeBaUTxFL9pjlwYk7hcrg6rs7mbXD5FmnTVqDEm
cVjJD8GLgRhhRovC6p9eGW6k3090yVZuJ0QLF1ZudmefWZ9cQmbmAVU7Yb0ZUloE/Psk/ajyKMto
jlS0F63GXb/cHvHMnNqGQarGFJimayAV2GlN8XuaCvuHCFIPxzutb1uYcccLC5NVi3r0JEBm0sAX
ee06Bqi/LUPdvkvVzlxIU4hfNVk93q8kYShZkvmavsAUuPRkS6pGoRC5bu3ATYqHmraCVlm6uOem
7dzS5AyOy7ELjbCmGTj/HmnvHXshXThTE+UpdDaU6enbESTZPgbKtfTe26drZAnkQ7hN3GLdrel3
61ewXJsL/j8/gZxLrAlH0zTTYQz2CYZPJvBUfFdjMjuwLDbaDyXIF5xixtPh8aSWQq1KZ5iTs4O6
t0JLkGBZ6k0anbXXXj69WHSZ0lZtvKpNSwLPr9dml3y47Y2aWJkrH1Es20J1AZ2+6eNPPukNMPYc
sVFIBGmwcRD+GF7bQ3oQ8jrKWlwFYKceSBVsu7X20b5DDXinP6V3/kchIVruTu+stXy3dJzOnDw2
WtL4LalvduNkRuIxGEzoxMdVF0bSXk7t/H0CUdi3wajTJ98HXgonSzq6t6djbsFha5WpOwntymmm
1iOlBrDT565wzPrFUaTicay69iG3ZbqeO5s+3dsGr19vWEHrUuc1hZdNkRxt7eSdJ0M4GhgOdBp0
vjowCVn0VphbkMaPNGZsb1ucm1gebjy+ZZ4viHhdBhmeKfe+J+PTSTiATR99667u5fqxSnX5p6/p
3X2pUjH+G0apSTFCxLOvmH/bRKM6ajbjSmnhpYIOsdTvGuh9dFo/IxJgt63Nnhb2mTlxXJ0FUrCM
SXKbYU6Qxo9gGXv1TSANCgiRkA2/xK/+w9JhMXew28ysrSHygPTzxGPpVzQKhf4piA862PwKa+V1
TbvTW5gCbo9v1kvPLImfnw2vHg21y1UsCS6oXO03I1W9Jv4Sdy+3Db3F7dPTARlX4G8cf84Vyy+I
Hv/UxJwO8X3xMdgXm+gxCyithVtnI6oJ0tEhqxG4Gr1RTOwyx+/cxXL+AZOVLMHMB6Y4nkJY4zx7
H3TmwmTO5NJJUZ6NcbJuutax/xJMtJ/h4So+Ru9gKHOlDVSM+hoG5U39wpt3Uy7mombd9NzyZB0R
Mvtzduu1svXdeNveqb/XqxUcOTzSpDV9kUsh1ZyTnpucBHR+NDaZlIsFhVNAgkquNtJV0H+/7TeL
I5tEbk6ueWNcYKZD2gC+HDc6glqRNq2b4ijhPj/mD4uQ9LlLVDD0U96jMkCR/XJbRCntT7EYW6kW
vzfktT2r+lhYyTca87YnCI9jOznWvKluD3buCHdEyZ09r1FZnIQmXgM8vBMumvvSxste2yB8MdKP
YaLeeWDjgyXF2yv0n0la+NzgZE/k6TgmzYDBdluAI/Bd82jarvPNAArnr4t18/n05PysTVKo3Wfp
JfnOw3u79OqeO4POP2Kya7RgHOqo5yP8wdibtb/2hwP0XYW1ULmYXdSz2Z3skdYDU9GJwZJMvU9g
Fm+EhuniW2ru9cak0ppNFhUA/DSD0Y5hUMXpmx0FprZNAUA7Ioko7bSvxusJjjz3Vxsa/rmOf5lU
L/01aMr8NEjwRDoA+sthH0bqwrU7vw/PRjXxTaVPalurGJW4CDV/U35on7U7qnWrGJZkqIOgoQV+
teQci7M5cVG6TmElFfeGwLrLmRu/d955O/rstvljeOdv4AorsvXtfajOu8pf8zlxSaeEjTwsMarv
RniAHLd6p29aiAV/GBAYUJiFpC1b1Y8QPoqMiriuYnfY5Q/mnXovvRQf+i//hmSqGOrVFXq2BBMH
Vqvh5JAiFl9VPIoS+DbZNdv6Y/6ofYQ7wI2elvDQ81vzr3mYnPFU48I+svCrRvqUWg+q1d5HTbsJ
g3JhxmdS7+Ik+svS5JhvBtqYO+HBpwfzGN1R6NioB+1F/Vyuajd+IJl6e4mVpSWeHPG22WVaTGsX
UoWnLxAt76L9eACXC8feBjrWe+0hu1d+Skc4oLy18/229VnjlGsNRSfXSfL2cr8C8YDGJcF422b+
NtUMdU+74QevG98FbflH59ALVlVPhV8vnIGq2KZXPiSeByA/SU1MkSu+1pN5BMD1Z2Iwf/KfoIHc
Q5wAS1Hy2X+U19FaWmu0w66qPRCoJ+MDrH1LCacZrCPrffYdk/Ue0VdQVYvvYIfdV7wMKfVsIYPY
+QsjnnuknBuarDO8D2oTyRga/Q7yGW981zeggiIFqaJRlvZqIS1ga+ePyr/GZk4qg+iSN34i5rj9
nH2tv8MxSmK+3BhflKNxDO+ibfwgL6E3xQl/Y12v3mK2mjaBis2St7bQrvc25qHaSrt40+21w233
nd+tZyOc3Dejmqk2IZCo6XjkgghzM1c/wA3brekHeQ0WY4R5i4iEiHIvGDlrcv2YY3LqghiL0Fsx
PsgR3OwhAa0v5Hrz16WcwUzllUietxfVbHrzrpDzbaQFppXHogyhbPNnbQ8DmPw0Hk3qAadh6fSb
OdkdmUDToABJBXbaLTiEFeg/KGvYlf36dITaQRxEktujjth9SCC+PC71Ic3NKKlymeZEMCqQRU3O
IDOLaUwU+YJ+Gz4jNLGCQQMM9cZwo/VyW8DMa+HC2sRjDPqh0yQlHZIn5Yvjdfvm9GOUlsRulZlt
cGFm4iY6cGIf3QHesw0DOsEraiIEkj309laWH/3+d8v6HKOloGA6cpakJmeuS1F9oN2dk9W5SvKd
/CqmWRqnURAySZFZMorSNRUwK1BmLmzB2ZGK9hUqEoZCzf7yCsmpk1mp0JdRd+R2Nsre2iT3sAQT
jPy6DhbxJa0i/zI2xTpUSsjtzNm5YqecmDiSBWEF4t4wfr89rNmNcGZo4pSq2gUW4GZO6yrcRMMR
UqiFvTbriGcWJo44tqXVVREWYGiCAKSD4Plu9N7/34YxccPO04cUnqZh1UE3birwgS+cwHPpFFZE
3OGM5RqY6ARxpnkxwwh+qkh4eBvocOPofpCezZ/GPtnR/0/kZK1jnnOQPw9uqB7lDG3x+Njsbw/2
rbA2uXsuvmVylw+97huGmFILLJi6zuHjXevdut1C1Ha0gJCG+ZNubIUMtPiw8WeGGAsyVm77s/7o
0ceOVARMp4/x16Yl2ou2qbvUUzK/6n9N12S3mO3gDaVYEL+gqZMcU0X9k17lhV05777/MqNPbn64
vSLU/ZiJArp/P/vhDF9vz/WsAYuIkco4qYm30OMsX+erFsDkJBjheaHzOEiCT36fLcQSs6fYmY3J
M0Nw/IV5hI1B6e7hGtvUSvJG5VvbSznrJVOT94WVQUFmV5iSjOSTadKLl0Q7z/55Krtv/7eJm/ho
2BRDbKtYglPuIQuix7pfimnFr7jaBmfzNvExOOoHsykw0VEV1uVqU8MbZETVtoVFsVAha1MWdt7c
4xhIpKPCjcLFQxvu5SVgx1YNaxhubaAaseoBmyRueqc+mSvjCMfTi/W8BMWcC24vTE68A7Ryr/NS
G0gZqdFe3lSoOoMteIof1cOwldfaq79ZTALM+cn5OCd+ktZOG8jCKN0EH0HCnaI9WGFKduSLX5rE
pWUTdgHNTRaxGnM53YvxThynreOmdFoxXn1THtJtuw/uobV5FMJ4+WP+EaFDwCjha7nYZCAOi6k/
nQ964k+84YJEibEcBckXeuUgwA5pyKP6usmqeFs65Q+IvD9LJkW18W+UrwSw0jSgsNOBZ01uMK0K
HLgJMe5VpdtQ5Q1G5J6kJ2mpMDAbaZ9bEkfe2ZFmKbD12AE0cAaiPH6T3pcjGHjvXobNt0MUHIJv
eNBbZVwnirW0gebuhXPjkw00FkiOJTbGT9FKNrb6z+IdQlj79JP6TfV26VdlA8HO32j1Aet3NrmT
PeSPaTc4Ytv2gaApfmnhBb593M1G91iAuMExHIN1vJxVu0d+I/AwYardFymrt1qVHEwZ/vyYamut
r2GQOeaRvQuD6H0cMkaIslwYHX69g4KxGsANHRocxDl1+SGpXXZQvMGePnrG72nQHkY5fP07g6V1
goQKUTfuemmDfSLLjc5gYW3e9PftQWDSef5Sz7c+qvulg37eZc/sTc4Ec1Qrmn+wFx6ar/kWIm2w
OeNHyI8RY1gY2+zRZ0GECf8G795pWTfRICdyLGyJp2HzLntpn6JNuDXXCAmslY/KQ/wlf106cJeM
Thy0l/0RIAZG+yhDkiFeF+nTyfvD7pYwqWKmrs64s9FNVg7yrFNYegRM0HAeVWCap6Bbj/kxVD8k
auoawwJpxewDEZjtv6ZzsnROZJf0dmFQstIPJUS6A/zyjnIcTbgq410JiZbTfC2UAW5mZ+9UTwvL
ORfAndufbIeklINYFcvZPxGQb4A0v6Ap+kxUTC0r3KS7JVTc/IX914inZDF+WNN6FL450GmHzMmr
97KS3Hr1e0r7tL1NHxY7a+b3hw1LKy0i9HEbk8Mn1yU7hs9peMN6ZUdR/hB1T32/3Boyl0ikx1DH
GslUkSC63PsWHHst+poQL+9Ou2aX7KptAT40dxd3vbjyrnz1zNLk5ViUiuNBuoP02APqCNq22UWv
qAi51ov3nD3/vaLuxdAmd7BU0GU4iJXTd91Gd8PPIiWEosYqfxSRVoQQrvpuwT9nN+TZICe3cWfr
gRzm2AyQpGpW+SHfehv7e33sj6f73oW9cCN4QAYOVXPpGJ89dc5sT9xGkWujSMRSyrwGv/vUmA4i
uux+9x/NzzCk83jd1I/RdjHZt7Syk+OO4Z7qKsAwNyATnaKUSMNvT0uT4bY/qk/+wqEuTrVbnjQ5
9YZarx1fDLQBGdBYn9IEGicrWZXweybtEuBN7IBb1iZHXuprCpgnrIWH5F2yOR2+Nev4Xenm7tJl
teQ8k8MNsIxvxCmWqvKdHtdwpSMXZRWbUB92HUzt3Sk6LPir8InrwQG0gmNNNJFMtn+qZE4YGwRw
MroT+gZBzXtOuI1KvwoaH/hMsDI+wif3e7cEBp49WOEUoP0XXCQtd5NVjKMxbWEoQSVjjYIo7UbR
LuSkO9G1WOh0zpCJqzNYE5a4kOZmWeetx+uf9mnau5iSs4AZdJ+CTADE+3bJvYlehpYa697xH3s0
YAI0OczTQgvu3CRbMDzRg6vSrTNF9tlSFPdhaxBf1WmKPFlCGX0VFg0tk41q2evbazp3RULsArUU
qfDrJrLEaxUnh252NaoSChve6c6PUKq5bWQ2QLY1uL/I1NL3M8VYndQqDsyA1ZOPqJYitQExzhvG
2vjZHE6flmlN5iYRQBe9Poau0T85WTa0MRorV1EIsIvTRh8Jc2KkG4MlZpe5Q5SdIG5CeM2Ihy+9
o/UrVUJ2k93uIJmuf2jtD0NUQVm8EEnNDQeQoUavmAJAbvrAqKRY90wH9to8RRvdsJNDkufvtWEp
uL8eD3UYmVZCXjO0nU4LP6DvcnhgsROeTITUmvzDKfXa517r9K9Wlm4X3OL6sMQcRAyUomXgG1PY
5nA60bJ4QpQ0+ogI0r7YaY/OC4mFf0N0/trPMQV/GOUC+u6g2LhcKcXTIgUyUDILvrwfYg1tQ+mP
28OZMaGSjQRybOsqficW8eyoqDKjPfUjkrt+OR78YTzWZbu/bWJmfTCBY0MXapqApi5NqDRcmG0L
BcFJJePsWTBUy2gAVSY01zBTx+5tc3MjMkXdnK5qsDXTowhmuTKxEzTag6I52J35DJnmEofl9fUM
EoEDiAK9w6imW6iMkjptYP2BgOkPuX2JYvR6THstt69j+jcWSDTk4WymijdMZq+BldYxC2hMNP2n
M/ws+iVWkZkUIYM5syAm9MwFcrUclCTFgng/psAqtyPayILkkPejjLics1nugJuJyi+tThwvM5Qm
TwU9C5Wvl0zdJ01+J0SJ4hoyoeh0lFOiu/I9OoO33WNxuMJdz4Zr9WMH6hrD7fa0s7XtiUbgXbQT
sRzifCg29V9auBV2C2avT8PL8U5iAVWrm0oLMYtA+nagp0QFJvRPsyCjtI8I58JEvAz8mnXVs9Wd
xnb5YKC8gq5k5iX3bdsim5sgbjlsMoQNtNxcgjaoTN9luMU4BeOjqWs0yE63XylZvgeBjBingENX
LmKtEezADjiDQV4tRuZzp8u5PfE9Z8tpjmNvFV7TQ8rn6kdVyJaO5rG0t99EadyDbX7lZ/e5BaXs
Ug7kLXl+a6yTvVlFgR05Jrahv9529h0ifC3p9e8ySnYoU21QYREFLdFO6sT7nnY+esGR46y4et2K
MpNFk/bSV807+NkKTPazHtuV1FusQLvVtiXKXfZzaR6Ut4ZMZTPaz4H59d8wKwZ7azImGzqFzhzi
bSZD8LApaMlHbrARTfb9BqJzC0TuIg/cTBrh0tkmezkt8/xU2ww1PgR7NMi8DViTQ7HtfyzjE2Yd
jUCQDKViqfRiXzpaqCu1qpYZix2pwTpCWKpZOXal7uqiie+9FiGghSNjZitpMGsRDCpwoFxtpSKA
qkhJ0E8tt4J1LyWN6H9Ci2HX7padeSbvhXQGASGECYrGf9MDqlNH6NGQsglt70fr2S9BWLpKqiHZ
aCPci95mm0ffPSLvtSrlxjqS5A8DEoG3Bz1zTNKcafBWokXoGrSQZTDBGH2IoI6EhHte+vI6T2Cd
QcSnXpjfOVP0P4Hc0aExl6dAN60xhkpDrI1G+sxGUCV5NRX/FbzPUoJ75giGdOUvQ5MjuCL8tU8n
DBmwu1iV51Z2c98ix1sZnata6er2FM48Ox3R40PsLfP/dUCstF01tB5dal8cZ4VgZPkc3Y17+fn0
ngI/SivRd15MR/3dgt2ZyEsjkjTe2qjkK2LvPG7SPAsDcfS39PFDUhQ9+1uRuATy9WOwjsvJvZlN
qQGJgp6H+F+/YvVux4j+OFXqVq3UPqkRDM2RjRC4MbzmVa8vBLJz42NwUKWLPjH88PIESLNAEvJl
xK+pDOMiupVh1QV/wyt5b9K3BC5cvYr3Sk0pylRBYMlIjQ9akxy1VltVyQLmcc73MSH4Kk2b3rfJ
YZYGih3DN9Gt8rpcqS0dPR16sGb8ctslFsxMUUEjNaY4KBlME6FwL69KuXcLdM5vWxH7Z3LzaGeD
sSbv5j7I4UQNsNKXn6Pqo1Tpj05QA9155wWfusW0zpzPmRrnE5kHC3eYzB3ajScva4xuJfkQDZbS
qkeQsI2zHZfDgjPMeZyD6MZb6poewYkpI6lirSwJGk+2DUcPAoqas749eXNLdGZimvxHRsrsTBkT
joQMbfTAY2MFS8/2tpWFgUyTcB3KZ41VExz4NiBxJd81hrQU2F9Xwx3tfCTiOj2LBD1eoHHZMhLk
u3Z6034Z5fSJ/sJdXplbO+LcNevqm9XlhzrPFozP+cS5be3S9tiYZeMgUAKz4DHC0SWtdEtC+lRr
F2Zy9nR3ICN7y2fSVDm5p8siLYsa6mQ4WoyYt4TuJnvlTnI7EsXfzG/Vh+LJ2zof/s76/WV0coWZ
pZFKYUKgdeoddIr3EMUsHK4znJoOuTyoqOgTfbu/Lqew6Yw+sdBmXMkv9Vr7HD9XiHWtSh92yJX9
PbrvNzTomiieKO4iF8yMe17YnrhOA4/Q2KfCNko2af81G5aAn3PLdmFi4iEqLFtlm2FCoDH7NWrO
QkfAcU/v+582WLcXUJnvf70743JOxbjPtoTS+JJiJiKmQ5TI1ynYVO/MCpU2eeHun51ADkNyIhCJ
XaWR1OCEMqBNiIPo4Loz74G/Lhzy8xN4ZkJswbOxoFMLXMHARL0et+lzcOd/i7endbrvtsM6+ab8
6O7+zlOKWPSvYU32WmRAgl35EUkK4zOqeF9rr/zRS+rDMGZ3gwkOhfqPjxSAVj32WbrLzNdOLVH+
lja/vP34Dvh7TJ7V1ym0BHmgoc8Yu119d4hPM//32wbERTK5Qi8MTBxFqse8NQcMKAhgQYi8itoe
fergkMnVWqtRu61/2voSVGzOa5DiEhBVuMSuaIpPUR1HdYM0XedTj0UN+vTrPag8aSwqhhqkyyJd
O7lBc7+K7DaHozg7IVLQUTmgnOb9MRqpv+CgV4PBEtlug+eaTjv4W8fYmX82CAJS2aoRmm4SZBLV
HLHvk/3h9jpdp82gTyC5yWsF3gBY9CbHiOWQeTbtDBhLpL8PDclVi5+trOauiRh232mbbuioVfDI
97X1gm3xuy+cBNtUXEjiwiYlm9NoRMmtFNFSdMo7fasf9Q1l33U5rLtvNgi39Ohts0+3LV4FdsDK
gK1BVK0J+OLUoOyhC+aFhbHyw6+B8cWSHgr/x+BZQh1xVdgLwerVHsCGbcAGRkhMP9A0T63rZZ93
WQS3HCp028DrdEjHqnVqnl4bzzqmLfqTQ5DTGWQAEb490utmMxCacJDB02WRWL4qNo0jUn5JPthQ
BHfPCqJd/ehvLbvZJ7F3lFqV4dLJaFobK6p3KRQ1EP+ttdO72sp2Vo74eFWug7rdJN6dclpy7asH
7NvHkeemJ0ywpU+cThpsw6uS3l4VvuYf5TxH4UNCPbnQy9PW7r12p5hWs3DmXYVUKhoY0NCJmgEM
GdPFj7Rw9HQjIntYZ99V+XREju7Ye6jW9rFTuLfn/yoKFsZ4KZu2QfLjqlaVl1reUiWxVmWjpFu9
kk9og0baPkEPdWELz0ymoFhhLjWNZMIVItdOvAgiDFRPC7/3jxRJh02gx7G/cvK2qd3GpHWKjlLd
XkIWqdP9S7+cjpAL0gkqrcdTy22IQnMOkSJUxeHovDpR7mQH6rbFOwdaLpiTHWlE2z5J2hwdywSE
U9UjRuIGphTlrjEaGVz1qKLICyGtehW5C7VuCM3FeaZec9MCnxVSc4m2ah0IVXWp3RuJ8uHkh70b
5IGMbGUFgQBViUIH2ktbyxPgiGMXokaTZ8fUd9ZKYZk7P7K+tIHk+rH32YroUWrHfiFKvXbKyy+d
xMG16YSBMfKllfohjHUUCg3eF4jh1GawMCvzprjvqTJxAE4rc0YXILgQYspTpX7Th+POOKEZIHRj
B6NYqNVen30sAR1eIiFA/D2t1erxkEgwBMP2rgbE135MjWAYjlpx0lep1G5DXwZ40ku7rMsWpvTa
NISwFKNNg0OCO23yeqfCWvlqDzhDSfynzvSRgTOK+1Q1tq0cfiqy4m4oyidQHO9vb/nrBwd5Khpj
IN5Bu0y7IjNtTEPFwwZjlRYhOfnmi2Jq74yuf4xP5dpuZLcMnbumolJpfU/t6kNLgZ5OlAIh1v65
4WBSrIXiyfWSC8JaGFA4hsgYTlGqaBLGsk2jM8Q8X1r6gjQdEkovdkFTLNw3V8EKxx3thAppScE/
Nj1cx55UXdqVyK5Gn3Lpc5B+vj25179fkLYScWn0L4vC72Wwrml+1GqnBNj/SVM4zQqtaQ6KEv6N
W+LSkDjzzqKuEdTJSRl4IhKW00TbDI9N372qmRFutF5euJKubwmMIR7IIgGaZp0ujXXRELcpsqir
RDHiu1ExT881BD07K9WXCAauqzgobCJaQExALY18+GQGG790hqCDrig8dB8V2nVh23g9rb8ZdLMa
opiyxBBxfS+hSEKGH1owU7BzTS750mhzxH1zdSWZulvUub/Sez9bkeE86BIECvqpX6KMEKflRUD5
du5DBk2qEbWSacSVmEkaZA0RVx44j0bePuegIQDy5/dGav7w0fRLqnIJ7Ha9yTjCQUYp8HzxXp2O
sw1sE/Qy56o15N1Kr4uNnpZr34MGOh/Vg19E8FH778JI3+Q68s1xkm50QoE2Td1W5inUOuaTpNcL
se61b1kGjMLE1RrbhgW/9C3Jr6tERYJ7lbZQmHuytM2SU75NfLVaOOuvX9JMu5BqRNkJlBgZgktT
dqN5A6rM2mrNoYuZo7bu94HbrL3vsr+pXXmV//j1+vfEqFiWs41aBANXV4zR0xfls3rUtpSz4ISX
nVX4qLiwVv4bdBjXAc/lQCdzaoxxFvQqNkVLuPyRHIi3ieCW07dV/W9UXuc8S7QXoG0Ka85VZs4y
elQ/hGfJlfpO99LCLVKU7u2k19whN4ft7TP2usNTTOmZvUkw0g1egQoH9qqN/wxgvR+3We6e+r0W
bOKtIEACMu6t+mzjRGsDip7RVcZN+rJchpk5rcSn0H7AhhLYqIlLKYGt5HWATINgk60F8Ui7Fzjk
9mvzXDzHL9KiHuD1DXNpceJPZpuodRdjUc5p1ua0KspfDxAuTUzcJw4rT6oTTCjS1n6k0HvISYxs
xMQC0jMGt/45boqtf/x1UMPbyv41nZOVDdS8KcsCy6KS5p92Zf0i7AauctR+ato21461O6zS16VL
YGlWJzecqhtDq544kfUELXVKJyRM1rfdds4EdIDQ/8viCp1ip05V3oWSOAiaoPVXqd9HK1+Ry81t
K9flbKbw3Iz4jLPzJi4iWcvEZgT1/yJ48c11fwTPhDLTMnOc8ITpRSbIBollaIYD+XJpzCfRWo0j
0+Y1tGt1BtqYD/nor4zTvTkaC923czfFubHJyOSiNfRowFjWfo2G5yj4IZS+bk/f1VFGCp4MEwkf
QZR8lY6wmthAiJL6YMer+LEOo9O3k9FrBwMC7KM3Wid7weDVoN4McnLqiF5S0Z3MoMezUhtSDNpW
u7dBuYdV7Mq//NaYWJlMneInTlLlWNF3onMg2mk7wSizeNmJr73wh4mdyXGYyMYQFDB4CkhdsNLo
F4xc8qhHdevBnZG6Sxi+qz01sTc5DBu9i5Bgxp5i13cSupeFt8hAchWsCRsq4SyJAwHjnIyJboTU
anxslJ+bTfbOR3p2LRDR0kcjd4fv2b28VvcnV/mu/rE0n7POISgzQEDqaCFMTiWqu4OTwce0sjVp
fA0cP7nz9CYPXS2PPd+97fqzc2kpdCMSjAkZtMu97DWnoR0CHddPgxXyqz7wvNsWrjuGmUqE+eDl
4JUHYfLE2U1oBtIQ1SrurFXYroqvI6Ik7V38h55uTaR8gZff5RGsUtrvp6+3bc9tbJKbdFsCMeC5
PXlWpGnUd7JJjnhodDU4GHXpuZJtldU2SsiOrmAbDbJfn1HemSTGdRA9yBxNlq85Qc0TqezpTi+9
tYqm/M5Bl+twe2QzTkJyi/ADrKyI6ycjq+RUGqMAug45l47AlN6ZwXgYnfT1tpkZ99DJkQgSY6gf
r9DM46gGUh+g5QZO42vbJU+8NZbI+We2GjY4tcGBgDKY+jsiHKxfxuskrcy8cT0lTFZa10JimQO5
DKAoB95Q2ln7pKQ5mNnbI5ybSN6egveH/684aujPCXrJi7tVVtBhMdblh2qskX41onApDXGdg0FJ
hhePoEEmA3glvxl4se+B0W6J0GnjHtf6RjRXl5+41qCqcX4KGYfTY7+Ubp8ZIt0PCkUU4NvXNfTW
gYGxhDdwFbTZRi6KTW8ZrtYuQdGvwgJGp9J6CPqdYOQq1MlSZdDUAjO2QpMsrD++9Eeoaiusr8cl
lcPZuTy3NrncyJG2pEOx1m7Le9WN9s1LclT20qb5rKCuoDykL8nTn0fzf33r/9v7kT3/81Kr/vd/
+PO3LB/KwOMhevnH/30IvpVZlf2s/0f8s3/9tcnfesp/pO/r8seP+uFrPv2bF/+Q3/+n/fXX+uvF
HzZpHdTDS/OjHN79qJq4fjPCl4q/+e/+8D9+vP2WD0P+4x+/fcuatBa/zQuy9Lc/f3T4/o/fhOTh
f53/+j9/9vg14Z89DF/T5Gs5/Qc/vlb1P34jofifCqUcDcouISFns8G7H+InjsoPVBuYDoUNkJ2i
HplmZe1jz/5PsHrUnvg5OQBc57f/qLJG/Mj5T/ruSdtbtILQTEaC5rf//2EXK/TXiv1H2iTPWZDW
1T9+uzzBJFQw4Q9DNU+9vNggeO9LrWjyfWnG2f/j7MuWJMWZZp8IM1ZJ3OZSUMt0d/XecyPr2UAg
QAKBgKc/nmPnn6nSVyQ2eVl1gVJSREiK8HB/Wru6+a6gMvLfAGz/ft6Jv22lCty5a5VDM089eTa1
9igXECiepjYN/lsHxr+jXEoJL671ZdjRSQ1U5UmoNQYYmPleNl1SQ346DMd81KhTfDDCK+r/dIr9
M2LinF7hXCUd0WuXl17K4yMkddRjCajjenphP/9/m15uiwNm/ncA57GnTdWXSMB3+VyDRyRHQZyA
VzFe1Q9v8gx/CIrE/omiVfHZk9Z8RzcNuviYQpHy3o/D/uv1n7FhHS6sCM1aHpCPo84nvD3LY1J1
Wp5ptYBa7voAr2Pvv9N07qgllMt7iXJlHhXR9Km1LPirkprFR1J4QFXfNshl8BfmMauqJSUpVa5F
iyypKiV7X/dWhsemt+vd9UG2lury/xeDGDOyOSk7nXMTTO+ZVvZDsrbhf2qp/HednMthJ5SZTO91
OetF/KVemrXJqhaV2cNC1yDMbpuDEwz8Ii1Rc+VdLqHadrfqpDn5OPg/3vZ1JxZUldcGglYq7xBw
nnWgtD2VtCe7r/wtY3LCAK49cww6Y5WTepnt+0Iki3/fewWPwKnU6PJ+sap77Puq7Q+Iw4IcQ68s
yQNKvMJ/BK4yxtNFQpDi0IKOHZgizwBXVvo1Kc7Xl+ASHv59Cv6zje4dbhGolOEOqXK+Mg9VXQBp
ynMdF3FzV9Re2v26lHExnWvequiJUPBbI90swvX5+vCv7/v/Du8ElSQu7cTqQuek69mDXXj8vLKq
Oyhkfh+hI53+dn2cDV+IL1egF74wylXVla10XnRF+7HxGECqZdCp//bC/XceTtQohALEu0tVLhPI
1wBe2TZfaFOyr9d//oYdxU68MJaMcwRl1NxC3+hYT0n1ySv76ne76GYnWmwN4USLMSh66dNa59BP
Ai+99PBlH8ixBH0HlN7mzm4CSgI+krYlU3klQkEh8BENwKk0nbd3pd2ahRMvcNiuF3kGnYP7LRjO
q220Oo0oz0iQT6FOe9t2OHED/Y/xImmi8lInAztY6AKyxwGmLN/Nw8j/G7fMv0blRI8xXQzlxm/z
GDKroKwI4tp8osE801/aJfWWIw/ntr/zOkAWnicJtN9tthA5dwm08eogUhxhaxLtZ3T3xNERnVo6
Bd6jKPf0Fy6+8UboiRzfj/rZGnQ/d3lRqxZtIEsYdd7ZerRRp0YGYtFQfDHLr9f3bCMCuH1DE/NU
yGet8xGZtfbM1RDz8zqW/+3h/c9mRZdZvogws0KeMu5CXFtrXKzBFDl0f8TSL/YykFu/3wkBXjUr
r9VC5SJNBTq6CESeCJhZr6/OxjEQOd7fzUMIRp+qyy1yxMAclkUg5nPIWkO/gF53JXkthmQ4YvcV
e6y1YmBt5KndOwc2/NbFC7ZhMSErg93x1JR+500U/mH9dS6OIOv3ds6arRV0YgPSWZTofsGdvO9s
caxWGz9YTulfty2hExRaOUFZLGp0zsSFpyAehxgYdOkN0JvvBHBToKIDII9zBgbmEZnxH5ST6Pfr
g2/5khMqylnUi45x0fB5EDanmAxlCfGEYJmfhfKs94mWputuuza5EFLlgcqCthKmGDfrbxVeVF98
qNLsUZ1ezuQ34kLoxAWiQ0/o2ejcyIvs8ex/axZz7Mqhg6xr90USsXMabRjd5SX90mWbVJXjcjm0
WTLVBkCMaaRH0ukOytmBv5rT9b3ZGsaJDEvSaBL3E5bLH5AUo/qLYawHjE7eOMBl4BehJ5K8GrTG
5pvUBMMB2KWZH6J0aspstabeuUJtbYsTIqCtlHSAQajcJsAafAnKaCqh7dKgkc14YKi+Wy2P1AG0
/L63M7HLp9+yBOeN0TARdmh9hFVXQfsxqiRwDv4UQVrxtp1xIkKqTEUHH28YtRQ9qBkB2bNnpkK/
Bm3zHCcfrg+zNQ0nMhQyUqHhgcqjqQOL8UDaYzRqdeMkHNfvmr5R6cUbW95Gjy3tu5NaW/O5W0px
21vvb1TwCwPjxIjaZ3iukrYoDl7l6XNi7CdvEObupiX6W0z3xQhlEDPthUblIHypDj3woXe9LoKd
r294oAtYm+DRDeAq2IAhih5DRBMpQcMVdcAP3vb7HR8vvVCDBxOWKupS/2x8b+oOjSfar7d93vFw
psGTinQ37s3N0r3vEm856xSwwMP1z2+49t+wiRerT1YvAOC2wa9f7F8rrzogQoaTFHNxSJBSb71y
D+N7Mco3PNqFUi1tLVOQ3WCf2+oDahTfQVl6F7L+w1DbJzU1D6oM/8IhWh9pUJY709vwv79r8C+m
V/kzR74lReaqghwLuGlWXn+8vnJbluW4tokHw2eJCFLSeDwXkGE5BsoLDr0HgO/1IS4m9NaSOf49
zpPkYTB2+TDaLBFmPZloIPfA6Z8UifWP66NsrJHLbmo6b5LCxxqxEoIp65wEB9E1+nT96xtz8J0j
nYL1GNB1XPU7LR4rj1SnxYTVCZsNPt50/W/d+f/cwX3nQG9Jgb5K5FvyYll1eWxiq95rvDDQohf4
414BamupHF/3pkQOAWR+8oD159CO7ZHg9n/bbrvN2zpSjIL5CvtQvFfB+tguwPUEICkLh5292Pr5
l/+/8IayNTGggVblDeuD6NCsfJ4e24b0Nr++2VuZYj96PQJLdKWs7rsc0jHesRfh+NArH5wiuu3Q
FRHKj1FIIdczyPgcqJV86iOTnpJxmL9d/wVbU3TO9QRo6aBvO7iMUQuCfjd8HBe/3IFBb0RLFwke
UEh5dRLGHEaN976oRjMcRNut/nGc0KxwFKaLf6h1nv6bovC/Zu1EgKUc0zUqgTIJ60AvR7SrV+rA
DLz17vp6vR3FaOq895OeFmtwCTFQeAVbAE+6cydM8JRUbE+p7+0tgTLxa5so20GUkqM8EQGQfVr6
Jj0Mpi3ur0/g7S2hqeP4JlF1XyXIlKRkrT41C73jkN+TgR4vTUi/1T3dq32/HckgcvN6HkrNFPzt
A/aiXBCO7WqPgkb2yUBP+suMC8X5+owu6/K/UR86iq/H6WK/TKWdsV4hD3PT9z3K6d33Ni4fEpM+
r3oxea1NsuMxWxbgBIUGNNDlxBXOMaEqaNLNAYro7czsF+/SxZ1dn9SWETiBYfWmGh32WLzZAz+Y
r4r4/kIMshN3tr7ueL0Z4tJvapgYfJ/eKdWN96nh9Y0+4pz0fs+nKG0RmCFu2Z3Gtk9OeBGVOWXz
3iVyaxMcPwfdYTJGAQLLEovgiaA+8KFTKeTMZNv9N3jj/8USYIde21VITRUApiTzYYjmA5QkV4AK
2mFnkaDS/bbdXkrKL08XBdjtENVDm4cybZ+npMBI1Vjnjc/Wp7AeB1AqRCukXEaFS6akB9YO49Gf
qfg5A1weILPVUnHStBfloe6BDDqwJoo/DgC8V4euYrQ64TFlP09rHzxUrI4zL6nqB7qq8YsUKzlw
sEQ8CgndloIO4e+jHfovU2+L5LCAA5UcVoN7+REtXP6RVZyjIiu96RcRlol/gDwjTU4g7lyKI8OF
6KEdAT5BI5pQD2Mk14eQs+59EAP01yxi/L62VBZHPzDNdw349PvScnCJSeL9JcFAr49MNeR5Cb0E
bLyqlg+yoOvXadbm67jOXXhOipC8r+0qvxRL8mtfzf5vXS2WB4xd/dosJfsWmsY7+kNS5GWHvETS
zuqICeISmKTghZusDzaM3mQoMPmPHfHre0Ykg/g7sFt3EWBAH2kZsz/6gKgvpApTDWLV2SJHlY7j
kROUcg/oE6ug7IQG5c+CgPGQkHodRnB5mALk09SQv7jq6UMIzsrwLD02QTEaHJYfbNyxO5l05XPB
y1Gj6TRiXxsS6eXeK1P0/pqp4X92RpR7+YANB3F7IuYBnDdrrJrcoO58AtAvPo0qLc6RB6D89RC1
cXlB4+NrA27T2lvt4Mu8EJGXPFDDanFcwf+oM7+YAxTHDNq478MRTaVZxTigYt3q2Tkvl26GzUac
rdHOj7k45RuHAHOONXADRXXYNG2uwH/y2bSheIcE5k9uwZdbgS6vOCjbNOEhVjp9x3tF9shltxba
OeUWpA5aIYouJ1XjZxQFurtO+MuxqeQeocbWEJf/v7iGJq210taiy9cBuuBHWoRoFEal8wf67Ko9
PeKtQZxjbeh9RsBO2uYA/tfnUEbmjyJt2sc19dhelWbj2HEBfTKoEzQ+xzJfyeiHR3RaoSePjkz9
uG6RW993TgXTrWKKi0Xmsc/qzI+ZOZrS7L2NN0yMOufBwidr6QIBnJQn33hYdkdjU30yrGiOoeyQ
x5b+eDdc/pRVE+8Y9sacqHNK8NgTBuJlMlf+VNxV09JnSZuSnVPo4h5vuI3bozTa1SM6GIFOaeg6
H0dbmT+E1cFzqSMgqomNyYX9AEDd6zu0YWXU8RaP61lG4Trk8QzK2KNUemKHWNQsRT29kV+vj7K1
Zo7DBIkAlwKy4HndNckjl1R+QPe2+u361y+/9a01u4z6wh1LGc+AepYmV0lB0OEc9Cs/yDoCsnGs
aHvsVNWPO7vvsET8cwlxUfRtQpJxrKSX+VUIprdIoRzHcTLL8ucsyy+Dme9m0an7EbddG5vn61Pc
WkAnsq/BWA1lN4OhcJFz1hWel2nB+p1JbRmBcz+skyEVvAWtiu/PQ3NIG1YkZ8bRIH9sGs73wMqb
a+eGA6WoTIXqc7Tnjo92arT+aeuoVI8MHOH8wV4ywHcyTOsWGbwyju5nvZbVh7Gc+z1tpY3HSeIY
vCJtM6Iw1+Vt7w2/QrNJ+geqy+KsV2S5mwjNijUhBu3YQTzf3bR7LkOKh3urL1DWygut488BOj0r
me751ob1EzcedSLCc06XuZ4JhcwmN6eFoT1tRMFdeOltjyziHOfJIEZIQ0VFDmIFGR8jhPEfUjc2
PnXoQd5pn9ywQ+LsDTMjsL56SbNYdBgD3VmQU5zjA212m383HMltPQhsszRo6UuzmbfTVxJF3i/g
26I7593WXjiRaG54SGOv5hkHsv371AF0hHt/aOqT7ToNslgkWNXpulFtLVb0Ouqlmkw183yW6VaQ
0zLg9gvGEPRHpbuEaBuHkQtnDSJAGYyyRT77PBF/0gnF8wcgj1qbeX6rzFkjkz/egxPH/HF9Ulsj
OpFoAHFHpdOJZ8LTwbEdQIMFVfsJqIEJ/BXp0Zc1q1EfJNMeiGzLIJyYNM2shGBG5WVDDUDP0bDJ
qGMT+cOeGtjGAC64texn7s81AnbfolMabxUD3oxm1pBRvr5mG4aQOAGgCtewV5XHM2BnQXmW1mle
lBBUZdV0YwBzkas6CcGMBf6KbNBdexymJThVLNwDcGyt0GViL87vJBYUXfpem7NZfpumCgccse1O
xnPr45f/v/g4iCQEGuyWNvf8ZXyfLDa9Gxqw0Fxf+62vO05Yo9pDao6UgUer/nFCa09uTBCcr3/d
aSf/57KROMd+in7uxOdNmI0Fab4bepHiUEDypjXQ2KXGXXChM7CNUVIeiArCx26V6QOtpio3TPS5
mGt2F6fTt77Ya43eCHGJ46GRTvyoaFmTI32Ywjkpt7+ZUBTPdVATkBqLmtx2K0kcz2RysUPaIwmj
Yh0ey4KzXygYau99Lv6btso/6+siSNvCSz3AaJDiidPmgOK/eZLWDz9DDG346/oebnhn7HgnkjIA
GyBy5rFFIsZQ0gIKLKE1ASLvu+tDbBihCxDloUXLFiNVblvAQO5Asgj2xoK2Rbhj5Rt7Hl/+/8KH
mn4EHdeMAfyBjl+TiUS5h+vSUfV18l523R6oZWsiTiCoxBoiyPA5MzVYqQ9JF1p9Iv640p2V2toM
Jxh0IV9GUg5VPq2E/FGXfvw0Shogk9u0e2yKW2M4IQH5LQWWXy5yvlTt3Yj+R3ny7IJe9q4j5Of1
Ld8axAkMtC8oUnocOxJ0JXAZpEW/U0gXAS2JC0vr6fowWxviOHusATEBMWKVR6OKz7Edq6OFjsqN
u+E4eE1iWXRzX+UJq9iTmdbuPd6JwbOsNPl+0wRcNGg4pXNtWwwx9+FPXSJxUuh4h+h5Y3FcDKgs
rAHVXFPl7TCoD2xm08GPu+Em3ArEQ177nJ2BXBx6InCWa7BKlF3c00O1eBzaiFWg97JlW5NwXLsq
4lUr5Ymc+CUEfGvGiuLYehHbK9lePvTG4zxyfBoJW1pWCStzXsQ/0wHccpB3fIrn+Z2ddtluNjJB
LgRU0ZKxBU0pmEX0bg3sn7aN6THgEAFjwbfBC+mhqD7F3vr5ulltuJ8L+VT1hMdrGYl8nAgg8+UY
RI9+XJhf/WW6DZYPSfHXBgDCgFD2Hqo00A5qjytfaRb0bL2/PoOtfXc8GyrG4RzYQuRhF3g5NAiK
HIXnaGd9tvbD8ezCo0FB0Dee01Wn8tzNxMQPohzj30B5ELJ3TVyKZz2Dg2tpAh/6ewtDsj6/PrWN
zXEhnqb2rJoIXi1TEM73oAT2ns00ice2qOiX60NcDu83jNqFeQZRPyU1oEWAzphzz+if7VzKQ7GY
n2kMJc+lQjY7XuY92YGNzXLBnoS0ALUgKZOjEmLPXmDHb+lS72L1tz7vxIBOehDHkrAALwYdW1JE
qNBMvNvBTW086VzempnrpNCqK/KmDj70c/MhgXIC2Jei7+UK1cUh3hlna9svs3txSVFkNrEpkQfp
PNKdBtObg8+RB5ltqXfuQVtDOEd7My5GMN/H874FQuNA0oa/A2lDjKaZDtJDN47iOH6PXudJ9QNS
Lb6vc7p0A7SGQaoxHMdFDjsXiK09d/zfrkZNEVm8LIkgArIO+imyy22oYZCtvt4KinK2oO3oZahC
NQeuxXvZxCAAXPiO/238ehfUqSfE3YphgHDoyhPo3UA1Ms86u+7dW193ruy9VHYKKi/NSqHFUzSv
/j2YOfaAu1tfdw72Zi7kiuatNBtNQ+5oshAAPvrmdNtvd3xZNCRBpagt8sh0ID2X3ZGRYC93uvXT
L37xwsXCCkJpizd4WUtkmSku2gP1J7HzUt/wLhfJGUHbtwWRRZr1Q+QBcUXHWZ+8psTb1pS02StM
bk3CcWIUB1eLLhrkMkgU5tNki3M32PG2S6GL1xzR0xulVQfCwqqqztykRWYhon1bgvTvwu+LDQjY
bMATwRGAeo1LQTJVZj5SpkFeXLY4Fm57ef+dv38xTLGG4VQaxDmy0L+KqakPoQp+UYG3V7nb2AMX
sYmdHVCXFUXeV3V9CMAydgbf0W2NdOAreW2moq0m7SkUS3oS2O91PFbnPknVYS0j8+EmN3PRmnQ1
TIoq4plVFvnpSX0bFhPctvy+48OdStAat+LjOii+BEw9xg3/Gu/qUm74mQvT5GMHIFMqi1wBS3w/
ANP4iDvYms/TsoeV3hrisu8vDChdOrPSNuRZNK7P5dI++Iu+l1Au2jkit+zH8WHD+ppEQqQguanq
p041izxEvadu/b5zBOuomNCWgtNR13PydTAi+Wj0YM+3GY9z9rZxbEFiSHC+9GvxRJtF5+UISPH1
r288uP5GN71Y+4YtdplnnI1ea+sDAEIoCik6Hyv10BZBtxOJ3t4BEK+83uGwDWMbCAUbBY0BkO+q
0odCLLN/0w4TF3MZ1mUL9EiPE76txT0X9S92Ff+N//n/0n4g/Xj948WM1Q45joBARGAAsiAgXjh5
nhCRjqDW+H59I952AjCsvx4lVJCSrdCfACPyzY9OBXL4ZQDZKHtK8PTZ6zjb2ojL6C+2u5Iqmuwo
eCYRLY42GROkSum8s81vX95Jehn1xddJOi0xen6wUomJ75O2j5618NqjZtW5bVj9RQeM71zg335U
gb/r9VhJAyLVhQKZVFZCnJRX9w8pcEz3FFnwMwlaew/Gl+VcyTbaccS3XYWkjpsvLUJhbBpIGSXk
44UfHAqXxZ1v9AeRxnuo260NcrwdLDR+nUJuNQuZ0GcxBuIkk3EvHb/1deeqHQlcxaq49LLJLBfZ
y5SeImminSvZxtddxGVnuY4mgA6zqVc04wSNX5OM5A7b4tbXnXMaAJdeMY3SW9QWyZwho9zaI9rG
abWT5NgAHID357VJFSChKCmHSUV8+jF26TeTrvoMDv5HaZc8blp9Ujb8vCzVg8/nv677/YbPgEno
lc9oq7t0LbmXoW+rgzApRdvOgynqYjhVTQlC+yWhkX8USzKHOxPdCDXMCQIm9SAKL6yXleFkPqTp
ZHMfjNIfg6bf60/Z8BV22cQXkSAyIlqRgkwzsUiVorcqbOyx4QP5AZbe6J1t135n/TaqXv9Dk60Z
R3xecXvofE3Kj3oJ+/oMjH+zgL1aNx+4F6vgvqtbtYIEiaoGUgFEQ7lHoPE/KxrUwM4LBASnj8Uo
YnOSpBT+CTiTXdTUhuVSJ3Bwsxjbge0/awvTg6p87g84y/caCjd20+UlnxfTJygq4iEUjU+eKR99
MT5AbfKmJwpxUaL9sCBZWsSwTwD/f+1NjY41n5ru63Xzfzv39z/i7WnQFUHQzWlmCv8cr/FvPfVQ
oKg+V+AoPCQBfzbtot55YropU06YEwJjJfFaiTXPhqj9tJbzO5Lqd1bXe4x2W5vtXHUi1NEb1Zg0
K1L0GYWgvM48L91jrNzabCcIaoDLhwKo9mxe9VFM7JlI7xkv670E/9b3nRAIxq7ELnRKM67lxzFo
7r2pvUu43nHWrc9fwsWLsGCFAcSd1bin8ZEc2NRVIDka+8Os1W0IDUIvQ78YgthJzKbDDFgw/C5C
GBLpd643W7/eCWpmgvLpOCLSeJxFZ6o7nk9x257FkhY71nlZiP9NFUN+4/Wv7ybw0XG/xWPUlvRz
Yn2RR9RLP9B+/o3U0V6xfOPQcWVAo47LoVVAAxV+EZxnqNmfAeXsjlEozDms0NEZFuPeubrhES6e
jZUlhy6RQvJQlcEPENo2v2nB96Q6NjbFBbRVkIND8zw6BBK0Up/8bl6PyCV22Urk3sVvawKOU6S0
aIHh5ixTMVGfY07C9z6yQtn1CLixFy6MLSRxa1sPVtWvGmQdamzTfC76AVncYjrVSVjLg16od9tT
yYW0NV441s0EFywIWTIobCECyrg7X5/M323sbxgwcXxETCgC20Iinvvd8CfEW2RyH/ti/nOtUTO4
q4rlQ+irM1kC8SGNNC3uw5Iv3nFOl7DM0NT2Ox3Tun+qVJc8pRBLhFYJiUdIDK598lkMA4t3fuqW
4TiuVsk5GdXcsAxlUqjS6ir9BCjrgET9MLf59eXYGsM5+efZG5taUJ41Ih7v0nhMDnPcTmft7WKK
toZwHgwy0kVl1wmubIU4Fmnxrrf0r7Codq7dGxGJOOdlzWK1JkuAV09fnCdZgoVWAYxWT9PzCEKG
0/WF2nAxF/ZWT8HKWYUkBw08yGElkEjwRbInKrb1defUnAytgqBJeIZUB+4STeF/4j7VH6//9g0H
duFuqK+3lKsxzeq4OiZej8ajgtDDTNflIPAQGoLi6/WRtubhHJ+UFZFoZoRtUCGzn74ozF2oSv7p
tq9fLOzFyTnGnfXwKMI8CvY1SdT8fuSs/Hz94xtmlFym9OLjaoprvwlwLJMyfFxa+wThsccRfWeW
x3vQxq3lcTx6IF7nsQVXLw99HncU9Fe/zOuYfLk+g62vO74MDpgw9CtcvaCVW2dNVaqDUjw9X//6
hhu7QLl5nbwkViOgrHwy3yLwTf4M19F71L2n9/LoW2M4ruyJbiWDTVk2y17edw3ke6GWBu54bPbx
pmm4ELm64UvbtQlDrkw+JDGEegL5gzZ6Z5U29sCFx9k4SJQ1Ks3kSuhjIY2856r2d97FGzbqIuMY
WkE0qXH5otAaepjBiPqLBUPTPYT3AHZBIindOfI3NsJFyNkKZVTqNUjpFsPPxjbfPd9/QrPLHoh4
41HlkiiOUJIHfXGNaKpU2x3XBPD1g9AJbbNW1WkKGcFIJPfYH7+/4+gyGA66Vcg1XDeCjV1ya/iE
r3ESzCXNuhC3y7RZvKdG8f7DbV+/jPoikmieRnVVxjS7oDBPuvCg5uDVwc6JvWUDztdTwpFOgHJD
VniFODQDxTNlNu0hIfPnGenFm+bgskN6I+kD7q0sQ06r/2nNsub+Oi0775StOTiRqpmDWUC0lmWx
J++Lai6PhHp5KtGBVMTlbTBPEjsXj2XywiauUVUJC6i6W8hXNvqd4uHnUQL4d9s6uRGrJFMa9khX
x02qz53mJOvTvt+52mzYqQv3WzuyBj0fEKx0AY0m04TnkoivN/10F++HBh5LoIhEM0gSDPVxaYSs
APwAQedtXuZC/go7Lc0Ujywrp5mfSzHorGxq8/m2n3+xrRdepjzZT2uoWTYuQ/iU1Gt7JlNwGzsq
AOevv47s5lzUaNnPbNmJu0pM8myHubnNalx838r7YUwJ9jXp+zojgwqzC7/rTuFhw7tcNN/Qgn28
ZwXLOso+RDKYDkOf/hLTejwuJP1x2/K7LhxDgjOUmmaaD9U3qGlFz3ZUaifIbZw/keO6fYTchaoI
QS+9Nz/TsOxPHnCQj6CO6neOuC3fcjw39EffKr9EhBtYNByabi6/kkYA/njTArmwPX/A23GANE3G
7DwW57nvhT0A/9jv2P/GErmYvYiXAY0LpAlbNiY/1riL86Vmxb2a1+L5+hS2hri8J164mCmMjtEL
gaMGZ++nMRb8jLav6lROag95urELoePFHY1TwSAAk/Gw04fKDgP0w9Re5nnr6859e2oR2YbLCRAV
9IyHw69h4u8Jkmx4Weg4QBwts6xmvJxtY8bi0KdheS+Cacy62RyDOZXJTrDY2gXHF6ZirFcfcpcZ
ktz5MtPzovSPtIl+u77JW2vk+EHN50aaesXTE8ShX5uWVdWdYWEvd876yxP2jXyLi20b1lZar0Ju
itAQGuDxk2Xz73qVP1CzziVbMp0Gt128XObCoCp6wEoJRdIwqqF/4/VSHpa29P3btsIlL6QeR0dC
h/eJngN9mMomWwJ2njm5Laj+rdfywuHiOWrtuFB4w4x8zKlMDVBRIPiNb1OmIK4i11j3TJqe4eJF
p/aglU+PZQoBuuumtGGpLuKtjoCSYQWcGcXu8jiy+vviJ98oWsd31n/D51zKwiEaK6Vn3H0jGn+c
22G6a8HQ3xkS3XuLv3P2bDiEC3nTtQGPhEG+yqwemqh6NKn5HKIT19fI0d75B6zhYt64XYhsuEXh
sU7LAvR4CTid5gLSsgcCmfnhkQXQWgFoGfINsmVgl2i1JF+VSr3+L7Q3hN8Lq0D9ymOm7isgYX6P
4z4Nziy1zW19MtCUeh340fdrDYPCQ8Y8uz6kTczmg52t3VPzfXuJE5dRa6ljsvZRlSBNVCO5wvwl
+THKoPlv6sv/rrET03QzRlOzzixrO/Slnij2bzwYKASPB02hKLJj729PAz2dr5cpASngjJYupCva
afjCo3D60ayWfL1uKRve5ML+WI/cb1GE8FVdvoPJIGEXicdSmI/Xv7/1653TfVgWj6ihZZkvFwLO
D9J8HUCstRP2t77umBCD+EzgAy+UlZGO02OaVoU9KkvXdMeRtga4LNuLWClGEkoFsp0M6af0T1wM
l8+sjaYv1xdna/Evo774uqyoXcErmWZqYeohsto/T1UDeCFn5LYntkvNyEGzg/6EEuk6XhcGDT0A
Zh90LRJ2o3mGr+ewhKjJpejZzzowomR0hrJD2+xK9W2tkHMtKTRNaz4CVNvV5lgX0PHtpwuweWd7
L1b4xrXBhf2lvgxH6rdJFnTrPeGpOpYyzGivH8pmKE6lsjddchMX+ReV7VxM3EsytM3brPFQ/Kgh
xPh+SFZ9kzElLvivgXrtKmSPY93K6UsyeUF9kEKnEJpZZ+/7dYu9BJ3/XbDEBQHKYaVRWVqahapN
7u0SxX+Gph/8o5ro2UsNeqntJ3R28YPtmuru+qBvO2Hi4umg4QAsCsOgPp1RnI20OUae2itnb00p
em3AOtYxtLgBNTPBVy5XUEWZPC2R2p4g+odaKsXTtg92MZpvW3TiwufkElbL0GG4OIbCw2EyFpSi
Xk8bsKXSeCeqb62Y4zbr2ENjZ0YzRtzJ6U6woc8TFdpfr++Ho2X8fydfkjonH0MZOJ6g5Jl1y3gY
E/9usc1xkD8XaQ4THw5sjB9NqO7Xfjh0Rf+EstZtMHUwFL3erWbFM85W9DL0EqBKEKUHKFiAxGro
+W3m5jIakkVI1bP/x9mVNceJs+tfpCoQEsst0KuXxHbsZHJDJU4CAoEASYD068/j72pO13Rc5aup
SibdDZJevcuzsPgAQf0RrcLoV9VlH1MN4pfgOmGiSUUmZAfby2kHVUxdzEslc1wq79QnV/bzJZJu
3BRzBopLh4hX8NuV+yoKxlzx9tjSAN47233m01JE77Ugru2GSxwdEkczNzN6kuhfdfFBdsGgdq0V
45hHnmxtIWhHqrwb28xDbH9WW+EqD75cHPTqee1oC9LZGlTuQ1AtGI/+/y0iUez3YNqj5RgD3Ne2
EIZG6fmeZueVo3UpSchBuQBKrokP0zrvcdG9dEy/01K79tEXVyloxdniOXqlMt7cDmJHS6H1+h5+
m74d/v+I3Ze6dXEwTI55pGLgsKV2l7qur/+B5h8EXFKo/04wPifh57gWM8mrhFXVCWZACXxrmzlI
chKTgBTw6gp5Kbym4X5uMujTwdqWm/Ps3fYzgIV2SWj8mVfG17BoXWNVrJCYjHd/DzxXYuclaG0W
AJQRkfKDmqdjWMkXsW1NruDc+6Fkhl+K4wmVBHHWsrcvsK8hlhmmveJjBCF+qYHXvbXqah9z6Bxp
6BOmr72vn7Iwff37y7myey5F8GRioiCbUdYvKdfg7c5rSWTwHrH6LaP+j81zKXmHLiANk3mOD7CF
MJ/QHOqafIOkbKkgsbZzfZ19LPpeAte40G3ieYJMaWH054TpY1B0UY09+ffX9L+W0H89yUV4AE8U
mFhIWRxqCovLHeGDlUUIROeXEGop9/0mHbuRvRnMVzKLtt5JT4f7NkbkKuEaAmkVDpCOg2OSS0lh
ajsPOfwilxZ7pelTSKUiJS7hraRjGIy49T2C07UVuMhTSENrwSrOD8aIl7fN/7Z9knqZ8qZdPlRP
8UuI7lZX3ouBJocOxCAPv6eY2oJRYt7zNri2SS8SExUtGYCb6FdrwyDki4znJBsavXP1Xfv0i7wk
65YaJi4BP3i0FiFLlw1n6O22Hxvowjj5/18sDtp+uOreqs2grV/XcUZPC73k4D3Vhyvh7RLDl2Ar
mWXdOO4sluTr9IYfkEmWh1XwsZkQv1Skg7g0+EaxiQ9VgzwkX6FK9E8zVt2HRon8EsTnEjjvddpg
Afp6OkUNN0USm+EdVOiV5b3E7I3wVAo2ozkIbJE5+83IIxb8Y9gruJv//9WF85wcgCtmhzFkTVmR
jJepD96Tcby2thenN9XwpDED9k4Eub4GStVtX+dUDaI+d9zGf/4e3K59y0UGARC8B+MO8zILe+8n
VifBY0KdeIXQXT3s/v4d/91q5/HFEYYSJMDcHQL0PCc/kMxJKIYGClrBvu8YMruG/7ZZLb7ZZA2X
d77z2spfHGyA4TBmx918WLOmmYo+hAI4UuaZ/f77M12JrZe4O7JMA2p9TALheTil+Ww1jwrmffYr
ThT74gBSePn7N11ZoUvdOdBqUSs1M5qSnTD3AhnN9xhI2seqi4ePHcJLIF6HU19NI8VMkMT2xNHT
w2gt7N6ZaF57gLdX+K+e1ZCO2vWwrj8k68DnolnW6h7iZun3FLn+O3f0lS3G3777X98B+omI4RrK
sdxtAiJ7XPs/jaKM5dyPLjnVvpbV3Trjh+Qe0KT3rKCvbYOLECDTNsLGcghfNfsUj+reyKT0uBSR
D7d18fcdcGUv84tIAHvANBPDip5THGafot6y/Sj5e3Dea59+EQEyxnrsZGSw3obNbcrq8Ggb3u3+
/tv/u1/GL+F5je63ZRjC6OCGxBYWOqPnmGXhHvbZdjebrNpnadV+8KhcHPqIxa0bIMoO6MgoXdE0
Qm0ldEgFBHYBy3jPqujKhr7E6kFlzEK8vo4OKQ7jm+7GU9RJWYgt/dh5vETrSVZz39ZLdJi5cKex
FSNMcNh76mxXFvwSrVfJagttOLBDoLpx3y0AkSdrMO3/vuDXPv3itI/Q3YdXr2SHN8rklFOxhF82
mB2/R+S59vkXJ70bIfZKanx+Ez0yn/T3zKfqY30A9vad/4oiQEHosKlbpJnzEgN5xH7rN6Pjj72Y
i1OMhjcUgGZkOqvw7U3YCQEuvYrf+elXzhm7OMWL2rZwWNCXDrTqfdFWnU+BXlMeh4Exx/dJYLKv
zULNz78/zhXCAr+EsVVVLKwP0+jQWaFS4NotlBnQZCVL/tavurMq7WE/QGHRqMsxsrDAgCor7IJK
JSxbcgY3Ar2jDWqlPFtp7Io2hmA5EoMZVrJVG0DpCazR6Jz2pvn99x99ZfNcgl+ImAe0MmA9D5KQ
2bkq4KXsp49JnnB2EX6aFkpL8GuNDmuCQV++jUNn8li17oPlxCXuTkuMqfpgReAx7VxOoWYFGYat
/NDLuQTe0ZYR5Tk2jF/pcgQpsn/gffcxcxx+ibqTa5pANyqgB2jbTCXMOcx58BifdLJ9T2ztShJw
6a+8jij6J8Uo2njdJ2cZQGZU3MWz/lINwBD2bKH78d15/JVb4BKKF1nAkOJkiA4Q1IlOqyW02CrW
H1M81TuZ05Xs4hKPt7SYnMxQjAf4OOuTgg3d+DULKjUV0dBCQJAFsX7vUrv2XRfhSUNCR9s+Cg8D
l7ZMg54XQU/dXQQbhJ/pErl3dtm113YRqOLaVO1WJfSgvTcYYUBZxORpppuoGI3Uy8ei7SVSD4bx
ZtFv223FiPcI742qbIAteechrsSR6OKk9zYAAUtHwYH0aVo0LE5KrM174N0rS3EJoZN6q3WMEf4B
9lcDBEXcgw6WtYRbBAal74nAX3mES7E7SWSiYetDUXhv7BnsfVUkVaSePxRLLvFzLm061qsgPMRz
uzyPTLZ33da/5xR35bK7xMkvQ9ptXunwkGazyP1o0GU0mlQ2J7oOvgTNtCwgqJPqQ/oMnL69w3/l
BSKi3LXLiu9bV0ASmO0LjJnN6e/v6tpyX5y8lTO4ULYmPHRGyB2L2c0k+X7ljcuTBBDQv3/LtfW+
OHfO1GkqtzE8TKSenhx8jT9xvb7XI71yqv83QfjXG5pVQrOkxzM46cTdJkh6E6jQ9TlYRR9E/1zK
3XmwLja42lCk3TV7rGcj78aY0h8fej+XeMDGpsuIvCU4wKJd7nv0usqw6VT590+/8n4uIYARLu0w
Aaf+sOnB72WWSZ0vs6vOMBsBSeLvX3JliS9hgNKl0CYLbXBYZViVMfzTbjxbPuadxy9BgAmfaw10
QAimIRu/1sQPz6DrvdsqvfaG3v78XzsoXRVXi6pwxvg6w5uM63KFGRxIgG3wTll1Zc55iQNMeIvC
dlixxGRMnhVy0mJbpjqPybrcEBENsFwLurMel+7ZRu49pOm1J7s43wmR9Sh6xEIBHw+az9PEf2Yu
NE2xwbxu2/198a9EkUt4YMM0qSH/hSvJRe4UhqvYEbBX9quv592wGPtOw/9K7L3ECXrRhignSHAI
O1g0Hn0Po1sQxwfb7SqbDNMOugQthSDwW4r690e7tq8vbtsOynjLOAzBQcBRE60jqHkZ28z7D336
JVrOJ8mSBvWb+P+m609Kk/BFOre+s+eu/PZLtJwVfQ0dOEEPYWLn3cSbn7Dl9O+8mCtrfimPx6eJ
avB/cWZUMh62gGTHfug8eIlJeg8RqY8JxvNLpbxpABOB9jU9zD1D/2xy6k0K/b1Gd8T/Nwr/jwnb
pVYeSYegh44vPWxRXf8J2MrRU02Na6WF2IXU3ScxoZ1w4lu3bPk2O4cSdyLCP1WDlkvpmmoOPvE1
yWjh5qFfdtBw3QDvQ0VcFVBEgWtEq/mkv2bgbQZ57Fq2lAGxbb5BWsE0TVCwFFyCtf1Hz+6mSqr+
Zs2i6iGNrHuAl5IuhjlZCrU0Wz6nU4eLbQxzko5rDkrOeRP6n3AKtnzI6q7ommUqYu5ex47AQnFm
6zn2mQIkX92hr7OVGcZYZdVVx5XZJicdmfK4VxXs1BK6GzK4OConCwU07qKHr4oHZN91468lWjdI
3XfgJJL6Qaz+9zBVb8Z44Qt382+4XH7lJng2dI2LjlqfL4FZizBgcaHMejtoChm2kPV7AgI0p/C/
Bcx3KOqWnxdFPsdNNJfDEn+G46rJ53a+t1P42IX8WY7QGuEUSagcY17MyQQz5jhYi1q5n77epjMJ
tm8pKJK7JINZpwmH51R2L03WfVrw9zvYrc7lRrflMJohKybpoiHvnIVRHelUHonVvdRG00PNcKO0
tb3bKv5UiY2cGmgZo4cf5TQOHtrMyhwi3c8DrFAL5dMaU9VpKtOEk1wvM9mr2r0qC3VowQKV2yA2
QLDUZ5ttIhcJBOJ09LPl1Qp5d/pbVewhYD2/J8qekSEJKJNFAH+I6HdAyQSNFSkPZsluqnE7S5ud
4ez9yqX/RTQ7zV0fHTZm0lzEEg7flaflhsQ0B7dJ4RHVUsxN92Nu07C0C3P5VEGlDr5F7alPoJuO
xj4/wpClPzebbspQiG0XRd0/iWhu9aDTPDYhzzmHDQejzZ+1YV3eUlk/2Hp8hDhUCwwi7/POJFOu
MITOk3b6BYUmV5pRLrtEBs9jsmwFlm2D0WZnc5ep7bhpW2FAqNMyslKWIUq73LTmhXL7NFXzJ05C
QHoNerQ4RylmuQBM2LR5quHxiPG07kruoYkdQBz4UHvzFEJWLFcz1OpU46d8TEJzy9x8h0P1OxmD
Y1InaTG/UfwX2DblQZTRHdHDktPBfJGsR/0Ujq+W8x/gbqEtZLkqIIYKvWGKVbR1+s8y9Ho3BF24
G9GiKARrVM7W7vtEM/jFEotOy+RzHfYGh274zRTqPKCI72cWPiwyheHm4k+uXoYiS7pbzrI9xGK6
Gz/TuuAROpPVQm5cI/1x9vpTp5tHT9ijj3FsMPgfDoog4AXT8CusbQTI8DDvlU6R2ype8MRkexI3
tgxJ64tVAr00jjUpYulfDV26nLwJ5sP85LOZgmeRZA8jdWbXw3cybxCeChsANLJqoL91bdg+rtQv
Pa8tMKszsDGj4PBNY0shoXKSezvUBXVg7qbU0WM0iqZUjjV746wrQlgMnKYwnuH86YKC9Oy+j5sm
l3Hyqlz8YqYK7BMIdWOnWJsvEJc5hAyisFm6iSe0k/h5tESLfA5AHRmjLPgaAj37da5auJaGVQj9
kXmaxUMG10dW8FHTb4LLVgMtZeI7p9P5LGzU7jWgJI/zhGhjA9MvRcLQwy4SKD43+ULieo/jX7si
Chby0i6w407qaK6xDHQ+yHBjxxHKsudgUsFRw6pkv0Qtw40T41dU3vpzt715xVchAugGCMUpZsw8
cdfNc5FV4JpRQCTReRudug3GGb1GUXPB8mgFRimHOm12H9ih++Obht+YEZiNXKtEHRQMJkuGrxW5
jaPmhlsqjouhic1DlOSfScTCf/pm0TfA7fd/smaqH+Z05E9hnbYeXthh+FBn2t0PEbLZIuVj/8DS
mvxibl2+1MOaYHVT8ol70R1W2LDUuON4e6MdINz5MA7uLpk7re5GGHLBiofHPckNjaLbLDHrUUdi
k/ua6OiYeeOO1Gr/ZUkz+2xgf3xLHEjxOUwf2zjv660qZ/rmZTE67vvdTNPpdwKlc5s3Yhuhne8g
MrjZ6om88V8RIe6blb9OBhCUftJ9EcqszUczvrpqWh+7cQMlJNI2p0Ewfx7h5XaGTtAdmJYuj+h2
SGP6tZLRU4oNlEP8b8blhWeCU9pQjnZ6IVTQEhI36Hlr7D+eDt98Q149NtINq/WDbQcgpyDq/KUL
KmySOBFneHBUOaxw6G4MwiDvHcgSCOOPvEvOFacvYF7afdpDLVm4wZ2FTsZ8Wnlb6An2unLCTB5k
7g1hV8yfgZ9mJQfGtcCV90O34lNH0LWO52QsABQObxybYfmZxr6IuHpoFQwtezUBBD9gWFVPwT2P
qcJdjsM6wefypBJ5b2BLCi5H9WUzvIdhNd0xtPhLY0eOC3yZC+qFy6keXnWdge7q4rawblkQ1HuD
+x9FiCT60EdKFCqeSA4j1XvpTV1UnSQFRuYk9xn4ab2KnoV0uvAB0gtlt/6kmukHJsMwpKox8OyR
neQuMoc1RuI/pdoXgvO0WGGAVgKv/GV04Ja30kM3LJA/UrHAMlqZeje24QtEYLu8CUMJbPHAypWv
A5ql2VL0ZP5uqvAXpAPqXHfOldlMjjEfUzjNd21pWiABoUv40kMbKVeSPgZhpM4gVgA+ari7i3uZ
4qaNWgexoOFrnZgejzYn+2aL1v2oxu6JAd+ae7Md+noI9gvuN2BMqrsFqNTf2+rnHJd8cAQwodkT
Osb7aZb8WDWUoIcPTksWp70sUj0m+zow8GSEk05dwmNbtIjyrh0fVEdwLiaxYkTXw0ugu+MqGuZj
Ct76Xvi344K68M3p3NX8c7QF0wjOANQkC97p5BGbbCkp1ekpysK30l0MvxY/tae4GfwRSFS3c2s9
/wjiZiwSldrP6cKiM61EenTCq9OUcf8URJR90nRTjxV8etucGk5+VkKrxy1k1T10OeM9yabm2wCu
7BFumdUjXHdNadDv+FRlzfAbWgfNrm8mf5dmkbmB5GINRaEJ4+ah6seiCtpM5jNdESHG1D+piEHJ
LR36m8Utq8a1DBvx1QfZTVBXwQHCPutuhfjyg3NiLW0mPUNknOwd9jr9putOf6lH5DejbJGJt9EK
ap4bcYTj5qUN5/bJeEl3/eJSsGMjWWBVkPe1A7pis1bRTUo835uOh9iybrur9ViVNoqH5yUU6Vkq
3og85Q04LLjJb1UtRrH3kerKuq3TIkoqWoCg2ZbQEKv3EIPiGHlTu6O+i059RsedaMyPsSLV62C3
7VWuNd5THdFdDHPan1m8Zp8ydASxM2z3bOBX8zj33bxPs0rtumxoDsJ0Y/m2zncDLLyQWSQDAKIV
OeqtmY5ysmCxsRkyO1G8nsFglkh2PCCsGJLvGtibFkh5tnIee/YSBT6+WXB2y1RH6n5czFQKYlbM
IfrwswFSv9BvgnS2WxPgBGNa2iQmD1nC46M0mELlfsgQMuuqoi9amGw6QpAHru8mNusOpr5SwMk0
Gbs8a3TwNTZQM8o9CKR3bZuQcx+0EqzDMVhzWi3159av/AETZPuLbSZ4WUMe3cgtrH5stAq/UhFk
4YvgtULD10kKBwDtBPmedHiZ+yl01VAQog393mahdKXYsuZnE6plvBPhOI475cAShDIxVP0K0XDy
DTavlUR9UndfRdQR8CBqNG3O4cKJ3InaDlWOZD1iZdTVdjtjm8vpHKUwHy3oPDQ8yMeoav8wgHMQ
ykkHxqFsEuGOsJ8MWK4zPjeldmDcI0+l47RbwwwMiE41dWGZnegR7gXQ6bDwdB5+0w7e5zd6cW11
lNUSklwsYvmewO/0U5cYDq74tLTxTc1c7PfzRsI2F8j7mnx2bFweFs+o/cegN74VQJQgT1KDNu0p
HVQW5itJeg2oJsWdNcBEDUaT4o24N6VJBy5iXaNEgt/8GJRuqzZsvw5L8EhwDUGhtpnhrgBafDYc
Qt0kvyQE1dcCZMpQ3ToKHERZsSbrz8x26XBWxKRjPvQkNEU2+snfsyqMOtA/VXarwgmJodhmyx6Y
jMBkhcsPSgafcYNbMzEi6Hdk1i2GsZL4p2waevgk8Ahz7TRi3u4FiUK2X+JtewRln0Q/gUrFSJry
CX7YsOdl7a5H+q72I9tI99CSCXOUYWurqlRzGAtY3U/tVCx0ieeDCsdI/QxaawJkmFEUovTwIrCP
EM2L2nM3jwLjnQkKMefUhiHSuBXCtk+uk1t6nkkd9ofJ6QmL0Pai3U5DJll4quRo0nu0ARIR5lKv
NCvWbCU6txGWLQeOKIZRo2tVg/Kzn381Y+KGO8e58fc0HmAhnvugadzPaIjapqhIioBAhjlMz109
2DTPuIXtLab+7QQ9HIT3Hd0MKoMAMhhd3pFGHida1QCmI02AzePaW8QuKA9XO0kJUKO4CXEqa7Hg
Hl5WTP6efB0F5NubTXa0tzREMh10bYSy143ss61sBH1kjC9yvpK0uosco7JsBsSNo9J+XXIMxfsO
u71dsalEncU7N7eaoNvBB3VKAUUOflawebnjXR/oPIIrMBKnlJsGzzRCj8jLMHP7AK5QFEV/OAhs
b59NSx5PNltxekdobSDyL+Neh8b80YIvP80MJeVyhWRtdWwHwMLvY0VoeqYU6n4F0PzbkiONi7Zb
+H/5sCR6bIY7sfTcQEEilf1pMFUf7uy2RANM1ObRviStC6NnqiPEMNzmqysWXacBrDRlUp9jHkHe
mBH8Z1dB/Jze1k2gHnSXYa6JcrPSe9zKqPuiyHbtXUscSc4WCVcLSYMOTuA4gslyAkvOfqm0jL8S
US8NOjVU82IJKgwjCnh41HqPSnp0r35pInaP4Wkz/oZRSGh/Q3QdP0/BN21HU5KJV+rl8CPkqA9L
EKFMlPPN+eV+CsAf+9RvQPsVOk5T8hn2v7Mu00pYgZQqGDAsBzPZ4TKgDPcC0N/oMG2qBcdo1UNd
OuQyCAVWNOIz9DG6+VsdQMTlLIZ6/Lm1mRAPbKATXAz5bPqdGgZpitRVyp19aroQCzV3EkRP4aLc
0TXy974aV3dY+sGRs4xd93WqhakflnVeotzadR1P2DvRmDsvsqaEnwnfdqFf1XqgUxf+icYm+K2X
FP9fHyJJPKC208ntnOhQovpeEYt8by2/mxbwNE6WGxWcx8hv/sTmbl72AavIcIcdE/JHjBwselfg
irPC8nhlu5hOwpbdGqCWj3DUv8NpVrvfQQC475cGoCafo33csUMaxRk0ERMLpfZFyjgA0CnQ0C/u
mn6+YWZIfRmGJhG7eN1Gfctj60URxYykJ0n7OIAsnkrpYQwXFAMZmjeoPIhe/b6Brd+vWMtVlWxU
M8MdZBt5ixm3ic56Gw3OsMd9VVoiO76rEt9kO2OUsgc05ixCfcU77HrIvTZ5M+qN7dJ2zrYdKB8T
igSIOpAcE4Vgzq1EG/YGmQFrbusOJUXRzuviy8ASxnYAIZL7ZZJCHLIadJRcCd9gUgkYos71EMTt
DbLm0RxRFjJ9WCLVuFIi4qMSS7Za3IiB+a4kYqMe3bKh+hNEhKy7uJ3oUArVyX8kb+sXkHVVWDRO
0T9JA4Ra3i+2NeXUJNFUNnaNHsBhmH6//SHyXvhL1jveNKQrY6bqbwmUZcPcxzH/x7Cgm08bbeKx
nN20IPY2koRjwaWO/oDVv/LdghncjDK+QleNRg2yI/QF6+Fmg0xBv0+MbduD1nwUZ2gsxVgU2I1a
WthKGbFXSdbEPm9xjJrdoiHU8/jm09Gc5hrqSQi5cT0/2AzmTQWGQmF85zcFVlHt9EYAetiCCAQK
08uFnlEI86ScEzzvXkPOFil42s+onwSUl7ABYY8CKenJv4xL28CsHRV/nBPBNv597sB0/BxBinDb
M8jUdE/AqIZJjVYZtA+KWRj7mLQKMCTOoV30Rba8nY+yBhVqt2RStqd5goLlr5DXaXjOIDIM4lPY
d+03WF3Lfo/4HKPlOA8UUvQ4kGpH6jZgZbtaVX/CBQbb6JaQVA055FShK48EBAP/2wqw1bVwsLXA
wcjabHodVBSro98SsYHYory6gYjiFr1FQtf0RYzra85xqY8iz5Bt4uJuVbs+oNyk+IuqxXBm36OZ
+AkZnar3M1pMJrdmU66cYuDjTw2yxfDMyJBMZ4XOKjv3VIRH+E/rWwkp2uGk5IDYY2nkUX5OYHLu
oiGEsdA08ghDB8Wr4Whm3SXAQyv+tDo/Ik+XqovRYOEG7Y5uqaq8bWlnyjhkHK3WVc7zL8NtQEq8
TVE9wLkOrcJBMf6kQMlXuELQ5dwBZ1GHewxODaIiuGNtCf0xoc9rOlbfBK7T5q6Doy1DcSqmJIdC
ss/ueSYmgL9dONp8zNKljGq63sBPY+1zo1Z1nHQW/kJHPPiM5nbyjfZOxbg812m3ddMCNXs5+Ye3
JFflrhkAVBIxutLJYLKHZnKryqsxQfNYsA7GpLx5zHgcQeAlcK/JkNbfcK0sNy088b5UJAyQ4oph
OozeT8gnW+0rFNCQMWz7sN5T0iS7GDpYd8GqKpMjKuH0MsR8OJYZcjOHaxu89R+7ZjfLqv3ZTit6
JJ0zyW2joPhSCEs42ofVFuz6KrAad2wW7ECAti99SAeLomjmL1Kjd1EtAH3u2rklu8To+dxhXTF8
SOcAm6fKMLHXLTxoISSb7Ce+raitYdIDzpO2n1xEp+eq6/2eo0cxnLuqhlB7aC06S4zQb1lt/bDX
Uy8xeWh0SlEUbOgL05Rah4wndcfYoxR7GFk/nXlYoS5WQfuFqArOI0S0n6vBkNNGKLZhlg53dbdy
mIXEKSiNek0WxLyB3jOBCUK9hMEPuELZw7qAcv0Wsp/bduOlx/D7hnvV3lJ8L2LN2Dwl0xY9wGuk
+h7M6s8wpk2xrGyzeQZd+OPkliDKcQGu6P+uGYIESaCgHOGSwgztufMMM+ImiC1kvqbl1rc0+TnH
MwJON/J9VjP9U5pBf7fTUJ8Na8wvmaToxG8pNWCyogLKt3TY7hIUKT8gpEsRM7d1lnune/CQISla
RwVNzOjK2oOmhaR1six3C6c+n1zYNCcrUpnuhrna1pOCz/26Rzn/2nrx3Ao278Czi+7D2Mu0CMHF
2o0A1iMTRL22T0Zlgp0HBTLJcd4o+sNufUp93X3bokiWmYEEVZ0uzRM0o4c/I2Ywr6k39NcgPZLX
TQYdriQ+l8GkJWokucynZg0eTUow5BXRK8VFfQfwGGbOgrmvUSfmIpgzDV0EZksZRSNcl/qsCFdS
PUeJeHO/7Zzfzc5CNbCBHBWmRkvuCTpLiYzHo5RRhsYCrHfxc9l+Q6G2y4bq+xi4CsPANd1vgRdo
Hgm5x/1rvoGMhPwFmP772lfHZOPBLthgS8CJ7/KltyDny2T5HnQ1uV3w2joTrDcycOvR2mG2OzAG
CCZFcMP7/QYR/EkhKr7ToBTutIanmUkV38eEBFPOhzR5BVs4zuA9Oqs9YgzbzYTZWwvznNOUqGxv
xATkyJCwAnNI/OtKdudOxOQc21SfMH0Lj66HFNeGTAsqO1tcUplWz/GY2VMWhDGOJUdRHvPsFR7a
Q5Lj7vXfOhJ5OMPBmgP/2P+KBgSrcEDxkmDAkWeQsM4xgvTIGAwpPbKJQ9CgODXRqD/HAWtP2noN
A5gNp5F07NMAYymJOVs6HmAgtuU9lDV7ACGU/z/OznS3buVc01dENOehcZAfHNagNWiWZf0hZNkm
i/NYLPLq+1l9Go3EyM4GDhAE2UlsSUtk1fe94xMjvBM3fMfJvMg8Z2vXtIem7+XJDzLrfc7n+ZSz
ZEWq1opwKScWaLNo1Nfmb8uhobfmrJnaj9oovDcpU/XSjNmjb+szpn6or1YowQ5EF5Tge3rWKyc7
rk7XR/5Q97uu77t30H3/YXXy9h3SZ7RjXzrcKxRoxu4wuXXSO3LUX9qi5lnS5VDtfc/yE+I38hgJ
d0Nqp+MPCcOUnUitt56myglirJvNXV7MGzNnIMKi8QwSZm54Rjr2UDm2irvNtK5Tl81xXS3lFVCy
2edGY8RGoD4zpoILzfX5w1ZKK8ZnMB/ywVRJ3bDaNIYWRF6f/0hX65qPPTuMUVpR2aoyqiiOuoVy
Z3vbTOt4mIpyprXcAyluUoBFMPUVZkM3AxY6beHXGNt27nwtvZZfgqo076bUXUxg5xvov5jpzkRa
HAsIOb41kbqRnIfi5+DmW+haU/m2DCbnEgzT0fKm9FdeGOOJMIfurs9vDByOD/vNW5UFTyRZ5SOv
y8hkThdju6hbg6+jKnQjrJ1PemPZ747jdTO7JJb9yLNonlDCfDGK9rl2GJojH7QIkFv0kuKoAt7F
UxwvYdcQNxtmFmFeodH1M5EYFfHP65wNP6lq2E6mLMq4V607w/SN1NADvBwH30pprt7MXS6ro6/P
07NGwNGbsWbjD1HAtfWMp7FPZNJ+2WoNY58YLu3My4hLsTnVtuYd67nIeUgmCI4SSObZDqyK71Cj
57Lir0bjMfRJWrnQe347JpmZPZPLFOwWTdkrRKDv3TV5EABGaIWV+MS/frS2Qe4Z5VyRA1JJRIWn
XXnRh9ADyv/abE1/7hvLPdgaB+GwLMGdpAdiN7HInzZL8y7AfuOlXUdIJrM8UNiaRcS2bZ+gc3mi
z7J40K3qta6N6k4VfQlXPi4fQ1894pOH5eoGyrLQ2uzbRpNHJrK1CDNjc3fFZr+2nAthYfXpYZg5
sOZAmt/zqjZe13LRCGzvynfXLqp9UxkGkzGsBgK09TPVdeu37vq/JqKbYS763otv2QqwOgHcelDU
u7nRx0tlOMvOoaMqCpzaus6c8NxObaYfimKsYgQz2J2qwO32/q1Jp9GL9rSR53ZEIpJ9BIBcj1K4
5DT3c/mhrEnuG+msz/7idnebMWlJ0YjuPuhGLV5bHaNyGcTlKLbEawUyo6B4p2soDRF6iNjXeFlN
oQCGc+Zq0yq8eySGapfmS3ap0uCH51rNo9feQKbA7JeTlnnuqZxLiD9wm0dbdMtOFhKMX+hWHbWM
3Emedfxm3cohq9XmHASjA1HDdDUmRBuMP/FEmVctCLTd7IoqLgKFZJmJ+C5AJkcxgbe9GbBzbHOF
f86JbH/rcr+ljVdLLNrP4toM6rNpkHbAF7Gyr8b3N6zi1qcsuubaLtVjra/2fWHSTTOANZ2hC5xk
qJf8YDup80bHUvDhbGN6XUvIyVr07REX5Xahsjq/Q3lpJLreJEhMvIeCWTDRtFbujYbbMTQHrMB6
A63Szun32gsAD6Vqf7YDQIuyCzCXphyAEmWebHZjJMsA/dfk07xjL07PbJzeYQRh3PFecPcDRB37
fFl/qX4mPHHYnNNSQ2MXDfe5ntmIAvrZPTrV2sCYiJ3s12o31IO1sxFtvYtxAngq/DfbLYMDtiN1
RUkfxFs5FGE/o7tBpQBrQyqmv5MoDpkbV3kBiGyvpVWMB83PyhM4RR6Oc9WxRncV7wNpai1q5mgM
JIyDu2VxTeXZ936AGhlEW8VmygBEIIERLSuYQs7tcnaN4LUi2xsBzjicNYiE50xS2hkCBc5nMw+K
s+q2T2/INQJd0t/eaiTtYFVPhmVsRG7BdWim7oT1ZtQ71B+g9BtzWJ6POyVSdRhc+dl3QQ+cN5oR
nNWy37bOveKy0MDBSlkdttbWkmFzv3hpCrKIVXcORn0+sH8tjBJltQddtp816KgjTnjog8p7Lx1q
PlO866wOVClKE8/xqq/D0ahuxMYKbaLU0oBpOHOYsuq/1LU5hi6j6TFgjY1msIMfYEfQxXQhvHul
X76tN296rhPHkpajdmLl8I8OM/HjIjPjOHAw7ejmRE2jsWhe5BQUjxV213dPzeKhEnRgDjfFVZr1
zRE6vLqIob83Aonfqd++9QwCCQhnFtWDox2mNLiO7hrskMp8zcJbYj2r8jeNqeO+JN5sVw5wmcqr
5J2CIjiI3H7PDF79dJylSQxMWceQ3l3s+xb3UD5VvxBeDfvcgaPS/Gk6rNrCNYGhMUsZcBEMbD/n
tnItog8K7074QRMuW1H82jo4MKPNm2SxCSJzzanaGdCZTCJFwenOZoDfLzvqFgqoCiCmYInNm/vF
tYCmM1dGqLdGcDrLi4TRdOcmdYbzUFTpcVVS7XXpkx3f5HjscAifMdp1oW/TYm+4popkphl7NhH9
YfMpEFoc1+1CDxDhfSmgo72q0WKVN9+21Sy/PF0RihNIOzvp/eKDjYyPqFq80K1SEXup88tSRCm5
prftx0youJg45iq/YihtpnG36WrY2WnwvfNRJA1FsEQauxZQVjffz7efVInmmy9afecTAPXk12lw
GTd3iNxpgnATm3MXrPp3h1UJbHQEYEjro47/ORo1cSU/kgnT6KbYqheAURJcmc6a99pnnJ234WUA
c4zVAoqFeH+L00bUn2QItvd+l6Xh5kv1VpSE3xuWJe7KVWuPlV/+Ml2ZMXi7r0XgmIlnKQsNit/H
VgeSM5qtnpgdSryG2JuzSueDRvr2Y0MLXUwmc8GVxau26NmKhIPDREoCZtw8sPhxWDNgV8vI7WR+
CErT4HYxy7OlKWAWg3tc1w1iy5zi12hoMnIKP3sydM5PAqvQ1qXKm3cbPrJ4bAc4Umre4g1p0rFG
xxABtbphU9Xt3XhLnBo7hZ4PziUEaW6OzVLN+6agPWIcOow2DfkuuZ4/kcemoRtphpPCXnaelMw+
TDPgj8oeuG0gTLyxs3S3lG76Nte4ZdI0JwnTmabHmWv8LtPqjz6A252mDd+FqHizNr2Ku95xIWD8
6lRp5g9XOd8sF7ZHZY4RGibKVAQHSRCkSNaQP3NXaB25TI0h73Tbcu9xz3sX6ZTmhUL4PBKT/jgW
rjzaqAxjEQRtvA52c5p0gAp7VkWIqXSm7l6Cc2Ro0e2yNrknKzcMoNEQSOjNEWwXpZBBxKBlsKJm
3igT3UZV0NAU6i7NR1qgQ0DrpocZ0pMwQyERSuwRkYb/nUGyzi6jmINzwSV4X7ilc8hVurzrLTFF
sB1Ge39rgQ3noZYuh1MNkNk58/bq6YINLZNmAgqiD2eEd8ED4jFEGIY5EBiYLoeN1/sOAm99IEkj
Rzmp79AyDJcmS3/LwshekOI4sTdzGUrTKE45tUsQjeTMZZMangSxj9HYkaw95ZragW2mZ0hLI7Qd
eDVhaD+yEcBPLi1bvcqalkiiRtXIpUhXRYjxY+aHfYJG64/5nInIyadHMfALK/T6tVwme18IVPIc
BdUtV+8T/qKIXFc7+TXbFPQ/VnsbV5X6EDfpxuzKaZ/3eRXxqVXQvo6N6LP4cWNcI6rmLa5698Nf
+h82XOvVd4uaAbQ7uZ5xnQfSmZxOhVXZva7W9riRRRabCxIXyx92njZ9Gz39tdclmVyKMWPdtIdu
3TAuVQ1EdtDMVx4pC2bAsiKndX81Qy/2g68ZkW0BhNOLOIUNssh9MeaXWolv3sJqtMmuDz3bbX/p
FBmemX3pwUSHcbX8vmb5RdT77mNyfWlUNekoXQPWsxJjv+RO+2aM07j3e9kfnEoECYyKc1BD4Eel
hggDwSaS8mgrN/GzFR2ZyVu+aJEN37jXJiDSbchm46pPsKUDG89vaPXu0tdMBY1uuWWYaksXB/9X
LmahrsonOVAsWA5QTrYbIxszwT+cDEy186aPQPfhg6eZ9WBt5JOOivCTfLvqc8iG21Uv3dOQgboh
AEy1u7WtLYabFW2mNEb7V0DzyO82a+n+alEFc4G58s2oMWBwyGiU0WvjbOoxZ327S4PUhtaXxCxY
WqM+JZVWB5/OMHLjvPVo5xKdjruN6nHq3B6iful3i12W+3TL9Ii5sjoDdZqXQi3isC5DzYhdjqia
qSJpdoaVur9ROIjjVEJ0FW43vMpAzIdC85ChNBytQxlYjy2j/J0acXguY7vE9lbLF3fRVyBKvlbs
O7yqGqr+t8FZ85+wi0SBFHWgA2QSEv8NyqZ5pWSye9NzJ0is2S7iudWWk67r3RS2S7mFXdaNP2Ww
dUPoTvpq7KxVIBmjEHbbkhGVKsFjpejrMGtS74C3Y/yidQPUll9nyRLNMsYkkV9YzbSTRg/kGUyy
QrBWTCay7i0wP9eAqGHkqsVCiFMp7lMXSpFbp0NmwcB5zf3J3Nfk+D5l/ah7sUM0MohSAc7BtmuG
ft5Ub6iR+gZu3ptYxlfi7s7r1upBBMTTBsg1ymY5QKS1nyrTq7c20OeLQGnAcrchjSVVEjQ1goZE
j+32tbcktbMGUCGO15/semJrgbwzslDvpxxWJ9eDKsmLKpuivu7t9U1fmHnDQBmZF62ANkm51gyF
Oa/aFNldaQHqOoW9M8xFziwnZfuFstXrb7HNJmtA5815pC/LTCFRNrltXDaTSDbmQKCfamJTYCie
D709tw/p6HgJTKN1bWs4rGO6eYEXdQgT3MusA0wzmhLyt2vdRg/CYQzKu6DJeICVBSuQuI0EDLOo
JCwYmBd4a15Y7XsBAFg/lWkOajo0/FKiEdxHxn3VOW2MbVH6u4Xy0Hl3m/QeRqO1g6QfrOEBoXtw
nMbMa+NGDVsdoXzRgrgwNChiU4rKYpycxKdNMYoTdgzgTbJWvloQt2wrFoLCHYOjJ4TrkQWNcZUP
pOrSPuV4GwLrC2npVD4K4LE1RMZj2qfVb10zQmJmy4RWtrSOpFeAb03tVMywfEON/A3od7uKuWyH
AxL7SoUAanxOKee4il23tdLXqTXH9Fk1/tp+z4taWjUihaUqdm4Da/gOx6rmvScYhiaa59e+2Ddb
afpxKhvxVmRV/9AS6/MimtyrQg3U/jpogu+Sc5VRyfFzr45rowXWtno1vMETWSIG9Ry2o6RNpIvq
dcrfx8Iw06in40Xe9Us+rLFeKw9qO1jG4gua17YfPcPTu3sr1dNqv6ADI4J+1Cr4A9dFskmp5I0o
WUyfyzRVNzn3ytROW2a3vdpq1X8sbSn2udbbsWH2Jumz01NZ5/wkmV4c0qCpY2J2phcPeWg8Gf0j
C7c6uUS8JIOtRgaO8bEo2xRhup8pjAFOs1NzoYcNWteYdmNQWL7RCPy4vW7KYKAo65W2P4pH75XT
GWvIxAbmDG+cwGir784qH7kQy4MwpfUy2o66s2Xm34+UKWDe61E0bWm/zzqHI3e2ptcNiA1CWn3M
OgKwrESY3ORLHvvQr8gylRbmvlnsS4KbbjMimW9l2z7DQzFu2rJ8VIbWxegR5M738i1WVatdFrtD
qeFgxl4kdkpNITthmmh3elGklL56NrOrN5jrdWK/uM+CaVmSoPeM71CVOidsC41lpl3/PhWrPHao
QQiG1Pr+jE5SG6IGZbUZMaC3cTGPfqL5bAQ4YTjswqpPsw8knsNZlGx9KIqM5RrYa4/wXs3DL6ED
mRsoK41oDnxhYHapMBRUYlCIeAzFNRGMy84aHfM+gM0Ap+SBgp+Vz5kzTols6azBN2Oj/a+KF3Pu
s+PgrvVxWDvnZ9maDIVm0903a96dU7RYz66juyczl9wai1mNXGosLKEh7S7ftcLuSNQz5Y62bxY2
ZHSUVRPizvgPD/ehPLNkrfLb7TQouX3YA5BW6KxroEKCOdO4gMY7chmOCbvKm2O6aR8P7kxFHZ17
P4YSSU7XTcazzeTJfjR7saEc8mo9lNROpvtvHqj83hQU0K2TeEoD7YP4kxJKrsx3ZOle65b5Y1s3
72gTarvjZDx6yN5i4hzTRAe5ZMtr+eW1995QnC3Z6EmhIyAsmgUBmy6mE5sEtgjDc9hYrc9WCGT9
rVntWzl2YWGPD4HdzvHWFUXsypnAm9m/bA0Tcx9k1V3he27UT+4aa9PoYeLprv5sXhAOJV1lNYdt
Kg9DvsSFh/CvHUbrSk7JQ9MgpqbI663Ka5ug3tb4Rt3a5wrXH9qy8yNN5iikPOcFnnNJNAI1E7rX
PxEWXdxx2ztz4x0drTtPjvvqI2wldUkNUD35hed9BYNu8BINmRmuqTEcLDCmdJ6z2LeKxFmql1kr
fwy5znQGIUJbGXhpfjSd/JyOCK7wol3gn70w6w396HcrXWMcdVMIR+jF5JLYEFd2klpiYtTTHm46
VHTvvGL4kq2+P85dnr8It71a2zRHFOGWkWFlBfNJ+5gqzF5tlsOH8psPFVgr9MiY12HR2yKxe2R9
PTcctFZm7cbxdvo4pS4uTDiftS3AzbhVEtg7iQpt9ECi2dOsstO4rYDf7VTeNYN96drl0zdEF2fB
+j1AJZhDnMJNZ9ZRBBso3+I5uyYfMHD0HbiFLfpohRU+QsJbyebndTJPmLGspfN+Bg3Elqfw/hDb
a51Iu+oeKRqYXtysAO2SSsTkv8xxvtgrKtXgUrTrxstuZ8HbHDhvnVVRKsHSNO9Qz5ylbnSvmldd
/LXOIjRWAV3Nrv59dZfuR+5nC1NZY1ygr6vijHeCsxBK+uy1Dsiwxqi4pmuxM1PE/RM2gHWsvo1B
rx7w/UAeo12IlJs5d8qSxsEKrPVj4fR/gUTL4qIHtw+EeT/jqoIGW/Rwsr0eWlqYCCw7HER9/smA
jREsG3PxNGi6gSMNyf/YeLmKlgZZ8wlIAbZwmH9MaBbvbOx8k7T9XVqYCKyG+bFAesE1578yuyIX
0RCiV4J33YPpz9x1PthLP/5sBnM7dGZ2xOd2sdlbDoaZV9cCQQl6sO9FW77qafe9bLNTg0RoH6Aq
vpDOPMfg0TL253b9zodn7DcG6lirp5tfp5u0u76c2znUV8e8tCamxbzkLfXqFQEfmof8jF+cV3Lq
sTZONqJszzLjtQqcQ6ktzrn3vfYMs82Un8/Tl9fp2VEb3fb35vB8uKbvXj1OpAjLlLFDep1HpdRs
8Mi5O1fLvP0S3lgMxGAD50FSukgcgjS/8+1CfMiGzIlmprapbqz2vS44EF2vhDVzfuNdyE6rp8zf
UP/qrs3T6tCwLSKbJLPbIgzxMKm8jBxqYq4j9CRf0neOQsO2iDEjq8KRss6zJ1OWHV3U9oc0N2aO
nNrXfTqNfnGpcbFUEV3k+u9680Db7Hrp5ydVDgbCkSII3lQ9Oq8e5b0i7NtuvbRaLQ8BTKPYlz14
EPS5Lh5MO2h+8OBk1clrLe8p8zLlojR0MNKl5LTN7oJl45afckpV754JITMedZT7bdTUShFMJPQl
doKmx0Dgaj9al3pdhYFiZd/KnJLsJqt+EFWdf0zs1Acp5fZr3Jb+XAZlMcds7P43KbZO3xf5ugIy
FGhipe49mDy0Y7gUM/iYxJrAPGzYLyjAAidqm81Algb9x6yW9w54wdBfTVR2L6UG8GKNXXXGpzAe
wWpQj+GduvSpqV22kvaZIRd9itltaNTOSHM37nRtHPjMPfOJodNVNJoE4ruDcvpU2fp4FI2z7k2S
rlHmTL51QcRbP1qz38R+v2BumFrrog2ecWZERZcgCElAvYI4ZsEriT0/GF8aBtw4N26onq773UOH
XrGMlk668ThPVbSZJuTCJCDsnfW7bbL/jaqf3kTuaztnLW6+qcV/LNh8WXEsyJIFu/yuqdTvwu3F
YxVg3oVSTLtfhdExTYyo6ZnmycbI9P5imLa4c/JK3Tn94BArZOOqS1t1scxN2/GMlInj+siUt82K
JwJn3opqpc2R+/8eIvrZMUZxQMm7IcsRo3EodVviXgWGR5X9pdsNIEvOOrY51RL5Ekyvx4gRGpX7
rGPeDzvZ4/dbQF96y8xeEPY4xzLbzGcCW2Qy9ijgjUVOkawMyKPcxp/AOIQ7uVsTtHIWyxqfwwC8
cFMqAOf1/GRs5ewPHNcv0tLrOG8pIZ0ylOzM5i0jj5sdDShWDg0AVcs0zSNVwAAJ7jpFKWLVh8Fw
1BoiNDF+cg2p3VjRHuHMAyCmxpJOu7Zir6gewHz9HYsZmftwQGgHF0QXgXsWI6Bbn+fBF71zN1Qs
VedgyGXomSnMLE3KO3JWmNJdqO98m6/1tgrEvC7DA9E+MY0/BXt5AMEqjPQevcYS8ZvP93Oun7Ni
uIdwLoBDUWAV48jI7/rWs30j9Kpa/JasN2GjSgLNZW7wOo5iv8raCnVMK9GkI21CKW0kGQZE/i11
r11r1kgmA++6lMZrEEgvalFZPSx8fB9oP35bN4tKk7HaGUJ/kE6T7zwPqR+4ENAnG0to9KRGj1Jm
SYFok4XB10BKvPXeJRGzLTY0tBgz+5tZYzSWLaQp2QkHncfersDmqkJemCfqcMgWIniXg6uQomUO
8jyjDw6DKvljFouo7dxK6pV9oc1JRJ3E6Gn3RIemdsf10Xm/OQgodqpV/at2fLm3N/cn8/Bw31uC
j3MDaMFtMZ1khrt5KPUHqlr8w9T6/VGItAz9ru1Zd82Rqx65l28hvcHuxEAEi9NoVcrj5YzGtUID
uC/Q80alWmHwbv3kYiHHSG3deznXt44lRsi6sV8mVkAeELfYL4EIIHDQ4W6syHe0yb2TUBhEXG4n
IOiZnzxrYsQJdeIZNMhg/6sZ+C1IfNqjrgWix8981jzBlDI5J8tb+iciGrV7rub1IIZ5YMPtJ1SM
mcNhsCDfahAGT+zqe7x7jz56oZPm+BVIfWUz/ArWP5DXY73I5kkhr5oz3WFL4owIJhDZebOtyMUL
ETIfCfK5HOQJ+Oj2np9rvL2Bbn1z9bWO4Dp405tWwdZjG+g6vQGC27wPGazlYaGJ6LohWH5SlZxj
jUqoq6u8ZkfCLN2kLGpACdXIf1SuxGtVo+1O8zWisKO8Kl1lDG5FE5u+2shMmawDCUbP8zYasa6C
Wz5B61xsDHMRimZwYxMfG2t9fteL+oJ26t4pu2onxizbV6lxX9b9RUPNFlkGzjhftVyMgDPHUUfe
tQp/+mZijYNoqEfkYHVxULbwQuml632RtgWuz4axcJlDgYKTk02XCaf2ZWlu4D/K2nFAONPUpXea
Ns98mXLWhkpS6juJDmpovRmmyxZoe2gAlAtt3oNSTfsBVdZD45JwUtiTDAtjvkdd/E1bND0Zq1QL
kaKNF4vPPfbs+q618m+o3sdIV6ivO4dxZFinK6Db9jz6XnceyXjszPFDuUG/KzH3ArtR4aJG0M/M
pis+NZk+Ug4NZ0Mnhi/kSXGERnqhXqm2/OEIbnE3V90O2YtMmrKWe6vKL6ltW8nsO89ONks2j+Dg
lnaVbGWg7/Sszfh19K+2x//e0WEc1M23oUSVuTjmmgxgBY6HYa6nViCxUKUcvLUUaGzL+piO+fjq
Set9G7YSPQPcQ2NPiC9l8NOgH5lRzmgi2+PBW7cSfzv+XtzhFUdEkHWHzg7Aw4R4tpQaPgu7uXNN
sX5i1CpPaWlmd4ZZ+DFuQnJs2+GzM0qTxc0ZYFtX655eCfljUG2521gxvxeVJU8NnoddizHxuRpw
zDkDouxM01HJWI6JG8O+JycAijuA+YOEDy32NG4q3IL2bESma92zW9TkLoASSgqv8SYd3NR+IPaU
eUftO918zLRpx8l4hyz8bRjzs1Fwx6GdE9HYITv2+NSR1k0J/vavTDUll2h9u6lk6BvlGHOvXrHm
ojrVi6tJ2AWLHAdrl+qYZJV2STcZd9mUBLnEaTJrV5rLnWSWI6DsZGKezPbuVqDEq+bfLjcwQRye
SlZmzVjx3ofUw5tx4Bc/cU6x2FfE0WI7JB+kKo02Maa1fBBiOle1zxNg81RlGh8EXtWPfjNfOQs/
HJjUXToHePhyzY5Hd0aJxXqL5LQWO+7xDb6zzJIsC8Ji7KxrYOUQgUb2itmCl6Sat5Nfus9Wty77
bF0fDZR2BDq0qHo2OMetLCtWduznXW80J2a3/mavqVogx1S+iZnigNFERGCYG6pt1X/3xfibOBF8
skgwfW1G4VCl2XlLMYCiTtoizI94f3pabz26cA9246pozmodKpABpq4wphhbi7wJoVBotbqA2xpf
82wrQPK2K2vYbXSSRZSiRU8cnNOhPlrnasqGMC/hMN1V66IGI0QIav3StpYRTqn5QBE70pMKzLF0
bFw4QHRRVuffM9h3AaJdKrTqvRYJ9q7EL31/h0C9iZy6/pW229sWuNWOMpEb4VPd28LsEYR2SO1K
dKzCwUQapD00rrntDHtT90G5ulHO2PQ2WNscdZpMebvWLLZ66F5vKP0dGSjdCWbNDPHhu7tuwEAP
yYuFMDBPazZ4J5QFC0RZLnY6ukBOpeVHvywpRjNV7S17epNl9dADJ4YSUOzmxhcH0+w/W19/zfMZ
S+KSbxGhnBVPNVT2qt9yM8ZXf/KGxLMlVp+bUL8z2avrmiGp3t78hQAINjxaIFINht7Rh/2G0opK
zQKI2ZY1M9rQbfa+qkc0wPgDAyvWVqaFUJUbL4lmVOI+93R+ibnlVl+4LscPkKxmgHJ3MoJTV++E
Z4gTEH+k8SU402U8WPZQ77W514x4BZ9q92avI/vJpEbijD8EE9yV0xTpccnymSjZUng5Gh3V83vU
rCHYO87cBld7yRx1MoxBvi0pj+9L6UrkJmaVTm7YulY67+DJxQjjEGy8auDnLnizjugL9Yf4u8zv
v4pWuv33/5QYls6OYZkey7Wr9cjEg0Bff/j4qH7/51yov4jt0v+I7Vq1TSmlO3ilja1GH6XkGdyO
VqK8XaP//CWMW/jev8s9+iOUL6tMiW8XlZvQbd04MFQXBk8dIFe0IuAjtqcVAx18jSs+Gfa7r2Hq
VxdMLzXry2bMdbcnrkU9/udv56/ipP7I6afagVca7Gmfti3zV9BzsTnLV+3K75u1/k3O3l/kh+l/
hHlpjBSlDw2/7xu7ZnxM0zcTsEaEVWbjze2Kknfc6NGe/+cf6t8/JfafPXpZ3nslUtRtj80N8EKr
tni2B/P5f/a336Jo/+kZNHRrgZ4dtn0z927MymMfdL0Vf5Pv9e8fQTu4fYb/9LczDeiZWbh8VhKC
DM2pjp8IsNPz0r/LZ/+rj+f2LPzTl6iGoNV9hCX71ghqusvwoZjMhEX+N7nU//6Zsv+sVNUao8EQ
h1cx7x9zcz6UdhevjGOL9neNnv/+gbL/7PqDRKnI56o38tusrz6FEzSu2ptl7noxtP/Dh+iPswD5
8owOglLooXTBIFZHS0xYgcN/foj+6if44xRQZHM4nV5sDGc3qtsZ2/1KUMUexcQaO4OREi3Sd3+T
E/hXX+yPl7xELymciV/IKB0aDHW8LjPJCHdrlomd39UN0JXM/jv97n99qf+d/Wof/vsoG//xX/zz
F5jbILJ8+uMf/3ERX0M7tr+n/7r9sf//f/vXP/SPl7bmX3/+X/7lT/AX/78vHH9On//yDwns8/8h
7cx2I0eSbfsrjXpng/Pw0C/BmKVgaJYyX4hUDpznmV9/F7Pr3JIYcSNu1QG6gQJUJZeT7k5zs21r
18N987McHn6SAa5//3b+xOnf/P/94b9+/v4tT0P+8z9/wApL6+m3cfalf/z5o92P//xBxP7h7U6/
/88fOt8S/rtNE6Q/vwEXqKpvzcl/9/NbVf/nD0FS/q0rqmmKoq5ZkkHfyB//6n7+90f6v6mdgjRT
dJF/MAyWXJqVtc/I8r91eDpwslRZA6Qt8QqrrPn9I/HfJrAjHSmcKVkm/8If//MEPr2kv17av9Im
ucsC9H//+eM3aPivzxLJQHnqBUDyjGiaEqA+nUsfDgfS0/SnaoPTcuYgjUMZ+iaUhP/yjSXRohJZ
ZLDRWFCdRTqKGbhGNs8Mxr2IXVBYh09RFz8MBExlLOyMkKYpC4sUfVUTD9ihLP0y9BIjdJc8vxkb
74i3ghVtbldAlZ8Pz9NJzE44rKjSXh8HZ+hxgJOEjdbeavLrh3f755P7+KQ+E8dPx5g224cHlQVF
DkyMcmyq2J1qbeum3OfMTYfZIlf9np6aKyeRdH5aBDUTr96QldmRVDZW2Frl4BjSYvgV/0CBnC69
lb6sV2l+EyS2Z9N0u7yGpJamX3u6JP4adhZ0UeFXm9Tsnc5ul4a3Mdbj1rKbZU+30I4M4uoa7Pfz
d+N/nuxf482WIBUiQUY77Kih9kPSDVtnKbZxuqYr7H/7RGcLxaRAnCXQu6gIam/lk9gv5W+FTSF5
ifVu8pVGNTu1r81vZip3OsHZ0hl8SUNwPTjBS1utzBLm1kpaxkt3Sd51oP0A300bpdeq3qAgeXVX
wvry0r36RuchTG26AJd6p//uAdGz02P+Lh+LW/fN3NKAuhrvLo/3OdA4ne/MEg20Z6rRqeqkQrUW
BVo6xYfLA/wGEV9YonMbhiJCSkeqzSnfsm/gvDxEYJTO+0W4JN1zqG7V8bE7xvfeUvpyeeQrU5s7
YohxJsO26p2GSneZ3ZmJdmWJnj1mdOgG6M5N0ZhjUpVSy3M5GhyBtqsR48BE+InP+4KWFvKFL214
zdTy7ObTDW6+Kp8TcfoGfTzWyhxIQNdxxvTG0pOVFeyqXS2QD3fDKy/t3KPTRJWuDslSJUmeRSUB
V3EaQiUn/92jVZG3Ea88u7MHJo9NkejJMSzVnC08LQKZGRSS4x6al/xHugSauEAVEyyEQ7+Sl3Qv
PVzbW78P4flSpAFeVmByyaopzqaF9MgYTEN2AnUU3nzJcm9ARbm3nay6ayEyhWUdxeoyatsDnd4S
RtKCjPQvLUdbiGXTll2ruNWDoryV6zzZKEGiv2t9IG2IE/21y82G3JMp3NPIDViPigleqgnAWT3Q
1yM5mF0aE3YnShXdaD45qibt2gea8RIHVgL+P+SWVh0NOvKVZy1/Di7Z5EQLikgkIumWLnIP/7xw
eqGkUVhFdmbqr61v5m/oH803tfdRp/MebiKQTEe8TLJVoGT5W6wqd4j6kzU0tgyxdUg3nd4HKyVU
shf63/w1bRnBsOx01f2lu4rwXFaBdKNKpEhUr0t+Yr4g/IqQIPxqmprTMmnrb4kxDN//5gafpsXq
US0duQ3//zwtVUMHIksFKMD2Rc+zQ89auPLozh7HumTKOkYxIgHg7IM3eKMpQaJyqlV9i/LGzmxh
RSfyUlxna2HpP1+e0dnPz8fhZh89CmdCjezAEfdVOn1+hlVlh3TCLt01KIpHa1iNLzWBhPdevKc/
r339TrY9OinZUFVaRkRRoyb/+YGibCz8UENfFkOaTJVR3xY+bTxX5nhlFG2WcugLgcuV2jnKY/RS
32rbdlssoc6Qn9sjaF2mh+zKRe4kNpumZUk6zuK6xfE5m1ZLgdDrmZae4aGDGjvZ13lBZSFv2r95
JZ22miH+jtJxNucf5/hyACxJ2WWFU1mD/pOCY/BmdcM1B9nTCbHwZVEyNe4pinVi2N2FXE2twkGG
RZeekb5UdfwoB+qVJMG5YVSE+jIIOgnS0vzYyBDK0tLoSG3oYO9xBHUQk/JWrnxsZpZV/z2ePo4z
LZgP4Xo3IEhFC+rQ/JTuKLFsqwPy0hv9SRkX8lGykztwlI/djXYXvF5eiydfVE6QjyNPT+DDyIiy
faohqTN0Op1pbboOc5G8fEefP3ina0YQp4fJNJzCqmBlSOZJAinJTb3SsnwKLpfamo4ItnWzRiy4
ClfeUttdntzpJ3Y23CyUjCo+Ky3DiXn4IxualLoYdQDZLBENJsUN1OsDTQW38EFuMf95KXPXacv6
0aL/KCzLd2+SR/2DP0kTNYP7MLBXKBefH3gUlpJQ+LlDb+JzUqTLInG/1W6+FKvhmVLO1063tq2C
2ESWX7ImepOy4YWSyl4q1WWjjFfuotNon+IBHpDG4tZVidNOlmevP5RFVUra3JFMdF5UxioYUnA/
EFJKdqU8X577ud2kEU4ZMpEb8cfsFFL1zqMXtXD64r5vHqkGU8V5vDzE2flQ/1NVUZZ0shifn65W
pEWpGqXTx19qa4hXlVk/D153Gwg+4n4ru3JXOTujKbthkeWgj3F2PkjowcPSq5xCbwq7HrxfsTnc
0NNyLc13bZzZ+ZA1Y1wFeulUxfe4h+oEtAs3mytf+t8x7cliQGJj4YNgkmWZBYdRYvUg+UpHwCwW
XFmubkOrNvZCLcd3QedrS2X0o1WSNc9mqiUrWt3CPYK1jrKlSIknLGg6NjC1DDVxvO1gvaJYVfsS
bKYV0aMHiXxZqpm2DHFKuGKEdOa9T/kq/kcBhLcxe++t2sELKcmztsVNaKYP4YSeBlQKSSiPECg0
m8vr7MwL4WKgK3zjJMsw5/sm0NzMhTfraHH5w5Mkb0mVV143SvT396dFrou0ly7KJkXKz+s5pwmx
irwWlg4sE9vtjO5nLqD5rr0EQkXUY07htlV15dw891HALcEQFUNDpDQfVcUDAulD5UiQ1JPu3QeR
1hTbJn67/BDPvDSTXJGsKopuoGSfTS5wE113Y0wdpPghiYSNkLtPICQeKtX6YpjXfP7Ofnt0xTIU
vuS0+M4DE8qG4KTUypnivttIgSBZJHWxAVgzfi31Tr6TM943SNeWduKu7umHANh7aOJQ2IAriiGT
D9S+Lz+DcwtJlFFWiDKlQfKnn19wBtCjG7TeMbmFrjpFQitV9Kod5Ip15aw6DTpZq+TlyN4SC56E
tnSxoA1gi4g9Sav+i5oMq8tTOfM6P63VaVV9CCWSUqIXt2kdraINInFgxGxC8Qnj3jHMr3xFzyxQ
dp2oEqnzMVHm27003LG30tZp8js1+waRFqGSBY+m+AdvBx2xqnEZUNST8z3QwKyA2HJwXYgXYI2R
pKnDWxqLvy4/ut/GibOj17JkSYH8YlmKOv+QcCFqgqEXHSVulXxt+pJ5U0A3fMhrTb9PxULcWmmo
riQUTjsRzM6qygv9uaWc7TRpbG4TrynfNF9tv7kR9BG78Q0TjX+Jxr+nv8UpQ81Yc7ehx07D4MKs
onhdmGb5rQGcsGoUUt+oRH9JtISs0Kih6Q9EBCgu2F9FBHHWi0K4CSDr/kpCWFGXZ3+6Mq2pc10D
JqDrVBamhfVh4QgNOAJ9lBzAmRAj3Ps2yu7/dyPM4kDocJj2WJJTKz+VGonC8HT5958WJkymwJFi
yToel+ACP08BEQK7m+ck3oMrLd8CukBJRQcrCMpP4p16JzzEj8nBfJpiXVQLdrqK9xH0MlvYlHaw
vpYVP/tEZZWsIn8Ll9lZXFKUxRjB9XFaSd+DnttHJDr+9taYZowvCWhEc7qefJ7xIGbj4InA75B9
6sg+1JL1It9cfq6npyODIFZk++ky0ulZxOgXpqe4reLQKGtL/XepRxhGq9XlQU7PLQbRWXwi46iU
mD7PJFXEIDbg6ZhFUB/FlC4aMPYNBkfELbZPq8pGsCBAXh70zJXP4gZkKVwqNd7SfNFLNOwofQpD
eyMgKIVqts7v0iUdU6iZvgQ2+kAicvw4tkDm1JvmSkJAOrdCCGD46JAWIzUwWyFaQ79cq46OV9bB
jST441Yf0vypkpH0mMGk1sxaHKdo8YAhWaUvsRIhwyi6noAAsohiyNJtnF+veZw72fk4cTVS+FCb
8xhUp/8APCfmFgusDVQ7/zFVHsx0AZB8CR7oUO1qGwOc98tv43SdmRZvU9UU2Mk8j9n2FVTgaZEJ
xRiiUi+ySSs8dPLhSjB3+swZhXwdI8nTpXt2ztGbhFlGKzlBVSAuLkC8KEL27fJM+KKzXD9/SljO
FkQ5DiKN0GK2MRGtBJlEaEquXLMrsOy2WEoPiYtzRV0EX6PYcoTEuK9y7x6Kz4MwqWdN0Sla2abP
HeMZTB4q0YbmQ5CU2IJqLACJ7cByr9CuLpumW3vNF3ppVm4Romno73E/R6ov4cpgAhqutnJVHJsC
pXCICF+ownWQ4oIWZ+4CZHVmqwAybdMdHum1iWiHK76LdfyUFNajl7lrTppVOvYAqIfjYCibIfRu
EsvAigSZalJWB0Eed+DhbCXpFqHRLqCAoG70IXx9yUM6hQWgKFEKc41zqdZp3pe/umV6FJT0Bk6R
XRvcClVWlIZlTC2zxegxo+XNuikG4Ump4wcxYfuNeHO42YMgJClovhicF9jWpttaDeAXHr/dFMWB
LvObduqC87uXrmWlFuFd18cHJBKPiNqWSlZikSAHqEbLrT/SLz3RylGUFo91p8prPUghNcaN45rW
vhcxpEqjLRF5sQCo/Bj2yaOF5L0GEi9G8ib00i0E6HsLw6dJzDouRiLTzu9XsdHddgKJtkLbS/Bf
805ZWjGNafTFTYJF0Ux+VlJ/oM3pzdT1ZZaItqzRepxqkBJ5hHn/PRgbdn7cPkFB7BaJ675WgXwb
C8gXoaoWi9Q1X/uhWME6RS2fksBAwL4YdeUmG1UHrvia0GWZCSI+L5Ba+/K2oOGrBtJGPnfqxwfA
E6wVjKholQKq7a6JaBZdQit3496g38N2ThyxW5D3RqegmK1ID8D+uRJrnEkJce6y2blUUf4gC/P5
tPfoudGETnRgmL4EN8orslX3CcbtXl7HAKoWyTHdmKsrm/Lcnvw46PTzDxGOj5IXNoRIkbpfSrfS
TbDp1jrj0eRuX/v2n/ucfRxrdrKbZRBm2iBCA4ztVseVSrhH8eB2qe1eSyufyRh8fpjTifdhXrGR
NnhAiY73EnyjkaN+Cm6MbX4077A2wgNy0YGuWtCBuUQXPC6rY7e9lrC/+j5nR3ckoHaTeJ/VCgSD
Qy/lgbzp7VScCNbyls7N5bXLx++qyvyE/fiEZxcdCRk01liiMx7FciGBi0DNa9MCstMfyUDQpXNM
duPKekmOxeuVhTTFIvOhufBMgSZlPH0eEPUqnTfwk4ga/PJA3I99nNzcipCdfmstBkxptrhWBu2m
TFeJue0Du9yEm8t/xek32iLW/b9/xLx8QUsUDXq+5EBsWrSpBbQCMEdSLiJ6ly6PdDZM+TjUbLfm
MUJooZKYr7KOVuGRFqnwPV9RpV8PW09c+D+vbZ+rQ872qiziXNswZGd3K9VWV9qrYH+ftmt7iNYQ
9a4dSNMULrzSeY2B7kIdWqdIwUtbm8XCX0f2uGe0fiEsr4W6/4/JkdORKJ6goZrtFrP0fHgLoiNP
nZz0zywmaYePtANucPdW7OpNtL52+k2/83SCf4052y49VdnEbBlTxRIw7Wnuq9NIOmpu3Fx5lvJU
OJsPJUEIJSmHOEyZX8PGTu0a0VJ4lsYbSguoUsrt8Ezm19EO477Y6WvjRXnGA5F+1vogLK+dRqcR
HuehjBiClKClndSLqFYFMjdEJxQOpZsDqLyWcD6TxPo8wuzEBW0qmm6vEh9z3D2k63ZrPpoLcckt
cumtteXl/XfuuJEUw5Q0g4qoPi9WGMUQhJqgsv3qXXoEjOIA9twWV255Z6rzTOrDMLPrOVYDeU6G
gtvz6P1ZZYZWeBQc/5Ey2EI9BrZ6lxy+066RLeQFnlxL/9BsIa19ra5cjM6+wamULqlECCeKlqYf
hSL0RKfXBdKt5UId/MXlZ3ru9KRuyRIlyU4Sa3bdNMckkOpoxAlT3AXjlyxIVnWEca18bd+dDETJ
XlNkXSJ7hKZjLsgzWxUQXJAdujbbFGBDUvHeBJYMu/7KjE6e2TQQI1GQxTQejQW78kMUIEWlFzde
dkgziDkUEL5r0MUvP7SToOb3EKSHkKZiEzh/aAMQhqTErLiq1feMPmQ9VmnUFF49uhhrs7rygaMi
OT9IGA8sgSlzhuj4kU0//zClqKgNsxGyA24jdG3S6OIhVnEr8Y3wWlhXmkavuFJ3z0PeWF/CvG+2
qAqUwNalikRkSa//Us7F6LWq8ua+wtwQS0hKRIlVSmsDm9hFZ4Ii9EVauToTbabu4ZCy8GqoJfHY
Do9oGtOnQh6mSkYQPsKBLuR7VWrTdCsOY228R2GNM3xatB1kWQubc1hDPsT2xKKtaeNibKQ8V/Dj
4ltDzuOHuAk0GUlsDjJfUjEZWNRVPrxPbG9gIppVvYtyXOxiH3aCqMZqPTmj5PhuSTot2MmQZBPH
M9OcKHK1L41VFJhqNirMxABy06AItlSnI2YPab4akhL/GzcTHTrNaVUX8Jilg0PRXiCOBt8T0HGO
JmbqPkhoKwmMiJIjBISpxlDhQCMY/JdtP0pvvQpDf1ULqq8u26RKOwwQM2ub0E0nEHB4LT4mgS/f
FXmD9SPE4u91V6fpMqqBTo6dDPsRwruxVAwaiRYBRDcwinJ3zLWCRseJsmjaeZSkBz3QiltMLqCZ
oXA6hHmsvxRjm6WYHrXiQxZTQQypZKxDcCoHbPLEX5nbDnurrMc3umN10HtVmgAa8mhP06X6qWm9
9B62WPtdKDUYGrQhJ1+g7pPKEgz1i58IpMyQHQZf2aOujU1IqYC7w5ra7rGUxgiCBshtC8+xLjFk
MGM9ctR2hLEIAlbSqm1D26ZxI3doHvY6yM1+bSD3ah8D1SOvaMiJBB9ZN8N2Walprh6V1vNNCN/A
FLZQe8hGZgCqtj7t+MTneFEDhcyGJN9GICV6qJituVHwsSLe6nqfLve2AfqVSD0oy7Qedb42tYpO
uh0jLqL4WnFFzFPojaM7iFRzxMBGxC9Awk/Lu1gzaZ2rUoifZiS9FFZcPIJDwE6mxDKvwkho44KA
7lZNoqwhh1k/tL4oH3OhFvdFPpoYNATWs+e5UvsshOWuqUDgLoDpBBuhzG6GAqpoqpJ5VaP8KCKp
6+lK2xg8NzsNyU8OgYLVPYQN6v9xuSiD5qCNRreU+0pcGtRuF1IZlw/uOFTHbCg7aj4ga8Fr50B5
Ozx8MkVpn/rcKO4Kd+gW5dAn61JOzZ0Y5gAHZAViSzMqaz9s1VtWnvuaChiGiUDSVq6uJGtT7Ifn
OPX8Fe2NKTiKHDxTYOrfS2xtlzKWJ7ao1a+BAT1umcVhet8ZeX7IBVP+Vasp3cSZF66gXGSv8SBB
nB1agFqjbEGuavA7SP1UvgeDa/0C8CPTiZm13aEwu/Lg19BWDcnV30tlMidXIvkROlJ9I6nVj8HF
r9vVxH0EYPB1aFUg3131rgPJoHeoEB4FNeFiXowaoILO5e8rwOCpGHnA+AWpEGh9AwDW3DalKy85
uY8GxOmVGEvvGJ7Qc81K2RaefAudOVjFFn3vMHjGZVtWt5KsHAUyNXavmnyVkk6dSIqgx8pWWBZq
B0+hRL2uGOiUxsaEr8zneiG4ymsE4b71AQ5zQSJ90zX905DWyL3Lnm1uRfp2MEwFgLQhEMRH5S+x
NqOD1Hl4QLpVhqtTOX5168S3wzZQ33TLpPU0RU7q9+WwiysP6hmgsL3VuNq70I1yuhgj75dVxrSS
B2Nr0yVuwdgs37tC/5aILi3VsdBAbR+SuzyqA/57sNMwxrCBGxW5OSaJUT1bwYgNq2cML4NXYEoc
6T3S+NzYUBLCrQ844Es9Ngnc7zHeVEOafOV5SE+BEVpgQGTQErXS3WHZgAEqg3NBiGmZTqFq5STe
oIDCYwjjIq3gF5Yy2zHwlcmzTx/5qSd4rp0CMQb8RpPxoqrN8UFqtew51jPpFsqcwhuBjbKSk1Z+
JGUcAAlOeS2LfFDbBywY4iOuBWO2CHucKpdBKslfvUSX+hUWg9WrhVXRm6BWnb4q60w/qHxrDFtr
SWClFXEBag36ylUtoM9HGve+1GLDwF9uS1WES5AvKXYZStzWZVwxxtDdeCrtxZ5qHgOYfDCvlR29
roldNrWy0Wm3tUUzfOwhmCxSunz2eOuBownqDTxDVEUhljoeLf8LwHKLsZL945SMDxZRheGmV7ad
XQIPf4rwbMTEPvDQtY8d6bQyq024rpKB5eyAzNEI4mKRmDnih7yHLpgld2qlxaQXdZrgOT4wu8PW
qffMfaLUw51AwX5v0v+5KQvPPUahF/2ovW44aCbmtTiiletUN95ySU6+5gFbb6ESQjzpiSXRlV1G
N40MIGtRcYF7iA1X9/ZglIsndRiiI1jt7jF3peSYKGG6hxxV3LHBgM7LWg6s2PdAYay0oGYbeKXP
suWgym7MUchXqoh/gdlhxqHntDVejs5OixkyCmYqJ4gvdEtBKPo5XFLBkGSq0h4sqIffk7rckPWF
GyGKwt4PLH0poJldVRab2Mtkb0t/XEUSVg+/DXVZLhXS7+9514bujcGlDuGwi1kC1czii974rn4l
XD3NWsmoz0jyT6odupnmf22d4r8dD8aB9v2l5f3UyVkS4dgdpxOnva1h4TvGjwRx22HEs80k+9uy
5YJ7r6g4Sp8N77Un8ezD7uwkdzv44fry8zyN3CeDGPwXNFUR0QTMok9ACr4cYgTsodc+9pVaPmAA
Z31RwGo5JVzyK7e8M5pbxkP1Q/WZwYx5BczCO0YVuLOmtzUbtQdeLj4CEV7LO1wlF/03td7GEvTL
jVzt1HW9IZV45eZ+ZgWB/aO7TLMmadxJYiKgFCRThju0a+VNtqt+VX0FjeKtYLnY3dJ46eqVZkdL
muHThfLl7z/uj2NPr+NDsJ8TCMZZbxwqtXkFLUTCP4Fj2xQDAVPpjVemenpb+jzT2cvtsybXx8Q4
JM13j0+okj9fns1pjofl/XE6s9t0pjRE6zXTWdGusx0J+M2Ftwfxu/G3AJna53RzTWh5kieYhkSl
RC8D/hIn3RIq9zNLGM0DZ8Av4K3EO0YF99Dq3W1Q8R4b3OaA/gneU2YY1wY/yS/NBp8l7IRSraBy
mgfIFHaK80tA3hMfqSt7UjrJLf0exjJFRdVNLvCz99bxKSswojmo0Q7z6WMRCXxg7hTKZ9xbaI/4
hv/wjWc+XX6b51YLUlkqeSTQ6NiY3a2zDvhCmcBT8+UWe5vCWgKB1K+0QE1/+qe0GVOjEo0viyyR
65m38WBBKgsdaNAW22zyWjvMt7a9LsKITDeD714Z7czpRuVFRHmqc7bp8x4US6NVLqkTx3U97EPf
0VjzVabxxbiSMzhziaeT9cNAs4WhmjGW9EHiaEWLuMwf9Pc0FYXHwVCLHRdMcwGnwdzgMq6TKSxw
Uc987dEIfdjH0NeR16mDPYJzjXOdbQoZEpt2MASYcO80JflSYrCCq5bcbswB6IMZFcEXbDesdd6n
VWbncUO2etRz/m2z0ehBLUSbivmyH0rkkpilKhtTxJlQyir1PsW8+3UsIJ/70lheOeBP86KyadGx
y+cE3dvp6WphGiSN9GlVK+pP1ZMx0G+gwDQDzrf09vkqejLLez/Zl9DYrfxXAPzNwf4Xq8sr6bUz
e/XTHzI7ao1a9jR9amnEOAQf8UWl/zAa9coH/uwg0yxJ4pHAmXc7QDdWeh8WcZU8CjW71HvP8Ay5
vC/lMxvTQhxNQoqto6Nf+vzRgNWi6RqNS6Bc25uR3qJtTcgOzKUcHxQ8T6EXGeAGdY/GfyOoekA9
fXnjq6N/H4f1VDo1plYvXA2PVZKz5AIruCU+9CwbRbGPt1Ul1ncdRJw9gjF8xcSqOPQ0OdkocfN4
c3k652ZDf4NIGKegnJ4nziurs8RYyZ3MzN57f3jR4a5eHuHMrrc+jjB783R1e0Zu5E7nUd72MnFX
q9lzqkEKT+Ir+eRz719GujoJh2QOtdlJLQv4erRe6eRmc4vp9zLx8scYpuPlCUniuYeGyErF/AqM
hzHX0FRKR79oQxOK3FWrJAYKJUfHzG+luyEdHoJYJ2GUDnd6nO78vr4vyn6baCEQuKw9DEloN1lx
T8sbBKAuCtiXWIBVOsRFDACIwxRXOyLC28VSDG1ZS6tVnuMVm8qgnmr4THZnpm/RENwUYULLJUe2
khRLo0iPloCcotWcHC/XSJZf25H0oG+4UCOt5EA+UOHAVXaCJocrDgySTSgDyR92PzpvfIChvJYw
BuOyuRtj4dXw1C15xL0IPxbHeqC8JqDeLO3u0YTflio6oMF4bTTBwcQaCyaAzIr3jExg0bhgi+Lu
qzyS4w6bbiAXIpqgu/R6q4biaBdur2yhHUY3QtklWAl3xp4rPRdsFe3ZAibeQxt197lAOVdtHMT1
TtgMWx9K50IualQGHnbCurTD92+hyuU2kvrWpumVG5GofW+kfgeA3cZ/6qYU8CX29b1VR1/9Un3r
0hFX2qh9CPFVubwwzq306VRAZatZMlWTzyeDnHLflVS0nNY3RcH0XfMw6gbY418JW3+H5bPPNuHI
XwPNtlRkYAwK+tIxHvU9uprha+X0iU30vBFW8Q3u4/eK7dDTiYBsYd62xNGKnVE3DW1w2zv/67Xq
17l9Z0qqQTsiNTjkuZ8n7oLKCX1LdGgjWJCGXITlQ+ddmfS5h4vrNTU2dPdUDqdI9EOsXjeiPxRd
6eCCszAjOIB4u/goRfCVvvwWz03mw0DzIndWFNheiKVTFO5SMpV1ZzwE1ZWD6twBgoJZ4tIl0rMy
l53JJUjELC+cQsLOyhJ8HxPW/L+kk0+gk48kiDOhObo29JPTp4r+iNnV3Oh6E4utwkGDJZebgUys
bNOEa05+EMORjJWwQxYG3W3ICnMbe5L+fvlBngmc0bVPvV5AQqiATkyRj68sgbhnhmrLK8N1o1tR
lrIrl0qwuKGQsRrA+6iFuSyja9Xg0zfIuBYXRyRj0EnmUa3nEfwpfucAfK29L2W8+wfvj0ZHLs5Y
acMXkeb35qwPdLhmvdPKOmZHuxx22pVnd7rcP42gTJeSD8v9typdBR0Q7ppkifCt3ik31gNPa1Vb
Tvoyrgihn90HfXV53NOF+XnYWXAD5a6jxN3T/d7vjSAH6H+NMHZ65Zh6RJFbStQOUd3OvtGCR2/d
aMFEQEdIGhfY3S+1HTBU0kjJXCu5nssuTOJOPtK6BrdMn82HiF9C+VA4bootLIB6n/RiJd1RFyyX
ZTbexyYQON+bnAcEF/9P13xXSHqaUyYNxXpr51xkyAAG0l5QAwFBanyLct5b/t3HTpvHhz9T/vy2
vUgy6dItHHFEOqTeJ2Xw/A8GgM/DJXuq1s6DViTw0iBohdNGX3LBgbR0+ddPoJ/5RRKQARpqSeWG
fNLGMDQqDXha5UR6Z2w0vfnhkuZaDBK6Uo6oVVHoK7k0f2b9uBM9WJKiYF7ZMacrl0f44S+Yfv5x
w1hiVAZS5TTqsE21yM4H+eHKJE/PFdPSJgQRIxl4/c6WLqnXWpPiikpeUR1DyfQQzapGcVSaor3L
Ey9YtmbhL11g5Yua+GvXqxltczkhF13YnYOt2XfddUdw9ea1O+/ptuJvmwAHHLiEH/OzFn/sXMYT
2km/e3hqxXlGUSa18Wy50Yf+2ts+kxH5OJgxO5zaXGlbsa5Ru+CbHOs7Rcy/+kqAo3cMFjcW34q+
e9bS7AXD5is75Tclbx77aCZgjumbQog/ewklsWZOmRpRkelDeQ7ekpiyDSG5uRXSHOoQl6ytF+Ee
ilAWC7sE2yhp5IJmRUG/NYosW/lDVS/Iu/e2FGu/RqOP9+C9IeqQUod2rv8salPe49OEwZ/VWKC8
g2zlSnFsu2LebgY3xwxBVX7K2pjuDZwzYW1b8V3aGS6eHZJIKY0cEXqSZJnJUvBVwgeIMLv1ML0q
22BZl5a0yAzTW0VuQu6sI/U9jh28M+RSG2MwpC1MZ2zNQZA+iJI64JIsW0tdC7RnSxbidRh11tLl
qrmDqTsQmLfmD7OvtI3sGsM6yZMfSRlHaJqbkoZBpAVi5SU4M43DKqfaahexVGPw0ri7cQjlw1T6
WBbAqbaZ1NR23XkECfhB7eQ48RxTK7OtrnvZKjdaa6V4keXoepPYg9BCJW5SfSFi7iVgd1Hq6wIz
4UWCre5yxLsZmHmD37UcoYDAaeGO5KCJAqEWwYB3YSdCCaeAuDNdtfkuCQMeKYqbbyo36m6LTi4O
RkhZ+8pBcYbKw1YxkXeosM4IW6dt/uGkaPRa6HKrdjAPWHHpVl/qo7fHPsyOduULITMlOdTp62sr
9/SLPg2LjIWIT9FPWnPyuhuRgjQORfCll+IFFIDWpJaZ+j8vn1PnTkKUPzRTwEeA3zGb35j7eYxs
xjEQ3FXhNzl6uvz7zx01H3//7PbhR3IO3Jffb0jvcOoXTfxo9l+SUcW1RjteHutUIUYC6+Ngs+0u
YF8pq2ntjHhub+rJpCFpJGPr+7JoC0ChsYGmZ18ka7f3CnwXszzYDbJIiyeeq8vOrbgz+1ENQXZM
NqLYU96W4dnkljdtjUHYYflmrV3Ml1d486V2Q08h/kllvkgLIHBdVjWLUJO818vzOvcp+TitWaq+
wTrBMjhBU9k8tFVsK2m6LuDCXx7l3BWAchc4P9RMJjeBzyu96sUuD8bKyb0Yjq+Fz5JuiXY65Pli
DMptiBtjHo4Yp5hXpnd2CX4YeBbPBAacWPJWDpyhBQa2ENLvL89sej7zr8DHmc0uN2pW4vbCzNw8
xnGz92+wkfmB7/zOkxB6YmG6yEX578vdWIsfZjXN+sPBgZ4i1qh4OwqtIWaAQ0Bu/YMMwscRZlsX
aDeF/aRy4JKCCjPot3mV3W+eL28uP75rC2O2hWmFqhNsAhy86FB72wZinL78rqiYmdHVn+NEg3vg
5SGnjXr6xgBQyf/tg5pdBsFR19S/aycL/K9eSZIgUMPGjiUug2G3zax8vHLOn91i9Dv/OeD8BtWG
UTXWce106he8SrzxNc+uxEHnV/lfI8y2VxkIViF0tZMMX2QFi1gYCZef2dkBoCpSCtYNhfvS5wVn
hhkW5W2DAOwWKlGE7O0f/H7CRaqGFH+4H33+/VURsIyrxomGr8GA7dk1StzZVwArgWQY0k0i5s+/
X0gjWpnMxtGyY6nhmiLd0aNyZQ5nx6AIqSom6ScuH5/HcKkpj1nQObXXbvKsXo1a/n/YO5Plxq01
W7/KCc/hQt9E1DkDAGxFiZREtRMEU5mJvu/x9PUh7TolUSrp2ndyBzfCDkdaKW6i3Xv//1rf2sqs
KT4/Ux+NAj5JZsU5l1LOiykpvrFUFpurSioWQ/iUjXiwptPnY3x0tV+PcfZ6GYxBEI2gvSJB+XGS
5EvLCr84iq9GODtXWZJPFvkEV4SAIvHZDeFXUIOP1jivD+HsvVIUuRhlQ3PlkZ/SNN0hNby7rhkF
G9Gm+zfOlgTVbS7BGMb53BY2lFeNvr0aOYg4fQqIgfo7A7BOmwsVaDzPbt5hINOuTburenyumoOk
fPEK/vCOosELWU01Zhf82/tWMoQmKoThqknDU0Q0Sh8QjqF2X4zy7q2LPZ3O3wyf5737viMGYrlS
akxSOisij5ygeCuVJ6W7q5q7z0/Xe/XB26Gss02hRlKEn+LHap12QTzNZgaWWg643uqXcv9rv9v7
+uLZiGevL7MXksxgRGGKlkOzzwgvT+THMMZkOuBjzSS2gBfpEC0+P9JfC+g3U9k8rkHDHPGMyLU7
uzPiMrFif5CugMB2LpEyK2SMmWkT7v1TW6SX3q50x6W6rPfFXf4wrgzIbuRGutoh/aKMfEbrn/Fh
b77JrzP0akWS1p1iFb10NW69VbEc1uJmcjxON3zY1d/zK/3PYf+qAb0ajJqrX8mCeFVYI5Bugkow
Zajlciyb/l5TwmgjaQm5wbkmsXipR+Gu6ENvXSBMH/7qO38+bGRSszdAlqXz/tsoxEbXcwGazrL1
4GdZyYt2ePn8Kr97Pn+NMfu28d2aFJbePp9KpKbqwM1VNdYyl8f1ZE47E7n556O8e2EyytytZPaV
oDme79XMUimTxFOu4HtUbhm2BLPonUUugJEu9VjSv3hI300A83DAUySRjqyEzOztQcmlGWdhr14V
WsCm/THCCvz58Xw1wPkEMGDS9joGCPKbpiv3jd4tPx/hozfa60M4e29OoomkGR9UHZNdY+zCEXf7
cJqT4wTWk5+P9V4fd3a+zrZpZaIKk9SqsyvB3MpF5B2UUTbcFoH61tS7cNGUHQLwn2Ra75PIjPdS
RN5vXQaqTekteGynLtuTFWaarkL0mTPyknbaViZDJTOrLy7uh/eSRscF/aBsvCMoJApEt77QroiZ
zVDvisixzcr58px89GAgKPn3MPLbe0ggF00mPOWqW6pb2TF/RK7gICTZ5BuEvE52Wa3+FrMC7Dtg
Mo4KpdnZi14zeqKtGpVnUSq4zknZLwWvGZd+kJyGgnqf4Ef9KsxNdQHdabD7clJsMA4APfTAb0Vy
mQv/Qsysr6QAH9zus32NCRZ4xHv91Kin5pB46b7SXzDH4tA4fH4DfnBJ33z++eMkBLVpZRjw2mBF
HpdV/CChuSPt6a8PQ09GBUtIZuG7noxBHJ4K8mjvJT8DY8+BrlrDsOeMzf+7cc4eJzw0HYr1fK+F
qL+rZDlZ0UbzPbc2lcXnI72rD8yYY8psv2CLrIDOXnRpSg2I2se+EpZKNpygf0FUMaIYnHPl1Dmm
JrOKn/7GmLrKi3XGeb2zjgl9pBaNHu1J2GuMWQDSbjQRp0phyGigpdZ6FM2s8sjO1h8/H/lDL7yq
sUVktWqgrzt7QHwBTyG+DJ5Jb4XXZo+Ani6PU+GXVpflvijt6O4rpPQH9774esyz94AoaBFn2CAn
bxuVg2sE3hd35UcvGmpkJspS/His8d++aNQh1smzUa56vb4yE2+Z1+laKfrrz8/dh6OYhmZIFISt
91cNDXBcxOZVRRltnVoJPYI0k3FIW6L7+UjziuF82YjEGR2pPIs6z/3eyHvE0K91WrrhmiDl9Wwt
l78E/Hx0PDzDEPyAe+roOt+etcpPy2SKw/2UkohekdCMg8e3SOr6/GA+moZB2iByYVvxfttdlGqU
w/XYR1EdbuKWyDATMcOCLYDp+n2+jNBAfT7iB/cbyxZK2uDfaSGfd9+gxxLfFcf7Bj3jSswtqXLi
xhzrL+b8j4ZhZTQzHpH7opx4e/5GCRyLJAb7VOtoXEh2UZ4+P46PKBK0rwxlrrrwWKpnI4Rxkkm9
HuxnJgiQnnidriN3+ma6nTMssEW1O5xqgK6tL8pVH9x/LJVZH6H1Jcbi3bYl1XL248F+1C5Ccl6B
oTtqcO9Vd16FI6cBtVR/tUGZ56ezW/71kOf7EyLeO4Jeg70aSYtGwYwiSMtY+dZCJ/n8pCq/tpfv
h6I3qzJjau/QlaWqZoEcRnttyBYZuzE2Mjs5N7cVRf16TNY4pWOnxS3jgndf+OIihxMU4Jaygm+Y
kKghHMfwGHu1E2sVaaX4zZOXROpthRVmJR0MIbMH3g6EOO+aftgWQrxqutpNGug5xXgDHfX7HEws
5IWtqwCUM58qS674q84wVm0fEZ5hQOdptA0c/QcdMwoRIoVkl2Lhenm7zDto+gVZh6Ni/GTrdELK
ni8pcWzRKLijYYU2xA9POyAX1cAxdXeBqB2Ru+fxGq31amiw/wokphPV2rXxoouJBARomWX3YiS4
arvVpMhJ4s7xJ6plglOOrdMTqDvUKCPqTWuKCyO9U+LenoIrk+p5qLhVES5kAX0d3CUvUdw+3FTj
tqnIQzxK2Z2Y3Aj+rZK6bW1CAxldqUsWGivk3G/dsYgJNaT02hYrtHoOS7ud19e2ktR3UfdYk0+b
jqe2PYiJR9K0ZWvx9eh9C2Xcmh0azmBJ8BvmHMMte2lTdtO6Kjo7bY5pgdZPG2HMZly9nVTjLy7x
0Yl8hTvZu/T6g4J/NQnXhUTE4SHNcLFcasa2aDw790+DdhuJuJ+F1tX9o5d9pxvoBupAvucFdMzV
3PCsFI1kQuO2azw3jQjozLWLpNr5lbrCJ7fSzWIXei2dwt6uJeVCDH6Qx7jMTXpJaWMXMvj4bLSF
Ubog3/jJU1HvRHpA3DcmULNo8IJLjqFNd0UYwV2Ud1k14B8ttoXfX8apTBD3iEtcuImykNwV7puC
HFpl57XK99gsKKVGm7QY3ZGasynkWNhY6GgviTgcCUNfpVbq5JYGNitxhGGy8Q8gcME6O+kkyPgP
bXuvaDsrwqHbAGzPgoeYGErerovBiq+SauSO7DQbmGRkiylCUVqNj23cA+NCxU0+bg2vzhBIoJUZ
KMoANinuFPm601dxuMozJKcEKb302nCbBONeYfNcV6S6iXXsJOJGMo5tnPOkpTtd5h6dsmLVEj8e
kyWckHeJBlYk0bRdEyBxn8o7aZheukrfqXW2yXMrd7Jc2RjKocQ0WzQ5ZMzxQSFpGliAq4QiEoz5
1hUveQafPN9am/GdNmhOkO9SCRtRRD4QF08tj30YQw/Fixfodq9cRqbuBlVzga++cSRy9DJJv/RT
ZaviniadzpaVHo+1vw7iyU2171YxbAZNdo2iu0AvcKErnRtO5npqFVv2iY+uB7z9cxpzuqh1H87a
ZAcaXLugW7XhPUhn1N75gnawK8Y3oek7HQa5vFQdkjhJRbWWDUVgye9Rx1aOVzaHMMMoq91b3YPf
eJvZkZCWPxOsk3VMqa0oXc8S7CD3t1F40KTG0RH2B1GwyC067nFxVYHvE/r0YLUshr1JXEVysaE9
uBA9jrBGrzPgnwd1nzyB9drERnKrVtlRztpFB+4rFrtlZ6a3cic9YP1eRGURLtHDkHxvDYtKMqul
kZj5ylTK7cidEqVXZq4v4mngUaXLuosJTk2DFup6KcJpbjcN+2K79/VT6fXuVD5qhW+u8zCenFAw
j5bAdeYrIlJUbd8wwL3WtpVklJm+dySA8T3Xn88kH6yfkGUinJxNNyLdvrfz/1RoZmSwsDGVGqps
SW76RlRL9cas5a/wJx8OpdNUwK6gAE48LzGZodUXXrRvxW2abjXrAi3G3zgYjHVz6gtUwHO6bJpU
oSVUyd7Xlip+tlb7XsB5/3yMjzYfVMf/Z5B5RfWqLljVei4GDNJvm51g685ISSBm71Hv6Pa54tr/
O5RTFjK6yAIN1s47DVDDqk2NSbZWG0G8CdKh3491qX6xXPro6nDSZpgiDR92Om8PyxrIENSGdJ/n
/U9RS0++SD0b29BfP3t4CGgrzcVkli5nw4TCpFu9qrB1azbamhmT5LTENlbyUlqk7ri2Nl8Vcj9Y
4b4Z8WwX7uE4woXMiFpo1+WzLhw/P6QPPp9yJv04mNs0Ns47M11MeLAC1CcUcqxe0kYxvqoBflT3
1tjozrc1sT7vtDSGVktRHwi/8ETiHToqp3bjYwD1LXTTh88P571eCN3O68HO7m+rlkMi9QSu0Ljo
DtmS8OiAtTrWMEc7ZdtiJSzHi68u0peHON+er56qOKw8w2fUccWbF4zKVlqbrnGpvxTTQl1/Zc/6
+CDnXQHVNZrN59tGeJrjqHjelZZmV0pNMJTQP2FeQNRWLgMQD9hMTrLW460nTDAlxh7lFy53ORpZ
JSQQ8Fo0crrh/fUXGO7Eub+HRQlQ/NnT0SipL5Wlvx+9Q4TqoiBWOpmKL7Z8ssK5PNs7sI2dcyzh
cCMsPDvXGklNQ9CG+8YFHLOZYggm9jyH2eYhvhaw3nyDzg7MUFlIW2kRuxGItgjdgktk1uc320fP
Ds4bmkr8+0cM5+urLkhV08eZcKVHlBOLNu5scSCx/PNB3qt1uaNnPhT1MexXTD1v762CpWguKMIv
BRxvnK0Ja8tYRevi7itiIE/9R+f21Vhnb5tm8LJel4QrmMdOMpXLbkTmrHWXNfmaeJPildF3T1hs
gQlNDtTpg6ZCoRma7diX8AK+ASN1miralIWyCnIReoa3qovY1fJgI+ckzufRJpo8O4pv8kbF8uUv
uqRcGPGD5yXORGA4XZtVYcH9kQYbp9EqLSwAqDXGOySjyYOY1UtdHFcj9H3A1qzX6hWJ4ldiH1xx
U1+mYuvgE7/sYzYPmb81lPIyMoproZNu0/BFyZXrMtYhuGYr3TPxXBcrKfvms4C12I2F7daYGjcc
zF1JZVoS8l0ptLZsdDetnLu+SfSbhALHLBZtoNgFHDShYdNgjA7QBheHrquq30CKrQI530yS6iZB
7DZ5sCWwfZMqw2KQBZBG8ja1VDfUum3DulMPmsMg/Ey14Ei50k4y8Ubs/E2omxe+6FGqGZaCkji+
9zhE3Y4Kzw4YdNW8ZLK/isfqzmx/thPZFtIJCvCyNWOAxYkdmuKqDB4RKizN2LuEKWTDzzhZyMgy
pVtZQuQorKNbbLWlmK7lOPw5+ugDS30ZyexG695bpLoQ4DSF+cqCTo2KH55m2IP03ez0m6z2HSF/
pJrkTHLphE1i9/CZCvGnLEcrQQ6Wfl6tDNQ8XYlMQqgeOuFbUsZb1fCp91fCFlgGqgZ6H7wjfEgN
Yi07QnzKvcGWeyoqhKTBo1pNJMTm2Xcx5nKV7SYKg7U3WE5p6M7gpXz6zWhgjotQF4jKRhkx6DWx
tbXyeC8M36U+OEiRuR2qaDcR6ChE42GwVrUmPHa40YdG2XZCs6g8DHmy5jRiv471ys4HkdKvYWuZ
t4qANMlhYyNKXOv+Ka97NwmTxVBfD6Fht8Kh8r5pwzcLgvIw2ln4qKo/etCNkbigJ+lYhuXKXX1R
mrfxQN5ena4GP3DUaGB9nEEcu5eNeFFUmZvGcB2EgWD6yu210Bkj9uaTfN0O/VbKrUXNy0UoxSWr
LXb9xToQvtWokcNWWoQ9e7XcRLCTZdqmNODlSuZ4R1n7iX5mZeNgPhZ16OQx1XRhpukE+CcoXGn+
PohNJ8zTmUSzMkuiNTzlMpGMBZJsd4SZlBr9EkugHQQHMZPsKRFdKQwuZa7PQDNfaQqqE+aintuU
E0hn42cbPPlFjHQ4km1ClhyqHcvE1C+jqlvH+eREvblImuumrNdd0rrGyG+F6F/VU22+FKqyAvS9
DOJ2NVjBGnLK2orzO03HuimBixTujCxda3m7SCpx0Vq1O8btXqP+kvZXNdmgEVpD4nvdUB6YDvGx
xnyFUlm2UkMutmCDLXKDGM6LX27YXm1qr7s3mpfYfPIGoF41KDfL25R6uRiVy7hgoWz437GQx66M
7aTwkOzH41PTfScebqOBfQqNEbJ+gzD0tlceJOm+na87Ci2t2s/UNpa/NrR/TuXM66H9hdMPardt
QgopkJrbRpog8pGyixGomVO0qjtEwpXRFA89ul3LYDsQDkD0lCrbeum4G0hjtGNaXbY167LVoL3t
AmNteK1bwp6W0skZLe9JSqJd0MECUzvj+5BK17Jfr5tQ2VVNcUeWC23QZt0kxXUusbetmp05Eqdi
pW4vm88iXiw5SB2MKHBHlgIa95E0I4SVtM6GTY41FgFHPmOOdH2dDxsfo7pEM6NphOew0ZDTx/Au
MRXI6WNXEAnbJCu5f06TTUbGkF5UbuaXq0Kn8FYG68gTnoAYTMNGsTx3Eu7T6pqlnFt0gztU0jqD
R035o/XAyWE/YtO5z7t8LQXGVxPuB6VXDa84/YW5Zv5O7EMSQxsJY7DXg37YqbpQXyf6UK6a2mBy
0UDI/bA8IcbH62lHT+wy0QE0Jjtx4XNqdADiumMRqllQXhGjRwto017LdG2rpWr3DFFo2mSTkf9l
+R7LhNnlRiONovE7BIWo5nADM+sqqsmSjkWKTd9a5av46A+2WW8Gkd+uRSalq8oCT1s0lOnDAOeC
6SHyjdU0aNIXHYR5WXO2zKOHTCD5HIVIJvnZMk+sSWyvlGGv+760MCdPtjtv9Bd+Hp2kKJUPhaVv
Pl9pfbT40VTcQqo2B5OdL18D6lGFkvn71DSpiPX60Dy00VA8o2KQH3pVnK4l1i53cev3X6xpP6i8
a69HPlt2BQLsJ1RK+0jYVupdISp2Hj11lLs/P8CPrh7OTlolNIF0EmzeXj1f7lNFF/y9Hq3bqHI1
68rTrC8O5cOt0OtBzjZgHjRaybf8PQXJhfDYrtLVtAqPhCMSlat/4Zr9aCPEwpjUzDkGS3qnJy1l
oeunsqL/U0P/qFsrvM6i3rsutTZ3pbFIcW101Kgvu1yLtlmT5KcZORWSnid0Ku0iUbwwBjN+kX0p
3ehTZR2yOh6+EAZ8cN5Zu6Me5G5GAnV+KytUDVWjbfYRLLpale6ZbL+D5f9iN/LBA8MoPC1AZH/5
MN5e3RDUKJWWZp8o097KKB9LCpNZ1iXrZJIujO4rE9sHN+2816bdCyCGisvZvkSrdMkPpmmfRS1c
wHtJatYFG8wAZ92v2/Y/3pij63/9J39+yQm3Cv2gOfvjvy7DFyo4+c/mP+df+/dfe/tL/9oXP7Lb
pvrxo7k8Fed/880v8vl/ju+emtObPyyyhlfLdfujGm9+1G3S/BrE/5HPf/P/9If/+PHrU45j8eOf
v73kbdbMn+aHefbbnz/afP/nb7LGk/4frz//zx9enVJ+7+EU//jHpk5O2fd3v/XjVDf//I2m8e/o
XWmkGcje0E/wQu5//PdP0MLNqdU09f74SZZXTcAvWb/PmS2UyUwywXnP8SXqvP3zRzIvBgjBvCFQ
Jlnqb//97Q5/vJz/uDCcjT///NrUzrc5e4krgHTmagwRswjKmVPf3pNGqmamR1L4EepfhTcHYk1u
dwdsvCymJLR6wXZQN0G5aGO3axeKujbyTaBTRN8ZwoUlLSLaNMEWFbTfHzXvopHvZBUl4c+BVU+e
JBSl93V0ISbfVOSb2oFNQEe2cwt58ZCJ35QUgelCag9WfK2XzyEQncTtFUdGe4rQswOvuwRHJeUO
qR44BokTgVaN+T1ytdIGKej5dhrjsbNNJOT+eoguInY9gDlGW1x5J0id1XPxIyJYJadZBxxgHWfz
b5CvluJ2mq7L8d4at2z2ynwdInxVbTaEFjGxpk2CWCkvin7TaivoMzXbYOmi6zfi5CrRIq3ccFyR
86XRAwUqmSyHaMM/089ewqVr9y0NTtvYjsZCxp5Pa3GhdOuqW1S6k6dgDd2MjTTpL5nbk1giuZri
xqFj3iHtj6UVgKMiccLJSQcXbU/ZY8V0ovAClGfyWKqwcNzxMW4cL4V/YsMjy9leSE6proxwZWSQ
UlesSeHc1utcdH2J2LUvJiuI6+9uHuJO58BBeNLybJF7e/Owxp2sttPEI1vYmgiHcg+AYZVZ9cYT
wk0QhitPrqhlBaugQMBrKE5ssj6dZ3DF2uWxsqCAsCDOdBn6UJxn9kYrIjoOHUkcSc+hUjBeSXnu
eILqoNIAt9LDeaTJmz1bbEdiLWcR/5BaBKTEp5BI2o5GcxUvDT5Z2MUTNXrhekDIqJPJqiYRDVrA
vwrNk/Y55RuX1YOU3tTmNvD3+fSS1c+Vet2HBG5koGJOQxLj4MnYnlyO3nWbPpPD55PKPhxHi2bo
VmdlHKq7oH0WhhcheJDyh5AD8AGQmkdBfu7CB3Hke7YS6r4eDpgF1wXlVHHUtZ0PgDV5VptVTlZM
fyzV0CZxFWTgC9A3t0t6W6frBfYZ/ar3YliHYpEX1zoIYb2ClonSAVW2FO4DCQSUyuG1xyr9mWsv
PpRBvC0UD3Pr1pRQVtpdu+q85djgzCOYyKFeYYaHwrhuDYiyT312k6SXg3UdJwfaAJFxKfdHP76Y
tG1k2FLGwnrZFRczv7E6DtV95i8LcaEYh75+yHmArWOXn3weRqE75uWDpV715jLprw3GKHZdttPb
gyxcTNNjJNxUyTfTo8m5D0mxT78Z7RP/My4fQNxJ1WKOtO1vVes2Ebahv0Q5VIWLwtioxrVGFgrl
muqutq5l0zYVxzppygnjLKZJX+U9wTRnGAujuzCi+2Ga32QpTe2H1DvW2uU1Mtqm2fcJda6CF1Ln
LYZMX6f8Vwm6tdYgvxTrDeUcfxh5veluLCbrQqi2cmisGr914jpfl80fD9GfU9ebV/K/58S/N3X+
rxPs/4vT5jyP/O/T5k3PhInO548p+Nc8O//CHzOmIv4OZG0WibOpkEjdYxH8x4wpm7/PCW9YfhGP
mQpz1m//+HPGFKTf5xRL0ubRAjGnEr777ylTkH9nfjPYK84weqTauvxX5kxSkN+89lCkYI/CM0/g
85z+gTH47Wsv7wJvbCzjNsry6XtDV9+lhhVvo/w4VVJ0J8uNCqRVT64Ah+fX2TSal71E/UkEeOBA
Z1VQ96WEL7SYH2OS0B2hSsUdarb8iM5SPqrG1B8MtgJwVNV2U1rHOvsuSP50B3sZtk1Q+9eEfkwX
agMMIhgFIljhko/LMdSqS9i642ArYWBuKdCHTJGpAXo6UeuNURsaaPuggC89VeIynvz0ITbLUbWj
ICgMYMSG9qxNNRq3cuzFhZoYtNtB+eUPcpWbF1HJotJWazO4NzO1uVbjJovAOA+tbkdSBPFUMDIz
sn2hJOVOEDUqH30tuKMvoB7JEotAWD0H/5yC+/sRpkakLBsR+cTom9oFOcgE/lhCzKQdKQIUrca7
rCIqjLjaS1ecgmmjD6GgYYBVQCdrXWKothgFj54m+67YVUur7Hh7a50x1I4vjuKlZ0zxRk/K8LqK
fJr+eQu/1zPl+qWscmPTygA2zGSi8Inq6BFzHx56XzZ+VJTheFca7QjUvKyouPChmCs9wMNqnEMz
DAcm8pTk0HSt1mI6rfsSfepVTC3a2/ZpxFKlSxLYHYmWxcWiTknAyEf63gudsPhdkQdWBCCxArml
tHWu25VJ2ZrefWhcDJNu7mWBdyKOwqLcdX2H+FqtA2lXd76+EFFbbacg0Z+UIDck2xDH4EkPKo2S
aOVdlkqS36BjCdfgnvNtm/eSkyVty3szA2IaxEZzD+EaAntWt6w5IugJWz8TfD44lG+6fArASwtp
t0CmBZy3l33I0qG5ycZBPkri0B6GJA+eWl1LblJfBvwCHfhyLLKcpNWaIERPjiq7qIx+EZtDdRk2
egNCOo7MyCnyfhLWyC1rlkkSRH57ECumD8az00Tw9moYB5U9loNB4JoiX/uppl9AiFMcU2qVeyXG
UJtlnnYVSL2A+VXJnsdUj4C9eVHoxomYe5Agau7brh0OYhqot/WM8U9D8iIqQ0/DYyFDRlgkUqQ/
BDR3D1PQt7Kb6j4foE4SHHOZdLMNVOzplv5GEd2UepuYThqxHnJKXUR/YcRToyzqJivaRdn7Pv0Y
eZCmVTND8zcdUDi4b7N4mSK4KD9IWdZsElFAxmSV+IWdJkn6jiWyZVROz4O4krQwpLSdJXdegEtG
VRKxcripScKSBJzUNoW2al21LHrMpqwWVVhXF1ohJBuQnITdNn20zMXYW/ZJFV8WbYZyiGBDeeH5
nrdM2mC8k0zBWFqj2S0Lvjb4wLBfjkPdXUaiOh2avpROmuAbx4TYBdqkRr6ttEh6FiDUbfTSsza9
FAXrPmLFH8uWcJWMCKWKQtIcozBZQmeDcKd5cp844jAkJTo2o1xlSAKoddPjaSoh25myPz4bYWc+
tKUx3WhTS79MDRS3Dr1gWQiZRB+oGqlLFhR+pXF6+f+b1WacJ1Hkr5/NupentiLKoa1fT7y/fueP
iVdXfmfeRNaCyODPafLPiVfTf595B7NZV0XIwzT6auIVf6fjyUYUTKeB52GeLf/cqwqy+Ls2i39o
ApPiBOlK+isTrzoX2V4VHEFQEsnB/K6BsGDLrJ/Pu32pgM834Mz05X3YIEs0jBuVNyCayxpLesg2
q5RKJ6Mja5MnuVGykl1lmazyqo5tWYh+WvpKb+nIFPI3AyqVY0k8XEGwaDwwhgBuHDHryFYozL3v
naSxXPvpcKk34ZZKpxsYvmOa6U1Rd7zcBpAZbRycooAOtx6UblwGCVECXuy2esLKHDFd26jxskBU
ONT6upZMfaHQ3LRbmTnIU0qCGrwvNmXnCdi/ThLb+DlWjhUR1fG3i5NEyLUhCqDGD0tSysFgCgnp
cuB4AHDsM693iKY55mLrtlrrBpN/0Ur6FVBbVIPIQqs2ulDG8HLUZMJlTO9SzKpNrRbrPi1vw2nQ
XR1tIaeaaIx4uPVyQbYTz9uGIaBWz8h2RaivWi+8Mqf4JU3CYx7Uy1c37Uc1i3lX+fo2ULnyCloy
tPIyQiJr3pW+knJ4WkiriEge1ydKM7TqK6LNHTFE56MbtiLG7BFael7eNyVrVkWQ3vZfmRnPO/6g
YLjZVWNOJ5uR0vNz9/orZIw8BHBY3TwYDoGVrGvkflqhn37Iee3Qm1krcuekOSkQZv2FhuOXju3s
+DlohOfz4WPTPzv+TCrlPFTMwo08fRlMki2Gl+L0LNPVqI0aFfRd6lHFyGATD+bC96uZnWRXYrWs
8QilwTFtsBdoAl1zeaml9LaKYqn1N9SFEVjH7FbzW5FVCe4eWpo57/rPL+AvVMS7AwAniNKIp5kO
wtuz5496VINQYkVXv1QS2K947OlghYNjdNrkxH651uTRNqppNY70b+sXZNleJ7M5bsyLGuCyrDe2
5w1uNkeKoM70X3LNvBf7JTqbbVtPBxZFcDMltvGjt0on+TYcNPJyvhTrzRf6zaEYMhL5eTeAiZIi
3tkriVVIEY5J27hqpl/KhnBHfspOCLWHxpdOoyKvhVY8wa/+Wevq+vPTeF7Hx+euoLKZgdS0RExF
O7sP5KnOJalDGW4lMfmzovIUxCIRO0VkE2+/tFKEqMudEfSrJoMVPJRC53z+Ff7AhL49foV3Ppsr
Nl8GdcmzEvMUzIlasc7bJCQ9J+qyn7ykF8wVL1a8zA35qU6VJ6ElDLvr9YNVjmhhRUhNrWBVtjUi
xPZk4GEdRUe5SGmugw9vhZ1AhaLViHKqUi1xClKHqinjZa2/TIoXunUTffMlRFNxNYaOEPKpDW4m
dWIbH4hOYIW9k1Xc0T1x7UoSX0h1ueyH5yikvGJepvL8yaL+oloR7QcT6rw8zYvP9sYvcDfkpU0c
y+R01nIgKctmyUWRT30iC0DwB5DDyoPfx0epCy8KaptpLj81IyIyRUHyq37jzRlgCejMS6GQnmq9
3qlasc+t5ibsrBfRVB/MRn+JrPDo0/IYvVuzVih/dDeQNlunbss1cvuI6JtT2Rk/62KqHVSVjZ2Z
2aERVnpXOVba35d8cFENxPrFypNn1DsCcm6AoZ+MHg6w3y6qPCVSSVrSmVvVpTmxPg2YkjKgbq3k
WCOVosLaZOpIuSsXTmU8rcnzOPYSV5Je+U2nZYgNGwqg/I1UM2/L4ntAVTYrc3fU4mOahheBaOGb
qG0/QTVYaZcduOAh1w/zv3UkPw2JtvZ95Snxhsjmec2gF6VUviwy1Rx2Dk+NX37rppuo4uck7xB+
Op/NOXpHeOy7dLI78idzkfgzTQx/mlNo2rI6LnolvmK/dBe12gO5NxuZBOnYqPie7MSYhNPvWXPU
veamink20rJh0vZTewiVNbkOdixSM/W14r+YO6/ltrU2TV8RupDDKQASJEUq5xOULNvIOePq+4H2
dG2RUov1z5xM1Y62SwtYWOELb0g2kSS9dMaqK9VdWVH4qUpz4Yxfp3jn2GoW/F1ssdNRAXSeiS+F
Kr1oCaVhjIipLSnqZS44ccZZgwd3AeRDeZsK8U9TRNh9kcTMcn9rLFLPDQyWKGTQj3fU4tatFeHC
LGXUHaOLLMxDYCrmVjWT+3LUnoaB6r5+yYJ/8vV425TiQl/f6Z3YEvszI22nvcek6UmWkdvL4UU6
IT0t+Ox1eeA/mvAvJ/tfc5ReZl3EAITcwlaGHh+uoueOkMO/JpQP4n/JzYCBpWp9F8n8LHzITLS6
8quiyi6Sqd0nQ/wUBButW9Ic0dxOAV5odY7tmj+nK0FBbFQLACAVY7EPQgHz8gUar+7BlG7UjI04
SCTLrQHmpxXfxiks7XDG2ecqFX1XacqtXzFsJ6SCLeiUJxV/vDfF99oACkR7P3JSJQH5H1IdLeU3
s+PpkcbYDXXn25OJGmEITCQ1KncEweDJItCIYCww8tqR59R2VIQXrQjaCt7CwxD0YHYM+M3jTVLq
76Pa7gvsD0EziR4Z4JtutociFDY8SUd3kvwsMBZpJWunQFGAzxMjyt1lhoOWYRyiziC1ryHpsCNU
6ptfRxAdY0z3lBc6Qg+NPP6xRt1TMqZUVYveAW0ZKy99hVha5o+p0yTyZQHFFGoHd0Rt943xUOO6
lKvYEGv13o/jm/ZNljIUXzTjYQR+U3SJN/fiTeSrL2hFXo+4LOSNehGOrPtZoD9Qv6O2elvNTNYY
ruHWEg+p72UYoA+sdWAAqQYh88GC7tpbnvMO7HEP0Dc6xNF4qTfAX0T9OtREezQDitUyLdo4hrDU
xTqJLmgdiOFbH25WIta3Za2s8qSlxMu9J6iYFuJXUguHqjOdYvT/SjCjWnyhXF9OmzVlgVdFCtyg
ytgKpUD9RT0oJm4QaRqSBkepXfjaKpd4TlOg9fHWly3a5/Nez01Ha7XdSJZB9K6+W+jN2nmKgWIk
ZVRveH3fRx58iCQIQyVXwnL1ZJn6EvQKnOi0+t1mt1r7MsjSlp94ZRr4s0fDgJq7oD2JpnUopHs9
6/aykeNKYj6MEZMUt/KTpo8XkxR6/WjdShNbVclULBdqdbY1xNjVXsL9AZaoXRX+s7XcOUZhPeQN
j6Ro3Z0ax+tcCVF0rNtxrVmFW1M5tKU46V1j7vfjTI0NjcHHyLDucPu6LqBumIl17cv5lYSTm6x5
mtHd/Xx3n/IMlvBhCSNlHLhxmkJK8TgKs/B7szKUK90hTO9rq4vQLVO5fOV1rsqe3OuHOdCvsf0D
QTJexep8CUR9m6jxfcpxGhrKGSKn/DWWAkCLcMeSY5qoHZ7EM0DEojLz25Z2h/ySdTSqE4U6EaEd
EGoQAbMPtmw5HedGfTHLhT5kYSlmNHx4umL+zPdMpvxKlHBS7HXJbtKUXl/FwXhm6vSTTj42BaiI
EflJyIxQVT5tfOmamYDoUimNqcOqrqrHVOpXshLvWryZAXauybxQsx2iDYZYd50wHYwkcKpMvsKq
80nqclagSYQWX6q1he1jpKy0Et++IL6itrIylJ5zt33UTAjngXgIC7oQw7yqE9NFmtYBUraCdunU
bftXjyUWJs5WQ/AW6OODrNyrYTPR8gn3RtFhN9DyP432MsfcapZHHe2PNnIYUb7LBwBwChA8Zbzs
FMuWgPL25g4zmalejAxuAsG8qn10V0FH+nUGwLCwfexMrc5cFXpwUcvj314014EM6yjR9RehjF5L
OcOK16SflQOiHAOAb9172udrETdXJNK2Pa5Q0RK0TeuePWANwVaII99u+tAd8W8bKtZYXW2stnwr
yWikRL9Sq8JWW+uhSae1MJrO0L1DgLqRdWFfSVRThwdRVa70MuU+MRdWY9tGa6vMf0dJftNV+a2a
aE6nqodOkrgLRFeZHziTN77w1tSIjtDBrOiTGhlG3oO+zbaEsmIug06M97omHERl+mvlfu/MirLv
8CPxuYRNGtR+rd3jg4idX29GXPRojA/SjVIpxI18f0omkYs27UHhpq0wDMSGbpdT3kqzyQHgtjWT
33JQlnA3O2wlqDbLSffLVMpd1c5eX9AlVztK35Afhe4wVvEeMPdlM2gvdDdv5IxwgVOKCnXqDJNl
2P7QbzWkNv+J9P+jNtV9kfHXKWjjCOzxv/aojv6U96dY4BPN6Y/6/7KRxbH4vzey7v5M7+GfNP3T
fK6pIbDwP80sKmck6arCmUaaSLLIofZPM0vldyiKW/BtQIGSyIFJ+p9mlvJfFNQo4NCxkvkHdZx/
a2qS+F8QGih7wNuHZQEX7T+pqZ2Ui6jNcQdQVhOpPYkfx9rxLdBGSAIrGVe8JD4heEOFKJvXeJXe
S5n1qou9cUCv4AEhdcr0MQzOsLNekdUL7Cmv9sYYwF4t5G0nDLSHlRvRzAiJG7o2EL+l8hbxZdMu
hCy2UyV7jcyJ3Vmsx1G8m1XhVRq7J5wuNqWRXYUyPxNY+2MNLPPTJ/muYLQoAPybpCIxTq9u4YQt
FRPMRE4Viqd48dVGPRHqQrJqxRiaY7uZwOZXsnERBOlWlfDo1NQXSaeGLSdnrgtlubiOxwerIwH8
NCw0RWhcHs9xPNd6mQ1RQADT1vboF3coqm8L+FyJFZCky7uldN9r2l6NLBL4eKeoJSaTaG4XGlGe
fGHR/ZkCyQmz5j4IyguZmn/eeWmWvMV5+FrrgJbLrqHbNf1tmnQ1TQECtdUzYLQ15jCXQUVQQvF3
pYfTa4XMVx3+/XmSP17i+CWh/FOapTG7FB5PFdOjtkCdYOwTR+bkHgbAExW5XqOXPnxzI3hGtWmy
G7DBwTi7VKFApBarDsCALkK31ty08jpVWLD4G3mc6IYJ1DFSE4b6TPMsVGPHIiSt8tJJYlQdjOIy
Uqbnwai9qjTWvnlTVs9p9Ftuz932x2DjZfUgkcHWAKGFDZZxqoiZ0NKNpJwXS4f4UE7Wg25FXmIC
cMaURgZqXwXWXkn7M1WyJfw6mU9sAGlngwJD3eKUzcpNhuaH0lJajne99ihj5jDG87oyH3CGx6r8
HFVKOw6//nnPTwOeCrzCxSHurxmQcodLgQ32Sucp5q+2Cv9MWb+VYZinYx/ZUqBt1O7QZ5XhVHlw
I41CRQG9dHsuT00bXCq05OFwKjgVKsggqVH8TkLo6k2U2W2H3xBUHCMhpZc0O6haF5LPKpuSB9Ei
4aiV7nqenuOi3JnWsC6r4boScMDNgtU8QmOXBTgWqeppvfaWxt2vsLeuSqnwREoDKsaiWqrjrzSe
OUS+7mHIkf9+DuVEZcSw0IM3TWZnTPdy/yJ36VafVK/tzjEVj6GoXz/DSXGU0rKfqBMDidkvmIWu
BZCl1kP35+261CVPVxeC7exVhVj7iwDrQipvYzVNHB9r35GUprBufh7hQzXwyxD0F7mlaAIZp7zV
KYDpG5lA7ZqVtC77nVW642a+pXtDCWOFlIjgnpu7E9HMfyaPyjzeSTQ+2LMn5cgaMMVsJYw5OKLj
5x5OBs6EdseGHurgQk+JWkco7XPjHqcD/wzL2WciEMTB98XSclZMtZlCZhPjeWwzlZfANNyWgnub
WV6dnMNUL0vgeGa5zEQDVDVIYk6nk7dMSqRshwln+NodXW2drzNP3qa25RVrYXuOVX8i2re83PFo
J3niXPdl0BeMJo1P5shiNMrV0N/o+iWc2gN1DsFCDFX9Xaeo9MndOtbwZFW1C8OaNlXWoXuCWMlc
Cxd4q29+XmNf98rxoy1H96dOEH7jwqRQT+abHsjYMJHE/qm4/XmQrzv/8yBQeo8HCfpWqIZxmW0A
gyOiIxJiKJr8mkMg+3mkk4r+6VRbp2JJQRI0KGcylDYRhbSNP2BsaDwo+gxP7bcxvk7BhQESxqTR
qA31XRul6//HRzg5flRfrNtZXt6Wsnk4iw8q7ortzLIWtvjLKVbxWIY3or6bwNzW5Zm5Pmms/Z8Z
kAwdZiphM2iu48lOmk4LlZnhcZnaaBfx2odLO62VVf/nHEf7pN7wdayTVw3MIm0MgwaCeZDek8vs
FqQEmGI3dJUDhu8c9Ti9yfs2sY0/6kbcaGfYLF9PDRbWp3c9CQurqB70RGP82AyWBka9mlHjyE35
wegLJ0qlc8vr2+2CvqukLnhdqP7Hk9v7rQriggGblbrTCru8XkSF843iietw0231zXmbjq9H8kKC
xzYDMx1CQxKX40HLvDFyWY0iihYJHpXjL71Vr9O8fKZDFjqDEj9MFGDHyLrrzDlfdD5hkeo0+RNh
OKSAVM4s8C+TQDBHbkU9T6QBieLt8fMMoSSPgMJCxy/S29joUpR1RlcZaI0O4U5YzFnMai1KpRdG
JTijzGsKcZOV+SpKNDdEwfrnB/rglhyd5uD4AVfgM8SFvKgsHj9Qkw16BLEidAyxXakdtEFFk1x9
BKdllE7vK5tmBiWuUEDPMjeK8nUt3goyhy29lV4QaGBBeAbdrVEIgP6161NYvZG09RHySLvoLqI9
kYiW9/Nzf1m9PDZZDakV6SjWeyc7dTITaQo0rPZmSj9q/xIvUANXDh6U/D8+FIBYkgwrHH3gGmh6
Hs9QJWh61RgBaj5jdzlHqYcEulP31bVmvVh1eD0azSqMC09rVOBe9ernF9W+rpiFtMPAOp5nMuSj
4+EjYB2yVCHWJNbaRRtloMvJTxAovYks7H0E9bIotXXUUD0yC0jSbbEmjnZo00PzQ0JVMpzWFx4q
hcK+8pamL82o0JYGJ2BRNEuhRsdiBSoeqHW9abTg2pw1V++EQ5N3rqoi65U+x+KrbzxIRman1pMc
v0e4LRVBBfWce6L2es20cddb98rKaB8EPHeCxIP2t6nGq6FQ78PxIBi93Uyjm2JduOhLnUElfLPP
qSgjvGPSiWY5nJ7cNQz9CFiJQDF2ohs+u6b2LHclPSTZLcbUNcfrhaEfxTV8Lpr7OjJGubbvcu1M
aPs18GS5fH6Sk3M9CWq5yzqeZEARUOnt0Om8RUJn0QM0dLv1/vOb5GTEky1sjT203YYRl4AMhTHc
Z1FdKFVHfyzXoOa3+Ua9gojwGF90NUBLJ1mfU4b4GqYtz7AsVJ0cVf/i0jgHcpqnfksDDl1WJ5Ij
VxICOxFS19K40cRrlJEk/wGv7cs4U+8tcfDSJgOPpN5l4h9cbdetPNuNmUFuP6f9/yWFtmRKVZxx
ALI46sSTL4KRTN6LPegLdPK289xdxgY6DXH4QPtpJZYD1PDOkdvxzM79ErkxrAUmfMnbkDY65b+F
ZhyAOkgE2jHoM9LCzdrJKYzItoIzyfo3R4S+FHgwfcZIFuD68RHR9GkOboyRwumOlpKrirQilOHM
KN+t7IX7BTEMquJXldCpKIKChkEAzXtRCE38N3++MfrnIkLLZorhyTTtW2KZK6kuL7JhvlLa9Bls
+fXPJ+I3z8G9yVNAZF6urFMeboKqZwOoNfpIs/o91XzDidfIGm4BhwouBe9ze/pLNcQ6HvEkCem1
eo6qViIytmmaRfbwiJToVX+h2vK74Mn4i7Wevhb5t3km8T/7siffNtM6Nagnhla9aENVs7U7r/Dq
Te9U23Sl08Q+M70nlugEpsvLfkAcUdEFNnlynISaOWUl6raUW6z7KG9XjbLLrdAr9MkVGhQtO2Qh
1HJdJ4arFtD15tuq/DM1D10UhXbehbssSiiUSAFgv8ULDx6Rkt2nXeqp48z+Dh5+XhBfl//ywHAy
iKcgLp4uf2MWhbLMZnrrZocddurqcP4jgDo/D3NiP/oxMWS9H/x2zDeUjxLWp3yvMoywiCZiSVz4
YPNpbl9C/0GQsQrvA2Uby7/o9qyNfrzQGiiFKXYgUf/mR5UHO+Q5t+pL1QSV36j/eVC5ZCxAoQyI
K2yNZYI+PVjWjmIZjwWh/FahOoWyTeKiqhg7qOzdgxt460I7chVK32fWyteTlYGp4uhgIqkGaSdL
BY81sa/0PHKy5heLyU20ZkWt30shUEb4pEcF9uGFdeZDLGSa4wqExXlKsUNekJAyZfHj98XxLGwj
xG8JT0eWJNXzSdmPeuJOY+fmIn6OKGRq4XSdCGhoh0AQLEghQ+qOEepAk3mj0aszsNawHgs1dBQw
YGpzPwue1haObngDbvMpXK4u8J9iA6gOMCZfGzZ1KG7T0Hd1ZbqqF+GT+HYMQ1vPC7epb6Ph788L
7txrnnxWVF/Q6lB5zXQbbKRN4g3kSfXZ+OG7I4brCSl+1HZFiucnAa5BK0CtayskMRtWS7iSqLbu
kgLdL94jw6/x5ef3Oun9f2wkBkQ6WyRYIwc9uZDFUjIakTYOB/jiOtB50QqHzU25IYi3y139kHrn
Eq9lSRynOcsV/O+QJyu1GOusCHyGROvVSWrBLc9uwxPhsa+vdbIsDa0vq85ijPFZKuzkcnqE93gh
cGC3T3Ru8XLJV3gqOMrWl2zJmfbdXe755y6Mc296smrabCobgKqhszhizr3DwjlYSzGB3rkNCgCd
LgTkz4x64uz49d2XYOjTERSxHed45t1lD1Pm2pZ33aZiOXFnUdNokSXrnyqaxO60hwsLu9bD08ZL
1tUvLhP3nJr99ysMfAQXApHfF6cktYvR4YqEZRKUd9y2N/5LZazedXvZQGSM2a8SJ58zy/prwMca
+3fQU8+kZDZHsUkZNNzrHhK5N+hLX+ImBDnWRpbImf8gNUcj5dzAH0WDL4v708AnG7jS62kcBA6K
TNecgVZI2jXAumSnaCxH6+8WPOeUX9TtXQiaYkraTZz9CtUE2S5zawXmQbRATMiObDxVOdpX0y9z
XoV95iAaA15ysEeLr6gZm6ICxSCLnpDVltsLPpyE/impGmElN8+KEnqA8hUUk4GA3E7KuzqhMgXx
OAUaHRMSWo8adYVyflWZBSn+jSzuuoxVT5Hu5Ww7iPuhNitH7KS7sIDwquugcq1doaYbGeRHinxb
n452N/xVOlB6s3F75gMu83Q6j6QHyLWAAkLt+CTMM4MEaoX6cS6JTvx78WCK9tW2vzkfUsrLGfd1
LPTa+G6mKp7CpwfLnwDqc/v0a2UtPHWr2RUfxo1e2uU6Xi/pIqpcklMD4voTuamjHqz7swfxN3Et
lFYQACjXE9l/XLSfdi1UU3h0Ai+8nBXaunFKcKIJApwt0Jnahf7sDRuF7rkjGrbgnj2rzoyvnhS3
BdQfJKFcTkxRIm0NiFHmB9mELmDKm1BLfmvylt61HaoKumgdHsr+GnIfamuTayK8lwXZzWAUbpKc
0wk992QnWwqIXzd0gsY04Bwwyuq+8HXA2sT+SqK7NFqA2Db1mSrGdxf+0sNZoHEmwIuTzkrTDn2F
DlDoTNmmqMNnE55LmVKNk/RdaN5XpuQag7I5s+q/XYk4KAPG4LzEMPf46K5C7OoLWVmuf98TAyd4
Vbcq7RwI/Q6GDNYZJd5vw40PPRJJA28Hh+R4PDaED2N3qb7SJaNFRuXQXursnas4wXvpFed81b7J
D8zPA57cy42hD/3YMqA4MaL4GDqxa/gOTYa/y6WcvOe7YF2cm9aPNPTLDocaoS3WExLYwuP3FPJc
V/yZeZ1gHI9yvUlH0ctqRPGkca/JCuj9wU2ECYJk6Op9ZysVoFdDWI+KT3W1gNFUQitWRvQmKSPl
mQsCZjcDpw6FF1lS4Mag+ns1Go8jYNVavzHU+BA3nadJ0VNbmocyTndpm141g7HNNW3lI5MfEdoW
wLl69YJiMyJtiC8tuNVpzmwMmSgbRBd9JLhpD+5czrwAhlURNS8qZJmhMNd69LfpXvRW37BN3Vme
3F4HohY0vwuT+EaYHGGI1s1s2VGrXMRhndtVJN7UqvSnRYAWlZl17fs2NWcPZxa0Z8WbQuipWLyj
SeXUKGLWlIZkq9jES964qFLM0n0mY0AGgk6NVRdezsbXKEI0V1A2rmdTeM7ABuBvtAqDR1Oybg1d
WcsCJFj6KT720nN5rTezi7ztIULAApotdc/CxoqJMu57yp8aNWalbPZpjRB8WSIX9dvqtdVcB7YY
ak5i5IhWyCs407xygI78r1HycEN1fO157Af81eu3wZKvJpjcapBgd0DtNNUn9PyGzjGQW0eJ6rLF
y0svaAVH0N59816cD8KUoF0o7+SgGCiatthHTy78PQT/mpVSVxcTxzCqYyuIIG9+N7q9GhxCHRxL
LWheMKreLGa2KKX2mUPhayxjyECzlg1KywZU7PHiLa1ugK5BTgCCfiUJB9VpaNZIJjcTGqx2Wl4E
jrhpovW5O+HrZj0eeDmYP11JTRmJPqpjbNb6MWivuvnO6s4cs1/bfBZjIDiELBLwGmBZx2PMopYW
1MORHAreFPFOzx9l2owNXDTR2uMu5AoQxbFDXNXxmYT5m8CUocnVTdWgpi8rJ9G5TLTKV+P1UPDk
xg1/D158V7bYFtiNO65ktwbeqjnn4vNvDt3jcU/i83DoEReTl++5M71kA0OsteU7nQiDvsYfFIvO
JVwnfp5LRrCgIES6Sx/J+qk7Yel3fikFH7FF745baVNeTHgkhTf+6ue1+s1SXbTWF/iXSanVWG7V
TytGb/qkKGWu6mGCqCDc44MM2fZqMm5+HudrSLBouvM3MvWc6gsq8vM4xSgXcoeFgCPpo92XiafE
GBRbwcrURtdKhptQzB9+HvL7V/t3yJPNEIItQ2+AgECGgVRklw0GF0KJ3Zl2Zkt8bacdv9vpHM4g
ruaBgaK0BREtcD9GK4lLMpZ0BLLP2TJ9s8kVoDnELUD1FOKd46mEm2AVfcJUTqDsTFhOvgYqOj2z
ML5Z9Fz7tH+RAMTr3TgdRklUsI8VNzDMO9OTXKzUNsv5hRRggLth4J5b9F/f63jAk0gj7H2rrWeZ
REzd+eFlY3hRfS6a+S5c+/xSyzN8Wu4ouRSI0vFSrFM6fT2UGtpy+RVySVmGyhLV2nRMbYlyqx6N
nilk258X5XcFBmyhMc9eiBsQgY8fgHZsI8kdLex5/itXhwisyM8DfP/daOLRbFVAqKsnI1R9WMRA
kGiSvxJnW/SwQrcDo7Cizej0WKCszqXQ3xW9TYNuAi2UxT3utJ+c5WqdGikvpd/k19Wqd2eXwuCF
oW7lFdWp1ZLB+25EFWdeRbhh3LdOyIN4JLs/v7z27fQugu6A1+hwGCdrSDAR3QmDkT2fbnyiBRMK
k+C/983B6v+UfuHFtbxpZSh8S6EXOlmilPdZ97cdNXdWJycJ/ZUmaq4h59teeW/krdLAcOgaW67u
eyVC2QJmRmKLk3CdwsxuZgihJjn4+yyhu42BBJ6vDmLAbljcWMmz1sCQRWpUlC6DIOJa1qDDoatf
yvYUhas81lYdbBPJGKBy5/WFX/arpqioPbTwUYYz0/PN3b00wyVqebTjUYo4Wf7C2FooRMBC6dU/
Ux64snI9+xAnEditNAxzhuKqtPKbehLXPYY0P3+cb74NgyO8pCKGI7I+j5e+3o96VCodqyS5CxFP
COiI/zzC//J+/w5x8vn1xJwbueT9GnU3FoC2S20/dgnED1ytEmkV5sOrpMBYU9NtmQTumeFl3uAk
abGQIcX0Ekb14mJy/IaVinR2jGTeRzKIdNyhcHobXeg1zl+u8vJ/MxrOeSr9G1X8h9/96SwT1SgW
TL1dRpPWjW1cVA+C867s6l3951yL+puzGcwNQHx8LrGAOd3hbZ750aBVoWOicK4PLzGUswJzuDOv
9HUYA6C9SNIHYhu0xkmU0EpzjM8cLZFhUU/ErMpbQueqYEfZvRPnK1ycngLX+v3zuF9X5vGwJ5EC
VNm+m7QsckpKFIH0B3T4uZX5TTDCmyFlhvQx4d0pECUPQl+dJoZYYAbjfXWpO/md+bI4Bmf0z9f+
BbZxEvYFZzbdN9gCghOuAXy7QeJwJB6vSb3gFGhqogWhhcpYjhvBkJxRKNdBhK5IMz9oUeVYIFqy
6Tos65WgD2uVRmWcqE8zGgwaCoxxod0mSv8knzWn/QrkWwJdxfhojNMN+2gbflrEuq6WU9YteX61
zsL4zshLuCRJn9p9lbq5oN0ppbolTSZCVXUk3zm0xnyr9uIDYv3XhRw9pNalqifw6mdbLINVLD3/
vDq4Pr7s62V9wAOivmPB6jnZ12MXROFULOtjQhUC2mUXWOi/JG8ZWJlMl3ajX3HNHKQ0/9227baF
zZi2d9XcrhNVsFXxb4Q7mjUDDzNm1zJzdC7TVQfVMbPIJHosGmdeOO2ugzlwmoD13uz9yfSqJEMx
VXGwTSy1g1X6jmRVF2Yu414ALiXMrlIzvmLf7ntkVpuu35Va5kWStsu1K6JSL8sojURZ9hqO+irO
M7r9C6D6oQWdXleIjoTJWteQlPKFq6anvJAUKJVa1V4TwwcoeDepf19RNjaq8Jcs5wjx5OW2QgvT
7N+jDkM0rCLT3Jktw0vC2Wvo641UJhIL3R4wxJy7QGnGXWUMdilQDqfMEUf4YnXZJk1ukgSzFVFx
82JLYOThvNzZYhXAeG/gh2vWVtbz2zgqPUGZgOwvqpDYXcfjyp/nFSWUtSDJr6KV7soRoVX48+H1
HJS7uRgf4b+6pnrft9RQUtx5DBqPQ+/2GqkixJQaQbcS0EoO3MoKxK0i7DQzeMw53fCftzX/shC0
LX4mkkVFqHtou12UQVoVq0MwW6skxjMCnV0lrcHA3Mdmx3V+p04iuvXBGunmTYd4XwDJIBfqrSVm
F5Pso0lxh4fiTWC+iR08eyAI7fgc9TU+GbeajITXO+7oj7WyH3LwcenLjHaGZS3ufGDVUPmMsDcJ
BX2TU8QprfDAL+lg5zCL1J1ZmuzWEi8TvfTi8m4x7JtQj9HSB1lfAcKzzRA/wQ4LEoKY0bqaRNOV
FtnPxkDugNw9uYSUZL7JcWsrBZq2ERR+/y7KtEMbRF6LCl2gD/tSefN7xQ5LDFOlC6s1nXBoP2ax
Va5N/abHTCbLtl35JoC2FtmtOFquk2LvQ4XI/V/wFqiS4a+a6kjxyrgLPQc13njzg1U8KKUt+bCs
pgj+MExX9oWZlNdqRpcLYxI3jXFEkNd6K+1kebYN3E3KMkK6yHLrVth3AR17TqxCeB30tyiFDB0M
F4Hge+kApG/ywUIDLOsuhLHZVmzeDvsFlAHkJHTFijVhmk6j/w7RrG1Qo+jqJ1HNd8VgreckuLFA
ZXbVjVULXs/plCqvmW+uZR+lZKvbZIOFQQu6rlP4N8PWO8CDhwgKzvp8SMPgaUzyV0Xxb30f+Y5G
gsFr6G6WNmjEZY5VdetSQUzWDHdz89YCwjAm7apoBYSfHpv03kT5tokesjBbDQsbYljaRtBYEaPU
WlJb7WH53h+PNUIJofBWIKdE9dHVcCFs/fwgirXnI18L5+cwBMWlPOmr3gi9koJowhIqx+yiN4It
GgoGV8Qo/h19eAn6cFtW9Tam6yi3/bbGkzLikkKywRnygCLgoeuz9ZS3dj3Xl7IUgeoYnUDD2jFI
VoIEwGDKnH7u16EkrttqdhoFFB9iBKb6a6gbVxa51od628voeg0vqacVB1CRI7XczthpQfWKP4xt
UC0dysew1e2ckDycgFonD+g34maRrzI53+UBihztsMl81A5RTkqrwZ6S+2Dey/lLmpX7GcNXHCQe
As0/IMZyo/W3SnuFFqjd5AT34LKKCs0PFfExhZadSTw1UMJSUADmNMd3NF/Lxt8cyGYI1bix6O5Y
AYUMEUHqu4mjDWj0vlTVXVIpiAaadk06mXYVWtTRAU0IezLkXQjJmgWTYaAT8ANDcdfAHg776M8s
yYu2+7YK7rGM5pq44uCGLceqmq8S7JiUInrpE/Pa9MN9NIXurFjeNEvuYL6j2+wg5nnRiPC+kVOu
kEDM/OpWyuldG+mebokr8vs+oGxFy1YVIkyNoF/3hk+SLRMU/1bM9tcw6PD/3oaWBm91IyF2vbD4
WmrcE99Mbti/k+ZYAtaUAj4nirKO4hf0E7azhk9QK3lmu9jxIMjDERIK/q63yK1HRAtj/29rQhwM
aZENiEAL8srsfTdPG28SsXRrd53CmwnNgRd2G5RcLA3UhpauLLzq0wL3P+FXIaeOX0tvWV/Idpyr
7jCjmKk+ZlPNCoCwNo2rDA/pdLw3fMsJgskp++RyrGEvTSxsnXZQGN4jMsXCQPATS1QFB3oT+IlZ
DvuknF1DWUPExC0JmEji06udVz9HEl9JIifRjnUcjEWAGRVK+4TR8cb3SjJz6E70LjxqDopzHt36
ffSHDbROjCUZCF0dDzgXuVDBUV686mAAZrdKcw98R5B3epheZNH4Ujb3VbtjUjEMfhuXZEI3LvQR
c9RoHYBnz5MAWGqqnykHfjDIjlMl4r5PD3aSiRZTk8TqUpxr8ifA845Y7ltw9FpZ4QV8q3JNjLJk
58jag1t2yw4DJQOZ64eeFaGN+jrS3kP5uZdTG7AdgvTYdvu4vvrXU4EgUYlI+KWB+sVk3Tb8ukQj
APCZ02Pl3Aof0h94dKFGg36lEgIuFWgsDbMT1rcGll0jLtN++9bELAIUgjG2sAvtNRJfm/A3xsh6
YPBEnk7txpJvKjRcmWFb5lZOheu4u5oyBN2Sc7nR0vH6OmNUvrEYwQLktNOYWUlbNCWNuBCfsm7s
vbCyHucs2bcT7ljVrekP92PSOaALzmWa3+RHfKx/hz6JfyeV9AUseOjk011WFKshIZ3oxufWuInU
vwJ1Cmi/qCPjJWzkrlllbtDXTPTZOfj2QWj7iwtgTqQBcbycY2NWYnOg0NQW4oUUC9fmUG516zpU
NlpkrWFU2FONXplmUBntBVcDz562UGbic6WUj+n+8jk+PcpJXoUmVyFpKZ9DgkiXk7w1Cc7BQ3Eb
GeBc/5u081iOXMnS9Ku03T1qoEVbVy0CQCgyqGVuYLwkE1prPP18YNX0JcEwRldPLcpuGjN54A64
+/FzfgFKBu72tlXrjarGNDHL60apD3DsoVVXmM2TVsrraNRcpItWaMbiQE3fCs0mdbr5edM5Wp3G
4Yd2FHgxTVk8aIthzOB77DlN9ixaT6qHX1kGn5cjjkae83Owj9bWt2mZ9QhAi0mUChZX6UnARynp
mJbGaSoH0ebZKhSjc3NV2s22jtfcRCW7uMkdoC2nmhlHCpEGgHGUAigiQLBcYjnNEdjSUBO9CG5G
DAAsX7mqAViXBXwOlVbl+BgW00qAwR/cI8V4Y5qcCmz9HRz1GJuuTBTdSp39nS4kZOLSCSu8qbkI
60PgjydqAkeKHTwsN9y5Tjn7iHz9mOMpDKxGnAu1gghgBA0tTXRi5aRn0Px7lq+E3w4hG7oPqJjF
oVMNndeLxcgraR+HMVtPGVSVbNznRv/c98hsic0u9vNVUzaXitgUKxXnswzg58+fxrG1O5elkQea
xQaXR5GCQBCOqrybpN3lkr6K5ZPlo6MjnWGYig7BiXLL1xlta/bwSqX8hyxOvQOSs6l7GyM96ffo
VDbNQX99Eix3KuY87E8FjFYOQi2LqDg3TucgQON0EuCIxgV9tOruuf+cKnIeqSThQgnzm0NAREd1
MciC8bdROQfsVDcBqIAwuygJ+EyeaiXMa3X54eiIVMIUQ4CDZvbXoSF7UgwULijYeleJh2IXkkNV
fSah7UwqOfjFiS/kCEYciDiEOrZVaBLGssroG2E6egL105kpMINbZC6DbuyG1zFK7hdcuXaAOy4q
W8e07BSX78j5ikgxIiPU9+GDLOHYQ4GOA8aNFOk3wzq+oKoRuqmNa8XFFa4Uduf268HtNuJWuEsv
tROtbf3ILs2yko2ZicIELBu+lWBWEkmnj1GOuVKiMzlt7yJ86RECyTHrQQstpLpVAhYJrgWj3xdN
dmHl+qPlvdejtPcH7nt6v4qS+07Rd4I+zTbxdotdnT/uQ6uwBexI5RlAoqBEkSUDkg/Ju1I2dqr4
KyFtuB0Za1229lHgn6XqcKiTwRZj/Gx8E2B8XXAXTX4boXATSKhX1WDuxN4tU8tNuyu6q0XzbGbB
fZKPj0Knt2hYYUWpjfy11lh1guhYwMkjrgZpjqMCAluFt0uH+xSwr1x7l9mYOw0XiCF5+HnbOVa8
myufbH/8P4tmsV7MeMq8UZfBvPjpUzCFmzHeG0IJNk1cGUniaMhzmi6iFghfjNdaYTo1wC36gpQw
sIqDyqEFEa1qVOOLcu9zGRSHyG0VaR2bL6rUrs2c66QlbhLRfPXA7uSlZPeGeWpxHDkuwD2gGzBb
a0BXWpzjtZkIlZ8iy6V3YPyizINFMYP7wNGE9V4Zs5WeVrtKM9yBG5Uxla4kxm6vo/xlyu4olXc/
T+zCHu4Do4ACBakYABeLh1o8kNFPbSqWlW9DnzjTLPT/Ink816Orzp92QiqtFLyPBJJ6sdYudLF/
HCPF8biYRjLVwV647cPs1AXr+26MNrHEs4CbIEdcltnzsNR9zHIFruPJXW5NMGvTe8UgO07MM0hl
l5N8V7U9UFvrQojMs1Khu82+Y5+Ym2XFmNc0C/vSM6HkT6d38dElCdJwU0G1swvuAXbPsovkQNem
NTmD6ObIJZKd+PqN4P+e+lOUluW+TXDan6QWH0AZzsKv+3bsZ3JlTgQXpDdVHtCuM1Zpf6tNL96o
XqJr9W9mmMt482R8OgIHuUgU1A8o7eIelQJUL9OXJKRYT+mPbeBE2jQfqJ9PpWW0xdTmkgAVtiOa
Ed14AYTb6ESAbzvGMsL8BJ/G4xWZ2TQSEXxsZG1cFG6QZ3sS4bxQLbgKdOtWw14DnbenwhLX/nAV
5bVbcShEyHhq7a9RUi+8AKlALNSFai03IZa7qBN0L9rw2ovXI3V0T0+dukT/WUlmrXf8wHETNO6K
tDoxmmW6sBzM4qKtV7pON4XBKNJ5ZCI1eD3l71Rufv7gj0aZqW8IZcncTxd7gQXGsIvm6r5CzZrL
60o374HwOYV8+XOgo9/2p0CL+4UPmhOZQV5FFieA8e/Kwt+lnbQyw57yDzh378T5MSc53z63TwEX
SZBJF35k0N6qzWgdeIWtaIXbBb6NswgbXgu4e1pL6Jn+++MkkYUpSn8Xnv7itQle2g1Jo8PoqS4N
AYch4K+l9GAhnpRlFv0ac/tzwG+98/lDYc+gvICFOgyx5a4heHmaFyqwCGS8Sj3flPmbKuEGYgbb
3HoIdeqy+e/IGm2/rV5PBD82y5+Dy1+XXJ33We8LQHfVTaTa8r7Hv+eFhoUTXaZ24W6wJ053it3O
/d9icyr3+4aZ+Rg7akczrBAQ0lJdQ6mCUa402UMVJboh1ymxsKme1OahCCO3GTonULR9JVbKCm+g
67EInsOwOYv0/ARL+Ng0mMy/NsO6yAcXH5s+5Z4nl5FHewE9idJf+5UKbnfc9nFn52F0XfWSa8Xx
+ufpP7J6iQqgbJ6CWbHs6+wnXRNhuqNaFCBkN8ISWhev9I6iHD6SP0cy5xf5ZTlRSPqgPFrkunxo
i40i6/AY0sCnIPKaHro0OoCQeZIi5R1pamgtLVWByjffkJPDKR1cVuvd5kPbwxZEttmiCWs3U4E7
+suEzjLaKxeKVCsbLwrmtqVG/zxPfw2IK+TyQCOIqh97Uldovxrs6NBzdQRDvpCUuVsjpajPTZs+
T1b9eJ/H3T6donukTc8nMqyV2XPjMZKR6owhusmU2rOys4EDZRPghShPhx6zI5zks62VdjaGP3bp
CWS6Pf5hxrZpqYBV1S9Pbt22oFwWsXtMnptZsuNLlmMUD0isHdKqetMD6yaWH2aV78KnHmxN27HK
qekjNFh15b4xKPWbEMNj6wyYwjaFq2lhZB8iLeSNyERDO/j5LX0ThKCKosoy7HD1438fVZ5PJ2Cl
w/mELMydApBCQzN28u9NneJpLhaXvfeuZwOf5p1a4huNqKuOjWHU4rk1AkP/+VGWWe/ySRb7vZ5Z
XgPMBUpy8Z7MVlyWQjvoxB7/fe9bjHex7oDAolJIC3oVIV0k/Om7lq1f6uvmEOxPCU4cj6Vg+YCK
D7oe3y65U4cVWEZ/bi4Y9BeAKjfqh0xSdX8KtfN9X5vH9SnWYltV27iS0Jw3ELeY1rKNSambwqpE
LnqTbJv74AQQ9ujL+hRusY+YCXzmKCWcmmTbJKWh+Sbmp2SuPo6+r1uIRC2awwqQ3+yxu3xZIm5v
MRULfO8EV2t731G9/M8UcfvtqGsu0jr4ytWuVlHvn5esrl0NAvXV33zwZ0j2zIR6CYyJ8pAEubYi
1mZS9G2bQtdp6oNPSSxAsby1TukQznvbtwfHGhgoDqUbztiv26ymmHUExZUHb2ltmK+4bMGGlzdh
3xzUU0eJfCwadQQ4ySBWEHBavgxR7c2m42VMYVO56tBseqtnD7zvUmU9TP4eSVfaZAgvgn30suxs
DFha8l1fJ5uhmvsIdxK4xwLPowCJ0lII3FR6iIaeeuWv0EpXUqNsM73dT1L377Kc5lUPDAf6BKCz
7zVrMwppagOnW9VujG742yzshannrl3DgeWU3pjuz9vMtxOQgOBxAa9yPsF1XhxLZJHCONaTsRLb
F0tB4obYrQpSnXTn50jqqVCLHc3CGEGyENeF2mOcG4m4rijSqOFbEv0SIfGhp6sqXBqi9NALMI4j
XpQP/EMX1pDwV2p0ZQTCVZkqK4qtdDR/eaqy67Fp8Olfi0ZqT+3oZs1W8LQzKb+KzPoskQzXR6bV
T7KzqVTt+b9R1Q7yP8sBIUdVXbVA43PqMSBPizZ6RZXgcZqsF7GuAIg8n5iAb6tABQQKBA7zGZbw
suzdjr2uNu2smN6dAzDgFtSfmOJj29Dnl7nYIDqjMQZDZ4aH4CUdrk1AIPnTz4P4RkWZv9BPMcy5
mvjphMzwCC1TjRjRroUUglTU2dzMVVfZy+By8sPLPkVDOT6subExqwR9k0Ke0iHJkBc1VoV01eY0
RhP0FN5OjOvb7fpjXH8Fmb/eT+NSkqavW4UgKLuuc8tO3WAtdjukbFcgjCY3stx+a7Qnlt+3yu8/
p/OvsIv1NwrpgNcP6294bV6pl/iP0LrccE8FDiAV5DXE9Nf+FdCK+3F7avF/AyF+RFc1ExiiDKNi
CcqnwqUoY/oxaHNTu1Sy0he6VjarIr6fLqig7MI7xc7Xig0i4mDsfp70Y3PODQSFccqT6jf5J78W
+6H0IQn35bk1Alof1f/FivgcYfFWM6OpE1FlerXeQi9P3gBJw+s7/Xcv53w8Bjs39bdZuGlJPfCk
zsf0c14UqryNK+UuLDFIDzz0+kRbnvq72Lj7eeo+7gtfz1TyG+oNpAGzxvOy8BC1uewlwYgWsc99
vANJioWDmDhKY1GiqV4yIX2oI+U+NOhFqhoV5mrI6LRa4nksv8nZsMXqA4gZKn0dJZrBw/KzTraA
0noczUqcRh7CAGaUeZsqoHyk2etTtw6xET3p1VPYR1ejUOKZWjtzI7dIhXtTxm0ENxXTM061KOYj
ezFYiprc1ABif5xVXxenWlpWosfIAmm3+saQV8o2WgMfq+wanYw1LEwEImbVEWGn3oBEsEv3DDKS
8/OUf2uyImhNLkxeAc6d/1zmX/KUFZNvcGoUvoq/znU+IPIZoJegVusgStwAqF80XcmAO/GyUK34
JqG76IeF08fZRq1Qqc4MWxbf9a66ZOIGsOSWOtgyprFzOfbnxz2yU3953KXw0IRgfDUz0tjR5o/Q
rp7F+2kruO06e2nPixtMXmr71JJe+OTBb5snyaI/h2qaDh1lsaEpajzVdcMkqcDLvCDaSBiuN2ru
+JkT46kaa/5maK8KrduowqWcpSuz2aPebfvJvYj4OlAlXepBxyJdODzIGc2J7qkfX2XkZUwlsafk
MSWtyyzsq2ZK7vj+87QdybLZ9dBDU8iPuQYu2w2Rbo4ABBmA0Q4HRcC/b1iLxTskOuCehxF+cSTe
hMNtZbzp6bg2TVSvdfSTwsSNAWpDs10bvoSHE1SYiBYsvtZqd5GCN+xnDzLgpT8/8NH3/PmBF3kV
cGnEt0NFJWccaMSGrn/vsVvDjJds0Hr2eFY/yidW5JGgX5OZeWv/dFySJFWRaeageW1pPQdttuYV
dvaOuo72np1v/ZNpwPfT4mvIOU34FLJSmt6rEYbEs0W0Gw1Q1KlE4xv7lNrTlxRtcVxYeEhPakCK
FuxmlNqw9bYgtFexU5/g450ay2KVhELoK0JIIJkm9jgmToUd4c/fBWnlkV2TS+lHNUPn6rgobJbj
1JkSJsmrEhaJNDzl5W9JDlYaho8G/WXzV4nBrIeU59SirKKF3q92VJ4V7jumP4CVsbCPe88Az+am
uerxu4pD1S7hxFt1cM4v3qBUYFuTtpUU7J+Ad4IL64Nyj7j1Tm7EbSzla6zIr/vOE9eKN7pTlp2D
ZRW3OIjfN0mDfxB3Tr3sd4BHt00ZblvAr0XV3kd+7hhG7xjRnVpX51kSchNSm7XXZ67uwzvmKI8t
jY6kdI7f2k6oZ53/N5QD3M57rGbZ9qqH0ci3iR51HF/5WCJmAC3rQK9WfddxnwsuvDSypVqnlNNf
IAS6AlBvheei6Hil6LYxdrS4pMXUs/o6W2u+Bx6gX7XduyduRaWw9RrwfXyu96wB79Lw3sXkzreu
GnB1vn7W5IVTVq9SO0Pk7zC2WClzL5YyGZ06V/AsfK8Psf+r0ahwAYyW8/e8+LNvAekFuS1Mj1F0
VhXbsEB2Qbs1i0OWPfQJPum65ijtDqE8pytZ9Hh7a+UAok+2/Q7UaP0UyNTtNPzBNx6GfxNrE+AY
Au9Kna4r2i9Ak9dSiw88RTerEB0NLz0p8NYqwEAR3V0flyaPxnia3crd7yZ6KftpVXSRrQADnyIA
w/GqVifbEM+E8Bf2J4qg257OAHGm1CErfWDztQtBwxuz+tVB9UiNA5CKdT95nAmPsyQsnocrFZbE
/CkOEZ7dTXWmQsX2+rd8uhTBdOjSVTm9+l5+AEnGdRzANybfKnxB/rNT2X1/paqE7xoV49FzfHGY
MxgH70nHyJ/F8UYCxmgiFabPqg2ATdPSFb3IzvpiFXfvYfzctE9K8HtQhZ3ScRzxlU/xpdaf5Yqx
MpBoa/mGmiQCQgCJBcStKW1NcOY998+0fqRlvRK6y47JkfpTmfEH//xryqMCXTM00h48Sr71Mjuz
K8EMDzBIpb49SFl0IYTdOkN5kSxCq6+0KdHvQrkNwNlVqCAVe8k0sZcsUlcfulsxbLBiM6+6SDo0
VvkmBNqDMMy2grpraa25ChVoHGhPYe5U9KWtNzHch0IH7SAimeOTVN+o4vQi7eIkJPufXWHT+mV+
qJWpVvLa1GGyCn6+g6CwNjSUNIV0M1EMTvxfRrcfpHszRrcKkzC5GvfgLAb4Xl1xhYJAk4VXWLlD
3h4kFlHrhopph5m5oXXselGLj2ASvqMjifGjIpB/yjAoTDtDfUTjd2bmfUYmi2THUN9P8X0Q/zlR
+A5jHyRXSn+Mt+5ftDo4fJgrSvPUznCSgE/OQBuEW5XqqXzfFm5Av/JwE2Z7ZfYDRIvZE6/78AWY
z2oy2vNBoM8Vj3gs5m6n1VSvNeRDSJPB9wEmWQ0aakvyvqL8oA3xLEq7Mhprq+fVtrJEtzBG3Aex
wYneSmjxQf67RdcwNQ8KqtMUXt3evCGT1mtoJNreUHyn9s8Vc0CR+rJGR91QWqdRim3jWWeNhJbS
AGC6Uw5VJzxJrb9HVXBAhDxo+PwK1rmSk2zkAqsy2qlttrKkFJ+gfSRtjXJyMuNZTDR3EO+MGMTs
wF5O16GqLmXTOCRq43jMcptH22iEkxEcYjXHpxOuu8UeV4CVMxW7QL/Zl03bo3CYNpCdemYoLfxN
nci3rQLrU0GbvRg3is7tkYZNUkZvWa9vyk45awzRwZHRMQHCYz22quCScLtxRPhB+De6kRpfQ64Z
NP1uqif218jBxvLJSkhcjXA9IbMe6w2+iU8iOiYq5TsxArDPlJagKTgrsHNQVl2FQQuv2cgeFI/r
gXwR5PwpJYuc4rsMVaZcNG25N11DD53IvEVtgm2rWpnzRcbHxAh5lbGWrz35sTbyGzmtnSyAqOW1
rtxEOMApNvAPJzXwIY0vZITRGoShc/2ANQk247qrh+ej9jvBB4VeSx3+rsS7PMZis5nWJrpoajk6
Xr2RkrN+2GjpoZJ/+7q4kVN553U7KbgpTJ438FZDEWys8UZrQ1fNSrud5W5wm0zq3xSX08ZcxRls
OmREJc4ptXqSYokm3oOUXKnD4+S9ZaI7NpfgIlmDAp/+s+ffzDpoqXE+e98K6YWK+PjkQYeklash
oFZd1lQ+IUNF5ZuSP6b6QzbdMBaLStoITrxpVKxAr4X+XkH1bSJxUbKKPbJYyR48jiupeqzYwPsW
AXizdYsGM2Jax3Io2yJ3Uk8wnCRAKFLEJph/3CR0roqLTm3tTkMFGDSWOjPQcH5vIKolPkqbcb0e
8BwcymSdeGy6DRwGXpbeiyjApWfQntmMblvcUer+OSwpR2XPGRm6QcG3qt4VHieIL6G7w3kL15rs
FlyTGyW96UWIaTcAo4DETjbXS7KJTWU9eoYJwBvDH7x4xPS6yhonVTc+JlcRx61orgTzueDLDfvL
XpWA3WO2av5ZUXm3zIuyutS9B7ncZdN7qZ6bwRm2q05q0sRTAD2kN6PxWJB9qRKKvCQ72ZA6Wghv
TL0dFV6G/qc43OnVmy/ljmXsTXPTFq1jGgib+bFTdE9VLJMPQMkqXyXspHzxAvaP3j1NTLPI2Vvh
FNMZ4VaKFUfG6VBtUVIv7iEh2nUDsUvH3pQOpJZdp4LgBDomjKH/XGmCBH8rtXMMjFR904jPBthH
A/NQRf2dWc8avsw5JkewwdBtR3Ar9bbjhA1xOEH9o6PZaTB425VG3dgvs21aN+tG6VhXoq2MD3lE
oRARa820aHg2b50wWBAOvDXnDgjxUv9zHJQbMU1f5LYltWsRU2jAS/e03aqYzXhI4quw8difsHkr
pvjGF6Jz9r5T0Pa5PLo4cpFp4bQVERhREAb+esGQ0kwJ05J8OUI5td50eEzMwo+nmlPf03KVFqJJ
AZhYIEcWuT/dCWUq247UrdTJbP3dZJxqI8xPuhzJ5xCLKyF0FvrHBSGwjkSeLXbzjXIT37+qK8kW
HUS88Dw4dQ1dwkjnu9PnmIvic1RK4qhUxAx2za7eBE5qz9Lap+fvSM30SyR9UYIOBBnH8JJIjTP+
lt3sMt7gHB3Zr7MWXO50B7x/qWZaJD//m0FCJ9Dp39Or/1YcSEezQEq6phDVBOumFveFN1xLfulg
JrppjIhSAITo0FvnuXXiynj0yv059uKlCrpUTaVE7GS6LTo4N1XgNPm4zhGKA5RnGyoc2sk/1wOA
/lnFzjk8CHTecTMlmRDdn6+X37s51MDmQhhlEoAbS+SIoZY9psEVM8FdSQ13VdABu2vIopMTNdyj
t/IZwE8WTPkNcZev6zLSq2k0RkJl5+xtW492g7aRXHqa25/HdKRtzKA+RVpMsSQnhj/JRKqtJ110
hwmGbnNeGQcjAHGK3Fsh/C6bF60vbFk/I/k/EV8+sm4/x1+sIdFPoySn/0cpR3kiaUOPOz1Ev8V1
5mblaQXYn6MtdTS1VuY2OL9CTK5Wlnof9arddX8G/qk3+CGButyPPo1rWYkww2kyypJI8nV0l90J
6+q83CL6beM17HLZtbmdm87ruIZ0Fm46uvTpU3QBImvdQ1i0a+PEOj62P35+nvk9fColBUVmNarB
POsxFJ36rpI1G2D5iSjfWI/zlvg5zFzW/hRGLtE+DE2GrW7al3YDlAuGxGSHz/I2+/fF2j6iqRgX
4TmDvvmylRuZIe4NIdGMSww9KMkB6D5gZI4op+Imv8ybnz/WI82juQpOMxPVF6IuOUdgCOjYgdNi
dGpxcZjAGbm+qzsa5vGr0hHXLd06oLG2uQ5c61k4ccipx87Rz/EXxbraMMpQ9XmJaWLh8/Y+wRDX
pXsyGRjelwGwvSkpbFOpHA0GXzk+WMZLEr/WyW8r3kBLcsm9xdZzWrFbNSmFg9Kzs/Zm5NKYkaF0
FJ2zMHisS1aHN3BlafND0dFHiQd79LKVgu5Cc63XymrIDdeIhM0oGNuWeloCFW+iCqSSoniGcWI/
PDXuxXbo5wjopRq1Q+TqI/95UE9VlI+ujk8vdrELciEQRwR2WR3KPm7rba3/qTXjCcjM8b0Wvb8Z
a4XQ2rId3kkQPsyMKNx8DUqNvxOnPAguNeThDMUC+7Rc1xEE0vzF/hVyntlP61E3Rc8vLSrIc4+3
RjioO5sQKUrc8PKUH8bxl/RXqHmOP4WKwnhEJpnRIVptF1pBYnACMjm/5uWeiuATYDRqPshBLyPE
ccT3xvLLrMsQlH2TomjMzYIOnl3I3ebn1X4sN/4MXlh8E/2UaHpUzh/dR27cbBHLWZ/O7Y4P6i+M
xOIAlBU/Epv5oyjzB5FiziQcKu7XZdGtNIodP4/p6Cf4aVAfO9ynlyTg2Z75eABz2T4UO8Xx99KN
T6S5cbWSnygKbSh3/Rz02OL6HHNRlO/HdjJLlZiFhB+Xf5ajiW5J65+DHD15PkeRv35+VTBARAbU
vOrWneNvjXV67d0p1x5KeDl37FMkrqOf4n+/NXlxznW6HIyhx5gU4dofC0dGRSQy0U3Q/z/bTh8t
2k9vTBzkMc3mSNZtdDed95tha9Sr/KC55Q7D7tknwdhpbydm89jV5vNsLpZaMAqdKU/zYt7EN4jF
7IY9YiiH00qQ0tFc93OoxaGmy82/QEKJ90sTH+tC22sZdUasAWRcRmTzRdI3tXzXeOQR6Bp7lC+Q
ZrG76lmQ/fWYd/sceRfLegnDWym7N8zXUFBpNWP7XFF3FGnllz2g0gYhxgs1k5DAMrcDNH7skRwr
GJ0YCKMYKeuE/u0QXhpThm7LRN0svy2Ux5yqTqPeKnLuWv6t5t2L4V04UjMSXuIhWtERdWf2TyI0
bipeg1EEGqC4Ev0lIb+S8nNDfVbGfDXE67zCB++XIISPRdyjy6HYKT4s1oR0SlNeSVp5Axh41xUJ
NYT+oBdvFKx3fTbZY9i4c88lsqAX0UlAimZN9+MQtfqq0H1XLZI3RBkpFyFetfIsKhuxJOSON9Sb
Xiqv2th/R0F03ebgH9HC800wkLnyHCuPE0oiGrMZTvd5eTvSeqnoj4yKvEeXdpsV+Vk6lu8nvq55
LX7fyP9aPYvzvBBrwxvmpuNM/mzuMFLZVK6yx5DuLNmcanEeATF8aXEu3Qo6oy0la2IF4Y0AlgJ1
CDqBF9albNeraUsRDimMeGO9oDrSc51Od81Wl/Ahzh3agu7PQz92SGqSpEKNx4UM1OPXXaowGyWU
Op5FGBu7jWkytSeSxKPH1l8RlhgIw8QxRtWIoG4q/DxQ3/0flXSO5sKfRqItdnXFH2VEgIkzY5uj
K8WZTUrL69D1HM3VNqOTucVBXc+t5OykVP2JadQWm71Myw0JN4LHSK3HXu5oCAn+/KaOnsuf5nGx
wxeV0KjyfFK29XlQiSvdl/EMvPXb34Apfw51/FSeyZXWUT4OWn5pHWMutGpeO8fcK9siXNN8lDbC
ptqrDY4SWeSciHl0DX6KuZhCHRy0NOTEnCUldXzhoskhLbB1chwNL74Tn+URkAmr8FO8xXymnqX5
iLPP6VRyB4n12f9T32jIutkfWpZQflxId+eNWzrqrnWwAV+nl9nhlGz68Tzh03PMn9an87RNQ78q
5r1Hv/Y2mTNL5uqOhLWu4oa3/yp8/p/X4T/99/zqn3ta/Y//4s+veTFWoR80iz/+4xC+VhjD/m7+
a/5n//3Xvv6jf1wW79ltU72/N4eXYvk3v/xDfv+/4jsvzcuXPwD2DZvxun2vxpt3xI2bjyA86fw3
/6c//I/3j99yNxbvf//jNW+zZv5tfphnf/zrR7u3v/8B5/TTBzf//n/98OIl5d/dvmfv/kvy7V+8
v9TN3/8QJOlvIPksknlZp/Jszftg//7PHxl/m69Hsxq6pYH8t0g9srxqgr//Iel/01kh/ECiEok5
8h//UWOEMP9E/ht4RLZUZCmhQUCm+n8j//KO/npn/5G1mChgylf//Q/jo27w1/mEMR6a9zim4REP
DVv/JuovRbD2sUQ/17jU9OtEE4ynhsggIUpZc60xGXeiZAF1opFeTytPLkw3T2Vpr6I0ewdVuYDd
rhg+B5oAo4kWmCK121EUS0h1lFDp2yi3elXh/jeW3a4uNQ7gBgHx2nwTqgSlpKGBrS7n6b4M8A6Y
mgggFYK7e6Wvw6s0qoHp+gX8mE5SUDb00aQkxUZiqRSzuHCM0vJfW70rm9XkB926KZTpglM+fFfb
qN7KpYmMm655wl1Xko3EYTqdD6FH12oYk4tGjvjFo6zssFDXVqjs6i6YLvVe88xpneAjtx3GYjjr
LDnYo4wz7nqwMJctD7mWgghNpT6yDiDEhF0Yltpas7Lu4MkxHayhH/d14JWPRtCR3nSN5GC40e0G
RA9cKM7iTjRGfyu0mrSmYzBcF1FtlXYpx9KDUkLoNwpF/GXFprJrWMfoMvmYQXdxfVCSFDaXpHaO
lZq6q1iDdROQxl4KxuQn1EUkzEvQNnDSJjUdnEUsu4A4Vq40s5LtzEwyFelNRduY3WideYo6oPbo
m9usLAZH7ct2g5XecJ7ijHczqoJ6G4Dg2/pmI8yqeo387GuCeSNIhfyUZAJ+SHT3d1mX6OcN7dJd
mjaFM8pT8jImWuD6nj++Tmj9bYcqLs+EXAZPZ1ZivTPrIr8puEmf51pTBauyLsCmDHUB8i8SW+sC
u+zSVYOsFCBnhni09aZwOQh5SV8RMU+rrWkzcTV5NaJgvBsbWf6lt514X4pKDgahis68yjOjddl0
5rYfuogJE6WGXlWN3FWZ5xhMVX2a2Sk+lmdpKZfvall5m2bwCoS0ZNh3pZeEBbR73exdFk9Vr/Ox
0WHh1GnnlOalYLbGVWUOdA1jVfRqFyWvBtQtTi/nhRAbZ0HYDq4Saf4rb7dz47a09p1UAv3GRNHN
zSQ582jn7ISyj96jfuwBw4SpfBM3MSl1k6ri3tPrHJHbuOtXlCTq83wIvPNW1T270UsWZoIrhVkU
2UFAE2LtK5Gy9ZsJu0cc9TaNKoUHzWyyTRjCXB4Nszmg5Old012uthHXio1PYrwt9E46DF6W/9Jr
qb+K9FJ8DI1A3iAX1h58qc3PO27vmy6R8PNGEWrEtMvXdlFg5HtsXKqLJOjQiPVkoDVBPNRvUVuk
VOgypb83uzS/CViaD7EVF8oqE1PLX7OewSZ15YRjTFqXMhAns9PPwj6vuay0WfhixKX6Zygn5bC2
+qI3HLFOW+QjYUEcJJ7/l9fWUbhpkwpe/qj2yg5GepHA79Oyd6E1kYD0uSvY0tQXf6a1h+F0nzfZ
mWb0savJg+/iaTOXxyu/f/UxM3ZjDr1wNUU4xAOMQ8kUacYJ9K6cjfp9PsrmWYJME5oQYpU9TMA7
rvwopd2WqoZXr8SxQxMCwvgtv3Zu2vRqg1gr1EbKmH508NWKFASlUCA5Bno3bkYGu1Z0q7saJ6Pf
FEMTjTaYWuSaGgsL8THMr3om5Mksal28HBHavazCBLGYWkZbWa2heUqxAEO/T1RkVkopn29zQpDo
kJ6GEiJjnXdnzWR115i20X2P00qR14VWZu/UV6s9qIbhd1Zn3Y2OEseGhaVtqsBCqtJos+RSCQOf
X2XFKrxZttLeLaR0uq1ZcPeQFuOawqqvupEcAVLJkhJVVwBoDISWzqrSuhD81+RPZ4JKMgLEVxOo
HiMhAWfPz4JklavxsFdyObpMorQ+CzW9fDbMInGQfQo3lifRrvdBMl7Xzf9l77y240ayKPsr8wPo
gTevCaSlS0Mj1gsWKYmIgPfu62dnVfcMleJSzvTzPFeJSACBMPees081fOSprrxbLB3IgpjrlaYy
bsO0rJ7okdugTkfTOLhdqT/R+4dGICqE0Q4SBTrygxPuh1qtv1lR2uzreJa3ndtadN1RntLbmuLd
IIr8NWzn5sAoG/8i7AZOjNpX/ckuR22X1UkXzJlExxiF6XuG6WLJ366OipfVKajZXncCrRmU51lT
aqhyozec4M7LVx6UxmwxzfUPTckTFlRp/KRNkaxLifQRFlH6UNg5aiKCSHezE3Zb04n6KqCEmu5m
0B+BTtpHEJdKE8xp6ty0TlWvlTgHFweKGeFMjV5p4RFM9Dib8/CG18L83g14/wyRZt+H0vKWVVqV
a3N2rWgR27J9qwg/OqRNhxAraWR+m6gO+VJ1IyPVH3COIytXx/4B74ziUT+Y2C8T6Ngvkq4fnpoq
PeNse/YDvoxmdyeBFcKJSgYwrUkzkniYJi0YMhk35q3endnHs2cnG8W2xWnOKxqJg+ZED3mZxTQ0
5sJaTqmp3mvzmO8QaTkf2YC7AVJwWSybeJ4P6aA03cqyKIMCl26QH/Ji64QenkIyoJto3qmNY+2Y
NjNfRZgSbcdEYMJJTLIm4nCWKfMmN0q8aTD8xGOia3HQyFB5d+NmtINhilOJ4KfOPvjCQDVqRiNe
p6ooYcHUcnxgD6AiiVZjCIzANZujKsaB32LVVuIbXaK+pZo5Iyx06mkf1bK/h2hVkYodmuOJHY29
VyK1XxOjgrjOJrMFVulkr/HuF7avUtUdGSOmc167S3mUumipEySYeA5uzRr43Z0wSWzILD3LMcqp
USR0yElFxVobqlduIiVylEWlk1SAmnMwigFmtIaWPS+6Fyvv9Ad2vnWgRFZMkF4Un0amvBXfr/cM
YK69r0sQvYNnRJse7gTCYFkmy76a9H3VhChwE/Zf5+wWRLImVUe111ddhYlp6MJkiQmAiAzXtqoF
kpAZa180z9S1srnXaZvYCKLSKYx/hnFFSyM00gaOU27GJJjFvWNjFbRrIsMjZySat8Yo5iOaVjZu
PYXmMuum8BVWxLAqW8PTlmYUdX4pc+8ODKCqr/RORq6fVI5XBOMYw/mWvXozMqrBe82UwADd5k+5
S4BF2xbha5kU2W1ia91rFRN+NvaJvEsblU6/NodlGdT5XD+0UUj3qTN4/czj08dg6RP0Ljf3PlLD
U7Z6zIaZrw3PaNf3zquTxJgZLZFvRmXIj+HUqHTn8lH9GUVa9S5DLya30ulO3Vn9ZfRRqAGX1Ap4
29IYaqZXPoXAaAuSmvWkgnzU1AQ1+rNAzmPPuKtvXOzrDgyrqkiKm2Ka1ed4HtgdETJajKu+Di1z
lY5xd0LJWZ65A4byogiSQNlw1WEeZAhkslXVd9O2SOjQwFJypYBbFyVPU6GLB0e64mcPHwCHrDN1
0aoBRczEMhkj8dbNGDmbUOaRZFVsyXPOIbQVa72cBRURR2T8ziTU+ZQwj7yEqguHOHLKHNGqM40w
yJVaWltpj6iIDUv06PSKVqDxEDrbhVhxaLxnbrobKoTLq7g3lRcvGjqJNOi8HqtujDQN4OmInq06
Q76M2NQaUJhpeUpNFkjfRF/kLdi50XOK9bx4nrRePSO/kU4giCSwfcVeCuOoayQWFBKgSha4c1Hq
QejVabwQ86B28Mboli8GxaCf7TD9oWHVdSweMkJMi/LVJFduigYg3UyID6rRGNSgypIdzBw6Oh3u
aerGnaVFPe8si6fCN8bhZ8hSbPse/pMlhwqnWlkdrZ+tmp2TXQzG1bA0tBCPVdLlGjz6IQpfoQ66
WwlpcSQ7Ts9eqjlU36dOye1A79koBk6e55JEgbD2HhM1ZOF6SFrh/hS6Ux5KhR82GBB/OWXxdRkZ
zA0xaZsp57wk8e6tRsm2qkQ4uyygLD/NrSe6hR4p1t00qdFIBBrgfgJHvUTUBE/mHg7iRHG2Ik3k
7Wi01uwbuZo/9Hpo3EaRPt/Ow8wWipayR2ao7PgfNDkbTKeT0zcg6iEfsMln3C5qx+QDVRrTZkM1
om0LbEsh1aqL2cAHZdo5CccX3V3zj2rHh4re5s9RDxFt0aWFHDeDFmcnWzE6dxOrjnA5TNYzghi2
l1NuLaSWq3wW2sAmt+6M6iFE1eLeDFPdVoR3uxX81KQGA5zcm1MunBLYmSONh4iC0UJn3V1UnvHe
9xp1c9ESYZOa9WvTNjFdZWhoufPWi5q9XVzgtVIhO28nUnb/qoljX1SWC5R/4vy/duYCoeEc8zjC
jOr40OdH2+wIpslztThPn9XPVnoNlT3V9pHb9/fGUA2BNznerk5UgeJpMuI7G2XcfdKH6L4LJVoN
xYBeNcfo/N5HksRcwzE3uizDt1zM0dEkweEmHjUyJEg/QwldCLl0IgSPIRoQqrFxaL+kalisWvZg
+1JG+lM2YG3wOIQ8iREc9oLDaeptOKLlPzxaTuQkaHm+tXBgLHqFmCZEboP5kE28r4Wl582r7ub5
T8x1FXvoJHKezM6SyAu9Lr2il/q1ZEnZAnwj4ELLBon5BUgoUXRjyA0TEVix6qd+KcSwZpM7++qs
sDS085Wa3q+CqL+vh0eRQg3yi3MQz0WTSOWeKZDaBzsLb1t32tYj7CRQxetuarzFp/LRv4s0n4sy
v1Z8/7kWuB7C68gQ+d1v2qhT1E6dehjBRACItIbhpko898oTvKCh/HMZR+cJuqpmIY28qM9rZOSl
gBYOaY0IOpBHKiq+WFVBRrqkvmhu1eB6B/hC3fefi3rQbOGz8xgv2iFNrVlhX2uHaTefGVN0L5t1
dmeey7EfgnJzQArFFvHGui9ur0kzL9B+v1/8os2te4LQoVI7mGvrG3Wf4W6+kXfRrflQbKdbdyN2
8d05wOuaFuL8Z38psXGjGCctw0O54/0GvbKNgWSBRD+QkQMVEhYBQrdqTRnlrlyC/l80W+2t3s1P
11VDX43ac3CwAycD//clLGMUQuu7WT9MDiyG6sMrdu4IXj62rlTYz6P/9zv8P9e5KDRLPEYc5vSD
0ByWZoLElVESGVZ+/L9/GJ9v5+IjjJgL63TQD05fhLuuUPBsalZ85XV99fUBLqbGSXA7cNSLEUpY
k0cIhHHI+vfMfvein3++hy8f1ac/fzEGMcl2JmCoAymOu7SpuID77I7XjLoXpf9/D3XLtigfOx7F
xIuW1TSUsoamcXDvtJW5HDckpKzOZkdMTVcTDrUvJmPT+XSxi/6KI8rKm3PjQLV3kz7QyaZ6YJ+3
sguEVnCxCeldcXAxnsKj8vjnx/nlCP906YtWi8JeEHqdccBBcmNhS3B3cRwuHSaXP1/nom/1+wO9
GOIFNWhn4IFOhxhXwCZfneOpZbPsaN4kJN5Oxz9f8NqNXYx1ZaZUYifGocv3Eep8yoEgXWnqjsp/
dWesAtCriUyFrfNrl6jM+BKEYhxaLCh+hAQ388lIIZiVBeAgV9eM9l8/yU/XO9/5p66UzFg6Da5X
B85393CeCttN93qe9du/xNUUxy8/509Xu/icab/LUfGMg4zHhYVtYRqufNBfryqfrnDxRXP+Fmke
mQf5nG4NPrZmPd54S8efvsHUDewbGDbB1fzy8yf124x7lktbNo0jxNO/PsRhrtC4zuYhow5bWXvP
O/tqsmWY9ncxwAFJGqDrfFdSYM9O9qjBf/7z8Py19f7vz+HT9S8+Bz3P8W145iFxmz0M+V2YRith
dss28XCMzEsrHVYDrZ4/X/XLj+LTVS+G6mBT00246zIifiXJNkpBhIVUA2Von/58pS+mNIjVnkZC
rG6ySb+YP7spoSKY2Qe9DtUX+g75Y6yX0wqV7kj125zAAgxlHvz5oueff/FSLRrHpqXpOqSJS7yu
bcNINDvnYIRj6neTLJezklKN0bXxyhbziy3JL1e6eH1qbrtp4dg0AZT03TWM/owLTvDMcaL/acow
f61F5gRZRLHwz/f4xSu0sFeo1LeBLNNw/HXgqpFd9kbtHrySoJs0ixoAsvqTCXDbHfprqPevLsa2
HaC8DekdFOSvF+ulEZmT5cFZN5ax811YuKW8nXVNuPbV04RsyfaO9u7vVAxCiyi65N5B7e0gxcVk
6sWahq8d2I7+kkfToxgssf7zc4T6/NVoOW/qPFUjsPxSEU41qhnxzx0ECrLUa1ZNw9Q9pb7uNrt8
ntdlqK9LnV5FhTuXF7HgjHnTj+6jkk6H0G3WcNkfoGFkzIsRhJ7nuixoj5SrZohhUv6oNeMGEsgi
x3mppYWfFz9LnHemJ3dDbi2bDmk/KKHI+ybT10L57tXPZYblu5h28D18V5NLHsaCutdaeDCD+2yR
lA1csHgxjAjWcN5npflot/KbgD/plQnkdHLY0K5ZGGKRfdvdsPHG8qES4mmqlWNWaat2ZAeL7Wql
8ytLzLYqLBFrNHyRqpsK8VksfqjlfQUP06al7GF+yx3E4lq01iLdFxmeaDcBl+fU+cvZxMwJ+MWZ
w20V/2VG30Irfmt0uRzL6E4PCXs7+5QhIAc00rEw2lowJo4/UB+w6meN+lYm0tve4iE37nvhjQZG
StTjplVthE7KZ4rDrdNOZvyU9tPGyYe9RsoMBLGVSu9L6aqNbbfbLHIenAyBGwB3N3fWlePsIzX0
rZDXl2UaAIYfIb2VXPQIVrRlPsTBPHrB2MTLpP7hTDgsBj05hklBtaFasDQs1d5ZxmF11w3IvziP
R8Rz6h+OlS2mjCtr/FLL2ujRZtTuaue1ENweRdfi1Q6dlSANsFaxoNa3Tv+Gjd7TTkr4UDV0SUvy
TioKZbnvile3/M5BcjEJXrha7itDWcrc8GtPSYEKrKi4J9VMGJl7yPIpqFLzSBORwEPrISvMXdsa
K29GUhp3fxGIBYXYruBTS4K522lNgXsZaetB/aaEW8JdbjsDeBUAiQA4KgmM+VGvX51ivpdRuI60
k1cOazF02zYNN6AxVh3VNl4CFAA90Omu5Q6dEsbTVjeru0x7RyS/JNQNg3J8aMaTm7x11LuIcPVj
AppqywyoBvl1GAcQ+Ld2S0mKZbXEK2Di/tVYe4Qrlwa10qq7JagLmyq8OfeZ3ulSwLzJZLMR5/aP
QpUn10KAEyM1JDtoQQ3Ueben9xbMcbzR7JA+R3WLK21LGwCSo04mQxn360lCQZ0MF/G30XHL/Vys
hIxBZagpaDx7ndrFlUrHVysfM/M5V+eMDru0fkGf9MwuVQ65ygUHq++euiRFaFxX6UCTyxbVspXC
/i+Wvk9XdS5dfxo1v7IPD2HsvTmVdqu04yGdmZv+PGt+dS6yKHpAIuZM5HI4+nVFwIBVkTcQHVvy
aslpXJJVvv7urPOl+nK13PDlk/x0rYuNYThoJhAp5ZB8NMv2fOYnkeJ93JDi9sg8ld6bq/5I9+yh
ulLZ+Wob8fkeLwo7dp8Cu8ijY6fIrRpvPAIcs1werjzJK1e5RAVOfV3TII2O6g5xqT9hPsW1vjs/
z36pBrJZx7vp+jP9akX/dG+XTDtLUWZJkZgSzrQ8h7FHu+Qp8UcfYEBQASeKVnQLrzzPC2/m35td
sAKWe9ZqGci1LrYRDqIlYajRMd1mx2QZ7qM7wj+36spelevQN+/Su2tC3quXPC/+nw5JgNCr2dSi
o3NKKl/rfGmvmBSR8LUbbZcSD8oc+39hovny8X6604tjRZiJLsQMjwc7MvzJViBdTQX4jolWvV4W
pz+PoWtXu9iF6vo05eMQQe+vA6FoFAw4fsbJX1GKDujPl/rq1Mk79AjwoqSjwdX79YHGoIsafRTH
OuCMxsBBFLFxwD8q63ZdqYv/4gUyx2hkdTGJEmN+OWbapmjTPuqOZ9m3SwqyXDgQpyAf0IZCcF0e
7ZtkdU1y/dWMwz2eXVDQyH+7qJEi/zBG5xDrhVjRPNwmRr/vxbjP8+pb7yl//fmhXqTF/fNhGJ5l
uzoOL/O3DC7oJCkERvcw+LPhQ8Wrt/kKTsx9+Ji/0xZV9+lNcfsPp0yuvHip7MXh2jR7HiSXhyaT
JhDuYZet/mUZ2zVbzx0a95BqifpaO05BPGqENeDPt3rlKt7F+mS1VeIWlnvodK0t/azJ5B16m/DK
A/36Kuci8bmcRrDdr4M0hDDDB+gdqDY9mcJYVWfp0Z9v5MKDcn5nvw7Mi5lFiWz6O1p7TOe9qiF/
IXRWu4+GU1Iqz2rtrFU9X3VeGFy57PnP/vqaeDcu/QzWHlP1Lo9ihp7bUUqyhdjW22SpvWDxQJe5
MFfZyiyX1z6/i5lFU+lrEFND6JWNY/a3oBoydCdtqvSTaLW7fJTHhKQmFO47y4Kdc+XOzrP/pzs7
X8shSgwyANVi0L8XD1SNzHCKI+MUc2fn4c+uaaWsaSUvq82VS12Mj78vheKXXZlGjBhA51/Hh4jm
1Ml680ScxF5dVj470/3t2l0U+/RAxeDKnV272sX+xbG6vkk68+Q57xF7cO/bn+/mooT0z81oNsNC
I9roN5L3iO1/ZCo7navG+UO9Ocvi46tg+i9v4tNVzv/900La21Os4xI5EWJ/6IT2ZM+VuPKcLvT+
7m93ct4qfbpGJ1wtJR3n1H4rtyQIbOpurfsaVPr5JYmwipQb82FiTIDDNDf9MWFKrBfVQ+5fU/xf
7Ml++yHnz+LTD9FlG5c1P+R8Vk3y2zbd5IN75W4vV9J/LqJTp1Ip4sAfvFhJLQxcJRDp00gEpmse
unW2dp7AmS/mep8FMlCvlYyuXfFvKumn20LSmIvIMhj209Jp7s5XHPb5QvPd5u58xeTlzyPzywtS
CbcdjemSxKvLW0SerYy6d+KoPq+yo/40wlJ9OTu3psAW7BiuLWKX+72/H+qnK15amVq3HmrDQcEW
lFvrwd71p+pOBBSRV9RBAKEGeM2vbIkuuA3/DNvP17zY1hqz2TbEsp28U731XniUvlA5fC/sR3qT
S8XXT1jomgXElTuapb7qq0vx2ENjelHXUG/fr3UGvvpUDXwQJrB6tmjuxebT61w17zOSUWK6sEYd
bWLLe/9v3qyDkvc8VRu/xVRIdVITVwtPGprdqn226eRbLVF99noylHUqbij6fE9SDHT5SGVyAnB1
zSN82Xj/511/+g36r1/pKCp3EvwGVJ07CwrSvvLDoFmFD6QAPMKZvdpy+WI1PDMj2J+50G1+awN7
sT5XSe6daEKjPhFUdd6lc2zhxP39dP+/BQgLEIPxf/7HaPO7BUj+rOu3/3H7s8h//uoD4p/9xwek
/kt3yMJkb0ft26Up+398QMa/oDpQPNYJf2bXflaX/NsH5P0LKDZFGNMFvHymAfxvH5D9L09HBM3K
Se2X7T7/6D+/b//P9uQfd9bXRiDcfufP69M+RvVUfhhnXCoWyCBQLPw6LB2na9Gnp+vcnOVr7cb6
D8/LzV1sIjZcGGOPeSHNnI06eunq3FaDYkZWXFRZ5m3oIN/tBMqx0uzfp6ZRt3M3E76eAPS34zj2
nbgBnOgMsDzMeVtr+rpVAJaOs7hFRLzHfk09i3jBRVkN6bLToR5Fnkj8PoUsnaZo/XSjRy7RAkG3
RCp9Q/bvUZGpVHTR8qdV9qIVnrUxi/6NPuc7oVsgILMcWWVhsRh31Xp0J3T6o8CWF1pP3UAdWnOb
QxTLg9oBPhS96aLvTgBfWuiqK+rbfDkbqBJIB02qzNSlnmUTntgTbUm0suAtFvpLr6rhGl1lnPud
Pk9wkqDQL+dKV57RBbtriliZXBldjI4RQRoCCVmDVZtdlIcVkuKHloruxhERUUquVXpvyH/jdtFQ
uby3Eqfu9ghDzY+5AAFoadm0q1QIskXmiXtL6OXLZLUYCSNPBlM7ta8qEYqLdnajnDJ3CF8Q/RQF
aU203sop9OFBiyf9u2NqWVwurKQXb1XjCWMdoXxck/hrVIsuSlV2KE5TPE72aKFVa+f3SkKTA4fX
Tji9EFntCmtMj0NmVzcQWqgTYISDRx0qxaNZjdgPvAhuDMLd0kY32aNVdpUEXs25HB3NbboTOLzh
yOhKS2qVMUExiwbkuV3MCJRizBeZFXpYBpx5mPx0cCNl0WRhv5RSK3+w3+6r1US6Gg89K5dtE6VH
20BgvMi0nvZ1lGZb0xvrZZV07d6KPOwIVaa/OJlpnIYy8ba6I61XAkAhY+J/1Y5x6ljPg6zmO4XW
3p3VEbtHI6zaeknm/OTbOUeX9aFPjjZlQzPyNiY0uZacmUY5Ko0q7oqUtmRV9PKhzlzVt9pwl1hF
+JKL0rlpcgWgF7v3R0yImO8rF6fHpDVUP9KhoKTT6aTiTu7SVaz5KbPMeV1X7rCLFWmtVA1uZ0cr
C2+/o5gvVTi7vmmk36Uzcn6KjUwwoFTZ+7kcjHd0Xf3PtiDkJWuU8odW9bXha3VC3JRrihX2eNp6
duoM0jdTPTJJR1HxSDh5aJDvHg0Qdpx+NbqZc9NVFVhBu8j2qdptZJ/Yt9jP9In1WVYP9exma5Ma
51oNrerQ4KH7Pg+gTateVdZa1RB9FynztLKMUu7StLQC2WvzKRQaw3UCnpLIRK7qWo02JT/9h0ir
6BYbQH0ThuVwyxbUYMcX6Q826swXc4o035GOFWCMPEf5tiYESmMGnRCPAMpjlyhndMvOR9nl1c9M
MzHTiLBb2S75tjPbyCC2yugdoWu0hC/UBX2NJmq0e+8HQryhCro6IR+kzae1Vuv1TWx60SEpLAAK
w1Q5fpzoNFVix1qLCO5tqsO5N+xuPPaxfASH+Zo4CTJpPT0mbuIudafvbwucS5vIxtLTFHmN5SrW
jZtqrvvHeIJBKsqQFZnyd6EbNFZiMsfSIkekOdkVDN8E+9Zhku4PsxIz4KwefuJsFoVxN4tBWWZ5
TEQvbkTiwI1+ZBjQPgqDKlOddeTpyYuIE7Xz7dmROzTc3h6r3vgOY6gKRDVCqWVuxxOV1zMC5t4c
13BLslPlDWm28Ob+Q6iJusPZcIbdFgAgjTY3CAvus0BMNCyytFVf8qw1D24+1Arxvbq9AYvJplwZ
zWBW9WpXkGu11Ttl2CvEKgdF3pOI19pwlRGoFvuGai4Ja6Mc7z2riZnj5sr5prpMdHBy9fcq7+Ib
w8tgpBmGXEk5onTN0WuLsqARFxrh1hj6bCRTQBVUEU17W8+G9oD4aYAHyzLwTnO02w+zHvEVxxpR
gKlsHwx02UFLM2ApaZIipq2iPVKqiTpd4dGOtEqR7Rgn0wx42ysf56zQ7k1NE+UizN28CXS38qRf
zna8q+zMPPZlTv5Dk6a4gCwhom0ezhHI5toe18JIrUOL0AD5upHTNOpcUUfLui6Hftm78wgrDXfd
frRc9T1KPOXs8ZQ3eVymb2f/CV4ZFuWADklCFh9m6Bspa8STrSZv9DQXtzI+pxR4XYxsPKybbZnG
H5005gDryUHJtF2fYb0ZwAlJCJ7ttLXV8aFvhneBQn3QCN6Wp0KtdhkZy/BZgyJKPzoiaMV410VD
EBfljTXbd2HZ0AZ+8QYbPi6FfsxPc8eJAFPTojQkAXpzcIYoV4N4rt0mCFuBRPh1yCzcNW2gpD1D
RKWNBjpMTCluI814s5OxXU7hS5QnfjiMftEIfwICINvIu2kaGhgyS1iqDF6+FcSsnW7Z+11b37bz
sHSU0h+aKgBBETii3eVD4uclNhhbByrEz9L+InsdMTlfr5UsoY7sOkvfZfRAE162lb6EXgdMBPYs
m5JZKxd1p8DLw+5gVgwVzINNs5Zz6ZeqWKYYQHVuVsMUUYtkm8xPiQyXFcLjOur9vkLOHf0cPEae
2/iDAhhCcW89Hdy6SWO9oQqVY6Eg3TrPRoiuT3Fd4Fw0jB9MFdsU1okibb9NTL9IgctG8Zqy6yIG
8ZrJeJNqnM/wYU3dB1L/INEf3ZlkhjzeaVr5vW+tUy+qA0Y7zmiSmrb51jmw45uCxvvo07h/aGJ2
cfE7aTY3smafMO1JaVs0mrpthLcwnb88JlzwsXf0Flc2SYyFqGLWqnRbqTibyCh2Vo7HSjYjWcQB
t5iL7sGuAVqrLCmuKxax5dy6XfehTKRCZvbOiUbf4f3jKWQ+sN7rqr3nfu7ytNl2NqM/b6RfRLmv
s3WyvPqjI9eaUxfbqiAhawBZe+Ft+lBW7zh/ZSD1sl16VRnfeWWmf88Tr7nN2Ectta7O9hhdO2+h
ytC+7cWjXIO0jtVN6eh+SJ6t0eACGZpNlgJV7s0ts2a+iIdyZVrhvhaPjtHd8EkuC83zO+y1hoN1
qcIDOHuoCCaPTS3uhEjXTjrctzJUqPTwqlUlRXgx+apxjBrCS5T8MDIyp5q8YDt6q5230mwCOUCj
UXPWBj01l7VyOs8RWnn2gE6BaKzNwDjMm29WYd+LslnaPSH1gCmTrHrqsvYmjBnQ0n7uu+aZ8Ep8
W5mLAKIoF0KJjnlTmXCr86XOvkhpf+b9QETRECR8TGoo/QFrl555O9zWi7b8QL211RMlGJzDEOLI
dIGeuy8VzO0KgUBkAnuK2Rx0JYnrzspWHiNnWmW2y2fmLpjLl1qIVypSlnHmrNq+9Duz9Gez39fR
SEhYWfxQ3D0OhGU3qHegu4+myFZKvkMHA8KsWsz5D4naRGosj7dacR92CXt0CsJEGFoiCSQvqg+P
VXP+LI+uVQeqVgf4CIhPrVb5oO30AbRWJ+ubmpdGd+BhHKW5tRrvhNd9h8i7L9IXbSiDzAOf3Ca3
+OxxJ/ULlrRlpocbuzGferIC8ywMBGztM5ggjrAqQjA3tiVUaTNum0XnYlyqxvdkHslOnALZyVXj
9ne1nR0inQMPydBm9CIS7PTG6HPIetCHaEfDED+euW+j597EwGScEu0uNU5TnARCbZeDlh4Sgzu0
XhUDKU7ZPYbIcxyQ4xrHlN6Ov5EdvFYtGNfqyP0ADcoqNhvKKjF1H/UwwQ7dGcqA/elReKafRBk2
SsN39WRT1emLWjQ3MdiEkQWeGWHfZzmnM8xRMj2RscrsQ9AvaeMEIIzPhDOh9SmxZ6f37qRBZGkC
BbPUlIffqAA+F16BSwvAkyt+DLixFkXq3cwdEUeabkG/tnEt6QpkaDzE5rJVtbNFv7B+yDC7Sc3B
Z9AOiEoMgsfpouAeHTdzX6kLo7FUpuhi62bmX5jsSYmYUTx0taMF1ijazegmcTCUYlxppfZNRJ1+
b03WsXIprBYsh2S4Fi6xGARuzBrGfByOfBWDt5/1xpoW3uCd5qGDzTNymCzwADtpeg7uMorFPMbO
w8CifCc1rGOpV6Ei1tCyxImyxaxvreNMENHh1e5NP1TtTnXDdKWL/nG00X9EJhtnyXlmwYdO9KRW
rbvYZNqpMz9OdVpilGNOeqVRQ9KajvYD454DZ8YxWv5Veto9ErxN60x3htu3q5m8+SUMAH0dd9mq
cCuAVB1sh7AOGq1/1IbkUaUVHGnTdxdd0orOEPEHqbqQSepraeN3AluVuXHVaNdyEMAaHgDa2VgW
3g5Q3Z12VPSKpAQIok3PZ66kvtULezWLem8U6llCqpx0dRIb11GOtZVCGzeVXZLXmwEC0jfPpNMX
TKYUR1lb9lafQ2/XhX1xsqZUCfoeb7jFePQ1i2kot8AqxNFY+P2IjsgWISucxs9OsYYScfEzUsiT
0d3aWuhq/qEZ04uT2G+9V70hG/1I58TaMUX/pGHDY+sGewz6is9tqOmkppxHQTQXeK5Y2xiXI4qw
/sikO/huZjxMSITKDADa2Ckray5oNuXko0YlERZ2BJLSDDTHokvj5nftjKwnEa/NMLA5M+HPAwoH
fO+yz8jCMyBk0RFDEdXOPYUEy28L67HV69swN545YHKszfMln9JKoTbi4Hg1rImNGwLAEsn7MJL9
Za0b+TDnxXLM67tzCkozFTdhNN6FfDptaW5T9X0MtaUV5as0ei36bum5OWQFsQRm0j+WipVu9HL4
nkyg6cKZPmvPScbTVxSaEKHD3Ohc4EKO4T5Y1DU4RyqW35wPCbWIqeNq70UZk+Y2PGOf2PRy8Ik9
XVgDIjTl+9h3W5yji6HlxrxvYeECYapYAKwBk/4w+2GdJEGHFMCKGj928eqZ/YgcQNb20ciVwbfG
8TGfUAmKXtymXjdCw1fjpSqB9c3jXaknazXNHvXZ2SpGQp7CnDJZoOLrP4ayukmll2z00XvKdCsM
euAbzFNvHHMJzTnOljhQSln9L/bOq8ltJNnCvwgb8OYVoAHbqbvVapkXhCy89/j190PP7IoEeYnV
3NcbGxMTO9rZZBWqstKcPIdBwpdJmO6kUU9IjNtXo8qRa4k/Ib9+GCoI8BrI63YyZHUhDDGxwM8c
YjBtshJA+JhG1VZstDuGoJ8ZArpXyo+V5TFg+2mMJlgTu+J9LeTlpmdM3VIUuCQit4wK0W5isZ9J
CnihFYPrbvycYFGhlFBk+7ZV97Aw4unAfvUNnHQBF8UuUZgPzeQxicQP41R+1TghtmWZX5Us+ljA
ksED2sm22QqPeVB99It2XzWpY8j5nSoLOMDgyUNSyfc/wxYBX+q0yWG6zSUDRpiRcEC6E432NfVS
/36ooKYlWMxEaHD9iNFXL1GUm6mLDCRcwPfCHDO9D9SE1NKrcAbzgHhUGNlmtCpY4hGlqBnp/BT5
PPkEtq1ZHCghh3m7lYIKYmZOp5o9hYDnxd2QxXJ6kxa6sIfJxPqupOjC+EYqcSHDRjX/GGAkwhxH
gRMcNDN3QLZO65F6LnUZk+zujKBg7trpcjfpf4KeOnTb4lm2A9/JJuQpVlgo567maRn01OyiYUi5
Ly2UJnLVIPoWSSnz/YklINZZ6N+TtI0+tEVtCXbVD2s9oEWVnvrrqeG5uXfU5SK/bBj+jdw4TMR9
XLeMKludvgfOP7lhn4bNSiNv0W75yx56tRSPQTVRTD61Z04ISgl57GqycNekkjOMa3CG+Rcvt5Jh
XIgwTP52xiFNKQoGBz11c1F/1sv+pjLan7EVrnywNSuLpqdqdG1b+pmrpreaDu2GdStSKzwq5/9d
Lj8eybz0bTRKQLBkiSJgk8VeedTLp9xKXVHPqi2kky8CEaQhTIU7FeMa3OyyMYMyNU0iYOuLLn9E
jZJMKXZ7hzh7k2zoRDpVt5ue603wDG36LAWT2vnIpLUzPf6Thf62vej5R5YaZr2K+gdS2Qllr6KP
UFehgiRsrhu6+NU4e/9e5KLFGmpxSROB08fkNTQWQbO3mhC+h9D8R46EmYN/m1oSAVeDJ6QVUXHx
vVEgGNgA/3Lj++Q26TdatSO9dkc3cWD1vr7Clc+4vF9lAl3IpMTuRCk+DJ6skICsLbZKVa0cmJWt
fENpHTkObQjjLmpiNy21LwMcdw68chAf1aaysqL54J3dZxWcl6zjquj9n3qMoIhV1c8T15NfIsKM
SVM/WjkxoTm+E6Zoxf9fck/MwvzH2MIPV51n5VmZuFqRvuqaD/u8Yq5NMV3cuSMb858f7VzgI4EB
y5cbm8mG+u7W7GZSmyHLnetHYc3OwkVpvCkZiYcr1RLZOjNL5b3RHa7bWLaV3/w5qDGeTA18whnC
ajIqBbaVhPqr3dxNm+I9+mvWtgMa2+k2Qqc3mYO83nWjFz/SkU35dAPpllGDHxN30Ppvkhy+Rzp2
xbuvWVicuWoKWsOQkC5uFHLtg5L/ur6Ci7f0aAWLY5ZOTTBI7JoQxLchRBc+t7WRxE0T/xPPemRo
cdZCvaZB0BHI11biiAj4dUUQbyPSWnuQ/tHlgT8AJIWpI6y8eEJocqh5lTIg1yfkyerwgHbf+z/f
OJ15UYAFoCmkNwzN0d3pZSn3uiJ3Y8QJi8B7TBXrF8Knh7AyX69bunR7QHcqYPkAHHG8Tw8ZUCTo
d4n+5Lh40KgboiqV6k5pFCtf6KIdFG+kmZuATvziScqJcstmzKnlCdpd1ST1fmzIbNvailakYC4d
av23pSWa1Iw1hJTV3IUf6i6XqgdraFYgTBfXokIe8cY5cIYkHfPQ12RGdcbBYu410GDmqfNdWcD2
fP3jXFyKIdHrN5hZVJbjImMANIsXztUp/JF4Gi+jX/7pRD6BsWHOsyjINqOqtQi+oBGUSqEpgA+Y
d5QBUbVlCmBlGZf269jGwpFR6Uw4E4U7NOFej8WnaUS10Qg21zdrzcrCmUFQ1UmtUbhUQgzQCWRT
id/R9c9WoJWXnNrxahZOTYiQJUepzw38+mOTV8+K0N3mKZLg1JGvr+iiJRDn81QEfmCJlEM+Rleq
vHTTbPpmZMNHQ4EnJ1KSX94ctV63dXH3fttaYuTwQ1kvVKUbjsUvsyHE8VoYlcW4WvlKl4409CuS
Ar4GStzlmqZmpOgEjVdVds/hNP40+2INe7diYrmUuiZ/GI3UjaG9d+DAyiCuDPqVe3Npv47WsaQt
93Loj9Q0cyd6XpAMfVH87iC02Y/rX2VtKYubE+temQ9D5uJbKuoub9qma/okaytZ3JtQUrrK1FIX
MMJnQFJ3mdB8B0yw+wcrMSWQ49IMU1/mXXVWlIPs54S3+r3h5QddKldUXS6uA/w7uAXDks5KGlqW
l2BScpe5FzfXQbe0Mh0eq0hW7v/bT11G6kDDEIUTAZadqRAmrT+0qZUhQvkw5Pq2cLPpSUzv4Vqv
mARD2RVpaMjWitruSfJKgylZ4p6prJ9MqoLGsL++s+ccCbjw49+zSCvVIjA1octQBeugerV98YuZ
7QXThU8126AwDM51pJME1W68W6urvI3NX9uMxbtOsc0bUk6oONXp06DWzPyGZfhe9ZSfYxOZtlUz
Mm0XA8SuGzGMwS8bqleWdtdkHeIINZ0mOM+UibmdbMihM6un9FspNV2J/AUFyU0cB3HuNL3cPLdK
ROG79CJlW0JY6Bi+H710nZZ9qEhRzW2VJsY2bIuYMiHC1w90qTr9F/0nQ9wbMAsrdp4q9Y0Mr+LK
2Zu3+GQXJElTeUApYTBoyczCaRSlxEOnAxhwA5Xe4UCpkP9qB0iqpyoKq/Hg7Snrbla++3z5l0Yh
ehNNykxMzp25Uk+P08gUXS0muh6T506E6U1n+NJXdzUKy17mo2aS3CrmuI88xYGsd+3ozdHB2U/Q
gVCaMojfM8apxKyFyJJkNzIPk/Vi9obtjfKmM5kahMhYb21DqGhmqNtyXBsaOrvubDlDZ4xGSfOM
/tvcwFGInGWeJo6e5OrtaNxqGVKxXh9bH31dSj9c3+izZ/jNEvcckgMGW5dET8pE800rZRd49d7v
38W570B06XRrScxbVH+2m7M+JsgrReav01NkqrXW5yrl5G2s290hvLGc8M7YR8wbrE6znXuxeVVM
65k6/lJkXafG4NmYrClgZGJnfJoASr80QNV+zHRGhtNtrfgwZFvfiTf/hVTPPM91vs7fphev2lSI
hpIYihtCA+JIRoHgt3JT+/4LY9+baTwomSTBxwsAQgvc699yvogL06Q5Jok855X3ez5VR6cGWbG6
m6jYD4BQtvBpfi4DnBGDfTPJrffBpzS4vW7xvHQgQXTCeNZMA0fxYJn5lGPtMcakuCaorECjPZRT
5n5pa9AR4nuleUeLZCxeM7TQo+6HMB1CaVq5phcOsA7VCpQrokaIt/ROnm8B2TMVF/5JuxYdM3zM
tFsz+fNrAsoaLyACwhbhNTnd2mooRoCkmqshaHAwrdR4GIU6+hjlOmzHnTg0KxHYcsTirSbDGJpk
KhajoEyKnRpU4n7MyzTnunh7GXru6qGCrOMx25l0AaFk2JTP/X3yPniv0G5CLvwB8HOys7aw+Dv9
gRf8dlal3qyNx53T8PEeH/+u+XMcnbEMIfSsKWk/bxBxrg/la/FJ+cTwrU1KwhyI8aHPIZF4Ud31
sZNzF7KwvXiINCGYGhAib+Vt07idr3PIdUaDPEUK60O4WZsrmTf55ELNBhWq94YBVwo0mKeL7Yqm
QUE3d6NK+OwZJjqvAW2+Su6VlQByzdAiyvHqESB8R9olx61d9u1zP0zvRtVb+3yX7VBLUgx6EcaS
sQsdBQmAceHmUfqijuJrbaKbleUrfuiCFe4IlxKWTaZxljWkTEPtYNJL12u+6f2hNr51/efrfudC
6qDTUhEVSrA8Jkv/LnmkYD4WtBQGKT2yihsZINBajfLSOuAxVlSZOWwmuuY/PzrrnpUWBsQzbpUk
N75UQ3fk7ctE315fy5qVxY2KfPQYTL1ygwqGh8l7sgzzY2oUf55uQ3iqaejO0s2fZz5O1pJVHaDh
qnY9r2n2AUTbsT0wfep4o98WaAAk5UoEd+aX51FdCAEUggom/s4CuCZQxSJp6AdVTpSVT0EKdqVQ
Hwu9//APNtDEAi8e1FtL35yKnTYx/ewOehbsaiXVXRmy3p9Iqwh/+ql47UxqY/Nbp82jtKebaEZp
ouqF7gLGz3djJ3wW2gryXUQYrq/o3NMtDC38gWAC71Mb3RX35t7Y5fsMdvIn3YY5eNu7YFTFlVr5
pXccBipxrodSXjyjhPIV2ROSXse1AuF9jm9R7tvFTr2BHcOzIzvcrFGNnB0PibFn7pTJvN7bXPnp
Vkqpl1hB5rmK2n0uWukOde3e1hoQsroYrDSE1mwtQrIAOP8kIdSXRF+q6b3R/KpkUDDN2nzr2UVm
SZSzGZjj6JOqL7JF/skgjKrl1unPMGns0UsAvgT2ytGYz9jJm/RmBYkX7hSB3jLIC5umLaPOc334
Up3hrvlRPiUbYQu1ZGgH6Ua5YQzAbe7BOA0rTvfSIWGBv00vPBWy76UkVVAklTv1ZjpIt/GefrkC
ftMxbhBV2AB8/bGy3AvfzoKVgjSIVgGj64sr1+pDELUK3w7669wuHyjl3Ic30DfftLAkGjf5o/ox
+WmuFAzP2X4kBu4kBuRoI1KaXqZFU69XlGGo5DxBCt3BR7ZL7z23evVstXFFd5UoZj4bp1/11N78
4B09NWHgqeGAvfg1egl+gFJX3Ggnfka6GoL80NobN9nWOoC8CRz54b/QfD8/u9jXdIWKDywn0Cyc
2k/KGHidXBzgXLOLEgXa6cU016iazl5tNlWhroT2ANnJWW1JE5CxqpLmUIMSDurE7v0VBqoLflMW
EVOC34CxSDK/eZlH2ziQ9+lTVx2M9/oeYLcrOMktwifOzAstbNbIi1fNLS5EDQEhgzzVYfaaULbR
XrLjLxDCIXI+7Kt+W/9pYMUGaiI5tK6rmkXCc7o82W/Hahjyg6fWaAZ5EbNBtiIOnydkh9ZuwJzR
LE8kzwH0zxr3gBzk1FZpDKNRB9ASfIdLaDd+8G+8HZob0IvtgZlxCq9f9Etn49jcYitVSeskmHIP
hpUldwAumaQQGu/1upFzZ8L+Ha1p4UyyHMq8kDUZbV1AIVl+k7X63QBazO576+N1W5dulCEpikbc
SMljCXlIcy+P6qw+DGrm9OOjJ3z1R2/lMbi0Ht5PCN9FmYR/CRQhTOlKkpRDKyKJrWd2a0S2EdyU
6h83uTh4x4YWL2ipWQEvXn3Q5Zehgq4uYchSXUl5LxRtMCLDGwBvArWEZcorAowdm7I5dDtm6re6
g7AbzVon3Xu7ejNuQMHfJF/Wqc7PS8zz4o7sLo5eWBJ+z7vo3ZcPwsf4qUZz60Plfk/vJmE7HpIn
YVMTO2yvn4+3j7O8YNA1wllAniRxwE8vmCh0Op3V4SDu/QcYHM1f0131GcyWHTvqe++lc5ACfAZw
7X2KbkXXfAi/Xf8B5wdUo6JBEGtRt5ljllP74ZDJfh31h8ES2y9lK4moU6nWOy/z/rx4giU8Ms+p
AkWRurh2HoVtK576gweGOI3HmPmI/h2zrJ+lvFo7RBdW9cYVBA07DzTh7OmqZGSGNEhVeSojR7Nh
VHW0YhNtBGJZSJVVB9j7Rjtc38nza8h0HSN4gAzQeYDP9dTm6PEcldlw0NJWtRPPQ2+p/6b19eMg
MBVw3dbF9QHNUGXqUJQ2F+vLUKseymI4NKOyaapop1fBLlDS3XUrl1f028rivneq1CMWPBzgVjM2
3PYbUxiLbZeacJLmwcpTc3FJ7B5ujCr7WeyRyUNS5dNw6HTqsnCFdpp+J2rT6/UlXbQyQzRgp5xx
GvOfH4UGE7KaGbQch4lJHjn6GWSVLUTJylIu+DDqr6ZElEzwQbFwYSUJlQAZFoVLHX6Vcrt+yG+o
dD8nH+tdRjpwo95VX7J780FY+WDnzyfFTw25VwAPhnp2mQv0dFKtNQ+BWD1bE5B+AWnJPz962ID9
BUg1pQRjcY3zpiKJmsyDIqgo5UhK1sB1ynDHZy/Wx7/u8f8TgkAIwmW7QgiSp1+T8OspFwj/xl9c
IJr0Lx4Kka9MGA3QYH4j/5IEVsV/gT0iBSOC1yjxqJyQfysCS/wR/2M4+lVaePzL/6ECEaR/6bh+
EhyiCJlAzzT+hAtkLkv8ftJmQRiOPdURiqWAOvRlBlwZkzIOg4SMp8ScvGYknwtBZj6QfjWauW7S
STcZYsAr55LdOLcK9YlJ5sJLuoyCkD9E1lTFqtgM4rTp0oJJy8jtK9T7NrPq59H3ePxrOceI7sXD
/fcqZQxCdauec6nlas9OTtjrPo2/EAzUKyidNwyoKa6w9XZI4Hh282zmNrwdcWhHz+qucdblEE6v
/PnPWNSIFD+t0nDebCsUHT290yjpXV/pRQsEsDR+qeGd8XXJeSY1fo6FGvnTNn+Wg7W4cpFn/72I
3yaWBF1JaU5m6897+d16Z960+3gf93Z6F7jyrb/Rn68v6C2mOjugR+YWrycDuColb5EVMWLsRHf6
k+8qbufWu+hVgbJr2zwF2zVuzUWaeL5I+fTpMZhCr7O/rCYvxWOygXbiR70BOvFIGdGVPl9f5cX7
cLTIRTjSVk2riRKL1MIPRnHD3Lw9mo+RuEYqePG2H9mZj8/Ri6pHZlch9RaglQn2ORLsJFBsE5hD
IfjOgCi2gV7c9aWtnEhl8bwCr80MGoEoZZYqlO5ghiAegRcDwbR/Ysik4Ud4TAFo8dapOhoNfcW5
LCw/gvo7NVCkM1ZSxP/l9P+2srjCaRp1DCJipdlMO6ah/tLb6W6Um/jTuqDJ/3L6f5tbRPxyJ1V6
18yX7ROzkOYv+McNt36ItwEkYn4KMwKa2XbzYa1socwHfHntIHudpbtopeFKTk9KkWmTBswTLhRq
llDpO8KtfAMH4L6+aTbjVt7WvwYmtdAC/RY67SZ7GB8HGnv6znqCNeYJ1eEbEVaC/Z9/Y/p7jCPw
OOpg9k5/VRDkXVXE869Smd2VP/bqn5Wj/rr4lINRnAN9rJKkn1oYGyObapoR9rDz9hnMKbvqtv9e
3ymoktOcnQmlVh6nRX/23ORiqzUR0elYwyQkjnchzPwfjG9avWmf5mptv2u+QkJffgbDIsdOdLPm
6uT5Xiy+NBNbPMRv2J2zVMiI5LoB0o/vsfW98Cl6tN5Vd8GPWHS73NZ21fvpNnVUu/nVvdaPyUP3
S4GI3kaWU3HiT8V+7fdccFEnP2fhohRG9IM04BMniLfH6UcD8fC4/iSjzo3+08ZTVuDZi7b92/ZT
qTZFKqm0Jom1Tr+4qjV+xUDnfKMpCZaO6iCNZP4KH2I3q5DKC12qGtEOloidpTEJ7jTDBjyqbLeb
+GV6lW3IDlab9pciluNfteTIl80JGHQ9zl9lAhEjVa56M9zNxRVhq99BVzX8mn6Nsv2AXrHjJPzn
+k2b3fLiVJzYX9w0OcilmCFb3DYY7AQ6gRZmg0JdJdSdD/c1O4v7ZiYGlFrzOgUXQYCb2kFoxBHf
JV81J9oSTmyvL2vREDn72svEP05DqSlr1iXv+dq/6odsI7neYfZhKBxTwXHXEAmXfDhIBGlG55Nj
QuB3esDCIDKivGOJ0V12J7xLHrUdFGrbFLm0GJE2hGVtEGsrnvKSVzmxunyo4M2Lstmqug9+aO+C
H9mP6Ac9tJ16+A7gA1ayhkmh52a/Xp678OSfmF7cqMqTpDGdTUsInjcZIXX8fP0zXvBZWFAtBcgY
HXJxjqeO4pgwFyLYcLAg9tN9m7wK1i1cU7bmjRsNar3rxi69+SfWFh+wQOnQLFqsNbvsIG6zXQ7P
r/qSH/JN8GXN/10KPU+sLT5cH+eJkERYm09oipDvzr9RN8WrZTo4xA1KLGt34kL0eWJx8b2Gzqpg
SsVidDBgf/TsDvqM3In3dER3yhZeh+KL19mAEP5Qse3v6/j7Q74RmB99yEzNFAsB1MDO5e5WRMfb
UFe6FNLsqc48DEmfyANHR3JZfhsnzUrlHhPziC2F933nkgDa6eM/vXRHthbeLMt7OasHbNXbaQdi
8jlPN/Bg6b/QstmGe2l0IHSQQ3vQbWXb7Ft35aRe9KZH9hehhNr1dY2kL2u9UZHqmFVezUcNhFn1
FcKC7WpyNq/n2t4uHmsvF4NSn+3pT/mDus05MZBJ/KrgMF53K5dvBkVblQxGZUBscU4D0mVd0LBW
EYGSuMzJO23XGw9WRyfcJE6xWdnPC8GINZeJ/7a4PJ6BVfeDOFvEiXq2AREdoNQXr7LDW8n2NvpG
e4IYLID4w5HDDQIhK1fzoic9sr94hRWtkRHu4rVK6FMa2U9rrb0mzXt2/gWpgMM6Sx5mLLwN2uDh
EM0nttlY7+IHtNpc80l8nU+O4HTQfNvjOw2STocpyX96Xn9bX3xReeiTMpSx3u3Kr+EtqAgnBppA
eDXTYEOyuubKL1+Q/xg0Zyjwkb/xB3YTJrA5n8LVkVeV99CQOLo9TQ6FXie5/7Ppn789HNX/vzd4
OdDGGN0oTzDt2FqLvkPbRNuub1diWOWiBz8ysvA7YZhZkS5hRN3rpgMZrxLawvfUhVlXTmzxRtwm
d8khfk5d432/RbrgsXiJNfuveAviXaeC1+nQvzOmLdgQI93Oc9LyY7NfyysvH+jfu7FwUGHVx6kw
HzerLW0fSkI5X7kyl8MtyL6ZgKBTRnvi9BMzntAqzfykDFP0zEyUHVEmKuGZs4hGzPiXjwBNoYob
VApsUY4eGESFNe1gwP0GrN657kEurvfoxywClcDrIc7K56/vQXMev++slYR1zcAiNoE2Vy/T2QN7
EBcJtGHkTFu7NBdP19EiFj4ia7K8CbN5ET6dJaoQHkRB8LqhbgWbJ7HkA6+alm3rx2rVRaytb+Eh
9HACVpFiu1J/wkdbiiv7N5+GM//3e23L4TzNasWxf3sxoY/z5PtJGzdCujKOc9HJHhlZuPFCrFKs
sAh1P6sJd26/qw//heD66SDD377myM7CDUA8Wg9phR2ZAXoNzj1Iv9BLFTae9J7hw62u0l2NYHuN
1tCPFwPyI8uLew3RfFFX8znvHZ9ZEW1bpptSBwwQbq1t+Un83kxOoKN+Toolu2sR7MUDiqaxRNUG
cvQlDKEzwylJVGoGOjTi9pCq32s12COguIU2bsW/XDqQoMtFZO1VRWLq/tS9ZLqcmjUaWbYqRzcJ
I0WU51ZMXDqTzNjPZSgoBM9U+ZRWDRgmoiKjStD46fe9+iuNV56MRdvzr7NyZGRZYIhSOIcrCSNN
uRl20KHBl440i5DaEHfbxh7WrxzeJbfZx+/WktOLewhtJnP3MBbQ3z/dw65qQFsWfK8CTjtLyx3P
W2v5LCAif6+P0Rp6n5cUZ8IkFyBB5TsNEtIL8/DFHC5Gho2YovGEPPocrjm9A/fjn7t8iof/MTwv
/ijEmLpegs0Zw2aRtdtQgvs11JrDdSMXY2Gwq6hxqQwQnTV6EtHwBFNgCzW73xaPg4hcnL7pd+GP
+gfwF0BFm+sWL/kw2eIx5C+Vb7Y49w2plZLphKJG3JS9bVpBA+vbJH5MChhWpyAS+WdNu82bOthp
Xj2sOGpZOfsFM+gYBgqdSVf6pktqHy+GAhhiM04spEXTftBHf0LtsIhko4fnb+IRmqZauAHhPh40
r+vqj9A8SdCJpX3G8FZbVWi8WlD2f40RUD2kRhcUkJpVxegIlt+R8vo+0821reqt9a4JRStCUUCY
kt1o9fLn1A/acF/lhRRbey0JYF9zBLUWUJqteecjeHyDlg7fRg5DH3Jky49lZUA5IahVAC2iANRy
M4+vQHPaHTQ4rXtxG00mrJByoYtlvcnlaGrEnVX1mVTugh4EDhMy1TRImlPWjRkNG62TYTx2Ujy8
3juKICu94TA6N/K3RlIjEhS4z40KITY+ZCYxfgvV20+5Vls0yjsecsuOGtVsDLtvGcNF37erYQ+d
Soip4btNdbA/6PpCk185eVQx/2r786QLegBBaNE49cyRiSqmmb2AnAgUXc5X6Ett8FJnUEJfHG1T
zuSSt6DqGD4ehFqVXNEYJvEpEDKozzaQ/03yrV4ohfnOoDzWfqviKtS3AzxRKOYZZqoXD2Y0jcY3
L55K8VAOadI+p2MYa1BV+U2OHqNZTOmu7eeIuhXg0KSEqFpRy4+H5af5UvpRLx7aXJXnuQlDiitA
6+XMq1sV5Tuz8CXNhaBPQpYMhk9EFwlLZ6HXFHVqzlJZfVSCTi+eI0MPox/hGGkSuGkdruoyBGix
6eomybejn5a/rGSq5F8p4/fq56KDHPNz3+uTsk1GU0PgWGwtcPm1KfYfxEAHsa8Meq49te1Qqne1
WdbjPaCyiEyr0CegVpE4hI3s5L2R6T8oJw7Bwc8GT3PHXizK136EsB9lQV+Ei93288CDIRyI8Fc0
FYxfjSUIld0M4AvvshxGg4dIQd/owY+1VN0hrGCVj2YaD+NN03u1qjt5VsTGgbthZpM9Gpo/KHZn
qmWyU6Qp1R8MoRO8p1FTxj5zUiGCCj/O8ixBq7gqpvAWaTvBECGcLuSaPFHPLZSAFYgWvymR2kO9
Gnq9qWytqGy6F7VIRfkl9QwxfyoFs80ZYJWUfQYGNIZxN4axZJomz9uGTeXpzQ7nGcsPZSGb/kHR
vCiE11g1i0/gToPwPi+D8GUgrX308sx0TPCU8d5reyqfsFrGcfaQG4M/3FR9NbklvLXQVw2FMkK5
WQeqqW0Uvayz0WmlyCtaCE3Qk0R214IPl2pumu7CVIehu57qSXLUqDVMt0H6y3+XlQpnRY4M0d+p
5pg2id1q1tD6t2o6lmid90mQa7tCgibhs571IQ1JhCVSWpKM+cnoIlaqJPwUhZKpHjtok/hLrkXw
dUiQhgTfG2uIvC8jgAw/OgiIEhXWnRJ3tVjvpR5PFT+1U0LQCp2zkWgoJzDVXRXvR6tRQusBd8Ho
qDNVfSi2TxaYXBAWhSYHtbyFAcko1ZfGQDhwOjQAoqqXtshVYXwPsYNaIF2p4LJ0WDgD9R3Jmqo2
8Kj6Y1TceNk4jMR1cNn8iFPm21vSpxw17800cyAUQPUmvX5pVQMdPkZF5Iw4dDS543svs8QK8nK5
rdT3U10IQgKPctwZdDA7PZTz5l0ZRrLn3QdZmZKjs4FG0K7kYhdDAkIqtBa5oGjyLMLwoCw6WZ14
wpoNvN+/ug0dHrwG4Y73XkWnU3H69+ugj4slFhCjFjAghj/OgF5+n7VeVGC2d+KvMv2lIbvP9+G+
BpmtOcN986p8TR40p9gj+RF/u/5sXyxeH1lflrDSwuzwubP1m+KABsd2cJFQef2rvrLWyzx7onmY
j40tdjjsaiHTrTk43lNpvW9IdPSdertWRbiY40MRxdATNLxMJSyy3gSi47J7q1p99wKnOtT76iMw
HoI68R21nG2y9Z7/SSGH8X54DQh+mDBdBECBX4w8ugAZmuaTb3xMMn0lcLwU9h8bWASOfh+G4MVn
pIT3UfVfFMiDy26lGn4p8j62Mf+Go+C0HgUltRDPsKlKfO5F8y5V45VrtraMRXAvmv82kWqmLenb
gL8pa9O3F9tbxwtZnACFklc+zZs13+Uh2McTfPKbAtDTV/W1pD9Dv3YzGJ+MyUnGTbpbO4KXUk7m
uWYmLEgYzmbYm07xBmWuuInMsIaRxJAkk+yK7iSoAV2/whe/2ZGpRfkl9pJMtOZ2Wip5nzrLf+Fl
W0kn1lYz3+ujYyFMDIlZLSYkXXZ9g56zxFMllk4S7/9wMQTxzNkRtpCsQ/OwOORBWwGtii32Leod
xoHH8A9l38n8ZhOARJjBV+bm4OKMtyOlFl835jYBCAZjJ7nFbXgw7fEOp7eqt3feUV6YW5x30yy0
VJnN1dt+O6UOxTFEB/aMtwdOg4iCXTjZz7WKx/n5X1hdnP/EqGs5rrGa3fWvYbb1TAcG76f0qfkG
S/ihKJ1tEzo1L3rMotdO/3n6OZsHsE+WixsGBX56YMQiE4q+Muc9zu78Z6il9+bGc8VP07bc/Rdv
6Pz/d1KmW9hbHBtxhDReLrHXoykBJKO/nwcEvBkClT0DgVgtVJ95sTeDOloIAKDOu4a6bqSkROxv
bBV3RGCoC5gbc1pJas+u9psVoDfyPHB91tGC6K73s4zbUGgDnPUpUeLT9ft2+aCAhvvbxNn7P+YE
4/OFK3+NvxLhXpy2YrrpDvOkXb1RFadDwijbVwrjoJWz3rVbWeJbe/bItVS5opVRiP22SaCXv+mD
lQjnkgGo2yiFIHMIr8DiJvToONRFSFkAvZEHvahuvG6lfHseQ/GZjk0sPHA3+kpjRZhAcOSgbifX
uwMBtY1cJmh3a4Os8tqCFs5YGhMzbv2ZtJ/SzmS6/sPwqO+bF+uTyGxpZCcbBM2c+G5wPNtrtsFz
NDllR3vDEW/XKnVrS18WXYBGpYYczD/mXfA4Hfyb5HYOsCRCrHC3FmKdPUOn+7yE90mUZqQixVgX
hofK+xZHP5T6DsLMlWt3XvxcGJJP3Vfna4npe94cp7avMLMU0676MUcN+gb9OmMTmZvsuX/5+l/U
6OfjuPRk2jxJSymNYfDlGvvaa9IeVSWei/ZV39OZ2xWASvq9+bnd9aE9bozX4mmuTV53BBdP1ZHd
xZIzdKmk3sOuLLW2OT5m7ZfrBtYWtngS9MIvCj9jpN0fvio1YwT0hATFKRFWqOQVaoy3iv61XZxX
e+RV8raI9MzHmLoXvnePAxpcz0Jnq2hPUco27MHVNybl0H5DiapEEwJ8AGoYH+RpN5S74sPaPTlL
fOYDReD8Ni6NzvIi5qjLuXwy725Q6x9FiF4rc5dMdwy7bQyfCmSIcN9qwnDxk1ozoQp2Ic5aOAqk
RwVZazFa6tXBbMUHIsXqT5MSFmZIxuxaDUBsy4WVTR02QctNEYrCzquJEh+CEt6KD78YTxybWQRR
oRAVXdBgxpBsM92O2/YB5e975peRwUl3M8jROFw/rxddGyK9DDpCy3Be0VYMtevotMx+tt0ywQ/O
Cnm0Tfc63YergM6LYeKxtcWJjcROzg0Ra/UWRU2YodBXAVQ6OHhvWu8vvL37Nbj/RT93bHRxLMvY
ghGyxmizQcUmsa1vA5GacZvfm5vhBkm8SgRmmfys7v9RhHhsevFFZx0/eqtv620RkNmWBIjDDS/V
wXcqx4d44vrnvHQD4aQVmbViPvasuKO0nh8mFvaobB7SbUeVI35cBzBcfJ2P7Sz9aNsaeWlih/Rl
b6CUtKV4jP8hAfWGDQ27CdeDaAk0V8/epynbIwJsvKqf8sfsZp277tzpQtdkMEY1ZzsSs5KnflAY
uiqQVUYARP8TwjDAKuStFQ5PmXwoPPf6Dp+7m5kaCqI6HYIzSOcXgRYzug0T59jyKTC6URGndqB7
3cp3vOAKTs0sgi2ViR//TYXVZKj7q7iNb6VbawsGnxbONt2Atd7/39a1cKNqNMyK2/MeJumeaVBH
N8MVL3oe2ByvCXKB08/UIQ5JAj9vHc2IrA2csPad6HaQ/LXdW7O0OBCmXwVKPlvykq2mgGiPH0I3
fGLKTUfqkOhmvn/oW+7XdvEtEjx9kk/XuLgYkiBO3Rhqs68RHbSwct0Ocm5jv5Vfa7tWbQuquZmm
BCDAzrMlxHY+rv2I8xLvTPEEswK5KXpYPMSnG037JKZEr8zhanMwvkMkqW7DG8H5bt1Ljh5s5xzn
n91CauXcQxzQPEZ8ajVSQ2r1BVYrOdqZ4+f/Ie3Llts4lm1/ZYffe9+ehxNn74ce0SBBgIMoSi8d
lET1PM/99XcV6GMChTZKtsPhsBWSmF1TVlbmyrUiVBiGT0NtjVriXt+sl+9SMsAPU5RbFfOklibo
XJmQVEPdT7WE0JWKT//MCHXSM3AMaJUEI0nyqdB2UIFblMfrJtacCUAUCFvQwAddGOl8yoSiGttU
gQmtF/KvRRK1bsznIgvlQH4MvSnBggFuRmSuQGRDne2gN6IcBTCSp6h81HXGO4Jr1CzNa7AVoUnL
PAerC/RhkX5vN6PUBC2xmOFNpnNv+TJbcc2YvbVTDr0gtAcbkGe5eERURW5kQPtggaBmJyi5BSYw
VKhySw9ZT6ULTBE5UQoiJGBReFTeqRmEhjSa+1tiCqjB1ss9weO8astueblM6h8tgdkCLc1E2ITa
dX0zcxDMxczx3uIWh+ExsyHxbtxplr6Hli4K+Ha4Z1UsVq8bACj+sEpdN8KQxzWuV7JDytdUt1tI
KJtGauIpJlj9DwjkFR6LbZE5VGpSE6HucSpgdLTEBoA68RPSWc53+dG4b17nx9Q2/JaVxFg9cR8D
VSnXKOZ1S8BTeKL4CMi02MwdOCu7t7PX8IcEz8gxyTjXTWro09OJtg+Ny5I7FHrHFHunVKO7iZ83
Tfxy3Y38yfJ9mKD8YajFcZsTE9ktGiTBwpU6oaPaAtRnQRcMeVpmJM8aFL1NFzw9tQDzGHYiWsnb
kNfuM4AbGI5+5cGAgwfCkKOvF0Fqeu4hwSWIDHoGD1nMbtL6BqgpkPrJLcNKnjkViVags5y/DDgn
Z/DEKBn8ybs6V4xxCXkYRa+6GeffOWWyrq/Yqus6sUDdlWBjFKaaOH64tddJ8TWOP6iQcpszVuaT
BBwXvv/EErU12qEFfGCBJVIiEtCqGoJyT9sZXgZGRsn/Z8OidgWgKnUkyWS1EEDG1QTpr89qPDro
uGZM4HqMczIuymM1YakiqQJTUN8tays5jLtpAzJBgOZBPIe04PJTsqAP7DFVBFfvNhUE52CWx51K
vzaWpNICCFpH0HJGK0R/0/GeOrDyn6vn68QIFUfycRYYYgwj2ThbI17mUN2+vlZ/crQ+xkEdLXUe
6xL6ZsT9NrdTboHeXC0c7WbZpFYHkc0NVMjZkcHqzgfwAFpAhiDLEnW2ZiFDzHY8W3JgRukrN/5Q
u9kSM0bQs7ZKAMGCCghtK+pFygZIsF7NdBH3KA/9gboSIZ0rBmZPENzXJ3JtqQxZRdYdFECyrFJn
eYLLH6QYlsD4awfFPkcV47oFkSwFfYhPTVCHuNMHVN2RgTb1XeW3G2mvZC45y6TAG4Jpay9lZuBn
j5wTjkCjo3fEbXbjt7y0r38Ia6jU+R5GsDM3Nb4jzsbC5CCcMQCMyBjt+sp9zCd1ssew1EqwrCGh
14BUddpM6QJ29L+O58fJBWObJqFyJ12y7/JLn89CCjPdy+KCnRKsi6QHZHAap/S3pHkrZBMvru3+
U6PU7s+B9ioCYJ+gSg2NV94SbpveBEenJyNbYtRW+UQMsxNv6wv3MVhqjwpcP5ZFBLuQrjJHyHgE
FSOyIkt/uUU/LFBbtOekXlUD9BIli6R5YjukmadI45MKRhteHYSbMgFJqnt9P162NVKLSG1IQarm
SkowLjU1SVEq8I3FRNEZrKNQW2G9AlirR+3MvkYTC4CuGGOM61R7gaB4hD7m1Gk+c8/oRofKRnNH
SIeVA2Oc4trsoqhPGPwBjqWT3NUQDkMeYXbl+wmMnZm9fINqlwnB7i888xZfPYCgAlB5hN+oJ1Kb
RcySNs1DXK2BJtwIfNiY8ijcQpm4ZJz01bgVleU/LFGbBqi8SOgiWNJ3vLXYCqD3kZ1ajRNtYhCJ
sC7VP7FHkOKYROCnqbxQLLStmjRYwBb9vGDEvZ2fkYC2Y0+5F7WNKtrsbtjVk6d/mCQrexJL6gOQ
xDMxiQp0AuX27j7LB/v69ljNOoEq649xUVc517dlohG/zG+53otyq31tMH27wa6eCrD2oPBjBZy7
8H4837zrh7Ayz8y5pVybEHVDC9FZ8rJqn8sHQhYEpRS/ekXPJFikmGvJmlhql0bLLIzN+1qiv0fE
nWeFDnhzzey1RCHTPCZJGVHnqk2S9kWNC9xjNEuehkbUKcmxXzkZRRLhTtWfrq8kywB1IKpWn0aR
5NBwaRVmOM+2Xoc649ixjFBOM4zAN2+kMILOl9KRIH6O/yvfro9kzTUTgQNRI4S/+gWPrLykytwQ
K2kkLz+GOjnoy2ADe17eTKO+7IKq7MxhVL1hHvxI5dNvc9q3DuMryC6grqWzryBzcXL8hDYzUihZ
kRr3jB2RWeJPFSc+sGUo3jtl7kLs+RfwHmu5DdiF+AKI7dCbQhe4hVLEE7LCaei3s5W/giNpvhvR
7Olod7UtvzQxaGOKN1Z7yp9MOnw2IUdVeDpPlYUJok/IMGO49atxE/gdgkFwlhD8FTPNvBKVonQL
7j0Jr1SAzah9ZHDV0gPk9v607LpNvyCU4eBqeHcoPYT3DZMXZ83LnNmkruBBkdpSJmEGwZmFaHjn
LdhEA/xoi0cWKH7Dygasr+XJOKk8VdkUgBVxR5vGHs0nyMu5kRsjfTo9N7r9a5U8llU6U1Wns1I0
xGpjB/f1nZ7aHIA2zvtYFX4/ePMmsCbGs+lPzOoyVGehQXWhqxW0mVhIOXZQ+rMCExMhrk+3EPiw
1EexsUc/ccBHzkgbMI1Sp7RTxFISidHEl74b3+UCLMqJqzncbvqJdh9uSwbLOiwrbpBw14NuF0GV
jjfiuWvIubBWc2I0VznPMJyuDRnhKcsCdfePba2CVRfw3FovNkpxEPjAvu7fViLSszFQF3+SlGmm
kEcMh5acIbrrucmZjU0hMKAm6yt0MlnUCimzUIMyAIYIf0j6kHyptwmwJTXQJQJYEeoeGDBmSLE6
f8ibGgDuka436opPoPMCvBmOgPGIZG1+19+hCArdRkfxJGQ15RaeW2KE2iyb1A2sSgn8ZwybUo4+
j0ixWu7p+pqt4BEIazVQv5oIbQ3wPZ9vPC6XZ2kgrRCJzz8TzhDCMxFu013lgE3rEH7RXeAgdsyI
aW2z4ECr4N9Hv8BF4irsxyBLlhHgAEuQrMkOb0avfYs/xVZ0Vz/Ve/F28NiadmsTKoKLECpUACWr
dKuwkItN/B4H1EDMtQL61Bibc80CEsREaoOQ6BzvjJM7vszaFmJq6GpUl+AWYnIbcWYpKq3eO1DG
5dF5iX7TC1UgyejUuI+BhM2fY7zAnNYjMLnojhdt5Zf0+FYH9WGQruHiZYveUmJwCL5JBWiLk78z
a+giNYj+K6A/1O2tR+UU9gUMJFluLXJqtuLE8H9/MmsfNujbmlMHuA3YgNgVInLDAqcGUladE/Se
4PAotrB8xlq8h5Zq4MFAmC1eSAkaYDYBfS4sArps8dOTMnzS1VfGAWYZoXwE12lakZKp03pzihxc
V7Jq9vfLDdr3bG02M/0lusnt0GUKd6zuipPhUYuGUFYucgJ4b38KLnK2eOy5g1k5JYFMVnfLLrpn
XZOrrv90SqlF7Gdx5PSG2HTQ6hpuxtRsClP6DEJtr3gNR1P+BmmF2Gb5K5Fcj3TsfmqY8pOtUBZq
TNZSvq9f2zuA6xOzT6DgakLGIbBja2lMILcXs99HDhRFSpD2TAftwKqOMpab1q4XkohHgRTfkU2P
an0bTIf57ySRQQUAeTsQ3MqINamLnKv0uus4+DCuDq0CqayeNZ1r+f4zE2RvnbhJQc70rArJdHpc
5kZQwD0eRv0xA8f7neSkj39VHYV0oahnNqkbHFSlZT1HsNmV4o+5G/2haLzrp3F9dT5mjjqMUSBy
Y6hh5rqjFl37hJ7Pr4mYO9fNMKePOnqVnnD9QqZv3s5gxAfPHjhfXAizkkt78MoDKpFb1uH7kzPw
MTrq8HEo0ORAUQOwfI8a+WB3/vSEZ08FPSd0mNdIIANqjFLv/NKg6cTwQIYp6fYCTUnWKWBOAHUc
G6MAyU6AT5EeB7wERI+QRhpW62avWgUGzl9iOyPju/ABEMQA8ALl7Qs9Ky7V5HyaUdlWv6LMjGf0
8KS8gHfXI/gES7pfRtBRS89oId+jc5TxLlndWifGqROT5tEiZGioMGXJ8HsJws1T6ig5q7yzZgZq
XXitgx0f0ELq7Ge83us5j50F8hhLle958UessoxQdzFByQiQ8wDVCGpuSEjQwXTVBElThSqPzLV+
H7ZmvCGFPnT8RtCoIcky1lXMtEidzLLtjSyGyJAZvmrBvnoiqVbDWbYLGo3BLA9QqP2XzigZI5HR
0pFPRiEKiHDqSdcU6E6XWlAu6zvdAyEFoAL6oXezO9xbwPuF7DuK/MSP/XlpkXriDVWzRPUIi5DS
Oiq9FZHd4UjqtmDH8K+dqQL8bgVPsT+78QHpAuCtKubIj/mk8+8gUQH4eERA70TAYM+deydlw2TM
UE2G3nxsLnZhpxMyorWVfuI/xY72oD4uVgjNVDN+DJxhArmFxZz+8wubTAbyXTrYh/AvuoPpjdxq
JZ9IaVD9jjXIndiB0p5HKEL5b8z00/mxOVoDcwnolgABQ/H12HF+cp8tea+rEd+CwO77iNchkk/Q
ywEuJPfyW+Oe8D9gyaNPPM+6CVaGCX9EwFJQWIX2BHVe50SugBKDsN8IjzzddOgi6zbSvcTvFidB
3Yl1kM6DvveBntqj3dACSvdogr1+FC0t2XUYLuPgEN9NbR/QAYA1HtS86BrVqaMagcZFTNoE6Bpn
srGF7AGnFe0jvmynb7INGFgDzGi6Nw4qlHQY1qnyxfsA0QwLYB3RCLl4XMmC2KFWz1coXyQ/Qmhu
+IQB2bjLNDNDh1n0LPwEHw1ht9TsBexrHZt+nJwPagJIpAJtYbTTo6meOj9RWwYdLxcVgqPOl24i
ezBzX3WTLXPbXqwmQITYPjJBqxPuJ+oaFY2lykC/oSCvV/n1HeQowavdQO0PeZQn/YYN1br0w9D7
AAGJCEZxZPVATnDuG7S0ToFl7Tm0eAxgqydeEQLUXg99wcmLtiwQ0MUAVQj6oGEGT0oe9xmtdbB0
ddZMiBRMeehMAexBQcoSy7pYLZjAwYNmEP6DgJm4hpOjD4iAni4gBUWH9mLzpViYKDYYZscbdiTh
VOZ1XpsRx1tBN3nJJDM27IXnAThBBusCFA1xXGQ6pcG3TZeUi6aDz1AyFy62Gm40F4l1LqjeHJwL
iFpCFAnkYKIEaRoaHtyEajOVfA9yHk9yBd1EdPBFcYgfT0m+zagY46JY4EmjylHfEh3NIKeEKDEV
bSqi2vBqEUPh0gruG9A7/yTdFN/TB4D1B1uI7HgB6atyQ+DD2WfeT330QsWRBx78Lt00D8MrkuFM
MDF9uV18FrWBpyLhsiLBZ2Wx2d507uwglQAX4RWPYY80jGzWt1GMMDDbAPG1qz9zPnMtqIse34AF
gEgaJgYFLYnOFs9DNqlyV2CnPY+O5i6b0ONfSBbyrwdO5AqHkwDpHbD7KDIS3aPT7R3ycjyokoKi
zYvwvUEfT+7h3at94nacB0Vvm2elt4h7P/F+EIw9qlAjboBiJvj8KINKntecMkh4O1R64JQK6mSc
LgOTa8g+hE8zh3HdUC7iwh513UwhjtDSwd7gDvaYbSQ4pNSaFMKjqb8M96kdMGUDaTd4YZR6wClp
lXJaK4u445CM0tzaM4A0mBEdkgoOO39B3akX9qjDlCctCtQ17BG+yxYCQaMru79wOihv9G4HQiCo
+oH7EYHC+W6JsyYF7F8g49I9GdBf4653F3vxgRI5kj6MNgm3U5dEJu22d3i7sX7hqUqfkOMmOvkO
KkyRUjD94VJAc4mtockd2K1tDrRpJlhZa4W7YhM+LXfA5swmwsENdGA1yaw7kyX+ROWrUGolm/nk
O6jNXChJBzTE8TsCDyGwF8Cb2cWN4s127UpW5xl2ykLGUb24/2cVt5EmQz8M6P3zVajSZgKXpAgA
+ab/CS3QR+NF3irfQSMF9k/tYfjcmZ0TfpmQLZAfaz/ZAFMfvgAXwThb5w/m378DwlcQDIRuzQUl
YqcYc6Cl8B1Tu2mnDKwGgyNrXxdkCGtZNxOjZeRfVs4ymu6QEyfRhQqaiPOBBzN0HVVuEc2E+1rE
YFqFXiDDXZAdTLknmADjEG4oCNNK1Nymcor2lQUnabQWNwfF+gThq/p2ckiEHzIzHSsH6swcdd0s
IPqD6hXMKZUR3w7lIN/o5QDt8EAaHv/Z0GQq7mxDwNsHxABwEokKSo/MheCAk7YQtDZ5m0ABWXnA
FV9/OjqZeiPP/SAH0QCLRalbcSAhPkq2I7S2Mp2FlyNLT68b0edDPxje3ZBQPd8aWty29YioFOs2
2Ro0YoDPm/cLNHOW6RcaLeh4iZx8NGZ+2KM8YSS3zYAsFZnM6AfZJXh9E2mR5NjvxkyIrTj4M3OU
wxvAcFoVAYbXOkmwJ5zG5L0/CnaYuUOAOE2Ar9F8MH70jXkvsmkpyI11bX4pTxekylQGNT6gswWX
+JlxRDKw28hQ5UF5ZaP5kllY0Y4V4TMnmrq/5S5uQfZzXFg8FX3wx+VWZ05Y2H4/byKGhxHXtuzp
ulI3d5zGoDkLsa6xbqWc07xUvSW0IKg0l6f0zsgsHQwShUtKAv3sznZjWApKA8tOnN3odXIQSDEz
LlQV9+hoz1afckqcDsriocEcCFAMGF8LG67viL1e4OKhOYvGG6Ldw5qMNed0OheUcwJXolinPcyK
BXcDLOqLpqICIo4qCwjCOLw0NbK+hFwVA5lhduLkLAoQr5XfxF4hfFa0Z0nqrEmWPDXjHK791ETz
huEY166Vk3FqlJvqE9QWwBdEoonoSUBbGjpx7kOnugFwy51vdSC3HNbbnHGeNMpfBVICeswENvll
LwZvSq2YaQCIQ6JYeSaY10e4clGDCBH9I0RiWoV7PHeOcl7OSi3qmN9eQGG8iMt9WXKerA0HSSqT
bZ/NyKjL3ffrZtf2j4xKNjqcRGh90SlSjGnI5RDREei974tk2I9l+3mJk+frZtZGB3A9VPNQBIK+
KrVNxzrNkrrkMbq0egzV8jaK8HbqEnEzKpqXTWBdMMreuW50bf3QVo4MOnikcBdQR9JYcjDwChgb
6KK9qQUzeZ4FSMBiHQsBIldZ++O6wbXJRBYAiH5osZBk4PkaDkHay0OJmksUDbE79+hk18P5EMjN
t+uGKPrMd2+jIAOgH2HLQPedW0IXT7poGqIsxLK5I7hx4ud4ceNtSJBokfEIJTSg4JTZIW9Skii7
/gHrU/thn7rrMiGKZ7HFegIyoCPXIdy1CreT28UHaa2XlSw3t/ZaA2vdh0FqavUulrNOwIBlb0GJ
HXRTpCtJLCErH1oEOcC8ztdumVOL1KXWt0KsgMGaTHF8FxZ202/55/ecMkimJEvjnPwJLM9/GdV4
ubrUBTc00ljFDWZ3eEHCJX0mAk1Ejk1vNoJV2mz09Jp3PR0rdVLkMewWA6TYptbUYBNO7W5QGUm6
VRMChEYE0BAglUU506HPMyVP8SBS0+yVE8SHFO1X1zflamCgnNigTkXfiyNogmGDqBb2Nbp5+a9T
52T1vmlByHsrAi2G5Ils576AXKAjDN+winG3GZC2aiGjCL459NuwN9PqcTn5MOq4gFlZTEawt5vN
0nplDPzOpGQOr9e7QRM/KRNLLGEtFIULAgMnut0QUVPuNpYxE7OMhEqc/lzEH1NhmFILko3xZxoI
X8smeMYVxIgQVhf4qF2NqhPyypRNbUxSIZ7h/PK2sGU++NSNPKtDZPVM6iCywYOWF5H1PXd7pQgK
zmkY8VjJ+6+trpjKWDyC/sYcjNm6vplWffmJKer4R2GRoH2BmOql+1AofUMbvKkY/OtmqMbV97NO
kLUKMqykTEa9+KoO1ewBPI7k1fAkW81+wVMd+dTO5CEzl4SWBH6Xv/eoPTVLxVOJUiXcrJDVCiEC
JO8EsKdXCyuDTIEELkdHnXo17bihnmCG4EQFG/XHr1Fq6VCXIjDR0u3ZtJhre+R0ZJQTiNsFbOIL
TM7ifT4jxTU2ZgRW+il/uL50axsenaTI76DgeNkxOKppnMXozzCTkXM5gEAMkclcw7JBOY5mKZoY
ggdkdwRed5DfMhUQL0CdoPE98jYv4knBuvnWdv7puKhD1qqomzQzbEZNuBMhdVAIAJKVzMQca2zU
CeuCoeamGnZGq3zteqvz0fm4q24EdLIl4G+EtiKTgGvNEZ+OjbpZZ7TsQhwCNkn7e3WY7/jsJvtO
9HgULz8IrxPKGp/KRxElRe/6bqE4sn4/Cifbhbpjg1GtGyU+LiWgy/yG30pm+jkDzaH6VoJ0BRVW
0pklm0JjqpmrFd7yHFemumFfR+tO5+RbKF8NroEa5KHHbxFc8PXnoduId9BXiB1yNkVoIuAd7Scz
5OtZE7G67CJeAvDfpC+FWgI1QeWmK3A+QwWsbzLnKjLrLbW6g09MUFPNBd3YymAEMssy2whRYpdt
60Gp5b3H9f99n/4nfCsP76mV9r//i19/L6u5icOoo3753138vSnb8mf3v+Sv/fHHzv/Sf/fVW/HY
NW9v3e61ov/k2V/Ez//dvv3avZ79wim6uJvv+7dmfnhr+6w7GsGXkj/5q7/5r7fjT3maq7f//Pa9
7IuO/LQwLovffv8t/8d/fgPG/mR3k5//+2/eveb4e4/9j9fLP//22nb/+U3S/62j6R2KAhoQEUhV
wuWPb+R3ROHfuqCDI01BsQqYAvLEhWZKF+G3xH8jJkRRE8cED2AoIP32r7bsyW/p/wa9mkjI69Cf
TRQuxd/+b9xnK/SxYv8q+vyAIKpr8YOpUrGInw/GI6C2kT9e6WdJ2zAeEh00XPwW7ND4b2xYyFhB
0hxEmWZVW8PzGJCUwp53CZJbG9m4GPqGor+BcuqzOBciNEFURPY57nYkCnNP2iEcdWI/9MDNfle6
ocsSxbu4i2mzlF+f03wMRgFm++2CMiKxWhZW8TkzB2f0+c2omZx7si1+n/7T6b4ovrzbRIcB4DFg
eKAD0XDJWhXKKOrv939mx1twFzkTrv/GrB8zr2Sq5xLfdZoFpUzSARXkMyIDSiOkSt6B1zH1JE92
xQ3rKhHp+hZth4qgJDVfArmFHXKVQB+49sId4hvcKoTEkrDtoMzWgp4vflLdeWNISHcwHjwXr+Lj
NwDahjhVBfSJZh9sSl0dMrKbIz/zSR9Csu+AkVl+/iL8koRrF3OLzAaKSajwgO3kPP7OujHK5Rr2
WgddAiJY5Loc9kY0PfTAKrMxg7QnPw5QVonTQH+tQWtaBFwjDWlVqWB0D7bdLUniz4eDagqWsMvd
cXP/g7FhV0d4BMcAHXkplDknhQahaYww8dtXQAatYj9sSDthDhgbE8pA34UYHvFCZIAgggKp7Pl8
5umiLg3awszAeOSSxQ6hEHh9QCwL1FUYCG0KaVVYkDKAILP5JplGBsfxyhphEAAoAPYKFkya6G8E
WmwSF5hIWsmqlAgcYXXlq2X8D+1Q8eKyxFnWB7ADJpe7diof+Nx4UtuawVyxNhyA3ggnDTKiFxDj
EKDKKahznCmhUcA/n/gJmomgKlZtri/NmkMGwg1YLHRFAytJO8dAq3s5zzOy1+LNLJuRyxeW2NkK
UAik2Nd3Zl97A8fwGhR9DOph2HUndmkPmSfGpHUF7Ir3kwumDP1r4wr7+E5z0/vyU4MqGXB+uQ9+
B8hI96ayfce1sN4ZK44anwEOCwJQRQcctfnbZhLzvMVnhILktzMPWGFpNfN3FTzAQT1tk/DeGBhz
TrY75cDObFLHYVRABDQkZHHLxG7VyjXEWyOU3bYDWW3JO53IaKtiGaQ85lK1GoiqMcgpi/YGmKli
3Yv0QxE8CnrtZBWjxkrm7M/HBx2Kc4cCmpUi53qYm8PULqMXhNpumiO1kKUQsOoYwjnCyh0IWB8h
FeV1XZToo8/FuaDHUCjDDiZ37XCzzPYEZ1na82aOGMHEmiuDPh9aSFCrQK2Eil+MLoOuXYC7IEwW
3pTKET0eU8d8lq5NIfDDEjAjYHGCUz6fwgX3qdGQK0fok8RRMwX0OEZdSH5aqA0q1Tm0POo53hix
JntKgv4uAWKJm1xfwJvfiEitZWK4yzpDseRsap8gJS7dR/k8v113H2vH5/Q7yXSdgB4LPUZjatJg
OsrgVsujb0Un/SwayQ0TeTfWsV1M6DhrWd7+yNVJb7FTu9QyhBKkC7sYdlsnv6sQRJJKr7aVmREW
pdLx7qckHnRMQAkB73GMwE5GWOWBlLc9GOI7u3yWt6DPne/ET+MOhMTgFNDR5PXUHqadREQXnOuT
+yej/LBN4oQT21HZznpYwbbsoVIEFIYM5gRu2zBTEmS6LqfzwxC13dRCULqhhiFRA3NXv5uq1kxZ
+eDVgwpAtajxpNP4ose4TXBQYg2bmgSr01PrERUyxKf3scty62vH9MQU3R6XpDXUWwZEUHMW26n6
MC0sAPz6aIjeMGJQjcg3nC+OClEFZRyxBUeLt3qw10Z2s8l98HVuIkbZYi3ERqJcwOsU8Sd6lqkw
PxCEXBp1RB2ls7gKdJOGm3iH5OyL7PKb9oZnudS1CwN6aoRaVoVdOihYllnRjh5c9HoU9rqn6gch
aQT9C4l6gXDyICJ9IKJNf7nGRuKCE9N0XNDOUzSnFS7HeRt4i09QvZAOs6ejLt7IBtmv7hS0hSDb
gNoI1vF8GYcqgpBsjdtjtPT7GWofCehCiETZ8oyau8mmpF6dW0nWSGoC3fZ0jZ2rNE4oZtyOGde8
zXn1YwmjlyFSDmjBFMyaE2e7KCpGXWT1gKMFhjCwgFaCpzZQmHatkLU4enpcerp0l0oHg2Oh7i4K
wse1O7FC+Su5EKu8HGBF9PQtSj0dtBQgLiB4gYv1tHU3eiBRXP7IHbJdzQhy1q2jy0hFxxoopel3
zAhQPpcRJ9bYutffpTdDasX33Z6kqo376dmYbBFdWJbsPc8bFoLtAnpzHPuJdSqoS2M5jROiJEKc
W9uaEN80I2BudF9DonwG31Tn5Y/GgVUEv8A90Yap4G6ui15UiOahet/5RgdAPlDL5K34o/G0Awtz
vnZcZIEnnAZ4g1xAOYtAGLU5xe4t1PaRA2tY18SM8HFtr56YoD1AmjdcxSUwEWmQVJpwE/Uv2viF
cbeuWhGxWXAEofdDH0PkATVItcIKekZ9aJcFHvrWbfRM7Yyv+n6CilK0ZfrxtXBJPjFKhUtSVfD8
WMC5dfb8s4pNdTftZ5g+KpzwJml9LENP2x5bV11W0ltYHTPWDY89tKhdvPQHNL+k8oAxkytruVVr
cwDVgguaGWeBTp1ZILQwbBb6d3XLqEi6gtUGqBuZ2qDD1CnpqGODjkVglp1kK2JrM1Zz7Q2ABAYI
kkkvKVzcuRcPVWTzW6igY2IHO6nM5ab4DEIWZ6kBNmRe/esj+rBGJQG0aBaiIkV0wdVEvcWDeOvX
9BPoiFAuFbaQFWEj6tfX7mSEVLhRSpnGSSJGiJzxtnC1b6Fj5Fg8smcgem5NpYX2SdaWWR0p8uHI
hhO/Tr9DkMM2yoDDSDtFd7Q2BP0iCzCxuilPTJBPOAlyk1Htw5mEaqEyVGYIxe99WvfBA6hlQdh8
fZ+s3b24c/8YDrVNJE5f+FyGLSEEHnWEkwQcQqpvjCm0cvlh+KfTR22UYRHSZG5wIaZp/KiHA9ps
J35hpFLW3oqng6J2xlSF2PskpT5UlRlrujXMX/kaO0JBNkPO/etTuL4RT+aQuuiyJA0AzYM5cIB5
7QP6TG+EhwSdBHibAOZqzd+Cu5555MhM0S+U00FSTkRrwGc8xLBKatDgJvKK1so6s9oo3pHrbC9u
Cmv5oreMyV2919GrqKObAP8KdOg9Z4im0GP17jMToNkIoMeqXOVmOGKaU8Q4T5A1zxOzY2o1rd4X
J8apgGqKwqaXSBmB35J2HR3Nbej/dP6i4Nb7I/d0kNT7TynHVGogao/ZnYGQiB1+BPYDLH3o0Ynt
YWQcw9XFRApFRrgNSCT9vAiWXM8MkrER2wrvpTFOrTKLAF5oMhSBB4Ofn69v2ks3hsZIoiam4/mJ
BDG1e/AFcqqCuQXnsPHk7Avk7BlDYligkclVXVTdOBP3jHgCpINlNDJ24qUFMCLhPYYaJOmFpDOV
ZV1XAShEkKaXku1cTJsoYhztNQsKbxgGqgDgDacfCUuY9wuPBJM5BZlsyjr3rS4FRnDHskHt6KhS
NHCHwIY4qJs+PAh5415f67XqKuLwj2FQm7loyrHMKxyaHP9UvvJSHAobBBlEZMD5rpu9D5gRUZ5O
vnL+3wl2gPUFg5oiokOW3mm8Gg6i1JMTO9d7tUAZ1+jmlrHZLmAcJOY/sULvtiVqlGlZYGX4XvlE
XZh7IUQWMpAatwZvhX74JA5oMIEMhbXsBWjkgqzE5SFLwXx+rJ3l00+hXpZ6MYrcQK5v8u5ZbiMr
ewx8IgHcmRoCMHDSJlu2du2aYzy1Sm2jpRiKSOdhNfHDjQSqg9GNfkEYYPVxdWqH2kvJpCxNQiY6
2KnbeTfd9G6wn21CXWr4rKTVWiR0aoycnZNISDOiqdRmGNOXfKsH+qbqOlOua8buWc0mndqhoqAh
DOsqm2BH2yeHGI3TuRV9Jpq1oi1/Y4fLrGGRHXQyrAGi4opOdkigjs6cJd4oDA9TLjxcP/drwwJ+
EezgaIlGXo6OVUOx6fmEZHK4TeWnmxpVd/4gPiIkx1MOAgU/rttb8WQgLASoH03PQGzRgcHCc1Oz
qDCnFdgMLXiD2U2GK9sc71NkSkGUA5gST63UxMPB1EGCXJGPLvfutn9Vvqvb5iDcqLbicTPISAUL
RWER9/S8YdFOrhxtSHAi5MHVeSzVnS8cl4dRwqOEYKKhwEwzR1VBchQe0KzB2JFrw0QBCqSnKEGS
MZ0bmtWhDxPMNYRFSjtXgT6TDKvKVCeLAIUbHuKqNhO+t68v4FoGV4EwnAKaYARxKLaem5WiDLp4
xOwYyZa+lF/A63RTFILFVehRa2ZzGET0TnD4hGEDshOG/bWL6sw+FUnnUY6ZDwPFXPYz2nLBoNL4
4Y12Q9K7yoNyP35RvDYAnf6wIwzCJSNhtrKBoYgHhnYgtEljGDX8UpKacUENGu8GHPrO18Gocn2G
VzYQ6qoQSDryHl3kG4SKk5W5FjVTGCFKjWeQFOd+XQmmqjSMyVx5BOHcQ1AOsBA0ntCHXyuneeDL
WDebSHNVTrGyKjV5/VslVPacPV0f18p+1TUw4xFyCoVo/p1vnFLiQq1NVTDBpF8nfkKBC9oAaWeK
aey12eCKSrHvBN67bnV1vaBMADoM8OpfkGWlvBgt8KSamYp+kb2UOQuxuHbbQX8A1MPQaUV7LJ1B
VXUxKYZ20Myq5+wxTx6NqLkP6je+mnxRS82hDHaSXL0uteA22XcZVJPXh7jyPkcKHg3bsK0gzqX8
XdZUwzQmEjbMojodQnkzy3ivUBdw24GyGGSuvIkPZEzsygUFIRvQhfNIThFve76cRWtUdadUulm3
pdXmaHEJATgQWNf7ymkg0TsuDQEPH2ANzs0EiRQqugEzOfaPXcqaVSu2rAGw1XEV4zislC013EtA
OJLNArghFbgoQmF0lRgQnJ20LwDLSjft13QLrncHrFCNKT4aXuHM3/S79Nv1NbycTTRIAYlOZLeR
iT8+qE+u+7lotAyYW+RYpNDMREKPiUZcUF/9DTPYqCCoIwy+dMaPg8pCCqQn0hAt1DyHLzN6qodU
Y1hZKcGC9gSsPmjgI0zTNKsPMqZNsGiJboapjG6r1IvTelsWkikv8g73xVYeQotLQbvbsXTmLg8D
xBZ5tGNCv2lF8qQDc9ykxCk623rDNQxsS67Z1kNpy1JqJWDL62pWmehyi5J3MqANOA3wbvSu4TB+
YZbxOlvm+i7r0psQagyWMahf5QwG//IKnj7KNerloJbJ1PbkyRxqpVkWr1V0D3JthpG1g3BmRTw/
delYCk3ewAp5n8hI3IBLrLyZZ5OUUUMPt/wcPWDvoM3FGW+WghHarAQZGrrBVJwGgI1JyeTcvlKC
e6IUSK6Dg1dBJeIbl8Wt1S5lYRYx97VpW5+vtOci6F86KfEFNWZgyS7vDfIF4KqEYwf6le6uJbRR
PHjS8VgsodVe/cianDHJK0f+zAI1x/ESJNNCikLqbPiaXlrZXGyyPHaub5gVrBpGAgoo1KRBJQKi
q/O5FFVO44IBc0nWUsQ/golDv5G86vUdHSYcrlv8/+x92Y7kOJLtr1zcd/VIpNZXLb6Fe+yRsbwI
kZmRWkit1P719zCqZypcLoS6cF8H6Cp0I9FpToo0M5odO0f+hedVx3ODswwtFhY44Lh8UiTxlWGk
HtWcbU+PsVDcKI5XnPbS7YO2KFaomsC2zuOQXiWtrmBM2OXOeJcI8idse7+0i6tQVdc+2dLKsJcS
1U4gxjyn8RrTLmdpaxmoWz5zkBxZduay/L7lpUfztWi0kOlKUrS/rckj+iUm1EIOENWwNh4UMDbf
hmXktoPfgRloFx1kt91S9zVKm9qNYnuIFX+13tci8IJHNQyCCG8j26Xw6+c/g5SxVfMIE3ucUL8Z
0fFPbqdB90vWepn1R6hP3x+fyzwRjhQnFYMDuPoX04jC1vK+GWLLNUsb1MZjeoyj6MER+lY1p0Mu
yKHGQLE7sv79e8MLJ+nT2UipbQMXf+Z0CrXu+w5M7RhNLMMDHvv2lutJvUuiCZpEvbVGqr5oD1ES
CHBoIqBMeb6xaZgqtJ+w0NFSb/VGu4oL/ggky1XGo90/Xxqeamg9Q3uBXFLEF7E5FaWG9KKcFM9u
NXPPEZzueETIIR1Fdf+P7QFxgxxfSs1fIifMVCtqu8NYgsDYPiB5nupMHnEwDAfWye9NXbpROa+C
JJZQMLpdvPaBnSjiysF7sFRGV9hHtX82MR71z42gEK5jaB+DLhf7pyS0UsaaAlRsqR5VuUvKV7Km
fnAx24UWG3Kmv63MHGeaTo7oG91wwyfrBjww3I1RnwShjxWYD/AD1Etd/Sc/Zc/fr26hO3VueHYS
7bLP4lKHYe1GdmarQxJMV93V2EOBT90UfoFWw8Na/+Qywp4Z/XR/X9yblU2Q4atgNG+hdfYxsDU8
6NLJ+LKdcxCiJTIHU8cw0CS+AshZWtxTurJ1azZmQVw31SitOWzYHOXNKAbPx12XWCv50GXcOd+q
mWciE2loJw9Gq6DuUmypDs2ifgeCCjt8/P4sfO7KefQ+tzWLOiPJVN6gwuGCptbgnuxs6U/8xr4t
n0E8ml/lOzleVTwUG/1qfK5yl2/XIt9lxDn/CXLTv5wMFbA9VgrcNpM9FOGPMdlb4xEdCo/0G2as
JHoLmPpza9JNf7Gm0cYJswHW5KAzrnbzmO3UIKs856W/ToLCS7bdYYJGVHGb/EY5RntPXtbFVRZS
3vOfIc/Al5+R04pEWSn3/YhxIE+Wsxxv3JjY5jU29DVH88ke+sVWppVlWLewJQL9UO/fwO7HXHbS
bzvP2Rab8ikOyPOa1c86xHcna+ZlACp1nG7ERkv2Wt0DcXkQ+gLM1vZtclJQqT20fu8rf9Jg3Bk+
ew9P5CSeOarQ3x/xRcfzKayGrBGFvFlCI7V8OEc+6U5JDmiN6mb6GtHdQu6Gr4nJIHS/Adu9kBKe
IgPhSu5wepxexmDYjyceuwOQdCiSaoEFsJm+yTZK6bZoMA2gtvH6q7XMbSH1P/8Vs6Pd1MAzgfZW
fufOBx0zVIKeJLlVE4x++9Bdr8/WLVTDzk3OjjHmcHmPXEfeJm1DweOtWS7IvMBiVm+N27XItXym
vuzzLGRq9hDnupD7vB+OWZDfFAf+2p6mq+TJKALdx3X1MDL+1N2nEJeHAEC65dumcsf1S7Xotb78
lNnxNouORMaInyLRVCBn9qonW4H4lEtuS1DImZv44NxGaPC9JjdrDcWFMASGJlSOZIKik/nDJA2T
EGI5uFoWPbbKLh9bV0H38vt7s2ZkFhkY00M7oQR7TX83ZsCcj858+N7Ekmc6W8jM9etQ4+nMCAvh
x5K4zsuwZ3exb107kKpBOnQfuumVelX8tFbC3kKEPbM7uylkpHVSyg20Byji4N+7MD9WJupwa25w
bRdnF6QwWW12JXZRNImXVe85BNGGegWLvuDizpYzuxYiCjGELiMoIxAPiBGk12jd1izMTns6qnZX
J7DQcDzwk8fC/Pj+KCy50K9rsGcDUXBdwgltbJR+l95OG/MJ3IjIsTaYGQB+rxy99D29bt77/V/c
oeP99/YvX2eS9Ox/rtS8AERqpasreRLBkOjmNFDMO0peq3aln7R4HAC/lGT5Fqa+ZvtIYzEyc1JB
Iq/f1+GdmkGLptx8v5QVG5/l2i/hXndaMeTYT7c2UtdgN6J4LKe7720snoe/1/GZ3nyx0ROhR2WN
daBfeSJxtE1SupIFL8UWyFLgRYlKOYY85+0qNe+jwYGGDHrVwB7/RZnGMHCIrIGAWmvNqS70xvHY
gzMFCR16cRdjjpXKE5pVsPdXFZT7Yeratw5it7LNNmHqraHxl7zQV4Oza8s0tSSYUDPcyox8i4ZB
ZN7qwvAdHgUFtVZQRYv7STAYAxw3pCIwqHWeciYmc2IF6qRuz54JawKFsC3aZChLPioJOldN+4TC
36bQwGBrlnuAd1cLzdLELCcEc5Lkf8Q0LRhcZscf4/GtGY44mkP5WO7lTFq4s0v054tbAPH978/o
4oK/WJuD5BvRZPZQw5rAfA7a1SmoPskDRO79UPtPtIPl6++b1dHZBisNwwNXXjy13kjEDWj3vfIP
ApmcbPgPYEVr9uSff7mEVV41sdXIi17v5fXAE7516b3wyQa1Q7aKjV+69OAJAdE8MHb4eLNYpjiZ
EvIMl56SyFVRm2/FSkKw4LrQWKWYncC8MdDU8s+/rEhzuggj3ZAPyZPex2P+hzU5FSrm+opvWfD2
qG8CfwaIIHo584Emu2JRZUGG0O0MY5cUWdCq7U6FCo8zriEYPnt5Z6dC6lgDmIJlYaroApOocKqW
aObiHfSAgQIfs8tZBhy3lAQGjf3np4IqnTH4w/s6b8GlU5tZn/mYjFWx1qCRDHQMmjpuEwPiJ0H4
mjc+sk17tdadXjU4u+KZZQizA8fwpxelR/L5Ahk8cdQ3YE7nHl/5lJfNq7MVQsDn/MyAr5ANGUbJ
Pt+Zzst01AcoVgbpxvYFFLKmyS3vu23+Zn2sx4wLDz6zPbvxhamMeYRHJzqf5tbpPiakk0o/+kU/
usSk7j91aNIckKfAN0g4zjxJCXUSCvRa/127CKAVdacEEkMoQWntbsUanbszWEN7E29ayDXBW8+u
O4vbUenTCFDXCIo31I8OQ+SSRwaZKjxvyi20At7/P03OTitm00DPFsNk7QtjIwWaMsiSE8dNr3Op
9rCuS770Bb8ucnZcWWhWhp3Aosa9+BZTMQ1kfX5Fh/xn5w0BiIU2ZXaQFCbRxgxWVnvhv+UG42RC
xpUAQjWHdOWJWaIdmZg4uSCLe61fJSQ0gVkBZq/VKe0L3wpr6LAAiwdTOEbyc3/xrWqB0RGaoqJY
6vURWeh1nJQI9mva2ZcjhjM7Mop8sZPbqR0PGg6pflcYGycK6qPpaW62jZ+dN/LQp64m1Q61AMXE
brvOmba2zlkMKR29J8ko7Sdir8V4PZjNlV45K4XERUf3dT9nb8i0NbOyi7Gf+RFlRD0otgw04tWR
SJQtwv3q9ORF+J1t7Ow+2lYcimrCwrSbaVMIF+IcgaShy2IppYiTGvmrVFTyws2D19dFzi5kafac
93IzJVM9PdaJT3fdDhNd4C66O76GoNr5wz/QMFhrF1xEaCwWtQ1gjgyMOgMbMDtFCSDFhg4kv8w5
vDBkUAVuRwhgC3KvqemK41naWmCpADmCFIF1MRpH6BDZZV0BVWx2hyEFx1jfvH5/29dMzI6LlgIz
VvYw0UT8AYik2h0Urq5EiKVdQ0kIAC1gUwAtmt1xu9TBK6HASJZOB62L/zgT/wGwSuYaeTmsRd4F
3wlAGN5oyGrQy5pbY1lYWD2+HfJrWcMuDl2xzww/++hANAE9+z0p/cx2R81DG3D1Oiys9cz6zM/E
Jo1RkIB1SR+moUSQbuLq0MkJUUmURr3wOW7eOuM/4GRduvuQqrQhBQ+KBvXidOpoOdbqpOG8nOq9
5kvBHgnmBznxb+gcB2sPRW3Bp2FqU4NBJACQHJ191zAURZGhjf5J32LHh4nfmXtJdqUF01ObuzGE
czdj6K+yayyEKPlOk/krouQFOpUw28prQeQnLt7BWrZxPO3Owigl8/ur1U8qlzHzNmfWZt5msGIH
+lKw1mBsLn5JN9a17lf7PMhP/MC9VVVuGdzn9sBUCI4aCVG9ILsXY6grGVyQG74Nict/j6f8oXhK
TuQWFftDbkshEEziN9v4rm8wcbByWy8fqLgcUvsEvQOotl2Qw2t0GCvOlL+wOl3nSaY/qQGS/a5e
15PVhQsDaxSEj2Bx0i+m9MxU2EyEQAOq4pfSH+L8sVfiDdAOu+893dJh/WpHnqkvCUDbJwlrJ9gp
4jum/C7obUpXCp6XnkfSl4F9UoLFgMObZW1lTsamxRMOiPsSkqjEvEEfE+sSW8vBE0dt1xABlycF
lw5FCxs9JIBi5rlwRmoyhUnruD3NblgYvg868cJy2PV1sh8qxa27nzUQjt/v5OUXg1UAEMA9h3rJ
BVsDnHkUWhRWeVieDAta8bpzL4i11/vu5/emLj+aTjHnLyWwMBiCf84/GgjBVSdVLMfV2JvIfw4Z
1CaztT7ZZQyEEYxKSH4NoIjnEJhmJPnQtobjglHUhXKGy6K1ItflyYAJCyVDByhN4LZm6xhCFqpV
Y8OElrl1Ymw6I9yVQ7Ej9ehF0e86K/yKfQCH5EbUcUGl4nP8d2Lfi17fVtNH3rEVgNyC98ZvAmc4
yPQdgMYvoPBAiMcGtM7hRO3tGHR7CzhjOZVOQWVsgCLJTfy1wYXLBjM5NzrzpVw4OooaMApVt1/W
ptiOt9keEvWH/0BhXD6xz/3oua3Zdex5puntAFv61hyh0Bcd7GP+3oGzaHXGWX6/uSl8WZTRpGAb
NvX8nI6m3gomSsvFhGTQTZPPoLlVFviSbeqRLN3mQGZUle3qWeRNhK98y0u8BLYVan3yPxJ4/JkZ
fHFuYQgakQaYx8+EGAgn9Fi31UfFIKRkXePt5hmH8WjpLnvpTonPvfTInv/5TUVMAhOhFJ+5CBq1
jaSLto3lRlNAauhCO6AsXbGhLXgeSRUJCxJnhUz8fJvDBgJCULRBgWxTTZ6x4ZtmJwuNu+QDQ1yf
WiUxcwvVXX1xLPiIr5bngthFJjqoYwFLlv2wt9MRWvU/GVAZiidpsJQID6s1AoKl+3lmcuYzQkfN
gLTBYmtAZq0NWGkE+GEQ8AHBGk5so+yhIr8S+5eXiUESJFfoNszPcRvmw6SEg+WqEOEi0J+h1tow
9IJLx7L+NjHzAFmJSRgjggmOx1MRCxQ3iTesYf/WrMxOCl5vjUX5iLY/TbdqrSMav8K9B98f+oWM
Gy2Zvxczh4+lbVYBKITFiMB4mV6kCihIk+7MX/FOjvWt9g5WljWPI/WQdGrZwx59SKPA3CY72T2o
oAz2GO5GHEVIdqy2oJYOBZr6gMIC2YhrN9vLzEjisbIm3LrJ8hny0pa9fr+Pl21WHDY8DIF5lRI9
aASdX2yN5rrOIEkkqcPuQEF1Dzp/wBfs9/aUfdDU07Zd5qsvZJP55clZH3RdiktnP0B6ni8OdORq
anY2zksPZWJxnR0kRUQPprT/gA9mIVic2ZoFCxsCYAOtYWuELWsjnjBk48bXNCi31ZrHXPx2XzZ2
dtvCVJ/URm6shDtJPuL2I4SqIEqlL7AHtUv6+P2nXHRbXz/l7LRAisSODIrV8T0tXN3L/fQBeuQv
mMMBgVh8153WJScW7yE6iBjsQ2KKDG62pZXqKByJtwwM2sbZQE+ZeTmEu/cETKKYQft+jUu3UA7z
IdDKqcX5/LCTO3HYOAqG7Uw88JnjFeS6dlaHveWPniUVOoxAoguUAfIpdn4mMxopNp8wRVSN7rRh
O/IExGX8QioXmQy8TPRY6V5Yb9UcgoT/mA1BThFhIlOi0NHoVmfGdfAyZc7Qok6SVsdxbPZG9f79
Li5Fc5gAsYcJUTd588/X18YQkaBjb+POqZ4F1OpvDh59NNKpV9X+EORBdDPd8qO98ky7BFvKtUEO
4C/CqYvBHiVUNZCQjrY7QPtbw3DivoXmIwkczWPxZ8mkg6rxiIrNW+aLPTSdHsq7fJXIf+EY/XVe
QW8nG4uzAF91llKMKci71PBaV4tNo7049topWjQicQMYFsLbZh7R67ajZs4c223GxtOizFUybdfr
KySFSxcQ03Z/m5n5mTRpzBhTTPiWpcfqTb4ngQyFaRi0gO9ijh/yof7K+VnwbVIdGYPQNkqLFyOn
WZ/kOmlhE8DCY/Xjsw4E0br8mh4I2IzWa/iXI4WyL6JJPKUc0MQc8fmJbYqySMYcm6kj8rYncz9u
CEIu/PYKIGdxP79amu1nWCRGaWWwFF1/Ch8dwv1/F/KgvO2tgTQXEms0ex35QlWBVp/7T60BkWbR
ZnjSt0jefX0EvhJkSQa7Q41bK91qwjhI8P33+wQ6nPu3T9eC0UwJ2bm4hg308SBtWIb4fvFtkyDP
Bc1jwA4/ncTdcD/zzN/oRedudpJoFwkWTV7fQaCDQeJtBc+e3ayBchdKX/hJ+CWYJ0YecjlwZ2cD
HBV+kkwD+C0IDA/6rcyrxEOEZ9P3G3Dp38+NzSpSAxt0NSUwVinPELfbYt7Ii2MQgXU14LlrA6JL
RwpfF2UizN9YeKbOPHpWW4piDanj5pW1QY4PXk9H3WoFxKH7j5KwnVldtaq2L5MHKwKRaiQ8nazV
WhZ2WLfR6kNdETIqIOCYOf2RFpFaRzhd8d48yPZUc8ghciGnxtaPtcw1zk+YjtIYXAQmm1DQnAfq
SNgo2zKBY/3JLy65ZrRAiih//yEXfOynpBxxVKRaF9N/XQwq7Qm9TTw28p3SvohouMpAn/O9lQV3
J4fcES1VUzagZs4HEA7wSWs9pPj4tOcW8VqtXLmSSyEZNsAhBXEnXIJPpPOXNBhEarTqhwEFRa//
Ux47INoit7ortuVOFJBBO0BO0o/ASPS89txd2kN8IqRVjpSRnddOlVGkTlGPDkDoKFNAe7GMNT9z
1qbCL81gAg17ZwCqIIuKs+y0r1MLhH6Og3GcPrAVxR+y3lO4vhKbFq629Tm+j2IfOiPzPmGflWBe
hKCNa6aHsjgZeeVpI+TBqnHLzOzx+4OxcKf+kptA+QVzbhfav9ix1GgrVEkdcsvBvNiZH1oT3gkr
fNK6BOSdAvBbHlDheOBEf6Jdtvn+F8hodH7PJCUy2veg7nEI1nUeF9OpMZW4w6Vumvg4GZavlE7v
RdS8VbXxrunTPW27lRC59CXR/bExTojxgYuSG+1jAyCzEGGqfHcqICVEDnH2auXSLX1IpE7QkNIc
MOnM3RVldRyrE87L4Jh3osj2ANNtSzU89V3lp2wtJi5+Stl2kZccH3IOh4im0BRKg08pm5eyhRf7
0ZO2lVBP8bzG2L302SA1TOVt/2QOOP9sWRFmfAT60QWjRWBn4VNEbzPddpP2WkTvUVisuJdLD4Zu
0hd7s4AnhGm2mIfDJ3OKq5yDracLVy7eggc7tzGLL9jZqm3Ri0YldGS7rvUk+6ISkMcRuu43CZKN
R1nYTp9WYVCX5eZzy3L1X3yn1lQ8bmIcyCRJf+YKZpmocTSq2iUDd5PsVWHQymtLN2MrHPOXydu5
YXlTvhqmbT0pOT5j0qPjg4tXjAdIIrhdaPzzjEWC0aGfATJ7BIpZCOqLXFG6EaezsHDTxib2zVEJ
xjH3lCnZ9O2f793K4hX/Ym6WBCeoFYaoPKH708RBgoakXYLstVmxspAYyf37e1Uz7xVVSqXq/PPO
TQ3YOkHRez1tcVT6wnUO0LFcpd5buAgIcUCwyFl29F9mLz/eExpVKizYneFFTnSyhmbtdS3/jplP
hm/EX49wJ3HNs1MB8rt4ikfYkLlPfVNsZRIN2eKrdHWW7TM4f2dLntAvJxAEoODfaWCr27B705PV
l+k6eQKLTHYs3hzAcm+5KyXbOOAXNVhX/BbZvv2mPBj7/DQ9RJu1QvZCRRFf9MvyZ0fViCBWFVb4
SfUmGyFMx/EiVQsvOlj32ZO9J7dyM0rH47s44B+htyZdt3B2z+zPzm7Mw2qi0n7L9mPo+DG5Ufkq
RcmCBwfuAkkhiLqgzTF/3bNRiz6dDvI1AnJpWwcvK5TkbF+96TeSPi/DwBcCo1ZJn7fiDT4nNOef
HZOLJoopDirD83ZM2Zhh1jMWuvpbG9T7/kSNraGhxNgwzJ0xO5AM1xjd3pjQQYN89Ml6rbdA3xjv
NTgYlV0kJTB23/uMy3FDAFG//Kh5pyYNlUQbOH6UnKSdEEETTErgd/R+vDN3+Ta8pivp/+cuX+wD
aJOIKmct8do4P/49qaAhUEXYh229D2u3PBqb8ZRuAPD7XYAgp5GdKRjuI3eVl37pmoOmDcMogL8j
sZ2dczurnDoUMYYjDtk1EI07516qi4Ay9JmudRmX3NZXW7Mz3ZUKFeDCwdYeip25pQnwhTaHXgLg
TQBQYojBs4H/KfbFRvGNW74lO/ZgvK/rzS+gq/F0xktcQv7xWpnvuC6cNi+S4vOdjt+wNT3ug+kp
hGID+VUG6q2EkqPepbv8SVlp5i+4FrQeTTmwYjv4CXOutdjux1hz8G6nbusZN1mMu6e4LAgVt4UA
GvO6gxGg9pxegU/e/Ll2wi+/AmRroELigDINrIvzZHtM1diKCdgFh+hdjf5Y1T+Ph5KBBAWQzxB/
8QjsBs2xIMwVQl80rDc1hLmkMEUMbKUF5DroAFc7TJiymUUrNHTxdpblYGCBbTSBzq9Qm6uJFpHx
UZ9GmbpEeoNHSmekxouhV7bHUyPD2Bgkn8dyZ5ZR4fysyrHXhKsrZdhiVql3SuXYlX2a3bFULw3m
Am5LtEPUEyu+7csuSY8ZKLHYH2jUCN4EZsZ3IYilCdR9JyFuClrG9IraHTqetMmg+t2oJCpeu6kT
tPXatuWidUM7ncoYfF6VMjUBYGGt+RhXXQXu9qhKU7U+2nkWWR+RiqcmRCnySZT1m970EIcJBrUY
rVPWRyZJgyrLbC32IIGbddU+LCltyDXFCzEnm57roqPbIrbaIojqkGrsIR0wKlX6rZLkPXxpmEIW
1RtsysGuFw3CNn9GYZyOIAUoxlw0mx4Oi1k7wqc48QpHSfX3UA2j3gWaHUCdbRanCQ0QmlooLlrG
WFSpD3aR0HiaogFe3VVYah2YCe4rHjThSGpfYZLK2h+g5RZBhb2MLPWk8MFsN04/tEbt2RYbIGTM
S6TAbsqabKjdIuRWsstEyso/FHjBwm/bso0dyDCCgBFEr1kpMq+1FbNsPSg2hSo8tRWW+Z9Mre3y
VWkSiKINGAVzfo4VfuaNsJKGXjUaU1tArUw7qvYQwxtRqWBNb6uVa5Dcpu8ZH2jR+qI1O4x/19Qe
ptFl0JyDPqBRFSwNajHUCXjT2eCAZUxgmx/5pBBj8MswqR3TcyY76QqI4fVa+5goER2ORZzlIP7R
G6J3j3AC42TstNo2lLfG6ahxm/e0YL9YMmXmFQTKyyjF36J3ZB+VCW2qDQi6RXyMG51m1OuAhbGh
jNTmafhmWGCA2Ax0GgZovXK9t+/jSgnzp1xzOHvqhZ4UqTemWq5slU6dsiub0xz1URulk/YKR3kw
AtSMaXhsS+A1fxg16bCnvYA17tqtzcO7zEpN1PZ6Sxuuq6HWkagVLNR9ZqW6lGyxRX5g4L5ut3mM
x7fHh0RLr0ivmPabLkpWbqy6hPijlwqmhoWfU+Dqb6cyr3AMWRzpYm9NqXkz1HXjR4oa0mdzans0
WYwoV8ABWcWktneYFOf0xEbmTIXbRaJu9nEVcx55uK8aeWATkHY6/sTiyYnWXd6CWTbp63wLAsYS
574INehLhiryj1NO8hij9egr50cMVsmSxwSkXw9IepcPg5eaUUg8jfRVvx2FwRV3GBg1d6HF85p4
8BZl815HdckV6mspvp9H9NDhG/wBqY68rJNOksANYy/cWLdK7aeDStnE9nmqRJLXnSdxDTq6ShvL
xOsLNUJTa1KKLjGzF0MrRbNX6rwfVKgfWLFex49mlMYoUV1RAdZjUAI0ls7+EKpHFgGFezcML1Vd
pdXPzpyIetf3FYB8LLYy3fAgJNKj9SjSXNVOcaLpDMM9eZXpe9Gbwt4qVKfRc2NzMR0q01AUeBO1
7b1MyRUIDmqYSvLKrhsxUsaVRqtSzw7ViYC2aAKZIeAlSkFSfIeQ5MULqgFc/ygqmqgUFRawKWGV
YZiVr6J1GvW+7KckVD0Vl0z5ldgiiTaUoyhTu63ole4xTVE2rCaF5g+E1ZQE8ViHQNg1uc35W0UL
w8xksUhpTvWQcv7DEq0AY/DAbaMByF4fx13TtvF4D3JKk3E/5wPsurQTecyvKovZTYujXVf2bz22
Ru0FkPy+7V0cj3rYlVMzkHclMoxpl+qZAUmwgtonFpvZsJ1AWFr9yEGo2pysqKPTuP1MRf9X3/3/
QoVFpmT/9d9K6hcK79dSl/3/nN5/ffwu8gRP179k46U2/L//v3+pvRP6Lwg0YpoahxIdWUuO7fxb
7V39F3p74NJC/VTWFS3Y+7fau07+Jbv8qMc5yMFkQvo/au+6+i9ZhkR1Ap1BPIos45+ovaOzJ/OO
r6m9JA7FlJn5KZuF3zd72bZwBx2cAfdqZwhACjFC5qYBcbidEEgUpLy+bUPuO316CwWLK6Osn0bF
3rKibUGeKsC14hyMwsANbRC07aK9aZX4zSDXSpc+Gc300lkMjCiKcgCb9HUzWBsIZ9XjMPhJrVcQ
cjRf7AkuyBsbFbN7Ge/dfASfYRZueRaKDYv5qZ8AtesdCDSx1Ak6tulBURe0Fvrb3BmuQ7Vo9p0S
vyPUPfYpYYEaagWIjhnWQkpw3UzZj2YwI9dQG8VVUpV4GWueQtN5p2Oa+GbM4HxbuiupAYn3soV7
HZxHXDYPakq/1Ko8ASf8p3SsuzJOh0M2HJMC0I86vA8pHIo+FZnnGCjpA5SVuPEIbAgUCiPUyXLg
6fQQYzqvfYlXejs5uVu3RYKh1HaAfJgzhK9JD0c/Fn3llsl0R2p0mPsMvN+oKky/oijtwC08nBL4
XRMhqBp446m1ovlKtesbAjVVC++AWtwwhft1k97l2lC4UW3fUgPjyMVkX1lNj8xhOuVJd5sqBRTX
k7IAb6QSCL3A3F2uli6l7Ztpde9I6yIvBGGeV7SbntmFj8fmMdSrx7StrpqO3XDlTWucHwZi2WdA
S5Lnuqx/Vkl0VOP+MNj5faYUsW/3+YMBeIoxnbRUjUC/Ed10oj0qqnIkcexlKf+DPPaqp/E1Epho
Z9sMjk91Ho0Ko4eT+csIux9Ii4SLiaTUVYYrhL7URdwcvCw6KfJrqrq4zbi2i3X9h5LnmBfgKMcT
ROMR4V7t3y2US1EzgNy8DWyAU2Mmp6kxxcXz7Kns2INp8T2YZcGLJLbZ0N8mMT5RWKrHVp0YJJGa
h5LEYNFN0bBpqYpJ3gDk6Bhd6O0HNU92vQfUPXHTibXgGsE0Y08wGtYP6VWmojxE1O4BD7ltlmhv
OWWmV4pDXRSGR9M48UfnQZsI1LHCcUAFtYPGVIkstOufaa89V0T3rbI99dTchiLbsqx9bBMgDar8
yHi9s7pXEVEoXZrRuxLT/YS45qfE/gme+KfMigIlHTB1kHSPRgQOplHtD0bXbevI9Dm8m1tFYw00
qwYujPxGxHLiu9J/KQMk65sur30wz5s9NbxElLcF1Hp51D99/qnRgFFJ6G1AhMM9ipeJH1K6bYfs
oPQ89vDY+d2OzI3t8CpO9NHVRX8oVdsrCf/ZW+IVrCZ/bH38meD604T4zGHoyPVWvSfFITfz2NNZ
dht1QrijPdyAqs8aDynkvQwldqe62YBvCsNGJhaht1XsUobbpnbtZjT48+iMQdaFxz5F19Xo73RL
nAwabzQ1vop79VDq2bvRJcL9UUwWzjBhx2HUT1MUnbrY3uu88gaBEZ9QwwgXIi0dSghwocGVdzEw
o+Oou3aUKH4R6d7YgtSgp88dnlyuCuPQscfyw102ydtdNioezZXLgYoOaq6k3hCJG4KUDRpDjqtj
wtdOsz2gclsn1DsP/8Ny26ILKscQ7mT0T5CLr11lypEKKsPt1NX3qRVjTlcdC5c3B0gTTS6S7B8s
srudgtUNTahsnelatASCrClvPYtZh2gsn2wn9cKE/yEDstRhQKIjxBBkJvFYUaBwwyrqlnm+syb9
kJrpH71SBjjoCsk2UvgGhHXepAKpyDSAFqwBF2b8KKaeBCmt7zEhSKrrrIMQ/DQZ46Yo0pucNLVH
utz2IQkUmCLPt12pbhkQX56JFC4vy7dJh9QgcYTwp97YMjoByx2File+tpmKn1m95qH1MeCF4NYP
ysBz/OjuPRKkxKGieMIWN6o+XSPbQnYOOtoOlGBuOKQfjRFCWrME2AAxwFUoLpiWqD/SVLuaJgKs
k4a0rk+du7Gq0PyqCQkGczdBc93lSAPhkNWfo/4WpnhQ9uqYgiY8vdLbDrI8oEwSHXI0CEGC9wHY
xlakrtmLxs2V4Votce2TXP0IdfaUd/zBmrrfo53sySiIW/cpwuRUFV6DtaAPgac2ET+yydQ2RqMf
mRieOP7limEE+jpRR29K7p1S9F6pDtvcqfFPf9DNuHM7B+cdPawxzGq8tEBvgE/2aBuh5sMtvGrV
nYoIgBpw0nvCekkzihCaNchvI5RR01CAx6p8sHUoWIAa4iAMMNyW7egi98DLkP4ULc99c9AtCMGH
T7xiiqt34XVesSO1cWKEaQRVnx7r0D7ajYo0tPrVxgddTT6s6qah9GViUPmcWNDbGXF1vXrTDNAx
OUb2bLX9o0HYlTBfG2P6UZfZq+ZkmEzmyf+j7suW69a1JH+lo955g/MQ0dUPHPaoeZZfGLIlgeAA
EgABkvj6Svqcritv+Vp1+60jTjiOLNvQJoGFtXJl5ipx/OKMd03eWLArKdtXdzUerXoJIpsrYAs8
041xxVndLAV3ujNLTBiGO+ICnTTcTQZ2HxF3QqzHE6ES03krtdOywY0Wyddw5kMW9nYeeEDLNWJm
hhMQiBBMJBvu/nHILnQ4YUyjgws7SpoBw3DDAhb8L5U097XvYaRJP96Fvt6ss4/T2fcvBiIBS3hx
m+nWP1dL16Q8nKq8lmM2cefYGuh6vG4M96SMX4EwoghJe9oegx4zUgJ3yrj0MM8jgbmH3aolC+xq
TEUPdxhHjAWi3WWEEdWpjvAzJ8H8bQzto7NmLuaOuTXellWdlaN3rq1LYpJr0kPk7UAykSqN4bKd
+8YEjHSSuLshlT5HuNvO5GGW9q6WwYPXO3dAAw8oK3KLYJZ4kA1RdQdzB1CWKmeLabzXpe/f1499
XGKu3QAXwSkUkM+1GPttR4d4hjHJCNEYjqBiuV2Pl4DDsIUZthhFbrkELgjAc5Jhp54T2T/6DXe3
UcOyzrW7bC6t4yTVQZb+nndinzhmGzv9nrhPP5OyLuNaQoDgGpWVDHj70G3aOjrrW/HaeRjYYw+Q
8vvVBuz+HzJub7k9PM28eY3pQ0CntFP1+ygDnum5QtN5EJejWTQmftDVrOkcQ9ST1EIOm4Ttew0Y
JyVxuMb8GLT92svLUqPLQRxIzlEtRy6/4apBDulYumilRpTlwx5Z3pOY4IynLFACmQAMJahAbMBd
Rm4pxolNdnDeDi0atzDPz4jOFYDflMX+s+XXl85I3nHzpbVoaghohu9l4txNy3C5pokdDfdTEN7N
PWLPHCSIHrzPQwq9DYL097rHRY5aIW06cMfw+TDKaL63YeicghOF0S3U+OnoQ7Raha8j7R61bw7+
iIu5r8xbLBTCF9j2GFv1zfVQTW/Lub+xBFLcoRMcly+0Er0Kboz299ZQsSxubVxIQ/0Y4WJ32KEe
NbDwRO1kswC7MfxtXixaVOGkNmsPBRcgOesnD0HMYIaNjdw358KFxQQp2yL2ymerhiU7FSUCWWVH
O1/2l6736kSTABBjJUVrki0U0dgDeje34VgoZHMRMVUuLS8qhsBDPsAclRLJ/c2wm5iB68sYHBuI
pFLuw+XXHhNwfUt3LyKIhiSgRj4tQQ58zxRkau7IPEN5Urq5HkuTDQSRPZmHG+CCJp1VJDLpLK/W
3HB4VswXcBPbsjo2u76MzxOk3DmLxJTTstuFyESKcKzvSVW+RfGcuYbAunyocHad585gpzUTz6HJ
w0WKDCVrkno3DyTJTOffhgNtU9STTd6PxErrYQeUa95j+t62PIsayy0899quep0tlrnUk9/tYoXM
ApqpR00QywWmW1dzjUUGAzcGjaEhZulfw0iKTAVdLjy1pjH+sjFsMHlStlthR2rnNAeXWhhy5CEO
B4t10F7Nc7u3j2RNT5UAv9Yz53O5JkAdnDUNHKetOa6Kre1NcuO7FkZN6vIeyI1GELmqNWYNRi1P
1bidRexuJ+O8SoUBFcaoJlML+ijdcraE6hom5+XSwv4VQ1DzKKimrZLBc+AZRCSBMztWfT743EmJ
quyiNu69a3ATWGo6dN3NwsGoGsH365sex035T6Yvr1nUXtOKeCkVbuGjhV+14ttIeZdjWyHpkLcY
xne7lCo1fk8zn+O9uCPPrQ4BFZcleOceGloJ0LLGUqowou1SeMuNKQnx88YBMn7MpZ0y1QxBxsvF
yiprmQvqhYibNRl3yYgLIdGgt9MIFWp45qnogqsOvlvU1juAzMiv/POpZQ9wEtzMkToGzEpxbETR
gotX0JbvmwmRW4NtlQ2ede/RWYB/jFfpp2GCTV1hFJXtNU9WrMIi0UCxXGAb22WA6azx3wzX7W4J
qMmqsURuqSe6t4F9d1OhTBmdV3CayQAID/tSJ0VCA5FyOzJ7exT+xnM0JA46uQRYdWRjXR/HKtn6
XV9h1IgzFtQPC4qNxhI1FbNBu6wfBVoIjN6z8GkAkTg3S3cJ71BS+NQjlwJFE7OG5cjjrR/qokIK
v+0YqpRhLEnedNrBUAH7GiROpBetCjO+XNWRo89kPovmHu0NUWdSYO9Wqt7GDKUKcWR98fMXU0M5
EDl1tStH0GxLDBwPxgVssVapDeumJ087BI7sNlwv2SMn9ZQGNYBbbk1ZNo242rqk7jfKmU3adu65
j+kK37r+XLs4UUN0MZbtXi+ospk+c72xfZDe9B2vVmw9Mg8bRlorkws/j0ce5QlR9cYuww3RwW5q
4WmHi9lsa7ks10QRcUBZzDw54QKq+WvJr92QDfeAcC9quiRn0Ri8VSoxqeVSnVr3DanvKFBOnN4S
sPoAVxDLeuNc3tViTXwaDhBA8SlXGMaGSItyyrZ5Afi7VQAQW4WUTrkwOR/IowyJnQaKQq7C1c28
0Jzq4L5unScv7G9GqPLShFap5uRa8u7VY/TVn8AqiKOz0QvO51peqzLR152vNrDwUBvi9LcBce97
hF5AYTuMg+ozr0fdx+k2GFxrS2Jrw0Zr3LjMLUi8XIsx7vII8zYLnKhcegmSRD3AC0gPV6QKn+Nh
kYXVWbCz8KMbximazmNtZ5i9vmMx0iShRAAcpN3UZe9hLENwTjXMBIDW09Se3ae5QvwmHmfI8eqX
uJm8A7t2l7nLYtt7t4Je5sxBx036UYU8vICuFTxl0mK2et+wYvT0RkfiwrOXc4wRu6QoBLnrHbDz
CKEIhEH/DKB8bTYtAq0o8r0Z9y0XJvPc5MfYdN/cSF2Mi/9jsfizo8GW8pl6J9Z+LIf7BjUzGjYv
1WRtmbttpMFdA1wX1tvIPtaRD2USsr1cprfJaeUOxUnN6CW8b6/RMU3DzvLSsu7vEj6ceYa9apQ4
STLLLBEzMlKbPhOjCyeRua4rB+UqMwUDMIBsYAEghUJF9z3GBffI/L0BwHcdososN5a6DJj+hnIQ
yejURBsgaLZlFXWTB1UF+bRoQE8qa4A8FQCk1W/PGW/n1r6tfadOuZqAI8bRUdbU5BE3eLKQB0NK
hA66v8i8rzu+K8voPpC1vXGnM2Hi10oX/sXamagGwDBLX4PEKZEmRX6lM15RaOJkiIgJaDLsI39f
BuFLWbfBobP9M7fv/CLE88+GcXnVjWWOdseKWGlxaEhyR439CLJEKlno5UCcdNqF/IWE4t240RWY
3BunNH6eNIjZ6D8NWaXQ9HHKWiFrLFU+RktaB6iklu6AWrqN1ZJbwVjgt2AC+KPvEcpQ70FDEKbV
2mGi03AjkP1NgXOtOukVJdN3oYq+OdKotO9LmZXothJt+/tG3DaSDzdNjU6LiE1uRm8+NAnizxKI
YBtRkSsvfIUb31CwUjxovyqEZ9pNE4dbf+rLTNLASoO5u27jJdhE2v0BQhnIKAEGP1czbFimbgMj
OjyAuRTFHM1PLalV8e/3Ae76Dv/977V38KMfFkHhQf0TPf/nV+f0B5C1/n08/VO//CX5f35+m7z1
K+j+yxcFG+m4XKs3sdy8ofr8a4G//+T/9Jt/I/V3y/D2n//xo1dsXP81Qnv2EcR3PXA3/zX8f9eT
/tMf/wvxd/4Bijew+xjwvQ0dzUrd+Avxt+x/OD64vIB2Vt8TB5SW/4b8HecfiIyYVORACAcV0yp8
ldDrVv/5H+E/nNVwB+QnDA+0w5U68H/bEld/Ifl4ZHjseA5/f/2/mOquespGiW7ECZ8GKikIzGHs
GkKR5eIHXb//gcoWeGUbxDUw+SxKzVlwjPerwtv8T0SLXy11QoeFUlIvBkutTkHJEXjkT4LeeFEf
viLXf/mpThhKlWVNbvNzqZXe2G0XJNGry+MII/IBeduHl/2bh7gSJj80TT49wxMmLDwX5EjQ15jh
lScxyzXY+hux/ZIH83Poz+k6oD05kCXDvxVb59d3xeMI0bR+t10TwNi0EnaxRBwFOkUHobMtuCx2
dDbnSwULEUh5+t7ZsdkGYiuINBcGAxuzUJAqQ1USFMjRrcKy+uRM4wOS1PGFPEZDP6LMQjXZ0Cp6
8MpKrdlAs0sirXIeA5QM2x4Dglo7vkwMh/sA18LakGUpC0v25SbksH8aEyfazP4cHmtQOzZW4rj5
NMJjQ8ZAK0vp8M0inSSvBw3Qg5Rmg1NS5xx1V2HTAFpkUOAB6ujhWlue2NCYh1tmEu+NLpbz3k5M
v3Lml1tkC17aIcPMfcBNF1oZAAulZYp4rt1MWP5wF8Ld96pLzFsYMghjHH882IMJDwYI0ZmFCnUL
sBoOB6BynLulWx2neXRxPY9Tt8f/uBQPuaWXHvmZP4n5QFCoz6vLjX3pcmEPBYR5yzNGlQ1o10y4
Q+59QFLqijO77vPYGdvx3DgtmzNFZNK91HLovSLQCfVlahEnvB/qRLwnXov7AvMoRsyVb/tmRmgX
PWlhqdEiPWeYJOQV3qDQYI6ZH/X7IXA0REwBsaJMmdliT3hyus6Tse9BIR4sumzD2mKPqkQhUnh2
IFThlQrJwlxJ8R3tAMM3fsndd79uEg/pzkTotaWshZTI/ReRLHnD5morlcPVWYcWJRLOkpf6DHeo
7V0tdGAlKqVI3bVO0MBCRRlKipl3dGv4YoOIiQtZy1dQncDfaqs2vsTAsJXOgLbdkgD2DKpoCP0N
J1FA0cQOVK7pualZ2V5b/ijfSSORUFIFq2Bfsh4Tmxg5wvMveUfGyg9e5SyFKckA/CwEMyELwGY4
dycHjt6cud59jekAD2HlOzPqqIbd9dYCqNIHrvgQupzEWe3KHrlcL4KruIFj8rYFc2c1MRLVRcIm
OCkMLAhuu9nSl41y+n7fugD9AaNadYFG1nSvdBAeuW7Kp5GX6O6jEt2FvTNvkMZCSci5V4xL0DxE
ds2yQanoOJjWeWO1mr73XVveD0jkj61GcYrOBQYoGpe3W8XICA6NxwvoMQaAJ0skM+NUaB+gpeYe
Ud1U95RLO0qjaEJTbEoCTLCUeG/fwbWAuw1D5E+NjfI7BU/CAvg5xWA/1LSbn0HH8XLMBWmf0ZsS
N6GkZY7WYC/SxeULAGPKUCFTFsxFG1r2NvGHZUfRlACNTMF1cILe7VlYLYgPtWOgR/Wt+GLig7+b
oNbq0Tma69zQaEIuHKDZN3kkPtou1H+pnXTDvW1Vw5OIa/saSKu5XxxrBrbhUHnLMaGQprSqeUaM
BTYPWVBiKxi+nDFAJFWa1HH/ClsqdHJbe2qQd2q1oKTqo0vSJeHz4iTWY+cS/6kN28gGCEDoBegr
wQbKcwV0iftQyDf9flkWgI6U04dhaa1bd4ogkfJLQGCSuiKbrcYqbGgZCBrI48Lzyp5sD0hRiZ7A
RHp7TmM6wtLWcqtbe9DDjxlitR81aOibHpe3zgfpipd5dKarDt6jSQraujgHHWTOJ00BYESsu2rD
3r+GSqQ/9mDG7ZjTthkltn1trBil7SDL3aTcagvYeC5mz5+PogvksaRz9T1aQnJ0PTRbg5b715pZ
rXpHDaWvwK+ZjhRg7sU0tE2GrVNls9uRC2SVmB4ZLONbM6LIJLHwc6WXciOrano1SBG2ijdyq2Ck
sG0c4d6G2kv2rpzohs+TqVFQS2fjcrRpgoXGt7Lqq0fTR+qmIwtB0luW3qEalbhVwuZPltf538DZ
ocADEnmQGs4BtvbLw0Jd99jPSXwOLlOSd23X7IbO1TcAcLvzBU2255ElP3wcZOD01jjjkXfzvo5L
gaK1lm3mC+0VieV2GJO1RCouRkjve3TJdHgn7LWHXidR7gnfu6AV6++82keLJ9EVP69prxAkePJj
wYRwAzzVspHlY8Dd0SQwGJDM01PuN9Fa9oq62XZYIJ+qGfvDjukjYTFDG76ErtTHEdnNOvYmfN12
u5Z0Zz7siYpyZuU51L5wBuYlR6qDfGQfNAS+z3bdZIEZxbC1IFI+jgGoP8ylyVngoFaZkhqT1AY9
qpeyko0LXmLCn1gMGrLgofcSiNFFQeAGywBuAZ2vrS4Q95NBC0GOFWb1LWi9Awax5KOYqnAHyysJ
06BOXfvaxgSriilYQIftxezYZlvyys5BX6DZQqLXQDrWztZ28ixiMaCFNjg1KGTW0KbY9+YMnv3V
Zojm9iYWo9wnFXExL2TwGCwa1qqsZnGH79vVjbRLQG84ygeYeob3kghyXDUCl6aP5zDzAxBR0w7U
viN6SMHbRCdPpg7R4VnvILCjdpxpWxBb4vUMoK3JXTPBvyttjPIJ2iNgOnBp6C4RoDGmvFvYqycr
SfYWqaBs+fcLmn9ZrfxS4VwOb+B7ire38fxl+P+irkEu+4e65oWZlxM+k+vhr/xV24B9BBsbb7XK
WScOequ67282U/IPD77uICbBISyEWgLf+ZvNhLJnrXjwe/Cuwt/0Ybz838WNhcLn50RfuCO6rofp
qf9WdeOvrKkPqTl8NpAogjLlrtT5cFW6/5oyA0skAWiCHFwkYeq9heGy7WYYAi53Gpxn/zEEuTYA
0j6AccnGMBlzX/fRgxUtaswTGZGlSNrAn1/BEm4BcIiZQexsA6x/9DvYsBQgSsAlH7zYkd4mOuqG
byV87YddMvcmvFqENsghNPfHcsMSXgbvpdEjkIxgJQJj2JqI/COCTvTdRInVn9ksQhunUoRCSWcl
Zlwu+gXEVeQGIe79YiF9ByqrFiWgm8pHSiu8rvQfmZW4CwgazjhsFcioj0EYoF060Co8NA1z+w2r
fHoBHXXT7WGeZpMMysX63grMcpDT0re5VcYtnC+lhCZ/dgREDjGxy1vulb3YjZiq/BhAZquyUJce
+jXgAmThMFvxxoG5vQG9aXb2EQ+WtFyA2COki4e667ybOFim27rvyucZLEi0FxxaZ0CLguuKCYUE
0onX1izhvb3xQgIOtbEmpdNxbocDaPDsBQMd/Nd4Ca0rO+orlda6R0t2jMi4acMKvv2umtE8DFaA
fhnnbos5h13mgMuNBBacJQ8R++hpI+E9UvF23yOrOEoGGpAPR4Y7Mhhns/gmQVvDSeiL3TryBpG+
5rd9IsfvnLNGg4EUYxTH3DM3D/t5fpiqurqg4MX/AFiozsDWHXb2MqGhMIlEg1jayvZbkIQWOpqs
tJ1NRBTGYSthqSs0bjpoNYTQQ6Zhd+kj18K85RYmaBceC6C1mEGSqNCrKOkllHPD+xQlDKhe5doi
9acZEXmJJrmks6w1iEykWa4ATvqHGYwCMIjCOXqKh7B+WXhiAWiPqiewYirYofDI64phmNGpw8e8
iuaKKDQUbH3wJxyRVLuU7Vk4Dkfgx+iSt20HXgrvJ3ZVamSw3IBIU6vE2bCo0rtBO0Yjt56TG14t
9Z51w7KPesd+ijp72HaOqva2PZHnAJyGrIylt7GmId4qbaoLTEkGE6hHM8/AfqRNLStRB2eZSsi3
asJ+LOAY6e3YhezJcxVGX1sC40jRCojpAgixA1JflfA4PQzoeYGDxIU46/hM7xNPeIULl0LQc2f9
LUZvFs21hiKTSlxCvqt6HsbMVSsjz9KN3CF/hZ9vWfbI6nxn2Eg9E3ruYigiZpRYygtyNZVetY+S
mT+64MSIrTG1QjdpqvpXENEkhFdVN8cbT2s0eL3IctLAUBybVMwgkB+ETSx5iOIKxaMzNsmQ4WKd
EtThPaHp3DVtAoKRVOTOdhiD0YogMz+AI0/MJcaPz1M+zbScU8zHhgMT7aryxu+H2DszYPpHz5qC
Ob1bNEVSstTERvvUDZGEU4N2TIbMlE9pxWvkdi2D3X6BF2rPDvhUrK9zgEB+koslWG4s33dNFo9a
67sKCbOPgggdrYs4QrKYYmijG19B/mjRnNSxwoaqOZKl77pqKnT2pIkfdBWyrhAOCV/jybGGlwiV
e58j0TJ6Ix1MfcQuRCsLhIEJBHJY71FobbTnOkGO4cToUgdha5N9IrsIdsqKBxgdU3aYYY2daAN6
pmgtFnqGW8zd5Apnn1C7SnI+iikBIFCN0biLa0GVe0HpRAGcdosmcKi2fIdGxcR98KI9gsmIG5Sr
yIbWRgr0TDHGH+fl0JZQSrYiMg+uFk4F/rcWyGosOvsWekyqD9B/RdxmOlq+lQzhmxVCj03Y7Erg
EqZ5mJsawL8aEEbSrh21C/FnKDze9JuY1Tq+WlzTO/cuFPzhRqOP8b0ajQd2BQvCid6GpcO8raY+
TXLVtqF65TqOIKhodK+e0ZVXwwv4XlZ8G0WmC/ZRPZcMtDMNVEVbs6k2gdXXGHYDcRAq21j7Ozjv
JCIPuykYBbgmjrC2raLwzfVgcsRunKohcwopBU9HO+ZRgZ6Gam4Uio7hXIzwlXjoQIDCGLhAgwUx
8LK19wGIufyAMwXuW2i4b2VLZUoM6QWL6T1WCUOziowLBV+QBB7iAgHVF/d0390vEwrXYumhgDmw
EiyKu9CYod8Yqwav0re1tdzrZVDTRgA6RddilfyBU+k19DKpBUkQI2uw1px4kpiD49TcFlvCbHAb
U4Acqs7BD1iSVOvOkzsOhUnTgMHkGRss35LUe9HpqD06paWjHsBXAopa6kO6TtC8lEGHozJCtfEs
Kz9xjvYI6kQRC+iC7ns9zs4RwAEwNhgxRGG3G7taONcoZaNxGyJ5N4+zUK0FVwENBtBVHKLSAbfA
lFOAIqylDGdGVe1K8AVFHy0fzL0DXARmsAS5H6EcoUc/zQjIlZUPox+zC0ZQQOZN5Zg4w3AOblIH
kcreLwKPyF8CVj/5IybPZboeHMBbtgJ9CVHL9q5tBRpExiqEpkOjW+NeqZoxjL1POpVcIDeJoGAA
FTfaIbsOyxvVlV1/pzhMHjdcDuQCtLuyPlu0WV+f7jRu53oIZ+id4NsdHIURCcA3yBiWdIJFiHyr
J710BXQubXfWxo6ZfyBV6NW2FCMCUVnbvMs8v4a1G6jhQG9iq6lwwE0/g6fQBMJGGx3DfOMDaysP
4ilPJ94eMWMa36yo9yY342J66cC0bHGReDyzmdehkIHmAppIzwE1FB7bM0pMFP3JDk4dIto1LYrB
javR7CpAba6CbyJ0kfGNg2TWGegLPtkl2L54eMCqvAtGOQtBouPoAqO6XRAekqlddzQJqpcBp8P+
Rg0G5c05aGXrNewloJCiyprD60YSCzQW0avmQM08XXfQnrV56JRus+urxHNwIFvIWNx4SuBg4MFd
ekdhWragW+Z3S9GMUJKB9AkVWtpoikFMSkn4bzg1dkre9VOXZEmN2J95LUmWvRyXpN/NvC/fEndW
OvuQ8/8G3nbXJPmfuDOS6DWBt32kzyGmqrqnhpjLNKg6oJhqJQvgzjkSsFbA1+VqDLYhqOJ11s1p
+ZwUPI+ulzO0TAvi7wkIE2JO27gI9n/+eX4VhH76cZxVW/mhZZFACWVBz4WoKvRGBH5qxV/ZoKwy
h0+fGJWJ68EVKPxktSaCvo+iesJWLJud7z7J8VIkEoSO4Ytn+7uFwtUj24bmAubiJ5C+BadBvHgG
4qhycN9Cc9pBwxiXRdV9//NT+1Wg/9dT+7gSKrKPT82rIX3kNlbisO+Vo7eN63t0kf/q/f3rftLv
Xk6I8g5Fl43q7XRGAuqjeACRXsGPROf8RtxWeZPJJ6DZaV1M39n2K+eD3y+4CpPRxcLg35MKr234
EvOEKqBCKAyaEEzNL5x3nE+PLrJxQ2IcWhzAE+fTtHtnjIMpWPvkmM5tfsx5Y1JMa7+m5wqGR37B
r9piOG+35vbffGNYNvZX6ysbXvdwKP71jSUMFxZsaCXusSl1wnPTjnmDJsqfVzmxA8HGOFnmZGP0
HkdJuzaMxnydjAaZ3KU+rk4G8kxvya119+f1Pu34yAlcWAlG4EkgGp9W5O08o1OtjITlm1/APn6n
QHCNnKd4cb+IE6sVwC+HGCt56JHCYguWEUhxfn1+Vm/XiyUnjOgBjdGwIDcJZq2BgMYm9Dqrr+zt
VrTj03pANDyopoIINhEn72vsQV0D/QcPUhbdxTp4cJlSH0NY2IXz0m2+nAz21XonLw6nORhag/Uq
la1jHCtYCIKj36YB/CDp5quwe2JCsG4UdKM/fL6TkwZ21QB0e5SpOoTbYU+PbIPBFff23vpGzjQO
uJuy8/qeH+cvjBg+HfGThdfvfwj4Jbc9D3wFCYlVk8JeJo1jlv55V/7mFPz64dYY8GGNBr0GsJWx
xuD7mzCGWKg7Vz6I/1YOND6Ep5LzBq1yAVr1TpfJnvpf7Naf19bpdv34eNeD8+EnSAKiG9rh8XoG
OhwOwKe9lugyRMnNFJ+XM7QpSW5Z9ItP/jm4Oav/nYNfAxdx++StWomPosrvwSp2nwM0DnXw5Imv
hhR9guHwBj8ucvIGF3SlmGTAu0gAKn0pduhjA7kaCCaQ+cGlIhDoVXLz53f6u22D0BkECDiY3XE6
abWDOBvVDD7ZgNnjMf/mzfd/XuD3j+6fC5wcQMgGMPuowQKl2SXJXYh52WT8Yu//Jojh4MHpBAMr
1oEdJ34nuI5AQivBnCeQEVc1KtR6hEQPR20GSlc9/tuf6JfV1vf4YQ9apl+G0IE6IVq6R7RANzWU
f1B4XP95mTXynmx1BBNYctqgrYLNcHLYSvC1Ft9qAX/CnLdxUXw6lA8HCyyuwELR6oTogI6lPrKp
3/556d9sipUzg6QObklw5T/Z7iCQyRZOEFBjTUGOqUopjcgXJ+rTEkiXHVSNOExAuGGY/etD1EMo
AAyDfA4HBFqUAR03TkO+Mpf7tDFOVjnZfNDc2VVYA1vw/R76RhcOOJCyxKrMLanetJq+eGefjvC6
HuBK4P+xH4G49OunwojCaABfEOsNU3ScwKPawdY0yKvWh4oXDhZpY3dRNtl29MUrcz890HWvuPgI
8OrFwJHTdzbKBF4KGlJY+xBsgkeY1d/SIimmH+Xe7LyLedd/67Y6U33aXP2crXIb+lu/hJ7ri1zp
qx9k/f6H49H7CsJH4QCYX96VuZX1F7bSv//34zAJMa0UecvJzpknF7TwBOEf0GraeT9C/6sk5asV
TnZNWEm+uCUw5KG5odF9B53En8/X77KgCCSXELQ1HIDk1K6HTrPfDCE+gyjVnHuhOveteWdom8ew
BUP+eq17co7xxhDR1NERvKlbMZqXP/8Uv0kyoYJCyyfGeJbVp/PXF+Usah6hhcTpnrqCmYcYkufE
MAjEvzBH+nQKsTU/LnQSMOHrAelFCL2NVX+TBHxz/d7Cnz7ERIfp/c+f6aulTtJZAkV5BIgNVhPs
HVqQ1LMu28lkY/M42k9/XurTWf/1U7knFXbEfWZLD5/Ka8pjBKm8gN6F8PMR9irl5G57/sUYz99t
ywBjrzDOAJXOpwsh6An8AX0syMEAcN+srybp/OamjlC4oUSEMbKHuQm/7odwSEIytPA4QjnfjZec
vIz1lzt/vTpObjUs4iFCwmv/s+F0Ui+wUSIaL0jnywWajGceJdsE3Jx1PEQN873YPoIfPy1Q5Xgk
+6JM/e0z/LD8Sf4YxEuHAcIK3bNEpq773kdf8Rx/Uwhjt39Y4uQxJlUAGDDCEt0DFFTyOnok1xSR
l9yND07R5G2QT7v/l6D7cdGTI7aKaGzmY9EqBunvWZZf5f6/e3CIE9DBADpCmXNys8HyFloE8PZB
3tfXZce3ZR9+sb9/t/8+LnHybsaxarSNNm5aVk+2fXTJxchu/nxmPy8BDAk3M6zaAjtGuvjrFncS
mGH9F3fn0SQ3du35r/JCe2jgTcToLQCkK+9YLHKDIJskvPf49PND6Y26EpmTEFu72XR0hxR18l5c
c+45f9NqMUeehbxUeROZtYNQ38oNuBZlMZA4CxP8i4kSdYozhiS8qBSI0vfLY3mXGTneSvNgwLqK
unxGKt8T5S7ujYj5uo1ekkP8+i9VttHWHmEK7YeduF8TNjw9YY+jzgvlw/UOtTKiqTcPDtaIkukb
OUidIrmWsRe2jNq9PMjTQ/Y42uKDBWpT6KDzEPhAUaWa9E0Rp7dh8VKX9wir2aBHV16Yp+t8hkHo
FjpWYAWAoh8Prwl8kXZsi7BI+1kZnoDX/oXFYVCB0ywTlN5J1VSoLauMMgKgYXdQeacIXUiJek3z
+MwapM5nUr5HQk89MUmcBmQ/RJ86DoqooSvWxo+6geTb69vf/kC8HNHnI+VUdWWZyWR1rCd9T1uz
lG41VKsa2HxTcO+NEqpYwd6s9JX5mzfPYtUTcLb1wVNTNWagzcf1p1W9Dq6KLAIttHTTxFH5lFdJ
uZMTuP6xVSvpyhI8fYfRVP0zoLq456XWz8oGwLYd+a9a+dwk9yZM+R4iYSnAK5wxmfWapvLpKtSw
szMQK0KRXqWkejzIDhiARrOysLX4k6F8bRAdvvzZFoqoc52KCByASA6DE4dgdRyhjkgDaoHncbOd
trMvS/hTPLSuusU+3jXxyP7tEvRxwHfjjw/nRjELmBdoatjiWAC/hs6jrzwMTpf80ZCWbYLeCn0z
LIgADlkpKAi3PMTaIhnLTW4aqLlcnsKz38gAvjV7zVBEXcygggIjwjfMYISCRa0bV4EWrRzxp6cf
I/ozxHLpFUMRBJ5KiCCov0n95GZRVu7LOn7zev9QduprUdR/XB7WmfyFgjptFpM6GzvMWqQSVqtB
x6d/jjuY+aimbuamX7trRKTwyY4je/qm7pFMW5nM01vlOOhiMgHGY9wzB4VIbHfU7zi1NokP/mq4
r81yRRz9zPvrYzhekcerv8pH38yBI9MLmXmnrXQQ9eLJa+Ntg2IHYPtdnllvo5C+YIOOxg8cPPRJ
1hwSzi1YlXYhVloGPCVtXmEftkSml7Sra35FWP2sugdT+ZV2a27A55bQxxiLk6QAWaWTb1NQjBWk
aQF22Kwf+CWltS3iRqZrOgHA163d5WV0Li7VTJXuBeBH+oPHY9NTuKy1lCA5IwNSi8V7QTd2oHAd
Ce1Pp6lfw+zt9yOyDylhcilQy1zM5qh0XuxremG3YQfu5llGg5fe917P2qupG12UPPaXI55bRphM
0XgiHyZP0RfJQqVNeWn5WCEB1NhEf8RfTddwJlyJpltoBWuErTN7BNc1+su4SJvUehbRutivkAFl
j1TZ/RR/SXUUy9WfSvBLwjv48sjOnG0sR4WViekng1uE8jQEI4eOgwdoTvLLl3UM6ut4ePrPosxr
6MP699RAmWUSOKqNHtUP1opVrX2ic5OmIzWHWOAMqjEX1aISiaVOryuuHeRs8o2lgzuxAUTVnqvW
lYb+wFRP0aPp+THydWiW5S9NaeUgunvEh0gy/PFTY4a5tcsHX/pB0SY3No2Zq9lVpah9tNEmJZF/
O8fBeVoU+bW4AVCfWZyGUyhlhgTtDJXMwjWNO3Bye/gtzjiuHPanyZQuyxJ7FNu7uXGrHH+BtOpT
qq7ge4QJwhEQXeBw+6nud3K7VvCdf/Nx3kYoSk0aCQ3p1PJDRAHG5HEvIwFo6NsRiEYStvtUkyDo
jluBTg6c+0foJisXy5mOEZBmaKOUs+mAicuSbCcboSAlIa6TO+GtgOYIUcadXtcNn87NJdNIUQ4T
OIipi7nEU1qeJplAfmd6W02NEHaddPSXIq/ZdxaEocu75/T2QJFbJEFU8BJCG2gRTwN/pkqlgPJe
jZVI8KbKOgqIK/WSM4OC80a56T2OsbyiBmtM8hF9J5T2hu4bV8iAwmKoOibqOL4W+StjOhdOYzRk
9xKd72UJqhsjQ4xHwo0qrkhBLNXPXM6xG/mJ+DmfGsm5PIen5xwYDCxLDN56OmW1xe0o932iZYaB
nVySv06QkGQfFtDlGKcnEDEoVes02GlNnayLIYpGIIiZzbNP2rdxLbu1LoInt3w87UTuxG+Fp9TP
l6OeGxmYJHoR9MVO37Gl1vmKVyqZ7SMIBqL4qUMz+D8LsTi+5QGocN8RItaiKzXSbzQjXnHlPF3j
CBTNuZHFWmeJL+6hLO0QTZBoZPPicyqvuK7VGPTZp98diKGwi2avBEjoVKqPT8FaNosBJ5h0Nsd5
VscYoRvq0ytL+/SDaMBT8FKcBWXJjBZLLU7NiLcIlKssFfcZzjjCuPI95vlenLAiGBwGoMjvWJzj
YShqnk2I10E87pVNh30ySNJsOAxN/t2rpm0Dre1ulMbD5ck7s2V5/3BZyfDwkeVd3FWZ5XWFYUbo
BfrabZx/1oNPrfkkaGuFmdOlQGdLMvgOBkfsSY+3oauUSBJxChiIZXJXS9mmHH797mBYCXPHVdKo
L5xUf3pDhI46shIQ770F7vToh+Nd1AVfoVjtLodSTieOHA6vBhSLwbSdnD1eZ0CYNFv0kZJENm9p
KktU1Ear8/JDKJSN57aoD+LdnXWQGkBf9w2tBuRAbCmvCmDsSjEO+yAOu9e6tQzhdarlYLyurHwS
oUX7RrURZuNK5FcNQXbLAVIZ2lL6iMGtCCnzXgxM5E+o1I8+8oGSgOSuGJXSXdclFT6plZBCeJfb
FilJS/DvOMVQximFREdIqBnKvcjBMzlaDtAXMcQiFPceQNdi5a12uqqBV1OP4+zkYsXG+XhVVwWm
lMoE9wVKKaI1yF04+ijfIPl2pYt0q6AR6SjC6asVktMFxyUE4oPi6uzhsuxQaw1k4Qz2L4mDstVu
PDiWn4rPdFBdOjAP8RsCLyiIreym08sCzBcVdtxqlFkMY3FKlJ2fR0OfQFxB4getPtfr0oMme7yh
MtWFefG7p9L7S2mGTCgUuU4WvEbi1CiQXuwOPedYhq+z0vs7WeUEgKYm0lKiGHnitlnUk5eaMcoS
ZYt+FcT156a4iQCkX95N783Ko8NvjjNbkJm4oFC7WmRDlegNNdggFCzeggf5W/U8XWMbHbmYxG+m
Te42twAAxu/WQd9cjnx2gB8Cz+f+h0cM+ltG4E8ElqIRvRU063uEMut4IwvpyuKQ5eUJvxjkYnXk
g95ryB2xJB8RjdW29a14W/6Uh10Pvhcw4vhm7aK9uh9hvmMg7aQuSo7FbtVkeZ7M08mmcIFAuySe
bA1pSsY61GkOel+r0J7N9NJd9jnbY35y8N/C7drL92Qrvo/7z3jzvHyY4yHO+y4ADwOkgPslRG5O
dTovWNkLJyfNIspiCaXqCNod+V87FHdDIdq6cluCvJk3x1xRQPjpL6wcGoXirFFDCX0xqqYBPD0E
/Hlhguw2mPCq200tImkY6/vLoc5O4IdQi6EJ0M8sY2RoyIHaavAM38nJ45f/LMhiJxTBKE6IwzN/
4xdD/EYN0QFRcDnGKQSRj4R3KdkGrzn5xFYXEYCmRscuwcGuwL0t3WDvdNu7iiPa8v7fcPc+t9Q/
xLMWlULEFFLTlzi/jNKdnbzSTXorPojPtCmFnY5bmfRweYTnPtXHgItkdNYh8suMAaK3VZnSzoRF
BiFuZa2vzeNy8amRb5WBybjqDSR0ecNCd6xv1i3sUnDavqs+XR7Waa3s+MMtn0FdTB2t6BjXbMGm
OvAEttV1scGzm0nMV56tp73RRbTFWsRYQWln8xAub38fb/Lb4sW6jrbWZnCCJwFfJgesxrZb8/uc
/+zyYNQlzBV1EFyYMi/eK8qkIiMRzavFO6Qa2qnpb7/6sTijr4fRmIbjMw+W46OwHYPEzxMViG+E
fYv5eSr6bQxnaOVrzatsMZCjMIsDIwrjXMaIHcOnsE4VG5IKMimxnF3rtSLAKu2sR6XvBLukfOUg
IyRthr4CfFbAD1xp65y5YCndzQBVemGwbBafctLCbMrJUdCqsWbLYsdXn/j/2ZiBrYz6lMMzT+6H
UIv7FWHsQPR6QjWuh+6HY2o24sGqwwLCLlCkiI4sjlu7bJLX6XFyPHt8QVb55xqa49zyBfmvG6Qy
iEGfpIFVGCtBC1DBVr9GaLPvOOYe+saV7pD1DV7zQ+MAXc+cKXPiNTPsc5kUjyBUfFTY24RfJNwq
pPMkowxjS5Kt41aylR0E13UHeZK96voH6Ur1d2gHOutdoDPbh9AA4mb/Fwtb3uPFrQ5NKpYV84+u
5yGQVLw+qpVvfNr45BsTAOjgzIMBMHwcI1b7CWl6hjdeVYfMjb8Oe+8mev1n4xOJSCSS3cub6cyJ
zksPR0xEIDi9rcWEGmVsdZ3XwdwbUWhtbxPlzQteLsc4t0k0BoXimQJY2FhsEqXxFLmyGnTyLc2p
tNBV+q++vgkUcSWTOPeJPgZabJHAiEcl61sGU2kHGV0je5RyfeWWPzdjH4Ms1oEJlTezZEYT+vgl
RtMnVbO2aq89X560s2EkKu0zcW8uOh4vhaZGEchD3cxuLWEWtw8edXMElxjU6sqAzn4eihdgqXnY
nVhT8pynOtwSSYmf6rzbi4jhdz+M1cbBabWb1a19CLRYB4Knhj08BYwOufe0fbwbroQdCpvuGtFl
1h85uSG46mZkhIXHz7J0KkkZ6qQxL9UwCqPkzlAjY3TbyMJUy+wM1IKhWt7LFMTHracPxQ1KwLN4
QWtVtwhPacF1JfTejaL3+pdi7KxnZHJyXjRKmN42aW6ZbtPhSFTlegWSJE8zbC8s8bH2tLGiChB6
/t2Ud3gJjKaHVwNW10lOzyZV9o2aFb2j+HWKpIGCLcSoBrIEEKAW0bSehOaz6dODQLekhV6KNFz8
KAc6pEWk1lBu1zQfrfOqjMU/IEvzzPIgYODmNkRwvs3Rn1QIqCYh+6TJB4qS2TA5FZ5mT42ue7cZ
g41cQQ/ja6ntkojKiIHdazimtD7GqE47uxUbsvDfX8q6igYGDRa6RstTzUL7BLQxEgGhCetY9PVo
PzX9Y5A2wsoj9NwBgGAMRxl9I+sE4t73lWJ1GpEquRB/VIhriwcM1VJ1pfR79qA2yYRhdMxgqeWL
vok8X7Aa7sBh6+3MZlt/Cj81tnSlb9Vr+bvvu8GqBfe5A8GkSEup+b2Sukj2m0hruDRwkPDGfnQ6
K8quTFRUNnLcT39c/mBnd+rMFdZUKtwKej7Hh08BN1n3kLwDaIZaryo9dK1xm6MTnLX5s+Snn/HN
3BV6eE3vai2JPPcNQbjhrkaOKp5YtgshnqRWTnYndd1Drsc7CP8rdZ8zIbjsYI8gmEmDfNnu4zqM
WlHgmjVa9l6gu3Vk/oWrnBjv3Y25lLosDYYTboIGYhI8KYIXuXdnYVHStEN+U5WOsNMcDEY2K5/t
zBIhEPAY2hJgp96zpw+liCZLS+iSjEtLnPpb96BcC3fgvrXN7OeMIcun6LG9jj9fjnp2Mnm+06iS
qe8v4WAoZiCLMntrtYr1WBYe0j35SvNgvusWCf/skA22l7K2DiX0eDlmwZQYyjj70Vlp6miI/aFH
iAYCJlnXWeubO7OYni6P6txUcn3oUBB4z+CQcxxyCKU4amMUDehBf+Ogv4IugSJEhnTD5UBnx0YM
g/4v7u/LkwQnvYzmB+ZaoVEjZTNlEHcn65uQJ08SxiIbqR5X3ixnh0brzaDpxztw2XQuraDFXYPZ
BOHjqNl0E1kaqkjdSjJ25g6maf9nmEWeJNco4Yw6mWVY17cTaqmO5eWlWwGFdBFIireX5/HcswSi
iMLHeodeLs+saebklC3Jn5+64i9Kf4Orv8577o+kd40KFyjbd7pbnDZXtvq5+fwYWD5eKqI46WPT
Edjw0B3yGzNyOzO8D+RgZUbP7bSPgZTjQJZfoZhXESjQhK3cG1i21nruXp7HU64WOJ6PUeZf8eEQ
AcQkh8AdYrty4ztztDvXchXbvxtcFcMhO/mRuP5Gd/Mb7NJUdYOx2rfc9RH2Wz/Pzg8YCKP6Tpxc
4kCRTJeKKeWnTNi/oo2cKU6tNNdNq5GoyPnnSq1+xHKEwg/Kp5sMIxIdPZUOa8SNhL48rexsZZXN
z6HlSaRTPfmfX7QEinb1oMtFxi+KDuGedG6v7aSNvF+rKZ87FMhjSGBJZkCkLE4fWSvxIlPZO8jU
2XnU7DrlPm1NJ9cxWg5Wbvuzs/whmHn8wf24UftGJJiMPF5FZzbniXZ5UZ3dIrRYaFuiUE7H/zhE
ySnrl8P8xBg/e7gYJIGHy9K48nHORTF4wPCKnSULlwCNNswHhJAKTpxp3+GjF6OA249rdOv53Fou
gY9RFtMlaLFXWS1R+tlorfYE4PJBOuqP+F4GtyIn0Mr5cj4gj3TNhFdFae148szYaHKpykmIAjRv
tfpG8SmxtMLGaMcVlsvZUHMvzKD3OksuHIdCcGg0hZ7vJI5xuWlmxzSvzmN9K6H6Gc7tzGbt9Jyn
63g68aIDzAv4BM4k77XjkMBDoyowcbDBogsTEJwEhXFbtAO6V5jmZPJVGqzlZu/DOIlpocs/LxQi
LIbp9XmnihEuEtoz1tsJzktIglR3owUDdWN9Tm+1jXmfvvi1a2EDnW5TQM5ckZ/C57WUbTl6g24+
ckG4B8ys3JMlqyaygJrfDNIs8Owa3Na66uQBTwsU2asrC6nw39uIy3iLxSs3Y5QGHcXCeJJdpUYB
84tg/G5BYRlk8UnzOB5x2WZQnuU9yWO0l9T+KmyyuzLSVzLDlfkzF3ujwUIqgmUCStPSH0xT2PeV
tKsTb9vX5Ra03/PU6ytvv+VxidiKNe9/DmYSUop0xwu2KONCUJWYJdGXW2Cif3hm8eV3vxKPLhTh
eFdy0ZxI8PDihC+dacAKgvFejvD7SXXjOzZxK8fy6VAIMCOEqedC1FrmnjXC3AXV3NTOQUlUXKqm
Nfzm4TWfIx9DzD/hQzaBzc6Y1pqcguI2NkbV71WK1o0vXxVW/HZ51k4ywGWsxZfJUFcWcSPDNhNQ
RPrNsnGIvPKvEAUNX2AMOCgeZv9Ox3l5ai7jzv/7hzF6WtpEgLlRhavIlsJ9cZ9i7dZd05S1HO0R
qb4rE+fg2llLE07KEP+MjP4C3Ub+eQIDkZrBj1tmd1b+KZ8yN7pPsFy+bTazf0VyS711rWB80pxb
xlyku2Y4GAiUErNyR3pl7Y50d69t6Lk4eDofjB+Xv+rZyZUhRGIU/U5mOZ7cUG40LZsXkNk07jhp
W1XxPvW+sq+yNWWJZdY1j4ymFVATEQgcpPPjUKIVJmkgAHoqULd+MPz0ln6AM07JD0zRkChte2tl
Ay4zFiLCsZ8bClBZpBPpFsRgpdxMK7RzDaRsi4pLQE2yxzTQ681vTyMgFxDbhkJNh6PreGxVrCbI
6xEpHZBf1TVMpgM3yHw3GvuVQb2Tyz9er/OoZv2DGSVLI2NZ+uisZOxirI/fu6ndobrPgWBEW20b
b2YtMfGZUusOxS1AS4HdX5f7y0Odj5QL4Zf5Ut4Ai88Mwvt+MuH+1Spub9bhys1z7tPR0ABUOAtU
8XQ/nlCp9RD+F31qvKL1wyoGDEuj5AYh0zWZkDMbYFbrmGmSFOilk0ZAXku4xqDLmYftVq/1vThr
NeOS/WrG2hoQ/tzuVoEDzyhNEdjxe2Xww1mmDI2JyiHRhL1+5cVueBW41T7bpweaUJItfsYW7PLn
OuF0zcvlY8jF0iyQKahRoZib7xgr3NUlxp82+Ci3vskRZoOUrtri9VrmdWazH0VdHGMxrgVwHBmo
EXIjCcr0MqjitToFr1bSO1k/GSu59bnDmojWLM+Des1JrieF7SCW6vs4p61+ldKy7Oza7V1szW0M
j1d5a7PF1clO+Bhxke2pne/xjYkoXglvmKRva8ff4OX4jDPkrbXJd+2teQhek1flyrNlm5l2Cjd4
UWxkPlz6G5+Cn/j8rs382Z3zYR4W6aFej1pfKvyqpni0MBFRim3f5CuHwNnPC8QcoCL0ihPFGQMb
m1xvCBL0dIpDZaPT6OijL2P/uYrXkBVnRwTggbmeocbLerKvJO1kCSZtBzVACLp0zPgTjkB/ZaOY
vAMViRa4cYJmxqWolaPg/XNq26nchFfopG+AY25HF4dDKAlu/fl3mzfsTrBt+twbRD3opCUtKHJT
ifpElEB3MK5zOlXDT7lZuTTOHNq0G8CbKfDC5ybH8XGKZafvoTHGKZeYX4wp/p6H6afLB82ZrwSg
eQbqMwo4sYu3glfXVViiTG0XGtWq4JdQ0QAbXi4HOZeEGhgfMGOQl+CpLu4FwfLz2mvlec+F+8rE
4tBpbtRNch/umk3zrbpLNkZ/6K/XvtNq4HmGP5zcE+buaN0T+B0SjFh69mYAwlQDRNfhx+aHcos6
Pc5JD95T/n1l1PNJsrhzDfpSKHIhT0BWtNjTYVWlcVZJCXUxXAu/p1ftEy4fMErGK8HBVmqLC3Pu
FMEBCXksx9aS0jOrByYnFDG6jGSKy7qFhwBmjnUKV0iuYeoo9hnp4vR6eZBng3Bsm8jD8FZfPvxi
Zg/4VDM7qWg28kQOcJCVLT5P03IaeV3+K8TiJeGXeh7UFpSpd2TYFQpZWPlh6r67PJJzO4FKHMV/
SUENftmQLY0IDA3urLaVGqVTqdGmDuhdFqmwMp6zi5LkBa0AGaSQukypMXdPojZgQP1VdTMD+bwX
6WnwnM7BccOunOxn8Cm47dd0bs7NI7ucI0umvUej43gvIHUW5oGCzVVcXM/nMWJvTqEj7R9c4xtp
Z2G40Yb6x+VZPbc+PgQ1FudL3Q9Z7aslbe76kxQ9ekq+8pY+G4CmFBJqlnzK0jFT/mQ4W/mo0XjN
dnjohVRc+WJn7k1A/vNRDPJkxlgdz1yNsHmdizkbufYevPqrbPlspQ7TXURckr/w/uHpM5OwJS7p
k7pwgVp+2RpogoK6kN0gtV7ypCy2Zjo+XP42J+h0rjHQBwZsRAAILIvFikAIX+biwrU3u8EFaW8+
JN9ppWM+yx2wp5TqhIf6ptzG2+ST0rjKj/7KuAlWLqAzmTyPvJkBMP8EVHuP53awPEtSJUZrJYF/
r8Hox4xD0OXQLocg+xbUsrGmFncuuYaVhOwfbxR4DsvWKWYsYRzG6Frqj3CLox+BM3swBfvUwVVs
O94YwyF2hUOwcsKcHeqHsPLxULPcw2ImJyxuGwiD7tFFdXrtl/+7TML3zzrT3JFMUHRIWMdxxl5U
sTXAY7ETYeF0jdg6QdCGK8nkmfOStoWGHxJx2ByLKNgqwO8xGU0viA9Wo1+pk3TjK9Lz5UV6Lgxi
J6gDAJI7lT3pxUFVPUOjg1kDxlPN8GeQNIZN0X0FgXzmIKHyjc4ZBUaaCstGyeSnStDNXaxUvkJX
39aNta72aQTexTM5Hx1NmLJLQHUaDFohhhFglemlUR7BTV2eqjOPKQJwD7OLSIZP+/MDhgY4ucV2
N1u2Ov6VOtjRttprtxbIdyne+Nu1NS3Nn/n4diYmXQMU7jSKysscVe78SE8yBoVmwx/zOf8U02ei
NnuX3Fef+21xV31FySW/N69b/3qdxH2CfqX+dfQDFrllVfRV3xT8AO2+34T76UBTKP9kPlDu3lq7
9qXbpffhvfm0ppF4upuP485f+2Nq2Zm1VKTEDWHdReZPtJRczB2cFpfFle96ev8ch5r3yIdQsQyl
Vp2HqD+aO9npdxkvqu/WU/B9cLSr9qV4xDb9u/AyrhxYp3vvOO4i82qaDEcC3HXsXk+dLH+rQ9ER
pxXc0ZnqynGUefQfRoeaG6Jp+BHadWUP5OU2QLzv7Zf+D/ktugac832t1XWagM00FI6sWbuOfbjM
jEM/Syw1ptXFlS7Rt+/dTridbsBFbKpN+iJqT1V+PbqQsdzfTsoXoRd3AHbGqZ9pdPYqOXcH1bQt
4fXyajn5aBjWcmOSpqizRM0SekRhWM5NmEpU+gbX7O+9PtgE0+8W+ggC9ZqHjUFf9KRyWkO5TXoF
zloSYP2m4JQxqtELDkZryf/JLiMQFQT6PbM19EkyVEd5GCJTgUNnMWnPrdzLCtRyWXgzksj7peHg
ubLZzk0fyZ6IMhq6NBzWx6sRxjmeU42CJdrsHo3SYICsfhqt0h/nD310bjIwErz3G5SyxTKnhLCb
68NEnEx5zWiKCGmzKar83qgKV6+E+7aFIGtG+kvse1dhhchnLmKWcnmtnDR9eZUf/YrFcpRGXxFg
6TK9ylMZYTh2Lz8OruSWO9PNRic0Djx/2t4WfqoIP/PKS9xh0zjBZq3+dXqPLH7J8hj3QqGvdH6J
0DjRjRV8ypLtuNGdcqe7zXSQCqdMHHyr+jf1zYc79m8wx07u58VPWJzowhSLXiryE8bHxp0d1hGd
Ft46x9rNZcDgp3Wjaiv1z3OrDY68BT1+1gzXFqOWSi9INJ19lCWeU6a/jIk2zrjylc+N62OQxbhC
ScrFyiMIAuQQJLNNhmPq5YV0NgSDQIIIFhKao8e7pjckD8mdPrJNzFk3qWD4oPP9YuWqOHcYWNT8
2fBgKyn5HUfxRMDkaTJGtlcIO8PYTthvK8orBkh/ZcY+BFpsC8Ado1ZYAzNmKLbhPwqg5i9P2Lk7
aFaumIE/sIZQDDweS1wKmh81zJiGO5nkhp+TG7Wypa1OQcgmc3NLfdoOG81ZZwOf1KWIyvUHaIY7
Yn7SHodOJFMgmej4WFZVccjV2rjnFBC2FKGFK0vBkAEScb/vtOp3eSJzPUykTGvSu5iRq4uMYsq1
KJcgFdqtH+GuawbbPGRTG0r9tDK/J3kpkWA5AJ6Zu1En6hOBjqWpgdu0PbujvAp24ua3giPt/Bfj
luTwh7YZmV4ZD1O7vR7Wit+nqfjcLAKZC/EVB4qT11FuAgHuqjKif+Ptps7Jtt1evk9evftpAxRz
r0V2/vnykE/34FHIZYuvzX0tzRtCmj7CEMUPv33+/QCzAiqVCSydyJ2O1w0cN9lHUpgjWgyGblvU
3YgBoleIaxJ450YCKwbPE6gRlIwX2y9N2xAhIZ9VoiQvRS8Fdo6l9doOnP/K8Q08AwT+jLI4ezFq
QEhJIEoJuUPzJztvUmdquk2u/YFGqq0pvxrvl5+0dhbA0Ji2l2dTmk+rS/HnWfiQ9+LHG1ERmEfp
TNvsRzJTbFOYBZgrkHVs1qoep1fN8XAXiQ3m35rV5owk1K4nDLSzK29N+WMtxGJ3930sG4VPCKPe
TQfja5RuLs/ZuYWhqLRD5pOLHvPik7WDMVpeTIsiFvLXxEJgjcvi51+IAfIH1B338kkCiEErxAdU
W2w6WNcpPKSxkv/KMD6EWMxT7iMwlrTgGrBG2HVIwdgKFqkr6/vcx0Aa51/jWDyrxCSJUy9iHGNV
7qW6d+JecNu1luK5L0JjigoA9zFZ7CJKayle1SHCZ9cDQmqx2Vl2YykrhcozZzkFXm0Wi6Uzy2F+
vFMUK5BiDVUuG+nLW7kQv45IMRkSIgI6jlSQGRtT2aR6uru8Ek5LCxziGsL6CmTDGdCwOPAiz5qw
cSWuBoRJFTa6Ce8+5G6OvunKRr3vXdGV90a3KX7+Tzfifx1ZztX//b8/+qwv/vO//z81Z597RP9v
c3bwYHGYffuv7bc6x5EddaBmPPz4x98QPf6/Bu3y33nckkDAzAV4DzWY/fNPg3ZB+ztgEInHPWoC
fDZUk//l0C5pf6cLhg3DzBsFNDwT8eu8bYJ//M36u0ofxphPFaqZQKqMv71/Gf9n/vDPE/ufn+bP
//6vrE0f8jBr6n/8zZyDfDjZwUG+7wZ2BO6rJlnI4mRP4gBF8lJ2jD5PnBCrafHOCxpNR8ReTe/C
lhVny+lgyXaCdK/lKDLKx8gODs0v00yCby3Qj2tTinNyBVCytT12ar1JrV5BWQjhJ6eC9/4caWOn
OXmaWvf9pMtvUiEDfREEsCO2MZQNbuRaJR8qrS1FB2za1DjTOGiPipJHB5Qw08ERe2WYQWSYVWWj
1PVuhuRdYKt+Kjhdpcpf6qYOd2ZS+Q2ChW3UunqSkwvHcSnOKihd+b3rqO27cVvrj1KnAOrThq52
lCGWr+M6pWUnBMUbBW+ej4rYea5PndWzrSL1v+RmLWP4UWTGE3Q6/yHw8ri30zYTd2mPVJZdiYr3
rcJ6m+vZUA61Zvblw6hbefOK8XAEeKEtO6EB/VZYnuZEiEo5WIriww7jmX8VWqFytSCUvhqB6Y2v
Ul+KN3Xtz2ZCpXjPLApDY2e6oG68ytPrQ+MPAl67Y/FlkBEwtKtkSK/EPvYfNKkcrvwmnO7lJg/Q
31Wy4S4BpYr1eDpeYSDxavSZHCNxpaN7H0uCU5S95MLyDg9qXUs48uYTJnKpBA4yN61PVTzpXxqw
E981XUBTJpCEAftASLlbOcvCm8QTNfT6SZgfWgFnUtTE/AO6DfF9UuBOP2WZfB1VqnfVxZrkGGFd
fvYnDRtauR+974rWt68G0P9DUDRNZyeNKR+GQSv3xShb/Ikka5gaXN/VsogeBt0PMGPH83UueLTV
IcIR+lUNDJSVtwV2Y47chfF2oPrsxEFi3muSUGF141t0DMdyFOvMFjDEfhqHwdKRlpDlN7nDTT0N
0bvsVCG4jwXItChFi2Zjd7CtaH5bpX4jTbU4E63Km9Lz+hsprIZryqrm7NEluolcpRtVDru3EnKx
40lS64RSqm2BnHhPvZBJPq2AycCfNw5vdZx8H1Vgp9vWSNJdFVrxdV32wx8Rsqk/IkHlHa/GvSNq
jeB4wJUdKVKE574I85tG9MSNWmXaJtO6Zptng/at1hSP+99qjG9V1QpftEocbqLe8g/JaMguBsrh
Lk4080textm2ElTxMKQV1mJjDjtFjuWtWKOIXVRjvNHqsPteaWy3XEnF701mjndyqaefobB6D2Nc
iVzOanllxZ7yc0pr6WlS08rNdTPZB4WMA2KYeOlNWxXljTkJ0m1lMRdeLuv7yoryzVga7Y0pyL9Q
dkb6uquU71UQxPdqofVX0FbFZ3abuuEMLBw90uJNpHThdcEQNkDmul3hRdKuFCdpG9IdeRHi2NoZ
yVC7kY5mbmAo2TYRmvYllULTln01OkB80H7Rec3cRvTbQ5gU1lZPJMQ2jLpwmikqbqNsSjZCH5ou
81A8iG3e36KF0t13xeRtdDEoP2tVL+xTo82xWy7yg5KE1S2Wyv1VkNeq4gSe5H0BtSROkdP10nBr
FXreb30lypONrHqKqw1a+EM203Zj1qaFCp6e7cZQGA59o1R/+Jk1uU3kGz/jJo9e+0Ycb9XJC7eS
GOX3QqdEvp11ZXRXWJW1N7U2YvGUsZaYDlzw1sLrPM6UO1XQvC0s/frOssb0Lmnkelu3TXI1qD3e
7ZmGiYGejKOTV330FURNvpnyRroRZGv6A4/42OdIFtvbMp1qa4PDLPQ7BWaJZAtGmEIVE3EaHyDU
f+6KoOi4C7L+Lo6U9l6NJTXct1WeNbTAWmwUfKlCUSsfOas3EzSK5L4JMtW4zZRBf4jzMgnslsq9
jiZiUQT9jVKWlZc6XiLU8qdcRcMU8UDya1tJlQZTvGlIZWRTjKzI9i2gzW96k1iUJWP/ycKx4XvR
dzGITuxFnaD1wjs4yhJcL/x+tn5hlT+z0tIOplxNvtMkPrYL1RSHja0VpdE48H3xiOu4EDsC6RGN
i2BM+Gl4NRWOmgj6Xla8QL7ypYEonpUNATV5dRxnCzZ928fp/2Hvu5YjR7Isf2Vt3lEGDYfZzj4A
DhmKZJBB8QKjCDq0cof8+jnIyu3JZNYut9/XrLqqMykQgXC433vuEW00KTKnc5mL0MyzVj+KpZ0b
F+BtblLJKMc7eygxJa9Ufsc1U6q9wmrWClQUlg+OPJQZwkRnzQwTwUG8MW0pdUp8MRwYDqg+S41A
Sk3j1aiS7kUa4Imoh9jj2kh0on/srERgONHwjFOtrUruZhPU1+5iK1k0szzXXGNFWjrcbkCv8E09
uXRj35bIsla72U9TO39mq4yHyLISq2MusBlJeSdqXkCHbzV5i87TMkDAC6VRSvdyjnhBNKTKFlOP
BVozoEMkmeYoqe26xP4zy7Nn93AIc+V8VTBs66zZAodqEd0Ulatlzud8MErlmsp1al0xU9fWvTxV
tfQgpBVNJnTYeyH0NUQHXmETmWewTHuShVItp9qhQVyM7I+wLdotcm92FG60iR7UCJdKAkMQyEg7
XdXerWwcnrcQADyreX5A06Q+ELvpbthgj0+g/0sXFUgBaIbd0sC0qgUxuBXFmsDEf2mPK+vVD7uQ
1t4di8J4a6ArYa6e81aCM0MH4hJsF/pdD5uPxC1VdV0CpjVEchZh5IpTlGl/J4wSBD+ijeoFOUT2
/YwopwP+h6x7wxIDYmoHLQ04QIa4lcfmuYULBkSwhaGu0WosovTHmc0+bDSZX9SIJQlqde3uliyB
XWeSL+c8SWBbR+ALnUGKxHrfzGY1qhcsAwOpi09ZmfPdOJfL7cDl3tPlyVqclIludJRV0o6T3Kl3
ZdklAe+MNpTXdI5Le2LnLiMApNKye1K6aXgqC6u8XWXsFBQBA+UbkEHjtqsnFQ8rkis1tyhnRTiF
ZevINF1yxMFXVTu6hG9W7KypdG9OWrGXG8luXG3IlABnQGfQspqm26bt7MJFVD2MkzMtrc+obMEA
Spu5otwqsBdAblVF5gpeP1bChoEbJVPPRdnbT0Aw2zhXGnZORI8UJn3ikLwOON0jw+LiuHK9frRg
T4Y9YoRQoMqS3KYLol1fbb5AcwHyppejBHrHe9SBq5DUuFcEZKhEYZIGFDJN7mqwg9+besvhZS0B
OgYPcCniXd82QSLMsQysHjTGXc7a4S7vKmVyNBCLnoVlinMx6/AyntKqexS4cdjBK8Va3FVXRes0
A7yknc6YV5S3Ip0eJkstrtVQJWfFBvypd3rqQT+ZfmZ6Qu60YSh9VMvLToU/lqvioPbGwhowFWyA
q4mCMFddcBBZSm1ekqkawg5PUayZq+YXoG1HQ29WD4ZRaodVmcl1VvSeWnZmqQ6RSBrxOV8QLZ+0
MWNEPxNNQioSvtFBLA8782kc7kuVkzu4B/BTwVPDFWLNYDGoL0fF6BJXa1soFZZJ8o3RKsPE7vnj
LCfd45pnUtwMLA1r08hpZUswYrGMxGWpwRFtJdtvqFPKY1qlhZ8vZusreZW5hmRXTioZetxmUukt
mFo5bJ5iMKtCuEYe61HHyKBil7aqUMYjkpbQpM4wmClgId3PqGr1fjGOxliWVzUR8uM61HiycjtT
nlRrruCRS7r+jQwSOeQ4KK6kU1HaDnJPdl2rFk9wLF+usEiBPxiZ097r6wSNgJEsVh8W/SB7kyIE
Bj6VIPvBRBqco6mreS3rOR+ppvRVGmkS0950buvAVZtpimWJmR8MlBtcvO1wIkiqfp+bSfViNnZ7
1LiMqLop59IrBOQWYnQaq3lWVqUGfCrZ48nW2NC46Qj5nENkYeIUNKaoMns5RJlnh0hNWq9LjY3U
XNNloPmUTZ2zDp3pdVM+nBZRt1Qf0xT9H2x28mmd4lxvmtOSt/1BQbF/1FlePSWq3OLh0IUvw+Sq
dKo2NU/w1Co822ilvWVLyxu6RnJtYKUc8EJZ9lWVoITjypbOKCBDl0aEvOG4yPaoVut3pJfymwrP
uweJW37KVTjaT2BvONBRoDORci3Y/BpPZtMSFBqmnvoKV0hg1JV1qZdqeUCHlX8KbA6UcZIFujBQ
sut2YZytRGoOWqHIt8m8NsdqqY146WF85hgpZOCO3C3DQ2V0Y2AxTTyPSd/5FkDOi223sE63u8EO
DWnIbpShHC9IyB1Hp2j6UXc1vWfPPWpVT884cHlm6L4o89JfExt+RETOHjYGoGOJXL43ZAsb9zLp
Hlt68tBIKg84jtM94T02sAzVk8/Hle9Yw+yg1LXJHXKF+fLSSLsKtfWzbXMlWpjMPKbDhsjuYCGe
TuKM2ktGJ6bOt8Ni1B9WNpETH4n0kqD49MZSbQMDbyXQekP1jLIsd41VmkhVEws1C5gwD7NhPcul
KjdULRWTOZAtiasK66QXaa7kJ7WypjNRM/5EEMN2kRa7jWQ05MwZTUQC1Gra30qJucZjpthw/VR0
KPdkgwP2UrJzac+FX2A9WE4G8Py5sjLtnOe9cWfVvH/Rkrm/STffYfhNlyHaGvO5g3xYOIsq8L60
FExjnpDpaUFOQJzoMgzVmqHHUycVz6Jcp3CVTMkzUo27/SrSU6MO3GPVMIRzqvLLjBbucUoY0PGi
VOsUu5Il7wGowFmPlOY5rdNhoaxtheHUxmpSTc1rMGRSrTu3CN9yZpSJz4UkpW8Ern13RdY3b6iN
atmrsQnAralLsNVBLMWolFhMd6ZlldGSF7UUVXUiILcms30xudoSjG4kYjrcmvKLkCzppC2khnI3
HZ9VuIKtoNnlQw2bBFttHdLKveRum+2IJ4vZB1CxkEabIErAV3AlxdHrEhjskGlmoCV8PCEag1DS
pvIBuvoCTUSfZ8gwq1Qc0XgiEJNGSoWxnZqODV6LgvhvNW2N+5RnAIAcgSbLy2SOJ/QHHPb/kcH/
gJhxC+T5P2ODW1nyPw6vr7241r9igz9/8PrKxX/+B7ihf9k2gYAeICHUYWim/gUPmtpfCjz94Ldg
IdwMKCBmMqjqNgxQIX+B8wEKO/6Fr2My9C94cPsS7PnBpAdRY/OEIP8OPPjFVxUQpAriKRKWMCjH
DO0Pc5sEKjzEZnKNAtI7rhShI24VkL19m4eIzPiG1fiFXfXn1b5gkRZCH9plwdXAB13cjdWQUstL
wma/0M2U8juCk/H7WO3nBYF9wi5hE8d8JVepUlusggmNdl67HxUMQNU7uHMGdZR4HF6NJ/RVVPHH
7a9oBvGjcCZfC3Uor/qw9UTIaX2Ess5J8JXygsf1mMHCXaZJ6oxehvMcyh5x7KFctiiPJxe00F8W
1U9A91cA1/odv/37LWDhYCmAQoUh8pcxUwFgFXsNJJLcsx3bqbzc517jDd5yO9KZSmF23FUn1LgB
o9BtnG2oww7Kk4jwpgP76GS7NSRUC5Tba+pvb5EHDL8jhbmAYwSo4sFpYVETbe9Wd1ZX9/Wn5gbN
CiQpowen29hEyiTM6oUvPe8+oBmNSxdktG+JcNAq/QZV/3yrUGdtcRpYlV/t6+VJX7J1GTXaD2Au
BusAFkpQJ7G5HEjrwSW2FLRuHM2fjqNM9dcycdirHMuLC8WTiJRdGWHvxmx9AgMfA8zsCJ4J2Nwq
hD486BVXjcb75tV8QRoosLVEBYB04BJ2ejdZwPXjaCcAYIU22y9VmH6AADg2jvqC83NCSVw5mqOd
8DeigxmFX6vOLAXVZ2Y6xgdegLxLg5l7PQ9VOAQTmPGkT6C/6lc+URIApoVocnqZVkRqBHWJNCZv
kqNFi3Ubq8YFbIqvQ16FdluGObtGHA4DVZ8ph6k4W9NOf4HKsqKLM4RySUcRLMtJs0K4RACcwcdq
HEVcRBJ3IM8EugVlO7J2Hi3ujqHtFQ9F3J7WPaRFMbyTqeoVxySeHjp8m9d60hHfXz0MV/NmDYBi
EjggCsfGUX1s4FGNX247JIuS28GiY3cLrK+9HzJwP5NnhY5PQ6zGsrtchvbI6s/uUtx1d5XkYYww
fQI1DIfPbnWBu1WwOpR8s6YGCRZMF1zztTIehRVnO9y4pIhJ4vXsFZ97MdMZy69wDe6CjzY3MICj
ZPAY80bdX3u/YrFZHHszaNvIhodxFZrDfkT50rlFBRcBb4YLI5Bn1TFhkPSBgTpjznLAOFit6ITb
C25JCcjokqYeMHJMDSzdA1LYKz6ce0eqoLV8LfCAgRW/4Ja6srvS6a66BQ7cKg6SKxB7tXiV2Ase
sjoQ3LPkmzkNpBN20Y52qm/IUO9gWOCkWFeNC2f2WqPoH5ATRKYDq47oBwuBDzos+YFbu1LFy0B0
CFbZ5FrvuOsWiRq0B8iEWj08569GJAdyzMLmdjPVXXeFO8Nf0mF70DnOaumOnxWmEBTo22WGMCk/
b99QvmrucGNM1Ja85Nx7sm8fesR6hDMUZ3oN7VelO3ntzOfutjkMh+VaeWAtJ9GEfQIpIg/pGSQA
eJ+4JZWOyYTnSgmnQ/XQnma4fjNP8rqD/JD7qILDHMYK3RyoI00Pnbc5da8+Hkk/ecZTwsJx+NCx
aMwsxiDoVXQ9+nvTyYX6UhvEN4p48cFY9lb1fpRhkTADenQxkDYaxWUDUvkyF72CysKOqulHr6Nd
z4+J5Wkdeg6+a1c6d8GMvwTHlMo61Rpa289AKY15D6r+sic340rHXc3dNcREZ9fuassh92vlyDcA
zdRzellKt4EV376+aEH3xKkANadARPFljcvL9D682w+DvCWbgPUHF+AP/II+d+XaRZqrSHZ9A02Y
nh2l1WkHP8ekCjQf6WDERlxnMA9HfQ6/o2lvxzZW6o0MfNFwVP91PGzWsSEJY9WXAoLdN71rnRnb
AUK5y1DOnP7SpF5+lBunrYMGzekQZGmQsDc1JyC8FmdDXQILuQ6SuGTAaKQZ20kKWHMtgn45KYmX
28eKBMO0K9p7Zp9M8orlAv29DCH+TY1eKTLc4YzNKWh2qdeDy12/1qF6I7xciebsaYHPj955i3gc
4VtIW52Why6sHuv3Qjh52Af5QxNutkvnyg71/XDOb5kPf5kjO1Vo+97AXZ3e8jmSH0tXcxA6HWxP
WnGE1JKHDQUFOvFGhLkdGrGz1sMIvllF4tpN3P6pjY0AExjbk5FUYQStHBsQ80K9cuXVvRQNsb6r
9pu/BbFvK/E4v6jhtC8h54R0TsfKzZir3U0+IJZhjNSbroZfa7Cu70NQ7EoKq8wwodMSbHo+o44k
28ld7om9RlfhmHTxGV5cUPsN2bM72cNOvUkZkrBcX7bTtU5u8HC4y2klL5mXBfxJ9mHJdHunYO+t
uEfum32KB4TQ/Myu5al46OIcfwKQvEM2C07dFOcLZbNTg0foJhQcLTxJ4LfuEFJ8s1ylo0lNfFaY
zPmGx+7JEzkVe657fQ5VlIT9B26VeSBo8ZoDEF0oD1sXi2t5NGjyMp864PWAZpFUprr1QxosYX/A
dG0sPSBl2rgXBPuAjWPQdqbBbbYAVWdu3Ty50cBtpOK1ljx07TJU59bklAADb2WKq1CxuEgDhXWL
+aimTrqb9mx7JQdE1fs2HZhTfBJFc6rxgtB3WfFkDqzaz4mXz25xYj4eHSrDYNimNhw3Vad1DZeE
jUSXySf1oUvRbl2Ks017WkYjVPg7C1530jlRb/WJloaXqk5VeaaBMNYcj6SJtWo6YGQaQ7iNfxTp
Y86P/RJ3Z/BCeu5Y1m7RaJMeOyg3dVeZHQWBUIqjIad1pRJMelfHEK6m0KZzcxKNPJR34CAe9dsk
yHYDINH75igQCHjIkHUU4BRJ8BkYfrJglOd0JbyzgxmQJZRjfWARr8xiorgk85lEzc5LiN/oJ9I/
nhMXCRfgVsECpnhuaOanio+Ns5UcKQnbB+1mRNKpigrHxmpUbuqoJ29Kk9N8CPo+NPs7vQqLOpRz
t/HtCAaAr8qZ4z4arvyoeT/sClzU2do9Gn/l2cI5sdICh/GyX3AtYCj+hN3nUtbeoDrTSblarxgc
dRDhU/TGHVwYIdQNYKOdVs76gkFGL29sQdxk7sMlPGA+EqEW7D1vyO1GCb1S+MzHsDxGLTRgH3pX
3TGqYjCI4fmPeqi1Akye0g9i+hkKGMm1M18daIezgiD8+zS3Icqv4ZZcFP0yqLFGom0W7mFDSQEi
O83qqgHEVugaFH8TZqxhKh1aFpB4So5N7nZ8z5XbrjhX5MgEYBxxmKQn1bwttUcrfZebGASnvZiD
5qZ3cagbmasL7McFOg+geE6LvCQXnoqdV7B9NjrjZQymN+ArwXjJ7o30MF44Fr2Aef1wj0ylskQu
EMqz+zYmjuYCwMLMPG+oDYjthBmbZ+ymF6RGYIMBg8E1EGA0gR5BNU8c5msdmN60bc/IuL3DX+KO
1is864ur7EvWTg4tnJl4heudIuGB2FnB7Kp+YV5yByXL3cQpfwe5IgGPQzqlF5yQOCPxJIFvwLyC
7xMZlmV4gfhwnv/vLck/No3wutt4l9CQaV9lCWWTAN1A0gEeyi1coAm6Mew9ZJzSJVQM91ux8NYk
/8Jh+dkYwOsEvtHIO4OK/XfOFRttMqOF1ajGaEfcYcXO5dfLuVoxUaNjf+pQh4yg8H6u7QW713Yz
eriZXnQSzFi0PdKZsUYLnB3wgPqmQ/vhjfjf3Mk/X93WhP7CnYQDs6lXEl7d5loAoSOt79VXOLOg
cEPNGKy79hmGfdXVbMEvgeo/YK1jYzCDkrl29LfpEQga4d+8KiRw/cNN21RFUPnBB+0PNTxGhESV
bB0vC2k3Yq/Q0k/PyR4jA9lbUYPsSm8KhZ/eoFF5Jxcyux20t2ijQjPSwulO2cke5nMBihh5dvRP
Aoz3LLvZrnppuNNAl4j61jWEN1b+VAcSj/Do63BK96eLbtFideHzarO7YX5Jp12+T15sDfXPmzXu
jNlvEk8uMcbKbqUREwjcH+sZs+ehQkv0ssJEM/fqxm+QLJ+jIp5QsbFQraNF3iyvqTn6HXGUK1Qg
QOgRtYETSHbEAIeWyW0IMmI0p9wPsdyjI8bMFj5jHglAEwZ8G/Q3fe4PkzfX2PNjI7TqqHOTG4zC
S7Cy+5Mi7crCzWGGhMrYxLOMi1PuTu0rdn8Ob/ytrh0CqQvZgpBziE29xcQotXDJaxLjNFi89H1C
xf/QHbDtVeDRuH3vwCqwieBxaz6NJcqUwK52khwXhyxe4E+pOFY41HRFwWAENdBuVw3xngBJq+52
/JyRFTK5KzpHRwls1xKOeBw0uNMwftKx4KfIgJ9eFtkutw+Wy6YdcnHjKhrIKaU6KhydZoarobLH
iBPWsDktdGrfFVMoucUeMKvl50XIAY6kOxmMEX5IovqxaG9xIKTmoUH6MdMnh1SXdAjtFv/QKsxp
Qm34RRgn6046Yt8j+A60L5DpwCcLuhWdSl76iP9UNmbwbp5H7H4Nir1OMRsx7+XTuitR/mw9p3ov
eatNud/zvdrebq1LLUeGgfmZm+9AOaLKh1S6ynsbbf4ZejDDQjs0b5sdDmMGn5WbHFa3dTh63c2m
yNGi0q1Al76Fm0V+XScXBKBFD5Mu1vRYeZ32aEYBeADeB20SLluuHEDT45iF287OfEBBhdEwilo4
0hl4SwuFUABwAtJsFidvT2WkBihv5OIw1tChyxgeIWiAI+uGmsZdVvrt24YU8Qjmt1uIQWh5qrXv
gSOBvqBTVXPWO9wRMOQhIG49QP4D6v2wPhedLz5YmOPqkZ065IB1G0lvmo0UQTxv4NN02q7DS0yd
FbFt043YSXcacxIfHSAibsCIz90sSPz6Aoxb8fi5jVdszq3ht2F6an0DC+MdSZjJBTiH6ZrwfUCP
rGROhl7lKQu7QI8qDOqpzMJ0uMmAcqEe1oEZycNzrXjC8WpHWShazif7IbO8QaFMguutz67Lh42s
GRs9z+Ib1a7MH6t5VyfnvHwCaah7MQPDF+cmwKMygjAGqhrdbj1G2egdfljyo+qWDqqHF8FuB0xl
xxbHv+7AdAElGprlo4w34KyXLHUR/a0gwibzyx8bgrlrTvm1jKeQs32N+c+bmbgNgodQib2xc/vQ
utYtWgSvPOBwpRIFrELTCAMHvzrnQb1XfNyV/ilrqCl7WRM3lmNnx1bZVQn+cUENI1W06TDtyEY1
JbkA6kfTtRuQkbB+8TaA4bvmQcY9Ne5NmyrPIFdl8FMb0F4BcaKjQfNyZ4b8I4PjvMPxDETcr/bd
3ooNN70dQpTmO/mEWCsnE+60g4x2p/tbXE79Q/dVuliCPR7YbW2tXu6xM2CpPGqOH5Mjgq3Edaew
eNvsoR409JHbOTjtsHRFgPpE98GAohiof454ntDlRds3Gp/zAdIedwhxgAlfea/f0eE2j8kd5I3w
vKPsDSQVWIRYT2qQvQ2tlw6U1FFRnGKJRawLbTUwLvwsP+bXxkvvhzfj00Tx2rltTfvbJSQuUK0m
rHM6hAMyw8y4eE0bJ+nd9YxsD5T9ezkYdk0IJvVpAXaRndocruARuFHqrj0sGc207cAsPsQxQygh
iqYwj4thK970BAVR4hmO8j4/Mzd5y/zvsMl/POJhcY34NBMeFeAx/X7Eo/pAEHJlAb/BGXcc/bLy
5U8VUMhw0Pa135qxBaBlFfvqHi68jZ8cMzoHm1qq3H8LCX/R8/xdcPz6ajbI+JeCA/PChFi5+QMS
BosOTSHilZBF/2bc2p92II7/Urb/W4OeU3utz6K/XsXhtf2f24++N+3SZywV/+v3P4Kh/PM301fx
+tsfvB8k6tvh2i93Vz6U+NG/aejbd/6/fvEnFft+aa//+R/vDSb422+DZcxvkxhYpv5S2G6//+fP
HV8r/Bz+nb1lr7/Obn78xN+TG9X4Cw5RoE8jpWRLDt7yBf7mdSvKX8iURkzSRsWHWG6L5v05t5EU
8y8A9Qas+UDdhmZvq2R/8rolleBrto409O0/BLmw/87kBorM3+o7UK3hE7k5dcPJ8YeC7stgoC3m
alQZxoAQlzFQOetE6aWD0koD0E9iSOVhTqYk95sCydqHWRhVtreVcrDdqZiG2bW1ci6iPkMEgT8P
fV7swAFIUfvYA1KoHWvkZcrFWeKmlKFxTzU93XibYI0p6NCrrElMwHAkL7V4VRcJV2oRh2NNMZgG
0vqqTGUz+wKM6zScFozKPUVbBitUrLV9S5FSmARCtRGYpaQ6GV1eNUA5jaRBvN5kTi2sUVOrAu1T
SzLTryW5Xt/Teq4/xkQYwO6qtM5vM0VSz4msdomTTEyuz0qn952HKB5tBj3JQF7DIFeaHDezOgD6
TKd2X3JRFzuIj2yNlnPZZZFZQBuZOnlp9yjDhq7TAk3tAB4iFshUKbEFAQzRtbUWQUpnfBSsrLow
AU8aqk+96+24VWSGBElwehWMmrUWN50s6pM5qdZzZ5Ma1ZBaLx33s87qP1Ke6sIrO03ol76cLEyR
WJ3j/6dyoXpqr3ejnw2NmDE1Z9kgT42DFbW0/FpL+gIgqEmTBAd+keB2OaJCEnwMeUAamLlWPCWy
hGGGPMm9dj8s1QTq4WR1VZj0kNMd8UPD+MD5apcgui5k8vIc5D5/ZuWUfi6gF3SowiTQzHKS57rf
SJkA61ybZ+A+kECw5b2rLYEku2yFXuV17sZJOndikPV3Lbe1j1FYUT2KNwmU1tltE5au2JnLYbG2
kjVNatIUHuz+FuO0PXY8JGDhjbTDJ6A4TO7lljaJnIEoC5I1s28le6qJk7WVaj+MHSQwAR/6IQch
SNjOaqvQE43EnOChNiy1afdUXyQTCHFvNSnFTWHl/Yr8LI22A5x4z7Ml1fi8wOTMqJ6BJRnkWmsl
17UYs+4y5YukwfHHyKdjuqaK/NLWq8xRaY02x5nIW0x67/GWpDUaRnWqUQr2uQR+PIe52utSrQQ9
ZpulLdAUzhYOGGrm4FV1pS0wOqgm9U5W2aJ4klZy4Mbp1EwmJP2tyHsZdXM1Db5t1xJMSlpbq6ve
6a0MWTHK2BX8uiolIbB+TxUyZmBya/n8uMhmT+JVQapu49ojPPvvrWW14ZuUJP30lFRC9Oh0GtYb
1ORZrZTuhDy55bisGq/PMNzNQFXRVpLtegS1NFhjVtFFtdRMxBOd2ReB1dZF2PRsRjFRy7kEASQT
DP0fFFh3OuhcsNq25I6kt3MrssGT+7TXwC6Es+XOBI0QMGTRDBivaRZ+n5MzUy1eVJYYcjizRU9o
0oLwh3JTl0TuVI2ZGj1MgqasiI1EnQwKXnmPEcxoLtMczwVCIoH+mqzeNSP0EvvORHBZDOEE4btK
JLP1LAlDwGCGL4lyN2VNmfuK0lU5pj7F1HvtrBEMzpCZO+2IBBkFzTqlaH1JF8oaGzM23is2timb
nRWUVBJAFrT2QLFSHSiXLBRMDPKJWx637cFycllYJNRmG0OuGg5t0zUp+NiexoXPyb6ChDDN3GUq
TUBZ8HqYaV8jRzJ1x3TRgCrn+dChf7ZmgAG1tObFnTpibN9TkhCz4nToIEzxLTKyp3mZYV9ZFRXv
bqqWNMiSTXuCN1qVUITC1FTr0TfDcY3mCperg22lK2aJkFiDH8JaLE1k5jBUWzjTUNEnHZgtnd0C
k4VurYGXAjhCINMIhNZG3Tgv3Uu1SMrsSakqcz/NOFhMKre3gPFSoAg5YiGweZ+onE9onIrmyZAa
YcRKaeTLg83n4QrlyrK6pTETlPz2apR7aSmRl+GA31AMJ15IQ/rALBt077VL5O7eZqZdKRAHlST5
HComhA+hDWY4M9My+xuneOV3YAln6OZGCKtXJIzjuLa+qoibipTaUAIxWuL6ZvKm2IzRV0CPEb0D
bu/c5V1C3Q1bckwio1+KjX8Y7H+V3P59bQWKLAS9ErhJocD4tYoDX7DWNR2ExC3StnzmMHxhEY+U
h3/fTWK7FtRpcBKEexXcNb+SCKRFW3FCgbTwd3wuoI0SGhlM+GUfdMTzsvvOwPCLSvKPC35heqR1
IYEihQvmkYjQxkVakIbfx7D8000EjwBGnlBEgkz4leBhcDIuA/95nQZWyIU7+as3I4P4O5zvq1Pb
3+/pl2t9wfnUSga/XEZPXu9JrNFtCERtT7zBWh1m2cuOqQgF/s6L5HdOxI8V+tsb/FLlWV3dZr2K
i2p2t5fQw+EpCL9Zidvv+G8A889rfPmwRJNIuWnhGtvqILHpstvi0Iari8nxaQm/8wb4ndHyvy+H
ZY/oOMS0ki9K1oRPFQS6qKnM+VS0QVdYOF/fzPnyzdvamrI/3hYC3qCJhHb/DzpJTmqwqFL0tD2V
48kzfLjvY6K2tdwDrW4qvz0Y34iDv2Yz/VgjMHCHrNPAzqJ8dTFcYNpuZQK7dOfNPuOIuG/38972
+UPVOdbRcpVYc+cAZA+PnPk9UCaaP/QB/+4j3dbi1/f+y+vQvjgZjmqKLX0zOyYHgcvP4AqYzmZW
AyQBA9Vv7vSfVzPRC2EagH5JxSPwZSsrV4aUwg5iTaAHvgqkCHLFDCMP2QeNLOy+DRn+86H4/Xrb
tv5LAyzPVpup2/WkkATKfkP/2WG9M8/bcGUJeai038Dp//Dw/37JL4u2TmyYEve4ZB6BpwrAxfIb
AGXt50QB04ZzABuib26r+keHhxELejzZxMaNfv+rCyA0O2lb6MCWZr+PwMdFAUO3i2+Xtu7USLlF
6+WV/8XeeSzXjXTp9lU6eo4KIOGHffyhEyXKTxBHoggPJLx5+rtAqUokaPCrZrejo2ZVxZMA0u+9
v/UdyNGZ4rz7tFQ+9+xLG9OOIaYhbc25UHpW4H5ic9dod/cIomNAKRgSuy3RP1K1zhWxjUBZhAXP
EkzTCsGLP2h3ttJWblolYUy7wcW4k9caKXZjk52mYNYyBW3upfmzNSozJy6xipfvrGvLtvNKYVEu
NQGha7LYO2pijsNRfGuWpuXTpY8X+92UOZuWSTw0Rm/TVHIBwOmMyoRmNdXxAP58x92dtFV/+R+8
4dMF/nGzs/xZkpRR25Q0W1GTo22avfappYiGor+z6G1yubhTPtcedaU/ySxPQfojLBbpckKnPbRG
a/lG8XBAJ+Swz3dRv3K/LB03njkHMD4puodhrDtPAe9Fk7u9nNwW1PQmTONt1vZbl3PdSIaoaXe2
KFeGTrVMsOuX1vzn+pQdBivWyYyVJfDxYuRSRW9XLbfDond2Sk9i0s73WXMM9G6zsM4+3dF4ywdN
zTbquAgsZMQ0VW+ofLtOtxWuHURASdlDLL+IiH0vmsk/05e4o2rGhAWjSHkiHzxca0cEVEmXtD6H
g35TXE17aEqxiH+cjo7Kl6XzznNrzr0bKzAqzI0h6T9uT3YV4Z+hnt6RMrxNsiFxuik2FEXtYspE
Dv3Clj0Ha0zT36DiFCwSzBBkKLMG4yRLCXWQywlHC6mIsveC5geeX0e/LT4nVtyvazQ9WWq0a7xn
ThWWVtwL5Zmt5SeKp29Tp3LXftFcokBZYIzNIr33C+GjZ5t1eBfXQ0K4BWHYJbqaGnnkHgPLrbsW
xcb9OlVpR2+VhUafGWSQejHaYTWcfG9mHV6WceW2fuXj90bB6aCuA9tYCVSZC4N52qQfH1Gsyb3V
AgJOeTYM2scdnZZKNgRIse8XCbBKnqQ09Fvg7UhNfujfkSs9FMr7qtulFgWFUzXRwp7+3Is+fIDZ
KUJvZBtYKQ/AY2/R7FZutJLpkufh07OKbeBHyQF0YoHo9mx3sUSTqmZm3KnDl8j5nJpLnN2ny8+j
358brAVxaphtYdy1O2odLii8PZvYYuiqmvVwX1plH/03S5/uad9NIXCulMwejgbzI3yI5XomWnFn
ByeT2kSn7oi1vRHO18y7U2W2NFSe9tTUnMPHU6k5wezi8VDpgzEvFVe/04l+ZaV31veo0bRioxeE
jTLlRk+2RkoKKzpa01xBZKYg3+tdfQ1ucLcwbp/74Eg5gJUT4p+wTI8fBuckXKE8cdeLu5ZIbZGr
N141kocMrhIl3MZtsVJB2NeJtcmE2HgtVbwRZfdDuFcGuQqbTwsPNE2UxxOJr8MVWEBNf8YJeZBu
1mEkcJd9Nt7676Zqx/vtNvhUfc4/axjHlGv1m3JLMPzPG8b/FK87zmoT4mY2g5vAI3hqanfE+8Gj
cHqxo42ufskJjSlkSDPS9tHl0F85zeeWILaZ/sgl5R2XIjg3lT+k+TEQJzPW3w8zm82pgLpQBuIu
TD55sb0uTIrY2qXJ9sxkphGKZrDwhhM/VyjoqtpjB6bdTW5u/rnxIz4j6Lq12H+b22hbfrCPr3/i
ZwY+yyPoIEMg93myN9lRlBp+WN4F0bvSvDTkG11b0uQ8M5wnRzUmFa/DJXnWiUPVwALvwjsslY7i
I9avnrUO4w0wyHo1XVZHqgycrelQLCSWwm/Ptw3r37FAjj6ZSnKUVTWMAW07KCPXFNt75i4grVp/
s7fxRVDteupGD8vUyWc2Vpxuzd8tzzZW5PdV7PfB3QTTmop7UFeHZ/gf7q1d3wMIVygFfL0rn3tX
XG1cGzUXc3V+l0obL1L80v0xKskqU6k+CEnmu+oxJWfxekvTjjJbD0AtUyuHwwRQ5Pl9ps+I6HL+
vm1kfdACZBTdB9+/oNbI4hTXw1Fy6oV3e+amaj9scn6vgXuUBEHi3oqvJnXS7q5APuVN8PN0jYhk
V7zPrkhmrf2NuFz+sk8mCRHtyfAFuhxViQykxwuy22Rxp0XuN+FTdWociOmuBm+Jl/80VMwBGFQp
EwWvw8ni43EremiIMTXiU//d2qvb4kxAADpKRGLWjckKICitKL/Gb2xYfUsL/NMXfNz07DqsWqnG
qTM+IbVG8LXKNmhh+1WwmczJhg0rac9XXdrin17CZy882+ccQwFs4MWnSSAnPpC9I5+2tvf6tu3p
yKXpMWcu2zjQPPq+sxlZx7YeFHZ8olq+XEkALfkqfTe+H7OVehlt8vWkI0YZvxpP0bDxvi0HyZ9M
m9kDTL3wIKhUhmGROFV8StTy4zhSRMZDtOKQFdbRLpC/md0q9OrPr8/VJxvKrNFp1XjQaF9VGCBr
8UkIRN7vyZb88R49a2C2vNc6oBDVT04thY/je52ga74msaWfT1rHeqtu8E0G0lEznr4u3eWeRkNp
fNoqMY5hxjxJr3Q1hQFFNg0hlFQX2a0m1uWxOhsIM0/HlOymGs4mh/bmaP4QJIicVXFrZBjVL8UH
ni5Qj59k7uwSJH5tWU10ogDxYG1t+RZRXvjO3aWXyXmM8Il0GyXcU+0l4h9qwxav0c/N4Qefwp4t
H47W+PmYT8Pb2xvOufdxcvrT3mln5ZVjrGtqMm+8q6VWlxqdLRw4a/o6lgmnKFa25GMuQ/GjSqql
5enJzjb7trOFInFqUdtudDJX3dY/Vz8MP4pLd41GUqyahBjwVBZuNLvF8+dzc+fhJ52tGC2D7n5F
tm1KLFOxraiGeH12Po0NzF5ttiYMweCqfRIjSUROuQkaCILbSGyk2NTv87exwRnJvuyMkWXYOQxo
U15vf6n/ZqtDqBWtJer4pFW4I6N+kehhhLe00i9OjtkaQRVE0sR9dEJGZ98MBAirt8lmSqVVO+RL
H8Sx2xVHeYVQ8a17Ld69/o7a0vCZHdxrvVRwuI5PU/Jp+BhlaxMxIqiE4ix+G1JHqlK+/41DWXxT
LZ19p/H/6KQ06975ySF3qC4K45P5RttR0k3x4JFS5WN06Cg5WVQ4L/Tm/KZeukPUqUF8kj7IbSpX
B1meVYuF/0utzBYata5M6JqsuVTN+vZV36ZbIBSv99k0IF75bs5sXenzpoLQEp+cmHJIykkBNq4G
DapvTpiQUs/XW1uY585sfUlTKAsZk9D0UHU6w2oAOvp6C0vfbLaSqFGNf6YWncL8Vut2bfipT5aG
2vSQr32y6REebvSKk4Y6Gz3iImxeNey9jJVzM206/0lO49kXIvtIuSome848plk0VTp0MjqNMrpU
weqp+UVWiw+vf7UnQaBp9nC/IPRAkaQwZiNN6eToj354UocefVu8wvvuTITRF0tXLtrIu6SYa/t6
i8+OBIoeTXKMGHjOGchcAnBLYxMVhYAg7axt/eb1BsSz3TRVSRjctu/hu4+6ydHyxgk5J1ho2OLD
oFyH49YujzqIqIAaeuR4yM9QPG8QtKOeLdF/K1s9/gTinnVqvXy5efaVHzzQbHWUFB2MiR2diEit
O5ANgdy//srPnvP1By3MFkF7IKfRxPFpEnMBvMl29SFBkapeBOVqGcnx7NLxu7X5IuiULWg+JTql
FRinBr2bVa/tztkUAdfi/LTwbs92J9VMVPFSBkBC/vGsq3LYwNSksbfoHDxPFXgTbyO3YbPvP1q7
5bz7s731oL3ZwhiaRTIYenjKewvMmrVqOeq9/krPzuwHLUxv/GAdAfOqUJMZnhJDPdOzq4ZCVzMe
/s2KS90vAVcLf855BAHDdHBqXnAqi/eJ/TUMv/2bd/jn5+fRAmtUqrRzg1PB8dDLgNBaYoV9xcJL
PP+lfrcy6/sszSKVKpNTBYBLineKam77cmmAPTucf3+pewDNg+4IFXijI68SHMfPxcfCWmkXMcUz
CLCO7bYHCNWi0BQIFIyF2NlzpyZckomaqVPOah70qHXP0ps0JANlWtvKsnc6ZXuI6PCQxFdV7P60
x6b4uyAdRCKDSrn5t5RGaQ1W8zW0VbbfD0WPJNlZSsQ9fSXypxgU8/vEWAgoPR7a/qi5Yyrar9UE
t+EUOmyR3x/CdQR3R+w4dSM5/mUZ+Ee6hv+laHuLpeFlfNXXUzoXP0x/8FP8oOt/sfmhVMCxeXJS
MNkTfoofhAA/Na0LpiV+2Ub+rX1w/pp8FwmB899/kan+0T5M1CoCrmCwqNTDpQ2vnb91H9c/T0mv
Qe2pMWEoPDhNWSCCSLeTpeTUQUpofp2v5QBO3cAfs0yg0R8CXUdx1wTdqCNNCxygq8AEFZWAQ5sb
6rrRaqPV0SxpwjujLswHbZ0Sy9fWoW8LH4fl1E+Dqzq1iEJnZew5H0IX0CwydXzqQfy4qSkvDL1y
80OZRsNwaLvIk/syD2GiYtGcVOe1FKm2ka1uBygdAr86VE6eeFtnUguMeFAaFsiPTjcUxJ3SVcvz
rFUDRHUeDw3eA2/w9KZKssr9JvFY5MetEnSERzI2u8RUMiTwF/scTRsI/ZuhURWqkCojb3dl46U+
6IDS6d52ZmqX67LpBueNrSV9uJEOBcorqUJ7FWep4qiD/hbXI+wzV4BYaGOTo3PQ032dqR3LlUg5
DOgXuMG1b9vRbddDA4j+iDlYnV96dVeVE9Y6Ri0rfLjGftmhROxNHuiTKQHxbUobbIni1tpm7CUy
WSUraqB+bZRfyEQb3SOihMEjqyxy5P2SYYb4sEtIUoXUPlxK2bnp9zqosmRr4bNnfwyg6KNddkIL
TgDhOOM8c3s4AwEFhsnO7SdoO2u9w4ki7yNKkZN0HMuVl+UIReUAqweRQkPoaUgS/WDnWghzQqO4
ad1bpYZktVGbDuloYKtfBujC1Sb3tdQ+VkOk+m+tQMIsjLU2L8+SIEsyKIa5Ankl9zpjRajfGbeG
XRb1XedD6NsqXtmYG82L0vHKb+ruY6eHWCOMWgNSGnNhK/3uhZ7SbPJUxZwgEQ5wB4LLWbnF2au1
17pVxc0OqjPfXs0yDawA6M7JNWGIrgdYg5C6yqmAu+86hBCaNLL6CnuQpgLDroJ4T2PF/WE7VMvD
9RlSKs3jRNorgMK2PKJOiZHEU6TYH50myrN1xdc0qrVrgeHdIMaR+aUlKxuaVGAmYh35vQuaxexE
H22jRDrnOVTrTUo17ru86QINpQipya0f+km49qzMIyqiZn1z1MyAuVDjlcK6TQ22LFZd2vYl1Z5Y
FOBnFii1QjwDG51tW6R6v5M2rl8fMnvwx2u41Ha6HdykH46VniQMXq9Lxk3SJqO4jtQ27s+0ps2o
Fbd61TxhkG4pO7Dipr4Pu7K33yuijt7FXLr1o1vWVr+C3++gj7aswt6UUHWBXEfcAbq15ReyhEcr
Os70doJfxlU7hrD3L+2m17V1H0mk3kGs9fVK95zB2QZu1+rDXg3aprg2Sx4TqlSpQ9qSSKWvbcDm
PfiMWusZ6mMcWOMnSmx1oCdtlNTfgtBX0SaHBgQIJ1EkXEteEVV0YDT9Cq8IPnwPIbnjmbVoPOv5
ZBUMn5TC/lXr65WzjsmEjOcGhfvd2nQGwF9jFeftpeNrCuV6ZgSkVusq9BgdiOoa/MiAAbNm9aI6
DOZUG6XnpvhRhz6kiEZ2ib/XyjFAMzwOXhtcugD2VQBsuaKsla7iqO47qpd9TaSBnzPUbLWFP1oZ
DYJrp4OXqaE5+JY2wST1hEtNwEZRtFu1DlCi2Y3M0jexHWE+oMV4DILDctBwUNKShMWwklod1Zuy
L/tvjppbzfs+ydpkY0jdhUaaBJBQD45rpm+MDrljpUW2OPMSsP7boSQScZ525fgW2Phw1uaFexjc
NAi3OFrRxRpEdT2ADRNFGJKtgMK4/rZrAttlXa8q2a2Kyhjgirv8yLuizUq5qjzXA3PViZHxaQHs
3/hm0L+Pu0BXV0Uuxn4nUgyaoasEwqx2I5PhSxs1UyoGJdaE4LAze2MqMlcPLHmmC703ij0ynGYT
vgtcf/gR4x+YrXQ1Qv9FetbRvweFzLE5T8N+BO3c47Vh2KNBaLiKHTQafRCqxi7stFReQlR3nOs4
MEAgJYZfNitvUEZlLYZOA3pVFgPFM+YwTrKJPA5vg7jEfiEo7e7ajrQ+gNERpR9JdPdfE7MMjXPN
b0z3vHTU1jjvtbQfLxRp9+/zIrX6HecDfTwOnV2DbMK9wYbZP1La0BdCy88rNs2bMh1xUjHcNJYb
T1GsykKC5nhnBeoqgxFoBfom7gX0L1fJknI1RNTLbMyamkQWAUeuFXscvvpxUrwpdYPFoValNx4N
7JSVDXxqvixgbUAJwtGd9qi2uizP0Ylxc0RUFvpbIfFO2topjhRJpcK7ZjNnY8qdUuonqZSK99YO
MyyalKFSQT9mug49xE+pnjizxKChmRl6K91pY542l41wK+sYKpVDbV2Xl84lHVSWZ0pdaN1n3HOU
H3hjJNpRRij01iN1RP1FaqkNimmlrbGHwAo9WRXhqAAMUl1YsSF70LUNIgBASpdV20JaROgMMw/L
b1U/Yoch4hTrg8yRlzKIZQ3SBo4zFJNGt94zyvvh4HlOAaGhyRsUK40jBrYPczC2SkHXXHa+PhRr
vUrcceVgNiQOqW7W5aViDinHdhaEYdWjkHRA7WmhcSyK0aVuBe2V2HrNQBEHcUNUeE5cDt4m6IdY
O5gNR7Gd2kQm6G9FkPSEB55QUh7b4DQrsxDewcpjLfkIZ9ZzD0psVJzEDLcwD21jBP7eEICKP+Ii
Y6m3OWtW+c0za8M7n2x7JnCT5hVrlHgl6T69QOUEuN0V9iZDy+Lh1uJCdcDDgWXZaH1uOa6BmD3J
OHG9kwKornNjZVFUQLVTCt0ckKzhM1Fj2NJiahxsOEB0EkmfXSnNRZy01Y84HjzlCufAHrpDrfEl
vSEJunCF5JNCjJWSpFl7gxdJrGzKSAbjJ69UTRTnVhIkwN5ydew3o9OlVrzCKVrqb6KhbRAIsf9J
8GpDw86qFYWDa3tuQD1+p90rOlvBh9j290pPXe2tahX6fmJ88O/VoKQ+y1uv1EtwAHCtBQybUFW+
+Zqvf07vFaVNHqMuTUIgwAAkJtWpUbSmdShaJ/GuY0R95dVQIUpAGarrgL+cuKs+p4ZRpzvyGFKc
jSOMugqMNFy9xJtUZ8a0C5USy4X3kDeDaN03sipuhrBr87vA17sCtt7YNMf7m8b/Xbr+W0z41pcv
XTeTxdd/3TS3p8dC9emvft28zL+QiFPJpVGdYnNPIoL06+al/0WBMQUkJqowKkMn3s/fuGDxFxQm
vMe4PZNvvTca+6U6548Q2CD9I07LdYl//ujipT8OcFG7wiNwUSGapukGDzkLP2WaA6q9b2ARNkMX
rfEkghSG0tWxkUXJVsnOIcC3fbzW8o6jRJZqeEnjatXr+lvDVfybWse8BeyjGZLjSXGBACHUxfnH
rqwU/RCHocS8yGwrFOsBm/EmNMwqWYtc9YcO04hKNaiP51wDPhOgtffFbvBOKlZRSFE4p2mKQUZ4
pkoLqx50bGdBC4ciDqV+1VFh4ECMkIWB8yCLKrYuZqla7SGJsUkAUWNQsKKb2aicOUlZm+9820uL
N0UVTVBDLeqx3egRMSq7sgg5yoGEaDUOMlFQoUfPjAkVWo38v1j1uUm7KprWhhce2WUS7XuzhgfV
D62vboiqN/Y+s3In+o6mJINIqLYoK1pWvG0XxKG9SzMnME6pnhfNtlScEDswY0zgdpoi5lhmUjqr
Q1EsoQMfcCmsqGFyixbL+DIXOTWI5RiSK5Gh9RnSPo/dD2GxSauhTGAeVT2Gm6jVZQP1VTe9Wz8O
Mo9HxOdsrZhVC4UuaH3rgJ2YW18oJQLMy9Bnzz9aat5DjO3y3ngXVWXXXrBak/Ups1aqbzCI6zuu
FWp5Yq0poT92UWTfGJ1dgipq2rLecLtJ7Z2S9IG2b7NQgzkY6vB+i1Lg06P5Thm/Qb5cystW5pl2
iFwNSbiteuX7qMNIiytNEMVnfeaMyYbYxQBYjTP4Tddadgbwp/JAhjaOCY2nqtSOqmKtC3Z4effZ
zqoaK9qolYGxFEaRot6Zoio/FGEQ9Kz7lVteogVt+2tlEG32ZnIgaXH/lg2FNjg/ZLD8mBW4r7bj
qckyPAY8TbGvlcaJJ47dBHNVKIcFklnZ0c7g4gzEUJeEGYRPeOR7W+XgkzUkwDROlG6TeGakGttC
FaG8M0KhjYBk/T7+NOA+g9C/yRDsroxc7asb1MdZuBuHIUTc5Ke9hVJc+rZ6mbMJ+T88DADEWeUX
RRVuTNlNvz6OXj9sVfwz4niliC4o4DTGTmh+DXkfQESBo8M78kYbeBJOAmq+5+QHUaIgcG5+tWQS
AmOITC22uTYPWQUCWtoK2H8uBI71zWqUEeqAlYZ2vPNkGHc003gqZ8Akxd7A/aBiaEE+tdIqG7wl
bkZU5/bFkAE5RYRci6vYcGJcZQa03aRX0tTRAqCfuSqircqZw7zKCopn5doNcss4S4PGxjQg5vZr
Hwps4azt6KRu4PLJO6kMxzBWnTFeWYo0cOQMWmYeENvJommbylHTiWYkIm2h98WB+DJEmZldm1g7
5F9sTbpfZJyJN348TKauqnGJp8vbMhi3qjnIAT5v52p7Mp85B11z5F4+FEJfmQjtVjWafXflIOiF
4u+C2lIToF0d0zZUXIBCejZArI4xmWuOWY0jznSnUcSKNS9+66WGl2+TxM8KvlsVEzUepYbsGGsS
1EhKBMwr55oMP8uNTGhYCmr9taMV5ZeodzI4vjAYcBW0m5FQhtIF5+VoNirrshuQ+4uiMYbz6RgZ
aAcBdYxjP55Sdc+8QOvu6ttRMaV/UPw4hYZpGRKlYAUIOR/GrjzLRy4fG1PgDcVtfBDBzk2N0UhA
4QxWue+NujB2aqFFzjtLNk17rpZDb195mlP2BznWvTgpvmmOh4gSbVS5ue5cch9Oe5yo+674iAlR
lO/GMYEu5mqEaPaZxhy4NGPR2nvT8pJWYkPeqpTuiMafLkulIbdN4hI9Gbqsj2+HrAdPabV9RsCg
MSr2kcrovWtAGx70ptF1mcaCKrqvNaEMhFdhHJQffL6O3Ha2TDgy5b4T2dhvEcH5UVdW4Fw1qVGY
V0AY5DeWgAj6qGl7JilBXc2O+tjmkFljxstKDoQH95FvaAnOjUlkHxPfxbm5ipNY+WKUFULhPJcZ
jCsfUMu+CRwO4sRDyivsK31I4Kz7gOkrh/TeEJTg64o85qiWZ7jxnVmudCBjCAnvFHyLrqxSk5EI
4zoJostk0NEkZuxcIV5HUTy+UWPH7ldsp4m3ydtRvgs8JZyuFFyuLyBLOPXWiPn9tZKF3l2ETLcg
BISPyq7tHN/jnlCS8LQqXc+OdRrCSDDCblo184KLcWOP9kotxvaEqXgHWTDO3RaPqYjTsOgFn4Cz
yyh3fR6VMQbWZMOIPSKIXePpBlXPKRMgb1K0uP6ETqXcwShMmzc2YLpLXS8SMK5lNlkucdhxAHTr
cCi+2Vltb6zRGGAmlOpw26mVo2yhEUjnazdktnOWGAAG9lo2Vt+8MYe96NM0yhHpBC1KiEqePLiS
5oVXOcEnGYLZWFs4qfnnupv6iD88gPR76D7MscbF1XSFkZUcj4VVt9VVI1Kv2Q1miq4AjyilINvt
N+lFjWuRvvPJjhv7oMnb+Cqt/DbbJxSqVud6Fbn9Z0xSRHZXjQauTDhPdjVq2CJT6b0iTXfO2I02
gRNh4CWop/d42FwzWSNzxyAi0Qgd95km6q+a1rCoUs7r8suoN2Oz6zv1XpmUDdXR0goHLgphK/LS
qRT9doyFsMhLC6PceWql5Hvis2Z5GMm9ACgRYWDgCagm5TbTq8Df5pWV5mvu2hFMEkNR/bPBqCgT
zHEMJYQsiDiBjxZg2S3fdILd4ARxjSusnQBWUeCJbJUa7xFCsoy2fSTLmriHG4JSHbO603+WAfzf
/eG/SWm8dn9YheV/vT91YfIQWnX/N79uDwZpFoo+VMux0UI8yNuQ0cEZxkLFT5WtPhUx/3N7+JnS
IUOOdBG+GerUf5hVAtQV1c4kdNCBsafiQ/IHaZuZSNMWuolEg/mPigeHB22u+ELiHAtnHEBzsnZr
35h0HORXY+yWd56k+pe9KnBL28cJNa41UNC+0U/yrK7uLBeweVj4u1zDWPbdn99H/3+Dm3EV4wpG
ks4hR6+RWZs0WC/fPP/n2/AjfDhqnv37n6NoyiX/unPaf6GJ5vqILlogD1EZGn/fOdWfA8p1pgIj
DUP0f0aN+xcaZ8fGUEYAQ3NI0v3RqHmcFmbUsH5qaGC4eCKwNeeMlt43vU6R9Vd2eWltjTax8A2o
Sl/VR8wTbQ6EBMEzeQwqD6kTpndneqEZ5CJw6yyddxWqYIxC9LJNZAm5Ni85v8EWKu0N5f7t4G+y
kZvz9//9Q8pUX118/ierT+X3OvxOjcSPe4rfZIV+/0c/xw2QPMyOcC1C6OjgOk6S99c4IlXz9D/9
nTe21L/I5uJoZN8DXAyHmMPfzDwHn3Rz2v+odLDNe3f1P1iAHgcvFKExhBCaWtMIe1CkoXBOqAtF
CgQp6EKGtg0AWRHtejChfmWpHzr1PB6nv399VrZguI3G3dHvjzjhinPcO9OLNtFwXYmM7kYZLP3D
6+0wGx/kvv9px5yFXqIuq2VO4OQoCmczSKwOotu2DVc+KP0khQOuco8vFopoXvhk87qWKExqz64q
85inAIy7JFY3EUW6Pzfyn0DHZz7ZS68yKyfJbQFkrC/MI86XK49US6Yaayv4GJmfYyelpV0b2P+u
e+bFRmWY+IbeO8YRU0BnvPCHplS/sP/Y3pssklPsJibVWB9f76Sp038XKPzTSfPKqS4YjczRFONo
ymovGrAHagVQTyx8uBe6xZhVA8aWFplJ6ptHrnQ/uvwyKIzPrz/49AvPPfhUcfFgjljIW0bQgcYx
4c5pw6QAEJG8ywEwWjuj/fh6I7Oaw9+fZzYTKw94Gm5/2jG4oG4BMFR8WZ91k4cWRghL8pOX+mD6
9w9eBT1+2eDpqx1dMDSDcaUBIO+/LLzBSz0w/fsHP66H1YRrSbGbvcF62D80e0DJ1+bXERJLTS2v
v3PfLzQ1TeznumQ24dGwcZuoFO0YHdsjYYIv0+tcm0gUgzO9W4GyXyoqmxm0/e4XTocP36oc1ART
Z5qSm3GHTcQ2h9fh7SjPhNjBoeuw8ErTBH/ulWYTPwwbiaEz7VRbDZhNvq+6dXIO8Hwr90G7MEle
WF2MGWSli1o1x8EaKjJIPbP/lI7vSwG9OCvXektUrdyz/e9ff6MXhsM8Hm7g6pr5Ft5YOOJuNGJY
KeZPr//0S50yHdkfdkpHmUjpa6U4Dmv8gxGpxm9xYVnh+bSSZ3CzFipLZ5rYfzp/zlCTXuYWVVoJ
hnRz55xVjGhxXX2Pj2L3n43oF9aYex3Kg7nje6ljkH2PjnbevVe1A/HAaz297XENaLtuV9dyYc1/
YQTcaw0fNGSDkjVqL4iODkHOBtGgG7+JSEkX6ZdehisDYKZ/+3ovPa5I++fj3ctGHzRl1HVI/Zce
HFW/OjaZv2mxz40aQtnJbW0nC0N6doX63cxsedao+ehMjU+XKv7erknSdh/w3ybPi22UT0dRrB3o
nyvwrMrCjvDSuLgX7jx4tdHJO32oWUeTixbHuITFGgsLeO+ondDIfUHBsuR2+NJY12ZrdmN7DZE4
2lLlWvsM4n+dbfqDdavIdfw+ACJm/VH97O8POU3kBy81KFJrvKkhpcvWmVgbVGVF+nsjfPP6eJge
+JkV7v4FH/x+Uluu7pb8vgBMSp1QdaGaC2vNSz89Ww9GVQSRpYVMnzZI11kRoEZw2qkMA1PE159+
pnb+/XlmC3QaaL1Z+PgRmzeX+vefi4F+JW4+6XsFkylMVTa39qL496XJM1upqeHCV7tI4qMagtsZ
EPcSyk/xX2vF57xb4Nq8sETPRSOeJHECyFocC+V6cC8zf2GReeHcP92NH44kwKtW2KZ5eFQz+2ME
6K+Wl2Fe32V1s7Ayv/Tks0kP4Fvz3LgJjmKAI2LE53bjL4ylGfzsn46ern4Pn97MdNzYE4ONqyXY
55OqJfztinXetbtu1K5S4we685WfZWevD60XRu8cnRHpGhUZkR0cu7Dc54Z9HgTp107XF46WL32r
2byOS0/1Hafzj7aXH9QC44l2/JfdMDuHKdI3ZJe5/lH3vAbHsEDZSrOUm3/3XWazug1tct6l5x8x
lN6IGjMyd9yXXvwvH342oT3uo70N/hwDv+pN7GYXuff29Qd/aX9QZ7M3NgNfpoX96yg8YV6no3D+
Ob8A5A7Y0t0skUOf71zKDx4PVq8xKcbue/9Y5N0un8q29QXxwUu/PJvEQUcUSU7DJurNDdhoyncX
6UXTJ366FRA+ffzUJPnHopK+OKLZwUJWo/oouKmbmuqDtEwS+20tkxjcgZuTQKAQUhr7qAmke264
JHsO0k6VJZ7MC/ur5c6mOxivGAm8ox1H/U6k6LugguviRGYTU5Nqqzhw1ro7kP6rNol3UGLWZtr/
q4XSmus6zNCQsrfG4OhkxWEQlJn5xvtAUfajPvzLJmazH/+oToPPHxxt2e+pmL9QbJxAMatsqnrh
4PD8mZJd/HFv2plmN6KvsdLCF1choKicE52eLBIB7QfmxomKhZd5flckEfi4pU5EejcoRXLMwq+j
RWaQCkNqs7eknCgIXNjpXxr4s3Uha7o2zPwqOXZFcul3WCpopLMWfvyF3cW69654cApSmzoeVaXy
DlEQHMqIClDcsXxF7Et4/Ul+00issotkBzR99/pq9Pz28oRIhnl24lmx5h8zH1FCx8UvcnauXy70
yUs/P1snsiot4lA6ylFTx9EI15Wekx7HoDUisQvbC3+YL6+/yAsdcy99efDpSlMrTYuMG6zV7Lyk
BNPFl/P1n37pJWaLgN2ZgDlHvlGYxZumU7dm/d0Q4eb1X3/pwadWHz64ZYlEVRL/6GBhquKZ65bp
woNPD/jMSjpFiB/+dEM1la12qX8s7Q9hTXEUUcMQib61RPl56dn1xw10Xl9C2i0wM3LAyJmT/bix
8OwvzOa5Vl7ohT7G02eh0NhWr7X2KqivW1BFFTaA/+7Lz+ayrilNIdvMP1KEsfJ1bWWMt//ul2db
vEsqePS83D92/4+zK2luW2e2v4hVJDiBW2qWLMdRnDi5G1SmyxHgPP76d3i/jYIYQj2uXOUFBDa6
Gw3g9Dmjv+GQzsYZVGMXhcllXsQ4M0cxdyw+GSiqEuKhbcXTDK3wc18K1qwSeQRklnF0RwjdR0CR
1OAhGbPtKqPIz5gky3wzQ+P7yYEGOl6sABZYd+2+oDX/cHQoutgO0Fxw9D7ezkm8rUqqcRJFDPlS
eEYTWkMhM5GdEs8MM+/NMD9O9auju61ULefy/7voNwu/jNMgQW5xunKB9087N8jqVYeHv3jwYt7m
ZGSwCwVIFLvVpnAARRCOxjaqyZM/J4++wJTO1ZwtRI0hF2XYMmOls0ixKUQdVZZRJ6c0Fs9NMV6b
qdcMrahI5CbIHl2EgLfl9QmNLadhRlPbRDZsghhehW6xBGjuJP3UWjrfVDiQ/A7boY8xrUdmHBmQ
KJk1QcMGgtL5DMk7EBOvWwlPCl0axxHJ/AzM1GhsryyKK6Z0typsPakc7/tMRDGBmO5kVTnQwMOP
MQtazVooPEh+YnQbdMUAuYBdu2gOhWkeTdChrJu3FLhGagFkBZDOqSNiW1UgRqTFylkvX3MXtPbs
pb0D/RPoV2f7eNGPjHXUKsuCvbNlL73F90NbEDzCc/1yCc/TDG0mwLBm/XXoc55ts8YS3gUgU6d/
c5088z9VBSgBLM1XKdK/J4VcH0W08hJ8Ve10B9twwhT8Ai0QAo/XQxUH0p7oV5XBKwvD5z2gmIey
55Bg3vfs9nh4lSdJuQjwvT5g4Cs7MdoeIIXjAYELWtnHgyvmvvR1369K1xnoMMal1YmMJw9CkfR7
1EIw1tBEr2p4KXqroAFsrsTwgcHD3D165dPk/GLOqps8yOb8OftigJgQ2qkL4PLQYtx7ENNlprOu
7l7AC/emyQC7h3YHMk9qQ0ox/oBSdqVV5ACO0rjnIi5OEfOOA/FfptIMbYA0R9BMPV5Xhcsvwof3
k6d4uEWLK9h1ixFqr1YKpTJw2EEK/vHwCp+UoQdowhM8LfAFYw/ecWac/c5ft7PLQIN48EVElpnz
PjjlgM2W8XBwx15jGJVHSrkgs52uL9B1dyqK/NUOPraRhUZdvvWMTPMLKttI6aB2+mZaXhTQq+hG
gKx56LoGfvyx4RXrKsMJkhYNh8FclacucjZpvXPdDtjzX+sGl6KVp7gcKUidn7oxATtCI+bU39qA
sleXAkoVZJ3zOFLUssjuajol7IS+xEPmj3sOssnHX6B4FgOFwp9+P8aER1CZYifaoMWmh/g21EhM
iOgOZVjM9Y5Fl6y54HVp21b59vGPKhZc5sdHtypg8NC8OxFWX8Ay8ZzP3x+PrFrt5RfvtmPL5oPV
iJRB99liG+oB010Cbr4JZh3KQ/UL0q7c4VjbA5YLFu78Uxd8QUM7GhF+Pp69yi7kz9kTqGSOxM3L
UzICQA0q5GMZGK/rxpbCeOHGYCbl5akVOPsPRfKGro2V/ikFcMZGauQJygNiXYfyo+9rdqt3bW0F
/12b360mb3iXRuAKOA/UhuC72W1qSnlIu2a/wij4AWkxG9GhiQTN0mc+QmQaRAEMVM9pt3s8umr6
0nIWaMKx7dLzz/5sbUU3H9LaOgzeqtsiTF5a0ZwXuQFuBP+Mrt4+TKrOAthch2d51xUxuLSk9TwP
gV329Ixh0S3szz8HlJqr7CI/J/Z5h97zYPDfWNDue0L3HuwzIeesG15Kym2Ds+7QmEAoJOwyGV9S
ZzrXaEtYN7qUi2eHtKVIZ4qbKMiLu8UenW87SJuuHF5Kx5NXmHXhY/gOAIiBFHs/7rdJlGkqb4VL
yk+IqKMMjrZNejY7vrMCdk1aMEN3uvO0angp/WZRlUJUdKTn2PEPhGcvdYI+C3QTPbb9u6UI0PZS
uEKcF28wZYrZJ/Ehikzj2My4JZ3AcXE1rFLzKwrXN6WwBW9AlIGwhZ4haWMfsU8FG/Qz6Yod1TdI
UYtOwD6aBYH/DJV18L5bxbi0sgGYZrKk264zlBS9TTXQMkCv/Vs3ub9zu91CQzoNwZ8fGo3u/Xtx
+L+Op9BlkQ5C0Wy0bRV1EDsUTrm1WRN2XXepWvoELpN/zM7QRMT7y0EDKZyH0e7BZIDlqHDB/Bal
wo8OLZscrsnSyzjvfYcU0EPdVaxoKnpmLqScaQeeEbG3i3ozF/8GbYFDWKBZFdWXSLHdRb7dATxL
z65rNxvDYBBY0UXe++9FWI4lJO/2yrysMjsWEDJ2IgtdUefeGL4KgJnRu7z1HLBjVd+taYSeda4J
E5Xdlq+8+0EfnXKeKXL/CO6rjevdTDRVi+mHlf92xssI0dnHrqwymhTzM87CeQcqmGOMM0cuPJy1
iab2fT9bUfmV0OrZMBGb27dqPox5EorhI4/XgJiwHFKYG52HXrissG/QlA32HemSU9RCHzSi3Y91
hpFiHNrhZIw8/EIJaXKeT9tZV0QrTC5LE8XJ3LUzy+xbw+leJC0aszVQiiU3vBNrVIplJ2szljS5
fesn7wc4xk61TU/J0B5GSJwD430bS/qWZuXvxyZSuKj8EBiB4yBKA3xIB0oBy92RNAsn/r0Dxwur
Pxnae12VwaTALkDu2wAlb9/osPXtQ6aDq6mCmkpBXeNysQoMMO5FWIUiGQ5N0YQRuPAG8Zm37pEB
cpHl33j3ss5gUkwzXqIN1bDYmTJAFIMUGjY/4WjYXL+h9zckWaypQ1QWk6I68p2JzBFCryiCJETJ
loR9pkMv/wd5fM/NpB08TkC7Vi6j407Wdo/B/MNFg7KTneueX4b2KUt/BN6zDUohbCPgwvqU5m/o
Ffv42IiKjVFm+hy7PnDrEYkRpA/PtfFhcsDBXvBjBdqKVuPZitQlcwCjryTxvWRwbkNzy7tnEF3Z
xapDF3rj/szrLUVnUpb1zq1y0TO/B7yAVLvHllHMWn5VTECDHQ/Z5Nyy9on1p1z8ctB983hshUfJ
T4rxzPLMq6lzA+In879EOpW49+s1CJz/aY5hDND+5nfOLW/Pk3Fwd763cbfr5rzY6W4L9fyoB3mz
79yc2Nv2gFVTsPM9Hvr9PhGL+oud7sZmpqjMGoFwi59SXIKcwNd8nJ9bSHrtQG92WHfY+osmvU3z
nJMOjmi3Bz4dcnFpU81m8T7iCp8ghbEVJ5YXdfgE8RXMdvgCfhihMfk07Z0937PdrMl6KreU9uqA
Tj0vLdCxVBHfEjFdmxL8c9zR3M+qPFPaqGNSm40Ze84NLZV7sPKdAXPV1MYqE8kviinrat6LGR70
zwRhGLFfJI3yy/DTOCwWmg6PvUkRBPKbYltPiW2JyL35aRFOC5XlExgrQ4N/Xze+VINbpW34juE4
txZSCM58HDNrM5GnvNekZMUKy2+LJAYNS2ki8bjjPiP7yth7lcY0itX1pBimBu5gUnA73oCcOjf2
DLqTUpOJVUNLIQzQbN4DmAK/nHeQPiyHdZuv/LA4g2gJDIsYF/0cBj/SQuPoqpyzMG/d5xzwGoJT
xG+RDD50u+RYHUBWg1cCEDXtlozjfV7nLVK8gju3jdvFLn5xRcf7gAPaaH9yvNfHw79/JQ46Lilg
wcxTWWaRuLcWik/Objy25+q0qHUPoU6gXLG08itiBGKu0jURUHhNeY2ynh8o2mv3jz9A4e2uVGVH
LTEz4iInC2Mf0DBOj1yHxVAkAvn9sAYXT47aEK6TvPnztiztEM+fdLytm7m02c59MzAQwDm3Pv6c
tptcAMFANDlGZXIpULOqzEH7byNVgn9oGyWO2AZGsi6k5NdDAsK2gi0h1WZ96PnVhgxfHptEZXGp
UqaZm3XNYCGmyqtbnh3wS1fuLnUDTd2kchYpZoH4tNsa3Cg3ewIBpIPBPzipRvRTNbYUqG0mRhLV
SLte8WxZIDJ5qQdNRleZRYpRqAYk3jDCx5MCl1rxLucno/zZJfvHVlelsr+eDZOxpS2YkG5lfSxP
5aKovDF+uxPk+xYafV2jrfJ3pFidLSeaASF3btEXiPDuu4PzrftmfayerJ157HQN9oqFkB8QCfMp
j3OUCYb1ZJHdkHx2dYctRVjJ74dWyey2sFE8BcAg9h95/enxCqjGlcK1A1SKgNLEucXd15mDVput
rLqd5RfvKmO8soFnrYMxOO74kBt1t9OqGUuRKtKsbqrlpMD4djYPHdX4ompcKUK7haGwqhGhIjpE
ycXRzVflFFJ0Rv3opm7vwimiz3179pgN/sTd49VTjS2FZ1QZbsSAKL95CfCAUDYGmtyBvE+1CvRg
UVs6pUIwLyuKZfL2/DLFX8AgHQyaik4xd1sOydRK0GICzxP1sWdbOz2TlcWiLPcclSWAKzaSuQBZ
pDtZX8GVrdmBVLNeEuWdV7MBdBAg3MKNQHoEl2JunSdr3WLay0/eDQ3m54YLkAfeHPZGWRIG5Ren
//nYURTO/R9b6t3Y0eRFoNLEsT2D3HUFePRc6yCpii3CluJxTsEy0HtYR24eif9EhgiMZdvJ8zeP
p66qE20pMKMEzb3xQuNpECg/Y4/YR4faDc09Wrdw+NL8yjLddy6zFtLae+sjfqBMXqAmGs7sAFq4
C0h7wBgNwWwwnR6tF/b78Q+pVkIKWRpVE4PmAEhJydYn6JA9rhpXltlJPTdL6wo79bzQeGx7Hfp9
8b537LJwbt3bBe3cRZQSeE6TnZtibwbXINHdPCwr+N7Y0nm0asfGq2fMud//j2RhrjceFL3EbjoW
l/zrY8uovkAKWVzgd/kUIYfF/slioVE/gTjk8dCKxSTLT96FFQe1kAnCUOfW2cUzd9nFM36sG3n5
xbuRrYlmAGrAHR0KnrsD0e1G7/dCWqBY+3PgbqiE03HY3Ll6H8mmgcBudmVP1c9505yyffRh/vb4
C1TXwzIrBPVSn0E13bmZh3m/HFONYMtewZvebIftErsAHpsg5NVB0FSLIUVwRd22KhrfuUFN41AE
9FpTHcOFamgpaAubm8L2sBoTPyQEMgO7xzZSuKZM/0C6ALTSBvynMF8ZxHtiqFVohl526HdiS6Z7
iBrwJ3bUt240yV/HIt6DsdntrHFTp89BlYVzvmtA1/r4OxR7wH/qtHfeWjfcbJNlqbk4eC0Nh/GZ
2U99rdPeXhLCex8jhXCeDEaUFkiahL2w5AVw7b1vvoJkfOPH0fbxN6h+Q4rluTUjP4nwDYX5EU8/
ER3DyPkJ5EmNR43HP6EykxTU0Ad1jdGj1m2ar7lzwiv4ts7CPtF9gsqdpNiuM6gDoHcWV6DjcwmG
zepHpisEVSeo//5/t8TAZ0TdHAXWrcTV5Mbd20c8t3Rht3X2yBpb5/bYRIpIk9FWAjygIHBGfUXR
SPrdDkT7YjBH16GgWgApjq0qFmbKkCLq/g1Yoh7k27hEqLr9qsnLiCs64kZbZFjfBPtY8c8c69As
ioWVGRxoELvpkKLGAvvgHjIsFXPQR6PZahRGMaVdOLBjF6zqSG48OY18Y7f/NsbZajQv9IoFlekb
eJUKWAXHKnd+dk1rF3s6ijGVUeSAdXEU9IIG+3r61A0nFwoxOkSkyttNKVJNvKGRDuqCN4BTPixK
qmxbbaFGM+5y3LHqjshLDfVOWpOBVjPrRtASwPKWCPZ4N3XLXT+D/wm0eVUPVZ/DY7dUGYr8ueVX
kB+oQY4NQ42XoPnXAWGWjitDkTRNac81zBoE0wjQm/BPlO46YR95I3bm2EKD3FxX2sr0DYbZeR7t
Mf/UHTYOBYba07WZvO+dvoyuig0QMAVORG7oX4EsTU73jpc6mnTwfmCB7vZPu49VKSJRwjhR8Izu
sDAqyhAMb5Gv2U5Uk5cCd2TVcmRZ7izr9NXqwZCQowNr5eDLR93l+9gOICxYD9YvTwhc/AcN8AMm
GOsfu6Rq6lLs2kCDGbFtW7+oB4UwD3I6IXQZNA867/s7WOz/nDq2QNFkKQp+0+/dczwBat+h0rri
jjTZrpu/tNOmY5lRL8bS4hTndScQZawbVw5VMwXVWJWTW+JtDWffCM21hcoVpTitbH8RwA5gkhSI
dxJ2ebQZKfQnVs5b2li7WlgeeL/ouRAdnujqauMSVDerjCIDpcp2yOqRZ4AtBUW6tavWvwZRqdu0
/2MJ+zsL+zJaqsgtv3IiPBLhYu74v+dd40a3dGvf2LHbWjtydIdQt7UonPMvsFSQgK80gXMu3Ggd
KY9R7+xBAvzy2FaKhaZS2OaEFEU6mkjI0HZs6zpsCgbJe7c9FlG0qtr3ZbgUWvPK2oT+zi0hEIpp
d9YwbspxW9Sa8RXJQSZRcF2OjmHoXZ5tl383oOQZprzQkKOozC8FLrKNQzmtrV8TgwoKYXG06eaB
7L2p8jS5TYEW8GUihcq0CwrRQWzr/73PQhF062/mj4sr8X2wrfePl1r1KVJMo4eXk2nEz8TtEXjj
kFa7yPr8eGzVEkjxbLGaJgSq57cl4gbmn0yy7prTl4FPoG9kkEMb8eQTfHfFKbGBy06/rJq2jHzi
BvPTgU7pJU1xlm7B5Bz6RaEZXGFvGfpETADNGGR1bpXnHZnPLvWUHpxGl4cUJpcRUCOIQ1orxvnT
n4oPUWH9JGny+tgsS/C/k+FkRoUSD9+owQlufxGp7N8mbsMWRGrequ5ssOUvn3RXK1g07vB4goQg
vJ9RefVSjYerTCIFa+6STozmco8PnUU+vNF6VUXsy5AnHyKZRrZUTj3IB9DVM8evbv99nbGlsISQ
l9mUUP+6lVG3ZWTvVt1mSj/PtiaDqYwihWbUk9S0PYQ99J4tAGxB2DX0Ou4ohafIQKcgC8wsMIL0
YjmZ24clKaFGm4+VsXMdCIuhYEiMdSlGBjt59RhYQ4QUU3snKM+Am0HHqqL6CKkuBnW6X3a+l14a
1ztBXPtmmtYWwI99p2XTVf3E8v87jzfbIRe1g7OnnQbtDVotxR7b1q2GCtkx87p6+9iXFGsto57m
DBRsgua4fG9+lPm/he7dXTXu8v+76Y8F0lgv7PQC/ql0N9vVl340vXW1oIx7KuGeEO9O00vpQ33l
CVKxRfwrdaEUtepKASp/f86+M3juexbH/jp5aO2Yd1baavZuxbrKLbORC34fAYjrpczQcpZUL9SN
vwko/maRsYplzvJl+BZJMsOKobh5q+utN311zH+JtbGgsfXYZxTblEwqYUAaPiB9CYyMs/FRFqTT
ORbrTlYyZAtaVWIwsmp5e78srerkqdK5pGLaMlTL7WKzbCzsIU0GibwcL6vXIXHX2USGanm85ZEx
YN5t/DnxwxFve5DYWGVvGas1l2woaxvLafAPlN9GfugNTSSpbCI5OnSSW7Rk1Ti1sU9JVG4JD9Cs
uHLw5UfvcoDdlwIbFfykL69R8d0KQPe1LkBlmNYcZakNnSx4OG32nWFek8TbPba2InPJBA8Dmn1z
IZAR+/SpQId+t9JDyJ/WmAhPbLeAh0ydAY1MB+SJVsibVoPZVOQVVyoKzIrNQ+rDIhAvh/5mCLHy
0K2/eHmrsYvKVaSqAM2sjghsPOtlTjf9oKBte/ah3/WjiYzg02PTK35CxmoN5URbqxC486AWemW7
05xm+4brLkMVKysrRqATKkGcIo5Sds3tf/BMtW7aUjXAYwL5sxklTT61TsihHx+SMiYbXIry/eOf
UE1d2k6rREDi2sCGlJGz6X9x3XWHeUeqf3vRmfFspsAkBG/0d2ENkBE6DdnHx7NW+KQjuXwdeSLK
BWbdGvOGWKDKihwo4Mb5JSn927rfkPzeg1I28Qb4jJlD4jy/kOSF8iLsdV00itYtX5ZQgIoSJb7P
0J7Ho80kDl3/DQpQ4I20IaHwuaqg8jeHqZtoDg6KlZbxUD0a6ESJ9owbmXcQ7LV0PACKtfgLDDVD
XTyrA/sGDXrKfpdzvrG8Pa9HTXpQjS8FgTGPkEhtFjMlT5V1nds5NMmG6PYSlVmWn73bS4x4YBZp
RXxx2iDCyAL67Wxal3dkXFQ+mX3nEfhpZ55E+alrd4WufVQ1bylw8wxilQzQylswoN2ohHQF1zGB
KrLlX7AoJ3GnOF9ywlxu48G+Fl6+6Z14/ziwVDOXgheSjW6emihUSdp/7+yg39sUou7rBpeitq4b
xwW5lH2L570XPxfOurrAljYp18wrCHCL7GL64jhnOCZ5hk22jyetwIn5MgKq8yPiVQNm/Z9gDyRb
RrDCP6FK3U7HVseVrbC7DIdKhqKJ6JzgdM/y6h+eBckzJM37dasKFcM/4ihDgYetpMguUe588oJh
3qbRqKPeUuQAIgWp24oB7ZJLwddfwME4t01YNvvc+PXY/irLLIFwlwN6MuFIyTE8CSLQpBrHnjSa
pVUNvfz/buimjdKqIq59S4xoE4tky10ePp614qXXl/FQkYiN2rdi3DH1QWhM88bg5TeS39pFQSQ6
UwFVKf/jhCZWyPNu4kYnYKHIDzI6ymRjPtYg77514rc/3+rGBtv4r8cfpbKXFL92QyezyPCujHds
swgh2Ot8BH3WsGJTB3+1nNoGVLOOJbi4UpD+hayun62Yfa+95mBHX///X7D8hJTeaAdmpjQV4jri
lSS38Tq4hhN3GVmyjWmxPKp7jCxK683N8Gbdj5q0+d6SLkNL6c0EuqdgViKuxA5yyLQLyIVnH81h
DSs2xpcT3MDrOGJdJ65WY58dZr5QQn4Hga7L8b38sAxP/4yygbqsCFgqrotudJ8GoWWNn3vWfHAT
TaPKe365/IKU3kbIWONeZRbXNvIvns23drQmLy9DS8mta5O+aAhsH3fxzjTbXYa3r8e+qLKLlNhw
IxrZiUPEtW6/4mUNbVifHOgJZbo6XGWV5f932c2Pxdw7kDC5ctup44ufmbG56+sx06FUVR8gHSP8
0nRIWtXiCsURsPjkG4AStr7zddD9gOoLpGglfmPHpJzE1QAjMa7mjrEfbB8bXzW0FK4dDdqm9Sd+
LY35yL3pYzHOu3VDS+HKQNBkDzSDWejQ7LycGZuB6S7SFfOWkZ1GISzQ+sEkPjrVhOVCfuHfx9Ne
gkV+zIGny8BOarLCnSeWXx0fEtjZ68x/ueZ1DHaZ93HdL0hhGozo38sHS1zn1Ak2Y9VYl34aeBhD
t/5E04EdmpQMmgVWJE1Zuysw7H4cTZdfM7StsTBN3gCJfPwdqjWQAtczSBCbnGHoOn/1yyQIC3e6
PR5bEVMyZ16ZWf3UA554HdgQltGTY36p5w9zpLmcU01dClmr91wnxgPv1XKqnxCa/8qEuaIIX/xH
ClZoNYsE7Y78mkbM2TqAaP+YSNl+eWwX1XJK8TqylPUdZdgDq6QEuWsUuoJHYZus4alapi9FrTt4
ZQwBDX5t8aJzDJo5Prv1oKO3UExfRnDOvsHI3GCHQgdrGENcKn2Zi5Wlh4zi7E1mtXS0xTXvD8Nw
iXSnBtWkpXgdId/D7CTmV5QfB78Qm4Z0h9pYA36HxWUEZ83yNBvBa3nNysjexs7gXklX6xg0VJNf
/n+3+zl2NyeCFSgmRxE6vwk6AkA4/NgZFUEqozjjYfQ8YMVRRdq/E9cNY/frMP07rbk9WAwjBanP
U7z5DV5+nQI3JBU6hQYdBEZlFSlIWemMvh0M4pqSJATgt2nAZKbDCCmSiwzaTHuapX0Cs+DS++iP
1bY1dPSnis1JhmqyOfGBaE34VczWhs5d6LsHt/3cldHG1z3/vW+bvxjxmropBBsNVPCRCdZ98W1A
IhigaffYad63zl9EeKA6HIKEUuzcSZnvxmr2zpDHrF4ej66YvC/5DEtaHI3BUn11zGtF89CuwrnT
7NvvuzuVUQ1j5A+saxCodXP2hpPhGbjNPYGTXRNOy0Hg78oDvSN/hmoFCU97Arz3WvPo55SYz5SP
59xOLoMTfajj18Kl21VWkgXJhrKtYzew+dWZT1XbY/vY0O7X47FV67tY7y7hEGua8y53xTVgObrB
BA1CsyI/Hw+uWF6ZHjAe2slkILu7NlA6FWfrd+K/rht5+Zy7afeV11doqsTONOY32803sz+d8Xy3
XTe85Jcpg/xAAfL3a5Ydm/g4Gi9szVWlR3E2+3Pmbo7jqps5yPCF4HsCRsmkMNhh3bwln8y8Kg3s
FPOunexQVHhZc6eXhhv7x8O/2y63TF4qN3iHY2oZ4JAwfpjqMH1xNtVmvJAX4wt/Mg70Yh7pincq
/JKMcrVs4MtEhawMoa5/TSDRJ97+ExNbgwBWuL2Mcq2ZFUyDiw/BYuwLTjcZWZfSZERrhuuCaOIY
uTK/ef13r7bCqtXUwe9iKRerSNGaRW1lkwhub0DsPVyol4pNtvHicNgbh3QX7XX2UUSuDGrtLQiB
GUmJr5gFlJi/CTbs2KjBTaiMLwXvlDhVb3bYUyz6jxHNexFbK7Cyi32kuE04AbFFi8sJHvfnHBdb
IfogdRdO7/UQLoNLkZtOdQI2RNRmAM5Db7HP8AvpS9uOO6S5rUudX+OQvg1l8v1xtCk2MJnSz+uG
BrCzHGsgfnm/PY7LhHnDHU2qUC2CFMpR5/ZQLkWqmN2fwv1a6qpMlY/KiFY7KWc+jRgYInWHxUVB
M/QEjbPzDA64XNstpJi/DG6dRtrRGcKo1y63Q7sjAFzr2njefTvBSsvYVkckojWXNErKDTuI/UJi
B1L/pd0p2a/Bbiw/IsWyV8ROLdKSX+OJ/+B51oUkHXX36SrrLHF9tz8OPQsClnjw1cT098xoXg1n
WNMmtMxcil/oVtc+tXA1KiZnD0bea+3H21U+L2tjtR5zAhtaN9cMkk/HLONAu+fA1RM6ztDl7n8/
/hlFepOBnSX6jCfHx51OA9RZ2n2xm6ecrtsAZCRn4YipsggckyfoLCFuyMH82jdUU3aqpi4db23c
/CWuh6mX9jZi2aapzj0QzI/tonAbmbKOF12KghC7rrU8NND0yQYZ+bqhJY/kQ5IGtYGk34vpK25C
0rDg607N1JMc0opo2/sTrnQHt0Rp/GNq4503a4oelcGlPQUveYUxGSjYnHTYA1b05IkwmyaNxRVJ
XoY/WnZglB6FxT2r+UiId5rzbFOLeAzBzq4JKtWqSlXhQJveMNvlDFe2fBtTw93YlY5pQ2UeaR8J
yoSPro1MwyKIBD+DgT3rvqxyGRkE2bDEHzuGame2IxQJFOBx/9PjoRWzliGQcBYCgndkeBDBJFsw
foZt7cV7f9Rxs6l+QApT7gUiryo8rPXdIfF3XrMzV54gZMUrnjJo1w5RcbWCMX2l9txewNZUagpv
hbO4ywfd7RyRzdKknnAgbGdyrNCM70N38rHRFb4uAyFB+9RDsRW3oQ6ak9tN77/2uN2uLE29pJq5
FKjOyGcPvAsIJTJCcW+ElGVeGms0MrDpyYJXzLYzYVED15VZ/atqqkOQmZ8sR6frrPIXKUYTIfrU
TnFsGFr6CScfKM9A6Xdv250OPqsyjxSoiRH3duKifEU18MTAfd05huaSSDF5GQuZ93njQPHKvLSi
m6B9mozhwBLjaTCqerfKd2Q8ZCCKeoZoRXHNlx4VtnVFHfrkNdVZZ4nLd25zZLK6oIJ2c+Ghpmlj
GhadMe2gF/2WtxTY99rbQlZHh61VrIOM1y9oN4m+QcaP52Q+mmmWzBtzJlzH6qAaXwrgtJ/KElCo
ZUdxQuqkuzbXyS2r1nn5ybvc0DoN43WO67rEyMjHNvHKD1Nq9iEJUIM/XmfV7KUgzqzAAwVihNLb
zRM0DBneqcydYvN4dFVl75A/vyCtHGPooZz5yxdFCMzY3nSeJxpsKue3WR7J+HPKnwh0FQt3jYwa
8oYjBbYf54UXZVlxLWk6bt26giRKkn19/D0qa0kxTec2qIoaa00DfzuW9jNKw9+rhpaxnSOazJjD
sfn2c80yyFPz5OuIXlfNSihmLkM8LX8MeN+lxbWwIQieiu04aWyicFKZ7k40uMPs/eUIYR7bGM8o
JQuenWkNfQTW0142t7sYaOqhLkgdY+JFhPvw65hYBx1nk2rqy//vxo648DnY03HiT4+sCh3/u99p
UrTK3sv/74YmWRXYXoJpx3j3BXJas4yqGUvhWhtAdYIRrbgyM76KJj6bTnvJLK65pFANL4frwNvI
bDDrkQUbKGoxNBGuYhdYVlKKzKbModCBd7ZrEPONg4OaVhBQZWwpLD0zyI0Caf7aQC/eLD8nkS4D
K0aWQU9siCzRUNR+jfGSxJ993cWZojST0U40jlqgUfHS24EMy+/3Ex7aaHQwnXXuJ2Od3JT0UDqF
Rbpg2oo0Pjhdo9kxFD4iY53qhnXGQGASEfFNS6Ab1yagj9EVZiqLSzHJHYfls0AeFDOu6ZuiqI94
MNStp2ryUliaJI6dyoPd+yYGj1TUh2PcvcbD/GtVFpfxnOk81PHU9xi/AviAlu43o35ZN7QUm9zO
LC+xMPU4jb8lpnidRl0JoyjGiBSZVt3HdMoXb2HRP8x3t3E8bafRucZlu7VtY7fuC6QwnX0TsmgG
SnqDoMWOlVO+mzjR8dEollbGPMU0noM84/2HOupzyK35zK/4P6NhM/ESeflUvz7+CsW1tAxImOqx
DHyRkIMzsT2Zsue0BWtSX9AvlYi3jTN9iHmyz71xnUvJan7od7fHiJXkEHX2LqmqvTXqGKMXr3+n
CJcRCgIv8IPfTORgeN8Tv992zN4/NpJqMeif299olHY1TAU5VFn9iZcstHy2PMwMmtstRf6UKf9y
LKthC2odpjy+xQEPmVuc2zk9o2TS7IWqn1j+f7eDg9jHdIwqJYe6G7HOxSt3oXGQ+BvT1VlJYf//
uCvvfmKc7NnNK986cLP/2qU+R29ornn0Ua3A8pt3Y3PK68I0cfj3TWvDS743/DJMQcP4eIFVU5cK
kSTjBRCvGL6I8mNB4882zTSPSirDS4kuhczZLGYcPTvQNG1BoPxSRvlL4bNPpZbSTjV9KeN1eOHP
/GIorkZADl1Z9qDh66OVtpHyXFcaHmRsa1wYceqE7txuO8/RHWcV6ypjxAqn64osx+BNNIZTfkvL
l0jXBa1KbVLU2iVLwK/Rk0OaFu6mBY6ZBxdap29dm//CY99bh+0h8DQBpvqSZTe689BghqgKOAvJ
IUiaNJyMEZzTxY82rdfVyjJAynI7kjTJSA5WC/AVCHbccQ4L/H0cAarpS26aT+B3yArHhgh4sJnn
/BiBrKZaRZuHalmGSRVVMMR16tqXgJNd5BR7o052/8fZlSxJiivbL8IMJMYtEEEEOVRm1ti5waqq
bwNiEvPw9e9Q9hbZ6lDIDMtdLjyE5JNcx4+jaTq8v3pJyBehUjwbG5cYlD6whj3n6EhPUf7uBvY/
O6n8tjEU7/63f+Y/DHeoaZIlnzsSgQOmPnVV/cK6imDKc/aPY5UPS9Ufsrn/sN0RAAcXL0UoW7xi
8zMHXYztEQpnG7PSBEWldZPkCKck2ugYrdWCzsUqXC1VCea2IjmeEGg2DF/E9HIo0krHq0WyqEnz
2E5VNDYy8fv/P5iZ4zXTnHdQJIYpPWarB7b3yx5NhZHJDlgIMykgKi2ba2RD9ozJna3fcveT3Zmn
teQnVq2H7jOOJ4QbSkq6bJh5EznjOl29bkFDNVzUfVu4HXAcESLUT9mSZwmSlRpUryaGSI+ugXKt
9b+iRmZ37DeEgLPS3DMKB87OqqxHbyhi4HpOudPGDVWxAsqOQgg7K4hqMaAGP1Em7YsOxq+yu9I5
DZNkOPFmVTiO25HTEYFCRYNOXtAisaca8x7Oi13oES1xe72/TTc7qmFrIlCIN3lTzWUyP0xW9s1D
e3/r5ZE+Ddx3E2N7GfPquSLDfMLgVdvXeaq6dkp0QIQRmVNWL8tQsSfqfTLKV3d51vrzqiI0k9ig
iCOqNYskw9KwJ50MYKm2ztywH/WqU2TDsjMRTNyl4L9uS4h3W3BrmXmgqxC1soWL5m2mfVOVKZLg
ob0OSxe53RqU87ELiCPih5qpW0uQd5HInk3TR2I9npZcU731yrZFiNA8s1sEhYI9tRMJqmQ5T9aR
ntBdTQVz1jfN66e1ZE99mZ5HONVU/37fAmSLFqzYzTHMduHY8XI0fG9sT1Y6KvycRLSIFEqcgjYa
GCkits5fqpnDgHrjf/eXfUtRHJOI9mOnZMKQNXOIxgZDWCtgf0cUsQ2V+9wzUPGmuosXYmSxtM5E
W22MyvRtAoNoYj7nren37qdl2/x1UoWzm/5n/yHBlBw70xOupVNU1emZ6O+k+DZojd9Pn0nrBiBp
8S0b7Oaq/qNbbmf/OcG+5okaed+zMeJZCshTflp652KV/bXimUKhZFsnhE5zcac5c9H0MXZ25C0P
lpNjkh6mC1u5bzQmpnqrWhVv6df+MYK9bT2pUC5desTR7gI0YFjOtSIuyD5CsDeb9kXS0rmPMFg2
7Ij3jjJ1YCz12eqMf0YPIzetUkGWI9NkwQBtasw54v4UubhZ8dpf7U8zUaTDkh0SLTBLKzPXO8hO
vc9s+6WnBy772HkRnFfWRqmjxXqK9PJzkxZ+RU+6p7iOS/ZDBOclq47ryQrZ4O/WtbdF+z6pyARl
ogWrbsqWN8SG6JI+DusbrSPlRF/ZTgt2vG2z3hG0hkY2XcOepk+lrkeHXJ0Ix5vXZRuz3O0j9BJf
JvedVwZM9kgZcz9KwVzbBZRtpKqXyFv1mGwO0vbxWjrpgUR6Fy/YaJJ6cw7GoCViyTVZn1N+zGrE
7ozCc822tidothkX2TfUEOYhVRi/TE0Ei9QqVrYVa7Al/HWer0X+Ff2n989SoiYiMBFTHrQZrBdL
NGreyWzL0Cn+PiZ592Qfrl1pq4NUB4OjImt6adhX5RO0JGLYe/b/Ue5SYCwaRyTUps96GVE+oPZ8
GqtjHkpEJHK3bEbXxIZ0JR7pBifMXZUPlxyjSCfptnmZ8HGP4d7VGYChp6GWfbu/2zLZ+/l+2JW6
YfZglNUSZe6npvo8z52/tsdUW2SU7J3MKCod6177X1bxo0k+EVWftmzZgjXm5UxJv2t2mf7iqEzx
6ntuqOoKMk0RYubqNS6zc6QyhfmlR0Y22m/j+rtQNQnKTEewSuIajodGuDEy1hojFvmJ9qpJMpJo
LwIRsz4pDCOFEuoOCx2dvq+p9uoYW9B41jePa8+ztqkgKpJdEpGJPbc47q/4DNf9rBfPLv1Nl7BV
NWpLDlikZ9QsCw2mJc4gnahvG62fd9zH5IFjnlGEJm7mgsqFjcWz/KvNz7r2uk4KXKJs5fv/P1hU
Y0wLmas/Wv/G5xenG3zlXFeJ6ojARIP39TgMsNbW5B2gLgA41eTzIU8gUjS6gK+PaDFdonp7Jv0n
F8NW68t90bLLgYhJxEWAA0sEc3VbDxNSHOMZSvolqy2/MVYt5Dnzp9p+W9Eyq/eFqnFbdhKCHdON
rfVKcRJa8onrX1MMCKze7n+RTPkFG9bqFEQ9Bg5imQ08yP4zkfFUmanPp2PhREQq6nmmY+xOidOw
eIQJsuFMji1dBCjqbmYSDBeAd0ufhubqLL/q5qSrsK2SPRfhidy2hmSa4YFs/syKHxONHU+xcIny
i3hEa0y0LLHhEhijIIjPtDLsmlmVK8mkC2a72LWOCQnYFuLUYcfns40fua8ssj3Zf/KDRyjdonIA
KxkjUEE+TtS8NG1zthfV1duDmBtX/P/QTS5FwjeGlaNNKlzzeAGVwLT+0oafbMnDrP7lJSrGeNmX
kH9/yZRZ84SKH37K+Gvk54a9b67iJibbf8FYdatdtmaF6MY6a9m5UIVEmVzBUk0j2xavhdZY2pM2
fl1UQCSJXBF2aFj6RhcjgXPJ3hwWU9XgTplcIf0du6FzUJ6doskeAhAYgSn7CDIcVxgRcNhZGbht
AOyMDJOBsSXkmuXnqklzsnXvnvKDkjPDctdlT/ZqTQcpdtPm42tXTPqPQzYksklys8813YZ68PpT
R0G2eR4nRZoqW/n+/w8r7yfkkkWGHQdANRxG+6k5NhwCOy7cSTWCV9MVYKmoKqNpPZFeUVqQhB+R
Zw1caHTDc/MUeazxjQH8rL/09aFU0djIxAu2qC1l1i27px1r5uvad25+BaVpWQ3hscMUbDIZ2KDP
7tBGdHRC2wP4Z23CpDnSZQU9F7GH3tKiTdvC7gxG6s/sd8/e0+nl/tIlWyPiD6fcMPlW0Cmqs59m
+ne5Afr1KTual4rww9JgeInY1VzLHx2Avr3Bz7xv95cu0XMRf1jr5VJidHcbOZTRqKvb7jr0cxbc
ly6JQuJM3TRh/+9np0L3F1IErva/ZSl8pj1q6G3hBUhmD8ZqIlisQyzejAm+BKxCAWnmE6VU8RmS
CCfiENvNcz1NS1GjGt+G5sLZ96H5eX+HZKKF4DlsTQVem6qN+FoEFVJea12CLTuCyd61XjBab3bn
DTzruG1v9Izx8uFY6ScvSY65HCLYLLiCCfOKfIro9rxg8DN9YskzZap3CsnmiCDEVe8XlifYHHdd
z5nj+MT0Yjvnp0N7L7KvrQkIyxKS9YBT/NXmF419drNjVU0RUbdulVmnBjbGWZ+X5gKy+GV+Pbbq
3Ql9iEwe3cCwljRt1Fq47oHMzQqWaupAe1zr78d+Yj+PDz/hFpyX+EPv32S8T2UbmGn9urqqqVES
dynyrXndNpqWV/aor2d+mYZEb32juGaHxrKZwN38e/mrsWbdVEH+tNPaPNodpgUqFF6mkYK5ci/D
9OJsajEutzpp7obW7uZiW+n52MYL5mqVHPiwBuIX6j4maf4/t9QvCTUVj1cSZ//nJv7hXLN+XieN
8jYyGV6qiB4Uxq/7C5dIFnF0eUd4ngJOG7n9b9uw4etn/77kvRJ74yIjEq3R0XayrYFbbwCMb9nf
jUF8oPTq9nlQWZRs8UIR2K1IXmF2JSLHCvxFXzkzOubqt/vrl2iMCHDezMTj3bKMke5Ore84LA2s
Ddxr5Yihxfd/QrZFgrkyeyqnLZ3HyKsRUwfjWi9W2NH580zyCBPtVdSgNwl0EE1EhPNsm72VOE0X
me/pGz2DoIRlfv6UXtvHcfJpoPs8KnrFV8lORbBiT59m3dJWbFy2dD4v1sRvXDu8v2WG7FgEQ/Za
4JSozbtIf51CMyhOy6U8D5f80Qg6vwtq8NE4x6o2IvYQPRJdhR7TITKX7WlmIFIzJlc1DUe2S0IE
JknT6OjTQf6WpA9dvj0NuQrgcHuLDHGeblU2TUV42UU5eZp7lOmv3qy4Xd2OAIY4TbfPmGs6aTJE
tHdCan1bUQchY4y3ufvHe3tXDBFjqOuE9pvLeZTtUCfPDPpc5Y9kS9///8GH9vZGhjHpeISxSU4W
Jbrlu/QRMy4V/k62dMGYtdFLG31ueWSSydfTJBw91TQp2dL3n/yw9NpJZ+ouBsj0s8o36gHIvK/r
+FBZRzVGMNlqajvTLrE3bfM/vjIf3BCYKXqEFcYxDRFY6LApdfJpGSJw/iT0BfCFY8oiBF1zNt2S
tJCr92+V9tYkCiWUuEtD5BvLHStfGw7BczCe2AsNl4t1sv0+XE6gvj/NFxXwS2KpIoqw9Fp3YN7K
o1J7n4aHbX1KbcVHyEQLlae8b8aty13cytm7M6a+nb1t/OuhjRdRTqnjahgcofFo4DSo2yzWiHO+
L1q2bMFKN+Cm8Fa08ajDAID6Zze8lUxFMyOTvf//gxmB95zrOQZTR+vQXoy+PE/cijd9OhT3DBHE
1Pfb2usVlo6n9AAtWM9jZSuyV4kDEAGCxkQ3NBhDdN/+7tPPCepEiRZ3SguVyReCKmMrSiEYDhiV
5FtbPmRZByJr9I613unYsQqmOiarNhYVtBFMP6eqd07MXmMy2AqtkfheVwimlj7VA+9LrL86b3Y4
uIpl/7n2/TeJxVPuv1VmmbMt64YNKvPq+Hu+UYY0ZGHqp5EXdactME57zpEoVEiioSKASV+swdxK
nEPbfONT6jfNX7Pqkf0mQxrcsIhg0kd9NnMTm9SfjLMdsDNHaScJ8mA6GSf9UvXBoOqkvEl4sP+W
YMbJahhzohX7byWR9WhcBhYsQflsn/Ev1fuF5NTFibrt0pdodcQH1d3Ja89UNfFLJlcItxb6BIxO
h9wUj1Ibd0/EOkJ3v++LEGibYkS5UZu7aCkfqf1KUTe6b2C3R6hAsmDCnHsVN9CrFJlR9sLBfldg
w/MX4vNg9lX6KXn6xdPuv+2hyPSy4RN+hV3zSxUPly02z/oF4F/Fd9y+EhkiExtrE9ov1ME93enj
NVtjq+ER29JzRuyoaKgqJ9kN+IZhi4inTpt1WoG0Maof00t9dq800qIhUl0dJNcUQ6Rja1vXtOrG
2DcK8sPiXQu8HhnEFtjn4lMSlD+Kc6LwUhKvIWKh2mKFrdVApbPU9bUhNk0vZMuX+4olCQ0iEkrL
x9Rd3F2vBsfvR9efvMdteU+zv+7Lly1+///HoOyWDqlNyKfJkwZ+M7t6Z6p3fZlswZDrpsB8nxGy
G/uhXpjftyDeOmpxIiAKuHo7tRi23fs8n5xzE9UPIzJEGhShFqoyRIkvEonaaG1OHSJCE6156o+M
B1SJU5Y5aXFILdjBAcwp8AFzYEe7FQwPqAhc4TKiXoEVkS1fDMy0px236y7ieEcYK+PBXlTPWhLR
IjqqsFeNW+hnjzTvk4YXkCm8r5AyuULinMx1PUw5dgVP1w57xfiH+3L/FL9vuBwRBEXYPorEmAaA
t303QhVy9OnZOZchObGzG/ITORvVycNI+DN06qpiT5YYsAiOKrzSY+6uQc7g+Xb5QuzEX9JXRzt2
CxOZ27SM2cZi4bPm7erxU1cqVEeWr4jwKOrpJEFn6RB14fKn0uOALs+3/fwlDdCcdlkUszhkoVPE
StUVLkrTjBMHOdMaDNc+8p63qA/LN/xQpPLSMr0SArRlEDyoY9xYNG1tkI6o4W6q+oDMksXJtlXt
jQtpcQZrMIUkyII05g/NlZ7WS6s4DtnyBUseSdolCbNRmfHgpLskcO38WNYroqNo2hZ4jsLOcPM3
qUMneWzSQ/A9Q4RHYaocTdG41QL82fhz9tnWQXNZHBS+5zAfQhelUwPF0Xmksa+t84iRVNX4ct9Z
7M7mhq8Q0VEGegK0wYBzo/bfduVcTa2+VEn3dcrSk7YWaMlR9UxIzlUctr4044QpXdj8BB2MbaSp
mBFkVmXuP/hhdzqXaoQNyICya/7snLeLFuCV8dkKirMXWuH9fZIlpCJcqnOaKV06/EryNFzppXuY
z9upjsugVCinJCEVqdusfOxmA5zkkYNiNkgerOShzD6N7evcf1Z8w+4Bbh22mFTnfZaSAoe9/ebX
qvLZZy3oTss/yCRGXwsdxV7JdEqwYO55GDXe42cy8k9pPBv5I7FfPLzkOSXx10bhJ2RuW4RSUUJS
NmEGQzScu0fz1ERVMAUjEt806AJ1YiTJ7UQmt7IuaGYa0FvXWT5Zc/tYWShaENWxy8QLtr0NiZY0
M0Mxx/4xzKiIGk+T++3+gctkC5djbyzqBBxGkL2+s+3N5a/mwWxaBFYR3JrAxwM7xlTL2BlBA0bG
x8zhqsOVLV0wam5XdoO/3ai9i/PJjcen7Ly+ZP9gZGdETwWY1itFzWsXecMqRLQVxgcuIJUkuJPZ
lwIXmvL7/d2X5EMi2mruOqPCpAQereSL451bgHK6Df06qjRPJl+w5s5NRqcvoP/kdfuxJxPOm34d
z1tAIyOaTjVichYde/DHeIp/O9mUo084s/Fjxfalm3937Vs7/HN/nyRHLeKuEpD+WO4GA0NL64na
/ZMLkuVhSRQvSZLjFaFXmpuaQMugxq6NaAcwHq3qoGDBcs3NZTWxtzbKm9635yKwpklRnJDFNBF0
RfsBNeQN251d95QU1aFLEeFcT/ZDevTKJ2KvOr3vndnBj4zD2TPPSuLBP6inGxYlAq0I2M2yLEVC
bUYDCZfrgDkVpl/FyYsbVlcNlZwO+S6mJOIOW4XG7rAL335zFZFUplD037pasnma2IATtzMzSIc1
zrTZJ8um8E0y8UJ+3XWaBpJMuL5qaqrQTtafa+K2Z8/LVAQZsl8QLHtizHTbFJ7D856s9nuzfO+m
L/eNTVKOEvFYW1pOnelgb9iVnuvzdBkxWWVQXsNlQVkEZLHSpvMyOpCfo4zNX4pYC8oH258BOD0V
5zRUMd3IriIiNgtbtAOH8SXbb1xFTn3kfrEiJx6gWapERuJhRYyWV9eZZzf4mMw8MXauh5fNfmCt
AkMlM3JxGKbOJzOfK4gffsyn4Wogcd0i/o3+SV9UlVTJgf+pG37IjrV2GEBDi0DKrtM1j7uLAy9y
uO7y52Xzg3hOx5HU+gxb0x71+dIYinuJxAT+6NcHuQTd/9pSYdnFloZZ9WPBsIlyUYROSUj4cyAf
hOvAD/esxhVz8hJ/dttAbwuF75GpjGC6Fh8B0dRxpnlrv+WZE3DWRdWincCrcrpvwrLVC6GYraUB
8hRkjBizBRS3fe28ThHSZEYlorTWwcgZ060hsvz5RBB30ji5eFET1pGqTCQ5WRGuVVdDUbMcy1+L
y5b9terPdnHsXHUhItcVXhez3h2iMq9f7G07a8px2ZJNF0FaVWPnlBIUPka8ZPXZ6G9Qm/vnua/u
RrQUCSfX0m2TzIU2FunryJhPnbM1/7Ss72V+LMMVUVkJnzvNMBGxzMIDuiAjq19Wm6I4IdsZIdpa
eW5jYhrSIN2tzg1xg6RSDVSQqYoQadFEW/etAWPSeR4WzrkFXxRZFZsiEy5YqjMbvdHQtY364Y3k
L5r2SNwv909UJlqw0G1kczGsJizU/DvDO4Bp5pj7qEoOb2+4LqKu7JF6uTVj4Zv+3bamEICd8/11
yyTvF/oPflFDdwjVSjwasjRKxqfKut6XK4l0uoi2AsN9bzh7VrBXWElQ42U7C60nL9oHTqlmukmc
ly4Su3nUwWW0w6/0p/0pbLmYfxePc0hPddSomvKkP7Kf+Yc9IrUDTnALPzKEepBfWFhFzsnBlTQ/
Z4fcmO7tx/PhJ8xhqZZuwDEgeebZOSui+8dwWy11kdSNG51bD/aK2JQ+beujM2w+qO8VXux24NNF
7JWeu9RyXaDSMIXDz+s4m0c/XR+YCoIrW7xgrnZTmJS5WLy5BNTowBv3aGBW6LGdEQx2rEfamqUL
rKeW/24LElat/dkpj7lIXURfWVOfY9ZkjfotXX56VUIDbuQq1i3JxogMbrplm8bc7Gt3HrbiR55E
afv9/rZI/IEIv6qblmD+KOLpql+n/Jp7Cj8j8wcivVQ5kGmz8eAYWZ9rvO+XZ/ulfsi+NVf7vF4M
rjhV2fIFU900ENshsqJku57s7GFZVFnSHtr+G7F1EYBlaeWwkGbfl3g7W2fjkoTb2155wcUWEJ1N
8WIt3SYhtE6czdvoYpvW2DijbzayH4fTGg6ABiZBc7p/yBIEgS7SSE0tiEKYDncznZPIDrbLFvZB
E1TB8qqf61P9P8QDhQe6fRnRRRq3ygBNy87ZjsJAegG5VISJY9gylfg/d79bByPYcdqMKRIbyC8f
nU8p9Cpvfab71mn8U2XgQFARvwjTsH1QtZJIMJy6iNzqk7Vy8vXPN5nxBtTWcimC4TSdzPOOiUlD
FWJFYugiZsvgLTHdHoZOmocR6NYhSFVMCxJLERFb40D7ddaQk2trDRZR50pJroj9slXv8eJDMNNX
F0gIDh0m1oPOQcT4pV0Vvd8y0fv/P4gu87UwZyflkV2j2GC9O83fgwp5KglnIukUKVmj9RtcttP9
cPUfvPtFjYt7ZJa8Y+oiOktvq6XvzQF3oPlnbyZ+rav6wCWP/7oIz2oLPNH2c7+b2HrKguY9O6Nb
qH9qAgdWYJ7r1+4JtN4AdX93XlQZi+wkhOC8lY3OOPFQKNFiyrNgS77RUVFuk+mmYNP24LajVQwA
j9DXjF5cW/EaLzlhEZi1lR6mJBfQ+Xx405x3vf1RF1dWH5l8gSMWcVmOzTINMySAFE0fXPq8bOg/
V4RlSZFNF3FYTe4A5bqfMWo6ISr/QboE7nUKUPoPuvd58FVQgj3xv+FPRUxWgnud1Q8j8Nfm393y
v2TggYHJdjmGSDVtsFXj6X4MciS/I1ryttZms4xdVPC1W/1hdMafrAOHLwiUK059U9uWJuTGmh7h
r8bxiGCSYdL62Z4oEFvN6pvWS96oAH8SWxCHdeaWt6STjYPnwDlpPxrrYvLP97dJJlrIBwA+xpfo
OPfZ+47G16BsMcVG5ZNkwoXL9jI2ObqDNVQ4rDOxXvQh9qbX++smu4xbeiT4B2YO8zpX6Ri1Jw1x
2YyBbT53lwqzh7eL97wjg8GGHrB3LyZ+95Q8H3sK0G3BeRSOs05Zix8uvSiznlx0cKmYPGSBX8SF
pWa1TGg33ps36O/qGSXiTxji9HkL5kd2QZJxaJLyrqvCtXzJXQdZBo59TZ5b/mVSpksS1yoCxYAB
H3N7/vMFU5g/FG9zhNtssKx+8QLG9YtzPTIMev8EIQsoOhCukw7nMHqnjV2rI1N3HUJF7AcA/lut
Y5hlPCTZcrE1jALMlswI7uvtTZOAdMHecpY6STdTGq/99LCuY6h17NprmuJ+IhMvWBwd6jLnhNB4
YE1sNC0G53lokleNoJOJF4zOYuZC9MqjcTtkz2b70JLppTZUzZcy6YJlcW1dajtdl3h1mm8gA/ym
Y0CuMx5h8MbBiuAOA4lN0k4mjdNpDe3efGoxJJEwR1FiuRn8IV4wKdthPAGZCIkTDL907C2cbe9d
s3nsJb0iv5BskEibo3VaVbKiwPbXedjU1clMsuuWqq79N20XXyBYVMvbxZyW0oyn1e7DPO2HoNTz
5JhqivAOr8173W4oielQXebSvuipFdg5U+R0sr3ZP+pD5o5H57W0wL4Rz8l8wjD3IGnb0KuL8327
le2NYLfW2HlVO9Y05qZ2ntP8RNHSeF+0THEEm0Wizkxv3xiXuH7qgO1/YZeUvtnTkXlvu+YLZtsR
5mLwsUnirtdjgzeX2UWM1CfF3ty8gkO8YLdOZSRO3uokHu0sD7qFwu1wtHmRZUh8vERMQT7XadBX
y3I29aZWXAMlRyKCPDB7b17JCEdtFs4z5n/HuBIqvLRMtGDLrPQq9D8QfFFpxaSsfNI0is2Sid7z
1Q96qk1lMulNCRu2dPBT47mtbl4OKZKI8Jjczclazs148JbnLQE/eKl/S23iYwTEwdXv1vdh9Xaz
Vgy8NHPc1WdNM3zE34Nbvu/XB8k98sTFTbU5HqstYGimmOgh1lpCRSYdL9GZ01cF/Brg483YXAsr
/zbn1UHz+pOiflh6bmlg2NYXuJ6y/WRiWmNu2r8Hz1M4zps3GSxfsN51ZWNTuy2Wn9LXopmeM6e4
tEURDXMVg9ZB8egm+xnBiksLI1TaKpnh/b9r5rXLv3DrR18avqmiTpc4OhHIkQxovq16fEjT4UJv
eh4mdifsS1oVRji5iyIQSAxMBHFkQ5qynuo01lPjlej5EGgFCnb3TWx3AP+5dRAqwjcMT1sKw66N
WJub0Jw+1Rgs4GHy+DT95O3ZGg+1zuB39i38oFJz36aNQ1p8RNfTqCDVX3ZbLuH9j5Cdg2DEPPXK
dBhyM27z7e+ZtKe80L+Z/fhMj1qziOGoiqLWec2NOEdL6zStZ7dT9bXKzleIxKk5AoCSm0tMCyi/
r63MuK7MGRWVeEke8adw/mHnAVI3u8LtaNwY9cUo8/cuN1FwsQ9qp2jMltUbA3dp3PckLJv2U0p0
hQHLNkYwYMyyrkaQ+RixY+avxGv29k+F25dsiojh4KxO7T7tzbjLR3Tf1usLhjrTkE9ckdlKnI+I
4Jjclq7T2hoxBiKHVv611384ff6QOPE2qGxX9hFC5K2TRGNzAzddTG3i0yRDS45jNMAA1SomatlP
CGY7uk1eTRZ8D+vZKaHNF7ag58FTOVDJCYuwDqvtkxydMrjd6aiVtd2kh9VEDpEVEtye/+1zcmPY
0GuFy93YUJ8hH21K8KTYeXTf68iOWLDbmoPMvHMbI+4LcCHWq1/ZnzsMfwIjWuDyg/drXUymE+7N
c9PTmFrlGUg4v5zt6wAa12MfIZgvzVe+NQCQxJOB0Ts6ZjN3aEgrws38K21UbCwyLRIMeVhpaVkd
jrlgw6XBaOks0z+7q6NwQbfFExHskc6txcAQTePEcaN56MJkSr5oxarYol3X/xsiiUizgzmo3bCy
hGLyxRRvzt9ptf50nX+I5Yb3z0C2fsGOZ3vjej+7JJ7t9gevuJ/y4YfR54oQf9vIiAj5WEpMM8E5
Q4OK+omn7NEBlvnYyvcv+hBb8tmyMro4OFiHooeuaoYwTzYSDMxU4UtlmyMYMWsZuJg2eOrBLJdg
YvVXzSv4FXancqOy/RHsGDMn3Uab2H6++72r6a2HGYwYh4IYETEfmMfiJWkK5Rz0Xo+IxtyT7daK
KCPbHMF6i26s2FJWNLYNeuU59y0yXre5VHg4mXjBbjEG0HEnB1c7Xfcumw6QVl48rPDUh7RHhHxw
rwanFUP1hxvaU+Vlf2GgYoAG2dMx8XvK+0E50dw7pB3PaWxh1mdpUlDhuu/gqDim+yLwQ986A834
I421ZomNhfi23p/n/Fjh8z/TxVq7zIbJsVDca+w3vavivk7Ba6pbb/d3R+LVxKFiObC3bZai/mOV
DVq2ypNGp5+M4wm0UjlOiWGJEBDSG32/2hqJp7pIB3/UvcwNUI42Dn6CYLjOWuZd00L7Scsfizm/
Vn12Gsl8KRL65f4u3Y7x/xkfxg1z9KwR15Z89epTxUbLt6i1BuD9+rVWuCuhYl8d89Mi8CNHITpj
mK4bu3Wv+73JphCTWFTICNlhCLZcgkXLyAacN3gLnsDh0QS53Vbh/W2SKJOI7zBLPChULSzZxnDG
0C2KV1KVdWDh+M8NGkIVJif5BhHdQUYNwzk5LqsNRryGScbaYDXzr/e/QeLsRHxHPu6cLTbBJZKx
v4dp+tItae5nU6VYvGyP9v9/cEeJOaYYI4p72MyMEgVE86HROnR8tNlLyrJDJUQisvDgLSad3bUz
4qXY9GCCffhV29eKY77d4ItRZfvBfPiGlAzWls9IedOhf4b+B0XyHcwtl6ExowkZcDuuQWpd1POC
ZCcumHjP8rwEw6QZM6O+9s5yGvW/7x+3TDL596c43qp1hoFPMV3tgdjja22w8L5omSYJURlPxLWH
rgkzRl3l5GrZaTP7OF1VCGSZIgmWbDp1NqM3AxkFZ08lJpMaqfPszNUp6ytFZJZsjoj7qCnVbMpQ
ULGYVTV+kVbNhC4ulNQUvu522YmIyA9r0iwNoIn9am8+YbBGufXxltl+UfCgmBN/Us7VkH2KkFxr
DbLHbhuM2B3QbT1l9i+qO5Pi5iETLtj0ZhV5MViYxLKyVtv8nC3sWc/7QZHeSU5anE6G92zTNeiM
6IMp3J3+uAP3fBARhKCFfL2vq7Iv2P//waK3JWfW2kJXiVM81QktMVbU+nVftmz5gvHOpuXO+pZa
8ZpmAUmn2Ey2rwOqFJPR/HP/J2R6JFhxb1GvyuC3Y/ACB2wrAg8opRXkwLjC2vV7s/6+/zsSkxbZ
efigaU6d4FMwdi0Y2zTqMbi8BTPfMfGCSTs2aBYnswVUFgm2Z1RAn+cx4DeKPP72exYRURhzmU3e
ijgcF0vt53iOyNuXqv25ObW/NEgEWO1jCQrTlv2YkHbPpFuaYa8oJJic3OnVBaMBA1ahRLJ6YTPX
QZn+83+cfcly3DjT7RMxggQJkthyqkklWZJly71h2N1tzhM48+n/w753oQ8WChG18UKOQIEJJJDI
PHlOVQ2Kk0qyMCI8w9Vqt25NEyl4ezzlvfW4FmWQKfXLZcMLDs75BmDAgHWfJnpct/JpQYaznZ3X
2+su8T4RYbUWhQVNccx+dIvfeTL903eb4uyQzVxwbACsbBTmGtwSc3dipAypxv6xiYqpRDa84NtQ
pEHy0dhwQ5TsMTWY3035Yz7feQGJqmZd7ehVPyHnwpPBRTNZV7ogLNd3MrXblpeFMiJLT8Z6NOEa
2Kabu/klh1yP/WPgU5hzF/mjOlz4N2gue2RTlWBlFhN8XOMQRI91pFKTNY4SOiO0NE8EbAe3P0gy
vMjbo7EBJBwz1tsgW9ROVdChNG5qqjSMZKeK3D0OaBjHZqmsM6PcCXUdMieEG6rqkOSmEKXNXKdl
2rTo1jkbhoetn/1qdl+WdQIXwX0ZfyKS+IAFpc+acXc1G80xtuOPPYkSuwhvm1/2BfuyfLhHKRRx
V9st6Lk2bT9JscJ8DlKLXkf95+1fkC2w4NA84U0JAShElVp/XOoe/THtAzVVjSCyDxAc2tY3x3EH
igUuxvM6zgH4vs75+DeLVUe1bAsJd/Vkktp1Kss6L/b2kqzmF1t1v8lGFgLu3o5t1sQIYiq9+ZVx
86JTM7jP6oLXxlmfVMzFq3Bh9hmp6yDJ5iDjqoezZFH/gHD1ceo0C0NTxJQivcBPqbkeDFT2b89e
sqgihGue0hilOW1fVH6uoQk568kr7f5NlPev7BeE8Lqd7WFwbAgsdyP0bVHS9ce4+l5seWTG9n13
vAjjWpDK7+Zxv4TLpPYasMuCrv9CcpUwkWT7iEAujS/lNrX4htphs9fOru1NaaPI/8pWeP/RDwdD
i4emYbSaeYZ040veG/6gLS99qYq2djt/UpwQiXmacmwdrYdtbFL+lfck1Nf02JjJUzsS30xVl5ds
mQXfTa1eQziRWucefGdbsnl9Q6+GXfl1vCguMNkqiE5cjRokdVd6dufijRV9Gdglua+Khlrg/65C
zYaNOTEcYa5B6pGPXuF2X5JNBQWUrIKI3MrKbRyInm7nZm4OppYfGRAtdcK8wWWh6biK7I5kFUSa
nmLY8OzowJPe9C+s8JvqidoXU8UdKdmpokBa59RaDEYpLIAxeRp0i2aN+WOWR7fPIsn6imAuDb2M
sYU6BZ5Qce7Vu1rylnGVbtnn/R6EiEQ91DS6gbhAt1l9W5w79F3gOZ7/traNRZMOEbNyK0AquYJk
R6PLe4z3LkLiqvGtOFsixxhtxT6WmVFw+E7rHbvbLHqeJ+1MzfmAV+/Rzrki5SAbXrinQYaib5kz
0DMrG4+Tt3p9yrQft5dINrbg5aSHsp9BsL/WjvmDxV4RYgRbbb7eHl62AwQPH8wVr3QLS7SmMwvt
mI/h4DQvtweXzV3w8MamzQLIGmCI6/AtadG1kpqpewAapf/r9i9Ipi+ivVZitLSqB+QiE25ZYaIl
6Eoz7VhThWCSTxCBXtaUM2aYuIf6afO0botKiCrTuVYl3WTj76fXh6uocfLZ1q3aOqdGfsy6OpiH
JUJTT3DbPrLh91Prw/ADG5opLzMcgg0r8eLvqdct+RaUbqwIgWUrsP/yh19oZ9q56aLTM5/zK4mr
Y96ruOBlk99/8sPQeG/m+UyX/aHPPbxs0SfxA6yAioNbNnHBads+18eyw8pmteP3WwsKNxWAQza0
4LNrYVp4KdvAX5VJm4BGY2z+dcYxr+8Lvv7jePhgGMPceOp2FVDDIxrBYv5sgGUI3EB3WkZwW80o
GtbPwOhsLD92TZdGVkWS+45iEeVVMxvShAUWtemTaCrdcHX7aNVUOHfJnhExXmuC3vncneiZpjo4
V7KTAUzCPKm6F2TDC+5abOhk1jYDT4+18x0TEhcbCUinouyWDS+460LjeJvrYkOCqA84Mw79Ul9a
V6XmKht+//uHfUPHGZ1mNjI4ejo+1VV6avX62DpEEU3sRvgk7hWxXZtm0bRKJuusj5CB6+reDC07
H76MWq6HVt3Ho2eTSVM4wW6Tz35N8N95SN0iHcrtPAPhMiKe49b2miCYXwzrvttFxHlBj2VcVhMv
QQixhxTctmmmYi+QHBGidFpRsFUfG6AUuiTdfGY4s2do650+JjhwtTit62w49UnZGd5s1IhLGVqG
XBVa/PPZ/yGgtsTl5uBNv5zLXje8Jbd6yHWqWKNlgwvJaruut6VGmubMKhIyUkfVVN9lmD/U0wZa
dGaM6sqZc9NK3wkzIbkaj2ZjPLgJyyzvnlv3DyGZFFKIVWpqSDzV45lDn54u9ol0qocT+3Tn/6Ed
M22NC1AyUitu4ULnaMvbsGqBD9dpi+ycZhbBtBVYd7Bvf82rTSV5/PnpYfyBWbMGPSbwccASqyBp
XguXnFb7LpFsYjDhbLLcgfc2a+0z7brr2v3sF3Kk1n3dGYZITTQSc+pqFwuvN7E32IDWtz91rQvv
Wm+RoEg3oOJQT6V9XrP8odZGH7LZ1ypXxaCfn3R/yMPpa0/mdnWA2Sndaxf3h66EoqC2+nqnIsiX
ra3wDBjzGKCvurPP/Ri/MPqzBMCJr3c1Lf6pFjcbZYz3JeCCjRa6lfU8WulpsiAQPxZ3vZIMEbam
zVbi1CSmZ0h+H1eriRzNPmrpXcJoxBC5ijqQCBdNiYDLyUBakK1RR3iY5feVGg0RtuZ2RsE7DYnq
tWh81AlA7eb6iTveVXYyRNaiPOfIObqoC1UNfU+L+Bm9VZe5vosYEcYRPBePfMBPFuwdqttfJgc9
61YSttrydtu5JLtfRKxZk14OjZGv50RfI6SIvLIcQlK1R5epNFMlu19Uj2OIeBkI5u0z+nnPtDd9
u2xO86p6DsiGF54DRkc60ETgjW0U7klPbYS98T9grAtvG0g2vOC7a10WfbGkNhIs+dmIedAhrLDZ
rLgzZfYXgol6JOPW9dl6jhuQxRENmmvp5CXQTeVT/e2uTxCxatnYVUnbImM6t9UDHw1clmmoF2lw
e3hJRCFi1BirNqDRAeZuqykCPUcKOH2pynJ9NrjNHPExZha5ac6u0Vz7OiRFlI53THofV7A7Hwto
Nxdrc22bp8V6LzVFskoyX/EBhgd0n6EDr7kOQw3Gzq4inuVS1UUrG10I3ohRGCwHmPq6gPGriFxV
qfCztwWsIVKkTqWV2nUHa+hrjZ5fr8geqftol1ET38Gruf/Cvv8/PI4AuFhTl+rNNYvBupUeEvqL
57YiIpSZZffdD4P3PejcJgtmKfTaM4efNlE4v2zg/e8fBnaLjZrAtdXX3ByQOzV9bVPUqT47VnZ7
CO+rdemgz9dh5Ba6HrN+XGjr6a5iE8oGF47EjeQQ+qkweDZEOQY2Cs/dSoWxZYMLB2JbsxTcZqy+
AhOiV0Ft/aXpinnLzC045QbIUWZ0vLmazRNh16INbp9Qn0/ZFttlGDHbkrnYHy00qDTrmKQQBZnD
24N/PmlbbJahIy7ksoexq3Xzcp6E2ajqSv40xW8z7JP/3X/asGgrX2BrZL7dZ/fcH+Ig1b3sBDIW
7ZCfm188uv0VMhMJ/skZmnvywamvPHuzLXAYnJZEMbTMQPtPfnCi0R7mrdQxtAXPX8N5VIwrm/L+
ex/GLWjf1HzQ6mtXP8aNP7iP0Ku5bQ2p4QX3zPRkrTJrNC9Ej62vlpkaj2NLZiji1Lmn51npFUOj
e9aS/zV1xnOjp+esGFsf6maLn/JNpfIns53gyUMFycu5xgbI3Sowuxj9pqp2C9nQgh8DNJ3WNdBk
121aorxNQr6q+os+JY/c963gyPka11O8Lw2Ews/tyXjfgiJMA+b3UV565H0NyFHFBCfZBuLjJOvd
AniFCjf59sVAANI/zPdQJeAzxIdJPm67agSsX0/OFdvNd4zpDpbCfWjBs/G6NwmKj83VIb+X/GvT
Pbf31IX2oQVXNuPRcHaC/4uRtq9lRtBInBzbSdWSILO34M7aSgDjcrC2fZK/DsUKNfj4dYxVoYjM
9cQXSTlMNYfALE6ioPpJo+6QBtjzy3mXLtUv9kvx/baPS/a/+CwZ3KGzOLCU12J8oO5rdw/51G5+
wWVNKLevsYFNQ8z3BfHfo9Ou97AT7mMLPuvMxGx0d4sPEMbxpuRgDEeD6r6dHu6zieC3CU2aIu1o
fUWoo9sPK1XkKPZdLWaTMW/xBdK6/cZ5sQwXlsUX3hhe33eXwcAVlr3z4b7wwRYfIgWZHda1Fi4a
9rqtx/YeKMg+e8FXu8XU6pHihm/MyidaSFYcZ9tjPX69bXWJR4lq1WUD8YZSm5rrTKg/T67XzGDT
iFXvM9nwgsNu9lKS1Cb1lZp/r9rLxl82Ve5D4kNid0ye7/02wz50/tMZ2ckxVO8o2aSFC5gMK7N7
usA7Ad5u23Ni/xpUZ+9+EH62GwUPHZmu89wy6itozwFpvxrF7479pFN4ezllRhGcdB3zvmYkaa4J
1QNztAK3VFUGZFYR/LPUG2okG2Zeuz/L5AE3uKectuzgFVtgUNZoNQNtclf+Xp80z/CaN+ZnaKc6
NUEasmD7cts+ko/4oxOm1aeqX/ARTt2iv/bqVpOvROdJjC+SoK4D+PPGGrdTi84dtLGjfKKAtclG
Fq7VhmZDDfpf3EvJZSheByVV9L6lP9mOYs8LqTJjLtsNF8YzwJZHEAoHxiMPXW8L8zAJNEXEIZv/
/vcP4fJq29YC3j9YpqCntSmhVTIpjneJQ4lS1PbclNvKuuFCquF5m2bIU5nhlrZRbiaKn5DNXvBZ
K6nMiUOp4DrpX9biV3EPAAhnu9jmYmegitRSrOoU/1zAy6p/Wdb32/v8U6L2fWzBW+ty0IpFw5y1
Y/y8E8K3FxdEoHqwL6tKglRie7HTxZ2YVhtVigRZ8xi30dBqfjwe1lKFcZEYXqQZ3cgU19zAEa+X
ocVPyz3gRxjnjzYWullVkiPMc/PFa8jDtD3fNrtswoKfpo5V9vOMgRvSnqnr+KWpokaVnFxi80o+
66nG9ieTS6ejllthveHOs1UkfLKZ73//4KFofi/ISLBfOMv8rpn8eS6C+4wiXqdIfmxkD6pb+3ed
XE3+dntcmUUEtxynpiV21Q8XZ7Aim/9TzagcJPcIcOx7RLhJndpMkrLG3mb0BY8kQnOP1ao3vsxx
BO/sub06G0ecXhWvTfI0audSf5uzO0pmmLrYnFLGSWrmM9bSWKPSedZJkKsohiXbRGxMAUlmZhY2
dmHSxP8kIxk8+NIdxax92kKoO2Tbshjxfpo4l8GqkLs+kklFyyI7EMWOlJlqOoi1MfoQjeEWVGHj
FwfrlURNlET3FMz2T9i36gcvctbOTahlwzzLX/X4mKyPuqXIT0q2zB+8wkXdzvr+ZBzJ5NXJJeWX
iUC0XQW6ka2s4KXrnG56M8JLV8s+jXl6KVUN2v+xzn0SZIg60mnHSNzsxy05jN+MwLy0W2D9oGH8
+mD6ZqgPnlt5vVIPSRLTWILnVuhGHfoYlmJHQr34gFbtyP2qPw3hEs6n+7QY98UWnLhYCiAXF3wW
nVZ/WZzjxs3QnjRQk9zDtYSfEBtWpm0q9RVU9NdteG/Z6JVd6mXzt7vOT7FdJaVak6Q6npag8g17
rqM+HQeDtfq3h5dsWJFt2DEsrTRMLINWuX5hR2V3qBPiMUdR1ZFsWLFPJR4yjYCEtrna62Hkp2lU
RHuSa0XsTylmE8QmFc5mt/nHcsOcPZI4um0S2ZT3v384Hpp86rtpRYFOy9OgJnVgLKr7W5LlEDtT
9CkZu9zErE330OVftjH1kvhsD8B8q97ystkL9y1ywRSujNmnVYRy6KwijvtUwGzf5YLD5s6uLttg
p6Qn92BC4HE4Nyf+nyqOquVRtqiCr4Korxv4is2SJj+r4tDz975RYGplb1exHaVJNYgBJvCj4tvS
eLuKUBxMft944ACDmHAWqT5C4lFiQ0pt5VsGKMx6YcmlzZ4M9r0yPCcxvdu7U7KFxI6UcTQatm5s
vWhd/bKY/8Zb4ttaftFz12MgZ7n9K5KVEBtTmjXJu3T3gcVwDg3470DCfOjuIvDDXhIbU4Y4z9Cq
hr2U9L/SHObBw1b1qJJNXXBfoxmytm90XME0WhuoXifoY54KRVVW4l4izbBWNwupamQQk9GE4mbv
r8t9r2+RYBjYrLWbKC6quPzuVvZX1jTf71tMwXOZCcYvCE6gHovykDbU/oq2u4Yvwe3hXZyLnwQO
ojR02g9oNZ2x4TmpAmp+i43LXK7BlkOfaAlXx1FcVZKFFXtNzIS7sPyMmrXxXNCg78+Qyb39CRKn
ErtM0DG4kjYbGtCunDLqEWhuzs4hRgZXSR8jq3iJrMLNamlVBhrSa/N7Di3f8PJg+GUH87sVzUHi
7+piiWLBJSsiEgtvWjVPVYn4Px7ok2mOb3GF9jLT7oKGkACkZuGcTofbppOtyv73D7dlnsRDtewO
QdLF45kRLMMAiJiKXknibyLH8FwmJWAh8ArePA0b/lWsuMxE5v9Om/V6OmUZUpmV8RWVr1PcvsXN
1aj7Szf5Tnpf8CbyDOvLlDIgtZprXLy2qDyi6nAPxTyOUBH2VBgNZZmDrMtMX4EIC4f0HgKffWTh
Fjbitl27Fc+jOj041nUq7jOGCHxql66M6xnpRfSDVnriUZAMp3/f3oWSbSK2ncRuMzOKgvVlrdrU
KxCMeznpf90e/FPFHlhEBD85IKIZUdB0D07zNStPED30JvLPkL+ty48haUNa5V4+vcXxG8sLj+Rv
raVIKUsOJhEURYs+nocWUctox76rH139W0oOA8Bzyo0k8QSRb3iwuVNA9WKvjmt10Ma9xwzjC3pR
XxvenXJmhmtWhrctKVum/e8fDouxIXFecFQPnQVtWdR9tykkju8bW/Do1hk7vDXwCmsgspGA2koR
OcrmTP53zrnD0qSysASoBwX6tgVLrnAI2cjCvWwuecGgb7xeRj0JTKsMOjwebxtDFu7qghP3tUmt
he/hLvfIwT1Y4XJ0v0Jbt3r4/2KjX27/0ucfQUXk1NKifRJNlMjYVLUXu3ZkERUs6POrhYq4qVQf
LHsCtds1af8BwgWZPXAPmrPCRLKJ7y73YS/2hGSjBlDjdaxeOThPulXVNykbeX8ZfBgZ3MjtkDFE
t3XNZj9Gi7pXOY5iO+6D/BltUbFPw00SqwXQu75qw2ka/s34CZyYGncVVpENv3/Th7mXMYUuVo+D
1Glab2uPTKNeq4fOrIifZWsqeOmgd6absQ6ollL3DJaFA7rH7ELVmiMbXnDWbbAGoIEXVCjba21f
+/69VPUGSnKTlAnumiTpoiWoZF23pyHgp/5AK297Lk67PzmnSpEwkX2B4Lhg2lj7JduaqxWzyR8Y
2odIwtEhS8gc3HZZyX1GRUCUAyR5sS54Ipmvg+lvYGyFtHoM8BUtg370NcirJ5Gh2LCSwBdi3v+7
pbqkd/p2/zUjCcuTkXm9V+LX4miOnNQvv/0/YWIVKZPEfiJsildzhaQ1Dg3daryZzm9drXv5Or7e
tp3Et0XoVLfoBoQB2+baOGvQoobW2fdVYOgffRxaBTJ1EMVdk9kKeqfwc37X05KKgKna1LPJtuHU
dMWEu9a3e8VLQ2ZtwZ1bZ4mX2d0TWvHgFWXpWRv3EvbjPmML3jw4KF2CvhU7R08fNt38Pujt8fbQ
sokLzpxVjt7MNp4t0/R9LU8l2AXqRLHjZXtEcGGSanQkC87/jvP3lGWTb1WWSh9WMrgIlBpN2+W1
meFJ4dpjZNGcPPFqUUHTJHEDFRFSabuWKaRb91cqaGuRJav8wk9OzcMaIEkW3OmlImBqhKj9wA08
hmOQICaaCRnmYFDdMTITCffv3KaGMSz4hj4ug7FJfIOFd+0akUqYmgudrB3tb809KDsXqFctUDjy
mTmpHqafR/xUBEyh2wckfDyD7Ohw1EZU1OPEi0mG3Vn4mSrXJLnlRR1pZ+tt4AMRRBg8Hv22N+zD
lvP6uK78l5tlsSI2lDiZqCldbqSvKcVCLPUTlmGgl2Xxb6+EzEyC/65JVtixAUiMa9KQ2/NjmUNB
fbVPppNBK26673xzBFfGwLPRFjjuZ3qpimDuz63quJesgQim4lsBhnCKUmdmr4FFk0ebQ6KGsN6D
gJ8V3DaTxBVEJJW5NO3Ed8RWm7doaOhCRlVIM9nQ+8p8iBQHNqam3uNaT4f4MNHtdbozA0FF+ejO
dbqszSbklPJTa0Vdodg0sinv+/TDlEnKtXkeRuxHdAOsW3LSWuu+uEBUb56ZHm9DBmtYfeklbu23
6b+3l1DiRCJ0Sq9ira8mtLx05aWCcFvmN+Pv+4YW71c7K6dkwO4YqX205p/xbD4NqtSFzNiCh05d
UhfGCouM4LAmvAzaTvW6lZlE8MptXUCAXiOTBImSo7akQaW57wtL74sNRMCUCWJvM17z5uru9O3t
Tzo4Xl8+37Y5w1775P0moqVoNdgZc7o9u7b8NIq09+IcGlXU9aZuu2QcOVp0I3narBLclcXfIo6K
8SIG7UiJvNs5eSlHv/tm+b2fRjZ4G72GB82JBEXU32k84fJ1N5CPNKkFR4hXn9blt5KsoW0vCvNJ
ll4EWA3tlqUQwEQfIr3EA9iaDsM9lIo2o3TfyB9Oh6nH3G2KlSm3LznF/M9UBWWTroEQJ29Fxq0h
x9hu4RXfyHkLes8ZPPtUZN6MJ5ifHgF5ODFFwC+zkuDYOi/XAl1y+BTye3N/sOpgDfe9T0XElU01
9IERrO80HCcOpED7sLF/b/uG5Miggl+zwdZoSznOZ2r4bWGETtWHt4eWWEREW03TWNqZjVPUGNBb
AErOBPmHWC8VN4tseOGNmxnEWhoNPgaVR8+poqKYvI4p3hOSI0OEXBVJ0xBUJhCtQeo1bodjRZtn
bk2Bbpe/bD09jNVexwbC4ratJLGVCMIiib61vYbIxGm/8uG1L3/1LIGE21M+q1ioJCstQrAqWiYx
mkTxSXbuxebfMVXMXTaw4MTa5kzlWCCynUjq7+WoqVW1w8nWWPDhZLBai6FpGz6MkHxdwK1fBw75
ep/RBZet84xPMWr6V01P/aVcImYuzwYHD7e2hWTY7jueRdiVDrAutawWnQ3OMbWekvipNBW1Cpnp
Be+lFcgmyYJDp9e+WO5TqgqUJeOK8Cpu2BzIkGJvfrGMMKeuEc2Lrgpjdw/95D4W8VV6Ce6AmRvu
AdGb72zpsz5950MSGqbh0cXwy05VKZW4lQi1onVltvp+ulXG+C/tBt/VSsT771laPzakViRYZdYS
7t8ka3ZmT4j+MVDqFW72tSu4Avop+4DdMT5ckGZVZulo4ZCb+nPlRLHDvZ6iXNREva7qHZdNf//7
h98A7+g0Ug2hP+3PEEWMzftuRBF5VdFqY1B5wtyTl6U/mE3uVVxx5kgOBlNw3XLoiq4bajxX9Ku2
PNgxeAG/3D4VZOYQgmhUHlGtn3D0rzMKi2ZxQjI3uj20bNaCuzZ2nhfzhuMM7V8BNJh+sZk+8y1T
XFoSPCkVAVd6HicNzfHYmp/BDxfSSPve+Ql4BgL9lJbeEGoHcswKX9kJve/wTzxZBF4ldDUhQIc7
ZVmXf/se6m0tfrh0jwBxKGwmWQ4RfGVuTTXNa44roL0sNfd1JfxeNvn97x/2PXH6cmB8D3307y75
m7mvZvFYotB8e7FleT0RcbXlvVbmRlz9B6ym0d5r3V4cn2MVhkMcqgJP6e8I/ouMgLW0vATe87oX
HbNn+7S9GAeA7ML2oH1dFH4hK8aIOKwa5ak+pQkSiG9LlBzraDr2P/pgC8twPapUqCUuIkKynHnr
c5waWBTjGyeh1TyzWXEPy3aS4Ng13SDvNCON64C4oaNpmHX3YcSpiMcyM+IsfYahtyy0tIiocsMS
a4j4q6ygqTklyBbkefMAhbCjsXYhvEDhWxIP+AODNeXUKhYYe+jDyv6yUcg6aY/dvSG6iL8qa4hS
aXvudmTZA7e/MQvmKVUkULLZC/5b4KircwLIlZ0fremY5ZPXgyiHqIQQZcbf//7hfJhKICZTUP1f
tzoPkIk0phYkwuHt00GyGf+rE34YPEV+oGN7k27SfgEeeUoUryJJwPDfIfFhXK1gjsN3J3WMb3b9
Wlvv2oDsmBbUtuJalzyNRICVAYUXs2MAlLhNxBDSLpMRpU4WtXPYGfqDOUH+1ZkVV5psjQWfHTLC
izzTqmvtnDZWgMfwL538tpr326sgW2LhQl5oslRgRcbRObYgn9ULb7Q7P57vTMiJ+Kt6HKFFnGM1
LEs/xbrmd7kqISdZaBF+VUPm1U4LVl3jrvGnLdjWq56AxDDsBsWBL9miIgRrmmc3tWO32h8XOh4X
quZIWS1cRFi5lFYcgmz7ReKAH/fcRtpj/ouMXvOgR3bUHvqLpkidyL5B8GEwydsjpXVzLRwnNLru
iDyx6n6XOILI/dvF9lrGqEcBnc+eGA+sN2Pw9pI+D+egeVjC7ql8o/70rYvS8M5zQ6SoStthgbyY
gWIhMqQdMJ/oZVd8kMxWQkxNdw2wqUe8UjDzMEGIIK4VXixxM5H5F3CcjLgxcGKx0Ye92QUxSNk5
pBHu8mIReKWxvBmXFMMvs3lBeTzzaHmCQqvCDz6fvSXCrRo3rlMnxjpbVXUgNI0SrfvCcktxBn1+
xFki5KpeS22ckbm/zvUX1n1t3R9Om3tuqejakYRtlkhXZVW1bSEBgekfUFz2e/AHOG/GefczvAOa
u4IrS2TKnQB+niqgGa9OEfeRNaF8mrK5UDz3Pt+alojAKrFfTKfbMLpleyD8CCy08dyzeSyRJhdF
cSD/F5yjA+IHY7u0yDI1c3R7cNm8hfyVNkNMr06wMyuziCokzzfITt43tOCtxVRVI5swdM1P3Dwp
cfmy3S7euBDe0HATokmQndMsaMmxVJEUSV4qlshAleUbaTQLJwyousbQ/u0ck5CFRePpo2/gsTIe
e0VKRvIVItyqa3uINBX4Jd3UA3uq/Th/MWLFXpe5lAivWq2irjMbo+cPAChH2xGCn2/VifpFFPsq
j5J9wn7xf4jkhroEaZGzX/D8lz7+KMhDrqqcyoYWIudRa/KUgrzsmm5fWhJm7VdHhZGXDb3//cOs
+6rL6yrBhUv6F3ASm/1LkymcSTb07mQfhl4MPlgx34EB1e8RmohF9jKoOHMkh7DIO9XOrZuNw/6A
s49FEboz9yzdY8PX284qm7rgrM1Mcbq4ZoVMM0cXLPWmnvutUtJONnvBZ6d5WSAfidkbZeLPmz/m
KLY0Tyu/K4qyXCFMJnU+jJwjTM7wWJlfmUpCWmIWEVi1VLrWz9BmvRrkn6XwW/e1ZIp3kGxo9383
S42O2jIuMeWioBd0QPxbJeUDSlIKi0gsLoKphszIKXWQMy3GLILMqzs+Q1gqLDJVk7Bs/vsPf9js
2mSM+bbHeSQ/r+jy0R4sVXVaNvT+949D9/lKIROGs3ElfsG+8WnwCFUkrCU3noilwtMz1bYJKU6L
TmAQ0aJU74PbTvSZzR1LF4vFG8gy8q1KxoOTvw3j4+r+jJMDbVXx/Gdm2YcX7uqYaa3maBBs0p0L
aNaoFhaqlLJs5oL7Z2NZ1BzuftC0qERLf8pTSEM/G+49lLj73IUDgJmMsTE2IDbFTsCU5SpC3M9W
cx9XcHzTTSdilzM/rNmUe/2IFH5HNBXu7tP+ZgwvVog5Mip1NcHkgVt8TwyQ7Zr/NO15Sa5TeiTk
ZL8p3FXyHSI7RzLmjGY5FsB+A2y/VVLBysYV7uh4q+N2M7fhMEXtyfaLs33qo+xqea5nRfqRfcl+
3bX3xfpwtTmLkSCAPNjo9mgfuvjYlWANb7zbw8u+QzgSGHR3ymSe+IHrjznkd1SwXIlPidwcQzI5
0IXSh0NV9dj1i1fzb5uteJftR7lYfNh3j+CwOYvHDIz1/aF29W056c3E3b/GboOCIICtZT31Xqs1
cX0x0YrJa2+IN0pUgNdPkxj7rws+7SSL2xojTDb9jTs9/WpG05N5LA7a2zoerAilkEBFACmzouDd
Tl0k5ubS4YBilzs/jxoI1FRdfJ/CZPbvEFx8LuyelFAbO+Qn7ZW+712yZYR37ql7MMPqa+Ljf+54
xeGnxKqyUbZFSrNsBMHki+G+pirRY8nuFevJvEpSg6Q4/ZLV+nt0q9xHaeeO+2yfs+DhHJ0tGbh3
xgPTfFTYi/Xltsd9+obYBxYu+LUCfVcDAOPBeJpRqesO/Jic5sD0ua8F9xAj7D8i+HUfZ2njQvH7
UNjTeR6a76NuBjwmJ2tWlbkkm9PcF+VDNNFOZVV2BX5iy95q67jl3xMVs49saMHBF8usk663uoNO
Dvr0tW4PVaN4H/7HqvDJ4SEWkBe6cAotIZxMrs9RKzUC6BCG8W8IKobZdXyPozUCA88l9quL7tWe
/eBQbyeJmy+uIkT9r8zy2RwEv16GPGuWxR4O7+/2AZrLX7PjdmThdq69UA/SR/ien0Uq/L/MSwRH
N9LCtPMGd/k4vRntsR6K+y4PserccbNktTXyAzGMBOicbPT02Z1VVtrn94mVxBozhFA0fSu14bCe
dR8wyoPzOEdGqOaqlhhGrDDnZLKKccJWSPuTAwUmFaZVdkWIjB6UpMSsCga85P9xdh3LdeNK9ItY
BYB5S95IRctJ9oZleWwSYM7h69/hrPQwwkUVdyotQNxGd6PR4RyoloEJLCtEOR4Zjzmk4fBMLo0m
IaEwFLnSnKfx0tkeFGksf5D1XNe/01mXPlRJR7LvGX2HVmFa/bm8X45dUJ6q0Ah5CD6gKwvaMDno
8h2qD0nWTjKyVsxz+7OfCSIODSn68WwDFmVnkCyXlvNi7gvmbkHyfDf4EddRYak2LplxwbM+Hy1I
P53sq0jpaU7M4+1bQrW0ZLMDqbo13kyrqgBW0fkHIQaNXSl0Ri4tA/NtNZpiqM+ODTzyL5N1b02L
xiOoNF8uLK9pjJunYf15Cqe/5XMXbkrTgKUnmA4Enc/TRQcsp7pH5RozWkOSlVt4FRKMXJuH9bI8
Owi/t1xcHupKVopzkNE95jjrmraH6liVBfbI+cnzdEesOoft/+/uz2HEOLrlYP9m8oKuoIR+G3QD
d4oA+d/Tebc0t7oxsQrELqMx23et2XbXZeV/264GYTAtlsNU1+5hWa09dR4wgcq59H7CJMaQAM/M
a++ZCb6tH/Oe5o1tack7xH7hOMLJmrPbvabW1ek+7bAwrCuF8bnnGmmHktR5SuaDWc+HotQxjX/4
6sfSkl/oqjjz5hlbbuoF4HRPU3nfpC9r4WqsTKU5kkiElWOOJIORZcOvof7qGvfenrIp4sZ/je2d
5nQdn7y489sz4JFeMjY+9/XENY7nQ7FgbUksCauKpPchcX/8zqd7Pl4NfjWdz7fPUyUUyWPaInHT
kZLm3LNvlnjzq8e+eNm19H+K+W5mgncISxuwI/I3Mw79sEcLLSIX8w1/9fLaxcvIpH/j/NdADre3
/GHFBQcp1/AJMzzixVi4fR2OXkQDUPg+JvfgfAk9jD/oQlmF1OWK/lQAvgkI7g3m809i+GaBM3x+
1fyETS8+iP9ksBQ2iSI2R/yE/D4+2xfvup69wAzx2jvEGpVUbX9z++/UvZ7m0p5RADjTenrDY/i6
eOtlXHSIuQqNl2v2mIJgzF9wi3vG59jkwdbD1R31GPGbr/pIQpIP62M3zetF4F19JX9dPCVdJKKD
5WSHeK5og0zFHSgX8afO5lNS4StDzQ+NYIfK1dUyVfKXjNYULjA3OanPZhyZVTT5T2up6Vb6UPZw
wlvzxrujLdeYOnzCG9LuHrrx0+o9Js0FFeQ9PhjLb1fvu+WTqvNi2mxZINs72qBTjEV1WqdsT2CP
5aXsQ9e4ArwWEAwTn0Eb1pbfPF1pWiWY7f/vdl5Mld2madue655MTx4ypEcKUO67bMnbz6W91JoD
+FBt8BO2M3/3nYkWXk4xEXvO7M9Whzq1Zt0PdQbrSjpT0GrqkwK3a2b+yNnXDD2dWa/jhlVsWi4f
GxgHT+pMwJJEF05zEsbWr9vuTLWypDDLMolm2u4nYMoAtqoLZ23lXrW0pCxmVXpNiuL9OVmd9RL7
TPxo29TWoWCqlpcUhs9W24F2E5a0nIzqOOti6+2X/8d7mb6MwcGTxq3ShDfngf6Y5y6YaR509XQY
h5deYGTAdzTpx00OH31o+2HvNHFkde+wGflitxLHMgZlWJ4BPcOpLtyyjm0+7YHFQqwqF5OnpI+H
vu4RgxgPHf+ZtJrY5uNnFRaWHL2H0QEHvTANrkL+a0OKWONwPVf3zT09kot9Lc/kZZ+aSkHaaE6p
yIq5PpfAOK395OBbVOMyVXokGS7etCA3zyCdrH4e+qfc0tR4FA7tP8XkvCHEt6H+7VAeRW28xQkj
YddSMI7UvUaHFJuXsTp6J7d422LztZeGpCgP4DfS+HqFesol5SlHLbxYk+a8sm8Te2Lr0ZzKgHtX
SwfIq/qCZMEDt9I0X6A+w3LMreucvvjuJ3P6KqYft7VGdQSSr2cT95axS5szt+swH672dD8AnMbN
NeNuCp8vF5cpWuHNJOXd2fFbEnSZBdrxrCxQDXF3en4ZpmNqWyc2WQzFb+uAz004zL9vC0clfcl4
qyTeUIRpfRbWFLL8Olff0TUX2N2p1LUbq+QjWS23/MJ1uIE4it7byV1i/DR017hqaclqF8fuWvTD
12c7H4O4+uWRPlzQ73pbNgqzkoE5yJz7NZ5t9TlOkqi155CD8Hrf0tKFmxc9Gyd/Wxq9K/QbNTXO
WHGcMqfRWhGzNnyEZgX/3lvhOjxO/t8m+9nznReuDMnRmlVl2BTmWnT02K/N0Rl03LyK05TZjYy2
GUy7glC86tnA3D3/OukuKdXS0i3rW2IQ+abmbvvQW2c3u8S9xvw/arjGvSrDcuC2rmhvbxHIk3lC
VuuOX91IXwf4uBSK9SULdV1BOXGxfn+gpy7oQkAGIF8/B+Szf65O4mdy0j2YP05b4luSqeIApnG0
8K3uOHxjR9R9fnWv5MQOQAw7xJpgU/kVyWqneah8pIy3r6C0e6zOWdgd+m8sIIG+yPhxHcsEnM3/
B1Y27V3CKb5Svjqfkst05iihvcTPRkg/gScuCJt/2rA86zgiVWGQjOdhlkA/YyArPNPP7pP76p44
Rut4aB2MB8RwZsguuoq1QpllHI+hmhFvbTdm6V0K/49ow3QPZjqU2ZYuY4c6BcCsFjBpNhUev4ds
GErbCBhI2JZXp/Ln5NNtB6j6Ddv/34W97WBlzWjgNyQZZj/PNIuaPR2Z22+QbB3jLZ7tbupl0U+M
3Ynyz7C+3N71x5krrG3+/7ZpO7CuxpTv2RbjKQVcmeMNx8x9Jsk/hLHjxJpg6ZsAMDqhb9nB4j51
69vtbytuI1vyA4yChBRlOxxNZYaVlwc+05SdVStLVu/yrHa9Lfb1ydu4hnTQBF6qM5bsHA0u3sgd
PG3aiU9BRV1ytUX1Fo+1fbwtE9V5yL1aQHjs0KGFrXfHBdXyBimJoL6zDuPRPGYn53HUNRT8W4/7
4J0mN2v1a87IuECrpnA9ZRfjN3nITxyvHRSRHtkz+W29olPsSw2XQi7OC7uzn2//RsXpyKAfaKP1
cxrDJN1lIwmZI6Bna4xQKT7J3Fludm46QHxDNB35JT85z5MIAEcToNPtDqROjuagVD9CMndCY541
9QqXZTzFDQ24rwPjUK28/f+dI0kAlLTETtadKfWTY23FzSP+oxt1VVzucjcX6ZFBy+qFXdrEC9g6
BP2aHQBnFVazOLXiYfK+OH6lEZLqY5KF500zjaYxodhPvyXldSVNmC0iTJCTNTB8k/NoXcbwtlYp
8hsy/MdMxMBF3bKLbxUHwLIGxmBc0hIdAL33UiT83M3L9fanVCckuQER56u5ZPhZVZMdMBP14Fa6
t6Niabl3ywN2Ycq6gV1Kzz03C713Sl0JV3EYcvtWzDAtNLkjuxhchKUxHmqMlvePlpcdvLI8r/mx
1PYQq761RfPvdDhexsnocnxrRFO1l3+ejM9LPAN12Tm77LUcf4xU8z5QHLvc3zXXfdIYKQRGrCUa
kKMk/7iYWMjjx9n9vjQ7nzdyh5fF/dyr645dMML0yUaDT1Bby5/b6vQv/cAHnlju7bISVEamBSNA
TTwF/TCjWWo88XkOWGyFg4s5O/JK4y70DR2YtErNpFs/dpKCZgzGMmRkPKwDyCfGVddzp3iyyT1f
KJc6BqeEXioh7icoQpCuyQXMTXeiqOxgNnSdJpuv/Uhu0jVvO6WfNp6zXNbE/lqAOOuaOF15BgZ0
p0l2qeQkWXqCNJRh+gu5JFn5mRXi0V4Kjb9SSElu56qsrB6cEY1QxBq8/g+byqowjn7v0zG+8wdw
q3/qgPpfvzaW17kiuK1rCpHJXV5mAl6NwsNXGfF/A4wTXJtrQsK8nHRg4orklNzmBVROqwA15nJh
XWHwp6y0uXGpszJzP3fGQsmvAc3cpu6+3476AxWQK7pAAJpYMc3N1cm80zIXAWlenNI+ViVGc/ws
zGh7ZLERpsK8rsPOs5PLvVW91vlSZc0VBKBBX/uBNaUXzE0F1DkZzh7aX4T9crW3pPZKK48XV9A5
D3d+5vmP/sgLTceZQhP+U++1l3zhnFbXKXlIvG92ebQKzf2o8P7yxHYxeCZteNJeuU9O5gwGxLYI
hBdj/EAcEnO68uxHkmo6h1Uhn1z2HZKuZN7qN9ctneCE+anpn3g4oAFKHH1xGOKQagJX1TufSPFM
5rjrQpoFMkOTYWQexMl6Nh/8nwQ1YGS+jrtsVK4ADyOAlznN6ivve+exiqs1mjzE/aYAOcrtTyj8
mtwyyVK+8LkkzsXEK/+3Y5jeeGQCPlvj3FTrb0r37v6vBx9FTw/Qq8h/Gcclw5h1nsU6ym3V6tv/
362eVqtlxqOLFjGSetalL8d2erF5y8Gpvk8+0v3YOdSrE9dwLjZ4TH4zm2SI9ezs7fbqiphF7pAE
MXa61LTLr6X7BniSC3XiQ2Ohr6DMDkZdP3UA97v9JdUlI92QGFaMaySq8yv3fDOcUaR/dY3afPQ5
s8Mi9stDQaZEY4kKjyKj87QGOo64V5XXziF/mrFgJ9sW16Vge9DI4BDlXkpTdKvgK+TGeveL6/fP
/vYAH3ONsBRqJXdTApUz7yfWltd+AuGLNZRpyCcM1Nw+CoV05AbK2Gumhs6xuPbAOvPG/GlOypPw
mMbnqpaXHr4+cybPGnh2HRtMGo/ZhaI21Irlcnv3KtlIBl2hcOA5ZpNdSQvUSTgMpOJ9b5/iyA2U
FRCBJ+GX2HvfnBpfHNtJnNd2Ou7bu2TMdbxMtdOK7ApCySil3glwARo/p5I6+39PJDpC3dbKsutA
2lPeml+bJQlSK9fksVTLS+Y7EA4v7eUZFL46AwD0fqzXsO91Cq9aXopuB5+2dUeKTR3dsOrzczbP
pxlVy11ylxv5FoeuRt3ZCXJkMdrxndgPRwHyjx2rg759+1HvLgHcViLJK7ZEAL668g5QB6Qdvu5b
e7OCd2vXsS1qatZW5LYDvZAlTj8tPF5Pt1f/UOzYuaSPa0oHmg35Es1FdreazlebJ4E76vC6VMtL
OlmVvaBJWzsRJwCajK8AAQoBkKfZ/IeOAJuXVJKzzvPtvDeR3fbFZeim+vNsrIXGzaj2LmnkPAn0
VrLUiZrZPiIEOqZDccQg1fG25D98mzAq1z+pafJ1LbIlilM/NGgTApDgd9lUZ4CXtnv8PL6xXfrv
dGc0UrdPjdKK2i55YL0Ijb57dIlukFAhf7keWnIXjKQzlAc1upfYbr71na2xKIXw5UJo3IBHuOSx
HXXUA0uP+zwYy3NulrvenpDM9t13kgHcUW8QQzjROBoH8JhcKCaEPdFqDle1fcloC8vgQDko7Ihb
06d15SAx6V9mrsPBVgleslrG/cSsvXqJjHh+TFzklx1dWV61c8liuZF0eZxg6WpMroBAOlpNfF6m
8XBb61U7l0zWY1Wejk6zRCXLwsoc7h1/10QUjlSy15qn3C37wYqScbmMBliwFv/ax+m+ncsVzyUf
bZLniR0h4AAoYMbioB29RpPcUYhdrm/GQ16YieNb0ZqNYEPwp180no6lUWrsSSF3uaqJqVA6AL7G
isAQdmSD+dQZ3p7AgFG5qtnPg+eOBQRjzM5xBa9rOSyntYk1Pky1801i7yx16MrJmJZkjezGqtCY
ZgpzuYiULLr+LpXotw+/+4DjY2BmSkwW+aI8T7kIuJMf60E3GKVaXrLVEejxeH9i+YEZX3LwAOE+
PzXzHnxhF9KX7JVmST90g2NFzJhf4oEEDZ8vVHCN1qt2L9lrVrA4Basi9DKtomSpAqeYz0OlK/yp
Dley2Zi5dRMvMY0YM390c/Y6uo4uKFNsXa5exugWFqTxrEj00/fBNIK6AHManv77og+5Zkksw81y
ZuFyncUj5+UznNs+a5WrkmkGmmx/gUktee2dgDM+gyWbv+5ywTKuhOkndeG2kEtMSHKyY1DDUnPS
zVUoTlSmHCiFDTOaoY+Nv0SZO59KsdOSZGSJzioa1B65HbnGmAWxDTy4lBhe6C26mEylMpKtcjKT
OI5xbXvthNRdcaLA8ByaPaz2sFUZP2Ip0mkCatOCoGYBYayRMHYBcftg73OVctnRz3JOTU9YUUHr
732JFgkMUusY8VSykUxVTGZmFrS0owpTc1a5HOZsPca1s8+a5GJj7Gd1Xy843HYR4lkM5nrpYvBt
7NJ5ud5oxes2EdUygN1DPNSbvUdDj8Wl0HkZMCJdeGa5BkRTT/3nluU/a3sP0QZURi4plubszHbV
kQikWoduBUDR+ve2SBTvD7mKWCOmq6wJPqazrGfDSUPh0RfaoHJR7QEu3Ta/yevdzYpE+Nz6cbUF
NfXFAEc7iof1z9vbV8lcMtWuiJ2RmriYHGFdKoPcidbeqYrSlWoMpJkMAzJ3ivzRHMZXkrSaN6Vq
19J1unaeXSMtY0dJZ1qvfm7VP5M637lvyUIT0ZllHjfQlax7Wqnzh3JfU6BR7FsuEE5ZuS7gxkGU
UXfOMW8JOQ0s+XX7KBWeRa4DNr5TrEOX2VHTzV/RDJcFKY/boCIiOe77gtQC4ILLc50bfGHLXeWp
dex7cd4dCcgVDLMvwMCWZFYEtofmmDdmdxq6eE9CklEZ6EEsABFMBF5MxdTduXnpX1zqPzSlcDVq
oxK/ZKU9jV0H0CgkMtr0hPTS79Z17k0/1qGtqnRHstSqTUSx5q0VcYDvP1V09D6l66prtVG4Mbl+
0VbUygD46Ua2DY4vgMHTpg8GL6qaWXN3qOQj2ezY57R3JpgVTYeD0SUTIKaK0GO6CoxKPpLZAuPO
bRy+sIjFJFyb5JigC+q23n9YcgEUy1YUfeeA01n0y1CsLCq6tyz7XfrfR/MTmArMVvP2U0hfLlPE
Yhhma8bep5aFnfjOq+NoYUAJxe/bv0AhHLlSUSXEreiEK4SJ6lPlGU3Qp4UOD0O1++3/78Uzkb5K
yehGmM52ArsU4TRVPFht77neReCJS/DfzvN3H6GjuaJKO7jRPI5f52Z9YWhn3SecTWjvlmaDa8xx
UbPI7JoDXUGXTnYGTP8WuN8t3SBOissYAZPl5s0ztezuT2UnXNe0oDpW6Ypd1nUGAe/qRn0zrOem
nZ98braa8tOW3fxPHwYkLhmsydzJALekG02D7V5xqZSHmjdF0OZeFbRe9lZOrDuW1Eo1zzWFh/i3
l+qdsJI0LTyTIM26AnpuDtI0rv60OZuPC00WzTcUEpMLGJO7pZ280kSifvnZ4I8AtqH7AarFpTxx
i4ldMSeIjNPccL7MOZ5XfFz6b7vUVO5QWRpE2kWHw7ZKIEry2DePQGzfw8MC+5I7UxzmCacgeLOR
rE0OY5YlF6/PdUMbChchd6YQFBfTOMfqo5WfGMYo7PWloL9XUMncFo5Cd+T+lHIQBl+3YBOs18Fa
+XeiYqFbDDuXly7fmaTTSBmWX6vikuQsLHt+ovvwSCB8yY7Typ6ttcHdOFepm4dZGhfm0XbnpQtz
y2x1/MofC4nI2Xrec9ceyWhH5Zq8kSx7MDsDTq/eZVtEZhXmXV4bRrE40Toa3hPaK4c6xCQpUka3
z1hlXpJDKhrq+uvUk6iMATbTtvcL6/c9KGQeBNFS2y1TLG3n5bll5N4gw2HProkMo1AMQ8NicB5E
Jkh9zhNuyrfFJ2RfNofIMAo0s9K146sdiXZyro3tdk+DmZPDAPogzbkq1EaGUuAYossr0tkR9YvH
Op6fu3aO1tLRyF61vBQ+2N40tR2b4HnG+sWs+mOWG08Y2Dvdlv/HrgdzzP9/uwtG567rsTyL48d2
mh6sdf48J/GhYLYmfPtYMYkM3uTWJRpBcpxBUXlZ2PQ0RxOWr4s+VT9A8j3Mr40VMS1SOqV4yQvu
h7CENwdDjkHjid+3paT6CZIH6puisYg3mJGTJsaKIRvudcFUYLBaYwYfRxNE7iFNRTz12QhmBGKP
p94xT8R/NafllE75E++bQ91Zu156RH5Gxpz43PMsNxLlCJx+MXxaJsON3EQH1K1SWMkPeUU9E5cM
TrS42cn1rUM8GQfP1b2yP35tEBmeY0a0lRhmSqJkYuitXC3xo89c+mcppjycmDH9Q/w233fuMlxH
7KMYN9fJlv+ZcNtMiLL/DG5qftmlVjLdQ2wmI0HrAnJAXGCafVidx6UHQtDt1RUH4Un5CKPm8HRo
SYyWDc68+0KM/spXHXymwiQ8yS9VmcuAyIZzyEe+vrTIrnymRqqLiFR7l9ySadB2rOcKbDLeeu80
Q7Am/aVJNWk91erbb3oXSgOXZkpSu6bRVLWhIPcNxvGWXnMfqAQjOSTgsAx8HWozIsOYVhdraYHM
hAmX0tR8QLF7OVdjIO+LzqjMjRbbr0OezONhaCz/MPPR1DxuVJ+QBFQP4yi63nAiKgo/MDN01iGj
4iCuA5fNLu2USR/ruMODIInxCdcEK9HoPDg0TwO3bfY5OhnTZG7YupaA0o4SSg4jfRNGEtb88+3d
qw5ZcnKDYwAjfa6cKE3G+W5xE/M7iWtyvL26QvwyLUbVtkUuhOlEZjld0ckQjGn6TEa673RlQJMe
te3SWBszEjG3wniY+cl2WR/2RqGbg1PcyjKcCV7eHbeFBfk4SR921fyD05KHJcZLApqRXV3LjMjQ
JsKwLbCWuWaUDzkPjcStQvRMEI2hKQ7ZlVwc810gXQLHPFoKfuHEPHZExw+oks928u88EKlKQCU4
xItI1z16ZffNJuXFaTBy3OhqpAolkjFNLGupWNd2DmQzjCc/6TnYGmfr4Jqpjtni4zkuyF/ydV3V
0bLKbC/K5uotc+tvM2enbh0f/XI8diK+szz6Wax4DNbdPttwpVBsMM0hxogSIAcxZZMW5M2b0T7r
+xooCJXUJMOesmEpZka9qGfNI6rvFzyq7ms00N22bNW5S2lYIWa7QfYjfq66t256quz00Nh/U1fX
P6RYX+73q0E8PDUmYu0ZdVpwbLXViY2lF67F/Kmig3/e9TPklr/SavIxbdHYRgokW8y0Q2JwjBLP
j0qf7Atf5L6/tWNOFucO9Nf3/y4dQ8eoUYMQAQNit3+E4qjl7r+0s4nVW2i9zBK3v6+J+0fkY3PI
zGXXyDQjMq7IkAAzB5enF5Wtk5yTviXnijXtPvcko4pUVuc0cYyCkJ/kT0tfxoFnuO7OxSU76Mo2
4f6KC67Pi+G0JHiOLKAyvS15xWtHbqIbfA903jV3IifH+L0hwh6BIyzvaMUAdtmaUTh9uf0pxSHL
DXUmr53MGRr0Bk/ZMe5JWK/V0cGQ9O3lFVeE3FFHDTREOZmBojzrACkn/ObsEL/Y5+vkfrq2bACB
wnEIo233B3SmfIlZCgqN5Ovt3auEI11wYFAafKOBcCoL2WtU5AsrCzn3NSGeSjjbZ99dchtaHW1M
eImBu39Bk/Xq8Pjbvp1vn3y3NPD7vLrF2UZI6xzxhvWc7sxqT7NxlVyka60cPUMgbeFEdk+A++Il
/2Re81zl3i6oOkbkfjrPjgva2ALucrGdoMxR6vOT5Z/bslGJXTJd1ASWHn3NfiRm8wBqmjMGqg/7
lpauL8dz14wWBZYmoPciGHI0qn3V//9wNjG7G8ZkSf3I8vIirNwsCYZVaK71rRb532oNkdvoHDJ3
dpXmflR19Xded3djVfIgo8kP3x0DVq2HxgW6nL+vt47IvXUcI2B95VV+hMLct4QbaGmMtb5ZoZ5y
bx0TIm/9tneiKaPmMTcdEg5LUh493u4rWhK5wW4FhmuV4pnw1JXuYr+uiWWYZ5uBOM4L+sSnaQrY
HNfoPt/Wq49+EfqP/xNH1h4oZgaQu030zOdX91eS7egp2VaWwsV4mbOKJKBDH2dAJL8sscYSPgq0
tnUlI0P93x9rowFxbA9aICrYW2NZInQoXwOgCe5JLm+fkQzO6+KpyoRVPFiiOJfNcM6YfRn6WfMr
FHKXw0WWxu3qdwUIjpEB8b1rPaxBTzRZFoWI5CDRAA4K2jLq8sFgU5iuj1NchY31InSlA9XmpfyW
mOJmERmtHmLkDdgfv/+ns3e8kCF2OTTEjI+f2P6ykTxeXP7F8UCP9um2qn/knbelt1/z7uZi7dAg
dwYa3LGerkMxXROdEX2UGd1W3r74bmXfteiUgLn7wWiWEI335vKwWB0aDU7zqJGL6kili9F2+qb0
57l8cNzp2Bavg3Pfj1874+tt2ah+gWSsQzIhlIpBfmnDrTUH0XcYoj+kFJwPmkfFR/fAJiPJbDs/
cYscDeGgagEt6MSCIV4ei0Uc+vhR1MvBnPND4eqchOr3SNbrNAYFHybE1WenpH4W3V0KaM6v7qx5
TSosQA5uh63rqS5B1VxR8lwsybXqsycGkKHbx6FQVTm4JcXMY7AkVQ+Vc1fNj1QHmKFaVzZcW6x+
WVju2fCjto6Ipzlc1bqb1r4zAAr6YQJQc7DV+us5ZsunZM13Li1ZrYlsH3DQ1uphpikwVn8Ye4Db
oJAy0h1vkL2yasc9l1l6x7rqiXc6LE6VOCRj9QyLFw2BNVleHOI1fQcSgsM+zZAMNa6mBNM4DXh7
l+rYZ9OpE7phDYWLkRlHKW+yBSXa8iF1MgBpX5w1BXbT0TY0LkwlFckm67b2KtLAA9QrqCpMdmT+
oHk2KJaWZ0Gs2pwmJNvKh2Ws3vLGf6ss3SyewtLl+LXoGLAWC1zUOf9aeMey/l0nGitXLS1bY9vN
nk1E+bAmv0T2yTNOK9PMm30IHwLtliPVpq1pNSdgBE6v9MSO4mSE3Q/77Jzqcx7q0JdUP0CyTVGZ
q+EncFMT/778rDAXLTLNs0GhjPIwSE5dURELskEq5EDbM17jQOz/h/kaAanWl0zUHDOvhAOvHup4
Dd3m6Hlp0NkicOOXXYYqD4MUyBGty4wwtaaLw8PxObNZpiOBVFxv8iQICixZgZgUwakxIsd/ZuU9
GT8T9pcaf29vXyUfyVh7iqnWtQH/OJgezq3/FYPe57p763Wz3R8SBUNB5YGQBWmEnBlr+dAe5sN6
oMF810f+GchwZ10S8EO4nu0bWxbs3bVks7nIvRFGUP8eT/G5PonDGHRmYAXbh4yD/XxbWAr3Iw+I
JENmrD1HZGnyr733aP65vaxy/9vhvNu/UxUZaee1eMj9oGuD8modxcE7gLI5X4LiSg56IleFKcvj
IqIqzbwroK6seWNrNNuASs+/3P4dCl2S50RYOSeVU+MYTNIeMc4xNr95OwVs0IhftXfJlgsHhM3l
ZBZ4w4o/vl8fTGH/qhddqUu1vHTldpZRlpYLTQVlXECHKRjaJkgzXf+5ylWbUmScevmyOMCNf2gK
0P14Z/dUndu7FLR3wI4G6PZh3ylIFl1PYwE68Lx46NPyeYiNr6k1TqEv0tAp9/Q0weDkORLHj2dz
TG34pcr7Ps5opacr5gKc7y7VjTMobE2eJpmbXnjZZmuV3b+NoPAVpNNFQIqTlnuBFpdUS53CCFa8
3mh3XvolFOy0S/5y+8+yGLHIYlhBm3oYfgnb7jlh3+bsfHt51d63/7/zFcuI4uJiwVf0o3iZDSMw
Fv9SjXuARLaT3Y7j3fImc+LcH+fiwRD3NQPHwRyWvuaqVPgHuSFhAqRmaabIFJUpQEr85Tlbp29G
Qy+oFmiUX6U1sg2nYkW+1ywfUJB4cHrzyY//3pa7amXJevNhaYQ/iPoh7t0QVcBwyjRtFKqVJYM1
WZVM5YgTXcgDBhq9SiMLhabIUyOxN+RdNiJ4sM0XIV6QpwtLXZVVsef/DIwsM1v7FmsP9BMF70mq
SSaq9iyFyq6TpwD2w7orMvfGYRafPV1iQrX0ppXvNNvzemTJ7AqBCDvw5J+k+bKUOoAWlTgkoySV
PQwZDPNhsY35mVa1+1ql6Z6SM2xSxrJyjMTOhzYpH7ziD3ee/f5UVD94/npbsVX3kjwjgvC1n0eO
5dkZuK0g0/6X8fWVnapTfm41XlElfckwRcnwdENl48Ef7zLzi4mE4tBpFF3hV+RBERtekNUTXoU1
70I3GQDTjDdz/ewKzSNCtXnJQtkA4i/TTusHIMwcLdMOsjY/TumemRCcrzwTwlyWYUQaaYSVuOcR
dNlt9vv22Sr0UoYyrbiR8TWGNy+TX27z2co1DG6qdSUzbQvLQquQi/vfssPZMO9ZvAf+ZROGZKaF
TS3BB+S0HVeEaR8SP/IrHUblh/wT2+qSofLVNHIglJUPzZECCP1aINAeg/mT+JZ/mw4b4qYuDFM8
3eSBEKNd4X07iKgFV9PwncZnQr4loFQie1i3t98ihcN0Asz2spTIWExsq4OtzpKdl3RoNfeS6lki
T4WgCMbRMI0QbKYBbtInI8B0+ck7uPNxQyfNTjp00n+vDbl4uP0U6XKNzcno002fBrRnB2MVbKXD
x+ksDv4xua/u/8fZlTS3rSvdX8QqEuAAbklqoGQ7thPHudmwMrxwHsEB5K//jlJv4YcrCPVpqwUI
Ad2NRuP0OfkQlXNghSSAdECou12rIp/cdeGng5MXLasfwSm9c/bWMX10H4o/bdzumwMYzW874fXo
Ab3D/z14uI22F+73yPud+ci3NrYAb17BiXV7+OvRD9Jy/zs8gzPmSYldyssttMeHEa1rNvlDdAAM
1fQlX194tpnGpQbRNMmhzGvQe85fTXpf3Q1yOv87fdA58I1bHAfDhJi6mkebj3GvLZCpZi85PNgr
QVyylFj8tQ769VtlGkE/3tMT7fpUbrwwejzXpyNGZ83ZqA7pPeiFy7iSa291RepuWurHFkp7M/NC
h62as+x66KayanbGzGL1CW8eeQsYyrDZ7wbq+bdNUbXYkhvPfPEcc8RrjDD/tBWEGMYgb/b3jS2d
wVOZDWI0cWczQZVNQpAmD2++3fL6OBqOr/ElxeLI3QigRf9vEZiY1NqtQ7mEbEzvyxKp3IyQVTyl
vYs3eJfPZ7CJn5z65+3FUc1b8lHi87Q0uYvzuDbKYOmYEzieo9lV1eCSh/aCoCPTQoCp+n/mcQKI
OQ/um7bknMQpq2K5+L6AbLAdm4bu5Lpklf8+Tyi7/JWPub4DyXk3WfDEgar4X/GsIuL7vxpdx6kI
18N985fcdELdji92Vz/Wli/AVrBZgW/Q59uDK04nKsPru7StnWrFdXmMlp23r6JsT2LrQPb1Po3a
Oy1Hdtl12kTuW1ipYZemh1Z321IZjeSu2dKla5EhJ5/qfg6W3LBDwyG/bi+NYnAZXr/lRUbcCRaJ
h72D7Zfnnk73hRkZVt+7teutHIz4DaRIG3+LqtX5NG2aiStSKirD6SsTuLSFo8Z42dMLsXxlBnY8
BqBKj8q9tQSbznouNnjFBWRofVH1aOJN8KVhzw4XlbrxbPnRHC4RhOqOqAg6X25vxvVEl8qkubzP
zCUTA3K3pX0klmFGC1mCxqvcwPemH1vtRrc/dBULj1PxX3h7NDikvMMdEsQ1Q9CDdSeqHDvZ2cXA
o8ocH13XZq/pTH5nc06CUeQaJ7lEumtrKfl5v+LFdMtxQWua/CBMqNiv1a+Jfa89HV5XcXLKIKrR
A0rIzFuU3RZ2HKHL4jARovP6vkAlY6mQpFSsumRBzriUYTEZYMLtmjuzFRlCxXnjjksBC7C6qorW
ukrDeryv6E9lAFW/TslY+th0kVRBnp1surOyl9sWpdhXGT9Fm1ZMvkBqW63P9fhzQYfaWEeVDjyi
CFMyvj41cjwXFUj8xQIKNzY9loMO46SwFxk+lTYceQTBzNv2iU9AFqPSr3Ez1dDSodyVhGxtXmPo
5imvA5I90XuozeHAMn6qZXQxLQdD13N+bhMjoo54631LAyFRzVxy045x0MysiN3oiHoZ+uahcLLH
LBearEI1/CXZ+JBUpFQAs7yN9WPqnFMWAfzlb+FtQ1QNLZ3CqTmPnWFjaE7moAcma/xjbXdOWzqJ
62qeRdajvDx5tbNzxvqPQF0i8IR4uz151aEmg6RINlkOdLpRwH6Zvw0xjfqQxf0vqOU8X54udZBB
hTvJYCk8LzViBazpcbQIbok8bFodOe3lrnwlwMttAF0y1yVeYeGp3fK7Gci+W9y95c3fu8XGc/tz
SS1NJFacljLLruklkJLqjerR68FSC34lf/FDutS7dTlD5X53e0sUgc252NkHU11FtyUGlDkOtb0e
NnPb2QMN8xVg9VWH17qO86MyrAp5QL6VC66o3eyaB9A+vPLMcUDHuLQPJS2/dFYyo11mqEPLov/c
/lsqC5AcHJIC7SgIXlDxrBFWLovQfHqfB8r9ApnZtZRSvNq1kNAY1uq8Db8cW8cOo5q45N9z77Yo
esFDpmG0Twzdy3sQVn2/b1VkBx9SV0xY6EerdivQEicOEi/QoN81ugy58okNUqEa+9z7YbPFpq1x
BIWJyngrUQJMUY7w5g0otLRCfe8laYED1hztihWX2wM8b/CXrMO0C/aWpCdDRyigiNQy3qoyeV/7
FrSHWsRQ13gdUhG4uoquanDJbaetL2wg22CEhAV2mYdWuu1Ir6OHUi35Za0+RAUcvjPydGc7z0UX
LJn/zUvZaTLtsBaFfae5SC7qlXgmLVLkPNM87fqaPTo+09QhVNOXzl/iWoM/U7KdW7c9zxZe7uc5
3iz2DG2jz7eNXbUBkp+KgZQdzvjtXDMzMmrjW1NZ59x3NTavMkrJU23hZ1vR0e3MMv9Qt+apS+6M
MDLMiqQOHWCLOMFGP2A1+Hc23aOJYtYyukqMRMyI/9t5SJz33oK6al0ARXd7xVWDX87JDzZZNWXt
dK21nXEyfanzxQ9Q1LunPQ75psy6K5jfurzHtceeEz8mhecfi77VuZNq6rK3WnRYEh8hZjPIt2lN
PufaiSvsUEZS+WndkLxYtvPY1V+Ltv08595bLXS1VNXMJScFISAviw2L3g+WG7SO7QZVkmkKzKq5
S25aYoGXhpgwl7w5pOsUmu78izGdEKBq7pKL2t2C67iPudd0PQ9m+3Vd6/vck0ruKcaGDVMJH7KI
/QblgLO93nlFlgFTm0vSjIFV8LFKHvu0BBvH17v8R4ZJMTSje6awAZOqTlny7OqOZ8UuyhCpxBNL
RXJcMI3U2A3VFCRzH7bZGt2etiJ7lEFSaUG8aigddNI46bEqeLi2oHul6FEGYHAslkM5dYFra04O
1Z+5/P4hyCQtcYb88gI3D04w2VaQuEUACs/b/0U1+sVSP4yerasNqRUUm4f1eUxA/ocKfBPfHlth
7TJkKgNkYuE+XlRKM4ZehlZMUTVn2Unr1p9yhgvPyr2wyrzI4emp8ybNgitQv5RIXjp2g93NYOR5
nFfyXFVzaLZ/5iULCmf6tPTFLnVeVzfenHfbvy/s/EspEMRrxGSoE23sU1kHqf2Kz93eBEXiIQOp
arysoCaCMn+6ksgF6SJdnX3TW4eG6HomVJ+QHnEzYTRzwle4m2jcSAz9FtZl+8M3uncyO53meev6
rhP5rdXcjDXnBqChFaCU2KMg4UAAv99epeumSmSeuzx1vGxIxHruqgaaucvghOboVpo9uD51KhMI
2/nqT1YDg/W840DjwYtYorGc6xOn1mVPPvivtdo+3lpxfxq2J2EftNwUqj29/JUP4zZQccBdH9n8
UtvgmQZFVYIGip2Va1onVEsixZ0+cZzUrpz6kdQHd/w0uT8d/z+391I1tJQgoCpKCtfFkmzLefa/
C1y3E6a5xKvGlkLPPNlZ51a4C3us4Htoxpq7pWbrLgf12+729FUVKRkR1s5F3eQuvtH+IX/So3U0
wn4Jytja1Z/Y3oh0IB/Vf5EyhpUnNEtMfKcjv80tSMwsMO9RBELyKqPCbGEuLW9hPhU/VjQumt3a
3FcolWFh6eZCObQB4k/4j7T41K8QMal/3F57hTfJLMFtbbUtugBgOlPh4JZZ/kT3fL6/b3DJVWvX
gs7tjInby1uVJ0GZ6TRXFDspA8PqyaALCjR494MicrgVTdx32W8QlWucVbUskrPaaw8tVY4qbMqN
g1dlVpTXla7JRjW45K6L2Th47kctpc+hXHxYdY+4l0vYlbKoDADjbWPXq4FFSRHBsuFUmW9j81ya
T711X/s9lZFfBUTcN5cXeJkyn+3urSZ/3EKXdKte0GV8F6iGR7ZAO/7ROAqEXzyCGmEadz9oWEZN
eA8NmOsTGd+1lpC0FB5OVc9ju9n04jWZXxswK95j80TGd61WInr0mSJ5vaDav/Tj833jSjdvVA2p
AEUjWsH5sOszO5iKQhNfrtnjRWVeCot9D/YKvpht7IjPRfI8lpq4fu3W4FEmr/RUscJEQz9E4E1v
R6xHE6m8W6JDQWQHWrqBVxtBkZLo/79Al69JOVmNaNOXg9HHzQhew2L4TPvk7b6hpbU3nckZWyfp
Y9pj6DmBaLOuEHQtkF1mLYVI6KYuZj5Cun5YyBSWyVT8AElmH5TbNmiqZNfCwuUTl09/SGwS9PbC
sVJsw/jmeOYTg9BenfDA9brY8yeNEV313stnpJDpsGQReGZoYwhrdfF0aMM6NL7aQYuGOPOow56q
/owUOwfD2FxnFEO8jCMSerQxHdJ4pTxI80pjttfdgcmQu4u0xmwk0EUYQQGZ0PmFNDqMrmpo6Z41
s8mEE3ttXNEscIYqoLNm0srll5yYdC1QDwaG5usuOTT7dDcGAwDAX/sYAKS9r4GSX8X+YptlzN0K
3uqsYgzbfOoenD0/ULC9vLrPzXHeUSB+00/FiR+HqHo07ziLL1+UHbsofYOhST12HTPk4MnedC/+
V++9l6Elx4bIKvSGFwydxXgIfSiiJEqO/mH5bEQ6OLFiy2Va4KWYeY4W2DbO/SfBn7W5lSK4Msmr
oaphGavAuPYhPfJDeaAHa6dvPFUujeTOjVvjAyPsKXuYI0B8D84r+4T34fD+pZF8ue04UH8kaeOB
Hwv+ZOm4ra4ijy7bKt1ZqqQm4Myyh9hv7GDt7PNYpcdi3oKsN4LBcCJGt6Bsf3uO0ES/iy3Kqdfl
i5JjA+k6DJAXHOKunEN/OjcJ3TOTBLmTAmP4G3214e2jSLXtkptDgNXFTWAcYtesztxPwiynr3lN
wwRd7Kn53tZN2BFdq4vKCmToHgBChFMDWzTv1x2NWmgSB+XDEtHdeux0Qg2K/ySD+Ehl2cloYLv6
ZTywbdzVprGbfDfsC4a6369yorFJ79I2okzG9IEhpuohidXGxIs2bw8q2Ns787e+dMUGZAhf59lN
ulRpF5svXrBF8xjmO3+Xh+3DGtXRFNGwjppDEQxhGjmR5qOXfb/2USkM2HPnzm1lDDHDG2TZ/Wd1
Xlg+BuloBqPBHxbxmdjHIk2/3f6ews5lTN/Y0BXSI8kQQ113ZxiPhfWWdF60bs9u+ky0gHrFKS/T
n1ms9u0JOMFYkOHoZcaDXaDnmrHDYn5eU22lUGneUqBATW1cMpDcxevJ2ltRf8jGv+Zt7TIQKWpq
Yao/I8UGg9U0GxnMO0ubwBjQv7RtYVnwaOj5eRx0OgaKg0aG9YlxbCy/9IcY3YcRXi9iz8zj27uu
GFoG9SXtyPOEY9dL7h7mtXtiqa3xGtXQF0P7kJza4+hNzIb9Uqv9LtCeXjVCM2tFWJHxfF2b8Wnp
Oh7bIPV2mz9tvz52XrmzyD+keUFTBVpjLE369Vf47oofygi/3E6rAi8kcH6e1msedHiDZTsHPWX+
l7wxHI8Facbb4tWxOlG9rH1rDN/S2a3qr9tQNu2LWBPIVAe1n6M/KORem1uftnxxyOcZgiQpjhGa
2NQO7LU2oGxPwT5PiqeiyOocZfqEpK9mYVhNhI7tzi41pqvaHSm6OAmk3cGpO8YNT8+J3ePdR5ew
Xoa4tmCXT37YeCf3Z6Oe3THesnWH1/DQoAiT0I+/z2Sl3KISlgslasyczAjG9bhb/PROk5WCRlfV
1mahAy4GFixKsyGux7ukiimT2dgyVo9uWjpj3K75rkvMfe4TTeKg2kopcbAI9L4tw8OsXbzrgJkR
b+zR7bVWbKUMKES6MRmmja1ckyUCsDhqgfNHR8HxvuGlEEF417Cqu1hKmp03Xu0blqF0pislKhZG
BhM6aIMiRdJO8Zoth8peDhbVwcQvl/grNi6jBzmvaVrX1hTP/fI+tmaAZtmHaa7f6iHTlJtUa3/5
/YMbLVCutDYDszeTZZcRHjspTrKp0sRQ1fCSl1oWsNBbtU1xUrE0gHz24ypEtLQtuS/COJKfukjz
Ur7Z2FxiRChDxehe3N22G8W5K2MEiykpIBVBx7jMs3Al8z6b8BY4uPus80LPSjWPp6olko73ZASf
UW57UzysIM11cawP89k3XI3fqmxI8lvQIhMvc/I5dob+ESzGUW2VsRB5WDFx3x7ImEEr4dzt0nKO
rbYAh8N0aIy7pN3R2CX5bmmtzeJZ2RyzuQpmY/vV0TkkZvVye4sVvivDBte8M11o8s6xD87ZzU8e
HFf3Jq7YVhk5mHnC4UnpT7HIWWyXY+A66wuUzTRBTWGcMp/wlLfEdkpYjdHaw7lb8LiQ+t6PuRjb
KHPmJEy6RMeUpFolyYn7oaypQwuEIcP75pjNGjZ805EqqtZJcmBYJLPoNk0x9IYPKxTBO3RhJuZd
wgowIOmwrRZw/mTbZRt4T0KkUNDCxtMdZBCOm19pgqjCx2TetjQleEzysylGsoM35QGU782zgNjn
kNzD7oICgS258bKwNcmtaoqRIz5YgoW13z+vla2JdYotlvGE1MMTWGkR7IKDpwE6r15UFtVdsrSU
yZDCZnPrkq0GQtzWnvLa+acdGt3tSGE/MknbABj3Ng/2FIPK65M3k7PLyMm1dc8mquEvW/7hfBxs
YXdeconOk70zDTSXGmLndndmsTI/G119qBFwAFvNBt0aSzNsYTVUBWj/trso5rH4kvcai03dGv2T
sfBAL59tgNKv9wAHYJVUct5qmpcaNOxT3NjlgTN25BRHpXGXXAOGl5wXunp23QAJElu02JOteCkz
vLpbnaYwrNpb6eRdfFsMvpdMcd4hc5vyx3b2oommX28fLqrhZZe1SI1GHKQkwD8wtFa5Y1kWdWD3
ZUHcAATzoB/VnMCKT8l4Q9vICt8ZVuCjMyM2TCiHO3yP5pbd7X+iiG8y6nCgTe47PUiv7XE92mkW
bJQ/D8PX2c72t7+gqqTIAER3sgomym2MBQqg82Y9JIl4rRP2bdyMYDELrF6xt2wzdDIweuJh4vZ3
FXFPBiY6vScGj5q4etQbeAbnV8vSBaZLinIleZdV5fgwkmrhAkOvadQsz2tZBaOVh5klwtL2gnnR
nc+q3Zc8nI8MFHElcuBhNL82rQuWriY2XF2NULX7kpObXWkmzoQ82CyyZz7Xn7ZpDYmz9oEz62iA
VPsgeTqe5LZmNdbLFbA9U9GdoQIX3d5i1epIXo5rK+g1NoRYxuudDeVDb6GPaVpqHrRUM5e8fHaS
qjJ6WJBvZg9Ztj1mi6uJT4qhZSDimKFsk3uwoNZddla77YtOJ/KqGlrKq7txyswS+iAxqNuf2mTy
Iy8Xukq2wmBk8B54EniVDfmCCmJy2Eq3iDY+n5xhea8d//32riryXxnFRyd3agAom+Olqr+NtP/h
Vq/MtPd5Zjw2aEi//RWF7ViX3z+c/mLL0JIjFtwPyPrsZma8De3BQavLfcNfdufD8HZrj5MDak04
a3ocNrFLzOngay9PigLmX7jch+GR0nkNxGMvF1jrQIdHP/tnquug5j5ga2LHu0+Nfw98DZnA32fl
D99qfI87OKvnOJuyXV/kD7X9p6zuUl7F6JIPm6wojWK1Z8DizLNI58Bsswefe5p9UBmT5MMJWhvR
ngZjEgtYqWf/TLL52Pn+cbSHF10xR2FLMsCPgbZ7gRbDHIPr/ZSKZV+k9ftEieYq+9fyr5w3Msov
c3GOLZdABAXfwJ+XNzrQk106Z57lIHGBJmjRlmdr8o7NYkApwECeL6znsm/O61bs+zEukk6zoIrw
IqMCx7Wmvd0gnEPb4rH1xdNkU41Lqoa+BJ0PhpYLyPtaHLlI37PhWKCtuTJrHZ+oao8uv38YfBqo
OQ/Dxd8Hsqs851Qa5GWb6Y/b/q4IjKbk7zPhBgjQPWT7XhIaZbETOJvCLEHrSVV1mpRGkXfIPHEr
BKXotJlI1uY83LiABhwfkDpBX8RYdrlDH32n6A+3/5FqwaRze3batFoZjHoB1P8LGp3F3p4Q+Ytk
1FWXVJ+QfH9s+96HMhIiC+tfkoR/SZrsmNZbdPsfqOxJ8v1+q5zSXQbUxxDrgylft0PeZt1d6+PJ
EDYLyjQ2STIR9231KDJ7NxbJg3B0b3bX18aTMWvL4M1+YWB4oyP7JG/PwCvGTaNLQFTDX+LlB3cg
m/dfX0vTvWl99sHVz5/vWXZPxq3lvLFFbfQiLskUWEX5C63SOp4p1bQvv3+YNpRr0U434iyySz80
V/MAhu/Q8IvdfVOXvDjprMoSORfx3GXHtvG/mVOiu8hdt0ZPZoIzWipKSnDQWZxYf6Yc+cC4sfb7
7ZmrFkbyVmZVIMwokG/ghS/smiH0xRaY5T1k0h71fMlTW8vL/Nkpl9hyi++Qn0PDqz290zm/h/Hj
8gHJV7duTp20m0TsQ5Y1yuYBZOrFPOJKXenQHQrsjyfj03I2FqQoO4FEZgmM2QrxfIpXVXBckF+F
A4xE3wfL7MV05JqArdhzGZ+Gllhm4CFTxE7uj6DC9JE4ZZ7muFRsuYxQmw3b4jnUBuIqN3D3bNDi
iIZEvJZ6nk4+/Xqa6ckINRsk93bumkj3m+YAXGeAJxg/rDN6GN0tnCobct4c/dWbpWPWu36OejJ2
bcxquF1nLDHry2DzRZTiZa+pIlZo3mRUWyK5OLHKtmkMfKBL+i4oKj8PhOve997pMelC3dB8NOe0
EHHrrWtgpuh9zCcbMhZ4vtZUpBX1FE+GsC0VLkLlumDf1+HYWGM42z8La9v5IypQLtuJ6aElbyvH
p8Xv29FFtSuS+3NT4JRmYor7dOP2P2thJHgmFsxztydoEVr+eV08wt9uf02xRTJcpZ6cBCzTzRqb
lfPdWlgXLt6iK4crTFoGrBh9QeuCUDOGbG9E0ndvWkLCwVoBNe6pesvBpzbCvm//E1XIkXmp+hlM
AVXqo+XT4VCqAfY1H44ZVCk2pwtRa0InWbqjbh+BUEATFhR7JWNb6hVLZ9Zkjt2qIeR57XOW/EHP
LF43y6nuOi8ojCqhOo1xxWbJTFBdv3aLZ6KRr5xTgx/XEaxQJ/QcT5rEWjE+kw6GPN1McxlnHMlJ
ERhmExmWLrophpYRjKwER/0k+jUuTRNbAfjkvIaWn2W6B7C/ZZF/X9zQNfK/6UrjCKcguCjFxXBc
qiUsGIvAjLAjBKi/7Ovk9JGBfRFAMDblia+/k8x8t5NunxnHruujdhaazEZh9jK0MavqlNOUiNg2
lqDNilNm52FRr8FWvhtZHrRtGWZCJ/mhOJpkvKNoyMgKh4p4ZTka6bI0BeOMqAJANVeNmStQ7Z7M
VmgkrrsV5bjGrPaeFmFHfeuHXemeCJB6XmofSdk+cP8npCmCYjHDijDNqa7c1otBfcxCm8yqvEog
hvCfVfkJzzpDkA6vbofbuUMDcy6ORTPsGkCXSt+Jum0KTO9T6v208s9GktBdUtmaGqVqX6UDJ2+h
icUqrDSAskFRNEFfgkuxLkPfTyM+d0E2s2C4s/LtyeyGldMRgEq7NXZsBmnwd3BHhSNoiky7fBC5
FzBmR7dDp+qPSUdOtxjzatl8jfusRpfQd+pmB4svoZGYLxNZg9z8udSjZkcV9iqLz+e1RUePG2Zs
lOy4/FXsHdcH00o0Scf1i7sny8+XDhe+IVISe4MVNP4aDC4NoH4XGm4X5t6B0TuTQhkm5mKHoAua
05iY44G35ovbOF+sxPlz1664UjTuLJqXyZaRGKDGR0L+sZwf9bTsgMGCcBCaeS44wF5XHlCdnjJ6
bBaO33kgAI3z1Ywymga8/5GivyoZ/ABaocFYxSWtAtRANUFFcSLIxHSiLvNJGOjRNckKP86EGY2W
+8/ttVMYwb/QZIVjgyTZtuIGyUy6/MMGFpDeCVZWBln3apY6zrjLHf7KqSNjy0SR1w3SNAvtVu1T
L978NdkZbvki0m/oV9O4jGqpLq70IQbWtkFKwhkFDtuIcgfSS17/enuhFI1EnsxIl0KPtOk7scWJ
lRtzETsMYQ6V4Zp4w2MxW6X7D/UrN6NBxR3gmoO+4AseEy3HKvoVZ5ltT1nAem8hu6SbRdOEm9gS
9sudGz4/mcIZQJRT85Iw5H9pU744UDy/S8QOd1kZcYFZGq7F4O0QQIAMCw+LCJr1u4uGXQuYf38H
28HlM1JyAZpGlBg9fKatI5s+Ga3mSFGYjwy7aF2zZBa3C6gtT2GeQMgOJ+hcnqrspZqYxtOu6ndc
Zn9JXz/Yz2ZCW2etEEmWcNqNsXUs34qf1bkKLh0kzUEsIddcmBSWKgMxBEFnDCW0iHP0Pves34Oq
aq+xVMXBISMwiOmxdMZ9InY+eX7QfPE/8R8czR1GaD0lNnopgyQgR6Z5NVTlPDIoYx6JLVazJDF7
TJ8uMhd1iI1/NKN2n+91VAhXORcuW0P+d2syPk/J1FT4U5+HPBhifkgi8ux8z544GgaNyP9ye/UU
NxVZRq9YeQnVAnyHNf+x+Yl270N3FpmmDKm0MOmsMnJonSMU/vdvpMcJf4M+0e/tw7YbQ1TIovb9
rj8iYzS8rEN7Pe/K2EX08UE4MB2T/mVlm8ZZFAslgzREX3nGlmL8be4De5yDlH5d2Uvj3ufxMkKj
TUBRlkJMOGbQtAcY0KIxM/epAVTDojn8VH/h8vsHd18ISTpQJ5Sxl79O80sz4tjud4nubFX4uIzI
YAbH0ydqObHDcZdO7MhwdQ/FqplfPvlh5p7pt3QlGDrrvtRmaFYiJMlbaevKkldDCDFl3dy0yxyU
CTL3xGt0Zvmg8d9NtPlWuZPuqL76D/AF6Y7QVmReXNeip3wui6hl4DzC/byMzLHxgFtZdKSXVzcB
35HiBnOarqOFcE+tN4jmkOD+sx1FY9ia8KcaX7oSJH0JTdutKuMqax9G4T0Yho5fULVEUqwgbtmz
rKLuya8oDdqZF2i/msaTZ4jfdG5MDYOz4h/ImcFUJGbCltQ5zSm6sTN3CBZ/LO/JyCBrIuUDeUnG
0qtNejLTMospH9iDiZXa3Y5xV7MCjH75/YMbiJFXLZ8G/1T52Vsz9qG5mbvcKh/GOd25Jd/f/sz1
nB/fuezQh++U5FKe4w2A7B4HWtWKyv7JLT0QvTVhj2bW1Mx2nv91gHT17S+q9kRKZHtnYjRHJfe0
NcNPxwUPjWf3uvcq1eCX3z/8GycDpm3qBfiKsvxtqwD9r9Zs1sz87/nyr0QfayU5dm15iNyGV8Sk
Q0/xtu6RBwfoXtuTdHs3E3EsbP6dNVMweXYwTDwY1ksXWB1Cez1Mpy/5WO0mwR4MF9X9bg4LgPA8
Mr5WaR318xYNzRokjkB/2RpuXnZ0ly10h7uadzB7KVzkqI0BiIGFn+Zi2LddRnYGH90gbQpdh4Qi
tsoZhlOYCXebzj+NE/sPasgPnUGPc6kLSCqfkKJG1VNR233mnfjkx3RegjotgCECSbeb/rRMT5PJ
KIxITi/E1BjAsDj0JNK8CR1/QMffMq0aj1OskZxcdEWKp+bFwxqR1zmxU1SM0pMNHQtNWFKNL21z
skGIVkwQSUPP3b4VZpB6/d4QVXTbfVUBQyYonDrKBHcy/9SaqA04IWLUYHaBcDLXboO2gVTBZ06q
pHtym56AvJBBDTfEzXKreZQ07mJo7hmqPypZA3U30qS0sk+56E4OmpcCUWdtOFiT5q8q7EAGDbpT
Z6fNjBC8bNDxQxc0oF91fo98m0dMWQgWDBp4S0qZd2ousdUDZG0w7B8gMdREK8URK0MH8d461VVn
uKdtMaagsZf3Iq2e2bqCjdTWNWAq9kDGDnpTVqSJjz1oSQ3FLy97Bc5BRH6q08tWfeDy+4eAniZd
mc126p2cDqtElvpXmtb7JNMlIqo9vvz+YXyfCMvoK0hlojPnZ41nmzAvmE4cQRGvZNRgZ7DFsYAI
PXnUCoVrH0diPnmiOXI2RsDjj5qtVi2S5PIQ6lgGt+zs01DxqHPakOCl0gejwm2XVw0v54EMV601
tfxTWkP3cxj3Zt2e5naIbw+vWiXJj4vG7QW3iH8SFrQya+tzOpEnd3SOhIKnLgd24PZ3FFstowat
RlArSRb/VNe2tQM17Br2lg4zqBpcSgY9qMj5IuXeaWKmEY25QA0Hpc1elzUpvFmGAS40dUo0Z/qn
PpkP3ewEtGuP6eJEQ3HnwSHrx9qg+xnyInFPeeen6I/dwgW6lVVjaK4TV+uxxJSJAmmW8sv7kX/q
RB9C4vWSXh6XzowSY4xMau/Eeo/MGWKrjA7Em1ve0aG3T26ZG7uOoX7duez9th2ptkLKAsu6aunU
IGR4dNsn/hpOdh8Ry963UD68/QmFx8n0gT2EGWfg0dwTY+Ux68vQmdtdUf2+PbrKViV/HuZ8MF0j
d07JBPXbbdyS57zBa9nt0VVzl9wZ0gJG41IDgM8l6c+u2MbnJIPwz9zVvgZ8dXUHLF+GAvq1Zzvp
JSAZRRL6ffl7mZJTM62RNbiTJlqoviE5tNMwPGS6rXvqinkNKIcY28rqDsQuJEPDLy8PdywX/ssl
Kn44gArc6+ehc2Cq6wbINGqmafbop03Gwv/j7DqaI8eZ5S9iBB1orjTtpJY00ti9MGZnZ+lA0IGg
+fUvud87aLFCI6KvfQDRBVQBqMrK9LyJE43zfbjmVhjsv7/7zNA6goYs8MBa/KXxswhvsHvumxhZ
codxNZD7YdirfLSPU/BijKCnrn3N6IplkME33bwGrdGVwaVaraewWqG4sT3PYZMgjapxNpVpJHeo
mFg8f179C2hCWCzqzI5Is57uWl4ZTjH3CBRTZQWXNgj2zo2Nj20UZH4oLsV4Z1sodtFuvnfLS6e6
tvsudy4gSy3HxAcEv4qaxc90sJMPvRof2H9/94HB3xzoPeOKQQhqjysD2mpYBicq8llXDFR9Qtqi
vshol4FN9lJB3CziwnkVFrT8xqD/fHstFAstI0KrsmwrL9z/w5SDl79YLHLJ0amrw9KpxpeuYYFg
1N/62b1kRJhfuUOGi1USHd2YanRpmwJ5sNB+2PxLhwo9dM4YAZbEer1tGoWbyXBQp7G8lZhVcHHs
5W3rxp8AdsTtlP3obHFP+QxxYgcevNtBplWE5VRY3qXOrIu/iktt6rApCtPIsM8FTIRF38/+xe6b
qMRtQrS1xn9VQ8vhueSZsda4FPUAm9igkQunezL0sIfksuATyuniIezUTTVEjNKz49ufl2b7MxA6
CSrFssroTnvaasedbe8CQa6ftm2cHKd7pID5msgs3d45Cq+VQV20oJPBkWi75BTdpOWJdDyyfc0T
X2F9Gc/lOULYYdUHl8wfn7JwMWLh+HNye+aqwaWlXbbOmgqQnlyMbCXJDOGvB1tos8P7KP/JFVqh
DMkitmtAMwB2WRzou10c5zgt37HItvh13/SliLwy1L1xQ/Au1Ao/O4NvRCLbKs3tR2Wb/fd3ziqg
HNpXBmwzj0O8MXaxy1rz3FPsSZlQzjcyPwsrH7ixifV5ZDgdeXSoKKKm41VamVBJus9AUjgGWpZW
K3QtL6EN7HkNOeIk8Ebdvv84D4YFluKxXdqgRqjW4GJv5pQIe96SrMzKqLGsFbyTJE82AVqwxmI0
yha/PdTdKDRbV2VD6Y492uitoWh4RA2LFK9Z0SLxthl+Um0Gj9raLo63Taj4jgzehZxpzrYB7lwB
IRJNOUjSN6S32VqnLtFVWxV7Tcbsook7rIfJD3Aw0DIR/SCgsFFongqqwSUnt11uBqRg7mUtB/5I
jC20I9dyAd67bSFF+JPJ5lYjGFkAuoaLWdmvjAcpJSvEydrD7eFV05ecfC7LcFlF519M6vTnHDQL
yQh48X2D7x995+S0dknJ0WhyQe7uWvdmm3DfcTXepzKM8+/BcdCgc9FtkBDh00+nMdLcyx9Ivmou
LKrhJedGI+bYkqoKL2ZIjzavojG03gqnu+/Yl2F9hLCt7ss5uNB666J8I1nStqbuyaRyK8l926DY
alEiWeQXuRN1WfCHKMkb76Dj5jma0qfiGzKWD+JwbduXYXDpYClIIvKTPw5d3LP2QDqdzIEqCMoA
vpE4QFcKFl4qaKE9Wb5/bdjAUxfpsD2lQ6KFhTQeux/N8tUGSFizuVR/TvLqwa3XqqyN4LLZ/EG0
160oXm0QgmT83i/sX37vG27Tu8KiSI8Q+/dQm6emXYooNMenUcyaTab6F5JzZ1td5AXLUQnq2ec5
Ky8lAb1qPicTNQ53ubiM7IN4XL7UPsJTgzIc+95Oxvf7BpbcOxBzVmP6IeKqRdEAlxWJmRsa+K4i
6sl0cYAZMEAoEJj8wbci4Rjf7TnXvdIUkYPI53a2Vn1ngtnIFYXxBKTrchkrq0z8tRuS+4wj+fdk
OYsTdvDvZmiRkFpIw/NoJou4z/gySxwJKnTtbZ5/Kfj4c+g9iJstWYZi/V3Tl5ni/GWlwgLT1Ou8
IRGco2AfkZbr+mUU9peJ4iijrsObLUQuxHryrexXv4WR0QaaK8seAj64d7uS4wYuCbxsj621sEmU
V+xAPf4oyu0vIwvTbNJdwRR7VGaNG4rNt8SIk3me6z/C30s7aRZXZR/pVHZ9exVbMaDiBaIMl1Sf
+rq91O2dEUEGJ+GaIsB1F5KLb7lT5M71kAbzdlcNwQplSJLhdhsdKZIUTISJ4/OT3SynrrbuyyHI
7HAuH43BxV3xYqJZ/lgDXnxm+cRebu97RTyWieFGs6CbI7h3Mfv+FLZWIszgZa5/Ejycb39BsbYy
HimH/AfppsG7TD5/tbY1Go3pE/qf77uMyogkJpjwxgmVNMMz0C2QxbwErXVxF7OQFcqQpKILt9KC
gNHFXfoqLgM/S/xg/HbbNAp/+g8OSaxlu67cew2D/HdAAKBxSf/z9tgqs++/vzvMzbXvBpoh1bLw
5aGy/Mey2l5oy/68b3jJY8lKc6gcouJBTS9dR/PARif127uobWB26agdc+bAg3oAFkmb1sb6WJVb
6s3mX/fNXrpJCwEaDWYDL9IjVubZ8CnPwW+RL5p7qGpdpePWAeV657e5dwHD9zMap37MlY4RQjW0
fMw6q4+0N5CcXu58Nizv0ej/vm2T4ONDREYANTOt+WCj+DN5/GCXJC2C6swd+2Eq6oc6NB9z4v2+
/SnF3pThQG1IJ6t1KECcFNRUbcl+ULvqTqsBRP7tLyjMJKONIaEDudgRiaLcbh7BFdHGHsfN/Pbg
qulLx21GQ6PeFsRMQBIfNnfXU2SvHoSjbw+vmrvkuSWSum5T4po5+KVxaMrxl1Wg7+n24KpV3j/6
LiwYDVsE2k/DS+jmy6Uj1m8ntNpD5VfPWZChU4V+MwtH9zWVpSQ3FmhSoUirhZcROVjgoJ5MFC9F
oSuUqSwluTEY9QkNJ+F/cwMRWVQ8ZPweuUzfCmXE19CEDtqmUcOyyir2tjlB6x6yjjpyaMWxK+vP
luDSBGe5G1xEYQ5RkDep6Eb0nrkoxo3NfU4gY7m2dQA5tKgDvFfmC/oc671RSdeBpLC9DOXqGUhS
IPkUgCx1nA6z4N/yfCg0dwaFeWQc15I1dbUErn/JQUI0lcbRLtzv87QdG8q+33YE1fwlJ24mNjIq
QrxX/PwbWTczavv78PZWKBO/kQHaGmLZggsjA17RZmIZ1oVYpsY8H9Iz7CKCkhf7AfQn7XaGIPZI
EpzEh2xuLix7nh166Wn7TLgNItg2ru0U2gx3hL39o5IzV+025Eg4NFePVDHId+JqeS0tXT3rozfM
Prrky4Vhj0PJIaduExw/cxPRPm3AyzLk4ZFXmrv0R/tq/4h0MKPj0u5BrN1cq3JhvzNIjz504Bn7
wU1WPRSDpYPJf9hEtX9IOqYFigkLz2CrAYmCs5NUhzDdnqCNmwLucNClqlWfkeuLgx30vGCQ8uSH
7tE/9MfuNKRoboNiZamVEPsoiOO/yJVGoGZmf5mgh165X0nxY+jKaJz/uu2Fqp0sE8y0i88yYE53
AVh0gTVpcWDf+KV8gd7OUXeHV5pJ8vWiMgffdHa97NNy2EXjjDg7OEcn5pAT07W0fXSy7maSj202
b+02Q3aTgv06LA7dhD1sDnFG/1jZkkBI6rbJVMsh+b4NfPYyhzPUil3roRRO5DVTCiSExkVUw0te
Posgo60nsCC84/G0WK9DWa8HiGTpMIn/REE5XbFbSnL1hWx5Nbn4BxBG8N+2g38o0yYGnjo/m7+W
NI+B375790ouz5euQSSGwjAJ3B9bUJVxw+0Xc7F0RTFF4JLRLv0I+hBSQXmZBUHadcW5L72nFeDp
cWqOUDbQlBAV6yLXnB3wSEH+Fp8Rth0180mU34CKvL2lPjoLsSByyXlbjMZct5VdLX8CTYffmXHr
hzp+YUXQlWlBwo7Xq5kjfgwjiVpTAD3fRbwG15Nmy6qmL7l3zwfarcXCriDihIzBcux0XeKqkSWf
xi4JKCPQYV6tPxClIme6pxC/m1zy4jwweDUF2JYjO87ZCZyEt5dSEYXkSnO5CjQmZCO7mgSsKO1a
XVC9TMHOHwOe+1ysPAJO7o4Uw/4fJD/u56Vo6e5axQjA5jefP87ep9t/Q2V4yWu3vGeZuSJE2Cyp
6ouZabaKwlll2qe69Z2G9Ly5OkYLMc/Udl46241QpOl0ja6q00YuII9wVBcdAfDUg0jQW5aKU/7o
RfaBH+lx1bisIhzIBWQW2oZB9z9Sm2DkCttkacdo8pz0tv1Vw+/2e/dMDL0MAl8lToGJPBjbK28g
2qQDASnWVi4fE9D1rEGIeABuh0tAg9gluv4P1dHiSQ6LZoY6CyeYhR+CY/gdArRJkeyieuvLkBan
4ZgfoKVyn40kFw6HaiFknNjVbo4Mx4m//FjbO0BAcC2ZLKYm9dQZLv7HMJ5X8jLyt/vmLLksZz0A
gGsI7ffpp5kVkUG+992322Or1lXy2dz3C1GhSRq+VUcdeB0YYv3toVXbUbpOd7WzAvVj4RC3/WNO
zDQU4bNR6dIUqluoXDgG7LlGLwnMXT0Gx+1cXtCVe3QPTWIkOt13VViQy8YLb5qs2M+ShcZrzM/N
JyPll3pINujm+udQcwB8yKyArSNTwFi8ykN7sJvrfJnS5ZEdDLQ8RtPBij1EoCxdNFg+xXLLDDCh
6Oqt7Tm75sZTXZipsY7J7dVWXBiI5MSO21nGsEzYSP7foQGxLNeNuhmS8+OdT1m5RNzNkGKBVC5u
DGWd2I15poudrKuvuaupTCPdoUs+ELyS4AkuS7l1cV1N0FeNK3kvqc3eBzs+vBd7dAEDnsa9lPtf
cl3gSBxIvMC/1v+JpzdH8y/vzT60kO7WNbIqN6bkxEEVONlS5+w6XdCclx2nY3Hwn9aX4qt9oGnJ
Ip1Iu8JMcqnYhq4MHf0Md6tuhTB7nhj3BiK5TJwZQT6HAv9hQVcSiF1zQM/sL7e3vWra0pk7r+vE
uybAdYrgET+A36PWEZOrbC9XiCGh15cCScfr+qn82p27Q3tkD/k5vP4vIaELcqq/IHlu6YE6xt8K
dq3RrOwNIbrr2T1wbcQ1mcOiFb3PTIJV7Zo2alqg28zyUg1lEnJbhx1WzV9y3BUKyq65X90A8R3T
mbafwjxgh9vrqzjE5Doxa63V4AR3qiV/zcOv1XayhKZkoBpa8t+qH202Dg6ua2AD6s3i5KNRf6pm
za1ZZRbJc62y9edqGRh6dH7OYJSrOx0wRbUx5epwyyvcBPeNWT2Wr/aXPjZi8y2I1sSOvG96rXeF
geQqMc7dZTEt3HsEfdyWRwK+B6K5qqmGltzWbc3Q5hv2TDa+jkEdIzHqaoEjH4LNsOvlEvEosmmp
LDyEZqd57grB0honSzxVAG3TwHaPtMu/B6AXS9dZgC45r13N9Vax6DKlVcjnkFkF9hTvnLhswEiz
5ZqhVSbbP/nudQH6DY9sBa5bLu2sCEKZ4HgshmQuvL9uu5pq7pIfbyAn8UWOu9a0jilwNsmsqeyq
Zi6dwNtaZW4GDeRrvl3tJVrN34LfObTkwwUFMI53XnO18mGOwXFzdEWTp1QEv24bRTV3yYu3rvZ7
DlbYazW/efOXTjQgodHcTPbN/kFKTy4eE/Qy8wpv6+vQ8z9mul4Gnr36M40IwsUSajikVPcUuXDc
BZw7E0gVrjvrnR2P8XbqTv7RScuDLlms2Dpy5ThHU7lnbFjhcHup7TIy+7fb5lcNLGWpmskglUtw
x5p3thQy2cGh9YWOXVQ1+r7o71yqCpq1n/fySb2R324R/Ebf4J1ru3/y3dCihbSmW2Jtre5adQmZ
H4f2a/1rnP66bRjFvrQlZwUbZtP7hrs7K0vmDEyL7vCzKhyN3VXDSy47iLx0es9H6B+QfqQnB/w1
5qg5eBVPFblMvJX2/5/pA/kl3GdWXVrnsSYaIL9qdMlji36pGtvEdscFB5TiERgOuDhBkfS+OCwX
iIXVM0eEeGiNQ50uxvTs0p06xbpv48gl4gYIpHC1cGMLu/4A3Fq0ud4JedoDmZ0ImqGa15ZigeVi
cT8S5gZ74Kytz+sfDpiC+0DzxlVdT2SuD56vTW91WAH01yUuAk77JYzHJDzaiRnNJ+vOvyB5r+9V
AiQy+EzgfA6yX0OQBOI+7/qHufCd92asNNZ8xdBm/p0sr3R6HXLN0HsA+CDo/2O0d0OTDPgCixAE
hvECuOOqi2WqBZU81h3DxawXTHkBorV8ItZRgI/wrmDzz8nybs5hVzRDLRDeC9/8bLjZUwD9B6RM
kvuGlzy2bMueAQ6ARwqYhDuTRo51nOyfdw0uk3kw8M4wH5qm18H66i6Rs/0QurKBItLI6l8QwyoL
BwSTV3Osjkj1P5Yk+C4mL7GqRtfzpFhWmc4DTUNNN28IxNRAD9cUbVtKQs1WVM1///3dsrKhLRuz
3w9XqwUl0tXOQqhAR5atoRL4kOgT93CZyMMWAWiXClyeeGIdvLg/+q/sW5eKlD+ZEYtpXBmaHapK
FMpEHhPLvf9dFIbEvZgpTUib1DFUP18YGPUjHSj6Q4b5/S9J5y5f6xokQHvS5xOo1xLrcXgT551W
toxFGry1Tdwm60PwpKNuVAVTmeFjnYatswf43phah+6lvizRUsU8WmIXmcnRikfNe1X1ajKlu3S1
rqFVbTOAryO40Ne3cQ5AZ1Y9z67xWCzoJF+uSHmhhaP4dds1FaHQlPx+p3YnsyuWB0po3JRu5Nm6
xgrFnwEPwb/3thU0vHU8/JlxKg9dM6RNO1zbnqbd2qdkQX50qxJGxs+z2cb3/B00av/7k0IEgdc6
+KQv0APJuFXFs0M+3x58n/d/jw10kf578HAd1yLk3vJQUp4Q+jzUVsTL+TCudezNT6Is406vDLyv
wEdfkyKDB96Memzc5WFba6iJtlD/fbLzIW4RgWhfHkZWJeF2GWddmufjrWDJrBHBUPij367LgzGZ
ZTRBtujY4U6luXAqd8P+2XeRrjZKC9Jna/5IAMstQNtVhgIKL1XKwxwvLYJsuQNA6qnWkp2o/pAU
JyaCriQ3Q87T2YV4vmyL5nqoGlc65mlu1ti9GLcq0rI6zn16e399fM4AffdvC7k9XylxS3Z1bQb6
fgRN63nJFk26RzVrydPnkJChR3ftdSiSrTk79zBVeqElQ7n4YLQ1cDGA9NlBag4v4OxNDUdzj91d
6wMnkCFcHRAeU0kxOEeanY39pTDas50bjxWoOtpAYxrFyWXJYK65BM8va3Bxg+JAcHTTKjFi42t+
FukO5/KT2+urWAGZRMId9/5KC18ZwgMU1/1MUzlT7BsZwBXWZeA0HVbWnQ1wB45ntELGFvT/bk9b
Nfz+d945btENLQmKfVt65icL9ALe5CT2XVLk+/6RvDQcADmke9mvtqBAefB1/TXKRZXc1Kjt/08b
7ad2gzU1ncgFg/6+pOOp/HafdSSnNThuh/6wL+pyqH6F5akPNPcpld0lh0VdKwSFKkb22AN1r01w
dmdNPkoxtIzJKsd+bLcQF5ouixrj6P907kFXYzVlRJbn1MSiS4+cSJ+nbHCPTaYj+VLEAhmOJVrL
cyl03JDgKmIov8fCr99YUwWRTx+ccdLdwfb98UHMkclA1gyQUS/4BwaTHZu0PVZ/bp/mw5JSSC9A
LeOufSMrNJnhajpgswR0rRSHnFJkxsOnKewO9w0vOW03ODmafnFHDkxIgCxl9afVWClDAu/2+Iq7
kAzX8pqwrV2ra6+CiLT22iiHghQQiynrh5gMa1SLrw0N0ttf+/iVZMmArbJp8jzYiwk98DymF3Pv
k+2f7frz7eFVoUKmB7E4D2lTdQwXfPHoQaKiid1z8bM4macsNjVPMZXTSf6MXlFmuSX+xDSMT0vd
vDhFcTRsXWeG4nSR0Vs9smvCslClKxY3HQWL2/zLbfMoJi5DtnDkV0ubIU/lku9j/we3ruU9OsoI
F7IeH6tEbbMMkxbTUUyHcDisOsyBYs/IaC2/8+umyJAjpHn9sHMNeyF7hLpsnIEf4j7D7AZ7dzL6
GxUN0oLs2hdudRkz68fQrPzgkHtouHbzSF5crv5S9BvuzJBUC05WUBMaQWXK0SysastIRy9gKf3a
uFjYqfGiqV0OYT2db5tGZX3p8C1LUD72OQD+/VY8MZfG3KXJmBcnSLRo7iWq2Usnb4aASS0Txd1x
W2LIbkWhDhmtGlnyVLBjQGKzARbV8U+beXEqzYw/xrhaMlqrN5YmGGyEmZo1WVzx8ugR9+vsfgpm
CNGzEag2UPXdXgDFaSmjtsqOW8wnOC23rt1SA9BF1Cuzh8nz4tHtQW6oBaEpllrGbZmVcH2QZ+Go
KfgPMbRHh77MBseb7vvtv6LIv1gyYmuE4JXb7QgKv4h4Ehy7Ax6psNaXPQHTAOpTf7v9JdVfkRy6
GPOumi0sPLdpcCzIIxvnAQs18sjIS83KKHaXjOESpVj7ibfsSgC4fVpDY3iuV137n2pwyaXXZfMK
v8C1Yq1PfnGA/NhtyyjOAJnlAwIHzlaZ4V7RefQAKJ+MeO3ebo+tmrPsyF1WWPYOeyo6M7WW9Rcd
dfwMqgWVPBnaQw4PC8SIgPJTURXJ4LUvIN6KSi/7867Zy6Ctmi2ZX1i4adHxZKzXe7MMMmJrXpq5
glA8sgxuEWXirbwPIm39h9PDscoOGGycWivUMIUbt60Tt2ajCXKKwCMjtrLBDBoRoiejIQToUL66
UVP5f05rB0W6xfrDEJOmyqjYk/9h9eBhZ7Ye9rrZDknl2Be/HN5oG+hovBVVexCN/ft834J+bvsK
H1gO2ZEdmuOA/sHHOUF6+VTeBz2zZI4PBnqDfF7x3HBp8C1oTCTKQ13OR7H9ZeRW4bphHywzDhxS
9hHxraRxAefv/Coijg5CoVoGyX0bQfsZlNfs6rt/ZdlXPLojA3pvt71LNbjkwHZJLRsChzjkrU99
CXg2vaz1p7vGliFchSG6koCR5BoM4MoXQoRpHnrgofECXT5aMX0ZvgVBe6wvx+K2wu9Tt6hYWrTT
57YNvt7+D4rYKdN8INvNSMdYex3cdQNZHqhC3ZneOfi+rd7dbx2/c3puASk9BfFqHA3rcHvSKqvs
v78bt1wZyEmoxa5bMIN0nMZBWz2Nho6xTWUTyW0pNdasnTHtZnjZ2vrigUTk9sRVI0una2D2g2nY
OcoLa5X2AUD2waAJm6qh7X/bxBhXf6e0bq9l3T93Qlzz+eW+SUv+yaCmDhqGvbTbzH92tPls+3de
ZRzJO/sN5MnDXthd9iMkcJIg1zXfKfaIDMzyu4YP3AXS3eiyo/DIadl1nAfdKaUaXioUtWSpej7t
QPrqZDUH3/1uiPS2vVVD7wfju91dN2FhFC6CLhnXOAggN8CLdO6b5L7hJaf0KvQYONU+fP6z6b4U
7W+/eb099D7EB5kvWSiwzcZyskZk2xc2n9n2F6f+ufNExKbwTttIrpmDCLdtF5i9My72+r2A5GH7
5fbkFQ4ko7EAgd5A7IvJ9+EYd0GYencpH+MZbku+6SHV5Y6eiwx46fwwWwALRGD8fd+0Je9Elya4
CgmuS7wmx7I3LzO/h0tmn7bknVZb+lZLUadqcDTkAQWlgu45oDC2DMBaGkahA4hZ5+hDgSMlg3vf
Y0DGXvEC1OnWmNErDU5u+VgLzZmjmrHklcMCDRx3wgNmJGbMWh7768+7VlCGWk02oaZR4/nS2uKC
G3u61Lp2n3+W6gOPlPk4mj4vJ2hHzw9sIcnY/+31foqOstQH31/tJSW4JvzAS2xipMz9DtD1cdwA
QHcEqNaM2BVgZoHOyWQKKFt+cm1Nckdly/33dxGu2fhCxRzSa9gabUTw75NhKTQbQBE+ZXAW90a3
E6GDSwcH1brrza8gd/3SGWFy33JJzkzMaZkF0L1XzpscLd2DeBwD6ADcN7rkzrVjAXaKtnQwuhlB
3FdN9lSN/nzfJeGf2vo7w/dGkbEmqPfWtcAnMWcrKGmdVlT3VRJloFYVgBiHgJjjujUxF18Ncmhq
TRJHsawyUKuZ87HYHIRns3Rr6PSucenOJzvXyT8r9qQM0uK9a/Z4dyKJUKHLcvEeyaA7tPYQITsh
tLjld0I+N8QD/Ks7G7mPNfXrQzhl0dyDbd2f+lMw6rqAP7LR/iHpUsJhe1LOrDtv5ZRkA00YZG4L
4H1u780Pm4z38aUYWKLMbTjmNp0DW0RZ9xXAksJvzlZZJHOVv7KseyFgl3QB1ZkWeiIBRVK7PHgW
gC1Bkd6ehepPSveXWtDVWcKwP2/zyKIavYBrQHswl+rYgFUf2H9/5yQlhN+d1TXAwA3hzzLrk6ko
L12j67n9aKPtRpSC35CPQ2VO63Qe+zwqIVBSTN4dFaJ9aOl5sQBQRAanGM5m18Yrher37KQB1dVm
VYaRIt8ydvYGOv/+3DCUqaGNSNfw1Ez3XEz32Uuhz5hIZ3uQqzob7hpR8BKBUxytMToCQdXspduM
SYetslg+nJ0J3Dddd0TjyXEqXc394MMkM6YvPzgyUq3Cb7CuDOJFdviIvpDY8T+F7kOePYOUIi48
Fo31k29ePAONoDqyM8X/kltDmlW4QWZjVSo6JV5YpA1eImDy1xx3Hyax9v8lOf02FO4AsHN2bll3
sEDCTkPwqZE18vIjKE6ivHm0oWHCFvMo+k4TahROYktOXo1ha0PNJDv3gkbl7MUQOdUMrbLX/vs7
9644lFeEx4bzQsm52/JHNsyHBmC1u8KTLbm30xtdbtgYvttAsZ+5yRbQZMqa9PbwKsNILm5C3s4Z
ZzqcvU4sUR2u5JOoFkuTn1DZRvJwpylEVuU9AkggLoNXJmVJjrars41q8pKHr/lW9BbJxZmiI2XM
f3NQd9w2i2riknO3IjADY4DVt2I5NS6L0MJ6nrK7mI4dT36uZHRshTUisNYhf/YBnM94/hY2hWZL
fogfgI/JjxYn7zNo8mFVB1e8etMcG1t9LGf62uTQD3WLrwClly36uUMR83r63Nnkvu0q95DUNKvc
IWyGc4bDzprHaC4EWlZ0DY+KFZffNkafh9ZUY0M5PvC03HONxBkhcXh71VWjS67cWDUIrttCnOup
T00KSW6/0KB4VEPvv7+LEtZot22Oy/25XrwE7CpfnEpoTun9NvbBdVB+oHjbZG31uExnu30y6HM1
GDGqxejXZ5HjvrnmqHll7bHyo+9IzmwQvrn20A1nf8iOhoPWnXA6EA6ndotP9y2A7NDuBrXeDhfC
sPtUVJ87eueulNyZoCyTU4Jxffe1EL/r8Ny194U4+YmyuRUx+20ezpD6/kz58jjO5ITCuuYaoNg3
8jOFinHsfQf7pnTMo9HYkQni7NvGVsQ4+YVi59y0jSaYzq0TZlMMIi2jiz0HlFFgsXX4mt73Geno
XYKupxmYPM7zmr2OFJjqKjhvRq/5FyoDST67sKBiW9Xys7U0vzM/rNB3t32+PXXV2Pvv75y2ypyx
LZ3CODdzUAQ8rrayamgcjlWV3fUJIhOQogwjco8X2PHMTo1pPi2Vrtbz8eyJTDOKVIjRF14AywCI
4jIzCbF9bhvmI7QdygAyx2jfNutsej4/i+JLCeF2MQygtfrNwdRoBzV0Hd+60bwrKBMZhY4GtjXM
ipKfV4cYUU/yFp0NwtTEZcU1m8gEow3hA/zXzEASYpDUQbI8shvIYgE2KIz+ocpmBqGDPiZ2nhT5
EnWQfU7yTsSlF7zetqbKEaU7WL30PcBDjJ9z04YKrRFPW3VwQ52fK84HuVuIOysPSgceUhRNHwEb
nAQtic3QS8GHmwozT7zcvdPZpQAe9i1pc7Pj55Kjk5zzwzosl7CqNdFQZSkpjlvZQgS6MPkZ9DEs
hXjvsxMu/akcFl2ZR+U0+45/5/Ji4G2PVi5+7gsexBvhPG57oWEmUA0u5VPmdpp9wwqxEsI+cts6
0tXUeOTHi0zkXqCc+tYEylF+rttflKJ1j4UR65bIoMEBjB0RyX7d3qwq15fCeVnVORUrXD+o/7bs
r6b/0q08YU4TO/l3Y/5MreBOx5ci+8SqEtzSGfZSUMXFsCSe0F2Q/3ls/vcuQ+QmEUhnzsXYmuwc
vu1kuVtUJH6My1nagjfFi2lSoj2Zfv0fqQ852+Aa5kcEgOMAqP5tQ37YCbnXUqXdMNn9znDYhqfZ
6h6tLoj4CnKQvOafC1r/KO3qXPnQzMsWGq3usIEjw3sGQecX9HVFJUg0NWbeF+4jU0jv8bIcOZA9
JDxRl7/VbVlF5WIf7WC55quvQcYoNr7caeLvWmIWpHpOBbjmnkvOrE+mGCtNjlux9+V+EyMDu+i2
Osgd5c6PtuFPZU+/d7vmatP5byG4q8yqve8FAq7bfweIpQyLqSmAS53ZcNiM5hBkum5LhWvJnSdG
vphZt1YTMkokEcZzVn91/QGCqG7s8jnCIRGttQ7vr1oS6TZPinWkawHvYtAdMSCrYXFd461qPaRD
gIm2cd0VYW5kaxQsiY/kkZ2zyGdHlz/Y2uZK1Xek08Avl7Gn6IA8D+UflgcSMTAG0fLzZP0Ouxew
RmsOHYWl5OYU1Ex8sKVk4clxkMJ3Pc979Pz1njoBooDcoFI14zT5Nv4EunqTNnPQyLlqJq7IrxO5
QyXz22BYq5qe28JD3S7qrKzwoFa7jMUanifT4cYfzdzU04+F2v6DkVs5Okgtu2Vxk/fOVESeXxj9
HyNDgW2CMuWUkRFN/mvzf5xdSZPrKLP9RYqQBGjYyvJUrrqD79jfRnGHbgmheULi17/jfptqbmEi
vHKEF4ASMoHk5Dn5u9L38sp2CLvN2Bsx6I8SF9IzkO3Cqebph8JMZjnkgGm0a7fhL7dZkkEueHkb
Xyplu5UYfE0vd9nyPG5kjx458hQVEI1gU91BBnrvQke2cT6huGPH1c/7of7tYwvkh/4bM6reo93m
TguOLS8xeZ5JCfJgy/3TtDq1wyM4xv2eZetybqf4fRDT53iw1dSYhq2FiAIysaUTSqRDmiLZui8V
xATy+K/7NjGNWwsSXbcUeb5i3Dn3UGcRpUL9vt/ym5W9N5fS4kLrTd0W+TA3cz6u66eOqURUvyn/
MKO0qaXPQXuqWtfiZIbv0MtchmYMh2mcl3OttmMhAQhvI0vTBvvrdS6dn61D5XXu2SPDyQ3WI6k/
tMvf961kCJ56pUtYj22r5tY9E1SursGV1nlK4jmNtk8+OHjV/Pl+P6aPCP679kcVz03GB/fMbs8J
YZHOUZ1ua2w5vZjMf+v21Xk9ijw/CyI07/dDiovG0W9Ien/kJgvdunzVdFtI0blzPJ+hgXmMFpU0
xTFux0+ij3Y+JrqeLVNhiEV/cBTPNUB8LRIxQVGfF3dCHLpOS3XyM3rssfFT8VkGttugaT40p96c
ep6reHTPvXKODXXfybXc25NKpvnQ3NqnIx+6fs5OIlpCgDTV/+Q8PnhmCTTHHpjqQWs18LMCEdKu
cJiX9MIhyf35NlhGr4aZ4WxrlM/8LBU4ZwhqjxLP87oE+Eph6cJgHb0IJnDdWPVthQ/wa1RBouwi
mTd5fWz82kHeA9PvFoBAEa/1296rcxA18INLH9FNQFTVi146EXiru7jumWZyH+QCnDPb0+zZJFhM
1r/9/8rbaFHHYHfo5Dke/H2YlWcCtE1P88diqV7kUkUId3XfynPZjUc69se8dfeS2B50TBOr7cJb
ABSu6gZ5XrP8QtnwwVezZeSGMKRXugQuFJK9tfDPLc12XegnmSMu/oeVzud+eK8GGyeg6RM0z11j
329Exv0zKN6eHBfMpIEz2koXbtH+jQMe0zx3lf1A+ELlOZpRhk26F6rag5x7lOD5NhI2wwfohS8+
G+NR9EwCOR+nwVCdJYst7weGOdBrX/ywAdtVTeR5Fv/07vsBfODzP5J3O4lbgU3vwGAjvQ5GjtQr
HOV4Z8rb9V1VrSRVcdudqfDjfd9EP+6HCZOZbt2/crSgdFFYEvsS+Xg3LbYsaWqR3m/a4MN6AQx1
lepYE8szMICHRoUnitrorrFxgplGfvv/1ciVjOIh61d57tj2ISbdh8G38eKbmtb8l7aofy5CGKUo
gXSi2851bcvSZBRtw+1Xt137AGunkVC1xf19EiKVObPY3LRqNLdVQVwFVRjIc+63Sd8/b0OfekjB
j5acpWn4mue6dC7YumJO22w6tK04tUuxX9QjVeLYVXQsW9BsfV8rDL+o2XHIFcpRft5fjIYp1cFr
pJy7ihRomSkOirR1V2y21WKwiY5bg8IPpDZlJs9bQI6TkJe6GXdb/whg/2YTzUNVmOd06/L1LBRN
yRo+48KdNNymg2wa/e3/V24U+ItfgaZenvuZvPP86lRBGS5EQfpjdte8dMg7pxZ1KM9VvwGc+I1N
tkJB04xqTorEf90AAYOWqX8qMv5MinZ/f9Amm2hOupE2WqGegr3DD5KKDWkHpGMrH8yx6lC0mkXI
YGTYmlr1Ek/7KXOSEloMoMRI7o/fZBrNS0en2mQTY/xbEO7Dpj/lTWCZT4NpdByaOw5qGQdYXfbd
we0gPar6dMlsL0aGketws5HUfi7HYj33/vsFTAiuw08P2UQHmi2ugBBriZZD6bynkQM1eo89Flx0
PFksxDQ1dVyfZeSSv4ci9rO0raHMkN4fuyGq65UvJUSnt2ntq3MwSn6iwTQcVhKT24XK3Yl2yi3Z
I1M/t1l5FQviYqnilSHUsPGJevkukl3SRPBbYtk+TNOr+ayotsBlfV2es2IePgbFygHty3xqySKZ
xq/5LRnynMW4jJypX8Yu30HKbxuQafYdId4721zVDNVCIF568FFK5ylmyi1rZ6u888Ll3CZRw/C4
uXgZt7mbyWCaJ5eFN7izaLwzFAmxk0+OeEfDyHaZMNhLB5757lqpRdXeeQzdQ9m9j9mTW/t7f7Nk
ck3t3w7Qr9ZTJ9xWhjGpz0hpA6fI/IC6B8rKqj7nJVm7T6xaAmpZvAZT6VizdVDIVVfrdlaVv89k
vHdq9dh+oOPMaIwaYi/m/dn3ChRZq2aNpkMZBMucloUrHoMog3Hnv+aa8IaUVZPDzqTx43TyC3ns
thb5bk4ry+PYm0YCU5G2nqrFV2CriMl1GZ8q/wcRlpk2tKuvJMjJr5x5AbmG27eaNe+CarCEjLcR
wl6ooxcbMbi4HnJ6dT/O+5vKaPgOuQAAR1PQH9kQnm+uVHSiZUtGrw23PGP84qK4kFVpdaPW+OiU
yI4htTdsWXRk8xYXttTPm9so+rv9/8ozIu7T2Oszcp3GcwdxyBJxnFqeV99+Skbjt0l61XgdlqIv
G1hMlVeiBLhzfpUzyq7ihAAx3DBx8gNQYOXdPmdXtoy7HJL0PopG7u9Wb+NN0b8W5VVDIlL60/yd
Hv+fryr/4nxlx+BQf6p2Q2npxmRCzVuWrpolKSt6FVB86Y9VeV7aw/0vMDWt3aI8Ho3VkjvkuoXl
riu/k/V/Mf9wv23TStM8sF22FaV+mJxZnTf+9YY+R6HJZmV9MniijkCMl2xoQrdF+wAKprXk6nNX
E/bp/uhNrWsRfV7mbupjcmu9T2YGnAQezR5rWnPBgIIpcu3D6fswOSmVwb6ebQA1g83d2/+vHGIK
MgY2kY1eAxD0PREK5ZICalaXjM1hIiizRZE3E0NeqLNZNw6vRmBvpu/LGuw9di2ij2yYjrO8ePFu
W23kSabP0fzby1C+sLlhfnF9cShG5+D3Mk/moU1k3jyUo8O3aE5cDH2ckXxEgBCHmRy2jCcLHoW5
rX2Tj2lz0k7OmoG9Yf4+tx9ofvILFFFe768kQ9M6xG30Mw8cQwFS3uX2LAX92OYOJEnlY3uozoJd
j0teZoNDr1t76dhlttUAm4atRYa5oRkXUUavA/lVkrQevCS2KbS/3Xagk11DXCfzAALDmP3xo9xA
sSD8nyII0vsWfzssBDqxtQeyyG2jsHijVLV3gnFKw6FXh/utmwavRYaYQN5F0aa4+GUgkzHgZ9wj
IqiNNJaj49sOFcTaWgTCYZvKBTVhTjc3JzjxeqzHLrwGsvnRuw9xyYZeoFNYV+s0LRHh2dMi66+0
8r5kvo1k1zQBWkjgeYctRXbbmfQqHcYhZazc37e+qWktEAxbGI1ZQTC3mRQoKYSiPO7+PH2sdW0X
B+s2dGRuG0rHm+xAiyF/B8JFYcnUv/34D5NrO7lbVKuKJhE/+dOPHoXvG3/qc6ALkPwbiQ/Gpx9x
90zlZAkNpoWku/AcQGIDB8jr6OSAGdChTNUAyvykIYHa5RuwNpbTj+FYHOiYRen1Hsiz2vjJqbNj
O0MdZ0yDm/Rs3CdDC+AiAG95cCrBrwq9pd1Ds6WDFJsNEthbtbHr4EBfANCtpnpE9hfOoZNc173r
zEVWZ09izQ5CTkA5Os8htWWWDTFExxwii7pFYdRmT4XMjtMmn0a3PKBs2HJLMTiJDjpklXAHUNJv
Z0AbE0eoY+bathvTyDXXLoFlXIexcJ6Iy06N4u8VWXZOa9OjMzWvuTcNp6H0ROM8lRDX3gmWgR+r
5qh1ci3xw9SB5uFRP0u5Sl5c5iI+imzbkZW824rSsjkYXC7SPBwk+sUk1SwuFOyIuNSoJxXwfRVE
0HVSnsXbTJ1ofk0IytjkzUjc8T9LaOa2LE6VI07BYiMRNphJxxVK7hNeDrXzBLrfc0emVLLgg5of
oUGDe+nAws4HH7IbZ+u5HJadx8eD13l7youHDu+Bji0cs00OHUgfrnM07+uqfd/1w0OphUBHA0K1
eOM4tbBr5X6FBsSFhcPHh6KZjvqLZR27edaJS7a17fQsqz6M3s1LsNpghaY51Vw3mlXb5SzKniYa
LmA9Xr82HuM3Gqrv97/AtL/pRNeCrtxZZ6jmhnVzgRIeCPYhg927B+5BKAlIeShwJ0tRJv76836X
pm/S3HluxVSVees84eOO1IlO05afM4dZZvt2pvsDGoB1qrmzaolDnQknyapW52BNfX89BfiWEDmf
ZrU92RnCtY4JLEcimz4P6HWpooTyYzjashKGlnUAoD+FyHj2C7vWAUXBpb8DtDS9b3lT09rdO2Pe
glwPalAZYip4bTyGpyNZWrZ2Q4jTEYA0LiXJmt55qqLmc7PmH32QprntCH4NW8mo6QNuXb+6hkNc
vmhlrrKnGCQ6fSKyuJsTv5psCMk3kXNeENyW7Kv2t7YsGO3i/LKBcROMqrRRCcrednjKSDIpkwLd
ravF9Uz2un3kq87CKHIdEq3isvng+HfU9LSCX57SACC0+PrYjGt78zywWTkUF30/BGOxLNv2GHNq
O3GZpkPz5LXp226guBOi7PwAfZGD3GwVNYYgEWheXARt1fsZrrKVU15Qk3UF901aDrYiQEOQ0JF/
JRK1amlG8FwU/EvkIN08xkkFLoc6Iyj4tGwPhhnWEYBVl0UNHAE7cjZdaBSd6qnaQ0QzCZbaEu0M
qdJAhwDO0+gU4wZD+R/Jr+lcHaJz8Ex/3XijsU/s7y8jYy/aBZqIcgo7FxmLKc2OwQ6aEVNS/lx2
MiV758w9Sz+GBaVjAn26UGe5zXqLpHnOw6SgFjsZPJtpni2RFZmWMcov8+okKPzcqeUdRSrKDUQS
Tnwn6ibhzoNHYh0d2A68ZhvQV0/B2J9QA7jnOJKJ1kYV83aWMGCaV3PQDDYgT6ZXGX+ATnNJz+PY
JrH4RPmh8vrk/qSbVq/m3XkW1/UUx9kT2CWeFLy7CuWeNlCfq1yLaJZpvjUvD9ehd4a2qC6qaHvM
CUr02p0fDrnlNm2IIjpMkEEhu1lq5FFbGbTpOLRxMoxdkboFZBrvW8nwCTpKsM/K0MvrGVnORsl9
7a/NaaZl/dgeoQMFJ+GELXg2xMVRXpaoYNqxvDgzHqFGmovHvE4HCrLa52XZteKSb52TVNXwDSfO
Kn3MPtqWPQ/bUC18Cq61EM6XKMBJOXGgmbs82L7m2IUEqZvjRsVlioqzdMBiHVkWp2Hx6OzYkXQn
RryuuDRh/LRtxacOiZERbISPGUZz4hU16KzmJbs2uHyiYmUo3sVrRyx5K4Pz6szYvqOKpqSow+gh
ixNu4ikj8d/SkU9lM365/wFvl7pDvEPz3l5VAvK4+AJ63PYkbY/8ZQgTgHn2zX47xV1iq8AxzYR2
eV7onClSgWtD+eBsZcnW/FWVNo5fQ+M6YpA3XsQpFO+ubl8mQAvBsV5cYTkBmBrXTtyoq248tM+u
y/DCRJHwZWeVtjS1re/JwyKnTmHlt/GGJ8CtaZOgHrIdq6uHilPx+K45b86Wbh5IJi6qA4t1u41p
6QpbAtI0/tv/r86/3tQrldcRvVK5l6BJwFk7Kmz5FkNY1lnsnBD1qND1QVhGLd7A/F1IbDSDht1X
Z7Gr41llAnyCl635OtG/3S5EFvh326/HIB52Lgkf21mItv8qb+vXjk6I/T5x3vMlD8Nkm9Dpffc1
mV/z3q0r8w3kLOzaczkeQdflJStkTp42L5otN0JTF5rf4lhahuVY80ssWSpGue9RiOzm/un+FxgO
8TqSMMRNP874KC5kcOaE4gZO2v7JbeZ3Qxkft9pGMWf4DB1SWLaD6/clo9ewOkzyOeQ7QJfvf4Jh
meqYQlUS7jYb0gjchUxgggK6edxlpIAm+/0OTDbSPLgJxcjbEdFNEBdPOsWx3siPsJj2eADbCd/2
YGr6Ds2XkV8RzbjiOxo/FeWePlRd5gU6W13gSeaJXlaXaABskUHKQDj7abTdCgyurHNqR8hXiNhB
CKqRjoIWwMVry7SqxLmO+sMSxOewb/56bCI0bwa7Y9TRaEGWmW4/JxYkHpOHqqo+h9t2qlC9cr8b
00RoXl1lNKw4matLOzv1DnXW7m708a5/v3WTJ2gOXbNyJZOLjbidxqchLD43oFMdaGPLfd1W5Ru5
Ox0Elkm8bWblbbq97cALsY+a4hBV3W7KIkvQMBhIB4Opsusg5rGJy1Ty9bTGak5lnFkm2WAfHQTG
5jFcs9uVScTLy0aBTXWbOB29+et9+xtusTqMsOSOQ5Xg+aVUQ9ItUAPnebqUY7JAO5uH/4u8CfDU
8LG1pEPMGpdXjVh6LFkoGIul2/WTjRbHZKjb7Lza+ynPpq2TuJgJsB8NMch324HxhBTRr/uWMnWg
na5j2fu4JOPwzrLhW02Kk+eKL+Viyx+Z0ub/JkpefcDUcs8bWxwCSqTMVzdO2q6Gqj2BFhDqnpss
KSDN7ZEeJZ8PQYW94N933FddjhnxpqLw2XUKjyixmsrzfVMZtoh/P/FVu8XmgfGwEfmlU8O+T6I4
+7pubA+e4SPfbHXVhvnQQWWDR/218zHhsvwmNmgjDMmSXR/6AJ3TbiUgXggiPOANdVtA4y9Yd5mD
F4ucbBwI92U6x2Jr0sc6007d7ug5aus9cQF28FwW/Fz7gLf332krP+e57U3SEKV0vBn00vJ1q0Vw
DTORqi4/DZI9dijTIWa8mPyauE1wdTDdg9/uBCrEB1A63bePaeSaZwchzl65ctkVd06enSCd8Fi7
mkMXpCdhSHCWJLWbOLRLFjjcY037/w1GN4nIsAlbWGSGqN+lKy1EmiZTaHtxhDQdmCIxZL9DrUjR
7arWRqVh2AhcbSNGEoizuW35RRRTWiqxQxcHt/5aYC9w6PJ9dl7cQD1kH6ZDvwZw1qFguOMX2lXv
emTHu9yWBHk79jAd9lWRDLSyc8MvzP06jyRZgNjknkpD79xGlk357Wn4g8psahEMlMyDqx9cnOl3
6/94ZNmgLOS/yybgJOrCSIoLz+NPxHOnFPzBtquTadC3OPoqKAfT7LYtYBQX36cJn6JE5d/uD/vt
SPwHQ2QYFyUXvotrJcqC/3aaYt3VbeBfncH7cr8H09g1V11JHdWcwZ/6oEzrEq+Yo0zvN20avOaq
jHuNjBrM5dhWuyyPT2tOdz6PH8oX/8ENWVeL4/Bb3r5m1ZU6IMuKs+WgtvHnY8PX3LbynaLzUL17
xUek4vbInjuQdXUfOtv+wULHZiqLpsaikfP0qybIfCzMBqIwWF4Hbi3Mbbp8xKSq4ITk+YxagMyK
RzasGB26BYzdEnhOEVyJ8A/AEx0a8VidBNNhW+BC6UiOGobLxJsPkeMAThe/b7iN79xkltv/r/x0
Rf14VEpc69pZ/Chakg6y+7a0nWW9G+Kjzg6Xh307UcnhSsNhFnvP79659Nl1IAg823bWtz4BqDkd
2MPqATq6IvaOeAeDECTE69KcT0Bqs8BW0GHqQjs0qQGFLyOoKo+ZLz/wrN6NArSug29Lyb21fm6f
oIViLxvHzt1U+zKXPlQf6gSYW8tx6daEfiW9Na1N8LYClhSqunzxAnXKql/VPP0M+vfrwCzPDKax
3/5/tYKgJFx7eST8Yymx6OfB+Sfv4n/uxxtT21okztth6oMb/aITf1nGJQ1jG5TENKNaII6w8NUY
ZvxlcYp/Sjpeao88rQ/Rpt6srh2d+mrIBzA9ly/10u5lMe2yyLHY2zRyLQYH+STAAQybFMrDk+AI
huQAu6vNYw0m1+E7eN8qBj8T5Uu1MIb3QKBIchnbMDam1m+JrFeLReA92Qlih7/EYLVbi2A/MVvm
6K0jJUyuw3cKNvvg8eu9Yy+3UymaxPc/jZDRIAU91eIL88H1K78/tC517XrgRVcFJR7Qgk4VlU8k
6LMfgLYPtkIIk5k0p/Whlj4WNcxU0vAIEUfog1eWePBWRL6Z6dblqxmo55WOM8fK9JZvzfLUL+ce
4KCgODo2CmnT4DWndVGhHQ/ubQW5a1ILHM+4Le1ialrzWlq6MS2nonwZWJ12uDo4zt/3Z9TgVTpe
Z8oBPp1HzOggi9RpgkPX/y3XhwTrYXTNZ8OmLqJ+rBAOUK+0qOJjPlNL9sMwcB2jU7AykrkL/uQZ
ZNximKAejJPlIi1HMlPzusNuZb4of/aP41Ie3aFOVKY+0caxrEbD7qRr0wfEcfmUT/5xzSqQyEEK
QgyXLuqSVdhYckxd3P5/teC9futV4DT+MRgh1rVAMaCNnwn9q+DKUjxjstHt/1c9TNRdJg596+NY
TM8L/TKV8pDVUXJ/ZRrW/B9YnJm4NZ2lf/REkK07jvIKntxod20oOJOBNH8dAakkTQF/ZagH6UH5
Uf/tdRfR7R8bv+azLYG8HmmJvAiXUCeZc4gpHZqqCh+53iOiMW2vBZdIE1QAgRyjMTowLz7Nme35
xhAsdfxN5/suDsgBnIurcld601NXqpd5IxcZ0kMcPSK0gk/QQThZ5fdR2w7rpXOFTIt1dj50Veh8
uD8DhgnWQTghRPDKFspTx7JixxkvKiXKYbwqe8nXR5SHbh+gHZBBaBDXZcwwB3N5FpU6K2uq2jR6
zX/bGJJMDsH658WSbv58WQoAZcLyIHJyvW+gN4mBb8PXPDir2Fq7qmaXriE7cIl/C/v1BSy4P/AC
nxKvx73O2w85/elX445PqHzo6S/IzOw2gGubrE3vj8Pg6jpiZ0Wurb+xCf8GPLvcuWEc7nhf/3O/
ccP56A8d+2KkNFtQrukO0aUDmZrDTsrhh4KUz3HPoYL82beWgb0JuLxZVPP6uGNygGAbQ/6nfVds
JA23Sz5vL0SKtIWMWR8vKR6bUs+bEzWKU1WMj8UbHdVT1cGUKY4LT1Vv3yNv+CYZeSwUU20bFyLO
vQUpvmPnzB+r2P+r80bL1N9W2hvXNB3Fw2LYKF+xjXtImAcxf/KD+ZhT+tg2rpN/daUbTV7JcXBy
svOQ/XKX8jBzW0resG51/q9qysDjScryRWTVkTOZzFNtGbipac37SY2cK9yifFEqeq4n94SKHctC
MZn89v+rbTviIXKtCqNeFh/EEOH2fqH0g8+Wz/cdzjT02/+v2m+Im83I992OBV5+8FjmIWPQ/rrf
uCEq6iAeyF62TFHIMPsuyuunKgVC9MnJ+b7ZHryE6Pid2ImrcMSj15GKvtjFoT8fg230LCc/k3W0
XRvvUDSoanyAs4ITMeP7DAjmx2yjuSlviVClKCD47IqDhFJEMDVfWw+E+FVugWMbRq9Dd+jQVe42
Y/RNse37oty1toImU8vagVtGbb8to6xfnMLFidhLe/EIpgwxWQfruCOyQ1u70kspnbBHNYWYsr30
sPNZDP8v69MbUUynAZvbIcrk6iDUx/mxidQV1EBnqFYmAHu/RJ04MCKPjHWHvBqfmeiOMu/3pbMJ
cGC5hxCJDD6IXTEu77aapVHI09zN/+GTZQs02VbzeAla6X6cNv/ognKyz/rdMD3yBnez7a3LV84e
k6xAiT6yMoyCTqbmc7zr/dZG32EauHZEJ10ZQewXA289Ny3n7VDj3fO+sxiioK9t1EgG4BQoI/Ey
z1AiBwlQ/Vw0eZUCymIjDjeNXnN1SlxoJAexeAH/5C6gzZEHjxRc3MyuuTpqzRZZxco/Vk33Pc97
IAzb5pHcOBrX0TyUUrmQxvWPS+WciRgPEOfdQxDmsa1NR/KAtK6AClVOEL7BDjnJIxHSsWQFDBcX
HchD+t6RDoRkX3r14qgU2oFr87V30662LXhTD9rGHAVeG6P4XrxEAcii6kNH/jfXyw51eaMNH2nY
43T8TtBPanDwUPYCaU5cTPfj/LnlP7rchtYyrEudJQqSWayrZSBeVqhRHgHtV/8Dn4ytdsM0es1n
4zgHBxT2iZelIB/DNT64sZPyYvxRohz2vu+aPkDz3Rkv6B6RY/t74A5PvXn4Z3Tcv+63bYgLOlon
jocWN2tZvQQEMiQ8SgGbw4vlagk7pqFrjts7rHe2Bs0XdfuUF+0hXz49NHAdqdMyb2RBsFYvfSmA
y6bHBrJryM7s7zdvGLgO1nG7glMo1ZYvpABfWJU1n7J8tgzd4FO6AiUqx+oqKGZyRG42r095+euG
M8rZCXwB90dvWJQ6LsevqLcMoIuFVmkHGPA6flwdd35ClQg9VE7WWhamYfHoGJ2NDyonGSLnWi1J
2/Bnvy3fRY3z+/5XmJq/zc2rzXYuWbVmHAm3Ia93HmpPSbfLbGhp0wRrfttMqBroHTRO5ui5HDeo
j9mEoExNa/7qgGGuCgY0jZRtGrJ8T5cP9y1ialnbYme55lFQo+V8CI7TuHyi1tSOydiap8ow99oV
qcFjxrodKERSMDEnWD7pIyP/g5epWJXrORWan53qGIMrrId25mNNa0dpp+Jg18oVrqUgBEwAx62S
EZm1xxrXMl4up1k0cUWwTPqzjJtLX2yW2Hgb35+n6D/JmPqxb1FlgIsjaj09JGL9cvwSZONuIPL7
wIbD2PFHytuC6A9GpryC6tAGOvZjMY3fIH3e7Rt3eexsCbGl//rpGLWOHCJGjvVSvFtbdQgD9W6Q
o8VOb6/M4A9BV38NszlE82pEUd42z01KRfjTL6pHV5DmsCFTlRzjjF5oWVAvqby1ivY5wVHheH8V
vR2P/2BnWmg8jLjJE0SE+kl5S+rjnBMy8bEJZ8t78duhIdAFXVkTrUqBVf1YcwJV2mHIdzIYLTuW
oXGdg2npgL1Yb6zvURCcJh/yYRACum8aw+zqgJ1Yzn6tWpccW+Xv+i58qot8l+PJ+H7zppFr/tu3
8UQGBtmr0Q+Lnw4jYI9y69Cz0XoZnFjH7UTNlncjhdk7ZNxENp8z1py6MtgDmzzsyHwlHXnoIhHo
1Euocg7LqMjIES+vB+UTXG9jyyQY1qeO30Fx5CwCn5Bj05c9Ut/eADr4joqrmpv5G6dBbXEE03Ro
u26H+3+/AAx38SJItyKv7hd/c7m4a/rYdGuezIsudHqQIxxXWqeVoruA2RiqbyvmjXCt8y9lBYoA
ozF2D15Nm5/dOm0p78TwBJ7h/kNEu+FUV6yznKxMdtJ2Y1FngQpLzLES9S5aSOqHNkyuYcXq/Etg
TMqxlNB0y7+J6afqvwUAtZKv2/DJBv8wmEqHatU5nQo/m8qXonITnOJAXQBNxfzKl0ucPaKKhS1N
Z2JSxdZzF+8oLw2JdwDXH1S2fLy/igwxScdpgUBCOh5D02z5VEBVZMyvXf7PY23f+nx1qPXmYh1X
hbbX7NiIF9nj4mgDERpWjS64uBLOgqgl7mHI/MVJ2iJSwCmzkvy4P3ZT+5r3zhJSvS5CxEuY0R1k
aQ61sCWPTKtSc9y2L0c1lpQcoZt3HcqxQC4RHCeOK8IEsLkfNCy/N01muR+ZetPO0ZO/iIllNbIa
9bs8aN+1wZLUSM6AD66vWxDbW/Izpn40NwYhTOyMgyxf8uVHXYCIvN2F9Ik279cMmF1qC9+G9aqD
ubKN92UX3XYE1Zxq9RkvKceisa0qU+u3j3u1You2YNM0FuSYeWAlzzfQbEOTsXyEahF+rAO6gnaJ
41Vg76m6aJdn82F2bZAHw3rV8VvKYWsl8NL6O45RMx8P7zfZXx9yBZ2CqR37AawgAkZx+JIsdaRQ
dlY/2Pjte15ZfOmCBinDVryAhhIvMuSFy0eoTG7W1lwYyRiOcuRx++35V6Txk2iwyfeYjK15cBVX
+VRCwucYqm8jyxJaPRjpddCWt+L4v1Xz9nsZ2lNYfGRluH9sFjX/bCTPmXRLcsz79q92nf8X+8Iy
hwav0QFbmdvOuQOizN/+JtNO1kcl3UNv1bM0WFvnU8pjmlfYxMnR76o2bTpgqlD9YuPUMQ1eOzXH
Sk1O0BXbb1RLH7qQJDGb3+eBbyERNTV/O4a+Wt9u68ZyKHq8FEg/Owd5/tsZZrKDtJSf3p9Yw4FW
51HaKOTXwmrC/gr1QAhNZA7KHx2ZLJPlEwxHHB2uRZ14o0hAIp+RkelcKFYnjD4zOjopYMLLfqlt
/OGmmdY81o1zqeoq8oF7Z8mkACzM/d19K5ma1lxWSVyMFhUDM9dBnZYjPXhaouURxhKEGh2wFVRz
JTyK1Al1tyjxMpwDPeCA04Wj+uv+B5gWkua/NBxEgFpjZNpC5aZ4Uz36TAAuGq/HhzrQEVuydVmz
hDA+yCAhSOumy+03ejArpkO2ON5QKybRvAsu4HHqIfgh9/dHbphbHapVrps70jIkxzCXacSqw7g8
aHWquS9Il2Q75C3y1zfR3rjfQYByP5SuxXcNk6qjtKpORE7XRLj7ZPIS4o7rj7hJWPkfTc3fDPYq
+Pi03fpsRS6jYwOEElCj+K/KnPOBd25lMf6/zydvXBZ1FBbyGRTQpzW4dPnwa3Fnjufw+vx/nF1b
b9s6s/1FAnS/vEryRXHcpEnb1H0R2t1uUneKEiVKv/4sb+AA+djQAvxkwA8kRXKGQ86ateQwzUkX
VFnumo+dzDOInI5xVFs8tt3lPs+kQrIgFIc6SLbwxyEHJXbRkCJzZtfNpMGL2CsW7xD1Fr/vnqqi
sKISUYphNv5JQJ71+0wN52Q23bJxD/svj/nRNCr2XRdFbU8Olj+0vMRfr1LdDjjNl33IP0nL2gOS
tCMkjDuHxn1Ikachqe9/LcVLOwBwdq1rD77dZU8qcsv2ODhDeR49isr44bLgZ7B+v69lJb62GyOc
3BFINur7cbm26bj5dKq5f6iILZSYNwRHH+7Ic58YsNaqKOKedHvZ84SWv/tgI40YwXg+WCiVgWml
RtCAc6k8i/BTb7zK5TEHa2G9tDGZkk7+Buh+w+VrDl7natbvzHeADB+ZwIB6DoIpBfykmrpY2k+D
U8TmuMWWpwkfVFqmkTQQNwFfyHmp2Z7KvYvLYfSnbzauhRrfrKK61sJfctpcm7f9bKbeI9+suNZ5
HhXOJXy3BzIKict57neCnezcSYFyHUD+O9jfmLkjS5XS8eLlW+xbuhVRLtN11EM9CBf4M+29uOo/
hfXPDvnMcNxV7fG2iejWQ/EDBt4Mu9VCF0X4KQdUd70IO7W3akY1rasoL4YEg21OuKXT8kfYPZrh
OViPpfN6e+wa01BpmaIVTAZ0gsRZjSymJ6y4kJ95x2OriBLhrGnZ/WSAad3uTPcp1zV6Zx22G4I4
Wc70XBpdYq19QnyaTWZmb21dXQfX/991AIBpjljR9U64nyaWQeo47OS5ahlqJest1mrNjlJlIFcw
xfbLiuKlqS5TAUHY6Y1NTTzi4Bw2XoA0JqgCuRwmAYZuV3r2RLR3JCAzODBur4EmwFDZmirpWB2Y
3Om54yDpLZzYI34csi3fpBu5ErQbUxW10Puh59zZe2/WFkxJ5zhUicd+igRHOoOeEU0f3J08tscu
s2OWFOnWu7BuZhQzJm45MQjRY3eGP6sQKh4/2D3KobhsqCAu1octCJN6erbm17F/K6SMizIuyRbR
wYcsktcOlFN6sq1lqlx0sBz8w1WdD8a8m5I1cRIcpbst9hzNFKmIrpIGTmg0nILb8diWfYyH1rD8
fntjfsgGdP0GxXg5691xcVf/1Lblj6Wvv4S991DZQ9r5+dvIjWQRzo8wlGlUzM+3+9R4PxXcNayj
W0Q5vkd462PBeTrYRbzwzPI+u+UPIa20uPM2q+K8ILFZVkbueSejsi7UWZZ4ZeZ9JYm+KvUXRX5l
mUtLz8OQp24njkZ0X1WQr3I0+cQrxRSgaW99No3PQ7dxaGocxX+G/s5V/3cur3VH8QaypF5jHedx
KwjT7VLFkN28zYNgqIozi+rY/+OJJnb+3N4wmpISXwV2EWgGzqRA2wggxY4chwNNo4Qv8ZKOSbEP
0tv9aGZHBXhNENqA/0c3wUouwqGZnLYApbqmlUPYnIBsppGg50K6aZB78dDdl+RXcV1tMVAy91jS
K0EBM9+C1Xm7bzquK/1us8xLW0YF9bEJiyExap5S+vu+lq+z9K5lG1wXnUAS4czDJw410/7OuVDe
xexGuuUgAxyzSB3teybWw9qGGzdP3RIqhywAo7ZYy4meDXFwjEdWHm5PhiayUSX1AlZ4jmxwApqR
bexHEjw7nfG17nKZNl7+6o/LfVcMlXlpYGvTdSKiZ2cKh100kOAwzVucrB/Pzl9MS3PZl5J2jJ7d
YVpRUjO1SYi6mttT9HGE+RfXUi+byJpETs9+NCM98Sv3nhfsST+8a2b+4llqBKB/uUDkZxfQ5hhW
+dpPW6ru12BAvQYHUOtTrMgz+TKbnSGzwpSJoCS2QLN7VXXh61cj/7ZGW3euj1bg2pFiVAZfS5td
VY6KOn/kPj9YQ71xYuuaVuzKqCsA8PFykOXS9V+jdWqelpVvKZd/GGZeR65Y1jpbRkUFpkiWXZyT
IaunOQ74W836BygTxqz9N7DOYY23+mgLzPth4HPtVLmisvz/O+XCPTfyayObRA7/ej5KVkIz8asp
nqcDvSsRf+1POR8ry0cpa2XLjPCGQMcBMulItP1z20B0X6OekHjWsi2z42vmIOtog45M0D8U4c7U
0YRVazKTn15DwLdGNm6VH3ktfI56Vo4OmxgewFaUFHYJyNptsuxF/dMr7bhx76nxuHZy7fzdOdGy
1e093+TZ1E7+G2GQsIVi0UQ24oqrCX5gmurRCcWrmhkjHTK7zatvpKf5xSMdwB2FQYONldGY/194
aNI13JXDmpFZJo7jx+7yxR2iXc27w1ice9He8ex6nSvF/BEhWdPCG54Zbefaz5BwzvMXx7JJv9GB
bsUVJ+BEFvFL13Iy2+jToh+OLQ3OBFikoAl2Vd9tYQs0zkZVsO1rKfKpG3lmR0T8hnpLSQ99SXm3
u20ruvYVw7faNuzrPMd9wyRjIjxfQCzM37oUfnRUXZdBMXNzFZMDlcg8G3tCn2XhPgUlVE/nAmIG
QMR+vecbXJXXEICb0GGrCRpPEjyYg09iU4Tfbrf98Re4KrFhF3RTiDgKCVKxHNvWi9uy/uaLMJm6
6o6XlsBxI8WuQ3upqrmjY+a1jvWdrST4RxqTsxGo6T7g+v87r4EtGjVTGDmZ2wiBwtsyjvrqF3Xp
mTRbOja6Pq4u5V0fftvTyDMnL7NJefEaeeyK4LdPp33Y34NAvk6SYtABUKoST5BeBqbJk1uHQOFv
5Y8/fLm4tq3asrUQ0CO7Q0bWLHi9vu2UeyjD8mP0Y9qBB32/Jb/0sbG5kXK0S7welP0cAQMrvxrs
n3xLnUI3/4oRN3SdKn9Fu/3QJV444lHtWMLEuvHLbSvQnKiuCp4Ge6LBqUAPcgKrVCWnHLVQVz5y
HtnTd+rJNgELCPPixmCuGTuRhASXNfnx7f41E6fCq0MIboZD7fVZQR3yufGgzmj07daD4ccnH/S7
/nf7rutMTdPmfua0xpM5WtBn7H6s/N/7xq6YdxPRwBp9jN0fH0H0Gtgbpde6USuGHeR1m0NrwM+A
Dvvkr93vyQRGwUFhyu1x/xcq/x0QuCqcmq9N7rqF32cyXGIyQ5mhXHd4CF5lG/tQ/bUmN5X81XD/
WLV1gATqFMi4FmwjptKt+fX/d05lNaKppkLkWV1EAYvtsRTj0xB50XgHXRHMPlTM3jKHwljo5Gfd
YCeT4ewgq/gQ2HRjfXTjV43dHSxChiHIRu6YMfdNARF3sVWzqVt9xeR7A6UeoeWzDEqAXnNcI2Qv
97cX/uMgzQ2VQ9tDrnXgDg+ynHZrbElQbdLimThgmsFLEN5u4rGrD7f70nguFWsNnq66N8Y1yKRw
Hpa8TwWKzfqwBDhuvG8fqVjrBecQIdMcZNPkc0ii937F4oo6xlZRumYpVJy1MHoedRBHz1rpipiG
y7e2nA9mf6d7UsHWIGQUpjVgjmoAI2zRINlaPBTFFi+VbvjX/9/ZGWq6hy70bezTFcRgdS3OPl/Y
ThbLhvPWdaAYclSBaoGTccpaq1iOxjKIPZc+TUTA5/T2NtLYmip+60ZjNXQ4WbGNUBXdLgHFMcjv
i8FdlcSyg1Bp5XUyypa1OK1V/1SEW0/yuv2v2ForRze8hgSZ79rnujVRWczS0WY/+bqVK9TMjYp9
hm6P7K2WBdlS1UexuGcelbvb065ZWV85OKd8CQWt1ygzwKlaGv0RML8dsDMblqtrXjk5/dxYTd5h
5JFZX8oShGBG9zwNW5la3cQoB2hV+T6cQRdkTPRnbhpfODE23Jqu6esXvbMpLwhmMhH4frECUxSR
kiS+YW1E9LppuXb6rvFmXYcIcFY/a6v1s9vklw7nftXmG8+LurErx2LQUMcd4dSyCs+LNZkTXNbS
2/vlunAfRBS+ciQWRh5SXmG/5KQoQG/S148G4/1TGEg7oXll72RYfb/dl26WlAPSiWoQ+gkTszS3
/7Jq8BMRkUtdAyN6XweK6UpuAqFrh9AWYvJQWOaxEVFMGN/dbl6zDCo82urZ6vX56mdkcmJqQrWt
3Kqr/SjliMBHhUZ7BfjReUGvBxabggqwIO65D76NR7kiRoEnA1Y3ZFMvP+etNXWvdQVO+W9jb/rL
8+2P0yyOSnfJRGkJixhwe5597qIrxU1zbo1+I4LRNa9YtsNxPwFpyZgF/otl/hqGM+u/3jfya5fv
jE9Wq2gsEyNn0DF2OrIzoI8IprX7NpWKmgZBjGV6hRwz13qImi/d8im3f90euW5DKXZtmjKUXQCD
MCDihtV9aLs73Z2n2DWvPW4sKIHFs55dP9HOl58rEW7VBusGrlhyC6z9utQYuIW4cCwhnzptiZzo
LEGxYVwmZzm0kmceXjDmA88tHhzbIjKcPxHI55oysdfedsskMod6eqlDyvhvo+9YfkeODqaoQnlz
WXMmiSQPy2jztDUKvFc31X2eXKVRDBtjnscRe7Vd+9gxp3/Lad26f2gWRcXvrtRkOd71yUMzdp+q
CDhGIyJb8mSac0JF6DZDTwNzoXlm2YPYBdNgpjRHFRFZzCquywb0WKzcCq91bxsqRFeMxQiYrEMe
cgh7+sVxIM6uKZ9t681p530VnptBph29h9zyuuTKnhvJ7E5M4uO6ZvwMlmXg3aJ266FEE0+qcPzK
5U6D19UhM8EhVqIktgn/qauHiNwZC6uA/GEqKO8LbFi/Xt/qpfQSdynvIWa7To0S8MmAGWRsuiFb
+n/nCCjMcqvcRbddlROh7b08bBjJMxkso7vjY+uh1Laf7C3kliZt56rwZ7yemzXtR1iyC8hHw3i6
5l+E0362xBqPwxh39kvjVYeAfQLT0l0uXWWz7EU/O5HnwQg968kK+4O1ybSmOUJVYHQEumjXNAl5
6D288rC2TRra7qgppo2TTrMiKiDaHGcwe5qTBEMuaeO8sMO07zcVS3WtK8c0DfPAKYaePAwQkYja
5sln7YZX1TyPqNDnlkGTuZqHPLMn62kwswV428Vc9wyhsvTSHiR+t1dXtwTKgV32V1SsLPEsjYU4
FwKSnBykJPs5aLbKa3RdKAc3cNBgY8hz8lCALgfbd28axqNd38MtAXt2lJPbZpbhVCOe8Gg5xbQJ
dwziA7cnR7fAihedweTcrSGhDyRwrHhu/OGIenSxu6t1FfBc2/NVtC3HM4uoYynavV/dGderaGfu
5WA/qYziwcyjdJx+NZsKJ5rFVGkt15KaqHnEoCcjSvwgipnlPk9+vvGeqTlaVE5Lo5qc3MnRPCwr
LvqvHXFj4R6nYiMNphv+9f93kTXK2mciHExMOIvEBcwctHFHJuw7m79upHfNu94o+WJYQcaDadfz
8AB+sR1r790xqrGWQIi6c1FiWas3njc/qqZ5u70ZdROjGGkeldTqBxpmvREeELTvXYsfwcy1v695
xUidvJ6qkmDkBvnFBTuH6zfTZBubRjd2xUwrjy8yEKJ4sNwy9oe9w18G/vmugauIZlTUDLI3rm/H
JjsEHtstQ/vF8Ld0VDQeRsUzA54yNfNUlg+TZaWid3d4O0tuj1zXtBLn5IUvsFmwFyUnv52qrmOI
5GwcT7q2lUiH2GZZykYGmSlNK2W8sHZVEX27b+CKjTaFO4c56GOywqp27TxkeBO4c9yKfeIBwJ4K
YIczFPb3mS3t/onM8xZLmWYfquhkuzVGJpw6zMrSOHouT5cBVQ1FsLGguuYVE+UsN/w2bMsHiDXv
59GNOeK/wtp6QdetqWKiFYp7jKExywfZToBl+bGfb93jdCNXDNRYLGRTK0yMZ/mJT4qkwm4Hmcx9
E6MisaI8mqK+rOmDJwPoOeS7BozoMtpiRdfc31XcVd0tq5eva/lQOk3atENsl8+1HBGwXmFLXw33
NbxLstlxVfRV05i0ETCuh7G51Ei70X5HlzKe/a/E/DSHSJRRb8Mja5ZbRWK5kM4e1rYrH1xjSZH3
zsbCfL7LgFUAVjTWsm+ILB/W4B9W5J/b0Hi9r2XFfpta9B5opUMgO503G6p2yVSKLSZzzS41nf89
vBeCZDf3l/KBggObrMJNoiX6J1gnurFPNUG9CrMyzcIj42qVD3ZfxUFrpXUx460Jut/dxRp+zMMW
4Y3uSxRT7vmYQ7PGCbJydZ5IQI/zMr7a4xbCRNe8Ys5hEzgR6DWxCqLYsxIyhnBIrNq6Rl8Pkb8f
8B0VaUXc3pA9gxE01peeHhcThAty55W/bu8hXfNKPqlefLOVRRFmomc/RyNIanJllm/3breVDf54
ghwVbGUKi0tqVGFm5ngTiVBYToPOwlLzDePVfcP1/3dxpmhdUZJoDLMGyAKfILfRPreUx93gb/Tw
sXvABf9/e8hLaVfdcF2E6LTO9c9wHbdQ07rZUYzYd4MWdcJw1zUeScD/FHMUJfXOFrmdrnnFjL3K
6aBM1wSZjTqK2vaPxRgCGL+lUqSbGOUUnlE2YK+VDDPgw2gqStqm9Tht3B90jSuGOw+1JcC6iLiK
A7Y+VTVIYHuDprd3/oetW56KRcFTRRHIDjrhU+u1cUNaK0Zq6Z4LBBpX5mU1bRpWDaRTTYMc3LLZ
UVmczFnubo/9w4KkAO0rUyOtqcyDooYabmLt/aTYuWM6xiL19/wg58S7c44U3xZMowSd3ZA/gDSb
JlW59Ek5LxtPaR+jnSxPRaIQQGrtgbPqZWHFbmjyuG39XeCIZJ3+RfSPIo46nfrfEsrQ3DPSyj0S
l8T1VnnRh6aB7hXXl9uQ6ihqKApzMoUxrS3QzRR0iQ0eNRtnnGaPqTgV3joONcKCnigYzKmE7pCx
lbbSNa04PW4TKSB84790I7TlZHTo8q0nKl3T1wl750/ncW2s2XExMV4Rz/mY2Hzr0P/QVWPOr12+
a5oOQO23LSTuUegWSwRzfvtV2N/K3EhvW4ZuURV/B5adis0Dzx9CPJhPjfVIK/EWbaIyPwxaMH7V
rn1rmkFhQ08Onh9b10hQ4kKtOu5q8TBEv+x5i6hI15Fi4H5tAHLeYecEJugSHZm5wRtb7fMS4vAP
vw/Nerg9YbqOFBM3XNPvo6Klpyu1ISuXHTMAxC28bESWNfcCcBBu3ak0i6/CYibgCcd+CKuTwTyZ
tlb3pVomYxcFffMULHLjVqv5IBUhU+WWyG1AZ09QBovdoIu7ddozEIjLOYC4cRWXfbThhj+8C1me
ShPoUlGvkANFVz2En7s/Bcf9Z42bAnBc34ypPDfVXa+v6Eu1d6iIF/WAQhcWLeOxt8W4761S/rhr
F6jUgT7Y7IJrNuWEQsBUgkFhMNpkGKK0byc85v9ySBDf7kljoKoIrNn1Rg1Wd//Ftw5RdLLrfbH1
XKpbecX2OzZI6jkDPQ2Ol9hTgDqk+qkeWcrGx8X+BYbl433foHgB6eYdm2hPT2Yo6VH2TnCkQ10n
U527d06TYv8F1CPyaLG8F9LNY5+I1UceGaIk04/Zg0Dpfb2oGbSWR45hyaI6eaXHd7Yt51j2tZm0
kmwlGHXrrfgXMXpitBY4ZDBAPdkOO1pL8QSkyIb70pxVKmanmEU3MdxiXibks1Le0C+gjPDvO0xU
1E7ULGQpmO+/rJGbBCbZlx2Nh3KLQ1IzNSokBxCBzirAh/a7F86wa/ucfkI9fxSP0zJvxFi6LhSv
MbTFChZ/fIEJaGbVCjAe/5w2E4q61q//vzvNi3zp5tqrq9M8BDGKIa4ic3Ekt/KVuuaVYKH3eDVS
2VQg5j6vQY4MSJ/Su7BklucpzmIwF3dGqV11agTbuy45GV0BUuXmzolXXURZrpAOxNh7f78C1bf+
GfItrIZuXv7yDcwdmY+2A1TxNvPnivw0/Y0iO509Keaa+yMzIT1QnXL22zP63dKMu9tO8/rS/tdD
huWpOAmjs0rf7zBqY6Ap9c9F+Wvhx2so2N5TXYAerufCu+0oQG1cDhF6EEubgpAV5esCjHNbWRvd
B1z/f9e8GRigdxNldeqsL2BFc/w1zq0/tpuYYKa/PUea2VdZDKfcbw22ttWpdZ5nUKMV09Z1QbNn
VNQTg75nKB3MzUJAg0UeOrQ+Vb/uG7ZiqGYZiYaO2DTF9NV3Xgl5vt2u7pqrQp5wC6maZUbDbgWC
ljg8sH2ZVolrJ+M3cNwctigQPoaSYOso5mqBmcDNi1A8VSzqDo7PHyF4fQKTSAnGfuCF/J7uLcdA
Xmd44Uv00q/j59vfqAmKVSjUMlKag8ilOjko0pwzRnEEsxPUO+/cUopB+zaxJ/jQ6gShgMQM6p0X
bIFaNXtKxcKU1A5HYiB6KKWPB44gRcXY0Sq37oqacE7Fw9TAE/fcAslvzb9XNMunL5H3uZFv/NM8
35UWtDwVEmM0NIL8LTZYFQWXYoQhG130/fbKaoxZZQUsBwIKMvBEPw2FHUteHnqDpLeb1s28YnCV
1Y6lY/jiaVqe8bIwVQPoJjeCW92wlYNxCtZuqZurm4vkS9BYwNKzr7eHrbkvqTyAk+GJVpYWClU5
rsyRAAcIVBkbVHL7XlI7h3IpQQ639TapmyTlmCRVP69BhUlqzDCFF3nMcSGs1+D19sfo5kkxLBSg
u0B8YPdb4VPkP8zGfZGDCoRpZFiCwg7zX1THpvxk424hNw53zYyoQBiBQzmYSni5EQWrKEfOGxYH
W/oFusaV45HI1W1XyxBPIakgNtgdamdC/eJW4Ytm7/yFhbmmQWbTDH5Pjh23rE88h+zBoZGIrtmj
lCqcJeRJ2cZ9WLO4Kttfz7yiqqbQOQa1/VqbAyCGW+BX3TwptrtYa+7jXXt6on0IkpE5mQr7oR/Z
ndtHMd9uKeuOR5b/Oy+d2fni9Uve+AkH5Lo5UJOWUbS/vf817llVby1twYzGxoJ4vZPk3DlGZhBP
hkhdN2kX/LB5wyNpAi+VBZBcFUVHOQ5PwTw8IcWwM3P3MBVj0jjzkfdbemS6hVEMGmEpSFChTnCE
aiC+yLC+NKKJwN/bfbk9Y5oOVPQMl1FN/Rrmh9xAahK5W5v2aaVkd7t5zZ5V0TPG2JUCTE7h7465
zqvfW6RMHOm7W3grXZCk8gDWTmP5pOmdTBJ7Xw2/3SIsYmYHYxxU1hWsGgcDT7ll/Ou369GW1n0H
qUoRGM4BakeRJcuggQb+1uhxmeTGleFjIgLrL3akpeqI70juZAYDs1P+1rWvszPHM9IPXNTQIKKv
ofmHNU5cdtNRtP5n4nkb7li3YIonYDmbBGFLe0Lh4WQ+BPnLfRtBcQGE2c7grmhXWP4XDhITwN2N
rUu5btBKpNz66ziWtdmeLO49Lnn5xW+tn/eNWzmwhdV3QetF3WVa26SOoh2r1/uiYJX8qKSD53ot
7fDQhaSDLQVYyOtxA3GnmRIVcTNVzKiJhSmxsUdeaZm3f/y68ze8n+aCoAJuhiqM+twj7DJyup+n
czUaqRz23pZIn8a7qigbu2a2KYaCXXxOkCV+s3yU4IB/cxTVziJuenttNb5PBdgUljNNDCyxJ3C7
VA9F3jxWlIon371HwwoZURVmMwQigCjI9TPAlUCNr57Vxc3w5fboNcGHym1kVQuFTnnfXpb2WXSH
SQ6xbB/C8kcExtjlHz5veATdLCmWG4h1lpFg7EI7N56QCUWxLzKiWzRz/x0FH7zBqJibtu1ahABL
c4lwmyacPZnVGylRjlixfRT9puGRsyaNQGwP7qZiZjHy70dJoBDl0bSsU5/LtNhUmvi4DAhrphi8
X0VjA8E0DAcZk6Kdk9UZ4mg8SVyCo1CkzDHTmpvgq9xKq+nOMJUeibKlLgJU/5yGnUwRqKTyaGZI
nqbFnt4Vgf3FjRQaPvdYji6CqDxFURVP1H0s6603Ik3a/C9+pJ4OJV/aob2067MBiojFfQ7aT2v+
yQezMKEitposjB59enKpmXBcJEz6+bYdfLw//+JNkjWkYY0GRuaEyGfzcGfn5AitrI2Q8mNH6kZX
F/juha1kVWHOzjq+dOYaR52zJ+VdNQCWqyJ4pqAzZdHN3aWtvYOL8JR2+V1x1188SZ2cx4AXRXeq
6tfaeERcet9kK85gkmVhO0XZnUxv3HMRpfPQvpjuxrGim2vlHHcn5H2Yi1Hnk/PW5igUYeu8cdrq
toli1yysTKtcre4iTR77pvFsQFKEIG1538QogXpFIt74K2UXo5xIvBg0JrX7by+3gsL/3iP+dpOu
yn1EGiMqLeKNL0FIHyL22fLdXdP+JAE5kqjeCe/zIsUJcua477gxnktAktMOO7Bx/ymApM6jManN
Y++tAMc+cfPSjEkZ8ktr7oA6im1yWDy2h4ypFQeg1epHA9VrZv2ZltWnhZUbUYlmEVSKpdzmLfAL
iBvyqi53LZ9/zSUANXbHy43g+ePIwQ2VG78Fxj9KuNNdiDckttfFXtRDHfFC8p802OhDs01VLVvQ
v0UGv3oc6JGkk4je7KZ4vr2NPj7U/yJbQiGAS8LFGl+M8Ew7/gB56yRgrxXeFKb61WoqVHLeF3+6
qpgt0ufwGytC22HN5c6EaPcB12XrPk+hQtlccHY4gYHWzTb1zT8Q7qjE79uTpNtFipsA/rowwH3N
LmtvfqsL8x/qdGfcu19vN/9xcAsliP/1+FcwDS4UGHm/tnHnfepWGfN+L8V9rkIlVuJ+60H3A56I
1G9z2Cf+8mo40Yab0wxexa8t7RoFXZR3l1VYj2zwDjI04lFAb7wp7jsRVYwamwMawmzHl5lPyP/7
ph83q/fP7cnXrK2KTuvH3gbPpdtegvIrIFKxjBLb/Hm7bY3dqgxKXlswVldyfAlzYH29ucKLitls
WK6u8esHvYsTTHBI+5Mrsd87sDATdyJJZ3hbtPr/MSN/4P5VkBrvptYoxwWTPv8weZFO05LMMKqy
T223fuiX0zjOqdGkQ70fQaVerHvfXhNhfL89d5q42FW5lUyv7NaAOOOL55fxNNGHhaKYeRiSof88
1F8m396FKJBf842NEGLePvpgxcj7YQidcRDdpfC+C+vcRDzm7e/O/FTKbGH3mbpK6VStJooNGTQt
oY98ANFD7HY/alymLG8LIqV5zHEDJTCAtGUdebY7vvDmQs09dcnetqKdU1dJM3PoHwLOOHxh3Es8
whN7WXetXxxuL5p97eSDSVTRbV5uljUxVifzwSjhe2Vi2I+uONvI0bvtC2vAjAx4B0+GCGRcgxeD
VSmlzSFoX0e2xJQ+CG7HSEclAJWlt8ekMXAVCkcqE8osDHGM75+i4svcf/bnjS2j8X0q9A08v7QN
esTTcoX6GadpJ75X7MESGzcNjYn/BXcLZqcsi2m5kGWNvT6IwaVx36QozqOk9eyGy7xcjPbSGL8D
49nb0ujWDfr6/zu/VPgt7SfWLJe1ZMhPmIkDS7pv1M7/Nm1YFge9i+hOUIU6NhXq3ufptZg35kTj
AFSWqLk1Cxm5Neh8nXUvzX1gzQfaQBglB/mHNSXM2Erq6vaNeuAXJqowF3O8jMvJL0Ri5j+Myk46
ZyNxo/OdvuIDZu5GlHq2k82yeK2L1DF/dXmX0mI9gmAxseoslP+AWCm5vS66/lQA2uJNXjWVjpO1
o5OyIo3EH0NcOVPqfzt5ovI4mQaoQdaNgEazxVRIGjQrLMYrbqOqEvVAUKm1C7lx7OiaVsJ5WfSt
x4dmRvzeJPPAkrHYSsXqmr7uhneGMQ7+JBZPLJe2i+Kg8Q8RdGVuL4CuacWcg8Kac2C850tJDuPw
TLv7Lh4qLVTTDL4whmi+UPrJiOx0rLZqDTXXJhV5JltU1QUhWhbjT6RImfvk8idH/CzuxAq7KjkU
gbZA7UppXWSDsIuADi/Y2u+66Vbst8mFM3tLa10iFh4dQl8id4u9VXNaeYrlctfv1gFpqwvIPpLC
9R5X57NhjNntfaJxPCr8rBMtHYjFrUsbnesu8+cpCRtI+GzpEWhGr4LP7K6yvLIV1oX0n3AniIMy
g0LFhvfXbBmVpaeSc942dLIuDoMIF7SevkqzixkSVe2wAZvXjV8xUdsvIPkqZuvi5p9yZA6r767Y
Ap/p5l6xUW/swWIxYe7LxU+stjlTT/zqyJB67kI3pkg3/uuGfedivM6RLmTDMP7GOnQyOLl9mU7N
VvJT17xy/iJzaHOXwaTs/NWULG7F4+I2G2PXzY/9v2OvF8cEBz0aL+qHovqEWHG1MtZ9vb3zNSar
IszCxWscUozWhRPzgALeI07z/X1NKyY7if/j7EqW3MaV4BcxAgQ38Epqacmt9m5Pz4Ux9tjgDi7g
+vUv+U4auCFEsI99KEKFKiyFrMy1RxtShtVgwwmlwYtc6n2j/gOanqJq5bWUvLoQE6m98lCsJpYf
jUNU3NoyO8sIvjnyakMOox+cQ2WcSZ1pZQ+1G2h/r5Vvv0IO4VBy7zAVOxcYFao2BM64dgBcvKYr
fbIgEM1H95b7psuTJgZVtBqwWbmdrov92jJGDiDW/LnQhMRu4n5yCrc2BIzuK0qWdi1kOhPXw87U
/8XbUyXHyBsBr//9OB4166QqYtu7uIHRVqDi6pcHB7gy70qzrwsro9V0LtB9QslVyPMAlM4b8grU
ayzDMw8/pUESe7+kqWal85G6xVp8TLvFI6+iKA7WOJ5qJ/kJApooW0zToAtTJW/7HDTpWCvtVwa8
C3oCIEECFsx9+HRXRbCxwM4rkPPYm5jNaUms721BYl6ZNAQ1S7GKYgOSsmjsFv6x3fVJhj9cfz7S
sjcc6DWuUSmdxGR101wgQruJHpPSu/iBiZlDZ3qb8Lstyp9L0O+61H4tUfBPuvDYZqZGXZ1Ptv/f
mZ7oUmOvIwQT2kQE3Il2GjkmxnjduLf/3xl3GIqEAZR3XnlTnaek+9J4peHBWxPrqi5t2JcTxQsw
ee2X91ZzKNi3uf0Z5iadEd3IlWQVDOtNCErrV9dPcGNeoGv//fFKo3O4kqSrXc1zUNrklXr+11VU
sVPkP2bHVIPU+UVN0DoZyESQQvmy/LbQg+dwFzAD+5QXJkSGxjcqGs0tWpDFUS9/l7T/1kVy4f1q
eHnSLJEqEC0di8GfExz3wkkcaPsvyV8SxCM6tWI+fnjsf903tv/fxWQ+hyKFrjTStPi7bU88eVrr
324R09DwIzQTrILO+BBwgKiwDqSdvPipfa1dN/KKed8yo6ryjSBUceQ60VcCrbelZnFoLBVpYuf/
uIF71xSuz0CtS1+D8fs8npYJOweNybTvYqzyOrnDakMVKCSvXkHR2iSOTfb78ZzqBq5k68p5KvnC
sSu5Y5SXw5n51YvV/NOXwad9X1CzNqkXUTA8Uc7V+1rG0MGIl/5ckK/7zCtZW9WeTCo7IK+OB77c
pXliHogFeHWpBfvx+BOarFWxZtTxgIUtGB5Z7eZQWfMx9E3tHDrTW3HwLm7kPHWBNcL9CwNkkNA2
iPPa/bVv3Eq+phaQlkFQktcBwr+kGfECsI+uAP3q/x13z2o0Kq81eS0HK56TJMYzwGHfqLfF4c4l
UBgB78uQ2q99Y+N1r3gqFtOdWLO+qJCyuhHCLyZ422k3Qpb8GNb8FBam+6puMpX7ajb4az33iPS6
4zFqlMdc7lIJsl0VRObVoTO4Y59+Bdz/0E95DCTJvlVRBYR5geDSqStchIMor6sv3G2+7ZtJJTX7
zEEDfV7C3Rm9jMQ+EhyoH5t+u3j+B0NTBvKnFi2AOHt1GQrZLHbkkVXtOWk+TuQ7EaZt9e0pdVRd
PCy6OMx02LCryj07dvYOorTnxz9BZ1rJTrbMhTsE+Ak2aOkWFnwEhHzXduGomC6azB2txwELlp9/
p8NHe+3/3TdoJTnXpl/oOq7ea9WAHXUFkcRoInbQ+WP7/13eB9ytCei8yWvCy5MgztVr5enxqDWP
lI4qfWdLRnka4AKZJW0kUnCG13GwgnGBxO06xyAlOq7OU1O/DGEW472OeYbNb5vMPx8oHVUKD5TG
Rdktq/80JcvPZXqfiOUWgFSnF+WxMyrHv7Wu+cxT53sGaz8yV0KHWYqjtWQRbT2gpkzqPW/NzGZe
mXRfQqXKGRLrGVplh8KSh8z5+nhidJaVOV+AtQO1Rprecpf3QFmsLHZHk8KLzivKcsyoU1kMTaS3
xrFOg6gPac8+o8fIcBrWmaf/jVcctjs5Jjy9gdHzOnXleyhaRB1xDMuyzrxybLJt2a1+CPNr/T5M
3wf1O9ekCPRWUG7zqazLdE5yL/USfuMhB4bslDffXefTnJgfcjSDV8F84yiLtnCs9FbUH4r5kKzv
AMDbFTJ/QOzC3MMpj1nPkhA3mqiYotb++di2btjKkhx2bur5vcVvawlGFvRJepRFLao1j81r/K7i
6uy5DoauwJR6zqcC2jNJGoGFJ58Ps5EdQveJ7ZfdLaJdS/i0zlgJmt6OSH9izktqu1Eij6m945KG
6FFhdWO3VEHYY26lJeLUunEOHy2fH7tIsyCoqLo8KQYqxJjeJvEhz774ruElSmdXSda1bymYZSeI
yXtY8ufxeS4cQ0DqgkZJ1Gz2+qboiuyW5rN76AN+thqnjjL0SRri5i3Q5OZxJV+lyMoBBOfwONBc
QzrSd2XmNl8c1iVnt0qDyOOpdRWZJQ5tICbDAvTWzRBfVZF2Qwkxmu0R41b4p3AEf9TRh4KB7RmW
T82MqCg7v6i9ROYIo5Bd/PAGKb7HEaSZDhVgV2LVZI2zJs+LA1r44XPe+DfOfj02rhu0cu0RdRGg
yjKji9dt/hr9ID0UUHExnFJ0xrdfdJe7brDU7gIx0FvSvpRFEnEiDQGks7z9/87ygv4f6ATCcpfc
rPmHXX967I63TuFbiDiK3dRCL1HQpDerr4/N/B2l1Sb/K0l7nKpestHgF034q/xvretYDlva7LaG
9ufMOpLi5ziiFQJYH6tucFQ8lb3p0VcX9EoyJyRw6FiEiEo7i2arOEAsPm599gRKjKfHTnvzMLp5
TUnnrAcTa9pX2a0WX6byM8oVdvFXWVefPDd/DiCp3oUv4fRFtuUZF593AZ0NX9aEgYqWy7ls25xg
c0Bn3nbbG4WJ0VZneQuQuwCzLN75DZgdb1NYVnFbBmXsZeG+tVuFvUlJhk42q3um4FPq5jXOLNPK
qlksVMRbIyBSwZYlvYmpOwXBDcoJF9fvDo9nWucVNaGbUVazGBG4LYR9IfvX5yaJQZ3p7f93DmfS
w+M7g0/89hcqAwcCHPHjQWty2ldyGhQ+vvTqIbvlEpRBFK943V+9dxg691gG31tnB/QBSaCi38S8
BgAkCMSi+9P95UGSSlLDeqGbVCWHq95JARzChlyHlzX9MlkHWhueTnSmldS16n4ccuJgJ/bJlyXP
vq9WH9tubThKaFYfFdcGalxPBtsOkDIUAtu1HaOVieY5aLLpnPHF/fh4jjU/QwW01URW3O6xbvcs
6SGZ5r8PMmCqnd7++vgDmvBUWdbmTHJps5HfXFbPV1onVuwPgalJS2d9c99d8HvUZ1thKb8NIBHO
0K3ZlaYnAt0MbB67M10OXgHictwZi/lv14+5DKOBoS67bylTAW69TBZqDwwb5gByR+KL305p0kvV
DV1J3GxKej93YdsVL0P2Qu3l45AcliTcGTTKEZpw2gnRY04dSa6rWM9rM76buG+4VugmVclaL0xL
mgAwdsubCu9Wbvh7kGxnOCppW65rKNs8SG8osOcxs6F3ZxPb1J2vySYV5QbSXrlQSnG3AGvBtKBL
EwVc551jWXs0WrBYqji3emltkSUrSg15OsZ1Y71wCu3nx7mqG/52lbwL+clDQxDtRgdkxtMxp2Vc
DPXRH0202Zp5VenV0FtK63Ly0ttQ/2YzOQJtf3g8cM1OpdKrgcq6Xup5yXAt+h124WEAaJ0MIKsY
jlPqRsxp9mWtKjAp6pC4NYOHitE/D8EKGXpTHVvnfCVpO7mArGrBfbdZZg8NIF0TBylP47nipo4p
3QQoeTsRu3FRkOE3NMO9n3t+4f6vxxOgG7ySsgCsN2y1Z+fMEv+pn8gTMOCHAhq++8wrWTvU6Cup
6sE5e+BftormHJZhXCSms5/GLyrYLcyk5TYQpryhwetidXMZMav+vGvoKtrNltQNssLntz51Y/aP
gMhjXhjCXjduJV9zt29IPXYYdxmC/aUJq2MmdjXvYalREW/gHJj7psGcujxLo3wtbl3V1FGbMpMY
rW78WzTdrzftkhJuwTfu1r1KvbidTO97OtPb/+9MhwjIBHGI3Ttnr5ComKIuZybeXs3+quLceJfw
mUgbl2i/iJrXclzQiXxc99BQbI5X0rS1stK1E+wiTd3eRMcPIDj5yzKimXWuUXJ1orJx3R6jZ+03
MnVPnbvzVukoadrZPnWoD6czYr0TU/NEk6+Ps0jjcRXTNg4MnGk9IiW3oU/oJmNEguGDLdv39mIC
/Wj8ogLbfCtN8QBR5bfR86fDUKOm6fdgVnr8CzQrpApsG22SN7wqEJDS72KZExGXM0Q7miwbDXcG
3Q/YnHcX83m2BgwC8Fglvfk6DCDUBaem6WygmwElV5e8mdy1D7dzfH/N5vzrknnnlYwvY9Ye97lI
ydkVD6sSOH7njI7nQ8f/rpz0NKCz87F13Q9w/usd8DC30DlACIHBBw/nZReRsj7IEgdA2gjDR3RT
oKSurJqC4JmF3+bBO0i/OAbchLDXmVbStuIoCrb+wm8MlS6rnJ+L1qShpDOt5K09Mui5j4zf0N3/
JPIbFWTfUV5FuaVDmjXeytpnMtDl2K/lfPM65hkCRjNuFemG9m9vpglqTdBH/8oE5GIz390jZYFV
WKVbc2yG+Ohnfqv/X/0AS09Fj3W+B2uxmVeS1VpA3JZVoXOeeyeuaoBdV1Ok69yipCptO97b6Ik7
B3n9CU+SHzk4w/YFuIpuW5y6s1YGdd6lqzaIffd+ZSuLHqeobuBKikKVsyehy+AT9Km1S3csmOmh
U5P9/6c4vlsb07DqswXt/Le+dA8tC48rZSeQAL5rU//jvtErCQopr4xX/oQETVNUbJzYmpKdXlcS
tKQd6ahE7tNyPIBM/ZzVpn1J43MV0SZXkAYSGxPqT/JL4PQy6iXdo7WIIFfJ09okaUDj2Wxazskn
n3Qvsiw/VHsvlCp3mlUNDrRWES9d0Ec8CeO+ag0e33JFRWtsI1fSs7JRaW5dxAsFcwWZvjlIfI8t
O1A5m3UlQ6dyEbQMgm2nozHcf2R7K80qsA2cxwtxqIttrvrWot9rHYfDrvhWJQmTcsqbZnDdc213
xybp3tnWfNpnWt02m4QTETj8BqqZdzN0uro0Mbx06CZSycowyGQGNSt+E1iz5pvvZhGI7/YNW0nL
oHdqK/ARf5Uob7bNPnBhSsu3h/0HixnEekZcX+Dsqv3hp9c5maKl37Up/8FgZpVizEnSO2dgHmNr
tU9evQ8f9AdD2RRAGyFpbH6zqvkJFGLHUfzY4+s/yMlY0NE5WLBfTihl8m46huu+1fUPcrLG5eta
cPijxgNu4wWg/ftr36C3Rfdu13EWz8sGB7MYOvLQEztui8Fw2NcFiLJXTiJsSV9vd2cn/TQXxWUQ
+YeBrKY77tv7gqvC1dxyYXSFbN85pbjdAnwfGDWIdKaVlKRpXYDgC15pwNOQ0AldAybZVJ1pJSOb
fJ0CYWFhnfnaRs6EGu+Y7qHY9tkfvGQWkC6FzQesI0AHFtABfe+b0l0zbhXKFEjPd+0B0b1pvjE0
R/ue6aCpCRSVJiwt6xwHws0lQ36zmuCW1+FHllY7VCI3pygbZYZXwlFsa6Db/ZuB6SEYql2bwh8E
YYDEArfoe6hWbhyZfbp8Lma4/XFm6ryyTcRdZkrW+5MrMZdZWd4yNGgEefGNOdPOsSvZWddjkDAb
82lnXtxM4TnPR8PD4+bYP08mrqptSdB75/sUpisOgTUezwCv4kouTP19ulBUstMp62kMAmKBPcc7
Om7zYRhMVI26oSvZyaHYN7brYD2Tgn4tVnaFxNZ7r/kH9JCGaNR8QUUqOeD543zFbm+z6gPNZWwD
6AlBxSO0aAwnwzc5TBHxKlwJdZwRvNE4MbfWGFtygp5ueOX0o8efS2c5SMoP1excZXHxMsOOrftZ
SqE3bS1UpSvMyWxdJ5uBO+kD6c6pbxJj1dnf/n+XDcCntcPCkuQ5a51oTs4TeJB8D6SLhkOYJqaC
LQvv7DeljwqDxMSv5RhZdDrV6Z4+um02lES2HFSMimm1nqf549qvXxY6/vN4idANWslhpxJoWLAX
bFNTGK05P3lGtgqdv5XzLvPnLmkcCRg1mHfH6Rv6dSOsm51jSAPd0JUcrknB1m5GvMg+PPG5e4U6
6Yd9XlFyGM/tFvdaTOXcL3EFgk5WladdplVQkh+GDS6icLi1dmiflfEsTWCutx8I0YH33wB0sj4t
xxElEeotp87tfrF8/polWYbvWGcesCOxyD7nqyAlNHZ7YSh89xwE1T95IZ1opPa3fS5SEnWxeZbl
04rbunROC20jv9zTbIVEUjUo8bQztaJ0nTMupmenZNecm4T8NOGoik7yRK5jFuTWc2Cl46VtrOzM
i8RwEN7WwDf2QxWl5BDeFQVbrOdqAgEa6JgKsSTxVBTkSNn4SVIAl/Y5X8la0Qx14zscO2MuX8dO
/kxC0wuk5jjiKwmbV1NhjwWc321XECrixg6OZBoP+0auJG0oxs6re4qwqd55/tUmhnX9TYUwBI0K
UwpznzMxwnBTxvmX8JSfrNj9komIfxjP9VkY9j9NAKkopaUiK5oIRuuZZaQ8tFmOJp3W3iMJs/0I
ZXcFN37guXJbd7oQ3fs3wKGOZDTV7TVrvaekrJP3TVsms3vOKbpxwpeuOea1iDOxC5LgesreWjUr
YKHL5J7BckbOlGTgxF/tfl/MqzClIncqt5UzUpfxJzvkhwQXlMdBqTtIqUxczjTVnuu32Eo6mV0z
dPEdWt7V17kK21d3ccWtDUIv5us0XKekAWBkraxzJjwTXEcXVkpCZ4wNY1kgemcm/rYlaOPsxNrD
wr1FlZrSS7NWLENUOZCbkV5w9irruuLl8rH3NCuGStfF5CICj2LsmTtefT+E3HH9VNRi34qhIpkC
O216aaMixzpQhcrgYAXBTtPKXixGuxnzobCeoYd1hWTvNU1/PfaJZj5Vni63xbHH7nDVRX98HPIJ
arGpZQpXnXElj9NAJvlSi+S57X+iGn9ew33VT1dFL6GzwlqH0Laek0L+cGc0i1guHw3XFd2wt//f
Hb0TWzbVnNfWM5Vz/nH17SIO+GqqruqsK2fkxkeR3Ekt5yxXOy6n5NixPcqJyB9VE1L4TVmOEqZ9
3EMr8YPZuWHX0qSOysjVL60H8qYQfSGQojimeFWNiAjZe9+f9j18uK6y4bq2X9dd0STP3VRfyvCa
MVApOCayKM0PUPFKAWq3a+rjPDX27tFrnCv17H9Xx1S11JlXEpSU1TIIXibPkvZRTfJoccuTteyM
SFVYkoRJ72ZQvn5O61BGlgce2LY/PF4BdENXklTMIOe0SvQzWouMOf/VcfHvvBZ/PbauiXaVpEsM
wZwlEseQPCwgt1zlVH7LZ+BfH5vXDV5JVa8U3uS1LHlOS1ZEXuN/rEZ0JztV+/nxB3TjV7IVKL3W
sXNqPQ81RRt7+tNiqQm+qDnmqKClGs3xS+G4KCFM4tuaZZd1BolesPxoF+u0b/jKjlqWbY+blYul
LCnPybS+XxNTw1X49iVCRS5JtPoIOaEA4qDRx7WsK8CGMXXkaXJuqIN/zDr/czbuIYbG0qaimZhd
4tSW1smzm8hTZReXoji1vqkGrgkjFcdUgRgpH0vAp+dGfiaZ8zlY+mu9JIb6o868cloecFy2UomC
Sz+Mn13LQ5M8fx0TZtivdOaVDPYBPeYZRvtcgr0sXH6ToX3pqKmBTBOlqrDk5No1ajpIsXx0h2j2
2ndWXb6kUCktcpODdN9Q05j0jiNSHJkH7lhx5TZ9lHVjcZxdSB/4ofe6KxtU7q7GGUOwHPrOeU2t
qK/F3xMvfj42rfsFyrnYonOO9iccXfPsq2vf3MrC6XKN5qEyTLLuA0omD+3QD0uAOwttSBGDFGg8
rQ2UdAnAAuAz6fdIQTmO2t2+lnRc+nJkl6YaT26By0s7XSg1CeG89SsCx1Fb22nihCjGiODiZsP7
QdrHaQq/SOKcelCdPZ6Jt7Jh+4SyFfOAem21kPyau87NTURsh/kRzGGGu6POvJLLfTpB19Gv8As2
GqxuOkA04jBlJtUnnYO2/9+dPZspI51MaX4F/+ylKj833WeH4ADKytl0FNJ9Yvtld5/gC0BxvLLz
69T4L+l3p14iLx1iqLAaXPTWnrnNgJLNBNqXll3T8FK6lg9Q0iKighSmvkDdBKg7crBWWY6C2CXP
Ggkuavcpn5svi2dimtS5R8nkKpFLJmvMQO6GeVSO3kHIpoAqGXJNmLaztzbPzUVKNredw3okQ34N
6b9dmEQUk0DQF5FB7jwVH2hFYjaagN06jykn66aeub8WdXatRXYO8+acjv6ht0ylSo3D1AckMlul
TAkEjf1gfZbJz7o50GT9tJHkP87oLbXUciWcpb4eTRu9CR8x42ny3gpf8xVS0O3HOb0KyFQ9/oTG
RWrfuz23TVISYV0WK4mJLA9Q9oynqj/tM7+57i7lLBvFMkZa61LNNLZbNEXP3oExk46ubvTb/+/M
e3yZ/SHtrcsEOSUys0ja/XGQJhyzzrySz4sP1n7bhf8Z2H4ozQ/r5B6WMDvuc46S0PUgS7Gi9+6S
BcHRnoJnH2Sji6gNwDFdeCr5zNCFONfTml8rMsc4dEEGB4i9tuxPGZ//fvwTNCueqhSTBjREQ66d
XrO8OzSsR384/b3PtJK8A1mYzELGrxbpfkzZ7Ee+0+2poSOz1OcjK89muyKYWQk2WpbRw5AlcRKY
4lLjFvUJKW3ahDVWB/N1UUSOG7w2i2fIWJ1tZR9OvGFEt82ImM/yZ78tL3lvkj7TxLva1x4Oa+pK
gHYvmSi+ebPkkc/al4mmHx9Pqc7+9v+7dC1sJnghi/Sadtk5S9nPshlit9nFuoZJVdK1GytIagYM
Gh5Dd8hycuh8011AN3IlVTOeli2fs/QqUUgdnKhLIcn1ZXQqnr2Sfp2J4cKkyVm1vz0lrtV3ZYAV
p/0FtvbIEy/d8iXgPx9PgC52lN3XBmBNhvi7FFb4r9Pyf7LSdBfTmVbS1R+tah1HOF/U0EVq5Knm
znHXqNWHIwKS7dougy1senEC/PO16YBGfGxcM7Pqc5FVWVNmgWX72vTlUUzArskMomHktM+8kq2L
6Hw5hT27UIuc5sQ/4Mcc970FYh1TH4xIAvx1Aq3Xa4ru6iXtgDHhl2A0rTU652z/v0vYPEVxMmgT
65KM4uy7TkyK+Sm1TK24mphRH4x8EKKmVeKm16L1RBuH7ZSdvU5S04lZZ1/J2rEStZCiKa5Bz15a
kv7DsN3uu22pwi2ZO1F7ooDbBlkTr1l/mrMuSix6eBw326XtjaOf+iI0uFUloK9eXKcq39pMT741
R2m9Hvo0/FrWVzJLw5Kjm2MlcYMiRP8Ha0GnlE+xwL2uWMMIlEKG/NKsaOrjkA3yem9xca8GAPWS
5Qvu7Dhpppx/hBtM9X/Nb1A73Xkx92A67hBIwsqeAkgYPhVTmh3EOuX7Ell9L+KWnTNbYGV20ykm
EFvn0gP8yfTQpfsFm/vuMi1IAnutBh9b7zTEXpVenfHvydt5HlFfjRiKYqUckAitl5SHuUFxprWJ
YVPRDX3Lvruhl42dZx2j1qVP2yhdyqdy6eK1MTH36cwrSewIwSfIK2NXz9JzYJUv1EGiifH4ONE0
a4T6dNSWa2hNg8cuqNi/gG2kj5qs3+kZZbsdqEwSXmDowFpHY7EeptGO/LQ5Px66zjNK5ooB73+A
s1iX1fGPU5gAsESjdhoMEa/xjPpytALSBtlUJJWgyzsOIkBrNTGrakauNrqD0EQmZeVal6apnlD2
eT+Owy8yku+7HKO+GtlB7UKWHOYTj3wQdnAawLvTWLsUHBwcNP8b8HmXFn0RLOm1ku1TUPSnfOIX
6PLtqyL98XIE2vDtnZFdwqo+J355TazMsKvo/K6kapOVGZjoJnaRfniVvIkSuzkHnrdvT1R73Wcb
jy7gVgsvqNwdiNWexiI9y2YypKpu9MqFljorHewF9Eysc55X4cdugJeFMjCk0zZ9b2y5jpKtYeYU
tu9XISQA+3fdQKMl4O8qcE+34x4SBhzX1KejsRctYQwO2q7kRQfYk0sMztFkq/pO1LW27zVBHl5G
2mKLbY9yaA2O0ZlWCssQLqJW6xXhZfKXw0zt41LuTCW10526bdoICZ+PY31MyyaSWflSpfTp8UKg
mVKqZCoHcmQusy681H1wcPAMO40OboWHfP1r3we2UL3b+ybwOA4Va0PUZJ/T4OyTKZL81Hr7yitU
yde5LtE562JSwyQ/9WxArXTMd9ZA1EehviBNyQf4Pp3sH05iH2tOfi29qdKr872SrWvZkWmyka2j
9wnsyV7ZR8PyjEfMx57XBaWSrQEpPdspMLXTMABNMl76wd9pWtlXeztLkiyo+XUAf1pfdHiaNmEO
NKNWe9zL1uFNBjLfazX2fXdpvX7qzivIg919uaq2ued1CfB8BbcUFchjPPtceJ3BtGb5VZvcqyEt
ug76DZcqXZGr4oBLyqG3TZ3oOvNKrhaNWAJ0SCBelqH/WKSp9XdaEO9rPeX9t8cxE7y9wqtKLqKF
CvI6c35tQ3D+90vkTuJTDb2hBmzKHSt2IFCxyqt97yjfOClOrdmVeMmn1rdIVK+VqUaniyDlOCyt
3KE2qDqutJUH0oWnwHiu0ZlWMnZGcShdXWQsFe7yuvhe4UYoce18Yf0/tPNurXSylHcswMgTn8Qe
WWMp+KkOTV3YW5y8sX3/X/X3znzd29CrY1Z6rdPsmq/eyzjRd5I1z025h0MCE6v2v49tEOTVuLQX
0APVr/Mi6d/gJTO1DGrcrzbAWxKHSumM82XowvUF9M32sXTLynA+0KSX2v/OvXCFShJ2qiBM4ybM
nvwGdYuR7Fsc1B5413XR3Tdn2bWp6ElA6MZe6yeLL4YlWTf67f93kxvkktWySptrWUNkj043jwPE
jLvJ44VB5/rt/3fmpXTnBP0pzXUeltjB3TJtyeGxad3IlXxNvJ5RkcF0Yg0HS8i4CqzTAjrafebV
nB1yZ6KWHV7Eyg9YPp+cgIAY2DR6nWOUXZZUc8oZscW1mpYsTla81tbC/7pv7Mo+izp0Duq3rLl2
VkgiXoGf1x/CAzX2Pb89ehpuj9B307pWXcqC1cOJHnyrLbEuoz8b1vi3p5WqCi99Pvk56n/i2jr9
tUrrH8uSH7dm9j2uwSPaf0fOCKEoSsM1g8XPeUOiuWh+rmT4/Ni8zjHKXlv2eL+w0TpyDdgnm9tR
mpiYcN5ehakq+jG6K9hqQiKuKRSHfA+qx1QCtUMCXNr478ejf7s2SsPtV91Na+pVuDGIVFyZ+Dba
H1Lna+8/Z8mVVn83mYn8/G2gAnpklY8sjegK9G5evd49ieUCsuqvjrXeoBl7xaE52jqI2l2d0eAK
Vzvowzq1aNXiYWbJbPdS4iR+I12/S9Md1pUsLvNhrEAuKK4Up5KohjDhceqlacp1waSkMcrFSbN0
pbiuUjhRLjoRO4NtGRY4jXUVOOUWTb3kXd5cm4aeXBqcoZEcPY4jTayqgCm7n+s1CTIBxLU8gaH5
sJbrt9Yt3s+u//r4E5plQm2on3KvWGowuuLpSmJa2yioxY82WT7tM6/kcTvRfC78WVzdSj4tQ3CS
wo2Xdj48Nq/z/far7hKNdzMFhzpWf6/2zngcft+D8/mxaZ3vt0/emXbXZfCzfhXXPmiiqSwhr4TD
ZnEGn/3jD2gWCVUSJLXRaZYB2XJd+aeUfggHFHb7T111tacL3wOSRtr+0V8PPunBquAg2X/pqPch
t8WXx8N/s+FpM63k7Jy5dCR9VV2Tcom4U3ws6BdHfu6cDK2ua5Qv1VUk5YkUHyv56/E3dXOiJLJX
COLjRb64rpZ7me065kv1sfO9eArYvohSIVMpEnhmCVZVB0Kp9bx+qbs95OFwmAqWqqidgFg2EdeN
mDW3+bcktwy7scYxKkiK2jL0mM8EYkfKw9xaA0TMEnJ1rPy1Kqm/C7BDAyWbu5qV/Vr14grx4ZPk
eZyP/vtw8c+g3TL8Ek1Gq831PV47iiGXeAhCc1IOAZWk3nf/ompzfbAsSTb5NcISDqmqb3mVXGiN
A1JQHB/Hp2ZLVnVDQMU9yGBCSjhpHi+h/a7CPaPoSFx31XFeByCbb6M0VZt1rlJO1jVqDwljnbiC
0w8aBiGE10z9D5pdQUVNiYTTDJqyxZXKIc6AKysW59DYJg0wXbgqeTx4i7UuDuKI9VmMVRBc9O/l
9M9SGoqemuGr4Kkkb6zFTrBOhFZxHWp+4E36zK19cA+qgqcoFHHtlXvNdYRQUZ3ID2Ge77rnUbXd
Ps0kxIgHxCgpljAKg2k5DSC8MRxVdH5R8rd18kFWIwbuMfGEs8VBZPRUOqZp1Znf/n+3ZfbV0LYr
cXFJ9eWxD7en4uAw2HuYhLF+qugpp/I8G30t9bUXHxyGntqX1hQwmlRS2+7XdupLEZL6mlbDIeeo
Ho6m7gCdaSVLqyyZsWmt9VUwaD4P3WnhpscDnb+VHbhrVwboapheSRm81IEfJy15FW1hqJjoRq5k
qV//j7NraY5TZ6K/iCpA4rVl3p6xE8dO4syGyk1yBUiINwJ+/XfmW/kq1lDF0l40Gqlbj+7T5wyU
kWqSD5j2bWrzPVg4FxzRYFoHTJU1U0S0WMqhePX9el+qlU6io6WSqPOVJfzqIcw59NtS9a0q6zJ2
p0We749ztK7eYN+k+UQan8qHiHxxqh/QvYs5+0KDX2P+6/4xYlhXHTMVEicNAqjqPfQ12jASpGmH
ej8n/cIRa/oBWpjylDPlo1nioeAPIivihP0e5NnyfrR04e5suNrqsKnADbLUb+HzmfMKRavOOqfB
azp9ysiWBEtnlMmHyH93mx4AI9l0OGwp4V8FmpTilhXf162AFrSehyL0HNz8U6VoHK1OfmZvmnna
rTOvBW4/VmnfT1hgqviOjMVZ2HRr5f3pvnnTAmuB60RlR2qB9D4E4/bEKg4KwDgO2flwzr77BDTv
979j8FMdOWVNqnQHByJEbZXHiuVxBIWTkK58/eqYqcydwNcPTYCHkfxm06t0voqpj91uSQjQNPzb
9L07rrzKadx8xvCt6lH4aDD85bN1r2pdHERS1+3HCaY9+oXLL+70VPaf70+64e6kI6WKaKxGX/oY
tXoh9CLr751soQewbu/RNUF8G4wiIcOkS3KxnRdOtv0Sa7EhYKkWsKKmIkkD7AqWvCY3Rdx2qR5q
WkktXFnm5AV4eOqHuq7Oga/2ynI/06B+vT/lJvNauDKLBkVaJ9WDdP2d42cbhxen3k0P982bVlQL
15BWKhRelT2wukCHhY1Q9V+rmm9di23vf8Iw9TpSqsdbvZO2D5hBNx6Ix742vFznjzpSauptf+5o
j6uT/KH4uay9uO42afl13ci1IE1Uzt3cbrOHAG32/nHEH+UlamW9xIRhWFwdKxVlQxkKvJ5OYrah
c5y4bpzM9F+rUEvko6Yv3P7/bp+xCLBeSe0UD16VP/npn3y0T6RZV251yW3J31lPJRQcBxvzTzIa
15bYhGrt1GgBqwpkQzKCsJrd4GhV2c6Zhph4S1Xo/xc+/y6IQk3jv0Ov3UB5RY4TPO28bV1W+6B8
s3i5rbo0BikuPuVfrPRUVMnCwWhaCS2QwWHpFUHuFg9Vme4b9BmlSb+tPWd331dNKTEdPSVJkI1d
XRagkfvc0N88ojte9bt6Ts/RUD7KPIh9HnwBBdGuEtNCbBu2Dx1XlYJCaO76vngIivAPpbiyNAff
pWVMQHhz/4cZtg+9Cb8ZVBLMt/11oOm2INHV9dlSGcNkWwvwqK+mChnc4oEV0SZT4+9gdtadwjq4
Kg0HPJ1TdLtStAz2UbpTZN56Od/fnxWDN+nt90AsczpSip0D3qRc+2ihwim9JSSOybwW2CzMM4mS
eHJS7rSt2uBU1+2hyOeF0ZvmXQtuayYdaGqq4oGzOBi/gPbg/qyY7GpBPfEoaHNf1mhpvXXO2mCV
g2TfEj7UZF2LYIgYDlHNMWrpTFeRltnWK+YlYS5TJGkH8eyN/ZgCT/JgISPfodnUxoP9Yqt1Vysd
WhWWJJmbKa8fojlHI0/Yb4dpeLLHwV93H9ehVbbgYehw5F9KqQ6g+9yCO/Y5ipqFk/7DuXeIXqQD
zr0SVdfYP5j/2lvq2BTZQl7ZZFmb+ExabVqx2f4hwqSOJ2L/oBGAiisc0vmL2EDaUxRW3EFmJMw3
URDuC5EvbPgfOgxM396/785eJZjyyDjaP9LoEc0cQI1vpETz/vd1I9e2xm4WfVaXE7rJQFnGuv5s
U7YQ/aaR3/7/buRipGlKWTUeVdVl6Y65EUMvR0MAMumBLWGi+UJkX6+CWmKibnvcu88xGioIF6j8
yvJum/e7oHJjDu49x1lAOxg8SCc2mIoobFJryK8jOgxwum86voZyPMDYtY2yHFigxqLhV5SR41xy
CNG4D3g4HtctsrZfpoWsk5Lw4Mgn0LvT9uy34bf7pj88QTBybbP07MBtqTPya5k/ULlzI76RqlwI
K5NxLWZdFLJAyzvxK3TuSariOtuCUX7BuME99Spcm6QJa/0qv2adAO7mQQTPM30b66XUgsFd9FIc
GJLAOCa7/Bo4oEsDM7QkS51MhnnRS3FpQgGdr4T9oyE5unDFzrVA3J1Ph/trahq5Frge+vEL4B6D
oz+XO1vk2y7/fd+yaeC3/7+LUYhLF7jxZ+LayidvODTFBEqhhaMjgo2/bvoO0UtvM7GHcWA91hPS
H7wMNmKSsT/Uce+8VM5hVK9o8Nvc/x2mGdLitU/rwXJbOGZbAxAm/0nyJc2Y27770a/QQjVMx9RD
m0FwFM4MrgIZT154bF1+sS2+432xsMSmhdDCFk01kEv1O351Qd/pdvvWtTaz9eX+7JiMa2GrIgfC
DwLGOfuOm3zsuju0q23vGzdMvV53G0J78nAJ4dcul3GVQ68nCxZW1TBuvebWkzAnPHX5NU2fJLlm
2Va4K28IetEtacH3KPyeXy3vVz5Em3FoV45ai1aBcnYbth6/0pRvo4zuAq/fdYtPBNN8ayFrp9ac
WXXEr8jExkVtbb1+CS5rMn37/7vdAOS0pCs7ml/96okF477ys3Xu/VetzQldxUjArzXIxHvPu/jR
1y5oFgqohpND5ydo7DrkoIxzT4FwdxWYmXov2oZZeZGjtbvv5SZX1OKzJp6NnhchrgCg76ES2seQ
lN1bql0Xor4WonbjMMY5XN1y+gud2g1iaoohDbrQs2OYIr34FsgpLNHEy68JxE1ZWe/AULetguxT
X6+R3cCd6a8qXDv4Vfn/jSD8x0mzz2MTLpSWDJOvV9/6IWP9HFFcO2Z+AmF3zGjx2I0rbzV66a3v
BxtUp0g0Cq/cQufwGFYtUHf+Apu+4QTR6a1x+xrBYGvxa9UdxugTGfahu8mmp3AVwRcmXgtb3vc9
CMUVrnyoh3F32gh7DdPpbU21c7VkiTelULO/1sLZzZm/SeVCzJpmRTtXRc44bfKMnqIu37vOdSrp
Aye/AvXP3C/JYpn8RgvaogkAOEmof7SUtfUbcQBwfDuN00Jm0RRTWsw2ddlWYV7xq5d9dYdHx69w
edo66cL9ybAb65U2aBzL0J65uILN83UMvTQG/Hphu/k4DesQvc5GUleESpbYD+YWGjmbqP9Ds3/q
8ftAoAkFeZtPubvEg2D6ITcXeHesVLcqBBRqxTXhfOvh4uEHS9kbwwrrNbcyiyY0UGIJQKVh8Q1B
XosECwkKk+3b/98Nu8zqJCtAZXQtsnlTFM53L/k21mLdnqbX3Cr02JVV1flHh1iPgTWfmes8zWiR
W3Ve6XW3KRq7NoOExFVWj4F4y+rHIV/Yz0zzokXu1PUFH7wov0bs3A7PQX7y6iXmV0NI6cTWPPHQ
oZli2Gl+wTWSFxCGO1lL3GOGPUfntLYAlcmGxMqv/XQq2z1DFxa9duRB5N9Wzbpecps94nl4G7in
GXSBhyKr33rG+jOb2ihe9wUt+1T1IHrq0Hd7TdxX1n0Kg69z8u8601qYDkODzhHPE1cu0k1fdPug
yWJqq8N984ZdQK+5sTKQFumVf1RNrh6nIKefEya7BeuGpdXpCcIhyJNA9sV1Dk7MfZvT11H9dum/
Icou68avnbJeULN+kNI95SQtNkRE0QNIjpbghQbH10kKSq9M8pr43lGMSRgPUXu2VPUKWtA9A0fe
ul+gBe7oRX3PPOTL+iKIVeuBuUcumDYNXztpSdS5Dg/m/FokT97Uxml38dQXtoQtMmw5eo2NlTTz
bWh+Xmf13Wlf/M6Jrelt1azopbQkbJqG2E1xBR93nATpVkYrg1UvoXHW5X5KMOyofZvyb64LuFLY
L+wEhinXSQqCKWhU1Fj8PHSH0H5zPXT/2PtilX4rrn56IQ1Y1ybtSMLPtOkOhP6sa/eAUsnC6A3x
qtfRqB/VHZ3x1FRkiIV3JPwNnV9xLfds+LZuYbWAhaQMeBCmrrg6g7/rQdBMO7aQvzX4o05SIDH5
0vHz/GrPn+oKOaHwNEPK6v64TVOjhWmRQACHokHn6lhXYNJiHxoGvg/Gkm/O0jll+oQWrhW3odcx
tcW1mJGSgwwtqXk8Zzl6Xb4P8sv932GaJO16DJRh185CFddwandcXQSqgimtF7Zjw0/QC2tJETSh
HLDhh/B/UrwFZblpJySOx2o39Et8DqZ7sl5ey3geejnyr9eCFBtPzqceGhhzdoIyYwyFiS3Bv0nw
va+WEI6GsNb5DBIGSQ8KyQocZIex2DQD2zZjnMkl+zfv/yCf6dy+++5WO7lJ6ZaciXOT9ltbjpum
LxcSXybTN0d4Z5pl8xDOxVBcG6Bwo8bd5NXSZmfwJZ28oHQs2xq4QEwMctPN825GTSkR3YIzmSZd
e+aqrhcRWLjFOZzbB+eVNf3O9/pDGKysPfxffezd1PTQzwK/cJD/kZw8tw15aPulMptparRYtlAj
bNGqW1zHNIzBk3wMQQEXpUuUf6ap0aK4TBqCnN2YX93UjQPoP6e/poDHql+FlHL+oi9wRNgEgDci
wlB8KMdnKKkjO7LwhjO4pM5eQGwOdXAPZwD06rdtMB557Wzvb2+GidGpCzyWl2OfYt7z5jVJu3iy
v90ER/s1inc4f3XugqCEQA7ufrjR2nxb9/0L9xZBvKZp0SJ1VG4YiAhnewidnJi2cx7P5bpWGYz8
9tV3zu5PqDNLi+fXLoy+zS0O+Gpe6kA0eLutReqYgM5LSi6vWfFvMG9r8ivp171rbe3ctWQ9JWOG
C1U7hdsibGLl/ZLuyjqSrYWpbG+p0WLmZ5l9be1NFsTj/IWRDvxGS0KytzfgB1u7rYVqS/MxSsNC
Xof2AYSHinxX3WNpPfj9ExELh/rHnvMXeUHT5tMsR2W9coAxmZ/uIMazsAmbTGtP26YHUXLNnfpc
Fe2B9c2XJF/a3z/2mr+IC+x6SEUU1vyc0De3/WaP+5IsaS9+vA+40e3/77wdHO8TcaWS1zn8GWYb
aZVxhFtVaC+Jdpo+oAUrGWZ0b1i9/aV0n4vpLc++O2rnD0tCX84tdP52m7+IC7Jg6JNOwn7avIXD
Y9ZXbyif7oqs+4NiAbpoQNnkzyefK/Atpqc0yzfhvHRnMK2MFs+lTajM2ggcCeNLFOIyyst4HvLN
/T3a5FJaSOd+6QoJnPJ15nYcKXSlQPxinWktnkebe9ISyv7C6s9FXUGsb0lfwTRoLYxrmtVjZWM9
VPhWqeER6NEFSOfHd2ZXZy1o+26opDNYr3N7jIq3AvmjMI2L8q0nS1g9g7Pq6KjaxgWtcVv7SxU+
uLa9Y5HAA6M4kGjdyxEH1X/jjWauh1TAiBMgfGKTu/HDbz4u4g4Df82qW4MbaiFtz8ONB3SszlY2
ekiD8WmfZlCRu+85BpfXcVE5nbrA9vEDuEJnCxdx3v207X/uGzfN/82p3u1GVgsCt2hucF1rurhP
Tw59TOrnpHu5b97gm3/honJ/AF8Txq5aC4+S8TBUq5rAnb9YCxidlM0Jnr1BVKBneu96K/cYHRJV
slkIBZW+q5zORfZEo0OYrsriu6EWq1GOU2u4bf5FxjcedzaOO8eO5SzsXx+f6K4OiQqhe6NSgv1r
GGoIlLj7zie7KUO3RS4PKcv2hesu1OMMK6ujoyo5t04p8amSPhfVAOvjQinCZFkL2Ig2TVZ4w81n
/pDc2ZWr5AYD5y9qAuI4UtlAFV3TbifCfSp39hJjoWGr1CkJBKPcluChPTd5+4nKZO8MwdEL+L9p
2e7A4rsqkfQXPQHzhGclBK7ZC7VpwRIg6mqvWL+wkRl2A52bgA34CcJFuA7Brzr/PBRn0vxmS9hm
Q3LEDbTjlfY1c8oqkNexOfXlxYna2E6/TelXp/icpr+9cetXCxuP6Zdox22DFrjeA3/hVc4vyZxv
afJJsj+0XfcKdQMtkK2iizrWFfmVZo8KirscCIB2iZXfEAE6RApvfSa8esTdv1aqQnK8gHKP5CBN
XDhSTB/Qrs4142KeJJHXunC31jCjgXh8vr/jf9zf4vzFTkBtiNyERYTcyKPaefvsISVHkOLsQLh7
pHIhDkw/QDtxkSZvBGoIcNTJ3xTgr5/bP/fHbzht/dv/3x2IE7gDKh8cLOecWvvaLjaWPT5befv5
vnnTwG//f2dedJDiDUpeXue03KdWd0FT4va+aYPL65ipUNgNVQP6JoXDYup/DsNHGn2ifGFhTea1
4FU1T3tqufmfQBRDBThvmQTHZkiL9FtCp7n77AxFZy+sgmGa/v/2eDdNIzgkq8iR3snqSj92Q/Ae
ldm8RuId54CeXSuZm7MJ/WQnmTXPYZpkG5BVrnxD6AShKdQ5ptC3vFMjpjdw8KqNSsMlFKLBO/+/
s76bF7fNE+h5pR7oiMdtrew995O4bJf6fQzmfW3X7IqqH1KwXFxVcXSd7w3Qw0u0TCbT2oZZjH4Q
WHlRXvvyV8HiqBYxX5fbR+Xqv0EVhVBkIn0oryGHn4wnZT1n4wt0ZHi3kOsx+KOOVavGzvECdIFe
w+pnNY4bFqyST3P+YooI/ChhWViV10jsG7TFj84x8V/v7wiGS4kOVEPOtWNTDqHUwPtVJ2Psy1e/
OabVRbElsnzTxNyW+51DzqGgEP1IqzOT6kkl8kjHduWTWcepWW7Dnd5rsysvh5Mf8S3py4VWEIM3
6ji1URX2IJ2mvDLy2iU0pmksi3XJe8hV/HdO+jxIOaUYN2p+G+D833hWf72/oqbp1gK0jWyLpiKr
zrX32iY/nSWMjsmuFp0URNVthc39HIqXrv9a04W7vGGedUxa6NOgTRzYHbKrCj6D/Ccuov2qudAh
aRG3ss6isN2TQ5k8eEt9CKYxa++PPuzmspaRc0rrNn+MFNhuG8eOvmZZtsTtcduYPkih6TA0v68g
mSAF/8P7aR96w6aQ4sDLMh6zejPLs0qxjc0LLzXDo1Ang0inHHKuCSuvUCD05Yvo/8zytx8ehTgM
49v9tTBcDnR0Gt74BcVj8BZPP/Lox42/wTmUY7JwXzVsZDo6rZiGkAY5fMiaPvfRpnO6LY8Y7gXH
qBOH+z/BEAK6hA4BgHquhrm8ThQkbHY6fPbCaOlGb7oV60C1rvTyIRlVebacpvbSzeDxAs0hldu5
bItXO+82gQitV6f0x1Ol8movpzazXnCT9u2HvKf2z/s/07BSf7F/Dw5J/M5KrwMybXPyLEHHwp3P
aklmwxA9egVNWBBimWtSXgu/BAzB2hZKxc281PBs8gRto8rbcmQQ1SyvdbunyOTNp1I1cS9e+dr8
uQ7Kq8HGVXjS8aD/wv5IoMdJ0ldx1JWbplzCCRicTSfECJzemS0y0NOcZX5MwgHHMkRbFtJAhjXQ
lYPSdhAV9QMKFXBQmYfWk5rbQ56PK83fXOvdmY92u5K0Ptg1PVqhM07mX+HKFXTfC3sh3k0/4Pb/
d1+Q2ZxX0nbxhbGVp4aW9OhUqdgDCDzv7seBaQVu/3/3CRF5bZvPRXHOIW2YbcDMDlyDn7dop7r/
AdNvIP/9AKTSg0gE2LPo9MkBMGAWL9YSd7TJtnbDQDFhJgUk6U4j5B4HJ49HkDgBNbowdNPcaLcM
tBP7duL78E4rrTcVqcpdJK1ppXUthAMW0ibEnKPsWKO1wd5Z1ZIy0f9RKR8crDo4zx1bOnmp5H+C
Mtp6nXyugP9wJvGgRHTkgXsiYtihrv9kpeiOhNYKNA8vgjhfA0pOzXCZnFU6I46rY/kC7BXofk39
4ywkQJkddWKSZxFwlMRdcGHDVq4j+jxF+iT0BTYqV/zqw+kpmtPHMRricO19Uwf1DTy3fC9JvGPv
DNW+bTg/Bpb7z6oI0TF9ad7beQ0V+2PqUSCj+CQ2hCbT3vObVV1Mrq48VBIIX/cEcTIn7FiJGaJ+
auPW/QMaeNZl9HVoH0FXuQWEgX8cuv4IzafNNJNPjDULa2wIRVeL9KnwfMXCwTvRcnqgVXgcHPl8
f/pNprUo98tiZEk3e6es8SB1aFdy01K18MAyGdeCfGiyhPUtHljW9Ge22CZql7gyDXufDuTrqRuK
fi79k+LOQfEgJqw9F7XY358Vk3ktNUpKOxrQSeMfpR29sj54aL3ukdXhukSCDtdreJIUWc7rM3GK
5EEGfZTFZEiWKram0WtH81jJoUrmHgmc9DGSx6p8EvT7/YkxPCN02aEZ+pVuMYzlNfFBZOPEg3jO
IVzn7xibNu24sCcY/EYH7t3OXy+nUXltPLydI5HHrK2rFSePH1JXc8q07VwhpoEeKmve+Hb/6Ldr
6j8wrXtlB7kCvwHO5SLE+IeDxwvi4OewVP80aGClZbG9vwgfTc/tM5p3gtocLfi9ogcmipMVTTux
RtX8Zvl24X53H3Jo57bu0NODP2RgZrM26RBux1X9sDfzmmOmvd06XHJ64LR9GIv5kIOawAnqhXn5
yO9v5m//fzd6nE6Dyy1BD1OXbEdoDk1kR4qFJ5Np0m//f2ecF1NfeFVBD+Bx2Sr2Z2yX0A8fxdRt
2Podsa2LCf2F1qXnRbCBdOg+DNRZgW8VWP1NiB6yAgRk61xHO0lQ2ZN54mGB7RK4yczeyqxf8SC4
/QztJAmtvu2nAF6ZivDYOfVGqfCKhpeFxTXNvxa2nZuhLim4dcnZ0J7cQg7HIVrqRDEY19/DIq+b
XITYE7ogwkOV3djr0mzhcmBYX/0xHIgggZTMbF2cTuzS9OBOb6MAggb6TH0az87L/aX96FGM+deh
pdTGxY81Mn1MnE9BMf8o+zzbghf1W1MU9d6rgyXsmmmytCgeGndkLhusSxFVVjxGk73LmNetcyNb
C2IAhpGBZHZyAXep2k15C1GIfNpyEixkI03Dv/3/fSB3tuf77pRcPG96zj2xcTP7y7ol0CLZr9XY
uSplj06UentpyU+twM4PTV218ZvQ/+SpJbVOw16n405V2Ai/zgoswqAK0IuofCN696vrV0t0kaYv
aPHc2H6Td7JijyAhY7E3/2sjiRgPwRKzt8m+FtBZ7jR2xyR7dEti7TMwGcSktLwdxKiWHpkfhwTR
RbMmZc2iGnv2WMqZx8IncQroC/O8I6vTfZouVdI//ilEV9CyeY/Uao3vqJkcQkdue15+cukCHsNk
XTuUcRkCe/WUs8dRON8B/N2HkbMpxBJ/h8m8Fs4NJV5bgVjtYvt5GM/o2z/YHfmDm9OSZpPpC7f/
v4s4CrbDAYcOe+TKQRbktx+NbxSixGuCjugSWirNhiwFU/lj1XnHuq4fLBGexNSemiT6aZdLbXkf
bxtEF9ECG/FsN0NJD3WgthRcCbYrV215RFfMIhboIXu7xgJb2WdQZe2TlBy8eXq9P0G3hdTTIX74
NxvfTYq0Jgi0bu42OWTMOvQW+7sEnVX3P2BaXy2SnUrVSaHAIRoVHdtQyd0YMgYoMS5l5T8+Qf8i
5guRM4dYNrUu2UC3lTfvKAufpQrPNWjubK727Zzs7v8WwzLrUFQZuXPjIa95yaHi7IX10QmmhWU2
rIOOQfXqgoc59awLqHL3PfHPDh03eVbuZb2UUTashI5BTRpFa6KAZwskpGpcUiuodNXDLnC6NUBU
eJMORHUg8+CWE6EHy0cyfJ6Uv/VV99axxdSg6UdoB3QfhImXOR49yDL5MdMgiW0Qm8Yyzf+9v8am
hdCO6RJPg8i9LURU4QrWbJS8QLUq7pboik0+pF2y6dymeceIdSFZO+KWnQFDxMgahu7bAmjncpHb
SQ+0lnWxpuQlHdxPRTmsC2QdmJp7WZ7MEU4aMMPkmJbUAx9dNW7dJFoKZcPc6+DUQQXDOI22dSm9
sQA1WngMxhnJX+EdsjpbkV/BFOmwVC8qxzYasV9MTDwxFmxqJzjc9x3D2uqkfWM2tNRnDnIec/Uw
5fa5ib6ts3ybsXenZAfB37r1MGjqW99cp6TbjkJv+b5xQ0zpyFTCVZ0yyw9Qgk9f+qT5WQYsblW1
0CNgmhUtZOuKZS7K4+wxmOQXQvrfg3C+3B+5yWG0YG1taRVVjmBVYbuheXPKRLdFUv0laq1/73/C
NDlavHY5FVnbY/TegID6zEgbD8mfdba1aM2nrClYgr3Ad1Nvm1f1czN32ZMz5muUnG/Orp2+Vcby
IJqQPnB5Gu2jIYkefRqCGP3+DzAsrQ5DtcqgHRh0eS8Ou/Ss/ZYN/J91lrU0FmTz+rrIkS1zOhJt
50J0n/LU9bfrrGu35pLMpepbhJMlPOehSTJxsqjEu/u++Y/AG5h1X4tWdDQEk5IZORRNtrHpELNu
nwTJAVDIE5/HOMp+Zba98AIwrcHNcd9tDSwZRJ3P+Ng8gnemH96qoFzAhZhM3/7/zjSkJdXkWwV7
RNXznIMgmxTdwgoYwkqHorZiEtRrkR5Geeoggi9DNnyv2vZ4fwFMA9eCVoxyGsBWhKwZaZ9vFOj7
SC42JBkunH9BIC3CpjBj7sGzxe/Jcbdhq7ahsl9rMPsCSnpIbHehRmKaJS18s7lLmqKjzeVWdPbH
V5WFUJN8XjVJOiYywZSUQUoJOqnC7F/usaaOfTIXC+Y/BLQgCnREZDenKpuY31xo2m0n4m3Q1LZn
1pPjfgWb8LON5vJBIQGCpAQlC2eN4UDQef0kYA0Sos/uYRKc/RxwPzmj1ZzG4BT+bROyrkwAAYn/
BsZEQdtKVBmc03aaDkh5gVIYlxe2cC4Y3Ffn90vaMWoCGgbnKbT8p8Ip5vM8Ou7L/XU3zZEW1UVC
vdEaQ3KwJvaStd8CHu4C0V0YW5qeD9s4bkuvncueKycVWu5wAfUnyK6HTTZ8GbpzUX51Z5BqI73s
W//I5Pf9H2SaLi3aI78e6zKv6WUU5b6AlmvW1gs7oCFJ5OkndBUJonqLXir7Ap3aAydqE2WbBh3W
81ju74/fsKF4WpSD1KcPLIGPcKs5g3jcA/XHJPu3avhqg4FO0oXdxPAdHWpZUWShklnRC+3oVrnX
cJx2Vj1sPaDZaCM3tVwjqIz114GXuWhzXgUOdKVGK4gz0lQxZUugBsPpSrXDO1TT7JDRppdSXYOm
OM503oUF2YDGFpeQp8n9GmXt7v7SGGJFh2GGuV01VU+8ywyyxCCXm1Lm27p6QKPi9v4XDM6rYy/9
0WWR1yOnw7NuV/dNvQHx9bTS+O2j7w5wEXiBhye5dwkt/tw3bY8ULbh/7o/c5E5akINSJhNzE3jQ
UZo2HS03RRf+Tuc5xj7ImP04S29z/0umOdICvHJ6Lsd2ope5yUQs23HayBu30H3rpt+hxTh1rDBR
wMJdHFVuC39P0h+Vb+87742wT32xVJg1uZIW5ejg78D1lpNDlXRxVLr7So5xUxanCsCf+7/EcF3Q
cYkOxGQdyhL3YBMb0kdfvTzaTO7P+8YNi6ADEiGhl7VdFiIUmnyX3XSt+nx4XWdbC+m5KH07tBFm
1C3UhrisO7DG8hfcxzQttxV5FwUp8UaJg4gcVPGvUN9Qn4rZ9GvdyG/ffGeb9F5fhhLhG9Fx6wQi
DsduoRZlcBhdkkuVUzF0luUeoCm77ySozJT45DEHMqf9/v7oTQe1ThJYhTMv+x6Lajm/if0iujoO
w22S/uLAcZXji8zFpg3X9J/hWNCVupokqSrXj9zD3HYvnVJHAF1eq+zZ9db0yty+oMWy6rs0FBYi
YKyQbS7L8kcoAicex/rfhRm7WfogYa4TBxb+QP1RMf9Cqdq248/COdd2uAEdftyILK7LH3z6lqrn
KFlq2TYEno5YTCoP5X7uexcBXY9N0MzZzhPg2r7/g0zWb7viOwduaTm6GY+8S5/TjYQuVD3Thbgz
mdaimifDQFUzkkNAUz+msvwz+AAxrBu3FtQiK2e7pyipNYwMZ2v25RfIBTQL1g2xpwMPS88qnSGy
sWXI35Ce5Sk0ICIe187CZmqyf5uyd7M+JgVkogNCDoMNfcY27tQWHR015wvjN009+a/9CQ3fdcsd
jD9S24j0u2yJDsJkWT+LR0mVyjAzUFPcZ2R6Sp1hf39JDfu0qwWvX40iEqzFg7Qrt+6QvNrZDK7C
YeWcawewXSGvNtcuPGYuwamt4rTASxQd04nfLjw/DZOjY7x6sIewsIuCcz9Z0Sc3tVwZe2nifLs/
QSbzWqyikNZMVYC5R7Zk33X9vrOWKpgGh9TBXQHltG4sxGrezZAODaxtkKdvVuAfmb9ErW0a/u3b
75yes7DIShsLENH+0IPdZuBrRHix7+voroIVtK8EUtjgFfrUhgjVWZIf/+PsSnrk1nntLxIgz/bW
NbZ7SHdnzsbIvUkkD5Ll2fKvf6fuqj+lVcarVYAGQqsokqJE8hxvCb/fpvnLT3qz9JC21F1bvJUM
Kg0xJgHuuP1tkg1PzSdK8jEKoBR0HDp1dBfU0eE20YarNuu8jBX6AU+6fKRVcQpmer4u2eKpZjuX
lGJtSwc7KdoodWKRjhizYU60Id5mKIansgskNdIS7+QW/BslQ596LrlNttnNNThxV41D451gJYck
X8DCu9VsYFm22ctVS2CqsA6iRfuFYZ4JYxe3GYnZvtWHtRs2VCLouuRTX0jMotJbQNLgOiYq4JpX
OYsIoi6g4veCjOfe3zpFbQoxkmMMucZ6bfA03QKxZT+3tN07Tny6boP/Nfy+k4mZoICqKsZuGBby
oBK/WPV58hIlWbrEI1k+l10xOf2ea0HoGcgruvon1N3i1MdC16F4GpNkFHvAFBBGd7ESS87TWnGM
4JToMeq72x7nTXDBOB6KIgfr++9o9rxwB14joDnS0cvVxkFv8USz1asG29bUxkXxZ62qUn8JIu26
e6kUl19mpwhu7NIxsQYjugRTHwX8j06AVlPoZf4sGLohGXHZr+v7aTMWw+kBw9gMc19Ffzoq+bEi
S/foCveWKYkw/gtlMCh1mweki/6gXQRPCIMIDuPQ65uCimv2eLnUSYY5WdAKV3mV+1xi+Apwd6hA
3MKaclm+kUo7pTPGKELiA2GPxmVZz+de8umm8PIX4KAq41yBk6XBvGzvFVlSjd3HpiL5Rl733yn8
t6e6iREHfLcuyLi4ChSx8c+geFXLvGunJnUAv8sDOqQgUP4UAu6kGb7hhTJNSLBP+sA9BAwhL9pC
s3zfwv6CJYxUe+kx9xEjFODdMGG9l85Wg/P7j5Ku2QHmNmC5SmY0UqVV8VWrZufmGi957KgAyZYn
/4Db6dBuDqDafolxss8uR1EA47ksrcEcEIhlHwH17bofvh9RMJXwv6mOLkavLnB8sZR059KJ0qA8
ddFGBvt+mukmhpOjGj3myUQgvIg/Rv4HTxQpWgnRJXx98RbFmHiEbUcddIvkkB/QdUeAv7+G0YaX
XHztHSs2u7/qnubVGuUVT+NpTIvlc7HQU999Y5jKj3Jv4yu2X2B4ul5q6RD/8hWAOn328/LZc7a4
UCxGanaAebTBm2Nbo87dJVlco5PBO0ThiwTieI6XH+d3sIkzZ/uU4fKkmDBHOSBG4f5D0wXUEEnn
7ILxl/DzFK1o6cIf5yHfiL+2rbko8016Dvjx3pVhzXiaS+cgGpHGvDpG4XOZi6O7tBunueW5zDXB
CleHBrXnDuUjqYtT7ZNdlwDC2l2AWXuIYWgSI3Lp4o/3sos33DG2WJ3h6ivrck4BR/QYl/2jrPWB
k/zfJgzR6Ovvmrn4xIqt+Q/rzzNcv+7bgNKi6HmKNDHtInIsvee489O+Iinm3Y+N4+wW1GsdudWU
+N8gy3teZUSEYeipk6NgxNOpeVHdcvRinY7kKWrDowDEpy8xWR/c5wlAHdSXPvDSuRxP16OFxWzM
fjM6+3O4xL5Gaad3wi8DFd6+SLrh0PWTXtLBRbXPbcZ5w0otkdXsPCv6tQiIiPC5cJ2+uTTPchZ8
kiLZeH2w/ZzL3994wQKknT6ac8jndZfFHBWZnp3ceDkI9F+O5bLRQWf7jnGPJ6DfKmMnxHcAbv9U
L8s+AK7ynMQ/CCqKQbwVCm3fMWJIxZdFNo6H72g9PQaohSpdPLY5fVzmKGU0Od1mBkb0ALmmboiY
8J0uUPyHKhtQSteEP2mnqvdhX4VPrk/zjSqs7VcZF35FYjVM7eVXsU4cALVxSbrOSRhnckG7KS8+
Xf9VloPEhFKsR8CDdO3FuF1HBKcZHJ/HSMmNBxHLQR4ZoUInODAAsrzCbYdLVkqS8+R2e04CsFig
IHv9N1hOEbN9rZhzX7Zj0SGuNyiaARsoFhrA8pjYn9x9t7YHvr6QeAuy0aIys50t94oi8cpGPerv
C4PR7a//CpvYS2h/45feQmo0aEFsdNDf49tGcP5CUUxgm9WYE/TyoUdr2GEk7Qdv1nW3Nmrr7LEd
CGYj20Sxy0T79JWG049kifZ90u4nRqpU8+If3hf3tOeHmMoTOE26G9VluD2w8NCFNDr0tVtnb8/a
8IsTN3xDuCUGh5c9erMXXel2yxp59FU4Xp0GAWAK/f55aZoNi7XtteHdbquAvpVQ+gqIgiWNSxfI
gXKL5N2SC5istO4wIZCvJX1NOlwlBjXum6jI3LEUu6SK1x2ezfajR2/hJ8Ol02x0cwB+It21v8DE
9623K90W+MCjjJNP1/3Cal7G2R8MgdsC54O+Ll0ypIq0825hJTogVPmU9w5SqvVPAqLTk+OpKXXW
rZEsyyaZnW++Akginaf8QXL2HYSPQD/29G2PXq7Z9uYClaatxjl50EmM7h3AJ5znNSAbZ5Vt6ZdT
5Y39Uh86q0KZP4Bynp7wzFD/09VqCwjMJt042RsUXJx6mPMHMsaoAijMP7D5tu541+xqC0DLqpmC
8GZp9akMRXcIgaF23ZZsK7/8/Y1eQCSbFKMUEB4WzkPSSv874PT7GxN/s6Gt0y3rS9XnD7FM/gGi
x74LvEffL754UfLRDfVLPpavrYw/L269ZUiWUGWCBIYhr5LK9fKHSXuZ24Lfg4DIb12S37epzDjC
wc5C5sXrgq8sb9EXNOqPBVrpX64Lt4Qqs6dNYrauz0vBPqoK/3xWFQjGj0ATCTQqHMWg+GdfAY32
EAQVcZYdpv+XLQBdi97MMiLt6mlenTx4HdmnYWVHR/4ZxBYzsk24EbLmXs2CB034OrFyj2LlUSZB
OuHV/LraLGZsFhDbmPCp8Hj4OqJXVuQ8K/ktr1+R5/5V4XNAhkHmPLkL+nZfjc4Tm6cN53tPKRfR
Rtgo6pjPc8nzu8QdTw2L914vDkMUb7xxv6eUi/jLZ9/4tojUtChRtZkPyuiklA+zvmWi7yLaCBuT
P5XICHyRNby/x2DZfhm3WlHey5Avoo1MwMtLJ3AjrBrXmL3f1VVK5npPEE6BvrxxE7NpxngcWLR0
cniwyIB7SlMS1o85W5///6Z4Wb8RHubBHeYG/KSZW8RHR/vncNnquLPZi+FELgmUu4JEJaOgtXGm
IqXxP6G/cQu2CDcLfFOrgfRRhCKT3m+udVqJJgXv5MZzzHu3N2jlrxofAYaI8EKV5TggA902aS70
UU/Onkhywpz6FqClZWvNkh9AqZXrDdjauJQfZQ0sS7oJRWOTbfhryQSdIxdbG0zfcoccq9zZiF/v
pnQX/Ri+ujRrpcIwrrIe795TjIsCntkjPaQVe63jcqenk6KgY9tkH7Rtt+HBKhTjUgWzzGT7Ivt7
V710WzCvNjUZHtzQXC5DwNts7rqd4OMOpGMbZmQTbThuu65xKBhWfWmNRjp0J9m00bJuiTtmqW5m
dZ0vBCHNDe6b6pQ4xU7XL92wcfG3rdzw3Y5HNcZOYZcNqU+ImOCN2ghm7y/cMQEZyijucz+H4/p1
82tkLxMJyzTpj3zrmHp/6Tjv/vccWVBYpGORq8wfw1OBKcFlCjaCjk20kZY3SzmWHCltNgeL+6vu
qv4clSr/ej0Uv2/jjkkIJhNcwvNL0JG0vQMn8oep7fZsLF5vE2/4rAeMe0fEIr9z+vKQk+Vc1ORO
O/x0m/iLzt4c3z0jTjMHMr/r1LTzF35Gl0RKoq2yjM1sDC9Fk4u7kgIDt0NND4GbnJSvPvuYCecD
//e2X2B4Kzi5qi6hicpAGTKAE3niO1c3HyOx3FKBjTzHLLoxVSsimkhkQQHk/ig+LcHH62u3Wabh
ryCyCvCYH6uMgv8xlXNZ7aqguIlF1XPMepvngqRboqsz64LxoZX/OkhBnHVrHtxi92bFrUmEWIfI
E5nTid/5EH1H596veZYbTmsTbzhtvjbgUXEjlaFNZV/k7S6PhsOgb6nZY0/Napsa8jLHIIHMRlTs
O/RtiyDaOD5sKzc8dokm3owVgjDAWA4Ri05+PD777rBxebO4VGx4bMlUL9YOhzifItTJ6dFvHjFx
syu2uHds6zd8thGAYCmBi3O3UmfHOr0vJ7XHS+/hus3b1m/4q194bOjiAPEypkWKa9QeTBvfY4Fn
srjc+MZ7F9zL7hrpcRjQchn7BDoCdXxb/StnjarqV+V+cni2VlvgY7afYrhvmbQurSR+SiI+TBii
T+Puz+q3P+qoO96kLLMI1uauUt3l2K2Sp7jazyBnGNovPprursu3BCCz6iWqIRwYvRyN4XAkPd+R
Tm0s3SbacGDAzkZhP7vAWiBPuc8Pim61ItskX7bjzZlVYW+rJMGhEjjPuPfseyI27MYm+eISbyTr
nmNgfq3bLJYfZ8AKTOH0fF3RFwlmJRUWGV2++EZyB6jfogQMYeYIcujD5b7ArJpfuhtBwSbe9NmG
O0vezrhrcq+sU72GPTo45r5P1zl0v13/DRbtmNxK3qoCFU+4NDtrkaoah/iYbCje4klmPYxzJUaU
qUQ2MVDTt7y4r2TzLV74PqbrRm3PsnyzKuYWblP3Xl5lTtOfZNIcAI98oxsZgWDgog6SVQDiogsZ
+1pwT8qvYCZS4y3jGrAfs/qlCjdxnVy02dSoj9qZ+jTX7Odt+2qk3nFDiqLqYpHlgo37ha7eXRGh
meC69HdHzS9LNwKBrHs8zPFWZAsimGw8jCOiLDZ/mKc4rYFUqp0QbcrlLlzJPhdbaIQX6e84nFkd
w3aAxIVDYb58XsVR8CgV8kNTHNzbyHPwwwyfrqKV6KpndVa07BC2ct9XWwwj/3FZvbd8w6FZ4ZBI
XpTGqfNQSGy386EbZnAYkF0EpG20rR46vM3OwgE8nt4BEH9/fb8socSsYzXgZ/DU2uV3cwg8AzSp
AtMpZcsWtoTFC826lctIUi6XfQkBVxEOl+LYFmig5dQPDS8kCZ1yGi/5XUDGoyp+Nn6Qujh5wmg6
LPpTIG6pGcOizRJVFI4eWcjIMiecvHRER+/Bn3O+cXBaNsCsUYE8ocBtoM/vpng99kocx9BNq2qL
yN6iJROFYW4Dp5rRiQKu2OkwO0DlqdOcir3PfgpdpNG4cSRZNtqEYWgFCA3yeLzshrvjAmMCeX3b
aWEWq7yKDEsxwoZatqRKO3elLj8sujhQuW61G9h2wXTuMnBIE0z5HZfuoWgkWk3qQwis7OteZtOO
4d8d3q90e3mA1n6cjoDyFfHv65JtCzfya+XOTQUs/jbrmnEfCPE0LeFJTP3H6+ItJ7UJupC32s85
Ln8ZSi3spUzycc+IGNFcAgxKpZL2RgUZztwyohhfYKa1CO7AW521fMt8LEeDCbXgY861T9ymzUQ7
pDI5EW/N/Nk9DbM+DMmfm/Rkoiy4Yo2DqEMwon23Jzw8hM66H9gL8eKNwo7FhEyoBRQ9k9WbAZvZ
+Q7Ap/NPbrAFFm8Tfdn8N9nqOgHiye1li9txDRR9vaaE+lvMKjbhF8N9I9wXSTSAwAFJdq1eotUH
/48etrpiLNZvMlkRCc7VpYP1+xHdtav7FY0xaeWXG4jQNvGG24KMTy9Rp9pscZZUD+zU1W7KQXx+
3Whs4g3fXarOqfIZqgllmWLKKs3JD3LLDAdOLZPDavG70U0aRM1Ci5Qnfhb3w8aztm3dhrOOoxrd
OoFauvizdH82/DWRG8mpRbQJm+AnLasjH1Ze+vOuSvbF6mFff13XtyWYmbAJvgMO5rZHJFANbtaj
L/vDlJNMaheAw1Fzuu0rRgJctUUlgRXFsrYZ/m34sNMLe2LdcqrirSTbcqh7hsP6aMSqyx4b0NIX
5NFp5fppPd5Xar4L85+63niUs+nrsklvXDef3bkjPj6zOr+lOpcdrpruvr+JptNzTFCFlrRKkouF
1upbmHCgNG4hMVtijgmloBuH8pnisTJGtzTblQmq1WnPh+XT9S22WanhuA2redyCQTcLK9Ax95w2
aeld7oNrzA+3fcL5X93T3AmWiKoSrCMh4oO8Jwqt0cEWBYNNQ4YLJx4qUx7QQ/GocnmLWwJnATTD
ACSf68u3mI4JlKA0EL3XDnubFGI3+uq8YlpyWGjqhcWX65+w/ASTsykZE9r3Hk6tvsV9ye9P69Dd
9nZgcjWNjqZirSjqdnEdpqzs6c5T5W0hzmRpwtWUl2sE4wkWb587I0Cqx4e+aTYyNptaDKdtiwQF
ksvTgYibl17jMuGBSGXj5cNi+CZFE965UYYPXZGtY/m0FuLJnWkWVFtEr7a1G+ftJOJ6mTEnmoVz
5+10Ew97IPRvQUHaFm94bT10fsIrHLdCfYmGP1p9Gqdf123RJtrw1qKIlkgTiJ5nfea92PNmup8Y
3cj9bN5keKvb14UL6DaWDZ37M1dLhwuuC4TtEjFBDwHbiPeWY8XseCrGxutmNuB8lB+qIPUKvo+8
x6H71yn/RVfKbTZksuJImYsxnmD/nCwHn3dHh8wHb6C33STM3qrScXQ0+ngb1St/mn3nU12r2/Ie
s7eqDIuZkxbHStD4rzldfwRTlKphCxPOYkRmbxWXwUCjCd0C68gPJU/2OSNnAPRuBDWLEZn9VS3v
JV3mEvFyISkJRFrFH3z+2vMtqEGL95pdVoU7latml8iDoLlG7Xmcb8w4TQ74qg+C2J98lgm/P3iJ
uKvLeYdRiuNN7mv2V3VA3+wox1GSMAGk9yBl63A/RVtjJraNNdxXlHHkyFqybNLd64BmxdBJPnXl
VlyzbKzZZSX0EBFZ4RLEMZRRTN8d90Msv3viFtoA3CTMPiv0vUo8pmNfI0CejoHeTRojaMMtY/MX
8Wa+PHntVFPBsiKp95EID8uqj6CI2kjHLVZpYiqQtclZ7SHpzycg2EgJAOOtBjTLvpoNVpXjeGsZ
QPRUxedGvZblfBTe83WbtK378vc3yXdS+7xHQRz3N7977MAis6+GZotLxCbcOGjHpc2bZAU0Z0DC
6uCMuX8ccrKRgdjs0ThnZY9hvkriDodo9qNsE4BOMpEWbX7X11sXf9sPMA5cwAMOQzLgqBqXcefV
+csYJxvLt+2q4a0exQAiBh9ZFrXVkB800+gXII30xbFcLyQW1/f3/c9Qs8Wqrn3lBs0E41H9qUe1
dALoVzBtldjeVxA1G6wYOIBidNOSu76P29+MMjBHS+DuXV+8Tbrhs2AacuMmCEXWEramYC352ZDw
cJvsi1m9MXwl5xmlo7bJqqV/QrfJQ7MFUW9b9WUr3kjWizerPlRNBnDajLZxilRhI+uw7eblk29E
i4ZrVwYzXrnCea/HOI0u/1ZbkFA28Ya/9jQgy8RH5Ew8/tYHTKeu+5zHW1hZNvGGxzZl3xHlT12m
uD6MC/nezN+0p296RaNmQ1VLVl6X09JmEqAljLuf1tUP9wkZ4v1tFmN4LAjAoxGcLSIbgrwACQbI
KFk7bKRNFqMx26pkUEnaCVx5MC5c9ruQ1HQ6MC3Z1gOpRflmwXQKQRXAddVla918YJU4FHL6riO1
0cr5flJPzcqoDKclVkvfZazKovqhDh+l/1gATqJ7QnPqRk5vUZLZK4BMrBg5mGOzaMZcqNtkjWYb
Lwk29RieNUxD6KOBuUPXTZP2fn7voXcu9ovDdduxiDf72oK68GK0DSH1K3NgC7p7D7UrwrY6emzi
jUCp1gkkMwMYRofafw1j/rvA9Jyu1404bNlcs68tSMJKRlTjBRmojnJ6XssXoV6W5r5bXnT5cl1F
ls01mYSqis7gM1hRvOr61M/l0Su37iQ20cbmYt5v8GNAhmetl3Spl4TuUYTsFjw3zJGaEBFJlfS8
qFSXyWTe6a7Fa/JW8dm2cCNiOokXA5sBihcNO8oy3FXhVlZpE22mNjwK11njGijwrjVrfh786MZY
ZgTKqdYeCxxcYGVBPrY66tOKJl+vW0mCk+7vFgZq9q55TR9g0g/KTuKfqn+Mi18tueP6R5hjvCwj
46frn7E4lNnCRsrFA2Fv22VujdNwmB8rz98tCb+ppZ6atEFa5znIv+YuC3FJ9roQmJevty3cSGsq
GWLgLkYcW4ZTnRyL+T5YbnqXoCZpUBH7I1ucskPH+/RDTGt84DV9YKiO35bdmO1sbUF7XBmQH3jR
59z7GIw/ZblxzbHtp5HZAOU2KisO0czNALnfd3d6ue3kMLvM5BqoatXQOPeApjVgKKt5rvXWa8f7
txxq9pclXTe75QhDJFymCZ4kIr/eD02NQp7c2FdLJDAhF6qOhy3poBuBvhMwZd21420PKtRsMJvr
NtHFRe3N9LOU7S6UP6ob9R5eDqs3uXBbancGVAu2NFapM/7hPZhFxBbWwrtKcaj5Nr9wFY2t1/OM
hnLva2e3quUWM4dow0VpzIYAxJT5nWIOeEqKnh2rkIT7zgOq/vUoYFv9xQ3e6MajTlsyl7OMV/1O
TOOerltTau96ElZ/+eQb0ZGUi1J1y7NaLqe1x3xH0FV4pyFfblu64alOhDaKcHHwijXSLAZWCuYz
99dFX7Khv84OLN04TYWK3SLpXXK3+i6gfuq0d4E2JHZA1ePk1/VvvOuv+IZxrFZu64dlV7Js9Is2
Zb7a66bF5I4UaRkGt+TB+IhxwDZi6nDfZsm5HP1XiVbHnYdi5G22Yz7P8yRewwEzgncUDESoN4Id
dCuPtCjHfJMHfJZmqxyjM0anKgC7AGxJF0P+7Ibij16r9pZM0qHm23xesUWoxonPmBLaeW37Nbmw
p1/f33dTYcg2nLdkC5CPRminqD4W/EWrBxDMhxgI8MInHW78gP828h1LNd/o22ZdfIzxRcAxlQA2
1hXuJKW3PvTBSn91vQyP4Ryr49xO4mtII36aaD1/HkkwPs8N/VmH07Ar3NHpUwoq3H2LJqQ7L+Ls
PuRL+FyQoH1ddNxvuKxNJ0ZIWElEQneIgrMCmBfhP2k5pLGUaUvLswOEto78e135lthjPv0D/jIB
kZFH7pL5fhwAJXhythKEy1rf07gRG5qA5Uq3FPvaFZ3/xPrapS9cAjh2I/jYbN8IDC4ZwVGku+is
i6k59YBB9FNM4SGrFF397MFmN7Jvm5KM4DD2ZCINUBAyXdRJlEaiCrqDJAED6OZM3K0wYfk9Zjlg
RG/Y4rUeWtHcCa+udcoaPxuFn3ZxsXHttOyJWREA7Cl4ccI2OgdzwPZ+5cRZPIIL4box2aRfTok3
B9lU0EGyMY7PLKrLT11O4nYn5rjegpyx7INZEYirGLSLsQOIhJj/kUX1kDP2L+mqjYzWcpj9VRUo
Sukus4rOc6WOQZxxn7+0nfzdxs5hJH1xW7wzIZeTpumLsm2ScxcpN3WY0+0KXewW0qLVBRjSZzKx
Y9ADS/n6rtjMyjj+5yKq3WJFLBFyAXiW53WAps+bYzCPQUo89FZe/45t9w1/j+eqqTo6x+euFd4j
n5DleW3g/XNd+n+H5TvhxBzJprwWeDDp2vvKbyKw3vFgXndjMrM7vxDygYcl/eAu4JxIS0cFuwWd
okHqBzr4GCkq7qSD/5Q7VH3VFVn7tOBqzEis5Sn0g/i1WXXh7cZ43moDsmnDiBlFt0wsEXFwHmqZ
5pX6EA9brb3vXthRf7j8/Y2bMbqiUcTJ47NP+5cRR1rfkPvVzVnaOOg5Gif94I+jjw6M5RZK5Aif
NG4GMEv0zaNMjO4+jrFjtus2XyDfdWqINoIGbKb3g0aTu3wewidPg9qz8tj4IamrbsMybZ+4eMYb
hVVrMHZSDWhUa/2zQvEMI+BnrwzP103z3a3GL7h89o34uSWzu5Q1z4T8GAFiD/zsG4mjbeGXL76R
HDrcaRI1kbtR+cXJw21y58RFcl6qaOsQtRmTER2SMPDznpZV5g6fa+/LEL2W3tkZPgvvT+M/BNNG
/vVuEIKOjOCgSROiQ3Qus2o9C+/e75p0FWe//3PbFhipwIRecVS1WnTFkQ9+GJ/nKNi4yr8/FoWV
G47ciTHJqzFq7/mduqOfy2O4n4BWdHD39LzIjY22mJBZq+h7dJ03oJDP+Mrak99jujMWW8P9755r
KCgazutHQVP5mBXGDAPd4TCu/OfF1fvIT5Xz8br+34cswTcML5ZlMomE8eQsViDcit/N+M+g/V2J
OTFZ9I9JOB4aQLaKracKm8IMl3bDcAlwxLT3ZY45RPXJVRvObDFU88088WWA60je3sde85I7bYrk
ch927V3fbpFFXPT+10kGXRleLfA0hDo7ATF7Wx/WEdB2oHGJS/9+qoYHVaWgqdpIXG0/xnDuuS/D
MQh4neWAHwpa8NlJUKAtQNvyu5uwEfBrDM9um3YGUBlMl7VlGoF8aR63uEBsyze8ugGnJlcXw436
xwpboeg5ml/I/O260Vqia2x4dlzWHXi84dmjfGpgnT4Qtcf1eJNw81V9pn1UjWvS3vu1LB+cQP3D
CWOHOpbz/voXLNoxH9RnOSUR6BgqHDskU4KmouwPsmx+SW+rr9DiZeajOpip/ARI3ZicZMN5kg6O
/nrDNC3Kjy6/6s3RpuIhVB0aLzFgfZjLL53zs6HJRjS1yb78/Y1sNi6gzZyaKvN7AN2yZl92Op3a
mzo0aGI+qrPAa+Yk0VW2+Aw38iDtw2Jj5TaFGw5bTDrUPXOrLEDrUDtkhNANfdskG25aBz0snSdd
VhVTmfIu+g0Asa25apvCDUcVE5qFQiDsZNzp0hypocIoEjD4NvI329oNR3WiUY4tY0W2lK/r6Bwd
VW1Ee8vCzdd0sqCBEORO3X0UjPl+bXuRumNN0qRSW1tq+8TlFHhjjENBIncugEI45fFBOs1ORsGx
D7Y4MyxRwGxCGAtwNQtOy6wv7vrikQq5p/qrg2a/61HGtnzDT2tUeQF/kHf3bPDxvKLy30KNer/G
0Rajme0XXL78RkH+0jhlI9wym+R6x4V4HslUp8olKXPqrUzakgOZM+C0aLt4wYj7uWX5Q4uGwqYs
UrCE3YWzf8B9+7qybF8x3LcGqnujZ6/M8vUO8FIpdWaQTH0ayJKS+iY0E4rK+v/qa5KauHiqxICJ
+lQU50R+IfWZxRs/wbbfhisHIIAby8tNT1Uf/GFKw/l3LX5eV49NtuHHFK9ChQbIZTaB0Twkv+vx
8xJ8vS7bEiPMWe8JJMAsCesik/w5crJpvqWuTBNzyrv2kqDsvaXM6CgxUBIdSrLVXWzJA80J76BZ
QgpYozITIHDBuwVxD73bplQ/u91jtIm2aNG6OeDNeRes4D4qs24NUTVUSMjLh8Hd6oKy/QrDfcGH
PUXAOMbNToOH6KFA+wCQEPw/1fw86W+3be5l09+ECPBAhgWvqyIDaQIqwl1HMQ4fzM/XpdsUZHjt
PE+OS0L8AlfKIC3JqVai3Dt+8Hpdvs00DYdFbYEvTrt0595TIMlgh4rdwu6Ad5nA8FbP7xYqx7nO
Yk/tev+lrn+XQ5224qim8/XV27RjOC1IqtUaL1OdDUP5mhRsFzkBSIG2rigW5ZhD3mE9tdHcYWsL
yY6en6PIsqF2y7liTnYHaPxdPL8BtjtGe+Y2ftEyeShWfqfVjbdQc7Qbo7RgiB2JuAfg3+dZqD6N
hv7f63q3Kebys97YPB7Y6kkwWI1e66eViR+5ijbGhWyaMVzWR9d4xZMSJGWS3rueu2MNakpg5AHe
1/766i1WY853u/UshqZt6qx1xpTL/iMmWM4OpxvibcoxXHYM+guEJuwe06LfKU1+sMS/zd59w1sb
YGo2qpVFxgR6N9AIERS4kvun63qxLdxwWNpp6L2E6iftngqvusvZVl+LTeWGo0oA5XVzLWtghE1/
1LCe+5keeHnTSD1NzAHvkC1Njz40pB25C0Da+cBBN5S47kbeYVGMOeJNgmbUsRRFxmMchUOBpyrP
x3T9dbVbdONdErY3zpQHc9wqDemdFmftTR+86JvU48fr0m1rN1xVax6DND1BjjDlv9wmQum6Qvnu
NuGGs7JpyGstYpyvPl5A1E61P64LtkQBc4o7lDGvZ4bMpuUzSEkqgHb70h1ODimG4xqF8nD9Ozbt
GL6Kp8eBrQm0I/oBTHLVoV23Lvq2n2D4KqOVZqAZL5EXtF96ELh0RGcF6K3CIPh1ffU2yzEd1kUd
Z6SINGvH9xVoaadmD4zU68JtqjFclhSo8jdDh/cV+UU2+Z76W1HMItkc4y5zDuYAfyoy8IHc1dV6
8rqtZivbW685vy1mslAVj0WmeROkdY9LTjliLJEkUn9RPvqBRZNwoOeJKp39JD6MAOW6LX6aTWRC
oc4VRAsSHleeJ4fcs9ugfmhiNpGhJAtsNYbNKP1fMwnRYVvd5sKu4cIgl23B53m5U3nDgbHhFAxb
MF0W8zR7xyY56r5oEJWXud0NUbjzh/Fc/h9pV9IkJ651fxERSAgQWyCHyprsLNtte6Pw1CDEJBAC
9Ou/k73qx6usjFffohftsBOQdK/ucO45M3vnm29sF1S9reoILsOxKfZzwg7WexdxEJZ7Y7tr0IEI
oEfCVsdJ1tLgLuhvqRpfvPorBfYtYqxrPXRz1xIFuvUexdB9VD4VQVrIIPfNra76tWdsTJf0DsUj
FY/HwYRpqaFLCiHf8Nfa7Oub5LdX3NsWN4ZJv1Gsk1QnHU9A2HXZwuUDNCJ2vI/et8Fb/FhVsXEB
MAfAcqDwU09Rl1ZxfWs894oX2sLGMJG3RODYVSex/lgW+ahcc37bc15Z/i1obPSLYlZoqR9n86PV
z31jdir8qes+M2u3f/sZ195+Y7ZWhZY2cdOcauplXh89L+qdLePtSPdkqGqAWcWyz+Z7L7V3GFTx
zvr0FtMlC1JWBcF7t7VNGabl/HeB7DEPtrFZsjqvSlCiOykbZ0KpJ8LrG33WK2WE/5rkrj03GQ+D
iXN9sG1xDFWUeVKkoN4JaHlPiltn8orH/OdW+3co2A+ELgJLz5b4NBhQr5aK5V0Y3xr5u2K1WxjX
vKwrSG8bkBqvyx+hzB6wrud6/N2U79HhRta/RXFZEXEQqAzNKQFKchDdjvi3+LavrM52phvAuSAQ
slcYo/jkmzGz5V3C3sVdg/e+rNi/lj42qwriAEuv6PfW1cA5k93bpnrttS9//q9fHqsYXBSsVqei
D8gnXsW6yqxXQVR40OVN6d8rDmGL3MLEuAH/S3jpFoQhgULoFKoXn3UivBGSX/FqW6X7OioDX88O
lOS0SyFNyyaI5P6ZLHg9boxWXDGzrdQ9IYZAGLDCWBsFP846Zco+jvT3DJo0V37szXsmR7HTm6gZ
dRxndIQTWhC1Z3rNmcOUXgn+4PztDb+2FZvrV4dIFRmc6EkSuefc5sFwq77++lniW3hVHUQhby9O
jjO9WyZ2GGy/75f4xq3yunvgWyjV1AJpHrU9/E88fgtWAAxm78OElEI3tzzQtS+4HK9/WcOKGrsn
WYcLoDy0dk2b+iMLP7698Ndef2PDVdmtrVfD0npKj6OzKQfXCaNtRuktQPi1198Yc0+XIGrBxYOp
4CpdBdu1IvmYgPX8XTEPJJ7/c3ms6yPPXQaDw87fBWOcoX2Wvb06rx9LvlWwn6F2HSkvBhMMZovq
yttb7t048dcWfnP3KlNai8wZKhHdp2neddJP637f0Rtlr9dxYHw76x2iD0bFRMd7dgj27d4eg4Pb
mcN44+evLczGXsHj5igQmXAIIGIkmqb65vjMP9HHf4f7fAueUsEqSaTw6kNO9iyTO37X3oOdaz8c
kry50T+/cii3IKpwAMpFD3hIGf6kwTdagBT7lku49tsbe517MUGUQ9Ojr9WuLMF2kixPk37XjLfP
t7PGsgzLsEHh60TYl5KsOfHHG2fy2otvLFXIJgrC8OLmG4fAWz/UqkbHM+TN++xpC5XqBcQ/XL1c
fPEnPcd7EOa870BuR4z7wZFGDR4os6Zjksw9hN+4veFgrpjqFhIlrGZULliWitdpMr8UBQaZbbau
Ny7xK8a0lc0wzni+h5oCkp/1yFGzl8mtWbRrP72xU+aHfQ8KGARSaGtkenXojit7C6xw5bxsQVFt
rIBPYqDn09H4sStfYgovY28No1159y0gKrHdAqRIRI5xGe/XIjxAxvTGObyyo1sgVG2toytCy2Nh
wx0p7EcFDESHmmna9LcgCtcWZ3OzdqhbFm3DyZE009MyPHeYBgSk9YapXvHv21Fj1HFWkYCE6972
nxL6wUGZoL8IB5L7ZjyqGOzBNxzltV24/Pm/gg9goyoVr6Bxayaa1ZO9awa7e9ftGm+qUbb2yFrU
sNlQPOtA57pxN1bn2tpvLlcD7vhhbnB0hqo/WkgMaWa/uGB5n7PZjhwvqpUG+CtynJx3oF6Zr/Ny
eHtNrp3MjcGGXWh4N2JNWPxCbDYuX7GfvL3x4ld+fYuPStTcEekkPXoTe9QVOzaVSjsDQSDZvjNa
3U4dcxiWC8DKehwk2mKYTkFP4gg/cePQXDn4W4CUxQzwFE3Y2nXoi4xx/iFxNo/n8TQJCX0U/Md9
9rgEty7Fa2u2teOmIHIwuLOgFPsDba1DEevPIoqydrmVpV+xsS1riyosuK24ocfAY13qyzjESE/x
vo4T32KlQqvWKUgQWXqaxY9C8OjHFLfvGhID5+jGiGtOgaIhHjlGdWCe1YQhK9u+T4jpwmj6n96H
JlWJEjUDULj2U5Ce7qH09xJ2L10MrObbFvear4i4v+1UDkvXdK5I+HlsJshimPBlllFxpyPMkL79
hFcj2ssjNgFhPFYh5ubK5Dzu6k9Brg8qk0nKUpLRfD22841b7dqXbE4qFawnluIxKGMz+iRlDit/
+xNeM4LLF1we+a9bYPX9uTRrnZyFcjuU26o8mdd9JOIsKrm48f7XHrK5aqSnYui1DeJcJFnAv10y
xIUeBBnecStcPmJzVE07NVETTeJs+bEvn6v6GN3S137Ngi8/vTmnZpVt60QgznG4i5MPRH54e92v
Hp1N5cVw281Lw/DOe3kOcndUGUBN/++js7l2RLdg4p/gMZcOyPhUtrePzpVTuW1dktDIEDPW3v9w
Kq+tzrZ1GavZn6wovfPyz+pUe5VVcQrS0yzYrZine9/B3HYpwSHcJ7TC7jaFymNtge4TYBce8nkl
N3zEtVXa2K5bzKSnpvDOnSwza4Z9qz/Ey60RlSvHc9uxjNaupEPIxVlpTx47R8sht2uVRDcW6Nrb
byzXG8KSChB2nC3RWT/XR08uYC8oboQt135+Y7jLlEgqEcb9D0fo2spsDNfOTFLUSuIzhKuyMSj3
GKLO37bdaz+9Md2kSGRZXhaFS5fFM03dcksw74qn3NJbuLniYJ8WWBDqrYexrJ79eGYP/gisjSLi
FjTgyrpvu3K00Gi7TtI7G5aBgBq9Yl7duFCuLM6Wv6FPoKAi1qX5Fvlh6WeMLJw+JmGTvEd9GB55
25KTYRLQYZL8PFVJFiFUU82NdP3aqmxO46wCN4+zFWfduqwKi13Qr5CHvOVsrq3M5kTyOEhMhfTi
3FN7x0FNX/jBOxd9cyJj2iRiTOAGSmKyihnwqL4nhL0s9+YCUeuCKDNZxLlPrPdXIVQUnwq/Ibcy
lyuLvu3CLUU/B20hxP9wFK/9NP/P2KZmNpoLN4uzr+tMe12+SApoeHfDDVyx1W0Lrh36qLAoBJyT
AQNXwNVwV95T9U3ejC8vYeS2YIq13/bhEKl6jRQiOktBgrxPhhZCJBrwr6kt04lD+CGqlLrxOddW
6/Ln/4oE/amkNPYsOY99NT4pjgndtevEue2W9QZG/9ojLpbxr0f0bbyCg6iLzosw3qGSIC2Oeag+
MD3cIlK7YmTbzlxRLWLiTR+dS77wMg1so2HDZm7u3vb91z5hY8QmcaijzoKd+8DlsU92NIhSw98z
AnzZ8Y0hB14rCzEX4Tkqk4yMH5u1fkgGllejSqNgOr/vIzY2PS1gIzIqYWem+73rzNPai0Pjii9v
//yrhhH/F+8BZrwTFjOsETDjqdeWd1VldpSrgyL1X28/4lXLwCM2pj2i1OH18xKek770hnT16+JY
JGQ8+IONT2Gv1Zfep/V7whQ8bZPmCQP8PpOMnUvfiLQUGEXCkOj3lQr3njgLT7gs5b8sg8bhWNU0
Yudgmo56vsgZTU+YZr6x4a9aBX5+Y9uUl+NcrRyMWdafd4pJvRfCfHx7L65t98aqITSheLeW4RmU
JQdW/i558InPJEVyc+N6e9Xo8Pqbi7nS00RJj/Wfe8v/1H5FduXcrkUWjLW+UQ6llx/7L2eLh2ws
m1pSeMafIHhYjDKL/ZdYfvIml4KOUQdrHkynyHyrOeYqdJQ2alcH33tvN9M1G9b1YCjNDVvu/anb
hUWcFcylsnicwlusfP9gsV57v41rgNCS7GBX4hyu9A8Kcd8JLx9G1+0qsDGrZrq7TGBns26/oBSy
K1BCzrwlSEGfkc9B8LmP+F3i8ccmDPZv7/ur+NIIK7ZxIyBuaszoSP8jIHOv824pu0NQz+vfYxJ4
3zytGG6psva+LqARvQN/sXwUpFluoTVfTxLjZNtPjMu6pwy2+b0AFxkZ27PPlqyP5z2T4T40UR7S
JvOS5YuzddYMy050t9g4rhjUtss4LTGdrGnqnwgnjn2D6QM+81sg+Gs/vnE32jmkGAZ3IujPYlDU
4jMIsItkKW+gPq54z22jkflcgITZ00WKW+BJsfkb9cRd0/qpCIe8FfyG3V77kI3bWXtfRo0nwJA0
RXFUP2q7YAANgi4mND/ePoRXHrFtl3jQik28EgzTaRPRR9b7p7L46+2fvna+t/PjHNrAXiCgOJb6
MeBtki51GjKTgfoQ7IDzRxApv6iwCTLZ3xV1fcOsrji7bSt1avzG9DH4RVKffRX93k9OLLkRvfwD
2n3FiWy7qd0cVr0/zkuRDnWXzu2SRj/scE+bP8zEpymoUmi/l8Ed8T9V9FNQ/axMu+N+nTn/UCqd
qeFYFlnrERQDfphbvZErm7jtw5oek17dMuCt5PDLn1HrKd5rSxuvCd3funIS4wdpQqYDByOgnW9J
Elx77Y3/W+qGdZPj/oVcIPlpOtReusas6Y3jd4llXtmrbRN26C14eCQn+PmEnHnxKWwQH8wR0tIR
Y7n1Ly+Y97Op7/0As0kdR/NCNe4Oml4ZnZp7LltcU8n9SvSZdvIG2f2Vb972bn3HCldQAOBwvS+u
2I+grCmfB41Gx40zeu0JG+8HXfZWAgoIlqzY0+VPsnYVzSwTy60jcdWuN8HWokPRtqPANxDHPJmW
TezlxKwZ1/zAub8c1dBBICqSya5bxZR5ECZ9e1OvfdwmkpFVEEZKgrYyTaZKfELIp7/HhUdurN2r
JEi4kreMzCEvXVd6q4ftmYsLrS5kLL759KX3gzSBiKLykvswwgRIkVpKd29/1BWPte2aVnIKwrEn
Q5nSvmBpvAbjvjOjzkFbyG9Ywz8VzdesYWNsAch4Jt9RPCQGoipxXhYQL2sLtNUsBiObIYX8tubL
Qc4vvP7EEsy0QGuX/unYlyTRqa73QXnso88yOIK2OkUBY4HQUpGR8sPby3Blb7c92KaoEtLUPt7Q
kPhrV4n9Ut28i5LXncG2+briLgKn4owf18mHdn0xJVjy1HOAdRj6R2rPcXluIUzAPg/VmOqApkn1
a2Bf+XzyQ7SCybgv6y9vf+jFTl7Zim2nNiFdHdtlxbt0rs3rWKRzkYWkBi/Sjd2+cqK2khp6IEHN
mssT1qlJZ5AsB37ayRs37LX3vzz1X8nW0GrMjk4DjMS45WWk9wGjWVdNwDHekuC7Fptue7MF6BoH
B16ey7guOMChCFAUXUbgseOpQlli3dvudw1ppXWZs7k7xTenIa6t3cbFuE7S2DkfPba22RcgGw6X
VNvfb2/9tTO+SZK0amffmGYGs60NZpFGK7CVaVOqW4Py1x6wua/LqqnjhcYY/xni4lvlgwU7VqAO
e9/rb5xISQIWIM7Ar5NRp9Ey5TS81Y0nwT/A1FcMY8ttwVoobXgzxqNmn8+98XNA3d3qQ5ykQIsg
kcMMehY51fDPv8BtzwigxbtJO8YX/J2QaDCYij9Ua78teR4P0vj+H7mCx5Y8CgYkWSkPfdATI7+i
UzBH0zexFF1Qpj0vWZwcpjJcijB1YVOOLpujpDKP/VK7pjsVqxjjLisUacMiqxOtwaiptddUZR6B
qST+a7Q+qk2pY/WIHnac1FU5pl1CeVjmFZlp+Rg4lNaGFK2mBK1KVfOk++MtplofqCHLoA7JVHas
Agx4XmSSJ0vfoETZxgRsjpf/GZ8aOtFib1iXeM81ZuL86CsPpra98+eqmoZjYGfodEniZvtnwZOr
z5DMFOuZ0THkf09EgI97An0IBe33MIzeXKRBC8bLHWDIaAsyEK5oTKNwue5bpdfgflo9Vqp7X2PQ
0uW9TypUgsGv4f9WAOTIIlc+m4IfJMT1AncG9Ds/9IkzyqWUDbGKs4YEa3IIBzDTqP3l8m4yIuHr
17RbJ/sl1knPj8nEffHk+i4paBpBjZ3eldNsqwNdG1TjI16vqk8rjiDjsdMrTR6CJgTNdd57dFqz
uSVJPaVrzJrlm/NmZB5pOFDG74LaWPHQlFMsv1cCcWyQStEUZbMfuVXIp30IjYxHqVEf+Vz1uiJ/
kWjoXAb2ydEHwUQtxXTwl66fQK5l67bLwmGIgIfocZzGIkVRoecZwfCF930eiMToL8acChCdBKGh
699JXHlVjRlL3ff7ydILd3zIutCCySKI7GOLLkxjvF3XrLb+AgCPhh4uOlgO8Ybp1dkDGInMx6qi
UfEVICVf6dzUUe19sITE5NwXoBTfV2EQ/uADYzj2FS0xk93T9YIK1CVX6r4uEMBjxoUTDPBdhqZA
kNd5lTlh6DrwD1MwqPhcDpP1vjVlRVXG5lmyDzVYNzyWG9BbV+eomHpyr/SIedsUfHXUfQb8RIp7
AV5w9WtIvMp+dtBdi/DmotSYjvWqVdu7iTsBrNPgD3xFF2GI+ijTS7HUH0bfhXrvVNyKowfZ0uVY
h5E0MqWNN+nzCLak+O8qEeC3uCTAnf/QxwFvSKpBJuBOK6RWMAINOkZY2kfALRL7aQrj+dmUkTph
fCUa93NXaffHS6TfZLQqLP3qj8RToI6yc/ilicOk/imSsKgw1Gh76xdHKPCKGkCUOV7rzFIOwq+0
b3057+SoiiEFAxi/qO1BlkmmOvYX+1ekWN0vOY15nUCwpo4IfwxUTcbjOtv53Ieop/9u2CCr89wQ
NeaqdzHbi9GU5UnwSrE7WXleC5pn6U2/VB974VGbvpo/1TaJukM9Jo1ndmHi2eZclBFpv82cTtNd
VEKo9iD7tkGlyvZm4WCuAqqM+r3aqWEYunwGPxy43FXRP6269cGL3EztfkmkhN9bnCrWMOWT58jn
sA4YKNNIA7DV+aJ0FH3GzDYla7pWTcxeVqi9QqMExc9hPY4tdDb3jIZN/dnHV/U7cKuKxeYh+qIG
QSUvIPue6Kjofgft4vGPC6gC6EcdrlZ/ExwbhXkZ9JVzM9WOi502waVKSHTdWCikKWvuQJSgKprW
ai7EnjiPxh/AZpx46BRB7LM8qSooO5r6wLtRlnLQvHkPtg0m/Tc1NrQWaaXneaAqcVFuII3rnoWh
5mtUoQ44pVoHKjn5o0P2gCL7/IwBUVhb2sUDvO/BYWio6w9jD3de5TZ2EUqyLfOK+XFWnjf8jQ32
VpsSiqIJCAuabkRIacu4BxdfMnTah8ReCCLn+qGXSVuVe8LXPgkOIoqF/wFMMFSCPwGj5Bj+K1i1
At0cY1tAK40cpD8swqOP4AeuMe0fUdUOfuYkaPF3/touQZstZRLiX4qElt2c1YUm4mUcDAauobfl
YprNCcoUKL3MpAqhB9dVAxcn4HyKUaTKYAh5x7ylDsZMBmYld0Jb1LBYU3rB3ufWLHcN85UVeaTA
uXiAKYvEpsnSWq7381S48hF6ASYTvvJfoiFYT56/hMCX8DIknypcZwwsOraMhvQyiLJ+xDE0+iNJ
hqJ40kXExBEAM7DPhUqOGGOQYyUfregc5jJc4tcEylKV3x2kZq6lWTWJdT0NIizlSYuYBKfWTUVz
j30tq48LsWuoQdYsV/M3Z7FRw14lpArybu7h8NI5BnYtW8sqXjCv0s+YJXQgQSqC41iTaR0+MoEG
J0a0R7/8UMaTsHtSIVT4OVWdKWRmIoU1y4LCBTMkxiJJ1V+l00KidrVU68fIM7ralRAMBE0oxhQ5
r561Rpc3xZVVhdigea7DX24cx263RqISP1u2es0DGLcoe24atSiMPZtuBj80ZOqqakeaooN4gwwb
bzjpyaIKg9HuOdA/AAckasmEp4poyGnptYhFSD3Ww2cFHYe+3vU8kNF0sIVwg97BpfIh84OmHU+x
L0dbZp3phqL9TcZgXnNthTZfMByNv5GWNqxJldZhorwWuSLKB0h/umYQX6HqiH8zzSPCqhRRR2mr
PJiLcpp2KlBzRHdSy8DLR1RB698cApM/ehMk8bEbpzpFsDY/lo1hRMBn16yQ6ZAUrX3wuauQc5Ue
Cxlke93aSZRoVFF+CswMLia3cOty63lsXQ60rdga7IsIt+phCHra630CuTcF8lrOV/AaBmYy5mvs
fBa2eCFm6E9ew6dWOSKC0N7ZoOVVc8fWBnKYWeMigcx26rEqWMo4aZLMT0oTA5lSrGVJjlVTRkLk
RTlgrj5yZo2eW6i02JTGhY5PPRvj8cMgRUxT21QC5KG6DJT8M44uCNecwxFVD9SFEX/kMcgv4sxp
JC7lA3DjfK52lxKVYkcTAx1a7NomXA8CVFdPtGZmeeQ+HWay5ygqG+/BAG9In0xLuf3oQ9Kid9CH
AWXBXSfapJl+giFxtLtp5J12acGjKiBp14OUWn8MEg6mqEyFsqAfMLzFg3pvagoK0cygEDV8HgZE
wUc9rtXDApl7yrIBIWaHci0cCA2zFhoX9ujBGsddAZwHC3cVq1n0haCRIUQaz1PUeVnYgWRszbqy
93BG+aD5mGDwzNd+nys6tcOQ1YRS6464HDQS1C5EfBOuuNrGJ+hnhINORalQUXLg/AJxsGGeC+O8
HxHVVYAwl73s8nJGYBjnZVI3wWeP48R9GMbER7w0yxZemc9r6/Su8VHaxnVBo849TgwR3z1dGPoA
ZiSDi1OchKKcUf1oWqEz3SZe+4w9qdZfFPY69vukNTP4VQE1JBdQddIu2N+OxUP8OUGOGP2CcKgm
XxDFRcUTQm0mfw31MHsfxyVs4nsSRAGSpcQM83xXxTxuqmwgDs2DHD62EjEGHwRpc2PXmbFsNaUA
LbbXEgK1xGElzD0pUDPZBMVztDSeg3LhHiheGXeL24XooQSPUbza8R6C3YbC1dYDkpFsKsBn6ec1
xlqgSMItG6w7jwqqUe4l8YcgPHhA64VfdEDQYDqSuEh6DZsv+ATyajMF8lPU1Ljb71wded3RBojP
UF0G5X6AUZCoAXfUnYzBhhLtq7We/fEI7kdCL1GxYS+Ri+uh2CN9YWxHtWfWcz13k/93VMObf0L4
PZeoN/nC+l6O8dmhCB6mWtZqF/lrXMk8lFEP8pwioLKrAHLo/WKS2TQiW/ZPCEoHj6SULHV0GONe
9aeia9rmufSimi55RDWQoRmqe1380ymFQZ+suFBs7nHhCb85qnYsEES0NqCjS8cmXhXYr/222fkx
5JPNwaudr3/00sNhbSfh64epkt1AeninqR5BLU1rOlIIFqvSC6snRSwPP42dmIqvHQYAzV0j4tH7
zmTLUcHwEs3R8mRza5D9OT6Pde6NmL212cVkoilbhEjKT2BgJKrcyU4QcxyU0uVn0I9eKhEioE3x
SIe+KlGI95tSvgRrVLK/kY+h77ojpB9dmEVurFydL+3IUCGNpyTsEefEZpErDpXPTQuYOClqvcOU
ZWceQf0nhx9JvXBkSkkXLDRvVk+Gn8OExOw4swEddcQuqpz33rjMy2O71HzUd6bFlYPJWI8Fdcq5
xLRaMM+NtxOyi+uz3/lFhjBTNRnY3bwIEkR2mFSdVuvawoBmaLu1waPfFyOi/SVZFIQA+zGAJM8c
F6j1gBShd9+LHqxnfd6QoTc/ENGNq90ZXQdA242JQKxhGtnTI22Wsh2OSyIo+pRFiIBSppVqyjpf
LTSi/HSsm2Z9KDxu/dxTIqmRMlZLPX1htfG6Pxa8ssUfg8iy/jHPI5u+dkOizJfKGtP95YUATJ/i
QXDw2SZAjKpn4Nsm/dktfVLvC1jusJynsjTsYdCOWy9dm8rGfzB21H8d69IN7ASyUVHdF66XswT/
NgKvn77hH6F+cinHjo2GNflSmbtqbQQ6z6L1i0GkbSnpjN5rbKdlHxnjD+2uGsNoeqm7Hrom2QCp
sr55sAg+LQCmpg2Wu2gpcQPeQdGlUj38Tcxk0qd9OfXVX05QXnk7qSa5dHdQDo+Kk0dUoF+kq/t6
2CXomXjf/XnCYNCB0zjiH3Wr2SJ2MTJyNOkrONHE5W4Zud8/RE0zVebooySAeVeokDg/PLCh4i65
Q9hdtx7w8F1p7pJ49kOTlwbuZx9Linxsii0lf4MiVQaorMuq8UZY1FoiN5pA4+Ql0+9ABOu6J7aL
EFS1gWcBRSUltHx3YgIGB9mGNUju0tGnmv+1TpxCQrw+oj7Zfmd4l6HM5jIxzZKWMRAhbZYwfP54
ueHl/ICodHowPpP9y0LlFD+Hiqhi5yU1mjK5shXKEIVFb/6TN1hIBs/LXD3H9TzsPYc8iUgqxpT4
U1TnUrLJfvat0QtLDVK/3AdeZDgvPW/j3F/US1iX5gS9NUa/lhKVkbQQzZRHjA27ruIwa85m0z4s
rKvNh65nwJemzRgzPYE2nLtR5utABv9Pabt1ZWnh6Sld2pWGO2CqhLCp3zgMj84BIsDgIGXttxCH
IbLnZ6HnqCanSzI1VZm0PDHR0Q0TvNbLGOFEQ9LO9xllO4JzhKiJrCi4hHdT53Dl57Mmo4JjCICn
y0jlqN/lUJscKr2nyIQCxK2z5MHPvou89qlMrECFQJsYyGScILmIYgdZUV4vadcOcXehZ+2qnZlE
CIyHWOs2+awmJNV/9wE4V/axXgv9t5kDBX5936vD+FtLfd+5nTCtiNedA75OYQUCDEKi+aTdDLc6
0mgsVeZbH5L1GUof41Lt18WBf/2sVkeWBxUypE+Z1SU0RgB1SFwHfRe/q8qqfglLh9NRMNOnA5T+
jkid6GpPSrXtgByP2Bk0EqUKUclQS4uqTMNjenKEjk2YAoVtXN6MbPwVEqfGJ1B/oG6MgzafqFdF
EfQz/P4pqlBbbIY4MhTKF0FIv3O0O5biOeZQiNzRWCbqQYZ6VHd1F9heZFDerroU1R5T7QIA5Zom
59UaR9AesL2kXyIsCCogHJLfEP1ZJMKlGvUpEMi6lMUUPmxnF4Tw3+tuJvqeziWp9wrSLX8wDCPU
Hv4z4mkT2nC/QD0JSfgQRfJ3EbTtdxTW5Pow+47MSGJwpUafUYRDhRQDxHKa/iBZqOsfU6chZtMr
02LhZunp3ZzAaXbphDJZUeRR0arpjibWVP1JDogbTLaOYftTO4OA5oRy5dKMh9ADANdlEmWdoP+d
qE6jgCZw2wv34qMUMbEPEeWeU3fevNLxB7JKn5gP4f9xdibNkSJbsP4vb/0wA4Jx8TYMmRpLUkmq
QRusRmaCIYAgfv378q6uyW51mfW2W0VmAhFxjrsf9yEA0kqx1PFZ6UO9OfFvnzSCQEGnTN6Q1rXd
ZQGhyp+DZRmX57ZcjV3muwmG9fowuz9m9ewTBppv9eZqOxvdfawyPBSBR7N10R2s6cDjofV1pLdz
taUAKoxS39er7z4P1NHVp84SQXckgadmsuvKsIzM02QquqsMAN4Yl4iiSjpWHiwlea+pu9icjqnj
dKbysn09wvl+8dptupa2PWzfwCunSBCZUc3e0yWPCKJ4tcqQbXJShoTxRgZO82INwKlffGW2vs4G
Vdfrg1XHPL1MtNa266zU7dZnAbb143diS2RzDh0t6cjHKHblLUGAG/u/Cp0gytnUi209EahEPGru
GD0NC7+oVTVypNkfc6r6yfAsXVv1Fzim2XR11w6GAfBESKf3yoyARrFq0AwZBHZqjyMz0Oy17koc
JG9077N7eUvzEG/Gq27lvhl5JC3QynbyvJpHSBd2lJ8C0Yv63HQ4ZZ72PWCYJdksb1L57vHIckct
rXmsuqOChlwYEDGnvWwi7SdC4Dh6vVNnA40d4zTHp1b2nMdoLMt7W6/RcVsTpBcRjCitaP7ATQ3m
K/xb+uh73Mhm6VJJjzaKhKhS3/pJlKuu826c/XjAH3VksyEv86I0TKmHy10lMVmjQBl2B2hon7Vs
gvmzH5dqwQF5n9r4i0AITLFql+JYEs5ne0J1zGF07AmRxWK41ZLZwadI4KsJJWmKqu7yYi6M87md
BnCdrCpUvY05/o+lZ4HnjZW+WqpOunfLVIjxsYlUvQd4NlZ+rbjP0bCROe2TsdJucR/12WJbh+uk
4THO1JIM7FiByGmn2tI+2xghBTPFWrkGC9HyXdt8rmyUma/NMBdF/xJXzbJPCR1hvbL8NgroX0at
LaYovcBoATXMPpxbX+OaLxZM6ORkRdiNOHVzUDXWIV5o+QE60TRZiJB1dh5wSPP0Gyb1zv7UNKJV
tzwMz6PFXO2+vAvbro6+0/bsNEFEUfr7s0cuZHVdm0i07P8+DdFv31ZhqzMRBWu3p75opt1JQdzj
fkqM0u4xpyHFogMuSiITcQ1g3NPxEBNJav8mJnZZ79mk8UOAaerVo029vlw3ph3cp0rPsf/s4vgt
oxTYpAjXbMD9O3yB+Gjmkz0EwZb09TLrBQnlTPZuj0lecNWVse/eRxMl0noKRnKus8VpJ+HlMYJb
8dRY9r6FWWnVDPQlHFJdGSaHrjrc0OeZuv7TUIdCftB+vZV3PVaH8SeKL/r4FL1lVVw7q3JEnfOR
vvMjrncdqjPI/jy89Qd8zf1YbpXMNxzXlc7LtfL2t3WFvOhSi+y04sNKVWGf2sY2D2KzQplQZBbw
CSAWX7Sayi9xi+9ZPrTs4UC42lk++k4YjgMb07Kfd8v2TqVfqHn+shV4lU9puOh1yu1hObofw9zv
k3sqG8z141uxBhVhLfsy9Vo+F2tBBPV5PczqUVQF7J/5XjR198tzx0aNn+beHusDy/Deq19lKZb4
oxSt2/zqqnKKfxaR2OKvg4Z3OHsibMdHM+jDfwtMdHhnv2T3wGlIiHg2N1vTBGBcqt0W56QIGJy/
lItvBenc7Ef9UvPCBnQIYbdaL1u1tNvNohn8oHZyiQlLLagT66o6nMZtmBdYGTpBkTA0I5VWiPt+
cmytPL61Ls3HdUv5HwbXlvJbz0mwPLL97+Btwr4te7lGn0oAKuhAywmLOL2crk91yLv+AKmn1cwJ
f/jbGblBsz4EjImIJbe9bd2SYgoC/OE4Fu95/dYWILdVxzdfdEKbTEpHWiSY7tZ91y7yYVrV9nI5
/rCzMOYhJFK1tTlog4g3FErYC46roFkN9UPd4CSbVGUdN5dwiLHzbolkauZbMUohM3f0ttSe1FFc
Sjh/RODWqGgYUyFN7N4DTQwHBR+wgfcEkeQUT9EaxAbrJe5eeTcWw7Y3CUSGUD/shtPgyPbLvBfJ
kkOpxt/NSJ7PTxDzIzix51jiPnRF23+3+Rmrk9U8+WZ9njmLgm+VMd3sMCY/l1EeClEV/vnwhtqQ
RNNX8fi2laqR4XnZ6wONpK5CMGf/kjRfJc1i2eRX+4AZtM9OQHmboDEkIDJxKzzZXscRnwKZHkAY
E2c29C6cgGPFsCLKzD0yPlM4KwLYqB8aO3cmdGrZSjZwk/nd3k4PsL2DvC27PbTZXOiRvVODu97+
wRr8MTybesW4K2F30lHaTQFVcOnsHkiwZJrivnXHVnhnB1qQ7PfN23QDyTUtnokTNhxcVBgmidd7
oLVAU051Eeij59rd+gNXKtiXBEMwV0I0l0S6u2c7pGXuMteEnFxPbuF4gzyHlaw7rFJ7JbpvMx4V
QMir8ms35wUOxvaeGY+4eYqMN/R0GzZjZwklTNeDPfnoe+gMwX4mXC5I31Du4nwjTiGGiWUzkJQH
k1XyU5NFFz0JGsqrNCW4slQI01fQFNAaAG2WkM2bHY0qXdt+om0HlFLqxsByDR/L2ldqzJAVrOOn
qi4tUadkeI6tfqhtd29KgNfNsFMZu4kPlBjBEnd7Niz841+48djk2ddYc60ZEwBKXxV+WVmJhkju
j1OjTMT5OR2b95+8m0bQKAwzn5/Z5Jf438QO2I2l1+pu5EQYGfXBBBW5qynMa6aifw3dJMqIV1gI
b88uzuNjJoQd19NZRnMJmhazbhIHms47WZHZh5uYZkz1JxDnCaVfEgGZjRk7Ql28gBvHwwukm6jg
EnrdFcWdXMOgv7aKrfB+aUdb8lkFInDDVDShpZfTOnLEfekaqcXN6voBWbx7Mcm1TEAWQudWReD+
tyTBM4dYcCDXHxx7q8azg/TZphkYnO0Mt1Pp3JazG11TFx7DNWTGHtx5yFv6GwI1tY8soBTRZ9d4
GEkksYhj7dwBTlW8fE0/zoKmamGG4FZbwTZ/IGJpiax0Q4yzQkK5Bs+fg41AfdobIKQrWQP5Z1UE
zVqfbNDfy+ezCBcgSqdRSicUSQsVERYqrf4OLIDzPwWxDrR31TVbtD8a3I/b6ygolLlT295uEbIf
fqxM5OREw3pWXtg7ebS2/peYxfKxUuUQ3VX7KL95wvFPdXWwjMoZ+jCZ6IOnuyVS3Q9ige0t3+LF
758C3Xgi75EUyByAvOwflQzMOiY1LbrVpBxgNfnf8pBkkFEBMr9SRflSW9ZYJhWlGGw+UwWj2ya1
Bz415mU3xuOPSBYNTlEIPNxRpmunbPexb48WI5rdQ+gXJQ1hDdG3IxbR8t3ttP3NRloc3FURczJj
G/5Fr+PY/3Hu+V+amneTPkPgVc1UR9SvwokmV2JN1rYOPONFVdNzNtYtmg13G0s2hJDN0QlnQAIA
j6CB0BCz/cTgrIw/d+gq2uZ6DOmCD1R0cli/hU4XXWg7fF/McOrqSSAZ1MXCnMC8rqHTZ50eQtPm
x4iw71pRT5sPK9IRZ3wUzAL1wYvNNFjEuR+Jof8hy9KlS3GY7Ay/lN5oWo8U9rbt3NxVfTh0iR2s
Y/Xs940lnDvyd6VT5Wtg01Wxe9pNuCdu0UyQUPSX9bzkxUgt/a33OgCTa/qCsfoOJymICbTpiGg5
YJO0/dJFozddt76hrob3YGbwi/DiI36wIamPE6+JjLCp3PymIzml0TAmCQSaT8oMrViwp5CJgJFp
L+2I7zyumFqUvxcqjCHMt6UHK7yFhavbVwt+u15zaGczrakdNLspz7vttatGOTNBazzb7SAii9Gv
6vDXOB+GPSrMyZ68Y/94rIzoVVk8aSFFit+81JdhWMYo4xOEchM1V3GPpz0zzxSGcB8FLaxIGxPv
qvwQHTHoUbqPAUQdy7Mul+a+s7Sc3lbLqpo1H22/H9zz7Fa0jVfFMc9hnbTRUvtb0jl1YMVXa0E2
q4NBfOx47lW4dp02jxZsT/TFovTzi3tV7N0afhoHEZbVY1cNvdNfWTiuCkXDBhJ88sRgho9dWPah
eTt61rM9JtsQ721LXJWFomG7dyxTlMz7e6U/32sv8hBp2NKZpEyRbSrreUOXikG6lDoixUbu8yOd
JP1pPo5auGPSjoEnHZRAdRfzZ9tqvY4AyoVKhhgs50T87hb8ADow0+s4Gdu5LZRyxZG4wF/HB4dE
b+9b6AcOs1jTRRaSaGdnnj8FfuhotVpbT9vrtjlUhahLvKA3ifE0CzrQInyOD54uFMHot9XNXlgC
IaPth/GUUzxZtcCydUaUQPrX5Pefh4Du+d44qziqtJn0zNYSe34ZRKde9j2cew8bPyQe583+WSlR
Od9JXsYVgbnZLjp2EEfjWryWgSX8N6fUffkLZlXqB1/HFF/JMrF73QlvCayP8SQW8wNmwFGfS8zQ
ll8i8kbviwOcZ1PHtto7wuyg+drSZi61dQc/apd3/NhA/PBaSIkrZ41hDFKHVMApRI/Q+d1bLAbl
XZMrFPkmKyp7hFoZPeaTUdkObviEBisaetBj5c32jV007fE4r2M4vMET+OuTnoNuIXGjbNeXXk+W
/rk3gzP/BGy4QDEddxFKQ2NqV/6OmlVMv1S7HPpGmLDvvzdjHJFzPfWuQTc3QCHrayueFY6dZd1o
51u4Opr72tv70n6pxHDYbzuhb/VjOUm7YPzAd+IN4ZJ3FPuLDbwkrrqC+tekfVtXAzaXVtW7PsSa
6tZrXYlaP+LQ3azlKQbaKD/50RS6P50iWNuUSwUjESLHZnsmt4LCU3vSHjgm37MH+GF7Rrplwiss
uUz7U0xNR622QjMNGHHrcHjiUutgYXXFL4lgaXU8vPKjd0rU3aEsYheuBxOdRUFbdMJ2Ure/TGv1
45WnonH90dudqNABIkY5RejvJMHZ3mAduVw3Fw1YYNmu710B8dDe3DRW18xw2I1WfurrvTDu3aa9
avDvA9HaLjU1ZhnVSR2hiYLMBLoN77Z5dN3opHl6NljX2hfEd7jwn2zB7NP1XBvnAaHrxRVwr2n0
kkKGIaybu8QmfJ2mRQcq6eyiKH5wyAChTLvd+t9Gs6/mI9KO8fipJiCLLVnDYtJRfkxgiA8Biis/
6zG4Fl+pSw5OpFDgryVPOpQLmoYQDYh75ONkDd0rbu/AkZkZhWe9ykZOl23bjuLxwwrfbM6mwMl6
yIgApSXILa7t3cGZVwJIKShnT10vWnXtb4ChUjxrbywr3nEb0d01N00E33ZpuQZxgCfnvOYltH90
dVBNCAXMJoeEsEvPXLHC9+2zcwGb3HSm0YqyVYNJZR3yLWtMAEJRjqUN+TPdQPpUMzfPC7MBFETh
HDMXoyoUpCA8yBinu74jo/RjMB7F9HgBKtAI7H7QPDk+sZovvRdvOtv82l6/VsUY1T8lqqzgx2H3
xXA/jPNU3IaHJdbngEEH+6uJST1EOKpH58mwIRR54VFNPYKmc86qIgw5CiGcRJAyaHSJX7CFI19r
B8L6NZgrPzofcm7wOo1LX5sVEpk0xS5dTWtidvIyjn93qlSmSxbqJHHtdm3kfhvKER0v0RpUcpz6
FSTnjMTLu5v07q2fyjYqD9RUMjzczNJNWH+c+4ixA+AmtsRsQcTWfN/L3o+6vJ100L+yoZY42w0q
Xm8qGe/+/Wj1lv0GvgMx5/Wc2TR4F6xlzK0O9yakkNFYBKnaw015ydSuDjNOIxjUidNdjXM6K9i4
Bz3t0/ygLhzYVaVEj/rdp7zbP/Oju+gRAcauP8+ONaxr2rHgqW1tpnCObPDaSV0XABAI12PLQboR
gOL093McbvWSSpySjy/+cBj5BlIXUimWpq9kUgy8Nl+L6gj2l8lo3O7zqN8NCHxcaCq5xF6j2TzU
/dzfV9XKvT+seVDf9Lyh7E1kNTFWkuwgnc79Oh6zdW8GJCVfJ5uU2y5llcqrAoChfEIpKMOXWdMz
8hUKPX6GcSrsq8JlbzzpbYmOrBEMlZ36Iurr180aRhQ9qvB+lr5f3OCcxy6ENu6hC53HqmqleVnX
wz7oOY74eyGbhja+Yn08thrZKhXoqYidD8tYXbsAyRmidavDbRzc9+OClby+O5AIy1sxbJt7PTjR
9QSf1TYp9YuJmmyn/XfqJMCt0jnFiOeIoNziqX3raiqm17jRgq3GqbpgIqa+sEavzSAAIrANkJN2
ekK0sfq3xECIYs3ho4b6oWzg4B+MOTz3SRzzKJEh7N3sU++0Ys075DThadI20/gxAF1ygJdFayaJ
55pU6tUMGN/ss09pkYiC0bO3/ViPbU28jpnib6qUqmIq2rUZm4qWMXTPtDa8uowXbAVSSme1w+JD
XYYtE1Ug0atcUUbhBZso14HyHiy1JmgstuOmr1y531LUB04OpORbN5PYZHF7+Jag2nQB3BhbIt0i
MUe/yARJK2hQhRjSS1si3stLeb8Pt7vr8TdRgcgbISIyjTMYFgYoO0p2Xr95xq033yD0wjAP7dBA
cdDGmuG2uKgbPVCecJXPGqGc9RPnpNX3crkjbmySetpjsSfRYILjqxKm2LdTyVFA1dxM8xH+Bvxo
ty/SHmb1EFaozpdkYS4C31EWG2YWzt551XVc0PiRCIILve7Pjjw61K4laaYos33IPfliL0vHJAIW
+N6qsqhFGgJmJ4uNsoipemCHXHlLjXKja+ceXmj0AmOPuA6NW/CL63N+Xc8h2+GTX5FjcJkVbLT5
Ldu5NW8to4/r8xQQOF1mFsqjp4kTefsQtHKsxW8AIL+LM90hGvwdOUcrM4PUc3udfWXN93Vw9CO1
DuMk5StSQVQwjY8DZwPqapZ+vIV75FuTOR0U88MqbY202VE0Hw160pr80+JsD+znHdIFT3lve73u
gZNKpIz6g0/vSvKqC2Mk0VMyoKaSbR2m4VlgXwXJcHTMOegU7B9oncxsGKOPC5tY7aWy9FCA8eTV
6tqJjyjxEhTrQLM+18jjunteA3RRMIrl2Dlp1HYhep3tkIe5EbOaG33jHMF8IKnvrGNIB/R1nZfa
ISdEnTpzhEgsRaXeLlWm2eAXYCo5iP4ijI2c6CN6DWi2Uzx2hX7eoLy84lRzeOJmWGDr9rJ6vDJp
DDsFdRKFuxFXvWqD4w3eSKsh0cpik0mmozPtuQH29L7BYbYGOA/AkHnjyjoqZtpRv8/xTTAH4UiH
wFiMlx122epfg+55CX0Zbz7giNWjTDhicPswW0HQg++OE3CWzMAx+5bMTEUcx2tkhaGFSYFCHP/V
X7o6dDIjBtgb5ne0E32CzevVC3oMr7qnrdZBmEws6i/VUfSYrw2ijYonYTerZrsWM1rHxcfW74pn
4lRhbhYUehBTZmq338C4vn1CJTjF2MLXejVe2i1zMZw5eAzgAxWyqGJo7xnXgKRarHX5WlW7FOsZ
3qlQP455i+vm5IVjvxHN0Y/u6r0UZe9yMLmKb30F0yT811qTD3/H7LBoUtPMvfdBOKyzD4wdDP5V
gAChu2nXKezOu1wAJxLX6mFokt0vgvh7ExZ0lskW2zbb1np0PWe/swez9WtB0YosYbQZSzjDJk5u
dxvQz5TzFSGVLq7fcxean3ZY4wJW4VYXLZk3cbRRnxtw9OsSA37iLdp+0fPzdOyj9SPeLvKpJECg
HdlpXUGKD7A9rdzu+CNfn5kbMki+4dKO9VOPXqreUPQPPW2gvCgwPtVj6ZOhg2h7llHeFPsOErzW
RZzUfafqT5CELp5YnhuszhPO2e5603mTMGlBm7NFd2vNHWGeZVqYJ8znhdMXPVM9t5p+/SJmGJN1
cKrjeoqGKf5BjBfQ1NWE0Oxo8cWa1FScKFtNdSe70g0Z5m9n36PnXDApWL7M67Dsdy31uPcJtQRt
tjMeIvzFl5qGNtVt49h1GvEd2COACSQDUEohH8EoP2ZIQT/EduOH1QVYmD3u5LR5cZD3QVj7xzWC
yqh/BSqQcxZZm9V/3dQcdr/UBLo9XCu7dEWXRYr37onF0MVnKiRveoK83OScdMx7lM+4vpaVnxWb
8VHbBt6yCS+pqHbXEoUe6DsAbmDRCkCE151VZ3FnOjxbi/aihE3QLKu+wmy7YEtI3cKaLFS45bg4
TsrOzvjwbb/tc8QQu0WbFWTOMpY6PNfMZY6k0xWeZasrFqHU591HP1CmQRl0jL9If3R++gc40fNY
FrW56VVZeHuybr2qg6yhtrLPqmHzfLPduVhp40qrcZxsOEQUf29lME63wO0+aPNUdXPHALADzHnd
daMgXeiIKCuQydqM/CRWaI1yzPum9nf5pLgHjYc6Xsn+waZIXHSKh4c13BvqIPhVPSjLWhAPubPl
53IKmyk3ipVxWTT2uDEJoLxyu6fh1g3jKW0Ql+tZDkVnX60sRf8jc1ruLrL6WK35g4gNopOM9npv
77zWM3Y+l2QnIuA3UpYr3Q0n3CfmY7zxvjjKwv7mkPe+WuidkTEgEYzsjSGm3Z8uRNI8DauXhWuv
kTXDboVR6g6Oceq70rfnuXiqIvTUVUrOaUXaRmsVbdxfRZM/x06+TCCIfR6pg6OXU2gYgtw0YXw8
mdUWzW/RdSy2RFLxx78mjzkFBo66iyxPIE2kTNPkPbRzOkWxBX+FXsodEmqSsL7uGq9W5bVQel7a
PJIePQloaquLl8iWQ3dyNprDLYN3CYZbNHbaebYDbxy+Hv1s2zSWPlCNeTA91i6Ig3yAW0YCyDRb
HuqWNJfbutaOSUdYeVgYyyub1k+XEmKFGize5yVZwY2jn3sXDhHsFAy6+WmohKYHvMXYuu4M/37O
J9y6kUGMy8zoGqWyWrbXHdHQ0CdO2duLTM2GqiHIaRAK+/qiEPZ/hRqXuejcGV8cXwZ3jwDHgYud
4sdC62WRuxB1uwdBXdbMWMFDMeP6sBVK4omzufFy4It/BEY2J0YPVVkmnlsGpAXiwxMahGkhA3YP
flGHEBQyWhfV3reVbtE41FwJnQIyBHQJObMcxAEmu91rACAx+vYHuQw6fBUDDH2QefESKkjnQxqX
JVHTlSO7UkU8tOdagWhVHxi8AKzNZ6ks29wOo8E8GBlIIeJbmNEuNucY03EBarCEgd3lvRtY7nLn
qACKkh94uNtN3AN+xUmpPH/v04ZzdIU4c/ZmGu42yp+iTbsw8IPHRSJJkMgZrArisXTjuXAgORUV
XQLxG2ESjYq0K8Y0wn7EWlOGIAbVfvYqqx/KnEkRl5fd2euOJ8aLqP1s0XbgNimwenfADM+onqzE
Ijylv8jrLtz3RU2L9AbJqe1M92KBeiLJEjc23DHX2W46vHmVX6BHMB1vFBNwzsJ55jZN90R3IwMm
KnGjQCQRlOLoAZmb2CBOcIcdX9MIdVz7O5wApmgV9TTKCWtGx0QRdhuDU6a6ZD0XzwckvXqLq2lT
QzZ1zeA/ICjznSxejxh0aWRorfsU9B5e4Hncba1APlZgfrc9Lts4r99HPXsRWAkscXfjIO2SdOyG
IBeZifIImfiIdpe52fthCXf6t02AG19ENNFXgo3GJzX3C5E+M4vd2dOR/02LeYxqm4oU9GFrlmy2
IT8gZVtI7TqlqIlaFgutzMos6LQM+81ms5zxtNmP5bgbKyYKx2zU5Vx95kPngn/T6Phph5XbrXwL
/bbUGSefq96oJIFWE6fWyuU5BY5tsWb20K16esVSxig1q8O9P9Bd7xEoSFVwhi2ui6YGnaw//Ibn
HYR/YpDQQ6PsRJ5DiruapdzeZulW6opxwmUZMrnVXWQlbQ/4/lr3/BluQo3XW4jKKkDZn4GPiwft
jIZItuCLLoCCvU5O06RwkEuzpo6JveMH8j9PPMQTWp+PjD3ZnYFNQC38ixaVVyqpbLkvj+iTUHpm
jL3s5dPBkAGa6cif+uoB4ADTFcDjCu3mUuxud0+LNdaMbWppGWYQLUBCNmzDNnu97GL2X/vDW/w9
9yHQqi2LcBuJrhA6LLpkLqMBds4x3o7DOu11wQyyXuILVAaqylLACb9sbtuaKra7Jnv6ymtvsM7K
+nmnmEi4K5v1OOwobB9awHL5dEz01YAhQAtlUjAHE39qI2C1i2VEyQGGhGc7OqBHd43nn2qO7ObW
UQyelOd+mdzhtpQz6hWc9u0pKkeCijoj5oeuLTp/YeQONVdhZ22HMgy5SeB0tWTohnW+Zd6AfRE6
h6Pgcmd/Q09iYUIymEvyAIcO3VwYAwihtl+KxVXJaoKy7mCljjaOdNZwo0X8Y4MzJKIzLxFekPtH
X6scteEH5soYLix2hljF+R62c/BWBhtI7y1cKVLrT/4CE9CQBmPTb3yELC3suvr9z7P2/8tlIRT2
e/94GfskQMDZ3uwyuN9UdQLKTINJfgmaOPvnj/hfVgeXj3jnRuDLw41cv+EBux7JqsK+B3ePGQnf
vPyfP+F/2RFcPuGdHUFoF4MfwHgC0D8vwlwxD/uXHMU/ffd3VgSIjQcwFQZojXGYr1dZv3X54EXp
v/ri760IDHq+apCMIjhoX9ZBpIAdf7nrf7gn/jtGtqIrXevtYKjPslmPwdWmlr848P7p0u+8f9CA
do2t9XwT+fa1z5GyDsVfPM/+dOnLa/rj28d6KJf/93+c/4tyFzBg3+Yb7X/yQ3U3qOgvV/7Dk/Qv
//2/rhzCuTV7PPGOjOETMzDPst6erFV+/Ocn+Yd15F9+0H9dvtRUKNjYzjfsK+mofy7O7048bc5f
fA//dPl3diHKm3ToLCWD3HV/LewlaZzpP4BUOtXb93/+CX+6Q+/WaetAcwTtPt9QDl/pun/cA+ue
pvXpny//p0f7bpHSrbW1NaoZJTC+R7rJUIWf/vnSf/rm71apHWJv0UD53jC0d9OJRzSTd6r+9c8X
/8P39i5eP//1ZJ2Dknbpvf4mYIqZ4u7EUMhffKb+8L29d2uU+u4YmRqSN6DKj1b/Iob21aYo++cv
/qerv1umwmU4fqu5K5S/EtXr9qJbQElnav+FlRLbrvdusXYBg2xgxPNNW1XncT3OB1E//+67X37T
f930tXQody/vuzU06TgV1zPH8qrWv7wwf1hO3rvV6k+d8QBC5U1TfpRg7WSTw30wdzf+5ftf7vF7
Pczl1rxbrxE3/miMze7rtB+CXpSpcYMhaYbpRtk3LUTXXz7oT2/nu0XbHYFsGduab6r++HIYmOzO
+osv5J/en3cLFgdCBUBRzuSuRflu6TMDPedmt//ly/9u0epwJn4u9ocbIxdGbKnwW6s8eWb8d/uN
eLdu+3VHBNyEDBBWxS1DVC+B/luizP/y/OPpvs+s2Y12GWrmpovq1TUouz461YMbPYzdFWrYf/dk
36fWjMru7GngAB/hrudxwmukev5Xq0u8W7h1p3BP6Pn+ffE4b4+287utvv7zpf90a94t3GrcRrvy
eGmO0QmSyd8eVh+IfFEnu2UCS683g1P8pTj7w7sv3q1iM7tyRr0/3LjK5G2MKuUiRPzL7f/D2/8+
raZY2sLT4EQ3OAE8Bq1GlTN9mfWe/fN9+tN3f7dutxE90TEjkzP0rJnVAJOJ+f9zdh1NkvJK8BcR
gYSRuLYfxu+O2d0LsRYnPAjz61+y8Q69+kYQwbUPhbpUJVPKygxWljfdJCiZyzMU3PDmggMaGmQA
bzqWRfAo8LyIvgUw0BT3RitWsliz0FlKFrsyKSwTpQ8/r57r5CXHU+TUH2s+7MptnlIFbGwLD1Lh
VBV+O+cB846EFysBpBm8ql+DbvGxZyWtfbyEX0qrfR6C6IQa6z5qsA9HK1/RbDaqfM2IO+hgpogk
8FYcE9SooRj92Rz/dHa5Mt+aYKJKPrMInb4ou4Y+rqj3CVo7snyTOLoFpM6/G3GKOz7Q+1hFGc+e
6xzkIk7xspwC1hyOH2ySdP47V5s8XtTdzEGzyk1RYn6/obckIieg50PnHviJBtSY6GMZ7NeuyDwT
LJBofzeOI6h/preGuF38yS5Q6hoOU4cy3jk1aDH1gG5LkLd0aIgTD4DlZwZ6vk3UkwFhz0FSgvJ7
NuKCTw3+YrihYfh0rOpujxdntzugWi37XwN1TSs/mlNToMCYgfxhPE8C7RGI7QEP+w9Rm1riTwRW
pvy47AvNakOU80IFqkFBgEUA34zr46ryLTKbBxvtnMvmNQFClNWmzeMMj+5p4Tt1cWdM8l6K4WbZ
tG7kylqDFxLezzgWH/B3wGHRB4YzuGluIfXHVvuXHfYqRlwydDhjwiRQY0ejjR9AyLoHQnwlNzWj
/0szf2W+msB7B9YNbLLjn4yJz3HxZeLNSoBrvP6X3vnK+IhXD9cNGY4JxD4m7vA6gNl92eu6NUXx
Ond70CISF9ss648ZSlCZ1ZzdqD+005rEqW70ysreQFJNBhKjr4b0WE7lHWrAKzGjMU2UoxnoEwE/
NMPCT4XAWzM4qPAYS5qVnVvjG6Lcqhw8/wo3sWufAHrUVJ/woorXH+tYyhXna4LmL/f/1bxC3dRy
Eq/L/LEAN5/I3XvTZucuWTt66NyjLOd9n7QlKAGBuMb7u3uy8C403NheCPzvcvToPjD/sas/UIk8
iM0e/pfgTADv0T0eUlcSSmd6/v3KNJpwhU3QKezXDJqjADUAkmm6m7TsLVOVIapHQJY5QLI+EMln
MOAdywacSSi7L/tFEzmmEjmGl6SSzNsHwHyPbm8deWOC3io7O8TcFpyqHBF4N4o0CrDQU/KVW58d
ALjogaJ7bPkfaEJT1SKikuc5quKxTyxUKwaSPzhx4Mxd5e/bPqCEDroK8f4yYScxyhewYg/ka4J2
r222ldjh6Eerklxg+8h/y+o9dH72/a9l05qwVAWHkjw00nQMsUvl5cnxnOcAgjfbTNN/I35MgNjr
Z/zKYGWQJ6QlYMes+LJsXDefyjrvuVJmY4lxV4E8F+AbgsooEOFrQnY688oaz8cRTRbAtPvoH4Sq
ItaasNpZ0OVYHv2H+UT/IzGU9l0JEoQu9+tegNmFXgDuup8adBWOWzTVGD6hpmySTKMz4h+AUfTU
hMFDJvlxefQfxgxMz7eGq6Usx+nRzGIifNAogPWPht2ulfVhm3Fljc+BXSsHz8x9A0CQW95Dxh1Y
gMh63mZeSdPGkE0Aojpg/MkM6JHYOsBIUG9JVHhm9tiVZ6YA6yOOk3MrdHlXN+I1z/qztIbL8uA/
jEqYVw7DeIJDk1/lCD+kzqmJ61NJ0bCM9+5t5pWErUnXA/9pN/5kfKPxzyZ+NZOXbaaVdHXxYgnq
uzr3c8tF65m8QdH+mXvjyhuGLiKVdB2ogf5Vi+a+5ci3v+wVprUS7Bqfqyo9oTmhzTlzGrxEfUVV
ege2GgHw+bJbNOuAqsMTWWB7JTUmNEETM1AbYKNygVIGKpk5K/mkG7+SrBKKpwbg5Y1vO1+m7k88
vJvDz+XR60wrqUrRIJPXvG79lv7usNkZ4s+EZu5txuePXqUS4HF41Z3cxs9yUHah4drrvverxwFN
wPD59yvrBWg2E/Bz430xyO6nTN7mU7Mti1SNmjgAYZAMwY/rkvGADrQ9EN6XBD0xy37RhYySpE7Q
lE5oooGbePcTPboGqDvpGd0fG/2uZGouErQ1GIgXxyv2rgkqkTJFe5+xsoTpHK9kaiXRLV6CTNuX
ofUN3ZzsJgcf35b7B/VUyRkbXfiAhGLscfIO+fddXvwK2jU9ds3IVekYNjqA0YdF7od9BZKAfIQo
+zS8LM+qzriSpQ6oodyGz1naA9RZiQPAB9vikSlZas3dLqZME1TZCACT6LvMyr3Rd4dtI1fyNK/B
Eg1G9dwfpu6ERu1zBVb8ZdOa9UUVsCoblnp5EaHAOSVfbLs4l6F46qdx5bVeZ976dw3gRQsyPdRp
fa+UA5pyq3KPPXU80axZK2brPqEkK5g5UogY8AYCCo/ohtg16d0AUOKye3Qxo2RqPaEzZeybyBdO
/BxRduf2awcNnWklS9GlXmTAtzd+EAW4hLk+mnO+LY9as36pMjOcA9/mMLhEjA9tdBYcPfnhdxd9
Zsv2NS5XlWZa4Jxx2jCxX7ceAKjFvic1WsDtFfO64SuJSonE6yvECXzJbtC25kLWYQJJxPvy4DV+
V4Vj7Km122yEc+g47Ku+2feghF42rfPL/PvVjucYLVqM0Ojj2+BHAF1LZDy55HXZts4p89+5so1W
mKJr6Jj46Bo82A6/6Yb+K7iyHwdarUGZ/haR/lMUBxOQkq7N5DLQuBi4dcQRHu73Loi9zW91aub9
TZ2DoRCCcOhcdr80HC3yIBwB07aLXgRoKYSnCiXUwtrhLhSPPlhPZf6CJpQJTRMssFhD9jIxgvJe
RLGBBrEYbXbT2hlP43hHSVNwKlhBD3IUP/C6A5hgdmMFqa7+z7LrdRFD/3U9mrrl3ETb+JaQ+ygC
8C58W7asm1Rl3CRzaRg4buG7YfI1Mt9JEjwWwXSWIFra9gVllelAbIQOJtL4jde1IKnkP8ehGXYJ
+sVuXG9szsuf0U2AUlQF9wW63WLQfwbFW9U+Gt57x563mVYu2SlrwpaxvPVL9mNOKhq/BqtnVN24
laWmDQKHWRECh6HKX0TgZOsAZI/rlfKMzvw871dJiyZJY4TmFw5LwbvdfR3Sz2m/Ejo60/PvV6aB
yUI3fZElfguABB+T/VBXF4bn3GWva2JehZSh0ViAXSPAFgJNiL5CI/IqtkA3cmWRER0A42WOdDL6
/NiC0ycqmlsq45XnJp15JVudPkhFj4OHT9BMC8mxvWHXN0HGVs6/OseoCQWxmxjc5I0PLDxYoqww
OxYGK4+b3K7ivQKWlDlu2o3PEzDWohuVDr+2WVbSqAvQOwPS8xYAOwoemXI/QTNi2bTG47aSRI5E
R1kkROJPvD2WYvhDiuooOntb4UFFevE+zqLIw4SCx/YlHbJXtEauRLlm/bXnf3SVRFyCqGwmhQCI
DIo9qOXv2pGid2S6a5p42wlbhXvVU4F2IYIpTfirnf7g8esot60BKtCrB2te3CW40RTT3HhoA4dO
Xuq+WwlG3bwqmVQgShKwdWLfq4d78N3sOogWdhBkWA4bTSbZyuaHJpGmGB1UH4K+PAj0mVfdJvgS
9WwlSevcoGVgYuSM/XJBSNeDBm/ToFVgF4jEDNJGKVqaUXVwvfpRZuHTsmlNMKrArhJ8v6HNHOxF
TB4zR9wZEEXwivCU5vx1+RMal6uwLrzaWpXX1IlvQuvqARplzfMINvxtka4iu1DnzTgKPvANOHOm
gtwU6ffeDE/LY9dEozX/fpWrNYHKRwhyD78EOXdZymPEMojVbcKaUE/Fc40GKY02mDI/A8FACfbY
GILA20aubHigiKd0cBGNTTWrMKQ7SAPsOFlTFdQ5RknT3OGWHaGHyWdjfgdNic9x7T6HLNi24f0F
0Fz5fbQHlkBhDfspWnnBuoi+SXclmXQjV9K0JMkYFEaZ+Gj8PKMb54yetHMIlslNflfBW+jyNOrS
Hlu/sbxLGku/m+gZXS3bzrwqgCtCbyhxYnDM2XFyh07LU2qMz02arpjX5KqK3ILuo83R/9b6A5aD
kofv3mSu7Kgav6uQLVoaJZVu1vpJCdYI80eGbt/IrlbCXTdwJVHBxzrTZuGkgXvTjk7tLfp8t52n
VdBWA5qnwWmxBkjHOBUJ20PA6tSCvXI5YHQjVxLVdosxM70erIHl+E7Q1ww6f2sNla1zupKmrAdY
OjRGLDCpuJ/VF6bW+0lzb0uTBhSwld3UKZxatmRofU9+Nuk5jRiE076Pcb8yq7rhK7ka1VbLatIk
Psi7D3FqnW0AfjIZHJddrzGvonLwGtk0hGL4tvhDcTK10E7H5cb6gIrKSWkBhluKJbInX2PjjzF8
g3rotoErh9/MTgvWBlhkapKeTTfwo7E6toazsgro/DIfFq5WX2vIcbV2scg0xvTZcfhpjHGApNMK
YkZnfv79yrwcINxHrBAvwRbZT1zck+4bWnIv23wz59mVdS+1Wqep49xvE+csBMhEDHEGydxxm3kl
XYsyMhMX9TxU3UHvPmQnexBHUO1t251U3GIP4jrRRWXrZ0bpB4ZzgG76F/AHfN82eiVhuxw6uICQ
Zj4P7YssmpMUwZ3nrj0CaU6TKnYREJPca1zEZWc2R5C/gnZnOObSuwGD3KdN/0AFRM19CL3bYBuZ
oDJHDAgDMuir8Hzl4KGJTRUQldY8pA1Op0B3J4dhsPfMaE+AoKws9jrzSuKCuZkCHjnXlSB/KiIb
oHGIupEM9Cbb3KOkLgXdZibxNuxnjQGoJAqSifCdxFoxr5lgU0ldsA+nbSUB4gdZ5g8zf4eU322d
iac2ZCsJoNkOTSV9camkYcoiIGiGEaKh6BrfVUS8bvOOkrychQ3LY976Bso0ScEf0vl5fjV4dN6h
/y49tpX2DuhrEJuWi0s9uSn7FjIkcp+5zra101QSWIAvfIy7CluWzHYl+D8MiPcl4A3a5iBlww2n
kEtvXjwnqLOPLDqCLAg9FM7KeeHDyZ3lNP91UFxYrALzFbixe/DIFgU17ogQ6Uru6qwrgwebZQFK
K4aD2sRdv2qmot1VDfd+bvCNydXWZU+Ay7SzWuGDB8UT96UF7kxwpy4b/zB0YFyplAEPGQFJg0Nm
XbFDHL5Yo/w94s4Tg65m2xeUpScBdypUomWGV9HkCI3HxAHMwNzl4n3Zvsb7jrLyCBCsgJEE59im
+9nhYRdnfLoGcNbZVpYdvEJneL4JgHmDMGvqvNE03bLcwO/zF69OC3FfQNIBPa5oGg/3FQgRLTyk
b3OIstjkOfSBrADcShaYKA7QR7S6ih622VZWGtkTIF3NFud68IJNMx272HSTgkeUHAXBUTS2gG74
yQgGQAcAAyhT0ZWned1EKimaFSM4BkMEocjDPXQBb0S19iSvMa1WsS05uaCMAkbdq8vdSOgOz6wr
yakzrSRnCjbeLBYIv7IVRzdrjtDK3hZ/ahnbsktIvoLr2wfmENpH9rmc1gAcmiXlPyXswYBE5ITQ
hgTZuaKPxrSLJ3Ye145KOvtKUoKTvK9bCHr4MfGt+MBAm1eBCxWNcMsxPtv5z7uwCfGWf1MTvOog
2OUuvVjF+K010sc8RYMlSHpW7OtmVcnPIHVBKOc4yCGZfB8jAuWBdvy9bexKfhIOxdEEnAs+C85F
+BOXG3xtZdw6vygJmvMavDwp7vQgoL+A4Qjcb+AOjQ22dsjTfUBJUojKEbPmiMnO86B2Xx4aN3iC
EtFh2Tcav6vVbAJ2IXN0wtTnRnxTRE+QWt12AFCL2RxKYokpcbwgBSjdRhxjasuOV/ZP3bCV/ZMb
YGtPTLh9TCF3Avn64piBJ37bOqCWscEMjVaPaBTosHmb0ue23HbiUgvY0CkzoBc1ZH4BeU5ayTOz
yy0XbRP13n/zE63sLfg15wNFJ44mC+/BgXcAjfjGkSvpmULNsBpRjPSTCm3Ju87I6CfQf67VaXXT
qWRobLS2Nwg4XMQpKLuHm9zbtseptWtIQkRxYwiw/0A1ErqzRxoMG6NEzcx2ikATOyB1wBvbdPWD
4ZGV3NEkvVq3ppbMoQCBrBRJaIHQKTthyb3nrnxdznrNbqEWrtEDFAdxHSQ+SPQeKUQ2k7wB8xyv
dsTbBPwzuVq9huR8F4KeGT2CxpPjPnvkuR6/bBv+/LeuzolBMA5jBzraC16DQMX2Dr7IW5D3n6G/
dlz+giYg1b5jAgEMcL7i3NWy6dSgb5LTbFsqqRVsExyCbExSwAdmpup8xAXD2haRajtpBxKaSVgI
m1g8DEN4aKBCsewPXcAoCRpVQ9bPdMR+S94i6yCCaleAcSxecbfOvLKLmhAtg0YQS3xp2+6uaUGo
BpJDeanqIjq3YDs/Lf8NXV4pKSupNXhuiWtRFvcPpe19hoLCCe3r26ZWLWEzm+cQ+caWNwxt7A8e
gXSCwz4vj10TkmoFu4a422DaHBiLyN6RJN8nayRsGq+oDaXQaGYEBKapn7Zs3wXRccybw5CtrZM6
80q2dtXEwALfpX4Xu5+I+xMikO/t9LzNK/NHr5aCJA+8qTThlZLkJzMzT9yx3raZnifiyjTIWaEt
VGE2ocSN6D+CRnHl9KLziLKbGhQcimOF5bdJvL0t6H5o4lPVDtuSVS1bC5BJs2rud6tAkAaRQyBy
xP3oQMsndI/bfKMkrEMYTaoSb+XYt99QLiG3Bk3HlbOMLtKVLB2t0U3MeXnHOgm14qiMoQSemSsv
iBrras0aKrchOMjr1PeAEwtPYQPu4gz7N6ViBXyt+4JyQ/UMWQCz2JFLZg3VJYRI3yEwnbUbh2at
VFt4KSAQYZNLcsml9QgSD9zI0u+S34Jqe8X/8yH6g7ue2sWbQNZ6ggZY7cfFm5Pt7f4l7+8q8ykB
xc1y+GgSQK1ch+5UumYXNn7fsX3LyBHlZV9WxcoU61w0T8xV5trl0LcpeDUv1si/xc13iCjsva74
EUIHdvkP6KZYyeCiKMqM1dgPPTTz7UlBm33c02DFPTrrym7rTSNYVRNe480p3As3PlS5s2Ja5xol
cV0ZV52EkKcPQXqCgmkDHc3mXK327+hmVs1dbHysnXq4HpLh5jDrgbo/bNfbdMJhnvfvzIZD1zIo
auOaA1mEfYvnbrAGpyt7ycdjZ2ozr5VDXbOM0xSaOskeh9edaZJ90K2xvn08q0xt6E0YFJoETdCd
yYOdkcmjlYUr4agb+TzbVwHfopOXsLHF8Sy3P0VTcMTB+xlKUitBoxv5/Nkr8yCFHRkPPBQKi/YL
GHhus8RcmdCP1xr2n15eaFG3fWYkPijtj5VhvKZx8cQgn7nj4FWoA2ujh5SEheyRB1UQnvkWGw7o
l3iMpmwXTdHKye/jtGKekrHNGFLeEU6go2PfGk74CGmhfdbUD54YX5eXHN0cK5kbQO67TwDAuIxm
cXYM73kS0T4PzI3/QElcdIFCFxBHQb8BkrQMQTw0xc8sGnYC29emf6A2+dam0dhNWZFLGvV/ZmTW
bmIPEfp7ls1rolRt8zXjvCodF0vPQMLfo5F/D0W40bRSbkrdIMq8PAIom4A9YC7cBGskYLpRK6kL
PVJou8So77Vj/g7du2yXj82PZY/MB47/buSMK3nbAo5Whk1Q+10dHwCaBJM3hOCkmx5ryzxUnnVh
hUm3LRJqsy86+5JSCjfzoYLMjxNL6kMUJit4NZ2XlPR1oOjdm5bEfgvRsVtQYSHTSPa07CadcSV5
84CNWWXgvDPkfJf29qnx0uOyac26wJWkJU3goPxpgN96Lgr/CcAyVA4HG9Kxy/Z1Q1eyNh8MyNxA
e9avRCV3IcTgb0RXidMm62qnb+rWVURzLJqgeXqGCP2+58ZG08oZOQwhL23bJrm4AhomQ/V1GjZ1
C0AjWE3WFn24Y2Qho7yfgyWerbp4X/aHZglWm3w9mjFueq7w6xLSiO9EHIn3e9m0ZiKZkqoRd6Cl
21CYnt5GGt43bfN5m+X5i1ebNxRRyjgIGGqryVent+4dm7wsW9a5Q0nKxM2TJGy58N30c5A8JOTZ
rVcGrckbpqSkcCGkCeI74bPi0YofgwIilSMqZtF+29CVvORmN/YmsYVfmf2BRObPsXSPjJSbboCM
KWmJBkjsRomV+kXvgdEt8GYZp03MtSZTe3vz0WWRg+d9FJjaQ9LVNURIvP0IOciVlVwzr2pzrwOF
nw56aakfmHQfMuMAoee9k5qHTb53lfys6qyXDgSsfWpa9DJEk7ztDDtDS2u2dpjRZJPa4ZvICqKY
xV//Pw7ldNvzdtte4Sp5KquSVh104X0HArUxqredR1diUjfo+ferRA3SIY/6yQNEoY+fOKPpZQzy
cuUd5C/q74OzgNrYC8371PHQC+obhncbQdoxzH+g+3QPnet91Hc7B7I3knQH3mzpwkOY/ieFK9tB
eylWB8g79jEEsCDSdmHtRhwKRDH+9RcFbDUbBcLUquWnQTqQZ06LbUVL6PUoxqscHad4q/chCuQ4
OPSVN2n3a1MCqNgl2kMVFoJCoHRvoI3DpxuTdHdTE200r2ytWVVZqJuDVjaG+iW5peEnZ1NnJZQO
ldS1MGjpBCaOG0MFymPrGaJGl8HjX7Y5Zt4NrjJggvKh4bZ96ksZir3dWN0JjeWBP+vGnpc/odlY
VB2GVgyeJ/u/u+FdSY9TRHb2jAfoVtbO2RMfpJkKYcLDbI5yeghKM/dU9uSUyc9xvhddsUuZe1j+
D/OC8NE3lH13cuKQR9DN8UX66hj1CTJS205ljpKzDIdsaGZjCWJAMezMWqAJKk3X+A1141YSNuFx
PVlBgI3Lro9BUByqYa3krTOtpGsZc0ljENT5EZSFHQ/KRmtVG80dSkUypSOBMF2EQdP600QPIz+S
5iH27vsajEbflydUs+GqQgxQqBYdmgdSf2qGMx9syJUmUCIs+BqSVOMeFdgE/T50h0FO3Gcl8y7A
wpHswIQh+m1bl4puaiK0zUEnOMVTifwJ3tM3A4LbKxmlc46y4xILUuGlg9Uybd0X14rPXvczGKHs
uux7orM/++xq0RkgLC+dkIAd0BTxt9rrPIhDZuLYjzGoZDwBddcuqiBMSr+h95DsqwDbARXRr7Gv
xT6XMbCzFf822e5a161utpT8lmFYFGCjxF1g+GUUItt5DNLvy39Xs/7ZSoYnBresTMCbU3VT072X
zdXr22ncWClRW3rrOrHLOAc3XxWVn5JJZHuE3XRcHrzOMUqWj5Csp6NVQsOl3GUYsj2ukfJp3KLC
oFoo2Du0QnGNm3gnmz8B1dFvwhNnqCuuHIh031D2ZWoHTla6cL03naoa8pTTsQx/TcHPZefozCt7
85hHJpElcpCQNxBBtJA2JuVT7W2iLDOZCooypTNOYHWFnksBPiHIoCaPCWTAlwevmVkVGTVmVulB
nyv1aSCfSzne0qhbu87oHKMkeNFgbhlDSHqxc5P2UAMPy+EUZvWx7KFTvfwHNKuIqtcwRlNXSwIw
UG0E2SUNSbV3MhlD6iBMti2ylpK6YWyVkHqvUn8cK6yuYZq7Frrk+nLrB5T9OU4hcZ1iH/IbHPJ2
uesNRz7Uf7Y5SM1dCCGmrID+Up/eFpQeG6gwTf3KqU4TPipeShReLPtkwHtiDMXlvLjYrn1ZHrfu
4qRipZKWdcgtw7w4stqHYboHuV66ax0XE8zuAxcHgineQ3XTdzNv20KnYqcM0CYSPPHiQNCCdwXC
6ambrbyNagL1P52/becyYJAADghofQBOVey9fEJHepxHh2WXaRJOBU9BlhLMMei/8VN6Ft2vkryA
racJ1sjBdJOt5DMEhSl1YgrndM4uqfo9HqxXUkznHGXnpUbUzeWJmSAwPUKs8wJ1+UNZpSuxpBu5
ksE1ytZ93ETNLVqQmPfajG2T3boNBVh72fO6DygZTGIjibIsh2sox66e1/20G4Iq/bHNvJLDQgzM
ro2EXuyBlGjZMuShz9O1bjnN4FX01DCxsOtLzGuTVSAWS5OHWfBy08hV8JSFitBIc+wvA9R0WcTe
cgMQ8222lY0XikNkyjyGx9ei/22iYn6Ze+a2PXyQOceuTqcNM0QR1555MYr6TcohQKGm2jryOQ2u
jPdGa6CAYgpfggUg5dWeemsoFd1kzr9fmZYQwjZ6Gw53w/6c2NmNDcX6bf5WkrQHxC4cLJTK88I8
mkHyUsi1lkTdqOm/o2YtXn4go0suCa3MfV2U1UkO9hqUX2ddyc6hgo6yM9f4w5GDUSvby15sW9XV
Xt+IpPlgFbHlB8QE2Eie6nF8bNJsZfPWjFzFTAnmGQFY5nH0iOzvadr/cgg6EZanU7Pmqk2+NK6b
0YtRxhshz86LbhfYxsmxNy6JKlwq9URR4bpLL45lO5/SXEafy25a05vQbHUqVCoQsdUWOZ6xypbs
vEYeA1a9meGtBDXjNvcoOVoUqAsA70wuzmjcp/VdPxV/xiZf6WDVVDfUBl86UGl4Lu49KQqSp5Y7
3R5ab2h+InZ5cJsp2nui/1L1chOrHAQaleSN+4mCLr/F3yHhj7yDaAmZgtdlV80L7gd1MVPJXmjK
2SKccO6wSwgqygMlv8wY5PC7cG011k23ksHV0GZlZzNyIXV24QM75QX3C/ppZPFp+T/oMk3ZYgG9
g35JaJNL0JDmK8p8fbWrxcCfl81/nGyuip9yusa1+N9o6qpDDU3vZiAPQNusmP/YP66KoGIpM0x3
XobcUDyA8XMnHfOzhZcFWq693H3sIFdFUY2uy92mQAEX+kDFUaLT9XFyprVnaZ1/5j92tW2RWSlN
hNjLx8TdlWH/OwBnJinWpIt15uffr8w3w1jOMtt4VejCfVrkn1pIqKdus4Lh0flm/v3KPOUWMwIr
n5uAvJ0M+SmCqvpy4OhMK3lb9Wmb1lCf9iWAy/2hdo04OBtlMH5ftq/zjJK7tRxZOUwgzp2M5oQC
wE+a2KeisFdqLx+ap1yNe8Y7tEZkIAMAZ7mT35jFS2esOF1nWinrkNojdpa5oH8pgjMLk8swFucq
2gTYxMiV0yWpigFtBQwjny5DcUmtn2m7l9HbBrfDuhLvKEexLm7Bzi0775VBPs0Lx0+VvVaw+3BF
hnkl3i23G5w0AKEdtSXUZ++H9H5seryb3ndrHAwfBiY+ocR84LkkKnJURYy2Tm4CSOZBJdmTT8v+
0VlXwl5MXV+FBHHjZtPeCtieQQh42fSHayUGrkS8G5R5V2eQGKi64GDSwDeG8bGMml0AOMLyJ3Sh
qWxXzlAOoVmXqZ8RNL+K4kBychRsU7sR/oGyV1HS2bGsbBB4tBHYPpNzvapLoQkcFSoYdFB96xyY
DpJLb91aUbkLvU9AoE60OSw7R+N/FS7IjdwYirgDN5wg6Byzd0Ydf7GCcN9Wa9rdGv9zJXfjtO2S
OCm7m1J4aeid6jAwouNkBiagd7bTde2m6xblXJkKM0nstrCxSnjV1xZEmgYkJTa5ScWADa2kTl4j
hZMR75hJuXOycReHb+4ahalmqlXFByARbaMsMNVVHR/NKtmV7pkZzq7FNhOvXTI+POdSrmLC6qRL
h3KOJ/CEt3sIfUHW2L140jsKGd3PLdtFsfbErJl1FSWWctkUpcC3+izadRDIaJsfI1+5DmiiVsWJ
FVltmEmNie4H+1B6L+Vg7KLx1bRW6g06R6nLqVO7WW1SJF52Kxx3R+pzJZ+7+otV/rY3yaFhNpRV
dbQZeIVCMFONbfmGSkG6q6FvtVsOWF08KetqF0eVWaK05vPp4kXlkZjWjpFz0j1mPL4sf0M3xcrC
KqY2CfIQXkp678U0szsxSJzT202nLThISecUhByeVYUdIIzywFn/yKncUinASqHs+AUrwaMaI5+9
+M4O/YzeUWvFK95H9y+Ynr11dfxMYnDutiZOQgXYTWNqoIfzTOIXL34PY2efOjeRte04p2KNswp1
8d7Fl+LwnkPmij8EwwpQShM+qrCQ4EnTFdP8J+oWz7xPY/bodtUulzjzrnxCc6jgSoQ6FTZ+ksk5
/H8Su9mPXriyWOssK3EJQtK2sikmtw7kcUj5yVjdkTWmVdShOUDVu65Rpknq6rkp2bMZT6/L2aQz
Pa9FV3FjNnbY2qaBQxaa83ciYRwbTLpWLtSsmCrcsG37MI4nrAetMZ07N8cJ1P2aWT9YZ/QrS45m
OVDhhtRp/r9ogq8HXXL9qcucl57x07J/dObn36/8A1aU2ihjgmgfcePl5Iw2jae4TbdtKe48LVfm
k6ScmuTv3lih7YaE/XEI4mMzhV9Jwj8v/wXdFCsrvoEHusoEfZYftc15qrM7r1hDS+jmV8mm1hl5
ZicBWPzy/Da1sSsO/blm/MnNN+7oKtLQtqKqSC0s93EfP5LhCdvXa12sBajON8piDwphlnd50oGr
CwLtXnVJ2zUNSU3kqEhDMxnjwW2iDrQd/Q36LXcdJQ9jvnaF0ZlXEjcA9r5LKVzfWf2dNbWHls/U
HfS4HDQ688rxGbWYLkKLbudPIrjtc/PZgIYq9vJtJMhcJUkLGtux+wrDb7xybzHrlGftwQFKann4
mnlVoYac5ZXlSgy/4l9C0Z5Exc/LlnWOUTLWAaQBb9BZ51t2/S4hdgPV0W9tbG47IjhKskZlwOOg
gF+8yd1LTveO7ey7aa2HUzd6JWG9CNdSECEj3kN59BjbBw2AqsJe2V0164FKmRYOlefMdDi+nT+Z
9JYH8c4iN1n6ZZvvlWztU4MHUmCzqsq3mj3H1X28qcmJchVqKEUjJ29eCCoHJOh2du9wvm1KVYRh
A2RH1plzLNJux8DyO2Q/xzhcKYFpIl2FF06i5WXpxjiuBt2dG413QVCu7H2a2VSRhWjny+NhJgmN
usa79C5aHqKpHg+h4VaXIQzXGHd0f2EO1qtN0OgnE4pgaeeXzRfOi4NL6v1ywOgsK8kK8hgZEdCE
+jV9A0ZlX7nTyrFDZ1nJU0O4bhY0WAYyMu3yftoX4BBeHrQmR1WYYEiLARB1LAH5RC89NY4dAJLF
Ku2/buTKOTUcQm80g7zzhyY6Udf43Bne0/LIdaaV/HS4aRmuB3e7bvQT+s/7anTkisM1XlFRglNV
d7xry863g/Eomvd6KB/EKl+zZuQqYZo7APQZVbjap4P1UtnNGWellSOebuDKTuqYloBaGy41Nc/u
PXd4qqf6NLbBysVPN/I5ea+SRxot9ywD09nW0SkGGt3N1rBEupHPv1+ZxgHGDR0Kl1dFexjhFBAz
7UpvEyEQ3kfmf3Rl3ioSsLxkWM0JMV+cJv/CwvZrFtjvm4JRRQWKSZqWx7GqZHUtdgFn8pAUq/zA
OrcrG6kVG3XWJCBlG0ND7sHhHu+CemKH5bFrVl6VOa2MM7DaF/C8OZpPrJRQ0nJ+Ta6Jw4Zc+YTu
Dyi5SotY5skYCr+BpMAD+hTdH5kF0fNt6aoKIiQ9l1POc+FHwgAnXnTyZHAYvDUHaUKTKqN3ppZx
VMvQWNlUhyxlezxtH5JwjRNLZ977NzTR3Eequq068KI4d3Vv3YTC2Qtzrfyt8b0Ka0SDX9FxkN/4
llc9FUn6gDvrRr8rqw2d3PB/nH3JkqQ60+wTYYYACdgCmVlFTT1PG6z76z4MAgQCxPD0v+e5d1FH
XUrM2OZCCaGIkIjwcG+rUSIFj9DDHSFZbQcApDSn245pMoyWbcDg1QaWPU2Qe10f7MW+jKr7IJb5
CPeeg0ms/9q9QitymCqwYTkN3/oTW9uxSzxpt+NTWOXOIU4N/M11X15lHolOfMOvb5FZKpWsGACo
Fodm8bG4djOQrgpBUKOmdHbZIyVtE8+VKw5ur5Z2ulFIr29ApdzK5Ux8kM2icD+pPeUuQ97RYYBq
2cqycMBQM/rNcxg0F6dfioiv1anj8tge63DA0ctFXYX1lJLS9i9zJkGQXYe/bcn2CL4NTqpzqmXz
OtkLR8MKDdaLh64PhU5Nx/boPq9f2H9BXZxAhwW6kGymfY0TVw130odKTTWcfPu9uyRTt0TMmc+3
Y82QJf4dmnnlpTScQFhaj1PKiZP4ffk88+bgHmgBsE5d53Q9ElAGtI6a/5kLUE0BiHz7wa+55i0D
aRHQLqAonSdkTwpxAQ/DWphFed+XIupD8s71rOT235i2WYsFSN8ODRmwzaQJ/pRT+B7DL3Ffqz1I
vml97aLcMWvLJQ8aNBpo0q48KcWQFOUxfYdAhw0yK5c+nbC97RCewXf54Pp7fUOD5+iQwQ0gJq/w
wSeTh3OSQ/si88djX1Q6YrCf1mCcZniOzJsI8LWLyq3L7f00JB8dLQixMHfFBAfUypvA+2K7xPnj
dl3/XOVtLiPMjgRk5yVM/3T9/VVkWZyQplrgoF0fxLLll47WXwXrH7tlOvZZrrOshWT17EXgLyom
76Cc1WDU1Tt4udKRg0O5tSGmQ+A6i5vY0OMMguWZB9VOFcfkPlr88qns+r73cT2RWRlnXbNAVtrb
2WXT4lrUFkx4AvKHE/idm/sCwJpJqdMxB9ICli/F6E5qngA08r9g/B3we/kNIp0Xf1M7nmN6eu3e
WQlINzYBIKybvzz3WfCk5F7v9O2l/6JXo6Pf0TJkPM1JOExRsdT9H5f23qcjxvmLYG1y1bjUNq4l
ZF1ji29nZ2iiceFfnUDucee9nTH/YllbObNX2cM6BdDh4czfz9anMgx2arqm1bWoBbDUHsNxgddn
PAG95mlQfrK27c7Wmpa//v4qKcjcXodAuFM6rRXEB4r3YylixzokVOH8RbYmUNKxCRT/0ibrrTCS
+SS/WLl/iP4Wy2sxa5UrMCjMwdeu2mKMft7PZNipX76dLf/iV6uXdmwmC+RSgpcyaQv4zxRKdjcu
w+9yYHvoZJP9tegNRtD5ezyc0nBhaSmtaMr8J+HvjamZ3kKL3LEmflYGWJ61Mq6s99yz7vt2iBHQ
p9sR9va1x9dxUy2Zx2bmSJvl5oBY03rkJfnsuQnKSkmb/XP7TwyvoSOnuJSrGpYM5y8p38v2/dqG
H9x+jTjQFrf/wbAPOnBKyl4UdUlbXB7A+uPJi6/cZ9+pdw4X0/LXF3sVZk1PvGIE6Ce1Hfse7D0f
XVDMbmyv2P72yKDzF+9a6/C5A+Eg6oRdOcTZOLOYhMpJlDvN95U7/XPt00MNqX1iACUlGVFfb9vN
tDPXvP7qxdrMK20HIH7AnHgyWu/rtkhXfKWh3rpzazc5mBbjjdf7HhsC3Nqn4WEsCidCRF6GTqT1
GJ5mUe9p7xmOIh0k4ass7y2eq1Q14zcvyNp4oOTPMTNpYe5DZN3nFdYGGUXSWVUZj1YWT4H8tgIZ
dvs/TD6mxXpFIDiyKAupHCOpPi6prdNGavLPh5bXYXmjswA62iMG+dBfOuJHNWToHVsmt5c3WF8H
5W2BdF3qwIMr9rsJw3jurJ0jzrTy1bFeuehUhHU5llykEu3dePP6PCmCXSSGIQB07N3Wjc3SBbjZ
kdFP5mC5U5bfRjKg9+E2fzlmm+uOv3oDIXpnzBzcMHKQxy8gU+zVoQu7719t9mplpoZqBB8Fvuq3
+iQkfXJC+u7YQ2txW1sguabURoneXkBFQzFptfc5di1I/v2p7etcbVUolafGf2Usl6haSMQwj9tk
HzBmHBX+tzAgUbDtIcpN7qOFbu51rqNaXCFlOcpoCqf2VFrdXkfN5D5a0DYq9GUXrlMqQH8DiYyL
B8UahZbpRNYdgKXhBXQclbW2c9iXBHkhW7/61lRFTeFfbm+yIefoxG1TUEK4ooOWq6e6xG1w7I+A
xBw9lXUkVQYQCa0sWAfeFDFanEUt0NVot2PkISzUNneabMdHnxcqM9J/AftQ4s/iiGlspmPVl2UI
gyoIwGnnWPRkO32fWKByAw3EuCcx96bz2Ey/e/VesFWbtaDdUJWf/TBLqs1JBwnGA+XvNNre3GD8
xbUc+CpBNMybs5xg3JDawYecumHkr+wJ6OljI6pMv3gVpOwbZ6hs8JqTqO2bpOB7Zfs3HR/PfjXb
q2fva6DY1iszTEsg5MrHU23XOzFlMouWkf22XcfJArMKhkkjao93K8ujfjwmBsN0tKkfbDVZrlqT
AQnlZeTkngdiOR2IWZhFS8zE4t02NiAMY7Z6dgmGpYPsTELvx+3lTU6plTrWCswnXUAgpTL9lCqP
mvb7UJ3pMaJFpvPbciuHbpuD6dRsXnwRLSpg37msw8+3n97kM1o+nuvQX9Z5g9BPWfUJ80HL1Kpg
x2verKHbTL9CYSZmcZzNBSfhUCRTmzQgafMqLy1aEZfyxL3l/e23MOyBfpmq5TwoOYCvzXJAVuGe
go1GIvhsqZ31De6vDzcoyEe7zOswHENJBnrqyblnC6h5Jqvn59uvYPoLLXjRbxCbWjNwLW5jzDM0
gdkvGhwjBmf6UAOIZ1arYTZqk2R5mO0vtXMJjgnEMP1ONSgGDWlMtqWLtZ16lz5mB9k2mD7GABkq
hwSLc5V3xuxThWOwcXbrqwbX129VIiPuVvvCuQNs8LEW6l0z9Ifag/B87Zzl5dih9y4xBDO4P+yy
fADA8hjVHLhk/pvmtwCy5rlP1d3Y25GrwCPUyB0nNJhEvzoxsQkPvDjOXdWHz7iMxJO77Cz9L/3N
X5dYG0PE/33s2YV8R5Nt2L5x+AalzovFZGzJb0PzgUB5NdyKyKs/kPV9HTQnUT0vFo/W8iHfnkX4
YSAy6nPv3LZJuIZ3bva1beponatINt+V+Fl7R27xeErt4yl33Vk5HLxARRdEDluSbNtjQLsu8ZYB
tAgPMlqsIaBSd0EnY7v5mDe/nPJXBb6j/JgiHNO5cwkfkMolWCQ8u43a7dcmikipT7cz1PU533r+
q9O8ul5AtN21MjaDp9G3f1T5nNAqfMm96VKsOyAqk/tpJ3XF86GGtANGoOuaQX2LJLzP9mgqDIeR
zpZrlT1acTYuj5a73WVBeEK/VXlbJLOvG82eWX7wJbTQr4Z2C9fCV3e1zWIGoGPJ96YgTPbRIn+W
oKpeMtgHlYkIn2dJQPe+ywzHj45jb3LIJCwT5DWaUN5nU/etU+F97/E/t33HtLwW/F0AHJIfgtbW
gs5OvVUv7tbF7UR3amYG19RZc9EfnlyvKkE2DkmijgLLjsaBmwXvWe8mx95Ai17GWtYAjvT/uZPm
7edo12M0u3vZwbC3Opa9yR1Qa4BECdjE9Tz0+YVWv28/OTEtff39VeDOU8a6rcrU3YagFeE3f/6d
MemATaWIqPxlhQFGQbO4LUfMjQ8fAVmKKzIkTbknPWzafS2uMzqAPK4NIYlUiHNe/fZwSyP0WLzp
jLq8ytY5uGqBQZ2kiXoARyOAKnYcy5Czdai7U/rzJLK+Tzf7mYC6aZigNvYwbP/zlg+3d8dkGy2m
vWqxGtBAAww1KCduvO6lFHX/UCPX3t3+B8P266B3r+IBqcG0cbepIukC9xz2bXJsaS2spxZ9BMtq
oJQ2Z/+QSYkkLJyD9xwd897M/WjNV7WZoOrAbjeVTrR189HVtXimZN44yaohFctSR143iKQtp0PT
4jbzrrv9KuRGa8m6Sax1SuoeyKSVF8/gUM92vqsM6U6XCrf7DJ/LV4qf2Raf87WO5RB8ZHZ1nnYv
Kyan0UIWBeRA1RjoTnNRRh1UTsGqFd92GoPH68h3tDSy0QKwEy3Ad1Z9RhEwGvfotQ3xqpPjrtng
8mzoadpaP6bgob7ejvk/W/FNdnsMhm8WY7G1WsACJtQCRitpWnZjRHwQVYLg0Z2+uECsr/17Xnyf
J2/HVIZd0OHwpAOo3KVFnXYja7845bJ+ICw7RtkHWqL/OmmYzUyNG96Er5/Dfoqnhe/kBcMWu9ot
WjSZKEKCLXZsCCi+I85lrT7d9h6D7+skua2LbJAPHPTB7HPjPQTFCGjb52I4GLk6T64jCofkDI9e
2SKhbvYMqMmR5oPN/obCM9GO15Kl1Vdx1ct4U/NBg2vhKsNM0tIvEFPWe7U8bNDCFOxyzOJagWuD
zKOPOVUJevAPdH1k9p+ivlv8PdZjk49r92V7LCStJgg45SDJcYsHSZ2dw9u0shapYpZ5NwIdlEKS
kUWO0/8OnPLdbaMYEo3OhxvmrQUaMezlYsso7O7b8mXIxqgA2yg5eET9BSBf+LAtAemhzlChe94O
5zLwf99+foNtdP7bsMhI5a8hNnVYozEQ93Nf7bi5Ifh1/lvq1EPeE6hjUCcpJYkkqOJ2r5LX3PTG
R6iOHe8sl1ekLyVmD5+JtUXu/DuX4altMijYfrK6dcd3TPt7tdurA9wqoZUDNC64uEma5XdNvUWe
/ScUjwfnA2ymQ8g3Sikpy3JIMfcMrrI1t9EgBxf9sQ3WolY0Foj13Uqmfsb+J6BzE899e/BDVJ/7
ADNF5QHgJAGQm+ykDfIlEo44drvRpz7YmM8QzkO+kf4dIb+a4YXK56n7esguOvi9rFqy+OgypMVW
fZh9xqI+OIast5mOehe0oTxvxZAOIviqWnpZtvVltqb3rtqbDTAErg57F+CbqqEYMqRt1z8NfvA0
lTsfUoaTVUe8y6JnwD5TpIS2uBDJnsKlfyztLOopOVZH18HubbBYblWCg86Zxw9Z9+Dm5bux2wMm
GmL23+/fVzEb2Jw6hIwUVGsgUhqhhPRcjUME7b7S+3zbe0w20s7ZVvKmXza0MMrBiT37LgxUTOyn
TZxvr2/aXS1qR7HU+WRPNHXa5l40M9TtyU5CMKRlop2zXYHkGGAoJl29LM7AjzuMbroQ63T7yU2W
0Q5bOYrAFdcDReZtlPvvaswcEP+hzI6dKjraHYQ9g6Rg9k4FCDajsfY+bc42J5bqDyY1HfQuOLcq
ZiOyMs8+iX5IlmUPqm8wjg56H/NAluWKVC8F+4gqT7I1csWgBMrXjrXzmW/YX50o16qnmXmMe2mt
+MuV35tAOH6b7B33MQSXDnXPLXclRCg7Ve6jZfOo4t+G7WuYoQ28p2dmcH4d8D4rTqttwSd5I9zz
5pdRPbg7eETT02txC7awjsmxddG/zs9W+xRw/6toC/80VHlcNWpPOdD0Clr8Oi0tZLbSPhVtd64C
L/HsnTcwrayFb45hxQHnrkxJsEYrX2Je7zm+yTha6K58lWAsEXYKHvvIFff28i0IP0NBQh4rQVGd
HBQEfWsmXDjPNqwxnbMIAhs7fvm2XahOiJs1btkVNXXSEoicCpMGIKVJbqe0t+1CdWJQIULmq405
uKBB84JviQsqKdL+w9biwrw9PbO3cwPVCUJLZ5ITxuk9EOIOqHJ9oAqK6/yuE4cch+oMoU45Vv5c
Y/2hoA8lCe7r9f62fUymv/7+6rwdg0YONobR04H03yAk/kvkx5QKqA50n5vBs5XlOSA6ayLpzQma
+zu7+naepDorKOrs25gp3EGabkAXRTw5/lJFln9MPIPqECs0fsesD3BQQTc0iLw+LM/Luu1VVv49
rv/+AKJ/waxUYVejO1Agn/3IBovjVp/xTXSecjdi3naXV11M+PMi55MM/rm90aY/1YFX2QaS2cYP
h1TlTTzVv/vgHxF+aTmLw7VNCAptZRm7hR8tYq/MZtgmHYhlO4tVQDHTS+fexwdqEymbvhuLYef7
3eC7OgwLtWXpVg0kXvkE8kKfn9aS7jiYaelroL8Ki6Vem9bdEHDLHGIeLIyhsnuoHkh1/j8voD3L
cuViWNF9Wan7Puv3MKZvQ+ptqmOwcgiVE8dGjp6Bzumb/NwMIu78pyn/n+he5mB9l3UvWbnzJWAy
knYgbz7J3cL28AXp/TMEoHpvi52sZHIc7QgOZe+ADBbCxhLc+9HC8jyakceTSgX2zg4bUraOyZpG
DmVUNJ3SMPzcuncZhl7H/NtMyp1tNu6FdiJjQEbOU4cvmbCrTqpoMAIAEBWa1dsynJrwZ86+CHBE
2P2heT0b0jj/9VlGOYaQgwKHEA2iaZ6g2Cx2Xsaw0zo2a+mbBRz++NbgQDo0RfOn8Jxft/OSaenr
wf0q0lCdpWzAIZS2M4+D/I/K9zjwDU6ko9yn2ZvqbcbXTNusj5O/XpYRBaAs/HLswa9/++rBxWQP
JBxRP5mdWl0GRu20DcROtjZZ5fr7q8XR6R2KfEGSWEty4YP3QkiVHHtuLWqpXYZendkuSnvFqVzz
NfKaY/Mo8EEtcMfWmy2H4wMmm5p7Zs9VrMbKPuiF2vU569CRqFwYZVu7Uy2mL7LJjx0lOh6Lq4LR
MUMqC+T4P7ZB8A5jKYc+6ijT4rLjHVGNVeG7Ba49NOKezC8b2+NXMXiKDskKwa7UQtJDpium5Vzv
cwHG49uOYsAcUB1HNdqQogtENz6UX7pP6l2ViHiEpFu0xCR2ourkW9HeW5huJzo56OoO/UpG/Nea
knN3Xu7Kxy3uIidC53XnUDFZSgvYcm0kqZ1Vpn2ZnXK+3FVsD5dkWvr6+6twVTUrwAWGLoVf0guE
rkBtunPGGr5fdEFyRoi/rgOS2OqqJ0XDn41fXeqx+zDO1X3TZHwntgzJUkdW0QJjTABoummZjZ8G
UKyAAfypmQ+RVNpU5wa1VIHoHambzl0dD+uUjGP4caj579uuarKSdtaioIfhZduXaV2ryBOXsf84
Ng9+/dGXez1Fcs2Pb1zadXSVDwToMAXwUBqBsPkMfONlfbfFwN3EPAnvD3FZ2JRqDV0+dnQtUeRL
l0wlFi+SsiRPsq8vty1luPboKKvJWXJqOahihTUKBQDZxEDr/ShJfeqDLLn9HwZf0hlDOauhYO0v
btptIe5twd0iv7jFemRkEAbSw9jmBPNMnpvaAM8hR0Vsce54sEcoZQhlXZq8pj0Xs4KnSkgcd6M8
++IY0obqjKFCVJ0d8AFXnbKLvTq49OvewJfJ5Nq5q9jgFhOb3XSgWSzzKiGDhZbpnjCAySjayatw
9Rv6DqU3gvwmw+2JDPb5trOYltZCt+y8tpiJj+uI/RU8ZCfplDv53mATHTMFdvshnxXcUNrsVE52
7FdhbEFK6PaDX4/vN/KBThYqmmKaqPC91GJe3Ff3Q3NXDXMcyCLZtnsy/FinIbr9V6Y30e7Iw1DK
GeLhLjjUrKSumucKH7x97uxcUAw54S/2UGtuBxvTUSkgePEs8iQL2nfL4sRBWXy9/Qamv9CCdmgG
p90WBuW97qEDtSfEAJz22zgEBy109a5XB/DEgqV1PUQt5UEkUQoQrYisfI8S4pp839rr65nwavme
OTSYUF1IB/5xaz4r/ilfvvUqjLLMioL5f7eNZAgFHVTlMxCYM+W41woNhFza0yD3CFdMS2sB3JUe
qgUV7BMCWtl5fgylz+TYU2sBzDmFznyBrLZ4/oCJnWWMyzD7dXtxg+fr4KnS7xe3XhmgAjzHxOxj
a/9U7cfbaxsuDTp0au0klSWSROqL931xTwB6FORj0L8s4R59ncHtdQzV1EFwBvxmkGKnlv2dV5iR
KK1pTtZFhFFR2AfdXwdU4dErD2hgmm6VApRqAP33J97uwCgMvqOjqfIM09t+iz2wHPWZOu6l9Mgx
39HRVF1eBKxfLS8VMxjjiwsP6M4twfTQWsQKNnrDMvtDWsxFQmr7N93m77f9xuST2lmLXFM3zboN
adCVuICg4L+6sdeLgzbRQjUsc0u23jI+gDwQ3YSNB9PFtZx8r4f8L0rijWTmagErQvSkZ8yCPsxx
+FK825I2gQhD/4PF5Wmeoz4JL6hWVSfna47L7VO5x+VliDcdbiVVDV1kBbst3odt/RJk9+742EId
sj3WJdGxVqJoB9cvGi91fee9s42gsePjTuva4E861qp2LLtd5pymosyRQB0gcfKd49e09DV5vDpc
rExlMrPx2P4mEtDgngIoqN12VUP+0ZFW0NK1uorPiIJ6ep4m9yS7EeLO5KFUxbGTV2foZGWA0hRt
UXWU5AReLJBQlvKuteiOdQzRpiOsws3hgC33XjqWW4RaypkMmCkjzk6eMFlIC+bGmqAilAmaBs1z
3cYoRUK5/h66RTs7YHp8LZo3IOvB9Orbd0jQD1WhXlCAONFsj0zKcDHRcVbEtX3aBcJL++ZPPd53
UIot548FO5P8ozMfiysdboWJ9A2gH8tNC49hXBZFLP8Ywo3qYCuIym0eNMe8NKA0zrP6RLJ1x/KG
sNJBVrXHKpaDXzFFtEYVnSK3+3k7qkwrawHLVLVKzJ97ad5BKyTgccX3PrQM7qKDqwAVrXkQ4DK1
VfOv0HpxnLqAEsHORppWv77Qq0zjr5trAXnpgTlljAmQ4lPfnwt/uNy2i8EZ/62cvFoe9xxFVNCr
1Am/jhDJmYPtfpQfrOVzxaf7yd4xP7nG5hsH2L+/v/qfMqy438xSpUG1xZ7YYvAQn6dOxPaWVqB5
vU5edZOT2GBZmbp7EXy6/X4m82mx3OEDZlJ9tt0Flg84f0G+t54nPrs9xkyP/YN2NDdlTkUzwWeb
MoyHAld190r3usdGaUh2Ov7K3vqazkFm3w19/cRpEDsreSx4eVrI3u3C9BdX33i1N/7IetW7aEL5
eReHQp7AG/WO1iyqgj1mIcM9QgdiQYg7r2aB3mwzPEJFx/eaiPf3+YzJtEO8uDbVcVigF3S5AxV3
SMdgfpqRqIcqTdsDBVCWEQZO393ebkMi0fFYVtYI0soAbxLOJ3vqfsjdgX7TPmih3ipXdFfK69Qp
yIVxJw7tnkQF95LGqb/efnxDPOgq5fkydmSrLPtucqHEgs+a2s/QKG/Pt5c3FFh0ofJNNE7mlApQ
0MW/1K0b182jmKq4LooPrgOa4u/E3zumTTuhhTYjIzIjhXZVLpFOhPqae/zX7dcwLa3F9LR2yxI6
ELocwXE9ddPJXw/xj9meDslyIG80Qjwesi92kbRN/uArtaMd+PZTe39BslSJL+6FAom4hJ8n0mNM
tqZ74yJvR7Cng7KGpdj+Hw5xIY9toyDNWQAg9I0I0Fr8PmJ1T0dkTYI5ECRcaFp7eWRhJnoc9wQc
Taa5hsOrFEeCwXKLzEXU2nZStO4p24VMvR1Rni7TLKfVGX0w66et2z/bJX/XKfA2S7nzEWNaXvso
xseRKgQphwff2ZIuf9z8LvKnHT83LX49rV+ZpVYboZmPw6WRfhyyMbbY+OIW7c53gMnqWoRSS9J1
WlobEid50k1jxOxD2kMIIy1CJVFZZ7FlAFVdwKKcrsCDd+5Oknw7EQMq9F+zoI+/lGxboFcjfpfi
ZzX8spa42dvRt69cno6wCnrp1hb/N2+Vd3Xx2LpT3KrPK5DPxRIL6xggztOhVu62zBkmLvAhKabh
J7ivArD/eBjVPHTx8fSul79xTH7T6yjW+kyGj577pdobJzU4jt7xqqFJOOMbzEnr2b8XnhU7c7dT
GXvT5R3Mmfx3bzFDUHV+N7cpmcCR5rqx01sQwah3DkDT8tffX0VU6cPf+6BqoYuTnxhV8TIGD4G9
1zN60zPx9FeDvVp+heL81BHI7lDvAx+fG/u+3erY3hNfeNPuWF5LNpPrDCLMoR6R9zKps+GRLc3l
dnI3GUZLNYVf+M4CSn4QELJHYf9A2nxHyLfbi5ueW0s0JZBO48KwOJQ1kgqWl7s9ZNPSWqIhyAMV
Ux5MMpYRnj2W4TEFKF/vTocMHs6JBXK3APoKIav8M6gf57hkot/JwAar6zGaFSstCiXblIZZNDbD
OQubxLX26p6m5a+XhVfumE9Cbls3tamlIJjidPcVtJGHo7SMelPaX518BLtpm44uKqrnam2s4dwy
qykeZ9tuD7UzHV/vTrdeKYu6BmlA3dllxDf+TIU8lCWxuBaxedHWDSayIfNlW9HIITE/8iApl/7n
bdc3ZAS9QV2BHdfl/tqm/lg8+oQndHG/BnQEZ0Ozk9PevPrhFbTQZWHmo3zSqhRl/4cg+LYW073y
UDWEVlEyr3v8oSZn0oIYJC8ONNGEwoT5HLsNStvulsiDolY+1QJ5aXi9FBbewvW3S+dmTwNBFagc
Tof2Qe9cu2AMZfL69CvQMiBWjBQfoko+D/3OpeTNa4Pj671r152GfuCrSseVxwLUY3Y/fSuyMqWy
Oa3FozO4n2+/imG/dQKQOm9RiaELxJvIl1ycJCOnjDyS9fOwHCJYwMtcvflV4tigTruoDGUntfbf
LQhFxVs17Q0xGEJCJwGhwhVLQJVKS56f57x7VEH70ckrUJXTL7dNZPoLLarBhUaLXm0qrSv7tEBu
UOY9vofyKvXG7dPt/zCcPJ52GPeb164ex2vYUj5NTXuBltZOO8y0tBbRxTJB6XXG0rSckmApHtZN
Xm4/tSGKdSaQzO1tn2yIgyx87qZ/ivFXtVviMa2thTD3/BFVxBIMw0t+Chr+bh2vbJZkJ4QNy+uN
ax8VqnqZ8Oh8CTCEKC/LtfvC5f0hy+i96zKv7c5DNTL1JDSlvfDie+FTkbsHl79G86uQmiFeUBDb
U6BMYmltV1EgxYu77gWVyThaxLa1gwZkiIht1RzxwDu54qPVZ0cK/46v96vbQln9WI5IbrX/vyZH
R2daqj0kvOnRtWD1pYQ+Cx9Qeyb1g5OL5ybk9+5UJ8f2VYvTdrEZpNqhtOnkMim7BcNNy3iWaG0e
+dCCcbRorVsnLMoCOyvQcBlHJ2ryLEaX4aDttXM3J2sosqvtsyw8eXS7UAyX3jaNIc/obWtfdQLz
USCtF2qKQXt9KrI9mIZhU/XOtO3OfJxdisaF43yv2QYif1B2r8EeVMy0/vUYfhVOHgdYrLMQrWzm
z1U5yThz3Oa0KX9vgtJwhujtaRLYVLCrnLfNrRE1WAzPT4vn/qgYp4+0W46pkvs6LwhDSXlWgCWl
W7Ge3MV5GO0mYrsc0qbXuBrwlaH8acs4q2yctmCsctcq4tNTF3ZR11jHvEhvV2f1Wqj6KmUb2gSS
6jSuuj2+WNMu67Fb1STzOB4+q77ighhZ0GtXfw45v6OFLYhAxLxY2ZiuawuiNghmQfro2NJayAaA
3hd2hsfGNeReZVehFbaTDUwW0c5Yf5QZB2UPTqky+0kYGKS8Cf0Taw96Zrhc6o3pouoZHwlT6VI6
IoZkAKjwt9NqKx5T1Ty62bKDEjDkHr1N3ZdqoFyhVBJY/YX27mfWeDs9WYPL623qeSr6wXVLleZz
dbHAuu+68uIwHnfsEPje8f8iBWmYK8IWQdu06CgC+UEdL5KHCpxYXYvZuWJ03hbIBNUhe1B+8V4Q
8qzKLFE+36lbm8x//f1VWrAkCNp5gH0ul+FZ1tljP3y97fwGD9Vb1uBeBeFFjZVnfz7N0FkjYXMO
8j2iF9PyWtg6vMyn0sbmZq17VlULcrnqeWbd+fbTm+yihW612ZMICUK3Z/SlCsOf9qQOGkYL3TDc
pjEfCpQasq6KrkRo54pXmODd1N4Qt8Hz9W40c5zcoRtSMa5n6UoakAqUL1kQnGYgnA8ZSKcDIXQL
fbfHbU0V9Mtc2IlqvWPVML0LXYTtIiVxEFQYyWfeewX+4XXY65AZdlZvQI+gWhilh3sUNJ2WUzGP
2ZmrfE882LS6FrK8cG17y/D5X3X00V78b07f/rhtcdOmaqHKS6BqPQGX9CEZDJVEkGd4PwZ/fgpo
kNz+C9PTa+dszugw1ZgDTC3AkJxsOpci2/nuMS2txSvrs4KNIVFpQfrvXoFh45nn885paFpci1ZZ
iLCSK5yxGXuC4dxsOs3jtkc0ZzK8FrCdz0NUxOGPCzonXNnxNnef+nCLGD8EVHSY3m5uLKvoUUNF
oaJxzoTVTxWko27v6duJkuntZkUW0vcZ/L2Zw/ugqiKxyA+QrdxxGdPy1wvEqwOkCEIV+I2NW98M
Fv+nUbxb+fvbT/72rjK90dy7YeaBqRo5GFzkIM/Io7oo/9xe++37DdNpP4DMESiY4dqx1SWmgMPY
ycTHca4f182/2Khq3v4bk3Wur/bKOpNbLwsZkQ7Uwk7dihuays7etu5cuU3La/HaikZIv4SFoCf4
E3CCSz9VT8uxyUV4pRazbg9JFW/2UX+aM4yvsPXPyCCyMrYH9V7/ElyC84RuODdQdIKCASnnc2ur
Qyf4X4JLkiwD7Qp8GfYjZlbW4qHK6enQruqN58oBTM6asKv55P1eivqL60MqajymPPiXyFIOshWw
iSCk3Eqdq2x62bLi0HXvL3ml/+PsOpYsV5XgFykCIeS20rFqM95uFHfm3pFBBglkv/7lmXiLHqY5
itCye8FBQFVBVVZmUQl/9K0J2fWqhiD2dCXjunPom/d8cdRnNwcuBKXUZGA44iUBHdCysd4GR6Dz
ekA3K1UAQeAcQvR27tlZBLugrPQvaaXJsVYBbIJKgsCSB5mF8wkCEV/vnxPTvDXzTMNyKuFlACJq
oeha+1efbWkwGyxfV6ekNi26SmC1AYE6hSE75B4klqS9K1r/JauU8llB4QMV5sXJ7YhZCiUe6v7a
tyxaPK2KkXXEgfmoHM4klRe7aPcdQp2oY6x70o4tPJY3o/1W+O8De6vcYthMnagDeOqeM4FbAMAU
6UG2DUhJa//H/SUxbKeuoJRW3oCELcdrZiFx5TlHqQAjhsLd/eFNc9dsk1NrzuYKFdrKX9yoBinY
AW+nfenDv9STqp5kKC8jg5KC6EoMw08wX2zET9PEb/9/4VTGvAlbOuLy0rd8ANOmax9YvnmxM42u
2We5jEgRQDsyGYRL46xiU2R5dGtZTHuqRU8+9Mvi9jiLdvhzYNlD6H2hFd9Im9x27i+gNv1LQUlW
PRvAaIgQ5ACJNATIFRZd+72d//N4vvEbpuXR7LShViNFjd+wqubseeHJszeOu2FknbdD2oAmrhls
Cf0bX1nQszgt533eRWftUGE9rOiSxwsszZqjU9n2I9KH1b5QpBN3pG2PrjdIkSXTEv7MmvScLcO+
i7oOefL60HM6H4+vQE49mMNSEcuQgU9M7vMCuvxR0yiLeAPmzvPsk8fSDzYO/C4HowOePLecrNFb
APINUfhwFzuPIFO7c96amYbFHCpwHiCb0Vj/5UVTn2gjt8pCBkPS2Tksv2vaZcUFAPWh9tgR9SmF
7MWJOfxxyne6MZ2jw3HyeR07MdzaNyzkabtdxCu4XmkmWtSpMykHt4u8yg9TOJxIoN7e31KD+9Jh
T+iKD6C7gjmn6zuEisL6ufJ9RqTDnQowRdm+BWjl6jw6ZRe7685rkY5I7BxfTuhWx24uKHNAF/Kb
53gPQ7OFGzQ4Lh3qlC55noHv6laRp2EUOhL5qV2sV9TT8U1hWq0AayKMTnWI3JHVWUfm+FvdI4YH
rw5wcrxKdW6NmXc1XlncQg55ed9zce15eirEPtVxT8c5rUWW+QJlxKSzxnOR/zd46VnNW8Zq+ggt
pPYZK5c1VTiTvKYRb2TU9+x5WfovoSyO5Twc7p990zZr+aRiJV2xdnAK3cLrR9zFpqSkfBe0FeRl
f95pUm/MeUhv+d8AaaqcHRq7udTLlkSvYe5/IZxkyZ0cWq4JmgpAyoYaApjZ9ql4ezq6KW1yMLS6
Y5+kELpdvSAB6c1Gtcbgb3Q409xOyH+pCcoifXhCYuOalSyi5c5MjA5lmkmDmU9hm0wTcNyOeOih
69Wj92jXidHBTD3lFRsoaxO3c5sOuDg/nA5rybst7UJDnNJFjSiyAgqHXSR8osFx4GV7hvbF8jQp
4gDRFLCNYPu7rv3KzVLHM6WOnfqgdJHIm9CqeuxqEJc/SHBbezyq2drnc+QK0hMWuZLZy4NKSTo/
0UAhf3QQgnd8jkCPM2TPvtWO6FFkSrm4nGaqfu9C4VIcViaqNI+WCjqueWTX48DHKK0ajqu3vS49
OBanXM3zAy3stGZx2KF54B9WTSX/2Nco/DyE3GGQnK4m4KD3vRx1zQaQe0ovVLjB8LQfY+562ckn
OxMBei+xyOdGeMWM5zQUFqOBodXtZpe7jp5eqp36JV+69JYuyhDrbNDKvXczZe3LBOj1Wd+jMiwd
gLnsIL86oS1AO0h2ySpST6/QqgkV2lQhC1vMnKATsAIBWNY+OlAu2rU2Ou/LMFTOnPdQnGhVvlTv
JYoP/SXwKS4dO36AMF1UfK1LZ0H5gSSqzS8teHMj9OpuKTa86sox+M1Vvnj92kU586xHO9QENSSr
Uc9F729sa/ja+xFD337yxdA1kymHdUlow6MxJ5ckoSyL2TCeu3Y++eOcxdSTkO7ZIiwODD+oXeK5
37dl4FbyoRrcZzvNjnPnnp1xPTazeM9Y8d4v95GBMT03luXIptiZsBO//lhCiAK6rxsXV9NH6PcC
MrJKQIw94fZwrcMP7vAwdd9VOkVZXR64vVFbfTUUYnO0G4JdUBLOAh/goenA/rcbjlb68/55NXDn
Mj1DVqXdQAq3sdHYqI75CjgHMBHpvwEquLz5lsmvVfFhkL/u/5rhAOs5s3JAa5MqJX7M/a8BiSY6
zTbszrBEesIst3q4IqhTJ47730Cs2MrizN0ClZmmfYvBL4yDltKhWYgOzayBfBqycQPtNm45pqE1
k6asEQESHnZSBDIO3exYeP6eOECYLjRuAa2jZgVvAfajKa7DbAROSuxxpBhcN19Sgm5+YBi8F7j4
VUAfbklfm5ZEu9STkKdDV4Zg4CdPy5TFOcSk7h8/0yHRzLX1Btf2akHR8/+lW4+tRD/stOcWjwXR
bDRvkR0TfkOTwYuWEMCfNg7tL7vmrafHghqMm+VikSRX53Q4WMVlno77hr55thdH2xorNEd5WJIF
pA4ZLaJ0ea62pM0M7lFPjlkdQR9jDbsJ0sc0+yrar5Z/uindlON3b/p33xdoxpm5PlbdyewkHD8A
cDU0JxluXOJffV4SpifIcpGmQRHaLGmG7iHt/+VZcpOb4EOO2u3H+9M3nHY9U2aD/p4JZ3UT21NH
SepvS7cFLLqtwF83d0xfs9G2VDMApLDRZvpQzJcVnS0eNHm3GmJNM9fs1Gqs2s1sLHy/nKru7Gxp
NpjG1ay0cueOMUnAdTD4JbrfmIyoH364v9wGF6AnyETf1xSNaDY6yj8qGo/+Bz/bCEGGeesJMuq2
Vh4yDC2t4dAz58i6LdS0aWj9jHOLIPWL6NbMD5BJ89Tl/moYDrieYqIlIZ4IMGXePjvBOWUfoHAN
YYxxq+ZhOIJ6likTrQIhDX5gcUWUzR9nuPThGrgbBmoaXjvhXscQgtiIi1F6lDZaq/CEL/Ea3OJM
MvDfML2HDgyp4VpJdDRbD+Opvzan8bK8hdTVUcXivAsyQ5iumu1yJCkrG7tre5+YeAiQLK+2cLvG
L9Di0tLPVWEP+AL+WT2yY5YEj9Bf4Fc7bg/LRTkbodVwkvQsUwbWqnakNWoJpLmMlh8D4z9EUyvO
AqiCrthqvjX9jhav1nDqSW5XwKdWMoICeFZ8TjMGcTaQLH29bxQGF6EnnlJpr77ycWbJmj8t4FRu
ZBHXagsRaDizeuIJXNB1XWNPEqt+s/Sf6dSDO+8xGD/fn73BVeiJp7IeLN6BVRyUPfxZVkscuPv4
mmFYf94VMPGycEjtQXGgiMdJ4M7qnPbNWjNkC5zHHncWkvigI2Bf3XLnamgxavKaWZU1XrNt8CB9
NDuvWz33pm3UolSN8hYabtCXyuT7bkky+xcVB8n23SaZZrVk8HxhLYOX+OJdP0Ed8KfcqrWaXnx6
v1zlotDaDPJ25eNRE57d4GmCP7C++bhYFtN69cdrmf+8v7GGvILePYdLax+2ZCWXxqkPdfa1Kbx3
WdAcPZsiqqMXGRU8e/lw/8cMZ/8vDti6tKC5sZKk9376DjgMxZbqmGnk2yl4cU12uFOREDRPSVlC
UCJypz0ldcL0BrpuqTtXgTMqARZWRqxgR9kNn+6vhsFV6oyvnVBVOs0ddOoyik6QQ9gksiSRLU7r
Fm+UwQgczWz5NNmg0+zgbEA/Bxqa5YdQJ6o20h6mRdeM160qq5icEjf7OpbzScp9b1dHM910tPvJ
y2G6RKWHaRpjtSWOYJqxZrZ+EJA+yEKEDrR/tD05NftKXYTpjXMO4MC0t7EYXvmFs7e1t0Q+j4b1
gFL4Rgw3BD6d1DVLc2ohWgNQ3vonv+jehnN7Ti1e7hz/dlBfGJFtjYFDGqx7I66oS0eNHwdsy0IN
R1Fvl0MahUBRituJGs4i/ZjTj0DCZ8Ppvi0ZNlZnd50cMVayRm+96tIHsYTXptoijjV4SL1NTs4N
CpgZomrWPEO1EuLf4hCy7Cim9OSux7xdDpbIzvu+QzPYmVG3GYkDaqfpxzrU75lsNm5NphXSjJWO
Fk8bPNuScg6eJ9S54jbjO5+EejGmbRoPwaqeL63lH4dm/i+c5Pv7K2KQ3mF6LcbmzuCGLVhuy8fi
H+c0nPNDf5neru+GQ37pn9Ij/3L/lwwnVK/LdD2DHOeMtU/7U6ie0Jpkc+QrvI0rg2ED9MKMm4ft
0FnwPe4cPnRV+pCRnY9mvSxTpm7tqBEz99e3rv9tQfqj3Ofj9Ya52msmd6pux0Y4ccrGn4w4n++v
t0FGhuntcmW+pmNeZAiuT8G77CLP1jG9yK8ob1z4KTy0G49o08Lf/v/CrfWtgLIjeO8Si/ngHnaP
5bIlhGwaWjNXstJR9E1ILsH6Dxfud9CrbDlj0zXw94PxxbRLt6ynrHXtZK3lYcq+Wiq9ihqFSIdF
tu1Ggx0FYo6G/Mf97TBEl99yVC9+z7a7MmVKACnHwmuYD29rmT/w0jveH/72AHwl2fX7M18MH/BS
BB4K0Ilwhse6/7cWTZT6/7hrlrA8kltl4d8H85Xf0VvpgmmuWhd1z8Qbq8iB6lpQ2rFwf4oJed9g
PuVTFjmkikR5FcWHHj35botCuZdHzXQpkH+7/7kGZ6K32+UVIanktpfkwSeVfxv8szck4/ju/uiG
c6d33KGAT/y1A8zWtZeocpFvDvu3+4a+fdCLffKW3mJZgOzeuNIizifI2Yu53LjymuZ9O3svBvfd
IOXBQpBuEj+zyo+mbld7KUEn3Z8jB6i6IhOM0wvFMTX9dIs4m3/eX5Hf/ui1I6VZeSl6x26Lfnig
T83Vi7/LJ5SB4ulUf0ye+SE7bF2RDBaos7yCLHixZYWbRtg/VbSO5Hpa672Da5fqCWhVhSy8ndDy
AnYasB2P40Zt2rSr2q16bYMgRDcG3gHDA7G+M7AQb6w8fdVpOHqbHV/QkNGUC1K2R/vkxeVJ/egv
63k4eCdyWffVJh294y4cihWqQilyzje6ryzKvQ/E27DU1/2Ao/O7qmBh/cwBEp686uOslv+ogIyu
16cF6Bbqrazb6yfH0TvvoKDcNIGEP0iXNpom/2T3RVRsdpeYhtfMVlYqq+WwdA9hAx1C55sFRH9d
bblK0+ia6ZYt4k6lYF4uujSzq2iKqLHe3z9Brx9NRxfe9ho+sZ7g+gKe2qj084/9unUxNQ19O7Mv
fFnrcHgvG6+l2S0itrqozG21CZqG1myVdTkgV8DcJhzMNKk9xkU2x/sWRLNVeBeXUhCTJ6TODmj8
ov0W54dh0nqT3ToNltPMiHhUVbGo7Jiv4+H+pF+/Ozg6tWs2g8GOo+kJ2jj0sFQf6jID8hviC64X
0eBnWW11DhuOos7tyqjX4imJBBXaHSK0Ooztz6rdoix8/SHp6NAjaneT8no1X4Z2ag5DJf6rR37g
i/q8iMY6QElhjPsU6eai2ldhdHRAElMhyReGG7bbPAn57JALdS6u2vWicXRMUgjAbScW+E1HOjEC
wDnrtnTYTBuhhdye5b2dT+AM6xygXUCAw68s22p+eD3x5uh4Iz8timWwCUnGgF5CLz149XfhqMOc
kngOs43VMX2CZsS2SzkLb1HFBSjAPmXLyQtO9+3BNLRmxJ5fjXxcu+HBr9+sNO6y99YW7NZgxTrc
yO+s2hmRq0kcQY91nZ/qfheRA3F0cJFknVeHpUeTjJ4H+0MjPu1aDR1aBFbFrvFzbKdvP9LuvT2i
KN3tIknCpLXr8DQTPszr2j0E8xpZcD8B2kH2zfu2uy8CSFipYKZdThMWPrPiLS8fLWdXKsPRoUWs
zObe5dRLpupXhUK3+jaubwTflRNwdGwRVBMq2yV4maJ5vYbiqGBb7TEGF6lrZhN/FtVwe4OOonng
Yr62Vnj0ZnIOQxFzqN6vYP8oVb0vGPqaiQ5dXYPZn9uXFGYq6Xjy8n2JPEeHG0nQlPBhUcibuI9T
WsVZs24EQ4Px62AjWdOgcj3c9dhSXJagvkwOO6p03shAmoa/xeAXp5L3dBiQJPmdp12Gd+V8aLwN
LJ2h1u3oeKO8zukE8SSc+KfhmF3sC3raH+vH5VAfms1qvcGDeZrFet2c1i6uqw8VpNuYrI412WI8
NFzmdbzRlFX/v02q8A2frjOoq0fnXY2n2n2PYJr67f8v1n6kC0kngTdajmuOdR22MmCmPdWiKShQ
0sYb0dkq7Czy2T+Z6qJQbtDcmCat3YOdnAZsSrGpXfXBJe829Z9M42rGuXRNkXcr3OPQVTGq8gBV
Wxvx0+BmdJCRbADTXmYMTZICpzA7u2dIJF2C465t1IFGikqL5Z0LNBD3jjb/4m72hRs2Um/EgzxY
2osCHBm+YsfwxoZMxqfU3SLRMqyL3o3XV2BZWUPYvlPK2AelEGmfgWyOhnKOKUQU6unfxdl3bPTO
vMAJSOEH2IOaoDhPo7Dbes4b8jWOjppSa9jlrRqGh/Di2pF9cqrYOTWH8hTGc3lZf0GcIBJxvuEw
DedUh1D1slyVPdkdOgtHiOYtx1J6G4HWtN2a3WZNO9qtjyBCg+cmPOXz92rcdzvVgVNQZxjHqsc7
cBL994UuHwYCiA5R/+wzAc14MzWBIH8pwB5l/eBze8iEtRGzDZd3vRtvGLPcmStcEXp7OMv8K7Gc
t2GmnkLOzsTb6pszrLwOl/LWkNuTwjU4Hf8RmRu5za8eOfddi6M35YX+MrVeR0BjUPfxFFYnYcvD
vqFvq/YighTtIkV1syreVg+djVJZvmw4TcM513FRAxENCH+CFeyMxYmUwQFqS9f7szbU+KBO/ee0
iVWAJdHGtKcYd7xDdSgPrh+1U8Si6dBHfdw8WVuYCEPZCY1nf/6YlYmKSoKAJWR6drqz133tqi8r
u1bkI58/NOvXVH2srPc0eOMzZ+PYmlZPM+Vyacvaow7Sr7fmiida7twVLfqm1J06USELBcGkZzkO
EBKwNmzYZAOaDbcSJOw8Rxhb24/QpIxaK2Hlt/s7bhpbe8H6zcJR+itvbIRr5AIKJMFBi8fhRsnP
UDxzdAyVU4bTEKJzNylK2kSUTG9bx7mCqCVy5+wQwN4qZkG8vJ0jQdNdYCFHx1K5Ymir3vcRPv1m
imauFJolt6oQhgOkY6csBirskRew7PzJtT/V7NP9nTDk1nS97ClTKFpSjNvlEHzKumhuu9iqvJiX
07HunvLF3ziqhj3XsVQ9JSmrwxxcVsJ641l9BBXeNzTbYp3wYL5/V2kcHU4luoZ2rgdLCOcvaf5v
2H7umqdsH9bJ0ZFUtaybLgT5bZKKMIsaZn2mGdmIB4aQphOR0wz5WI8iAe7kx665jk6BmuS3XNVH
sa9Q7eiQKuijrD16BOF+aHNYFwW2j3f3z49pVzVLHlna1TjuwwM4oYbxaE3febbPSeiQqrAtREhc
HJgmDZ57Ic6Z671t+BYk2mBROpwqtGlbrgvMFTWBPq7mvo5ce9146xqW5Xe39otAjN7QoKqaEsB0
dfWKKirUddmbatexVBNtSRGOPm4n6odUMnYHshGmTMFRB1JR0HFkTGI7lyQ902OJCmSUPS6nPmrx
Qkrj9d9dx0ZHVbUB8Lm2c9vb4h8P8uQi/9osX++PbdpYLdYq1gzhJMI18XIZ4a9DsJk6Nm2rFm5n
qPqKOfBIMnte1LEC3OlQ+Gu3skam4bWQKyzhlnmKjfVGDhnI4jBZPzq2pZFp8JA6kmqZBznk6W3y
yKS1/N/CC58HEBkP45ZKieEBqUOobOE5su5RqCHFdJ5RnYGyou0UsevyS50fHX+Og7w/3t9mw+fo
gCqJbpIhEFisfDjbLfiAslOznCXaP++PbzhGOqpqlnQCBTP8g3CiZrlUW28L07i373nhGpyGVkNe
Yt4I6cjGCOR5xL63qI6o8pyegvWu6x4W/yCts2Wf9i3F7VNeTJlCEYI3NtTavNqJUpEfoRW/cfc3
HHmddhzE2nPp9my+qDX9AM6JqEZ9aiRbKuKmxdYMtrTLgc7LjHSm9SMLupgVWzdv08Q1W1WFS+d+
DIaEZe9E869kl3XYefK0mOpydx2cvMc2BjWIbtl5lFuiY4b10OFRah0HV0INPIE0YymO/lZq1LAa
Ot5pqlQ9dij/or/IP4rxga9OjPfzxg3JlDn+C/BUqlR47LaNYQSDOecn92i/Q1bqpOLitCWXY/Ao
OtV4DaRg0KCZP/EYEO3Wfxl4TrhzcNP3983IcNHTRa6dTDFnZDbyOe6J5mVEresUvHG6OAuyjaNj
XCnNVHvLIku3YqXGE0v4hR/rM7v2v9ipPmWndeNmZjpFWoRNXSusqEPkA+ivPtsA50YDnbaQj6aj
pJlsy6fRV6MPMHEx4J3gfoLSTdxye+NmZpq7ZrdDB9IuqoSf2OrdaCNm2MWGK/sdSF95ghDNbiUy
mm4NsTr0Inrv1hOLl6fmcTmy2Eu8uD17h+XEC8CLIidevy9f9vUnUh0lJRi4ZVOAdB6C8stYnLxb
38G8sVqvbwbVsVFd0QSrBBww8foq4tM3NYC4cv25xx6oDo5yRp/6k41jVFYkqjoPmgRe3KjyPHtf
VBtuWJ3pE7R4W6qy9VaFXfHIuaWnkJyRwNr3AbeffBEXA6x609RwGGWaCHJYx8+V9ZiTWG5C4F53
SVSXwWYTEvL2UKqHOVuehds8Bn1+WIi6ut0+OWmqY6RmIqHgKMP5QoLip/KmOVrGfcUhqjOS49mc
thSoxgdLzKdCdmfRbOGNTNuq2XFQZnkvXZzMshWRmnji+flnK+cf72+taXjNlgueg/fDha8uF3Fs
3DrypYeU55Y6mGF4HS01tpIuyxCShHN1KPwl9vh8qXzrsGv2OmKKqLbOXIGqNldoRAr5NEQNqL6O
c1lv5VsMSVuqg6VcC4j3wQOYV9iHpo6tqDlAIfhSf+WPeLLcSix7obFUx051CtoCZYvlKsMnYARt
+b7cIrc0WJiOkSJeNTS8tQekgyv7OLQ1Ofg2VCfDFMSlWc+38s6vv41QFP3TVwwhvsGtAnJxsvdp
D5YK9qVOv/c+Aa3HD1J9taTcesS/HuJooIXnvEuxVBI5PTrSg+qf6ryAhXwg82Ue2dViawSRIlSA
y4ipOWrVL9//shZv7x+91y85UEH78ztHUpV+mHkwecI+TU54nW3y1oZ+RVPW1xGCb/d/xrScmvnn
bdNDqAja1CEdEJns8CsZsnOOK0NQ5Vckdz4p7hytcRenPaF/cTw5RTHVpStRVSGRW/FD2+Ubn2LY
Lh1zVYEGrlcEZf+1Ok3eY7DVR2m4C1IdceWMFVQz0F2aOGj3muZr5fiRhxaq/nuhqqsYf1jyefq3
G9PLArGw+/tiMCcdjTUOcvT6HGevGB0Ieyd8/Mjy92reylC9nq+GmPqfx2uZSE06OXcPK6/juh2+
BLw+r/MCJS9gnhFekj5bdj2nIdH852/x3OuEwM4kinYPXUGixqUbDtq057f/v7g55HDGA3ILQJqy
b9zOY2sW0f0NMEQWHZ1VNKFAxzYnCXq7T0qEUWlVZ3/donQ1uX0dozWvXbkOAmkR71OJBb86KNbV
T4DNT220HKBTeGjicqdlaEbul7Y7uaBXS3LvXDVvQ2sf9o7q8CzXmstuCjCwEh+r7oO/vJl20cUS
qLD8ubNqcZlFB9wJmSMTYPLP5QrqT7lLOgnD3+zixcGpysYBxT4iu2IUTp3FAIpvnBzDmdThWVnn
KTbgvgCeE4ZaEG37yBfOvqo3uK//nHgZVkUDiSCsC2hB/Mo5WMu+xCaomP8cundThiIWroJ8bZ8g
lJxg2S5EFOfSmj7ftypDuNFpoBy8TqYssOxkBgdXW9tHKj8LMPl7DiAxZZSpIM6dLe5n00Zo8btf
ArvIcWgvHjgwR7+8ZusWNsngPnX69FUsztTVOD4gv42k8+TK+bEvv2aLc4DS+qUMm404YPoGzXQD
6AR5FQtQDF2Lf/yUTKiF4gZ9fzdMX6FdznNeha1c1/YBYpTZobPkW+H3h65IcVMvxQEHjUeTs69Q
RHU8lwtaz7mrwB0u3DCN5mL6j6l6y10b1kmHdLEma61RIMZQ5+NIvpF136tXx3JlgYNu/uXmhlz/
KAU/+TXgFXLr9WUI8zp8i3SWazm2RFq8Di2UKsbuUJNhfjcX49Nq8/rN/Y1+dXWox7RTNM+EVI7N
RQJswLvVf2azv5HYePWaipG1I0RC0YACCeztI6jno5XMTVSk8le+yB/FPEEcVHTBnihGPR2MkFl5
UxZF3SdjiK6VKHAG//NQOOHO4bWIULStzFJ3Uok/BuUBcgVNUnrTujH6q9cJTP62fi/iTf9bJZhn
Q5JlZRNxnqEf1GnBBh0UW7SPhk3WIQgBaUOHEgn29qkNI9a14tQE47ix0a/6CnyAFhyg50jdbphF
UonadY+ZcIrlkNF8aWLmNeVHhVULzkD+V3W0tnAsGywmhoXTO+enxYf42o1D2u+rEDLaqTxlGVjS
C7kVrw1fpld7JEkHGipw91tFvXwP3BFFH2pVV2UHXuyvLiDtff6mnbOt9ijTRt3+/+IsePMs85Hg
pBW4lx0tBoovgC139Ydgo7So11lV2gf5qhJWVVO0tIH3VnhruQecg9G1Z+nKBrcNKlBX2yDbT3wc
g+eZCna476cM3kTHV9AKdXNAaSBWT4Fsz8ZLigc2g5hgTMMOoDYAx6/3f8m0B5rfmhV6aNqWd8ni
FesRlph/rG273zCWV9069XTIBVEoybc92MMhmXls0/Fd2Ux1tIC0r862mEgMhqHjLnobbb0gGoCG
IDhq4wINdgfbKv6tpLXV4GX6Bc1nFaoQuTc1Q8Ihiv3QOEoeO3uZLtyvft3fBdM63f7/whJqmlfW
qFyVWJZ9XbNb1ZJOxyxA03a1L0eIzdA8l6/atW5yeTuy9Orb7+mSfln5FkbOcJB0BIYV+L1cGFR6
GuyCu0hoO+XHfaujWbLDWz9fctInszWMAHcEq7dMnzmta+XEolBD+yu/ofvf3f8503Zrpu2FjVxs
MDslflkkoswPna8eRFFsREDDQv1+CL/Y63ylq9+MBRbKWd76U4gigr0xtGHmevGb1d7qiqpTSUXm
4jzItDyLEhwfrmzYnkcdKPu1xSF9HqwNa1VCmAAnffMmQ3rs/robjEBnDPGsLuXQnVdJLcsr4aqA
hGRwJa37vAZ0K89nWn3N3zVejhvNuPSJBf7w9+XEKXxS2W18gmF0vRxeVrKnyI8MSSm7FLmLbuqa
uFisLY0w0/ja3azuVTW0CyKm29QqKTkhBw/Y7317q1fFUw/aOvymhTVAIezCfFcdRkHphlmZ5q75
uGnoSgEv511dP20/Wk2ZdtHY5vX7XadHL4arcAbtaY1Q4zqiTbqub04rz4pH0B/SWPjyx/2fMZiY
TgxSDLNd3DIbyQ22dQqsrDnMlrw0xbJzEzRntzqQ85om+FEx9nNUlis6TYp53/tHpwSxQoizjgMG
tzt6bP36bTGojQuRwXqJ9rTqerHwVkF6y58gRTa4T5nffRrX5l1NtjjXTSdIs906Kyc/k5C1r2RG
TgX4AR6QG9t6gr4+uquXvcs2GNzRQgyWJYtXr32b1VsNc6ahNbPteZXOac4xdCqLj1VbcxWhe9ne
WHrT8Nr9xJZ+MGShj4gyUhVZXf4s0at7/7y/fhOFRtKfN5Mpx2tqSXO81wYaVzK9Wqj9Kb87hKmV
TLmzy3pdXY8bdLvgZLCx+PXAj9AqfaQk+zal6Xcftab7X/K65bp66bsoqlUQgK6TfqTnegyimqK6
mO7q7EZSR7Nbu81lBQpOlbReCAGhLFff/ZCKD/cnb9pi+uc2qMZGD/bgdsk81vO54TY/pnTdiFqm
ldFM17H7YOkX1iU1XpYWnRLpVifulrucjhtqZuuRvmuZFHiP8/FgszRe8u5wf1kMM9fL3mFjOygO
4RUmWtx3Gv7sT9Y5rOWn+8O/7tNcvezNvSVjnR10CaoGTTRCjhvog2cW5r+mcYvGw7Czetl7HAdb
qMztkwxii08LuH3AGOSH/UbUfb1oR1291L3mE0JKBb5D1S8xFW8tG+nl4rvw1TvAWI62/Y7QH+0w
nJBcPQfjvjDm6mXwXDWVna8zTaps+WBVQf3YZ8LblQtx9dp3E5BhlB5CFyio6shB7uhQ+lDW8hbC
N7zF68kQV695g/w6K4Ibj7pgy1dWQuFjoP1Dz4L1jQ+RBbhAiuUsSf3P/aNmOgaagVvrOkMjFPpj
UtCHNpAuIOzZVreY6RxrBu77PB9TggAxkadm/THYRVLX71S+FYB+X9H/QqrhkGkmXhcFUSO5qYTl
kl350oF+uBjOrrKSgohLvhYQo6n5QQbsOGSLd6RWe9y1cHq1ewK3ddaNNtI8tH32eXXq661MqGHZ
9Hp3042qXwVuS1ZOTwiBgyTgB/qHqq/3px7Ceb+yanpte8n8xRnKErFV9fYRjOi/ZDudZbDa0WzZ
/+Psy3rkxpkgf5EAHaSOV0mlutp9uNvH+EWwZ8a6qPsgpV+/IS8W6OHXLGJrXgZowFQxmckkmZER
16Wd6ygP+sSFwOvtLyq8TK524zRv8VSgkBiAcjg0+3WJeDOc7ht836TfXWwnn9aNt+F45uZB/dly
W/8nipeT5m6r+un739+N3vJ5mNmUQ2K4fuQ9O+Cie7zvd0uZOytNe60NXMi73DhQ6sYle75vZCmo
S8GDaeuD6ZIv/acqL5+zQde3rPJNKaR9R4jcqEsct9MAzfSn1QTpd/26LJrFVGRWuaINlZBKmJM7
QurMdz/7jTsk5QDCJ+CbNDue4gtyYTvwx5IZeL0B4uZ3tuLEV7iP9VjcRVBoU7mwLQRvvbGBgQig
PA75sVD0UG7Nl7tWVq5tW17BrClFBwN2aXEIVhtHvqbRNNMrXF0ubed27aOXCektb7JHa5rs0OPi
vjciKhe3We5Um53jaTm3l6/OtL05cxHbvh/fNoxqVaUwLdjaLDlBJ25ZtBdSzxFzjLcmKDQbmOI6
ImscLdQAhmY1kWg8EmXWuS4eMZ9oE/Go4/5WzUAK2rxfg41nNsQ6e/qUuo9LVz+R/K4HcSorgbtb
XpjovEVKAWkmDexIEPQJMubHM6e/bi+Byn2kZFyMgnYbZKUu9mYWyUbNNilWomONV4wuV69TCOl2
qw18oximMxtGkJgv4e0frrC8XLseebYRYuKBGhXfM9n8sPOzt0DoIHeKLVMuYa8bq+qtgWsGBT1z
Lz8V1HgARW/CXN19RGWc/dPvkpSRlXWOswjIlPjgRMHiZAfOdHdklXn2v78b3NpcAqo5dCQbpDsG
WZn0efOMqsF9u45MPMKHvnNYa+Dt0s9+ZU0HzXfUOG6vrMouUoq1rIlC+xcyPkA+f50EGI6cMtOc
olRmkeKVQX/VX2ssq5nXZ9G8rc7w5hq6SpxqdCnP2inzfKdYlstYs09uDq30NANwQycroxpeilWD
DGlfiN0nqbtAN1n0IV2HBCpdh9uWV3xAZh4pB682aDOixup33+plAl4g6J83hn6q2x9QLK3MPmJt
JKMr6OJBFr/iuFp1QcRy8+W+waWXLfShLH5n4LW1rZzpp1UJ59+RTPN9Hi9TkDRNPrE2x9qarVGF
wdqPcQ0tKM1upjLMviLvwhWVzq4Egyl03l1eHOouqI/N/vB32zKKRCizjtClZbM/QLxjKcXJSsvn
JT0DTPHIOevCXMyam7ZqElLgBlD4xhEe+Zat09nr6ofJNO87dsvazFAPm9p+QZ4tPK8DKTjvwi/3
2UaKWbccOhPE7aAzR4WzCbZj4AFfYp+3lQKII2xNLlctgRS7njUFEyk3xC5KVLXnvQY8+CZM5wwe
wN+G1ya3Z6NYAhnuw8oZSDqGLSKr+zkmARQHBtLoaj6K/UEmGUFBgObNCiG3oraOdKRn4W+vZXlX
07NNZbiP16Dm7FcUZ5Fx/UpXbPwA0Gg2fpVhpGS7EjI0YGRGPtyCMnJT/6HaSRduW11xWJBhPtTP
HR+aZ8ulZf3T4ARTaPPhWzfn0NAyGs3eqfAgmWOEdOC8LSnYvN3M2dHnQ2J09hd3YhfLqF8Hp9Fs
o6pFlqJ4CAqrKoxyvDBvJKFnZX+jclgD7UF0z2WqtZCSsOEzK+icBTASal1F3j97ZhHfXgnVj5ei
eZ1BBM0b0FtxUV+CFRpiQfDTcnUcoapfLkUx1LynbUgr4BXs9imYnSyc0vqv2z9dMbYMf/GLAU9T
UDm5FJAIPlYZsY6Tl+YaF1WN7v83wZhOMza+A/8HldhfhJZVODajJrYU7i/zjSzo9TBXB6mRu9Z1
K0kCZb3L6Luh29WadVX9fCl8bWebAz/FcZZR/0cNxw99g2uY7lRj7770Lvd6XiBGViA7FrZ7tGjN
cZb17wNwUBnpstWZWRcbVnWk5NdglDRyfSgR3+cyUqgyp6h9HHZwg3AAB2/t5tc4TDphc0Uo2VKU
VjbPrBrUnfuj7IUZUAkv6RspqWZFFduZLUVqXo+92drdCJGSn1afRdbGj3jfjCrKIKOu2zRVaysF
bOqmIm9GWKgmVvkLYFX6eev5nSaSKUdARGcAAWst0LB2509jO9Nw9MbyUBi2jhZTMQGZaIRsonQz
Y+UXAtGYAQ1UdvDjtvMo1lemGMkEGFOMFKZpQK25LXlEkWDCuss1ry+qXy6FrN/i1YWAh/8C0CaN
/GCqnp0JwqB3/HrTlCtVKQ0Kv7EL8HduXWwt4+s4zPEsdLIiHxcpML60KRgBzafBS7fLTOfDxodn
QvzIyFhMIK+Od82LsWbx6jZPLDW/m3T+fHtaH26l+OxuzHd7UVOtdASKDL2mw2l1Ez79xclns7sL
5orhpQ2j69eR192MTpI2i7ZWxJOr6xv50J0wtLRdOIGNYtTKzGvafF3+aYurYJql/tCRMLK0UzC3
cenC7eW6jkU7/7n3Rl6xTToIuMrm0h6xOTT3s6LcOdzr2IfmUNmlZwHJ+9bXaWkrqK1MufDkYROy
hmDgV+t1ien3POqjPK6iFnSwf8gxdEpXirnIVajCLcgYtOD3MZEXQsDAvcgWgC/ky/obpIGaFVGs
tVyLAhvn1ucGQX/H5F/zYH2yAtyfGE3uCgK58JQy3g8uGbYTkMvlgUJE68U3Ovbiom/uCEiDr0mf
KmNJjlXTVHgunsyvKTvitDJ0R/7M+8PtSXyY30xTrom4aeEthjHxq+u/FsMjGKjq8lg0T1b+7+0P
KBZBLol0KJwV1Jmn6+Z8LkCMsZxKS/PWoTCMXA7JcIzxBcM2AVrh0yzWGIjmZzJnUe3ruqgUQS3X
RDacF63Mx69PQV8EVsNAl3b+ZMb/KZRCo36f1LstdG0K1EnBjnSlr1tiH5aYRHmUHaqjB9msLXIi
8N7GdjhoSd8VXakg+v3vF0vLgEx7X/Lr+pK+TOfxWEfDNT1BS/CRJOUhSxwN9kZlNCk7bN3W2kOG
qc3Oi9X+s+pYOPZLwEcmk9NCZpHSJBm4gfgvb7zm1X6veeZTtGY0XvrTbYf9GF2ClZFShAH6cDfr
YKcpNiP754gt0D67T1Y0hNMXR3ONUoWFFNQUALRBpJjLzDKw+H4aB5TyGk16Vg0upYr9rJeDGJ5f
zT6a5t9OltD55bZ1FPuFXCqpUp7W4zhOV9Z1r7MNwbfGvHoQ6ak7M2rYornsfAgjME25bMLgQJvR
w4VA4HgZj9XROZKEXXSYY4WB5LJJU4s5YPm8XMd6DJc08Xcc0fL7tokU7i/3/S2G5TI3W6yLVS8h
dasDzjPxfUNLIVy31tS6e2RVvgceUXooHN3jq8riUtAOdpblJsPQSzKAPQwbajKep+Ooi6o9SD8I
XioFL8ollZPNGJ8c29OWQFTgOlwBy47NeDkasY6fTLWyUvCC2zvlpMUpieIQ7C7W19pZUZiZNVub
gjgfCi7/3UQH8v/MNMX8YMXn/YDUnYpo37Efh2MQ15pXasVmJ5O495ZN2tWGvQa+Rhu5+hM6/h7N
7B8In8WelgZa4axyLQV8zMKbrMG8TuM5IOiP1ORm1bj7tN6lt4yhT2pyEWGNY0TUnwE166PbQfDn
6veBK5F9b3o3tsjMbm07mMb9VL45yRiyuDqiHBFN4XSA3PQjePWi/BC8ab63r+1H35NSde6ZLIP+
Hr+iPSQ91qCLW8sQhBQ7YVx60C24IgBlgveirRpSiWkPkF3odzrRo3UYjrqimeKwJBdXeOaANa7H
JLK1wdUhpFkQ2jvIX7Njq9ImkQJ88slioFLDr3gAODfJcs1/WUczgUzLiZ6zb7fXQuVWUniPa9fn
Cx+XK3f+qpunfLvvqiA3UVNnKia7rvh1W1kbViRDR4c9hG6xHG//cNXGITdTd2ljcr/B8pbGp2V+
pC6PeF+EIj1RcvC956L/EbDjACp2az1lxk8T1P7iPv0vU663QLBsLLoJ06uWL0Rchu4rGDNvT0yx
InKxJU8DcGUvC1YkfST8VehKRHswfxB0cpVlq1tQFEC/92q04Tx96bcjpJZG/8uo6/5XOazcU113
pcX6FlsUe8BW/rCdnMclan7SqDuySBfVyq9IKXvyKmFQBvv4n7aEJtvJiMakPmc43xfarPfnKe8j
a+2r825LXCtwrjdQvbnaxyERiXspHgFXjItDHlNsjFVEnrbfpAVD9Xqynm+vvGLDkpuRacmarq/w
zfKcHhHwp+5gHKej7oymeoyQ25GtuqpLxjG+CzaUMn9sph4sCqeCXwufR07wXE5Aej6x+clAJ3Hp
6l6fVPOSUvy8ocWe7B5tXoZzdZlOPCHJdPQ0RwiVY0uHcxbMngmkCB633DkLO8u5dhZ4uA0gZHPD
jJwt1xy5FEchuVJjjN60uinsZ2WfKwr+laNhaoZWBP3/9CeTtsv6AEM7zoPXPG+GZtw/9YYP/Fiu
0WS9l81BwOHHkBU1InfZwmE4tOZb5rlgMHsTwXH0Er9/dsY+JKOfiJSHvd0dHPF3Wb3WxqmbPufV
J16b+PMU8uKhT5Pb/q6atHQMaFnV7vD55RrQ7lg1/qnnuj4ela/LfcyFaad5Ma7wuSM5ithLyqfy
Gz364S66BTWOw31TkLYJsg1r6qOJ7ZS11RpuPrePowGc532jSycAAxTMVtczsB0ObhFmafCj23Rv
eSrjS4nfasacsc7vT027l79q/kBWX9eMrRpciviSk3nhqzCv3DxuG7gNNblRceaS2eS9VvgzzsAY
N6ti027RpPJpXpwnT0fjrwhxubJjdy2k4nP88Gl2o0BUCadDiF5Uze9X2EWu6rDeF4CG+d1p4d+N
qb40WXDf9UCu6swNaAKtIO1OoiuAZm5J7OI55z4vl2lFRqscu7zPzGvvx+gHsVvNIVFljn0V3iVZ
1xsC0wZS9+pMQTx37muRzXdaev/ku6EbxgAShULr1Tetp7rcznP943ZQKnxQ7p9fjYpmhYMfXZIM
Yk3WY+XmSU4AwB4dR7OaKjeUgnPMMuLnHQG78vQly8I6+DcPNGup+vlSaHrTmFnUGdoTF4c1i8aO
hMQPs/mf29ZRFdD+qCO9M3xeTIArziBDSH8scXHqjwBLoGHMTSpQptu6u5HCc+QeepQuOYiU8JXx
UNrxcO6ssAcJIM5MJsPTQQb2k+NEwlLjTYr1kJnm82opqHB9MCLj+YB+tqdPVfH5tsFUQ3v/ddRK
1F0lVne6ZvQ7bx9MCPE4d2EXTby8/nds6tdBTcQ64chfn+bKPqzpy+1frbL/Ppt3q1x1ZVUtdd+d
SF197b2ShWBbfb09tsoiUuj2vjVYY5/315qZZrLljRd3ovLCxky/3P7C/mbywaHIlPJq3jdTm/Kx
O/ksS8BaadU5NAn7mNi/OzcIi8HSHE1VZpLimLTmwGaIC58gkBdmYkmyyU1uz0FxqJZb6SFMkBne
nHbXIQ2Os2Mnvbf8nZXbiTfpcRBeyAj5amyjxk1VM5EO2XbVeX5dIwKM1j5AZvgw4snj9kw+Wm83
wH//9aV684cxWLPhamRBWrx4hTt7se0Udv8Xz0yiOxJ+NIP9M7szvHPZ1SxZYBqYQQF9Z4Mtb31T
37Fd70NLMdwPW0mp3Yqrbf1lzI8g+oq0GmwfrfM+thTDYm221miYAIuBWbtgrPegTM1XHpVbXye8
RltwONn+FvV2GURF4OtaXD68aO9flmLcMQugBabSxAP28rBrCQwn+qM+23F+mUP2/fbif5SO9o9I
wT5RcKIVGT4i+tgAvs45Z/x11hETqFxLCnTe9wsXrS+uxvJtGV4cBvFknYiMyp+k2B7BvgXQ2LZe
BV1fWr885GV3x7axG0XK0T2u42ORFfPVGEQScDM2hOY+qFxUKY6hlpJbaBLZrmhWpmH+TE95PF1z
FrZnEzcjXcJUGEfuuS+6HrpL9m6c+eKYf3k6AhfFgsrN9n3jEzcTxXq18E7RngzjoaeaHP/hlRFW
l5vsOzAm0q6k2zWfI+e7FUMi5VBFHQ3dsH3bC8d3lW72L0kxbeEzxtLiS+bLfEjXcIyKg3EAYc8Q
pqF/yg/3qHTsH5JCuHW9WgwGPrTkv8T2xOcTIzpQ+Ifl731wKXTnseSrxeBK48H5Pj42SR6bZWi+
ikgcABl4bf713m5vEiqvlfFLXgWigKLbtqtIrMSNyqQ+ul3oRcvBTbrj3Ma3v6PyWimkp7ZdbOBl
tyuH9p8fGpbmtKTyWime02FtWFvgVpmZnzY/KdNnrabynwcN+Syzr4IU0Hh9IC1ZCZaYNIXRRn5R
TvsZxrX9Kqnqoqx+WFu1bN95T73pse1Y5X03DN5WDBJpdT0uR94WpnEoFlzFLnOX8cqMCGiSqsTI
u1587tjA0TjcuuC4o+FsNEadhX1rWFWLfzqkVntY+ooJ0KyVq0m7wxqUNP3m9P04ntdZ0FSH8lb5
gQynMoOldF0KlwNkAegOlnifbSckT/TSHPgpvYcuADaV0VTotCynZf9MMMR5faC6PjGFf8n4qSrr
0azExHa1+c9xG0J2TyP2/oOlDWUYyoaOGQZ25y+De6gx9qpVdti9/wMPkxnp694v+pLw7eq8BnPo
XuZjG+GkAX7DM7sT5LLPYTfau/MZGFpMgnbjDUnvpWkfG92rrcro0hmgAJ2h0zL8fIN+SsdDOmru
oKpxpc0CRJLlXHX1drWWyE/P2XDH9We3g7RZTMUA9SBjhfNZRlQNUbf8ndI7D8EyOs33XWCXa2yk
vnkexs+VTvZBYQwZlEYgkOCiYAkjr4koL47QJGXF6VdGpAH+CUyaNe4BD4DDqTt5qOGup3ueb2Hr
/0Gj+bwgaYWfPXXWehFbQa60MmvNj1cZRYrKLd+xbhSjs+ATz08B03iIalwpq6MVhQ6lcPCrywd0
XXj/3s5+qgOQzDfvdWU6B165XaG5eDQP4xEJ/dl+I6EfOofuuOm4zVXbuNygH8z+aPhZhVU9uhB8
tU7Fcf1nOPDYwdouunulykxSgFIwe1tAnyObTw9BfTW3+E47SRFaj6wqTR8D50Hov2zxGG2nNG4B
YXhxLtYhv+hwfx8+pu3+KSX3os9n8BIz7Osv66GJrVN2EC/Gi3/ip+1ZMxvF9i4D0KjbOSa39298
8v8sRnCgn+jRjKski/P7QkGGn/lpb4sxw0dScamXCMSjd/56779Zw0YPz8bRqXyF3vF88P9A27aX
XXuwPLDjnQcCGYE2rdxNrRlfadwjz46zrtavOBhSKZIzZ1hFvRqIZOOy4nBunii/1zJ7WLzLp+W8
gg53goqb63oBxBZQ3DFx3jP9A6iXenGsyGouvxYxG+NRdGX3Oairpeojh0EZ4LnGcwL7PJr1TgV2
e61Uk5USsShTrydkFtctHX6ORfk0mdW3OtO9UKl2FSrF+1rOIhhXnNrcHVW0I+7MV+vFfXIT3Gsj
8760L+PV0Hg/9GMAjGZnuRHz/kr9v2+bR/n7pWBH3zpIN4vWxK64B+KGbDcdunAHNuhFzVSbvIxP
K/3UGdsOhZHl722OslOT+GcblfKfxgvBG30Q6zYWxfYr9/yvbC4CMC6bV+Y8VM0TsQ4aO+3b7Afn
URmtBkrnyu0E7MQvVkIO4uQ/zHEKO+WHXPOgt+8eH31Cytw9BJ1pbnYoTI39mbuLES5mCmE26G4z
5yCIrjyvspEU/4G5inzyhLguW1pd7QFoBdNI73tFkgFqtr3m1CwxCa/vI28soiWjmjVQ/W4plFkz
UsGZMVxrrzoZ3hbmuU7OW7FLyB3/Wb16KaH+cJ0HJyy/u+NfU68JXVWEyaC0vlndLDDw2Bg0f0Sk
MiB53LftxU7a2Ih7DdBUZRwpjhfchK2lhd2D9e81+Cctrfi25ysGlkFn3lqAtGDbvTLvy2NuQUev
ypp7COxx1pBxZ6PhbkWZWuLK+rfJM0J7iLdARwikWFUZfMbGZu6WlY24d7ysy7lrrnOqsYpqaClW
O7bOTgCPvLZoXzCLyPb/rYv7/Fxu8LfntZnruh2vS3Ci0Iod5vXOkfc1fpedaT4Oa1fVkKHd2niA
gIPT6FgJVG4iBedcraBzcVz7ivwaOW0R50OjSeGqoaUU20AAyQgIhPDSgaXrccpB2bmVo3EPE8Tu
g/LJeu1GYRYpcOxzEDqGHYMYVPPTVYnPkcIySBderxtuvLQ/p/4hwAM4iN/m5dfofOMuGBuag5M+
tNMareTcl7pO5D8giQ9yiYwayxwP0HNWDddc8G/MeAM96GEJqnNLwN5odMe6hkK8V31LqZ3MhhVN
3I3t2nj18KAX9bPx1DT39C3DvDLKzOtST4x9OV4D79RYcLmrT++AcuxDS+dw1lKnsUv4s2E9rCXQ
uMlde54tRfeUbsxjGTLNvM19VHhGjUZQ//X24KqEIKPEyswVwcIzROF5bz4AX3LsP7hPJNkbD3Sq
T4oNSqYCmN0OtdMBTt1CZaExQQUP2GUb3Z6CIiJtKdhZMFkWuj/Ha1M0gDznALgN052vRTIVgOeR
FvKdCBnfi4PuSHRU54rjlcwBILjHUBrHuGRIWvEAQLJv+VG9Xpvy122zqGwuBTuEFarF4jALbf4S
gYhWFFj837fHVphcxoitI3iq1xJFxdpGF/h6qJihcXbVHiXjw7B1T3Zn4WUBIY/28xgNjD+MiITs
//Yv6vHNCvvIcLGu9uuqAwsDqgaf29EPBTsJHe2lamwpZDe325q8xmV5EkOYDY8NXkZW9/N9xt8/
+i5vQiB5GjoHP9wMIheLqgtS1aLuf383rjXl7WqA/f1qcfOykPYx57oH9H3eHySAP4v9bugu92aX
+C2eAVMWZuBgCV2IugyGEc+tcY9MFvbfPzvcu49QyJTi/IPSFfbfhR5RIb3P3lJGRsGF1u7+JjgF
nzx6JObz7XFVTiIF6JIJ0CaP8HRAe6Lybzr+a3S6Y77igiiDw/qtBSApx9jkuEEtNoHK/NkNrWh5
0VdWFf4iI8K2baPomMLD9FK14TihI6DVICJUm4CssFKSts6zBSYHMeQS75vA9suPSYhWcieq4yLW
VYdVc5AC1QrMnvIUc9imNhlSfti68XDX8spCKyIlBgQzB4STMyaU8jIsnOGhqd232+Orfvr+93fu
XrsZNboMRZJx6k990T5sd2kZI5JkcJjd824kFEMX0J4xxu+r6YabzjdVv1s6QPfFOAW9YQLbNoJE
GsVUvngPVlDfpQC4/3opXn2oXa2igxI6qMiD/nVdHwftxUIRs6YUs9kCBndPoFF83k61+yi2T5WO
pu2joT2byrKC5rAYfsE3fgEzQyLcIurQu1UTbcVh/4nyHryPL/kLXkDqfnTy4WJayylPn6bsoUp/
eySN6yGI++yZzn/hjVpz11DNRjqUEbPcuiwFP1AdzHFv/8hN44oGmPj/3/f3uUg+tImB5ANoky52
X5wcF3bqK81pcsfCfWQmyXuaGsI/XZ9BZwLXxgDwesePFoeFKRBZ5vTqmro4UFlIciWyjQXlvQ3m
vNHsogJimeBcLJKi1TFYK2Yi54DKz1LPc0Du5Qov6mojqaf8H4+5nyxnvnqF+RUyRJp881FMYz3k
VFB15hKUosB6kHkO67L4Non2+fZaf3RS3seWrlVb4KTm4IPXzg/aZ7ffrijXHC0CrrKxTK+EN5qT
50dnlP07UiqwoZGy1ujIvWxjj43PR8emfV6D4FKlQuNbiiWXU8IOFx6IAOGmtXQH2lhhW+BuO+gk
0FUzkCK8EXXNHGfkF8jRfWrMMRyC8dTm64GBzfD2YqhmIIW1aaVtgFsov9CNfFq8LWp6MJiQ9J47
9L4IUmCnXTOxsgedJGTEIZM9c8voH6jhoevi9gQ+vO/uX5DiG0rowPs4kDdCF0rkmc9W9VQVuAN8
JWlzaIL2MFc/9v5+OPTB1sr5qgJECnZ7MAgJFts9L0vet1GzjCyIUdkE0erteX289kRGEAMLbU2M
zfySZ8WlneoQ9D6X1nTiztbpKas+se8z7w4cBVq7TJfDvSDam/TbErKO/krplzqrNaH+sXcRGUTM
yrwDWWzLL0uR5SGpsh+9O29xW4yaxhXVB6QYT03wKG2jQNXE9b77tE0cF1s7BGWS26vw8ZZLZLww
RIbnVaQBVkEMB2F/ZfwRyqFR17nHzDuCLFXjxaqlkCI987J6a6eFX6YuSGhvJGU1vAYLCU1yXyQS
WacrY41lzOCjusy98S8tlm+8m+64UHk2CaQg39B0N0JBmV883BrCnLlevMxCR7H6EV5mH10K8MBo
HLv2IEZlGEPUdFU0kzdzmWPXxWblxxMa5GnXaTS7VAshxfXSow07nTGVqmCPg1c9DWvx5Ezk1S50
7HIfbx1ExhGD/W1eVmijX3rLMmLDGujVXGwdkkM1uhTURtXS0cgGDnJUY3mgbUkehnJu79uVZDwx
Onlqj9owT0aKp9Wnoc/4L9dJQzerjrdDTrECMpAYhfRiJjZCQRjDUx94BzrMCYUgAmE6ZjnFriFD
iIfcsQEtxCeKvksqbj4x9s/AjcN9E5BieQpSh1YGUupC+wIypb1IeF5bX7gAnYPLxp+3P6NaaClz
U6MXWTZgKdrU+MLNeog9LLzmYPPxGY3IDIg+n+rMBQrl0psrXkp/ND065/0x/8wqW4Q5KKE1DqWa
hRTcM5TEBHrFsIH7XX4qeQgZDB0VmGpsKZa3pbbrwuT8sq6WA57sITsG9kw0JlI4kYzbRRtzupkZ
Rl/s6tgDgm5723HudYZRDS/FMTiK7GlwU3ARpt0gznRIl89OmbP5OM/c+32XD8nouLQTgdUtHb/U
7lCEEE9+9hqhCYM/3ZH/e/EiMiJuNZ1lpJCnu4y9Ew4TqGTbKoEUSWg55NTS/DwwO1rn4eKvwX3n
DRmMjCiYSs8F02mRpYdqsR/Qg3UAyFszJYVDyZDkzmq6klXYN/rcDl3PPzVBEN+1EjIgeVsDYhud
xUEKnUcTDT51jtBkZ0UsyyBkAOFBZTqaWOTm2XbakFVvNW+iNjiTSWN3lWGkvahnOE/kFgQ0Nw8i
izQHs2ylMYwqDqSzBckWv3U67EROTR/dbT3Z+L/h6VDmql8u7T+FnwfbRE1xacEfw0cxh44tft1e
U8XBRQYmD7RfKz6u4pJvU7S4/9Ts73IhkTWDm8v1w5WDlGqeNXZSrLKMVu59iqaz/WNWU8azF4QV
RPv6oU8277kVowZ/o5iSjF0G4S7rmeDiMrf1g2EOIfrpQroUode5odOCgsd4ayudMLpicWQoc1Dw
1qJDwy/+WPeP3TT7Zzd3dY10yg1qP4G8u/+0qS3EDKjSJRvtKNtElHZfuZ04XhNmefaMHorQQN8U
nUpNylDNZ/fxdx/s56avqIv5GB6PWGAdmdlrTk2KMJH5KCFBOULVFIQxw4TW4s07ods46UpdmCju
QbJ819xAB5a0uMgNoDfv/CLpp/bsjNvZBnFCzdcHUJLrniRUniylbejOUocFSEpz84zzfWX825k/
qfFcLrrqlcJYMjy4zzOrtTdsV5U7nN3g+0Dba71qcuqHtQ7cV2RcsNuMBKQ99XoZnDIkpI5EZR69
oo5wzQ6tug8zvL7bmXHgJD04E5p+KBoXyiq5veuoJreb9Z2TBYyAywEYYmgvmk1iBWUWmflcJ4aY
NCdPhTPIyOF1TjO0TXfisohHhy2hu7RgVrIjyzEjg52AgtfsNop4kaHEDXHbmgMMdXHIBEg6s8SZ
V4JpDKUaff/7O0P1jdOnq9+s0JfpEoChrxa5TxuKyDyWtXCMoLMLcSlndOKv9HlxdK0/KuNL+XAV
WwrtHfzqyuBhV3wexWntf6wjPXnWd+7oYDWqz0h5MV+9fIBwsXUh6UNH/17tOVxpGs79m2c+iVJz
NFGkE5m/sqV9G1QrQmVEXQoXv7hnU2hOZli7v5rWTybj31SXjRXLLYOEhWubVVoycemaugnT0fgd
0EUzD0XMybhgo80h4tmXAtSY9jHNnaNpgXA41RFM7wnpg5O0jA4u8C6X7teki2fwE8vM42hCDman
AZxdHQ2RYilkTbDV5U4GdsP10mV+2FIa8axIRgt1wtwN06AKO/+KOqImE6oMtv/9XeyJTeC85SBA
6rW4sqmOHad4agIjvr0HqtZaCm0bTwYUEBBxafyaHchkrRGeab/dHlxlKemwuwU22kozRGDevvVl
FRfmU0Z4SKwC3GxLNLW/K6PTTERlJyna/bV1xLCy7TKN+aExigNvxrjj7M7hpSj3etNMp76FnTLn
xYFUwLwOh43pyNBUv17K5IbfCnTRtdtlGMF+0adh7qeP08wPtxdCscoydtimTW+QDHnI7PLnwHKO
nqnTUVD8chk4POOpFJLO+/uH0Z59Y0l64j5P9Z2GkaHDvAuM1aWwe2qMz6xyYi/tdwaM+5ZVJq2c
UisrFgbholJYMTg2oqwFLHJLw9t2V2xHMoKYLPPUOGYt8K6y/XRy6IjQPjb7loV4JdJMQbW2+9/f
bRDcH60JTomHxvL/cPYly3XjTLNPxAgCIAhyS55Rx5JseZQ3jG63TRKc5+Hp/2TfjT60cBCXC28U
YYCnUAUUClmZkX/AW4hzAgHDztqNykrpxWAH7oVHHhpWHtJNiNy9RNwUtDr7KEE7z/mSQD0QztP2
QYlbnt2TQGQHT7zeXwCddyphu8q+sgcPEwj5M7b+dPWXaKcOk6NCiqmoR1YUPnkoSX+bZPYUSW7w
G81nq6hhP/WZz2p8NtSvzwuZvyRRdkoyU7lPc29QkcCTLJpyEBh+FH+7/MCmb1HyJJ1XzzXtChqn
VAHBhR859bJghsXigUzZYYj3vWOpkGDABlZ35DgPAXk7iXYOIuLecBE973IYFRPsW1beW3hzeHA6
50DT5WLJ5GMkln2PJioaON+g+WWJ9Cdzu7BzyBhQaK36aXPMa2tPqx2uVSoq2KIiB+VXg7OqKcGs
w+klbwaoxk62yT91y6vELSCesYg4atEdy5dQ4gaNR+Pc1IuiyahVgLCb2zhUtpRH8PGY9FPAk3MO
XUiH/dMPAhpwh/trrQsD5dB1J8jteTUWY2gt/JIvK7vYqEyzZA5Kuu/qpMKFocLTzUuGhHSs6V9D
5I+nzu07ww/QLIMKGF5jPrXj3M0PPQHNdlGzOHQFNbiqZg9SQcLSy1M7ijxc/ZH4hAmYWvGswX6y
BPf0+/bXff52Krw5uagt+mIgOHx5ip4PZDxh7ramtyXd4NvPejO4k4gs5XZJHsaIynCuvf66WmW/
0/LbrG9G57zhzszw2l221rNdycelNrWM6OyuJM2tJ2qv8+H9szseKNgl/ToPQTZlOFp0dlFCN7Jy
+CSD02NxsQPRU1kuBl/XlQn/bWR/YxWLRjWdmnh+cJflshbuXw2OrqzzPjQJu6HYcyR+cvBIdXCz
0XDF0P0cJYZZaS0LBUHag73Gh17ER9yTDZbSLIQKIiMDoS6kWLAQ+HIvTU/J4l/qqbru8n4VOCZK
j/c0x0KAPfQ4NyBYs0ySDhqjqLixrrVFMblImvtCjIE/g12PdWNq+HCdXZSwXVebzyyPNgRG/0fW
6yln9JFmexoocXqpSLEmo40tHQyfj24X1LbzmZVZunNNlbit8sjFVyMhj6f0b9Z6Nwi7Bn5qm179
dbZRghddWzLOEWIPVTOdWndAl4J1rPL2eN9ndMMrwVsMaObrMxR8XdkfpIXq+5AcBiMXo85vlGxZ
Vj5kArfcSlr8FQ8KEGVZG2n4dt3gSqRaUVz3TZsgKwHSIoyKMbs61mKimNic77+FH6aCwNo4k2B3
hGVGkQVZ83Fuzh0KyXNmqFvpxt9ylTdbG+257KOE2A/lyA7JaB3bLP9YplmIhhTDcfj+4jIVAlYK
7ua1i4dN342CFnfQuWkPC9qr7/vO+/ZnKpXk4NJyTmMbVdbefshE9yUdTRz8OuNsv+iNcQCuEGIq
tv0Gb9V2/DyO/nevqE5+ZxJS13389vc3M0jisSIWiKu0btePTm2Xn3AhM/XMvsu0IihTH+uAybLT
snDwEGGt4SSWQ5P+ptY/dl4ASJqf4wrZ1fqt8l8hhH64vxzvJ5+4zv3vL5pHu0GxDavtFL+L4qPT
P/bkE/Uuw/j7/gQ6kyl7BbFLujrbS3PR/xPhWXUedolCUfYfmBkUcHt7HNEpxfOT34/H2rHDKDU9
8Ou8Sdko7EYSnL0dQs1ZDzGeFZMuvnY8DyPLNhhfM4UKLCuQg9esgW0AGQ666cj5Goj2F4Tc9wWb
ylSJrJ/RakVq29DkyZvdv+e6+7prXVVgGTJmewHtqw2t7e5p6iJ2lEka77r+MhVSFudD77UMm0Tf
2N+aArTL8fDs+a7BLJotToWTxbZIGygpYv+h6T8ilUcJXuFAWKYOBt34yjYxCw9vxfkMIV0mzg2x
jr43Ha2xON03vW54JWZrNMOKklD7wUuz5JjGArygk9WHlK9k5xRK1IL7lddRBwvleXnOJtCzk+ZT
0cSXfb9AOeE9lrcO8Ov2g5WMJ4jFnqOZnp2sP+4bXgld8Fw6tLOQuyWZOBHL+9S5/9R592HX6CqO
LCMF2PHQO/hAbLYln09ZMh0S36RHoNkUVN5HP2nstF1wp+Mp6M88P1hy51a2HXjTTQ/2GgdSUVdg
xc2Wxce+Q/GC54116Nr0wmaxz3lU1FUlSOQ1DkrBvogvDrgr2exec2YqN+i+fvv720OYDctALXx9
3s7YOYfXOR5O1JGGgsP7ZR+moq+6BDxURUKXh3RYA8n+sA4cmT0qS9Z4RnUsWLOdqZBQ4tjvfdpn
aHnEm0UCHtGJJEE3N1/ve+n7j15MKBG8gpjdjnIQClK81Hbxj7YHr2/2t5d0oUT1KqExFMVNMpM6
mynxTKgvIh9Nfw8S0t6p88q86DBTvKp21yGpg7wYjvd/lW7tlci22iRZGcRdH9ZZHIrCCiQtD7w3
PVBphlcxWVGaoH7o8A2/NPzVV803BmqGUDLAXO9/vyYbUgFSRYu2QiotQGWGNP2QDgn73k5VaWCM
0n3+tqW8iYwyXi0wF+HiBErkc0HWn+UaHdJVmJZZ9/XbvG/G94fcihIHdyebu0nQNLwJ6hbPJfts
o5yaHa0yImZCH6aUnIqyfiZOa+iO0xlGibRpEk3hJTF7kON8KiHMJcs1zMbSwDuiG16JNRfSuRZJ
PPrQ5pN3nLPhNk9tgYpHtO/dl6lwrkz0vmNBiB4Ps86xyWXQr+QoZh7eN73uByhhtfjAvEsPvUsp
sQ+yzU/oNDqIzCRHrjnSVPgW8Xo3ixaXPfh9B9h1ikekCFyb1DlE8Wo4dHRzKDfjprGisYtsCtlw
GUoPDTPrNzonh3ytvtw3km6G7Qr1xvsjSq3JrxM4UTFdecLDwipvI41OU24quuqm2P7+Zook4VNd
LHCk2W5+2VP+Ms120M7sO9gPftz/FZql/g9Eq3HsCWK69IFF8WXiyT+Z174UMfm8b3gliFexJp4j
VizDVB2XqTj1Fb9Ry8SBqft6JZCJh1vHXPhYg1n+YN74tfZsFnbpsi8QVPpGWRW1U1hY467KX+r+
e7EkN5L0htE1+6dK2zj5Lps4w/IOE6Mg+Ojogc3rPrAq+w82axVR7JRY2aT3v/adM4W11SX7NmcV
jJVLZ6lkiYO39r2fpZ3JYCz9v3b5jArG6nAqrt22O1tO8k127GuV1Bc+2PsukyoYKxGWYA56fB68
CLkPoTcnnYB3NyGsNYuq4rAcWJ0AHY7Xhh71W38U3zK3MbWeafxdlQ8umO1kiWfBYyzvHKfpgQ35
y+Dt6Y9wfU8tV4rZ6nK0S3Yboqt5nKOi/L2SyN1x6m6jK1tyxudkjUULqobMD3OkoZP/HJmUYd4z
+za4shvj9oJDy8bgcvrO+dnNDA/72/9XK7jbuMoWPDojcZsMbHtsnSby2qc+xFrQURqJ4xota3uB
P/nZpZOiNm1qup+yLf6bXT9fOe+qqutuC4hv6RVz348r3bjb39+Mi/0F72Apxm2981xeHdMFTDeu
sgn37urkM4Xp+4R/aAv2oUz3YAY26yuZVF42nBVV090y8qnMi3Cs20O/1x+VW0qbJdHabnZe81Pt
32QRpMnpvqnfO7i371YSqJZNkoAOtr21zRQQ+hdk2gIyH7rEcCl9tzSMCdRS4QgdUdFXIr+MXXOo
G+TIMuzrz8X8GcCiILKgo7qwAxsvC6m/3f9NmmVWi4cFQOOtTDClV/FPeFTtgoWkph5hjcHU8mHl
tLPjpF5+maKP2XKowGHAp6/R9Gvft2/TvnH9Ymy6sekxPLfavyhKP7wyclpv7vLODqFWD5cExLN2
wfOLzOhVijIcHRpYzmX2XtuhCHIoezU2SNOirz7bt5OqKjeCcJRyUyxFOv6qrea4LJCnKnY8pG6u
pYTz2tpVFTUYHO0bQxqW9qtjIkDRuZASzgXvSyIyP78wBo7JtH1oUtNNWrNPe0owL0tUTZmLoavo
o4C+EyDJoril2V9OtaeMuxlGCWqnWiRqQNvX+8/CfSDZ52n4uMs/1RpiHDEkrxGGbtag9A8Lu+wb
Vzlym3bIk0ZgXM/hJ2+pz3OcG5LX91IRWEMtGiZlXA8Ox9B4rxvZpYgeyn0M1J5aMPQXf679Isov
lC0HsIEF/ZwavlrjgWqbZs6zfm4ovtqJ0cMjISaQ/Nln6m3GN1sMmhwHy9l8222LD8C5Pc7jHkTS
ZmolIu20AOnGnBSXnP3BiXXOC9Nzn24RlYB0XHSrJgQ9PyP95saXmMbBkn3aZxAlIkvqzqVXgdg1
TRo8WBboXJUsPe0bXInFgblxtS5wkTrFe3o3+22Yda3pdN1+/jtbulr3SyPQN7MczNDOeTluKoPx
1+l1DKcDPSwXtGfu+g3q827TpG7ru2lx4ZkXpARqVqspb3qv2guPUeuKHo3HqmplcemO3kNxHC8A
pp7phRuOCI3Mmucq52k1RaQu4m38JXQekNgEw7k4x2fns/3LP9MDOk8MO5jGQ10lGV4HO3UaBxy+
SS7+wQvjuafTx3XcU+naDKVEbdPZ9jBWWIOc/UOqS+P/VXLD8m62eM+J1KjNE8HTBKygNYi+pmPf
/F2B9vXlvu9ojju1XdTJhoiULq4GmW99q+shsCcrKKz2YZjJh6k3MQxtZnjvNygxLFGLdkuB/Nt2
8OY3ksNqfK7XmUeJYCgDg99hwNBICc4p2qp5Xh0IJ6iVvu6ykVpmTOJhEXWGe0lL8NCNrvwsgSrp
LaYbZNTUCPUufRU8SO0WHQcPZWrkl7esBX9/cZQn/+h8cYL5yI7ZyUSLqUv4uXK/9aycCnfEj6H/
T0gkPrqHIYeqYX4EBPB832Ka5VYbQ+Ma/eepg7D2EpBO5/NF0NRQE9cNrcSxFUk8Uw9lAZLGG41e
Sma41GrciG/zvTl2xxz1RTB5QKh3TULfC3IiAst/AsZhn0mUKKbzmNKWFsWFlBWoBepwtcd9uYha
XCQkK6c0hQo2mKyn9IzH0fufrNkb1LJiJbNp9tGvfOFj9jzhnbVpfnj02E2Q5bJ+359Dt5xK9DJG
HF57MrsUIE8bWIaqqKlVXTO0WlqkCxfr7GTZxRmLYAVLgTBt9lvW+85uphYW7Sn1LZqDVjpZPk9r
DYaF/JyI16K/pr13XHh8vG8c3TxKrOYVcQFGBZU+qJZ+Z11ztNImcJn1OLd5OFkitLO/7s+ks5Vy
DvOyR0uOxcjNysmXPpLyIFNhwp/pBldClo2Sdk7vy0vDWOhTHmZyDzEENk1VBmYqVjmunSUvUC4K
2zk7LY6p8UyzIThKwC6jYH0u3OwyLdD5jWW/CSE3dQB6k/HYzl21b69UNWH6CELnuc/lpQZmJZvI
B0pNlxRNAKuSMOgvkVY1ufIyNMWzB6r4IE/nnw0LLRkHIkp/3XcenZuqMTyK3otWSW++2yN+qxO1
n1kGLgAn+8JdO8Bufbg/k8aT1EbPyK9WNjt+gk10+jLVQDJStMEH9wfX/Ay11bNu3WQWeM69yMZ7
AdJEhmWXhW4zk9AdMvtQF+TFEsXl/my6n6LEdiup8CMvSi7tgh3EbcR4zlaHGQylcV618bMeoa/h
WnF66Wf3wesBLpzkd8f3jhVZDLm77gcoUU1n2Vo12AEuGU+igPHyYR6K1PD9ujSFbbO+OY5bJ0uj
eXaTCwoPWTDOxUcyJ1NQMSvw2u6bLxs/kK0DBL1XHuyM/ugd8fH+ymjuPGpPqMXmMh5zO76kTR+A
ODypJxDEQ3jt0VljgK/bgHimUpDOiMq9mfGo9dN4iS8JraIXsKl535PG6g2IMp0XKFm3M7agV/Ud
LBEuWcEi12MakSUochnmvQnXrfsJSvT7RYEuFTknlz6q1qOzes41xnu8wRE2b3rnqFVbRVH+ZgPg
TOlFJu3HJncPazl8qfde29RW0SGdZG+ha/ySVM7LsubPNJ5vNHMNSaXu65UgrxzhikpUyaVr8ycU
WEkwe0ARzI1t2LN0EyjndlxacZnlMA8l6fOwLse14LdlV6sijle1XdRt6rRvPZmgPrwGNGmDFc+c
c7kEwAGtcRqsg+mRWfdDlHgXfswA3pfQwXWLx3iAroG0soAzU1ePxkvVptG6El5so+vygodaLxCl
tAJf7iwiqVIymWUN9iDtFHEGMYY6/pWn+7QAPLVZFORviVURQW4u4SJs+DCHeSu/3d/pdEZXQneN
5wjSAj4kcOImcJbyU+YkZyc1Kb5obK42h8oekJO166FTE0eh1QzfLCY/3f9yzc6mtoY2hXTQP5VA
ZMqOZeB7xe8Oyu4H13NDy4oMmZkmIVBbRP24d/uMYhK8KD33rLi0c3SyUghX8/VCVqA4y9SwU+tu
//8KbL0575y1HKOsKJCA2+WfJq8/efNlTOprOrFjE/WPZdReQIL2PWLTefCqHwjW431T6mpwqjwB
hA94EU0juTHLuZZ48VtGMMmLJOD542p/9WQVkCr5kWfxqfU+lEsfFk4aWPtEsLx/P+vNL+/XerQm
FI9vYxdDK8mqcLWJUhMWVuPiqj7NutKSZ05FUB2Kf4vKA38mKEbr+vd94+n8UDm/E8HIkrOa3FKR
/Zl5GyQiXsGF2xxS10RsrslH/k2R3hhoQFYqfTvHLdDhY1ikJASrxJk15ecljgO6NNc+T5+c0ZQH
60ym7AqQzo2zhoH0YbS+Vqk4evJrWu5Tx/LUrtNqcvqmz71NdPAZLA1Bg6tmNn2bsj/cJI+l2XbU
ztPWsWnpb0oebnGes8fKJN6p2Q7UttPIsQHG3EK0n3h0WDz3seUl9I6KNQs66liQnHOjD1beGcqO
ut+hnO0+6QB2R/fsDTrKn1fQ6oHT3LYMNSPN1VBtQx2sJveSkvbQXPBBTle4gZe6T6JOg3gGocKy
81y3tx/3xnldOYp2bFh/E+SllT/sAYLle7BjyE5UMRuPMLG0NQwElsPBvlGTj2oCQJUqcGk7p26J
oF4KUh2JPdcHyC+TKzzX1Kaum0LJzKsli5uh4v0t58eRPdvQjU4M1xfdyirhW8yiyrd6y61Iv7Ni
xLn+MPMHPgxh5+86fYUK78Kx7hY13RYV3aijZQXWKIOZvvJ5n4KoUCFerAWvmQRRwM3vjtP8ozJR
dr0fU0JFd7VL5RFaw+5JUgV9LwJm5JLUDa2E6+iOmZNJDD3QBxzYLTXcIXTjbi70JoIsp5xLO968
fPCOdEiOUAgwJDi6obe/vxl6jYBJyzg+eV3oxefLi0/t4/2DUTe0Uj0jUOGukLLiEJm+l/7H0aS1
qxtXOXBjr2kSZ8W4sf8k+980NT3VbpH334umULs+BzsXfpGW5BbN/sXN2h95P57Hpbw2mRUmUfcx
qqejb0VPbpF0QeE1u+pAQkV4Qf+0Fg0In29jWoMKxq1IABbiL/dX4f29QKjortivN4S/1996hkYj
93FJz9X0ferxiGhSzdVNsZ2Wb3yIg7BoJD7Fs1X9Edx0YcyesviM5pNgGv+5/ys0a65iuvx1YbKh
+BWj/UuAmJkbb526kZWY9SAAWGYWPt4V7SuhRehNzGSY91NDocK5apdB8L4U/c2h/MTL9nmpoyRY
3SZIgbsw3P91k2w/7I31pWNXoD3CD+jHWx0FFkvDzD83w599llei2C2TyY0Xv781fjqCtrbvIaYp
DJ7//hkoVGmBYajrtvFgoAbU0X7rHNr4hyxM/CPvZ82gcPtfy8zEWzNqDeTW9P03ItghRsv1NDWH
mKwnTn9Kqz+4xAQ71EWBcugmazo5g92R2yDsT76dHEbHfhq79rPHIJeQ1oYNW2MyFd7VVuk6JBki
YXZ+SefZb/+2I8Mxo7mBCrU/lPuS5tBHIzdwTR4rWoHpIA0gPn4AwQqAoOLH3M4nB6p1ufTPM1sv
/TQavFgThioErHXGHOhGeDFuB87JXol/9tnweZcPqyAwKMG2TltjcNITO8gYf6VpbcrjNOuuwsA4
nogySHJa57GMzt3wswQjthX5x/mnJ0xget0cSoy3ZeMIa8YcZYae6TjooFvHODu5vXXIiQkrp11/
Jdajyknk4qzDTbIwOjtHUBld5d8uCaorOdoXwHTvr8f71yihNpAWGYtWXMiHG0BLf+fiZ2vbH+oB
9N6FFa6Tf11Q5r8/k86tlC0gGVks1wIz5WP5x4m6P5FvuJrp4lAJ94FOmZiB+LkVQMtIaLv4fhg7
hn1Rs6eroLGx6hi3xmW4rX586b14PNI6/RGNTVC0sWFj1/wAFTIm+UCLxIZpqHOK+eeo/sTXH/et
rht6c+M3R1I8xKjXJ3S4QeiAg/eSZMfV1KarWVEVLsYK0nbgkMErI+tD4NKOtm/tcxYVH4a7HYSR
oWh0s3z3hELxOetMOavOIkoAe3hBxJsurkvFmF6SHJ2chXdq69awc2tOOlVexcuJu6AeittY88OO
npLii1t9lcNfFJLjxc2bX+6vq8729H/XtRmhlVTkM65OtbDqW07Lyb0SVNemw74JlHCt1iRpkm1x
+7zedrnyW8nEl31jKwG7sm5ZxGYj4Icg5MDFFIAG3LAAmvVV8WF1EttxU+DDqzG9QQso8J31Axop
jve/XTf8tpG+CSg+TVUNrDFqBXUXgnD0ks1TsLT73nGFCgjjbtSk0dZ1E4k6SDv0506mp0Hdl287
3Jsvn9qO10m3IlxbnClNfo6sEZKxvWGj1A2//f3N8Ctb2ERmeORSp5c0iZ48ya9zbJIn1Q2vhC2v
5zybYzxf2J33Os/AeNedbIM2m+W+dE5VB/Bj3+oBsUIxtERhd8Fj97/bmkl4SROxKi4sd1IZLTa6
8LjfniHI85n1lqllf3O+d67LKjbMko7VjlK2t65xDzXvArngn18cS+hY5EsR2KBq2Of/SuyWLTQ0
5IR6bsSi08jacKHyMs3RcdfwKkzM9kCSSp2qvzG3Pw6dfZppeak9er0/vGYRVKyY7wEl4XCEV5NM
57GpH22fGb5ckxiqDajtBMCIVQEY3PuBbTuHIu1AidKfFxSIHBMHgW4SJYbdurG9rIVCZNq9TOVH
PxqC1o5PZPGCNTZdnzRwDzxk/G8o+zMKxZPMwZM6ZSFQe4+S02C0/waNCmi5X7CLPFrLChbeb2lv
SkQ1eZaKHasAV2mHMsb24Xi3ETKM0Oy91rP71FQmvJJmC1ExZB7kaLtqsrb6wnAc4/rYs+5I6v60
z7eUI9muWNRb3OlusQ0W+YDyJI9DBsZxA++HzneVEzn1oJJhV6jCTgOpgoSlSTBVhrF1plGiGhqI
lVhl3t/8MQ556r9C3ivwePTrvmk0i6sixZYpdpY1xfBW66NnxAvKKnlIcidksYkPVpN3qXgxlKgz
ZyLIKeBJQQnRh9H/IqUf9M0QxqMfAO8e4HXd9EK83cPe2XFVqQCrgui3Bc6VW5x9zjgwSMMzqb0D
WvPPyURvSXGovQ9Wvxx57R9rz3ta/J01ShVNlnFvWEvpVo91ad8GzwdVrDCk3Ro3UCUEVhzgcrFj
8Oc6+YnMw0m4LhCX6/G+G2g8WIWRDXLuLNv36U1mSMumJfAbw3roHEy5LlfdFGWWzNmNr8MH9PiB
CjX9YCVO6KcmNlfdxyvhnQ9VUwEbxtDnPj35U/cQgU1un12UyOZ8FG5TpeyW9s2fDj144TgZWWh1
362Ettejg63vMnZrO/nYDuTUlSbBLl2VQsWDZcSOGhIv1aN/AY4+OhfH6uwe+gQNDDxMjW0SGrdU
cWFW5onCGmd4vPMrz39MjgzaKN5nfFU9QAx24fAlHW5V23/lSfHYxsSQbWi8UpUPwMm/JvXY4824
sJ6bpD2RunsS3beu8gwRpbPM9vc3SbedA+xe+j0s0zwWURo0r4376b5T6j5+86e3Q0/cm0TdoSDM
RRWsdAmsTDyCgOeCm0R4fw6Nb6o4sKhf12WukuHWtgCydBKka3Yy78vnVRwYWNMpsMNj9Shk9YAH
5HCY2XPe7DzuVSxYnwAmDla96nGsnoX9ZTSV/jQpHlXilUo4TFXDH5ecXFLnto7ZwU1k2Dqv3Oj0
msVVwWBCLmXvLPBMC80kVIrQK8FqsHZPvmVqsdHcSVRQmF35lWzXGJUnCspxtw0riBjx+ptIL17/
reQf77uQJgJUWBgts4wQB3tDU32D2orNfnnEEFwa71RRYKVD1jGN4uoxASCgPk6jwTF1+bWK8WLI
hUbOrPKRB0sIBb1gvdUXgQbL+mxKEv5dyXcSFBXIZXfY8heIEDzS83qix/RoHbsTpBVO/MUJoNJ+
ah/zEK2Rx/q88+72H3TXKBIJIcXqMccFunZAClmHvUlgT7fOyvHL+4YnghCE2/R5rdtgth+X+PX/
34cEKFW3UHyz1fUpH+puXaufXfXLr6/tmgdt/u3+2O+F8zb2FoFvxkbmO7Iqku6lTJzuoz/1UKAj
zR+/bRHWtT0dndkzqQO+Z6Ntru3vb+ZqW7vO1pFWP0XzKZ7qoJInmRrIKXS/QzkOCjtrCrdwqp9L
8Sd2Po7Fo0i+xNGZGaHr720Y29crOdw0edCWKifMME4fSBVdM88+xPZ4orX7nYDXZnKJoVb1XmRv
UynO1PcuiiR+wq9eX4V5zA+4sZ3ur/d795BtaCWX8xdviXqvSH+m4BJC0edgl9YflJwfe2d6Hmdk
pm18rCv+cn863ZIrpwWnVh4tdK5+Vl16YsV6GFYX9NimR5v3hycqtohAeZkCZ8evw+gciFxCa6AH
UEAbjPX+OhAVWJQDQ7vKyK5+Zvl3mS+BK02UWlt4qdsftgUVWlTIfuhyaSc/O/Iw8QNnwAfzp6Yz
RIPOLkpUN6SbaL2m/Bq71TfhZEHVy1M9c0MNW/f1SiCTyOE2jfL0J2nKF5uKj1MMAHL9O0mGHanp
Zh8lnEe/yKbBxZa3aWZ59nWhUzhSEOLtaLDdxleCma2kYB7B+HPbX/sBrSjjj/ser/MZJXZx6+YN
MJ/86rrka9qzNfRtuodvbPtsJXqLJgGqAordP2t3Ptj+cCq4qf1P5zJKpDbTUDjtBF+fevnQrA+8
X25ZtOsEIyq0aF5iK0oHl19rd3gaiPMsSv7suNO+OFVJooZqRqEmq/mVzR39BAHw7ky6xUQyr/F2
FVGUTOh7sDmvfqag9h/8cKqdgPifuz0IUiyqyjOPnoQkT9jAr73Mk9AGZfIhZ25ybKel2FF/2KZQ
AnYkxVCs03bKj/KYeWXYucJBQ04dFmATDXZ5vsoPtUAvrJP+xK+FPQ2fc5rwT3iMMgGqNXGlEkS5
YMf3OJqtrnYGbaAyce2w8U3oovdPRfIfdFEueppxKMQN9hxO/O9EvqR1GVg9O4KzMRjG0K0/37eS
Js7+AzUaoJcLoZ/q51Yl5clr3mRoLjJszLrBlSB2Iu66sz261xklRVEXL7L8RbhnSEvez7GICihK
7KoZixj5my26cC3TLznjoRxpQMryoeVgZblvIs1Sq+CisWqLPO4691IkrDngkhCfPd6YWGrez+OI
ih9CY1cno0RUP73+Q5yyoIte+joDeOk4Ry8RcCX7foRyBA+ACtbMQUKaVlGQc/sDHYShGq6zjxLN
pFqRRUc5v6aD/FUzkRxsEDUd9333NumbJN3BCyyOmA5iiQmbgjFd/0Hj7E6bsP8du4yWhbgica+g
9ZvXwAIdQphX4MQ27EAa91fRQjSbC3fMR37Ny4Uf/JjmH5p5JscRDrrT9soJjJTE7yILx3vmWezQ
2D14zdc4AtLtvvl1MaZEMFBI1pqlFb/K1Lr4cX4E3eJx9glgSXbodaXhxNQEgQobcnEW1AltYKlc
nJYmBRd/hTdBDy2PKQ4GrAiVuWEuzaqo8CE7zyveNrV7FUXX4rGDv6wyzR+Zk+aGbU9zQqvEU23H
an9qMQNmgVBIFcyt/z2N5dHyTD3yuh+hhDPrHDw74inyKkTyIW7pdFmFO13zKJr+3F95TVSrmCJK
6xg3SQTHAhrxwCbgIlmteg+nEjKA/1BOOR6Zx44712JtSDj2VD7FjrWHwmcbXQlswR3gQlzhvVr8
nwn97uBU3bdlqJRTvTO4TdsV1quEvsnizpeloIbjTGdwJZTraslzXuf1T+Gk31eXfanT6vf9tdR5
ixLFroQkZjPhq4eUQlxSnhtx8pzIdIRphlcxRMMINgiSru515A27dvZUP5C254e2BePB/V+gMY5K
MNXltiVL5vGrXw79oRwhmXa2yDpM+y54/wUSNX1sUws3goUcxCh+OpEVB7ErgnhERnH/R2h2OZVZ
qokgyOJRpEN+CclrIJYiqCtN7lTicibKJ5S2qgOYlWNDW4huWba/vz06s27kxVRZr50P8Vno4U0T
OowXE5GQbnjlZI5YNdKFxu4VaDfgWuoxuc7g/A7coTS19+pWXYnjxJtxSygb63Xp0gPElw7LPtER
8n+kXcly3biy/CJGgDO4JXkmyZKtI7s9bBDudjfBEZynr39JuzuuGhIO7uVbSXEWIFlAFQqFrExT
xheV2ZJW3oL83Urab9BudA5umYn49kSr3lty5YKRwfDSyvjKu9kLBxHQqNn4N/aNLnnzjHRroBVS
9jWhSFqASgNr866hZTyRu+IOwk9g8NR1QgE2nNbaGfFfYYnWAjtK1SMGcftrYpUBUvV9erC4wNjS
lxdLvVzBhTn3WOrlan1KqQAXuY2DjA9G3MNtyygSIZnRvu6rgsxLx7+Vwec5PcziLre7sAGSt3m+
/QRF1iDDiCxz7lpoiBpf83YJEYw+Ezpg7VgX2pYfbz9C9RHben1hpsaAAIXn9fxbXWbAfUdBs7Xs
x1CNbnSk3IqoIKOGLGfmXmNhBVGI/lKDXswxuTgV3VdJlAmnMkgPUWq1xleEzQMQz7ELIkOX6Jo5
VG8vOS44SNFNPGCRZg4oBGjxmc99CCodzdsr4oIjee6YQvkX/DsNME+TQMNc0kPkeWCzr0NNKt5f
Rg5R0xO1A9qW+56+X7xwzp6B47m9dhSbl4wYmuaaJBN2qHsj706kfx+ULbLC7uDwO1Ba49cPt5+j
WKMyVCjJB7ez2hpukD+XbRQsaLBIw8D6OFV7iIuQHsqQoDLpHLsgSG05mv/O3krQmJK6JtHMssKR
ZVhQNSW4VyKYBJ+g+cj7so7HrM8PVNftpFhFMi7IGdFxQrwRFnJJvJTVPc/20A5ulpE2XHtMaJ22
3L8Y3ASg1HSHr2XQ68KPanVa/w4/S277ON9haqmNahmEOwJziR2qI71T2UVy3oqzphv6Lbq5/aGq
5jARGv0L1ciS3zZ9UEFaJuu+JcBKoR3it6L3NVFfMbSMCUqXzO5ZjsTWXZO+DqlnLXWUTMmoKRAo
bC6DgWp3sBu6usm3unfPLsW9Tk/vS0tEt731zct5rBgZD9QHgb3aBm1xBXDlog63ZqjpoznwMGmn
MA3suDbPDG32naUrrysihIwTStNmhnKBnXyDshs4zs5G9kS2/4KP5R7piu2rNmu+2Chr2k609gf/
EqRL/QDo2hSTRKTnikKToU2dP29bT/Ul26J48RgGHCTLoEbyrWoubnIizbdq+talB7KLZmL7EMmh
R9bwjrer8dVsvhrpGlWGjtlZtXAlZ26GfuqHqqu/tWyM4RvvSNLuOwnLWCFiThYsAJ/Ia/+jT0gP
nIqt8QfVa0uuPAdbPONYr4CaRY4Ql8Xf09IBW8soIYcGiwnRpvobFHSPlLvHMjHQuK5DOim2FRkh
NIxWm+Oq0zubg1uGY/Io8u5TVbdFOPFSs/kqrCPDg9gwTt00zMbXoDfDxjXiSRspFIFIhgeJ3ucN
kC71N5zjI9cWkVehFXTeWcuVQUJWWeNu02nqbyIHF7jh3OeU6aSRVZaX3LTMyRo4OSaWkQog8iG0
ursse1h0HAEq00hOWvkQr0rB8fbNGKqD6EhsGuIDT2dNbUM1vOSpltdBbpmw5BvLP7vDD7P5reJ/
3A5gqqGlLZcMruXZAYa2zDNZjINTHs2GHG8PrtpbTMlXPdBFgeMgLe/5cqwvwyk55OhUPcwHEWdP
uj4mxeTKpE5GW9Te6gXGV5aCg6A9OaBMHdwDnTR3nQoTyYxOA0t7whvogyBifkDC44RF3W67Yuuf
bttJ9YRtd3mxiwRDXxPDsP1L6aBRo5gOibs85d6kiZgqA22/vxjeT4bKHJnlX3w63ZdufTbZFBdD
eySeqfkCRdiRkVjDWGRGkTZoQSdmZDGAB3ud76qGlnx3dKkHfs/Zv3CCHoB+wXWCQdA3s8/0kueC
XSJxUZks730BVQYO9qUDoIpmmAO2vw8aIoOvRJ3VaZcT/1IEfZTa7ZkSXZlctXAk7wVaeV6mMfAv
3jx/rVevinxLrLiHd3UFPNUTJA/Os1yYLivgwTX5ZPAlImP2AGrn6Lb5355c9EL8e2nivlEsLMHK
Z7i1O0LkaHxsKyv5dHv0t1+eyHArAjwr6vEUhyHLskOnAUPpUmRPTTDpCP7edi0iw65m0UARBrXf
y7h4h6SYD5OBVpyiNc/9QgvNwV1lJMl/U5tVFMO5Z55xEfctuPY5+CePt42kGn0z3ovo0K0Brhbm
xDt77vjXkpPlbOdcp5GrGnz7/cXgaz9uvIrMPU8jCsuVY4xAXme7skx0Lv578AWauLOf9MbFCp5B
YzbVmu1W9dLSdtuOq8N8YhuXtmjvFrBtWuuurYTIcCtE4rXv+tW4ZOy0jn90waWif92eRtVKlByV
2Y5BMgpjJCbYvz6hlTQEYzg3dVwjCqPIiCvqJEGDRmED99R12ECeFneX+9a3jLby/K6nc9oYUFXn
0bCSQ9vpKBsUEUCGWiXjVEHIajEupfUk2ia0vxPjy22DqwwieWXdsLpH/2ty15kliJXpqWtyzY7x
9qmSyOiqFYTZzUKb5M6w3iXsN+IsUdcfpqAKUSLXGF31DMkzE3squgG3cOcp9ZZLt9gzynRkjDPo
wh/LVPQXqHXpEhyVrSRPNfyFebaHaZjd/OQw0W3EobrLS9XgsrtysxuMZJvj+q+mtA4VqHhvT/HP
PPU1qpa8wlZ5gtsubWCk8sdo3NXV0c/NcMiqGGIAZ94+ogcP0ojuvoAmS/MFRh6gF7zr7oymv3An
OXSlpv6l8INXSKscUKts6JK7KX2yA3pnJx99dMDcNpNqcPrvOMzcya2bRCR3pTOGhtlGDs6eOaSK
9g0vZcdz1YzCFJjfwkq60By+NF7ze9foKkWK5SMzNBU5+DYzE+CwPFs/r273VfiZ5v5WNbS0tWbo
QHSqACGi9X/vp+E3vuqKjopo729PfLGv0rzrLX90jQvLurDl92z64oivxN2VzhNZqq/NgnqykBdf
nLmMkEYdqzLVbIEqm0je6thZjpKj8M5GSfMwnYMpbHh9uL1UVINL+XDfGszrFg87tzCeEtZH9uTt
NIm0vxpYJ2Un4EHdJE6rOX0Q1R4iTN8kMnaKTT7jZd0mdy7zrTs6DX2Y5YsV37aJItDLaKm5musc
XJiwicWjwvzAxKemIGFdPaf0ePsRitUow6Uc0c4u8alxIQPqWtUD5fdV8lDMmvOrYlZl3qUhQCe9
RQE2tg0vv/e4wG3hlNcr1WyFqteX3BTqhWZp2oVxMe10k9wwrPcreUh0SZ/q9bffX/jq6rkAddV9
cmdl/JTO5RO6YjXOpJpbaV8FeQHlIuMYesifnBaVxKyH9mpvpOACN9f6PJGaaqK86jNkx4Us32T7
IxyAJHHWpJHlfL+9fBT7hyd5rUnKPPUA17kIMNyn65M9zlEPTujbo6tmV3JctnKyMndI7oq1jyr/
5HdJWIg/ba5J1hRvL2OnWsrcJKWGcbGbj3maRnbzox1019kKo8uoKcHnjLsQo0AyhiC52O4aJl31
6bZlVINvq+rFwuyIVQe+UWITScwPIE579BNdo5PKKNtkvBjaKkkyG2OS3Dm2eARsJLSH+s4vdXKF
qjffHvti+CVr7KWxUx9MOfRj5hluZAe5OO4zy/bQF4OTEcUCusz0PHP63dyOPD6pR40XqQwjeazo
CgCicUt7t90DUGqGfm2FGaRr9r275KTCYI41WiBJFSJ754DB7Mj70d5pGMlPHZothTFgMYKe/1Cg
QR5NH5rdVWUWyUlHu2uEQTGhQdPnR2f08vcgL3mC/IgT37aMIgzIwKi2GrHNAgN98bgLaZcVVPOJ
uIcyy2Nd6GipFMtSRkilkNaxVgcG8t3fSocfp0XXT6KwjwyPWgoci/OyAkPQYr4rewOEMt6pnHQ6
R6oXl9x1bgrWuiRBXcIE8ZGHjsqKaoopqjfffn/hTQ1xmtY3EWREYnyZ8sYPrZUv4dgMjuZ8sB0z
3jikyUxKgdcKTlfM7FxmkdE+t92jIz5m9slyzp2pK8KpvkNy3EGMI6cU32GR4MyC9JRtf1OdA6hm
QHZckOz1aYAZsESKLM045Uup8S1FkiDr8GW2EUxNmaMy5JWR60QDu5rBhyz5SDpNUFO9vOS9ecOy
MphqdrGM5pQm9Tu/dg+33VZhdhkPJZymoj6BSy10OpBVhBvDW2XoUj+FbWRMVA72NbvvkRyv6buE
RH7xxWnfE/7O0kkFKUwjg6GG3g38nOMBW8SxxyFcM11tVVWdkFFQNrpyE89uvXPvs7AdH90u/0pL
GpnGBwhlMYKrMN4ecmuP3BfOKTIsyqpZkdEcC4n1VfLOn0CSxgnDE6qi16xVRZSWkVE4p4A1l0zs
YrfziXnGgbbtu9zjERq4NItV9QjJkZtqtNaedSgXecOBL+JMxuKPMQjCodSx1qkWreTMg9kkgwmS
3nOZosnbAdAiWtN2jpKl1dESqr5C2osRqw1L0JVdghpJBPNw+HI8tz1aMyvuMz81NBOi+hTZtUUu
hnXq+B0jl8r/uFanoNyX9svAKQfKT83cwEqemI5eutylLT0H6Ii5HTkUnifjpog3CMhADPwu746J
eVx1FET2ZmJ5v/GoJWcSzcCdmper/blbwBwf/J5DM8o2rHDFhU+RdhH4ptAXANQ4Ttl23Ye8mcNh
eVgb3CDb9blkIvbW7GwljwPg/E2aP5ope+eJ5rgmbVQlfhQkzzPEanPQJjWiuTNoE6UW8POzv4vc
C98glewshwW9wY3p8yi8+eBYzLgXU8s0x9K3Fs1moS3avtjzB5vlSeI32WPrQ5klW4+5/0eW+4f/
fWK30aVkxV0XaD16bfZoGZ/9xAxLX3eb99aS2UbevufFe1eOY9DJxMjD7EChtohTbRHzzWC9jb09
88XYvZ2xcV5E9jjV/R9Lj0uUquf5eTTrR5QI74gwsijwIf7hcrCA5KuOZ3K7SX1rtUrhzg5w9++u
LcgTqSN4aI5fDIbjNQ+iNutjkY7HufgBJlhNMqYyoRT6gmBKrdGp8bjczLuwK1oWmTTRtYS/zcAG
M0pxLwEDSd2TDuM7pnu0OepNdPlg4QomDeajkfRxWduRs2YHPg6RVX9Bj7fm01SrWgqFdKkK0a2p
c11X9PsEEGLNiwfOfc3wCsvJmU5Roxk9p4VznWvnXW42EXUzjT++tVlg7clZzjhU1UpHvPnUd2XU
UixswztVqBTVVff7Lq+UE508KGnVLI1zRTUwTkt0vad7elq215ccHnUs7rO1dK5d6S48rDu3aSO6
FKlmI1JZXnJ70wqMxcyIfd1AOGk4OH7Why4zbQ2c/K0Dyvb+kuuPLDVtV9iEh0YJ6WjomBqlQK2O
ZtDuew/pvMX5wxYTWBvQi9K1ZhKu/jDosjbF02XUYeEM6FAPGGiwiuQ4gyknb9ID9K2wPwFxUS7v
rLHeUajFh8rgQxCqOokIgCOeuzOnj5XQrF/VBEkxTFgu2OeAJLsK9Hp9KNZ6/p6O1p6yxjY9UshC
Pa0cAnRuXrPFa8NGePXZmxKxb7f6mUW8iPuBZ9W4NsC7m9Su7psOuvat0ebn216niEm2FJMCuxmg
XMHdq12R0B/Hh2kCbjvX3UwohpdTtIy0KC97IG8Sovg4JX4Y+Fvk7UtNLq6YWDlHW2kNlAxN3esI
gvPQmwsWC9Svwl3GkZHtNnOhtgaFsSsN6ogQ6yh84+hPicatVcaRwpKbmQbuhnPvCkWoQ105l9n7
0iW6goBqp5MR7HYCzUHIH7vX7tC/M+MCgijr0xw5x/KYxNb1tomUT5Fi02wOFlvwIX8/JT/kJ/I8
xOuhPwXap6imWfLfkldTiksQ95rPqYCOSGNFbafbeFTTILlv7aeiQVuud03SICqrPyq3vQwsOdw2
kOLVZdCzW0KLqDG3Se7L2PGscFqLfRu+DHiGDGznzqMH52L9sWLjI6l1DECqmC/N6iKg8eUM3LvW
Pj1k1A7rIo+CLg1FFRzNIY2GctbEZoX5ZRJEgMeMRPR41Fi/HwIepv257Pc0ym4bijS3KZShS7Et
nH4UX8qGNJGDW6594eEnaPlFZO4XvzCgmeFdRTMde0rv6GLHk9hDnbO9uxSaHc5TQhdshrm/xCxZ
L+VkhWXW7Fs9Muq5NXrfy9bFuxoAxHYtDUtw4+9a8zLguaG4XG2MwL3Oixe1Qx6POkVAhTfJxJM8
cHmW5757HVYr3hwVGP/49ksr1qHMO7mCxL1u8sm50uaPCT0+afMR1+o7LbI99MVSsUr0j02cOldv
WM4CNGn+zh1WVqg1rcJ0bNBdXNPmA1/Aq8e+p5aveW2VTaS4a3fovFmhxnrFETAe2/LeScqQlzpG
YNXwlmQV0bBg22CvANflABrC9bnW5KrBpYOeH+T+4JmDcy1GdKGV9FRAgcEvdAJ9qpUoeSehKFgb
A3OuSXlJ2ZUnOk1ExY76ikJSzJVfmwwjb/u2ExXH/DQ/dTE/59i3/Y97VvsrIkmzY6L26sS9Egbg
YV1cApeESTBrgsvbxn/FJtlXQwF8o+lcF/PB7v7sfiQ6Tce3j6JmICVNg2eX0zwsztWn+aUHVmzF
NUpn5+Ea7OFu8KgZbB/1wll9m4AX1Ec+77Zu2ECOoEx0RGLKyd2W04ux7cafDeYGvyYXSRkm13r+
bydX+RTJb2dSjdXs/L2EzDg/9Of5qT+QuD/tX0KS945s4/S0kXtT9tnn78f+Gni7coJXrJL+bJa0
dRHUvDqNSi/OpjlKtaDMt13XlDVrQcIyk8Dx/pmD9DCewfQcd7FzbGGf5qwjvFB4gQx5blMiKj/D
NORFXJf33Y9yud52X9UMy5DnTED+LvBX7Fb+ppkiomZ5tv0hNDxA+b6O0J1Z2Pey9i9dkIcO6Z9u
P1f1RVJh1plSSgPXxhd5MfeeJidiZFcR5RXp5DQagc977DXtGPXZudc1tCsChoyFdozah8ye71yb
CYXxoDxblvhIx+a+9WbNKVRlFcmpp42Uf51a51q76N2AIJbZiUgMo+YiQjW85M09xNbLpMcZvSnO
Xv+Arvl+0BRcVENLPlxV2eqltuVch9Y7gbPgbK7smK06JIxqeGkPpuMoErcwnKvLPvIxiEBl77q7
hOWoKYOdK3dhUMIjeHfcimZJERqDOPBeA3hWLBsZ8AyhiMxuMiwb28jusc8cumH+zKbsuDK242oM
+4zMKlkZmaDDgk0yg5ZD7z2IqQ49XXFBEeRkUklSeQkFJ+P2/kVYlkOIQ2i4KwjIgOfcmEH9lyJ3
qKwurG2ofn/EjfG+sbeV9GJ/HJ3G8yDjjowTYDj3d4uFdA8F9WZuyUvzYnZHq0PmgIOm2M476cmy
dCVmVUCWEc9kbKupmOBJ/6m22A9DbJy2LcXUWEc1qZK7Fu2cBfbmrh57tFYX3RylJmFTjSx5qluZ
DPq5COxgK7EdK8q1KY8iBvhSojyug8XnEWlCVYfo5QoJyEd1PUuKsWXgs5N0rRjAaXoNunOaPqKt
QhsZFQaRUc/GkhbOKDD0TOJ6vWS+JrV5s6UZy1DGOrfulIt6wMDOKb2acYrcrPmjP3jH/AhhzF1e
JAOe7bXxbObgGbw3Im5Y8YDqLvQgNbuGarG/YobM5jQYhvpX0W/TyvhV9NtKi4H2iKKage33F6HA
MVJ3ARwfEWwj5Ju7Q5X9cds8qpGlDdVYmbD7tnWvSd7Hgz0eMv7j9siqBSk5aGaJeWQB3IincY7W
HhuV106H5VWaXXLSgQhPOAncfzz+rOji8LDVWn+Z3bru+wTJX1HTspjJKlz3GIfKcMIaxyyAEXYN
/grrXFQ+YXmJepwTIZXhbeTrGMUVppeRzo3nBwUNUExI2KOYvyBLanX3b6qhpaw3aK1gaMV2IAxO
CDNVEGnDjGpo6ThrjcECJlcYhEzTwfLbDw2pwEOoFTN7u5BruttzXzgR94N1NCZseg3nX9Lle+1O
x9oCcljQc7Y8BLw77JtZyVunmpZZ0OOayhrYseuqOOH5fZbQeN/wksuyJjdsu8YUNF0dEwZADBjT
cJGv2f5U0yD57QxBeiBYMQ1OQI6LRS/+tBy7dNIcEFRB35U8t02GIAEV8JYd8A82gn5wMP50Tz+V
6feBT0xXctyyFU2T0sa98rYOZ9FGra1jflMETBmx5JoO4XzaXt8RIWmLOAP3866JlYFEHLhkx2FI
JoMBJPriSw+OT4/sTFVlIFG5dHVVZ9tGiNK8ETjxkBTxqO3vVCwbGUk09LYbeAVipYDiG0oucQWJ
znGuNZezKrNLzhssnQ+SOhyfeGCCALuas5pFFWVAF9w2vuoB2+8vokMKMcJgACn8dbatcOmzKF1+
3B755/XNa9gQatD/Hpr1Qzn0m+X72Llzoi4SkRH1dzilnYpDcjQ06ZTqCyTHpX3udX2PL6DrVjUQ
9k7TSw6b8ixYBcG43hpR/zTqqhGq95WcdOqGBFRsqGxl4/g1oXYAzXLn622bK8aWAUCBAWZ24cJL
WSWi1bEPKWS/bg+tWOivAEC+QEeYgDnMvjmKgJ3G0onmVhcEVG8ubbBQebF6BPj/2tqq15Z219Ko
psEJ4EBOPVRRKwLoexX8AWGB7mjeQjYvQ5objsYKf6vNWOO7HgGgMb6nVNcEpTLL9vsL97RaVjVi
QbEY8Mp4zfOYpMbx9oQqyhsyzeNoLElOt5Mk0tXIKALQzRrPdXMPwY6n209QvbzkmVPDIO28VTdq
84MZNGEGZYvbI6veXfLNarD6vmrx7lbD4q77lq/8/QrNdq/td86q5KWs8wNepViPlm99DBoGfgZ/
eqrn5c/bX6BYlzIsxqTd4EISnj8PNIm4iQ6iJWzYp9uDb07zRuSVMTHMoP40FkbynHVGbGMrDXIv
Wl0W9eunDlja209RfYLksq5XrzXo6PizM77LgzzKhm9+uqdXBl4l8zv6szMvbiH48wQm6rD3oBi6
DtmP2a91qAPF6pTBMVC1WLOh5PzZyzPgMNk7kVX7tiRL8to5X6bGd2H/yV+iOuEn4OQ061KVR8pk
jpnT2hAzb+tPiz3FgX21PBHmyxDSIe6K/ugCmdeZVVTXx2wPyn6bC8mPg9RjVFgeNGl+HtnAFD3o
iNFUK1VyZKeDslThrgwVXBYDUX5coQjup95ZEDNOUjPet1Qlb3b8sTXQFiienQLtB70dTGdeLuhl
b8HKfvsRipAkEz9mtjkYvObsWrr3JhCyQMs0wINkuoLLZpE3fFrGYFLolQ0t6ZYkFD49pfZYh5yt
pzoJQP87RO5SncugfBjX/sQmnLuKVuPmqg+T3NwYvYRQgBeeCwbarnYKLuAIggZnXz0QDhrc2+ZT
eKMMkhJrhxYn5onncknT9tgujLhnh/W+DsmnesAWxV7spMNcBACMEfGc11N/tXtuPwPRpCMhU8RC
WToWYk29lZamdaVkiZPyB+QwjmOeapav6t2lTHrM6VCNLUYfWeJEZgYUVpCAonCf6SX3XkEERkXv
WsAu2+ceYlM9nzX7tOrFJfcmY5IXi0vodbW8kKBDIM32ZboyNKqxbGOkOIs+V0sOnWQAPZ6tmiyf
b5vk7Y4HU0ZG5T0deM+oefWbKZxddA3WYcqBMCjS0LJ4GMxZNPRMYyWFh8lgqXzkrfBGPG100tCc
fkvTJF75k4CK9e3PUZUNZdAUJE+7yYYq18+rif9UazeIZhLnGqMpfECGTznQdqP+altXgcNHnv/g
bXpoPN31iqKMJdNDlqObEwd9Cdesdx5o7px9FLVp89Hl/GqMFjS79mGSTBlPRZjF7H7Igr+3Oyj7
ZTpUg8IfZL1e1wSmpMq3MCF+M/rHytiFIzZlfsigIVmRtkVw9afPrfdU1h8r6/n22lHNquTCjp9P
nTfNwdVrIla+W9MocTW5jGpoaVfm6Jj49daL/bUeeyhFPFjJPgjPK1pIo8xXSgeYRFBjG9ncCQ56
RQk5l+lkJLyl1zG/pkkZTYYOM/X28nhFBVmsCVp8jSa4VjbEzrh/SOi+6imRQVMLuNJz2gCmNuWX
ZRhil5w7v9bEl7cnkryCS7V8LGeRWlfDJT+mHm1oYz9AENyj3/csQkBz/r15l2U2ES+ByU2cZ8os
9L+LXtfdpnp5aXMNqL3mdpGwq9+dHesRtwaDo0vati30ddJGAmlrdcp0XtCOQ/++Et5wRv9c1+jj
7tvbxytGyHxeCzSWNTDOZEYQVQa1ohvWPYt5pQu+P/OYtz5EclUzKAVjno8jQBz376xDERuHkDz3
BweXlklc7tpCiAyX8jMD19vZFFyb8mwm5WO9sKi06uPtVaTYBokMmaIUTD51Nv6aDnLYoHfbN6wH
66wHxSmmg0r58gxQ9SiMHhvVYL5z+jaqc/p56KbQJORw+0MUS1ZW57VAp5ZNCw5ks3if+V/LTn/R
pbTR9swXebK1lGDHcjDT/6AYNhv9A4zTYU+VT5Ecmjm8Rt/tiIk+lI+/EK6/eka2zhTdU1Rmkjw7
z0yoMHpYTYScCUtD3NrpRRVUg0uujRQxd1J0xV39wTr5bf0DFCW47CWa6rPSQtK+SzpQMadmamAe
ht/sWJzyqHJDJ6ShfVjOlY4GSfUZkmPXBivtGQTZW7Lj2w8422uTHdUnyACqRrjzkNtYpm2cP/6T
df4TMnSTrNgzZQiV7+ai82bYCSgNEGTTnQgH8go+JRpE1dwOfjrCf4LFL4So7u2VNtqiyAt3Q+rP
nNq3gut83LAg6xkKfWZYhKBAj+uT1+464xFf8mpjcO3FtbgBKPyJ8Xcsf7odiVTWl/x4Mvza6YUJ
I6H6WpTFMfF1jICqoSXvLeosM7Z06Jo7gCAIHi2d7li6heI3djNZk7cuUdJaege+O1eQTjcvSX1y
iXO22gZ9X/lhn20kD67d0lqH0qRX0PKUUBJbCgZenr5jf9weX+G6MqyqIgWj87bykbiMY/b/Cm8y
rmodxWBQ8FBdUQZ/Gn1Up73C+5wFqa75SPH2MrpqnMjCWI/A47r1iaOPp3H/tJcs3mUbGWJFhU1r
nnvI/oszyJz+m6RO9eKSx1ZOVS2cr0jSGRS6szzK7b9Mp9G8uGLVy7gqwD44uN2g/106qDWsZkdB
KpN+uG0VVbSRFXd7rzXHgQS/Nvcti/snAdogirokTvkUyXNxC86CBFf6b4CUdm/usggvCP9TTmzM
8Gj6p3x1cR/ZhX5XawKmapYl56WJZ0Kx02UbrvDv3EHfmKSaZGnTHeiQi7yhyKbhxOBTLoZPjZGb
GrC4YnQZYTWBOtmbcKl3HRyKbs0lHrWdSaqht+LMi90KPICd4VYG3MqlYbNCw2fSQdsUBpfFdy1j
JJ0tUD9HNIPH8mr/MUzW3B0y14XEO2LNltNuy77/eQz71aGs28pVttk+7IVtXJ5OI6ksZDvLvT19
M+19ZyJ3e96LcTOcIVdSYyWWzhxlQfEAWqhDtfLn2zFBcVxxJWdlrd2WXgFnzRjpQm735zFrn9ep
PgKzq3EmVUSQhXbnxCBFu+a/4s4/6f6vRnQ9WlT5FMln2ZJC1GVBifDfR5f/T9sckTFWZtKvVdDb
P89ehbOi2SNKJx0PveoTZJhV43dNSfnfn/CflbrhO3ES1qwoxUqVAVcM6D8rSXp2TdchzAGZNsG1
cns1KT9AOv3aKZvFWDv/zMHWd/ZPxWP/B0hbcFrUaTB2qJP5yXJYWfqu8I349gcowtAr/qb5J+in
NK5gAnCgGo/qL0XuuW9wyZU9N+8Ha8TacdhjLXIQ3T+BnkFzi6B6c8mRk75LxgQqjP9DHUs1tHTW
tZe0zEukr9d19GO0u0dB5kT53O+0ueS3noBg3pyg4M5T1h2nqbcuk5nkkM9zdGwGqiUv7bgrwQW2
ix3955K3F/JuMmsNslNxmJAxVw5xOydpBLs2uE/k52ROhiQaxq7DLWYjKAMoxSXdoZvSVVMbUHyM
fNU8zGnpitr3r3nvhyUwe2v64/YCVbmvfMtcmRN3ugyhYYTY2sYYMp6X93P03/WwKJaTzPHjux4F
FQYOLv99zeEt0/jEegV2DoCNpNa4nI2J1R+a1Em+k7HU0W289eLb6NtTX2zFBtCMxmga5l3L3i/c
DhPnLw9bwG3bq15d8t9iyN15Neb5nJbLEIRg3Bp/L4LtMnzf+JITp309+FChG+979gAQjZbS+a0E
YjOK5L0+wZWxYTkw+RLEfTAd03ZMIoP59zVxdTQEKuNI/jskjullpWvejYExH+txLh5WEDl92mUa
edcdpn5sXJsM9/V831eP5p7mR5hG3mg7C1gGqzGH+ym9LOI0tr+nwb7ZlGHNBHIPmbOQ9r6vx/cB
mKkjkzXT4bY9FFMqg5qtZKyCssd7z/w0k4/Qq3Hn46oTW3wzyGxm2dzrhRstaC5Jk8Fp7+2kjlru
xg39zesuE84T/RwbHljH59gTsdnkYZH9fvubFCvIkXy36ABWS6AMfc/XIyQS2aiZiJ8IFbmYtH2N
5LfNnFW8X6zhnqF4GqzHssfNV5pFLfuRdukZZL2h39ohgHKQj3ND0V2gHRyBTi2087hdvuz7PMm7
Ow4qIFynEkxZGVpjdemqRLPdKOdL8vClq3JaMrO9T/hH3MGD/ce+LIYd2/YcFclfq/GU4lSytuFk
k3BadNI3imjrSD5vmWkJmWc23GdbF9v9TL5qy5aKoeU9m+Y99On8nNwbzu/r+sgoB92q5lZ7Owu/
sR5koLSVNhVqi431Z78U1H7oi7ZY7ipAmwKw4ECH23jiY9f6Txbwk/zsW82y6nodFGtcJlCcElQa
va42QYObRhRoQL2KxFuIGKxymUAx8fMZR0WsgQmqLJZ5SDweN+WDZa9hYH9uyFdLx8LzJsJxe5QU
Hswg5RxcVv/H2ZctR44rWf5KW73zNsAFJMf6ttmQjEURCi25VuYLTZULwZ3gTn79HOa9M61CCoGx
eKuSUiDpcHcAjuPn9OflFB+afXmIj/7BDKCIHukWcpWhpGQgLNAMdMvQn/PMBP2rSPvhxAxOdOhV
1fhSTmBs6NMUOLOztewHuvd0UpqqUJSJBjsm2rgn7nAG72oZJUfrCBZ5NBmCSXS3dV7qwOFvcs1u
kyDFfGwuNYPe63Amp+TcHYxd8QmJK6xC/waM7PYAKbq7Np/9urTWU+qCBzUvOdqK1lvQhBhcRlf7
yZCxlVhYwBJwun0adKdDlf1lZHXf2gNZGAZuI+PxF63KmX9ucQs+XvzI+XBTLpdJBxd0nXhz4ZGT
0Y3hmEMoIyc31AY3w2wr/qull/orGrHXjp78JQYRnTMa+wlMyxq8g8LtZUi1Vy1znNYOOXvtd5G8
y7iOPEuRr2VAdTmZ6+wk9nB2XYh+3RnxTuiEB946vm0WkUI1gXBFwoekOy/LkeZhXb1LlieAS1yt
TKLq5aWleWEFGDCmnp76mnxJXPdpaLKvC9W1k6uMLkWqwQaS5FCdP/VD8t1uy0/Eine3OaIUo7xd
UqBuVnqa2w+ef1l0zFkKi8gH2H6NZ4bT1XC223ugK3l+yXWMGgpryAdYIzaaFrIC5DQm9CGe/ACy
ShqQnWpoqbQFdGkNpQQfp78meXDdZA0cXuvK36rBpcBMnbhMLQqTeP3eWB5jnbCiYt2WGSLN1IS0
UY2X3vbac/e+tN2nlH9czS9Dw8LZFIHRD9F1d1EcG2QQ9EzBSTz1gp5AphnEdnFyPNwbrn259wCy
Cq4/RGUoOV5ZwRe0DGBZqsaTn80Bo/7htqGlQLXdxa1wDMQE500PAXXBDsOEzp/bRpfi1Gqr2Ur7
lp7KYQibxbqALF+T1VWGl+KUJiipTBXilKeAh1QiaJejyD5O88+bXl2GQ0PNUrjQeCYnk0PbsiZh
UeW3BZWMfS6KwR+tAWvdXLsHMi1h6urgXoosI4Oe6WzYE67g6SmvcHiITPfQWbclRhnqXCZ5WqIb
g55Y/22YRbiWxm1eIsOcscFo43GI6ambHgUxQlAnad5ZZY4toF4v/eDodbIE72zwd151P1ffi/zG
/a6Ma57WpMc9ErKMObf7hfJH3B3dFpQytNlysnl2eE5P1Yy+mnOlQ2eozCGFI4PK2VzGMEfFjh3u
cJanTrdLVw0thaMHRV9rFHjlsnno8jUYATC0dGnk7cF/54ZEjTwHcpqecKf2FVI6u3UxP02p9qpu
y6O/H19/o4XkFsTFV1SsT+aB7q1IHPJD10djOEVmxE80C2Id8PbNBnF3I6v7u0fOVttOTVLQ0/q+
j+LDcOCR+276Yj5O0UaLsOq6RX8Vlt/6JmlxzSDvN8YlvqmPSGiiEz3deXfls/GQJsf4uOxJlEfF
ENEpKHUysm+n5N8YJLOEe40xY9NXDiyagPz0pvl7Un6oHfR43JKVqQyKrolYWpswcu7yz33+nnXh
9XHf3jJQX1phWc08lzrddK7nl8I8DqAeHc9rDmWu+4U91uLz9ce8vZBTGRttkT4dBHHJKeXlgTdr
EgzT8OX62ErXkqK7oJASgxwGgWuhA/NuOCS7FheRI24yNu4BS7PwKp8jhXqMErdjdVi+nPfFB2cv
Dl5UnOkzFgbgorODqVklFUEv46JZYwBEvu1MWFIci1qEDcXmZ9BtElXDb6WsV0tD5ZV5leYmPZFK
HNPkM3jFX4iwNRlcZSQZEV3iTttKB+RD+2Dtyx3fF5+xXlqHJar3aMQ8+Lo+OdV3SHFeJjStrNwn
p6loD+jh+egXPLR4rJmFLS+9kUZkHkmWjEUxFr4445IsLMUQLPXHdcx3Xg/hplv4ypEUPWmZLix7
MnICY+X50SzvZ13VXRFunhTVNE0Sg49ItskM+pw2ObilTkVOZXZp38wT06pchqJCsZQfzaYz/oQ8
xcMivFkjgq5Ipp4UzdyfiTM2GTmB4ObOXacLNOMiI6+iLhGauVWZRwrkIgXJijdugQyq+yR5yb0b
nVJGQdusmcdhSxGCHifbCbrk4PeOJlcrXltGP7erGFvHxm5gAiYx5HHs72poRGtGV9hdhkD3lpgQ
uRh9MZ89mkDu6X0l3k2dridXEVAyjaRZ2GbBCziOW3SRw8FmCEU64B0dSDiXX4TXp5oU9HZNnsrw
56Fpxsrt6HIqiq+zd2m8L7R6MJwPSXOs6o/X1xzVVGw/f5VETdHVhW0hwLKpOtvozh2zWxSxkBNk
Zsml6qspy5ATnJX+xZz25MxCc7mjmmIpdq12crid4/YWnd2fs745zql4bFLnGffRt4WWK0WvV7m0
ch0EABNQMqRrtFY6mYE3+5I2y0hhS2vH95aMbTs7+ucG0jfdHYv+RYhnlwEajm/iGcKjZET02KDx
t+ZIQmRmUWOS+7TX8UUo7hCpDIY244nXSY3PmMJtg8rD7HFCj14SJJc+YIEJ+Fc73SXRrNkfKWZd
hkebPrfKvIFDmdQJOfqbvZ+G+AvV5ptCQSafROsKa7oeWztrykzcIPefPVxYR7cNvq1Cr+KMGekw
eS1stc7njnxKzNviV8ZGu0My8phiXMqXXVYMhya9rVxAmbT2kk6wvPVRifANZqNJKLcCF9SiGmsr
ll8ZCQ1t3prUGRnPxLgv0ZhXfwJB3nVbq4aWQndq8prY3EKCrtF1CU1tP/LY8tXe+iauP0GRNZkU
wGLtjcLDxeJpyI+x92OuXq6Pq1haZBB02qQgzSYNPcVjvBceCWhl3WOpCbsyPhulrQF/KQwkU07i
EDMV3cyWk6iyu9o2PxfV8Gh2ueYuWXHfRGVUtJ3HbeY77Xie99MOSp+H9pzeL/tfrIHhjdsrGR7d
1gb4ZExkg2JrVgHNKujGo2zhhyI299enQ5FwZFxWm5PWsJm1nBzzqacvtXnvzHdrf1v1nMrArJWm
vWgsOp6T+D3vzHCqda1CqgmWQxcXiYOXW+M5JUdR3bvJRejYqFXnIhkVPRnZYLjluE2utRenbN8c
na/Owdo1hzgcTtbTddsrQkwGaHG3NAbICAEVAPv7XrkrPF2pQGUdKXorVCqNdHKWE3OqKLWXcBJ8
bwgdBZ9ieBmXNUMd0xkESuaVhVq8xVPnUhYOFHO9+MbULEO0kr70QdePPOG3NDAcNE0bP6+bXYFj
oDJEyxReSZIBqW3c5w/Nfj6uz0MUB2WURrdwH2JPIgO1ZmBNqbvAg1a7jHJm7pb5Fp7ebehtTl4v
s8WYO8W4jmevapaoY6W3W0aoFUNVR0ffr3BMGZLlNn7NusQcz3Z+JPNh1AkiqbKmDMky/FaA2gfv
PoLV7jgcyjAPe5wufinf+ZEOwqBIara0d67ste1rDxMMEEnAs33KPyXJgcefrjuQanhp8S0LFE5G
JlCVmeJ9nn73xdwBqvIFjdMfb3uCFL5QTkzmuUFZaZmcXZoNYTf0TWC7LDDETdKrcCQZa7W6aWwR
UaL600M0zhcg3dLVwhUOJEOtIKflotKHtF9xMgJZ534eBQiyrhtHsYOQwVSLa2+kCigmQVI87b7a
GdzHvk8zcKtV764/QjHDMqhqrZxkjYt0PbH2rzHdrfXJTT+zVLPJVyUgGUiFqoxDRY/ibXWPoncg
Qh41qHZv6wvXHKwVGVrWpc16z1k9E48YxbNXlEHJDxN7vm4d1djS0jtMxBgaiuxfV1kwtpfcnkJh
aPadqsGl2O1mYTf2Aq8ck3fQsEjSr6UO3aDySiluvbXyIEUPm5hAaAFiqFNqUY0rRau98q6HUgsq
eH65F7MVsNrTAHcU1pDxUgnItckCZeHTZHpPHoqnpQCfVqvjq1C8uYyaIlntEwNiCmcxNHejF/+w
E0tbAtjc4Y2qrIyWAlOnBYVNvHu3GyOUAKKNZjjeF4G4A5mEvtS/ecZbz9mC+NWCmCxlR9nYj+c6
2bPyIZnKwCiqKPfOQ4k7Puw6y/FAnDxIm8du/H49BlRLmQypGmhiiJHi64o/+2i7yPCmYAzou/6n
vTePy234eioDrDrgEprMh2+hGBBX++m2q1Aqo6sWlxkVaDjoycOZdPS/Mj85T7NWKG8LqbfmRIri
dpxp0QqE2nRq7tBXGM1HclffeeckijWJQuW7UjQXPgRWnaTCGlkeLOvrkGpq2qrSlSmFMwpMrlvG
qBdOIdgUcSmZ7MwscjpsU2gYB20YPxiGJk0rPkIGXBUj9M77FNPr0J9pTfYQuoyuO6hqZOnqyLAS
y8/qLfryZN8muDTMb2HwwsZBbhPK1jl16xqWTx3g9aEwAuL2215aCmUyMQjbms56ou2dY0/7kRi7
6yMrEqkMt3Jr7rfEx54NSulB00QdyAJxV3F9cEUVW8ZXTU0T95YRN2fHz6tehI7ZGmMbpJntPi/Z
SkKoSNPHsqjW8ixAN+FpPko1x9JC3BRiWmMLc2wu3rld/vIXdqNfSvEL+EVrGeXYnZuuvQf8GkiM
XvPSKmNJccuyGKoXLbyHV11kQQ8hHi59dYLMQMy+eUwTxSrTSEHseWh7yKmLHRwxP+fk0+TNT9cn
W+FJMuaq62KfpDF8NKuMu3npoP3Ldy7hmrq/angpbgnAFxDUSVA47/2otsY9sdodc3SXXorNs4y9
iplJ+rEzUKSt+X5kacSK+cOYsIgwIALB1n3dSArzyzgsNBIm4GzB+bcT8b2/8MuARqjbht4M92q5
Z2XKC9sz1tMSD5BmLyPTXjWuqTLO9jWvhubgUIizNEd5vOSfshFT7DUPrZ+dhpSd66rRbY1UcyzF
bVa41TgSWKeGPKf73MWngWk2jCrDS4GbtzwekxJ+3xbjU1enhxVEKLcZXgpcx134wrbKLSlc51y3
ILEQzaRjglYcuYgUsFRUq1U3Iz3R8XM+RxCXCtNvtHh3/d3ftvhvpJONi9o/7rpw19vhNuUzaaPK
1TjN2xb/jXVyjPMRUj3TeC5jXu07viS7WTSaZoy3PfI34knQ2tptjx6N0+K9d90fBquCJL5Q+znG
pex107xt+N8IKDsrQyeUk5KT3XziRmixD5l7XvI/r4+u2E39RkE5WrRExy/mdQP8FB94uJ12mRWs
h/JO3NnYENafrz9KNRFS9HZVaWTrCGTXOGQP2VJfekdnI5X7SAHrrFM1khhJmZSnoevCvrnPTKqZ
AEVLz29klAsvLNZk+XS2D+N9uYvv6MHcMzAf3tZV9RsRZTZC26unzXRG29DML422AVHlO1LQmsJo
KV8x8Pq47hfcg6z77ZI03W0HPfvRw5Er2OBW1ydY5Usy2qpsyjqJZzwOeuQPPg/au3I3n9mHWOBm
me3JcQhGTY1G4UwyIyWpx7GB2RB4uR8uRfK8ilRzNaUaeov1V6tMMfTFapn1hK7NvgJheE759xpA
0duGlyEVDTgbfJLjOLyC9I1Gtu5KQfHaskYns3lu2jbQh317x+PzeBsanMgYihJ7ZXNdsGKN3nog
qX8nwGUB4htNela4qEwpN5cud5ein87NcMjEIQUmLKUgCLil7QE9JvJOxx+8aWqctbpUo/t9EfYQ
JGL8oHH4Lb/Ix+ht8C0fvXKV0Uz7juVxebEvw87aW8cyTA7Nbg2t0AxSMM9cf85b6W17zDblrx5j
sIX3w5RDN6C7n/PnNf7sD8+3DS1lzrXibQmMQXmJ89MAqk/TjIpZs7aoXlva6zDwr6VjSapLUz32
46fBP2TjDV6zWUTa64iiMtpuMPDa/vvJ++TmCZRI7irw9143y1vr+ja+lDhjAP4g65rXl9nLDzSO
I7Cg3I1kDusswZ2Rrr73lvMz/7dtj+m1vu3asP7Uvpv9w4xmHxvt7fENZ5VteOmskuAajRciqy6i
z5fASL42mfCDrGs1KN63J/i33Y/nZzkhw1JevPqJ1SIq85ChK/j6FGwv+Xts/b7vASV+IQxMcb3U
u8EbD5PtnilUNEqxRkkr9k53S1ljs9P2fa/ii1Rzy3FCrC7lNBvBClqqaPD5LXDzbXQpeoulpvOA
zuxLRo1wsc07lGY0ieGtnL8NLUUv6zwQZMZGcTEb+tNJ0yGofRZdt79qbCl6BzMpJzF21SUdevaR
AjvwkRS6yVUNLsVvbpU2Bd64vPi+h64os6xAPEMXjVlUfilFLx3NhVegwb44mf8RzGC4Bal+klK3
rVK8vLzN8eiYxtW0IKyE4exG2wKxsGdqTuZvZ57fqLbH2rFcx6HlpV3ye9tAGSZ2HzqzDtOBHBvd
U96EUMBzZGi5iy1zzISJlevgncpdfeiyYH7eKqjWbjrSJiAaEKNiLmTK7apkZjE6eNDafKDDd2gv
dToOXdXQUthmnvBjwZA9Gf1QVu/M9Wm8pTd4M8829a8yguFnBXUmLF32/Jh7OxbfcPzfxpUCdkpM
ymoX1kAdI8hFscNka5KxyiuleAV/8JjYDV656C6N24VVV2syscrOUrAWk1P0btbDVzg9JGwKIClw
hHk0wyt9UQpXMuSp7xZJdeH3wy45gjQhRKkWCvAbR74flTdsvGF7GU/ee5PIizXFdgR9X8MX0eqw
ZtvkvbFSyVhyge74XHR4/24HFh7MKzo1rAf2vv+UhP0h+7G8u56RFfMgo8pxKz1QZmflpTK+Zt/a
pg86XTP/m2fczTjbDuWVw+c9S9y0xyLlBGOUH5NTcyS48E73Ory0wj3lYw8nYoyhDlRdvL7wzovA
3XG9ZDo0kso0UryajYjd1J+qy1DEQZpHtMU1pqsJWkVKlk9AIxYmO+V2dVmMtAl5bUUNaT74IGlg
ScJBUuTvbptgKYQ9H+IfHWfI/V4Bfrp7sfThdAsVxDbDUhRPU9JbnCb1hYsPbfFcistaaxxTsY2V
weSkt5gJMvzy0qc703xv1s/rugM0UrOcK1xHBpDnokmT2MWS2MXjwc/WQ9pocqZijynDxyc/rvwk
XssLbf9s4oPrXBzzjoOHakp3iVYBVmEeGTRulx4rfIpprcFM7aQBy9bAtHdec7jJbWTUeB77wipX
bKbmBbfrX1rwOWfi621jbwH3Ki+sWFHqeXCxxV92VdmH8V9jors799/OmzJwfERj/9yYNrT3vMfU
DZgtIOJ1b3TvcloEZDg5N56DZBh5svYToSY+wpnbIKPBBHGyUYfQVaQeGUWecsgjJj2vL01q7Hq2
ok9MXPyh0LioynmksKVz3oJ6wisvhXeX2g84sIesuMRE1+OrCi5p8eX5JntM4Txu7wc9ZjhrNFlB
YRgZSV7bzti7C6QVUYCJSlqcCv9MmO54okjKMoDcgcK8YaPefuny93H2l5XTUFhp0NgPXjNr8rHq
GdvPXzl/I+y5BbqjvHDTCPnq3rvohLJEcjCzMkwrodlAKKZAhpGXJURdqHCQhYr9Sj5m04ebYlfG
jve8STpmwXXKJCDmQ1cFk05+VPXK289fWSYmbml7DYaeyjSw0PHKMt1Fk8ptpC0y70GZBz5YHJfd
8mkGcChMfdD/WYWjw9aoXl5aZv2c8zkukPW9BKzmbCyCgvuavYIiXGXMOIHgcT5vx7fNMBBWn1x0
vDaB0WqOhyrrSOFqCOpWZITh63zncqBd6pAtunsIxeAybNwa/NkoU7MCYpA88+aLbYnvBN1g191R
sdjKiPE0sSdBFmRhozB3bHyhcHUSNsKLYns30v31p6i+QYrZCmXeFgUXbBayT3T6KngwGrq2S9VJ
RYaN03gBX0eKQmz8Mb60d9We780n8r749C9xG50gpMJBZQh5Dnmkql1Qt8uMv2YBknS/pjfJ0ftE
xo5TMk++1yHZeMsdp0/F/K4ejtdNr3ptKXIHxy4o5/BNf67uDNZEw6Crx6pmVQrZdhprumznccP4
2lg7p8kDlB2vv7YiZG1pha3M1U5nim2IU2ILyHezWxxG+swNjVlU7y6FbIeGdz73WGFTpzoOTvEe
Wo0BE5Vm9VAML8PEi9akOZlQUsByuF9yN6Dc27e5HV23jmJSZaj4AJXYEQzcmFQX4kpBaejSgWpg
KVBN4XLip3jvpp4PFW2jzvl+/ZUVy7aMDq+KibNpu3dIOre/Z1keiZG/gNJgDtyGtxFuWnfXn6T6
hm1OXi2DtT2stVHj2Gl76WJGTml0H1fu+74mZarG337+avy48dqmbUWF1STvQCAzpBAPeX/93VV+
I0UrFtXSA+C6vIji5+rcV9VDGv9129BStPodOK/6CetIMoLrzT3mWR00VBOuKptI4drbjVNAt7a8
LCBuyVmx44buiKwaWopU0xo6C9ed1YV1btj44yGtdWlX4ZMyULyMWey0UIO8ANXLD6Q1s2Dyx6+U
JAUg+oX/5MxcU+dSrLMyaNzz3YaUOa0uo2EfFmPZJQlQ1vUud741VRvV7eH6LCusJePHe7Tguemy
3UpCII3s6k2iF13wfq0r46tstiXsV95fmrXpeUuLc+1GkdyyT8Sp70ef7Nd6ObWDoxMPUX2IFMUC
6lk1z7vt/PyNpJF9C8gOFRcZG85Fs675gggrC/EzFoWz5yXREVgowlcGiPe1O3V+g+sZs4j/pLGx
jzHpkUDCuz67qvGlGLbMuErHtsf1T2cFog3T1gkKS7NJU1lcimFWTbOFDhXsktddFe8GHae4alwp
gEGL1NdDj3GrZb/al+IW0CdmUoaBJ8Jc+Tg11cUdxo/lUN7TumeBi3b0m4wtk292DqHgaoOxLfoj
BYzR7YpgTXT+rYgjGQ9OSI/LcpQRLpb1rrLvGApzjiiCrj5WjO+uf4HC8r8IGl7FatymBWUVyrsJ
qE8jt/Gc49ha0+froyu2aDI63IzdjidVi5QWg/r9S9OVO5NHtU6yUlGIkvHhoD1x1lb4Fe6oltBa
RDiwvU1+8N4NMv9z3t419W1R9etg8dpM6Pvt3RRVi2LOw5nv8mUOBh2BuiJkf7XCvBrcTxuHsmar
U1tjUDRB9os9/0YXlUJ2adMOuOcRIcAhGZehLddI0C6uY8xR+Y8UuWPcGfnkYKeTmd1+HMpTBpmQ
686jGFoGhLu2a8yxh9k1y0Od6okQVeNu6+8rc6Pc166ti1eGVOV704fr8LLS3bmpBt9i+dXg4FEt
Rmv0cB8DeyStvUtzTQVBEUsyIEoUnXC9AeYAM84Xz4JsSh0fTNIGFSQTr1tc4YgyLMpYW3PwkgW1
OQBzjkVl/mmJct5N0/Tu+gNU1tl+/so6QzuVleEC1CXsiR6W0k/CJGVC8/qq0aWdcUxS18lYigOb
sYRl0YQWvfEcK5Nyomcetukw9GpvKFscBMFY9tK73m1nTRkXFUM5pa1KXBFOxD/azA/q2ogM4yaR
TZ/IsKjS6msLlLY4DI6o1ofcMloDLJ1Ux9f0puN4OCf9fV77pfQy6nDc6NdxNK1j0CdAYIpk/OsG
v8H4UsjmTWd3g491tvdWdI8tfRWavQ5/r3p5KWTBatSQNcMiNeX5p6nOHkg8B2M5hNff/c1VHO8u
7YYNx67KsYDtGSmzOlyF6x+hXVK/F/GMXqmSGD+F5UfXH6b6lu3nrwKsEhnLxwq5zUcvbusbAGSW
kTE3mghTDS/HryBlNSQ4OqzxOhxFPv0EyOAbhBNuoZdhMJYcwkaBRq8YJznXzgL+zS2/Q5Luumne
7Czdxjb/bps5J2PD0wIv/9hxcGQ2+/pgRxCyHXd1xHc6DnmVjaQF1838fu04Nvjg2Q+mHJeel8TX
pIk3Mxw+QVptp2x0UUPe7N/eJd6jlndEMa6MjJqWhq7WhHrIaJwyECbr4J4K35fR3lY7O2XvA2Fh
di85qNE9nM/XvD4axA5mneiU6uWl+C1mvg5QgMUxUBTf3HyrpHWmZt+n+gApeG3Ijk4zxIAuhcvv
8op8RxUWAndiYmHVNi+Jo6PdUX2EFLhGBj0QNs3A0hRj4LkAU+s6lxT+KEOi3BziU6kP86zex8LJ
woEHE/9wPaZUby2FK3F7r15rnK9mUPsEJu9f1kLXNKYaWwpXOzWdqSMWQBV1mTykbbPeVTT7ctuL
S0HaZk6H63csKFlbHh2e7A0tLEr13lKMGn3dkwQXARfP6JyQFMld2U86PZY3N4GoCEkLbbk4KV+w
Yl0EARnodMkKgFka9Hr2T9cNo3qAtNK2Kc3MAeQ6lw7ZCyBtakKP27uL+f76+Apv/A0LNeJy02fY
Yi7Wc5z2UP0DaKPQkaupRpfCFaIgfp2BfffSsenZaZ1vvg9dMqa7EVAZRwpS3liM2BO2r/HcnRit
AlS5no22COMxj67bR+E9cjfIOIyzQKc8vqDxOiApOndvOfUtmE54jxSuy+wXaFTF4WSqz2X5rjZO
hY4M9E3uFayucj8I9norlDTh9j2ENK0oOVXH+s4MSGBEmWYFV9lGCtrCzjdec5SnO7eps9DvIjBZ
Fbr9gWp0KW6X3qQWaWF5bwAxQZJ8pxPRHN0UQ8tAKKOAsEzi4Oi2eBQM8z0wdLFDNXtjhc/LWKjM
W4EkT7b83olz7vhB6ndhxmxNQlC9u7S6xmY7umLbztRDkgYpgurYskJo0oFqdClgobxKRZNsydKy
Dt3sHtzs2/VAUplFilWHj70N9urtCoYfuCgjls9nQZMbX3z7oFcbbb6s/kgarHx+PgbCElHc6LYC
ij2HjHrKVmdskxmbsbR+QOvWlH9LmgrcN49W6uyuG0dldmlt9a1ha6pFZTH3/aY6dHZLcaKKq/Gm
87Lny1KG8wxW8p5V+AbcJLkcLB8vtQ6Z/ma7IlKNfHMKAgVezwJpuIO6PXupwzhKDsnd1r2V/gnB
tojeXTeTIt/Ld6hl0saNW9RYbb0H5P6dSEkwp1Po6/bHqgdIwWV3vdXbDIABc73D7W9zLL2Plg5y
ohp8+/krFy0mgPTcEUtts9DIKp473Oal7l+O/+m6dRQRJrNtsQm6vfmv4rf3iBrORO+7m9pMMMNS
dBlOBkVPu4T7uGQ/x1WAppDD9bdWub60iCTEL+zaA0xpheBcmCHfsNR+d31shcVlbtfZTspaeDju
5Ovj4jxQoPKMKRp5rQlbhcVlZF7XrqaXzg0QD5M4e+DYDe3BuYMamiZnKmwjY/OstFggJYbtU42O
uTUGpxDTYUZVry55+kLTQvgbWGM2+3P7fSnTQxm/XDf72/Aez5eBeIRVs2cXKa5h0AufHKt9HLm7
FV0x9j7bGdFtmuq+jMszGJ2Gbto23+23zCpD4Q7B9S9QWUfydysmq5d6W6Khzn7q9rRso6b+cX1w
1axKu75qnFnaZta2bTqP1TnVwfFULy0tIkuz2EmMKEXdrAvw0iPkgIFVvO2lpTCNcxS7SwgMX5Ae
wbJH65/2TdJzWD8caafHMneZxwxbg8EYw7Sz0RdzExIB6550PqO85SzfdsErX6sgxYY4tGedPrBi
ImUgXubC0SsTxT1uxZ+9pFwj4PLs2wwuk7fSyllmm+PNTd48CeFGHrGi63OpSIsy+q5ZoFCfNphL
7HyXnRDDB0d0fdD4XhNif6n5ANVTNjd9tdylYqys2NgqKOBadu559d2nR8PQbAUUzi7D78x1dB1K
saFpOhGwlxTlSXoL8yz8UWZvdRjJlsnCQo1iQRCXEVbShdy2fZcpW3ErN9MJWnlY7sxD7vEpENna
aUyuMooUpARcvCXUPlH+8R4JOToxxBX/fdb+z2/z/0p+1E//6sPq/vu/8P/f6gbXkWBnkP73vx+b
H9X7vv3xo7+8NP+1/en/+6d//8P/vqTf2rqrf/byv/rbH2H8fz8/eulf/vY/u6pP++V5+NEu7350
Q9H/egDedPuX/7+//I8fv0b5sDQ//vnHt3qo+m20JK2rP/79q7vv//wDefg/X4/+7189vJT4q//9
M+EvVdr1L/Lf/Hjp+n/+4dr/8CAi6VDbhgK5z7bS6vRj+w0j/3Bw8+27kDKzPWZtOKKqbnuOJ3r/
sDe2A+KaxKS2t3lxB2AFfmX6/7Bc/IlPXROFAWZZf/zfd/vbHP3PnP1HNZRPdVr13T//cH5tjf+n
p475nsnAWuEzHwKzvs1k3d3MIQvpGHRrq7Zdu7CcLWMKiprk1Y5DhDcVu3lY16k48Gki6fqtMTur
G4O4pl78rXRcvwlNIZrmQzbURfGFCcIXWH1NQKdblYQEbTvHLFgaf+qOc5JnYwhoDfgowGc9o7ps
+EY9//S9jLF37Rg7/Mm3HJYGlRe75Ks12w57x0gsavzLioIcphd1BaBMRe3TAmWc7rHsPQ/XM/Sn
P6wJOLjb1g5y1+9aSCCV3LjjLWrxAV0BPdsNk1GRwIy7FgfBZS5wCHdIjezmt6t/qhZ7XR8roymq
z9bs28lLQ1KeJsFaJcN8cdESMZ+KxiiLsC08u3oA8SvLnpiwybQjhls3z4Vj+UvA7XrCf5d85aeG
Qy4+8ixvaveFYQ7+rnBigNJS4nXJrnLabgl8c0xCK0ND+KHkwN9FFs1b79klKTUvE+dJWNiEGxGr
eJJ/yXB51x/qEVjyH6u19ul9bHcsfQQTNpYab7Db8biQJgOWC3+bvR897gwRsIhxvucDK+cg9Wb6
HVUgm0YO3QBfRVJMFRQuCS8OK/7N15g6ZvrEjCG2LqTmhJzqvuqHu4KQJA1ZTyo00LleMe4gzzKX
wf9h7tuW7MS1Zb+IFSCBkF65zGvdy3bZfiF8BQQIEAIJff3O2WvFOd1efdyx3050+KXtmtQEIY2R
mSNTaXjmlxo3/KcNFvg5DPU04rS+xbx+bvbF+WJZGwoT53bxxOfgeKK53IIA6Rt43ormXYL99Vrr
1hkoNuheF61d1fC4I2QGmeJYfcsp7Wa2ZIntIn0M4mhuvnbJvoKrqDHUrU9cEG5DDG228VbQmfr0
S5RQ1ea97Jb4ZAkZ34O26upjrwFZX7QzxOWIV49eOEwqtozM1tV5O69Vn7PZE5a3PWmbEnt+ZI+4
RxPLfGqdLpjbO0xTbSxMnrda9mEp2njKVQ9js8MUximGHmaNEbe8ZVX1tiR2ZyUgeKVKnYIHOeLW
6c8DaIvuxGBgcGW61W0Oi8Y1fBGqW8bnwYR7VcSViKMz5MY8OgwYMNTHakPMejFXYcXuQ1GNkC8Q
i2Sl3qzt9DSpOKQ50802FfFUd/j/btJPLbrMBQpg0UwnMeluPOrZ76/bYmN35ZPGe5P0Pg6OU4KB
tAzbv2vPdbKHdyQWgcyJms27qBo9HLjB/c3FPPccBrMBDbufc0Nf8NApz0wIlqdIEE7bZZIgR/bY
VtgCs2XdSPzJja0UWcDHRl9C0tuxYCyi09E4huRZw8PY5BFsIup3tdnTH97arX0Pkp1iXK0JWYoX
EeHsWw6rtBrJMyGcbbLKpWmA8B5lq4cQU8JN3mkfb1mibnlBveabLf0UxcuBclpFB7O0Swe4Zl9N
zjxHsLa3Wnye+gVezv288CrrlYHp+1ClZCth3xf6a2iY1SWHdbs6bIauGA2BASgtukUlD0nsAbjp
BhLxs2r7Zc1MG6yy0Ak2dwAqLFyyHbkzaYZN2g55sO5Vki9TDdkoSzbL8x17JsLaVId/P9RVX+dk
gsv31UbJPt233Q5x6SRE7V8MRgv026R9WybLvA4Psqvt1y0I2/fRLq3JdFjHaaZdnJ7VHKTf4CWt
vrN+qr+TJZq+zTJBxdhhDxelDMPGZHOz8vkQb27Z74iO1VzipKplntpu/kRlRMJMYm32d5op3NzY
VVWdkXEdQZjSHoa5FMMOPI+ntZUZ9iv9eR4ZnPEwhxL3R06GVeXWRsuQpb1j9b0A2oEAds28eVmb
9aY3pQ7hQjxyGwRE1OCzMIdAs8pyxHu23dpsrwYb3jBmthaWkmzvyeyzuqnZfKaiBsUH70Ypc7fq
ZPtJXeBrd5OrSLVn+6Ite5VVzcnDhrGh6LDXqmu6zK0DBm+8MlF0MkaGCLX1YBCfV0shFtFCC3IJ
PTJHywnCUlK4uG39S6MthX/MEJj60C42dJekB293IgJ8Y5sFmOCsCsXWdMYhYwKFJ9wFgzhLDatS
bIawUMwH5gneAr/Zjz5Z3HCZkEFtHoel6fK0mWwhLalpJtp1jLIoJjEST5gxOCr6VhbLPkMTRlUH
y32q16HPBF6r+kACuu4YS12T6ICdKw1yVQ89dl0WYSAzbfppRooxjUUeh6ppizRIfFosfTKJ48QA
7n6BR7JE1U8DZYthNNH7IJJ2zMZmgMFwrJSrj3S1SHxJ8LLNd8g0tM15aVE35Muq4w/VUI9f3Z7y
OUMGsbVZ2i4a9vGThX68b8OB5EGjpzTfTIKGAs7YY1vqHjq0e1mRtoMF8NJSnasAgWJfxyoasNeI
Gu69C4UiwGbeTqseM0OmEY4jK4kqderaqtWHJB70eEyscXFmidmTEivX8yKpTFwd1nlf39w06Rdq
2lnkyVBD7phNnkEcOPG5N3mDxWmOM3WNOuNMH+xBbu2ECfp0bqOvtSG2R3iOEd05CYDVnTnsFO1l
CcZ0+SzwT27ZASKFQdLYhf0PTC728oSI8XEv2lSo9mI3DBgU863CP8PRh4rT2gRBfc9ItAvgxTXX
BTwxiL7MHgrGt96PdL5MqwuqHk8ACW4nhdSgpiA0RuJ1Hnfp+NGpam8eUipjcyJREO2va00DrDOz
RCYsJhFSrjNk1XnR5f3IElNjg262+ZOp+YzVMoQbM69OyGRCRkGwYLwl6nsYlfApqprXFsHyUaEi
oOaX2sTh9rIEwoqTnOm7uu3gcgSngU6egW9tOBKFmvxcKjJ1OECSkOvluUKrh1HsNcRi9Xrtkvtt
mexYbqwh4kMrwn3IQuBwQRZYv7ykvBH+EWkJ3X7hOhp2lWG+CndgTvdEHXaFRPXHZXHGZJ0KApUp
G1EGzaHAl+nZrcLNoP+iTRnEZK4v2FWNeIxMNzdnxWCHi6M9xtjRstZ9cpobfPRZJaxW3+CW2BKS
jdToD9Fqxic01xAgJ6rGC8vnlny3qWgP0+jXtRzZDKYvaQI25NKGQ3/aJF81lg/WVakQ+1Zlipkp
KgTrOS7aD+QNgSKLLNteKH4PC92QZJNUlT7gnRzXB8zJr/wY43MhiEO2IS9Comr6NoTYjc6eVLI/
jukQydcR/jWwbp77Zpq/pwLf/S30C6TqmU53HhR+cIm74xVP0wdtU1VN2WT5zHPFlsZdbFIva1H3
LW2WwvWTGB4C2m/jo6x7VJIF5m1Y1RaUqU6/rJFe5WEdNytuB/DgonPVrYlTmIrchv49sqxgNATJ
M6YI7sdgqJHJzIa1eQ57YcxB4HFWF+FRCBxrCTuxonV6X8WVKsu3+YNOgsYNPxsW+kDCJJfBa+YL
jBVkSg/hTER3+KMx+191qP/PvvMvvepv+9j/DztU9Pm/6VD9D/31Syv/2qDiR/7doCbhv3gqOGyg
UmgERHibr/93gxrH/0oZTZI0pnHISUgBG/ynQY2jf8FcJ6Q3S6wQTezNkuU/DSp6VyqISPBfnBKW
4PP+Fw3qL8nYaYjheBJF6J1pxAVLftUhSG/IvG4VgQU9/1T5hT1OMOrLccCUc0SOa61OqMdymVS5
8nF9UH7tCrGtbzXvpoyI+m1qJwnbNDfnSEQjH/50K//TUP+5gb7hhP+3ff7Pr0fgKJpENKX0V705
r3HiQtlOSu/kE1wQxLOz/cOOkOc86RGzTBbYNPsy7sk/AfR/hc9w5VTAr/d2m0UC5uXXG0NcXCWT
CUwZjj+5C7N1fLZNXzQu/fdr8xdc589fERaOf8WNcC0eJYwTwqLk1oX9mofer63h0ZxOZTyKQeYR
d91HMGJ7k2uzywJD/OvFuVnfzTad32KPKL6sapMJ/bW3MfvCB8TOF9OydudI17Sk8aYvezwiLQQ9
1SkyNVwvwjW3AhazY9gHVwq3hPtkFcMpBDm2n/dYkGd0nVPmt215joQeX6swWa4xKsk9V1ETfuGi
w9k1ks5Gud9lfGjhBJW3LtyvkGD7E+Q97P1qx+XnkA7h67BLfVg6yjElgL7FHDY3eZPJIJY/EUq8
f94S3X61YOr9IQ7QJvVyTYZD2rioGJYx1pnhbFG5ctP+05rOlHWPJi9ufdRkXqTzqYGe6zmszHIw
6RK2meMueePesyPO+Lg0PnLfgnqx+RpPrIYRqp8RVBYCALQaUZ6R9NNchAgpWbKmb9fgoKttP3BU
ALnolbtwn+p8hX3uQUe+foX/b1wMbbiZrBY+KNGCq1LNDfuYpCHPVynYo/wDXOF0rc9btE6fFy1h
I9tS/ljBfKfEVrwWDaAqxDsHNl+apDmwxcW5hYXfkTv5AyACT7Mk6tMtQ9U8v0HtAYxV8pTwcxDQ
qSljXqnPOAqnN81l9z1ys/oEWJZdEmS3H5hfdY3StYFBlyHrkk3ziPCVdKjFwcwsvBt5m6A2kSHS
11dRm+tUqaDPO9/Ap823qJ3hJohSJkkNjn29xYvL+NiJ7gh0xdR5E1IYoxPt+rAIJ4Hx9825MMpG
AB01oj42hG5V43ao+R7/uO1xPF8qhIxkG01vf7e3a6E3gemgcG/rEjWVC3L0FOmeEY4iGBQ8PwIn
AEmzNxyRb/wnunj5BLe0oRSLYAcFQ46Sk7o9rSI0XxPChi/LRmg5rOH0hAAe/bpB0t3xFRMNUzbD
fI4O6HeyiK9RZoZmhsfVOtOXcbZt4eNkuIKqcAfZ0u2E+MjgHk1snyUkiJ7DgOtrCK3WazwuCEKO
2hZTlSE79dj176a9j4+2pQMerQ8Uwzri4amK4q6o+gHlSz1WrwEQAxSGYn9WYC4Lsm0/FAu6grbV
WMg+aV8DYeprOFY7iMxeNw+AB8gbOPEhj9ieHOjk02yN5vkah6z9EO/peHI67N/GAfhDwvV3eF9h
dJHM7VPrTdPmBMjSPcRYMQYndVpu/UryeKuTC5Up85mc4E97Rgk/xYdhirsgrwkm9EvMKuJh1+He
Py7rvj5JAuA16+SCX4y6vb5bgj4pmNDbR2RmV/eVrYOra+PxKHvpr+to69OGN/ctAgwITjlAwzLG
IdwoqyTJfB8vDymLUNLTMW2ypKL6CBqaF97W7LFbp7QqK+rZct18z7bDltDqskcJchwmYABX1oyt
PaegZ/GohyD4jp4jRu6pTKNSyXl5GbcqeuXKoyFal8hnouoAebh9po/G6OlFp3Kryy4G+J65nkJ+
5Nu5O2McF2LQCuXST2eckVj0YntuBiCtwyCmr50ZrD6tbbu7Ej+qh1x7AcJJW4PWYF068qnGjRLX
pao9O3e8I/zU19HY3cm03lS2zL4hTz5sZfXN1XVS4+FjP+bHjojoE5N4z26d1INMWxSSfUTOguqg
PScI/hivoZPY710wbq9Kr3gAaNMQa6Hatv4wqYjbnDRkeEQG+5i+VW5ePm21q0869VRlTTsnd2Na
uddw9wR7cIqsjXnBMuxd/C0gpj+oMUBzSMMRnstTbLJxTT1mGqelPtslpk8q1sHdNnX8/Sxb/sLh
Gf/kZQuQbkL4eDYs2/IV4bziHkti/ESmqc99m9iHNO11NiVbl3WJbQ8bELHHfa53uCOrGFY3i9Pq
deet/ICadEE6KJWFlb2IC1TK/FKzIHqtQzFdNnTgB+qc/ZlgXP2eJxW7S1uKQUat68eUmOGpR1LA
BeSUvYa13B53Oito7pIoeZw13vkQTUumjeQH20YrqugQ4MTE4vSTHXn/bRqGGdCOtScDCrqQVSUP
Sg6iDDyO2B2mJR9v6mEsaeO9zAa0dddkah3Ng26pDhoQRpEuq38OhRI5CvLgGuyyQyNC1+uaJtOr
qCqMRbb7aB5mnHVpNhB03hCW7hOQ4xrFFo6h9xaL9nXomxFLcoS1eahW+bzsi/igVNcXtKqr66za
xsPONw5y4TQ9Y0B6ugNsjMmtpNVriw122u72vh/iDA9OfDBoup+CJtFPvjeqw0YCKQ/a+EXv2WiT
DZHEKiEAmvw4PtTjSpBXL4TNa7WIdxxQ8DUCeIVEZ2wfvV9jfsSDgb9bpMKhAIrftkCXgg5zaelE
s2Ti6RMLNdzx97D6Ua1GvAS19Z9IpGGW4i0vBO/no+gQu5bKPcJxJuOCDAlQ1ZGy3MCI0AH16k1m
U6BRNfr5Yk3lfCYusIcdc3blrha49liMhsskwUlTR933PQF2QZsJ0A9de5AmaXxM2PZkdwL4vBtN
IWqgEl2Psw7YhSxMwIO7Djrco4eG6rzVVGcEdU4xQXiKPLuJvEgVk4MdQ2DWydhmDcVq2G48vKsI
fVh03OWb6+0doLsxk+2ACkKMvsSxFRQNm/jRb01fTsRWT3Ed9XndTx+7vdkKnBjmEC02LVXrhkMH
MLUMuBoBD8FVrVqioAyGyuQ9Q16TNTWa5HqvX8xs4sw3dDzvfdcf3MD2orG8L3jdisKuBhsfellZ
xOHY5fM21wUGtt5hUwufley+tguZj4tfxlzSWXcZZ9Jh5wHnk/lgCzPTxBTFvZZF2+v12s2+PTJs
byXruzFPhxa3jmj1087D9oIsseigJr7nSC6RJ9ShkD1IKy7Qq6/FAkjuAjpMl0lK3dkIiQgYzKjn
M2vJu5in2NOrqIHTWw/bj1RFIgMc5q+ppQvYjtVcEo4748GcFDGL+qOrk/7ah6ht1sgmB4SyVVkT
9OIFPNOcY5m6YidrckyayeW7kPSoeAjzQUZbfhepZi7qKJLv+RqsT4h3MZ/3uRpf3VAN6aliXr1j
3K9TxmO3f0Jx00B4PAXfUHImpQv0Pl/7aAqf9puncLZB7dWfhrhGr41RPjggSJqeTLyv2TR28roq
UHaXuXVqKrTfp3cAIXpdQge1tse95e1cgCFqfNmphJ4IduqDwwu55EBUqmfa26hGbajWCdG6CTk0
dQugsZv3M8yB/JBbOc2irKO4/yxsF5zmeAPiyrg1S4ZOAtybiuvxPW/G6v3CA/msq10+Q+IYsiye
xf646ym5nzs36Gu/oTIzSOo8atKbp5h1cU7bbroL8ZIDv134i27D+riN+45XY7DD7U2ZDxMh0Xul
ERmXAoe8YlRNZxQpWKWv7VZGHlCq8Ht9RaEN2amjwEVZ4r73IbukcnxzMXZc1PQpXma4I7yublre
t16CwIpnu9yxOZjKiFOcL3sStccAReJZwTD9EgKPfQqndviyVuH+sea+PgN5cZnAsVWu3iw5W4Mx
myMPm20Kwzy9dc2dgdTiPbQomFjsjFrBZVF5DSYljh6kHNQvugGmPCy6HI3V2Fqr+WRYtZU+BIPS
w/nzElF/y4SYdzQlQJ2nZzu7+pG5VBwN1u4LtEVzKdxcIaYv7AB9renewtadol+BKFzhq8ihHXLn
EgSudiy52jiOT4HrGGDgamgushP9cV/D5mOq0uAJq7I/ynGqHgAtNLYMEMj7U+Kx5oKpGrIaS4Of
NX7fowVQWA6B4x8pCbp700RdKbXg586Z4IBhOJYBb12PQKvnh0oN6Q+L0umFJUso82Ym8ZmMC4Nd
E5oSBGC4k7AGL3vfJfO3HRv0o95Y9+QUHPFylMFY5wDhR1VUaC2RX6cj/Qi0z3goQqe4SDEMnTeR
tQ97k+KJbpqBkAX4557SFlZCaBWqEQyBEuee7ftc0npanlo0clOmaery1lTYnQQg/jsG0vnKgpSD
v0LmX67gEPGBmnr/xOHrXVRzoHxGTR+ebNKlMts9r08ENzofKqm/IQ3MiUJRLd/ImITnbdfbuVeC
nd3Uo0cYbilYUEenNltlPE+o0/lyplvUfZmRyPElsIK+CMZGfEY6HjGSF2aWzVMRuQZAfGPB1kas
Ep/AxYHrYnGNFroDLvii+eKvveP1u8SA+kCjHiVA8nvDfu4JEORcbdpAPqfol7iH2xEg00ZjIH3z
z5jmN4/I6QoQm+vb7byiavqwhimGJvlujp2paAREhognlibqbbSmuWxCk8eIG33nUJW/s5zPd1J3
yG2uqg0Nfhdv/RcfybZMV6WKftrnY5Bq84rMuq8unYfnuK4VKq99vu/6Tr8b0YkcdzuTyxhMXX8r
N3V7iNAsuxysAH9ozdC/RjL9uTAcKB6fM8JbNpF7hmw6JJYpT05ihx6hh8n+HY+NPgVxZc+BmYaD
FN26Zm6b8UatKatOHQXxU0+hzQGK4VyPJ3oZoeZ4GtYKwTUyjKB+U63KQbSA7/MbyntZdTiAmzn4
RiqMZndDoLMu6CXLJR+GJ2tAhhV1IJYTHrX9ijl6bJBrkrbnVsLlDtt4x29OEvqyquhbu4kF0D7b
T1zW4cceXQUisBdsGCN+N5wwUXBYRRBcPVZT7hcwH4Q3Kc5oneQkhXUHus1Zn9OuSh9DUAfov+eh
ug7Lzoo60eHHDkB3xra0Oi1gzF/bxMhzxVb60231hMo09Wjcl0FK3GxlPzViBAbPuml6GpOpfubY
fO9XxLcVwA5mhJ1uqdQZNBrpl6Zr2yRfx11deGf5E/oe/yGUaXqAORjqjW0MfCnTRD+A29HXxDT2
cccE9EU1eLQ99RuQZ0IuvUSMOD43LLCNw8KjUezdgsr2fQ9APONB7fMWEQaZSdfp2qkpeexIKl60
U0SWhFR8zaBmqQrmHAQMMmLmkAYzYuzgdsPy0QAyuUlbxgMbe+DntQlLibIOBnobNCzIFTi1Admg
f+j7s18Hd0wrujyKHqNFrdtakEoDq85j2I73sKQdrm0rURLWDC7VGgV7lsbeQQeMEQQMcPXfhLfm
GmMY6j14v+QrbOlumnXdvQOx3Lzs7ZA8mlWarOqX/XEQTfDFduCzMUnC0dvqyJ6rqlnBH0/NvQZL
hj0JUAZ8ZHqfHMBOoUQHwrJDSwZDzXOE8/4ET0meVd59AmHlDi0jmIpw5munF3sHFYAtDVJKzlHI
h7Mf4AMM1im8H/bUlMEKKtdEzfxU0xQwi/b9Nz3Q4GmSsH3NV/yi7K1GpMSK9V01sc6HYYiylUo9
52pU4mkmHWrgJYjCjK/zeO0HYIEDlMyHDowemPUw/QRtwpyN9QwVUhRKNPMc/SONoTu4yXtO+9LJ
07418X01iATSG1Yj4afZC7i7GAw2JuEr3WmcNRWxGUyhVlKgxQ5WkNiqkxlBoozLYrOyU2KcPBrs
BKpg4RZX4IxqnAKoVcwHBLzNQ4ZiCHxikiBl3nA6NzgyXP2Npu10GAKCL6GN5WdDKgdtS+ITcC+p
P0PQFWI3m1eSNYrOWcWX7o3LgB+oJ1Ph0y68b5XzXaGIm1+JV4xnKljiRxRXU44RxP1QIWrozQ4C
RefYND7BICsg1txJF4IabJv7iCfySSxx/0OGffLcNbT7WVFIAjKUsNNn7Tg7AJEDZIiTNylGB7Qy
Nh20CTvi/Kby9yD4H4njf0HBwXfGmCWLkhiStf8C6QOxGgO+Cli0DSIokOAgCK0EHzLRyO5BwaT2
ZZycgmpqg0cTazsohXx4N23DI0j6wsaQI6MuMPlm7bG3QXukIiJzfjuSHyGkTQoXBsvrHjh2Bg9l
zzuAyiXr2q3+WS2teVRVNVzNvgN9xYAMH4S449t4Aqb9g21QDgR2X0ursRxtx9TR1LQ/rzNUVL+/
EeSPpKC/3AlQHxQ5M+B/KU948ot8vp4i68YGTN88BvhiSYPRT1bLS9pZvGmwQty/oKfuypgofT+T
dfuAMcjmuKjAfyOD6IJsDm/9JfDg+IHy3T1LhH4dm872l8oH+6ULjARqknh8XIRf4APT/fhVAA57
rck0oL/q9uAKDBVdJaR/+3GDugptJbntYDeQ/b2oIkpyR2eby0azT103+qOUIs2ruJc/0zkO3kHz
wx92StgOpVYjSzmzDcmxKUS7iIQsN0d4mUwalbnZES8Nbdg3vPLh8y3p5RLHEQAja0O2oUW28bcV
oM9dYPbpgc4MESdmo/67j/v1MtTLhAAOK9/HJmmifK92kJujXd17LUR6HlqVvutsPB8j6hL41vQj
zkIHYGyCxOVOia47roCwDor00G9B1QW62bf1q+j37Y3RFAQ8cJICOEn8ENYQzxSh5P1UgNRaJ8QC
b/YQC9//AKY73S8UybT9fNs1cRYlRcqt+goE1R8CzK5fQTCjTkm7JL32sbRZM+oNahkdHym19NAA
cMa3Vuykg5GdoaxMUWmidDVyo2dsK+vDkOzBK2patLKzUvq9qroqj/RmytgtAeBwv19nFixAhkaS
LbjIs/YOAB08StUnzHCbIzrR7RD5UP9Iidw+jvOEyIhESFAMlBz2YBzOyMyqTkbHplyp61+xCe1X
NkfNHet7UAlcngDru5fBafK00t2WgrUVxAnko22qPQejR9psQATonfYgjuuw7Y5kmBAEtUzDnYR6
BHO0cXTUQrEHzTpxatgozgYg9J5FZNnzBTfkMrbz9LLbCiqTwJEzhICGZvEYVT8GGg7nOGqjfMVQ
bjF3ZnuaAwbkqkkdeAWY5pDPFRLNn3WN5VeKaUdaQpNG3xnayazDRnfHlsphZNjFtkxUyK/REm2w
MxnWfs5FvVPAzpjByXYLsVY0quFLAHPH0wSd9Qf8qM4ASMWfJ7/TIzKimyQHhETu0nAY3mOTfRKD
QlA7QtmAVu3ttZva6jJvAXb3jutHAhPfnHc+hCW2AYyA0FH7mTRSmpICVv3YkLT6MM3GZT7W/Cmm
Kv7adNiqxAaR0O+3nF9cMsDNQYceRiIGfosoq+jXSXOAYLRtw4aU0SvajSNmas7LJ5eTQ4+JmuYf
Nrh/uhr/ZSTD1M5PBOqNEswafSUX+CaVvGihHDngpD38U7Dzbbv863aKL0egOKO38Q8R/TISA1fa
AKjISEqo0QGnrA4HMgR5+hmYdANCkZuigSXMP8wO/O1VcT0EC6URJ7+OXw+rbCTwT1ImoYMCxR4C
UIQcuhHgUFH1TyZOv4xH/ucJ/ulytzGSPw1EUPgPwLMS99QcbiF3XeluQpWMF0sR5XU+PjYuH77+
ftn8dTTl39e8cbog8ENkIP3K6LYUvf8YK1LOWp9dvxzapPuHS/ztWol4yqOYsSQGSf7X7xUh9w40
F66xlLcc+f4AqhGpmFlw7Ev1nr38/hv9sRZ+XSt/utwfySt/uo3TgPiv9HY5m0eH6J0/BSVYoUud
7wVKsUvw7vfX+9s7CMU8v2lUETp248z/dDloyhYWJ3DarvrpLlbtsanN2+8v8V8UP15tvNX/5xK3
v//TJSqixkm0A8QF20fsSHmY7l9oN77XbDr9/kr/JWPAlcgff3gSU/arg2G0eC32TUWl0BJYQFLT
z+C9bmjF+BGm08dkC82hC6q63BeS5r+/+N99zVhgTRIahTilflknuqvBBCqsfxvv1yC91XnV48bD
w9Kzf7jUfwkZ8B3/dCn6y/Y1zZZS6L+xWbbsCZLSAkdaltb7999/o79bGywElZ7G8JFK/6iX//Tg
YHMTA3wA61fVLkuWHwP7B4OCv3u3YkISBFOkSI+gv64+/T/sncdy5Ua3Zt+l51DAmynMMeShJ4ss
ThBkVRHeAwnz9L1Q0tVPHrF5Wjd60B3RIU2kMkm4zG2+b+2UHuOQ60qQ7oWv+BnymK3jrUbKYjMk
J/fhT+6brrILE7Moio0Y9+ObSK3AUhvq4QEKB7ceUO0NCK2tE5/U0XCk37vSh2XUj8t0aax2BsrP
9ar25V3s/yj2pAnb+ATa+PPb9+56js4VJTW7ec5ZSD4T+zZ2Y793J6/ZK0EcRHf/jjD1z8taX5d3
rwOb2MKgW1ZrtchtpF/JdEcp2f36nfvkESEoV1BeaRxb/8g8hEqAVBB0Bw1qSI+GwOS1lpx7hgjl
E1/RZ1vth7VQf72/IJoJtYSiSub2GRvUC1FAMqHcLG+qP+9ESQnWO+W4/eyRqVTpbXYnDmZ8Sx/X
rGm4WXo5rKeJsrE2VGJoWJr+vOEh7hxiv1PDYI8IKX+eke8jqzVMePfYNL0tGhw0KuexiziTGX76
3oYER6STbCz/68f32bv/IY47vqeJHS6ofFTacQ5OEjHY5gsCJLRDPUVHvFmUtXJ0sNddWiznIyXi
B6UzllMbyydbl6GqnNoa/THdPgYcClWx5r7r5KD3y73iU7+hIurhudjPexpwNM4eT2Fi/qnx4/Rk
d1EVohHWPcauJPRDujIXvE6GKx307eTrnty4Ypd55Rv1gXljbuqtsXdGdzpht/zk4Hu/tHV0ICwW
taCqHuRAi1/qxtT80t6E7b1UzNulqCqwR/TLxf7rZ/1JfIlcAekkXykSvuMDr25jZI9tiWdojii8
9+21Ig8vNB559hjtmuGUOfvTD1ZTUe+ReyP0/MeB1PWIEBpcSvoWVT3jarpf4DF/iiKY/cLvmVuO
CO3EhvTZm4RSTCd8R7epH0fR9mwPtOMBl+uhgq/I7oqXaIjqE4ikT1ex1gBMVslMjwsuCdl/YY61
HORxeqMUxs1qxvn6cX22s2rvljj6Mu2E8MRKGpYYKOcNPm0fNxpPqSw/uxBDxdrJLSM1PQ7BSjWi
ktihN+j9MVAO64xD/eewUTzpTN1FfrM7NXpz/bGP4mXTMTF9Uq1SZaKIo+0tzct0SPIpSIXitrPu
dTrjFJu7skcfk761vdh+fR8/ee2t9T1YM1WTOHO9z+/20zBH0Z/jGQrGtEevQ1FvWqfHaPJ1UlX3
6A8e//16nIaGgkjeQtd8vB7ymUaLE/j8cJFunVgrg8IZxbbFRogXz5o9qVaz4OtFPzunEA2qGA4t
i6/8GNEI03oyJZVV4327Nw6pX3i9u3jhU78tvVNb5ye39P1ix5xJBYFl6DAkIJBb/Ueu543r5Mrs
ChHeEmjdxEP48+vL++RbsCk1rMJuSE+OfXRPzaXJMdY35HN5c9Xp5nY2ll1jpCe+6s+uC0U6uRVb
Fmutv/7uVVmYmZY6WPgC+lZbrVwad1b6wyhN52ZvfMf6cApg88l1MasHfbOMsJpi9lEOIrLBWZQ6
HAMBJsoolk06MEFC7imafn0DP8v23690DLWQjaitMCuOxDFzQKdkI0u7pXDRzXgou4LuNdlU5YkD
57OX8sOiR9/6TP1wNmlUBq0/B4qfBDjDsNkyALbdOoZn+F9f5Cen6ofljmK11MiSCYXCGGjLXag8
isozpPFSbSZ/yO8L9R4v04kVf5+ZR7vZhyWPIvowwjSHwZP+Fdsnvt2AqLRxozOtcI0gvUq/IwOg
HqDTAPHlvbUlrfDoFHjVWya7mhttJrE/9XV+dux++KHWPf/da1zEdMvq9T7AQqYC0vFjSV7mtYG8
KYNoY574ak68xMfcm4WeZSVbLCdFt4qZewxxQYz038hmPlzUUVVibsw0sTJppMWT7vSOLSfr3Vmc
Wubzd5YdVFVlWccff7TVzHVY9/ia/uvmUSd+aM87v9kXm7BwTz2rT+/du9WOr2qoRSnRkA9aMxip
zzNIwMXhfOJD/KTU4cjvVjne11KJ4Gy9pio3DzahxLBfxj0b96kwfv3C/vE5YNFRCCistZD58c2z
RZ1oveBVWLOl2FN2zKVwvM6Pd+LBELtTd+/zh/VuvaM3XbPlJIzXXW301ui981DRJFvhSdtik+uu
/d/IQNfS5d/Xd/RydH3YlPPIjZx+yJ7i6/Q4f5k+7oJNjmJQuOg7Tuwwn2UpH5Y8ekM4rhJTaVlS
bOJr81t3gc8CQcY+C6RbKFZcKjf3po53p8a9qWsS8tXDPHpr+gQXcLa+NdNG2XRu7qtBEcTXnYsg
byNf23vLi1+Gw3BnA7LuvFNX/umn8e5eH8W/jrAqOiEs3w76fZjk52VyF4WtOHEyrq/IV1d5dASj
tcwBG/AKhWl3FrYXinUKB/t7zMsXSxzTDluro2W33kjz4jd/zI+ClolKm7VyhpPjDEn2bjx3UHlt
T3UyPom2HQUjm0ZVUP5ntK3g02cIO0sjNV/AuSrIENDa1ab9mi+pPw+LNyvSy9fnsPLZo3u/6vFB
nGGmdSZWJe+7xMbkabvoRvLGH7areYWfZ250kvqqfLbJvV/0aO+JosnGqsCDJJ1XNshqsm1h+LEP
UtyD5KAFd+VzOQbpw6mM89TCR5uQyjQxJBfri2qgwjXinTFd2MxnUKvw5usb+3vG1/Gb9P4aj/Yf
s6hlqVkfZ+8rG/ub4gKVwAzUZL5Eme+czS+Qmq3t9yTYld+SN1quelnT4PaX+Je5hl375NE6cbx8
9gm9/6mOtih081Wj9Nx5yVlc5sHjqQlPLPFJZM57DK9orTPSOzr6SmVFCpEossQg76b0XHYCszV3
RXfTp+n265v86ef6bq3jjg7C8UGTEtbiEHuSA0DaE81hv/Gr+2KP18krs61ub8qbxE9/nTrSPvt0
VMOhXKJT9kb8+/EEbYohimn4TUGNIcNREz8ChdiCh/n6Ij97ZO+XOXpkuO6iQrVZJoTEMrt1Mo+e
aHVs2/+NdbCMOqZq2bBSjj5KK5+zdNaZ3OwwAStbMNGcCD4/PR8R0/29wtHXF/VSgViMFeyH2TPP
1tmt4XhWPyqXc8n+OgXoD4OYPEdyl+HEW/nPu8gEL9myTXBa9GvNo/ymmad+0TI0hGq5zarIX+bc
//r+fbKrfVziaCutFmSyQmWJwQsvlI1GEhWdOYERjBuye7f35HPnZL/9ny8hi9Looa7Fd82b+PEl
jGuU/L2usyi1T6nfDxY6cnFiZsInaYqhUNelJkPpl3j76FUvDceErUENzbgzz2IP68mjKJFIIOVa
j4nNsJPCkyN+1/v1cQf9uOjRi4/aQ0nkrqLyeqVsnI04d7zGH3xEtl7mGyfKvJ9k3RDYaJeZxMMm
Hr6jEMqM+2k2ikwmhGpRbj6q427t+SC82Shsl+Zdtglv/wqc/j9w4H+soN//NXEAIcYxDo/f/ydu
wFH/oLFAgQUGlo2/zeS9+BM3YNt/WIaN2gPQDPutbfEa/oUbUGEK0JQgF5RpyBi0Jv7GDajmH0Ds
1n/MVYS44gv+BW5A/V3w/89riWwTEc3aYzoKcgGkhvrUG+oui5q5cS25FpmXSE2xi+2kPRPFJHeu
ObQ4hGwoe5kLmA7XI0YppX9IsDd8s2MU8MyQrYy3PpnUb+HMkFCmqDD01CsH5L39Ol/IcwpL/JYu
Y3P2Y0gZ3yeljp9HtTVv5ziS4bdn7QW9Jye9dpQ8infU9B2SHG1QMJUNUvSWteqSuz1yh+ggMedA
RphuKdjx8rlfWT8F8yyY66Rb/pKntek2thrOOw3UyeBC/YLvAcpqpA+wTEp4aCWkkgHGBxhSUWoE
UgvUD2ch87E91Oa94Q8FtgnYrmMvI6xtAIlpTt7tklKYW+ywiAKVKX8WZjSf0YBwDuqoJruCpidm
vokWgEu3vcJJnzu4HRdgIHEOqkqx0gGltp2R01sF5jalV+lMNEpR/SoSKTssldP6lg5kZJsnEgQc
vNrPKCW7X6UGScpMVQs/oObcWlBrHkIIY67SjHrv6riIMxejX3m1GM24uKOdiK1mSo5fAB55xI1h
nIHowcOBxCC9zauleS6HabgtMn26lyMHa7RM82YzGmbzasa1+VNHrriBi2O3nu1U9DnltLu1Zxnz
JiLC9HrpjSTBEqI3V5OU4zGRbPkS8yFq5jJz0P/pzarriyoE7AOK/B+qmeqVN6fxwuALrfIrOhA7
fayiXZw6c9AtirK34KKlbt1JZeorttIcMrkvz6zQQtFpFBIXyTgUesphY4ejX5UmYvkoEVNySDWR
T74s5YuJV6jCBQtJ8S1bDdR+0oyyukNiHGpoDM3+sZclI9stBuPXPfBjiu4tMZZkNJJw9EQhZomI
upZfeigWNoLoVEv8Op/H8zIulAunlPPEpRg+nVlLi7+R4AU/Cpa/3NrotSV9X7gt94y2kZYtTCIZ
zlrFXA6IRdEbI/4sJl/NqqP2G6lJsbwwOx1So96oMV4QnuEhSi31VmAzkGA7xnnsrcoLhPxjI1+g
LMyBLibWbaJiJQMyFglMZhwGZ7olD/tGDYELRH2j78pYTvbNLC34ENQYESJXBxo6Ej/awRofUaAV
wh8q2P1jOcdI+ZxePIXaMM0+4+E1+angN5tbUWJ2cE256l/GvFcVP1Zm2wpwZ09w88KwvWrAaUQY
ppQI4TY2TcAE1jD9GCQr32Pi05kM2kv5tU13bK+WGWSruIpM4cp1GH1Hg1FdLeCcbnRDaDsJblTk
ojvXA3XqoovaLEwDK9DImPBZi4adU47aXggDUqDSjpR2tUh57u206r2xgJYQ1NSj0N83shbEpTof
RDZVPIF66C/oFNaQoWKYe27RK05QzUNMzibqyI9EWO61SlOv+zydL0KzUfFblZVGRzgOs1vH6pvI
s6ZRP8fL0lOZ0Aq6HVJhOh6kMhsIWTlfx2mf4w2V6+rZmWKyMhVo3Q1mbHOLE50fZizzDYwEaa9g
ynHctLST827SrEvZnpOrWVcF8hYHfambhPNt1akPasRwuS58qpi58lDbfJ+iMCe2wylTtiKcxl+/
j65/dYjfVwX/HqNqPyCDtr+qFQjbHf+mdZ2/Ibj/l/BsCX6+OLzbofyVfODf8vv/PLwVxfhDWwWn
q7hpPbs5ov88vEnT/kAbBEfEtLAlQJP9+/A2/pCJvGR0UJAqaW6uR+tfrCD+DN/7Oh/t72DgXxze
xyE68lAabyryF2AwFIyP2c9LLcmxruAALa2X1Mo3kTK/FlYOx2t27vvEbN1JTk2wHhV+qPx8CotA
htCxzZnwXDQYQZalvsSa+/zu/l3/GTx8AOgchbrrz7USlrhUAhQCnKPYwgJxO5NK5/tMcX6Ygkkb
MOpec1Gofp747S6qqv0aVPitFYM9nert0JTB1z/EUW3kHz/DUd4umdg852bO9zizsI9m6kGf7Bsl
6zRwPvaJ8sgaTf8niOIF+HjBx6qKQYFJk7VKvo/j8XWqm8uyk15A6w2L9TNPzId/fWmIBoG7Aqsi
AT1uZMMjyIowTIo9KpJzRyvPNbM4N5xacaW0PpEG/s6Fji5NQ20AZ0+Fi8Wb/TEja7pUA0wzFPte
Dh9jvWRbVg9FFTobK7P8PjZvVKB5Yz2dhaOZu3XIjEp4JYci6zB7yl3AqdfSDnsTRvoIGaZyYZFQ
PjKln6395ogyJHCJZhxb2jeAjKH79b0y5KNCJM9GtU16qmBTiSi4lI8XUEv9FMWGI+0iR672lTYE
CljZVciOtV5Od5NhCB/BfREUcxByfXW3z4Y+9Y2KsETgH70sRtQJGQ7+MZmujTSJz5ntnB46I6v5
K5yHEgQTZ2aGtqRdbFflC9S0BFOlLSJ8qrFHdglsopluhjHBVk2QCqgzuo2mFa5pG4kLTUuFv6Lr
N7oYL838rMGvsoe30AFgSbdlpP4gXmsuxSRn3xLduSpV/kZFDm+MyALgUOPoa6bLMuu/Y4Xa9dWl
3jk6zJP+MACccediedSx6e0rYYyevuIarEhpzisF83K6TPgOcXZjiaivx6Vqg6EotU01trhgCSdn
ELJBuRh73Zk7z6kB08aR2E6GfaiHeQ7MqH6JJUiyVtY9y2G1E0ShO1MpfqL8SDdNWD8zg6vGiqgg
Dojdku7lrcTDIKpvZyM/6Eb5MxtrsdHN9hl7a7cZ44USdeGU7lhol7mCmyNLpPjgZN/zOE/dqew2
sqD+j8Y291PNleo6vppsnK/wNBfXVss7vVbZXcwKBfbSnOlZuVPV/LtcLns7qrw+0QNpzuNtPndP
xJothFVj9nSjPc80Pd3UBlCaAevvZrJ2onC6YMLdsuG08EKrfrCrafBkJQYxXyheLkkDHi69vZXr
xcOBQmUdMmpvDvU3axCDvyTm5HYWtIRCsh3cnJbqQvZyh+7WoI5KsofuyhjwMbSHcnDAilTZ9xb2
77x4vWWH38oxeWsRaBEB/Izb5pJ8RM6ZhmI9Nk2P51Ien+MiM1x+HHFh5ILpNExZnQCrEOrcLn0o
U4XC80QEghkH2oumZpt2wjnL1TLeiqpj3UEDG2xINsbIn2rywbdSyltm8khhZvb6cnwGagmAcu6f
0koZuGPOT64Jh7FRYJJtAM9NKgH/mGn345uFrdXHI1xti1Q9Sxx8g4qT3Jh5DLZLHzB91jd2K2Fo
nJafZlqVgaKOmod3b9eC+OrPsHISV1Zip8il7SLX1vm2wGOC5wMB7lytZ14TaYemGl8LtlmtUA/T
YjyIlQPWgWLqHgo6D7z9xbOpx08cCJe2FQWRVOterTEVCNCN41pNxzhEZ3CtNHlpovwxVcbXppZr
vM33UbwUfrSAi3eJAvpzuTyINsw8LDI22QTEKH3BVFyOxpUW2zadObsL9JYfaBiKQ+5U9cXQjPcH
OZH16zp8HJM4v2tU5TKpheKFcqMGcq++UMZ/1AtVcm1BqO80IV+dGIGFZs9mqT8sLVXEOnYeGSah
4Em2SefyuyQiANZ0CQJFGT3VZrO1YgQPvIVaNlzJQ1f7MRZELMLAvSBwHHIFN3jdTUBdrMcpb3Eq
DZNftaG+V7oWeI42r7AU+WnWf8rdU1xaxnfF0qSNEBm2ow6hchVO37VJ9x1oZWWUlOiYyls7ovte
OdiZEyydcqlYm8ES7Z6kJt1FIsswBsEbgVPVnyUY9FyiJ8M1lG0iKcWz0S8XZrvsa2dQvjNz8VJP
Rt7WBJOvLck8bp6rm+vqssVGGm1LZdBJnQiZzXDY9g6+SXmMmoc+EJqxAdqeXJKLlIBYZpicWUrS
LEU4vGVm2KtC3vcJIwaXtA7xgYVeWKPnLUc4ZXFV0dyMxh9LaQBlUONqs55HmiLeHC2Sz20Y3HQm
4VWI6LorIa85SuLsbDs+a7kBZyBfeEZ4rL1ICXXfrJB0xi10my6b3zgKE6+OND1IYTiAMNJ0Wiia
4rd5d1iKmqhEBYgmj03sKxq0mUQqNlDnoo3RZImvsqd5ZtHcMNdi8uPSWX176Vuh71s7lHyg78W5
Zhcz6ORQ86tEutDScsfsvVBNm1s5TeWLPFtezLC7syfVLedZHCBhugjU4u0SAcFTeivI83MtLoBJ
9eZDxJa3t8vac1rbdDtUV5dK6ptqj3fXSF2w0DdA5XL2G1xn0NP9vEPukprwrGM926E0+1ZKkb3F
x2r7JkAHl3EPHD+VSf3gEni8cTZg3GQcW+cPPfWHpDRukJHdmiLqYPCBXF2eysmE3pCmXdCU2m3T
YZMIkXv1k/ra2xjnSsalerno72S4OaXS7526eirr+opjy9libfZpsJrn6TjtK9XaK7ly5URj6WPq
d8nkwhvAgBu1TvJruXIIQeTQtcO6Pig5U1e7WcKKz8jzchGqr1kMH9Ziq3SzUHG8VmesQNVMT7D/
ngzMvljx6rOq6zYlT72qKZdbpH9JV/N3EBOK5aBjSPaGxo49a3nqzDTdlUSMfc2BEelgjmAL6EyR
DDq75XRqrMc6elvUuAiMyXkp6pK9frkKR8FgrTY7Dxdlg1/y19fhEoPm/xHKIoJenc24BUx2tKN4
r4ZzPznQzvkSqNT0crFOEQxvk1TZhHmp3hg9lsreMmH3qZnb6/aTLcdrtqqCklOv+ioqvDgX8cWQ
hjxEB8hlzE5ZFGV2aTR2gCbte4eh7rrRrbuQN53pfqQn9twdxOycW6BwXF2NOG3BNLiRFiEEVfTG
rTWn2lSS2ISgomIrLr1FCn1ExRFZPGomEzyNAYQ7DK27co52VTefMzDBx3iwB20/7jQNphZonEcL
K0QQD9CEq6cwnZG7N3niLZqM79EUh9mSsS/Tnd+MjXQfoRaDmG35EyG+5zjxo95Hvj0mrzNsFjfq
Y8YOJOM18znu4IFDLjKCIqXbKdu/8s4YQCozrkG0QaHmT4YYukATxeXAEHesnbeaWl45kxB7zGQv
tpozn63QD02qEwLi/1MyzjC9G69h71Q6aOEhk/aUdhY3j9IM3Iz9o8GdeyVZNXLmYqdF7UW/nsRJ
lVzFxUIFMUl3wwJeTJKn/RqHGSPC8qjcDlIzbeZp5MCxpWCsqJil4E0kfUUhFfqbOba3se1MgaLM
50ATmSpErTKSu3pHvHpdpbLkikb3eVsuopyAbFDBDdjGhRYWzQYfN0U62M5jow9MsaJSOaRS0Fg7
O/wuFeJ5XSar9XNhLFC5h51pEWUX9RY0/Ja5ij84LmgyGelz12TPYw9nuSddLK6KAbv0OjLAzUPC
JoUr8EV6bgzRUzgx6KdPLhnb+aRhthedAWqo56eS47PSyH4y+cqN1eHMVvqt1JqPZdJcdhHgtCae
uiAS1k3umLtOLR5i0FhdeK0aS+tW9KvcVjduektsnXkograYX0dImW5mQqFWxtwfqa26zJGBREc9
x4V28wwPBcxefk5l6EEOu1dKzOlGKeVX1Sovo4gvAgpMDsCh2DVpL20NyaZaGlLla8RV5pzVpALV
oAeA0n6QNVl7M7YYEjMtr9qQ/sQcSosxNnnaDJ4olhY0ON5fhdJob6xzHRz9V2owjqSJOUUYGQJE
SIxUzH5kPDwcpu3lWKH6XwFbsih6f4qdvVkttyUTO9zUAoYGww+bY+sDl5K9uOtuDEG7thwnscUb
v5ebNH+QokcCAJVS+oE8cddVxQh0xI48MzU8pqHAS4tUwyvG5JrQ1OQp84OOUXoZdSbkLrCuoNgg
IXTht2q0Qqrs5kXopJdTx1UldRR6ueE8yZJ1u8TMoFFjPfYzfqm1zJH3trvL7e6WyH045JRF+d/j
uc0gan+opedcnmuIob/KJnnTuhLh4zobBAb592y47LIePJMKnQ325F6Wa+XC6i+Ycx5jJpMtN5rx
xE+F07tanbxaRai48G+uS2oouoMlhLRkEub9Uqagw2WSvzL3UOyfUWpINqGoSWbKM0mvyRv621oH
ACZPfbg1Rfajs8at0Th/DUz9P121+9/Dgf8/VNtb5zd9Udur8kQkiIj+nHu1Drda/8CfxT3JsP7A
h+NgB1DwBMiUOP6ruieZzh8YBGie2vC49T8bcH/15iR+iWxMA0S91vkUeS3L/VXfk1T1DzpzKj4D
1CIrQfxfdeeM3xPo/lN9oWxB1XE1CHEkg3/AJvGxeGGPoiUlsuRADEgxghRJQGl6YQzo5YLoWx3v
JfgX8pkFRERjo6vMxW8rRZ9fjbnXX6OoDq3nXunTKOhAJfWeRhMPioVT9ubkURjUnnvVLF7DkSkD
G7muGT/i9kjRI1eWZAaJK046SZfMvunJT6eaYoDRakZzqOEJWo1nRLrd3gz8x886tgbOPwFURwua
mG5c68kFYeRGDkl3n3Hrhc6u1sHtRa4ud8nKkpC16NxeJL2A5IDDzsX1a+g+NncD968ZjnxBeSea
Xa718OHYO8K2PcQa+8dDaGXM5XB7NkbQoo4aGfJPPe8lw4/6wpC8fmA+q3o51+aoXPT9ICUXpUx3
YS/Y4huvTaWKjRHmFCmg7mtCsefhwu712LzGEebYVZB2qqykbjQ0U9L9SCrRG2Qz1tA56nWsR9LI
QBtahEpy1tEuKv2qy/N6S7N1SYNeazvn2ub0aP0sG1TnvF3iSriVkaS1p0Af4fRK4T96Wc/7B+Jv
GRTPTHrBERBlVtcFcOZyqfumZbPoEM6GEeM5tMFMzrIwpcs25XAj96XCcBvsTUwI6qWga6Rp2ZFE
qIZrO/AYYKZrHMJRu9Fm8yJOwqY7jLVTNlfMhDEWZDHZ7Lw6cRPuFAEAccu8grG4ji1SNTfCNFcz
GEfpZzLdwtZpH5ZQH+651djEMk3twEKMY+i48mQaIKBBXW2jgYyJPzuHEIRtfm3UsnQ9DDFvbKNW
QETSZ7VCnC56GjP0PIeCDmk53XPW1/OWjgb8YzXCEOgNFL1JXeEFO82jFFpFspdiKZIZ7sDfuZ+q
RZO8iYCo2I6Ezl0FIbGgkQLBDhDJaHjYYbomP9MID5kYpRtLmmnM0pCz5HtU06z0iwHLzFalEDjf
i6pRwWGNMZrWoh6y7HypwvixSoZG2nZzbRXBVM06E4MYrvG9KcYJ/pVQBEFViv4MxpayFjYT/UIY
c0no14XS91qP1CQg0J5jfwQgctv1akwVqCwt+7wFyqS5Aq+68Ocp6feNk+UTRCAx599LmEExPGat
ijcF891Mr5W6qgY2Ns2vMR7plEkbJVggfvOkbPNhCJ+XUJqrG8sK0STVQ9S+xEsCLNgppOElyQbR
bxm0FAqenT3ZpNNj/Cul33wb1k1dQG8x6XiLdlKtwAaaLW/Bwowvi8ysKMIk6IQJtJRhVl2ol8qb
JuE/8Gaop/AaCp6RN4aL4YCiNIyeOWAz5tEe/Wy7oZDD46Vvqm8pCsG+lgTEuANenvKl0xsAPw5Z
hwUGZjItv6Qth/ORcWCuvciw21pNj/lvUE5+blrd4I7MXBkPjOSIbDcupkjzoGPZ/XaIxyXfQN/M
fxpRmkQkViaz9RazFfTKOYOd3Sx18V0h13BV4Jl0L3ZdO9kdCYk57XMsfBScFMJIXwhdCbd089P2
LS0YEEkSuzQZo1wsm1lDzpRZXmGB42SCVWR0D1ThqK2AHmJ0iCRLyew5lOc1l+fchJ4DrNfaTnKM
lVxL2EIRWOjNEjiMQFF3SySXURB3IRuHyscL+QNkoQoBm7q1zzQUKWM+TzGZAYDeUN5JhtwQq1Pr
Lr26jMN6IxnUb3dVmzOsKqx06a4rVfPRGcMIK2/YTbZvmbP5BhKxZ/hfInJ7vUwzusqIp+L9GM6M
bponeEz7adE7feskIc+wHteZAS246/osNNRyCQyiVWejSVKWAJdlJp+namNJnZjRN6+DGvEFiqzo
KNQlM6q7YqB2edYqtQA9MKWZSUacV4UrtUWRHBZJtuPzaIR3dAlirmgCA2nDT1ATS3/RUL6Vzrjp
I2TqpDGZ5VLY5nDWM9u7Cimj8uKdR5D6JM80VLuicO0k9barJwgfzHyiYqhA16SqoTY15W4xqMCR
6jyU0AJG41vkRCD0hNqLPMADPIbBslil8Pt1gGGg1Ca3MsP5Lbah1VMZXYrSaQmoOzERhDbT1ZQs
6n0Ea9EXbVtdFZUibg3e9zRw4KIeks7EMF4rhTZ4Imx1StTlJOQflRoxX85uI+J5qZy79NdkAGLz
EqbX/ayEjABiYsTwuFtgrHu5w+QhjhC1l1yVMhNU6MZS/HlmjsEFhaxZg+oXz+W9XJds1hEzzkqP
42acKYoBiQLQV6jUVEcQckEbJ9xSA4JacpgIvQEigtvtDlNvh8OvnJ8oe6hLVa7pJo1K57Xa1Bd3
EvwD+6BbWgHVn9tLFj2xK7nhPBjTfZaMefsyc+uS85RtGsBuPMWFmwt1vFHptM+XGlXS3I/qGjWQ
KoU1BVidUR7wDwu9upp7Ve7PRkaV/WoZRFX41WxGTgAku2uo7ikVE4hsUqjlAjqZE493epZhjr9c
9MTCSZmievD0asKnqg9a398Q8HP+1GMyl0FtWiOYSmdw2nOpHxfbY5fSaZy1HEoBw8cs2I1MbCvv
ksaRGIyciVZrfZQT2kvKEDikF3hjaqikZSXfTBUMLVdVW7o2ec04BgrL4zRdcJAm0xmzCsrsQkpb
OT2PYMG99fpiQe8pjOmun1oJ3UBelUysQwKBHrqSEE6TGaw0+qqcc0CYbNuNN1WIfTbhbPGJahKY
xzXPG5Ug6+hFP2QVSclFP5S1urGqus9vGxFZjzSnyvBuMrop2zDBcWEIotJEyVNJgX7YLEwh7XnX
hgibeV+VzT31YCnepj0zzhZ0JTnTAIOknTPrkCIFgnWoh9MG+0fPhEOGLXK5szEU2OHl0R5vowJU
864jnFN/2HWTAtMRZod9MF5C7OQQT8R0weyAOrqzhWqtpb2Krg9sfcMhJLQ6aulNJdjmcoLB7iqS
7NpGWiGG5Vu8WIrzVmpRzk7ZV0X3P6k7j2W5kbW7PhFuwJtpAeWrjvcTBMlDwrsEkAnk02tV64b0
d4d0JQ01YUQ3zSkDJD6z9143YYXTig+BXPiPpVKJuYe5bb8b9SD8u67XZf40KtdUwN165NnSqwkB
dfnFjTu2fGKryIgszwC33Hlfl2PxwdWtabaRDAGQg+xB0CGhnLvWXKr6l8vMq2fr1rZpUq0DqWJh
15voQfVoztYHC1lJzHZtLdZDuHa3Nz+39YhWRExDfde7y+Jt0z5A8DUsa4URiRkb0EWQvhiqx6kK
9kSoTOkZy72bfvskPQ4xLBAXQYtKW7lxXQXxIMxcJ3qLrMVeD1aI9mM7qqJilu8ayouOelrm6SMQ
4WwmfK0FodVWHs7bUiH92i08F5uaeO8sGN6UUMCObuQ/10JJk5mB/9YBhOGJ2qtaX5jemPOzOQ78
RaCG1TnnO9WHyfJIDyxTE+pA5U++tV3TAa/oSEretJHKZ7Fnu7bzDu0Oup2/ECO7QS7V2PvaRFsT
10F227KN2iGP+68m7v+p2f2/62T/fwNb3Rw6//t2Nv7R/Oy+/97P3v7Gv8UqZvAvxO7ofZFd/Ltn
/bdYxbT/hXmB6+qWlPLfkVf/7mYt91/ELfF7rkcURYia5X80s5b5L1QsKDk8jw6UXjj4f1Ga/qVK
+J+tbBASiwUXLYpQEwSmQ0TC31tZBCilLhc5HQgZ6eBcppuxGV6WYCkv0BS746xuLRGw1yTM6/GY
zZMZ+/1ix9LsDgKN2cGwUua7oWq2c9GxcB+zbNcvzYMnFp6ZExHWiA/4h/Q4YGWs5b6g7iQMX390
SzW93iJLz2h5tqu7RGdVZSwJSRviD2BsI5J7iEtiDIl6KfaUfiRql169d0dEM1E+vUNiPLQpsMn/
8gX+L7Qyf9mf//GxoN9HyRnaYK2ifzq/ZxnNTUFVcZhM7064/nAo+CwTE/4xIgLwEcBQKIBcVySD
Cr3zX59VZ67e2bJksa+K4QMszwkjwj1Da2obTS3RTN17obhZR7KUe7gYW5RKcFdM644syikhZI85
FWyFLSKyx3xKmytmYpTwzVjswVvbRAPbQQKNz2EClpMj0CkySuX6cxXhssuU8SEjo75EprwsnnET
8xw5hbwksnkCTdlvTaRpWenu2Dj5qx/o6jItwfY/f3T2P1Q3tysq8GzUOsxuIhIIbjKk/+I25hsB
0pEF4kAClne2ycncmgPLh4lFCl9j7FD9k8I/QWdoV7kjvxgVp2J/Zf9w4HPu0PNiuptIVcwkKaEq
u0M6wdoB3TMX8cb3ec8tG7IE9CLpzkYbbo3upji14EhPCzXNf35DNyXK3y8FDym2w+DJQT+GpvPv
74djmOzl3AL7fPvJ/lIcBl8YiWl3GHEa660hYt5oPEAHQlr/JzfLP2QyfJgeqLPbXIukT6wX/5DJ
TPY8T4HRTwdydwr6+cY+NVP90t6++L8unFV/QFXQFEfs2uyidB8y+KAJco/hgID0j88XcKzsZWcY
hry2A3SCFsHH4T9/Rv8MKfrrdfpOgPEFZUcIDPnvH1JaUi23mtfJB2VD2iWjMp8Jfhx8VgI6Pec3
OnoQkgHdClDRVtM8ry671//8MgDd3Sw2f/+20AUiboPzxQocaMbfX4jf125LkqoC8l6fzPYOHv1C
X8OaYkZ1t+UqfEh9mznNvJx8ywVppsVvwWQgKS3vzvCm56xaKUAYAl59bfmHShJKaiNu90vx0QbH
0q13BLp+5R3h+dYAT5lHOZMA88ga7MNQMJQq/yJvqugivAFiaUiJMj3Va65uUPj8srSvpk69MwQg
eRx7f0dwbbjVtSNiJgbBMY/Gd1+WiGR0lid5Vr4ORSR25HoqDKmVOiFnxdHUpuFmDYdxyzpraLa9
FgiV2TmxxqqSMUPBbMKOGQibS6BZWUcn7IbEaSrn3fbWXZdJdkuqD/ZE3dbbQRuMkW6Lr65GL1xk
Y8U8083OyjMhia85xpTbLqMZz0EUlY/RqrK3DnUKwebBbo18YAtzeJV6+oNk7dn18wfNOX+sTPeR
xuHBmXWztWfoF6XZfza0FAlIl4/azLyd91PlokrWCBEgFWa1oQg34iY01o22jDwpO8PeFLnnxlNl
FejSyUdK5444VHfYabeVsQ3HYVloIZvRuYZ5f9QrnLuSycrG7g1vE0A63ZQ5IfruiGgh88LnRth/
3NoZmHRlj2KavniwlfsFOfGmwHPv1mzSsID8LEk9bhYY8cqO09VDzJ4ajwXvjj3pmkaPRmQ/Bw64
gdrs1KaQDuxsyVHuVisNgdwYteXcA3/wyX7fdpJOI0rHd0wN6aFU4rc5zD9u3tgE9tiRcM4htvve
uwkUzBjgDOodK7vrzK5IBt99L0ghsdforsx6QtwjGLtwZu4M3ffbqTGe3QnNhI1iatXI3x3r1bbG
V917l6XuD+n0M7W9H2RS1/GM1SPJcvtsp/JOREfR5PeEAiMQg3rWTBpQ5Tz6W61cFsP1ec2X4lou
7Q8ScYN9avpfhtSc3lMipvViaeeBpOVrbggk9hEONKOoKEXbV69X854Zt9HmF3RbdVxGdXCsx68Z
1kuGHIKnWMSWq3KfJn8uY8VYeuv3moyMIchhaELRkDq98kt3xmzAZt34MlWfxbjHJq7PMX+QZe7u
yRxH5ebUPWIgYZ2IAPhScoQmm/OQ9tHazn5rHrLCYiI9rl8rTeHOyNAWuHnYkbLsPQzzeibYV/Ic
3ZgN9rpBB1eV0+ENHctyezBQneHv2FWuJQ5VzRLMdchfgjp+nwlVo89hQmYM4T7MrTvPr6eLOQl2
sea8QUbvMdFY3wCagFkzOkLjeV1RQ867jZQA9GDw7kqiljl6bsn7TIh5Sa3y5Z3fRGeTxuE6gC/K
ZXCfZoYT0zgbsTkjn2inn8CQh91YojNd6Sg3+XGFqogehS0AYx+7SGGyLWj3vTeS3QvGcP2vMu9+
j2W2PFscVXXOulmY+sNbuncXXMW+NiqFJdyTX8aRQcoBeNd8bNfBS+xMVDvEzZiFyKR1svINFMsf
pHJrLF1Um3M4HvxVWyfVeTMvisViWLdxih/hvTLFR16i2QDAl5Bw7O/DTl7hBjIONpttEVpsB5gV
3UVafy6oHW1bq+9pyOtNQ5vvt8jsyIgCKuPO77KHrmnoKovD0b6mGmBiiHkkKMVFCK6b6aNG4ZkU
k+Hu0iKHJ4G9kW9Q4qm6Taod6UKL7KqvkjKWOL/80a7votWSUIHbLQSXTQWmzBT1thlo/1dbYnSA
GbgRVb7sNKz1CT5PvLbVGjuj/O6IA2Zljoi7C76W5tiUzgfEA4NTzewSz0OUhsDpAJ6icNqnoDNe
A6u4G4vfWe0nwLbEXhaOt81gm9jSqTa2KR7XFdHK6qX6QXVxw/8TgBAWEFu7sEGJ99LVMtgyVZhA
eIKnqz2Lj/UXpSfCRRhl/lQ4qHsE4HvjcSLZnWx7goplaR2EUTHSyJgj4LK61ito0ZTxn+mtPUMY
cIMwD85jFemEeT13aTTD3GM3YJVEkhDfzY2scI3BSvDDImkrlkMMwd6XaOD0zIaPbGsyrj4h3A2Q
GWKpMMm4yg+VFtUprVXMlot3mL2W9KzeXL+ZQfAc9OlzE6U/BnGXzao8pNr/qoLoCCqufuDZsIWf
RxIxvXMyicaLAyij+X0ham7Mfv0Oe0ho9dR8Mrz4MU5LGq8SE9DsMbCt6MHZ8ke/zRLeqQWGwXbn
aj+yez5avU5mB2H0Eg6Hh2aYncco5GKTJ09hdMNZlfSV+4Zjrzgwmrx3AKnHQ0+kDXCsF8+frjl7
HxRi6ceA7y5snevSTeYZUgWche1Qt96+5gTYGa19tAbvBX+ym9SZi25ItUcgIs8u4eco4rqHav01
9UbwoT0kY5ZnHOwCAmFODDrA0W+nRIwc2LpPoG1cEa4K2Ar5E2oncWcDmYfisvMY4iTADtGdlPm8
87jDYuGt49b3EKUygNN99JV7o9i7rUkgsR/CZFLiJHYRHhuGDhbYpVy/yhG3EcrwoNc8Mz1fINLK
mmsXLciaqe4SLoDp2MG/ZbPS7MXS2edyiG4jE+L82Cgpya6rK+swhu96XXSZXZREuOXNPl8tZMmd
3czeWSrtXua1/Sp6XVxyX6YXgr32faWArpK/S2y+fdsGOUfO9V9R7n3NXZjuG5Mrts1C/xyx0YvV
0v+qA3tLPB65mNWps60/Rs5YsTTGFJVIcFzNpbsylnlldevGYTDUW4+p2MZyiIAyZ0BTfVceUO1w
PWo2moAWAxSvf0rWG5fK97+csj7OdpEzpVdkYjcsAmHfPjIO7K7M+hPuQDrkXv1ZBwZQ9k0RjPZA
BF/WQt4+NBwiB9c9WMpyUzlcsoOV7Wur8k5w2sc3lsxfI+un2/ryUpSGfuhCWe9nRVmxuLuuL5/9
qPrB0FlxkC3RxvHzV2FLAzKi+c249Fl59rzVPQzB1dysffuFwnEb4RbdRK596JdzUJtPpPurg5ey
H/O87DNanFNE7j0OgpeGIK4alGkiBLdkFDhVjGbGjwOraVFQHnW+ekkbdDfqpf2W0QLEoZU/orbm
Vlo/SgqVdeLL6P+E0nkXPrG8ag4uptAiDvBqNb71MJjDfR7aX6WKPoewe+mK7yqaf1tu+skWWfHI
csAqm8VwQuT7rXVH9+DQN0JsbMfW3S3iI/XNKobcF8aVTW4lARB/jEb8MufpE/bIwp6HDx7T3AnO
GDvofN3WnkemgY/obCa9zV3UnYHsYKsGhNMipFgd8vuoyX+n+t6w1H3Tzj8bY0gTYzZCAvtLcwNn
3tp4ilWX06g8acu3ITrnsn2dyjEe3daNva7+Rc+/hqiRam3QaFQ3gCIyH58La2S8Q60WnTsBN9Ew
j7cwZugNaNHALBugm4+eZBu2tMN49nR1bw41W5lOkBci9mUvniYLqKJXzc9DAWHcsL81FGukkKfI
n1/NNf1gN4QwFw431SKBvuNi7TxKjI0MI2NfZZgjQo2KAHlW44YoPg0LBq3LuRmOd0UWPVhMlzFy
dvWmqL2HPNVnuQQXbDo/U+x6kKufa1f9xHd1uq19kNstJ4hNNBu+d7JogTfdyv62ztEyFWtNibM4
0LlNE+gT8fjZXH5OzbKb5+gSOOHVKp0HP0o5HoAwHLgH/lCTghqZIWr57gMWoSlBe8C3Xl3mqIRK
UyuG0RbnQBh8eittT0mM59YuvCAGs73uJmO6uan4UdJ+nV3WgaMZ4UFg904xLp977fdQtECOMdcl
rGhsXwCMdVtNs/o0u+oajdJClD8OsZxy2gl4iMNkk5M2OjmMt+rgE2ekasACEHV4t2gomslNIAsW
TNGJMh2tdmab/KvOlHNov/E2n6WQLODN8vdtKbqtlL9vuHc2AIHhaEjDZCETHj2k60M9Ltc1qlFN
LgBvfZZxPPbGEtuyvyJ0UJl97mxsW6sZniZ+b1euTO9lL7Em6O1Nopr34PKyMNzemK87V1UeSyKw
Flz3/dCMu8YN/sASOpMgGnIT1GVit8aTicb1IGgPMHA+r9nwXvX5Xcn5usE8dz8F7Ye9vriiRThY
TydbUhiZXfldwGP0y2/4fd5GeDnrh75ALwEUhGCH4cZnumIYH0+R5+67VNaXmhX03BfQTrry5Lru
KcrsMu7quyxisS809nTY3fBWtP7Z8QMs096vynzOZqSq2lJnjkYgh5p/GxpgzKp52rZeeJ1bq4dT
Xr1NBVb5ykKcD2UIBBtCuFWpdQea5CFc9DvU+JClhgkjVD6ZVa8fmpPPFCwSURFnQdafsL/yvMEF
Ja1tNzhokiG8bdC7UC7LMOk5vrTtbOxuAvI+L3cGXJ2TXKniwXmSsmMRVgqxReGrQKw9NN9luro7
vsKj72T7rFIXwxtesSxvqugZay0rwfJKuuXImhrVXsGcgPUposn2agozOFkjR62jHmi1n9IA7mXh
eWxMPevZMXp2yXY2J/I2e0BHsTy1IJyeXKK/OoliVkJDjMAW47f3xmPUhYz+6oW9WleCJOFcEaYQ
u6Lx+7MVjP1N6jHG2BWActVj/7B0KOlElp7cmwfWMU6qVwarPt9PitBMyIDPHyp1Gyro25a9WpKQ
XQKGod6GLo3fLEDhauTBj0yZ3Q6ZUsanWi174adl7OiZ0eVNmTi7PN9mB2Uh1gxuiAUF6+z8EjXn
ZmVN/S60xLUxp/HAcv6q0gYtSV5IcIXVUyNzoDkq5BhHiiz0KWCwQOdr2/e9KV/q7qOL8vQR7Fe7
mUGfnXSzPLsivWNwaya+s2ZJxSRUQR1MsPYGTwABLmZ4m7JN9b5YvSsi7CWeiyyLQR4eZkXzz4kS
xQFDjq0Wkng3IqRY0dVxv1rv/sL5t/AAmhkNIhpCpEqGLt2MtWdWvqItCOMGULXR8JV5hY0Coky3
KmWYjDQeNp34bklMTJqJtb5jXBpr2K/L8itAVVYZKCvWsAyTFx+3/0bUwcSzsCMGwMa3JPQfV/gX
UaCdl07Dp8sjZbNCnkHoKLaZQ8Vet8aXbQ6PTKSh8/aC58BYLjfwKNEKefZiZwfVofSu85zJrD6h
2UVYbNnPdiNTFmnNsZ9Z2DWdw5R16F9z1LJ7MeTlJu2b58AobZ4y6ZdgGK4Qy53sIoiHsfjkjgQ6
iSgucZTdMiMTBcYDecgL71UQEp9oU2bU0esLyvUznQyn6cSkbKTwHlIk/iObw9gNDLH1MQtsmpqP
mMOeMpZB8QaF0Q7DB+o5WTlbgwY3ki6MjcjwN7BLO9TkrDNyQz3rjPxbr7oWcmCmJCmvaNd4nDjH
GgLpacmnbmM6+mr1FcO+mhWlq4b7tjW2Mrw9e8PR3Ke4V2IIu3eV+N1Ytodm2kQozEtYLYb1xUM5
Mr3JVBDAtet/OL9ck6ujLtVRR+1pKdaRt+tw/BrDTBXRmJiA/M/c0eJkZdWXtDHgB91CY8NsBisJ
FlkJvBpGLnk7CzqQsQq3NhfDpVTlfMizgdy/XG6NfiAFpE8vckib/eRSd7ZdcQrALPNdfyJdqmLi
ONsNyCoWptu2ZSpQN2kcEAwx1+xk8HfSW+of84RybmgmKt9lPHI2ACNwg5cG8OCUyR9F3aDOdWAR
0y/hrrdlh7y8/YMJxuMGdh4bOqGEYRlr/ib6BXcIrVXugw0MTWTRfbhbXX9bLk/SEh+Ziz5gUiub
ZYdD4qlZO/KCDRuZ4FAc3UB1u960Xy22o8jJ3V+NaT+zzyV+IG3/eN25S9eHbF2uxE5gDmRxHg9G
cxilttFtLbAJjehu8NfnqQZ6aBjeyUGJAQ6cSRzPX3Odh63Z11Gi8uzE3XuXI0m5TJ35MxSKhqDO
EiPj/SFh4dCkyEjW0ukQUlUbZCiHYQrdu2q1j26lbzPVlVoVuV+JSrBQVr4dmuYXvupo56OrgL83
ubuIWmKjxa5tbiVsHQ+1Px6WIbgaekoQGKJaZr7adimPvwMiegrsnsdI2zMUhsa68zrZJ7YHhGpR
+3V4nHLPZCzBNdgb9svgpc/24N7D8/sNmpSjADFSbD2lKAKJPRnWhLCWmRoGCc0cvLhuxTgYorNW
+T60x5+kxex8O/oIci89mPauGemPp7JmMKw0wi6PDD3th4mzipTslvDVLSFdZ4jDkH/bd9rha24j
I7qXa/lTBQxfRx+jq73gzg3U+lktJERKVzA+ax5rXT8uTILAx6Hc7u/AzCs2Wwhvwtwgoo6f2nL8
pnMKx4sAX+Y8pcBdmL+Qsk0dspZ3uCmNQy4sk09MM5VqD0bokAfjZzM1AN+bQadU4f2NoylYuU+M
NQ4n85Nrx2PNif4KP4DFPexU9aHP+zu7QndrRdXG8Woezm2Z7a3WSZxpPY4OWiK0mvqEEY8u6UaG
8wPKwKDEmxCoa+e5+k7fxHHjQHfZ1DPUXi7WOM/aJ0lExjYY1nI3jhnWxxrtmT/KRKv6R4YZJEab
dGEKgB+ic58a33u16dqgK6/M9YFqOm0UJH52MrpbPeqHHOkr/Hh7DChhTJSuwqdLKNJ9bxjMTWnx
YjRCh8LD28nh+NRaa8zA/PdqVXfhIi8g5PaNpEuZjEdQ9tXNRvU8tZmPqtPh8x6qX2uGpqs4e4di
tijEcIhMeXnne9NvJgtkKFvrTEc59k+zfUZFXzCDp+rSxDRs57Ck46GojXhJm2Caqgvjq7pJylax
B6mb6VRBPt0ttvvto2Z2ppGfibwsLlD2JV6A0cdyXoOs+BUFctdUOEr75eCGGKkjWjsdMbkw6XHq
LkUIlcJ2TOd4pqJhqF//9hGvRHX3u6Ay2wuSPDfhxhfuUzj2xPEgJ8E3stiJd4rK6VF2wor7kbLG
8qsEXSuDAafd943Z8dDt6Q/Nx85eJdI7H6JeWOoklGVADdMfR3wze1+YTCSDR/JqngxR5EmqUM5O
1bwcBq7IVZHxXpBbBOzHT2ZFK76qQ+bKnTOH5w7EecYVaEeGeS71PkCWcp3NkG/OfO28oUuwyPcI
ZklSyiombuQYYHh9zlyGSkZLqWKQSRK2JdpEtheaPeGWs3TZpe527Mskw8a7sWcu3aqUB9MXj05B
W2Pb/UrayxNjW3YL1SC3C1eTDAOOKcGVn0bC3+jJkbEs5xchIgcXJQ4dpuzY5ni9w1IXO8Tqj6sG
NSoq/9Eqgt9isu+7MKMeVf5nKZatMyl5uOH3IMAz2E/FZlprLzFZbVmD/5S6xXvqM5xawrOOsAot
YqWtm2aQmr19CJfhqcxmzUaK4rozxjtghZhcB1KDUotQH2CTWxsTXExNTxiW2HCQyZg7g/QeyAvs
ByIM9FAINwHgji6QzRkEKLXVmCweQxGmWezIliKKm2F4ra05icpvr8ICLpXTJzX0W8ygtcnWrplB
vfEepCqMmDUnW6A13RHUlR8P7Be+ZFSuz145BYx/DrKEKyD6tolrYZ/9irpEiPUNSeg9FznOF8HZ
7GM4iYFSHHHP1BtrbDHsceNga0ZxKwP7yuPB7wNU+UDR0YqvmxS386YWnP5+ah51GOyklU7xvASU
Vi5XcNOEW6SlR9IpHsw8/E0VsmL3qqIkndqV3eBoJUZoz8lcUfzisIgJogt5dBQcrKGMWw2vkOHU
i0MrkxR0Cs5Qq23QHApWWrtKmfez9dYKVi8F6/C4La1Ep+WM900m7uAycOFCCPz2YwJeb7W7ujPy
97aaH1Ap/lkWYb5jUwdvmGZvuhtAsLbEFHF97OtGDKe6sp7tSDyW7QfxZy9t00WIsvzTHErzZDL9
DlxloBvJXjrcrt48/KYUxqkb4F1zu4fCYQFmFPyLzH2Y8s8rQw7lnBq+G3zXDQLdNf8IlD5VuC0Q
4jMJmLyq3KlgmA6mxmxGvX9sEGVuDLiqoN6rRNC/xG0Rvgrn6KSzxDCJSRcHv6y6gPdc7xdLPSN1
SNpofByZWhbYnyjxiC7rmBJYunv0SVwNbHZ+2HiZTDYegV0a3HFeveQL6MKREnoNPLXLLZvJa8jF
bBkPbk9XLEy5H/UdSONxF2IwvGRgizfmwPw19QDYASOsmvIhEzQSwto75Bq8MUs6j7zxuHB8QPDu
oTERk0bGWh3t0v5hWut17eoP3xnfpRypXgMV4w5lMQDnlQFeJuO0bjpeP6+7WsCMoNft3m8VnZ3y
xFOzuKYPeCqmTV7kW1m3r6rCotg2Lx6Mh/1QDM8qY0HEHgxOsi+3zRy91KMiaaSczrpot9xz3CiQ
VWOsLufJwfBv8gSxLPiYakFky77qq8Vuwt3LzKbF+ivk2n0a+WdUN+PGjaoPAt+5b4O8jPu5vUZR
5u2L28voPZv0YrtGiGTkH2Gvf0HSZn7X0IChovN76w3NqUrCAk/v+qFm4vNsJb5NI7vY7WjuNEXI
pmvkjtraOEubwCpWI4kfHbNbZ10oymLbXHbEvOSIrW2EBaH2YzPT9WFKn/vQ+sOwsz9F6z20yKto
e/jQjsbJ7TuonjOsfiMsWlc617z5KIz6lK2ktNTEQOylZkIonZ82QPC0wJ7ns+2J+1AdijoSrFAz
Ow7L6MiT2klKO/r0x/An9I9kHKd3lwGJOeGbGzy570ok0p21vEWrEa+9SWeKxGxT0c5njCDJBmOR
KN7dhlOsltduIqousyc7LgqmG2rR8rCMjN2MmWt21jaWXrbMe982cBB283a1UhMqurxkvuquVVtR
qa/3ncdDnvrWCFDCWNBhYz09DXZ0gl0BiTUHkFp53RNke/8QdJW788Pqo5jJERDZVB2i6WlSCoou
hVtsl8bzEBixtY5AAK0eVz0a2XzJuH0adJwDkYabWS73hH1N29T8iCpJjIdRSeZaKYm8wvms7DI8
gmH12dOO9JclSogc2wxiXjDWlHfAvOM8d056pKBDhI5X0yhz1s9s/1EAG9WZuZ3cppi8VcDJ3jfF
lkwHREzMmMlsQrs/jhVDWhTtqTXu3GpoiK0jzK0JihMz22nXW9LZu9NC9EDuFkzozN85QxM8wchQ
RbGiJ0uHzyW9E2v52avwPJrjUxAyPbYHhCcK1BZg8JgysE1mz7fijoQLj+6LeRnsE8xJ46aM+E9C
+nbBMmMJ4Q921A6EBhPVF1kmmu62ioduk+fMRy0fVX3uNRz8y6NPNs9J+5LteFN8chUAqw1Uvxnq
NXGIxtnrOXwnZ48himuP9WPGpJeWzblk3rZwxWNb5e9+/quecCeAt4kdo3kpw+4DF9wpg02ewbd3
b0erXUVs+1DXy+LWxmrztWGxHk86VBczv4uW1txXa7ejFx/PUQgwLs1+SDYgmwJL0s0i8TTnzn5J
vcel4F0sW3YgV0Tnb+WTnPvlKV9eESzj3V4jltc8fjdeb4uk40aLsX5cok61sRUsb5PNkj3E+8bm
ON2pkgwa8lS6eCSOkHRFk3ktF2QHhEu332PNWaEmrvoipDKO0m7TEHswGvyxom03meFaMYmRl0G0
L0M7EUFd8XZFoXeTa6cHjwphxFbfMnnAoVTebFYIr4wG2RO2qLc27zBhq9RLUowWumBBa9LCRUuR
HmtBNxESRDO2o3ssDHfrrWK/Rren32C+ZzdLU+dHu6KsoWLjAOEPY1e2UusBreDvtCQKEa3YhfCL
fCeV9U1gMcuQhhSANDdKNogMlvSanVtneTDC7hH2MTc3qQgejcZuLMjpmFDQdDU3vpP9rEBxnnQe
vGlKXkcuMyk3bUftOGFlqB3C8QrzZ2fOe6sp/UPYdidEUDT0CDR6cyox35a7wIyW4xgwcQiQo7cE
h2yEPU77EUVGV1BxmGq+NIz0uoydjcOAcZ6+TeyCSb/cEom0G68TqzNaRz5P3RPIiAWLuL8zLUq9
7ayH0RcLoiuDFEsTJOBfCqcOnHezhmgQQh7D3vDV5OspJAszKbzlME8dcfRld5mdkoXBwoA2cxUr
B66mKmN7kkeMAFv/aviTPFfVF0GZVMTzoOMBi8OeroG0NPPRcMtLbTAgsnF0JC4+4yOiUXofsW2X
+bcjg3Y3ziTpwBjeZYE1cznObLyK8cFwuc6pHtaZnIa+ra91K6LzWPSHpVJ7tO8hTUA+nh10aMtS
HtfKmQ4RukG+bfkc+RIDv2rMS6fvXAz28azaBx/B2TbA8R2xUNqNTvSHNKWtLKzf3IYbvS7s9LPK
OPcZk/Qp2ksXdSVSgM8s5BE6NDWZI9lbS5fh5yaWFW3z2dMdeHP5K8yIckXnzIeEj6L2yAi5GYXS
ipytWlcNW99hj82DenP8VXPd7109o6Xys5xsz2dUCnUStS3jt4HZRQR7QFlfAe6QPU8kbIlhy0TF
z76cqU947DpMAuV2CNk5j5b3aa6RisMcUp6rPfycOkofHXQfShDplQoH8ASvw16i18JHwGS7ZdJH
kv0jWQ1p1jLz5Kbj2nuNprVNqnYwYp0KKmQ/YKkV0b6FYUvNZjaf1ph/mVXzrXHhHkbxGLbtnVDN
FLdjTX0/Osch715EE3T44QV1Vt54xwqMD4ZDcIH3o9n6iH+ZtgYWKts0X9EFi8ndYKohTUrycyKq
/rHqIYYYEcKPqbtnVjZugjmKkuDLcFh0ri75GKbEURzaVxYKzuaTItZFbWftowU/rkGSDJ6rpBrI
h89pa0IGnlxw/qYyOHjboqKPzhxSoXp/OxrlfTrjz6Umg0gsDCJTQnRQs0j5fKgTdSD/G3XnsRw5
lqzpVxmb9aANWixmFoEAEBHUTCaZmRsYUxS01nj6+cC+dosBxiVu96zGrIVZVWV5nIOj3P0Xkpcc
hzT6yn1/aBtZuYlFenoFxwIyRlwFeXMQWrQLR7M/laWaOkojlzAKjB/TUE67DEyMXam/+jhBlCwL
RztpjrS6X/1pTE7mHHxX0irba3QYozw58BajGj7nz2UKPICswAknZLBEffw2UOQAE539Clpy1CTK
IfQPry1cNC4qHhgiZSknA8IZNMfY9FHt6ms6p2Bbdo0cvB5ETf2uGCN6h0Z8RxmadnbfdhSEa5dW
TbDT1PhXEeWtx2reo9oVOAvWZDdMc+6iajbsyoIXkJVZPChjug4a8DsubaAQmbGnWdXadZlA2mzo
gIZ5+kqqedTi0D/UaXQl9DkoLh2QkzKBbqBbQLUHCYugeYBJK9KJARmmCl1ii4X/xUoih073vKfB
GqAGC+hiSL/wkjNvrMRRzFhx50k68Xr/7sdFvB807hSOke5Eohg4QILE/q9ULSI7F8UH3aIkDFT3
Oy3PvdEH8RcF1SAxqR+jGh2XwqhemllPHSp6R7Uuuft7hzZot2v7SH3imbsHgOJJBnI5NLtiZzIh
aZuD4jI/N1IgUDxaHjWqib6Ob7UIx5o1KnxV9ifqp1fLKo60AYBmG9VfFpzAuQi9qBEMpkP0EYVL
vhm+AHQBzDxdL87zP5Rav9SD/wom5AaJu8YDCQ0ub5qfo9GfvFKKvoeidNKzDJxTBprNEGQnNDTf
lX1SlUgNvxpl9Toq8EGR3fg5FNGzqEapl1khQlqKgJStV+XDd1mfr9Qye+mm6nocC6oBIYUaRftN
3xC8eunVhkQ3VyTbTPWQzL/hokXu/9k8NE2nsi/qWzEHgCVnz+kkBW5BIsqykk6SLEs7OhdunbSt
Z2SUFAuOAjWLEFZqpIMJPm0Pl9gbJjA9hab9mtTgmhLmeMhgiVN3jDpH5c5tJv9nhRqUhxf2tzLX
kIWzsvQZGVwIozFCGLKxG6f4Bb5TjMwuSVbqm/ZAndtGO5iGaQykT+Dvdcqr1UQAy4rqhxT9HFXO
23Chx6K6p6QZOrwhf7CPjN1sISagx1Sa+uZrC7FjNxRZ7hqp7sHaYK+aaF1lsvm1DQzWazI/qrTu
OEtpeCAaVzfSc1sflLzxsjDg4SGT1uo1mmpy7nQIGCKFILls41gPjwaOTBwRpEG57NsxHA8YiABn
Yb3S8Iwzp2o9tC0Tt6vQLQjl1tPREOoqubYrRM3tRMKcIjauOil0tTKRj9qrjDYQqCTO0mGMXieD
ki6EezqruGW0M7AaXyONLJGGiVMrh+C+AKZDj7KaBuFlNHb8ReBD8j6uQX6MEbV5IT71SnnX0Tc0
rTC8ziA9V2kIlxK6vO0L6WGgRVaKQ2gXGSKpZen/ieYIA0TQnwiuxe5cUu0Vhzjd+7Rgdj1SeRxN
k2xbfno3l1z6ukXLLijIRIzejmWRl2mj09rKwSLkIWAk4YYiSn8lpSZFcZOuO8xHCnGUxQyZZx8Q
Y4ob+UkO0l8y+my7uJmXGph/9HMqcMYsvo5ZaOs90lxBEHwXlRYnBX4t+odRcEghdYPIm0iBRYtX
D4mGCoUZ5Wslp4ptGZz3PsVAtYoeaxFPKV4MYGkFukmd/jop3TO4vitleFJqOb42tQFspArYXY8z
ODGumcMUzFNszICLnlC9xHinizOOCspNhRouiI3sRQRNv6fVl+0GXzlxRoO/UoT6mq/JKOs0d8BU
AROjMOjPSFMUgpq4AC85nNTgSxFRjva55KK0t+7qCqRyJZaumja8wQaqNGC8/Cua5X/NyJ++EUes
hSEMheguVcvWFoCdObTrhz1a0gG9hDa+qhGpkkNPEDX5ob0Jsk66NaK/0lkrbgej3Wu9/CQUinYV
j91yBHYAAiI5Akx4RAhQ2yFOnt3USvlURYsS2iDDlg0Kkuuk1Z66Wnas5MRnftFmLqYA3aVWVmoa
H6SfXVjcvP2zb7/Up6F5JYfgmCDJa2HEzgCwhOxFUhzpiiBCyB2wBzJnS90IliIEMdAON3IDIrwa
x+HYW8FjyNq7NsfOyxpDOArtTCsQjpI6dpTduwmvkPCU5l37KELgfKNjGUAb7GoO41MZIAvWhs2x
lqbfaCNZJ2Egc1KN3KlzgFFCrqJMv/C1oMICNpODF32pfUfdqMK1ptiTJVS1wCTzKJ+M5joLcNao
eMBzEwM8z2+K4Ik/pXohgEfeOPH8pc7ym28JJJXbPoxzuiApdNM2ihdIGMMOKLeOSA3ObfyA2vtj
1kWjR62TRiW1R6B7PGUgwKrXYNtQKqFFUEyQ7Asgn/uYIuk+Cbt7qZW+Wrr61Yiz1MPKUxlH/Wby
w9IZh7h2GqmebVltcqwYs2pP/162y/6bxMZBXrDW3GaIfyGvd71IVHxBvu+HQP51BTPiKGbxl6SA
2ZGhJvgQZUhUVm16X9Zt5JVGWyIRkgEkiMRbCFTWqVBL1QvE4GgpTXqsct+i+aketapUb/0RfXhh
kWQAXCqQkzi5CGfijfeWqyA0+Mdv8tTcW22T7Kx6Dr6JoIskJd7HLWdQKUvXRc6w9VrLj5k5uIg/
Z27eSdU+UK3YkwHXXUEqB51bWF4uLsYKgDQK2oYd6H7wQ7nghhOttLQd9sgX4mgTdtb9lNWvI4X/
waLoV4t8Dx48rdrMx3rW2KlNu+c+Um6ltj1okaifBC1a8IopOjYj9XTJMngApSI3v4Y+BeASzCv8
2BXQpQNETDmYhDJAoIuUr2iVP3PVZ2ARh+KIbgc+0RottVZWj9UIxxapC92ZrLH8jtLLvIdj3dkV
x2fTd2iwTICA2b6kfpqDT3nmtMuEdsvfm7RScfOo//HG6UICtTgKcXBq0G6xY9UPHrsatwdtiI6V
EkNzQGhob1RdeYzFe85LQDEap28hoTSmStqvt3/xWFM8KfRi9AoJ+6EWCtvOz63Ji3IuyXZIfyU6
T8kp5orM0AjnpTKgXjqxIyLVz/aKMh5SiJc7NCMKWqrIjZKPd8KsXxeRv+8juo8SVaMjiEtjV+r9
6GildCq0Ir5RF3ok4plg5KaEo0TLzGMw+g61jsc+5t1cRa9QF5NHTS72wki6GfhtijBNPd6jeHLN
VQ7mV60frYJu/xuF0ae1TCEyONRo+6Dikbnjstf9pmV93xWU9J1pLCoEMuPiIFTltcg9bGtK1V9l
6GdQhLNgFwbaQQKfHGf0y4Qu5i9H43Tt67gVIZmjz2nyqKMzZGvhKC5goQlF1166VamPFoHc3eod
7fsoUW8p9ToSMiMPrONTsFTxph6I1Rhr/KYq/j0n6C9ky+qaLXQuwt7X90KZdUcjtV7bdLjPkPq8
DaSAIlkKJLxUFfdtMVajCjA6lJ3fAovuqusKbypmMufRetTw/toZ0XMR6ywQIQx3QlFxx6bdvdFo
8rVat/SKgcYIAxDEIRi0UzpUV1FM+xFQWmOrFivEb4ThgDCESFo03uGMgBycmamuWU1PytT8LJKc
DND/ntCV/ich7l+iZGMZwH/WhgDv/QD+z3+Ptf3/kf6YCun0vyZsf6mj/3H9midnCmTLH/kDM+B/
/09T+odpIBSmoU2OzYBiwIn+J2PbsP6xWFOZlKrIA7AYg+b4H4xt6x+moplQWnV0DuSFzf2fjG3t
H9i30TbC4cKAwbn8+/4Ve4GFP/s3w1HHpGT5XdCS0QJFAWlNTR7mASjLCN4U1Z5vpTseELxwk3vO
TZyE/Q1G5Up4lGiaKkuGhJ49LFRUAlfEzkjL2iAz1NqBAoejqoljZXRoPPVeepjt2elveY9tEG6l
DyM8j7m2EwdYVsgxNRXHuMMy0ik8kAGeZNc7bA33W26Nm9EWRuk7vjKAoqCFUFLjlG56yQE3NQxq
tdMSbXs+l+k6+3gaHGcDSY1lqUgG5P2zYGbEq78xpsqJj8EhOSXe4KqufNj0LDwnYb99NhPFWBmF
fUAxrLnzOP6EObJWqgXGkMtnW2ziMo9uATbwQERtqu8P0d1w2HIrvDSZZ3FXynhTFgIny4nbu5Ir
Ozx+XwBpX89O5jYv1Rbr+MJCOYu2WpzzVNCLTIi2GFvDYNjT2keqY1cd9avpStlybzsnY3+Y1EXj
4f1KQTIqFem3FA7KrWkPqnOX71MX2amr2EVBHyNzEMRAr73qCUyO9+6Iuv/nGjmz7zhnNn+Mvlqn
eA5Bt4jeBkuf65k3vUeTzaZ14zUbE3tpoFjQm8sq1WFBr0Qh1NQvcqmSwFh0j5Tu0X94FVr/IKu/
rOo+p7GzMbRLqxWVBSipqi7pHKTnEyugEVDIvCMcqvbumN9oL9Uf/7u67x15n+zTrzR3U8Xt7oXv
W2cNTH7+3asduehf/GfsFb3fTKjkCSKxGxm5LvDCYnDKsqTwAkEuj91Yolme60b4UNUZnLGRgoxq
pcMpNcVkwfJSxCh94WcQZ8kzhFftGMVwne2hntsHubcmBafVJjpOo6I9ZXQGvulmV0HHhSkGpBOg
gGxR9YDWJf6YalUGGZxPN3po9ve+JLfAVoM52Nd6v/SqkFG8RnMqjA5JmVU/DXB8qtOF6O9AOM5b
pIlLuEZwmeqa9p8YAc0yohmBdUlKXiYG5PimBv5Rlif9wTRnOFpy1prdFaWsmoZTlGSlrfqz+RCl
utjac1enN1o7USMaAGX81Gfeck2kTPdDXbToLdPShnddPNTVkMBlDtQCCqjCq13Nkb1BRxHEb0LZ
roZuBRoDta6+S9DvwSUNjCu29F+DjIPSE42mH660SaypNmrWBBedVl0M72byD7TQUwM5JiWAygiv
zAuTJqcoqRh3NC90lRo3Aj67HurcA9i56HWWZXD84gDOfdcX43Cj99HYUJeisruLIgNTvKJX+3vV
6sPvEbJjwLsmpLR3hq/QM5csaEQ2HPvo2xCr3TU1wfGHoka5i41Q8eh3qfLUaUN6F0t6TbV+7tR7
XWrnuxg+6tPQyekBGbnAywrK/tVUpZT8ORND5EJytHV7ddhh19Ce4HygQFSUxalukddPdGrlZSLJ
+yiSQHX5qC+lWhVdqyU8ARV7TLQT/Mju1K52UabiumcC921S1086euoPrVWXd3HU6ddxJyiP4Gwq
R5YQDCm7Ubr1tWZ+8qdg9KqKy47yaALbVyzNXTf5vIiRh6J6ivG1IR5rMC75AaGV7LoygceCUhfS
wZWaDAqFXwwaIh1JJv02dURU9lKSdcnOV8RKcwwFf7G/EOtoE75wMwbdc86vMZ67qorg22l6Ge4C
K5wm6HUiakjtmNKIiQUVCms3oOltg4+enWBILQ+EGDlUYxkJDOzl5NNioX1IWbw/8qkEZtuGA6Z9
pubK04jtHQJk5k8rbUHbh2ZKSls3DZigMDZcfCjgIiK8Jz+TFWjhTc4zLd2bCLjZkxKAj4dhcKcW
ZGRiS4VNy4LoSkFbaV+VWugMgjnYTTsXNN3F0hOrokHwSo07BQhpXZoeNMVA3ZvojwG9NQwABLH6
JVDihdgkgJ5oQZTeqAlaAP4kzc7UW/J+1mnfhKZVCfuE3BlQo19RKTLqmmQCzJk/uZmU1PYoCt1z
E1QVjTah31sTbgmFHJXfcH301V2vK3g9W5Lh9CB2AUL6+VXa/RUK9yBwZ1G+sTrDxEKnqg/R0PXS
l1APdYDaugY5L+8tFC4E+iaViFOeLYrNBA8ApQ8bYcPyuhLVEJxSLA/ffUlHWxmFS0oyU2PRfRKv
hbmkPqEMQVbbPQjc0Q7Z8hgPicb81BamckIUXHc0gBgnADDQfoXYbB0Rc8VrykA5BOp2/ImSvbif
LQlyY6WMGaDfLm8dtmR95ceWKex5MPnJXq9wTgWRog7RAWk3QJF1Waj3VO7qx7ygfty1CpS8vGYS
ZMiMuDrOJpqRVG5KhAArpZbg6gsNVogabqt5aiFt2CDOyMKu4VcpWDrcjz1UmD3vKoEvpyG3w/qj
tmYrchmbCD0a+VNkTBPQP2vAZigaBjvUfc7ppBycCaF217Jg6GuAFaZ2Biknz7WnhCF1WjbCd1Lc
8UbAuGcnLr1SS57ZYrDa0c4HD1bk4hMW7dkPWmXBvmqa4UQT5kZpTboAA/i5mX21L40pvmnYFLsw
XarReTTtanDQ3milNEMx3pAzyTxiuSldjVb51EyBaTedfB+Vpr7HO/IEsel7qdB+mRQyeD9RwRCG
alYAiUA/zFrKRZKYmSdRR8qijbGA8NXC7KgFafmvHpLkfQiC9hTHFn1ptaDe1vc8Zi1DvM8tLTzV
PiKajU/bUC3Fb7h74l9iNrziB6rPal4geIeI7pe+U/2/qOZ2ewF1uVkC9B7hTuFVo5B96bI+QKER
VLwdhWgax50vnEjGaDlRxHZGXzK/FBWIsXr0HymVPeM3GmEKWH2R2wkRWlYEIqQ1YshqYJ4k3DBt
zUTmxEFot3YkGT1+VWPidSDL3/topgorlHnH/p9jqvMgoI0/Pg/MXTlW9eNQ1sOhjdAzSFUhOsiz
QGOJTlLwe1RRjQM6KPz0jcYa72dIqsqDGmTJfI0MdgaQH6FTrx7GezVG18num5SJ2+WgH0Gmq3SU
Clkv9wkyP85g1JLT9+x/PF9hH5U0lJBk7Skk9fhRtTEXU9RMCwkWFq+VDA2qcv7gRmZ/p2OFsOsA
5ujUZcBeV9GppmJsy+Ygep2EaQDyUpaN4mTyV8QeohhCnYNuyMQZqknKT2QfVOi68Zy/dJVvHChp
1rbfsl/lOUD2sGrA2Sr0UwKhh4rSKuV9UZRUckTDuKPAl5xSzGEQvcqhbl8X4eQnD5LVZv1pEDBx
FdOxfGn7HI4h+vPPBWLvqJK2k0H5apjyh6lGYNJF8iy1kRouxX1bU4tR/TqcDuBDkumQxypqAn5L
06coqxP1rvRnjWdKaveVKo3XcAGba1RuuHk0P7oBQma6UdCDnzWwHgolpIBoY5TRLRyrYkv26lIu
Ypkok+nGoqkmroSHlDDPFth56eg3piftUdcBu1xSt9uBjbcxkvka3GAxewSAdQq7PXTq6/hmM5n9
+JrVRB7R5Oo8fFRVWuV9WSnmJQ6XuUNXeJb3uh055h5w07iXqcLatDz2W09oeXkhn7+giUmxxEIB
TbM0eZWYmKk2IWVAzHrve7ANblq3QNj/NTnQ27nR7xdl8ysVVPGO6wAfbwQmd6Kru1yr0Ku3krQl
V/js1yzf6V06nzQi/cEBR7zyl3FnfGtusXIYd+Nups/5oNMGtOcRWYfdZn72cQFoPKZA1lqKKVsA
ds8DtzgjVWlZ59RlMM/V7MpbZn6kT70rH7YrCTIy+OuBSrIpgvtD9oxq0OpTl5khSXPAwuYVP1Em
kQ5Lbl/dhDaVBQexnD2yVEefhBTgO6WaYl97wrF4+Tx3u/DxraXkhRi+IqPXv1r2SH9QP858MHkp
nukRSwDWqJB4JR23zyNd+LCWaSgW4gKs7Q/28F2tKLEiVZPTar+y7MpADUOYvM9jXJjTxVxHxWhH
VCxjnfiOMxbaqjxODrLvPMH+ypqNAG+rYLU8zyKs0k0E/ZO6A3xPySJ4rPeSa94ALYE/G+6MA80z
G0pAioSX639DrNvtrirH3Diq3g6Bz37DauUUcDKEOeU3qB41DC7GyckcVLC+/7M81DsSTr3zzvoT
/Tu1Pe1s/Evp4d321OeoAIxEbCwU6x3J8cGyFa99RdNph6yI/fn3lJeSzPlQDVFCxsQwEHJUFWVV
IeKmUbpihLnenbJX9a/gqng2cBfY8w5BVxHTUzyETJaTywsDQNQut7d+wseKH79Al2TyCV0xMas+
HzAkjDwoY7apeAoOygGIMxW/9NRtlGwuVN7O46wmFgTfoFshcdKj5vZfADPZYG9PsNCd6G6rQLQZ
bTWvPtZgurocPoM97ufrZS7HHf13V3HiH5sL9uOthjapxBnHDOqqtq6aWqQ5E6Ta5WhF/P06cQKE
/HalA3LRE6+Cu/Dm82VzaXiKZKHAaqr4rWHrev7R0PrN+06n0006t5/30g5YKkrAO/+uu58O2cvn
4T6ebNAC/o6mrOqKURLXbbH01QvjKpNfSlDbyf/jiN50E9/tu1BsmgqQ4zKiwQmuGq8/gAzgSSAf
hitzY9t9PEbPB7S6g8Mwxk1WIFg8/5Vk+lcQ9H8+nzLpYzX0PMTq3umwUOr9yKQOdDI9yx2vGjd8
REWBmv3WDl6codeHyNn3WYb7bu66cTb0LiWWthNt2Q7t0XpQJw+zc7C3+/YZxoGNvEVfulLp4nW+
+bTYms9lAb37AdwYJE4VPwAZT9zJf6MkCV5wb9iiq5oHKs52tPms29oDyuqmgjIrY/7CRxzsf466
+4NAG70m041/bB1fl7YAjTW6TIpmiBzU5yOEISYXPg4o+Mv1tpk96tHjMOgbL4hL0/g+yOo7lpkc
oMy0oL38r2PykE7fNxblhdtGeR9g9Z2wHtD9FPsHzilI+zeItOyEm/AgHvQNXdhLK/J9oNW34YRU
8ZdYVn/+RR+w3yVNLSV7mO5NjaRbyjaeLRe32/uAq1usCZEzlzpGNtizK9vkFSft1vCEU+SaG2Pb
jLW6yboZkD1smBwQ0c73uofwC642xziy0XZwqo2z90KD00CznWPe4Bm9PC/PVx4Kim2kQy52IIvA
+BeftavolL9YN7gj3ld38evsgOc8bqyUC+v9LOpqKWZxpWXjgJtR4wCN5D6LlYOmHClbG7bhIYHt
jf0BpwVfPnwe+dKLiOwUOKolGyb60qurLYtHpZknIi9pip/8DsVngOZA+x70k2o3D+FdYofP2NHZ
8BGB8LVf+/oVpbOtGbhwgL//HetLr51itREAn/99qL4Yjsj7Qbj/d94PZ7FWqVkoNIEcTnxjPD94
csN9cRimh5X1rrlP7rbifcyJ6LwosqQpoipbZOHnSyqBJj+OHYAyCmvWLu2+Bu1TkkNexM1q40j7
GMpUwABIPFHARKNQcB4q6kH4SPhBOThiujE1dDNyxCiFZ1Ns3OkX7oOzUG8L690llBVGoScKflIl
smzISh6l7CDuafe6pQ8h1bhDuzvsMPT4ZfQbi+XDbtGZSUsU6UVaiJvrqwlVJHBPEBMXwBMaZ6V/
DHJrV2BS+fne+HA/rMKsni2mrie0IkXIR2NUkYi1pivQDNt4in04u1dRVgdOp/WlpAXS6IwpNqsV
pM3yVWMZwlfpIJINz58P6sMKIRy9XMVQJWlR5l7dSbA4QUGJ8oicqldGMHBxq5BG9FLafv95pEtf
SZNE3cRh7w09c74WC1OSqkicRieQQGdC3IFMUaMM+3mU5aY5y+iW8aiSDvBlKTiZq7WQRJOFZiJQ
67yeXdxvduV0I6gNPYKXIKs2VoR0aUm8j7ZaEnNtWhQaiEa66sGdoKyXQD+gvLar9uo3CQTwThhP
WzW1i1P5bpCrNWJ0kjnC5sAQV8Fje0QxFRHBKt9YidKH98oyl3DBZElX8ZRYg3sqkCMDLrtLIaC/
7rwlNx2uMzfYBtks59CHr/Z3pDWkR65LGR8oIrX7wclQhdqXX/Jwh3EoYJsp2uGks7eOvUdq7ASu
8PT5mrn4Fd9FX62ZDC/jWMDzyAli6742o1uh1/98HkJaPsnHEVrguzTKoFQbzld/OHQ+tD9hfFsp
dDTdcvgtHrNjYMdOE0EJ3cfqxoa7uLVNzEUQXTMoPK9CCmonDCPqQ06stQ6gXa+qjS8ypjRD5j9s
DG+ZovXwoOtKskiiiojX+qJp8I5soVU4eRNPp8iHWAKKoH5uYRO5U4ZkJZY5yV8a4ONjZLXWIwB6
47oR2vz3xi+5dADoFFOA4RngpNepghipVpRp5vj2gJluzFftxUWoK9ilz80ekq55xVLaI9AL8vfz
0JeWEag/UcXgQsIdZL2M0iIpkGEYHdOYoq9VkAR3qByYG1/1wlaRRFMCLajjoKGv67pGjXyCpMuD
MwySfy9NVfNzmoPmL/RZ8Hue8cl2WimCnIQdOpLcoyZU7ufj/HjV0zLm1FO5MyiAvMEc3+eb2Zw2
edBo6Deg/4ZxgTuKphNk/q0c+/t8SvYj8ri0ON1mLD1kOB/phHuf/4YLJyBIIBCHTATwtfWzPNFL
y8rjirpyFR1EBUSIGiJtJinzVla4FWn56u/eNe0sBTrSVLiUCC+0ynZN/FgC0f18OBe26tlwVlu1
iVQThT2GE/fjn3BqgeLJKMjiTVBLW7Wei7EsnZMIiVVoKqutOighPHcN2xUYp6NTdlZ/rVSy8KDT
nLDLqCqdz8d2aQJBxJpv61XlEXo+gahPxmoN88PJJ+FOl+LnGnrcrkauZ2MSLwbiqYu3h6HLhDsP
FDIUre8IJAt9+pgaY3U1+QJyDKo6lxt74MJel8y3PWAi2cL5eh5LiZsYsySenHAWUbwrcWBcxIU/
n7mPlwbWMu/BZ6sobZo29H0Bnw12dGv8WgCTgq1iCEDDsKZXt1XKutA0UulPQWYDfIrwsLkKSImV
pK6MwLHcdc89GNTwW+qiLu9Jt503Hn4hsHS9dCvHr/CWMX/fyy/GvRVtHHEfJlc7TyVWK6YUEdKq
fLIWBHgNOvsgKn1l2DitP2yDVZDV0w0oXCA2IfkKDcG9OlVogQb6C3dehdJsvPElPyzNVbDVg83y
xQDhEIKhzI2aEyA5R+l+fL5atmZt+fvvDiopjcDhdMxaIwFTprMfI2b8eYgL6+P8yyzjfBcjpFWR
dkuSN0HpLnbWL95quUs76Ki46M+dBBt55G/hAb62g1gooo9HyZG+5jfyv14FOv8ly+d990uQm1fK
2eKXxMfoUDwsL0XN093ibvt1uvXxVpsincdZ6w2E1abqTzrmbpj9BtCxsea3luOqqlXVgtQo5bLm
UTNKRHfCEKx/Q0t8+/wbbi2T9SmZwz6R4ZY5k24d5LJ94oH/9P8UYl270VAY0sxl/+ah9KyL1Q2C
1Ff/cggDMAHtdNJGg87y+edPkj4paynHALM1IwSEC2wVtI0z/sLxu1wkCFvKGv9PJ/08yNSHOhJq
WCg1jvlgnnrsdz3L4Qx8an4n++hOuP58UBc6CecBV2dSUfg4u44ERN395HvtE/0CB+YPZz4byQtv
YYXtwx9gAbcyygvL72yoqwNK8YUujSIiG9ZXFSfvtEOnlix2HL5/Psa3ROcsUyD/kTVNNDTS86U4
dT6pwIN9Ezp3w53GG1bfof3xJal3uhd+n6+NbzqtQn/f4gtjz8b+Or2VnMFtX4XTdk902bef/ZLV
EWIBHsxNVeWXkPZlyOljBq4hQGm8iOoIQd6f//V9AfSD1wnwAZ6t2mqSzW42lLA2sNuwbtUAsnbz
+vnkvtXz1kNSljqYpmDLqq6zzD6nUdXqfuOInpbaxi/F7Z8yJ3aDG+kRxdYdlVt0N0+KU9zlN0m7
cctdDL/kmtgikgTp62Y23HUpDqqkfStbG3eTU53EwE5OZAgUYpyZjv4JqyAAY3uC/zf4JcsMrse/
oDMgJVHE/lCxkEB9oqOGSzHQBReZ6fEgf+9tyyuws9pJQME3u3/LQfNJxHXlIpNF31dSIg61sUsN
8N7tQ6I9yzyb9NsRiQZ0Bz7/yPLGIK3VsZQbEnbPCIih8Be85IH0RROT35Gu7nMtOpWhfgU69FbP
v/ox+uL4te3y4BeYQWzLr+iceImk3zKB0yHqEw+tNGX3v/JRaDAUZRQzSLwgO07WJonjQ12TfU/G
SFFOkmiorF/MsablaaVXLdQfypjoCQIbB2blWvZow+3/MeyXUkguu5r630B6fMxZl7IL6TKkKtaG
tcYI9L7mk1aNmCFV42sTyl8QFvR8q7ktlPx3GMDdDITqNlvco7HPRcU1QfKi2LjkLy0WEq7l3uK/
lGXOzz4hkNvZFyakWIs70I4J01AUr3LOUUi/HWxYAxT389Vy4fHCuP8OuTrkyhRdZVSb+LI1gAgk
7kcbbazPY/wXk/t3kNULKURqXZVbESSoV7wa7gLagdSAtImd7LffY5vhVm8lYikFBi+tk1q78ric
b/lP/BA85USd0PWdz0d36Zp4P4Orp0agDElHrsBHk6ZvfRnczqb5gmIhel9uuvG1Lr0AluuR0xMz
YD7bsvffPWtHAQmBMOkaB/jnU/Iog7xKHpI/yrSfH7NreHnkfUBoyz1M/tD7fKAXD5b3wZen47vg
WKyCow0IvlzNVuiUzT4wAUIVD/m+PmJP/nYz62itIWtiI+qMThuaiUhJuVuYhgs7haYrcCgODSqB
66cXAiaiBSeq4SCPDtIh8mB4OuJha8jLiFan91mY1YNrQBkR/QLCYOw5KDgA5dLGlr/wsFoOO9QS
KZrJ1FvO59Qqw0Sch5kIiASreDVIwV0twrEKNjbhhfP1LNBqo5sUdTKjEnnBIZRlGEd5Nq/apv5i
hl4euGjYfb5YLs7cu3GttrwVtrxlJsY1ZNrvIs8OYaPefx7iwtFlcZmrlPhknjTrI3syp9hI8BlA
h0B+ssLBC8vJbep5I5W4HEZdel+iqFLLOf9CemmWeol8ulOJ+qOCwhgJEoKj3z8fzMX5Mv6Osvo8
g2r5uDCw0iwJvQSEvXahWOQbD7CtIKuPIqKBgQuQ1DgZl6hpfI264+ejuHQ+8U3+Hsbq6AWBiy0F
whY0aqC4Ts/J1bzzj7+4sr35hJqLXdrdEekjbytBuQD7AP7zLvLqGDakYZqANLOR/gNzF5x81+Bl
Nx10Z2OUFzft37He7L/fHYR6EUeUT4k12Mq3BO1DmJOcffI96Nv4Ma9s3aUxO7zIt/mvz0Nf3MWA
UXlAG4AD3lLSd5HDHBfaMdUaJ8Chd86z20iKHPgPT4mAe14BXw3Jks13+8UtgCEy5fylh7NumjaN
OmfVTNqAANeu2C1cfs3twOZn3OMzhaTdNmH54lpdGAEgqbWPwFepT2QZb5/G6aTgKMrwGJtsY8+9
5Rsfjvd3MVartYiVKChoifAuqY/tNUy1XfnFPxrghXpHsSEBeIhabbYzL06nhSSXzjsPkOjqRAks
seFisRq0kOE0SjgWSxjmDc2/s9vfhVkdKYWRIh+HYIAjzC8ipJ8AFcHPV+PH/jbu9ipOXJTTVYW2
1uo5oupi3+A1vBQkcryidqVbePlVf0IA5WQeSi/Ya//WCfMu5LJu3u0AlImjSo7Ye/G19aXHNcyT
neAk3i9aCDGsylMHklNyYkfYbwkGXP5uf4929d3Coi8UnJ2RQp1vc/lXqXwvtK+fz+jFk+Xd6Fbf
LGiqQZAMQnTYBbS89mvpNUFPP9X80+eRLn47TWR98PF4U65rAXGN4GTRcpSonjh8NU/JaSGAJKmL
ehMeMrsMtYzk50bQC49lC57LQsDgf2nNnX89GcqwlZAGO62Le6GFxyFSfzs6gR5K+ovJH8+49OTb
gouY6tYdcelIQSHXAr5GU1I1VsFbOYdQXMWUH/TmJDQY5shGuXFAX1oj72Oslic9VaVCYZ98v7tu
0J5ChRGY8ca+uzwQXaETY4gLDO98Fmvp/5L2XctxHMu2v6LQe+/b3tw4e0fctmMBDDzx0gGSYHvv
++vvKkiHmCn0TIncIYVCJMjJqaqszKw0a/UCMo8pqvbGihDBjD5DwFJqE5bpQ4J4KoGvQ4xlFYBH
7zErbiZbA2AVLvhULXgYDO8Wdu7FHEvoknIcC6XOR+emmjdCLEsGjFhbTnd+DWLmtD+A/dTmQKos
AyFeboG0rzTXviY9Gum4MrKyM5M834e5dDXmzaFNJ8ZVWT7Tj82gzlSbuBjD2/heYvpUDIeSB/Rq
93j5ZizLQN4BY1AwpzwVvqh1iRbtBoDKo/xWTMWN1IbeiHL5fyXlvaPnyHjyQRNzagEpwDU3E6Ox
DUG2CX7ifyeG0s+iAwVbO3GNM8b1Q1jIDng9MTbdgxLisqBljfm5a++ZgKP1AJoVM2w+BEnZvO5V
UOnpMtph0/BrEObbCLCxDIGfj8lAMwEmUpGlQhxE2686UCoOYOeTA4hJy9e8uQQ0qPx0eVWLQvCg
4QX0qEggxzq9fK0KqJCS5wmsdOOqQKitgWAyKowS2ee9w1JUDP5h3lAB1A91SBXQRaIB9IJOCmix
cKpsbUhANT6hn2rCVPjh8pqI/p6GWqfSxNM1AVCoqGIO0sSxs+L8tQYINTdizhMobAIPSmu8FMof
l2V+NpOQqYk84LYwWouOhlOZTRVg8FCf0eAESMmwBMIOc47ks78+EUFfqHjUBN+IBFCVy66ke4Al
r61mdlClcOtt7fjtBmgfksXfh+w5PLJl1JYiGAcYO3q4BEWg+xkApZkF86CTWcDW1mpbduat5rQ/
wAPaoNWdlXJZeNsZoHxAnlQQ3p/C1HYGUd/1ZYj+oQgDuC/KNd6pLinptpsmBvmSCY4bG4wJX1OE
zazQa+F5B+GypGpkGA/mkRIOWOG+ARbL5OCcrWRsvVHu733JWI8aDwiEq3CI36Y0XHc994RhkNvL
mrSgvQa8IXpGEbVrKl1OnH0gcOO6zI4cDJYCcIVAuperzhlAsiKg/3AoRVdH89hlqQvDBcjwfYil
35ldIflVa4SzI06WANCo782hssav+VbpbaBFPQcxSGbN1APaI0MycbUnuqWiHVxBnx5mDtGxZhDj
cWRYgZsztFpmAHhhI7iyM66kwAR11OGv4YL2C89yGZ/uKiWQeorVQh2ruQ5l5jhAl4IyNgMxyeVF
fTpESgSlQiATAl1GBxG8NFq5X4FDeJ0piqepbtK5EchBJeZIz6f3+olMJJBO97HFeCDyOOSObuQN
Bgc2wo4MdvcWIImUKwS/GKGLTVChx1bN6mC5vKUYsj+VDVwiLouRJQP9zQzIyDvA+/+WmhAXZYDK
knSLnYrgZFXDSLU64f0ngPYDQHFkBjmJ0EwJCFOLX/Gs6tbnZwvZ0SOR1AtpBjp4DH4C8Bsiz5N+
F1wiE2Tam8FW3RoDRaxXw+dYmJJI3QVhrCJOyLBIvrRAv+zqr43Hocyvzau/IBGYqImfvAolkboM
YCwFmlOANYLY8hF5gcaq3rJNiLL3aKFDuDT9Jwzj/3peghJLXZAQIDAKN0BsqaVu2gILGFlPpKEY
Qehns3Yqh3aaisGVKfJb2NBNtNKAufMSOeXXAQQCDpl2Q0iKx9/0lXWQi/f/Q3PeXcyRTRP6YG66
DmLjdbsmE6wgTltlLmsW8f3rf7KdR3LE00sx+CMAx0XoS7wurnK3X3VuftUiF8KC63hvlLkkiXow
dS0flQl4ap10NxxGF9HHCpSgyaq4ypwGV8G3EhNIWaREk5jZHuXeb2TYFPSBdjTdgezARljCsLKf
k2rU6RKzdLTNeajKAHPAl9JfZoQk4I6qbVA6baUVSrqRQxpkfAOcapjHi1yWeVi6OXgVo+sYA/M6
SrmnwsdCBeNYjtC5HoGWUoRPAd9HO0wTRy7oOH71XYiVHgujDhoD0bguA+JLH3UOVYsdWcYzeX6+
7LYW7c+xGOqUQ2DeA44TYsjstbTDEFjoEksgWMYjiMeZ8+SLCnwskD5BIGJhMgwCx/SBL0W7Vwxv
0vAsB/he2L6UILOrAwz1hhJDd5a85bFgyp2IwAUb1ADRdN8cZh2TYQBOJJyyrjTdiWUCOrruy+XN
/fTUoo6Q8iZpCoz/EqD2ToKgSt+k3evIih2FZZ1EPQC9x+gFpmuVSjCqAsgdyPBK8coXXvOCjlmr
ArZLxgOnwwSYuc1CWFiydaTt/X9lUqrJyUZXJeRxVxXoFetueVBYieODmt7y864e4KkTRjVuKdo4
lkhpaV/pcVurAyQO/RYkDL0J/MSSEXCwhNCaWYg9vgOWNQB9T5gGkGsN3mWNYImgdDDOQnS6zVhH
mSD7OqTWWD5clrBoIY+3ilK6Kc0mpSYiwF5cgFH+WQVUmtkd5qd6G+3ixq3WGPdEk9Aqt5iRPUsb
qWimBO1fLxXYQtCSgK/tOVpND6BcSvaTBP9bieawK1zCksEs0bF2lopqMH4iFIX2rpOZo2ai2zc6
4/CYd40KYXy8+btKI1vrZFdcZoEYQ7oFMJo97boe/QhIbFuwKWy8g2VD8vPCaVSgH5SZBFB2LM5H
Q1XRguys3MrS9WXNWdxBXdRkQEC/p21OvZvah36IuQUIqb416Y0PiqD/TgClmV0fBuh0h6kSZMD6
tF8IlN9vSDCA4QMEdFUB2tnpEpIZDy9R6xEdhOumBQtcP9iXJSyexJEESs24qRwB2QMJwNJf+wGC
Dz47JJrEmn4kBo0OvqQjOZSqGTXyp/kAOQTTAJC9f719OnsG/wfA1AOb+SxgSKR1rJwqvSrUd4kD
9MxsAVaNpzk4xTdNZmmvHFskiZcuLFKj4qkMoJY+r+A+iYCkULYgUELFF5iv63jDzC+Ro6dlAfgO
CQ80Z+J/KMsLcnopUyOEHfxmjEwFdeZXxRVWifUtfTW8UEdy6Z8guC+5ymOxlM4DzEDVAGkA0K6m
2/SAKqhGUG+H170EAvFG4sysSR+nfvxxWU3Jx35eLeYBMXkvi58A/7RBGssEXNMOn7QeafxQ/fjQ
NtPjoHXfLotauhEy/yGKmJWjiDzRRozpNS0CSK14nkCcgYy/DbjJu8tiFp/myENqyCZrSF7TDTl8
FCtx8tc8cJE7kepG2xRFox6zzv5d0zqgwGX3CSwtztB5FesDHMInHDu/a0D5Rpg/DL9ft2KcPSvV
1q/j4TtjdUt6YmBAl+AjIgNIh3Ggcp3iooV6Ytq5N+N1uR71tdEBzyd1I6/8kb8WN4LgCT9AZ+ax
G4k/4yQiVD2WT4V0Qw/S8IFk0NE34Eh24HDFRlM2hI4X38g0HlQBvRi+WdhgGTZsBSlnwwZFtafc
gTEoumojRgFh8WFy/I2IvTrSqz6RwXhUY0dIy+54X2A0G/YhW0uO+CSA95b5uvvcgUjtAaXJsZ8U
jf9XKA1ivtvGCjagt/HEt/ErgLdfQEdWNiaBM1JvfeAm2uiRNI0v86+Huugdx2yJgjFJNJHTlp8v
1QHjrbi6KpgaM+2Fl8KI4YkX1JqQfSD/i3w7pFCGVyyLMGl5yBBUsORVX0ce7BlJdWAoNdkwygoR
XAf0tQGBkbTmnx5h10UgU87flTq5lbON0q5BSQBYKhFUgWi9ucJwlsd0ZERVL0mlXDSICNSo92Fy
Y3AFOv6GjIgpGpgXBhujreKKmZJZ8Jwny6ROLJqBn56MuDv8JrsV7mObs5pnAl8GDlkQZDEzM5/L
FSrkfeyrToWDWVdNPk+MRe+C97J/JugIZFPr6BkEhYyod8GVwIcA1hL4VyIqXdTqikTHvC4Ik9Hv
nJhVoFpFk3sAsrXFKV1dVpgltRQUEDuQtkuUnsjPj668ljfVLBhEX0DHBMY+kJ+DDtAAM6T+q22X
ZAePJFFueazB+R4EeJmDvBdNka9JlzoiK6BeMmGoZqHBDGA7uGV0naPv8wFlB4W8zQV3XsOCbpN9
vSVHVbgBZ7GOain3eSKQUn04fb0JicDeDVb9nbQNDmir2Omo53Bedh2DmIqZ+PzcEE/28miVlIJU
gE6XEgNCBwvVHCvbkAREuyF9HMNXZgJw8bL9lIZs/amOZGAhA/bNuzSAOwL9UAPDF7J+ojuB89hs
BIslciFyxJQfgXYUycgfjenAKUk7iOBncITiXgmuJpA0j0BWacO7oWOEAYsX4EgU5YEULuDqwICo
apxNhFxmWKD814bW5Xu2aJePxFD3DGPwelpoyISh+/1a46unrFAZXmxZK45kUDdsyoEdIJYS0nxu
gBoDusLdyjMctGsE9zzQfifWeMuinToSSDkbVUk48Jxg7/qMtwTlZe5fpvBVYTWZkSv0ybsciaGu
WJaB2jLjIabg9Bsk+CKzFOGnc8UBp+K6U4dVNv6WXUSXgQFSLaCK8FRwlqkjiDgnyGyMxuLQUAPg
eVPQBUZUsGyvjuRQIZeUBaMwFDgz/0EBKLiN2CCxuMfe0Tb1rbqNXFYicVnfPxZG67uuBYoaQ2AV
qyY4QZ10zsx5YE2OLyijCEwmtAUCL0TD+4FaWK22U53kAKKRveExw6v2Gyl1ofKN9CgTPO7z7YIw
EkoqiOY1mP1TC8X3+sj3IkZ2lGvfy11gFxeorRHgAlIRiQBHZgVPly/08gI/ZNJFLw6cJmOeCWi9
EjC6q6yyPahDAKquYa7tn8COfj44ERuJkizBcgeyG7Wh/jCGgiSAVQKUjCDOAe5nhO7YYX15WUs7
eSyFUo8kUocs5RH5g77b5LlrKXq8LIAcxellBvwyFoByzhKypxomIYD/hR7+UkWcSIppoiv/BuOZ
eiqHWohfxHj6Ve9yRjvvLdnJ8cRC/yZyh4M72TUmF5DZ+weDCwtbqAGNBAi+pBsJbOCnyiiPoQ4+
GyhGo3XBBp1ymhXoWmQCM8W38pAbHLWtILqrgcsJ9qHBq2MuuAOfR+LmTVk9GHw6r/RC6n/ZBwF9
EMOQGqDZIezdFh3FenLFoUhL8OxGCdzldVbxQG+SfMag0NLFIG5bIuPe6uceghZ0yyDzVEmraXwv
OvMqwCC7jtnA+p/k0D6HCqKuILsEuE7SO0WPmeaGhhxqVcNgtla5luyqMvkvFYoj3/k72RwBcw+o
lhhz7WbIBqVYUGYdEHeYw4L9AZo4dScJxas0zRCumP4BTTutPdrNrVghk4fhucLSnPi1fgy+hzNg
1fEOYhnzz54Riz+STym5FCZ+rYCC1FH8Q5KG6EwGC1SQPQeJaIkS3mDh9OsOi4iUJXSqSeCToLMm
RieDnbZse9h1NBKDhdpD5InipYT1vWdJWUXxBbuHYB5UAjBLGpgFKNuOGhxG7JMYKPQqlDYHgWog
hGsfYwqMpX2OZrCyD0F0NrYvE3CW5ClQrqLEGvJqUxv6vVYWsxnIAcMKMhZFp2HBZBLPQ5X0Dqe+
GgPogEGowrNS84tX42hBVAxTFlJSTzOECIZsTcU92u3A3nOn5U9+Vv26bTnZPOomcFKWaK1BTmkY
TRHs82LMqJUsbZn+jvuJggkQ9Klgs/Z7qZJDkL7LyZ2o3chca+d5bl/2TktbdiyECjXDnCt1uYOQ
tD74aIEcW1ANAuFR8PH/+PVlaQuPRxFGEiQhyK+CipAet9HCKtBAb91jDiu4BfkBABB1wMqD59D9
Z+ymy5v4IZAyGD4opMGiBoFxfTCMQzhz5tT9uLyqpXt0vCjyHY7cTKVrpaxzkFFIpR3x6YGvEjvO
8hd+mhnprgVXS+aFET9j+9RP3SFpldWdCCgTp1KaQ15LmGUouv9SBnWLej6TUDIJ4WCUwprE1pq4
gKF1S2ZcB68mmDUNPOtphLZaNXI8QbGMwpcsH5xxg9bv+PRVbp/Q3nQd97x7+YgWMvtQvA+JNGKP
HocVSOIhMS/MDrCsaJ/iHN+tOEzVT3a4ra0OYTpjmZ8bjtHafCyVyoEGqtDzoA7s0F0Yi/Y7X2ps
R14FmO11tieVqNlSLHXVIFpwBUZku3C10e2MuBn9vpjUo5Nqqm9oQ5g3o5NmaPUbgXcT5tV3UHdm
1lgUOF7Q1DKM4sK5GggDUf0iTcafhvtj0IGGhuCDtNjIlfUopKGTJ2F9lc9Cvp55Jbb7IghWnK+w
JlwW3pXwijzGO8HUjP+h82CAl65LUMsDhG/X7nhnANaGTUAadHN+7UmGlJUDXgiFsLUKTDOQbtRP
vfmCqGQCkCohMPA3bQX6N78TTdWPNuCU+zbXgm+HvfG9nMGJe1mZF2wa8GckGd1hGED7FCAQvPZZ
ahIANg6q3dalB6z4K99nZvAXehEIrgYgTTBcAeoRuhfNaEC1DU5G0hwrb9q1alVWlJj6DYFoL2xU
iK/9p4iJ0beQej4VSxkgfUhnriJi+Q0hmwApjwfAYUgMN6x4cqFT7FQW5cYHZRQxhFAjHdGVujmG
iTdrA0ZW9iX3nI6Z1c3Bo+Jzd7nIrS6f4oIpP9lc8vMjryFESZAKKSRr1bPmi3YrsXItC36JsKDB
2cIIAOiYCiC0WVEnVS9R+ubQVgz4kk1nSIdxyrPt3KDM9BvrUQk0EgqoKAhTXlCKBwALizi1cgRb
I98/NaLGmur7DN4PwGa8sMhUEQY+P4F5Z9IwFGEUkxKmDiQgZwZq8+jbZQaCs2JTvUX7wJPN97Rw
5KJRjF3BW9AY8hVAl0wgvlFEozQG8zJiHhYAAm4FpTKHVFWuZtDRr1KxCXbNMAr7yhfwTChawevE
2V+X4TgyHMtnO4vvgCkWRKAkr0A/EcRUS3JDBPBxrXS9JclIJwyRK6NPFfyH5pyA03RMK4bQBRN7
IpV+LxQ9D0xQOUXt1uzANo5kDG+S+XnNm9b1PnAVhsDP+nsqj/KeQq35+YxhSKeaZDvD6J/VgKsS
fRUaMMF1dENdVuDPZvVUHGV2mk6dAqVPMB2ka/dlEI8mn4WO0Gqsmb8zG4lSF/BSAPJHk3KBxbYs
DTlHC9Fee5Z2wD2wVFvxgu+EyYYNeroQdZOV/ZRH87YHQ1xooPH+a+JAaJA0IABGna3pVgUAOgJL
ZdywGpmXtxP8fMiN4PlMT1aMXZGEWYDtnHPpYCjzDv0aphGyeCcXehHJ4j7kEC06sqPNUMqcOEIO
YRIhrQy14ongB7JUk7QSCI/wG440mPxtPvyWxnyIpgxsX/acAg5riA6eNXT3EppaqZEZUhbc8OkK
iTU4WuFcGUDrECGGDIxEgEziE4cQHJIsBDiSfRNwJFZuZTojaF6+fx/LoxIRYCYVlBFo504qXhX+
qgieohDlZonRhcFQFDqvDOLo0AgqXHOA4m4CUduOs2oHrN6eZZP5czH07MQc82Cc17CYDCTWSDqW
1jxVrt/5HlfwX1Ml7K1eZeFzEB9+mvs9Obn3zOHRyVVZwwVDjpMbk+iJkwrdTnmZmaFaPCfUAUjp
Bnk5uvIg1KlUzz02kHA0qJWpIdP8BWCEVnklZbaCFgFjLXroA6tYd/zdctALxHMe4wrkTarTY4WZ
D+xiv4UzFPQ42YV+F1hhHYAfuBUm3+JjH/SKdf+gk7QCyIT3edgnlpQXb0VQHkAkPKHEBFb7zMd4
R1iMxQFBKMjoBUzrz7Jwp1Z8bXNcLZhGqg9mnmkp+G9rULOnFYqxMxdYlSrf8yMMtZwmPjqqp+wp
zMDra8zteAew4NmcBKX7NvKocsp6Xq0DbZBNkFCGYAPhuB9KqRqMV9DnhxeyNqDARZcr4nPE6Kf3
lU+DVp/GAAqdfKt8H3zzk1XotZlGIF5tEUFf9lsLb1vIA4424Pbe+XYoeQM2blYI/rjMV0AtCmrj
qgZjsTPW3HDnB8Nog0Wg36SBrLpNPoFwhWxQa0z6TaM3QGLPh+m6NMrg73Dt/3wb/2/wVtz8pQjN
f/4Hv/5WlFMdBWFL/fI/++hbDdSeH+3/kL/284+d/qX/XJdv+V1bv721+9eS/pMnfxGf/7d8+7V9
PfmFk7cYyj90b/V0+9Z0afsuBN+U/Ml/+sM/3t4/5X4q3/7957cCROvk04KoyP/8+0fr7//+EwPd
R4dEPv/vH169Zvh7qyIP/tiS/9z9v9tPf+/ttWnxEYL8LwAlACQWA9h4shKs0eHtr59I/0KSB9l9
EtwZgFb78w8Qe7fhv/8UxX8pABRC8x6P9xjunfjnH8jw/P0jMkONdkyoHMGeFf783/WfnNTHyf2R
d9lNEeVt8+8/Ty0XR4omeEmjJZHS3SDMhrDu+W0GYPI0UMCx/XS0E39LOv7kU3P/8cnEih3Zwn5C
m2MlDvxWQAw3q9ytmsjONPiMZxUV7Hx8PnULeg3+KgH78TZ47VDo/T5gwvile6i/Kns+MhP4SCwI
jIFPLLLM00TAh0CyhUcL0vkSaORhx2+rYHaqerZU47ts4LJlh5nbcUBGivq3y3t37lSoNwdAbyvR
nyGKC67a5kaTWSHpqQv5WAPU6XgNBR4oYoTe3m3bNfbA1aYBqvteMLlsXF/+6pSV+hBBRfGRpPfc
UOG7Z4/jrr0GbAcipPpJlszkJl2VL2pr5oUlfL8sjnopfoijene4OAJCHLgAt2qX7ZJZ9frI2Axo
4FGS/rpDZlsZUbsZA1DYi18CFFcAsb4T4+Y2jzpQxcvruMnuYkxdlC2PVjT0LQ4lQ0VP/cPPr6ZQ
8VRRKnqvFTy/HZX4Gd11wMkHOjSatGW19KZAZ4g5oywKiYSO9BJz/kLrF9jwMHyRAZyVM07y3OdS
piHIubpJG5gGH502Yf9jbB4vn9m5faEsQ4Bph1bl8YW7TnJjvrCk9qngUIcweC+MGV152hlVVyj7
ELSFqBXpzG8V6U2X5n3bojOjxXBpstfDGBQXmrZJJs7RusEyBrSmFOmm4BU3ELqHLAHTZGKgrA3E
vIm3Q1DrJHOz7vLS5bT5WqtUMx5Ar9f1XhZwTiTn+9gfbF1PAtMf6tXIG1Yvpo7B3wJODXqWmmMZ
72pdMaU+tcP6cZyedC5y2nTYFMlD07yUGF9W+vBq4vPrjivMmBSzfM2Go78aRsw75aIldZIz+r0n
ABBHS2qvaCtr8reDxHkN9rETin0qbGXteo7QnVd9KUTeHOvIi6NvWZxhpF6zARRjtuLX2XiKST1X
qhnVhDPmXiFadKSF+RAroY6oe5vMD4Bqnv1dzeqsoBrKPy4SZQ7juK+zLsVFUitMBaOdx+jDH0ID
4lntTelbq+oKc6xwtbvGjOTQ6sTQLdE9BYzbdZTgeZi9KtJkxlqwa8vKVBR5lSfittPirZ5Jt/4o
vgRCbU9d71zW8DOuQqHMbN4EVVfW0PC+B0Zxv8mKzFRjHrjVgVXUz/Osm4msmZeFvQffH8H5x/ZQ
FhfXdJwFruW3ku4/TTFexWBw4eIXn5fM2eDWU/omxGBa7pTrqR6u+gwFgUxZB6q2laLW9kH+07cB
EPL5J67IXyrjexc8xAGq+5LqzT4agrvpCzovrD4CTq6oW3G8MSS8O+QvcoFyRtutEyi4nzWWgLaP
ukfTpopBqeg+SIDhnaHdfUT8qepWwN8NwqOvz3aMEghQN82s/TUQiY9doByBz+nd0IH5byui8qHO
o9km3uUNfk9pLmww/eopBDBmZJzAb1Ggsya9sySENIb8nYu/FIYdl6XVD3dyddtOV0H8LDSboQMd
OeebYjdZdWiYkf5tTkI7a2OrqwZQux5iwO4Us2DnIl5Kl7/mGXstU34AGJ9ShSLNtEXQvArkdh9z
3y5/8hmDLVOewIjizgdCO+5fttEL1NS0fYLB8ULfSJjNuSzjjP2QKadQDkEcGQO8TctdR9F32b9G
0ZCxM+diRRoRNymzPmkm6Ebt5ut+La3ia/lGuq3sGbCLuRe501PD8juwd0u6QtnBMi3zuBQgKuF4
K+YaswdvgcojsdjMaEP8PWsrUxZRTfOmFxpIaccnmXvjulvYsssHQSXafl4k8uQ4tuSFOqhzEUwI
PrfDBoOCdumSHvPIiyzMpboEJiVzwaHOSAu9f+7SjlHmqzJQUOf7EWsRAbAgc17uo+dwSu1afQSv
7L72QZ+YvNTFszS6fYCCamrs/eQxSlprjHwr4hqbTH92fWV1fuOJleikvbJVVN9Kdc0B2a/r5+Kq
mA1z8DUrKqRN0N7oWXctZ/d8nJtN9trwla1nO3VuTInTnAj3F1zjYPMgI+mXN5aaCfrYWMpCcb02
ZpOv8dt45+8JElV8B+GZbLYIj5GZQD/ijXw37NRVmiDhvdO4VVWsGt8G1g4adFldxyIxCAsbTqej
1XJq6ijKsOG27qU32a2BQYJkm62k1bgdtwHYmRsvdkOA/gzoXRR3w3WoWQLw8A78CgkZ9/J+nAnQ
JMpelaGfZqAEnfH0BHXGkLh932+F8iufqtZlCWcsokTZraqdZ070E7jh0NOydR/cXf7cM/aQZorv
sijGPUc8kkQi1MUOlWcZ/K+iDrpCdFNdFnLuyxNDeRRQyTKgTqPYn7cpyC6abY2B3csffM4aSrSJ
iutyEDPEC6XdOMlVsCIUNRzwHcCo4RHIa3AcMM74jFWni2ekpVdDsXPeqk3p5rlmi4m2FeWHyyuR
z+0RZaqAVVU3UoQ9wuBcYaqA7jeBx4WxAABXbf3NuBPc6FW7C0Wz3ZVu4kRAjK1XN4R8SNlgnN8J
1umj+k3b5I6C5m1pU+2Mg7ap7lW3tVImtcq5XaAsXJDwGHxPjBkvqcTsKjwAfd9UBlafwDl1pOwK
MOADuQYS6RbFCVNL7kf+RokGU6ow180aKj2z03QHTzRJWaeNkFH2zwOXmYEasdSRHNaCOXo3U0eK
HhVp3U0d7EBtJ1ftuttX8DRIX97q8DIst3wuLSFStiCc+6zVM0hp7coULWSYr26JQ+tsUOm43I4J
uX5up+hApsWzrkL9C85TPaQ31cZwR3QIR9Cs2Wmu2wfWhNY5QZSBGI06GOsUK1IrDLYZN436Sw2J
P/3UO2fe0YFwYlkqHfngILjOhk3Q7Mvs9vKNPecD33//6LPTboqGfsDuqB7aS7zCC69TwPUZrr+u
t4IXgxAsdNI9nr1u6yVuuB+2v30ylLUQDWDJxkQFxIPq8fvGU7b9VrbHTXLPwQLkD+OXy6s8q2z0
hc9mI2hLrBIgBLv+3nAzJ/MMi3fbq3CL15LLmicjyePFy0PdfcBGN3VVQdLoau6wVy0yp1fvfK/z
MOLtJGvJS2762/kh3LD28YzevX+VoyNMKsTpdQORWXAYpZdqeLu8a2es5Htz3dHntkkZ+egxw8VJ
N/KAduHyOg2YxTNpeaPo7lp+HCo5LeAqJm9AG0l51zwEe7QZ7GQ3PyApwKS+O2ON36u7R8tIg3D2
016et8iaAfJiuPUfjW31oK/z1fgjv0KbfPZN2Nf7eM9i5DijA+9+/khiGA1TrrXYuKJKgYsbO/w8
m0AZMGulsUa/sdJmtsZcYxjsc+dPfv9IXNCGfhQXEKfy1/34mIQsP0ZVGX8anvc+iqNPLvum6tGp
hHc2Bg0y8/sA6gZwcpqV+VVA53BjviFvglhlxH9z86k3W/yj22iKc0oT/1ipFzoNhhC+p8CRk0xW
/Z9q5Pj4YpTlyMIowb/SvJXuMBMwr4sN3geO5jTP6nN/Wz4wyUDP7S1lODqujLtKhqBhM7rTPr6r
W7PeJjtho67yB/02tbKny7dNPON26TK8NAsVJyWwhpVTr/MbaXddbbRV7Ko3ym2DHdUwbRsD/iK6
iw9AKXhgjbife37Qs2xDmwkdehzG7eN2sggjyeNjhmN+yRygcLqhm1mGE1lAiTU7+8sD6XVI8QWY
hoBYxoVwg6eeHTpAIwFKgy2ejVcOhJB9MbstoEzHNLLR18FFnsyj7aK9ubzPZ6waT8UdiYDG0L7W
cFuUbTat/fFGyL/+3kdTkUZWDaXWlrA0MeBSZx8gFtM2L5mkoUTnljaKii+SzDdSPkDsLuq89fXr
jEs3WlXZE/hXh9U6fUbhSZn12JjE6Hcrcw2nUQTuqNqivL68N+c+l7iBI1PS5mqV+6M+b1FHN2tu
F4Uvv/fBlCmYJFEVEEnig8ubPFv7LSPtck5PqJtfS10WayEOMw+3aReaHLjzqtG8/KXPfTgVJdRy
0EgGsV9ozDDFLEAm91AkOcMhLAchmN4kjulos3mM+AU6CXkzv9/EimqFRmpx2aprwQ6WCI6hPBiB
YSpZYMoCrjJmBQPhNhW8kVunQWLNRuR1wiaKAsY3WvSI+ELUHY+6qOCkGl+oM2664oefJWYZiqsp
yMwhz62Cf2olpnM4J4y64X0RyWWXpdNWMTNhw0UvUmuYs/7a2uSZkVmzhz6jFNHAhOdZLmwkT8ck
GYtifPFoyeTs6d6PPej1SsyMb6Ns46dfg+655r7/htbgoykD0DYornZEJdGqbPlt5mbpbcSJjDNa
dkD4eOrqp5oq1U0tjluxhrb0ozn3oVNMpdkWlVkJCrrsJhOtwY7EP4lTt+VrNPUFgQNAQHuQA7Mt
gUgtAvZCiK6KnLNTzHuDLGIth5J9eQMWjQi+IWVEZlVo1GzAXQ95VI3i9TixQp2zV4YyI+OsVSlf
46MLp7QBs3klO/Wdtmr2iZeaHkCFdwI8cGaX+4iRiiEK8cmcYzGUgZHnwm+6hEicrtXpPuYUJExW
CkjPL2/W+0t6SQBlZKq4nnKVWMYBuh7JB6Up7LFexWphcbpvcmHjGVLylctjsxdmMLr9yLV7YXAF
FOmjzLDb4VXv5TWoXqNkD/4uR2xbO5FDr1LbdcVr+7D/WsuM8OfMbtDDMjUfA/dgyKbtpJRmMd/n
oEAXWksWWPCVZ3RHp0wQapbg2Zb4aSvwNabsXrmBBedH7MrCPuuUvUlBaxtGfD5tO4tg9Yw72UJ3
qE3gdQe7dp52klV73e+4Jd3QKfMyC0USTCVyxVqPhsn+e9g++h2rvf2cCaB5xaK0HIUxxilUTufI
m3Jdr33S6H+TrCJHt6ud+qw/G2BYnh3ffGWPnpw7HPL7Rw5LEpS5rjth3vKiaMW6Yukic/RxMWzC
jlFGo0ozzEtVBY4H3ZkRkNA1R/F886r0dOfyTaMGZ/5+jkAEZTyMXuYaFXRH2LbR5h/EB5S7Hd5u
7oQHw/5NGZS54NAOMYFdj8iYbe6pOcDwAt1ifpjZMshdWNJkymIYMYhpksoftz1cJQo3oEDjUQrI
OLPzE0vsDzJmRQH67XZbNa5BpVy4YnvDGjs44zk1KmoplTJo6xYdCz2MFPelz1tHr+cVY//OqJhG
3f8uLiMlHEYYGG90R1sC26KPU+qdzWsC9C7WEPny0xSthZQ16Ce8AYoccog1uObM2EY85eWYg6uR
v2aKIUeycFTvXTZHN2b02wAqQZZj5cBwwYSWVUMCULsYSn3uNMjvHwkYeC4qaxn6loc3oyK+VOqr
3zfPl09juUUCu0Rd+FqV/r7wflNYlf6Fq5JdFByEoTGDJjgUFXpMKyuor+ChzM6InVB/GxJwYwJM
wkeXvxHlTiCgx+c+TnuryveReF+Oh9l40NLBbIV7jCKaNdpPND7ajvEIUpDAzPR8jYzTdRCtVX3V
iZs0nFZNwO252ncnTUNbQGiBRNVs583Ug12oecjgLHwAPTT8oeYZi6emU3+aC7pfvFW0rNb7gajI
9P85u64lx3Fk+0WMoDevAI28VE5lXhhlCYIG9CT49feobuxGt6ZUip2H2YmdmRZJmEQi85ioCTtf
pQBeBCJCZ9Gv/Wx50pU7UVGu+Zd81xB+Wi1nAcrx0rSWiYpeIhT6bOcuYcCJW32Y9+8irsOC5YA6
vSRXG/yXNttZsGKT2sVljVqGqwRluTDlNcmPC2mCcxahsnRUS9NTUPiBLYERttSAPWyyAoTMh5ot
NdcFbmrLm99X6aWJOqd5QSc8S2ILTxNBHUiqU1y6ReTcqs9xuNkATkLGBdvWb78/7sKOs88iFKxW
NJmflkWpNcSW+DaB5nd2DZZ06XA/hxbD4CyB8hm+pvHhAuBzv96yvbs0D0UEKaHAA6k0oUZQhPnW
vWWfyOjF4vcvu5AhnfDUf8YS26xKW2/maa0B12lC5wfNMTo297n2ZcXelXz34mydRSwv7wzcWlBR
Ps3V4JvUg7NLtoDEZ3Dybq+hKjpFfF1dFY+7NGFnQayGy+bQmBhQbT44ACqotUE9KLv+Pmhn9KP/
hgn7LHHJAGwq7AzfY99M/rRBNfCt2g+L997vl+1B3k3bEi6Xvz/su9f8Q4SwzyJEnFfAl3a9XDv8
NU/FxjZXBmjrsbx37YdZmKFXwAag6Qn3IEjQ2dvazWht2cuUMSIs9DWKPipYtq6lhkUrw26ChqpX
3OjAgRfNO4OxsSg/p2lhlTtHD7S4InNp+0OnUredfZNfEwjRLkW7c8UYc9AG0LdRXSla25+TEUIK
mZ9Wqj/kLzzWaFt/9HoSQduSOjIP9bghLG9p7G2kBF2lF0shgcQ23jI9XTJ42hlVEwqB5E57bZtd
kvV0gpWjOtPCsYKOj2Sylz1EGsaSR6zpaI9frof7Wj3AqjSw6jvVHkiSfxhDSppRvZ2kFmog4CRa
RbJcC9UC2gDA+tsKbJ9jHaj8gappfYCcCgFhyW+z5zFd60kPaiSEND6ySfoZhBSscV/Fj0p+GDC6
LW6OArY3dmcTt3zWlIlW3aYsV22uET0TZBg2VgoQZneb5xXpjZQyB/DH2qVGArBE/jBbB0egRuIm
Oz6gzgvJr5LtY+nSIjGDTLV2vXtMkx3WJNHmLGihyGz0S7MtaZ6n4L91C5fbdLKVYE50WtXcdwSq
x9pxYO4BXAqaa86/uwfZZwfBzGwtrU+lALfdDM427Z5a80q0ulA/OoeJA5BfW7JAtII8MclAh7Kr
MSyqrRhjKhvms6pYje6/rBedo8VjIxMgYchpXZbPBd9ahSTO+Pz7rr5wWp4T0F0treZBYFPHYD4l
QvVdcS8bmIuP/EqQuvSEs8je9oOa9aczpZ33bf1iZ8sxfc2vFQW+O9w/RKVzzLhedgpoRgiBFhpQ
kkqKviCp0XHiIdSrqRVo0Qj1OxXdiNQv6YgOU3k1x750YJ5DqLU8zY2swtPZBlYDuBGfrg0KVdAP
8YIKEq9W9CyhKY+eyOkqrFxZ2he/+izwj4beQ6QUdT7EGV8Gybq+TReMJuTdofryZJOIJ8YUcReG
ZcLXYTB+jVh44aT+B1C6qhqtbBK5RqXRn7zCt8Fok2pBy+mWyyK9smwuhWjrLEFslH4wUVwCUKh7
GpNntT7Eo0rQ6EF6YJFGA1UoP6bXhIIuHNTWWbAQdtajyoUKTVFGTj/7rSlCIP+upYkXBu0cjtzL
WkAdupVrb6FHJ3ncHCqD1q5cVItkY0R6yIN4lz0a97/v6lM++MOmOMcVa1luSKjpTGt4d+1Ag1x0
Ka4LwOzFWbtgRkKles2m/cwn7L85yDnS2BZpN+Q6wqxjbFyce4qn0Vk9lLVC9bkLK+9tHDdumkCt
dK/itMJZB2gyaTnQyGlKLRlmGiPlWIXq6AXWUOAU+nCGeHsSUy3NLmpw+IL57xcObLuzzVi2VzKa
n0kKMJk/C02TPZWGC6zq2rHfQaMm7ZTQttChKOJCFPHN7XHijw7hFaMDzKGKvV19KG5CJ0dSaMwS
dc6AjqvXKEvCxWHyqz4o+hQSlXdTvrNhAwNKye8TeuG2dI6GnibFbbwOjT0TQD8IIl1FDp8Cxk8r
5SxBnc04EcjRTvcXfRWvEEKCkz9Q7xvADFfUvIIYvnBgnoOfAYp0c2dE9a6q7oW7mdTATWk6h5O2
ENkyFst/N0xnKWpqJYxNFtYiND3qRiM9Mpzff/lS9nvuZJyIJm1GOEGvHeXFbl4d2B+Ai9d4L7lY
OuJG78I2BhXTeXfjo9SzoEvSSPBhVYJyMaXFrhzaHdPQBnEglwOqBYjYT6byGrc2nfM24HFMPTff
iyK04BoK7RBq6ivGj9ySpEdu9ftnXFpHZ2GuM50ploo6rz0VRZM4RB/m9x/+mXABieLTzP9RDIrz
/4xP5asR6hW4Pmarbq3tpltIv8y7YYVc2Gc4hsvI3CmAfxr7JnQD78rUXwjg59Bkl2lc6U/ZXp9/
xe3ox9Uy6Q+/f9yFUTsHJccduL6sPoU4970UB+Va8qU5p4X5w/Y7hyXPncr62cOFvtF0ojeCJM1t
Nr4U2p7lsE+D9+4s3som7JOFFh/y6uUGqp7qynAfZLnq011eHbXkxQB7vdc55R4Z8DdnViMdNDJX
oYn8yuF5WRavMCqiIDkBbPo8wTS1bGAxHLV1xBO4V3mCdJ6gqdv7mk17iKJ+iWGdNvcwyiNGDEnI
irhtvp3kZ6xsXG/FmhvNQiPG1yrko+uq3KrzNrfWnfzsmkUFu23l2c7u0vmgtG0aNuNT7abLJBNH
T6sPSpLtR5MFVpFR2/ZCrdsUw8JxshsLqUvLV5B90O8b+1mOe84fJUToQCDjd5b70jWbBtITw6N6
j4CCm05DIe8WuhJ1Wq8CmWDpMmATsUG72zQRePmdNW1nvjYB+55C1u/t1i/sLZ9s2hmw+zE90g5g
UsW0RUE+eauskjDwStPufuzWpkbGOkirAwZRVpt6vJ17XK6Tg1rezeWmjpeqssvKRVJsqnov67u0
Xub5xmaKP9pQeHXDiS91lF55wAH59MZ9pidkbh4yc10ZHyVuxjnfzOXdONR+XfnmiZHYfjA3yKAU
bbrUmpydw7UnqZUvzH5kuPa1yg2+37wmOv8zttz1zrFoXM9Vo65GJOirNsDhFxWrfD89QgQiAr46
6CJzYV27DFxqon7DL/8IE62c+JzOpzY/RfsID8vvnLf+c360fW+bHabIXbMVfzGeWXRNSOxC7nUO
UWODwbVOM5DaZeBo1Kj6StyFnSRFx9OFtQT7+D1KXIhA50oiyWjI3u0Y2vre6PeypGb6VrrH33/8
4iydpcOinS21cjBLQzgs5U6sitWE7NGL4O28dhdyke5Z9PuzfoZ7YUWcnRKKiJNZuHiWSk92r8rj
GAHlBZ03RlsK2WAKUATR6EMRloG9SP00LPwywF+4cCj+7y9xYTTPIWeTYfTJ7AyonFXPjQnh9Mkg
ydX706W4e3rqH8twSIyxFipOc7aZQjSy0IOJAUr06Gez9m6RhkKaBeaxfgdihRukj/3/ZkX+32z5
nMhhFih4iQkPHvVV5m3n5EpF4lIr/5y2UYNIyhI2YX2AoughTU45Kc0Z2tMFMZCUjvJ+nBe8vtNm
sjXmjeI8K9a7NgONqS6ZOCaosqpqs2MliHbOS661R0j8UaVxSS0i02iuJFKXztKzFA2GNWOVagDX
FdNArCRUk+ffF8ylHz7bIPWcGpyDVruWikcqWUDM5hoA8WfFAiQ3ZxsirY2sb9puXisLi1jgIrTk
7YR5BIx1nQLX2qDOf9LXH8nHVZj46RLyQ2pwTt9w7bI0nQolypOEt/ekDeT/03PT78N646zcsN2X
q2s1pu+r4U+PO10l/9gRWQ6Lmm+MZQIkMlZSIMYXyHSlHuYffs9V+VaZh9SrSJPtMR4o/dW+iA8C
NVO7SknBvmJ1K6cMGHCw1mc0j+R7JXcTR+toJI7N4Jp1V1Vbpd15OqNyFmEKtv2QZ77M583cFEtV
Z9A722WTQk1Vj0bzrVffWHuYzRBUQyfZW8aOpUgzrklrXFgy5wQTz1akVsQnPG19a7I1Cobk97X4
M2fChdrL36PJh0nLzASr/LRcTuSV0s8CDvV1aA2g23tCykJXIhqiirJVTKHWR67VZy591FlogyKi
oRSnG92svgt2sIV2ZedeKCqcc0ykm0MmV4nl2niX1mMvqOWOUXKv1VboXAX9Xwj752STsp8SdWwl
khEXOalE/ls+DogUv8/LpQbQdx3vj1XOSmaozDInUH1r0jBnbY5OSp2K+QkeUrufqEZDbazDnauB
vWpjkCLLfYdDm6ZRxKGrdCIT5aWHMxuJoT/w+2tdGtmz0DWDaFaA9SjXrsNp7YDn/KjNuL4gaeTV
Mrv7/SnfichPW/wsiiVjnJmWhmO9Ad3ECLt9s0+jjtRLO+z3xRUm0iV0w3fm98cQJ66eVkaDp0Dl
d1mvTr01pNnoraEQGSrLq0nK6a1/+JrvKf7jORAGmyXPkEkaT+3OWWsLA38lN/m++OS74oBEfzFt
1UW1dZaer9xfGcML6/OckyLgHlorAl9XB93GCU/Mt2GRgShkIiHSF/kKvohx8PvDvmsLP33iWRQZ
VN5XrMcn2s1HPFTUsyHTZkIlaZM5A7G9Z08sPY5SN2ptJrtxme3b2ac73Vpo8sw1cAmqGlpNuUmm
B91eGQnoJtNWQC/ca2WUu08mPBOgjaIoNapKaTCWu658nPXdLA7MCUyop2iRBAe7ze75+CrFNajN
hRh1Dug3hF7ZatKjf9IVW2Z4getc4+BemKBz8L6F5qJn6cgbbeMZnoOkAnHHvdZAvhTX1bMZMazS
dNvTr5/i+hTOIRT9iEayAJlSAHwNwEKjD+Qt8oHmu9eQX20lXxqz0wf/sd71yky6Oj0leHWGtl1K
G4ddWWiXwqJ6euYfv53GwppG/Tsy1JAoVANGp4Xru+gktL5LdhYS+4ZeU+W6cCFTjb+f5qhI1BwB
3FAXDugllrBuRadYu4acvzRQZxnm5MlctXt8TNG/De5OJteQJZfe+zxMK03j1XqPS8PSCoGMDYB8
jfL1QFHNI19ou27jwL1Ks7g4KWfh2p0nVL/V7PS4amM9gRntl+hqgWgLK4Z22cCSQQ1P1lVXSQGn
D/lnvAHg+O+JkQ5kBgwIcJ5IPuQ+IUDmYNofxuvQt5+DNnCQfz8h7a1GnW084fiikP1ENhWUUb9+
D5ent/zp7U/T9sciHqHgN+cmfltFDzAhn8+7h2voqO9+3k+/fbbv47ZU3ArKFuvRgqY6ly2Be96r
q/UURglHs9+26Q3uX4ErRiqqmJQtsEB2TFz3UEFGkLS2iCS/YfxecaFdVWw99jLJ16n2i1qubSDo
rakIKunN8FlQgkpDtDYH+O4Cjy3mDjZvKYMv9ggOtLiD1P2iF9rC5haR2RwaY7cf8hA6FQvIpEO5
TxqksfulnaAGWqCAV6J4NRsRy/RwYtY9XD6RlMalvRDGtRH6LuD8NEJn4Unr26ngI0b/6eXtPgk+
HzcrRu4S4CZ/n90LeQW6NX9Pr1A9OOB6KZbO00tKbqMo2jx8ffz+4z8nYLjg/f3bZlt5NXzpAW2Z
PV96eyd/qkcWsPzNLD/m+Upd5ef4gVvB30+xutioR6jogvHVRtVchkIBcISjK2ff5vLp90+5OE5n
USoFsNScOCZijZopacmMsZoRolYlvTJa38nOT3N9FpkyLbbN7AT8FJZKk7gI7XQ5gKOf+0qg8YVl
V0RtINuGHBvyx98R6t/dbv5hQ6u0qmWbqoJGqtEFiXdbcfvKAvs5cXDP0f91PzaTCrL7Oovv3Mkl
ptWSHIpaV6blNMk/jNk5BQDAPX3Sery4rUVJCOiII/bsLr3X550tw6/Ci/5d5QzV77+Xme7MkiVT
Ao6h8zKVqPlYSOKm+FoF67sA8dOXnO30Iq7bsYTAP1o4Q6hHbIn/PVUGiQn44wgtD4jl4Y4LA6lV
AzY75PFC1CjJaxZW+Mb/zePjP4U06Br//ZWKFFOmxOioxy6MFKXqp/BNmMBWA3JsxOKzbR628ioa
4dLqOIsQSS9me4Ay71o3VvooSW4w4igPiuLQGRS1omhInZeRVcFGJp2CqlN9NR5oyY+QPL6yhE7P
+mngz+KHYYtxbFNEwM5/etvf3x6eXfJwd2VTG5e+8CxuNHyaCq9CDKxKWEcmKEhoR2bwnVE+qd7n
JCTNuhZsG0ZL0wqqHrtjjsmU7xVLJ665mtnoex30YsHeNLSj6U7g1i2V8b3kt9k0PHssJplnr2Nt
eBuH16y9AxZBBTE7HYNuhtl97165gn53z/45UJDb/XttMAD547jyxjU3joYClUDgDWIXTovux+Ao
0IhaNBB91CaNlFghHgBpnZzAXUL/yFtVmU364pXrJpAIvA0d6GlolY7WDF9wgbYFOkpoGtXlTCVI
+l01RTaEASujIl5850lUNZUoHxXf7jSqpddIKj8fUVDy/vubarjNcQO+PWsOvHmKjEDg4KjKg+LC
Ihhk4syZr8i6nXbQT6N3lkfhLCx1r8eTzOaYM3D4eRn8yxV8dnDwwpClYTW4s2sHS7/j9bMet37T
2yhP823DPpVmW8C7uRmi3lim+u3vz71w8J7TRjizoFHAcXUq2LZH38dCZKrucm89uv82PTknj0jL
tTvsUMiukQaOizP5/HxHdvtwd/P7N/w8K3BX+Xv+m4a3eW6405p7MWpQt51ypXN/oSXnnvNERDKn
Tjx+v/kp7+c+kkxkDbhpoGJpkzLIyQ6Xv0Cu/5XElOs6ZydIDU1tDgwNOmVjTtTydZoexL+SJMFv
n8bvj1uAl/RpVRqnW5N1y40HPj3YdfT7FFyIkOekjLbKVN7lM0R2tL0+977r3DblNd+1S0nVN0Tg
jxdvi2aUlo5jGyV0lIt5CL/VE+4+en9+YIGyTPbK4Vpl6dKXnMf6QjbVoGECumFl8PsuX9b6w++D
dKFRCR3AvyegSfOmg5AzeiWpAvsr42RpRgz12EB0ZIbpbdNPxEih+5Waoat9eDW84kux0od+K7T5
Srp1Ybec0zK4m2gdt3FVV90nRRyLa1YVl373LAqnaqp5iYaP06tjaSxZsfh91HT3uzXwz7AL58C/
x80czbLIRQloDvYfXIKKCFKGfRYoGw1SuRmZnpPbugtra2fCsncgFRzTcLGcSDsSG8aGbZi4B4P7
OnBsbKEwOqeB2fu58SrqKN+kCzFuYYFmu74DroMX9S6NOe2SKEtDeDkMJv4hro0EeBDt3UpoLBac
Bz2jjk0V9tFo6y7+YANR3ly+bjlsjIj+wHXC9NCTm8K75xBX+aot33KgahEAxMQyot/wj8Z8EEEz
BtN+1J4qVJdw6eki+6sGRg74Pyg+WkuD7znckaBiWLikVVLStbD7243dJnfpoODrSI0UoSI6QOoH
bgHTC4yEtkwOU38oY1L1O1QQm2qV20FvNNEs+kiZw5rri/reaHzvJjHUhTlBrkwTm+EovxxjCJ0v
QAz1p84bQ+UdPdJKbnL71k5KbAfklNSa5VJr3h1vIIbYVNBnExvna6jhUx7lfMUPJwu7ApZH/rx0
bqEcVNcHy35X8ccKPWig0wst2fs6ITmk+pRbtzSi0nqtDvpNH/E6wIZo7rlYIGu1LQDy6ayTGe4t
SFbaF4OHGW5USCrqQMcv23d9++FCHx2edVCaBq4G4FsC6Elxixcbd+jAMPSrczrcQ8V0AhMBMsYt
IOPLIgn0kRQ5FIQ/x9HzPedpwrbM9E2CmttsRdpXVq0SoPCgPxdaH5qA1gTV39pQ3ZgZdW64Q8uF
t4GapFcGI3Qm9e0M/+jhZqxfshGaFxvJboY2arqF0kCzk+S6X5d+OgeNshhvWkmK2yQcuicYXuQs
grIDe05ABoANFvNn4Y+35dp7rN091+jpDeqoLALzaXoZGG2UYDxY3c6FJjK4DbAxtodFPvpOudQ8
3zH3QJsaVlCbvvUYM0h+1zsTfkZF6HhEvKVgtc+BxCU1W4y3HiO6Bg0xlEj0YelOYRdTqHmOta/s
ckClPTrmtBNLe1pM3iJpjyVWULZq8dG3wJ+2zXtc+H0GoxPqbTo4F4mPTKykSvpVCnS7L8tjhv5N
hwTwGMdbWIqJcuua+6peznECa5ebFnUX1+dQsS8Iz6JSbFjmDxoZ3COKR9YjyvbsyYa6XR3Jwufv
LRZ/QhXwhGFSz+go8AexeWD9uoeffE9Z61f1VsLbGWRyrBzr1nOI10UAE+H/KsmtFQKFxAqq8ajS
/CQJoZdtv+ZPGURuneXoYPst9C8B+Y9DMTDiZhgNkjx6b+ifJw11LApyWezd2XMwDdhOmISN1d63
eYDlqkPh6UOMyxhznRPvaTaWdU3UftucXpjiAexp0D6qdjFPUXxs0lCRGP5WWxWf+dJJI9WhaBFl
HydKp7zBVNTxJ3aL1UWdSWsDAjN3Cvwae7/RHlK5arMI8SleuOwTJudUsI8JGqst1CYskqKVnIa6
6EmFvZbSEbArFirqzmxfSoD/4e9pbRM9gpIBBITcNqoLCo9Py0MXc1cPsCImWENjv69aqoCQg/9G
IxA3icO2P4H5YUmqED092dIs53nZDrDw8V0toy3fTPoNtBstZSmKG8OFFtq+HdeCBwNfZjfJO3ep
iwKhQUwDUSCyNjD/wWtU/YonvtEsLQT7fDmg1Lp2Deqiw17DKBtwaRB7iCUXku/MLOL2R1xJXG/X
A1Cj4O+g0lw/NlDRRCBon3LD7x+mAhGIOjHQR1B8XBgOpL9DFYpQLrFfXTQsEqJ+2pJqa96Q0597
HD76YwHQ7wwJ/ADv5e3VrZdvay2YO1rKo2MswHfib846iVCCHsLOABCRIOgp5YMKyc4v0/GbfQ+w
U0OKhamQ4X10AjbSBnwHscpe2V5gZWcLD4iAiY4d3EZXphMVPJLNfuZwdHrJY9KVZNZheRbrVD7A
8bUf75zmtphWqQLZ9U87w62qy4krD7X3MIANYKyzW2UDE4J7CMdQ/IeZTZ3TKYkUVj4VuKDp1euc
byoLEINN0wTWrXszPLIPqa/radF8zD3FPocEmz9mtq8kFZHSomWHSmyFNW40xGQZKFiQgmx6H1bv
dLSQwGDvdx56ph7Ci2oF6eloaBuiGRA8TsqwzTGZeNG8RxS0mygHjK9PES90OFDr66bJyJB9OnW6
M9FWS5HKW/bNDHl8c4ipnds4g1/zKTK71O96awEYwb6Qfqv6NboNATfvanvXpe9pdhz4xkpgHXSX
dJs0vomLqAfByokD2e+EeKiyne5GRQ6nrpUY7nHcB3MdDqrfeAHtrd2gbAvZ0yTBuyJEtN7GnDt/
9nZ1DiUXnIngVk8nz8byy9WfZ+1Nj59dNxriZxk/a/1Xjn/naJHaiyAVw0rmhywOCmfDnHcTrIZq
JXQgpJMP5CRM7f0Y76bDCN7xgiLZC7CIpxQycdhWhrqLcRnPReFr7gNaHmGi1IsMB7ATf7ZAlkwQ
0oVnVe7ez/E206stkxCTywDbymBY29+qhok3HaN5EpEHocYhyqGvUUZdlVNhjkvTxDnyJgXMBLw6
nPvqrsHGKEvcdKa3UWmXKM3BKHJf4MBX2pVWqwt16iKIaCzbErgpr6Cja0WT2lCZ28um/4zx7WDJ
Eifd54a31oaxIw7UKHJHoz08ihXTgj+GTRr13ogz0ikGiRV746UHy9w76iHXEG9wCDiKC0mVgrLU
3FausmetsnA78A3kfYwaZM5xBnUbC+tgzDVfmZaNolHG8SHQpC2qj2bKkAbkEXpE1J1d34KCvpyh
yIYTN4lNP0HiXVogpykj0YA0bfIy1Pr9MAIfhaoF+DuLKnvPNZOa3F7VDWp4tUvGBlMVF1QYL6kC
bHAuiNMPpNB74iY4Zq2aGs0mwzd7xatZfpVi9IdejxwXK2Y21mX6XSBzcj1oB6SjSEzs/t5o04XX
v7Bu75VrXnbELDTKp7uEu691UYH6qBGn4n7u8kBv3LDKjpku/LS/Uc36MXWGV+nB09ZTtlOV6ADS
wo7ZRnzDARA3/YKrOU0T7VkvDXSyk2NiOCSf8Pn91gDXkCVKVBVxyBg2W0aSJAszlN8BjWlmSMjh
y/u6pPXEVgJ/UO8aatYssps4UJJHUdSbgQdZtpvbe0N5KdnNmGHzgpHZFAUaNzg3tRVs0Patt5x0
d4/WSgARHMzjscICzpsHnT0yfPMwPtgtrDhjKKUkrW/ZTwybVGdl4IEXbA8KiWFPPpca0NhZxPDj
sYkDVY1UI5rbna6A33b6B9qD810y0RaZ69IK7MvEQxEtEQ+p8VI2EPyHiIkKiSLlC4I8RNQ3mrJ3
ppe++uisFesWfdEsu+6mSt4rePvE/E44SWhry7l5UbTPyXHW7BQAh21l45eGEr2lo8PWmrNt0HOy
jKOij1QaIzGbDy9eufOtjhsrKiumsqmcVT7cKGA+wG5RtCZR+UByOb7DLQ6nDKTbJ0BIbc0foaae
rYzqWfKDqeMiAU57XLz1PWJEbRJl+prmnc6Pg3YYuomMyuinkLXLk2lZGcgMGUKXt3XgWF1wKNzJ
9mEYcmIg5sXDR57sGjBZwS4aBpT63G0L8K8qIEWpoSOH3rw4lcd5XNI2u+uECbd2ZNunFBAzIKd0
0/XHid8WkDjPN1oHEPmaTSm2/GkuesSvGHB85Vihda29wmamSDblfJztgzk9ZMqzAJ1ZeRMpbF/W
efNoa8+1rSEB2DaaFjb18wi5uFPXT9ZxEEPNXf9UG0b63vxsE7YoWLKsMWp6p5DRQp6ObNnmyrrp
XpNB8UVjkjaHdpjqLVyMisUKDKizVK1xUwCUNNdlUM/13nNRfUQnAG4ibNkZWSSspVfsPaMnKpZg
kk7YMziWPRitjxbV4aqcIkxmCB3jqY3o3NYS5A0HG+RFMCBNZNBrQ3iK7DLHDh6bnYAyNqxbFgJ4
lJR9ZfGa9eB3v0j1iadrSx5zA++GtLZNeJRUnwW/GafthDsKb2k3GbB52tQc8XzEeHDYgcnViNxH
7zIC+0HfQeSS8Qc3cWu0NFKZb1WGCh5EsoVYdbDn8ExQqcetHj9O5j6FXIdYwmaXpsXe7DXYCuoQ
s9vn8Ciy5UpTxE4a/bZQpoVAcVgfmS/BiHY48zUxA70p0VvvajJX6JOK9rZCMtW3HSrAKMbM2Vs3
1YupDxytR0oML5C43hTjSHTz3QMyJtaqoLUm0jjPDDDJNE19t4PViKEEevwqpy+1BJJMf9e1pach
vTS3UPPcGbizmFBnQnt51bXAkFYTbSpBXTMaPR6OXUc1baI8X0NzC3xpiaME1Bn7sTZYONSqP8cf
NooAOdJUYWJHVUe7XpXi2DtsMeMuoqK+0rRiP55I490E76FdFbNowBVi6NBp1j2aVnpQ2N2d6zDY
9JjYiDqtcZudu3Gh53Vo512gImvcth2Il4YWuKg38A6tReQKM4tQyfUYznaZPrABykPeKuu3lsSm
GSfky9tuevDGnVcsuhYCzjw55G2CrzpCPBEOELjncyPEVS8zhk06x+D5A0XeKhtcoxN0EpylMpU0
qd1gQjcOKFVcOI0wU6Rfm+ZTj3O0QJlDMW2knLKEi9yJtO63uXNQpO6jCxS3B7POlrbTPZmj8OG5
ggJeBmZfS71+Y8gJl6p3WUVIjirZQdPMoWzcTwOE6XEc9rgjO2WNe9ZwaEWxdjAGumcECgfnxp6o
CnbiPN3C3jLKmwSP11aD6SzMel7NyHCFdWCNdjCtMlKAmlW7fpWVJq47uOc26wFZCChZ/8fZeew2
rkVr+okIMIcpSVFUtOVsTwhH5pz59P3pdA8KuqVy4w4KPqdQsERyc++11p+gKtfOEk1unZubScfi
OKc4AhNRG9ocOXGhAgjstsmZE6mIDBFEVwn8LJacTmhve5PKp9YPsXFOmI18a+E+9ZJjDqbTMm0L
C5NuE44SxUgiwUStM/wqi60qFaupE7ZjHDxNY/RijKPbDpmjpj0ZQpmtcaJLpWH3pbwJER0Qizpq
MH/xZMjCzGlxh0ur4aZUKqi8Hd+OwNae/WMMbEWZcKwTnyyhfhkpDghVYx6z2F3OZvTSKpSpcW5L
0rjCxcQ3zvYA/VNUNkA0uyoV7KjGz0J4zvgbZehYuK8yO1SdrYPuqSvjbZYNr4q1neZNJj0LgrLS
hK01rWo5c2ddYWd5bIN0a/WGM0afCeOMLjeJ/rLcPLP8EusJ48ZQaAsXzHNVcyWnCu1n4VgplhOh
6A/00zlZm3h1e1OM9/hYH2e2GmVs/V4b3EjG5EqT/UUp7BBiRk3ELxlDNWtFy7/NkKJ4MdbnbUAT
mYKVKSh1kE7Pfa8/hy0O7VhlB/daLTlG1h1yNbol0dE19ZeiXpvVeSusfaz51n3LxKidjYcc00SE
+gclvOFp2eHCBsLdaBv6eCX0AvonqTo2aFBF8a3El0VIppKm+AzSfRkxPIAJc0KEUqUcewNTWEHM
cCgYudwGcfww7huZuk42/SFgz5jTVcFTq5bHoqQ2axdPG+8zU16F5WdXLPfUYvciLqHtZDkT3Fhd
4DZ6xPLBDjfOyfKSV0ybwOrx05gcbdzkBjQ5Yz8EA1ug5cjya22lq94aHMsYnQIBcBRMtjn9GBGU
SqZXwhB+trKyH5ilRYQ3WkRydbKwrVHsLM05Gi72WiFa6YX+kFAdxKJ1E4yLI1mHJN9LgbYTS7rn
7rum+wqEzh30zFk6GppJ5ciPXclQkHK+qniJFaLTpcO+OltrMGi0glPDTDXtSj9TMjdIFbesRwdj
MD/uZLvXtBsjeoqs2dYk4dAuqlNVxxpysOIZxTHE95nBrUUtGj9p6mnJXkFsx/murHQ70jJ5n1Sp
m0jadhzV+3lQjgFNb1pmt1iBIwbr7PRc3S/SWxOk/xX/XRoelFTe6PrwomHLIPdgr8IY2hMrUqqo
06rbOrFgFcWQh8+bBq9sX3mJKniaNpwGiNt8MuNSNHA59a0RHMqIDi4hOX3ey2PjiFLmaLW4VWXG
PSUtuSgU3oQcT90PurnSKw6JababxXClkUY/xeZi0tn7xxutKfctU1mD+cxyIybzZqDfUSwBQl/t
iJ12yhglWBnVY9FWROqVe1EOmL1IW1Opj6Kq4+e8CFRJxrHhFo3ht0XbJaWp03OoVNEpNHGDXTYT
ExKFyi0qskMbMFNkDiGkWwOYVix6LEloGgKQhuJtrB4LToJ5pk+QtVVafiREWo7VTpT2Gfvhkp1z
P2nQoc8RZQ3eqEKlzKO7KnpWsGxJOtMRCfuCl23nxrtSHruByaz+3krNyqQKFDIqFg3c1cK0Rti3
06ZsBbc3lY3eF7ahqLbR/kx0XhSmEIKxahqJN13KdV/tMxwSKuFVliFxnvP/0sHRqiOopCMxECXE
ac3+5yg5YkEh9hb124pkxxT2WYbWSmPsLyPcrQhPVvGhwX6n18q1WDKjPqkkOScmHevwmeKc26PL
nPpDFFTrUKd/pqDvpdQDSHTkOPuZGHSpxlOcc3C3d1LVOaPa3TMvz5qbWmdyH36bBtNnER+JQt7G
WuFHw7csMYGJ8pWR/QjLOrHQw1T5RinrbSQaPr44N7qx70dqGnJceenPelOTo6zYdEXu9HQr8og0
eFwOy7QqrLdCYlohMs+udNyemCfG4WNPyqdWvFVJ5OtIeYaElOpidrXxuWSbs6b4WchfgqRi170d
TNXPkwSoIaYO+2qwpxnYh4cXQV/JTFuF9JBSrsnJcyvtNDgw2psmHuSYJptFZtXlKol0W22H47L8
xEHltKrlBoQCTZXqSmzRZeINDPesKNyLIwdxMbJ7C6gvye5Uq20hMZQaxlXNNhfn2SaiQMsg8eUt
AwgdHG+Y3FxSKF80fmI7V4v7HAltOZhe1j73C3mT01veYZUb3FQxqH5xQ2axW8b3GHsyVopskelm
3SV7cxCR0VDQiyRhiMOmU1OoF/TctPNWlzqDxJoJ8FxURXGTkoaZqF/BEviWuTa7hqE239CArTox
+7QSCruY7EwGA3XH8EDbtXqwraN52zGujE3Z69Rsl9SgP2iC81TzqqlnQs5SjtpVWU6OYEi+Rmyg
Quc3oXxXSc8eCaycVHAaM/anXPV7/VFrc7dZQrcT2Aiqzp1G9SjWYCfqu7Cw6Qi9S5rMmlLYa8Uz
mDTuR8jABXO3VqntSJEf5Ta718NPk+HrYMVeCW1E4GRtYJkRTO5qBQWf+dMYb137kkTn/iV7LZR4
VZQYUmiaHfE5XWvc5Xniiu240bpxm7bmIafUF3EZY5awq7EFTIuRFio5VCKUpWBad5ZxyPDNkIWN
0JvbMlDcGiwMuo9rTBji0r8OcgmmwCg8D4fDUuAAEUbrrutexXlicJ0+RqK1UiyaDLXSV1rXvHWG
wuHcV67ExCJPpqdiiGjyzr2gMcR+ri60ljhN5TLSPZFEI5n4tuRhWMJ9Ww3heszfRrlYj3LrzRoZ
kekqFNLIloTIy+jFKglhtb4tZ9S7lbxNyp3F0dVJp2LYl8XrML2q7fvY4MIRvkgLpoKMXXS0WUEu
e4JVvCYSt0WyNSa3jDcSvVhFwQqOfgGglx4nTXIq870SX2MA3EbN3LTL0AbWzFA/hXkTAzrIPD1z
3AXT1oJ6pvqtHNOyqI4xVN99Nq5KXi48BXv1zkp3A9O+BcHzQ6o+DczEJetFHSySa/FJiIr3Mpwc
U5eYSUb+nIFZiZP0TKDzaqib+1gUHyYcquRYuNXaW4nqs9DjVdyhZZiOgjTutbJbF/opWPZSbnpB
Kn9F4z4bDjnQV133B0s0W2eUS91VteY2JHEWRPTRWDSKxuUnzyPDbqWnagq+0qLnxRtkZ2hmN+BY
sBhAICqf8vJYMcq2UnlLncZtqL2WxshIyazL7rMh9UO9O5YRk2nqTZcQVGbnbNHBQyRkSCBvdXbc
SGlXQgcVQmvAHRoQsTbjhQLB0Brm3urohU3py/JpATq0Ks+kTh8ssbbHPoXUND1qYbpPhuLdRE8/
pb0XWfJm5uf5/4n29JRg2dT87CJUA/wUBTp8tpGekE9bb3YVz6SLC80Z+s7Rg/JpgbKcGeFHlGgb
YaACZEvrxdSzQsQuTPqxPALviN+nynADXAsUGXOHium/zuybIQhOJW4aYgezw7cM6VQ+e5PS3GMX
5vcKs0SgRJoWT67mu6ndAqhvsBs4o5GWOYPGTPsg6qHyNTg15W/Q6PTpJzZfwvmjAAptW8nrtGqd
L3BO6b7U8L2UTjXW29awmrmXzXiwAIPULnAVZECm4Bn882r5VgDZrGXG39rwNPYrga9OZoJd8N9z
0zPzIQX4kGuGo0iLW1B5EgABVJcX+7z7GrL3uK99hczCDlUWqK/JjG2gWY6Nk5Idi+g95KggdMSO
9M9GmynCe+Cm/F4KA1cYqVKnIH4YDPC4qhD8fImOkbHpqw3T6xLUZuw2LeKlcLxpBIpW0XwWYjxh
w81S+YlsrHuBwUPYuUVtrHTwRyn5HLHcs6b7iaU6YSyQqs+zelKz/saUBx8hjJvlWBnEvOAK4Eac
PMmcZPa56jSSfiWliWwLlWovQLpSqHj9shGpBIRsO4y7YRQ9cWq2pGOu2RqF/hzEPPzo7H1lW/mL
9BDStHB8JRoRsnPcP9BDqHTl8aeZkqKUqJ/KcO4X1QIZnWjtlqXwi8Fk+xSJcFpOOLVKjtUkq4nA
RnbsfdmlJ4I/92Ob7k198aOYdTwMfjfuhIbeVIsPua5spJ5kHvbIZKKLX+p1r2rrBfNWooNV5UsA
vlIe05lS7qOVPtAthQAQkrJP030HGWLs6TVvoFHo+knrjzV1gBxONwIIjQDyly6fSftszc9Z8M2J
DkPwqA5+HyFUvtFA8Kxgo6f7AkdYiKaNRPMk3UIakBrwu/rWFG5NOGWWuBG67TSe0uYQVkc1O0jR
IZYO4vzJY3LF5r7tY7e0Qm+Ok7uofCvCeb+ICTYUSAusOXkdK5EAyU99fqmVzIY/eVtqTErqfJWB
VjL1YwKo39WNgSjsPjY3VbQVa1BfOl1vNAm6ie71BocNUMo6vasmwT6jBMuk2phdUzQ/jIxyemXL
ug0sohbCOzW5qxhaW/VjZeinvpfvQim/CVVfHP2Kf9INCndRd4P8B/t+Gsh9L36mc/nRFi+JcFpA
ZSwj3U+48eaxuo7YTiwUZEJ1yMzzUyW7WTkK+P5Dm+gf0/SrIjN0CZlo7saUvq5pNpIh8AZDEajz
YRtJEFkWY7uEp/PpqOcSMHaBNCmx3vuyv5nUhjq5fZuaT6t+qQzNI5jSCy2Qs/pJN+8LqwDO+2ij
/LSElt+eC6yscKul27V5RASwuZVoolT1u2QnJIW52xoiNXFubVvxaFrHIUEjN1KTiDhBRxXGJMqD
WHSOUWjeGNR+mDxbJH+Eia9W70YLR0tTtilsZKHMPzj+QXnA79WYPGtHXNcFzleHRLyXzVv9x0g9
/U03gUBCh13OYL5EZylkG6n263KXi7NLJMI8MlSnCHaaumJItSu4hCm51YJvOVHf0uyupbOTb0RM
xJ6oTAbZU8UPBWqDSA+P2k+Xl71cBcAmnNbPHMTJ42LB9eGUCZM7bbSb9rM2eqfKfNnys/ldMlzh
J1K9XLjpUr874bgpm1TgzvIjQXIh9rR19BtOD4HJYQZHwUkqjwQr/pF8Y3KPySmHqMQqXJDXcnY9
zmuTpds6sGVD4wBPlp0tw0t73EzoFgE8fpaASepKGP1UU9ZqkbBZ49Rh9+pK/6gV2Q47J7gfGLJU
1lOOZUFFsv2Kimqp9m3Jf0KHZei2R74oljtgUGpY6s2UUEydAd6zkHpLdsbbGWK2b+17kO7kbAsp
W0v3TNZ64D052M1PBLofTeXUw4nCmqE03Cje9eNjhpV9uspQeyVOJd0J4u3UUshhSH0Ky21f0WUw
K3WkFLEFpmbx8yBsjPSDw5uPrt2WLKjtVH2FZ+swJidwm5wgIqv20cR6VnyhJUj1UzeeNPrtYSX1
CHu4XvlxohegMhepBSyP7TUt/a7aU1oEsCRSBy51fDO9lcN6eTSrlWo8ZJoT0/P+tLhq/mYqIV2j
u11ICdQobJt+hO42b4eHdAeEAnki2+n30Z25Ez9o3fWj9Yu87tpnXZBCE2op6hQ+y2xpBXZC8Qv5
9xohUT9/4B/ESjGOxVKb+cXjNj6a2+EWvszwUT3Pt6yr9+FECV+LtvT1bybf1Xt2oRQoJiOWQXOZ
+TjJZiHWNN+268gFZrOjnYkZ4y9yt2uEUf1CDhDmtTJ1gBm7UiBpTKUjYfeUdDBoQnu6sPelnklh
Jnu59W0G0309M4RkcBLBdUkZIcFm5SVS7V+u+7wm/sZfvOCU4mSlZcn5uud1ueq8lxvQGef8B1jE
PYr26Tep2bWFckEwHdJRN9OS5ynmx0hdt8ZvypZrj0670A2Yi07dmOe47B1ECBPNhqn87uwKw4p0
z24N2S+BIFfu1aWja6w0ZhrI+IkMZOgYuAMr5jEOEruufvPmv6JUNrULOmkshp0wxMK4M4KbCbJT
X0prAT8FQhVtU8Y2aIBvKHF8TMTZMCpl5E33W69GuIITrJBSu7POvsZyfKOGwn0dMDZtKsZr1V7N
f+EKX/FVMbWL/YX+aBGjEJpuwjeUOixTQcbkADU/ebXYSLNPHzDhjPrbQbsfYcxga0zzB6Q9x7ZZ
wbxDm1Crd5K1EqXO/fdKvvqtLnYinkzJ0MlCafifSfj2rPGGC+9Rv5O0vDi3gvMcOt062lq/feT5
qfzl5bn0ka1JNm9bEUUd2CxFgIe1NtLyyTVsaKKbbH82eeWNXZ9FVe1L90ObZZ3MG3hBHpXE6t8X
fnX9X2xdY9mURrPwLZ4GFw7WekEGENq3pB04pVc5v2xc15jO2sXGZYyppAqWPu12kO7savMmOzdA
SHbkfQ/257OKNQonmbs9Mvz6sNwv45e7fGXjuHSUNRo1rce4mXcqwGCe5T55LL/wza+umYtNqUYY
Xix9dPbRBPC2x7Nv/iu5jMcOZm1ylF3AJrvfGZv0eXjNf7EBvvbALm1lI4sWORxmhJgrOL9uy36b
O5+6XdnHzvF/W53XpGH/w042lgVDmw1cU1R0kUqy5kSFmlK4zQTdqBxop9Ryo6XCvp4Tvw/NTw2+
rGqkuyzYA5dVxqqRfYORaful0xfHZAbKIBmtpO8zTiMRNkQ+TsfQopISB/wA3xaqKasYb8NGXtV1
jOVeSeci/VIT/F1MZV561hpyAsY9wumoilcd1HRUILbPYfoq9/JHXGnNf3DUv9+qazvxpcvsnGq5
ntUsu8HFNsAZfHq0XeK26/iEwcJWvglu8Gp3k0PdOuVO8Kx9+cv6uCbVvLSNVQq1LyQ1xnYVSRLG
jof2EG9rPEsmHz6h+z34+Vq1Td5v/bkj4Hbenf0qMJJcZ2vY1f+79049v49/FGCDjqsPtvLTbjYH
RzG6yOkWEKV/397/1Dd/2TrVi01LQ5UoKRpvnmbMDEHuIFWL6kMPiaBOmDuoTI2T2yV5BXAtyPIu
PqLoA5SS44M53Jn+0gOqTM8B8061/TD1o5lss9qC3gKUpjNfFnSypuLVgGBRYiyn3wrGp4K3mD64
JYu3KB+1AB+AHkys+1AhxkRAUln50sXwlPaW+BEnp9hEanMrLKd+4EyJbmLjmdBcCCrfdT7eWMFO
UY81oL8s6bYWo14N3gLmuFLS3+lGva0M005joJfMl+boK83eSSrDZX6dKwBi8+bft/KadFy92Jj1
WNe6pMeNtIZNwnwDamvmJrm4ittvdRZWc7Qeo8diydcVzZUqTK4VRr+URFc25/88cP5YJCDJpTAi
CttN9SEM/FH+7VA7f/m/rY+LnVkuQzUScjILNRvCHufaZPNg3dfGFu2vf9845cqXvzS/VbFeaMcG
MXIYPItQI2CflwVB0vKCE4TuWf3kt33jqSYY3jx6Q5V4EA5xRNtE6caqfLFba9m8EmUYYZgBZ2V9
k2jqszJWd5bIVDXTT2ZBLS18m8TeSm3u6IbwYjG+pF/dG4AdQfebV/nfr8W4TKcEq0NjPw1kY0br
c8aD0pn2v2/Ttd98UVcZoRSrSm6MQK6HfHjI4U3/+xf/vZw2Lq0hdEspx8LQx10KkzrHarwMIiw3
8KssRPffHyGd25j/uYyMS4sIEVTd4saMO5HM2wRthC5irNhs1UR1dfhMCbQMvdFAlM7udb9sbtd6
10tXY0C4sVhSCVMC/IZeaqLpgk2wMVafJuVEsrU2v+3R10oJ5aJfGNq2TJuIT3o6Jzt/AKScIvfz
NXRSj2X9y108P+n/eRNN5aLeb8jvS/Oclxx+hrF8Id339Wb6ZYBw9WZdrK+4Hfumls7b16p+r/Do
qUktiteFP3qqp+6TU7BK1v9eDtcu5LzE/9itaE/wTKr4qJGdsgKU6JTSlsZf1IBXnNpM5eJME4nS
zMWeMC6GuY5KVXcO/Srs9/8fK55rl3Cx2beCXLTZhKNBalOHv31IlPqT3dmfr+ew6N+kvtfUxcrF
WCDVw1YYWi6lxFjKXGMsxfY7OfxBaYxLz3ND9ZF6vxtDXF0GFxu+PrZlMJ5v3tOTxlK+wWbo7vOZ
3RaXpt/k3lcKyEtzzrw/h+MGOTdvbrwMd2kDJmD9OJaPhth4tflbL3ptJfxn0fvHQlMTASPeTJl2
uOqc/SNpxnBQd2AZ/LbF/H3zNC9NMJMh1MXYZClXbu+8vMFdOBDIu6ndxbmHceBGh18tTf9+APxf
6esfF5M3sWGJJe0KwYcuMK+TueV6sj9hpbqym3q/OT5fu6SLjUDWwkYYZRkIS+l9K178vr6Zzjox
WDb/q/dfvnj/U1mcI1Mqph3ceb0+c3RsWf/FvuLa2rp4+XsxiRQBZtZurCsvVV9S7TSrrWvkoS/C
CQmm4Ld679p9utgCkkwd9SnFi4ZjizSVR+bfyHEiJ+f1fK43gTLhHP+MEOxX56C/n6KmfLEbgA8O
/dxKvJuzIzox84WBgcr7/a/J3lcGKf/1538sMV0ty9CEfbF7ooIH+GDI/jlOoHbE8p07Y1zTHgXE
XAVErfRXM5ore+ml56UehEEjnfvwOPXTOXEC/Umq+9W/19qVt+bS6FK2xKCEu4Kvmb4D+Z0V99+/
99pG+d9g+Y97Vc2JBu7Iw0Ay4An24hUPETaG6qbBWE5zpnWx+s2t58pKk85//8dHYXpWyzjicg3y
q27WsK9uF0BgAZ3evy/m2hO4fOX11AxBnM836WUBJ1fms4Ds7t+//NoTuHjbFW2ulbDF/S3JpBhK
uuqWsMH//bvl88v2l5rov2bsj1sTaqhIe/P/2SkV+8qtd61fucFaXbXr8hGT6c3oLVvphAYIR/L8
5rcR8bWj+b8z549PNnWi0ueZy1I4/hVf8TOvdO4YSDstmz+0DQcazi64++0DzfMO9rdLvXj71W7U
rNQap53YIqaTZjeBfDyF+ySEbxh/Zwax2CKCSrCMLqPzLPoVagFdgSiCqDq8X7LyOKVvFrIyrcVo
IMGoPW5pvXWvaF8nKBTRKGwXuQEoPqgCBuhNfot8YpXOGXwapDaSsTKJk5XOvbtKXMt4zi0uECMc
0653lKIkXA9+Sio7WP7teiQX2WBt4mG0S75QH+0jBYaHDv1zgQZrvC89rvTirQDRZk4JjoAFEMIn
jbCCmnEVGITI786mqgNs9nafhfNGDIpND99kEZCHPFqwSHPrqyxJ8xP3BYMyJXkOgod5aO1+oRPU
j4EaYzb48e/VdmUlixdnS5SEYpzSaO+q4KFD7yX8cpTI15axeF7efywmQy8gPvUh/mbNpwLJNmtO
iwx73sjv+py5eVZv1TZ2hzlEBG3YoQo8PEOKa8P4QcGP0DwX0txf42Rkb60OaqXmXld2u0aM1uYc
rzKluFHzzxSRYDt2Hv3e6hyQUWh+2+5T80080y2nL/LlhhzCOXK7hg4wbPeSuEcfZJT7Ov8hT8yp
lCNhjDXiacAwGWaWhQy5boNND0emMz47EXdHIfUzHvPUl35rhRC9ctTzP5JuOZ0u2Ca6jKAh+9AQ
XTV7l8O3ifpfITpknODuxWem1Hjs9GmTabCjb8tc26iRpy6mH9XHqNwUk/o6pIqPpRMsrhyBONHJ
R5OUEUmCWC6V7UOhDi5+lt6ALCsoXg1ltVQ7eXg2NNkt4egZ1c6aA7ufDS8mT6TfT3W0Ec4sX8SJ
6bxRiq2lZpBSMPnIFi8RHkpLuM17ctvB5yPiK0cJPT+GExPsLV1x1VWlYT3hhSitpBH9xRiuevNt
0mHaNgj+z8KXevIyc3YLUipnJfGzVoDSWt+nCH2CWfPzCpC9UpyKaLge5ZfSvA/pQU4PYGqIkoME
q5APJZdWE0pM1fyxok8V0/fqTI9m9lGgQ7dg4GcQhgIR8VW97ozKBdz6rhQScMxpJSaqXQziBlGt
GxTKKjOKlcQUb8AxoOg53fUcBg60rBA33mHyxjK4SxYZo1ly/zIigRHhDK3wZNWLo06lb4k3Nb4q
YeJO1HCTcB/NmSsukpd1j6F61wHDNzOcZPWnqObNIkJA1genxJpbSQov71F6QqadYLQvqbZKWv2h
NyA3CTwY8VUI4m2AiOmskm40xLnZT1IeWukUNF+jOK/FFn8UQ/ylbtSu7q8XnQ+uf5JEDz/iZA+X
Uvhcls+g+o7wIY0iYT0OCjIKctjM3K6YXxrQoWk0V7N1zq6StgVpbLm47aLAkVOeo9LZRSAxmMcl
QmY5WCehriCdMR9Y3iTltjHQwcvleskHVPzgce2xa7bJqHpjmK3yhuHrAKtIRqxnOHiR7mp1t9Qk
rFFYpJWPW9ZWCLHOtTDN1onR7GjPCsOZ+95RWxYBE1xjQtmhwUyJvSwfPFK9Akt2owgSTv+KhbCv
isGqmh81mDJD/l7KHwGs4BC63MCqu5Ome5XePKpvR3g86YjOQjAJD0KbUGpe2hY3S6Xtw5hwdLid
RLLboWQ5Q2HYQ4WFJVlrjSQ4OtrEecRXo02OxfxStibRPcEmI15JjVs2Mc2LRv0mgvAsEsQ0pso9
Vq+j+SJJQD4TDlel4umQ50W4vVn8VEJ9Lxsy57ykRppe+T2aTXy9XcN6sxbEJmAnY2W6lt7gdNLs
y7QinXVUDibs0R5RgzrfDPnHXISoevy8/pzK/dw8RaLp1LLileax73HWClfQd1EsSc+iwPbKxbez
wHRcf1JjwU1zLlyMf4RuWJdV/ECoKNm87V3Sw6MRHhWtvZsHch0Tw1VHEwU8mEF8m4jHsYVDJSz+
gHnFGA+bRJgw7SmdJoVzZG3y8tZq6tVgRtsJLzf1qE5osFD9mpKwPsto9FmwpeYhzhV+FOs04uRM
YKaula53SzHfSkHrafpbJd5X6LV6cDRMj0TRz/p8FRlol3XVWfQGIIFdq4TMrv90Q+DlbYprC68w
y3ZS6ztLA7QltyiEVSfmpTdoMTrhN01KXb35CTAtFUrrmMlfdYVzTwUHjdTfaLLLyLKTjB3Z6DcL
Q3ZEiI5Un85ExqF97bL82IjfxnyX8moICA0F4WAl3aGSkKdNq1x90cXRrYf31rwpel+s9GNeDJtB
rlalOGHxgCN57LMfWxOWOSIqe8M3ap5BqgHBf4oj3PTxZ2jqHQ58eGV86MUBhRckdsUR09uu/BTq
w1jhN8y2spQrDQBcDLIHkf0tjZ6R/69kgbh7VHV59GCF72K71UMqGIlf9iCF0NmG0m/G1kMJuNLT
HwM2l47llFk+De1Og01VmfrrkkIKjZNVlL9FUePx6X7fPOT6edszWL1QQFNlUwlbMtdwC5pdkyoq
TX669o4MpNWYDHZXeZp4KirOExldy/egMLNE5FzzSo0FCtPOckT8S2Scintuhv6QZmuz+DYKvxlQ
KMP+X7IPWSDHlSNBwZxxyYkwi6GNZeArw05u94ZV4OiAyFZH4Rb0D4tItiCMYXRACdKbbISlpVn3
g7FrIbYjg6ti1I6+Uk2e3uiHHua70b4IWQoBA+pjAWW2wCxpwhhDj/dLGH4nKgrB/imZKgq8Z6mD
KKxVft5yOd/ED2Bd1t1WZzKC/JVPpwnTFjVmsoWWcMz9Qbqfwl0a5igutlZOyxsXfgdDx5ikTTXf
D+q7WL/MqFGW6MPSVXwzgFVy3Vex6KfFsIWyXIU9ZGnjNiA5FDJzfmpggynY65hw8cS52MUSLg0y
mpmhe4RcC4HcKFdlGn1nkrJp2vs8fFFxpOwCxJXsclL3PBc5Lk3hOiuXT00NYVwY36Zk2YLWUXEF
9tgG8PhLwZVl5A7qW0KnVmRQxvNoN4fNZ44qcs5zbDIQlgK0fYRjj9+KMmMdCF0kY0CuozQuNe5p
hxykaLLbZtA3mnVK1F2gSJ+AG27cpju98JQYZOyjEY9y/SxKr0Yf3UVJjma72Jf6ZwmZNrPqdRO+
1nwDpX6yUixGg+JgdSFCVaCW4bGvHjTcjebCWI2LvgrT84KtdpMEFVw+DM2HPGxNSNeLjK5aYWNP
UmQHxxLu+NQ/xuWHriO87rJjszw0wmtRLi4opQ0+7C4DrL0DxhT2JBE+281OZiE8th44OH0Rrq4+
szfr+nbG5cXu9IFDTvIS8kFjOV4H4rcaQYdKEqCgsy83HBrdeqjT5gPxkDciJ9PZGPLK5B4tDPTh
pObLjzXnnpyZdg4HXofpSByJI6mUz7h4kZIaFC+l9iZP0yHG/EkJo4csZkbTDoyHBuifwT6sTgF2
A7pGBmOnbFp4keVBlrQD1DSO7PNvK3hju5dG0lZTAskkfV1MCpVA+jDa1h8b2O9JvQ1Q8GkDQs40
RZb8PJeCJ42YOmgQVAqgiHjAMSpCOCLsQo1Itejzly7FvNLOixdMrLKL+rSKAKFqlmwkL16cPjRK
cD//H+rOZDlyJMuyv5KSe0RBFYAC2lKZC9psnGmcnBsInU4Cinmevr6PRUZ1VXhXRHQtOxYh4k6n
0QgDVJ++d++5brJr0VUakXPJrG3m39bVctXWH376HrEKyEyRKA5wYniM0UM2gVj7jbWOMHVkhSbS
HLX1/YJra1xu2NxQl36zephanllNUMisfKftYoNNtyJmz1FMYzVxRvgVcsBrDR92gL/M+Cc9XHZ9
c/BjegGQYbR+t0NAPfXwlRUjEsaDEi9N8m3iCFQuB88cRjhhpiOGne2FJ3s2zyG4Fl0Wdx4O4aR+
9ipYjPZyYUo8b2yqtZUcgt6/TlIss+c59lqcmV4lftFvUgCv8VFLTas2DPgAsFxnDQig+SZhssx6
NOpq3SCWLtH4NW8LPQXb25aYG3UJBUqFT2F0llMDpUq9dW9dGZuBdpBj0wt3lhRX8xBdVIhu/eBr
nn5kzpXiWbPmU9RcephbPKvcOzJiNw9w6vgXZromuJ13B22mfEg6Mg6zaDtm3yPzWuKwsMKrgt/a
rpH+Iuh1a4Yy2Uui3tz+YdSfDnLhSPTrxGt2CQ8NLTSroszGyWrS8dIJdpaCfebYVya7yVgQwxz4
bTCuMYevq+Ghw4WZINEO8GZFcmdBC3nwW4zE2FtgwRHD7Z8cPkiVkQ2eYBnBwDm7d/b4hEXIH45t
ADGAxM1Jv9kTlZ753g167S4gAJL7QFJPf2TDAL3k2bbv4+i7414340tYp9ssA2HFOtez07gGq9QD
QbEwYUZmj3tSfdYxFJoEB2xuOpYy38LjC+l/0Cl6liZa+6RCWkm0YQnateNRS7ENVPhgLLkxVHzt
dcBqph0fV6191eVosgZ9KXEqd8PyjkuOA7W/9qvnsn3T6sHSJ4F+vQkqQF3uS1YVb66bYd78lhHn
pqZ79OvcySyBBSdnbrQ2GrD3P7oYK2Fbnr3sxxAXjGPkZYijwljRqShqvEz9fe+oO2PD99FibeSw
CsUD9reLhmpZ++Gqc58ctA32wr+206vQOWEfabOHDhgJbbnZ6uj05Jeja60t4VynQEeWap1Xz051
qmIC4VmFzpmae+7NOrku6EYVJ7/f9vG9Zb3I4sobb9rl1CCVyG6b4hRNRwE6WL+o9DJARVO/R3gu
AcavSUaozFUi8CFMD32EPSe4D9ETDtZD3+3r9jYC3hUN5YPvRk8FiUuw4ySuAXgV3rrgV6pArDiA
CZ9DYnypsvN0x1fm6t4AkMJxVqODyMVH2M24gYeZgwFlhL5xqqMb75qCBwkWBQPipgb1R35htMrT
day8VdC+iLRlZig3GtWGVyW7YWifAqu9FL1CBaCAJX5xfs7i9qLBCh7XokN2CSrFo0/uA04MwiOG
NQyPMVVbv5Y0R1xNS6qlFIEMxTF4W+fdZkALg6QkjaiVk2Gven2omhR02HEAmEE+peVuyilb53qt
fMPJwD6HEq8spCe62YQ90nnq+Yp2FnqXtLtDB44k6ibXmKsMrINtN8EIplXWsYIEhyA9DjkWMcX4
fYkxtVyE8XtbwEwDxZdQ7PWnXlXbYUw540/4phCS4/vKbs3wlJ1FqOYg440A8igFSBNcL0IFD9Ui
Libup7Sn8KHFxtEbniZs0YKQIi5wVSoc1gzEqvgJVNcaxsOByKS7JPtoloMhszFskdA814W8CoIB
4I1znKJHqyMz1q+3IXSQHCii2I02l8lt7svQXDvkuXbeTT9nG7J5N/PIxFJlGzPG5NAFB9eODrnY
azoWSwszIsGBH+5G75ulwHKLYW3Gj2TqHg2aTefg5C+DfzJQMVtdvHSdu8/K6BCHw5XkAP7nm+Uf
ibx+DlMqfQWkJeAZKzfFgdtjMzzWD+FxuSoO1aHdhDtoKfc4glbiiMXnoXzUR7Fpbvqr9i5f59u/
Gon/UTvZ/klBMIpBjS4dosug755UhNMnl9hcMTMvjF5FuCu6YhXk5AMEn3UIiqPBV41IcsRWMNb+
HSqOhzIpVomObnT49edX548KiZ8GD82ia5yNimg1QDOJxB2sOYNGfznS/KPX/2nu4KbBMNSZz/QU
l1C32E8wZOOZhZVfKltODhCA3j249AoYQ7ag7peGNT16M/Nf1Ep/NMWxfxpOkKZbqlDw8TsCTFGT
7G3aelPQ4Ksu1iHm8MZVa3riwP28raServtmA32BdiGnFvsvxBd/2P/9qbdvqzmyw2pCNiSBLRac
ZuvHzvRQY9hhloexeo2g6jkh7Mau2zeko7dFvckAiIzsidaIlbxJYLFlHALLZKWoJ/vua8En/+c3
wh91vn/qjbVhIqauw5nsGJCB9QUspL94AP/7W8DXP3W+i0XY/nxWHyk0qxKMWE8zLAa/8udv/Hyn
/t9DE1//dGEpsON8QTZIiW1fhNVlvDCZITWTNIq/+Al/IMhmBv/73n0SdkijPYffII1gmNiQS8WR
eTPQiOgkjN6SKbvNc3fXq/FO0GIOmmzXnwPFjbMG27buK0gviXMAW3KRWvITLdG+gyPIiGkbMDiZ
vXdf2vti7td/flG881v7b65K8NMBoY6JY+pdrkqMzbyfnKu2KTe6Gw9AjA6kMHN6KzaFezKz+fDi
ADzJyevdZ134u0Bnl6DycoLAJwdZUA/Xb5tCYK7lV5TQ701Pcay3M0dJQThZcN4BDN3yBmxTS+nU
wZUJ7W3jNFuVfffnt9SjuTMCU5zTZ1eGOxLIVhEUbNY+DDePasw2SQb1Y5m+s629pN5TY/348+vw
BzfHz6E1c4qdF1/PeCky8lQp0Qc0A7O8y+LPX3/Av31M/yv6LO/+dUnbf/47f/4oq7kxUdz99Md/
XpuPpmzLr+7fz9/2f/7Z77/pnzfvgym+yp//ze++hVf+7Sev37v33/1hU3Smm+/7z2Z++Gz7rPv1
5XmP53/5//rFv33++iqPc/X5j79/lH3RnV8tYsX7+29fOvz4x99daZ8tPv/2X3/Cb1++ec/5zl2Z
vRd/23/+ejH+duq//zAtt+1H99+8yud72/3j7473C+FZNs5qR0gWiPHzt79VwnGEdrTSvlRnn0tR
Nl3MNzi/OESyysCziSUUbsB61Zb9r1+SvygUEjLQtuK1/uNd/u6z+s/P7m9Fn9+Vpujaf/xd/Kre
+8/HxJee7Qaeo22P/yvXDX5aRGgUYE51tb2KPcUEYFZyLXu7ook0wzOBtlcTvAovqqH9bM+3k2HK
1jf+UxCpe+n0OJrD/q1x8nUH8dFa2oe0hvNUht73vsmvgMbl6ykxQMXr/tGzLHcnCjEEF5k0035Z
6Po5pRk+Kqpd+EWLFIBedU9VXRc3HCW9I0Kd9mmKOSnaGe22tNVnXrkDnGb0entcRQ1a7sr1RrCf
eoSf7Pnx7dKQtNMtLSFUeT1WT26SNQ/eYKiT/RgbZaks+wtBMwdfhodQpGsfoEkgFn0rsvSHMyzY
VhMedQ4CICkrzuE9jI6LuJLevi7G+ltj9wJEFGWrZQvIbU5on8qUCJxscI++N1xmqdwns7/p6nA9
UcLXc7efoU1m6fQtr/M9Z6y9b3pBIz8CvA9a8Ubl9HEsS30bsuTkNvW9EXTPXIkdsVUAoSuvuG3c
WK2ItmrhWQ4+rk8RRtVH6yweR+R4geSEdFjIIn3G91wB22Zw2CxZs50K+21yHfEUztWpJRZpPw65
BbLbXQmnP5UO6QG9w1k32WILuNOpebUkRNQu8k7Cm8PNwvUHUBJ5r6PqoQtNtIDyzAVKQ4Nah8Ou
tVtqxhai/UIXc807SbeSnf8yGcPqwZchsCcTxteOS7fLoGTE3Nyitu+iWxcAwEVYRwz6ulr+S4n5
P1qgbqvP4tQ1n5/d9Xv1/8ECJBy2sz9efi7nJpqXtnv/3ar16zf9a7UJ7F+k1J6vhLADRwdnZ8W/
Vhylf5HK1a6nA4cEMP9cpP+24rgOX1KEIpFK7Xt+cJZ9/MeKo38RvvQdX9AMpPZDrPk/WHV+Xw8p
HfhO4NsOTbKAHxL8rAiIjMjsLIjqfSFH/yrPK71Z3CmEzgh64r9cl98WvN8tcMBSflcInH9a4Apb
OdITyva9nx10s8VMsVJuvG+bhkGeb5ZlY8LM2oW9lHT8W4bzKnOtm6lb+n1KQvEBgG1MbyKKjrgQ
zeMC8Od1onNNxkLIlIOyCPZNUotDB4WH8Y/qu+skSZuvPEqqmpnGeE6/q6nH2iqbSqohq31ZEITT
S2xjwP35VDe7fHKe62CubCg/xn1NljZ9h2TB6d5DJ3rfV5OpoTBpOIwMxHgUy4zoLG+wwtsiF4KU
AXcC8DPIfTUtwbbPspvJXWCsdaxJX8JmNiCMiegexcXWljkEVLtzD7ll52s7KKr70q/MvYrhwC8t
ZIeF3e66gc310tAtQCiVhRsta87sbjFhCfabNHt0Yr98bUtw9dKq89s8jScy3SzZvvoF2SFhYNMh
CAsbhnJWnboiCdZFHwDD1WV+sKI0FRdOEtvT3imWNl4xo5hPRjMFmhKvvCwIaKPlHZfiAccwdWyQ
FwG8+J6eVocx4lhM0nvWjTdCxs+CH4Bih0e7mxiwK61vB7cRj8FsudeZrFDdDKVbXCeV71NzElmS
k9dxCPuoOMrRFZ8NI7Ij7tDuYnHrslqpNsV6ht3V/IgGh0Hf5DfbqFc+nTnJ+GsIJ1wPMo2Syy7D
A6HTWVzmbV5dCk+1TNES2h791FaMqEMpcGHIfmt5Ic74JG+Te5nYLR1LPWwdVkiSCXQmdjXX4cuU
+HHhRo85sQumuxkbzVTLhuX0GrSOtcstpq1ePQ0vhZdqoh/SwfuIVcs5Ph3rg+OmkOWK0em7tTWn
DnkniRBfVjWqY2/7/R5XtPiqXDNvZBL5DIU08aG1n/eXkU4FoS/koAHasa2DmovusYObchVYZTWt
864JNoPj2zdZ4HM6HHp/29EaW9tlmLAr2hWF76LagEySpE7WVmiLNzkM4H7bIoSzrivxqjx2xD2M
J4cmedIDQpphhbmqoYi2AmMz0Ajy+mVo6mZdVzWC33Jy0wszp+5+1BN9xN6gBrpYpr7Y25aJ1sbP
XeJTuPXI1kuul3nQrzOfLvkYFXP1Nu/QyRmwbPVcoRSIBib24yxTQjp0dVrSAokOjZ/5xdTVCLIH
VbC9jumEMzh2zaWbzwI8dDesur6wX1239e4sLX33QrtyfFNLFt6FdZzc+/6QXVa9XRAAVzjMlD3J
LNrL4UQUJl5Lf6ZvD767vA/rfjjari2vYpUSIKMS964o2+amVb3ZeVOZbpAddNQFLaoklfpXWube
a9Yt1m6uWajKunOvfZq6B4XmcxfHi9kti8B4ZRLnLs778ZNpG/rVEfb1NHrLxht1eR8Lq35urQVQ
Tmtz+y4AI3fTGI43eeLTTRUWgnvAcjhqE6bZMh2mlxk4JD7bfsmfwjLi9m9DRc+6CwMm+VPPKDIq
A0jltVVsPEfKL3vQ41XQavxxaKMuw35yj+ngzjunSl+SbqzQ2g3yqQgslCUlc0tg20OwseYa0Q6y
P0H6S9htgyghFTIMxUZOlvOUpQbxjJVibpnn6GauZHVVJvCXLDvl0OtkBH7YueFubyPAJQClu02V
D+Vb0MPwUimo2I1r0/e10iFck9QXo0AI5+sptJNnRkfLtYmNzxXvyyeHTfE4ZKW46sqhYY3yPP0D
BjQQN26AsGqdjYrP9/No+c9+WbkUVCV1X4JONe9kgG+FMerElrJ1rYhhb2wvHXILC7SC1SoGNq4J
IAImXbNOQ+PfyTrx3sZS6JsE9AJSlJbRv5UM9d5b4Nbp2VVMRBphvRoTYmJvQoh/ji7m21bKdpXG
Y4DcIs3EW+UJm7O0qaqt5c/TFsYOtAcZeQeAUuN9lI7tUZu0XseWjkD7ijMzuSx2lRvqT+1AP+2S
nBxEUJ/uHo6T2keZo7ZW1FQfpi+bbV95zh48PQrXdpiCy1zwuPtR6X/X0bRce3mwUz3ng0TRNw4i
332IPFBmYV/mj4m1iNukV/KBm0xfu1VopaBOarYT6ZcoA3oqkIupC7JDF4oZtWcTd0fPRYFTyTl5
rfox+Uxs8u0Xt6iZWRQdJfEQIaoD9gyhZgBlfdTW7L1YVe5dOyENNa8chbPpO4OIMCm9S10m8d1Q
LBaZLm5Qt0g5JBPkPCQlNh3pVBSqDzc8kcWNOy7CuSjNPB8ASDf3UYhi7aJsMr1Fh5htClXH3Kd1
+VWDj98ATEac0mdSrjOe6y2LV88j58juQoFZWA12VG2z2KX5qlNvv3Rt/hz0M+PhYMx9IBJ+HZ3x
8e0tZHmxS0vt3cShDrZ1tHxrspwhXVdP0X2XhfExrqzhvajrdifzTB7qiXlMPjrOOmM0mxEfEtlE
dgTMHpoeO6oVahJbEgif4xl2mijP3jnLVL8YMGAbAUnoMpJWd5WosDomwiEow+j+lfyKfm9NZfwU
1YV1OcnYfpZZZ27zvNaXtZBAhywbNyM7zSrNnWKmLwvbfeg6B7lra0E7GgEtGwveUwpEAiBVHQSP
UTIE3zp3TB+lZL5pz6RXb2Lb4xwAWtq9dDN7ejLVABMpzHxUhX0Mx9+ELlOzQlQsFH3OWIT+enOP
G9Xa+G6C9irAqrDXavLW0nPyXTSj31ur2PePSVAypXXSuSVH101H0o5wpe/1oCLm18hMMgXcAnDk
y6jOZNakrgAc2ZXxbo0IonWswVc3yTiB80+Z0I1kQ8ABK1AZyvRZ6eiuG7z4ru38+ke+lJHZtCPz
Np0ynM/GEQAYvYD5XieRu0NRh5oRxDLPFY/yGgFqvY3cjInkkgfPBb0pOERRWX9FglZYTLc84K1r
deg184Gg4VRkIvi2OfDWmzjN8ms7qaN1GM3IFkI/8w+eFcJ+KBcn/vRLywmgOsYxe6bf1whetZeu
a5mMV6ZDLi3bmbG2l6TRjWzShhFrJgRnx9EGANZmH0Wqah5FCUt1nUlFFjgw84WmfC/cFz8zrY9W
FqWpdI27GqMkyvZd3RM951qEG4wBkSWijUgjQqqHRsKQvjCldq+IeOkP+TCrjeIy76bIRWmRlX56
TNAXXRadVRAWZ+KDKox4naXT3dDiXB5EoetT9evOVY7Mn2vT6lMobPtONmQ+sd1j5GsLwoWGplwg
jNnN3qHmGi+C0Ckuu3pOwWIIQNZeIYgRyZX5QJvllJuxH7C3lb51NZjeWhu7iehfpuWmH13y0+iO
3DnE+6yCZKKLX5PYUY+5fEqb1PmUnY3Wqp3q6JsVxf73KE+RcUiXTuGUy+ZZFFl8KsfYe67rYvYg
3QnvS7q93sfZyDIx+lxkT5Gk2ySagjhdzMFqwnibh0XASX9hU4tb0ukmZZMS1iomT0zA5peu8lqm
U6E8FJJ4DuoEfWhMmpwsr23W2ZKL78ZT1b1ylbx1u5gIO6WmeBt7cgA8tVSoG/xq2RR5HZ1IFiSN
u6A3sY7myVuJIc0Aysu2uM6dNl81TpNcKy2rx7jS50AGi5m/U8v4sZ6y7E7kVUHL2a2m/dAYeK1l
5x5ttPLboawhXGVWeJANKWWZoRmqqKvvPCUkPRFJFkktEL96Ug5bo5bq2iiYbDWMw1MgpTh5YZxt
0CI76wG0KcKJZSD0qac8XU2AUe5AqU7fTBhZ333Oy/eBmsYflVXPxz7KodsJ9KpLPITP5aQbeG6T
HaC/7IuT4zQEOHRTJ7f1XIzr0s+zoy48a18HabAvLST4DlLGYr0sHmN4HRuzy1qD3b+3vGmrpRWu
ZQhKmbQTPti294a3zEOXhVZfsAcujX1V90EMQWEqfY4DzYLsvxqmTRRP2qaTNvYeYMOiHTlmTnF2
8uquDS4EUPgEm78bv4Ec6qdt02beISWqJVy5sS+8NT6F/K22l3AD86ICtptUndk4xkNtQFlj1GXm
eCS+WOIdfmn/a4vtpj279ltrcvdeJ9xbplDjfjJoUIbR3dhz99br5L6fi8e0kd2Ow1+1IW+guLHi
uhp2lPTVzdym1s6ycusmjyt1p2svQmm4BM+NIO9nitoELmwIUhtk/aoAJ7Qxll8hhS/jq9ogTa1d
TdU3wfXQviaXg3badVQLcq5sp442BXfQukHM5YxOADqa4S6aqRDpWjHczll5F6ow3NGci9/6OWFI
Y5ru1poaXa7KrhfXaaryy8F3kqOVD0jd2hRqMRUIiSU6WOKDGXNiMQNuXgt2vjeCwA8SVP5eNbUw
iOcyONWtssBZ9u01e1fOsKmZ2xOQbGSiRZMMcE3KmtykvpmdZdvK8azCA2/6rDgxdztTiuJKe8mw
c0on26ciaL9CpahgNYsXIvhRxVd2rf1TAMY9P78rwIBNWlQN8vQyYnSiS/HDQwJGqMdyVn7NXQ86
YnFnpGaO211R6fB0Jxm9MjqdVUNblE0IEPLS42330+upg6m9ssY+uAOeMjN1aUgRWFEe8PItsKae
1mSFY0YMgPjJdCo5suhpDA5qEhRLlTDEWrcjn/sGLPGCHSXJv7nSJwfbL0aJoqGaCHBgTqvVeMHR
2LrTg2y/ZYnv3TY8Zj/CAanaBXlTxRfTW4L9/LhDWRU4A5ygTg814mkZRyREGYfE7CnubpzQj+0L
nY5Qg03PeZGGpFG3SFSc11K0ob8uY2fmiKASOHewm99sMdt3nNlcAq7s6llWZK1nVqG3umKv8+rZ
e3CCnnzBJYTVddZCDUEZkqKQM242hOIgY9fqNgjj4CY1MYh7O1LMvC3pHsOz84eeFeRx/kuB2dhI
IDQZrOVKi0Cf/ExrFLeTRijQVGDE89SPbGJ+nMQi27SwXrs4njl8S3VyilQ8poXVvXJb9zcVb2Wb
xE32FskwPXBQr0kpHHIy2AywS+2M4X0QcACFpZ3W97TP6sshi5PjMhbdk+mr4Ic0xAqOpBMRYT/m
l3Hddlx4x7qY+djestQdso0T2C25NSr5MYBrOEq3Go+O536kAfWATbzvPvDqch0vQ3Tsh9BG19lV
yJIoj1YNTySdCL+Y32rEtpvCq12kaaV7nfq5gVfaafvCll75vZl0t9EBRPfaXeZjxM60MjPcZaaz
v0pdell8RGmVb/IR2WJZVGJnCNI54uFwL8GEFNsoXNqTm+fnMAjCjFq/6D69WPbr2rHUe1g23tGT
HDQb20chbU2Rd800DX+KslvGBQnHt72P9mJjSZK14A851i2ri77NqF9ftW9Xh0k4EE6nRVhkNyXd
TUX5HxAvp7ybpIvTk6f6/nWStRev3aqfl9UURgjiyXFJiR+NVMoX1bg3fcOPCsBC+gHQcKsQxU3l
2jU6UTGX9AvP8z/f5M28TQZvfK4HcU5OnofnJQF92tCqOTJddyEa+Z1JcQ2E0wPs+vw2SfIBDZAD
ezVDkn/k0Sm3dgacBsIuZjCg1v3FICKPCDrfHLRfwNXOFCkWnBM3nZrrnevX4jSLPD6MizM/Kj2n
h0S0NQadpboVNRFKrPIlpVXL+MJL3OwFkvl8jUSJNMfzLWrjDoGs5sRPI+LCdp3SVFnXhLoRUxIs
TomgM6zBxod+sOrnrnoffKs8Ud0tl4s2w7emm7NPEl0I1ssnn0LRAPwnBrD0k8+p7UCZGkloiRDx
/BIX/VfAOfJ5qYilYGA2bZJm7NaJYeHI3MXeS9fB6peBGg0Jfye6Ns2TfdIL+mrRmIb3NI3ti9bu
weUmhbhq0UStl8D2sd5R4c3IpQ90wpyKDKuMa02vAoFdGbeEns7qnCiWekgieiY5vj9tgrGxzkE5
/RPus+m+MuHwbNUmv68Qb2CboqYr8pbUV5QSz17CUXCDoFI8Oa5H0E8cK3FMo4ouTwGzuX2BCp1c
OTGbTRb2MyTfpXmx/XZpdpYt09t40cN1F6viu+yw47h9QrQTk7mzd6WwbpM2H+70MnpUg01+U5Uo
uuje42KyFTIovyuvcjoDF6VDdm9Mv+SyGUr/6ARgwYWuCHYKpb9VKJzuw9CadmNEQhV6fvmiltK/
ERQxlxST2Z68ALlKWmc1zYRG9/0cX7WCVB93GrjTVBJBLXflK5pqQhmb4s1rh5pj/URumZuHJHS2
0alpO/2dpmh4skoT4iPT/m1Z1/ojMp73lZLEcz/RWbyl3YYdYakQdzQKgCC9U3rEnsr2VUR/EKlh
Bf27rGMaPVNk3kpWDuKp6Xm7K4tFcRNbRJxpjUzNLVW5tdLMf0+y1l22oSinK0fUyJWipfmReVl1
OzuEubV5w9/ZldqOBECRq2XJR8Vq+MyxlEQcsl/YybMhvoLRT2pnq0pkOSHmmmtUM+6+lM64jtCQ
fhWucLe8YnNkw8/y9bDYeuVUib3v5rTCXkMWn1M28307mGFj+YO61pNKUUcvxJiLeJQPeAPb29Qr
zthqYl5AtPb+d1NW5SGak9BngR7xQc5SMF/rggEfmpKuuKxcwXmmKs9mTJJu21TW29Ifqy27qH3B
6NU/nmd8CO4Agc966a+ICiVOqKYa3ZROhxp+bIZtX1rzblyAiafBnF/WAQf9VnMc8upx3iQMWvdy
qRWC7dKQKBpli9Ns6kEGN14LItdhbHqREWAJj28O0HU30C1uRIhqK06SqCVksJTsWoX6jmNArIAx
c3poWrVSJgOkVaCX2wbSw0mhzGA/pBzjdp3o0l1GEfNot8Qgc6Qn/rRqFTE0sZXaTwRIccQcpzT8
sE1Ix2EIozYjk7SMT1PgweKe84lpc790F52XhzfZvOh11JXWSxdLsc60JQ9uVruvLXPlm3pC8pEl
ffAxOCIjysNM0l0N1HT3VknjarCFtHnTMT7hmgwKWna+vRzVMnffje8Up6wLs23vTAhhbTnX666C
qp11WAvGxUtXIg9xEsfSIXy3jL2O2bE34f8657xqG2ksjhliHIfJQW42xglJ0fW4ROWafTUnwkRH
H0Ui+5M0BkBYObbefQCKYNM2c/80FEYDnfaHy7CNxl1dnecRAmXJxItU842LFhN3kKINisrguTd1
eB1aLBorBJfw3ePJ777hY1JoQHsbehc7w8MUcsxsmMvieStnAtYWMlRY/ohmiHzvoioXoy4k3r97
ERTuPVMqZz36c7zxW73c6hQmdSDG8kab8ZxmN9R65ac6/1amM/Jc182vXa+0yCZcOIXAtHfZbtvE
QyN7TtPsUxLftAqOzeBL/k6RWFud594V4oIh7cznqEoaPrMtisMM+utUdrRB9i50FZ42XuOLNnSy
0TPEi2UcqeYzL5TO3tb5ku6DkfQloaX+8LKg/V41Bn/m4MPyjkfng7u6eQUNh8OsL/ANAGwJbrRd
yes4IQMkSUDy0eJJ2P7nNL4PvSk4TiLCuUIr607G2QKLnY1t1Y6j3laUnIfBs7Dk+l2BwncKzs2R
ICCbJchi71brHoy5TxjymGXikYWW+URO5BeUsRreBQHDM/HBlC2EO8Hgzm4TUj6Y5jRl+sQAt33k
SuLhieIKRW0tl/mcVNVY3XWRNq29TcMuIn6zJDlALVaIn7YN+gMmifTgFY2SV56cnqcgCi99v/X7
TZc1M/kJUfpqucRIhbZV3+d1z6jQM5yuC5bkH3YS5leynLx7CYV+uGCGS1ZLJ/xdKckgMAMybBaq
cl2pPnkYBtU+ReCyH/3e974xBiW2qu1zF0m26+5VhlwKY3l6OZu4QvaPnX4KwoX3Y+cv1eIx98Vb
xPA3bMnMllwo9GybZehS+ttF9Z7zxrF15WmPG1cm+8b+39Sd2XLcOLqtX+U8wOYOkuB4m3NKSokp
yRp8w7Asm/NMcHr689EdsVuVrVSe7btz0xXtcpFJEACBH2t9y2zWMq1zL4kK/VErSH1E2ahu8Naa
d1qrRPBJgvEKAKazHMNR36TlmO7R+LHwD0YnI0TQ7P1vYyHlWpkq9S71ibzoxRh6QhP+nTRNcZCl
WzykdeOi+tD8iIhO0wypKbMfXBJJ3N4MqYFSV9qR+qMyBOdjphPszDx1r11HTa/KITM3NseMb2kn
m2tWN2wMOiu+lqTfLUqrqr3a96PbPiYtbjR0cMWObawHhzjzmPAfeMmtvnVtWz4PfT5sOD8iaxHT
arxyEVGSY26b4WZypvbR6pz8wbETwpLZ0xbLQNO0Ze6S/4kGABhtK/QOt2Mfe2HrF68UDKA5cv7C
7jedw+CqwWHTQHLbgTMMWS/9qi1uozoUXmNIFQC5H5grik/ziXXc8BKqcBX51vBStqW4jmpDv6rF
UB1jKjFEYPlO/SBUUr5tTbF+u2WsX0fUjG6pwhu3YZCmV3kHlnGhjSynrUJNfjttm1z1meteUy/3
n/2cJeqC1SHm0XQcqp9G5mbPFR/Uif26Qro9ZNN0E8tR2ykt28I1leLwlR1YdTUmUb4Jm9A45lnf
fIPNAKi+St1HPkDxbxJstK0/CKBZMTNDwBBYtMmgv0gkNVekDROSZcRj+BBVAwkPfFoCa1Omyogv
WI/dY1lPGpZFqZpXhagSMlPstHmUeuQclCFtd8hg7J2PUfRWUfP8ujYzsSW7aeCMhDK4Vqa/qKaz
TlVSDiGYkcXKxmm49S27WJmQACip1/pizKmMB0af/8wFNZSAbcGP0u5cEIV9WQNKUbQ7wjL9X1UR
GrdRGXREvElj8FhvW+/SqvQrn5BT9mmV65Q0pO7fRZXR/1aciginVqOuLlUhlV0ZKmGwDABWkfSW
9sa7yQy7iwpTbjiqwI8mOm2rxQGHqWEGG6BpC3lQGIDfQ47rmfGS8kXaGgmqrFpiSioRXNZw1vgO
DmsJW/rWaiD++Z1iJsEqoeps9KHmWdVRu+85Jrgq66G++y9ifPh8hpa75VRM3KspW2pi7qsYN11r
vuDZq38SAdIRmIhvicgCGEtLhHUIyf5LH9o+qJOQOITMCMjlssSVM5LHOfVd9Wxi6QMhWyr5r76z
k2UQGcOWTWDwregi9dopcUOXpNQtfTn9qmVX3LI+zAM2m4mPmclS2ofCMDiHpiKfdsSbIKqK20j/
jsxPBTRii2Ljq0Nwp8BTX2vF2N9WJKochtiKH7JII2xDZt1vQyTDY5egk+DbSpNHQ5keSWM86JTs
XrmBueEToqzNtlHuJ6dg9WnXWFg7xzU47mrCWzWTEzkLRbT0iz471Jzrrgatth/tNsPQwkGrsm/k
UD8MeShvlCLN95IiHsbaNNpQNGnZ0/bi9b/aPMmCRrOjXdUmxdXIIfld7CSCihnOokSI4JgEcoCN
UclfbTtkyygkPz12qUKxqxs2UdWiPSSMGFqv2pueiRTuASLEuOXoZurZS3TJ8o+I53+l4Pp/k5j+
/6fzQm95Xud1O0tB/891Uf/68VFYqs2svH8JvdB8/TfKURsjNud36DgRkP5L6KXpxqzZwtdkq66B
tvTf0lKEXip/plOo0izjj4b0f4Re9n9bqMboVlh4VZv//d8IvVCZ/YcG20E9eqLB7rsoYmANwT2F
4H7XDnNmsd81tx/a4hNt12fS5vnqMx7tH0AZX1Ubv1KORVlvYk66KGRssxav1cgZ+tf3+KdUDT+j
YRvzPU4sKw1JQqrOJvueAuM32xrtpa4yFuw8evv6BueaaH64Dw8h2rKtMr3zj01BadlihbHLg6K7
IH87d/X5sT5evePcIPL5+fCJ2dk54yHypfWvYfkP4fdHbd25tplv+uHikImMslXS4N5QNJ+DMqX4
kUl4J50ziAucy89gbXPzi3/eoucOhAJzC6Y+uU3MnkWvbuzGyHQ3WdgdqcNceJhzd0Lz+PFhHAKM
hiB2/GOiFdtQL6ncp6vQ0d5cffBI0LvEhTzXaU901g2F8WmMIvdod1hhS4v4mtggtykbAWuH6l92
2xO/RlsMw5RbBpZTzvcOPJn5AGC7vbPMRn/6uuOeeZBTf0XqcAAA7MI5xlLeqvNqOE33HG48pL5x
ybl2pvuemhdMl29wblr2kbr8dyUleZpa8PPXv1+b+9C/le//M7Sdk6GdOHUp7UZ2x6ZCaFRFoAEK
zon3evvkTN/YvC6Rsq0TvsZ2ww7WvjfSi2EAZ4aOMzfqh6FTcZ5hoJbrSBMCYtG3eyW77zleDeYi
4NvgJICGIB/q+855IQ1hkVtikVb47QkHdaES/usfVYeJSsdtSKxnMeOY4p1S/Bb+JWSedq79T6YP
1an9bAi77iiUcC/EWxV9pzBIVBxEwBynPxm7mC6V2llFgbiyiTg1jG7fi2j19TvS/6nd/fc7Opli
UjeLFfyc2VHNxkWLVY1YLbSg7VazaJqJQKs9GB0fmkGwoQS4yOqSKjJbFxb0NhGEPknq/NUkAcDT
XJop5inhs45zMillo51EUkEyG3b9O6vcQz+oL05FfxF4TdtUJai2oII1unCOcJ8LqZEFSkCbb8ZP
ODHgDxlyTcXrTsbTz9Ky7vRROUg3euEM8pudKN81eHVgF6/wAS/rEGsihQxbcnY9hA18ONZZbvwr
yTDCuviAIxM3k4OQiHwwzl58f1dDqA+n6dZqhwcWBleq6m+pE17Pq/wQMMdCKNNt00lyf3soBeEV
E/h1lFcHSxbPbiC3Qq8QyNTbMEqPETbiRaU4GzONcD9XPf70ZI1oFkp/X8GhGK7MjqlFYGbSWn8n
tPw+TcsNlRn4Z23xNFbWhWlNO9cfTmZprc+CymyTyosn6zhMoIEaNB0LGQILaoMCUEGqQ3SOSHYb
yQXcBJ1vL77ui+fGwunEPUyoV6nTemONHAgiRF5l268vfW42OJmt416PDDfTS48C8Iu0kLC12V4v
y9evL39mprZPVmFGkSWOVYrKqyoQaqlZ7ke73OoFm8s2vBAkceYR7JO1WKc0+Kxts/LwIYDmqmxF
kJGOLSSuLLAKXz/IuZuczNgiFyNGnLHxxhnFopTXo6oQRR3+3WuwTyZlu240t8EB5CkVfFBQkve+
hnorGPX93/3+k+kUyYijxBwReh3npUuFOJSF1iTqNmnVS2EG55roZMIcTIdCpKXVXquM3qTAuRB1
e1OpbPW/foYzw8A+mfwkJ6Z5xxmLl6eDpEShxpueXfeFV3Du6ifje3AoLDlG2njGFD1Y2bCwrODX
1z987iSfzNr2yfjN4ClE+PVrz439377e1fAIJ88Pfa8LzffeUS/sSs49wslgth0lbTtifr0Uz/WS
ceeTit09f/0QZy5unQzlWFDQN9y28pLB/dnarrlAPnlhmtDmlvikhayTMZzq9RhTWGi9Vt20YFMy
exO3GCW6Qx5iKND9t4DD8Goi+91vk7e/e6L5dX1YCSEbbarE4aa662+owEzL3icn+e8ufjKiAxER
J1A7fC4qbUDIG3KY1HFs+vXV50b/rL1OhjP6IjYk+EE9im4SrQsIuTR5qJL4OlctdLFUCDPSirO8
MS8AHM+9/vnPPzRWY1njpCY0FqvS20lrHnrDqC48zZmvhHUysN3CRiFutLXXuMa7zEEs1vY7eQxr
6l4XdnPnlnOngYQtBdKAAnjJSqiOXxJHqX7m6ghrTDb+OqH/gWCq9FvHRp+/qEZq2Imp3au+kt60
3UhFewz8tdpr1bOV5dO+1GMNJ/rAyqsnm1ibUv1odZp1ofeca5GTGQO5AXRJRW29vug36AkBk013
UZkfJIPj6y40D63PutDJZOHLDEhsm9H7WfbtAlOzFzbBz1LYTyrq/davhh9WFLVXX9/uTP+Zvc0f
+8/UUlxH5dl6Q0qeZQ1kRUOkdKEDnbv4yfRh64af11JpvNSOM46pG47xnSm6cPUzHzbzZJ7QhFJN
KZoTD2YcwcgmIcG6jf+IbXu0+bvWOZktZIwJ1rGS2uN0qcPKOqLzdPT0wqs+9wAns4VfCQ5cOBX0
7BYZpCbyl8wHeJja+gXAxpnueupvdAZlzKKo5sPT1eDsasN9G12p7hwnTA6N0ZT3XzfTuQc5mSgK
O5WJsOraqybxmA71tq1bb7Lz499dXv9nHy0UyiF11raeSKjvKOE2dzGeq033fuH659rpZFijuBLS
d6Lai4tBEqeMMycWubuMSk3sMJaI1w7Ly8quwJ+0doC4Sk/AdnS1iyAxrJYK9tClaULzCQxAEW2n
ZdcUUotl1VnpTRY5/qbHV8cOieMiBY7o0hAN3wIEyVuO9PV1XqruljPhx6rzs5U29dVKyRx9jc/E
vs1VX2cP2TTkpvdweWwT7yFZLzdR6fM9Dg3CjEvVvCmboV+UnZsii/KTg9DwmNchp/kcr0GaqpJj
VajxVhdFsPGTfrzClyG/1QJmXEzK1Hy8zolHp2FOK21tQRUSJNvXLXymgY2Tno4AMQUaX1SeLMRN
nuGYdKLsrY/s9byv+foeZ1Zzs6/540xmhaVj4H4sYQw38d7NHOM6x2Xxq2QnRVZ5zQkPp7EXhu65
Bzrp8UCyg7ZOx9JzDHE7lcML5ZjbeixITtUvtNmZQXUarBaVuLz1lC8jzij3qpUIK9wgsK/rljXe
10125hZ/QCkfFg9dHRpNoFqllzmg1VoKBgs+ajB60UH/3S1O0yZ1vLiJ5ailF2kNybsOHxknfUSp
8+3rRzj3Ik4+MW2L46zpDV4E3/pl6BJ1BjsAlho8ga2F4vDCQuVMU52mPw5kUJWqrTVeU1Zk7xm3
zRAfRutSrMq5y8+P9+FNDFHCurDqK87MTJ8jVCXxcLtUa2SK+V922ZNJTgo9sVH0W54eqe6NLsQP
e+qYZ2wUHMpk9H/3zTFO1i9SkfZYj7rlsWzbj3l0X/jNejDGbzFG0L9656fJeZNtVVGHiNrLbGU7
TPW9jOuDkvqHHMTg17c48z5OM9SSsZeBxckZXLil3izCeBleCp6b56NPFnjiZNmCDh9LopFYXjR1
13Eb/wqE6/3drz7pReBdEY80quX5dgx/W8FZIkss5j0Coq/vcGaSFXN7feintatM/gjNxlPSWhJj
qXi9pj5mLdJLN4FiEl5Ylp5ZBf8JTfxwH0FttDLTzPLsQFmTzrP2nemXH2qzF4faNy6h0fX/bmCc
BqfVQ9XqssG6Eidle5hcQLyBi6i7SCNnJRsR/2Wf0v/Zdqpw+DKhb2GViglzyoc3X621G8zn9fbr
t3Ou154MccV1E900NNPrSzx8SnPIc0Cvuvvr68uf67knQztAo6+X9Wh6zYjWJUjCbD2YWnXhNZz5
8X9QhR9e+RTHBlIBaXqTdG7SyrzB1v7gFOqFtjlXKD5NRUtCV60QFFKmiouFUZmzyXIz9Rt7gsLR
ONuqPShUskv87l83lz43+ycj/TQlDbaBE8amY3lDfJNb34KiBK6RLNNho+ePlJlWTXkASLx0/Nsh
+6WLt1Q8A7+5FtaeJQyu9We1uoqmhAyDCzPnue32H5rbh0Y2EGyMSZzZnoOXwxoIuep/T5CpA2PR
1sVO9W84GzHkHYjZfdLd5nm9LHy56A185SB/hor8gfnspLIugeT+xDl91konU0ofx8VkWfi4gGos
+/BRIbkgCEY8ufscgK81Ef5ivOYYKir/lerDVqjqsqrbZZldGf5wYXCeqdychrPlRhvhes8Lz+qO
kPNY1wMhKjhew4xCAg7kqxezzDZf9wwxD/nPnvlk+Rj6idUToJfhEyZhCMW8uDKHnACOpjZeygkf
Fb6TcQ9S6w3w52PvOtWiCsvxrq2Deg6S4lzFLH7raXOfBQr02bTGS61qPgmjVoBFb3ocMjgZZgls
NInZcs/ufSIGwneraqtFrejJUp2zYNPIgMCC3HAxmNipSwRVF1r0zGzxB/r4oauRqVCa0keLqajh
b11Hwu863XRhbJ1Z9v0Zch8uPmWFVWFNyTx9xDI2moIlLMalQbj1EiHqhS3FubucTHiDXoYqO/TU
E2Z160r5y6p2Vv9kgdT5uiOcaaM/WNSPj2E3iAWVLvOCbNiDOb6J/fJSWf5PQ3/SyU4z4KI2nKpw
4tdL3Wj3IU4nYgcn+ONKAgc3jQI2SU1ZLjvFSVfI5GnDEgNvbGYk1A5KtA1LWS5ivvTHiWLB9djU
+saJQnaqEdk8XdxWy66R5ClRDbOI0RLDhcX2uWY5WSJhNAAonXeph6cVTky7YA9x4Stz7tLzq/7Q
4hCecgFDO/GCXtuBjHg02/Tl65d5Zs3yB7b64dK2gxalT9vES7EriZ4IEBjfwmzv7cq46eJDNiSv
f3en+eE+3EkFi2KTD0REuazfwyIntGwcN4NjHSJs2Sj6X0KlufDdPNdgJ1OVSNM8NEQfeUWT2isN
Y+4qqpRLBfM/C8fPOunJokjkCo5ejZgYjhY6s1qBd1n05jGXe6vdZNBLZ+tBEP1y7Vmei1MFyEuY
mqs27BfCenJIyDI5FArcEI9OuCy0B0WN8HY/JvBknPLZbjes5ReJ0B/8DqOaH297/j+pFf+6hUbm
09cv5VxDnSy+eqr7sWbgex8m9S0pxLJRgdT+3bVPJqKYJtL9qEg8K9Ov+2bY2EN7YQo6ty46jU2I
3CQguSxPmEG9TL0zNCJCfK8CVVBNXmxZaJDvSnlhRj3TSKfcaRH0cUjgdsq63iD2Lo625WBcOAo5
s4A8ZUmnRKiFeMdmisAeV3NS7UkO+Kv2n6WUHwdckaW5NseeerGbJGuX1t+VlOYuvIJzjXKyAqJY
l2fsmxNPFBXYpcgL1ODn3/3w+ZYfZoq8qLIkq43MS8K0XKH2JxpyhKH89dXPzHj/kQxoFoAVQJ54
qZN9oxJTLxQjeMINdbBjcZNYyc8ybi7c61wjnUwUZaFbilXJ2APT+Rh1rrKIQoqwXz/IuYufjF1/
6vG+4Uz3hhrnWxf+cIRd/OXbPRm7iaGi7sNq62mx26y7no9C5vr6hU/l550eFtU/XzA0AIRwWpR5
RmU8Z3H+ZuCBC/X8EkmaDwhX+s8ZGmLkP+8ARDRJJNQVT9WVbWX3N0wGpvXU63tYhHs1BWGf7Zth
z79aDTO4p322aESdMNUxmFajoa7cTDmOEwmb1o2QYjsbI/vmXSSPXCQlxkOQeKhzIavF3WtJ4o4k
kUbjvuufR4WdBxmLiVIuE3tlsZQVibpoQa7Wk8c8b/WzE3FfyH2nbuapvbHZxFHn5k8m7HTg2/Z8
WyoRsp343mGP9m2DWEfjqm4P/B2d1Cob0nlXppjnCOgyjDs26Td8OBxfvkXavW2FK74XCi8ObtCy
isM1346CRBEtNLb8hMpuH8ygQoe6r4n3NusfcbZHHWhnNooCsgaqYlPrYsEltSEBhIdGLz7wdxyV
RAVaUxtQsNlzO4JHAf73rNa4QyDslE2zrPKN5YMC+2WZ1drWnvjqdWp55RNtJCOVI3kfR1h1xQm9
6wfzCf38LRwp4Gddeldo8poCx7PvhkuZHBLtXkvJzQZpKwkn07JoHejWM78hcNmHhs1S1vBttZea
4wkrN18L8ukLo99mmPMsNVxPgbZo2oNu3UA2WeTsBOXsvlRJZ5x0ZH9yNzchoTNL9olS3Ui/WEwk
qvFuIvF9fkiV1PAcCgE/ZRgJHQM3yN7KSawD5QviydQVD/w3o1qcKrVDsEy9a5ux18QgAjXf/B5Q
Gf762vPM/9momP/8w8SaZGEAfpANSGe4T5TPR5o9BYQ85jxaTqzo17f5fIYl0/Sft3GK2qoRT8eU
z62tgHpZshqeiOSpGnXbyTnZSbswk3w+Bwr35FNRJRWeOtmwxpChsYeKYcPFsfsLD3JunhL/fJBS
Dq4VzPtrRIIP8MdXiqx2SZsdvm6nM9JdcQrUrziWN3ENRV7OeAA8utTq/ooBF0LTYUzMa6YmORIv
ExANXAjV09qnr289b0o+6wkn3450aNE9sa70KmlYr77blI+lgdO5nvzqEfwOFl2JM/Prm519zpOv
Se2milYPVuQ5Jial3jXNo6oB4hwnWWztAtJGEFcoNXzpAh6oNXdPvMO0zlLXgmevlWuiopwLPebM
k5/qvW3oXykkutxT46I8YBhJb5VgUh+Ac5IACSR3LfHiX+hAZwbcqfAbPo+B65oMcOEk71lTPzXE
S+I3W6pFeOEW555n/vMPYzptxZTViHU8LQBcTS4F4VOxYWLnbcCJ9exxdU0vLpTi5g/0J93mVO8N
B3v0nSFhd662b4XR3IIzBb3X3dUurg+czgsz8bED95uve86Z4e2cziREAGdmOqZe0hev+WyeVfXv
X1/6zNiecfQf202EdaM4hky9UmuvXcnG1+q+O1Z7oZudmQOdk6ljlEpCSrseexCqDkFmzB9Q8MrB
nVlRDJz076Av20vj68xqxzlZZhZxU7dqoaWczpB3eJVV+xCBL/8ox4Pe/1ThN6TVxb3XuR53Mndo
PnCR1DUISSUW9MGcGuunFefqb4W83WGdx3lpsIAREc4WsARho4EGDpjOUBSUW34LGUU9SFKc+tOm
64uO7BbRkv7UGtGFDdufY6nP+unphNOMXa+VbujJIV8kJh/8INjlibMY8iNrnxFY3LwKq38YBiB6
lmamuQckvI3nQj6+dbxXfPybySvZUcbs7tM42fIn7NRbK1sndrYOiuewNtbz+gJWImsoEqGSe9l0
VKVKSqTvqnzp5IUvxZnOeip9BsmlliZYyvlkr6W8RRhTc6HzGJDRPx/Vp6JnoGM1aKAGPzXY4oPe
VsnKKRwSqKS+s4RiHw2rd3ZAfF8T0ciNA7pknQDcXGt9Gmzt3LyfiUYWAceO2GoOKQZOCy9iiBQE
GWrh7mMG8ezLVrOnRA9dcG5d8FjE0ECVXLISbLRsNYWxvrBjgK+hOjpwXfGujlVDxKiZkI5dQEpw
Ne1nMZoJtBtHW1SliUO5aN7CnjWbow85kcyWvq3rWlyPLAuWg6FMV602idvOpK/pU/PSxHm3CdFn
XiG3U74ZzZDuZnwycvLQXLQT7iU7LanaT2HNmqKQYG7ceNVHLucccOQcEx553NXqBsVwsFF1wvsA
2ITUakLl2rKBXWLrJemXyALaKK7fxk5N7wsVhASBOrPXF176UU31+B5wzXMQ6Bk8Hks8xZnCHkgj
65Roz2k2/+sLkvpwatcDcGl/DmOZ+mOfKykQ4QlPiCH2bVZEsFHE0QwDdg3SF0szNORKbXp7jnPP
r5ApwmVNAqgnuGavsBQE26SqflDffk+II9/rUYo2Mta1x4qctDu1b8WNy7E+/Ls02KtZ3JFiIPru
LlfTdtu3g9xxfvYwWE6zCkffvw0VKFGGVKyrxJ/y61gBesG5dvXEHgw2N5Zt60ccthopeDZcxMyN
tgbIw/XoBGCFOUeBfiKB6rYc8PcR3FJEWZwute0qD4JpXfbxM0bvN1uFVmIneLOaCFguqRlpkB+g
gYfLSiEDqh33odPt9M5+wNgCgSz+3g/QusaESSkIBlL50uphJurJKt5NoW0tGh0sdCKi56Dr1m7J
lz+trtVQUHlzizUIrpWVdu+NnaxLu14OLvumyN9pmb12Ih98zCHOzQ0Y6fsOSRSu9Vt/bK+1AU5u
Ek7vqL+M7ciibSJpXvyAILDQbPCQhtgIkW5GJsgAXAorO59b14BwhnxcxdVtbhe7prHAQJMGnE/L
KJ8WIX+zTIqtCulGBaHgw1EaXltJTVFlou3qNTR7dFSvcrK3ClvphasWq0w3DlPP2VjRrFhH3fd6
dWvQi62KAA/Ro8/M5pTB7l6nCm65OaFuRBzvgw4QM0wvo1mwN73xQ4tQL3OOkQfND2dLq4pFJsIr
A4qXLH6QRvKKh58Baa0n2nlC0WXmoHA0EM1EYPoki5vuj66DL0A6kDtCT/KNuf06jTcZjbv5r9Ih
tynoi3qQK9qkYQkTJLCasOm4sJ7rZluyIB1B9xn1sNC0ZF/FrzAjgQJyImo2B0pnfVd7Y6qvGrzr
jRC7kv96qq7yOQ1UUuehwDaEyqq1H1rgz/jtifPclKDWmr4Dlz8d+Tdm+NA2b7DulwOmTJ6jzZ6B
sl6r2a9BGWBDKuHSFJtS/wU4f1pRtssbdwsz5CZ37H3XjrAlxMYEvrOcQA0swuSOt6/r9roaD1qI
8I7/Wpf2ooH/sA4yfycVF9aavxgs/66NKn0x0IBptVfxHxYWStH5jVn6wVGIRReGsqZf8xKSqxAa
mDGliymDugM6iCUczjH7eyfrG5B1JImnMLU1kojJb47LDtMpZIfQoLdwssV57rTkWGET5eayt9I7
2xFyE9LZCl/sRjJHIxkBF3eYgbQdGJSFI5lEA2MTR3Abi/R3myRX/M5SSw61X66HmtE/bPJA34dW
6m8Biuaonw9Fc+3qJJhW7ZF3lBQ+yeemvmTADro7/5GtNLf8w4/NnQoz596PyjXAHzz75dzfUgr3
MJ7xzTVyfmGOEYATiPv3NvB/U5Fd9RreUPEOQBoPhH3tEt3aR0wLdLZAMn4iZU/gzrqEXpd2PgxT
KMBtuePVzauUwGXnoY6vLUxiGF2QMaJlBNkMOB19ph/6hmIASTvhZP+yDGDVU8IXP1vCZFkOujL3
ABKzjmV77CfPzksm8R5cCrP3uNetaCNoscCOvyksIyBBkOn8EIGSdtHvh2YHG5mXl/1qJqChWMA6
IIOV3PdRugioInHiRU6GNidvrvKBUN5MLuaxVg6vAFmuB4Jdcz4lLTlvTaj+mDt8NX2Dk/jgu5Sl
mGFT9Z3LG9Nzon/D8rUqMvyFnXpL81f0l3m4zT9lvklSsThSSMDO+JQrO4gRi8E2kaaZuyZ7JgPl
pWWc8IrbyXozgEuBgtjHuAKt5N1SyVFnDxBP3+d2h38KHyS+l+ljaE1HJMKknOr7wrG/za/Iae1X
RUw/dC26CczSWvbkuRPW4x4FU0HsquvIsYH1JToBc+mwk9AnFHg6CYdSkSCO1Ajzl7xXVr0a39l6
flcTCYjy5omjHkr/DshRPeFwchTVSjPaK5ijBP4aDgI4gBQQyEENJ/nOTnpmFnNadb6lHrSuI/jX
V3lo1oeOVneLJOye8mkiui8DXFElJgz7jIlW06r00QyoCIX0P31ydwpolVUUwcsPQnI2te56IqDZ
6ZxrCMkPtTo8d0VzPwkFpW69KSeVbSbDNwlCr+8HxnrEHsf4RkHqleBtiGEBoe54PcYO2mdTy5vS
cn6O2XhbB/4my7VXfJKPEZ8ypA7ZEtosLFM1XZuDCJeoNOxb2K748C0lwqFZ3ptl88R3M3+k4rqT
UbsZevcmTonbzXu+PuNgxZtEqP116rvTlnVT8JNwJWM74OqHH19q1bLq02wN8BVtmSXhZUV1s5AV
OCIA5ETLCpYvnCOCDDNLPlKiBsEJcasgudbstkjR27XWTpCU6t5e4pswr8reJnO2SMmoxwtkXPV2
sUfyTbeVBaGulbZo9RcT0Jirh/u67sNVNsCurCJ7etCoux3HNCRBxZ3Ea6OSIayhwcnA8LjRFfIM
INdWrxGfW2fBVu2dhnO01s6etC4XNwCu6i1BXWTIWuk45/qmAqWWEUIDD6OXHsfE1Qz82iZZS5BP
mVPjRToLqjx0E3/XaQRt0t5Dct3i7GVc28O0V0Vmwl6Ca7VWDOVnnpN2VQSaTjwvxtVvLSI3fdM2
hfVAvx52rkbYzKKoIsg2U4ExeQp1Kn5VnU0P4O8smND99N6YE4EfDsgna9WagzpuWDdj63OcTDMW
lqOwVdH5vh+FVQZgIaOh/RkrNtKIqjblk3STzFOTuv9d1oqAjye1AfqiLuQRYK+1NgJSxtbQdNK1
NCpQsWzNBniqOXXluFczBnBU78eiGFFdJHWxqYDx3xgQrCCy5u3BN+0c6bczi3/GECkrWGW3hA7d
EasLvt1R23UcR2yZ2j5ZueCIjyqHUCsxZBKR+lR8Q1GSfwtqlIqJXfxyhpwSbdYzBYsfxMjCtipy
8+cQ5sm+SZv0RxAKEP+N1Fe2wmdgtBCsG4VjrHy/JOzc7yw95wOfSdDDirlp9EC/99sisRdkigHx
U+d9hMQOlJEtvR7LUV9lhjOsUtmrO6jn6Oe7FBSNRagQIAWXR1KtVRnyME7khvXKiJvWutWaQgc4
37Tf276Vz72c+psM+d9GEZW4i2Z6+QbDlvIgdN141wGUHYykmq6zWifawFBD4qgVpR+XOZWhpZLy
uVDcFJJxZGk/2Dfp3yUIuGVjDtpNFqhy5deOs5YE691adg0c0yGITilV9WYYBNP36Pf9W2fl/kYV
sbUP6y7fyqTQr8ZaONdKHQzMO2J8yEJZ3WPPwVutUzpd8AhiiUW7XI2tIkhcH8djZzjuMm0g4ZFT
I9UXzVbaddMo3d5J2+bJIm9ko4ZFdBfE6ncQyz/VzL7LNTaFPGxzAwRwWjDhstDRZM/fxJkziZbY
ZgPikNPkTLeApVfmrNe2AITuRUoqd9C4d1hJyUnqVgarE7MHWuBMj6res2LK8bCEyrTKMs0Lastd
+Q5fOkbR6CYH1yg2koy8RWrlx9h0WUPqW6hf8Nf0+iGWxiG0/LVwxSOpKEDCGlZFk4XFl2XH4O4a
FveqSNZx5d4H6XCo4VejqOuPLGC+50bRLaEduQtIV1tdV7ehXR8JIXYXZsd6DzRZUE23nd1sY0Xd
xuG48f8vR+e13DiSRNEvQkQBBftKAvSmZbulF4TU04J3BaBgvn4P92UndmbUI5JgVebNm/cswA6m
IH3IPox5/CHfSqHIfDDFv6S1Pz1hEDXXT8svy0iQTvRvYsAJjBbP2s92tvfwBlUBm/QahgwP0XNF
Rl/FskpYto6/E4PPq5a7wA/eg66kWu+jqcocViG8SNec68Pg8haScKns/NqTmWus6dX3AAe0xWs/
NbvCCrjadWOGAnDW3rcH77bUMtnntTvfm0T4xMt1zK7sWBLNKQq5t5yRamGIDfNU16J9lYxLqh28
1nvp0TIsQTv91USf3EbZ0h1Y6a0t4pvbpM+sIhXb1OJ+SaezRlzdkEx/ded1IRE8O+Mw/fBlBqOh
aSMnM8kIrqv/CP18IESuRe8Q/4q8b8XzprHgNwq7eSL8nMVmDxDpw4U4uNugK6KZu3BYxveFP1Dp
8e8UaC9yGk9Bq0JaSJqq3qxj9VPoDqBFPeebNqb0r3P5ozuXh2i6kuN1eBixRg3Kvcr+WYKfyZQ6
Z4L4KZnylHbe/vG5+yWsA8+LKZVa4b/2QReTck60dy41rmLvz6R4fS5XykYH3t52/T1hCztU7+e8
rL1d3NhDRKH00+MFsRoi0B+r+IHrfQUF7CletbDap6pePla3OQ0Vz28KBeKZxa78ZHut++MJsgNF
WuWvLcc5eJb6mIzGBPHKfzg2h9ekExeoPyco4AejmL6GUu99PZ5cgg4WwrIjcis51MY12xEHaobj
g+ZmJv+V45htoT8R/GZwIBjphu/+l2/hSxgWfHz4FYhC0MXnqEofkK5Hin/QErjl+hs1lf6WxmZb
t48Cds7PBp8XY9G5Y0TZJBtvNS9KGJClhupDVwMhrt3ZT9db7qWHTDvfc8WmlF3vpXJ6knTLG69p
F4zQzgiFpGRfIz0kf4k5GTe4S4g2n4kJT5uzwH0ZuSvEk7Wt083o9xymIN+2no2ZvAgcOxoK39kY
7vzaMmvwOQk8euW17k8DUSSE4Z6LYP1K0Ef6VGFOapK7P9BVOW2jN17iPfndePGC+kLi5E2a8d0H
bQXqh4bUmu+VZZ4Ss35sV3zNQXao1pnZhQ4+AOhRE5VMS0eH1hNGWYF3YsO36WlB2JldM9TKv+je
frIS5wTfqQF45x9LI/jjreu9ncTFTuaf3HRfJ89CCijGEznLAU5YYIPt9NYk3UVq54pHrCVEA2kI
3swxs+YnewiIlO9+/AbpUyTDL/SaT7yHrDZ4974cP5yAWpx3IluC18ojTLsBz0CVuZkXE/pJlbzO
ibgnujpkRXHQmWrxZPpqj/8SxHYjI29eOiQU9eIq7z5QxG+y3Lz6uv92pmI+OAE4nHqw+0OFVHVg
3gyYFRbPNu06kkHSE4lsv/Uc73miM+YGUOd6uyaDiVLFNYjFAITzDRg0qlzL4FlCbO35dLY+GY6X
vgnGYzY6NdmeNvDOoVPPRgA7z2iWHuPUQjJp4LbtL2vM65fMJ+9ysfP/lkK/j3NWXp26LrgALOtc
PxxovEqedWOW1kWMAettIwyZDozErZSz/DCGZvkzmRl+ymApTwh1wXs3mdYxsZYy7N12/PQqwha3
K1RcAW3MTb8nNRVbWfH8tHYJ3AeJq9jNVewgg9n61PVcl24HK22TmHr8xafafdW4BBilQNpmcg/C
bDcsdXF3FHUMoIX4kFeWYHCWEJpi1iuxEf2wHTECR93gPhbr/DXZjJa/3gbCbp5il7T8TTXayR/K
Bv3iL32NkjkuZPqu3lZm/hflhfc8Won6I8aVfJ7JN0mMnRS0nGNLnjLBPo6MwcYOUEXoU+h+S2+K
SrKZuDbVOG1t0m33mVljZevGPj3L1hWnTi3tqR1y//h/o+XklOltkZYZAV4AzdLr4tZVwbgzdct8
PfNUWOWruBHs7G2FqcWWy6t8DsAJ/c0m8SuN12XZNnBrtouRBVlUOIOWVGeW2gVK2GAheuBxQMRJ
j5ztNrJc/MaWIaDU+6I4mGbMlLEOOGjnSUSGCe6gSVy8ojAuvENSjNmbYqlljxty2XR9ZhzUmhOn
XuT4+/i/UFUWZl0dWyk0PealMGcjtAe7PMqsLEkuYs3td9on5ofbOdNlBKvznssJgIORz8WT4ZEJ
2+RVd1vU/C27GRGLV9BeViGTsGf34YOwhT409DTuqzbuL4MzOIeZRLcbHJHqhunaOeVFqd5HLe03
1QztZe4zqPdJGW8ce2yihMXZDZQWglVB+4R2UUvEYVzYq28XiPXssCFcckB3kN9Kj908xxqtd38i
7r30XXGpp76O/KSowyXDkOIuKt0mfVOeBdsm90nVeOjtfohsvsJhDbt3U3WNPhSOgoWyeAKZ0qM1
cbU8pkEH04w6T/3DokT00zLEhFsD1XUjn92Yd6N0cBr29QJxXMXTeieHXWCC6VVhbaz0gTZVmRmA
jpNN+zdPpgZ7uyIB15EqJA+z2/dF0p/yElm4FPYceY3UUS8WMvPVpIsvObJWJ2qDsYDC1bWRlVrn
MF6c6qUm9eePcD1zx1Vk3lVrMI/yusfsF19z8EAF6n23Bv9NcZpFlZnylDACCInobKJYaXLyg6R5
QnhfNwR6LugBbRu6jxjpOicPGLnjURtl7Qa+JN11CzM1cOkBmJqoj8UiSTrN05n/2pSFC+/jrocW
gN1mtXYqJrBaJUl/9bSnCcdV2S2Asnw0hO9G0sjUqYN2u1FNTvpoLd1PZ5oZLeaiiGRHpSgZ4vxq
+yaNyBtYdlCjRtJTIA4yN+pjFcZ9xjtkctv7LETsiJC1dzpeFGcynD/PaL3fg2Xo7UhaPzSPhFec
puNntSQzYfnLSovrjAQoUUBp5UI+Y3y+EQhd6VIDA1zZWa1K959R5f1JLgalaBxfp779SWhhs7q6
1pV69gLz2nfWa8Y4MCLk+qnN5xMt3HXMqh/Y7AOga/NDFlTSZTHVYdcllBGtnW+mMq9Dw7HaEFSo
/UgwLR5vF5eeLV5ppF4Wwzj3aZqxslJ8l37Hvk/avwIS4NrwU3MTz83fgvq5CRSbNHEEs/wg8pEA
39LZ8/z8hQkdFYG1L0wgccFyrzsH5RRo4cQVXE3pYW4BSdT4jmy9PlhmJ5W3Bybjx1igeKpHXe5l
r4okX6r67J2tlUe9U7601DiC+GhaTCJOicq8xOuwbB8DfBq4nh6qfK/a5M0Y7VtStu9EMP9MnTw6
fvG7nEg5KGIDEK/L4FitXccNNf/OawrqTtcIU25xHR9nMAJCuwksuCLErGQ0jd6LBpoWCono6rbv
q2neyOn7Xorps0nmP2BCjmqShwGWJmeb96zr/MYu2U8yG88W/AS3z3atatw373FxUDmDyPOzf51Z
g1rN2t1KVYsaycQEnq+/Uhb0vvVm5RV+NFKiGaMyCjxUcbcz8/g9kNlrLhm/xIF14KliwCrbbtsS
KBji5U8gwVl/ZsP7Lfv8t+0lE5s0vruBFg4awzpJJS+xRnnJ1i65YPOrQtLCd17tfcN6XXgMOicE
NcLOLlmY0dJhIquNR4ZaTomx9MM513SkVeVsteN+9KlxEwImUpCa43HO9bDjnrOIIHOeYdzETAGY
8fg9nzcR5Ub7mqzpveL8gHxc95GTe3vp2T91gD7fggFrxG1uEQuC1r0XwG+Qjf23oc3eyJwXUVcE
Y7hm8+fDgZhm011ruafrwH3iJBFcLihEjKFVQsFEgL6RxHS2i/8E3Amo84TDcGhEy1FWX21EjY0r
pQj5Pp3ASkVTwbDFMG5lzgfEKHLvGxaB1PXnaiGjupNCd29FiAAFSqRggGwDUoZ6Gpwcki5Jn0+e
M3f4Q4J4iSAaPwT3bNoHKXfmoEYv1I143MDpa1+3gFvGa5dRXrYVyecZ3QZ+u9r7cSEJJNb6xrTu
JjD6B3jANoUZlwScBE92aT737EhurXL8jDPbg1SdPfFP1TYv81Nr+l8pu2xbEggowFT1rLR9dwtk
7Np6IHsbqDTJ8B9KGXvlq/uxisQ7ysHCR7+UA4nMcbZtvVZuHwb8qqCKIFKdG1vTn57n3Ax4CpJ3
Q63vlT3nUTyTjpjCdePGpRcCA5WiZQ9wOYrK3c2eAbuu5U1HefeiNGZ40Xl+NGXFj6isP9RNPUCP
AoodUOm/U5PXhyaFAEXUqhvKQfe7VvQFnv3R2CQOHBE5qYOVyTcOJEUzNfX3xMSb0eQGw675sSTg
Zms4Jun6Njh0Cykgg2iyu/7VMsf/2CAOLrHnWRulsz7CRCdPo2fUIfgcjMW4HW++Ud8bPrWU3lY6
m0ShXbmoIvtUJjqiEg24ZBQ0Xx/YpTlYHhJ349S7teiCkLup5DExq1fhLPMmVd2/PE24l+GWJZNU
Jyr3+c4V7v03LL3z4lUGhh8Vi2VD4lgRqsxvz27X8fdIBD/0LFVHPrCubWIhBgnGg0e6rHjrIO3/
kpXx0QHKAHSSFq8ZmQdRIzwUrzZYQkSP6ezHZRNSnie7flYepKTS3sZW9x/IVlAofVLRj6Q1k4uc
Y8iayg9DtPPNHM2feqoaZrMNk+6JYG3fblu8GZ2OLC0FYg7R/RqxUjs8X0w0eLo5uuXgbFKZPgAc
tGS5ttUBkwtqToBndsqncuMQdbgdB9PZcqDXkWgYnCNxpcS1Wxz1ZMeB06gqYze48DO6xtPbxCfc
0KRmehbDMoDJdC1G27bYeLOcQwXlh5uRJ6DQAwnyhJxON1DobHs4eLnsYf7T9BhYWjMJnuCm08Jb
aMuKWSN+jfUoeQIPvtLuVsP32FLHmQwB0+BXbBcvwAztKM5HaH2tbI5WAhCRIU13z/gfrALOCevN
zNlaU/Us5MNZefrRPVbsMrMTJyZ4Ll3KqCNS5fMNeUf2lvaNY1TWBDS25fTcFcmjpUHdsV0nj2pS
2sLWnmzC0s0fqIcV1lpLbvMBe8zqUScOq2DeHYhbltXDlsvsOXG03AgJOVHg/NjOrnHLJUAHpDiM
ypUDojNrxa7iNXKLj+90mV/5hDPCHrNgh1v7l58s2X7ps5PMmvcunb6SBPmxFWm7rbKWTjnoCUNP
U4RI3YNmpRXemqY37xPgiqZF8RDU6O0DmU0+Of5AiHLNNJRIO90yblWVmO/eTLf9gB2gKEzmZpG8
IYsR2Nu8jmf65bGPpGqmbZ8kFR+dk8Ain79kJpzIk7BxifeL9wPAwggo7BvAc+eExaMOk0cGetfz
AuLCeCLnHtmBPJNm5+R+ul1E9zerfb0nSWOi2oZbz2gDKzelXYhc8kGl/AeFiLppLtHLE+uvaaBu
p8kjTUoUDO9RJDeW5EwcMrs+DMr7rZch3Vr9eMElk2+VU0CPaXg5dD1I6EBnCm3yx/Tn2lpg9frZ
1Wh6OJyPW7qdDnaTIlutjGJaRH56A5BqSSnei7JZotoXdRgAAPZyS5zEYpRHepbmSVXSxXjlPgeO
kUdyyMuIHal727h/hwF6kcoh0g0WukfqYsiIbWJj12auwqbRvAgzkcgROdOgJSh3loOIE1elebcE
URMe4fVnlDAZZWuZwikFXpoFRouaLhF12uVf7lCzpCWgrqCtEH8bJlLYhEPkiSaspdOe7bhEbtOm
xa1h2GFjz1wnBtZ49IX53bHVp1EJ86mJ4ySyh7h6qrTNbR9b49X00n7vYikNPdcd9t2U4oSc/HVT
4CDZTfOqXxCq1T0jtG9v9LX15iHdMvhQS+jaZE0YSRD8mXLXJ8MS6/yI1nlVZIFEg1nJY1sWVTQ1
7Xpm1/nh3IfGPhQ5VKNG8IWdqAGTZnyZwHudhqnOd2Mh4q01pzzMttFHKG0gBtok2CTVqkKv5S7u
+96+0B/Od5FaQKJUp9V24N16naF4PNWTGE5GoI2tXVgJ5g2vOybxEPyxBnJInaK3wzJJ632z6uJt
HSqILYlf7DRMw6dYmG6kWCm8B60lj4GBtmbESxCmBIPfKs3vkYPG+ElVDI1nGbtPzRhhlyZ9+wKr
AH1at2O+IUsYG8dSMqCWo8W5W01q13XFzCxI93tRPYREw/C/RZC6uENq87XpySiKp8EOp25eLswh
8i8vzjGtAXYN57rWv4pCnPFE3OI0QN6CjNZJKkPH0LwlfoxKsNTL32RwgvtSMcBu4qU/KhRVSqGx
/GYm7icnt7cm//eizIJjzUNPbTEZjse6yZ0PlQTuGW1U6m2BDA0OR7kyFOAbnpKBaDcz71ToBvjg
srlJji5NFHyFjG5J+1137c2YnCaqaSb0sQ9yx5uCmztb/60J3zHHJK44YNYXFoMkJaHJyQ5TBfqb
mREoLLihwdoiaxsZ2u08mUdNamO4TL7ezKKetrFUKvQtnDSeSe5r3+LMnIx5irzC9neLYkYxQ6rn
hCtq57ICF9+7AyQSYGJ+gvFMzdfewpGXi9T51c9rv6+TYnjPVfCQqWI5gp2f1lc3zetLS5P3n7mK
5jWgY/rDuqf/NGRrGlFFvkMKzsFoF9V+rJW5t0pnvfBQBb+XXCFZLHa3nz01hxzb7tGfO3wy9pJF
iygAU/Td+KQzcjQoo1HmIUO0LzkTt2dQ3n4oEgNf5GhDs1wdOB+uLb8Wu7Z2WAvTKDHnfOsaBr1v
TRhaz+DpyxGcZJoU9jBPqvTb7+r+QNfmhCXEu7cmyFU0IcGRVZ3rl3zOpmhajPRDeFrek7Fy/yxZ
P96aoJmwscABiXvJQ1KZRgRuxfnljdp7knUjXts+9b7tSqqvePW8CxzN+mlqpf2xBGZxXzIXq1kl
mE9USfAaN0P/YTvJusfU2BwC36LYcNJhh3tMv3ZtPUUw6umyK4yS4Wyt2UWUvToMpW2Gamx6MKPo
4EDTSeGO835vOk75PgnRHyV0O6g3hXWrmOlGZN2N/+y67I+Bi/YSu131p1oZvoqxm0OhJ/msigGh
LHUSCNmTjUenASRnpxyTRZuecUsUrDeNiB9KJn/ApsacV5M0N0wKHYhrBVMJtgnOZB8OJ98D3p7B
SXudhNfsF99N+E5Phnhn/L5eWLev7w+zGUkwgJrwv5gNEbx+zwJ3jP8ptz1nV5Nvwph3MJeoaL3i
4PasCE5DqZjXN8ZVa6fNN5LX+WHVPptGcY2eY+WdBknmj9sUhNyRwG9GOZJIoSNxdt2NWQRrYNTP
8jeJZ2BtnWaifZSERzLEB8a6cA6FMl2mX8sk12Nsm4u/0c007Uh46a9a5utdtAk9AnDU67rEf/h6
g5bz15UvfhvDLdZQz+KWPYttnbktGY+t/ulXNqBBAnXj2zzM+VE6TfDPl2B0kjxNz6OL/IVyw4Sf
IF99XZw03Q8ZA4cCv3+E+MJXPDWCikN2MIEh2cGbAwiNUw3+Lz5BaEoWXuGk/6or7HQTVc7V7urs
krZ1e46hflF89eP435RS53dW0drblVFNs7HcBmNgKvXvHH7drzHgeG1WE3KYS7qD7U/yO6FDjFqZ
OC927vn/rXIawL3k5slrEsLYHt8TMyGmEYGsqrdpq7ubR24m0g2ovd7PyueSQ+mzXrS/rxxf/p7H
qb+mqd0eln60zoDrXQKSSZKu/FV/JtoCWtG3AAJb6S67wO7XN4Im69AXyfrkBRzBPjPFs7k6YtgG
lTn7mzyw4ijH0lIzmCvK0CUoP1xH9KQ26+eTIQqHBM402ZU2LCbbWoY7GqMIHQVieW3WYFeg/dyB
4FZ7gI9zSLRZgyfPTveLxYXazBKDaev/G1wMPQ1V8bUb2uA7LYP9wqG5KRdh3TPZTKCVC2drjWNz
Y5AqHjScDgaYMeJpYRzZMsKiOxHYdua5ACTLaL632mLvk8uOQ5PnoOj777j05GffMQwnnwqTvXY9
4hAgOzVOse6AhyIY0+hEEOwx7RjVEgVad0y/J/cpa7Lpye3lONI+svmIJjGsx3rV3kteYCeFEyG3
hHjMYbKu1tsQzL+7HDcnHQxWkJr/CM5WCrNKN3ubTwgJqsGBWnrP6dq8Z1VmPRtCDmdD+nI/JylM
LcA+IQifY45gvqlKVDB6l/9kU72meJyJcMgdA5w0OjWiHEk2jW9Zn66LfkKe9Dj9NXwaeC+OzXCB
P7sXWeAetOFNRzpL1vrHeh0xrOGcDDKwhXgipP4mWRXvwJKW93mprJPZjMOpjjmTNr7s3ROw6QPo
lmarEqfcZJb0NmZAwActN7VmF/TmZixlFWb+zKYiKcVQwNzxH2/O+pn7DoYZw9Xb1iF6JihrEaKe
NFtEY30s7O6b8EHGYbOjv6Y1cFiGjH+Pi/NfXK9/Az40OhO/3jhu4T6POjix5/e6NKz4u9VPQKGz
TYt4t6zWlRiXfJNqZo/WVHVU8LCocCnBKm9t/7mozB57fFF+J2PDbFg4Nly1tRroZGI0agFr3CDe
fjt1Smyxugs0LOIW+c5dk4EsEOcxZmi+S6vew7pnpJHJDSTFctsGUEA968jNZlABY96mqNzHS761
Oo7+VL736coVa87/OMSPKsdT5dfrf/PahWSY7Is6uJjdyBLQY50Xq6D04ijjr16uTjV+BzIrT1rE
L4013o3eVWFdACpWHSbMhOkDOw4nL5/lVg2EDvuy8kggSvEB9oLTNMDzdwwAZlPEe1c24R5HGf9o
Gra5foDnV37IHenRA5r+idG5tuM0CnLBL1H7p6pK73Lw7mQs7EVsvwF4vnpmygMenOzePGRgd8c2
uxU1f2+Vm8TCftB0MNtWt9zOY7a3+I3n0oJ92lLzZYe2VkfaAGycBm72blflEtU8iazHMHNljXht
LPZKR3XDA7Gb+Lqt8XQ3Z9DdAQ58K182CksR395pREYPkpu/0JU10j6nzCGRC6Y37FZsdk1Xz2XH
QfOmGz2It0psEojokFqtZe8t+UcnrHeA5RLj3Uo4woa17d0kYwhjnl5yAAw2NQ7C5ybumNF6S/dh
NJzDwZyeXZnykRPq/tYCEKf6ji9pnNxXR1kbmfpPsuoYcFTu735oDRrvdn4ectfhiUxOvedg8e0A
19YVNOIEKa/tNng3jYMoWOLNhkiZC06AtTtKeIlMp9anOskiELBvudMz7us+c7l8lVZ6t7K+iUQ3
sbKBBdeiTN4oMZyBd15GWSZR4wyRxXm1sagUzV6EcrRDj+4NHT55cfP0vaz5TZRLE++9geGumPU1
4zY39NmYEVCHypq3vuWdiJH/nTQ1eMi0E7jTCzGkoI1z8V6r9Jrh1WZBXfE2jSsMneVi+pitXcva
rpZxAs366vjZNyjnZ1/rT+Yfn1yiu9ZUbzPR7DT5dc1JyoymMjjgtJrbOxyy52Ftd7rLPgrj2yYS
lvexXiH3jUvUUpJjdb2a6OcrIDQrSX/39J1qtRB0uo96XX7JwGDiW/BF++nsj7VdwilXmHqXfbEy
gp8cZDfH+Zrs4i+Un++4WPEI2h+qk7ssJ/EubfdQUi9Dvj4va/NZ8Tk5MVJHv/x0klhXovuLpnxx
+Rn08Ocx4RRemXtnY3rRRU4P4ET+4NBTiGeHhLZHbmgPPhLOrLlbe31zkhRpXU8bz+yYHi31V4O8
gaVrR6NysTxBiIO7bVcPEp76dKry+TGq80Zn22KiStUU2s34q5EYfqQTuc76z+uTjKUD2mda1HmR
n0b9x7fGrcVOObXj8+DlLyz1Z3O+9wSuHQNMJDllVaZPdv0gl9cRxrfndX0QnS0ipdKnUWfnDrW5
ciGVjta9ni02OF5nlpJGj3lXly1h7EFMGsrjMK8hRV3omGxtSCfH8k2UrxnPlwrHIs6nucreS0bd
eREcrJRF9Vw95Z63e3xU2bLsmfOdfZg7Kh0ptddQdKhKCuqprc9D4RyrMj5WSKiZMx4XJ+Fao3Q1
mk9Gp+eVLffH41DmOnJ8UgbIi4G8qzfLnDDqBBdoVNtKrjhSXxRJko9debwPYcvj1PBLPz4eS/ZP
aZ2ETmr+JjcgYSM/4F9LnObmO8h0LWMmPq9VLt+69xiardHjfUv6bm8BRSZiO9l0bhe6NZcmj0A/
Gf8ev2NRuvvESPZLkkei9t48jpTCzkDICrTbdPol3Ookq/4/FoDOlh72gV8eHj/Ylxqxanl/HLfo
xDvOm20AjZEw+Atjqs1i0VKrZl8QeBO4+aHuF7y243YULfbU8oSA/3eN7cM8VRCCbGfTNOIXgfUQ
TLNDMc97J6dEyS3sd0QJLFzSi0jDbu7OQIkqnqzHu92M1GyjPrYZUz2M8r2Or9ycit9ehSYzsjJR
70XrPLUzrG9S1aQtGeS2qKntEwvgA/Lga+rZz4szvLFFIzgV8p0erPcp7w5zlq9oLI93qREXnY1Q
CGxB+JS3XzC/baiJHcx85V+MTskmztjSWYwudFYjYNLZY2QXFlg2GaKV7euUHZY6OEzBYnPWN/3W
zVW4eumTTPxDnsXv1GT3OGF6zQv4xkRwS/JyV3ZZRsuUqoMzBOZ2wie1bwuqAheD9Zg/rJXALc0+
i/om8yOjcp5rpc+VGK6dI99beKLZNLWRWqx/Szm+1WvNO9ZdSp29yao86275Yrz7rtrmzUxKuYnX
8R32wYED/NIMrA0YpMCvdnyiL/kBN/sDl+dVGNPTTO/X2cPNWId9mbu7srSuyJKofEp3Z/bPrpbp
W8zr1r3w1p50JPYNJ3wXj18bkRoXqLZvrtFhu0spNOLHQ5UpVlbmhI5smVgvGk2FU7p5xVjz0jrr
ry5IcHDP7Ohl87jPM+PG1Mw4UFndZg44duUcpo/FOpz13BznEn0lgKgRkOLV8X1LlXrupoBbjkQN
buUtnnY8sB3fRMNl6mwle1Wlu3lhduSXLHPEllnhUuRP8fudP5WnYozvSMuv+D4PK9ebQNpiWYaZ
XNKZC+YMprhihGjHw+mP0NhFoU+umJ87c2SSjPRKZ8HtjV22qyFbBqM824a46RWhMlfGe8A+aDmW
p6BQbwx2yB1pMNKZHOBoQi+dUHunt746dow4kuS0ycoUKuuUffWGweiFO8rqkRdpGi8xWNnNmIir
UNaztGvu4cneZX35L6Ykkpw5qe+M23XxlrCOV7EZi2lnkNcxJtOKeOxKfkDV2LgU18faf8TVcKgq
65MZjBmlgl2bx/ewgfjVxtWhaHHXDJ58SNvJW8buBUGtv6Td/VTMkgCEU5VR2XfmdKUIY1vF1Kdp
7Ih8Gp7iqng3jJLti/Fvzk86TnMm1iAk1u2q25SYlglkq1JGZGT6R5kMwdw8OJp5//4YunWOMeAh
Lx85cP+a1MdPqIxzNa0nazEfZul/mIb3Rdo+zMN7a7APtVM/IXUd2DZ9PHdm3W89LsQxm04Mx18c
Tn2bG/XxfldwcYSPrwnvfmu8uMWfQHPdJbumh23Lc8C7T7GJdUpP2xL6FAEkl0cYyaOchGO5k0v8
FFT2lR2Fk9WMr+acRo4XhA5eMlwxLI94oaHarVFP4cS+1fyoeE/SiP/E+Exx0tnVwdPDi3BuYoJf
W1cfOAKiBYxx47jXht4UlfUPP6qN+pFo89jd7ytifdlDrKdTikUldrPTwwiDFykekKXL+KWltWb/
MQziI4kuBfkqZaPel8I8yjH/JFHhEONrqnFW1EN1qdFrOu8pNh3WM7+H/Jo6wL1qNmh7xoBzx3S6
T87FEsCuv7qsJc2rf58opShZd4TXBJnce95w5Z8+HrPm8fDz5nPkHjRKZtVx4ePRIkn5ksj+W1GT
sxtXv2quyFQ3V/7dRFjszz08oRdE8seeR2iZiIHGsdHN44EW3gZfZxUmmQ8kVw1MQQeiJXmW/0fZ
mS3HjWTZ9lfK8rlRDQcccOBaVz3EPJDB4CzqBUZJFOZ5xtffhai6t0UqLdltlpZVTIoUAnC4n2Hv
dYoaRY+/dbOiWyRehoYvKxaSN8DiKOdXRyp98Q3cfpw/Mmh3QTte+zA8EFc/u4F+9mXP9yjg9OqI
sI/pwuXD/L9ST7cpGzv6kNVAI6KK4p/g9I9xjYCej4aEVjsO1EYblWw7Rz+Wkqnjo1zVCpF6rt0n
Bs9zHplnP7ezJhT/1Zxe2A/z32YRY2VdfqA3jwakXxmVeQo75+AVuPItT38psnRjtu6qyKyd4w3b
aUhhCGu7gFdIETLbSG11L7pP2FgGhywbRA99gdpvZiPdqVK3uXxJuxOiEHRWxmIyng3fu9Zib9vb
yFS6pZc92w1FM7JszduX5rVqftI7WWYUc7n8CVcfdfAlSvBVFvwEArrCgP5o0z1eTFFNHdpdVw0J
pJctTTIv1yz3U9hc+Ch287MpbuZDvS+8FZFxIJCOUFJlehxv6jh+MSDBiSnb105z9GIBW4BdIyga
ZFuxuy78mH1rLsWZI01vGl927IgrqieUi9ULn3WwH+bRKJjJGS6GBK6k1zC/UTZPeOClbdjGmCo+
ccSYWw/12QrvVc4AKZS79J+Qg9bR0mP6YpJs+cpQZrlO9P5nN+uZuR2RLu8ly4ohsxzM0cbnzaWO
h0TizgKhi/qPzJ+GDMHactSUufY6H4WJvk6QV3sIpxNeOpxGS0iD4YhqGzm/i/p0W8VlT/8o1xfV
yGamALUucEqBLnBRHoRI04iytmGUw6AFN0dq+FSnNmohfALzVuaCEWakxFYZNo4da2v50dNgmDdp
ZtzwQQYCITsozjOlJkjiTdhqh3kD4uWy6GLXbbjR6V0wtQYnNYYZMprWIP232/bW1y2Gut8mTLRx
jB8JRWDU/Aefln/M1jqvUuEPFFp0Fh95PijEcba99P2db3cU46gT5DlVx+otlbMym3CbUeGrecPz
TtxTUahpaVdNOhOvlFllKy82UZMhOnf15jVJ0mln9BGbQqpwu5S413TP/1pUjUfP3Tm7KUpY/TlP
IECBJrse/ZJfMYRfdHZsZo8MiBfRuEWdaeJxzI6Wb92lOu5sW93FJuoDV2t/qji9M2aVd6g/j5Pc
J9lj5XyxjB9xl7JY4nVnrmqzi/aSMI06tN49dJR+1xr9h4dwAiyofKP97oxUIlNtQuU3FvSPR5S3
iW3XD16ZRduqx6NtBM2TGNHLDZL5rkwK/E5LSyKMbLotg3eT16kspsccRSiW+2Ik3vCp+9qD/GpP
zCEfRdy8Cqbef9VkjbDKiHWkZH6rU1hxu/Jsy54yQlG1dF0aIhVUYOVaH8f2yGiNfjHOkQkLsKXV
xmSKaEz83cSVb4e4CFHclk5049Pi3jXp4JGNi5Zmd04WZoG69eitrh13MgA0TPLFpzwabWs/N79P
ZjclqyobqO9GiqmNrdFcyai1HmaVB2fQiMZF+EShk6qDpUwqXI+m89qFbJ0V8xQZoYCKDgmqn0WM
Omm/MlP3u+P5cBYq4tJF2/ogoe2i/6kbDFxcFJFtbgONSYLSCrNFqlzMIKxYc5vmVrRPHJ9Gs9lC
yVoYvm+Wy8yN1X2ppDgmSc4JbvnxDuEfCsqgRKY6jY7OvhbmjE4ZxRZ/HvZflAaw/jvrFDrtcMM5
SeFRhdVtXUzWfTl0IZ2sjIAdCuvecStrZ8ZMtJx/ol4xCMc/8p1ghYAi2ci+pxgweHlwPWpWvm3Z
pfwh+ULelC7qfDhDgTkMFCsyauZLK67wfBq8GgUFvumoV/mTlN5xdr4NXnHMiIAnKjRGRSSs0J+6
4iZzRMCEVqw1nSpuKXFQVnCcJzVgUe2S/fx+isz6Ypa4dLVug/Vvy+S2laU725mCXWHSA9FRH8nH
d31nXXm2f9Rs54tT6WvXj7YWGFAt9s92bi8ETpWgNO4rWz3hvtmZUpzMJtmZtra3CdmmTnud191c
InARMy8Mg2I8wrUqa26SgCm9gf8VMw5uIZeDzY2YA1oGRKekjYt6UC2HUkW5Xreuja5tbozeODGR
5oA9Itk2frmpk+rIEsehaZUvXahtBFLWqfWp6gXuHuMGwiLl56s6kPeJE0DPMyiOWqAGGJ9hJ9pN
IyJyUnGTShDoJVqHkJ/trKQ56Aw02HNWkovI9kc0gkPpsgfGGt2B7YVCI2/jiFq+MxyHrnlMkwGS
OeEMyuhT5+KBAm6ylHq9DZL6Fr0KwlTMuWkdbSen20DJcZflaFULjITrSwRmmte+4KzCZ7EHyn2+
lBQ42dMGX0VS0ZUJj26WPrp68dLlCQ+M9z1MGS0TjTfOfE4MZbvJQufOi9vTHAhVrRyX1tCsol7k
60Hpr/OnjkvxaI6g9BLrRRuSjS6zJ1XP21/QXKUezvpGadCfhH5wy/yHZ5XnvvQPfaTOFIURpiQK
CRnrY5Q3ZYGwTFBWIOsnMgFgbr2N3KFEVc8B3WzSzTN16uuu6dDhG7t6LNF0SA13RfiFu5WBhTFw
8DZbrzdWzRQ9RpzokAh2KYtjBgmakH1SVAXkVx3GTvOrE4/3kZPs2yZ89MLsJ6q8nO0+2ScAAUey
QdRs+1iRbavkLBq0//hRMIa62EbIjAy3+F6Wg1hZNdcfRBM1nShb0hDdQ3Nczmx3FcQIaRliYQs0
N0A5Dr2eUJYhk3TD+koh12gdTmROhG+F09KBH2YnFB7whejZNevxSzeqK/THu64FRuj3a9PRbvSm
eRa8qz4ZJvE47SDt+1yCsWPYNRpatSbbVyPznRrPQdjVfukb/y71wBMgv7ktNDg65uiQ8LTmjtIQ
ovsyf82QH0CmiY8RIuZDZuTnpsCZOsSCBm7MhN40OJv0yIRqvqC6I2wu81tu/gahS7CuYic+z/jm
mnYNT1wrFsUUYLMuUNViB8I+GSI3DEjMp+CtsZxzE1B8niC7VVl2qHvxjGJ8m1fpubRfCTHmRRov
BwRlwxjSR1GHXmg/cMk9zs8Tl+idxt6GxK3dVRbKnjRWt7JKTw63vp3JgvOTZpKKdVer/DqshmdV
kYZrdmDcWlr7mJpgQDN7Ne9DfsjMZ+o8AlN+WjkvQTDhrnejndARwJdVdWv0/ktTxSeENA9JmX9x
2LnmrwtuExq2KxMU5Qz0L9qcvkM2XHmDu8JccvQmiQNYfsnNEEbJXAGnHb90Cu3Nz92tim0SYygG
aXHUyoaFkIkb6C4v2A/StZvji6qC6hAyn9ubAl6ntJELP9NgIGm1gx2jPaF3pfdXrTV3vA3McVsU
9VXhD0t3qudx716x9AbxXZe2O8uAQHZ4aMttzHxz4jI6ziucnK8pJr0mbPdN4xwSYd3lgpcatfXC
itj8ZY0MTnOnM1X+jSuymOsPdo3LDZaT3FZNiB5aYoQmIqarjXDV2sR6ANJO3xXYSebfahfZHQXb
jeZTdkl1FL0KckOOWQGsLJ1pYWAglQBV+/oOhBxiXqu9KYPgzeqrs4JXqop4NYh+mQXe1TywqCHT
yCp7q4/RvounH760X9w5tW/NQ5n3HDxD9E0QgacZr58RELJxZE1ut0f1Ry8UcbBhZsvIC3dOrCgh
J3Q8A/eoxmbvU67nwd1mQUSpQjkEErnz03Sy9mtcZd3DVHvoRawWJ2W4V0bbbezSp5CWH8RYJsva
QFeYi+EmnPrFgFpl64xT/OaI+soo/Q273JuZkuu0pXFToFdfIOAvUTC02x7UQpWbd1PnoD/HrHfI
gDncZ3WubpFr0gJW420jMA6l2TxYIfNepybyl6nyiXN6j/yyFRhLiIwsld/JsPs2XwNYmm2oqatA
oLKhY/09wAlH5N2zjqrRX4VMvJ5q42Q4tcD7jUm+DobV6Ad7254eavYL2uolXh60ZAhXMAm5X0NL
u0vSfg/xaJHmim6nefL5b7o23FUBDcTKIuwOskcVhdjxyHfGFIhLMw8KoRsDycMPUL+Hco1mVVFN
NX5gS1n7YXjdVe2hDr8V6CnrHNNsAQbXlNpp3lEntiMTmUXMvq36dtMId2f3KJtVpt0mhreFIEA1
yogepZa8YK5+zLqUbRXjr6h2ZEQ3OCMOekqRya6+QAO57sPmxU5pNM1I/a2TsK56OQCvzr6WHrLH
yEbW3r7oidesw6A8tyWQw5YCR+NHB8c3TbLgRG2jOtY3Rk2BPLIlUwPjY6kQp/cdp6nXEpF443yO
hu69Z/qPLUpjOso4GbLpuipMBrA5BTMCKlBkk7bRsvFLMAZPWuDA3+hWQ+8eEek/xO302BsOhZmJ
Y9iURbnzMq+lCWYsbch1i5zxvLxis4D8ysmg3elU76oKTS1SvOxe66py09F4X3UWOJ/W0oZtlwPM
mpqOeelVAdrLc3N742sls328Yjp4OGxn7whkLWSn+HV1y9soPQVZpHWUp0YG0duKe0MbPMEhzPE2
kVMv8SJidOumb6qi7NGhM7gDhDG9+I2LfEhaQIaHXnFge9ahQvb2lltm/+q2WbiSdtU/VWQqt2AK
xp2dx/Whq3oqaCpS01wYPLSM4twF9WTt8PNRD/Togm5sK/VWIijjg2FRKrDiFslr5/XFLtQhkTGO
pelWuHLggo00K7I2wh1Hpla+xA1RIBmyJJ6sIUodCjxA5Iwdbn0Rhmu39/Wt0wb60UV4QDyQdgh2
Kn9fUAf7Qpv5R2d39VFNRbPMQ807RjEgmVxQ9JiEH943WdtfDS0+7CJt0N6lNOOpGKPr6BFTEYf0
VyGbzUHPqMPTzn9htLh7In1q1pNS2g1dSfPgO34Cj1qIvV1WD5U1MDjGjZsXRAXFcsoRC+rEGzcY
EBmgUOm3o1nQdG7RE5a0RhZ5D5yLKyfp9ex8zTJDeK/bztITVM0CH+hN2RfRqU9MUMi5mTzrmhMR
STfmt1wonUfv1AFEhypcD3X0U+e9XdARGx7IjMAjB1TyHBegv26hIcixGyypQtQIZgIqqakTYdR1
oLfN7R2jz/1l67Q0p3X6cEMBSDxAkoUWnMqvV5jgaIRjvyLJ49Uvo37nw/FYDpMXHizgHtsy7ON9
NtfTw8kdfhrFRLVSZ5sk2Aic1Ti7qAqXqSB44nDa5RUOKa3uEDDUEVylMJjqHYLl7pBb/vhMTK2W
muV9EUJW666Mzb3nOA1+zAFol4iku5Z2+dWiYLdClBetIRilwUK6Ntr2MVUKMzO0w6jSA9TJcDiM
ABlh1Ic41y1Y9Shq20UZGekuiY07vbPkrStAemkT2YAKT1K6DAcR/isorAeSDOzhvvVUjxRiEPSh
USmcaCP58j7Rooc4Tl46octdVM3Tq5vyLu7lq9WlLTsjdjPsgzDl/OLJHIwIroWe3cVGxnSNKdS/
jAwpXjiFyljuA2qx3JJMGZSls/yPioxUq2XRno1C3AaTWDmWuZ9rOFQFd35aXCchvpMpOE9YJKSH
c5uuGXlzUPpAzePlfxRmXQR+jHFZCPN6LgyVg/XWUnyt3PSrQ6l1amJ650Sl41x/ZQXgh+vXQ4r7
rdWq8qaJEOfhTX2KZ/KYqZ5MLM2LRlb1Ck9GsvIN6udWUTwGBfyEuVbk1qcxTSEQZtssLB4sNwff
iUgpSZYA39fofh/jpp3pYHjAkJb40SpGfA0eofmqApqDIBluLwDZ//w+/B//LT//Cyda//O/+Pp7
XlAh94Pmw5f/fECzlKf/Nf/M//8z73/in9u3/PQKx+vjH3r3M/zef/+9q9fm9d0XHJbEZrftWzXe
vdVt0lx+P1c4/8n/6Tf/9nb5LQBO3/7xx/e85QDmt/mAn/7497f2P/7xh5gn1/3nr7//39+cP8A/
/rhHMxX87ZhXb6+//dTba93Mv0D/u2voyhZCd4Dvz2NN+7fLdwz5dxtFkiN1+h8O7Jw//gbKrQn+
8Yfp/N0WhjQdQxeuLkGQ/PG3ev6r+Jb5d0PXTd1VFoUA5TIv/v9d3bvn89/P629Zm55zbCT1/Ivf
cU7B2HFpLlcnlenahqV/oMNasbD9SdP880BVbGFVVLxLT03rIa+LBR7wnZ/X1wYJ/7pWkvFSQ4G/
laJlMgN6uiZc9tFAhmQ1p7hnarPhAN8KmxvU1pzVGEb5VCGgfmb+9gnfbwb/p1Y07XUQBiuzGsjN
CnuXuzjpETc1W6ADXWGunKKLD3p39lyFzBN7+Y4gPL0OzNMvD+vft+PXj38ZofTfUNzLx8eBJiVn
t24rYu335OOqCEDDNpV/1g3kubRL0RH5NHbs1rM34PrAUazFpElIE6E41BBZ8myoVyPy0RezdQ5m
ZBwHAyxEryBfUUyehQ7DJzha8R6ZPV+lcBXlcZd/WC6XYXC/cK0bKryNVAno5xxlgUqhJnL+4Xsm
VT5kZfho5dS0E3/UVp7AgOymEGa68eekBxris+mVQ7Xa4SM3FhSYok9GPMr3JN758lg4hiu4h/P/
mVf4r/joIBzq0jfq/DwIdzwlVoeaeui/CR3zGCG0f+VoDDaIK+8KjNhww5CIo4sk/4BtBgEXbiPV
lv61BdfiNBp5iEBg00V5fUUc5D8UlF7KPnuTcIyXQTr8tJMUSbyusD9HQ7p1aehUkVseNezLevNN
NrVzrXu6dcyQZd8RLNAPCVOB4VnnRLNwO1QtWaI9qnKrS8wdwsXfQkBlHXvclWt38oudbzo/P1lq
74nCl7vk6nTslW5LECsfAff44OuRQmVyRl8gTsoLXlXd5aRiNTQRcwRMa2RIwiGr7dBtm0hGVf7k
2nmzMeMk2wyuv+5b4FC2AibUM8JpGbVAnxwb69gQRZ+wuo155b9/MwzXwUBpS/YtJd0P0G4EIBiT
3To75ymWOd6cVa/ZV00bdBvoE+E29TTud1Ks07E2j6FctK73kMbeT5GIfNc6j32hOc9DkxwptDNA
kQjOtvuQ0jj32O7cZ2lSNfzre3wZ4vvuok1dSZ25jErZhqlfVuovL8oUKbewmjw8KzN71kADYi+P
nNvalG8ViepDqmnrZNKcY7zOxJ0OSvGhKaoHs0qyU2e6L5aWkurMP+Lwn9YWEx93pSfwobilsZRZ
9RRM6fTaN8yuGtVDUhThth/llTbOfRsrgGnGszVb4EhTju+SkNObanVFZDMsoSDBSI08nFa9t6iK
KH2ow4y0vb7SS3u8pYK7bQeHpndFxYxUfc/ciAn/b1x9cp8u29r7+ySkDeQL862D08D58Maip7EQ
gDQOtUcdnYcYxMzUWNcu0u1+9NVGiI5HnPX5Hl5Ud/IL+xnHs3U0Su7DXz+033c3E4WVxAolLKEs
Drv320cz5NINAyBX0/zWdlazDyXj4njhQwanxGjCJvt7lXfe0SpSygZcse7L69SixQKmFSYilZAT
MJa98uGR/vXVfcCm89rC8lS4QlxpSJjdHwdetaAf7CmSjE+j2rPNPd1cTc6MNWT+HgccBV5qwsB5
mDWJ67e/LzPgTaI2lp4an4zQ7q9bRtfcF7Z4NjzHO1Q27jmLPq9stau6sADHdAtf94iJmVR4w1+1
vGxD8J7WdWyNt5rSeirz25Qz4jZ2m+8uXonFFMckvl6MA1vBm2mdvQox+//1h/+TdTIHJpJNwHFc
U37c2ROrlxoSdAaw9I511B3/IYNmS/hv4LYwvWQb6C2yXNSO2Cu8vXJGaL2xdM9+9MlMMHGJRN6v
Wa4BUzALlusx7A+o/SBqekmpJjhLxVvnl2m7L9JrmriIzqG70MgfdhXET8aTAXRiChcFsCIQ6xFw
bwGgG4nxobMF26kuawo/zSJvXrzMBSnV3hZtGW4hDFKZ0p+Swu7XtoOH8PIv2nHFVjQp5ubaiNZD
E96BTw1XquumK6F1cFhCcoAOv9c6n/vNbR7W27gwHzBniBPMGDi09nigPolYAv0mGQSWcl0BbyTc
GHSxUkPRIhsglmj0lWFhyadIf3n9Mjt+ZYR4uAorcZ3UuTgFfroyy3Z2C8Ar9FsGdFBcVSJ/bbtG
nBi2gOx+GHlJ4ASTWn5x7dHfdOHgb6eKpixTf+1bChBPGRkwMIUbLHnpj0wmN5ofr1Xg1ec2z65i
gtBbH3HrMOriFDWieIkk4rzC9Y4TU1zJqif/ihLhnd+RoFo8ubVnUEtIZcuTieZ+fFeEh6mUPy29
4kj1Gn/lBj/CrLc+GcHxZ+uUEx8kHMN4eXz6h/0snfdIObBOQe9ZR0EFIZW2pDFm/HB0zC9GPCK9
FeO4d6NSnC57iNPW1b6ztU82DPF+FMRlw2BoC+EaImjUudYczP1yBjFFaDJpUIZnjB8gWLPRXrfI
a5dFjxHYUd3ucgl05PP9mwE/ctuihFlWlNXceeprorurqm42Hp5cAjzUGJ+80/PB/f49Yts3HFNY
LjeL0vz760uNVKOBDGLFLzoJzAAPW1FNzHqq9T2uvhDbFEuVTRZRt9j3mv8U2hrVc9G1G6Wp7//7
y5kPIfIPg4SG3eb95TRKoADVrP6GMQHEPLAewexVxI0J6g0cnUsbfjQ+fHbUzuNMznxORy2lgwLb
Otw2863960sy5tXy4Q4R0krJiaTmBGx+wr88Qa8cHF8rnIFO6XhXIAY4gbU8oLVPumCrAeTcOjXW
Awc2oFl16sqFP/USzVEDwH8cCSVpzeRC37Xwf/cQpGqM9gBYG3rcSaHkEgzmsGi0Sd+JILU+yxZ+
i9xMEkMo8uQJOs/345zslAO8IGXQb9Qcb0mHzgCQXPjOyc6qvRQTWBkukW4n10U8sG86a0Nv6rUX
dg+f3Ejr9xsJ7oDjnYtwhPExzBBW6zvAHeVNXNnRlSVhLPi2IXsyx4gaX6xQyeoIyw0fGiygQxl0
6Yb6GRJd21rmqexv4paef9Sf/HHqdlqUc/MGJ94Hab4OiwASFN1uTQsorMHN2JlhJM9JYH52S39/
p1mapm0K07b1WanwfkWUeu0GfWnIG4UReOuGLpyTJv4xAcFfh+6Qbij97MYxr+5N8wF1bHXyvXSv
LBjj00i7OZt5mVQhLSo4ntgbTtB/clQbv+WIpjnfZlMJyYVSUnh/ibrNiN1RhPKGq1hVns8IlsZt
dl1pnbJ4HpbnfVMC0fMljJmgeKX5rJoYE5Bf00tVyfF2GJC54FhlnnWfrjsrcwF/5cVV4JPLp6Wz
vrxsMqRRi6/DY1c1kA/29Scf5U9ev3ef5MNB3zpl2gErkTcprmI/CA/CjT5Jxsw/vVvEdiT+giTn
48pkM4sqVC3GjeH2yTkPfNxsvSCHjqhhguipNhimUkq75bc+87/EToTvjf/qavTeDThTSz+I0gUS
NTIara93eGROIZqBJeMT3I1Ii23kYx9MzWbRucwLFL2V7wtVvM4vLr1C/VTKKD3KqKo25Ki7wXe/
NKYJiDfXrkrl0ZZNscmlmvnJS/l7ycN0sEkDRbbnhUxY936hIKcxsx7axblswIIz5NFPa+OFmT3Y
/YqyehITfNUBEHdKArczJxrrgcLyjC2UUNVm9oZjfgsalGBBXgikiwESkUjf/PXeIeT8mN/vwq6u
267BajYcyLdz5eqXXXjsoPZTuU/Oga1duWWaXyF1z6+UGM+1bl9dwq3SyrlYiVg5AJWMtbJcGnJ2
NLqjuo4TnHsD5miGteCCbcm1/pXuzAHNZW/UvAmhV5dYCz13TtZYi41KWuNZTb28NofGu7XIfWJX
X+X42NY0K4HLjmiB3Cx8St3UOaoarFNmvomaUVa6WTEeBf3GvYlGel14k3+d2MbDYDo5Ik1nWAGi
KB70Lk4XCLeY4IE1GElmSOssrKSzNxU9ZJE0/p6ALwnbYm+3zVNT6kzZld51pdFDxQjK1lhGjyJP
8fEgNVl1WVVcV+igKB/1e45FQfE/6XZ2ATWxKQrv6Nj6m5mVwbaKhnwj88k6VoFdXQdlf9JyNJsI
XPK7HOANdZ6IBLVo9gN2X+w2g3ndM/aF7KR2zq1vOdtEG+GcEaKv8rA4DEmzy4ozdKXh4Nhpz9SW
7IomB8y5KI9pO5eI6PtxOsk0PlZNQ6M86Kjp81cwTUoJZAekzNT75HVhnbsw0zahquu9sMavSR2i
pYPgylqsUfCncbGF7sxciiEwD04F9l5HnBq1TJJIyttqruEMvfmiG+1JixP/YZyeJx3++xC7x8aD
vESquRy8jtGnuoUIwumv89bDFuOCDKNVu6YXNFIkgkpkO35xigPv4IS+/cMI7/xm+qywd5ly/3GN
O3NNyOHYkyAT369xv89lImWSn/1AA7NsxvKoG6O36OTVwCSBA3I6i0ajPDbCN4BR03gochdhpbT9
TZhjrYR8YWzhQ2ZBqt27E3QqzCLbkCLLSsydjh6K+ydv5u+nuitgw1uWYc/vpzXHH7+8mHaTlBPd
mJJZu22z8sviqrRt9zgKqE6hoERqtUyLwZDa7cuJZKfQj5csBdwvO2H1aFiN+YgB8vGvr8v8rcAm
pWWatkMNwTXIFD9sGEFsGJBJ2uiWY3IlpFMvDI+2sl1rB5Ua8aly27MWQxSe36curtAWGrDC5sgy
mP/FsKudLYvnhH1ko+tAIDIDekOl++i05j+QY0HGyhMEmylzwfh7aHrbWTjNMIii9iVgQEoEuJYr
dI/Vnd1J7NHQ2xZeAro2VfFNmUAiNJDjnGw0oBzTHnbSQf80BPyzI5R4S6fKQyWMVub7R1RHJnIP
OzJvpGE2j5Hu3ouQHb2rUG93zNpZ6DrjZisFAqz2q29+wZCMxoYyn8/uKkPBTZ5gmn6Sw5u/rxwT
eoFL7s4/jvGxPKdZzQCJAoxdppwrWq7mI+A+H6WzYR0L53YsbOPIGCY445iEz2WMAZj2BdKYzNxK
rTAXRSu1g99K/c7kx+bw1oynb4ndRmevxs8RFw5oFxb+2ukYDDM/jj7kyelM2TmiAOj/VeeNVI9m
pzLTnTNXLEwbN0OufPcpcqj3Nen5k5X5J4+D9o8UJi/On5TbJsu1esuo4TQlAzOGoCRscr2/uixE
s0PP36Ziy8wl/IcycDbKD/R5aoALFAe5rJa7iNkhUwcoBOlC1zcu8oSlHhojIotg3RrCOArJZBYj
9LJdC1u2NoCfXtZsVIKL9Ht6j1nx/XLHoso4pqDyTnYZ3aKXKTYygLn01x/Z+JNHTTvJkXSUbNf9
1+n+yyYBboPBCjEfOS2eIkxyS9fV292oQExy6PLaaaD2Oi9HF5UPX8PW+T5pentFjwg+dGBS11Hf
Ee7slZsHRz/pHxMOyHU34UHX59pkx+tZUQ5BjV2+hsLftEXhHP/6Q5hzzPx+ezZtaUlyZIsdWlwq
l798iKRwJ6mVwri5dAfYNuh5l1oKPbH3maOGwvpSoxGVQjXlRdW+0u8uib11p8l4PDMmBdZ4xYRf
FYKnyOqUQRVdXiO5E3dd26IfamsU2nEYXRH2vtooJCgWziMWjWaHpRRjXUdpPwkinMI0yv7684k/
W5eOaSEtsBWddnt+iL98PhrQg48bXNz49pegmG0LBgjT0WI89wSo6LIrzsnmUW/75ymLn6qodW/b
2qAgmba3Qfl58vrbJs4OfmmKmtJQ3PkPOxdTXUyjzECagXHYot7qj3bCbBMthejWOQAMbbUKmX72
r5fHwn+lN8nXceI1HrquhubIbASvex6b2YLSWsF1MtdNNbzUn6wOoT4mESwNpejH2ciQFcWeD4mK
MjxVQFRrby4dnbaSRPijtWM0zHKw+m7tlKO7gZX+pQWGUaIsgW3vF226lHManqXFfVyr8LZlxKK4
bQhtQdo9BUFyvPy+KcqzA2zlm0u9U0dIKZtmd4lgA49dU5QEWyCNJOYPlIU+RKRDw+pZ1YadXuev
vYeFb/7snRVE60hV2dZyNGqDWTBcO36HxHFUMDO89JozYNtqbnRPvRSASkSaiN0BJkiTqZvEyFcy
a3ZO3yHK7m1/lTERqTdG8MKGerq0h0b9a981V2Ouu8vUarsjMc2LYcrvpuVpB86efKXH09rI/XaD
0sM6RqqJ8bajk9A7CqIp5HrQtfnKVRSeAtN5qPwKC9gUzkrNEcsyIJUadpdbHISGKbbP9cfLIZyi
f97gt36McqbmdK5AbS6xz85b/6ULaEttb2S1dX15VccBlYvGTDjV5ECTxuaqD9QtTccEmT5qTsTZ
zy2YGH1W/dTVCDQ8Cd809YDa7VBXmX5dKlPdVnoqTnmdUl6R6BGop9iZgjBVxsFGjea13Rg1qber
1oaJ2sWAwNiDDb2pa59FbU9UrBFYOR1SmstvKQ3kU9WEDOTyoUaP0qzPTK8N9rV1mhFidI1R3iPN
v/RBhAVwGUVcgSlheMUlU4DMoypiVGhIaJAtc81Gnilp3ElolbMZ19G5XvjPFhVS1C0gDIcxuZK0
+HZ6GNwPKhBATMynvjXOBuCwraqau7atdpeiW2DZDwbdVgwob5zr4DdSG1vPyArsM4Imv73SZM6m
N2Q3Ga2vjSaTq8wfY9iJn712HzdlyamiBB1UNi0hXPmh0GG54EwiUek3Xgt/ulbUJqa48He1xYwE
xDD034L6hLCOhrzR9jsnqeVnNdQ/KbHZ1INoeEuTUuHHXm5no/CO3J5d6lJvRnh2NmJIeYOsk2Pr
xS7gOpAaSeqC4GZszP8l7DyW5EaybftFMINyiGkIhMqI1EySE1gKEhpwhwa+/i0g36Sr2271gFZd
LMuMgHD3c87ea2d6lNzyeDH6O/92PZYV8Z+blOvZS1HCMfu/ZjR4vDv8iTjTXIfHwxghN+tQhQ2g
CmHhX93RjoJ1JY/sbD5mZp3u4sSBBt3MeLPnxj/WGWl641yGh7RyNyQ3ADfv9PzfPuh/HwnQqyB/
shfNi2/8szHudnXnIsya7y30aBsC17KDAgN2qCmI4XMkOH9jx+fguZytE0ww7fKWrcMwA0L+JqGa
2EZzYh7MgWSZ/3sv9P65mC/7mGuzijN3ZtKFrOY/9kJ3wCPulrZ+D4mi2xeD0ojoWlwiPUJ8HOXW
jvM0OCW/c7ahqj5btClb7EXRvvAK95w34WWMzDBou1YGlVX6ew78wWCVYt8PWOsFTNwgBZe2hWBu
aYxT1sEKXoikgiioW+O9sjRQkzX0W6sZEP6J3gmqCcZ11Xjy1/pPkJHpOoFrO1mpqvdRVrv0Hj9j
hAxBXJTVhUnt0S0MJ7Cz+mo4Je2atZcfmw/aUGk7jf9t0gio0VAj+LGzjhXNs4JWAHMJX5C5hZ3R
H/UZ/6dGgzsyGIqtSyfG8+whidNHvx/ok8hC/vLgjN6RIfdSGYO17WF971ki561hZ8gqohyXJ5G1
R03BfdWSmXgmQM5TZbyjLHV3yrQO4GCdYL3FZDUUaPtNe29AbkoTFz2qqKN/uc3m9/zlP9+XZZ7J
kcfghbGcf4pp8hKVY9QN//9QN8sxvin9uG6yQv1uBGz5zpXy5JYOR+cWAh34XsbwmfzpjcXeSXP5
NCoHnnDk3iJL/LRDzvPriGctGiFzkxMFlGIHQKwhER7j6lTKcjMOCA7VhGVkOifEnj2TNoNxT8b3
YIr+mJar9rQXO3JulbvNPBjAQ2dUp0bCR4JwfjEZLlTmVVLGPMAoul8PHEVYFKfJHPtLhKEqytQN
qk3/qCWQUQZiqwx4I4iFyP+AnmIcQq2AUeA39OCzCBgpUORrhp/oRMBIulkPF7kLKReSmAaOrXIX
xHLL45Cld2Mt95xtwp3ey4l6TX3gDoYZ0JCYVrv5F54mGg4R2IO5zM3DkAGwTbGCbtEvkulJb8bU
p+HTjqOI/17oQZIoHMj+h/DLB4JNwSGa445WzUI7d24lI55a6MmV0ybckyLClmSZvEiRyODHehEw
8fIBgEuzrzwLRf3ynOdFzwtGumgtpr9y0OajZyefEOGH6yi8P5qnBVNYlq95q59bh5/cpFPFpIGd
kuASopqEQ04OQZ9EOkCHGYer42q8qmb+1YZKPNgqenP13ttYiAYe1tGU6ZOX0Ol+/2Ay+dwMsf6C
Jbz1RgzYYceGCkkcYegfz+dIUtozOprps5hTuKeD/dW5PicupFmEM9fVCbcPSZV2SIZyosl92kAJ
nvWaoFd9PsmxOcX2THcBoNF6jCKRxSB/j3kZexRIz4LGHt+eySsni26u5YModqUa21ciExICnlha
+5kp8erknIpPAIXwapHZ22XPHUOas77rep7Mh8YHhiEA7w22Byrc4cbkBn2CZeJG07DhB+Oo02By
YBxPbyo3sUaX47uDxe9SRnKkAmX9bMfkgGjgcaqB0vR5Te4UQB70+sCoI9pLe9UHGN/do9u5XNco
8g52dgcxzDNk89ih4dHzkpGZoV/X4yy4EX/b5qDnvAEPRZzqxD8b4mLdo9bRSEznKYyL8GwuwF/Z
Mp/rdKh22Ip+KDHP29gOq5NF5he285qY66Hez8wZby5Ajo0zdsSfY6E3QhyUzHhsdANk2SHdH7ZL
BWrNIeLxvMdK1BrjG/YFKJnIo5DTtln8gbtFPI1tE5+0Koft3MDZ6WyBcoVMVaaN215nO64Wm12c
LTIEA0baBkuei/0OWYOvo/hxCXOv2UfQbbfikuT6iacUc4tKZw5WNDsNob+VcOyQC3j9fn0KpT1B
4NTjTxNdPmaqjNaTD8OWSkN/winzZMXjzWL+d5gdg8jApaJEWU72oQcHD3HFdJNDfoc+z8B5ec+v
6l9Mw/4aG7w3A14YDrNy759wJjc4onjGl68VNzi32ojz6ahG+qY3ASIeEJeHJ2xRCvlJGp2z9ghC
Fq7d6BC8RB7DMEsr4JWC1qPB1KYys/l1G2e2pl03+5cS7cExmvGZLI9aatjhoWr0S0JCyCFFSoR4
g5aZZSj3FBW/q+6nz6h88Qgc1waHqRNJn7XxqVoefJFn9NhX1ZlrAJr38v6vh/uwNZzkTlXpuUkV
kp5FerQe5ta5QlHUgDmlMXKOM3/ELE2e1v2Iee81mzxe36c9LqiLctY9JkFdGKR2dtBbVt0Bc9u6
2K3dHfxeB6mDpNaa4lYTVTHU7mumlLyOg4PzaQTzH0dJjwzwMQNOCASIZ4XAr2Xovb6K8yxvhZVg
2VsKD6Xb9mPTlW/r3yHKWahlfYGQJNZ3DjF9kEvna9pFl1HqH6OQRIxWyXPvcw3KLKufyyLOt/1g
2fdWitZk/aRwXS2I5fRoZvz5IS6x67qY6mAt+jYvzut/FWbo1peOuRuSfw7pndtmyjcyNsUjiO8v
hQnrPkurPwjbAkbQM2yzRN/2uCae5ljs11uQ69FH4eAOkn4hbz7yBzx2FMPrOIZ+Xb33wE8CurzW
nj7x6BhHkycpKDLnj1QCK04FHFKQaaUvXdR1xYpj4xpVGSbMrg1Kzy726+f141keWmQh27owfqyP
61A1D5I5l1G16qfAPH9NGpfR8Wyic5umVx3HN5L87moKPoSHKea5E6Fz7uk6exzi33Bb/yjSSV7m
ntQN3dbw3I4m7TlTEyeG8sxx9IfKBWwTa4Zx8RQZCqMi8I57aU5nmxVpnvXpmLbjZ1V1tB7TYg7i
pPhgtM3bv1QTNuBMIKh2GKyP4py9G8qr78rYJqqhfULjNp1rO9wkfZac3aiptxOCtA0q5fLQdODl
eVMR+YOUDsaSlBI3054xIUSgihtUUAX4ILvxHkkouHCsAJVc22yeI4Jr0RNtDC/5jahKnpeYS/kA
OeAKu+ZvUwhjCVuEzz/08HamYsRPV5X3o/bDXmJ9l04DL3e1LUVTP7r8CJYNFz9y9JjlsXOZKtu+
hiFnqmJI87OZ1FzXHqSCLVTgVCS1jZpWHRumdnuJgWnfNRgalh+dViIO6kHLAtlP2b6dxrcSJ9lT
VhcnA8Rlxjj8VJTqKYdNcEwUjyWmjoLdA9FD/RHWtX+1S/cOulNJ0AUmmIL4yd5bNkS9SU/mX54p
YBAR6cbLRKuv8Vu2mMabzMM3RKfrWElBtPuMwUKUgAsXpZebVl0QVc+WX0Cop83OjnaCYRUxZ5AE
YKL1cmAQbSSGnYckrYfPdnIPNUCru8IaHueqwOHqoEnLK16nzgh3mu4dbTj6/phc4gIzXpQlNf6h
8oGinwR3Umi+Fyezeyxlnd2NlXNYm3H4B7p0OwMCfySq833d5nUlb5M/2jev/WQtQI+IoPhxfa+p
fk6Ro4e7VZGxvnoOwtMHcAsRKR/96MO6z2kzfy9DbHrL/+v41xLryxW4FGh7ohL2hk5sj1biKamH
8c9aaKyvHlQ20C2NrPfQspKjqVsQMobfTky1461/iNTaGMTDl0ZBBpCeHNfVMk56lyaG/ugriixL
kS0ss1Om9zkNq2YDoZy2CIHY54EjN3s1RgNb4YpEVnWcvcy4Tcr4yn2yXLWBIDFcMeekcyYeJSjq
lVWDYPFbgRM32fXyfdLYXb24qvc81q9hiU6988tg3bhUb0cH+MGMxC3o4hgedyrnVEgFiFdh0/cI
gtYund6258TAaTXqIxGJpKFcJts6dMkiEFpe5zxdDBDMwUY+10nrI/yCtL89aR/Xa2XYA1tIL9WF
iBV1bO3iFWfnhP0pkgcHiBKGsqi4FDiRdz0Zs+w5RnZX0jaOjGG8JtEvYS2w14lgDJYne6OL7hfn
yU97iVWBh8cbm4THKSyYBWv3YRO/ZF7T4xE0xodMYu9PigrjmdSuUX6WRd0dzSz6M4tRnhq7IDFs
MQRmDi+F9GKiSoibIeR0mtBEd+V5faDmmFUon/sFo0C41jQd22EwYInLC3pntWNAcySgvH/CTMid
Goi2U1X75HtHqDN2LbO3JDV6AMISf5Q9oLS25ROiPvLR7DAJ4PlxVpmzD6W9zUbRk3lBl2cgl00l
GnGhpQdwSitJNo0IXBrsR91yEiZyPVcRDv73U4y8QwsaYiHnRe3MWcTc41ekql92Wj3qWpZsinnL
M74EWK5j1Cl7I81xDswZAp1VPvbts+p1bTcUwx8yMZJDrIBxVILdHc/iF3zbU4x09aQPXfNduiEC
g6cKHwkNOSjUaMJ8aj5zosow5vnOkZN5d1hHdLAl6n1jQNluYAj26GP2suzCA0cOnOR6AT6qGkA5
tmK8CD875O1QLWgid58AbH2a3a7azjbw06KT42KMiA9ZDcNAWqZ/n3r+69oQNUiX3nlpMZzX3gOM
LJyJtf2g58M2tcArF1AnQSKg7WDFeJ4BPRdtwgFcYMevGuduuK4Vx5w8JV06QISLUj6deYiiDBd4
Ov3RpvgPbUH/lI0FtYQByzfy0PVpYXXoyawmGNH8liB5qV9v+gXpSRND7aqiP0fZpWmQRXKVf0Wp
+ZxG9huz2P7W2eMf13ZfEqRh55ZjTNCU/s32yXhNLV2/hBB51Vh4B5phWFwsG/iSIHpNWdOD9JIl
6j1ObkmVtZsw/KNj9EMETPxXKaofhvhZ+/CvhHPEc6uRtW4+uWHUB/hm5auWvMb9ofSK5C22yMoe
wjJ/blFPwbRWT+upsUEZtRlscM/LcSDKILwzVyaxZWlBi0UBnGWgbVWVfVfssZU+iLa0b3r8mPg9
scA0EvfSzpYE8HkKJmJcd20ef/ielx7KDH9MPfiI9SID6G6sZKDkEO8JOBhO67ND8rKzBYwntmCK
7SC2SX3oQxUdlG59knvYB5EooE9E2eOcV9YpqXgT2tL8ybm14xiBbnH03C8xxXsnH+enGSmTaxvV
Q8LzUYPEoCZfPBsie0/GAYKLlmWntfmADb0FH5/xylc8CQADwFXZZXkHKzm/cdG2se7dNDlmj0yf
Y0/TH1jQI4xfWsB5y6Kga+w9fg5ODTFMekRL9LliZiWD4pq1iYT4V8gPU9T+fSXCr8xGk7JWvkOh
P5P80RyEsqMbpbm1IdOAmZQ8t+PoBnlpNMeC9BDAZMmz1KJ3IcR066irNhnBr1wABkTrDewG8dvg
4PoYPQ2TFwaa1mJBoGdwW29h1IgtubPTnds/IOYMUe7D8jO67FfviQZDbQoF1baZUnaJuTfdpREn
Xe4PWmjKzIqopwqJeYnYi6TT+yS7Kc37ylMveza78pfQ/XBrT20DBNS+Ep5m3IC7v+ONI7jZqH7H
AgGWE5HlNGUvHkHeDH72wklaagF9o3MBgbU4l+/9E1Z62hnxLq4n4zkFtrxpc59AvMakUWL8qOzm
o8rm6NGklYENK7z1BWB8WwysRTkoqYicx3eSzs9NAWFkzHoJ7C7bO73ufAz2wBnJZOcI2/6V/jf3
qx/mRw9h+dTCi/VFnFyVk7snled0miM1nfjaz5HZgvYawvYZuFi5DYYYmKzKFxBCLy7O3HwBXnWZ
Wn0JN3932C9sO8t/6/rPBuKihJTx1c7Oex363mOFXttzQ0VKpZYEJK5m+1nGPY2v/CetT/9U4TVj
RclJC5PZkbW+CzrypPeJGRBmlF2GIi+CNsUXW2iFtc8MO4fpVwwXa7K/X6emAeg0AmNcrCoEeZJC
hzOnOMNCh5A0PspMxF8wLqxNHAbk7GanFm3PfYo3D7zHgG9YKKoa6psXXS+/5lQcZ1bEu9YvDmXB
FQUWAhFQjQvuNKnpdLR/piTie4WTTneqfVdLO6r1GsRTvboLE8xFamgR7sa+e85qekz9mN9m0/ob
TqM8ohfDf577kJrz6N4lpWWfdF1+h5hsYeU7ZId30/ilQywnJhvIWV/7Rwhah5CDPHEKPpNT4gHa
8u+cy4cpFa+LkwTCfLaFWBpuZwxPijhMZkrFXpnaBxeGXYKWBhhITsvTh1tY/K2506LqOJF5sHeS
kCAOAKAJLgr0aVAuB/upRb6Kzxl7cz787KrcOqATGbAktr9Kkus2oVvoV7aneWtOgagSYI6FAYs4
a+lUpvOeTZh8trBRhEFTPBdjep2M+sluIqC4CkqVqvJzLcwfWKm3iR06u7AY7gGyoVSrk1dlFq91
YdN/6CAfWiECSJpRnUW1ktPsI6SRpDBOEc5UbjrQZIFVe+fGs4kcqiSiWGZd9JMJOmNAP1ty28U5
rcPMb2gG2m+TyIniM3KM1gxnBQr7rUYreDfl1E22FhPqaHrksP5uCBBiI5c9F5ZIsdj661fIBJyd
vqRf2KEf9D3kU8nLdyin+aUcfTAw2p8aqNcWpCNg7qggBs4Itz0b2E6bGTzV+HhOhY7ghyfN78Xz
SLcYiKcJ1URLeHbR4xV0W5NoMs49VM7c9A9eQTQGslYdERSl69QAZEh1gyrDA2826TcfdsBoOX/s
oe/3E9kTowWKh4TKdAfvIHBi9ixpwuNIOJSlnnFehDQ5RdeicaKwIRpKxvEblsyjXjM30Vh6/G4h
JZpVudPd4RRqwqdpO/5V8UzoQg/xQwMdIafJveAcec4kccnShUqTu0z+da24hhUdKSxyxaEXI7TX
4j7yTnUc4/lzQTZkEI8Rcw5JNBOv7dt7oo58K/R2XjW8QLD7S5eQllXz00Emu80zAGyUeadmNNFe
EBOwzYv0UqkQfwFgwB2WLWCIXhXM/fQikux9dkd/U/jc407r7yMO9lSrzGnxgPkaYfbKH1FR6gBT
RfbcNPbfzK3f48h4jvpmG7cgxGM9+ZnCHyKS5cHkv9xUXmTuE8t46fGHbhqnFNC64sAfxE+nFfUe
MiDhNLL2jl4MMwceLR/c5go+RW7MiNktH1SYMNIV8F4yHaibqYW76ScniT6QhpsfSE5czGLP0UxC
9BRPPyGIs3OXnMqs2dX2ZmtsYsB8WYbiE5ZOIuzXatRL2jxpwqSo+ZOnDRB4RAN60/51+r48jm5/
1XxYF0NanUenetULh5iHgi/lkvsMrCUL2sl49IrsHqqxPI0kPzdQpfyM8/xoYrX27OwUAofjGVbT
njyNQ2jzAQ0axGdG2J9GnPZnHoV3u1NXQYSMJA/SZVB0ILfmAKGRSTd8V701AzJc0UB0zY7339xh
wu4OWzzS+i71xxO5f/k+Mp0W9M3CyHFEDZE6ci+ApE9S3trMJNOD3fGIsmRDjy1wNOb/Eu7LJhlt
b1OI+NfIqwW00bloROAQa92Vx9R/JjeM0qeBIqVqd4eRlrNCc9LM5J5wjxzm1LBt3SFBrizunQjZ
WV5OFwcp5OQTBJl+qNj89HNyDjScQE3jfEZG/KdkWuNodOWXCCyVVxiYRA4s2YkEGUZJ/pgr7zwZ
/a/MQtc4kFqKr4C4oaoamN9K0sHtzr90ojqndCjAR9YH0mzDBzNphweNmUtFZw/euXlsm268wUO5
ploWH4A5smBJnmKuxRD0BeG9oTKIm7AtFOBRbrB5W1/x2MOy9UnWG2V6R53VnBtTexZDq79U8HLo
hJjmde7J/7KUd9TsBJvAlEPULoePUauKm6H/UiGRh5rKrs0UGEx+zq7R50FYSLXz6Wcdc67yRVL5
Z274PFd6fpo6soYaIeLjYNcwA9YcG4YLbl9VaOYA0qaFcB9ij2BrOeo0uutfxMeQ0sLrnC/8AR0L
r+c9rn+QQx7tOsBOge+WpPEuf2GU9h9n1sV5/Vd1WCJo7WciBk0p7tY/XGr2u1aCtPO80A0GX6lz
bvu/U4Io72jHwl6hKbJzRiZ7pW0PNIxajSqOIFhS5Jn2TVNKy5uIblmbDObGfDO4FabzpVWQzCEN
bupkJhv9R2x3/QvTNn/IniIom5dViZEZE9QQzUeOPD1jnjktzvtNHznepkR/NGjF3wgc8SWOWNP8
6UHMrfnqVeN7XWM5kBBorJGCbIIkddXMZ8MAKIqXLd+unf9Vi93orX+Ee680GrOoTHLqqOSt5lAN
NcxUlncsEyG3KkOR6DXth5GovVFX8uDVssSs445Xm92cHrNB+xSUGhNPwq/6H96ESdqe99Uw1Y9o
hL9/A63GZ1/i4PGEhqmEsIuNaHiMm2wK4HgiePYwUbecbM2huTfr5qMTdX/uC9JcWxPVjLBuZH2f
SAtvOcpWL6vsE2LTEektU+blW4ykNbieVu/13o+JDmf1iEPvZVVIIg21rkQ04++iR3HxTYgTNSA+
rdfo6k/nEGw2hs3p0g4AWdaOc9nF1dXD0vMtQWWU0sZCPk94ujf8pOS73xclaBSnbPxdMrHa+bR+
zmXexgz1KrWJfIuuS+71d47Pj81o624bKtRdNs3jUWimsfG0hjiquTrxD/lBGZYWUHAxlmdA1s3u
RXQMq2j6dfgE2yrf4svBhW5b6jwQLQDndT7pzOyspWnrwD5VZf2Gj4J+gJE9dG4HJ1ghIXW8ludm
Hf21hPlEneHcCc+/DT5i4aREhiXtinO602U7RHWExfW62CqeCcxXuKEhLD1yqs6DdVojvexng/J3
YwlLPGuVxh7eXGxC6zZ4IvRzWXKCd6QnDh1qMaalECyKKRgAM93TNDo7bQT4q0fTkywnmdL/7nmC
hu53APmJzyHu71YrgkwxV4fB0MmtZRBhAYWAeYwzPBdez4mr6cnnmZZG5TKyAHnlmc0lTGV/ca0r
ueyBZbiKSCyAy5TBcYCSo7rGrnpB9k/jtoufjbEMtMG171xruueK+rzBfrE1Yohjo5X9seO2DtoI
iNN68SIXJO3cFeIwxnb0+H314sy7L4vmQZ8pxWSSWq9izI7D0j/GxnqLA43ZAxuNUFCwXPmL2Xt8
0QiYGkRHSHdGN6O1B9LE7cY+hi0CANuaA7csxn0SOtTP+XdHVyr0j3r4qvLhx6B1PrM86uHl2Snr
6t6S45+p10cYfNgO0/D3utrMc+nBH1VogACSK+CdNBZclHOdAb4h7OnUNkXgj80ds/mCEATJ6Spq
HwVaKz1q43tvzEmUwk6bjbty8kGfFvNvr5peU8KvNgSmjGc5IX5aWwUm5/HH1gj3nH2XBS+a0cVX
tLJuk01By6tHEzyphnTb5fa4R4ODQFsHmL8QTHryZKNG2+X63UQ7B5A+ozDEi9bFSPO3cWGGrN6P
hku0qXOCBT29YB65eK4StG4LYXq3vqskj4oLcU5BHCJWUcQpDlBfTzE1OOmubGhIdJ/jFodNOWRX
hPDR1opdbqxwUBAAEiVWFEle07oeL/NsHdaOPK0E8htG5FTLUEop+Nko9IJVtjtwNiDCtzR262NC
s8fbhTReDuR+mMzfxvSQ6ONnqpGkUVg/HQPImCI1+6y58mzS5gUHRkLdMglFIMnwIcS3BVnbIGyY
L0+RDZmZaK/cmN+tXMJ+QnbjO8o5mO5UH9ZvnRYNQvjlFSeOaTi6UfhbI4Z5fUA6g7iLDHLwHYUj
aTD+KH+5OeqPaPYPHUeW50kgyp66J4tq85ilQ7mFpunugYB8tFzFizRnbtuoNw4N6r5/MajNVtGt
mxA/0un1fVUSPrbOQHhOHcRdFvU/bFiUZotECGr7IJwHt6+/1oaWPRfTNgoJQYiwKm1MCXxR9/Ru
KxYtBlJavO1WYVFtPbj0sbZhNMeB2UbMBZbvOKXW0kZ9IXdDwPyHLUGsAVaBWdXBSigAFloEoiii
gEvJUJvHA51M1GAaGEdog4ADsQiBD6WxtrMNhr0GvWi6hSSQav3AJDWML4LcHobGAP5kQbdI6DuW
VI8DH4kUDWRc5yH00GP50WC+aIW8IwTztH70KKE9XPXxdIApUu37IkEnUOOBMkUCCUC9sn8ZzyJi
Yh4ThCRolHKEgmnba8NeLiKXaIam05vGMTX9cKMBLF3ENcgRPh1Cvu5bGqvrUId02N8a7YVd6RA3
wGsHmNmAoKqmkmNe4t3WX+t76dusTA7ItI3RaZX9GXTLHQmM9hZnLXAKhGEBTe2J5AzS4UsajZiw
N12Jfjnycia1uGRsX7WvYZPdN3SNLn7jpUdXqx4AB44PWJwevGqTAaR76+T817Aa+huFM3z25fjZ
ks16x4iIEEW+xVwDqPcy9Tk6GVl+jCEeoEqKOyEZ0SJOTowQ9w1aV99J3mOF7kOTADppLzDnyHDE
fU+4ZMr6FV3Rem0sWTv4KtJwq9xuOqvBc+6TBvLq+rD0qFkfG14PCEnqhYA5lHfGLS8vtMlIICr1
JKjhGrSsxKFLilHOthn6odrMACgOtegcgqYh8GGm9Y6OBtG2M3tuP7viocMn8Mk9ojLz5vCYRzqu
NPXbId2CqXdzgAd0JKcuIRiLwFwKsRuKcjCKcdcfAEMHbujkhyofvADF5BzgMFlSgJh8KtP4xNLU
7Pi50Sln7rdNkJLDe6Yd501/08gvHvSa/qswHcZYCXGD0vwYvBwgaYOwpFShfudkEDO+pSwVCWQI
1Qj9Ir4ZkQnJrsfZH/Sbsfxhta2ziZ/ID+lvXhajxmbDiCI8c91irhlDJX9N85LOWM/ey0xla2DD
emOIYe27EXGIwSu7R46knuN6rLeeT9nX8Pam8U9zyLtdA4X0e30eVZ1vJ8D9O1fjArVFg7hHTQd4
YvJYKXGwZEfONUfcEzrk/SpxRjZyHFt+V4FuZ9VFpM1nMXTVUXVMSXJGFic3Pys0Y0eSHMRu9Bpj
71roZKKqhRJRSTJP2Fh2BemoGy+2xcEkyASyPHWqxEAXjpxFUQJePLN/NmI4OJZJvqEuPVqfMxwY
za5vWt/8WLciM+xzSKC5Q77OdCzn0btmcu/6I/MS/UdiS8YcYXMaJDyMaDnTGq24VqkBw7Tv021c
gSLtKvO9REW+BQ9Snbt6WkD4F7vK7e81DmEYQ04r+SLPx3t0yo5khFhrbk7ovYuhvO8xajLETd6m
2BofUKFeJsu+pFX4wBclYGzB2XaNcaO5aBN1QhrFuvJS7O5TynDpMitu+f4LdZajknBOpYbOISta
89sx1/AM3nwlMZKqBixyREMkghbVVQbNVlHBbSizE+M+ZFOa+8rDmh0YSEZEBcvlJMcREgwBU+IC
rrgOuZTDqPXcEkJzMjtrVznprSg17eC0NEj6zCAKW5ifswpx+pDoUriSOYb6sc5gY8uOt9K108Av
QC+lZaOdxoStUCHaPDscd7d0TakrV3kFYL2LQrCgxvjZjgV58PMBzLBPDTufPcN/s/Rev6wbWF8S
BFFX9cmZvO9ftR6m/Sq9QzSkDnLJLVu9AMudZWaPskZrj8bcMSQxT2Xo2Bd4Hih84u7m/l4LuEru
tLywD4zt0qV4YQErNciM07yNtDkEUVNTNrPK2735o6/AfGEQoxgLE9A27gRIk2wOmL/VUpw8qgWL
5ETab8MPeyRRZf8qzMjYqM4Oj2og3ieVurPtCl6WRDgFrUqqgaJKR4ItvW9tcIg7+DC6eKdJB+4I
k3Otw4D1BcQBNs5KywOnyOsdnLKWN5KKNBdNt3WMyr/n7u0m/DGXdWieelpywrY6Lyopjbyh/q1Z
qq/1kKzcWT9a4mrhUUOs1ZoIOYgU63wbc0pOR45Dl++6yT4XqoH3Lk+VpSyQfP1TrczylHYDepae
eSNB2NXwA0esc2y8eNqT1INKo8XK0VHJ5aqdAXOGRTCoPLryCNkt/Vi8o5DJwxMTsuFuHpEq9R6L
Ewt0Q0gGtYnwd40bb3NsMGfpm+BIOFXaBlnzMkQoPejQfufETh9JHoSdHbUHbu8BgOBZJCq6xGn6
RZTBuGnsdrxHohJljIQqJ/6MpJfvKspmgP8xihSLkETV0OSVNaEV5h2hJ8tlCH+FhkFnZJxwNvbl
uxOPX7PZF+ysw5nEW16xkB69aG6hq5Ngq6vmMKnol+PO2V3jZLvId4tjMfNkk3xztHnV1u3dipBZ
U5/Rr1ZIB5VGmB0zWZQeCEl1/NT4Km80NlFF2A9lUXlP61nTB3jbOcxwbbFIbGL5I8pj97KChRyP
XNLReArBnm2tfhAo32KDUwaoERzt5TExma+gTrlbFRDhqBX7dbM1EJMd/SGscQ2LiU+VOpyKUXha
lcFAzqKXk+GAd7rumT0HibLOyFNLcvuYp6c0WWBJ4e/S6qAhmZQrpoS+a0Ecn8mmx111dmYgvI6Z
p0FtSmjytU+3w4D8U8WHEb0ajJvfoYrD3f/tHfgfZkecaq7nCc+wBBjNf1hSVMvJZqpa435VHGZp
FN7rBjxj+9zniE3bnsLN02lIKHBhJREqWPNRHRh15oLdpvE8hAVx9UzEMCrBUs42thvJN+AMmJFi
7anVEwPbKPwCi4lZyiE9s/7FnfG/vgPEG921xOJDd//pBSSbmk4P0X/3ujm7iNvdMnCSSl4jtYTX
tRv6zYCLY9SyoSRPrElTQhNqorpVO9pHK4zMYGqt8VdDqN7p6E2MnkjA+Nu56X0I1fJd0xy5gbod
vxGGpW/NNP0Xab/x38AISKbwVU3Xd/8H2CKp/aHvQs37dmuWVkjGTh1SmxrgC9LS96mQUXniWZjR
CAA0DGsyBTJb/itAaLHt/6fFwPU9wzF93cLWarr/wMX0TdOnsoi0+7U61Eq7/lEyGJosEotUWSok
HBPJVWNLjkfGKaAwRjoqlKsXzx2ZWowITo1lC42Qatf17zyhO5Y5/4+682qS21ja9C/CCXhz2422
08PhzNDfIEiRhPcev36fGp34lo3GNlbaq41QKHQkHVWjTFZW5msGgQxqtp3gX6LgZ29KSz8iZFC/
3t/P2uLvN3RZcF4VVVMFb/QPXihvdeo8zSQ9FVqxG4mfT15RahtbHYzjW8JBbccNgA9ThSB4OoEk
7d5e+Qrcb1wjrLNkGD/9Qt4NWa1/xnDn3KpugH3c5wy1q31mfXaqrtqPPfx3FMeQGa+n2PUKolQG
7RE0oZLtepC7Jz9H5L+jq443XMOrJbNXJGBvhS411EVknnG2aSNVpM3kDLzEyMweSwacvXrefKCM
3/XRdEZcu/j6luu9LaKHRi2FAwXnF7veOWGBt66PcD6A+oz+8a7tp5OWB9FD5kC6iEGO9lnwyzR+
vr1H5MbOTyuLdMtBs/nVsqUgUMiWn/PgqGSqSWPjSlYhArUrQwTpclSRwJm+avRucFUATW1ozsFX
sbSJ0qje9RIdsyQEOjaan96AHyP/6ilT6VMaeoyuN0SrkzBk4zFXGSB8sHtA282Tt39zRt6elbWS
smqhSvdH8S4kPEitiverYWFCwZtzVdpo8UtR45IdqH+OM5cIy3Va70FKAwV3rGprhICpsMz6qUYl
smTdpPEyghEe9d4O36izLOn93leweaiNPN2oJrIn8tBTZiHogYu1SrzYSYLewKxUeXXXiQFtJfQp
W3ogK6t0G5RYJQP1KwgtJl8w210o+xZmJiGlgFzDRc5DioxVmGyTEVHRNhGlmrZPL7FG3aIJ4aT6
EQY5es1DnZeV7+etG8kVDraSbFyiOsGhnbzWo+8GMjHh7ZJoL1Oqfy2K8jfQKoNeHRS+DK7yHg0n
7JVFvaDU4YvlMG/q3jm/JaH3P1K5JW3bsqFCPzRkBO+QkbqOF0LArfelEDf4qKHaMpXtVyWJ/R0M
qoamL15bOlZt/hn9RPu9L/SUEJfPad8d8qkAXtnG1blqDMPt5fAjTkyxm6UgnLMWyZyVn7q0HvC1
CWocHrwCZ1e1JHcKnRDYX2HCEY5bpgwyXAe2wkZ2JSqKs6Rz26nl2BLvaIY7Rob4ei/n/1xGxUaY
A2FRBKgQdrZn7PFeLdVJ6hJ4aArguWAIfzdOrT1q+6LWZNdIFBse2lSftJAitpDfhDAdlunpLfyb
tS3hN1vlK5IA6m3ot2XImexWVXYc3ZzND4wsGB7onjx1FgXfVMCMASorQzgdgd5jViaOmpJZLph9
ncyzL1Fs0zldBj3fMah+5hiBbeH3xW4uYWEelNYBXfThUa1ATOay/Ru1Cugi5CErGYxyyy+1UQ01
WFWNJ4cpz24tkrzckPvafBJ4f2C7504Gfu8U8NzeTpPd8TIoEVug7+z8yukGK0Wo/11aTer2NRcy
GUm+qmS1sOUI0xYMLJGYwBe+Ph3IOEh6OsTG09thVK0COoul/B4mtIi0Bt4G9HX9fSFh5IV2E1JP
4sziIbKalizEUe5zQyZRlR2Na+/6h0j4aTui9fKUTNF40CRu3Eg7RSRltNxRO+OFhm8Y7ethinHy
EilqTjbn0DnfgpSzdnaqetzXaJUGvtQdIs9Q0d8oHt8qFQaemzhUWI96jVzY/WO7kJ3a/HKe5qaC
0oliztZWQ1yfXMQ0n0y9VB+ssv+cZLmDC6hcQQIix0DumFZUkP6VDXLw4NmQc2p87t7KQRKYhues
D5T/MmpGTGQlJ+kPgCb1Y9x+SdVch5Tl9bu6VF6RhMWHJmrls+C2rXzIwhow8YbO/lSJlfPUqtC1
VPI1y34KZEdCP1jqPrS1+fKWPaHh9Lm3g6egV/UnfVQPtB8s/KSEruxj3kMoeXtJv0XwLO+O2RY2
GDRTMx7e9Q8W5JZ+iL2Xt1/8X2uF93+nrTMPh9n//L+xdHgMkWCu89/N3NPhygbi/yfjB/EC+j8b
Pzx+T36G3a/6yvVB/F/+dn2wtP+gu6Rois2DULP4+397Pljqf9i/1DEcLkzilPBj+K/ng/UfhQyB
9IZYgUaSYfGP/uv5IMn/QaeQQ+sYKltHESKU/8T1QREn/Y8HCrIlqIMiYOAgBGs62NRdR4I6mMpE
SkPZ1ezp0OTPWd26bf7KowXkcLuj6iXHBbXhdu2NJv7D84E1WVFsma9Ev2EWgrLYGsqsg3jW6rD2
gp2Mg5wRGAK6v5HxNmjp8hVofzY22OGawmqE0IllbMaBK7HxD7GzYl6wOBWk/8QVrg6DV/z1VGQy
712gdbLL6mwmtdmSzgOz1s6Zp2/sXoIxZWzrITin7//YL/89V396T7xVBW7mQld1eJ8msp3qbBF4
Q9QFuYbsqrlyiNVzm1rUsUUJJf9O0f+jJ/22FeMRyMSjb3Uk9vrZNJNjWzS03Pwvlj4+jtjjyYXb
DECnnZVUaZbUve0RHb0VTRaiyuabYMIfj0BJc7os8FsZUFOxGV41GR0Akn4ZYYR4zC6tFO4mOk33
J2VxOQyZ9RA3uCobMxkGNGF71McYNbYFcS/YNUAP85Ee0pe86jaBg+2ncXC8YS17WDoSfww8T3xM
R3LCjsqvW3TTYVILuMAJ9qrWF9NAyjAE0FYM72Td/jBggnn/o28OBWUjJllBFo2gYKqzcgGlrIRU
BXYE5UWgr9G2wZgayAsQLWnlAK4NNdvtZlOqdtQwFOk2jIBwhzI2dRCQLkq/spTEuOujzldxZtBa
sG1T7Kbrg9UVgB6QlpHdIaT318WYIKcuDltr2t+z9Eq3rseZZzV212pOaPiyO+ECV+A+HIGYD6f2
YQp78OpIIyataFhu22ncoIL1en/xbo6JGB4pIxwM0JpA1u76MyksFwPaShwT5WA7xpba7SYfkfkx
qTwB6CWIblNbP94fda54/vdX/zHsbHbxhU0cJcoJHmfopRvJmlxQAdCiK5RSGmhgKqqeuqJvi9Da
tmuHRXzUVegSH63JGkbwSExrxiyMo4Qi9YbG2noWCr30blTtCC/zXa9K0NIgcJpnT8q+2+m36JeP
fgRaMwdbq1Fz6/YY2RwlpSWXWQvli0uhW0LIzFINjJOul8JkO+Ibx06o6x9dhdBjEuwsCZ4dHSog
DudyOCkylBf6ZmCv4yNiOucWYDusmENupO/hczxGBylUHlLt48p6Lf42kXZzgQtV+Nl6AZb0/S7g
xhUrpX1N889Zn7pmMR5U+ukIaYDgPHjAR9F33bQ6do9evR2BODpMWYgB0WhRbvpZqepK8JnXv952
EgLIjshGST/mV3IrJQMCMFxDI0BXtFF3sjUeuumTT100t9uHXHUuaHx/YFO/5OP46G8CrNaoaWwc
yvc+tEKU2y8M8xEn86Z7mqbkkv7Tu4j9hpI5TwDNQZR9vt/s0psA36WyW8EOtmpYiNg/NzjiVAW4
dWbJitVHTV/bUOJVMd/mOskYSjH2WwI221BGNPpjyNT4lQNCnOsg9V7zXnCT6d1hkqDSA/fr4Nxa
9QlrceTR+BmO9wnVg/v7Z2n7oDil8r41hXnQ7P1j9oZn0B1GK92rjkNXH0LbfzG95iG0lb9CODvg
QBj3/qC3lzHTbjqUJjABIiEl6byqA8MniCtnaiZXkZxtRq+l8D44RNWUm9ETqnwUezDA2CMDsSIV
uhjfLJn3HvmHRT1i9sFd0klKpDiTq0/Bl64dHurxwxQFO3skuljoUIBVAQRgltlO/AJ99FbOxfIv
oI9g2gh8kS3PAnuJqIlHbRodkgzQoA0uIx0PALtfdBO3BFqGw0OlwMZi9PhpdKQvK5O/tPkslXAm
UyBSkHK9nvwkDJIitRkf9tCxOY2f1Co5NjlsHTBLVjq8c3AoAFHtDlm7pat+CVH5B+O5thI3iRGb
wDIcHh9odqGLNfsd2B10SpRFlCk8/wDU7GwQUq0Jl1UleJFy71InyQXsH/pA/toczKpRb7GJ4COM
gZD2Ua1ZRC8sWQAhueWkHIA92HyAJ5qoJertA+p9ruNVJ8PC6xAl3kF5UM3iFA1rjh5LZ8/C/YbO
HnEOLs/1QlBxrWTMiCdsLYNdn8IsttVz6Cc8vMcDSHtQIRuMr9376y+Svnns4SkI8InjDvFRpFd/
pN8yaLPekcjUyszbiZxUlaVdlSZH8RbpIb/dH25ePXubavofCs9C1lsxZts9iJQAf2SNJNRvtmG9
qfT0aDUPQPf2hmR/6AIkiIxDhgVsBn/HcC4q3ATklN9rxdpPWcro6KUC3gFYwitVJLF/fDpmCVTu
HQXeKYJZYG43Yfq+LtRHu/ZfEAJ/kvvhXRtjCZxdRi86rUzE0p5DQ9pRuXD4szwbXcEfbEjwfEL+
ynYDqp1oxJ7s9C8UG55LdfjLR53Iq0bchaaLbEvfx6j7IbUrq78Uejn6Ni99ykU6nanrOYjsqB0m
Qx9cqXQjwIfozu0Bb7sxDnCo+7oWqaY8DodMTlfy9rdq/WznXQ092+9VDINlTElfG+riIqWNcqyP
zPZgeu/1VHtUJ+PcZf5jqCBsMPwomvZD44yHItQeMeJ71ZXVqsHCCWQqqNhbBAKZeHw9GbGNM57c
x/99IA1o9jjxsap0Co8Tjof2a52ajybmyBb+p10IcdKKj7Uu7b0RDqMBx36KnjOF34ZTEdr+x5Ut
sxAidduimEIZnwePOft9kRR1E2p/k1uX/X60IRU2kGOTyY2d4Lfp78zufagiz9SuXhKLI9sMiWyu
rHBXXs+MP6KXlVUZm7UKXkxK23Hj7RWpfohH84x9304ACn8PVf3X/U9eyhppxeFGydNONmB8Xg+s
IiEZol0/uhLqEbEabiuMAfuCzpsBFjiCTG9Ezwb3t1FGaIybSFw81VBX0IrCk1o84n8XZf9OUpsf
Uye9aIcJfGnEs+D+71y6xQ3qcBxmjeIaf3X9O4Fb8+JtvZEJ2mhVhSiRE2/kUvnmyPFXnMKgTgJ3
mpTxQ19nW91qUX5b278L25fGGC4jqoLUP7/i+jdMdTHFiU4a1aD+ZshY9sbhc5d5Rw8AqD0iueSp
58wOV3LG5W/nzPDZMpqH85tbSRACLkySxhI7ZjUw9/L3GtvNxFEpJEFU04Agg8ObSlGI9rZDtprF
LcRSSmoifaRoz9Uy+3KtrnvPwNedEgNg6xaR3TRG3EW6JJgRjf2DCnCPzbWpTO2Y8c4Yh/BF8tuV
kD5vaom7jaeX0LmGGIAF7yykq/mkBI6NzfeAMJCOIYWpGDs0ZBHDDzDgs6fxowVnuwOpC3jnew3Z
LbEsBGq6B1uJvrW+f1DqdodeoQveC0TfTylr5I2qSvl2hPkwlmvJp7jdZzFYlHsVSsUUSxFau94y
+FCGGUgxtovmv5ZOf6kNY2c0qEMWvfnTjMdHaRI8C1STAgjcCk58EIhiPX2ItHdCS3HlGIkZmv8e
9M+xHaZOxSNk9nsiIw57xWErgTDc9oK6aaZPqNihtqEIUolUfvfb9kHJ4KQ4CB/YQ/YtQCPGRH0C
/NZjk/nUgep/s8PZXXRymSJypdnC9rBPFMNHKzAKPW2j6hNUZh3av23vR4mMpRQyffxILF2fM2CT
wFSPvpz+XpmdpdVCkZgY7HALoAZ+vVoxYv5jCSTBDcr0WGrpxdaK97AKP5ge2oav0YS0Kb1ehPWK
71FsvyIOdQHCdUo6/8tgrMU8Mdp8rVQK+7wdkN7H5uf61yRt6KlOzO1jhdV7E4GVdLJ/BrCqVaET
QLjBG2zlOlgaUqgsiWI21eL5kFjDWH2swpTsdYrlluyKqm3aSxyygz4GW37R2tIvJIn4xdHKx8yI
PPkNDfZHkljhca/h48sFpFhfgkDegaE6QktCto93ul89eaX07CtIIPbMfm37a0dUbPn5NGvcgYaB
zwbug7OqbWljcdBU/IA6sxHijv3PQ9ltFfFajqWLZcRH3Qyfcz3YjDriRHkLHwCVAVN5Hr7e339L
9wttIeAEouB6czjzXFG7cRC8Xij0heOWcveQWcnzZMPgPw6y7VJU2t8fc462e4upFDwhHfAwE6t+
vctU3CekxOJiDcm/nEmg2PWTtIUeWFq/hcC4QR4kB/km8YYVUM1ShkphALgOzzGMXm6e5iipNuiG
jPAfwL3+7g37NW+6h7rpHzrLOAaScbTolNAxIRMLdl1TPgWNfsylETkD+6GQ3v+LyTBBvhioENFY
v0nDHLNCa0ChlN5F+JYHLxMuHbqKhFhSPZlR/ZQViKeNKVCr+KiE0wqG7XYD8EykkySahhi+2LMT
H0W9PBQ+85GX7RaVqWxKzobvvXp98PV7LENiL44rXyz+k9e7nyGxTifuAsi6+eLEDIC8RuqI2EL9
He/vdlP7JyczH9DM56F2hiW4V21pG1vaA1XhS6iu5r5LP0Hn9HFJqppwlbnegTYloNZLkpHChHYU
kVcbPvdp44oyWZJTcGbeBz3eTxSodeNT1CfuyiTcpjfiTYLTFaYu5Dja7FacfIyj7YI6BNW4g0h2
rb45/V3XjY/ihaYXGAads+JnCeYlNZGMQSvv/o+4rRNggUOBhraRRSCa1+gy7J4m2ckHuHdwECtI
JOg8hQ4eMMiI1oTh+8OJSZ2vO0khtxxldtJpsRX/CLtt3Cs1qfbAg5TKGCC7sh4OZQ8wiPLE/9NQ
c4BjJ+d+UBUMpUYs4MRlUrxvsnArG/1aMFtaSGSbcH8n2eI5M8tTc01PDQSIaKN6Ldu2erZHa99V
ULSzktuDkoi8lWvQuj690EhFOSA3vkWV+U6CSnn/q5fOsgNo16H4Ac16nktQTUjJCy2aR2F+yZz6
JDhVga0+Bi9F983y/Z0cr9b4Fo4SyROIOFJ0ntjzAFLntTWA/h7cOuz3TcdG0pDCq3Ei1LvdhLwt
WmbHTvpcsH3lIttmo/fx/mffZhCEEpojJqk6cVSe7Ss8QVqlSYUB884cclQQ9Mcg/tKrnxuuL3tc
/eKFFVe5tcnXqK2CgDCu97Fel1WYlSEKiQHMTis4W7n3ChWl6H5hyQrhUtuPQOBjBysSE4sJLXtR
gZve/+iFteareY/wwbTS5q0Xq+5MDVH+HtanhLqR/5J0PdYpEcC0ABm+Dhmh8Cu9tcf7wy6EDAKm
guu6qZE8zZP5rGybAfsA4FqUQzT6hGVhbCut3WU1kgawZe4Pt/SV1EW4I5hxjIbE5vsjZHS54421
M/TuCBEm5MFpBYJbYuCzyU5KH0BWb5UyXruhbhNEVWTACvcy/AIyo+thp6ygRIHWodvRM2qHDyZC
QFMUH0jWMmsjy8jFyC9ZSCG//hdBUuXdC5CSsgN8kNkXQ8RB8ghUpItilgu19oL42aZtg60exCvt
76XJBfLoCOwA77N5XzFTa0cfUyR7KNGD1ksgl+lCzeIEs3wP328XoO3Wov19f03f6iazewCwAshN
TXH4ynltoXKyCAKYJXzsf6EjxiTG+xJZ7SDIv4U0A3LruxZ2Lrq6hwAXlF4Bz6LYH+7/iqWgAWJC
xCwaEzdJyFTWIQxxAOdwkw6gPzcdBLAQMWSvQl3LkXaNuVZUWZxviDJAKMFrcGavd5UaIeKXpXw3
1AUoV+grGcKK5znSfRd6OrRSt0jalZtwIdnGmITqok6F3mZrzTZUbwZaTyMeeQ8nde0OR0sfeUNP
bd1YOsSiNh8XgpF7SToygFCtT/98olFRVsn52GKqQK39eYTbzoJhpjLRo4c3CMry9WnMENiFu2IK
x82Vs7sUoKgrOmRWYCtu4uKETn1T2S0BqkSaOmi3caQ+WvLHIKUoQ8Pl/sct1NqZXTxpNFPQhlA/
vv4600DvrDVkjuswHuzSOpa/FAQHqeGim7cfEaYsnefeVFdu+pvd64jzioUQr3QZ25n5pIY5basc
xFGlKCjZmlBf0IvRG/icAgLU7+h7/dMvfRvS1m38MQXba/alRo/4gFaOMuxqHR/jtDrgvveA/ty7
lB5DYZsXD5MdtxxAA4/DGlRGuVlXhica8m4XoB3unuuJlstQDuDa0M6TkfhUo6/lO6T0sT/jMt4W
Zvp7HGohe/retg9xKn325PinXipbS0MsxIF2HSbDZ7XzNvenZe7zJ3Ya1WEE38BWgnibly9qyYx7
4ggYHtXBxkR6ldrD2DZHI4D5okuVvR1U2DRKWOAOgtazglOIGuFiierS5yA5OMmnpEsudh88wwn7
y5K9dFsqzWNkoUdOC8+TuekmB7prHetnLZpQH7LOGQQi7su1/s3SJOOczCJTh8EgaxahWj9CUboB
tFBHPT5joEbSyc2Q8xrkxDWKfi02LY8Hvp0EUpS/Znuq0StzlOUKpbUG/dKq34fT9zx4Fd1y0SRF
h/WkdcO7LPkgmEeD7cDV7F3EiRFD9D9g4/opMZWVDOe2m8mKkjvj9GoIoJIqwvgfOYcfjrXVDkxC
LH8oN2Ct92qUYrCnPqDeDePy0OBEp+fa2fS0xwxFrbLdKWAst/d31u01KX4HUkJUxmjS3ARuqTPG
pvFonhehclHQdC9qFAy9+gfBdOchyDiZ3YNjhF/r1v7Y1SBtEtmF5HH/Z8zh828bHAwDIilcISBd
Z2ukNW3XK4bAcmrJg51P0LqjiwHYX/azjar4H9vefwkhTzV+scP3+7kwubcpxHtjt2sG+jQ8QFoU
k03Leel49Q+yiZj3+Pg9mjyYYrRROnsls3mDwl+lGMQosA/csUzfLfrEGHBEkbD6cKkjPPjsoY0R
Gh8DHS0yjAyQDMi2PioOW/ykwy0U9WMYOVBMIU/BFqN5CSxgsC9akX4z+IdV3v5I2gFfbcnaVRPa
fF4ivXc6Lk+q6vfn+7bzAlTAVqhMcCiAds4LA75WFLae0BDUbaQCS/urpewkpXg0ENJAd+Jrnqmn
os+3zoByRyh/wM/h0z/+CZYMfFdAByhP8MC4PgFjGTuGlduiPid9VBsu7HTYeG11Svv+h9AkaiHv
aJchCx9ofWCXslagFQNcLx95GWUCwikufTfdJ7NTJS3V6BAiMfFqg7absovh9e/i/rMtJ7s6J1fF
ET0yf97/8ttrlXE5/CRoitjss73eBFatyx0fHqj6Y93QiQykS2z+aAyfh2Tqavge3h/xNoHg0hCg
LEqwwq1+3uZq+rjsMGmkwYeaY6MOF7uUn3Uvex+M+dcCkcqpf0JR4TiaSrCy1W6jr6UypomqJU9J
6o/Xy6xjeNiFyTi4Je83D8Hupp0OSmSci65BsGwtEVzY2Xwqn8nu5o4x5le4h1U0gpx0XFTf+9lw
VeoyakZljHiECUgMnHTbqqcoiJ+1nku7aX7y9v7+b+ZbgFUsy2Jnzfd2GcVtb6fO6BZDuTE9C9+F
5DI2zovx6AXtDqGKU46NTvxyf1yxc+Y7mjsVLA5OTQ7g2eu5HiVFMjTPglZbEbTpYjaqhejMd5AH
+/sjLe4ooC/gHXlaMd4sNxzR1Elk0bbu0VRCCxG4ieUUPzL9KTdHgK3Itkso2gZfWf2v98de2FGy
CXMdZwD2FYbd11/pe3EzNBPn1jcSKOu07BuyGOW3DAROKdc8iMVFfDOnDskDICcu6vk7UjJUR8LO
nSIuYCrBfsDA6JjWWMUP3kV0DskkH9s1TNtSjCA80kJgC98+HLUsGiZlIkZEXk6rV/kLdZvvdoJu
mvGpQOe4LvZRX38JBiylsFPzB2/X9KDfho587llV6ic4LAjWyc4/P860fRFgECBhyHqzqB1Lddbq
cQ9cgX5G3zdP6HQfk/KdQbretmtVsKXJB8TB3WpSqyApv17qoNPGcMho21l5fwJoxKvgsfCwr3Sk
I9go9DeCUwnM5v4GW4oh9JB5gKgCMU8H4XrYgd0sw9KmO6xH5yls8EoL3GEcok1oCK6J/XmIvKMO
HXpTTuV7uYlpH4Qrh3npiAGYITsjJxInbfbxKS3B0mtkOhhV8Gqk/q/K/6aMwXM6RntL28tZsIsj
s9s0pvrXygQszDtFR4PoReMAsp96PQFjRF0IAQ02fRhv+87f4xR5wMNMrnGUdLRjYg4/4sT7LKD1
Xpp8y8vm1yA3rokQuiVNlwDXIr83LubwXrCBVn7dTeFMYA6oJYGWUBwhYHH963JgTugasAfBmx0h
Afdd/KvjQt2MAEQGVAnTUIJWL9Hiy0bANE7o3v8FCxHoTXaCJxn8Amv+opArtR7RaaazmsrvUsv+
2ce086c91/ounqSVjbAQ1UkUqKuAMpUB6M92Y9l5AzbINM983fxoGM0pgU4pRco3FW/F+x+2uPNV
kCayCK8QFWZjBeCp+1phrEZ5X2jBReA6fTU8IxayQSsIEy/onIm1DaqPoDzRWltJypY2HvQ7zE81
uIZg1a6XNirCHPsenrJ1qR8DqupDpR+mhF02lm5cD+8ahFFpa9z/7IVRUdEDxsvTnQrS/KQNePva
UgF/bEjrJwMhTONVk/w90ogPg/rVa7Ftnpx/kZO9UetoovDHzSaS/BoYI042OAf4j9hrXfxA+oB6
4yNWDo1y8pQXMwFamYXZ5l98LWwBKt3Eb3RgrufYzPoOXRx6Sdowbqf2y1CcJ9Q/B18/FlmwCSBN
/LsUlGo3bBx4HKT784TB01ttkjRW1k/QlJnQ1wuQk+92il6d4lPlfW4naQuX4XT/YxcuUpU6EiAz
NjSXyCzZ7pWq0YosJ5Sj4xvgka5RTC8m+xUNNITeMY1ACvj+kEuBW9UBXNiCS0OBY9a6Ucw0Dauh
G91YjVBnxmCRDlmYaVsN6GHVQNyL9D3SeLEWPN8fevFr/xh59rWDJqOWZRIZIx6g0fTZpkOXl9s6
QfR3lDe5twYyWYiEVHvZRXBE6fDO48XgW6ln9rS4ja6nitKecbvdG1O1j0zhPbySVy9EQmr6NiAC
QBVAJmc3YjhWSihbAtFiIIA7gNgD0zlI7726PdyfyLftOEv7KAPaMANtnCmoLF8fknAIjEyFTeQi
bXWQA8Tv4LpNOz2KDkMV9q6MA4CnII1sJMPFsIatKann0jBggFbdUWmL3wMGk4iC2rt4LGw3n/5x
k4ykFMQgaDfeVryvZqG6M5Q4M0YmI1K1MwnxAfT5waNcAjd4D1d0JTIv7mqBJKItB4rYmgfJLprC
JBFwIj/y96GRXiY5+4bY7jelugwmjdlgX0+fpoFH1f21WNrUdJu5DHhKqQBlr5dCtVM8h4OQlBPb
Y1GGHggb4QSYwSx3odTva3hW94dcuhAQc+AmxIuKVvdso3WTrfeeI0xYun6jjkBiigOi1qhIfxuG
goLJhJDdGlBi6TtNaOdQNRVKvfO6gF8G5WgAWnE1VOMUOzmi/PWUILWSqd7WxgbBYoHvf+fiogqg
ElUgRGpvCFRVifV1aXB+mxhUdAwdkTqL1FKMGT4rfr0Z0OFAaIWNbK8MvTTFgLPA/VJn56EzW9Up
a3FPQ8OKMBUjoglO1RDtMX2DgTQ6N1+mMth4xkpHYymA0EOBL4esAMXGeXzECsKKQgbtivAsCr+k
OxhVa+6/aLGyfXg6QD19Iy3O6x7D1EZtojFUj7afCqIqwzfAp9ai1t5K1F+cSgbixQ9FEsTh9QHB
mxph5JEDIqACOKEfi7Z/EE/DUW62TD6r538ZtbW8dClZVHkF/s+4sxjpF6k8JRKvBC1CluarZDab
UcYhO3oasW9XU6ClyLpC902fBP/w/tZdPC1CDg2JRTih8zdag69eZMsUqEvchZ0IZZTGuWCSdgna
F/S+ty2d1vsjLh8WwB+CabYAS+g6HPe6ltu1G2F1Fkp4kGIfTYrqKekRSLK0Ewz9Xe1l37TiX6WL
FK/BC4h3AFHpepGnGAcTBMipGvZwqKN9HpiHIpsO8Sm1k21b9BvMpvJ+5a11S6MQ25huDcBheE43
hWINd742yECQYdSIlhmv0XGypp2nZa5WPkqeRGe9VR+NVP0LQ8MzOrKnAZ8p0bkYcfjd1KN3QJH8
sR8C1+7x2uDxUgktXEypUMrW2zUm7tK+gJdEYZVtAedlNk9YXo5qAvHItazpUPjywZhSt5v6Q1hl
7w3LVdU1IubiiHQNBa7aEm3w65XxQbM7WNigEtz6e2XycKrWjw2ZgNF9QykenNQabWEp66Ji7rAw
NNu5MK5HrLWh9gITXeII5iUuBO+UOnWt0foQhGi+r26CxQ8UAn6gvkARzpv7NpYOfa/31MJD49w2
7cmpskuXlE/GwcjinW+WK3ne4vdxwhiL1hj8nevvq5rJscKE78MYGVe9rZq2WyHOkE0oQ62BJJei
Jwkl+iZC9eYGok81OYIKxIYJcHKolOZUEcci83tdq0BxnuTU2hvK2sW7NKjYnKLRTQNpfjt42BJE
fluxgga0dNV/QXTPlWNczTx5l+NOkVbqM1pw+/shbHFYynesIm0Pgtj1xBqoadc1EuduOoa7sIyf
JSAvQT8eBEs+w9MQYomZeiuhevGiAMpGKKHXQpNvdu1OY+QbscKwISYRRb2L/B/J9KqoMAZhqUNe
pOvR4bfomdW2Gf5F+uiQUOk6xRPe97NvzsosjjKZi7j4q5+MfY9vMkqsFI3BTsY96u1rrPylSUZK
jShNY/UW9lukiY6TDLquAnRbSeQa0ZHizmMpa+dU+jjE1mYw/lV6Tm0I0S6xr8x59gh8Ax60DyxT
GZtTpEJxAWWc5lBAg8Sd5PYUJck3xf6VYmN3f1Mt9JDJlP8YWhznP3rZGC430tgxwxN8oHjcYFGC
xfIhINLitcdqmzsc3BvyIM0/xZK/i6DerfwGkePM32s0IkB70fYxbgSjbKNTZT/AUFqRJ4bRzoaX
nnhuW99iwbAgs60+NpP/XlplXy+mBVTEqYabQqpqnlSOeoW/JjQtN7fexbjcbprhU9XKn8uqPAHI
wFEoFG7K3Ybw+Xnls0Wkv/lsMPV0E7UlZBCe73E9+UA/Ru81G7P3gl0kUj8fsx2l+Ew/9wnrSE/7
OUzhluP5cwxr+AjVyh5YuCKI1AJ79VZDm2cnYx0YsYevrasatAVqOiVpdsl8JN4dfJ/o0SPPe7z/
7Qu5PEOSEolmF9RJ8ZP+2HUomZa4a08k2OQbyMpdcPveNO8Q118ZaGmBqUZCIREtINSSZyMlfutg
vkGlTraginoJj/8JfwxMNpE88aXioA6layJukGByf/8jl84WY4MTEY0ginazqz50JMhZhcJX6viD
pMYZ6NlmaM59If8aBvuDM/7MQyw27OAFtNRz0xV7z/5x/0cszjRFEIGKEhons/PtYFAwUeUCfK0E
XxDUwes57+J3uqT9vj+QmMjZboakRdMUXQ2du3F2TzSpjfuLSQzLdcwCJAqyiAgnOH3Gbo0ZgUkC
vNFMAIT3h50HbAGDEOkNfxZY6/mtiF+9irWtirNnKB9EdcMzwb0k3U63YuzyosOIcJNMinV/2Jtr
8e9xLbryFrJONyJFqWy0th7h/KQ24c4XfHksFHyc+PQSIJSJvE75QcJzsaBPjvs7Ns8rP2AePcQP
sCmtcCsjIuPMs5BK7uFFdhrWUylw7vxd7iPUJIXbGLUoI/qApwY+FJiM7qaYiK7EmPg+m6AI7v+M
+aq//Qp+AehNNthNqa0KZVWyQ0QzSrPfSaCEE66ISq5Pdd2flNLYl1Re7g95c6TfxoQYg4A4yGt7
fqx6LaqdvMKyLYrDs8Csjgai2P4DjZ1tIh/t6CPrsrGUf5qA/T2uQxmLYyTD5bgOWtNY0TVUmfEB
IQttCrCw4MWIPZHlee+EmJ+NCBVvpcP9752f4LdhYV6xyU2KaG/6yH/Eyh6z9cwCsYnblHEWcoZt
Vj819Y+gVdfaGuIL/jzDYigKETA7Gem2xKJGIbYYCY7QOEy66G/j910ckF34ICinufoz7+WHNEa1
Sa+etL6+xOVq7VY8D25/AsR/BFkhHs1rtxIWu5U29r2b/fTj/igGrlSyLkX+oLavaoHhdK4/asGn
+5N8E6vfPp0SJSAXjZzemIUvtqmOpQOoYOE1E8Xppk9KOmfJRW6+TpFzoF2wlRFwNGhom1W3o1S6
5X2wcqqXohkvw//5FbNoHas2evBqjSU3pPo3NkM5HfK4P+V55OJr8ibaJ6BzK1+/OOuUJ0gFybVv
gncM57vQhqp3RfSMAaIK3bBqQALcbPZ5Gj/Q48IaeDjISba26ebZH29FTeUUU6vX6d/N04+4N7I2
plLhDsZPJe9fRsdC/f6nHVsPnjNsirZGbK+CZfppVMKV+b4JX7OxxW/782z5Y13gedpinCsdTbk5
WF3tJupHpSn2A94IflKu3FfLIwI6gRCmo5upXY/oWVNRtl7VupT/N0LoBS3lTQge2+kuRg0gYBWX
vTwi+HNSEZGLzPaUVul259BlwXS9Pyje16n9SEvkgOHbJo2cvTf8ur+Zbvbw25z+7/HE7/ljTsco
qmqzaltuYTypO21LJWTjAGjBtWSX/y/OzmQ3bmUJ009EgPOwJVmDSrIk2/KkDWEfH3OeZz59f6lG
47pYhNj3amHI0CLJZGZkZMQ//I7SHqudn++PeXsmiEFhrnE9pshGM+t60M7ps6Up5556O5dh7Vde
aXdykHpG84+kaUd8AQ15cVtMiXcG3lq90AiEhBlJD7Cx64HBYUaO1EkdPMLAlace12LZNeM/2Ri7
QYUdfDa4ORQvNbMo8e61K7e+rUCXUDMD7XFT/1DbrE0WW4yOOayZfS2UL5HzrQeolz0m2t7avQE+
i62qkWkBqKJ4DOb3+mUxYrCtQi16rsVPThN6o0ROrbxG2iHDQG86BQUva2IkP3wX2nknDQNObS9W
ba0vvrVgihAwbvjZY6olMqZqvW9NHA0KclL4uUIFN7+masA9Tvfl6pNpHiISzgz7eR7IzScFB+PK
Nc9237hhXbr5vLPsb45pMTcC0AIenDrzOjvIKKaHQWVj6qy84PIOq0TYWClemO9pn94Qdt4+A9dl
6A4gX8GiXn8GJZLCAu+fjvbEP/EfUFZurT4l6ejSNy4T1yg7P5c/TePL+2td3Vzr8AkplOqcd+tM
xIH6E09h0iNc5fUlxVmCB35dZ3W8K8xL/6P/x5jdqjxJ8us8PJbxEQNO5wVbW6x5I9O3d4L3TZ/3
bR4Mml8owHBlXHdRJWREwVyEPSrK9xMMKdxgQZ9XSvSQFfI5tp5VZAVb55fpLMehQ2jXvm8HD4Nm
r5AwxT4C0Xt/ht5Sz6vsRSwCofUMyI7kfF3A7krOuSyoer+pQ68FAW1O9cNEHOSu37pFkt/J8mOo
fGmEn7iRu4mUX7Isc81lL5O4TWh4FNYG116AVg6ojetF0kaqmdGVZXKQXJvC1pfD8RIXn9Iod7Fo
x/0U/RcJcz3OoF5Bv+hShTtbQgxxNRv0dyg7c8gBYeaSsoqNdOHzZcznzifncBtYPwUQlVxPPShC
/V6DRxycN4PRYKa/zS6EEXH9vnPYtWGdCT/SCFkzirHfnPbfOrg4MwI2hzb2W1CuNAxhXMvyzkp8
O0PfG3x1qqtADsLOYnBbufTxxxc8oTDGmxp/jD4v1ocl8mpj8BpmWzrCzYjlD6N9qDJXyz7Ktrcg
cprQgfjRQaqxQtdSAS0FnkRjtfilpiic2MmBi9AZZM5RjZ6r5anuXlLnYy9nyLn2QKSRyilf8K3F
Caz0aO15RZR52oJb0PwR493Qwqnyh97Lbo2brtEN/qi5IQUITNYBOUfHRr6Ew2+uN66RWochOKeL
2yeXkmZI/tSm6c6E3cRwVgbBSyCQ4cPfVGUSJculuOg6DN2/2FTXcKA/FCAWHTLOPvYsAkhu7uAC
bq/slJw4owUwEi2dm6tFJkl9kkhjy80mdKEHuwIBacFIrqzM13u3TF8TFOHn8EdkPL8fGDbeFyEF
3lgoKZhkf9eLs8hTZ3ZKuxWMIUUL3dZ80Z0/koY9Jn7Hd326h0G+SejFu/414GpBykWT213stPik
JF6Mu7GJAyLREmndBCtIV8LvTqHRC1Np59PexkAxtEOuiWgSx/PaBMfJwoIDinet0Gmxwvu8RL8B
nTbDziG5Idui/smYfMNExW4sXCEw2kwj7nM7icLmnP/1HKvcvkG1xCk1niNYCr+itCvwINU4HGbZ
cFvYIbhi+tVOyLvR3X8joqMYJIKeSj66inkYxct1EWP/MtQ/uvZz45y79CXAdlb/LNknu/8X93lx
rcHLyDdwwHKDGnGhY1qfRtwBip/yLmXvDdG6Ck6iYgFfh5YGybaYqL8SctWpcNvlIudP01FpzpZ1
duZ7sznayvfqDIGQxi53XqnwuVeicKLZj/DtSoxsvpXag3HCZDXDqvO3MXpO8EnLdj7T2/3uncd7
S+3/eryy0XGuo0jmJ5FfLwcjP3L7bp6TzGuemtmzuYnVh8RmXz7kDzKov1Znx94v5Xkp7h6K1k01
dxr8Tj5gE4mz7llR753xo2LtxI83bOXNgxKrIB5psNPl1afNkyQLFkU4+8z6wWbWIroTThZ/pcL2
OwlHdMum/M6RKQxZGC7azWEaVWGgXHrj2HxPw9otlNjtgz8NSgFL9S1N20ONKW9rSE+p+Qfxvu+p
dc4gw5kfqhgnsQFFA/tsjyVuGeiwBykgsSLHBNo5FkFxBuBzZxkfyQE8SX3thgVtxO9N9rOtvqS1
/hzL8pHyQUrBO0Ydr5OUn5TCXbl4UUXt6muS+vVs3kf9l6SAKgmvRjr2xgc9P40h8HzpIZLqQy+H
+OA8h/KfXnuOWcjO4Kc0WDPxIvWlJOMvreVLVKbHTGvutCzzChOQ1R6Q7M2E52b2YS4I+Cmcs/X5
bjhBOE2lypEhnvLY/gzv64+ItVSVP3M63if9eYlOg4br8VkxT4Xm9/NhnDyo8yMmfwU58kVpPad/
vjPUi5ykbqRgPln8ZoEfDANi6RG9X3af9lH50L3mGE4Smw4Ox/MfmMsPkvRIXTvBN0L3p97XSKyM
U5XcIwgW2EdT8jC5fqyPznOE3LrZf51Lf0hO7x8j5s19j9hKZgmZRYjX0tC43so6BquhVuudP/eY
8X3vi2c7dctf4ZP0o2WX4IfpmT9xGlInFtXH3L5Xmjssk/XsXDekeY9Wd2eYX6Pye+Yc67jDfdYD
bKpPlVvFh6g+SRjch6qH5udp6B4V/c6JnlTzgMShTz6z6EcJsTFV+RoZR6tFcCj2ws9gBo0nK/k9
jvdFD8PAy7/k1Q/VGT2MlY91+Ii6uBelwnnbbalNP2kBMMwKwTiEbvrfsPwe4rDcycS3Jkpgh2md
wg8ECXo9UbOsltg0jWSDRg5ArGdLhgdk+kO3aF+xX9o59LaGg3FBro1a3K2iYpprSiJZRUeNZTpw
uJe9eRZC9qn1R0vAPqR7dlsGz7/eDVz7BfbBYH8bq+zeGdJIGuWs86sFWn/16ozhocv37jN7o6wi
3gR0uC4XRlEjoo/u4G38Oit7RKEbxTVxZpIZQXGkgnF7o8/B5YRVFnWkwF+qLIG4SnwijE65fFLS
6T5fXpzwaYDGLzq0yhweBljDOJwfdEwhHcQy399mW5kiDAoyRIhj9IXXeHdnDscECHHrc70luIyq
fZEiakv2ryz5Hg2qz6UyhMlVO4oXdB93Rt/I3RgdEZA39Vti3fXaDUiazSjRuMyPtStytw5DgHkp
XTX4EwAgw2LWR0XLK5vP74+8kTFRWAFpD9GUvtZ6UfWjkw9JQgXUjoXxQeiqkPpTrfBMrfbK345v
9MPeVG+9rOAS0wcGfXUz1enc5+RRSeu3DUX+6AuqJ3jC8ZXJVaUYKxnqSGwBNxi6nRCx9ZUFWhcy
EjhsgYS8nucYqrqc41yK++23yvidSe7cfhHzbCUvcvdkg70oJNy1URCS0j21jI27MaUi2lf8UEtb
t+/M2TAnKt8NxrUBBjbInVK+qUeBOzOseu9VN2YZGA2HJxxDmJdrYZlq7iQ7TZzmDW9uNflZrQFG
oelaPAWWdGyRWRNtSmEF8v6Sui3MQrvkJUk96V0BeFtl4VlqOWPvWDi8lwP2Na9Da+CngX1qBNz8
Va8kP1NeQ9R1dsZVbwPk1bji739nlXqj9vTwuIE7mT82vzsdhYSTY7z2CotJ2B8x7zFKGkBcQ2xo
3x9+I3DSmSXrBqnMEXRTB4K6MmJv0vilYt51M+Sc8UcwxXsvKVbo6hQgaGJeoujCX2XNBirSuCCK
dEQK/evcfzIoNSIxDAuo8AcdgFYyHc3e1dTuyZwMtwjDYzfZril/ev9tb2tNCGCJPQSzj1snJcnr
yc4k4FvKbFYQdTRqWrGn40tkNN9KsnW7/SiKbgPAV0eHfsk9zJD80dqZi9vYxSPQtgSUDq+P+bh+
BCMoSyuz9Qr1l8nVgC8LodgaaYYhJu+TDFC28WXJdshnt7v4etRVmpGauKzHNS+Om8a5XYQisR8j
BkrB/qGuiuedeb7dxgLiQItSSHHSQFrNs2KneR6lQe0HgA2smGtSo3hYtrpCciFBJr0V8HtoYKRX
O0NrN0uNbPNN0Q7TAPp1q0uk0U8t0Yo+3OJcTMNNEoMSVe73av5QoE1siZao0h90lmCCHqwD+8YE
P/v+U9ymWVcPsd5WaRVXUWJEjS/LoV+jEzDExlmOSEnpxgcLxprO3tK+3cnwN6EXAiVFZI5s63pd
1UPdFZoCgbFWykMa5v5oIkajdXdCVU/VC7dCV6mSDJc0zS1Vye/H4rnLsnMEd0xLdiZg4y7P4zD7
okEu+ofq9eOQ94xpEwFZGoyIQj82VEPi/8oKdndOIANmonM9DpGmNYajiWSYOEcHjnLT6g41IuV5
/jRWptebBbdVfE1MzVONpxLSAeToqCh86kTvf7Q3h7nrKMWj4vMO/ccmSq3bFflo2zPAxhonwQQS
Fs1lUuKFwkPJF3RsoVwfuo2J6oPdH8IFKJb8bHHPiO+K/qe+PPYcGXb3Mg26V/eXJEy9FHkPUb1p
ouiCutIhVOs7yd4TULzts+D8SsmRJgukE3R2RPj96wyp+7ZRByutyd9fA7J5c9LdEU2YPn4V9lBm
e1qWBIq1KFr+9wU8MGtAMLjtUUy74YUo3dSbklaz7ohjIgkUvhzpYqDBfBKmkQkamvBwjma7E9K2
gvnVyKslZg1LT5+0qZFWsVhRZIEopArqlhjd0i/4rnUOWSj/i9vhqMYQj36/v2Q2Zp7uCfuOViMn
G/C565nvTa2RumaofG3EpExcBxJWuDMeyz49yxQTdWrpXTqfUj04GC87o9+GWUZHsQ1oJltes0Qs
/Ou7D2lZlFaiEtUlE17c2XiWFsUVWXiSfuiDs00dpq324EW3we161NVqy9olic1Zqegh8JX7D+2/
bBHFaO+yMvV7a4dNtZH9Xg+3muIxVicNXkjlL2rk6o3mztFRHmNvxk5j0LH2q05FiAFZymdGhSkd
/J1ZFofVdVjgAd7SFqDWJkzI61muk2KRWIgV/ufhoU1e1PAoA1XLMlwUtGOEPogtRBchV8tUjXcG
F5P53uCrO1YXz0mApg4LjG6LAkwhPgn3GSegaZxLVEmI5uIzh5J2yVro7Ll6sRukzuq98LiRITMP
UDJR90ZvhnT5eh6sME7joZsrP1pST8WldvlSLgN6CMV5xNwy7F6ivCUU7sFTbxrWgpWJvDpAOqgo
VDWvxxWBD1ZsUfpLWJ+a5d8lclDEcFxTm+/en+2Nlc3VTlyn6UiKfPV6pMgqy65PutJvrNlV4wZs
pI5aFF2v6kRh85Iuv94fcCt+iNuOEOElWUGR4HpEs7LCusqmEsLVBKU593NTPk3D44ROkjlDiZyo
g9Ghjo7lYH95f/CNt0V3Q7CPhdAFp9712HkTKDloADhWQXhGrvNDFECc8iJncccyxi7n3/fH21jK
QiUcXAaSSYixrcfT1SzUcrvwZbJfeTb8DjvS94d4+0Kr7QIoEKYA4HzMetco6pEjIbGLpvQlHc1K
ZHu6xPgQFcYHqyqPc/at01B1VkZQevaXbh5dM7c/xxPiQmX5y9GH33UaYo4jmbofpNg6OtbnwX4M
bUxyjM7N++U4R85LMA6/eiNPvbZOzrCxG9fWwwKOqX2MEyn0YlX9OET/vP9qG+0qOBeCzWMZiMXc
6BVHUlL01pgXfhyZ2AoMB5xiqooyPqc6dVORP7U4ZkIlp+6ewf54NnLNHdWfO8+xsR0xrRbXOdGr
gVR7vWxQMxucHMszXwI1tHT5OQrCz00dX8xxuG+yp3kcXFvpPWnKH/rQwHR2OAjvmNbEsZl7jqW2
O199c2oAe9jEB8xiKG1eP1ICRRHkXVX6M/ISwno2m8j4Z1wYRrIBvMJSVO/lhW5aUrgiVkVUpXKs
5UM53QvYG2cyjdv/PMvq6hPokRopVVn64pJbTSSO6FO1DUlZlD0Ir8qQ6BxDm7HDXbzN1g7jwmUS
SYTspb76NKTPEGiyuHwjWs95eNSL8TgOLXn/WXSuS1066D/K0CDbxiyAo6KYquMih3sfRGzl9Tak
sSiU54QfsLEK2eVk2foyzwXQp87LjXtarZTwAdhPBi0msgYUhRYTm5pcRk2e7H4676zSrScgpuo4
ZAhMx1pIIFwyZZnasvBH+cmipiDg10IcejYKV6KMEqTD0ZhCuEPhST0b0l5df2uXwM9C/9qBngWr
4XpJKqB0DS01iAoRTWxtduveOCfcWbqk8t9/19uhKOEAXwHeT00BgsH1UGMjVZ0c1IUfqPKdZUcn
pxyPWhtyiu1819vaBc69VE40ejpwCdbl5qWSE6tLdKy6dNnNZvsRgO4Hx/qdBfdtXriyljyPQ/7f
A2YYleMfY3r61HDPr9+P4xqhsE7JQdZOvqNPpyWq72ki5RJm8fHFKRrc6odTUuSHoIs/aJJxF/fj
zqtv1P75igbyz9gqI2awvl+XaWgVAyakyDUqfl/8TlrjjuuQr9GMLKA65TW7bP5kK9mdtqQHZLcl
RT719gKfYTmXcf7t/a++kY4JNgeHAfkPmdFbC+6v5L9AUUIqZBn8e9tfSDL8OimRbtPfKtJto7Pq
CirSo7vM8un9sbdWnDBI4Mahm5wAqxiHREppVQvQe4UDZ1TIUpxnS0gphPHz+yPdrDhMxUWVH2wY
roc3hHS5ktoxNVDKNaiWNd2lCGKPxrB2dswXgwISbLGd5SZi5FXoehuRKoqIXpy3Imv6a1oXq6VY
ZkQjDRUu/Iv+AdB1jt3uYjkHKlk7e3dzNGxduVaI5sKa9UyNV5OCCqkX4UQ/jZREde7rxUMtf62c
PcegzcmkvCHqsEiCriHAfaxWURjCR+nV/k7wRms6U5PFVQqnwgl8kRLU3+1s71gSwf5mRkETITcC
8xmW//WMKiXtQaOWoN4gi5wqxl1bKny4vdbm7YYQX46kRPTCDNbm6tBJJAVkm2wOvp6GxzctfC5L
tRVf0gQ2sIE+ptF5jSTxytLOZ9ycWQ4bHeU0uhbrnn8wJ0tZpSAOBOMm6F+FK29W5g8YheS8bGoj
3h5Lx/f3xk3+Lt4XXS9xzCCasI7GkhNKA4qroy8qyJhBXbr4xTL7O8wkhGCx8z9RucAt8hEZlBux
ttr3ORTCMmjS0e+04SCKemGnneu4fE6mh04/VZFyUtGziTlnrbQHS1oj6HYuamtHJmjzzf96jtWJ
N9lRnCLA8H+l6oviuzZ9jZTwmHRfJw58KjDvT/RtpUnMNB0S7p74692ILyRFAzvSZJcayXQvxBcG
1NqEfnbqURl4LqXI66L8lOiI+eIFHDTZl9Tc66TfFkJ4CqIgWFmSu1u5zqEaQ6M3YPJ1SXwqjOEQ
2OAVCvOglpK/kNcEiXSI6UbSWalxf+jDnXnYWuVEfRsJCirNcHCvNzI8Qtp2Axw6C2n+UBqpecB4
bj1Z+RbTqMooSRT2XvTYGlTolwPQE7e6dfSwq1Cvi6UffE3hrIGFG0HTtE+zxug5is0f0nHZOd5u
8drMtIbcoQUdFmMvc7XOF7Vu5WTg1EET6nkuIcA25zpR6fOO9HdfpuYzNzUvw4A8s+7ExUs2pxNG
fED5bTdsPogCDM4QO6v+tlggHgtbIFDtaA+D4b+efzvPEaONjcEvetTc7TvA9H1yrw+DW1X4BUEj
lV9FE1gY0b6/A7Y23F8jr02o5BIgrBkD8xLQROEsVof/BvGvSH0NRUbU/Pe1Jl4VfhuIEYTRjJtT
OAJ/htcmaDn8dc/aeC+Kyv0IZxX+URd9CuZvGGy6fb7nWbN1HkPwJ6Wk2S0sGq6nWM/CeGzyYfCj
HtlsfIyFsl4M3rAJuk9KGuyE8M3hyKA0TkfC+M250SeTOk6gnGO2siYBkMbr2lE/GkUGn2xPhGRz
NHyWDER14U+u+xtp2ORqX/JyeRKdpA6cFAAzTH/f6peTsteS2tq5Yq2CIhb/rMOFNdelOlMt8IuB
yjtuR0JAZu5+cGlyJcTqQwNL92pP9GRzl4geM2GKIEncuP6ECc0QyRgVkOPGMdReAtwmo99OZMAt
lg6cStian2T9NLXO4f1NspmAGOSoOBzgZQVE6HrkPnAaXaGfxZ0TsRNFPycBJtxQvJckeNBep7bx
9Y7ekL3n3LaxPeFCcjcS3CqW0yrzIb8Bmtpivx4KKJfB1aONLq1coyon2gH6ZaSc+P7Lbqwlvqm4
2rKgKAhr1+9q111sqzXeRoZSez12DWqTHKLuIZVMbod7Z9/GUqLizMkLKB6l4HVALkJ9arvCANkk
oXwU0UgT6UViegrmxNoJhSKvV7KdV9wcFDNRCDtQNUjSr1/R6tN8dpDY9D9Y9CTVmD4WdrIh/OmG
MkYi1cff78/p1gICiv4mIMN9Hvr29YgNLa2JzGZAyPFuMH8J2H/EUaJFVJO0l0R+oQB4QmLzfxlW
0ALJzd+soa+HDUJ90KaQHSMPRCCkx4SSXDBmD1PyTcruUQhyhd6TZf7XgiqQmXUqCW/IG+4l68al
k9gwEm0ikqLSI29KyDe+Og4nONt3c/JgO/CyfnRDferSPcn1rTghSqk4Z3HKyzexd1YLeylkPq+w
CxXJ7JAaXEu+OVIOBxPFMYDMQJATpFvVbC9339o+olBNIYHW4Q0gRuq0SW10elV5kx4Urbhwwt7H
8c9BBRiR7jmjbi4sSnECjyvqYetjjQYREJuo4n4CoqkKHYqP6FZjQ6Es8PF+UydX4vm0jLumUmLF
ru5+QibNEicODXV9FRKNGdobxkpYoFF+FHA5kK2nFN1Q9ORcw8KdooByS1WMIGVhnf0/rGyEj6nX
QLfi/VdnAUTxyZSahpWtGdCUTC8ekdkkgTeibwj7AUICHZKEBxxqdsoIW3cGivT/GVrE7L/qCGph
MuHoAPsFgIGo6TzH/jH2pWuAvlm6+jLJdybSpnZ57MlwtP5exyhl5/VFtnIz+xjfcyYRV+hRXj/D
7PR1res5qwwPYAGyKKXiNMRHPeue9DhGTNGP8ouQ9TMT82LW9pe+DO7sck8dayuSApzkfizKk3Bh
r59DwQRjqPQS9noyfCyt4Whzb5zms+0snoNNXlx3XiDt1UU3V71ojwsa1Rsc/3rYSdPSrHC6HrQT
QPo3dlE2/SnbwtcdOCxseznq7pZ0L4yL6+dq2lnqKK6IcqEKNuB6XMAlKZgBiOUJNV/RcWpw7anN
z2FonuPY7VjzP3MTsmObnXN5T4Zj67Wvhl+tPK0rYTGZ8Ojn1LjIFYrUiOkDhBjk5uiMT3PPIda3
LiCbvYNkY70xspDvEXflGzRhWjlWNbYUzGLU3qoChx0OyoUOcX0QTtQxNfdRko4ohR7i6mX8nEsf
pWXPiksspvXsC/QZcGik+1n117OfxUO8NEmATEPy07b/RBT7Ac96+9FFzOPNQCreTMILhh7qap7t
eJRTR4JiIfGZbUqEQRBfWlxxVQsKA5vKYJvt7OitpaVgGUF/iUoAXbjrl5OKRiYjSQbfqaKDQV9D
+HmCTTkPs/0yfp88C/pEAfonSc7kb593hr9pbiG8QRmcezh3FkrOq41sp+lsZhkbOZXGQ9E8hbPz
qSxbbKVqHIFptNkNv9Du8EZzd/CNKIKqINkClEyu5ev7RIObdZYODF4P0fcIRE8vJT+muPho1c4n
gfvp0uIwLKgbSMVz4HT3ee48KKC1w0XxRMo2l9195OiNp/WfcEr3dybn9kynBkdzBFy6uNHdrIc6
1MehCVrf5DPYuke/wEvb6BTY4ac+itxFNz4PXfEaBDgMmPbndC742z9Vtjx2ofRVhF90bXYuJbeL
lLSZ3Fno8sD1Xh8BMv5a+aTBEGjKHz1BYIzGIzawYf6qWuklyXf7n5sDIthL/10UJde69OPMGnWU
6Y1BGis/aKCDihNyskbxcVA94QtO8uEvLgLnLsJb2A4LFS4YS/G5D9Gv43zc+TC3YUlcHf7zSKtV
q6AhFgcjfNqq1bFGMl1d7bn7gsasAexZwyFv6zuu/p9CaPjm9wS2kFCSy8z8vPMkt/sHEjF4a7jf
FDX0GxXXdFEqs1Ma36iApuaQ/qveSwBF2i1GlzE+qmV11wbxgSB63Bn7NhUTY4MP5VYsejery0VX
LKbUdWqDhMyTIT/3wwM2cPC0m1ghN8DROnoo4n8lZ8+b63bbGvRhOYHR5hTt2NXshzMQJejuje84
iSvgkk1Jdazh/YcnAWoXzN5q/LjztrfLkFEBIHMc0XaA63QdKBHeNJVWzxsoIqa7oIckSEcVWtyj
dky1sxEsrqXHb6vg/ym9C8Sk5rSePRDOa9Tfw+igdXvH00YZl/KA8A4Dbw9W11olZbosgeINQoSC
SD7rnGJyBL1ZBnI+hBdx8REQeDGuVabnty6N9WNncm43BBcYJCzfGBa3YmiQLIxZjR2sjtDSjDvE
7S8I7Kjlq3iUHK/BQUnfKNABlXyRJwk9TanYNacWN+jrExTkKA1lEZhIztc8HidturGtNdgekDeT
9gVKKEgRVK1qtwu8qQhdAeD8nKQH3fnB6nl/Gm7jNaMTEYU/HwFireekyj0KGCnMi8hEzZPCZvtT
nZpHi7ZpDDXg/cFuMSoCq2qC8OLkQjLs7Tr6130gk9OwmuO4Zek3byL4AowhxPDtcD6Jz+8oF+kD
WjVV0nipAPRY2YOSqXvBUGy31ZwLESCwOxTl6HGuwoBtzHpZzpi+vEbp8ixhbiTQzY2FgMKAStzU
PQnpNgGLFymMlQyILEiHIaOZ1ft/diZF5GI3DyPqR4JyY9rrTNmG9JhCFq5hqdYu+s9u+wig2M2z
r3b4r1UBy6prN+O2WN2F8EOa3lXdpNqLjLdJlcFc/OcpVrFiHCTO35n7R9s/zFmKLPLrMH9iZX5u
kotcfGxs9HUlA0xZ4uegad6fhI34KPxGUM3T6C7dWGzMRaAsg2LBSekaT5R89Gh+a6PlseGpHd9m
Go6B+uV/GBU+pmHi9UtFTczJX8sxn8OkKDsDMGd8yibsTfn4wnn5TeUAVxkJxFRj7kmobWx4mpUI
M9m8561Po10NEqJwxD7b+l6fw19xCprt4gyzC3wLt+ffc4Wgx6cUelevWDsTvbUFkeCkFMF5hP3T
mpXB+WMAk604fUHPYQAxTy+G/ioSAXEfnFu6d1XuI1A90oifzdiTqfdZXNren/qN0gDfmzmg1Eft
6eYEGIHXxlqSNW/qhaKJ1w1ewSmM2D8KBstJKHOKA1I08uwaR+qKcmOzVyi/VUlSwI4wF7S6OJFI
Dq6XQOJkhelMMGVKBbCIc6k4JVGPLp6r5MnC0swMztb4T5lKLlgQt6i/IgMAau6xe4VEPmqWW8cv
YFc90p2dL7VxeAvCITsSqWWC1OqInPQ8k2x8q8DOgdlbXtXTYiu0OV9JWxtsp3e+x8ZBIBJE4cJC
nsJRdD0RtNClsVLK2h+H+il1FtoTMooJWWP9Umf9nwXgYKj+3zNa5Ag5J1GrFlw3poOUWg95OZNU
BVRNRmXv0TYSRnGf4EoNWxsgzOrRCrur5HxSa7/RltM49m/u6KLwLSingi6jd6dhHNwRmszOrGzE
ZtEExbAZcSaZxXo9K0pfW8ukLjWVfeQHXpIS15SKk4Aq7QzdVlw8J114ecODpqIhFmsCbZ4NfldU
n3YeZmMeRJlW5AmAHW6wypMzA0sX/LU5nA5j9nlpJzdTgLrr86MAmUpIPsZ18WAaey49b/C51Rkl
Og4GCCSg5gBwr+cBsb4WoTLis4r6DvKECKZdssJtoxDjGmrDc+LJteTXtOsEeMcWN78SXM30STPT
g0mSaU00L39JoennGRDZenSpHu0FlY1znYgizCgIKA7Eq+vHJL1tVdxJKt/BYYAel6u1oxuFIALs
566XDrMO1RCYoxw/DmZzN8+4lMUUQiFAJnSMZl3bq4BuZJlXTyQOvr+OGDOehjyfbcEXAAVL7Ucq
PTu7FM6rye2nM2hbE/DEXLGtZ/O1JflUyv9lHaM+gEgreC6u3et13MhJrgUxp3vXfF+qj2gQpsOr
irhVSySZhs4TK1l8NUEsrqXsLMAzbUQZQ9lLNLa+EVUp4PasY6BKq6Ukj0GeJnIEwUxPOXWdLw1J
b5IVj2X/VKjOnTzF38STzAM00PhV4GjsAFwlooHC6CbcrY+LEL9e2/CtyTvAhFEiWIWX2YjHaCkh
jqmRpyM8l9tYB2RqQB/khBv3pwrbm9L8M5hO7Fahl+3c0jbiPCVybmeEXq4h62pWT/qtIPhTvSFz
BZcnhEBfo6+f6PVBTzU/2jWn2Dp8OViExhCLAcacSFH+WpUtrFxp0bTKj3UCl/XTCltPoLZG6ERV
YyLjk2Fs9zBGJbpD9R2z6aGvuhPONl7cIZ4RUtiqt7F1yJdmVBOn9Cuhvpacoj7xa3eGpOcAv0OX
o8HWgKaAl5qkZXp/EKrNwlgvSApaNb9RlbxTgm7vtNnYsTyWkPkH04ls5SqGtPQ2gdKH7Niiu+us
L1QbL/Vo+pLCaehQ3aNK0VUxsjJfBl1985oQSiX7QXfrKwncDYtSIAjgFV5/pQZ7zklKGzhXc+xp
XedJVn5qT3OTnku9O1T9pwqoTTGPh9RRLzG9dmfvorSxN3gE2pMsFpMkabVQ1KWcSPazytfVwW2K
/CwytSWAPowqZ42xhxmDpnekY9z0jwVItwr1+PfXyUa8oMyJ9Q15uugnrGbBKSl3VkUMWwZEdwC3
MoLlOEmtp857GLetFfn3UKtIgOiBFVgZQzn9tyYMPwjATR31ntBrEQyOdvn2376biakWbDJ8YEnK
19lnqvYWAspK6YsymPDeURXpWGrZeXe33c6iGEnEf0FHAGhzvZbiQZfzwTKQOcr5iP2r6P9hseVJ
yd4G2hyJurjocaGMskYMqFKVpjDISr8giESqepkXxNapzuvjXvFio8vDW4kKEv0tCPZrHYFMr/Ss
LRBvGlG8IR9rp/BkG9mlAo4WcGiIhi69fESvpL3M8DYZux56tSzNKcbnsx9Lv22bN9ukpaT43oCP
k38aUI9bLXNLxfFCQsb7i+bNBeL6wGJoodAJBQrOmrHalHVlJMpQw/RhC7ZHweDKrRrVXODM91bi
ID75OHantBkeDWhAgpdpx/k5h3KelNFh5/jaKOXRzxSwbc4wIOqmSKH/OktkCXzTKMNMBKzRTbU3
dvmDFJ/6UTuLG+WbaIiBlyWPMdWFi3H0znSIYs16OigmC6QaGu5sp+sHgF7e2UEfsImmzw7F63pm
x3KCJOmLHiMnktAcQqemIlqN/a7S2dbguN5ylIpluAblGJGOurFjw5ZM2cEoDLTcU6kmujIbbOdF
xXddvyiodRInAZa/MXJMEa8eVdCYfiDAAqx6qb0IE4lWvZ+pyohEMgipWChEK9tTuBFNyQ6Y4GZz
I6ZHOxcQBdUqrqerMDJzBOBkARQnHcJDxCSLwgEtfIULwPtve3PzEiMJqiv3LhDt6xKdmVl9qSVm
4bcGulJd/qyH3R164TsJ+k3hiWGERSWoECoBN91aeaJZN+UMM030KqPiLjZtL8MueJCdBwGKqTFs
1pI9zOOGODfjArsRfFchwLkKH2MbVlHdWoWfS/oFzbaqpUPce7EpHSJSb4myuypLhxqBLbxvL2PU
35PBHyK1v2/nvW75zbknJgGrMktUHznqV+VQKcK7w0Qszi/CZwdrjoJgHRY/S/R/84//HynW1rf9
ezyRdfwVMoaci0roBLx8+0kIYgtRWU4Tvw7mk5zy1mxVq+1cJ4c0yb1WNMai+OCkB63cWWa3SRbv
TvkbdAT8AVbB6syvtbJMu4k4biS6q1VYlRWMrnXJR0WoS/UdZM05O6OrRnIzKM/zEN1nslA3S5yd
wL61uQStlUIs656VcT0tTdIUlKM4ORNurG0RHxic7N/whlLfee2dodZlf7Avs943Q8nSlg5CK6Gn
ASVq3cluPnBLGhMzDFpb6O1TSFlfcOoCR92khY6sInjY5NKhZ2F1Qj11xoVOLz7Haf2JwOJLufY1
szrbC76n8/w9B92/RJJnmdFOWiu+6VUgFU/kcIZSX6P4uxasiJTAMZaCI0tGakhAk/o++TH31u8F
CWUr3KuebK8xuh6i0kmJ21idUH3UFkk/JBwSKtscwf+q6+7KKjxiJHeoOTjGkio3a89xPhc9gnnm
6Kp78NHbg5q3NmVAUNy2gIKtazgxBBwzMEkbJOlVMK2C5thOiyuiuI27K4YaXgCBMTQejAlPO+Xz
+wH9NlnDO5vmK9Sk/8PZeS1Hrlzp+lUU+x4aeDMxmguUZdGzabr7BtGGDe89nv58SWm0Wahq4mzJ
RWyxm5lIu3Kt3yAyTsFJPLze7fo6DnPD6uFMj0p7UWD/ONSW505CAx9LHt27bSmCVR6aoMH0/HHb
p2lecJUq/2L4wTmeWKaolFGkvEMCqa5+CNG6t8getATagVtV6raR4ArJ7TaBpCQYUiRjgN5vDPxj
sq4FDUY1iI1I9mvflV9T33Tz/vXjPp5iMd/6iLIi8GmxMGfjE5OgHjIZDr1IcXpTuJEd7F3Ak0g8
eEZJX6FXtRVmSbqBqE67dCScWx8WFFNy8RooavbH8fwkU17adcMYDeGTENwWSU6hJhNN7TaG3aC+
8ZcBdXvBTrbvpSrdfjwCZ64F6iLIgCJMBsVV14470ATxGBeGRQdQMKQmea/LnqupyVIBRlwvs+1/
1M5soNUx9OVGtEOOQShyaoJUAyE76iFhI/5QO5GAqCEWvHpLNyhL9+3ZqRapD0qg6F6c+JBoIB6C
oIBDHFPeKzd5smm1rVApamzCOZLJQfqzNyeUGZa07s4c/FS68KWCSCr038TP323CsjH0zihpuQwU
FGSCfRKjQUEcklXxQmh1Jqqgvo5aoiFTYDmBveqqMZocSZzroXwrymo+mRNeaGx3rnvSGWG20OLp
y4gthAIT6nb4ySO9NZvZyZtGKyhNRGTLfNXhdyFUWqxOOwhD+wjoq0pqVdSZdWXilvVInIQHASkH
9SxK/CECRc2SquKZEPOoU7PTf9KDPDFGlptHFqkeEIcaH99yGCkXD1eu6fhbZ9H95eR9OhuK2URr
cZEakxiKXEa+HTV3kdObXhRUqz18P0jcI6iDUteSINXZdokkMUYlY3SC7omzWGn9AaGBUv6aKcab
EoWgC+i9sbcoTHj6c2cHcF6WMCVnz3j4LsLtRhi+abNxNiu9NX2Jlidq6EIKK0tvk5CjlFhamAgE
HOINuu3WiEWqzGOiUhAiuDChVL09m+ABd4G+N4A+1GG3ylFtEIWLj884VRxi88PnfS9n86LqTRTr
moTMsPWNql4u79VBJUuAiTXaXDZFJM9Q182FOmJ7E8vUPJ9XPppaYrUK9U/Aq4P0K08vxZoVPOVp
SbbuXMDG4aSjV0yOmBrxLANajNAeWyNEh7/qVmIwJ9Cydqxem5O0Ec/pEKRKmyRrARQKAqYaBNM4
sLM0dh4FoiyUFt6dvxk2dCR0cgzUi2fDluppEOR2nK3tJzwndrpJ2QLoJf4YAkklOii2tqx1W1x8
EILAFwxgk8x1bQY7oQ8lOHp+aa4q46Y04i+NTbKyl72N2vzlKN6SoQMhQ8f5c0ozkAuttGJTw8Kk
uiK9vNb1fKtrP3VniZpzer7SkKULK3T0xU9kfkopGwbDmcK1lciISLZrGb2FIEr2Y0XRYFr13pL0
xZmVQZZNOEWQauHr5uRLIzLtlkpJuAYWeB0C2wtVc90hRe6XI04JlvccFfqNHbaf4iq7d0iHNFmP
BFywkh7HTNlUi57iZ458kfhDO4qkCHIcc1VVNauDIYhTumRRzBvlTVwEu3Eqnu1Ov08GYRQX75MA
j1y0qBXEN5Xqmxf4n3xV/uGrrjeSorOXYu0zU0M6QYjRUcSEZjh74JaVoua9hm2QhoVA4KG+L6cr
ZXhoygZJnI0uLTV4dmbIuIpHLNMD9vz4Xm87a2ijLgrXHC4w/iZszORA5P2izWBGoIkijxQHkvvg
nBrL2OgiPWoa3U8Q5CQ+fG2r+NdW3y3FWqcxHXbvhkHQTcVP6MfN+sVTQlINKcCrsDjItf4SKfKP
rnxp/GyTR81jWJZbOc0PNQ+PsX8Fj/vFEaKwffcjH9cfn73nBgmGl4i3sDsR/TnuDEigWkP3JkAG
iZUZVDepVO9Y0KharfQpKFZ6YXMvYqBjKi9PSIlcTGokI5hEtSGwsx0PxyVg6JmDDeoTPF8SMAY5
xDeLkncBWUuFpUddJIB/2l0kcuOOwjK9VF+q2KzdJvbZ22kFaLRR3WC80rvps+7gApUr2QZp/Iu+
8m5r/aLW7GeT53QlA6aWNN7VsB/IecYqaOeljOuZ5Q0egye9ylsW0OJsHLtOHuTOt+lzoV21zsib
aHoaFe/QqwDSQ+1HOVoHJdV+OXpwn5TJXrsPQuWyqTKK8ePPpq6SVT72AUw3Y7cwx2cWHH0D4ASR
j8fMW5TwbjzDtmnSGHGEdecpV3moXj+UsnoT+8MTJJUXzYH6hAVviLq2Oug7VBy/pPpFL5evnfXX
mX3k9yD6AHaELyBcw4/XG6ZvSSjVeHVPifMU1sEDpgTPhi78dm+tSruSI1RCVRzUZe9BQK0WhkL8
+uNQg+YF3Yh3PySQOe9MNRJHzopoWGsI5OAEiw9ttOrU4KqgeBiHvyz8RkL0eLF63I7CAs2Jryq7
QdYtWGLtn0aFdIUsIkJY/M+J3x7JVRgkjT+8qSZ4sJ06u7mozeAhmrI7WScF4AQ3dkDmLRul54Vx
OH3v0bhDjUhgXAkgZu9KHyiVTIUCy3Q8ea2exAOI01pFuA13SyKxoNS5Mx9DAx8SbWESzmwVUN9Y
3iGGwD01XwJyGUamlFodfGBedX5yNeVopGbdJo4wPBHS6mAOF773pCDCsgMgJKxpyenq8zwiWe5C
zkMJY2CSBkIXJc7GXTjgSewjweXAY7W2IpvBqtyn0sIHn0kj0DoAJRHkopE3r5+3OuqNrSH3sHM0
biCvqGA5WOgat+leb8cS+V1zrYeIjSty+U1OhVhERv1/XDgJTp9dIo+hkEYVyv0o4hxvvq6OBslI
zX5te/kdUJf7XnhWeNnGt6uDSvYNmCeAf6NauGVOsVIMP4ULygkC4sIT97hhMjhaJUt2/wZ0mmxC
zDjfFOl1TFbX1zRs/aJfdRB+UluiUtN5aKYJGijFm6B5zQp1Jfm48tRqyFbodlIePZdJ993QhhsT
2e6Pl8q51engWQEvRmS/508mRSpbDEmdfq1UvIk4HfowOnQISiQmizRcGVG8UC48Tb0yOO9anMUp
wFG0CtgF3sU6AF8yb2hVrnzzhw0oXITjf/n7uDsBcpBOE3qEs9bMxpQG5PXA0qBBnas6FnnOQ4en
YNfuFNO50jmLP27x3PJ/Q5ZT0eaxAqTnePabCBdFpZmGtV9/1xBD6mKFqz2E3tkd0q+KT9iVqLco
cV52ev5A3ezXxx0QnzQ79IFxUxpGtQVBNFlMwLv7z5bgc6uZwp2Thwdis0vfALxjFfvEyrcfN3Vm
9fBIBDkF4wtM8bzSn5ZZPSWjyqGe46AKfi7HxAkh7HVclXdVz7ZfQg2feeNDoMV2htiNLCGx7vHX
yeowBd3A6DowlhJKQlZ5kcV2tup8zIpy7aD4xj7HYymOG0IM6XnADxtrrtZlhbsD2d6pwAIpRDZ3
Hbeul+rGpsr9xvXt178+OAj2EIiIlOpJgS/IxrZA2aVfW+2AN5O+VzrtuiT14NfxwSLXnjrKUjB5
ZnNx38NpQL8d2985ys8XmqSSyclT6NOOJ/NV2eiHYojd2Eu2ga4v3erGmbWGxohQLyByBVl4PBuB
3AyNnHUEGNpzFlnbTG0uerXZaihD5ZjKhhdG/2SmqzyTVzg+rxVJdseQhzcM9IVT90xKFT1miNVk
zlFK4rY/7ktT2HKGwumwHsfokEr5TaI9135yP9gXau2BTlU3pW7tsH/+HsM1+3iyz206k3cOmSeR
7JwTCbquMvzcIsLIleggZDkmCV+46kKvl4gSb7a98/2NtC8BDVpcBN+zImExdGFeN8SUVpzdOeVw
WZn6Bvu6J5HskDBzUJ3oIVLCvYZVpZp31zgv3RrcsHq8zZP80aq9mxoCWhP9LORkAdN3bgG+69xc
gxZoJ6YEXj+s6x6HMrvdemEIqlYCMZ+urSxaWIDn1p/QfGfIIfWd8DoRmCVPVaI1k+KTKfCinqWv
IJ0vJJ/OzS7pDjAXDkEc18jx0oqqpCjrAclAsm6jpVOLwVWAunRDefavr6P3Lc0mF/mGII0aokXB
FRUsMMdsN6oRrlRjYejOnd3vWpoXgGOfN0Ff0FKXw0dHUaxXEvRVOsAcZNbg5I/NUrBxpgxqUXkj
USWe3/DuZoe3nhZUJmO02wR+RWTwcgTUDaXdRqqzK+EQ2L+G8U1fMhsB0XA3l0syL2dXDPkRzkdA
d/TleCrR0VcUJ0KOSZzAPpD0ARsUiSLAx/N4bh9AFvh3M7MV07Z51qQaInEi79wGr238DB6KHOo2
XCwmnYlzhbYI1FKL1CiFluNPqlI/6BoLvRxR4xBgfIuiUVJir6JdN81IPddDdKRdinPOvOh4U3Ho
6Qp82hPulNOiMTB0qNaEaXepm5QFBcB/bC+1MPsqhc3a8bOV1OkHtbMfPx7dczk/oOOcfwAl+Pc8
CoAC71VeaPLJQlQCLgFFSkFx7ZKqcNsndJIeouJXFSf3tdO/pJbeQtNB83p4laTxkozUc6DHnwN1
yeP8zFQQZpJdElA4hzDseCrUJrTKbODBnVBgy5zx3pauhLt8GRmPcf9iRXgqlkumbKdLWoCnCamR
a0cJd07cib2WLEyECJXqdFvdelY560dcPT8e89MzkLoabDXehRCK0TE5/jQjkgdP0jEor+uHtn9w
GmQH5ZdYX6jgnW4cmgEJy3oS79d5mn+UNNC+qtKuQSRg+1thUP+DUmwxXJf44Hz8SWcACSINyJlj
imcqoLbjb8L+vejtqezW0RjdyElFfNheDY6HqOHP1iJxljtuEz6rADc+bvnMYJIFAbspCGeUYmeD
mWlWOXgdgkBt4bmmBMwKJwc92SaL6cUz48lLAJVQWG4g7ec1/U7OVL9TESPJlYto8AAEfq7zewpj
VZouxECnNwqGcUiiAg8UZb85FrfKM7Dhk8MbO3Zg+/zU0pFym+Ta7T5EF1qLlpRWzjVo8qYzkJkQ
kk6z3UaCXa2nmAaH+Kvt3w7mFz9YQ1Q0G1BMzx/P2Lm1oiJOzGe90a/kGUROcyZ9SHDpRqP489fK
u3fan2lziONtifs7kmztl48bPD1KWJBkLTjRIYUgw3m8NgMp4SEEGGqtlz/D4aFFqkp2Etfbexm8
8OBX7S0EOWdWiiAaiI2AwQsvk+MGI6NrktT0kWqKairzHua5Aqvk7bTpAjbqx193JhRAe4E4mSwt
YfuJMn05Sk5RCJsaxR6xCop3mRm6UVvtzZRHXbT1BjLuhrGZDPsyDdub4brT7/6TPkC4FoZRoFnn
Z02Tynaq+sjIBOFD31x1g7cL8DC1Qm9nqKk7OfFWLqytPMaXlUsNR10CSJw5BqBcUicUWSqUCGYL
WJfIQ1ZR1K6rDMPj5HtTPAflw0RN8+MvPTe1YjFxT/A6olZ2PLWZXmlK6U0oT1X2yq/Ti0p7Usx4
m2b5Nq8/fdzYmQcK0EUmFWQL+ccTmJk3ZOGA6QYKNUjvq1AFfeV+8AZ3qu/N8i6dNBS2v+Q2SQn/
C8zjbEo3fYYJsv1DZQb6fe980dVw4cQ9tWKj6sMDAdVmfN5BV87Gugpjw8z0kPsrOmSd4ir+HUQJ
V5Iee++5Vq+AqriJ9mWK9l3zNPVffXyry89efm1Nu1a+L9r75y5PXUzZzXQnF42rhTf6uPS6O9n1
PGZIG/LUoBAEHV9kst8lb+pC8xFdATITBvUFqbmXzBp/od61butOchvLDjf9lC9h2E8Pt1mz2nGz
eDIHcizgSGkMEMXXi0Oqxje9XcUYzVfrzqmvkIC97G0dY4Fhu7BgTpbnW+tcxeL5LBTSjluPDDVS
jQroQNFclE1xkY75d9bQVvKyH0E37g3sDKLrWA2+KIgDYOF4WeXV1WQq7ugmxdc2TxdOp5OLRXSI
AjfFAmo2qEzNOpTUlTKGAEmCoToo46XTUqlKIOZhQtrJOSYexsLyPDvv71qcHb55XxtmWQDSUcsb
gIqPkpU8S9WP3kPHKYmu/QpvGetlYdxPIvjjz5zHBu2oJGk+8Zm1uQ7JzITpuBtjbL5HfydZxaoL
w20TBde24y987mkAL5pmoaP9SPaInMnxCHdxbFheF4AwSYadmXMC1M1VmU4bI7ShnJqHOM22iVqt
6iJHH8d2LWtca8Wz0+Y/EVK8wZ/qk5YvcQHe4GFHuRW6RbVMPKZAZnBkHnfLNobYkzzCvcGQrvyw
C9wYMQLPvPMLp1gVWZ3tppCKfg7RAmZNWDoXpXdVEXY4qr+eKv8l9E2U9ry8wagsf6qn1oRYnFxQ
eP45RdJqVOtbbrOFiRQb5LTbIjOB3JQgBM26XcY6moa4sjsewZD9VLQu4uA+CsNWio1v/70YmhtL
AT50GaOzEgF0SgLn+0IvxOB81IvZCRvETc6rCBIBQcSG+XI/1/cearV1zA0PzNEKpw3i8DeyHy2d
IOJXnzRNOMGTkKov0OLjAYitwU7KHFZK6dZ5tUt841crj1hR+/mt3yYXveZse9neyH6NPd3w4snO
NlD2Uv2kaERT2cL5cfY8Fdg3NNAEunzu+zkoWR3WIaDKKkFvi8aSGF6xmga70uf0corHpHLu+tYO
XM0I/mogxyLmLYh5M2kWTtTZ6TXqoWMGLaY7PgLMlS1Lrl7Uh8lotk5c32h2HiyEF+eOSxYfYuVk
XjkvZ5tZlXtLq2wNF+NBu4Uzvs3N9pNnGNfIV+ylcXyo/ezi48V27sp43+Rso8K31awRthVQP/Ze
FGxbJV35mbUhqb6lALcwpKdFHTGmVDWFr4UCtXF2RaHZOhS1o+C36hsX4MvdCSyp3CmXAdZJboaW
WVznLkTFXxVqW/GYRG4Q9NXCQL8pzM/WuYATCBkGVvqJYG6jjX2qQqJbG8CvEq3dWVJ03eV1uO7N
cJ9oSIW0KQ48yXPbhPuoCL6MWvtCAIyUCTyxQFJ+lDLcxJCnp1fp5Toukxq7gunZSsqtpTU2FJfw
c2R8HlRjaxXtthv7z5k28DRO7Z4E+nhVWHq6s+rgMUkibVXXGd6+Q3UVRfouSfuVViR7dN3uANgO
7seTflpY1chACGw8nw7IaZ5e8RCm6PshEeZvwdfrcLKe7SjdmbUDGl+2W9fyStW1xy9R11wqfr+P
W3XTqf5FHSQT7gR6vYoeiialHkFU5SHZvU97fy8P/e7jjp5q7PC0l8HFqEwUszS/3rxwKlQpVqL1
qI27Wq4pcMYPU6DdJlnFS1iuP2ffJaXcBGn8yx/L76bmfxth/U7hEs/sZG+KnpCk41qgGIhEzfHJ
GCZto9sFPbF6h4C8vWg09RaIriu35aqc4kPteX81hSOa5KHBtY5uCnfScZOq5wVdl1nR2hv8Nc5P
Xl5t067Zxna0N52lsT73gcjWiHcNCBscfY5bi1T0q8NOjtax8jU1BcW0wV/62Wluu2998/rxxJ6k
2vg0Cg1cNDR1mgTrQE2XYQngVlOfdTScg7ZxpbzefNzK6fUhmkGgkOKxoL2//fz9KwDhfiwuing9
WvUhbhroy/V64LGhJd1DJiT11VYg269rRVl6vZ1cpbSNsgwfyEmO2djs9qiCRi7TMYrXgYYIVzRe
Rmp8GBLrc5gpt4aRXtvkAPG9usQRZCWZyVrR4uty6G7xI9sHlodmVdAu7aeznQLWTW0TvhbR2fEk
q13qV6j5x0gnJ4ewvhmR2ZE7gHGtvYk8Y69OGP545dWoO66DJUviINEwDneJPAWuNRYrZ1hy3zmt
N4qBIgPOEuexxn173CerTpMAziRiaDLGSmZ1JanDztbwfw3Muynod5YnIyeiQCGZLimGLmmMnq5F
3rIU3wE0UgnnMjxuPysUg6diEa0HeN35VGwk787o5YW1eDrykFNFQohghiTzPA01jI5RqGjtruXi
uS0eCptX6HQNN3P7l9c8YygTIAI4R4VuDpuQK0kPAMiEqG4ggE99MpWeq95zbVhxZF+ajXXXeMFC
q6eHB40KnK7BnS5I1cdjmCtdZOSyFSJPPqLrUQtAlitL6Z4i9WWqW67sLVzhYlaObnCyL9gUimQs
+Z4TjteYaaGc+yHncTldCLleSS3uVW/apmZ4nXbewpV55iihoEXc8U84+kkypgZWkxuJF63B9fEk
gfRgypfQ9e/K3tqMbKHGKTeOXmFRpRrPC3MqtsD8Y4H1CT4GNwE39vHwTgCh2rgyI6AwHiVa1Gw8
+VaO0SIup6vAVm9VswYaP12GauxOJbrwahsvVOJOXtYMuEh8mWRv8U4+WVdhl/mZTB+CsXQrLrzR
bj/ZiXljhfYG4un32Bnu42ohYDzXqg13AmlTsB8nxbGk4gdyxR1ImWNdoDFeDuoLugSfmsBeF4F8
l6bTc+f9+njAz7YqyINCSPRULyZvVS3gzIjWdfbL8KpNmA3PijrcR6mN9NTwgDLXTWAtnBDn9hAF
L44G7iuh0HY8yYGplYbtMcBtZW+VxFkP3fRs8xBNJSZWb5+s6PvHn3maPOaCEoBKWF4m2bz5dRA4
MWF3qUVr+G2HuHWugRhH4t4hyahfaE33OMr1rnf2jR//6mRiECXo77PqP7gDgPYrfDxSthjtzDNX
oKrSoIlU7gDKi7o83FeT+dPM42tJ6++DTkZVS79hsT8NSvRtcJb44mfuINoX5iyUGhGQmdeRVLsm
LuqJ7qa4WBnGhIPHnirMtnNLz9sVBeInIF1NiOqw9JaOlpOsA7NAyMWNjLjwqRVzipJkVSgEQzFR
Sh8P90V85aBHEprJteJrt0pob1M1WDettWFfXssecvuVtZWCpeTu2QUB0hkAPTowokZ5vAYNySis
IB+Jt+VxD/wlK4I9aacbFdxrpaF33Morsd+DrLzyc+d5gthf8Fr8eF2egtMYEQw6iQWokEIvn70S
6wAigx8I6PlUbbRkvEOxYV0AzxGyUXE47ut0+hR75hcN9yO37sptZV4W9kor/bWew/iSfxiJ/FVX
M0gjhraK+RXtNC2cTW926rNjWSU4R9BQsIa4/Y5HayzDFBiBF6zN0rktQ+M+TPu7WjVvOn+4CWoV
o2jVd5MgWBuZIqMZY6CwiOWtmzvVD7uWXb3KLwkekZwp6ttOKm76sHiI0uw6c2oo5f5mHJjtW6fx
HiQlf9Vbz3LHMb1UTKoBttm6aaA/mty5G6mNbzK1JFGFSbEdOkvqDmcOJ04kIPBCfuBU50whr4rU
OKyYpEDit09XpV9uDOjVVUWJCRcKZQkJduaCBwoJCgBgApqyc+6cD3kly2xe5G3+OubxvcnJVFbR
A6+Ju36yFvIgp4wWseSEoyh1O/xT50dhovdxDFcbDpiv3XdJ/c1yBgxb232udXBGdGcVtfquQa7C
R00hH7PHoVFLMpdK4rag9GJWZgVt6+OdcOYiImtObxzwCJTXZndCmHt5ZFsw02JFYv18jdPiIKXV
pi0pRHcVno3FtooWXglntx8VJ9AoZEjE6/t4XatSkFQDjM11HfYHqfB+gcFe6XX6uUvNilkfv7bw
otTBPFR2um28Ab9Kc5NC+/Gbdi/+q8VoeSalaroc3PjKQwfPIWEvGaVqZwIjEHzQAgw6e1qM6rOm
DkgchutuvJGt/s6G2+lEXrXyRkW+1JKvZDCfcBerr5vS09yhcp5GC2xWZcjBpnWcwfUlII1xsbac
x2Fqg03QSt4ahUf+jAyjPbfiyQ21vhG2hIfMFpgr6ECxp6UHZ4oi12mmn1Y6bsdM3efly8fTf27X
oevvCOQrIB15dhyXYVwpwHTZA3xbwNWwNuLpRU/T57jNL6W+5rLszYVY/lyoC6Tsz1ZnmQCUBEut
zpHzB8ECz/sODsRBwoh2KFa9sNBCZMQqFs7Sc3fg+zZnSy6SpohCKDw/xGCvw1gig+MvBLAmq3Z+
WnOekOIgjCXimV0qUBvq0vaFSwFAIl9VvuZNKgQxH7ym+msXGOkq0BTAYTCvEZafJ21VuZrCm85E
AOlxPPTXaVZ9mqTqpYz66z6frtCrOwy+c5Ds4q7rywcMr241NV+N2icqda7aq1sYFhepXVxHunql
DsFBUcIlpMlsqv/VT+FngGwe2Yr529s0Esmi5kHoMV6H+kGxv1fVobQuWuO1RcGEqy3oHj9e029E
xT/n4bTN2a2pFT4uN6JNOeNED4ubLDd2zo8kz7ey1F07LsK8qEdnl4kebMKkxPm8uAmmh0m5Hiio
qQmUI0/ZxjlqVuF1hdBMrf8yYvVyCoc7s146DM/cQ5S74cFz/GrAVmfLJqurNpZG0gPTWF2NwXA/
etJl1WfxupETezMV052tlva2rORvuu/caiD4NZzJknjb5sPe0YoHDcojLHVV20Dnuw+sMlyVudNt
5FzdVXX+XB26fsVrAw66xjd/PN7HZwjDDaKHcgJYIiGRAdj5+DDPs3Ecy4Z8QEjM8CmUPsE3d5VS
WREFruzIWn/c3Jtm3tH0ztoTV9q7nFuXeUYx2B6Z9LQG+jI9qVF61fsFmW88VlWpXE/qdClPIVZt
HpLTWd49mEW5UTwUBUI48L7sP3RycK+RlAFAu4v8p74d10MAhR4OUIQSQ4u2r4kFaK6PazQgrAn3
Yq27tAtYadG0Tid1D87vkz+8jFb1gnXal+imaeR1K/XYryZfer25wTJLWee1hTK53D12ve4hcsjz
vc6qb21o7FvUW8fUPKRkMLqa3nbtEhZKP5kbAPYEuMiXoHdHZCWOrHdjNTU15GnZCddO5myLMtha
uEI36AHk1iqzbhmozTDhdD5Wl7hhXwWafvPYtP2q7YvbXkaqMLPaJ0Me0fdK7wcfqUbyLGVEXiDQ
cBw0PxX+eBshQRRWrr5FBw5fS5KflHjG4ddIAJdKl4GUXQdNdal42bWGNME4OpcwetdKKa/rwtqV
+UUH4cUMon0/KttR3Q8YMn28aI6P5n8eCaB8gdaJByn5o+Nx0IdIbx2JNeNPOhISAFvG+1T+abc/
P25nVvj419nDXhYFXoynnNnVpkFl7/AzZjPXwcY76Iq1CmDPWlm9LeTwwRmvRtW+Fe4Fle18MqX4
q+Nsy6+DfYPhfJIm0Lq0Q+nZmptrcr5CoT3zl4hds6LH/3WSuJcbD+bfPO9fxo1uTkNMpqXotnLU
vJh4R6QJGdgBFLLuTevcTFy9vRmBlU3rLItRcy1uPKlcoCe/5ZWO9jJgWHSuCD9IJsJtm8UfWu3j
YYRry7oshztJL7c1tV6j+NTrxWsqG5eFo9/omX9hTUBIRu1NDArQ607r7Yu01a7b5msyPed9tR0b
60YblRdYi+2orpSuPXR6AyxIvST25xXRrCa9XVl+TCXyq5wbX1StvcPlZGX66UobnJWwerT9ca9W
5g1qlO5EWI5Qem5/qfoVUuSuhSGv0ULTiYuDMSZr8c9Bqm6U9FmyJQTQ0PzvyRf6W60qwCS1ayVv
1gCFdlod38tV9VC25X0XYa3VW1/Uqbvz++CLPyaf8ih1Na3/6nRLrw5x150MMEc0BHChEjLP+dh6
7FWjyV1Y9hPKfFeOtBL+AH270cqrEOpCPt1Fqe96j3J+0cbZP/fdf/0Y/tt/ze/+2VL9v//DP//I
i7HCY6iZ/eP/Xoc/qrzOfzX/I/7av//Y8V/6391rfvMtfa0//EOPecp/5n/k6NfS+r96t/7WfDv6
h03WhM14375W48Nr3SbNWxf4DvEn/39/+LfXt9/yOBav//jjR95mjfhtfphnf/zrRxc///EHF+G7
g0P8/n/9UHzjP/64/pZ8G+vw28lfef1WN/xtxfk7kBZNVE4RYCM9+cff+lfxE8f5O2l39omg61Lg
FoCnLK+a4B9/WH8XCRUy87znuInB2f7xtzpvxY/kv1OLIQ8Hx1Ag1kg/qX/837cfzeGfc/q3rE3v
8pDnzT/+MI7WlITsIeQQOifW2rvLJM3SMCVBX+8I3+8JS9Y6K5/LZ2HNHsdDf/76WYReF3YzZXnQ
7AYTIx1UzSpNPijOoyxHW8dLF4J1EVX9uTH+bGV2QOdyQG417BrgQcYOhfltkDh37+byX+P1fnyO
L90/f/XsMIsRTdARhGt2tfrotcqmjl+T9s4shsvJupFb3/24md9Mw1wf2tJHvw7MstmZjJGXUpue
hGfl0hPj+Mr891eYs3DOCUjXBhq/3isj146SVSJfOz0oypzl/F+zZfV+mH7X/9ld7JgJuqZp3uwc
zDokNUG8HxaM3C7Eib/r/yzkGQPds7AhYZV20bAFpxm5nI7+NnTCcmVZvPw+/owZFO3PgRLf9247
dBPllMKpSF+vgotI5f2+zn5mX+JNuBlcfZ24w6q98n60cCJMVwbusAWm6OJRtTY3H3fhdyMp1vi7
HqQFzuVhVde7MkCtRaq/WLnpklbaffzrfzeSs/0eOGEWKPDpdobeVG4X+belSThQD8rnNm4XNs3v
Gpnt+qBvkzHPm3onO93Kh+rv4Wfjq9Ql4v/wM2Y7vvYDv++6tt51gbwZy2BXm/6+z+RNikvcxyP1
Bhc5c6qYs60vpbY2ZDlDVTSSarnV6Pt7Y8It2dUGy7vsSkX9FQeRfkuKINrXJeJKnSKHazIS06Gm
5NwCTfKNz6092F98pW1X/YSimFOk8iGqU39YxWFhfRv70fnkNLm8lZAKepLrHJ/msHYTA0+MQSF8
mLRGWvuGZmyrMk54i0ghZXgb04hOStQLwMnlbpqAb4KgbMi2N7gjSFOK/lZGdjmoultfc4KD3w/D
zzAx7Mzt7bqNcDFTrUfJkPIrzauj63qQSuQQA7N+Ju813ZWpnj1/PJa/WRCG+P/fLeqyNtRsGniW
qUbuxra9avqnKMe9qf5LGaF/79sTiVdttGJLTZATUvJqpdQx2bYxXUB6HudV//zlsy05Fa1Xp1lW
7zTN/OmEwWuQTdd5Fb7GkvWtq+snT6l3ulM8/WeDNXsLy12MBlHHGQTabRUMr0PzqqGlZS7lyn83
GbPLADXELAhqTpjK+45Exy7zbgK5WFEC/2egeBQnvr8MfnMdz+tidaqkleaxOSGcPpjITLZRtLQp
z9/0c+392pxsZ+i4CKZWW5mSsnKUfVLI/9k1Q0R1tEyDKbOzFl3wnY2Gu2VNLreaa5XQBqV04QN+
Nzazg2uoq2hCi5ijsfTKy9z3wq0E9mxhG8xKk38u1dmZpUpZ0Salz1KdJnOTZyY4Qsv0SAULvb02
R5bTkceDWZXhpdJV2k4Pa4vqSLkkFWGcn6A5jwlv5mqIvLyGy2NcB1azB6+1mXLnP4sz3nIj7w6S
sO1jI6PutUsNb1tP+UsVeD/kQF4A0f1mdvRZGBPVRaZbyVjvfDPfdC1FGjtZ2BTiV5y5TeboSbBE
09QYPQdFFECUX1EWJ8sDQ6deT1a/EEb+rv9iVt4NT1oPlWLEnLNDV7qxeVVFCwPz/zg7s2U3da5r
X5GqQPSnYBt3q8/qckJlJSsgIRqBkEBX/w2n6n8r238cV+VsV3ZiGxDSbMZ8xoU945S8/P7BRePU
kzh9cNjSg6rfm3nOS07SxbsSeV26PWdxST97frN4zZgT6x7bAHxuXT7OlnydRHv0q+jKC3LpBp29
4SCb2KCSWJ6ywSTwXA5fqs50V+7+pbV/9m67JcFpHdVjXo/hDRh3T/OgTvah7ZW949JDOHu5BbB0
3F9wj9BGPUawIiiGCkSxZrkzQ/3098PnwjWcIyZFx8VUJThIi+5Dootl53dkDldu0IULOFcDMa+H
FbiDgxTQUxBV6Ql/dr8gToI0/gr58MIDPlfM9RoAjHHCa4aABiXarHWXK3f/0p05XdRv79YScyqj
BocDZZBmugc863Sy1zx1Lv3u07f+9ukQMwlMZePWDCf1eqxaCKvDH39/pmeFzP+dCt7pS3/7cBBR
Bki78dOVqUHfcwI46+oOsAdVBUNGZoq6+SjERyHGelsPjbNVvDcrgh7V1rdWP8G4wfm2xLo8KD7q
ldJluLdlWII+EDcgkrv6YP2SHseA2z1LMML6919+acGc7QoLw1hLGGC7H0EvRVSx5k77TS+otlGl
/m1r+9Ut/u3mTIOB0dliVd4uryT8Vrl2bZwkbVR8ZeFcuoizbaEGYNhGMSyBSCHSergN4T1bL3wd
82sV8UtL82xjaGeMBnIPl1AYFr/BQMPdq7BNHjGrUP78+5O4sD7PoXbzRB23aPAVqtKoKQe+TL55
iWlWf//4C/fonPHSJrHwXUCjchMdtAtM3jRmPQoULa83f/+GSxdwdrSPoRlcMXOVR3R8avoAft/6
ykdf+vGnP/9tBQ0cSpPKosgVEpnK5jYs2sy6eDmWayYBFx7wOcbVn1xT0rLEEhpRM6/Akh0UVHXX
lFwXDt/z+Zq47VqjW6ZyOXy48PJa1Ls3N6ko3kz05e+3/9IVnL3JI5Aco+571NFmZxVO47rh3b31
5ZVj65S7/CG6+rXz/fYILGHaG1UD263aLK+wuHS3xVAnL45s+RameA2w8wCSlkl3DbF76aGfvdWc
aqbjrkCkXVYfYVlCqFIEoHIAhCale+3EvPRkzt5sd6q8JYnQnwYtPWXOlAbht7BPVjyYs3H+tzPz
10j5bzevSMrYLjRBXEGHJR1U+zVBq/rfznz3LNuEdaBopMJ9Yt2L9l/0WGzn6astr01nXXgO513A
uTtZSwt8PqksvKP9NqfDeFcItpOu+bfg9JzuDGl05xft6SmoN4rjeUGzdHLuR/sTfI8rR92F/ekc
jhyKslBw4kRm28MYIGDTRxU5+T+9fOfKSM8aEprT7+fdXRWCuL0sWeK8/f3DLyzRX+rQ31ZP1Zqw
8RPsTUCd7voTxNJ9idGRZkGYld7zv33JWdwuuHZDk6CAHUR97rV9Hjf2Y5gHnS66/Was948x/K/E
+ver8eoZjnYUNp+mWMUVAyNZAKp/Tb576Smfvc+Ramc7Omi3QNZ5BJ5w19HiyiK9sMM6Z2UjlEOr
pVOoRCkCUQKAbzIYwD31V39/ApdKC87Zi0x0oqXnOMiNa8XftBZyBf/4aCWIpE8+jO+CwS5zWs08
uXcFH/cNx+PxYAZw5Q25UIY7R2uSXic9a/FoPNB6vmEivS7Xtsn9kxEfVDBXvuXCEzqngiwV68nA
EYn4URfv6aST1VQYeuUuXnpIpz//bXkFJpwEqfD8Z9MeGh7+rFvyJKPp8e8P6dKPP/35bx+fAOER
qsWiul/SW4OkfSX7Jbzy2y+86I733w+HTDlYkhDFkZhD0eG94dxIuwrJG53SGLSav1/Chf38XFzm
mokmSx9LqGbrYh0ilV4LIMS2YBmpH7LU19Sgv/anP4QM50ghawRs0y2TeRXAYhnKU0qgXl+cwwL4
CJ+DdcLEazQA5Y9uj645bDiGt0Re2dB+5V5/+vqznaD2jbC0tjJ3VC3ttqM191Jn0DBL6RKIcuBs
6QNC2JTBjef3SZW2FKgWGfRQLPlO/CZi2GjUAB3/LCDuhmu2ovcTADp3jVya9eI4ao+ljFSyEQgX
61Klk6+/at+TO84Y+bnwgfCUgf23JnaYX6AB81IdamejYUP9UtLAZLFJ7EsvKQynlqa45pFz2jD+
/yuHnua/66gdAmarapY5GsP4Bd3wvLTLvoDsrV3qe2vmm77q/im5A2zsv9/VQ6skMa445IypcE1D
8hMY0QcRuT+hovr69xX75/fCS05//ttLV1BloZWrhnyGlXkqe+xGflA1aSPoVhDYQBgXerG/f9ev
sOZPN+8s10iwbvyYOW1Oyg9OYaARQ73m0bR0/H2F3J6CVLXg0TUj+OMa9nJJlJkZBYuSr4gINlDk
Z4k/XtkS/rydwSL6v5fuoS/b9sy0OaDeZVp6ql61BJOyhoqr586l23u2p008qqpJuG3eNIqs2Szc
7ZLQPgUU0bsfZ8M281QO6xEjjCvORQS3JcdudS+i9eDM9cYzbZDXQtSrEYKaV0rxX4kJo/zKEzlt
f396ImfbYuUPvddwib6c5WE+1jr6UcxmgB0EDLCKFgq4zoEImhkG0T/+5rATs8eBXQlGmOYA0wg2
G4ap/v5r/rx7AvX93wdi/SEug3AwOfFhCNPJNQTwKFYtaU2vVODPoAz/r5gEVcp/v4I5nq57O4jc
CYSBX73P5i4lsiy+c8SYdyQZiZdKDH7+ILgzyCddt0gTb/HaLVRj09rVcOb5+9VeWhpne2iFsdWx
1bGLZkN3txh32/J2Z/rqGDbulxZb3j99zbnrboFB2DDsLUXlL/JQuyTNDScKYspYRRmu1HHSxFV0
/W/fdrZlNbSvx4U7NOe9N99MHqlu9Wz6YwNs3DFqI5BviInmK73N01v0h9V7zpAOkqWDbiOm+YzQ
butEzXvM+vjK7nsmTvzfWjmXqg5CFT1xuJfrLom2FSQB26kk0Ihz6bmZT5xyO6H48CRlyPLZo+2+
IlOH4MiQtShasPv7IoGXc1tcq7NeOHzOvVOUVbAdGCcPXhNoHpZHh5KfxSjTcDGZy8UbmnJ/f4yX
vuhs2/JGpy1NIjx04vht2D15sMILfEx9wRkhRWV1FZD6Ssh64TWIz3agwMVcc6JKLzd1u2FwF2q6
YOMib4kTdTt3//aync/3jE0xwJg5pHlRcdTV/Zlkjg07yEv5u1dNH8DuX/MPuLQoz7YYj9oA6B6f
5n7fn8xi4HemYrr5+4O59OFnm4ZiKG1XqqK5Jzl7FKXlhwT6hH+7S+d88Cp2R0UatDYilswbC6nS
fTUmwy6URfKgZxk9e/PYvv79Ui48+HMhKApOstFsEehX0x7chaIHPy5aPPYMfr/e+m0wmNU0Be7q
7993QR4FIs9/936xuC5J2t7kcAN/L2n/OC1AVntfUOPZhVrkg2zvPLPson7ctJ2/7rWfWTZtaFT+
xMuQeRQuBXAVtdJbM8fBaxchGq2zCRAFYkQeyGuQx1/85T9sbNFZoCRiHyxvJ9C5H+M+pBiWlSGQ
sv6QTaoot9oj3QFSgpVNgA8FZdAkHpLXVkJGJIl+63z1QzEvLDFlydzUC32MbhSYAXKaAWEWwim5
QewxbguEPiuMedarBiWDdUEAKFQF5UeZ9PJFkbl4MpUN7sCKYCUglnhEV57G2TzO/3bX6Cz6MuPS
2KoYcRI7HtkUNV0Q4ibcYGQNxA7Yh4xJfANxs3ly4g6eNxVSnu/B4NtrZelL6+/0iv0W+cJ9pRSh
24lcA8Kz4mbsDjOsQWlKRPHDttPy7CQ2ca8cwxdim3OpauEbaKyiGT5gat4zQjcIC59JFe181V7R
sF+8pWfxE/cZmzHYo1Bj0rnRIJSJfsM4wJ1jM64cWtBsYrpLnRrjxeTapMGFs+IcfCcJnOUG5Ux5
47UFKFKs2xELBjsgKySP5sq5nZxSPDqSXIM6XdgEzzX6QgewayiAiqnL4BtgXtEbpjavFesuZAXn
YlZCRq+H9YvKexZMaS8jjPEI6Ti3Zcvk49+3oguL4VzRKkzXzjUpfvWjhhuFvPmGBV2JUWaZJDdB
M9fDvy27c2Z9Kfsu7BLSYpE7UEz28gGjQdvBT2DxKKorO/mlW3a2W7UkYGHYahSvgcrNW+skqwXz
HOnEUff/tzt2tlt03EF3sEKuNiENyr1lXDZ+FfD3AJWVx6Bc3CvRyIVCoReevUMjTHbKcYIae9Bj
R0ExWgt05NcKUNEDiA0ki5eGbxD3bZE07+P+tbLyGtHTDX4pFf6w8Ydnm1JEjGoKyKhzaDPlZ6lC
e9cAiNABG+kum6qQ/q6Hu+vzZBexLZE57BOXL3sGjX7ac1FmQQJ8YOYaZV6TBQuYhhgmdJ/mst3M
MHIpzPfaik0P8hqlFUktUn0tkkPj9oAtTvnY3UDLD78ZurYzdD6CrhL42dZKrCPIianoH3AsbYdh
vIkLuAbi7/jgdkBytl9I36ZxW+55CY9xjSqQm9xjumvt9UEqVPUJ6iGUx32RYVwuU16dDjBudJd5
0/dzxma7712WR1V7g1MpJdMbn6G/DeH3zN0Ek+B0VxakTnnwXnVIoAOBntL4HCb9yvbRj2Zyjm0N
xUpfkNSBBz2odhmBORzQ8xt/cT55+Ey6ct15ZB8t7ioReitOWs5TOVM060A9Cruo1BldIMDhJadk
d6DWfomN2WC67g76/03h70Xx0XjufRKYd3/sv8/dncbJ6IB064p7I376xQ8GQgQPa/hmIn2eXA6Z
3wBJuVn54wCgMeTltb8dyuFYRtNnS0rM9PQwfUn2QbENQXajQa5onS3Jl7GNUCORQOs+1OyN6CJz
YUus+Je683Pwy9OCfvEKCxM0KHXgqLq47wzCv56DljGGGynbncdwwrM2XFVRsINEA6alOo1tvSrF
p2nlaqkxdlY+oMe1kSf+HzjF01SshjDO4qFZz9E95iz3RtS7U1JOpvnDc528c8Zd4c07Hg9HCNjS
odzT8Q2kqnUo6pxiyrUBIcEkH1P7o3DUSrb2UcZR1rMiq1B8HT9d6aEoeFCU7XtzVyTQMU3AHy58
2ijnMKuXkDaHoKAAsn0VtL73qs/GfIUTKdbkXcUwx+wzsmrKfFF+skWYcKNC9FOCnefOKgU7JjUW
w2uRwkY3PQwA/8niE8WuTBXBsQk6nSvP7EIs2dDBQgH6PS74ybP9iz89tg5/OHnPoTCAr+hTB9bO
JJm2TYRxW6oeMHZ7NyTdUcZFhjoBEIITqlVE8U3gdCs9yh1JPjr8z9nXR99U90n8U0VjGhiaV5Ss
MBqJRS2gjPczv3ch1EdVh7EV4XATxUyYRLZess1I47yfUD0NkwUQzuIdumdUK0b8A5A2dPw5IOrT
scWm5ExfgFOB22i5giMeYsIA3A3yw/bxBtHf2ioU8vpHCZePRDrbbgh8FFVQbuoDfnAxTWllBLR2
lVfJaDGRe19NySawbVZWXxSmyoAahQmuj55Y132iiJUSABGi+M7pH7r6XsUt4vflro9gSo6pLvQC
DzOYijOUZIXANHi16xYsVhWlBtatYnxXQCS0nd3U3rQViq3BLU/dfoaw7XXwhrvZ2nfXHDGciqLu
jbPch/JWwVl1rnUGhn6biG8FaQ+KGJjiJfuI8j0fmpToeNPaYC07uAXTaFXSMWu8co+x3w+3RwgJ
0k4x3EbBh0j4mgSQqeuPamk2HfE2rHZzjzd4WZsvEZA/dMIABUEPoq5WBuBm2JGsMdX63bYBg0Hu
kDqooYgGnjc0Vd5zX5SZ0+PlCT5C9mOm7xVVqR92qxAsASB14C+EJ2rrGe3RuXgISFRm8yI3Rehl
kew2OnnXWmdOzF91eTNYqNpnXG+c6qVIfQ3UBij024oGW4fC+NOR26B7i112mMs4D5p3QdvMdYfP
yTbbcGF7A9A6ZnHgUh4Xe7W8STnlosqV6g7lfOdY/WWQN+1AUtLfEFN81fC0cSqcMwHdtxhP7Lv2
BkR0gGe9DC7Ud9AtZQUSnRbQVNGUWR0uq4oOGw9JG1PjHYF7su1vE/g2Uf99bkTaAQ9a+J+YxwWH
ut+Q7scs7sd+XrlR+1LWb37pZiFgx0kcIPdfVoWo0grrYWH9IVTTvnK8jQZK2rRApwdivVSfMUxg
w/hbx9sXOLHdzBE8PkpzXCQeiYzUvq9aOERO61pMeCVpCi/FFbaGXGKraD1xV8jhm4vZUVphdU/K
4JCYb4jANkHjQ2jqHUjlAHlENhOUZhWmxqM53JY93DeT4uvCvzQj0K0gr1WlxfDyDJsBpH2R+vSF
v8PEQYapjhz6wywcEPqyZG3HOeXeq2PKXeV1qwloCe2gNVuO61gcMOuwjguMOrjHZsLDAYkqkx7N
hfxGp2+N4JtqqTNZj1kXY+Ui7sDELja4m7LBV9fse10hN3S+0D5w4EvocMxHOXEyvLJkYhM2ttYc
4HUPJ20DDxbs0lwVhwgasTgFeqC4BbWd3vZ11QN54OAWOjoIkHdXzadjtPNEx7lZFbTtH2tw5zZi
wBVAr8ltNtl5PKBODMcTMgbeKugL89hUJb+ZqsXd1eCX4mRP2LCvkbx1KzPSas/cEL4hS1QKnfkL
Kw92CIYRZ7hOIOl23fU8xRHGwmu2RSM4mjO0gP2fnPFkJxQFeTVBeS1IHc5MnEnwbHbwm3kpAbY/
DpUd7/pixrARfC+6L9XcYqCdbLl0juEMz4KSiMPgLYPNRtvK+6VrQPpEnTLXiJFg6pnMa8yqOim0
Hh9NPz8vSXU6Pju97sthJ4X3AT4xPwCkA4A3xc7UMcwEWcisR/4TpLFbfyiyyO22NhoP3ehCfM/G
jSZd98xL56jh2z2gwQ3dYnhER8esAR59KwuBDH2sjbpxfLtRzDS3w2zu6CL79Qz3i1tu+dN80uNg
xOVIYThb04kfukgPWSBpnLoWhnksgZqce847xI3rTmDI1xHqoU7iJvW70AdyoHkOljhc1dyYQx2H
NyJhNaZ7sMGJRD+bqnplQ+LsWrclgBxNqyYOYeGB6cG0Z2DP9vrVpe6OCfU0xf4RPMSd10UE7iX2
jcUd5vW7CKdnWGeKo9so5znEvJREkwdz5i4fpgy/Dh/Y80dDxxWgpNvO9e+BbbqVdbJlHln1k/Oq
JUxDFwTVLrQjGbw9DoldXlsXbRlWxW8q0smuqpynKIZtY+U2GC9y1zJG3AIQk1fzDavUIR6DQ2uB
fhRDe5Cjc+I+LF/ZyfMOE4T7SvlNWvECluG1syXwcEeB57mwSZmJIPiBGaMCBCSVYJ/qlZu2uoMS
Do7VAQLbgW8i2/nfO7bYLGaAJFetjhgqfGVVr7lX1DgeVczDlMKfBHXuws4SQ2oeqA3BNLFmg+Y5
bR+nUURNRmIfydHoQqlGOq/fOKGBb4hXge2QeGX7Kmwy9CAU6CXMp2VuCvxrn39GXtcLMEo7IO4T
4j448eIdQOkFLcLrh0Ei7rYGHFWEVx9R4dXQ0ndcYqLcCoyhWx16K0+QeMPrxjnGvUBOnnAe3YTG
UzexaxGYjjF9VApCG02DJHPxARnel9rbREVs+q0ZrPnm0lPZWfMF0/nNYMIVjWEaFta1fYaqIhQZ
MSYZMm5tko/D2LM0dkaHbRJ4RezBnAwz4zF1qGkRovXG3DrCNlsOwwHDd6Jfy5oMKDbjrunvfm14
lccE5Gh/8eCCJmLrrpWn7DGQwsEpGsDZQTYVWJTELdFgCPTMsQxR6sDfhVMcq02zrpu5uuEwHtvG
1TQ9GjLiPkYm7MO930YNIpqTsdSJIFFLbJcC/h6Jjxi1T8A+8hIy4nivZdHt/Cbpu/3k0Vrt9IyJ
i8xbKllgq676bsPK2bZ5xMdWravC+YyE0wFJgeblKlkAE9v0FDkclCVElKktAw6vL2TObLvoYq7g
nxOAgQGqqkgZIhgEGg2m4htTzZkBt3tI4a9gkbGh2++mcY3MNI0qSV5KeP/eAp+OYX7lu9/UJCFh
WgikzKPrNI/g4lq5b5pEAP3hn4idovLVfVi4autjPedAtgSHoIwYYpbEd/Y68i00mu6UHCr0h7de
MPDnuC/iu67X47pslvmxx4OY09735wdoRieShU3R3XUdiOHBVLm5Ch1n3SfTuI2BSkPSt3i3/hjJ
G8yHilU7z/qJDW6VGd86D6ZE4pI5OMk3TceGfCmXYY/uKTs0IYVk15GCbOJ4CD8NdwHpgw3WLUb/
m4+ZNM26Qx8P10TDNqOncNLT/lDlSV/FOThaGOGEuei4idCPyZuiDLDrs+W2CPzhYCtPbcIYdITB
iRKI4wLfnXEMVIcEsX8USDC8kqjuj4b7aSja9VDzXczjkqdt64KFI2u97yrZPk21Lo5la8oNb0Jx
GFlpvpTVWGyGU5gaOHWNNx1O4j8R38Dsrhk/FjH1KRAw9zO4+gjrITkLyDQdltDbDy3DRqEeSqQg
4L7MNBNesazcJUJHqWc/3aW/qQNbfeWB+WajArkpALmraigeKZ0k0lj5DslZmU2VLTcmVM9OXXVZ
XIvxVmIFb5ROCjwipdPe+s7awd/DDj28cmCJM7dtXwhm67djMcFtkYSITxx3142hl0/DZLa0AqAt
lvTkA2RvCi+YD0UxAcQSO+VNF7Eq49J6mKBln7LArsTD6hUUC0yHG97dBCzRULMys5FF09zVsMU4
xgouSUPR27VOaAIP0G4BBXSZV7qcyModEImrfnkySTD8SKImfiYxatHz4se3eAkXmJCMcVa3vMwU
CDFPcx+zXdIiNeysijNbRjHsirxwHTm8eCyg/Tr4YyVTbnBXPNEKhKLhazcNDjTibZFx2Ha+FyUl
YN9Ru/H6kW2AVoTLO1LBGiIreNTG/ipGpD35SDxpQOLUYaC1RmCWZ1FP2i+6qoobxReaY7imRRAP
h7akCfSe6aZOTYEJLdUkxXGmgu1pP5pH1pGTdWdcojbSBEjnygBlGWM/lz5MUgwUvSrhCfTl+fjU
oaW6a2hjc9sJswq8kWCzx+BsGLDmhqhQZmD1aswUa5hYxMOXpi/xWHgF2iKzK1XDLKtXbIa6gE1f
ffhAvonZiTAfJe/4af+YOtNn6B3rVVhFOmtE/2bhLAY7UUzJy0qWN4UdwlzUbQJlD24y0jDv1jM9
v3EGx4U1hhesS6RId86QVEdVz97RK6dyBX1BnIJaBlFS4Icrp+pLcJrdhqxgG8YyE5pXQX3wFuEO
nAEThFMd6vpUUmNXgUSm35bNT9E4XyZvepjdQGVoF96zafruaOatEdc/YPQ5hCCnslnlts0aUg/2
XDkJKrkQV6ch955FHLVPPiae1qMLJ9NuEg9qwCnaUK/JAx2RfEzGLzW2xMxrUFPBhUAwtsRyvfTN
flBTvDMVPMfJDFY8s+7K9wu8uuhBpzDm+nBgjn5ngVtPigKtzYZ2L25dyPU4WhdKAsfdGl1+snBq
M6+rhrtFuc6j5l2bMQ4dPnfjHYMuZ91gRHDtDFEJQWLFgc8KXlQoppvKn4FrVS4mX2fpbyO37xHv
mxc4eqK+NMOGRocUuYe2B7fitzNLYpxi4bTVU4LDtyDJrSiHElAuu/PDnhxYYsSqpxhILbrPEhDK
LG50cwwUH9BdkhJMVEE3fufGedvy+DCQ08Edwyu8s8yHJZa6Qxy2w2tznDn2Eo9gvxto/IPBifEe
P/6+i9RN645NvdWyQ9DFQ7DEohF+gij60Hrd17MtQaebHzTGfeACGPYPXmDNDyQTFAsE4CpQdMpJ
fyshaV5SU7FxB/eWaS2XvgA2KoSjQ9pEzYMDj4bMaxfyOUoaZcwT/qNlTbGyc0lSjIj1a+Sh5qS+
Nbtk6JKV11SIiDFmlNIK0/KFdKv7GXrHw8kf9Uk6dnlGithCwa4naJNa5bk/wh5cHYQEY9oLVt9X
3WcdeHLbaKSNsGyx+bw4qAE2rp8tC4UrRg3gPTCvZZYgeDo0rYgrhPFO8jLjbPgCLN707APFteGu
8TPMySdAbQrzsNBZbCivwHlEB2L8qeqlPUH2KthVz10NdA43zcEMI7KrpAWFD10+zt/9UoPwMPYU
X+KNOE0qz0nhm0S+Dn7doHLXuagDFe5j1TfNsxpl9KhGUK/cmYa7YQS0bG4JPYBIH6w8WCVzeKAu
DrqdqAO/IPpK/HU8xAV4Au68fNVA+HWwvZsjCAWWEOUbVxeY0JqRArQ1R/eSjcjnUgtDuRt/0QbC
Ij0F2D2AHXZt4WXwFnFuQJMJH9wSj26dtEuSA2ahtq6CbWHl4p6fsrEpp3Yp93000zVcobEK4SPB
Dz1xo2frd2jLMoehbugUSr6BWOX/CG0QTlnVYIwM0Q3KX6Qu63UhE+dI0FR4bnyM28EZu/jG6Ri2
m8k0TZc7DUNNT1YzTi0f9lovLmMSRk5xjxgar3FVZxipg0cTrLsBLcOUGgZhbZ/M8gE8BDbcwDCb
HHQFshIm4kRpUlahlAhtK+QgvSY8rwHyDtdwEY2amwWs2a0iHmZqOYtAy9WRl1EHNzsjbVTcahmJ
vSs1+xFypB1pXHb80Gi//M60VquQ19173WL2EcRw0ATgTVfoG8cwvcex4yIt7gisUD2vlhnDbMlK
U0xKoFiwhO66Rve4TceIdHjLR+ZFdxgkLl8W2/KdWpj6rirhPoNTFvyYtRetiNNVt0VZdpuykuYe
N1c+CU5x7InEQ5ZRNxx2PgscPEG0Oc0U2SIvSeStqlhgnFqE4a2aQaQJiS9egCUN10qH7ZES13tt
VFu8wfrU+9QR/MBXvPZEn3k2tiD/jiw8hqRLwDEDV/o7dWUEh5Sovm+tp7IADABQ2YtjwFv7YRIH
NFQnmY62AKQ/CMywhikZ9naZzAmIraP43rJJvAcJDP/WqjR22pQGlQ3Ui0k53CvuO03GI0VgQYUl
nBvJEYjqufxgUcNWkrRsA1wPheurNGsHwDwc5/onQ9UCBwi4O6k2p6m8JkCVDfvyY7xgk9GB3RHZ
Am0dNBLeEvOA0h9/7YoFS6h4NRgw6jB8sIVhYPlYhdG0bqN51SAlB/CY6rQUwknxLFe8LzWEzNAr
xE6EL9DxMZTTfTvVB9KHfaphDJfaetiYhTH4KxkcNR2Sk1XT4cBWRawP3Dqo8tfyuYVVZzyRLRDs
qOLp6CGS4HM6yoVoTPjrybc49uYExVKEYRWTX5Xh9cNp4Lmj8xGpxFp1Gig+0//w9fIO2+enbsGP
ohJxdeevgrg+FsY/AnaZDwLoj2gJ9w5HXlyzz8jl21gPqAyhcgx1grbIrEBPBLygbaaDbjgA0/GW
Rlwcl6Tu06qoEdLSJkQZHG/hUkh0Plrt3wjyVeqD7shLAwA1CjZo3wGnhhFRlidF/xUeyuty9I9s
QtlxBv3yoJxm78kkR68gnzAMGuolxw4V5xRWaKgebjzBkI02OJW9OyJGks0tgnY0cEK81DZflgo6
Td7cjJM6lATWDTlKq/oNZGMrN39vfV7qrp4JpPqu7EjXL1M++wPZRjjg0e74FaSjfvX3r7jQUA/P
JEtFkLhFEg0wp2Szswus8tcOOJb/eAFnmqV4mlB4M77I+UimrCceFJbjjD0osd6Vtu2FhnpwpsqG
sIcYbFpq5xWRXqswJqvg/5g7syXJbWzLfhHLSBAkwVenu4cPMY+Z8UJL5cB5Akfw6+9yVVtZKW6F
srueWg+SmZTK8HSCwME5a+9t+mqfBu5y17pl8t8BUh8TbtykaqbFgoiqhV1edTQgHm23bB4l6Vo7
OfnJTjZCP/39U/kEUPEu//7fABXsdWbVeWY8NmxeSHovrghmxH4h3FYoxTcGQ4DfjNc/WWMfLW6S
SthNKPL+mBKPSRs+mcaHYFztV4Xv4Mvf/3E+WWQfXW6gyr2OKLTpWJZp+zx5wovM5OvD3//uHyJk
/8UTeR8m550Jq1w2ajx24UhpUpIcOI3WV0Nm+N4xku5UV1KvFQXHwiIdLqExbqqN7W8lyPkRw8Ly
YfKzbje5CwH0pe1v0sxJdzX5FAeTA1z+/Qf9bKl+eBtSu2yAfic+5ywcos9EcJO4cnhv5YUYFcXv
YIJPHqn88EpQuDf9uJTjkfvoQKVYr2+xu+Ii6WnzO/v0T37GR0ObfK11O3mpe7TqQdCkoVx5kogW
OCv738bRfMIXffS1GecwVUanzRELNcI9MSm8DPHrk6h0fl0VdfEl5JK3UnO34RuDmPiunBAfWkm9
7gh+d5/RzXJtTXJv7c8LaNxujb25jCQ2t4fcr+3/Tsjueh920bxt4Ll93lcf0OuEbvFmyDS7kWGW
8V+tnY8GMlRJZETk/IQpTA4BtSvghcs4Zur3Sky/M3H75Av/6CMzi0KQBdiz7ziWMExxmUQMrS4e
UkN1VDbupeUfmqhKmVT8ZgP6z/I44i//utehlne7pB7HY+4s1nOgJX231M01NmAVQ97cEe+eM0lm
nMXs3CprNP8lUy0va/vfdllshBlYJOl4hL1puDbKXJ8ViRUenmkF7z+opXym9Um/u8i5RO3+/lF+
pkT4aEoTUoC5CUPL4wxOakK3OI+VsXxmhAmBp7qX5cHXmT7HU663WO8Q3Ejv/6qs64Yqsht+Jxn8
jBqU7l+/gLJoZ6+nhjsqZOhnv8+DceMGjpNv/Cwoo9TU1bYo4zGqBTXnxp0paBluZPbvzIU+A+3l
B+Zq6AeYJpL4jvTExJuKezFsy9rjQulYmjEz4t9zqKX8oRKozWhwquXVn0an3OVh42zjfJ4OtgOi
y9ipp7L4zZr85PyVH95nEotwAEREdiTFN3+L+xmjXvpPUdZM9lbGmWbgEOrflGCfvQAfjgW7ydI2
K531mBeWxGVYuJHDLenkZcnFYC9Yj0SYFfu6w5YhdZLfxbz/aS3zH4Czj5Y5+dhzR5p8fnuGDLu2
74ebqg+rJ5GlbpQEnTdFjQ8aXLVTcHCzEcKiXdW7RxPium8B8uLcARdK7Ppkm9R/LGlu7myutl+T
uXZwDFnKUzXAZK30o4Jd1vTl65Kly6uJQ/HaLkSAkE3uNXe1hfHvsgbNjqFIfIX0orgxQwKxtOo4
RvXtz0BjzFB9Jrgndx69m7yMw9/UqJ9xf+6HbWCeh95evdw7Flyig41U6/CdkNjKjgiUUy9VnJtt
qBr1svg9Gcm516v72mvCUxVTp/1mxbmXpfWfnsaHIibkq/ekHOVRhVWM6TnJWeDbc6Hov1Zr8oMq
NytASuKh2po5yQ9u2C67qmLQi3bP1uRIT1kYLenY/myyTL2uFZfCzdgtudrkjP8ZhTBcuoHkEF9n
S6nbIs7Kp2BgT8H/t7xKM7f2I7ddqm9qXbN+21hjelcvY/EHDGD1ME5MgOl9/C4O65MK4qN1SrIG
qd8qPLZFYYY91tzdnpYJLcdxmLa/2Wk/Oc8+Gjc1FoM4OU1k5k2kwsdJNxwrWwjsfK3VI5EIqvPd
8+d81zqVfTVno/gp3SJjJroOT2IIcHsYXE9dhfUkIvQRBIWShIcSsbXtr6MzDL/5oJ9Uhh/dn+JK
0HulHDnajfOQcwGF9Nm3rtwOPdGCv/kyPtln/gx4+rfjrs4DN8sR0h5VY5XTVQ94UkdaZMupzUe3
2tJEth4s23Nfi+rSMvJ4tV8Ytdgv1Kzqj5lG30F1BcoWBXiXR7oVYIOW3ZudlPbwNlkJww2Ab/P8
95/4Q4jGvwp798P5xIydCF7SZ44WbbUDaltCAGLLqh4DM87nAco129RSWG80b+QBKan76LVdcVwT
5TwwM2lObjAQsZm76ljOnZfDhFVLvCncPAMntpuvwojiIV7zwN+6/mh2TofLncUNviBrhkH/cQ5o
tv79H+ezh/zhrIuty5bHSIeP5y7fA9fUf2TagmowhHkDzy+/O1U/ebP+3GL+7UEvXj10s6K977qr
dc9Q1/nahX38BRlPZ/1mNX3yM8SHGyr1EFxvowEKi3G5gjyedmglw71Oqt95ZjokMX2yKX44GtUy
iG4M/PQQJh0RAWQJjm+kPZhdMOv4xVNVcQvczhATn/TxsUuVX22yJNPfm7xZn3TXW4cwYDJ2sXV2
nU0V9+5V0dWXLOs2FSxxZorX5ZxaYjsWpGfsHeZcRGSHttwrzoUaKtUixhryoT/jUDlYGzpx4684
b4wfydolZhRbhPze62v7Zxto5zjFOdFQ4D/MidNegi2367S8N0sjnkRTF6/4lvsKw5ElZKbQr/NR
1uOy44xD6Iyj+WNcSfuBBjLtS6tTUQ6l9StTQ7MbnAWPfAZC1t1ICcTW1MfdsB17l8wGMVQFMyLb
stHGO3TiPdt+7trByE29jpjkOmp6aVsd31hB7j73yluvzZjpu7awJ7oySsLCZatryQhUbjq3gd8x
Y9TpDR9ivE9a6DIMgmxx7IrLL22QPH0hu8a9tBYr8jU8oPjNUnRtsCl9Mx3yEq9W5nUERTtZ7/5c
zcRuaqfDeOPDLt0tTuO+9YFMDkkHvsBsJtSwm1SX360qd841WqQvoU7at8DUzYM7uO5V6Ld9EI16
8a49aSwSrnrnXUyCIbt05VVcJepWFp2r6QC6/XXsBsC8CCd/YSQORVeqk0ya5GdBhQGzS1lzn5ph
eBk817zaRr4ysEuOVuFpCK+gKL63Am+4zA3Noxhm9zqoGvrpXRLMR0cRqbFwe39v0Ds0m1S38fNs
fC+JRK3lU1hW6j7sCPShETtovmA0jifdz8CCSeiW/CrbULQuRX9TGtMc2Vjdu9hzGasX5O7sUs/J
PbxtHaKCOXyqdTNYbblf40SeYmGCXSyxujqo2WYy6scDcog0fxsI9aEXLdDGbiR9gAu0EPav1NbD
t9T0cU7AS+sqoMIR4D2wBo9oidQN6r1pbRqwOfXedh5ClR7yRHrXrqvxKxlHO37xZ/iPfexk8Y1w
S9BxN6f48T2T9pFlhn7cCrnAnMW1cVMIbUFLvikrfRocx1827qSGG/pKCnNJUdkbSnyjtqwn9ap6
tfKhKSk9IuZNe0iyviX8PF/ic9bH2deg8L3j2s2xZr5Z6kgXDJE2mmTM6yQb4qcJ+u8io07OHazv
Oe284ijy2h22RN8MMiJDTo2HMY3naoOzXHkb+NRZeTy237xphY6kkLP2WZ3pyxNxzQ/BWPQVz5AW
M13/opJb9DYdGvEDoMPGf3pxC2IWu8p9QWrQf6uQ5yVbx0raB9QQ+XdCiuIzy47kFf9SvhNxEtxM
Boc1vbYlmBUzSooe9R1/FvmtzTLYxqRa1yvNPOvgwV1Z0VT06q6ii/M8ONn6KjOQPKLx+i9LiOiJ
E6R/FWs9pDACuE9s6oUGPiBTXqebUoMwMKAV3nYCMz9Ya+aI3XiJpYbMrdM/Knvs9sbxuv1QJc68
LQvHprLRYn0Tczr+HMNVtFtvKrpy0496/mXlKj0yN12ZSGTNFzoRfR/Vhg56tcrpjybozJvHK/KW
2bF1RzTeeGOlMnzDVH/5qaAY93oabT9ieufcEs8VgKSblYJrbJOfYyIGPMRhJN/7pVFIZodC7oIl
Dl/qoOwPOrOr+3AcyrNVNuptnbLqbm587ykrp7wjVHwMn9QUemITNmJ4ryUc8mX6SNOotkEkMxh3
teTBZaUnluZXxSXftxdm58YunPIIF4ATsxDJpDaBbZZzWNHigHpe+43BpBl83awFmaiqffGq3iCd
T9hGC12+5EsWII0xQ/YaqxU4tY3j+jBbhsyn2U27SIhw9aK2uzBfZUrOIDnRY29tgrbsl30qFTKP
uatsdwOB0WuSJSVJL1NXNW99nEzJoRxd0l0wLfJfdLiIw5oGzU/lhcPO47uCExlmAJPANP29X1TF
m6Bi+h7GAUSOqtkL2jKdv/ZNGH5PV8cg43Di5SXFbf6mN33zYwX6fhTZWN+EJegbVOKo6YOqXN/G
bZVdi9ln/AtSOAdbR83VvNVeOAEoL/QDYpc0VEzF1rHeYhDFUx14lM2GIbN/I/xp3WdNGp+w3qn/
CEYYSceubVosQ2JQRw+cyNsYqu2qFnzKTeVoZArxqHeqtoYnwhebmo/fg7D44bJG4dq494UEl+WM
kHc16B7MQY9PScF9JwPoNy1unl71gADf/obxOVlpRdls17VQCBT0eqtUh9tIUjn3NbdRcnTs6lhU
pgYDS7Nr38nt49qAXvh1Ue4VitfzIi1xl9dTcasnyI10aOnQcC5XEYyM9aXs0BQ7s1EZlWMwXTkC
E5oITbNsNlU+F9eQVySgtkrAB45NtWU+Ue8yv2cxSqGi2ZKaiEXPP5Wh4FTxq/Yl9Ak+2veITSi0
A+T9I32h5i5OJUvc13ESbzp78l9apr/xFrURO6KvgYCJezeYcqhifRfZZTzvpQsKkhWOo4MbBVNe
wji/azNaTSVZtozUW5CB1mndL7Vq69smttAvUa0YYJvAk1EDNwLBZVvpY0W5fMfDyr65Q4IUxS+H
/tad7ExtlKjDI3Wz+lJ5IXt4U6r+VjUTpjJjTERMVMbaf8yGMNnZq7M+9HAWR+m2GQWS8DodTbaM
XxJFyuiMbQIiZU9lCODy+oWk4HrnGEvzurX949TN2X1OPufJ+CWEupP05m5kAvSqTRUi5emt81LZ
Zje1cfCtD9n+N0S5OFcdb+DeppOFhoDvT5Qqg0rEJVbHkj+AcZL90mEyzgnQRdba2lHLvBORTjBc
LoDzfiT+luiJMnwbi1k+6Ub1T6Eg7jAQtvhSt16xt3vRXvlLX+xUgdZAjd77bARsWAoZs8VkTsKW
oZh69KVJbxMju6gfE+eQ+HZBmFQoKFG6Uo7NNgdN3/Dzw7vVc6x77YsuuQKC8ZZNJpeKstXnyQDv
DOKOtVNV27xxx/Wa+M7pJfPzYXw2E6zeJTh9DQCJqvxrQ9Lre0xG6bPVeqnYpPaQyA2nq2zAumx6
BB7s+bwlisEJGL+OyzETNaK6KVwqLN/mQX9rAmm1T8ESZFfpqKvvFWw3oEkTZ03EaYp/UFWny8UC
ymEbn8xE/F5iD2gYEmCMF6tdF3WYCMB1yc+iTw9VMe56bxh3yonlU5Omelul0wiYGM72TaHCej8p
BA0bgGgCGFZyzJbdYtC1h5VJ3ybK5X0sJgvRjMXkGvFsZKA0d73qlt0QCPdgl0nlbjLf9X6NQYLQ
iU91yCo6uuDC3jFfhiWakHp/yzM0amldV4+NyeYXzQ58FfS9uHHdLlC70ZbFl9LN6ju47+411u36
RnJPelwSpzh5gc6OZVPAE+a1cxEzOjQwOVtOcummb13nlg9JHrx2KLre2CKrI6iXRT+dQ6nxmvp9
JDD2tu5ms+fYjp+7IbFP9pA157n3i4O9IkojiHpFbtSr8BCPkzhKLZIXdBrhi8NBx35hXL5QXe7T
ZWTEYTxAqsQTyTHhC9qZsQOp8DG+JUQVJcdDIjOi8oqqWR89xVaLhC1dXTQYS/DTjOwI+ZI0P+cx
R4O0mNFrdu7ogLr53nwe7bLYFZ2AcQ8qjfiwiUmNjlKlBxpjbcxlQ2ferhnC9sHoQakLI9mdtF2n
B8u2YS9jDsQtt6EsO62WECcj0/G269bmgPITgRo3itrdaIUNwjqVy/MUqvwOljw+VwyFEtxKHfXY
LDMvgTe1W3zX15c19YovVrrYz2XrhFeQ8UMdeaRWPQ4ZpmKxPbrXjaW702g5E1C4P0Rz28uTssDJ
2K1jBHocDcdw1sMDJCVZRuWa/0h6zRmXzlY0ZMA+E6AOyRP4RSyLAU2EoK9uHOlZV5Boy66cYs5L
dofhuq2GEK2OCdtbbynLfRbLFfvqUWMWPGAWkw6qvdNQsfaGxqJ/JklrRjDatNZNbznpoz+48kwW
73pdAi6fvTIVd/A95TZkD220mo4K9+enzMtqcPYU/HyDWeZ8n6yTfZXXIwITAtfaYxWk7c90lg5i
WZP/sKq2eOPEbhOMWEM8sR3pHsTMFWQWiTqpPFleBxJ4D3Mo0nNezfnjgiw0BKQuchwSEK0UkQ0G
F8B1WQHKAfTD4K711zmz1MGie0+tjFBis/b+0sIn1a0NqDZZDtS7CN/dxfJvkmBtt8O09ATPL5em
6tw19sbvbZLXpzh7XrTb7UdPu6/at8orrv9mx2xgPQDQdN8MpvvUsmmLqSILFLR+qPTEb98Fdxyu
0zUqgvCPLrHcQ4heyzohPlg0wFCe/kiDdEK2VMjkFJRLcZ2TnHRUy5h9D4PM+iNMcrOD9G0iSVN4
OlFf1QSzQMfczG0hUMro8BC4rWCezNVDibR56SjsOFnQ8iG3a3EPsZDjuD0Z95xf2UGyWt7Z6Z0f
i9W6P/KcO/Y6FTIClkkCYqCaeC8xw3tG71DfxU3KgCvWwOgRRotkLg5WsKOrUBz5qfpG6MA+sRgU
qkKlN4licqUEUAhrajguWH4CpiIiVInqEFHDxWGqVobLS+dYxX0HbrPNCr+7QTuAZysU8h5vL+c0
crM8B4nPu9jL8D0Qy9BuS7/Kwo3fpQhVx5xOy6bvnZrATg76hAu0gwiQuOhbPYs0YQ7ZNtdTscJD
VEnFO6SdaTPVCzHTVNuPabEO+9avkvu4r9dzSd14o0c1X3c217tZhtmXbC1N1BQuRiuuyCOPJIsr
naZOVFoeUdcpQ0D0Fgacu12vBF3wKxeoDrhtNizN2qe9qwtYc+ZESYHM1RY9+pEgLEFGrTm/sgvf
Ok5dgqDYn7mDYk94SvK83eZOtjxWIXK5dEH5lcQAiG49q4NfZMuNCWY09gQjZVd1N4XnsU9T2EY/
4H9cdHrGcp0brx/HV6aJvXtrzIyg44QWiUteeVsDHjwkQ+ycOsuFHymW7MLNizvPy/UPDyy8upGT
Eneh8QcMI13tvxZjNXyVjiP+mHXe7+csrM/s3uiwpTO3wyadQMf3hL6sWaTZUr9XpreZ0Hldfi7M
4l11OuuOheTUXNxefC39i4d1glUDqu7S4sF5DN5+Tqafbp0xq4/Ai7xBZeiF/oYcNPVoF9Ssfb2E
9QGH4nWb5dX0yO0DdYxXJMuuwEhiz51yRru+BifGttYurkx4kkE1f21XK3mg2hn2ax5a22Eu5c06
6PQLzU6ZRtoJ9S6LvYIzNmWw4sW4OfZ19lMXgzCRdD2iNsOqHBlwa3nGkqp5k+5UH9wBAjpxKoHQ
D7eGTZN7AjZ2be+d2a/NLtNa3NbOzKEZCOt6In74yvft8ThQdc20acLhDjeo9Q6/CmdLGNfykmGU
E0ZGVeE11O64YfOVuyJoFFRDawX4ADXFXWOtybjLsO5jZkVMIjToQgsUxrfBkWCxh4nJKTB/NAdr
jY7Qbd7YA+27mQ7asR9rde9RQXzNHaI/NULrBxVOzk7mcfA06Myat06noD4H238JG8LB6Qf4xbnp
ipkJcAbVMjReTZdRu2g4WntXrKv3wAnjPfb5nyKZMjFvdMKdkcDhbIyQbebkfjeJsx8LYL7ZrdxD
YS3kTGu7esjGzEXIhnouR912LpeahGQ2yQtCyiayls4j4pryEUQ3+5HUlTx3XbZ+L9C6I2VfVu8J
CjBGUD6ZXVzPzibtzPqdavJCSYbzDgJT7iTt1m1mkzAf+I0CXOqxQGYNn6YUnhyMXUQzkoNd3SEm
tnUvCgzc3fW2wEni1WIfTCMzNvlV5i7T3tJ6vMOuabnH1Xrd6Xxp5o3qWuqugn6wn05qZ9nwwnyU
MbsqAkLsw6Iqb7XlJ2zyqnhcyHfKN4kv89dBLdCC6QCsiGaAuPvYN9RkKnvOqmq+hQDq6U1NiGpr
yf2Z+SWtoDpZd+lSVOqQNzTn8Hgoi+cwscbvAteW63hN2nRrz6zYG2DFmKqzmoNoaF1ahXMhx7su
puqOKs4N3t8g2w8ODOO89LgoAHRV5yAPR3W2XBHIbdtIB4GAZDObtCrv3RGcffAc/yUtEmSyDMHH
jUZkhHPTMO/duLYOlT3Mh362UPaN9POuc9qeVjQ34fI6FzaAcNnAHTk68G7p8cZPlETOYykw+MCE
nhqIabCzS7IkIVur6BGKtn5WvNNoTFmvOgc2nv08vLIF5/QWBUTp0PqZu6iFK7qi+TdZZwK0wmBX
l37wx3JhhZHPJUcxavfBn1sT3g2WZW+dCQOqZ3fyrXCfOpmNTs8V7nANfrrS43Nc4SdPEzYh37Js
Xa64QXPpFgvZ0jfjYquB5l5fvjmWLxciY7MmecHi2W+3U2F5dHOLeLpBXU6HUFqXIBVezZjWeZRm
ggI6xDV3YQ5wbqfyckv3PCxKBNISS3tphFWD7+3sxI6na9+OTXVINIcnV5hQBHFylDGaGgs/A+Ax
27PoDc3gELui6FSOeYKT3HQekqxHx82al7ijr7ENdBpCMxtEXFHa5PQYwzHtflR5P9rbOtVG8wXR
Vjh1CzzrxjWWIRC3Yj4UpXpOgf1S31hRkVYMpdxwnbONYEz+Qt8vm6MuoCK/8u2lnk/MSJDTJPNc
We9N1WL2I3A44CiefmAXIIOvdQ69j7Vqa+FWUGVefuX6OsX71Zna9ThNs/OUUYnZezzdi3nDCVCu
9DQ057FOR7nNVi3u1qT3CWduCEijEzaJx8Ur/G/CozIAcTbZHUHPPPjVhMT11TWOHVm+1z2Ltoc/
fkXLUmwhqJZtMI/mJOKYuw2Y7l4RveZGyG/omS+y9+gD5DluLrIUzaGSVrwLqMWwSfBLLoho/NE8
rEWx7/WaPILv591Gs9BOiAiTqwXy/0m3ptyPjrcmW8baw20XpL1/oJmSoN5Hbryr5NR97QMz/KTR
2u9FH0tSCmktTgkTHwa+RUaTSBSoVUVuNn6C/Le1vHWrx6RE6O3TMrsts2X51ckLWT4ms81LWme3
a0MVlNkrw/VeJCnB94LkUrIXrqZ8le/pnOMPA579XqcFuKILEXGTx+34DhFT3Lm8no+pynsaf6r7
uRaIRpoxW/fIe7I9cJT1lU2wTSMiGucdgv3ilGo1cx1jLPMuc/xT13lof4o1YW7gZMgH0IJgG0ip
5OfiWnaW+enS4fEiVy/tC+rUdD91CyYRyLgftaSBGyS1OtG9mb5zGsz0R13NvsJDKk6T5XffprBI
z4U/IDqaK78RG5k68xcACplyEmLffoEQEaBoQxtvxKDuZ8sdcBXexpNI//UmxX+fPpPTnmkrhCcE
Q2O1ryttPw31yGYVq3baenHWJzQrUtQSa9zuUDQF9Ib99bFnoHttIA6/e3GQ8CEraId5sga16TLR
n+phcbFR0S2tmJjhWW2N55Qb6C9B2bWjxXs5Cg0t8SFRaoykKpvv1qTFNz9v0lNrNfU3Qo+L73hS
9oduWuCM4ti3tmN58Wb5+4nwZ0PUD6BmP8X9wl0GNc5SBod16J1buprVMbgs4T9/xP9T+PXzf0ys
/ksO9tUnydf/P8ZaXzxQ/5Xx+79ire+/adRg38xfYq0v/8s/Y60tT/5DeMqXQejAltAbZRz/z1xr
yxd/Blv72Ko4/C0U/Kf/E2xNEto/iIn3ZUhHw/dddpt/JVsTpvoP3/ZdFfIXf/eBND9EEP8zjvz/
JtkacTIjaeWJUHrA3K77MbzDFLjbzj5yJTcpn2oHs3qR0UwdvDz8DZDw1+X3v37SRxKnna1swQe7
2IVleofAmVu+4z26uXr4twdw/0+I6S+5mh/gJp/v2gE3EMoWTmgH8iPXHtN4w2fZBa2mpYQhkbuU
FCi+RWB0hsP0Rd6H1MuntP+mstwfMR3J2hmVX7eM3LVUoL8Z+t3JfrRbuoil53K79P2SaPtqZLCz
BSVUZpO0rYf5kReXd3rBpO3g1lzwztaEddreo1Ql9nZpnPY2zXm7dxrlgP1o4687IwHmTrwPE9rI
zCybqaVR2GLe5co1bZGPDTUZArFMNPLOSQRUU8bHnGUpfH83BQjDcQoaW3NNR8CTx8Jv0dl3KjHB
YWY2cBmBWLraQ5ryYduBLfJphdXuIsoGmhFKVGbdLl3iL8c102bdKzNDPXf4KPbHurLKX2aWsrx0
rrJhm6TACMciCO3+J0eoMjuxIp8h36JH01eaCk21mIlOflJMvvR96Wf4fdJsyovrpsC0nzOstmsy
EOiLzZgY5/DxN2pp2XmHZmysP2rkrtZONEbgFMAfNTmsVUAk+lj5bv3YMdWV90L6q7NJTGn/gFJu
/P04TdwL2skFhEgraAtGKyMCTakq72Lug/QwumSLBfu6qMZL9Y07/MlH9dBzxqp7e6gO2Cy1nPhN
YuyoS+hK7cpWWulVzNTXXAVtO+KC0CbC3zIjGZ/xtsTodFKpVe6w68gelVp7kqCMrOZT6s1xc3KY
OL2HZULocJq443ijVBGOkdZOk0c1CtL5xV3xpHiBs2ucSPlFPERTOQ+GfoDLFZJValvvea9ctWee
mJ7wNbDSTdM2q/XA/bodHq2sMt3Zzo2zMjzpOnkOVmPXxwK/BxPVMyar3I9T7lOlwU76ngCgcL7R
kzdP+0RlDfrSeByDTZiJ1KUd5hevDBhiGA7s1pCB903X76lyul/BSu7YdTLxjwOyu8G9OLv5uLYl
knAC0+IXvXWdplp2QWhhbI67m2tH/Vp6VSRchYdUicNU4kKYXKxC0ZwF7jGncB+Rwxd4HM6+SPKr
PijLZ5ox63NjFf6XCbPtaePlhvNbFhmd0VwvfXWlesTZvC8B4mEGns6XUqf+sKE0TlcGlePqHQa8
DSXlR+MPOyxD8CGoh7D7BU+AvsK4pkiODnips6sQ5xfYmpVreiqLMrCfuTOG1lkWCv1Ts/hMT9yi
tZ2nXLZVHNlND4FGkuTo89uvM86NzBSYlpdjlp9MmVh+FE4rRZ9tJrF1PB3byE/6NeZqlM03VWDa
5GjTsUYoMuDfvA2xZ/e3WbfY7RPN4AkrJIfLzHEMUN4zOIefQ1mmAzBpHeDRizdYarb96g/O1l5l
vtxbQ2K1KOCHqiXQUXTYsjVyDrn70ypogtc88FZrvS/tPjfm2kZ5LtWvusfkpNkpT1refQBhb0bc
gbqMCT3+1VIfQdBJt+g2diPqC5J6keQlIZFzOxXgjsClv0Cm2GsvlvdDgMtvxKLMcGrjKW8m2SSP
SCwFkrpFzvsmcIaUNrhU+dZG7waiwvfM7QAvo59124fZLZrTfLgNi1wKGpazdUsULJaEy4wZ27UW
S6iiscLPqJyOnnFkcwwYOv0cjMiqY1zXAqNyJpDf2UEYEDP/hx9B20r7uHP87NkZS9TNhrqt3hT4
ycj9CsS1a3uXgRq91ltHe+OjxdgMMfs4FGcCv+00KmLbsZEuZrx6K9Pg5D7DBw0vmxDj9TeIz8bd
Jg0CjyswdY2GclnIDJbrYpj+UOu5W4l2FoE6ck5SRqwVyqPLg9riqk8D+cRyLH6Iqul+aTHiZuiX
gWluAtLH3XsHRpOJo504VnZmamKw13FGdmn6agg3czDFcqNmSN3/oe68miPHsu38VxR6HnTAHLiI
Kz1kIr1hMpPJJPmCKLJY8Djw7tfrQ/fMqGdCV3dGb3poU0UHwp2z917rW15b5oW9F9JAKw8AR3cZ
DcXsTY22SAn5DgcDDXtNYEq6nJpu2uZm7j5iN67ybVtkxXiC1BC7SyTh2QvXIt1BXhusM/6hsLt1
GQZzMoQK4CFmonTwWhzB4M0xa/gbGHJorg9ZHTfLRGQ0efw0Cx2S63IKUQ1Bv7XXEL+0izRN8x9B
FQbHCs7hxoyM8NN3i+6DORt8O7/NBnpsyElAACm0eIMFy1316ipOckqqyq+XbRhopTdzZZgTO4AT
PZybKbWd2lL/qSpbGNBJkQtKBV+8ux5FrGB7HSPzogoN5l7LQMRZNBg7s4WD5dtl4bHGbWLnuoXU
GufOD61sC6r3Xue7Z0JTH3YRdQmcJ80WGwE5TK7VAHLvKvOb3prbffJctWWiewDT68RLfJv7I+vM
wFpUFXfRooetnSxCaQ8RSKiKaeBUBGbmRaIYGQaQ88KkNcyQCzXpEPGwuzVQTCvou37RRJFBVAke
3nElW/AAy9bFOrwxwpHCNdViZdZ70E+oSgmDLYwqek6ZnxWwtZiOb1T0etOScNK02ka09aFOSWuK
jrC40nI12P2kHlJGEQXN3LCNtp1auzR8aXdN9rOujZq7K6qsr4pFNmUO3bjMdfOPXNKrPCmsGy2G
+VqJ3wwjZBJjdpYznP4yKsIcfR1PS08WL3dNFKt2jLpYM/JjwSZYRX+nVPkPM1aQYsQqT6vHpqNL
9n/xE+p0t0DWGUZq0Z/buHCfqPm1+JHXOvKNv6A7ieHDVCGmDE1qC2bFQeSN4Yj2n+K0NnAD03n4
L5xQ2j9tWx3VwIVhsD3WhE7vx/0nPa1LJ6eWCTjHiWZmPxYtDlndeee95C5IozilcXvG2nfISY7n
CMAEdfMuhFkeISZwVyt1mHkP/2aojDUfFykhtqpTW9jc4bOY9U/yW9ElqPawH9NEHsdz0armBYnR
sGr74L9iO88q2/9tFvj9R0GEErppmCpLhDPr3v/0ozpEepEARL+CyaCCo50qqusiOZG8xOZKjqyO
UWX9Ifn9t0rJU/SF4ED+av7jHyrD38udLyzJFQSm5n8+Fd85/evv7+b0o/jnz/yHL6Qw+uvPnwu5
f/jDrN1txuf2uxqv3zUa27/VVPNn/qsf/G/fv3+Xl7H4/h///Uu2eTN/tyCS+Z/rQ9fVhDXHpPzn
ZSUIP9nJ/+MX/VFY6tpviOpIh9K5L21hzXl2f9SVuvob7zSDe9a0+CkUeH8vK4Xxm87VtG1nvo4a
983fq0rxx/fjY6pjUzsRxPW3E/DXkuv/VlTyCvzHx8bWKXct3dBc0+FbCuefbQBNVzgiE0B2jMz5
psXhHrOqPrejWtxb/Zn2VPlzyvqeBfUkoqLaU+kiF3AS5HopFAMBr61O2QE3arzG1W97almfKqdQ
lugigc7nEbHH1fSZCSt9tcUxxhJEFF26K+0zEEC0imCg0sT6yDL91GnDtNBrKKiBFbYLBkoDoBda
SGWX9Qve9Wbmp8eYmf+OnfQbJwhxX0czSy35dL03VgpbzW1emyXlhR6ff/9XUvHq1rRkU4fKuB4M
gvGWzZTd65XSKB0ogYvKrI3+HgRmzdWfEViAhUbC5OkhCl9NBTAvnH6F/XcCDX1ANHcTWhg+aQ4i
JpJenpqUlSrGP9Ald2nRincHKwKCovJFag6R1F6Nkd2ggO3CzVABH2tiJnOOedBl5z7pWrdjHCag
eqIPdQBHLNzOXWmYpHdBP5OsQFecUmCRSAwa2uU75ofsX/pgWo5ll26NSXwPRb3SaGFsnI7dm++0
1moykrdaVtaK07fol4neA6RqkIprQfTaK9Japr0fg7iatd0AHyILNobF3me024PSpmsK3te6tU4A
RZiU2GhlALUtq9I9T7pzHJWS3AvwOewOlnCBmy3LEcq7wByowg1lqduNCaU5GgDRSNpxOeIQkEfN
YqzYT8QgzlaOTJaT0UMQyowKyXZszYJzNmUOUBIho+WESou49ZtR33SMrosiYQOuac2HKOUSUcTK
IncK2E/6zLT12WjFW55I8FaNbS2GUsB5uvptv/frjmwOW9xFn6srKUqQi6H0/Ao/h0ZFyHJsvxsB
+j0AeKrnE2ZHgbBk1vvcRNdSoUwK/C3+YY9bFDxSuMLuD/92gFxMBJwCWKRTjng1d2Pk7qICYExS
fuTBcEuibB8zUq2lvOAmkC0yj7J6cs3iEPqOp6CLq0dA2r6zRQC0BzV6BqezQZOx1xRjJU3xNA/c
KbxUtdxkz5OZ7xG90kaQTCYmTygj+r16g3Vr3aXHUFVAtbJ9rV/87pM9qReIZqP3AZLft1Clc4zE
zZDOdsRtatjTVg3iI8E3XgXmkhSMU1+F1w72utOU0IHnhC9twwDrYQ45tRsRlbH+E8zz2o/i42C6
+yjmQUaq5IPS0JmoOb1LlLrwkkk/BH62ijt/T92Mna7YpegDVRSnqpHtscydg0Q/DHm3Vs3cwwKx
nSpnJ0kVY5u1Qfl6bPidLFpdUuXnlYx0wo8BF7AczDUJpAiY1M2ootjLiDxMyoMLdjyKtszctvNf
AexeI1a/dH241Ep3odXFFl4i7XoDiSS+Q3PtWOaaH7ot2pGpU3gugU070fA8/32mm0/s7J/pCu9g
ySNoeG/1ERAIHZDWQEovFvN/s7pYp4Ag4zra6LCQqzD6obnjomj8TQTUk/2rJ2zCVwugwK6nI01w
dNKV82nJ07QJYWYlFtrCbkX9o6DHXJRoPSBx7KAxb4Jo3BEotZyvtBygnYRyu55PR+yD2KZNDLCR
eZN5sfZFWmxp7pwSlYtBVdz4P2qNew8OxvzDZHBikLkEF7Zq6xh36YdZRFxZ7ZBM5tt8lJbT3aa2
3oQCuwusRzEZK6FGLLqAatxvU+WVFgJQGbKTYe7A+i3c0t2Hg72DiisaL56SPfv9R+Latzhk2DsG
q3KaFmhO1i6Ac+SwrxGIUNx2WwOWTcc4JouPjsYRNdlu7k4MGVpvrOYis47KgGVeqTZ0xzx7guYE
rC5sakp2Hu/B/f00oTGhi3HKrY76J+LV5+4YxeAVpzIU1rHEssuHGiN6tqLmfb6V53NuDKbXFxdb
XAfKErMPV2m+jvN1qdYM1m4gUDaGU21iUC+IwZ9Ae6LSd840TU5h528n8QTjDala+BzsAQQfRoKq
JnAyU5ddxih5Nm39STHCzVRJohnQT46fEmQY+b7LVtlYY3AOHH8DyXInEOMBufIyQJjod1cd6qIG
EAV/bZfZCo/K1oiZ55bBqhnGTasrJ/5ZkknU7SfsdhzqqeRlwbOM52qdFfrKcqaNHynIeafHOBje
/CKe/9ySBmGyWiuVseJG2EmybiXPI5og9obpiQV1PepHF2e/TVfIZi43f1hDmWTRdDWletITZQNV
84JM7RYMnBgwjl2y1XPrWKcWuDfYpm62MxGD4djQOyRc6bhXVBeX1fBFg22p1dEZ9v0TxuVXGOsn
KD7oasPqClV18HkaemVdE1I631QUDCu6uPtQb+8p/lqwuke3tncO58vETtLJAeUfEReIOjqD93SC
oWfC6+ADeVcsAh8s96So1tGweG9ystPiUVYqtQFMsSC7+LI+1vXwosrxZGWEv6oHsPElR+0kn0oZ
LoumeFcA/aMUx43eS7FPnHiV+Nc8Ee9o8p5lmFzo6bwHxHX3PfuONLrWE2M1RFNr3nV7BvcWUpZk
OtEp2ahD96pK5xqqo9fL0ssDbhmNqIOANtl4rYYR0uyJ/7NdLqeqrAD6r4TGpQt/Kg0vWWdhDQ5i
V6DQ6s8U+VMpxRIBYiDQG6OIg37p1OyBWrhYE8WWuR70YiU7LkmqblW0XrTqNnhfd/Sj9n2sP4Hj
QU+/6KnYyI3jRe0owCLxvcjiYDiTl4QTKw+pJ081sHmFh7qAbwz8DnFvZK1hcKwSRqP6UnfcXTU6
W7fRTnbJiyj19yMTZSRdO8rKdbRFULIcg349v5kDhfYnauyWX0k6I5B1oIxktnMGdLoieZYvW3vY
Qsdc9t0z01qvYp6bsGmwnHRBUxOqqL3Qq3wVxsGaanA5lBTF/H0I5rdrgl3mIwAfketunGHAlWod
tfobmeOizpyNZHo83znO0Xd/Fi36O66CbWrzo0ncVI6e3P2eDyZ1ikMc2J7zPrZPqiACK98yl0eR
GW2QOF/B04FEcJO36jNMswtG0uexnHR6Z/WLmfI9sb/1srk1WXPXQ+UZpPrR7r5MCyIWL4MQYWrE
5Fjt6+UAbCH4nu/vLE8uWVc8TW34mPVjNA17oazoiUHiia44uK6xY36S1GphRPCLcW+gQisIfUCU
tddIA+ysjTnZO5sYB1iK61LzlyMgZKwz+zoF/wulm0bhk2UAmYA6r5jfGfhh/ATU/wBq0fipwd0f
yOXAA+Jy68kAX58WH/PxdYLprOmQuKNgpenjrmZT0k79qg26mxmwBqOvaUjqNInnqqJ1zAQJVcVD
i7orE+dl0//EIUlLgYuvHgr2ItrMXY/NYyibY1uzrzlCPGCOrqySPN3XuvFkjM2GiQkg4KNSTuD0
zGOVENGap5c4bwh7gatYD3uG7t6iMnWcLqM35fmyz4ad0oijiJuNm2B+a6etwwOEsBkw91ax0kUI
2hu56UwgxUaglsMOeiG25vRNseytnfP6HJGrasHVl0uTZkZpOBsjcY4JiRKK6F40ywD0Gm5Gxb3m
6VPTd08Qib8toohHkX+C+H2xdPZlSCyGGMln/lY28iJs7kRwiyfFJAhGF0+6EtW8r4LXIrI3UQtu
Na6/oC/AW2aH0cfP5ZTs6AXQuh7XNJ+PNFQPAmilOrkvSsRJYIev8C41lGDTTMiP9WZlZ6yMaOLb
bqAXxC7VZCttk2cDP2HIEQ4o125MPJHNMYvBq1075CDUwQVypNcW9Zeo8k8rXhl6eWWo824G4d2R
d210b7ARxTz8tu0AMX57px+2zcM1iCUmGe6tMjHk1WN3nhfCrK7vRDfrnL9+OqAdvjNEuteD9U4y
DZGL6iNBTD8GwUvR1zffCc74X6pUfyZl/s2Q2aUzPyLSU6IyuIaT+hOacoguFfkjj4L/ahrBq57l
n9CqscRqK0ZaCMLb9jZ/YOjbO9VHkSdsP/dBPVz9dLzn7lPcO0eIdheIbW+06m6o6E5QhZ8hpqc1
uaidc+Zs3eFpXjTRnpn2XXNnuAHwecr1X6NU7kydpuq5fEBS/OjL5LMteNjwaA5VdiJC4yyT4GVe
uebjnH8LV52AOpv7+bDAy+yt4LujslCa7qWM+2d2vFcTkc0A3Xz+slxt7/OXJaN/b3D0mUp9GmOu
Za8CzhPvqZtcYH2z/lrvoTk9jL65smN+K9Lq5sT+Ie8nqAbBUpb9DizemV7q3R6aexTmFyh+7Fjh
n5cMqvrm1iXphUHrpzo2N9e/6OFwyNHshODLZfsyRPgAnfI8FOllSp33Ojm2JiAsvX9kvn/T2UZU
PsQG66uhAkw6+TGy4wyJeDHNNwZIKyXTNvng3OwZeGynn+Q2X9x0hR77uazMd0rnW14r9yxY6UZ7
mW8Kkfr32HHe58uoZO3LNAzPFTkCen8ZRXQxdZuDG+Ch9g/TVu4dHIui+pEIf6u57a1rrTNP8x0F
yZXw4udoYJSpFpT2LUZc/DiIFuu0uzpZdrGr4GqM3FiF/hSk/bWs4ktTfxW6deqbHDtBfwst6z1T
qg8yCtslDc5X30rf+o4NfhQdQYQ9FNHfh1o7cGWvttz4Pmpqvz5HrcJG0LmlRn3WW+2h2OEpoCmr
E8mu69584G2m3OJydkQHr/MvlYbYIrQPMMjH3rkSsHGBFvkaN9keFsUtYGynaYcic2+/f//KPaOH
snX9zhj9eb7I4L+XCH8uGnf2MNXn3v4CdnCaf5Q/meci0C5TFDyKQbnjMj9r7iPseO775myrLCxq
cK3q7CKb4Jr1JmrsYFHlf9w25BvdGqs+i0FB+9dfcWl4Q72OzylpePVyPh7VJo0BRjll1fv8qUE4
XRRTuatKs7CIOmzq8Fpk4QUVNs8YWS3JGpPKMrXwkdZOtR8i6elafrLyu1tfKB0cp0E5SVQLR1rx
mrzMW1ODectXUlR3Fok+XQdFuu9Dmhn+U9K8Sd0D9Gz6vUen5zZfgCEM7ni4Cru5anS1kwzQbEB5
p3GMnX3GLPZsp+5Nb+t1GHJchnW2eW8N4fhAl31VYusYpmy1SUmbAvUCFOI0xSs/UR8ZD2ivcjfw
Bq3EeSAGFyXnM6yxO/Cia6nVN5ytR+7NXTOxueLmm+8otQzOldm8xn14nZ+oVvgX96Tl8p2MBnaD
+wJxuuXfXJUHJk0vqAQe89GPYwzYvaKloz3NHw+xTmNPeQxCnpECpwXXqcBRV5ueg/M2d6aHqxMj
iL0Zjs3d0NQL3vabI6Zto2ICM4abMKqXNuEeU8aHYzQrdyAwKeIsaInyMeJ8XdT4aQW+MfyN81M6
6eNjVLtrTMJRlqkHRTTX5heCyGfEZ2/NKtD8SyN6rwgbz5DJpxvVH32jbubVwRg+CdA+5XwLfU67
SHYQ2qNFTb0apM6czXaYHPWilM19PqbQtt9FQilKZ8axy7ul+7f5d5zv7Dai20QO1vysmjkG4YSg
otrm9+zvZIlSMIVLKZVb7ljnXHePTr0s0/JQc2vH3OLGkFzIs7mUDTr7ygAm3y61aL4HtMd8dkMb
kq2bvaEpvDdu9QG/laZR8vufadpMC3bCYLnKB+Lyk5ZO2zCZcegnFj3U9ZZ/UoeNrvxEgLgy2ZtH
OQW2HZydRF4iie/XHYuviu1PqukHu3HtRSmLJxqn22KAq0RTESWijztz3qAODcyXTnjzGxUpGMN0
noAk3AhE82rSreUYEv38CvuZSKdqM980E/LCjJoX7sEyMd0XgQAG4ScJao+KLkTTnu1G+cA3tfMD
dTP/F9Wgl5MmD+ZllQN/AOyyCu1xm4psled7UsMXicA0bdi7QSKd0+UuMnt85Kk3vzqxf6+U+FJY
sefGB6f71WbZqZgxfNMIpcA8NnV1wKE7GkiI1SbfKw3rlkWJg5tkX2ocNu7khi2wRJRpEXhBBtt8
VeiJBOc6CVdjLuDuK5spzZmRWesuJ/OWrEPDoWPU7VpVf8rpns3fjsfPw8noQWvByCCBZZobHK6b
IVQvPWSqqHgDa0SoHVziymNCuRG0naziPRQvg0pZz7yU81yWzyLAyVFFG60KVkZPO4u7zqTdOJ+t
RuWypNO+wQ2R2Wi9NXfNKpWEy6ln1t33O4kc3mGsnOL8KslUx3XyMn8l76mgHLb8/KLmlIZ0QUtU
LkW3aEaqM8qpkRAcAlI2vV56RQCnEuyuNHoY9iUbz/N8TjBAb9Rebi1J8jBOmNrO90lN1HjXY0Py
9wN+BD05qikvU2U/mESDE3UUyPQbPDlWDS3bKIJpPeKNh9IN2pH5+Edqk4AV2seYGAvwUDSlWrVG
2FN+MiEMFrFoD2kLKAXB9ULSiUfmumoZq0Vuoy64F2nkJ4eswNxVxYhAK6IZFmOpUd8lxSoW8gVT
x7c2Ec5i1Mgp6PjNQTvPZhHDXozdG97/GxkZvkvIlf97lBSGJDNI2pVPblRMgpUHyAFOvWG+QGB7
IqPyVxv5kZevkO/HyyTrdTJIKHNH3AWkx6jLqeh/Sr3lf1T9M8JIr8voA47DLaiBjmsrJXRPKVyc
VGuWs35v2RnaWS3sM1DjfEkkTrvI8bBhrlAWSu4nfNdwGQrjZ0rWU0CJEAw74Cf1wbyEsZIvbSQ3
pDgVK2AkAwRjRtNT+1Z2CSAEdGVm8+5YZXbqXZ/NhXljmI+xmLSDdRXbEEaUBJmTQ1/VYJgP7U4Q
ePDUg4XJk9ZepkXvL8AVmbyOV2JwSF1y7Xw5NtZBaimENkI5Z3+xF2qcjQap4oF5uWfE6bIcSBns
fT4pkckbYX63qO5HfD3liGmfjkY4fImcFBwTvRSj0WQzYjhboHrGDh6n2bqfLeOuUiIPpgNPGAdG
rmDSlhmuQ/QmyiKzhl99H2wrF1JERkMBddy0jAVXb0pIvLKaH71o74lD5LZfU19Shi603yEiy8z/
feEdlglynYVr2i9ugVFC0d2OLq1L5oR0ljhU/KUcb7qFIVyW5Vmrx5+NDclalGhq8MQgY6JHmIn0
J3elhdTLX5esX3gHmqWVTr8qbbwrQ40c+D3XktILBYNow1H2SA6QC2YNeirafzVOY1AXpPCSm+j4
5f/LtPRfEN7+awPV/5/kuXOq+38+Rz1/Fz/SP49Rtfnz/xihOs5vuOYN2zY01zBMtLR/G6E6jFBp
UqiWbum6aquzwPSvylxD/U0Yxiy75RNci/bT30eouvUbw3EeANMydINxuf7vjFCZ5v7D1P0PHBk+
t/kn/HnaHivZGPCmqLZ2albPNYLzJ4yv2Q4xBhomFbcEHhrkYjx7dqe9Di0JeJ5ekc6iJjmikVJF
mO9Xmb+NwhG4OD3LNYgmUp5orXmJOSafvTGPMhJ4fAuMid13GmKkRg8JcKkntK0vp8HzmRV/5WQY
bEuaBudQzq/irNEfDHXliQk0jv62H04OgUc3ltBpxaOrficYgbxYjFW1qNSEnYekce2qWbSvTCc5
x72cXfFFyfOWVWZ6cS1b+6ImJiA9S9PPyRzidz1OKnMFfcDy0LbhVYIVqi7yyCIcz4GWuDdzQ+zZ
gxV7C4P4ISeN9dGHWnovdUlabdNTrBMqqeW2xy+AsaRM7e6qTwOa1rYNlXfQvnR561TjYCrMPdvJ
bBk44kbS2Lzn9tWZiBxC32EGVFM2c0ghKwCNIjSmj042zSHL6NQibcqiN9+mDb1Smflv9JIgjIhk
gYcx6JWGjTIYj7HI2p/YUtUj5I1J8kol+xH/08jKqiuXNuk0wBaT88CMVX6MQ8EGNnJjgdFCU1MT
d/mAFaYwopZ3ibCHdaeN+ruwUTktWlk3ntNK9SNwWa5YikJnSfpewaxtsC5dOndnx2ZIdBTG0IBW
VpbaNgStZpCEgTOWXuiBhn/DrDLtRwnkN12MgQv8VXRzdJbepw/Rp+0VSXL17Jsmb7pJM2vM2Ql7
+wrwjRfhkWB+nJBDFFdddURBi+FYGQo0SlAPGCfYklAcPfTHve3KYJNqoper1DCktg6J8iqWQRRW
szy4S5ul0EgFTVDivGU2g6WoKe3vEi56AoFllOVSA/kSeL6wZp6FMzOoumlQf0kGFSx3sEQ2PkL3
p3iGRQ1OjvFqTM0pWZKE5G/sFjSMlRDntRxZDj5LHHBvEV91ikmm/UyQ8LKVjszsZGNOwguHlgBj
fiaigyEqylAbPTa5c3o9HppgHocg0qHwaM1ULLOCwTp7f3tXFVVVLNOR2NoM9e1hwOpNtnIeM0Qi
SR5RXpiM/To1yu6RBKEi1+UMPGEbFDCKnywr+BkZWkkEn66utGYM5RqOd0lvsNIFusRRFQ+7mmz6
oYVJkl4SxEIs8SXRA6VxlhRropmcFQjg9t3hSmxzmooTo6WBPF0RB7N/kfS/ngaM9qy4OZSuaCif
qt40X9JYRh6rshMdmiqjGeALwSxQVD0YjYH0zLXtUJIBCu6bX3al0wDFtkXbXHPhnaU9vsKN0rrQ
14t+kvBhQEPAeFVyPlN1cvkT6mVHo2+ItLVEQPridqH1E7eqbu5wpMBMIU3afTDnKOt9Ujlxu4w6
0322prgCkcKrOV4ioFOY6nVwpZYRQxxc6pLZKCFT+NkcS2ZPhtnyUFohAkd4KFHfLDqgpd9lmyYq
sDTD+BHlSX9nD1S9S+AmBCqbxEVaNnVNSULN1ZRFfMuy1uzBXpnhSxGU5BaFVEdTp2BBr7MBgaOp
oiu0Q31+nZk4eNVSJCQkKzIisBYBIzuuKQrxi9vavO6HYgcBkEMyqx6wcGnK6kXTc/kNO6J6awzH
eQ6MwDjEeeB8iTTLXlEA5l9AWiXpF9AWpmVgKJkFbIzgpRI0iPTsVNWHdVR2yOO7rBuOFo2ZnFqu
b4cF1BSio2DxYG9vHWwT3LodPTwsW9OXlnWdQsipLR6OAIbXZSVtApZF+4mVQ8WriNCjAvy3Jds2
IJo37MgxM6uCN4VlFpnHFqoOd6OtDD8CvHOzxr7QyFDSNehvWho1Pf0os8qXjgk2zU9c8uJi6XR0
dpIOEpmc6u7Qxl2NVDBAab7O8MSTNA48MKQxMsfNBqkPMleWBYyHIY6vkZPm70mD8naLSF85mnhF
mXGijJ0YL5Q2bwa78NNVILiX4G+R+F4kzCo3RmuWUAvDjCDB0Wjztlo4segGon8FL1IJefmtNWv5
YcKbwmSh1d6UVRUtPiV5lOgWwYsE+qppQvtTzaf6RzC4BqNfS26s0MCcHIUM38jBaZwfqet2N02r
yG4MSWuCnGPXxI1U7ugKcqDR/+Oyqc33XEjonE3Lu6LPaqWgson8z5jCVD9j9QQoMKnV8BNAAU9Q
k40OG2R9+tYK4c9DOlQiGYHB66Swsl+jpaiYKnr5UhqDsVLViFJbyebs8SodYIz5jgtwQRtPlZ/L
H2Ytpm5RW1F1mxreMp5bh8KbOCWe6doGeaNKB3ZrKCzrCxu9jRrCEtoFVMuMZcS42qzTqZXXMujs
R+C21o7mA1OXmdoUBNZ4n+Ky+EQgUMyJ43W8iRFZMkIckx7psIp4MmZsVqDJdhixkUKW67jjfWdV
2ogYJbz9fcZtYC+UZLC9tGDW2qHYelKG0bqFJp5eqxxV0rilhoTYtbIfsV36O4Stw6FqyA+TRkD4
cTNpt4HEI0/hVyelvI2OKBfVU9aEypPeY2jFJN3GnolU8+coqshLclfzcqvSEeFScp4YCc/x9AE1
sh2pVzvuSKDqAVvu/Ck3oKjJwifCrcIEuBgno1zJciJ3EP/NW0AixE6LDCoJp9B3DWbGrUkACu1q
yyIJPeVBrlRfHVaKLYcTGU6FvvT1ipIyYF0b1kOft1+hGOuzYXdonEygdAIFz10Q0cSIvdCqX70+
UVJ0uUPdFNXTxqhN4gVNrDgfqqbYjzYmPAjFEpTsXEehNiWusctKtzuwwFhbU1XE5NXBwNgURM1w
MsM8yqGqCI1+vGzWIehdInACIsJahzo3bJTvKSeedmGog7IJSU+FrWxPG1AJkeGNFqkXZhJPZ7MI
yRwWYB8XEJ70d4zxw7NEj78SeSXPEp7kUxXgEpf1mG4IL4cnoI84SUTBHKHVkpOmKXKDl78+ck7U
I4myzg4aTOgJODq0OJAx41lAJKGlYlybBHGuWwkQC6sO7bkUegcp8z3xLDhElgX+qu6gmdxvkIVz
DNKZ3pnltYMt8l5h+Dxbnd/uBFs4JnKM3aQz5eD629a8SO7juSEYAndo3JCAMZKmnnpNigNU+Ord
df1qpFcC4WobkWtJzrOU+XMMMyN/4L8LX2GO4KlBPp39YkZubBiK61sUAmNHYV0k/qZrtISOguaG
JAqLqnvVTXgMvuuPXNcEWeFigmNICJU+mJfeLmD/GUXCoqJbNFe3adYUvPrY5kMA9K0xX4mpyLa9
0LNjB8KYEh1EzkJxFBWtt1YfxrRxXuAZJFdas9q5TLV2ySY52JWMdk+uxFePkaE06kVZON1r4Zfd
biBkbB1E5hx+00Thc510JQW8bESxcC3Fno8ivfh9aNAUjngxxmrnB0eB4xsIQzSACcG2YEGyyBHU
kDfKEobnBIAbXiOy2h0sCuuwtlsP3Q5ua7UEtEv4WcnEviRgIyIdziB3ufnERpNFP03h2/qKi1sj
3XODZlhwm7gNNdLY0WiKevOVeaP5YFUHcKFAudu3omWB9GuidVWlPraQ7n7UTQMtomJo0OYa0j5e
z/W3rDJUFCSkrmGvZJBpLXHPRJtc7S4HxwsXC0VV4KbizQnqHlGJOpxKuyQpMXCUp5479EC2qUE6
dxestagK4BIhLniHR9BEpEFqtERENPlbQn1y9UIydq0yJhLt1Y0lt6HddBufEMi9a42VvjDxkC+6
2AfEa0wgX9xEBrdkANR+0dLcwjwVTvcQT9McohcjbGVjCzvTAh7SKVz4rqrNJQZMRbIPTuo72D8a
aTWjgjfXNMR1bKTyqPwpWUV5hv08qJtVKcyapxxchJcZ1viosjw79sKlo0P6G9wQpERelmL46ng0
jiNep3DdCmG8q6HjPqYk9zeaUc9LcpVY10DqdrNzQ2ssFhMBZxu42lhbEoxg46I1pzRGphK/0ETx
d2wjop1pav6uRtJaorDEmWmTk+VRjOKWdx2D3iyUFDeehS6YTZ5rva9fRkIMyZKgBV/5owVNjNDw
t6GY5A4ZaKcuY40JLICl/0Xdea05jivp9ok4H725lUQplVT6Mll1wy/L0XvPp5/F3Gf2VrFFcSbv
zmVndwMCiAgAgYj1U32AgqcCeyIdxXYbNVVzR1lGB/QFfVkIYV5+kxUSK0rx1dYZJ6+24WCh3uHi
XU7L0Jg/VY0qc5wnAxcMpYKKc0jJ04lwdO6kQx/eRXkz2havqFtNNMoXzx+iP+CeBwqYiu6HK0ic
3QDZPQhcit60rE1R4tM0ot/ElMxdIOXGpzaLrW5nGTouJWZ7eNOpz2BY6ujaGRmCOTketSVuFZTn
0I8FDvd1oISPWnZulXdD2bZvlFDIT2Es9SS6UL+z19Owe0Wc0UBXml0CbfqofPDdzE0e8jZo5G0r
tIKwUWLywkAUUtMgWP69UQnKzgx58rRkL9lHwVjdIAQwknBkjI+g/aqT2oM1Fku8FskFXJ7f4zb/
p3KA/0WA6/+j0JUsElZaDl09+kEcUDiX/q7OA1jv/9e/AlgSESedCBY3TFPUdVWkSPxfNQCwjv8L
EWOF8BSfVCOC9e8AFuUBlkJh+XRaI7ZC9OvfASz1v3RJM7hYi4r5/2Jb/4cagL8LAP4VvqIsQZzV
y0ilLpWulVpHkzLg117PqmfdVHnzlfUk/302I5dKvS+EyKY+JnWLs4IUN6p4VI6KlheGFz9+9bS3
6+1eYudP7c5A8DCFPL3pfSJOgiptR7hSPGCx7ZnfdEQx/7WiAR38byrv/2eCTGsW30vgc3h+owcn
A0Fr4lNsVaSllrZaD48fGYZpzep1tBiydaHkhoPXfiTG9OIGRo6LBY5ptu3KMP4uDvrPMKa/n32D
VmlEgxc25mpEVrx95XmOIBKE2vI3saTt9ZFMv/g/FUj/6WT6UGedjKFkCsgCm06UmnuvsMB182bU
vCGFfCBni/eIl+sdXQq66kDmp9V81pGucKoG62M6Rq5DE4sKboc5V8SPtT6r1arRqNf1nNa7Kacr
8E3S3c3q5/XGLxucaWHQ5z8dUQ15HEvDcLSmBHFZfFFyXnKidEWRcKn5mT23XcwxPHANRzWKh5jM
vF61ngiAOB/79TNTrirDVcNG0x2yue8rgtitQPbJVLh9vf2LujvTl53ZtACfF5CapzuUXWiU8yeY
BWQf/TUpPvXSof3SHYOH630trNZ/RO7FQu7SMdUdBKUkMvOTV65J7K3uMzDil6FSoPSa5ceMfF6U
J7hDTf2yC7KTWtqdVzY/jTZ/noD/wMC82+sjWjByc2bk1dhahRLRSZYlTiokPQ8EsL06tLumt1Rp
oitf7+my60UR9+9VXFUhUeZuGo4C9AwJQ5QUyCrZoaNxN1bin+u9LJj5BGo5txVpivlBEtacWpUt
At1mtYm0aPexxmdWzr6KOAVQDUfH+972oZyTmQd073rrC3Zozsy8VqFJ+yE/PeYm4JF2S/icdPjm
g/M/M3PyqoF7kyXqePVPmJMbngx4bX2tjG7FEJd+/8zQYdl08ATwIzAK/Bu5pURP7bt8O4iefn99
ipbW0MzUAZd4XeJZrFbU3tBn5Hkr0AyK3mSRjHHT3F7vZmERGbMNXLQ6peWnG47ljgdI38+xiFrR
9bYXZml6rTxfoGEZZZYXFIaDZMcuQ4rvhmuTLSmGdfhYBzOLRuIDBdbKM5zAzZ66QPlMpIp3rCpZ
8RgLPtCY2bFPSXKXjILuhCShyE175+slQvXurtXa+xx5MHX4fX0kS59hmsKzLZt4Xjjw3Kc7kpxQ
lFByH0eq4O564wtL6V0q6KzxNlSoV+8s3UFMZUP6yZexr0mKLCV0r1F3uN7J0seembRAZvCI+Lru
jKIG7Lt4hebzNlZYxsfan9n0kIWd13ATcEjkHkm5n4rQeQa6ud760hTNDNqvqINDhlp3YuOXHgYP
XSPakBx4IStWDG1pfmb2HEVmpostv9+QyjdZdpVvUlYEn3SRRPbrY1joQZ+Z8th0SgoPklwXn8KO
SkndHfrL5KC6cM2vd7Gwheozi1ahJo1jyCDi8Hkwpc0EHiyhCiqpStFe9rHdQZ+ZNXg9UP/QgU6B
MEgovLjKQYFCgpZRVB2vD0Sals2Fw7g+M21PqWuhUbX45MKQ2EJ+yfYoJVI1VAHk/5aNbvdtEKvi
LnaTtrAtC2n0jSWCeYfQGJgPltUraz9l4bvNxRQTovCZLKSkH260Pf5xF9jPjzxRbKqjuyFUcliT
r7woHcrxkbr4v7zM0ERuHAX0lFCy8hp/i25Hd2c+Gnb1U/lDMXbtUeC0836szPGC+5xr0UnUI/lU
xQyOeWc8ePf9Du0ZRAEJ8G9+hvfDTt57zPxWsf2b/vv1Phf8qDLzEk01CJBzs4GDRU6pTfupH6rP
15ueQTT+fX+ba8RJQI17mW3fKezoWd8mNrmnm2iLfsgW+VFb3JVb077e14KdKTNnAboOkH+XDI7c
C6gJG49DGO3dun7VzdzuyBzfXO9nYenJM5cRlWiykU04OBRPPpAl9rlty5dWIVx+vf0J/3fRzKaO
z7aeyhXRqUir7FSmymiPhqeBf82qaNwWuUzBvGahA70xALlRBAYqNTt0aSoQt1etOzSd1MfC7SyC
lWaxh3jmo+fkWx7R76Z4FJUucbKOZEpRd0kHLgzyX6DDC6e8Lao1wd+FNazPTCa1yIG1TLM81b6S
kuqn+wXcsLIRXjXSsSIirylUPSKhSPmoJVTPw/WZW9iQ/gEYFLNxrIHwOIlOVvX3AsWPQlMoJC9X
lpg8raVLHnC2YUdsb1ahpfGpLIt9qFFCRlRVKeQbUAM7o0IbyrTukM6mvjG8FZS7msSaQZb3Vonq
VveTd5hDxD4c6MJznzYpJCV4yNcHv7As9Wk1na2aILQCk8KfGFib1N7WaqEde0WFi5EI+cqGL03D
vDT82Y5PNAn2F/pwJ9EKcwpH3ZBKoAB22lFPefLbpZYGX0ntlPpeCP3mpoNm3m1aJuhLRGLnnUFu
+m0noGz4oTHLs00v8sXKaNlWnHJwOtKlcvN1om1db1xa+NjybLvrUl2oKJ8anCmT8xuHhLyE+YrG
miLX7T0bUL83RCM6AqjyD4UfkWuWl/7KVWbpc868GaCqoq2zPDppaSNtA+rTD6Mrxzbvm+3aal5w
/NrMk/FiKLSKYqUnHyonTImGIj7LarLfZBrF3/lXzSZpJNf2M0rAW7cUqYgdKd4iw+mLqxX9raqM
1W89i0EyD6g39UCUGzSnvEbRvtYNKb7UIkaaQ2aa8pSRhvfKszrKWHkrkQBi1cPKXL2zSv+5Lg1z
5nB6k+d1v+fhX3xKnsdg5/6Jv6mf5W9FtnF5ZNv4YEDAuPPAfRRWTiCX586Y38YrX29cnu+oaFPC
fd0/wAFZOS8utTwzZEsBNS5rQ+/AISXd70mLf1xf0EsNz6y3U0Q/rMnidlKtJUf9R5DEH7rzGeZs
sRY9OdquKveOV97LYOfc4j5L2m0rv/XwrM1yJVQoTQvzwneeX7yHavDRUxV7h+zEW9mOd9AVdsJz
7pR2dkqOvL3vwzvjWNhkvq0YycKkze/jSsvbMEqb7CnG1wIv0Lkrn3lhs9Jm1wJPM0sx5gX/FJcP
CmLbQvvHzx6tbi0WcvmHm3MGbgMNUAzUBNhrSTG/HlN5SEFWvhLpXGp95hs9spaRe82iU1uifAlf
xs4VwJjXF+rlz2xqk08828o0uEp5TenaiasrsjEkbcUcHI3SLpUHzXx1oeVa1gfv4No0wrPOVJQ4
DctMshOKDSi2oRMhUFvSyCtjWTiVTjCu8+YJPhuDoJMuWJY3vniqg1OP9gpF1cX46/psLe3K2sxh
pCRW1DXzdUrUUXvryGM7tACBbwtYDTca1RivsWG5J5h+QJAR4CUQbSoOtfT8d6WbHdKiTFauEkuL
euZiePX29UJT05NYFzeNGj8mWfgGcvLR7NDQvj5eeWrsn14AlNnfU2rmRQGysMxO3bbfxfviwMFj
D95lL+2yrbmDcbPpju2hPZR3BAF33u56v+8XiQv9qrPt0uVZEx/HubzeDba2/yFtmgPiZ3a2/d1u
vp5O98r27fML6i82tUobefPy61ez4iwWTgMQv/9aRTAeawXBlgyhTOUUpG25yZvoCe7N/vrYFsxZ
nR2k0MYCPdz34YnS7/xNDqR0D5hZXXEWC6tCnTkLPUe/jyUfnXL9syvfljXVTiSMNyAOrv/8pemZ
OYyYyLXkNXTQCEg3xCrJyB4obnhI2ZpPWhrDzE34Y2FkSkkXnYa6WuBtkUW265J8yMfrY1jqYOYo
WqpK9MqMo1Pl3TXkwpsVEBxZ2tapvLKAl3qY+QmRPNaslhkCWWp7ifIRibOaTJSWKr6VD7G0jmb2
X2q6CPW7SU+mmT2NhoROW7Ly6xccqTqz+s632gwdT90RzEHdxehVHShduSUnPQc62wiusHKaXNh9
lJmZV1ydQkkHQtbWxTFXjUMCeHgYgNv1E7I022bAkDoFduv1D790z5jKkM63CC/xex8Rx/DEufqk
VvJutORtE5k7aOaHiLhF7ccwQTyKlsOVyXy/IV3wZcrM4I0BmSEPdUun3vHEZiMbaCd2e6zu24d4
N978jDciS2RXv+FptvXv9NBsmm24de14+0Gj/Qcg0m3aNBqmEF463CeaaIdJfZNmwuH6tC4sRXnm
E4YhUipoXr1TGE32UhVtdSxJAFyZwKXWp7+fnRoiE5a2CUoI1iIltvIPBQjyx373zA/AhTaM0dR7
p0bqpwq+J+rb9YYXnOR7uOnsJ095uKolc/z3it9IBW4y66cgv1xve8E437fqs7ZLE3hdWsfQgmJE
phSgwq4zUHDbJqTKuSvhh6VOZh4A6nTZhy4XI51y6UFClwoQjJUAe0bQmqqZDw3l/e5xNpRsrBUO
zoT3TO6z6FknZg5+vN2VombLXbaSVLEwFmlm820laggTsn6kXEAIDS5akVfQh/Jf6VDacdGtRSsX
nL40/YCz4bRVlRpe2/aOOkC+zqFzVRkykAEpjysb14IpvF/Kz3qAgB32GqLBTlXCTvKh2Jcrq2rp
ZPseVT5rGmAA+qE5ly/14P6x2k13l90hVmRbf6pPJPi/rOWgLFwszffg/1lHUYOsdF7RkX+s5Q08
1JOx17fg9Hf9RjoYd+6Ddpv8AuK2Tw/J2m122ncv+OD3UZ91ipE3chOwBqjgsgsooDX8QrTAjnlI
wm188HS0ouT+dki0o5aGL4r75foSX5zX6Red9Rz7eiIKHsMly2ncK7twrx/Fo3dkBW54BtiuPZQv
uJz3lJyzfiSZapFoYGlYHlWM7Z7iFjaylX36HXR9af5m/gCgFqCGquudBs0oKGQV0nWEYYJTrITu
cSSniGzxXg2+lppAzWTbwJnwqgainWrtVK3oqJlCw00h7xcpJBecdUCxJTfl7pCIbnpCG4N8swSk
ujXIMQakJJTZthC3SgiXa/fPhXA/Iip/fwxE4KHeqXyMdg+87pgfzYN30xziXXTLpnyIttWu2/W2
ZDdHYFg20La1BXjZco15uhKIr1HOLcI2BQndr/ljdxd9lo/DQ3Q0bqNv8W3wAoj+Q0vOmGcrNS6K
xWWm4LwPwOY/iXfhi86KM1+h0z5w/vQP1ztaGtPM31HObUmWy5hQsgXrmtqdt/oUeNmXGvMUJdRf
hcH0ads/9XtQeK/RjXLj3Zqn4Cjui2NzRBvj4f+mmvQ/L2cQu/9eFlqTgmvymTAvuBOkt1Lfl/6v
63N02Swlc2b+idvVYhVJKJOpX5T2EfxBWH6+3vTlfU0yZxcACpXlPNYRWys68a2KlR+DTLY/NWJb
JaDaQk3XogBLY5hZjVQrAnIIFlXgfvmEzMVndAWQM1RWltH7Q/I/nQuo9L+nn8o2lAwQ6SS7zudY
I4bApvLMvYFQPJFFU4tsigKlckoQ8/vRV6kvFZveeDEGGCbwcmphY6a6/twJQG91HVlolSOLZGe1
pNQHg0T6Nz+gZO9o9JmwCdw0vHNNw7PROAjt3qqMb1ZZN6dKcuNDB+XlT67K5e+6LqF2aq1xjASl
/UnFcGIXhPBPvsvBK6hEY2XrXfiO87BnpAVgoGNOQbhER3YBmI3hmz7AM0HQs8jMleVy2aI42c5m
eYhA7ZUI0Kdp8KXv3ZsGqfDMDZ+FTNteX5GXHYI0z0cqutRzxwKjFbLi6IrCTaRQynW97ctXRcmY
FufZ/mZ6HtwjgieObg3+DWVY93ql3NYG1ceNfpOMIqjs8jaoKSm/3uHSfE2DPOuwqgdNVr04c9ry
VeEVckC6BQXS3v19vf0Fq5pqA87b71x1SAO3likNhMSKvlTxmUjrgJi1Jq+cfJeGMHM+Fk+e3Pt6
xYHNsauSLzBoJZObpVvuPjaGmQtK2xgW3UTHUqFmkHnSPkJcffZIkF1ZUQsHDyQ4/p4lL+JuiaBQ
6VAMTeH1vXyrbqttvBPB+Wyp8h3YsoW71hb37ub2heqn++Srbq91v7Cg5ylLqj+gyR2nsoPOy/B5
kPXgJgZIshbCWbD8ebqS7tZmlVdAz4HEb+pX0XwdlYfejXfdr+vfZ+n3z2y+1gpZFzmXOUhv2UPc
H8PMOn6s6WnNnZmHJ5dK1jeh7FRq+eIn8nMhdiuXz4Vlq89MPSwCkGwg6p0sFF9aE4um5DybpINK
nrtQJ74+gqXZnybtbAR5MWhSbvaDU3m1t8mp7/laiIHwnTQ1ZauhcPRHk6KPJb9BlP27M3TNKBNK
WmgD7kC15O+o0TZ69+f6SJYmbGbnxHt9FMK90pGFcKtyCEBlFynbr5AWrnfwnnBzYYvWZ4aew1dJ
XUFhIW3Vrfmlu9OoI/9cbx7H29KOtuWN/K0mG+FF3PO6dkTL9mv2NfkhPkNJMXbGMd7GKx9twWvq
M39gthnCe56vOqgM3hgh8my91d4JEzrt+lAXTGb+UI+oPCd1iEVO4VkZ0HC938LvUleW9lLrs1hE
MBi6kVBb7yQKlPus/i601vPHfvjM1oc2l4RRCFXHZKUdCUC1n3RpcD94CNRm9k4ttyYj8Kk4kIxv
LcP8bWrFL6qSVi5IC991/g6Z66jvUdKqOpWYHbQ8RbSt2Ipts78+OUvNz2y9UP1kDMVGcwoEIwzp
h+B3cE0+eO6ZPzwWKQA4MmYVB7rvrxIuP5z+w8d++My0rZjKWTyt5pA+u+Ggv8mJLfnoIn+s+Zld
l2papAQPZacWlIdaN2wTiJpd8lj+wd8/t1dNwpOHhuK0nXxDoTToliK8V4bw2/UBLDjx+UNhWEnU
wyLd5fQGj0XAqW6BqTxmMu8HQtanlOILK4epBdOdvws2useW5JYaqpUKiKoSAfe28B6vD2Op8Znx
amYoEqGMWqcPO8p8+cQktl1venItF1z3/EWw7suu0GXQj3VbH+VaOSp55+i++ir3xXPRuV/71Rzy
hX3oXafqbEf1LKNELa7THESNzC+DBYOg11t/Zw4xgGmlSVd89EJQTVJn5hyXBI18X6cMD7s+RkU9
cplLdNsiQ+hGFEPCHbXe3EQhelRZjPKOoYTVjWzm7e0gNMpnkEr6yoa0tABnG7veR2OSUijotNpg
7H2jJeQ7ttGhGKQEvpgYHWTEaFbW4NIEz7xBBrnFLbxIdZoK3oqpbeUcpc3a2tejuOIRlsYz8wgj
2phwP8PWERt955M1Gg7dwTSQAjP/GOHP62tyqZOZV4jEMRjhKalOLlNimr0K1Y8RShgKyyS3rVXf
LNjU/HGxEFRXT12fIi690beKDspPJ1vq+giWluD8JbH3CwN0IGYlKlG97bSxfsoSP4Hd1sp3oW4J
4MLCwbszY4VnzcQw94EeoK1TkLRfCDE40iCJ0hUvuDTUmfsAvS02XaepjtrGd30/fnLjduVTLeyc
86fDQdUQTo1K2fEV8ghao50ozIi0pYEfrKS0Lf36qesztyG4YR5WCuf92G+HG9S6DdS3Re3p+pda
GsDMV1D9GBVCwYLOymgjuN/K5E/tr5WQLRjkvIQA1g6cXT1oHbBRdpndtQNp9uUvS/l6/ccvtT8z
+LZB5TjOMBS/+ERKE+VeB1GN0REtdh/rYGbustmnghALnBqNBjVk1AD1EQFz2EyyVq89jFmXt6B5
uQA4F4qBSwuJbNftALgbNmS/oyZMMNuYdHiBytCJpicn6v76sBY++rxwIMtcRKHRq3J4tcDsReMW
ZM6vMOmfr7e/8F3m6e+GpGehkTNteDIFRKBSbnPXfJHNbl8q9aePdTKzajeCDliTKudkXvtbgKAs
QsGL6/pGGYaV0ruleZrGd2Z6qSUrJAwzjhrQis/bQBa1PLloK5vJgmXPEwPiLhB1oDKpE0bVV8lL
nwuVI+z12VnywHNR1rqLuwYio+oMqNwZgvBWxN1rr2otmdT4XXAJiLJJrwbyurUgQ6VOXqweGecG
hNf1n7A0vNneD3TPAOsyrTJO/69m3hffRsTPV9bw0hqTZ9+GA2Gvlhz9w3x4kWJEhzMFCaY6IEfd
albc+9IQZvafNnGWKSObpGVKJ7Xm3UALVs60C5v8e2HH2doKysqr0FGWHDn/knb3Gq+9yL8E4tfc
z3fXP8DC2XaeQJAagxamnac5LS8TaaNBFtcPTWjdiwEiAMkAF1L/dL2rBUuZZxGII7IHLrBPJ5IK
kAaAJlFRNBvkPtWVK/DCp5inDzR63XlQvnQ+xY/E+NxpH0oJBFfz9zoqPTftMi0SnS6Owas2xvik
+VSQjGYZ7s0oKVZiG0szNP397HtTqmAFY8HvF7iqlu1esyoQIivTv7CY5lkDlSU18FA76v2bYCtJ
Gfi/dqO5VFRlL+Jq0dECwEJ69zVnY/DDKnYDz0gcCS7jXlY86a6uDOsZIQnNMTjzJHbc+WhHUKcC
4UqsKkiKrlZvvb4pP+hW3mtCz35EorUu2LG2diIv+Q4s/QdkoZWj1oJPmWcJmFoSQsRlGofYPzTK
XTTch8ZLUa9lISyt4dnBvk66KIh72o/aAG2AfCMPvz5kf5MG8/nqasgBI1Uolh0pRcUB7THkGuMq
32Z1soYvWVhj4iw4lxV+bpSDWztBMlUfyZsgU6DVD8ekOyFsuLJpLHwCcbarq60rNQpv0E4m8JAB
VBCHsql5z5D8lY/8fgq5cOWfWFXnc9UXeR/7Kk493zGAW2pBb6vPxg/eVo9IGDwOW9UmD/EleDK/
iS8o19w2p/Amfoq/p9912RZ217/YwloQZ/4gocgpCUjfcDQx/VQq+s3QrNXtLLgaceryzEKqLOd+
X4uyUxTWwyhaL8iskoGgrvzyxQmcbexN0ohpXZgS2OkyQ7llTHd12frPTVyNW5VMZ3TxarOA9Vtk
j1TfJadKR63EtGKYnhEkFSGK8p0kAwnyfY/3qMBMvvN/dEchQMxBzJE5EJC69ylihCWqqE39PZok
VoUxRL0PDVyqNQdJ2zaoLACLL7qX699kafHNzhRdLxZt67qSI4A1lG0IRru8/wYYb3u9/aUPMztO
5HVfj3rHo6bkqw9iOOz12CcMI63cupeW1My9ZBoHey2UZMeq/WSvoyh7CDPR2n/kx4PF/XtVJbEs
12Omlw5Q0d95XIdbdC7vxVpcOWtdvgaJc1TYEA+FVulx40gqfBQDOOBxojfbRpjLuyAn8a72JBtZ
JInV1n+5PqjLUyZOMvTnplIoBP+oRIE/nkvfwUj8koI1M7n8sUVr5mZoNqMMBisckT+0Y6MQbStJ
okce0MrD9V+/1MX09zND13W08azAR2UpRNlGlx+0XEF4Za0c/7LHF99lIc6aT6VRKkVAEY6hIKsJ
N1OX/J9Kpb9SZPfA3z90Ehbn1DBPKhQvoSunl6Rgp+tWtPErKNYdD/9xn32VrOTbx+ZrZt81FmFK
utA5at48C1UPbBjplyRYiaVcdh+kd/39OWAYCxIMZJIMRRQdkJo0K5D3JLAnyorrXfrgMwvP67QB
Ci1OX0SrES/WfotmK+yHMLY+tP8CKft7DIYQqIOV00Ndx61DtLNBNovCOFvK0uHWyip4pdc/xqXV
pQF6nM2WjsiBL3pQ17MgL7dCIbzBe4bYTn2Yr+/6TPqAiU/9zOZMFwUO3lJn3cbyo2l8cZEbuj6A
i1dsWp6HUYxIEawRZdrbrtz4v0CMoK0b/a6+cTZCk+4bsiSgoYMf13u75KmmzubHr7oZUjmnMyv/
1ocvtfb1eruXFu3U7vR5zoycRBtR0rK4dvryBqwX4Q0qAvuvMWrL1zu45NenDmZ+0MxCIeR8GoPz
sh46JKJixftT+hVsFFXdeV50rAqBdwh3xQqXJmrmFK3Add0mqKH5Sw+59NlFdfn6QC4Z3zSQqcOz
mRIV1LYwgNaxOL/ccKGhZknrG8RHy9/Xe1j6FrODVdHFJW+xJipjSK+1WjI6ddFXfzQzbu60ZDUu
sDRD8t8DcVtEZqnryJw6CW123ZtEs1ZOUEtzNDPqXLKKUJaYfMBISJyESExuQPQQMkN9JV0FIqhT
e/MzPN/iH5fAAqmYSA0axwV04Ai5554Ut/Rf6t7TXkce2JxURaio1rzkS6CK6pe0LKsfZmwE7i7p
VdToOkR+asS4vObOVUxvB2/VPRVF3dmF3/dw3REJM6hPdRorEndd5XsH0RilFg0t16Qiqxwa5Lir
/FEPatMO66L4GUqkGWwFse2OvWsGNqhlc9OJQn8K60FAWrpU9h607EepL+unATWfR3LDxe9pP0bt
rgiMiUgiIXCm1dnwzc+s8rHOkUOqiqz74suSIWyGMkOcJxTNbY7SzGEcO3TLhMovbzzSi71Nb1qJ
TeVWf891Lb/x+6x/812xeakQlXFSsfCB0ZT+DjAachOqFhJ09tIHCI5okmtBS1uDe5fJqDN6RdtX
WxGt5w0lnsYmTcMIkXkt2PpD+ZZ6efUUpJ1kG5mZv8EER+kpVJp9NUqBHcu1e0iziHLbvBbgBxT1
TYbOw7FpFZSfFQQrYxGRDc7D6le/8L03y0rNY+kh4Fgicr4RkTLYk0EfbqXOLfdDOeU9ANjfSaY+
gd+lcKsLZfcpUMhBysrR2sqhyvfsZCu02YMH2+2CEvBlrtmhm8cv4O6T7aCJ/tYjx4SOhfDYhCpK
fBnKq20iB599V8rsFpTxoxUY8t5wexMB+1KyYyHPbUVsX0Mq/w5KpmS7Hmvcp75ePYp9Et6GvR8C
4U8s2/SoM3RhZoCobr53oGUe6t5FcbTIlF8UwMevdeQWv3KxK+w8Hhplk1jNR9J/JquYWd/QlUDu
wXU4aDKiMbpJ65qsiLUNe8FtvFcNnvk/xZd5SNOw7aH+2UtP5toZfMFnzGMXVWwogzSksQPE27vx
hQA1GsEXf6D/Bdzzumdd+O3/CF6U4ENkNOodWf3WaBScjmv0hIu3YSZ9HrFQhqhACBwdrsoe9+Wx
PQZOdqs4encXp2SBmbtip29auzq298NL/7n9rP4Q603+23sQjq79ZeWUs7DLzoManSsPkSywjRvh
SQ5/iwgFC/mLR9kEFXZbSXwdmo/kOk0Dnr7j2TqQ2LLTWNDJxijyTSyQwwbgX+3XOAUXOWdT+7N9
Nox5YY81gwlVmgLFc1OEpdMk92jR6DtB0EK7HkJlh0ymYaMnPZCm7Qq7tEGMVe+78XMvhYiaVlm0
cq1eOKhOBPPz8TaxZqHupNQov6I4nj2lQrMjzw4WxCfygbbXF+hSJ7M9uZO1StKkikH7SDsKPxLT
3+VoHnTBD0xuxQouFvhOUztzENB4ZdeUhcpBXwQt67qoDoOJkhPKe9VBGhthLw2jj0i1Kt6PzWjt
qqBZu7ssjXB2Dg+Bk9VuEtROWab3UlJl264EcDGWabbRJe8W+tbu+lxeNHao5rM7jOmZw4BiE8/O
GlIJSPEG3coB7eIYaHl+CPeR5nAF3Ajiz/0dooURgsVBv62NqNxSQqza4VjFb9eHcdEv0tn0I87s
jNBBQKVYwYTpffDkZS1E3FGWnSbIzZVHiaXxzM7mSZjWQ+GKtTOkOtKEo+rfWVUpPEAWI4DkJf1U
la9/8LPM/EaHmGVZ5Kj9dL4YnNxeF256bbW8dGm2Zl4jiqUkBUeBrk5pPKKQyy1GLzhEU5Twsc8x
cwODOZCRmvbWrSk/1crn2ngV1pDvS59hZvzkjky1AmntdEhseOGfuv3T5U+KLCC16K04mCWjmJl+
MZBmoIsRG8QQV+jzlcnRkwP/5WOTMzPuUlBMpAul2in0dGeq2ibyGyTg5JUff3F3Q0VgZtFxWUtj
V/HjS/RRNnndPlthcNR1+UaJ4CCQiwFnoyweyQdde4iYTPofNwy6nJm6UJQFYnJ+6+js4JuGSlwI
iHbwEBX29Slb+CBzoLlUwBZqSa53crhCE+NaCn9db3npp8+sGltOOAni/3xRdJJ2OARI1CW5XB+G
1tBQmtZvi24t6W7B7ubVgZ2PkmNNyb2TytmuGJ7QeN8KayO5fBbgK8ysuhTJh60zrXE81+u3CW+n
BCms+pQqVXXk/N1ujSL0tiVijaBsjfxBVBpl31hisRuQqkPlMdM+FZa6pgJxkTxL8sKctmZonsnN
0kIRu0kQbDPGW6TFb1SOQJu6CH/1gbXPLAtRxGTvx+qhNayRMCBvWdc/7dJszzyFLMuDGijTOdZ8
0YX7TvthDU8fa3rmIAJd12KLHDOHAFOBvvuwr8wPwJimSZt5B11Nh8FV3MbhGZiLdwkJ72ehIbPV
t7vrP37BmIzZXtmIhqYEZm7dJuVjXiY7r1mDuS7M+LxqT2bhGZpQWLf6mIcbNavsLDJ+jJW+sgUv
GOu8cq+qxaBPp4jJ0HjNtgtRPays4KBp6mOgMEeq3r3lhvDn+jy9p0tccGvGzKAAIVeDXHMKc3VF
JWVqbO6zQcttFHnTW5lwwqmyyuqQGGOyFQedSAGCUnvE6fstN+MG1L/efY3MUXR6NvRDTd7KQ+8l
w8psTC7q0s9T/j7zFE1bZJVFOmLcas0plX1bSFWQbnJI3e6orPSyMOdzIl1p1oksNELttGgs2nG+
M+4gRNbpLlur0F5Yj9rMBUNMKTJP4FIYSNV9UBZHX7RW9o2FH2/MXICic9cURQ46hv9cQDWJpWjX
cB1RvAdItyT5r226C2MwZg6hkkVxLHtmSY1vy24Hw+D6GrzIGcAdzKsWUReSrLCm4WZb2fkxevac
9hNKlyDU/H27QWp7nx2t2+qTejKd8pBu1xKi5GkZXVhe84rFRC5jt++tmrp55cE81Edtn++5qFMO
cR/c5U6151T02J1CJ7XJ6b11bevTKtrjPeJ9qffpi54d6CNuWvhXn0i4X4jKFpFK9KILEr/CiFTW
jSJJ5idfN9NHag8IGbWVlSKbm2jCfah3xavVjpqOaGY4PEh+hIh6RoKdnemCnGwR0e58RBeF4bbl
n1EJzROoYx1FzEgSuL80qUPbsKxlWzMShAMQMN9Heq0d+hiiTEDxwS4xrHybhDxTjpJkcdk1q9tJ
dP0+kVxz66tC+tgblfFHSf3/5uzKmhvFtfAvogoESPDKYhs7ibN1ks4LlU53s4tF7L/+fvRTRteY
qtRUTc3kQTJajo6OvmU6NX2lv0GCIN0Zem7cRwaLYZcCT0aYDOpOPtnxAwrotS+ixoBrAdxUD5Cu
VH7wqu2CGu+IuzrjpqdYeX6mGo//zmMPmiEk44t9nJoGmsiSZ6FD+g3Gs23222547BVaEwewfiso
NDbM4T4zdeUjVBp2Q+peg8VuEXk4ItuXWfDCHyya/k64oTgm4f2PboTtAwp1gNQLg0IbaLDdAkZ+
T5bIYifjQBRpedQes36KCq+iTeqxIS8PsDWzD3NZtTewJw0rPxojOE7D8PixLpXQJ3VJz3A2VW9V
HBCuSmPyaAxmc9K7SQUAa0zytynE+xyqRNmuIZqyB4xKOcWFGu1YDjCAOsJlPB4VO0gURXNrIJwi
lO7gXjcrpdAdeP+Gr3EXzZlTt3YOYZZ4XDy0VCA1Kws2pWFRDrcK0bPnCnlsCsO8PD/pon4FdLw6
VFVr/1LtaCpOyEh0p+zn3ovmQdmyU/kH8ruwrmV2Wo3fBjgxbCZ1eCwOsCgfjczD4sJPSWjEnyAx
hMrJAA1u0+9VKEOC3ndsm0XypU1eiy496AqLfsFTUxOOzadnYWTDocuJcDULxofXw85KOJN9CdgQ
YVUK4JcYrHaIeKvbp+sNr2QIshmBGY2lBQ9t/VinWJj5nP0SoOhCA4EF3+tg6fhL3ACulYeDaPSj
YaNKmnKDtI6Y00l3mKEX++91IiUGrCpmHs9le0qbhyR5yuFhopSP19teud/K9N4Y48LARUpPpLsZ
9dklyCaiQjmkJNunU7G73ou5HEwX1qEsPB7DmjMpG8zw0IrkeZiS5KYKCy2oEBcPll1DbUHXULeE
+zg5Jh0nj7Mm7DeRaqMH6a7UGcw6ddMsbM99kzZevhhLRVEIVoECB9tsVuHXXed0p9UKjEmLqXyO
E0PZz82QBG0cgZiRWAJSpnbrwsR7AMkY6WIHOXSYD0/lbdTB3Z4PGQlIH0JQr885rD6T9kHgunaq
wjhyw9oofS7GCDbLtXlcTEI9ROjhjpkC7/ykpg7I9qo/1GV9IKql4g1GH32kZxl8Z9st6v3akpaO
fqCG1HaE4ecxtthvVWkejF79Acbar+sztbYVpfsAHgJFpIwodo7NbRG/kOnzersrP1tmJ+cZwfGa
ZumJDbZnRe1+0BdrgXhjH64kp7JQMpsmohUj1helqgOkoqs1ukc429XqFhN3rQtpFxopfISraGxP
9nQHlzu4KsxelTG3616uD9HK0Mtk3KEy27rnGPq5q51JeYC19/caltLSdIqLCgUgJHWRFmjt/GxB
m3QjdK+NirQcuzpuxy6yK6yXs26eE2I6SjO6DXwer//4tQ6kBRkmWW0PuZ6cgM97yoX+1yitQ9wg
Icy0jVNiZeBlKm41jDQewOMCzlyf/Cyfdd9IetP/1gfI9NtRs5NSaXh9TGwD0j2i1Vy7b8izYVPy
A/Kn9QZ4dmWHyfK8KUBTNjiiKIALy+XKc1vaSHm+AcVfiCHL7Hw553oSEqIR3E0hEzjDnah81sLo
GRIgu2GAOOz1kVr7guXvXzsJC0Q2inVKml3LLWgpIeraD99rXNq+kTpHKiOop7c2ns3trlPgfmL2
nlElH9/rYbnZfPn5pLbmuLIaBAg6e2La603pavnL9cZXtoEh7WGi0Fkr8FZ/qqYdw2Pm5A2xX6S7
662v7QBpFw9FPWUxRWzrIb4nDIHD+HuB2ZC2b6VZuWoCdnLi9YOF6j/9BePubMviaSV7kZmyumiT
CVkdlqUyNDsLFqpeZzfVscwj7sExND2kU9N61wdp5XYvE2eHmQx9a2CQ9GaqvBR3Bj82ye85Jjr8
VCLzt14K7rOm0Dd29MqsyPq7OljgZW/N+LqkuosV5ZiwaIOPvbLVZHJsmffhAMsdVO2T6pAIExbG
w37mWzHv8msmSOTSVkYKrNQIbahlDXgr9WbutE+03ImbVuzK+CbS3OtzsvYd0q6GzFU0JCi1nAZQ
lp0CR/JcC4gEbAzT8ohxIW2VWbIEsG1RIaE7jgXcUvNIqYI2MdW9zYXmxWlnuEYEzR21L8sj3IHL
jWftfwDIS/1Kuz2G9hEANzw6WbDMiB29qqY/VkHj57BdPKQ4CtunWIh+p6VhfKeoAsL5SKw73yyE
cpwtzvZZrUKCLqqLT3UEhsgT1LY/GFXLA8Nb2ezMpjUdTfiIvLYcBvAoSlQ/c45XD6dWiuTW1LGX
SqVUXNDA+x8ibVmCmjbKZUajJW/XZ28lqMmKwF1r9kYbTSwY4vYB8pxQ4nyfbO0mFxsheWX+ZCYf
sUQJy6qRBqNJrYMyQKjbDqnhgUetgcJiZEGko3wT5o2Bia22uIkr3yXjZ7OWUdFoxA7UeVb3Bi2T
55E0KBL0Rk1+TJPebgzgWvyTomuqRpopevBE4YbBX5vaVrxJTawn0VuV4hSTmiUoVzD+DdItsgAZ
DjRS6CmmI7WCSOPDMYxyyO2aqHk6RlRTayML+Gcpd2Hxy6AObpJkirWWBXNfeHb4a4AmVDRHQUyp
Ew1+COSAqv01K80dYsUl9oeWDq5qeirjuO+Z7qSckubWsp9IvS/Syq27l9DwOx5MBOQU85xqIEnx
5yp/ZSHsGRhDYWBjPi4fEZb8Jja0Slh1AIfejHQIjGH8tKD05KbwcYf/nxGYU27twln9dX37rAQ/
GeRsp7bBTVPjRxYJ66FGAcuf4U/uz3Wnfm/GZWhzr/TlLBorPWZVVTmUJEnlaGqce3VI6MagrX3G
sri/5E2i7aOp4yI62mH8QTIYJzINFIM236r4r+wSGeacAiqqmlZsQUTOCtTkaWIG3K8np4hezH7r
+XFlz8uMcc3K8rHoTBZU4CNnsO4EAwpYpBiHkbVxGl1GtVu2DHOmnaompInwITMALW5utY2bQ3H2
0EEIzp0ozW4YrL29ulG1ndYldKfGrQ5FZQ05eygyz7Co/vv64ltJTv7V8b/MWjTk7RCiOBgU7XRG
gdgvyXcktRBmZBH6UiQgj2mxGYBR9BCO5ey2aTc6SjreX//tKytOZl+H/QgyGcViCEcIFs2hU+XE
mTcJ/itL4f8Y161B8cZfWEHGUrfKbu1OgQUS7GfgWX79A9Z6kLZMjEwtjLrcCuYMnGg6eZA0PSdh
twvx1rDRx8oEy+zrCOkb57BkDYbUvuddcwYD7+X6z18b/+XvX9ZO1oAlZgpbDyJLdcai95MQ/2l5
32t9+aAvrcNZpA2HztKx3aE8plKnYLf52G20vlZSl5nWCRDSqWllRgAVY6As4yYvlZ2VWmnmGt1I
Jj+nXIM2e9zmgTlGyX1pxZq2s6Mua52ezGBREjusvApgRbirAAscDSCoRArPPUU05q6bRLQx0Gtz
SP47FKElurCLDT3IxuolVq3Kmczu8fowr0RVGdFMgVrhPDf1QCvJTh0T1w5/UgtuR8rgmtWP73Ui
JTgjmAJxZBE9MFri9pb+ZrQYQJ6a9woHCbXR4i0M2crnyDDkNmmsWCcJC5qGVG9zPrVBCPK8l9tN
9FnOWrsvyjzdUExY2b8yMNlQzNpQLGYEVs+qXRyCjFRP8EgrmD57SOy3Dozl/n4plVr6/7IVakDp
rVpR9GBoCN7qp1TEqWtSyI4g7x25o3U8OtuFMB2WhXgTUlhZ7nRq8ieShIV/fQ7XPlba7ZEKO8FF
XSQoRvOhsek+JdMOrrJ7QOu+2YW05UMRCqXB4AVpDer+oIlP0DQ0Jx5GGxed9OH6h1wUWVjyX2k7
pQmFRp+p0YCMLCMOqWP6qfeq3oJelo64LlHTVatB2zVz13q6ntRPFWE63HVJHH2L64QfIddqep3D
wV4xgnJU2ycoLSi7rk2510PRfgMUtPqh0raLLVoqRjVgM0xsr9EUKke6T7J2n1b3TQ5J8Yey77y0
Kz/rOtuodlxeJgDV/netlrgvNVxRoVpujo/x1L5pVrKLW545uV1tnGnLkvv//QC403/7mIrerNve
YkHfqic7TzMnjabEEUb09/oSWetAOpgJOOqDMrX9DdGOdnTTm6eWbSQtl2O5JZOW2ViEFgzne5CV
nspK9cBa2TjS1n708vcvUaLF61RSRPjRRvcIw9ZJvWuUw/XxWJtUaWPaIMUWmSL6G1FAkI+dqQVV
APASurndmNK1HqSqaxTGSFI4hkVPHuf5t0gSdxSfibrl7bkCiUE6+t/RgaPfHJpK2d/k4DNZVnxf
6+KzVKcDNEOQONaukSa3xggHrHF2mD3AdBtJTW55HdDzQ2U5wI7sB3OA+Atxc2E8zFHh42nKgx30
xhhctJw2LUumN7OoaCyWVMMNyeLxra9t05uhUOaKAiW9GMTInYmHfx9iDuUO8tHqx1xGqRem1ECY
yqf+DqAUaO/ZqFw7ZWxCGKwr8xeUv9rRt1lYQz0e8sJ7Q1j28/WF8e9eJG9FitdQabsbMP3m8wzb
F9PhgfUwvoUPxR09WvvSid3ajS0nPrO73pld1ct+QtGN7hTgjuCztDFoF4mKyy+QgsGsxqSFUTfs
uZzW673YVZy3PCic0jk/+49B4vzKd/w8Ovubnx/IsF343qjOx/1iTb/YR6bwcEx2igeG4UYx89IO
X36QFDwyVuJdUQg4FIc3Tf9Jqi0Gy5obpkxBKrJOsQTFpyoH4Y8eYDeH0o0gRP8H1ltwS2p9C16U
mRc7i6+PulHGXB1hKbCovJsUWFssVrzzrvOhYngDtulOxz+TP7mDO+GfNABd3rEd5kDixQOMERMA
Up6TewlcM6tDe+w+7ff0jn6GtmNCnNKN/U2G2HKgXVqFUnyKjagZSYlf2GAFaDfRie9Kl7mNP2BM
kptoX/kANDkt+oxQ8PWvL/5LMWuZaClm1RVLLQVOICc1O46oVgkEifw0lN/B0yztSyGrVagBWiam
O21+hu2eDBtH0EWY3NKwlHukYUeUGefzqf+MXvCK5ixrSfe6u+QQ7t9rJ3Eiv3d6t/PGv/pxmawj
EHtOdSs2zpOLlL7lF0iZidUwjkwVv8BE3+Ge+Nkhdgs/8ttDeBPeMLf2Gt++VXcpbJBSSAKF8HnW
g3bXucXr1kb9V8j9/2XD5FxlYDVnfQT/veFh8od9dQ6P/c3s4U3AzbGAANT2zUdgSYLqwJ2PyuVu
fGxvy3N1FGdy4K55b3rXl9K/esulnyJFsRpU4FQoGBBWeyPiV/TIYNa1WM62h+qQYWe9K+9h58R3
mjs5oI2dlOf6sNX9xWIt1ChlJlTTczgn8mVFeIb71jmDA2d119rHv9P76ABJw+lOP42n5Ee4s87i
pv8wILRf7ugpxuxofu8TR/G25uUiJ2H5NcuG+5LJjOmcQygB2zkGROrcPkNkeH6l9+xHBFb5jTjz
P+LXljbKxWrc0pkU3SAwYcNJDJ3NZ/bE70EMvGVu5U8780huMMsbJdgV3zkma72Q3hjglrQstmN1
w+/ru2Ff7tkjBvSJ7Wc/PuDS4aR+vjeDaX99VV0+iZis+zKmVGi0waxmSe2KRHVBVt845C7HPian
U1OtJRWIpZginSCr8HXzbawaB8jVjXN9JbNgcjIEaj9XaYNjtNkhA5tilzyYQX2I7ooDzBF+1B75
zM2dcRY7229/ZbeGw3GY89v4j/7z+vBdqiVgZciUhziehQIFvvGU23hKL7grhA0k8X0K0YFxU/D6
YiVq6UZa7SoFjJ0uNmaNN78lHxE8ZpID30Ej64750O0AXjp+bO5gSbBxoK8tRZkR0YPXb7FGh3Ha
e5M4duJoz+Zr8VD+CH9GnYe8yK93E92HJ3ITfXaHrWf+lXOHydQIZhSo10b40swpIJ54HnetN/hN
oHtL6M/cYTd48V31NwtgjPhhH/kj8Rp32RPftIxj0pFd4E2V0xJTCtG0t6KI7sIs3sgG9JXd9n+0
gTiaWVbh62q/9k1HRSIq9sOtQCLUeO/PMU6UfGf+KvfZLWQPTgK5KJJPp/mT+wsaHv/27fv89nue
u0wmFyCG0mIiHUI6vOUcakP6gtTCHUK6EV2WAHnhyJJJBpEyF2XWQoypnj6G8ahan/FWYW3tOJRp
BHlpUs5SrNCFwKCcNQ9agrsxsHfpeTxQr0JuoB0nLA5+Ox2KMz00t9/BAmM7yqZIyQTwTz1iGge8
hSrqj0L5KKeNSt7KkMkIaX1u244OS9TUgHtNwZ2uercwt/xs1w5OGSidDCRKyxm/XT+bb82z8aLe
5k/NKdy1L8lv9jLFjva92Ch7JJGwyOmcoqcmTLwkqlwjZ+AivDM4SRWxvVFM+ocvurDGqJTYswJ+
dAQOUqc34r5rTuo9v99mDnLW21/JcferdHaJ8xh7uP/kDvhTewrbVtX5i6dlnAV/Ty8Pufty/TBY
2d0ywjrRR1zYOxU5UJkieNHaHwzl43rbKxc7JuOqE8WEkdmExku//KvDaax0AO2cflRP7NF+53ci
qHepr3rmw3jsfRiXntLvbWLZWGlSLahuL5Z5JviVcds4o/4wEWMjS1g7aaiU54eoTcCBBfE2/DG5
qt/dJsf0HAbhjWLj9t37yl69IR5HzpO33vR4fThXdpkMUjYnKC7oJcyjC7In0TPkqpxe2yj5//Mj
vrAiZYhylSi9kk8YsH6nnPsb85Q8QILkZjzW95ijY3Jm3pag8cqSk0l0Y1Tlc2ougwfe0ADUQ579
vj5CS3Xm0kdIKUetdN0ILVt8RPLIyw9DuU9I6rWD6WcGnrz5H7p117xI50U4lakreVr14Hmjq/Gs
n6djFaCUj83au+oZyPHP699zEai29CLFCXtIiBATpryqekhH3ZHadBIN+HEdD1szDJ6T+JDy4mCD
ini9y7VFJmUSJhAadpmhRxHfVvqHqd3Ow/P1pi/W7ZevkS7+szUU/azhZOXYl3nlQBByCj9BL3ey
0HBr8iuPIatkf4p5Y8esjp9UEdCHhUEE4t4JzFUv5IrT97Yr0sY1IXWdKsrByDTHjj9apm3k92vj
J0UGBZZxeVkg5GlG5IT6a6GcS/3H9QFcZv3C8paR4NxS8ArBMDdJiYcyI2ufhJJvFE/W2pYu6tBA
CNOEQErLrPIjL0ZoVKQbx8Ba08s95Mu1d4LRZDWWQEzZ4PD5GrfEnanpxcYP/8cFvzQq0qYPLVjP
9xphAfx0tZtJMTqXaanizrScYOllxX86ZVJ3ljFa+6wN1deCCbLr8ko5K6MWPUc8hT0HG2sjILGI
fGGE4jwruua2ihHjfyE3pio9FNgmLcMbaKY/Cj4mb3jJDx/bEB5ZNR+VAFad1V3GksZXbcAvcxo1
gSVU1VM4tEInMRRukvLED7swe21bSz1mmm0fRF2r9xj96Bk2VZ3fwvvg0OsQnnRmMDydUo2OYqyg
oppYNCiSTH01q3pGItAN9buZFjEUlPrIfgT3YIJ1a57uexiB3E5znd6zRiXPcCGZ3UnFnSDNihlk
HzyfObNuGUCHilTxGj4o3jDX9QHjh1oQ7F77XdJUFAlP0SX3E+vgX6Fb0+D1bd20DvQEh3e8yoS4
7RRwBi5HG08HWp7PNxPAmw+J1Y934CVlu3hUm7frS3/lzipbYI2VIApmCGsIKtAFtJ6L7ic1EphX
Ps/Z94R3mWx/RbOQR30Bl7+mH5Bp0ry517uqcizYe25UCNe+Qwqv1LYy5MqARIYUdjw1jcVBrdN0
P1pl5+qhPu7iohk3kqC1GpAMy8/mPCxmpWBBXGp97gyNRT2gWsezSoFpoXh2P1UdKHUhII1n1o8D
dwTchjunEFb4kjSzYTi9ZWUb14RlR17aqVI0Jmww1YjlYSBKsPLzkqtOE0ZvfEgOdVZsWYKuhRsp
Aou2TDs7Z3Yw9ZlP2hF4/nQj1qwEdxnQz4wwLqckDqFxQQOVgggF0vKfyjI3JmxlgGQMv0ZnSLDj
cS6Icv2fyuIp481DX0HeodpSsV/7hmVlfonGOQsLINjwyMxsy2+00CFjd9DGLaWwtU+QojF8ovGu
opRh0HE7eRi6rHzJO0pvAVtRH9msfue9GbmEDOGnALExJbftQC/5fRGZe3gIbmT3ayO0LKwvI9Qz
YiZCG4G/M2m1R7q6VAKpvu9V6zsaQcuvl8JAPtMI0ATLxgkx1LbDAZi4AU64hKZjqXhGI0jowBes
P5YD/w4JcelTyr4oNBnMcgIkUkOyFUJLxYYmqZoZTqW8XA/Sa5cIGVneKyY3tNywg6pn4SGzOJ4c
wFrjTlnZ5jksO22fMeZZunASe0QdqTbrA4cxfe8qjFkZlPGAc0JNUhtv+TxuKaVcjgjUliLCKGI0
VtjqKWyAHshCVgR2qQrv+lcvGdKFqCbLRHMAszg3AdckTDxQYmuuEtJDWbevcz3fTgpZDPi2INwr
a1MGVUNnJ+Vm3CBCwA41bzSv7MfbWtd2179lrXkpC6T6olKEy3NQpMRp2R8ahW4J6sr11i/PA5MV
o227Bo4js1mgt+1b0rdeW0xbXmhrv1yKO2aVlqXdhmHQslg4ppae2pjpjmWwDdTRWgfL379EBdZG
LJnBsQn0InVHNYW/YuLgYzbGZq15KejEasnrGcKUQQ0JQijW5JZjkR7v3jDF2Fioa13IQafg7Twz
hOZ0UB7UuH/PG/OhjchG6WwZ6Qv7QMZFt0JX+oIVSlCPXeuGVW0+wnpDO/Ko7t6YgKfE9VW0csn/
V2z6MhFJORg04ZUSWEXzFhP2yyji2hvUYnZM3npKCIvIYRgrz66yrXi9NnRSBGE2xAwh0BsGFfC0
Lh9H1c2aFK94XbSR4K708K/S9OWr4maAtkk9Qj4f+ncjeAwDSFPbIn5rzUsbO22g3sRmsD8zlXqF
2cIUsI3PuuC/rk/KytaWTbbUaEzqqgOjzsgUsG4IuLGqtYXlXfvx0t7uJxCqLULqU8TeoM/i9NVp
Gl6u//CLACoci//Osi8Dn1B7aCNYTcNJWUDDp5n60Z2yMHYzk8EzJjTEjlrK9FcUE+R0oG3qQhG8
zh0NsiT30FQy7icCrJCbpXF1bKHDuFMMhQB6VfTnktpT50b2Ei5aY9BstxHAZju4SZKtoLqyHf7V
zL/8fkVL7Xa2qgniFDl1dN7vZg0AVs4PmqkBAG6pv8Mo/AkBv8P1EVsr48gQc9gi8BzDghErOwZu
acifCz2ubMeCbs2jrTGgyaaurYBuQInFASQDd6jQzi0/7ijbiAJsWbkXwo0s5N7mTWRYBp9PIRsm
ULBEwqjTZiKZvFBEEAJKSfN3svTsF410gad/pkF4227CG3OY+gOZG2iUDmrvjznrjjAZ/GPZDbsd
GPQBEMoMp4SZs5sUWnsLBn7yMTZK9tHFbX+nMHN8jyg3nGRmfHJys6tO6pTag1sLwM0dTYdGuopJ
P9IwrANWap3P1ZAiHW6LlzkkxU1NbNXTqjZ7NdQiO/SLq0HW1YNn5Gni96lCGNwI82JfaMVrSzhs
rZDG7EhVkf1oj+ax6XLVJ6oB5SWYC+wHfPhOJCR0pxkCJNBpyFydCMOFoVfhGeBUPuJ4SXV4gebA
OMw9u+Wdbe8GRSWBmbXFvskm3S1ZOZzSUpQPSTbhelBCEd9FsQlPA1Vs5pNbVQWvgrqeFNQFRfJQ
x1nCHcoJpLH52Def19fY5bOEyrKdYxy20BTstJPNq6e+EogmNHlQi/jJNqc/1/u4HLKorNNpq+bU
dynvTlVNwyOUg4Sf6Mh3rre+FrOku25b2UrdQZrqBBY/8ShU6Z2oMmsk3er3cFrsX9Hzy8432sy0
q6ZvTvDaeW+t+oh6Eod60PQ3tdlGznB5IpiMg7R7mHsvHnynWvvZQAkMusuW9jfC2r8+TCu7WEY5
6qMh5orS+sRzSwFIfNiB589cNWFHnh0gs/A81+Xr9b7WvkW6+S5C54NqgfjE4MsXwQggT855dZd0
2VZMuhyS/g/HOCt2m3UlznAcrq6R8F049fsibkDO6PA+QNON03ZlcclC6nYdhfVo4fGh4c0PCk8R
lFB2Zk42Jn2t+WXHfFlYKAMNKYp44wnhE1pmRToHk1oau66uho3tsbb5pLloFR1X6rHrTuVsB1Fp
39im4l+f5stNMxm+2JZqwuHx2p4UCxpEacnjxzyvt2pYa62T/45NVSjwBYrapQZv/Rwb6mlhuvEq
vDbsUsiwe22AQwiMXc0ovddU9ihsYLaarVvwWvNSDttq4TyxvmlOWvIxdZWrAZQOpv31Qb+8t0DW
/++wWHnczIQ3OoLpQ9w/VRBGVNln129ZByzr4v9Pe5RJ/9s+LhZQ5puhPlRDtsELDUB2AXFxyoEc
qkS7V5qtW8zl+QV85L8dEYP1HK7v2qnRdViKJUfaWRv4pLVvWMbuy7bSaRaXKES0UFaOdG/QSbrT
YDHlVmNcwTsmfbdyPu2uz8fluEpl9B8mtu5LzdZO6Vg/jDBQckoN5Z58BgZQoYWnE/rZ2NrL9d7W
vmwZzC9fBmp3BrUCQzupZaI+2FBc8nIrfjfsQTsA6gZEYCNU73pfaxMk3WLha9MTI261E4DFt6Ga
4ylcvF5v+vIOoTL4r9RrC5KQ2ICwoykPQ2zNAYO92K0dQvHxehdrIyXt8bLJwkibJw0iuONtKMDu
IVoeZHTcN0P8aKt0q56w0pElLbZUb3muQSnx1OURLgHZHnb3Xi3MvY3XcDpvHEQry0zW8E5bvJb0
TQ7Nysn4W7ZT6TNtvLftMWhL5owC3h4t9KU2gszK/Mj6BV2WhBwAa+1UVvQdSqa3elYBWUeM5Huz
I2t0q6yCRHgI38JhDr2yPedA0ak4AnGdcG31O7YgVKWWdITM2Whh4HQVK/jMwsaLNUDY4rvZ/Cmg
VHZ9na1NjLTO4NxUoDFTPXUZdEtN6N14SWuezFr70FNUF+pYAXshNx6ud7eyKWWdbmjyljkd7OZU
aulN2S0SaF3wraaZdLJEglddnA/aKStnf4iBfQCK6HrTy164cKj8u1p+CVsk0ep01rHfeXmrGIkH
JwhYLv6Zur/X219ZrzLQllvDCAVOUzsZ6nSKrO6pKMhvO56+lS9QGWDbT1PRxTZB82Afk6l+ajOY
TyfRhqjaypzKaNoy1lNkfVBsa8P6Z8bIY14388ZGW1meMmJW51UIORirPjUzdZUZ7ofWW2EMDheF
H+p/G/Gtoi2VcbF4JYqLoUbagHePZ55RzQnT8RVkfnVjCa0NkrSXTUOo3WLjdEq64qzbxb6qzI/r
q2etaWkL910j5hEuYqdQkB9jmN7Y8Eq/3vTawpRSQRgI60pj4hSC+rCDcxvFrF8cxebrra9sKxnk
WvVxWDExQcIctVoNZh5pdxgKyKfmRakeYpYUG6FhZRXJkFYVdQnBskk9JZlxaGjpzqPABZjDjQ5q
+Jpj1iOAf8kWpnBlQmSUq1CYGqtDWIO+AdHrESqY89brxdqXSKd1NTUcWxlFyFKpjsAqQaVZaV+s
EbAVndbuUCpw+mDVxq5YwQXAn+G/+ZoA714IcLxOI8W9NCWdUTpaT+gHXRA6whz7fR8CupLjMeJ3
nsSqH7Vh66tFn+7mEp6ukOuaX66vlrVRXf7+JQj3sOmaKgOV6WEK7wwhnplhe99rWkoV4RiodhaS
U0Ce9d4JrXG6H0m3yR+8fHrI4NY8Moqm7yuoEtZns39B4Xhj/6zsThm7CgXIpFNrNAw9nRPt1V1V
DXd1s+VLsbbWpM3PWDRB+EvXTiINJpAWZ1HhGRhonWKEEnDm8nzjvrMSB2S8atNrRk+bEU4yZvSg
TkRzdDZGsB2wPi17K5StdbJ85Zflo2UE1iOLr4lZUZh/FyATK0kTeWY+gFMnmmgjZK71s+TZX/rR
IQptNCMeOIZReZ+jn1NqOQmpA4v8ur5Y1zpY/v6lA5BXcM52OG4FjHVdIzbst27sMgjpVbmvic3n
6rV+pL1fUrjS2cBxndSk7iKnV2GFE4coGCrZGB5buknHXLmByNhVM4e3eI0S9ymCG11hmUFlv9bx
7KT0E8f87vqorUQPWZU462FGAq17bEJOJqe0tZ94bviO4isSdRmvGhvQ5WlHoZ86pr7pVfORjdNb
oZZP13/7yj7/p0b+dcZVINcw8gQWRfVfjWTQ/J+6s8Knb/ImqClt9SI3xxG2cvrJIHlxo9SJ7jdR
V3ulysE+Iv14aFINRMwoHoNSqMN9bBfwUU2q4t3slPrNajRYd9u2/r3ZkgGsuShx71Em/WSx6Lnl
eCqh5hY4dmVdy0LGzRw1Zjr0+mka0z9QXPHDzHir++GTtcZGwr3WhRQD7B4OKv/j7EqW5NSV6BcR
ISTGLVBzz+0e7I3CowRIjGL8+nfKK19e0xVRqxtxbYsCSalU5hnydGAnlpk/NtyjOtxFW4d8lRm/
cGStbJqlknGXWvNok8qF48K3UkO+uxc7Wfy0Q9Cs2IVIs7LulljKEGYJ9ax7evKLe3j0xHDujSrn
QtBfe4HFcQ7NBiKkB3MKRfhj78yPqrB+FKF3mOoqbgf3UttzZeM7i7PdKoGgLV3OTsIDPG7uK//I
ra6/bmsugZOm5F0PXUTn5IPIJGSaTOf/pvWFWV6bgUVqDwVr2Tncdk6hQNejyXV408FOeeNa6Xjd
efWXefRPcIEAEGw8NXdORd6irXfnV01Cwr0sL2A5V+Z5CYUMASAOVKr1aQ5SaytE1W8ckstbfzBm
z9DA25Y+3JKuS4mWwMim7WuOwoxzAiI76sRvob6J+ZK21spSWgoZoxFsUJGTLVp1eRE7IE6fuEuv
g915Sy3jIBipCGZEefgpjyASi98mk+9V6/4i/XzdZC/BkD1v7CFkuCoaJUFpKB9tgBhjr2Nxxa3y
QvBeiX5/+aH/rKh2ItaEFvl0GlzvKRQAevP2yZvTY9fVVy6qxaamECidqKdR66ngxImrabazQxKl
/e8uvurMXYIgA8fr2qys7ZPtmvTQdSAtoi8X0ndYBmcv1z1jsbtTv/Nswkh9gk13GY1+QHZD6r/V
WrUXDqKV+LGEHGJJWSW0fOwTStSJHCEY5fFtbV9CeJxLax/UxZYgw2JwgRfK2XzyTEOinpcqgp35
DdL429wmX118wSgk2WNXhpfmZeVSslRytftz/tsBzQF/vOYR8lIoiLejLQ9d4Jtvoanmh2pscYWo
gir4/fk8rT1zcZy7rRop7FVmGOjZ/DY1YXAj0EZ/T0ewTeOB1XrjwRakiPnYQiL384euTN1S7XUO
WhvRkfYnlL+Af8VFxTt5ziUXkJWovJR5tebZ5BaD0UhqMshYFfNu5LCebg0MbPwS2k6XNMDXXmNx
zHu+KCpEZX5svOCG9+lvsE52eLFLpdm1F1lEAlGE7ugz3zrCHPRZWPKXVfRP3H9NU9SSOtptrpsN
+t9Ll9/roh3GITwCHVXxx3x8nt23z4deCZdLmKJsSIrLz2wddXg3hTc90nuVPhbqQhK3NvwytR8t
ak35xI8Kv5zcaCuHgtc9Nd6FE3flUFziET3YCXVwqMYEpPbXikMNA02E4KpN4C7Jk3kNkIorGLr/
KRyUzsY1kabqV2Fdwvawv1ogH8SwpcptlXkFL1uenWxE40NVTJA7DjiLMzWIxzFzn2D1TSI5Fi/c
qcu4JOjBtooWO0orvgtDe7gh7dlh3AK0eI/W85ucBIsls15HlBsOrALcTOXkBhalUIOaYTOCv65A
+ZvcBLL4f+qs7iLXaR5LwcpD5il54nIKEpSjKWhp7hmyxr7LTIF7VvQ/nEGAlZiF7jszpEry2ih4
ejIv8jNXJcAplTW00hv8e7gryqh2qLfBX0I71zgQCOmD37NX4axsUqniMoAm4SxtSHvMDRRFpnCM
RxlOG6f22gieqlmkyiY9qrQcd5nV/NGkU1HXB3LbtAXfuqzVsfBxEaUk9OICFx8dn1NW9EfAEnrS
Yes+jZZl6Zj3Dnjb3sBvx47wGCWRto64qQx83KAoKydwisIZxLKJ+4+j8rJvUDKWD3NYD7t+DvKT
ggJ+xLF+kwaeWl+8LqUP+YQ64ODSMkLLwWojo2o0sGrwC+4bbkHQsrNr/52mYXvMuwpJJ+x0I2aN
05H5qGiJPNQxs/SfgpUg3LHeiUGkbY4yb1hU12dwW8CSkDl3Ic2O1TxvC7f+A/moL33TqigL1NuY
d140KHhGd27qv5c+fHGAOoYO2FBBLT2wxda4Dj/Yef4MzdcwpjAx2unA/HQN+HMQHnolICJFdkqf
XRgiJgwl023YpWDRdSlY/EHvxrmVkwi2O1hIo6ijkjIwegPobDlV9qdl5j4QOo1dvwYFbSyq2KvT
36EH5gavzX2tu19DqPfdMMDej81dlKvq3bWGPxLdv7gWZb4J7EpK2ADOWbYxjDcPJEiZn3StGL7C
DxsVcuKxTW6K7l5R1zxyK53ASJTFZuqZv6GZ322qtBqjALi/DQ/7r8PUNEBMinyDEE1irrL5OOSo
Htrp9C2rmuHkWL2zHQ2sdIsS4MiAcnIUnVYAPOQpTlXs9cwt+51bWXdMlSK25wxGj1aBUn1/NiEI
UeqaCxxfLlT4ojBDslFSAM4yMwicmBx7bOpvlVW8qpA/995Yx6HkIpZW5UaVO37vTAGSLxuzjVf6
05tPwBNE2aO7hfmptUF5oPxe2HI+EscPExgw5zFtbTd2W7tNpoDU25xO5rnI6E04CANMJ2zbDTyb
NSdQKDbmF80K+ggcipVoMVHwh9tyayz/q21C4Kpb9hYE5hsjeYjXChiMgoqn6VxrA36xikJLvgfZ
8EW66ZtHsjr28YoYtvgRsPpAOt7cwPSxTjo3p7E16nbYlCmYocgbLLJz0x6AIHBBBwkXK2eakh5a
ie0mtG0/2xZVFmIqqIX1D3aquuETm2FUQDy4Wtul9+aDTrST0Fl8wmUqOBHThZuqyr1YZhL1UpV6
7Efr+cU+lJ56dGdwKjbVzKoDOJ+0j2qs300LL8QE8rziCBIRe/a60Tx2/RjcdTM4fB1VbN/0oYZo
Eu3BuFaG2ezVnrTzGDJDVQIItjzVCIBbP8tibmMNuxDxh5RLED65OAx+2qiD9ok3+TzWxv3pFXN2
45tKHRA5YOspaNffc940O95CsFP6NNxA0l5uKpXmr7bf51BlLADL8nuWbQfkdV/GKrdfGxS2vvr9
NDtRi8LhRhYlM5uWNdWBcYftpBVAx51yNb8GGi1hp0bY0kpJJ7EIYP/ORPPYHXkJQHD3CKCWc2zA
Y95S1w3iAfVmEXXoKYvNoDV7baCYvZ9nmR6l7SH8Qe13k+X5NxG0e7cK7saBwNIausobK0XTJ3As
s0vNkMGNHNjwcpTtgQJpHLu1H8S2V7qJ4V6Fj1p9kaAZYwYsP8qm/JYPDt+Br5tFAS9eQhmwo+Qu
NCpL/VQDcbyzieUlfp92SZ/CVaJnw0tule7RRihNRn96l6IE2bcD/Swdgzfgboto7DLyoytr8goB
/FvulWeGVpkmZkQ0IHCVjUYcjNuhyPXRhUdolOrajgOaenGf1fXjMPfNnyCf8Kd+Lm78OYM7Rtvl
758nVyvp5xK0j3XVnXvfaMWJJw9SKnHgIxqV3st1wy+yW0DlnOJM1D3J0HkVQQ89IxOe33u6pJq2
cvdYYuipI2aTUT84zvdYBvJheJ2+0zqqb9OX8dH6Rt+D9+GLeTS36Ik9ff5SKxnjEjAva690ZBoE
R1tWWdKqPugiL58hd+v4SsadzC/ZHq0k70syiIERLUTGqHWsux/GM5GwrY1ONWgPIrKrK3P3pQOA
InllzDAATmc8uc07N/xCrBamyMq6Eob+lwHxT8nDrsYJ5V0eHLU2D5Wtb2U2fmOme6KFfaHLv7aS
F3m8qWwG0SQaHNMMjgDvhfo9W8VVaba3BG/3o7ChGIMyYyCHPfXkxpH9zuDQu2pBLbHbY10X0vf6
6aQnyK0hkMNV2BBkWDx7b/tLulUrpFJQdP57R2MwgTKuD4JLZdUTjrXmcCbHKc6SirqJT4pXmFDD
lZI/joF+ZmxqQJ11TTQLhmzSV1HTX4cgR0vovz8llGNbs8ZRaNNrd6tae96oVqlHy+h8GypRXyii
r1y+lvjuzk9rIAJw+3VAHriFReMcl8K+pMOyNvoiuuHqPkOIhfXYODmSwz+1f6EstTbw4tLeQToa
G1DxowN600Nf0TkZw/SSW/TKTlnKxkJAPqutqelOmg9miDjPh7jtLH47O3p6/nxJr73BonQHZCxD
YiQgmhm4/S5r3OKA07v5dd3oi71u8aasqY2V7HWueZB15e3QKlF/Ph/9o/juwiVyMXrnsql34Y97
ROcuKoqt5yK/cG5a78LsfogawQOWuB5Tg15UC/gXDoWFhcNZBtOLtiBQ2p19b4cd2ckIeWPtJKNg
FWxWhyLN9twK/RNSPRxwHhJfgGuR71/1yksAEC434TT6WXGcejDLM/tbfYbCZbONu5vd9RfC6MqH
XeJ+XDZ4eW+VcNjj3pZB9kQStEute9ShrnyP85L/55zB1Uw1vIGHH3FPKLTSvo3BAga6/fXz7/TR
gXyeucWO78pKtwXi0xF5h0kEGd4ALYCOd7OH+8u2Ut1VDgZ40CICgEjZ1mRw1JFkhYj8SX/JpvkX
qH/XtP3Ob0L/+6XSCfICRpbqGOThztf6wXP4Bbzj2jQv9n4aDBDOYYM4lnx8EdTQu2YClADHD241
TZEln8/F2mMW2zRtCNBeHlZT6I8bZ/7Sj3JnTy/C/vH5+B+FMHyh/0PdGD/vswG3szH/5pIp6lGA
+XzkjwLweeRzLvvPKgU9RQ3jhJFD+7fij2H5ihvQ50OvLNClJByqdaJoQWs6euUvbw4SK1R7EuwA
Vb4r8ofPn7H2Yc4T8s/PZ0MKIOKoxTEnIgmzcz3n0rL/qGFy/jKL/Uttv60EOsbHvJwKiJI2Njl5
/iT2IvTaZwc0oRteTPxxEKgoRLIN9IU1u/ZO5///zzsVOFGIzXuJIlZZ33IGeHTOhNh+/sVWJnzZ
Q06HEY2mZpJHisKitr27wLxng/30+eh/u5PLEi2+2rKFPJZMVd3IsOEaTY9hkP6h5ztlwSscMTQ4
03z8nQsXyWSiARxkOvZ9Kq160xQFXA6G6h52LFDCC58mOQ9xA/twCPB7T2nb3FSpguMbO7a428ux
cXDFYU3kaPcpD7J3d+6PgfTHuE6dmzpLf2tvRH2k2KHq5W7CmcxRANrsheNj5SsuIUpVW8E1OgvE
cfYJ6txj9Th2uOq5bXphEXyocndefoug2ACFDP1vcJUk/RVQkoQNi7WGpQd0QaTQt6HTfZG6Qw75
9fOpW1t2i1DZm4YPCPPpEX2xE5TNtoKkFyLB2lZahMdwyqYA2vXp0TgyZjn5qgFGHV2e2DDBcyzy
w/M0mlr5dZOzRCThBomEr2HpseitvV3OWw2rTlT6r4s5S1ASUSartYPh8wBV9VriXGF/rpqDpaH6
wHtd+/6UHsn43TRvA7mERV6ZgSUEyQqtqpQ2ugMUZfRnGy6Bbix4Kgx2Rhfeo3459FFO0w61NGuG
PUSuL3G7Vo6BJTKpsX1SmwZHsGngOddDBCseJ3EjreGW1RaK6CBJXZj4lSW81HojruVVWVZjZjSP
yqxisYtwd2HwlS2/BCfB6iaDmc0sjx58t8Km29n9U9ZUV6AksN2X4KQhNZb26gprFl2M2u9vgKqb
oyo/0+zgSgry4oUq29p0LLZ5YY2mnlhjHezhlOe/U7jXegyq6jAFJKZPPl/Hf6tCHx0Di7TC7pzG
AydOHt0G2h5GujJph3y+a4Ywuxv6SqH6OYSJJAJl8tL57Tnzj9ZCRENbe9PVY3gPuQSR5CN7BgdJ
RXkFrdfPf9vKB1gig6pJIPkfanyALMwAkO2qRyuf8mNgBc3JAf3mWUwe2X/+sJUVuQQKQWwsZ3ZP
5NHW3W2Xd9Cv6y6smJX1uMQHpR7pXaMwdOjUMYr/c/NL+ZfcPtc+0vl9/slBKOQzh8xGltBmUNXw
YZ41JK79wjsR1+E1AvfnXIH99yE+xKTSCYCzYx+M83M3twS2zulMDp9/+7V3WJygyi+zyTAcaE3z
KDlcqfmjHRSRw8Kkgg3bdQ9ZbKcg9SzlUgCmaON/yYvsXnEIFHWzc1u57DmV5kJxeW22F0coWk5t
5ud4TkUf0g6OinUejeQaGBhmYgkOIh0LsrRocfY75hebf8heA9OfHm1y5a1+iQXSrd/1dBrP2UVz
8OTvscC1e4T1knEvxOeV6V4KkeX52LAO5qcgd/ftDrMcvLRjBpVlZbMvk/DHAZImxaVEd+XGt4T8
CJWqKgO19Njx6kaq4hAO9XcmsRNHgEI+X1srwWMJ/AmzOQ/r2bYOM9jrKdLXPrtnk51euAmsDb/Y
4y7Vk5F0OKvc5r9tMb6nRF15raSLre2kOTSKXJ8ffJZ9yzz+c2DZ3RgOT9d9mcXWZmXgzDP1IN0V
zgkFYHvy9IWhVzbaEuLTyhEilBQogMJxE2WgszNOcQgcwOe/fG3dLPYxtYs67XWADyOCW1F0Wyef
841Vhs8WDEcuLJyVd1jifMbachsHVdQDNz/Q+YvK+p7MPz9/gbWxFyd7qbrAgg0oPyBPJLEog/65
zkrnHt5i/MLCXHvEeYf/c/hkVa1DXD6sQ5O6h3xuUHkMH8M0vHAufGhig2i3bDJ5lo/uTJUz1JtY
cT91U36gpetsa1y47g3wUYeWA7jTj5NO5lEx5KuT/5XUtuKRbSCFZls528N3GTSYkpLD4PnBCXbH
OWAm6LFfiPgfb0+6lEvqWDXxIfehP1a7U9JST0WK0ZfPZ/E8W/+fn9H/00lCp7WUhVscNff9rWt0
u1GpQw4Zscw9kXWznbsmAP4CWkoX4vPHj2TL9m4w8jbNOJdHoJxuipToyDH1N1uUP4GSfwAs9K7T
0+Pnr7e2ghahbfBKPSg+ooSiv4m02NfQxwIz8rrBF7FtFNNkvCwEVGLIs6SHVsJxJJXe+bbDrrsw
L9u6s+mYnm3oUuY2PAEEsVCeNj/wgKMTsq+DKffNNOwo4G2fv9JKVFr2RIe6cVUD5sVhbPYzR7pX
fWP6zesvKQOtzcci6rWh13Pbw/gqD5B36zyeZXFsQ/X989+/cvYvm6JpMAvX9XEeaGf0ju7Ayker
H2DAVToC0FJALFTdX7KGWtuYi5dJuQdel9bkZLXdYxUQQGrgufX5i3z8oehSGMFDNzJwQhs38IFF
Niq9yJHi0bmU1q8NvwjeFSU2a5RfnEzZxq56574VG1zQrvvxi7iNEnirg87yjx2UL3gw3AeT3Iyj
uHB0rtQwlq1pXYLfzgM0PBhtnlIdqLinDBxUIOBo9h06+A9wGP/u2CBxf/4+K7ti2aT25kqEU1ta
hxI74clzana0s9SHCxkMIRJFimH/+YM+nhb2fy1o0RnAmChyDpUePEXKyJPiq1+Hm8/HX3uR83P/
OVDncnJJy2zo6JYG6tQ1FFZnJy5S2K87vL+y4UUWQbe38zHLQzRBguBZlu+j6baF94w22JVvsYi7
1chD0xu0Klrex7PZB21z10JQtaucC5nBX+rR/x+LbNmO9lAcYTVBaW+I38WpfeJHf5v7MRUxryNn
o5JyJ7dq65Sx/ZYf530Y97EdV0/tA/kS/kZX4O1cxU6aY3GE4qh+rnbTibxdukOt1YT/zwuVMFm0
Ja44VuDLg+G5iJWTdj8nn+rXcNbqvqRW97MArqCPRFEHe9fS18huuCFdqk+RoaktUhX8YDlPtndL
qi/GvQIacR56sXKmxoQFzKPRNKBSxi6wWT+FN3iv16x+Gi7WTe/IOWicCQL/YHpGBhBy2HDMd3yQ
PwDl+/n5Qz7ewjSk/91iyuln7ZAKJ5ymzYsc5vlNuMoycCBPwwun3NozFrUGD4hZYFWm4OD16T5s
30A5jD11DfLnPAmLY80hpEhRA/AO+TDtU9b9ADH+NWT62Wn6Czv44xdgSyfdwZdNzzuUt4FrjTzH
2qv6AdjHC1GUnr/1/+9eutSrw6Uw6+d5ZMdBTUTFhDtBVNjd1AHvLep90M9TXPI0A4KWFwcdNvo2
9YW7t7VsX3IyuLEF+4djSVT3MPbFmKAMdrYJEH3ceqaIoPr+o8Ku22qWSagVm/zCd1nJKJZCeGWd
odEDW/ljqZ0fQhkRQ/Tz4bqFuTyUO8funQyVPOcM0hZBHLRfunyKPx/945OFLt1vuwzLBqLg1qEg
+geFtOcepkDNPXKk/Bufy0uKpSsfKFi8RN2yGeqbXB+pZOxW2E24ryS59Pk/TizoUlYtLYGwSS2K
mO1PcJWjKtO3uNzau0bXY6KDHpqEEMr9Bi4bjOHcarhwwzv/+g/W61JozTQdcTIFLI/vNOQEJib8
TLmkX61Mj/us6caDXw3kwhpbe9gixtr9MJQ1PH2PgwcrB+XvQshcDunGZ+ogL8lRrs3TItQWxVBz
7mXTiTGf3erRA23ljLe6arEtNdYsEMIdaPdB4aYkm7T6QfrnedJRmF8yCVn7RosAC1n+se1Gdwb4
UW90jtw4nCPdqGNduogkF+6PK09Z6mQBTkAEnT37OE7eGLks/CrDMp56voMGulQjv5C+rj1nMRlu
A8HlDsqpx9Sot1T1xy7wTuEQbNtRoA8xv3w+Kytz7i9OPpk2vjsXgh3Bdm8AC853WAFP1429mBDM
7NAPXlWf5r6mG1IJ2AH4tn3hlv3xcUSX4DqdyoCXOcMHUvMtKfsEmsv33LrEuF35MEtonWfZQTnn
XXqyLbGdTXBqqHVdUF9i5AixysDAGvjYmOIFBJ24adgtDy4JDa4kmnSJjstdT+e+dIejGAGxYFm/
Cwv2Z/ZBmEEF884QYKjEmZnm1sHWktZ1O2NpCQuHJ8CP+Twebeu7h0uvrJ5t572kTVSreff5kvr7
Dh9E3aVO1lQR35lAfD/WAjq8G15WM+jQ0Eiq+Dzct3xSf1zZFjsfFvO7rCP9Hpp87g2oIOOXydJh
rJCsHuEJA95Y05mksHp3n4+9+D4QZm/mwrJRRiP0sU1Rqq8hmb8P1NiaqC3QGYIGBXsUvitjQ3N4
183K3tq1FSaQtbPA57K9hCrbfxgaTjdlUGf7yk83xi1+TjIcoQcdiIcphVVdBD51A2V4GWY7NLn1
u6Aj2WUUtjugGcIJca5HfnL6QbyRoA2RaoV20nVq3vr1xBPfJ1Niz6W3C3ntPRWG+W8UeuxxyhpQ
FoaBxaAb1+CZBNnGT+0AZ0bQA7QDZamYhAD/MzOYW9wIsPCQaV04pVbyiaVMVkdbMYXVCIfSUby0
PjhFVfU81uXd6BSPny+AlV2/tHl120lDi20Ec7N3kp45O7tVMTw/ks+HX9s7S6wePN+YUMKHBL0c
kjTT5qYUE6RG83Drt/ZhNurOS7s/GZxBgH9J6YUvtxLtl3BQiMmNoccREnhBYXTMWIz14EZGB6gm
aJZuNegu150sS0RoChYqg+10dwJN6YeewJGsQBIPbJjnlKpw4wm3xM+/5l9hyo926+J0SS2pQpoa
eWpGoZ5Tt6h07GdU7khes70Wc7dt8SW3c5a6vwOCHkQ1+mIX5gCSN7ZrfWmdvtkLXdl70rT1Pa3r
/iW0g+AhgwxUAHu+oHsIe9nBMpQLCTqcdPp0C8eHYDNNuR95gQuIgpd3Scb6LBlEnj+Ijs4bv3Gc
vUtAZYgs1tOdmuCpl6awSIQfoH90RlTw0q7TWweFpBNlFbnVXtPpOKzzYQOy32HunCTwraQVVN9l
li1Os+un+2Ae86RLZyg7wz5sDyeScdtpA3GnUeSgJ7cjwJpe+ZD10tk6o6q3NO2/ZnBl3juMl+88
U+VuYDCRzArmHJqxgbLhUOhEOKw8whe6TwjOpogJqEOasRP3UqgGNGIwWsueicgaebXtwnS8sFxW
DsIlxrRlniU5VekptcP7xicPAJpcWPVrQ593wz+VLTOe7R1zM5yU6CNGXnqRXjnyOUL9MzKpGrsU
XKenzoDJJXUBxrQjLlyb1n72OTb9MzhYDzbcL9vhFE6ntiqSrr/0Qc4jfLBflgJthkhqWT6Vp8yr
H/M03eeG3fOKX5d4LHGP0EeE4VCN4DkQ5/vgC1g0BQrAoVZeWCsrYWwJezSWpF5hhf2p5KD09/UN
QBzt2XjnpdBpufMm1MQ/Dy1rX2qRW5LJwIY5c+QJV/23erb2pUX3taQXqhFrU7wop1CLtET0jTwR
5bVbYFadBO4h3oWK2co5uYQ4egU8N/MSnFvaNYnuvqkCTrADnFyuQ7vRJcgRgctDLQ7Lvyz/6DLf
TuHOmi7Vo/0V2gkE+P+7AWReGreGKe/Rs6cq33ggcT/0bcj3BhiNh6HNS+T8vsy3IwjUf9RgdeTQ
WuH4a4ZpdhFBThRVfpxA1W+IOI7vKIuadj/OpQOBlMmk71MXDN+G0sFdEaTPHC69XhBltdCJVXWo
jbpgq0d9Q5wHkln+diop3ft1XW081tAb8DjHhyIrvQcT2OlJYVG+VCwfty2A2A++E4jtAMRBUjvE
evddUn7PIZgeeYacm+0KSFPgnbNN34/mVSptqmgscNOP2jRv78LcTRNn8vUutZtpE0ppbR2X5oiO
afYVYCJvM3aab3nVQxRbWV6xS2FsBGhaPt0HKh93oTWp3wMPrPu6t6cH0prsqDqYFLNaQfoTZmmn
YnKcR9vqmA0cZK+PZSZa3EHq4S4jioL6qpt5aw9cb73J5PeW7uhmgPjpjTd15dfRWNWOaC3/0Kml
N0w1r5kBd6qV04Hm7W0/5SKxsoEkmTVXSUsyua0DAdp/aKNlXgZ3wm9vPF4VESfzOx1dD7Kz5rms
YFHR12W6HwhUfHvwsY7opZVbdFRVrOBmuXVFeaNw/Qa5X+9B6D9Mbr2HGdNBuxAK6ub5Vzm4t3Ks
X9pGpVt2JkRlstOJ5hARKGHajKycPmu4EUZWz6CdAT1G2LWED3DhzAEZD989R/8ktltsi7ZyoqCm
MiZT+mgpHy23Qk9xJorXJjNpJJ36RICVjZ0inBIIEqe4fk54TDOyqERGB5+m6aetq91Mm99GuF9h
Afrgiwr+UZATITakAyyRHih1YBcUki6mvfXdoEcCqHs9J7wcsGdnyPXNtkIa4eRjkkooz+rZSYRV
EWjQ8i4CR51BL8DdTmN5D+2N5gZB9ye8Mp7qrngo6oonnRrxxxn9zvrqxirZF6d1yqeMuN8bG7h0
u1Z13LsFwU4zZDsVzP9DGnXPPJFGjA5NlJIGrn5WZeEbp+FR+FAP7qUV8wnOwV4PrYGy657r2aAW
NhUHRhAwB9X7SDDDP+MEy0RHlE9+YX0rPToiEJkbzxXfQ1c9jQwigY55kYF4BaP3lwmhxzGR9sYu
/F/jGQHqkiaMZWowGoHT99SRHRw65qgIOJBuDiQPSikSG+DMDSAhPVy87J/5VMYGuhSwroYRG+/q
O1lMB9fJn6wh24+5eut1lcV212xFHd5qNUN9rPpa6Pm2dawxKkV/LBgmOXDyGyYBfw1yQjeA1TdJ
78PLA4lskzDp3NVC/ghcaKN49EslnEPr+g/IO2EZSNgtGttwjcztNOrH8NBNftSY8p4W9RM1862n
IEXC0WZzO9TU5+AWYrlf6pqdoGax4aa5DbLphWbIK0hF20g74uh4xaNox70lcVPjzlbN+S+DswRS
FiWswmo4qbbkizbkT5vZ783YanyOnMUMiHfoPee3jV82e+LX2AjuAIMqrRUUV+DN3FF6T0QIY+hs
vml42G3hZNcmAP9BMMN71oGfFBqKHQPWE2KavUEhet5kRP/SUt9A8uMOS7WIpgESljCRfhOaJ5xD
ACU/65zY1Y43IpopfQim5r3sxjoJAI9M2oolviMkwjVSaqf8Vdb590aOu7xxadymIoGi6bbmM9nP
jQfRDGhnkWkD2ZwwOnPBI6L0BvUy58FxIUaT6eqxgBplUuB6g6vAtK/c8mfN1I/Z4O47wFggzp3m
O2f2S8YUTGkb24one/ye2WjiKS38c0FDbH1/LqKAcFxnxXQfQpasQqRwJJDxNVB3/+PsO5rl1Nlu
fxFVSAIhpkDn3TtHTyiHbbIQSQj9+m+178RvX/fuqjPxqeMqQ6P4hBW2dZouUdpCREyFW4bGws7M
zXIMJASBajrep2q5c1gIX0qXvyoHC6iR4XzfLX600OXeccOjG4YY9WUl0/FpZPRb1TnsaagL872R
DPNTZG40UFhOenN36HT+01TmMeV0U/IRli5Ttpv69H3CAomKpTsaHJC4ScxvKFcceUZfZkKgL0TT
zRIi4Z8DZ9Vz/6BS/ug1plkTDfYMMoWXYmlIVHUWeuNd3azFTD5I7xynAtrkqFzEhU/WvO3DGwo0
2ooUOLfhjHoSCfE289TfdQQgLL/JdtkQJkXWDoemw0KsVIfDd8LtZ8O9sM7H1JMb7YlfgK7cG+vt
cOD8qDqFNdbVP8TUv4YTcFSe3628dNrkXvkSVnQvpaUbTxiILbnTnV+dfDhLH2JMKCX6/bKFAwmN
ZNfrTVDLKmILjBrrhd3SIT9YMBcgvGS/wz3oqXMB6Aa4fdf3w30IWm6UFsM7nbsRsxDCgLXh74AJ
7BBS5FGg3Rs3xKHH3clN/L6a12NZfwJmK2Ku5jHOG3zdNIWfpGcAoHPnyINiUwl7I5z0V+lAGly7
A2L3UjxpP3+obP7Q+/htWbrse9W3iWINcrACUr19rUII2Y9jAvf2uwyrBa0YKE8FS/7D114HvW7c
8Itw5hiDD5vCxj4Afy0jPUlIInnls7N4DUz75jvVeOA6qbVD9a7FujK0qHBKdzwaSIFVrVDm0W5V
QrVJiqix6dvY43LtBUp28FN9oWF/m83tsS5xo/XtY35SotaoD+k5j1Rht2XuB9uqgbqc4/PvQeE/
B+O8aZoS1s5eWcXjwmjco10FASGyIk0K5Sh0FbCBYw/yaFE2trcjCMPJ0Fs4DPbuHDMytKjeTi1E
kOgUlanuYjiZ2DUWj4n0kr0Zx4PjxbBSUAqKU6jaLQguVOf94to81jm8N/XsjHEFZ3tMd/9s0YAT
PTYfCg8sqrWHIgsuktyisTiKZtP5oAu3lr2qnPxoPX5QQ/skNZaPzKGPAnd0WnHU5cKNMQyqOyGK
XoXxGSzkHEi9aBulmYVWO+yoYIv5mQ8jgsYJracWgjAcrN6YVFOz0qo1cIPm9S3I/SQq0lFAad9n
KzqB5Jh2P6HSVawmnMZREDbq0/PJ7CcdZMFKrHFVPEFtZx3MHDWoERpec3HrA44HWtcby/l7VwdV
Ulh71OP8pib61HF8vuukj8RrRKy9+UWI8KNkxRzDNClpodiVzGLARJWNg3u9nyK3C7/DQeEogbkq
UnZTcg6o+ohgAwIMcYqq45qTRkJJX/mSI/6R3YNMSXXglcTiEM2wyZxO3dEAhA2wHHFcjlWGOYIU
mheNJXd+SibyJgEnqk+TXmLc8wXMqNh1vBawUz3WsPDty7eQmPREfwa4qVQu5NAHaGbZmCMKaOIe
If6bmILJJNyvEB+gO99ultI2D7WvmyMF3+oRmlYQq+xY+5R3XrOpHL949AiKClGBJgF0hZygHyKv
csP72oruTdNM3cDqB7VXhoBl0zhsui9hYPWLV1mokrylEyR1EIltSU/6HQTJMowYsSk/wPJIzZFy
0+COWRw0Wa3qegcX1tl/YoOjZNzi8nwt0jyMOyuYgVyco0kEoTDVJvkIJ6NEehwemyJN9U8y2Ok2
7azB/dnw+d7il7753Rj+/E/J7Dm/i02eVwxdi4ZA7b8WFZKRRRYf6L+p5OsXXMjLz1lc0ndnUkEP
CGZAxaGk3m4J5kfkKXdhXSRO741XsvILafM5hYsvCjgKYLj2M3Ef9OhtmvIqCe6EcvtHbeScwZUF
HakcVNf23qkGtkgYa84FqL2GkG9YkfulW95bX18pXV6oL5wzumjeCxUExbyfvWesoDhw78LyvyiO
AqzhnRUv0nQSGfdmeaCerCq0QOv8jSGmhiia7oor7ZhLX3BWwlhAwYV6nzR72lZJmd0oR8NIol19
vaIulDDOmcJZx2Alk1fdIaxLectNPh5oY52bITUPtAZX/OvX/OF//GPWz2WmlQ0bZ0RycnAf1O6u
VfEdc5MdjGXuyBZCevWhAZ4mgpnwfsmjmHw+8ben6ump3KRXPvTCsvv/CGdsAlVhKtVBTkts7acn
bjqkyXX6VCHMMHCl/vpLLw3oWcUyzGUN/jOVB0GfFxx8sBDV0I30rfiPLzitk7+qlmREwaU1nTqM
4bE0KB948eLftP41/OilDzidCX89P28X4GqUwkxVXftbBKgjjFkx3sHpWEPKzLlmVHXpPex/3yNy
Cn++tm5RG/rQIRQLcfdO1bd56d6+nokLG+dckDqFCrH1cythzeZuHShxrUjfB5Gm/TXaGblwHrOz
A2AMTi41lWkPhYFgb077BkJtLor6uDhvgyB3Yc7NIUNfG5EsYxkPeems4WqVrULeLlvnT7xg2yY2
AkatFQykb2FPMly5LS4NwNnJgeIn6F7Z3By06/3mWO2Rx4NfczA9fj3AF7bUOUmnNnNBZAVba0Di
d7kGSqul2SPs8W6kW71IhPZ171zDOF34GHr2MYjTGgrkAUrqMtffO5QangDWrVfdYPP119/z71uP
nAMguTMLF83B+uBYdLV62GlAxgCVra+f/v90Qv5xBp7z+xx0vipYh8JVupyap55xfjtDeQmWgemy
PMI3AuxvRIVsM3RkqqK+nYe1pDT8QA+ZPo0+sQqRY6/30JZ079pTMDaHXeolBAbj3zPutiqZPIse
TA5YFpqdWa23c9fRl9avXBkLIrrb2XYWaPPePKnBW8Yk1BkyrJCqcYjV4OY8nho9bWtYd+eAWPv6
kSHnfFBhIGOIltoFweyCJS6QbwzJmENkMuoGt1gr1eRrx4OYKgOH5Rv2nvhWhFPzqqU/vNX48l9p
qNrXHmfIa29ZnfSj0RNMzEIURRU8sSB8YFZ55jR75jvdjTDBH/N3/zawyruB41kjIkonEL+hXBCg
jIGGfCR7Go6Jf2Jzx93sIkypxmn52fms2g9+W8dy0cMNXG5dFIUhFYzUNa/VllHH7ESau4/FlC/P
dUBJQnsBRKcI31mA1AiKl/oTaqbq2I5euEGZxNw3lX0Kav42QxBqHzAI4ppT+iNzJONuxpyEZtPO
DfGSCV70ScplEacYCPxv7aD+k/OoBwV3XYVFHYdW6nVTtre16yPisRkKEM7Dyet3xcHRc/MAQVHj
IjXJSnYklS9hItXugk6qpOt7kigjgjjXRCQucU8nT/qNc1hVdyWBNm/tMBTTxBgtQ9Ou0CzuI2dR
GGDL3hwZtFHmjMec4653tKiT0WO31hPLRpZFGjUNxI0z1FVigxQV+st9EOPf6MjN5ilBk3ReTx1U
3HtH/JKL8qFq6f/5QOfTjhJEdieAMnBY7AvjBaiP5X5UDlCOa4Mc0Yv2+zYCT6GIZpThb2kesB0v
xD3oISOgIE664eCBr/KC/AIQqPlWBjmkcUD23KjGZHPc9UbcFQ6xT3TA1JiWOzcFlumtlV67lYWn
N66bfZbAAm+yEZTH1Ltr1Iy+eOg85CP6yYWXVag3exClzlBgHP2s2kBhCQIzQRNshsHVkZBYNwJe
H2DJA69VQFuX672a3HrlhY3BT28eIT18xHTABkQs7dFCKrQ+PfqtJc4TyoFmu0C27T6o3BpStpm3
d9pJ9TF4ez+rrsnQzgH/qhLO8l275n1wcrVbakFfCtug240iWCQbE67Q5kdPH5vPi8uJKGjydv2D
4yNjdqHsH49ch8mg6zrpoCu+zT0H0rChhzo9wVWyeKPdDcZAPjfnb7KqyyQtNIustq+szVAmY0v2
uDQoWzHwXPeMg2/Hsqba9CH81n0U4ZLOr98GpP4biuAmyou2fipxBMWN5vhD5COomYMb1XPx2Xbp
oxO2w5YqUcRTXfrQqhJDHMoMcH1fvS6wvORVx7dw1pgA64XQdU8HaKD7KjguJ0gwWjyoxC6dWfU9
eOOcB527GW0DMeLKD6Dk7Q83piPeK+tsh4rZVKMK6TQnNXAPJaTSotIXhPsA2olrSUgkfbSCRj6U
XdQoHCFV6+nT6kcbvup0cRRtDz1juK78mNERi5ZOV7FHSA5AQduvMrvI44Tk/rtUqJXIuqr3OZRe
bVR71B6hvls+DB50Z+KG10ASjhmZsOcp28hlCpOJ2W7rBJCONtB0cym+uayyJsYxDkaDN5O10J3Y
9bp3fsIDpL6rlaxWSw+N3RndDzQ9DKpicbkU/pM397Xc+qnQt0W9oDTUog93N0MJ5ckQqqqoCasW
SrciTZiy+esIHdsVFL1GwBrbMcJpNG5GD/PJuHE+B+2QNoakQD5EHThJz42lReS4lG21HzjfB54b
lOzQ9XhueljARdozEI6Rg4ALDSe1WuViQDuNtI68aQfurr3eD2UcInHEH5m+ZyNHNYgFPMjilpaq
BMILZm/RjHSmR9E4Y3dobobf3MD8N4kuek5wRyGyH3q0WQ6dNA+WdeikXWMz0n+HB/Sc2p7XOvTH
CSkMf+hviu0Q8Xg9RDvspw9Q27qEPdh9sHc2cvWU77fAq1Rv5ooO0aXg5yypkB1as63m8uAQEwXB
XsnbxrsWxV56+Onv/wr4lxKEMRABzX4y9HFgE7zJUhiK8t9fxz0XcN1/hvOvx6fjcDKuAvjGeOOq
S/0YfN/bGcpGoY+avB4flmmGUcwVPY5Lk3SWVThEhUiPMFIQu8HhB++yxKk9cSVCvBTx0v8dKkHp
3OY5UQeSwsWcQ2I+u58Ju08XtaptHc1Ls/l61C686Zw8zqaeK0AE5SGtu8dZV3de5bwi3F41PShP
Hci0bncljD8ton+Eped+DtD+h0CfRImkaxHx+S9Q7MZRXuN0sldC30tvOKVPfy2Bwi68TImj97SZ
AygedTBVbvReh+ZFZOYawOlCMnZOKM9116giq2Gr1ytQwPdB3UVKZejj/yz6dPv1vFz6lLPNQgbf
ut6cGuifiT1DmbanPvrJ7d5v7ZUlfOkVp6X912iJjofpaPzyAKn+WMEnHQiBBErxUaM/v/6IP2zv
f0352S4pCYqwXVO4h/6dvXe39rnaz+UKl9/0br4Pd/vwA0I/7rev33bhADinUSPgLWlP3OFgUlSR
I5d5CARdYHO3hYSy/qLyasOgqy/BrJ//ZHRmuoIyvXAanDOqRVuYYnahwtuwaQcF/m1K6fevv+rS
ajvLR0nGqJeHM98X+Xt1AL8PfD8gpA7DeP/1Cy4cy+ds6oV2bO4mi0aBXHA3y08KbmeUdddEOS89
/3Ty/LXM0rH2mxKx8J7rb3oas81YtHxrqT9dKVxemPdz4q51R1HAyKw4QAk92OiJ9I/M6eSDmjIY
VivAsh3aUoAdlwnwyLBKvh63f805d+G4+r/fZWEPZJWkkEqm6NMUjb71nfyaxOi/Bu308LNBE3Xa
FSIMqoNpeJqEps2ALwEoVJqlujJsl15xdljWxZzOpaPw+5WN/8CTCY1HdWXZ/uteOX3A6dD5a9Z9
2NRId+L4AEsBnYeTQuSZ8CbokQk4zPzASZlGnjfsvp6MSx9z+vu/Xod+baeXAu63qfKQLsyrun2C
wNrm66f/66Q8fczZSSm9ULd1U1cHlpuYy0cVwEUkjcxcX3nBpZ9/dk46kMJcBC0nWD2irAGES9bA
6qH58fXPv7RSz6IJqwwxug9nVA+rLsFc1S9IdzEjXz/+0uicFScrp6iqsYSPVeC+quV3CC+SEUi4
9Np9e2lwzk5AvwxaJtQEozLF3pfBfSg4vxej818EiTG759IrCmOTAW2Y7lFkVLd2mO3KccfgytRe
GJ1z7RXQRUTgefAhlbUDD6nppai9/dw4iTvaj/80Aed8yUkwDewjfMpceze4717XbXT5ifx1/fXz
TyfC+S1+GqDTp/21uTzPh797mIV7FNPQRDPlrUWnfGRlQrtilTfq+ev3XFin5wzJSZqgoAGDowbg
lnHa+vTBHWlxJaK6sIzE2SbuCzamqO1hjwUmqQCxKgEn/U/KcKcxOtvBQ1pUNCgH2JsyCoT0r0of
5fRd4s7m7Mo++9c9d3rF2TYG4BA6NEDr74FwKGK3DQZkzcFw5/pD2CdBCXCCE0o0xoduGBOvsdec
/C7Ny9kGF+Bi4JloPLR82TBikIY0V6b80qSc7W0F3F+p+JCCqIDS2kl5OcuzIYIf/JXtd+G3n0us
4L7USjow54B353Hi9EdZ/ZdkGfMRnN3R3ZRLz3ZOdRAasfkiBwe0Lv93ZVPnP1AWT284bci/Np6u
BsAoilns0/TN9TVk8VWSVdcEJi5s6+BsW2NLd9WYj2JPVfsT7ktRAVigmwOj0YCMEgxXZuDCFP/h
+vz1ETkFtRDMVLGHIPvGhuVT26rtsPwXWvVpjM62dasFcUvITe19e18jGeMAPskXL/xWX9XRuXCE
B2d725mVP3rET8F5Jes0GPJ16g5rPgxvYVr5q68Pv0svOdvd7UThWRRgrhcNFElxLMSwEbA+KVDS
/voNlybibBvXrjZenzlir9MfC1FwqUJtsbpCUbi0z842cgNIU8o19llAQap3IGCr2fj59Q//J8kO
c3zOrU1TwOnlrAW05eutGlC0DkeniEYNa86l2+BgBFG/BGoHksOyu+bwdOGTzmm3pR1VBdSId6BU
JuI0LTC8vBZ0/FOW7vRNZ3sbJoSVLWG6Bk7HUGwGiBzsFu6hQ+QPOZpTYx/DHmtYV52QN6IGZFPV
nrMmwRREXZg3mxCSYTAIEWyOenC5tow1zUpmVMM4DSSpK2vm0hicnRFUGCclEEg8gAbE4nls2jew
mcSvryf20tNPK/WvowEleh9K8W0I+A+Ns0oAS+Ze+eEXttM5QbIcLEGrLzCHiQJ/zMuDHIc5Crp2
JZl8/frnX9hQ58RI8CDgjz4iXmmXb+PyyhrYXHpPXz/7Qv507pIROq5NMxdBqTf96Ps8wX+8EyqR
DevJf531lU+4NANnZ0IFmH/v52m6Rwf1Ha2QgzL0yolwaQbOTgRWwUAyM16456iVJy3g+LEBbXHl
NyyDdZ6qr8VFF+6xcwpuVroF3ISUd0jRTatI/TCI5diGIVg7826x9frrGbnwPee8RjLD1hPvwnU5
wZB5KPIU3a/Gj0imP9PCT75+y4UJObfRgO+jn889PoZwsAFMsyH2Govs0qNPH/bXbmvRygUPxYh9
qQzgst48J27YlVc23IXNcE5FzBar0ZzC/ZWV9I7V4R1Li50bXFNtufT48zuYZejjcTh9QwT7bmn0
mrJiBzjC49fDfiG2PicituhG9RJqu4dUwA6hhNRB2QHU2uUoVsLxc4FcUjIuKFiXIbsy08z7Eyn+
I7Hyz3aftNpHA03Zw0xg7VYvJHvtOJD0EgSxjdblsqrKqgY4d84+xqJE3Q9Esg/4rINOIjvdA5us
Z2AhlP8sbaF3kJF0cEvZyXwLs6HcVW3V300+cKExATHizrfc3Nh5quLsRBsL0Lo81gvkdQLjN2vg
yNNnlutpQ01fAD8bdIkG/B+9u0Y8c/CY1qWABH7qu85ekBlmdDTHmUpqAYuX3AAk6rboFc+TeiWm
SQmoVUN1hJRCj8Yp7GOLalnu1TIOfax4OAKMixbePvf6ea/HJd/CZBf2xE1H7a0HC4nblEn9KcKM
vILg1+50XZDHicydAAAjqzmMz2oNgG2VQvETIgqgvE9byLKWq4X35B22EGpDgcdAp7ycwVMb4E1q
COx4U86liR1XONmqgLfHCkbS6HszgKa9NCeHnM8g6w8juDYhWuWjCODZHNLlJZWBfskx1JsqHYvH
ogdXMjJeSRMFsvUD8Wo/RucBZKL2qSPFZw2zpo10+1dS0uK29usD7XtIVfGBRQZa6KvaGRSQMqJN
0kECsZ3v2izfTWBi2VrrnZwK9eLRdlnlCirgzAPPH/zSNKnr6qTs4PxwKseBqUPbrSa/fWZOkUWw
Dnm0YbDiyHYiGEGM67yaP+HP+ruvW/vkhqra4pV2n6E2Hk2uqDaipEfHTN/9tBbxpPQTteLQGu/F
DSv4zy/8Bq3zOaqB3o50qY5DwdZg22wCMTwYcFUismQjTkNQn4At+6ZM78Vpj1Q0cyFoiZZCsKnC
4VYHIdq4yh22ASnyhJhK3Ix6aKc4AMTqbZHG3+tFQn+rBudgcfWa176MKXIgsGeq4Jm0i7NpcbYY
cN2+sUDBasbWcJmpwvrQqRCkz9R1TuM0xV5YN0CAhHA1qyGZAujHKJNZAT4WZWachsQ4NWdJ4XT1
yvWBkAGyIt/PJiUbKbjZdVAvW3kImle9KM0WnUXgbPKex0Pa1Tt3rqA3alSzd2Xb76B/5K6MB3/s
stP8lYxEL9G4UAcQjx4BWsvoNk2Bd+l71YJu03bDowBDKmmaJjz4shYrMFHrYyUKfS9k+A7a5Bg7
FUAcIP0kS8FeSFmxRM7lM+mgIE2qPRw+XoyBqS3Mm3+3Te0+sw48f+6iLa8Z/720cu8M6TchvTwC
IgjiBsDfHLPC7MFrXSPP/mwDHKbUymcSBlMsynozge4HXQEXvzFIV0D5byEC+OH18jholix5uqnz
7hb244e84XveiaNXZo85C78bXjyBEXtf5QsQVxCVU7nXrNVi7EqzZcv6Ib8F4P64pO1aueq725iV
kcMTCYIbS7P3edKbwgbg4J04PlLuEb6FwBS5N2NKtsa0N15Rg9jR7Cbm73olXXT8s6T3q7csM2FE
KI/TrIS4R+481plzNAsF8Mo+ErhwByN/hUPneiqh8t2QBzdf1ugJ/Z6181AAPuMU7M4LnKeWeSYm
bnrUQ3DvWNBywW2aSFElULODry/Jjw3MeSvAI9qsXacm27YNrHstWOsM502EUGrcBhxNaAXWkIRX
MKlegJS4hfTLPdb3ys74Jy2Fo3PxDF0SDf9fjnPch0X64mJxgwrc6O52qukvPxgORRNAk27O14tb
cVgA9ECWB0MKEixMWcW4ZMlYhYm7zD+Ua24czxxb2e9ZAZETDD2krOkzFdkR0XCBCkVwD8vfpLHN
m+MtgLRV/RtfnJfGd96JUkcjcCpWbJ0H/jeweW9Ln0AHcxSfDV2eSkOegYNkKNpj3Qagvqi2v8/C
AMqHyxphC6DBkC8bMvLhiDKM2eLUMaTJ17kAiyxctsIZDjIbEhirPwqAn0ofKZzj8K3riB2VDnSG
intq1ZsfosMt3fknD+GjCjLqLdgrh9xd3toG8Ciw3u/rebiHocdDZb5D1QnAwE7czxJWSZAX1GV9
Y6V/WzXZDQ9NnOX4iqVxqwgg+pfG646Q1XnJM3YUs4HHKI6pAXaa0VJ5byHVOm65+BUwdpgDegtc
npe0wn9yu+m3Mfw5w8lRNLwCEiv9CD0AJQVolwDnAycpHmtKD6AMPs0SNtQAom1KUP0KMt1VrHnJ
HXIfQkEJEPXdJNL3QY43tqnuEB/DUcyV7yBFfobc3vNZHpmVuw43cJQbueo8tXbxywD/A6MEinsp
1VuTuYecFUfAG95QWqFxWIiNClOKG7T4OenuDvSe2ybV9Q2FT3Y8tyihk8UPbn0WjHvuQ0fFy+Eh
OgA6tOYZHOenvn4adPc6FigyGWNvSQ7L8L6FoAl6uLkHlm1YQS+oABISzPAHH9tnGSq5kj+U5uxB
FASrvyrpds4EXQ/SD7cmCG4bfuL4cA0bsLp8JRauKGM1LtulmptNOaLq1/ClxC0QgDDOAig0eXyK
nHQ5Kls8+YsHZWTpfvIGKw/0TaAemwI8owAMVzYCX5ptCfo/8IyVz7DPAYxw7vc+xYIGQ3D0y3hu
xjfN1T71Ki+yynejQPVFzAJ/04+9jEmPgXbqcpOX9sHRxsaFO75aV+7Dub5DGvPsMPa2LOXztMyH
JRhXHtxigT/E3dZ8+LIt8crmfWk6UH2cG5+1xabQAHTaQCXtCDZzGRZIDkl5hDTlqoQ7bMT4tDEe
YlgLIfnKXbbzILehLz6DzgdlraZrNH5BHFTVQftufijwZqLsrguK26Iiq2rk0ASH9BTQauYObOgh
gnThzkvlwRCLwfTZoycDICedTwR7qKcv3Yuqivcws89oKjt3E6ppWF4LqPONf+8FzTYDkCnscOJ2
QGVqUcKzHbDnlYQD7B5xFy728gV6ofe9Rae7bnazKV6GQkhwasktx2LIDFkXsz5t0u5ba/uXYNEb
sN23unM+1KwSxCyIA5nMVgLsPiiDdlvWDZtczQdUmbd1xo8sA6vPD3sYyM0HSsLnatIP2m0Qcrg5
POFg0H6odAHZ8pyt08EcoOD50pfdvpTjsstzlX4DvWz+1YtBfqg+W08TBAaAthsSCvh/VYYb6fN1
2mSHtJvfTAs70Lmr0tgG2Jy9DG1c8WAbZFPxnA9usxMqhz9qOKdroiRbLT7obkNY+rfGHVuw3WC6
XoPQnZR0CCJHhBwBiNhXA3lyjE92neRexCHae59lQ39PVGnjFJiXQ1NizWvDdVIMronr/ES0m8Hk
ni39CSWuaWsA0gNYoXNX/gROkZ3m1xQoA1Axhw/qe0jaGxpNvK+TEpjIxBQgTdIWe70uU4B4ewjv
eA6Wlwc/1a1R9a3rpVuXGRvlLQ8jiFHaiBVAsVQq3GVt+2HZ3K9EDj51Jj5dTSGKGoKGL6Rjwc6m
QGOnMw5/1zsANARzoMA89DmOOi+f3gCEfp0YlozGZgoz8Jwnlt+PLp3XTcNzbGwd3CjXYmUp/gEc
xjMQ03WM7CCM8prfM1KwQ5oR9o50R00IFKsN0SjnwrJh79fyJW/LP2BIfFmXfUxqWFVK7yCpCQZ3
uyKB3dspXykithy03bAJVy4cRmWZAt7s1Cur6gQ12yiYUFWbsdc41KQbVHSlhS0Z6Lna8SLJm9/g
LMrV2E57XytI0Cyv/mw3IZ3ffJ6NMVC0L6XmN+HE1gCA3TohgdWTjXH0b8KcHANRvARN6oMsXxwE
68cIoMYpWqDSBJ0AMDYnHHKi8RdoT9UgcHH3bUwBjfRPAUw11lvCGVj/tQOyeO+v4MJ+N9uhiirM
T9xBaywis34r0uBHyOrvdAYFGWDH1TQr8tFa3sL+o4Bw1VzytbF9kBDIOezSSnufZsidyOZetlOd
M26XlLSbYDDjbnGyIOkHMRxCynD3+l0l7910GT+N64FTtGCO1qJx+doTbvZS8ME3CURakBmqqd86
Yuxu0qDpD7pymmRs5YgMLLSbyS2CBCE8RZUWH61wBsaz8GYIzi3lBnGz/4TebntLWThtBp/W26Bx
wFYB9vuw6LIFuxuyILYblw2ZQ97FE5AjCYDzYARPdQaREGiPV2ZpnjKQY+IRgIakdiYnEUPdJgJm
HS++9fInsMWHFU8lxLI6GxzgMObbOK9n+i0A5CnOR7qsrT8GawhlgSjQ6JHuyjHtnwNXjDdAFbnH
ICBgKMteYX+Nbaz8SR8LasZEj918ZBM4DIj02HOH8P4WkY5aw/7bfiC74ne4dVAr0p12j0QXdi8m
C0I0nWDsOrg0Rjo9bEeG/hfiWQlg8TxFtqbgpRMPWojOFPqrEXHgTldB+DRhvDyTAUQpMa+ZU/VP
izc1NA50C2ogstbxpkNb4q6oW7ItIWtzM4pRIkcSI7QHsYjuEVZAn2EiYokJVH+gotGN92a0DEbZ
xQx6bU2LZyfHvi+QLR2QmyHB+z+OzmM5biWJol+ECKDgtzDtyKYnH8UNQiIl2IIrFNzXz+nZaV7E
SGQ3UJV58+a5vcI1bRZqjvNZmypt3ZzOas7stPRKealm8h1Xp66BwwkOUNEvl2bxmiQn+DEGP4EC
ofzm6BnCOwS9EZx2eqSDs/x/qxaYDdlH81votL/dDptmsJTGq5JguAwWH55mUhLvqaj3ZOg8Vt/n
yk7cYHVeNr8s3lHlm8jw6+nIuZ1BDOjmNA/6/MEX3pIO/rCz/h/0USBk8DKPQr/m3SSonwqTj3xu
75Z8Lf802gYc0fT9kQXpuks6Kyi4mHOwQKFpMyqp8oWiBNwLfx27xLFeC4znrfDAzPAxrMBbbucq
cKKonRYjlo1rswOyWq84p1m8UK10eAc0ZUHRd5+ureS14JxQ+yZ4fbPH0M0eodn9GRwcmHlep6Go
v0CRLXjPJWCMpX+AVfxuL/4Ri1a8l4BXlH9aWk/E66Rgo+BtezTUMmDmtm4KhkOMW8XDZrPjD9/y
NwGcQWRM/tU3puHotdo6d/14NRs7NQbfTaZxDO5yIs4oVQhX8MaSj2kLGEV0XvfQQhoDjr+TwaQq
bkSzn1j41zEBtm8d2PNdjmPMBDRP8f1M6CLjCPiGKTWaCuTbtvoM52aMtny56GD7Pda8mUCmNrWw
Qu0juazj/sQC6nJylPpmKgJ8Zly9w7ztwHma5qEw169S0M3RGsaZkrwneipj8B4cpm25xyAVfsl5
W6Jq7uBc+PODMEnLLrPxGV7RyZSWlZQgiIiRhcvgFMlUBueJU1Y1/hvl3V2m7CSneoip2d7b2uOr
XHHgqzL7UkAV207C5GzSbV7+G7XxZur616Z2OqUe9H5Udmo+qdb89PIuUYN3B4Mj2YvVj1oirj1v
nyLfprjZp/1ee/an3Wy/a387DXt5tw71s+cvzw3rGFHPwl6sh+w/nO6Aptbgyc1GEm1NPb8Bi1oe
WbwvSANoRzKJ9qVN7YD1/JAu3SBniq2I4NB4rNkyufmhCzH+TJlakrZqajblnD0O7a09LOFmPnP/
DRfDXaBLzJ7/2DedPrGny6vN7xoZrQhjt8zmZ6+5sV3c9Xu21qM2lnPhUJ7M22lfi1h15qEy5N+l
NZ890zu6pgd5gVQ87NbVdTTcIenL8K1XxX/m3DygRVy2fTytUCUjEhJl6prW38Vsjs5aYtOsn8o+
2FOzEhvLUfmD5QAcoHy7tg6P4mwNZ9w57I44ErFxRqttSBRgBcnNAAMh0dptZx2tXPGFWNO9ohJJ
QUHs8V7ROMNG8g7DWJtxOQRLgh4kSJGmhBE7ez6H0O679y2TztXvYKIU7fCh/I31q8AHtRMQL8T7
bmfwI2aj7Z6XhUURpy6ZAmjLjRTbKfirlq+xq1kC8rID2lMKsehsVv2b8vrffZb/ll74x1xRDrvR
Qozq+w9DDt/OXGTXaRFd7LiQJmep4qAPDl3nPBut8Rpajo4WRz7axEDsYcsD5i2MuuFlsdx2YiMU
XkOjyrQfkN0351M3/qlZ8oXk83mzf6qAYYhwPA9dsPS9CNoGvJAMqAvXve3j6gHIEc2z07Gm5dkE
WrhTzNvXfrhmyPgP/M9daW4Ilc06/deW9pxkFDboL5Nx7bSsH7j+2pOfWWYa6LLWyCizAV9hCYAR
7Z6hrGiBgA6FoqaQqYKCGqvqeS20YDttFM6HtSwQiCQt+I3DWXR34bS7b9opswBiisgeXEamt21D
Z/uuZKN/yU76/7ThVr8hsd02PcIahGyj+rcMUOTJm0EbtXbjPSo2NSDfzs6bW07dFbWruc52ZcDF
9bKTPQ88r/M4ke18a1nhUg3m/rZvvR4SMYsSRo5RbnFReEN+WM3aSCjanfdVkHNqle72b1yWJnGg
PX3Wemhe7bmVWUwpKR73XBVAUkqjvu8MPbxTb6A5EP7C81GY8rdpd5aDdiXr770El7ahvJ/tdRxQ
Q+zh0fMr6E5qMf62tPvx6MqQ5VdCqM8k+Y1HawzWL5Aoe2T20k5bIrJfm8pQZ2O0WcgbROvMyZzl
mKyl6/rmqfYbXSWla7jbgzKyKs0wWI0Ru3fjq+ENJ00R9oHsMpQ4pAZ53NyyemtFwNIV0W/Gs1DB
LBMyar2E29Ah8YXgYA+60L1TKLHERhmCZ4dADN/MnJrsw2eUcLDa0XsojH6YomkvRMt6lLM+r2O9
HWdDZH9V7Q+/5dgXSNzUQYlrFbxVjdiOVKY5kuaYGfHa9tWd7EZkKyVpR8p12rhVnAEMjt3oJhVj
KLdImvZ+0aU73NWd5Z4WK8tinz3XK0Ci+r7nivrTrTtT94IUu1tiZDq4bXslG3E/GYaa+Wqn4Dg2
k07aXlt3Uz1uSc1VlzIAn5+2dvNip2RhzfTLIa4LLzgClgyvzsJ23WKNtDd1BbwyCjZjPBhQLJ+H
IBSps/gzK69ZUD8vIdgO5KaW7SHViif2GzOycVlrboZWwO/NvOlca3/8YQDCpp4ejVcKvf3I7syU
LLLd36nxAwwWpfGyDZBT/LDK10RD/02GwsiPWVuYl2nX7XGAtvXGwxt+smtYvGC26utY8RMcarHC
xsrNwGLvsMJ6ip5sfLKk6H/Ouw2ZzukJuu+VIDCqFItODQbFT31WrT9iWEo+wKJ/WQI7pPlbWQ9V
bE16pdrPEPTWh8Ya2zzWSxh8+r1vH/Zy2y5WPgz/laodv/veLE8dq4FHP5PL0ewNCF8oCoel8/Zz
Qx/7x/S31onJKQvOmTUWJ3fJ53t2Yhzc/FwMJgi7tKZxPhb2ut6vfnZbQw1K8W6Zevk9bVP7O6OA
4U+jm8eVp+ZXzT92nOvNP7TTiJzbNG7wn1OMxVEFFuqA2YangozJ/5qyqC9wcNhXWAkCjDQ5xfgu
ajAx2VlRkr10NvOtBCdKCSN97y1knsqq3psNYGWy2IJGRwlWjxk7zNFShL08NaIn6skJDfGJ7xow
/+I6xh2rh2tau1I1Sbao/GcxqvKXma03DFc9vW3D1DVRsUx/hMyHQ9BVVeqqujmoCdCf6VVBMs3W
rUIM/a9mW5gRgqvZylS1lu0+Bl45T68CwbL4VYxGibNkatFxVzm/hkPZoyLdJBAow020hsDn2DM2
Yg9tM62qIkhXsGRF0oWtdc6ENfGE8nsjSkFfvHOaWyXIICpiBmW8h4G1xpBW/IsaBvgE9tIOPHkE
1vRtdYPSckDEBvbsPGX9eud+aHxtR/lcrn849bZrQBt5mEP9J7A8KKejPaZ8YEtkFIOxJW7tqyBm
9bK0E/5LVBhB/UT0q/ys7MV5IKbduAsKIMy8V+LRyBpKkkmtT4WUC/uAuys9KtaKmaNh5C+qJuXF
nEYwmLJ9W7l7WXcUP4T93e2B/ByGAc16Rt8L+6EDV2Qd66l7WhUjoNk+uQR25/aOcF2W1IbLr3k1
jrWkpMrkiYNYJSCC3vaVNebWqx8MzMvXui/2Y41qEjuifTaGUCb1zMayUClpJHcmv0W0O7pMikWz
29h0X86q/joOBfOcsefd1GSfbjr7p7FvIwD5h6Dt/VTkLT29M4GjY3UPlSGUNPaeyxFbt0lrtjlS
QnPib1estBf35jjciYaEK9vdx7SCTURuYsAxMK9JYQkrdcqQzb9u/54xW88MmeN6W163ntMpN4zn
yhugLDbiK1D+nYV+S1tnIMWt5k/jzfQCBZqW3MOvnJ6PViPj8CwNEm4YiyU5G9fxllv/9bLZom52
6tguCsrg4WMOnMteGBC5mAMlvI1/mL8BVwsZbsjgNIuqjWCO8pP2bH3vu4b0VwDLlCYcM7Mbv1eu
0AiPqhGNHCvIXgVB5KNm37fOYPob+j30Ozji7GMjxjlnmdcvQTtdnVxc7SH/M051G1kWxSFdfrxl
+s5xSPKOvF2NhyY3LSBpbf7EFmv4ZOcA6ywF5NEbB2YYG6XSYLfPKi/Ce02Vk4rCqI9+gSbrWM5T
WfmJshryU8d1TIQU945E18qcHLtayd/geOG3uVp+vNJTJrspDixYj5Gzm5fiNvflPk3VRmwIA2iP
aaVSiTSYxbqy/aEzp5mfd5Oh2bIx6EAI3xDBoimcE4WNGCun99MV4hFcmb7z1ip8yzOVpYE5tFHt
TB/+sDISwU1QNeX3FhreAVp9f+5INIgqU0uG6N1wbjaDLTGDeWoru4Dg1EafvXBmR9APYXTmw1/+
r7CJeqC8Id14xC+kU7XyGQ6Org5WPYKO4kUkadrywbi7RtwXmxuTLFClXOkXYhO807abrxqielqB
hLyqwEaJdevHXHvv7VZNJ7Nb7XPbrv9lg8FJ2xc6YfjhJqVwe658FNhSWHMsBnNJWDaZ4pKzNwXv
9Sbq0kQXINU1KFuLpX+hEoAKbarE0CaN3QT0yOPVF3N4qOliIyJMnWeurMQpyYGoWf4/k1g2p0wu
mXL0wRoxN76v9o4RNWlakdAii4MuU2c5Gs3dZHc6goZgfVbO7p+8ovrqixF7p+Mde7tr34feL06e
zAUD0txN+nERcWW2gm9uDeOlALHpZEu8du2vId/6iF3wLdrJS4jhkq2pHjXCEDhM6pHm2yyHnPmk
eg6K0k55k9pXuA/jxVPjH74iIHF+YKHVmL9WB3f4PPl23NndNyECDiAHEKlKNS+i1u/b1AGgZE4W
b4XfJR6E/WNdsHfeZBr1fMUDk7t1rFEmU8e1+Tx2n1Eu1cg7nVB95xgZIa9ga8mJ+dwXeKsNUd30
/2Hw1FfMownS6u3AOGUui7pVCHgtUEz4mabv7LwwDRA1MII12H8FvSnv93HPzrnIpz+GD62k8oMq
5jSsLuRQ0OQD3I55qNtYBet/VN8dOZG3lXVwqNzJ6tHqMslt2D0O1V4gLPFeZXvBtN7q3aNwJvIs
rDKxIaDyOlHikh3g8+qav6l/Omh/tX4qaSdicgeWmwH0Qxq84I6nJrxCy08PIf2ha6vt2JgIX50O
78GAE1yT+//mNXceYdQ3R1tUNnVCSV++MZ8aRqBU68pX3av+xlCcIYtM3Y3YgOjh0lly7txOCADD
kduZ85FQkjrd/faPzEov5sn5EqE/3U8ha2cNUmgpa6B8hv7ni54nxePBajVBKkKd+3G+Frxo3B7D
lDYcKAyrRPvRdoyVpWMVyT7l78XsXLWAsrsr/Peu4/xdWG7eHX68ZW3fbOIdg0betW2oiVrj0kc+
eZdF3cbbXhtR7brffBR/vIY3OgjotstSfvftfswAYFhO/bdqPYTAwfjod7B9QBeZ4q3iJ7S2tJz6
JbXntTjWTv/gzg3/pqkPhnafzZwV8UXKuGn68uCtK2Rl6gE45ZIxC4H1iWNt/zZ7gnuw3w87ZZTT
BhPegBvBOxqm0vrLyH2iNwcXWkSiG8VbkGc5+W6LC9DSXMRj5yoPSvJEUy8zGvidItwI9/xoernV
Hayi4mq1CXQpOD/GdYvCiiot8evduqemhMqkdX7wmFK/FbA872Gm+ic1wpf1wYOkKnSqs1UX6rcv
xHxv7pjkSreZXrdaapahKcQooTKsxfWw+Jex1AEI5SFovlZIf38NPUIS9TocAoa1cKFvg4KT7KF8
qZ7nnYuQtDpzmX7asJZLPIPf/eLdGA/b0sjstULDR9mCTHpi23f/IhKRAcPsKn0OLTE0iaxGfQx7
sUUMT6cDvpnvGxX0bhGuTHptiqvfSPPek0r8BBWLlehcikiLCsvPaMs/zHSXk946OBp1MKTetFkn
C13nLCqYujWFYYI6Fh4mp8v4hpXd4qvK/E9Ik+uJqSTxwHOXH51umg5Esu3Hpertn3Wc90s5VsXj
TvLuEWGC5b6ptH/t3AXfJWGz//RoM12Zlj5dF2j+GrjVqTRa53UtONtNX6LctThaonDAFp15eqXC
s1QeS7Jm+iSAScM4LhtO7bjYjDlwAdRRL8sBB4TPHzO3LA/NTVrjdzIOfljKKyS+cYuqtSurqOuD
/GE0wiLJ/FIdLKXELygt2ZzkKrRjKKPLkY5rf2FK3BC+ymGJpja4gjXkcdTPJpMntghnx4Zs1MnU
MTescXLUNvAjqw94CEqorqya5xemWMaX35Enj9Xd2K64WaxYTmHxGpbM22rl/MMVPv3jKd0i1OM1
aXLUkGxwgAeUAh23WWBY37bynAqaSj7O5sEOpP70JEy6xlYQcRHZ3uA7twe/svHsFWV1Deegfl0p
tK9BWDufdN0OYXWqjKXrt8dmCYx73JjVEQNCGJtFl9hcmHbvqCLp3W1LQDHXJAPDdFkd13NO89KJ
D2/wmEGqkfHSFUNBeFPMV9zTLlIGgS/8py3iDStROBXR86GPyKD2Bkr0Oh9zm0LJQqRIFlHz6kx1
4Z/zbAnPjlT9N3RKlW6V5qBozOFD+HP/PIlCnDsn1B/ktKxPtY+E7s8WVupsRMqskdLAkPfO0S1k
R6k/F6nXDwOCW4dhaNHefDa52MGg2tWP3mp1N9umdV9blnqTwVIkK89oWkEuPnVrOyZKwwYNCa1V
M6isBS5o7OIjjY2mXVOsRdsrVSJGxN4fp9NYlSjJW+7HHnLAQ19zwUSDbxf/Mpj8px1z0xrlPjZF
1zb5rUopnrxxFegOeX4Ircq4D7YMDAicperNcz19mYlpO7IZoM4rMNm4zLEYlTZxAN5OBJS9ZeJY
6sl9FTLLU/D+gKDcqU3HvB+/qjG3uBZC+eBuhUhpUJqDRgiOAgJxuHmItGkxCUWDZWRwopiWL8HQ
nMJy7wCzIOSUnJRXsdFl86rnYBD98eDwbz5h7FIcw8ECFpZrTndi7BNrIpkw8MuZrd29wYFSrF+T
yGHwrIsb9ai4SRE4LMWOBnJT7s5jUufODO3HXyifd8fkWKPP+E14lrwvQmScfitkziaz2eHk24yY
ZHXO1gA+brqGRcAixdrHrQTWineqPO+8dfftkFcv9uQ4FDIdedwVyyYMF5qLqsstIafbeaS9Ucz9
RyJ+yqD+FeKpuIN868VzvyOpL1PJYNt1aEKYEO16Lv6gEHHSFttYPNM81w8rWGWiv3ywPEU9rWnV
uMt5rfQY88HzsS5Le0RLw8lT1/roc17dhU7nXHSx9kfXH7svKZk2WqTB31sOjsjIn4rysfTp1E2Y
MaQ1QLrYVG73CXQlefUwhf31VryZzA7L2PKXR6sm/oiDfskxra41Mz3ngBGRctvWh5XGl0BMK65X
PCibnQQOqwd9Fj4bFCLQU+OKrKAJCm/0/zJ3HftDaNYPKsinYzsZxyGrnqtwPvKYJJzadAIDHG+o
X7lQY9SsY6pJ+/Kx+u15ndj1fMlrhtXNlI4azMWCtrYJRsH7Jdvq+6EwhyOJHTdnNDhsuz/nsx0T
QieTtbIfwomT2jcNnTRkVEW+rJ/ZZ6MaLL0nvqHHQepHkQlevYVGJ7dlZBn2Q903T8VixpYxv9ZF
/5ztjDj66Wmw6VTcsX8A7TNhRSoBmsu8SbTUwaGswge5ifHO5xBLF2hY54ZZcZwZxQc655HoHVDF
LmBmfHC2XUAwhsHemdl/8zIdTGj9ybogYjE4TEXlXvHv5ufMaea7nVFgiOmNua198m4QLqDbvdO9
By5GnMU2rAvbyfnBrGeL4wR6AY1u8N6vnf/iTZZ/7rq9el5Xab9PbmaGSTBvw0+PVHU3YBsiM0Or
TNEbErOGaIL5l8+nDp78dnBTjIpWRMkG+njKAXzhWY5HL/APfc1cLzdoVzToJaiRgl/AhioduVPd
Jxj0/KPt+81hIiLhIp3JPsMx8mMpM+NYqXBJcpeppNnU3I2kxJ8Ki4FkAzWbMawXrKc589YYqcM5
VMPa348VLlebZuZ+G+TCnVvbSLJV/Sam7at3C3Srm3sOv7r3ntm6fw1csT4MOz6EEZL9uaR8v8yz
t12ULHBRInynlkXhPUvX+cWEWp/zwNdHYfjNH6bq6s53b6qKqtizYr3GPls43NAPne2gkM8eHVBi
UtITso8aOO9O1QfpQH8N8tna9HEvG4/6yNmZvML6i7dSzEf0PUpObxUApoe5w1ZJjxQxXRjnZ8Iy
rZ9wG6znihwYJsqevC+1wHzizfVvMgL8Fwmf+i4MZcMemz91iehySaZYNfmUfAF5JWSTKifxxpx3
0W934zqYeXfJdeikWwtiNmvya8CkAfnG3S5ewTi6tOQ/kYVLlNVS/daIWIdslx/CYrTNiPSJ7DJg
BkQXkS8471e7cjkrWq8fDyOGZw5/vWNthzpjlIySonXf1hdUr/q4lTsQAbhBOJY6VDSM/8mScdg2
LQM5FcLN47K7LZMKp7u2JV2BEjWrskOIrgGJIy4LidxItyUgc0/GQ2ur8W/AnY0HSGdHp2/6s+2o
yos0FpuYd6l8GJugPWA2Jv0gmLKvqVAwPzLviI4fgvtqq+Udn2b1I8ReJ105sSKwM/+tbZ1fitb/
NxbqhZ+tOpVOCzOyk2i+TXi/8aQ8DjD2+BhsbC6Jwef/XWp/+0B4eiodf7nIUNMeKN0RW2EMl2Cv
5dn0Avolgk4o/RydspnbpGu9rIctK/JTtc9b2izthPgcAhMPYMnjDraxd+0F1zgGXiHy4o0DZsAX
sA1nIsisSwj660L7PKTl0vYfulVmulgbSX+5152Nbf3w4YMdJP3CsXNEE+O0fEOsx2wfUNqGpikf
ZH2zfexu9owJfH4c6rX9twncXHU1eTEE9CUhxjU4tm3HgVGwbNJSlsaeklh1itzF3N8vR7skyHA3
l+02s/deDV2ymB2yhty5DPsV/YfWFe1214tI1Vv90NWWHU9KDbE7axeh0yH2Qu0D8/a1dB7XHCpu
57dlutwycWhuw++hHHzk7/ov5SxFBZCj8bx623zvqB5TAjrMKwNB7KI9sXZ4kySAXe2R9bOwMu7K
4smH/R5XK9jIGQHtYywC/UJWn3kyraC69t/oxB5BKrwVwYgK4hXCvh+ZML64Ogei1/d3LsGBzJQ2
ApsqZvuGXTDSMNWaTL7LjzoAYVnABx9rS14tSKavU7VgDOgX6yW/Vepuhd/KlLzq7ma9Yw48dGJ4
MXb1qyy2Z6/1n3vpsfi8ol00zaXGOQ1g9X0w8HKjGz0o3zPv/N3uTiR+mGlrkTsU3IaxtB9W6qnw
YivrydULiQMi+7cM4UHyMUU654HyzZvEOdlHHr4Xkqve3KZibMTAb67LjmOXol8r273m7Iumk4MZ
0JPlfLVXSh3b2U9tYGBz7N0TpaBMmPoWQPem13wmmLgxOc0zWQVxTZCN39t/c9m+zmy859tti4WZ
yc6s73bkMcjfp2fPIvqJcKLiZGGTTxhFtrcNIgae5eqlmpcd25V4znFqW9JL3WaQkehFlexe88uc
uF5KAxXEZ8IXbSXjg7xibiVI9sj0q8G8MsqqqTho+0ZvgieXyJYYG4QtsnDs/PegJ4220RfRUrVZ
ij+XSTivLbhKsBV2sKa2bXCA9EwVlplsI8+dEUtxkH3qdprStRRgLbLtFxu0hFr7rozn8TZyG4v2
2NaMZ2vlZofZDXOkRh+nVMt6i+Xl/e1Nxp7PLXZdCmM5+QqDwsAe1okWoTv5rf3EXY0ZGY8BH2Zw
zbCy4zXNjXtdZOVB5gEmdkaUUVnW/4lpGlAm7A9DEfKI0HzJAvFfVeJ6GaztR4npt2uyuEeZy9oB
Bp+UAsY7+33LRS7k/Fz58i3rvM9claSLdESoNcI/OyJ/2I0N8mkrioeJoMi0XgeXsT5fg1uwPOkt
t7vkVpLliuwCr8IyOVIFXfpiMiI8Cf+yxuHJw6+Y4PLcqR2qLJrIWIVSWj5kRHNFcsK/Zc72EDM0
N+MCoxi+iDKIrHV8bp38Fe7Qg2G4X4Uun/fauW0UZfeiz0bqA8TuwcIKetskctl4uA8m13+kvn/o
HSMm+ehzr4dfnEkDItPoHLpsVfelF0DflcuLbvB/ijpbT8I2c2p1e33kifxV6SotNu9NFTseEu/N
Ht2HcOfc4AXFD1pvdyMhV1PunfFtvIrWv8dMwo+jkGF1zSxXrKpK6rX6hTnthL/RTsQCJbcr5odK
DcwHKBkOYWgiopYEfRJfj51gxexGBLAy0VaF0bvxxLfIfKWj+Q7GdLTXb3jLTFPMtfjiPVXkAOl/
OMEPyxJ8bAWmptAsHg3HXQ4YXqpI0NZF0nbeeRDeAyjSp8ZcXy1mVplfMEFW3ovR7W94jrOUkUbi
aWKCGivQCd91soTux2i212zCCN13/IiZ1RQH9sJ45v32722+Fw91vvOL5tyL2aOjSTlaFtigoShe
l9y85JZ3LCydeMJ4FxPWfa87eJgRHESx2N/l794o0mV3UvpmDraaHZ2p89+LG9ejCbiwM4w6WPf5
X0PwKNlUw1izUlc0/ZNn+U8ZewkbiWWmNj/4WJa4stzPcM2PRahObGaBgXbOOCA5B0zCG6wMtylg
9Hje84AiPruOOqSj2btjx3DvwmiZskNhBPbxg9xhlX1nSIk+uz6rsfzavXqLZ5Z0ePGbf6bGeTCb
Ntrk0Hx0Xf3IAJoVUBs1EmIvWzhNceE1/xmt+bha6+1Cx6TMJccKkJcnrYvRscGMmlbCYwg+0FRD
BeRSFVYcYHWOKpDcCVFGI5kqY4BtbkX11tK4VlXP3QkVD4DkI6b8CdHM+2+cMbj5VJJX0+jWx2xx
mckUWqW+o4xzERCQh8fZxC2ip0MrJw4cGYR/8MhYJ6Jp8FzdeHT+Ji/zwmesQr9P91D8ZwwVonCm
u0u4Mb+skXbPskePsTZ7P6jSZJzXD389Sy4OpFcSjIy95H3P0TSU3eCMpmybeOUhMT+qEXnNqtbp
yn7FyyIr5rUhc0CMXx+VFN3XyJDrzCS8vYyZ9VWObDBON2R1QG8SCQl8FwOK9aM7Az9SzwyCJtQc
Dijq/1V2fVAUfFO/XwHQJuGA/Uj427O9Qu4JncQxeMBMEkojBL+3zYBxi8HpuC3KuiC6mPftvrmX
3aIihbGcncllcFPUQztus02nFo5f0asjNqzXwe/Og9yem5a5ocqo6+yVPbbS0A/Ssi8GjVKKqfDv
aLCwGeb5mx6dP8JACqyJR4+0v24HUXOamMb0q7CqLBHMyONiJJbK7Msq9gKWPAtX/QZthNBboruq
LLSPltkyZV/fkOTrePM5KxgNUcatjKp7nG8HZIdEF/sSy7qpExK/gODuY451N+8v5LSfmTVt7Ffk
axyQPHGcGEodyHI6lJn1qNzyj7UHjDz9nXLNHIkh8zHZhQQl/Sv65SZ7s/qah0se91UOhXhlX5Yd
cWQ1jaqcM6eMHdPC9wm+6nkp+YNWx7rVT1uzek8Lmz2RLIj3cdGNkhlD/jFk0eCtc7R9Mc3KSzs2
qyNXGPeQR84bFY3hLSLZVlbXvAEXvD9kR2ruh24unbT29mtnr88muu/Fq9Vn0Mxnwy/OxRbeDFRn
0qHfwDumAH/v+s7JE5MhFoeYgUsh8N44K19AUr8UZude+E7aqLftv1q4n1s/kBa2+I+rZX9IxJID
45h/bb5TxErea8z3Zde90mE91YF1H4RI/h1HYtRt+pCPNVUOYnkkKlLnwnX8xW4c30GPeSqordgk
ACjazf1/nJ3HbuQ8s4Zv6AgQlbXtZLvlMJ7xxI3gSco56+rPo1n542+1gN4aBtkiWQxVb/gQY9N6
GMvonifFQ1vjut4Y2h2Qnb/2MJCPKf5QVQWU33OcVVH9KXSxC80K7sliiG4B/GEcn5me2vW/Sa0v
xKDAIPESfLQVKvd2OX4Oej41xi3JMh4skxWbWCQYlIfZcr7bDSVp4SDBnTYKDlZgUgNFvY/V8TlH
i2GnasX91I1nJelzKtIk4oXtIizJ9Qhfe2gwfkxWu8WRTbV/i6j7ni8zqPlUp6Ama5PxjL3ZvBu0
9lYQJPt6Vj5phfrU2uIFQMrL6GKqoooJ9Gl7XgCSiDbj7Dpr99M87esgOutlcp+PuYD+ZN925IAg
uT8Ia0H5p2cR6rjypF/qwAYn0A2eWmHNNecZ2DRySUaJvAuKY5/idv4NQfKlMQqYXPn42PnWr8Zy
P6Pkxj3fLR4DPAr2tq8+xGlARsVe+DOPta0lWNpzbmU2StGJTgVdyylGOZ15RjsSOGU75KDvBe7i
HyugEicUc4ZbJbYR99at5ouV2OVTGcTQvMBVAXwLALtNdsiLyMyOYwrg2WhAqbfgAb9Q52juLSsW
T5av5n+VuuiQPuI6DV156XosRXqfznbyQeP0/6Vkc/VRDFy2zDFTfjd915+CcqDGl7HAjCK3jkrv
UzBtczLFTRI+dDq8ZlXJoVJbMNrv+grj1AYc98leROopwNvKae5jpM31OsuP5KjzEN7vrnkci4Vq
zH2FLHT0cabktuCzg1NflfoeUuD42Kg2NdvYgLM1o/4OPT6ZTLqY/oop4i5jiMwr4lKc/6/Mnd6x
QuQ8A2pZf+ocINQOAALbbfwHQtBj7LuvrWXbG0ITa3Ifkq5IYic4pTmZ8CacIXaYIPweVKPYR6D9
KGM7O56Gny+LQqwIZsi2y9Ec8zHdTE/wDoO8+4YHbr7xFStqIrLjct0IxP450Tz8Jkk8FnWUcrBT
6GHFTDcmT9EN2ZIV4QzZeznWheMEg9Z7nf8pn+6RdR3iDbXwd32dLdU0JEWRcZgT4YzOosLUeErT
nHqc+rgyafsIK7I4qs7kaXcgKm50F95SyAU7/AA+7efl+Vn7tOXvbwRNkLiY6zI13XOYfa7tT7VK
yuT3dU0vS+JN06OupA1lh8QL2eHrHEJb/QtCx5WTL4mZ+KPi2HqC9GqQaueU8K5iKHz9cyU+Xv75
a6tL++/PL6GrZkMQBZ4t/ujWb7uy96iy5P3L5eZXQtCQdEs6kWAsPFapN1eU57tO7FO1u7W14GRa
DphvNTf31/UkBTtyZWjhRGHgTflfm0RbS2bDb8AQpTyOm+uUIWVvMmuoC6Ev+qgVPK02fSDTvXML
ZWOyV3YR2ZGsmjr4WkPrgm8aT2hWHA1j2JiHFZEo2WsMiKVZJKGJLm3SPepx9tvmAQ/sDeDRbHWc
z0D1gVBqG1+ysqp0KdxBmjkg1+fWs3CUrZ4MeB1582Uemo3JXhspKZ5JWArQZzUamgY2mKFVkyMH
//16eSmttb78/U1IBy0gRW6pzjnz3aNl9M9uPG6oD681LcXz2AN+cmNscXFfQ5uhPOJ7k2wMysom
p0uhXFQGRWREPc4OTs57o8cqRfO7I7fWl8vjstaBFMx1lc8O8nOdp3e4xMDwBGlpZni5xs6Hyz2s
iCvpchC7cM8gamce9lMhV0k//ARbNvxlkbi7UUlifHRjq/6Ay4jzMBdkzK9br7IPFuCdpp8xXDk7
E1lSVVMeC1ThwJxW/SEbNpetWL7jHRkn2QykCeq2AVzgn0dN4QqFyryf3yvqiC7c/C0AdSv09Itb
REesef2NZfFPFPe9TiX9QFAQuabwrvZce9Qfo2YoP7e9WfM8B0eDY8uQnn2KCrc+ab+XCPWyU+or
AHShnu/TrtBhGGhIcVvjcMyBf+PErCAOI1wow1wXyoOKep5KemYYvkO/0E5JGVPgJblP6t5uRwGs
eVJeQM/P95gQ148OIHeAUXXgcSMmj9BC+TbGdjwZsK0etdmfPmVDkeDQw5X3JgQZdTS64Ws7Jdqn
vhtArJsqV8hhqL7h5qrACR8csoBjmXN1KIQZ3oMKIA1iDsmxa6HEj6Pinhvy6j8pGBhAtXVT3Jcz
lueJzos/UIzvjgGi1M3C+qvZqdbZnbWl+JzaxyJsjB1QHvWYNep0505DdDfoRbkbUmAehQ1CEr2R
4BZrazgUYijvYDYotxj1xHg42l15dPTcujcsvQVubUAUI4LujTSANBex6rIdd3PGIwNmfWOQ+joF
RqI9OKhvXGO6Z6mGLMocjkAs2hrm4OyC+SIDDw0v+DiT2z1djtr3D3lDVmMGoppptdrP7Pbpx4m6
dUMKzPicKNYvS+PZf7mXlTNFk84UXVe5nfbMJPq2pAnSvZ7+UblvJeLz5Q5W9mZNOlR6NeidCr2r
MwV1546s0/QpRKh/Y+df+/nSodIVUe2iPMDO33+dSpQWkF/py59a8u3yr1/ZnDXpZFGUskRUDRNl
U3Qf5nm8SWFs4ThvPV/XvnS6uDVKNc7I78+cDMWg+bjge2HpXNe6dLQ0BWJsiCigLpl9bVDsqLMv
obHRtvhnRvzeDigdK4BQ1TjVgAXOJcVLgfXG09BPJxfsPCI8WQ/wx9UeB7Me4dNP89ek71tP6VL/
VA+T/rmYjexm1tvqpzsQwckifZGRIzh0gOIRm7L8m7jv63s/WJACeTBZz65e+DtYdc25cHTK0xYa
LoM9ZgeyOMZdz8uUd3IdubdFMvQvJZrgJKIV9Rmgi0a6UbX+YOXlP6plnJ1EvwDxZ+Hv3aLQb6pE
FId5nnov12D11osSnt6SmAnUsNwbDkU4WEHxg03ylNJGO6ZITMHmtrVOWWB4/g04eihKQROffVq9
oZ4zIo5hvbSxQK4vt12ko0t4dBg9HgyEOV/hTeEFmMRGeYN4l/9NI8/kgXw2Pws/TZ/G1AHoiDHB
o9DV+lagcXA/k37EYk6p9JsC4MOnYWbnB64JhBu2PKgcMX4l4WV8UxKM560gxBoH1kd+6+ASvg8B
0j1VuUsabapMlDO64qOdttgdlFU7vziGMeewSlXSHbgT3oC2mz8aU1SftUpo5GF97WxP6U+IWT4I
YUuUKEco2W0M7vOL1oriwcrLNKOgA5wYxCJSWZ1AcC6roJRpoNUaX4kPiuZ2kHsVF1CMOrinBrTF
gj/JAD3VMDvRbKEmCZzBNKLkCOaZLLgyokOhx/gxNXoMf3Ii7+NrfnpQTJaPLtKORF0UQm2d3Lu2
A32GJRvGuS1VfDcrxN7sIlSscl+9DwoHG3GF9IxwjPAeDlSzwCarHdQFtJ/tDnjRXJJ+TRt9Swv3
/fuX4UibFISnJMF4a/aU5HOZ5/s6+R5onzT1Q6I+iu5pira8Dt7faw1ZBF9AP7N9ZAe9Ca3MXa+i
KV6EwffLm8m/Pe9/492Q9e+LygQ0a6IWbFCSvM0V/APN2UYRqzbMCaqbat0n3Zh/9NPQOgI/L0+4
e7YPJaBn8CIweBwb9FNgN/oNdwv/V2dA6s1FCfMlyYrxhiRyfE8FXL0FZyuUPZ6yyJloRlOL6w47
2WyrcIMpC5AyOVvAi3xbQRopBFeLPoB9hacTGRnZY8t0x8mcgIGdjf5znAy7jjdDSnK98zc+4Z+l
0f/Ogimke2dq4dTIMnfOwhxe+ka8qqF+C/T6l4J13E6j6Hso+/LOycXfjqA8RHa08UxfWV2WdJpQ
v2oNHyKph0CFRt0FYmRmb7lErxy0sqkXOJlqUvLQOVfcQ1pIETm1dySZNoZtrXnpFgLJpYWPzEnY
pV8zqH529aj1W42vzokU4NOstFhKIjpVONlTFERPoqaaCOrqezuAcBBGdQC/fKzaAghIfOdUWy5l
70+J+S8x+OZNbSaAEhpy+kjmtuNdrpTB7Uju6eFyxIu15qXbCXKhGZQm4Z59rQw9XeuTr3BRw5ci
XDLSIQZ5OH+WOGI6cNMgxiDV58fpXS0gCAfAd74Da+qPhR7513km/ZuAN9+rmuk86NlSM0m0HWWL
XQFYJ9lMbb+/UZv/Hphvmif1GyZ+l6OHHg/tEeDAeBxSwQExgW/KsCK9Uc1pODdKbZ1btWqqjdW5
couVLcA0A6GjoXGcs6W9IGnV5pAEnHOuDVe2v+Sv3nxXMTWjoYxAqoVaf3VqcLxh6GlVjBrjcN3M
yCZgJm6ozgAW7EzJ9eBUJW9u8DMLBffyWlwbIumdMmkZNczZsjGYUsp8XxZV/0yyu3otKUDCyQAi
tPGy/+dXJ++wpivkHZYaf1TCOCo913kFI1NGHyxnuNegdgtVnABtPUZlei5Ed+qtnyoKkJe/8L1k
4tKt/IWKaDFZKCtPAe2CkCmXskWF+AjJaweiPYiHjTfTew/LpSNpL4xsR0/DOS+8LhnEszbOybE3
Ff1XnjVU6+MAxH5eXZNTXDqTtsYxbcseonXpTZW/myc4KtU1rmBL09LbrAPVKZSOpsvqJY2/Z/Fj
aBSQkcXGQnhvyS3tS7tfV+JEnwc5JqBVYr4qPfodJkz+v9TAcV6as6037Htn09KPdK6mmmppY0YC
EFHAc4rOWRPGYNzHw+V19d4mvjQvPdNgomm4g0e5VyJPqQMACJti4w248svlfauooPnEoZ55lqHf
kBQCoqF9dux248Lx3nbML1elbSuJxGiFqZp5XQRSghzCweelU40oqgaz8lz13OASH0h/mCDzd3m0
VqJQlSajKUw7VrFl8PwEjnwYhKfK5K5oDBT3Lc9MBATnUbxe7mxt/KSpCXPet8k8ZxQh5z2SbYdJ
/0MO63i59feHT5UNEiHkGMgZh52ninNV/7VQJegy8C1VvRsEhej0oURG7XJf73+JKvslCieqxpyd
05vKn6l1g+x6Zm/5S7w/Jaor3XhVYQSZYZa0bULVfS080+2AKqU8E2/NdiNK1gZL2n0D1/DbeYgG
HD5/+tFfrdNfasPdj+n0VCMpsmTlW6RYL4/W2hcto/jmPMb2XZQjPAbPzYGfIHpWAxYJf2UoBuRl
1KNMYDwkefRyubf393vUov7bWzxEVdvoOvsLZcERb1G8/Ha+ovD+7vYaGMvL3awtAWk7RgavdLOk
zL2g1Y+i4RU3WneQ4TfsTN7fxlRX2o3Jfg8GWsHoQsTj9w7xJVg9p8u/fK1pKeanXElr02XxYjTv
fDJEp4FF7wp/42BfGxgpysfSRH4zBK+hieAAmf629sOHUqmu+/X/Y58IIo9R9luvmfSbobQPKLp8
vjwwK79c9k4MC7+CEIMaKIgrf6/p+YSYGsouA7CoDQzDyuJ0pOCO65bsapMMiEDC+iKVF4b1Lhc/
fOjQ5VaucmWC5Vx9MqaIH4As9DDEuEUI4bu5lAguj9Fa28vYvYllYteYpyjJgLc+zryKVH1r33v/
/qHKaaMO1Yu2CiP2vbqzbzI0lV9Q/i6PIulCRAK7rQW0NstS4E6DDXNadVpPN4vqYcDh9sVvEt9D
Jji5vTxIa58iBS801bw1e7f1+rx+1lBbANgW7ocgBy0YbITZ2kRIUYx6ZxJPZE69YWrvQ799cYr+
9+Wfv9a0FMFIradjh7oREuwQzGA0NOrHq1qW7RFF56cTEmKDFw/DLrAAmevXxa7sjlg4ycA1pu1J
Onbn2gLS62cf4uaakrvpqrYUtwCJ7XxIVRZNW97GpvXN9KH7Xx6UlT1BNkbEvweBqynuPSdDkmJU
b2ZqnkoU7yzlZda+Xu5kZdXbUtxa2DHZFmhDz2ltiqfTrVnUP5I62Fjxa80vS+nNtpCUvEiDxuhB
Cyw2Qc4NiH4kWZ3rDltbillo+pBXI+5EEO9UVHlBFaap/ghJz7qyBylku1YZQ0j/AZ7L9fcimG4h
sQFPcKuXy+O/siXYUrjWZKhh+fEFZjyh0AtWWtNOYZX+hRH1/XIXK2FrS2HrJNZU1lPJrqN9QIHy
2KCzcbnllQucbIgYdaJB04GWR9HAR1NPldN/bIL5Zjb0R0XYFDuDLXvnlZupbIOYuvqQhAEAQhHC
E5366cYQA5dfPXqqjepclMhON641ki/A2+jy962sXkuKbhdBVyB4I9+nIpMw9nBPddwx0GPYdK3W
VmbHWhbG2whRBitBDajxSs65BxOROeh9PSpdPczQr2NkI8HbPaPIU4Ia7ikt4f3l1E9B1ZqIW5Wu
LfZKHpADTJK0vUGHDZl5HorQ6vsheY048596taXQ06sW2g+xPnPlRfkiOqNTkdk7NOCL0+XhWlnL
lrSXNKitW1Ni9Z4e5VzlGwPdJf+175ujglzB5T7Whmv5+5vhasDND31DHybC2vk5jH9fbndtqqWd
BHC5U1IN7L2qvTcZTX/0LH3jfbs2LtIeImy1RuOtrj071gB32PgWlbsIDUIErnhOnzMsbK4cHmk7
mSMrFTpuFx4pcdRM/qIGdLw8QGsDL+8ivcAzBD0dLnh/Ru17Y2+YC6+0K9smwrQ0QgSHiOs5Pqo6
PhqB9eHyT14Zd9kqMdKVaqgDDlCEKzg5O/2DBiM3Y/UcRHCNYS43AFPaIybFCltjjv1zHuU3MC32
mlCfwti+RdTjuqE3l+97s+ZFPqBUG0E1SUH136r6oJ2TEjGmy6P0r+z3v4le1ZTCNtJd2P91xwxk
nX3bI8ZzE2W4e80qvJMewgaGqOB4j9i9pOjhwkcopz6iMJ2Vd0LMClCEMj/MAaQhI1chu/hlpuxD
0MV71baMx6adprvLv3UlSs1lEb0ZiTAqKwNJwt4DXeF/RmfKJtPSKLc9unvXRZApbQSoDdXgJ4L2
XGdVu08LR8UJYi42PmBtScpbwRRHGdoyvadqPfIB+XgfRu6XcIgE1nt9v7Fg1nqRdgE9NTkHjL73
6uSHln2J2gkVekQoPl6ehbWQlbYCww7cWldYMPhelf3vBr7ZVQ3LTIeqDqYYsbHeK2EjFiA1wmLj
JF8ZEZnnkKNe7GvV3Ht9s0AOICLGioseXfPYT9cge9kJZIpD4XazCjiGxakNL1iN3RdiC+m+su5l
hoMWJUFsO2ySZVA/C9O9KSk/IiG/sV5W7lb/oE1vwmq2YxepbLXwNLX9grCFV/n+Y4Kh+S6qim/h
nHzWDeQsFtuE6yZaiuMc40Xb5eUEteoxC/7qzha0YWVpGlL0Ip4+VVbT0nD4ycLGLNzK7K4tIDlw
a/SZDUDsXo7EVdJhGBQ9BmN4QODnuiGRYtZvUblPBb88qz4a3YvblxtLfzmI3tneDSla08kds9kY
Ci9Of2BBtU/AJhWhuo9LhXfMuNHLygqVyQs4XIaB2zSDB6Zr14M1LhHpSX5fNTYydyEmc1XqWIt4
OSafrv+1Vb5cbnhlbGTmApaUykD5rPcytzk37DY9SK1weG1SE8F657rVLhMW3LoGjWCRgzCq4VPd
R0dVqzdWzT/8/Tuzqy/z8SZ0HeB2ZTyBKPTRRDd2aPKiXDd1YPPQBsButHYOfd7aqL/lZA/Ipjc3
QVgFxySAiIpPobh1g6LxNNeckcV1/eNUt+Z56BT/pepM7AiBqcPD1Cr+OQvugNfZf0YEcHY8u7OT
b+nu3eyb9gM7X3nTpLzGujIRVIwmqOrIme1D0/1zebJWQlCTFnKnBNYiIoRTIEKNu1jr76YeGel5
fA26fuN8XlnGMjSqbFTRKzXBMkT6F3ilr07UfYuy9nj5E1bWm4yLMjQxWUU5p57qoyoPR/pTwLXO
15JPiKI/5rAtr1tycvHehtc1wo7vvH6KT1k33eR6+O3yN6xssXKBvi1DBHARmkIQtTq0ApX4n5cb
XplfuSCvoQQLR1fhtZ3j77VzUiwni9LssPKuw09ZV5rPlzt6d5LBtS3H4JuYsSbTHF3D7rwRVXng
LbcNOnGZ+/1y6//G+H9CkuaXbMmb5jWrnBrNdqijGF24N40iOcR2Q9G5qqAlA0RGp2lUj63bBi+t
jcjU3Bn5BzsataNuGvatLwZs+AYt28/CwLa2C4cT4uX5dcOsy2ev25q6E6MbbDq5jpJS8wm/mJd2
Fsd+LK8LI10+hlMHNUPHb+ijOeH69oB71xcF1dnLQ/zvcfU/Q7z4Xv13iB2gYwZGIWR1EdLc1/hp
HudIqPtBx8hkl4S6wNIwESFOFy3KDXNhnyIyRT8R5cavLRzCm3zEDa+bzfQT2o7FndVSEs5V6Bja
qFjHeuiD53E2h88intvjYPXt4i4j9sBfxgNesPpda/PuKCe9xA+qq5+QK9S/+ACKELAfRf7XbFqf
XJ4VI9Qy9A9o0aN5pKFyhLYkbpx+bVknUUQ6ijeYmGZfYxUe7gEJ5uLOTrTqpM96c69N43DX+wUa
FSnMbypCKrJpcayHT+mAGFDSkmdBrMw9ZkGAf0ZfNB+CSO2eIGlhT74x2IzpO2MtQ1esRTA1y7g6
G22AS1Z2CmwEo/UtEuq77F2uzTJ+pZ+syUJKpvXKQU3MnaE0zpGSCKoSM/qo4OnVA49TCvVOlz/a
4NU/aL2NE6JfKM91bDoPFm5RV9wHwK2qy47xJnQr12qEnULOw4sNu5xvmc2YL5W44MmFi3Z5QN/b
55ZOpACstC6ahwI+mN+/mvglxVV2aFp812EPXe7hvbzs0oMUfqaZjtgECOesieKngdt242bVKSsB
KScGZuOONe3jvN8oSb+3nS69ScFoGR36eGmge3OP5WqtZEfFR541wz9nY8TWepDuxsaUOKGO9Yw3
IEvUT+MJnwrku14uj9bafEj3CsTJUAnBw+jcYsubFa+D8xqY90689SZ5/9cbMgAl0VGJH+Bxn3Fi
v00nBDDxULmZ0+HDNb/fkEEnsxImyFIx/pYy60dGvb938Nvb9Vz00DTBY+FyP2vfIWe64gypIqEh
kJp0eNCz36C7Wo9bELm15pfpeRN7Q9UMuPfETHLINcjqx5+tE3yLUc24/PPfu3vBVHOXft+0b2EO
O9ex5p5zHBbh5sQGXvPBazH/sbONc+nf+SbvlUsfUmjboWXOaoKDH3uS+tHRdechwKpjF6NxdW92
in1HZlDHqsMZdm5YWj2M9ardhQDKjyEZVi7ZNvLPiqLexjHKk11oZ4+T2+B8llf5vtXQU52y7rNT
mxNGvwjs9gr2GWEUKLs+D8Staap4wKKneTA7wzqghpc8VmiW3xaR7/5IugDGXNRkanRVZOryfRnn
oh42RFN5DkJkplFjhKDdTNl8uDxn74cmGhH/nbMcGoczKCHicNjzYe6xG6vuZM6wgjd58WvLTtor
wwgIqOYsWvj2ku+w0LVx0aTN4+R0+RvWOpC2Rx0+pDv31BMCQ69uzCwWqHNW2HzNyO1c14W0Pzp1
g7Y0TqRe3GgIWbGWZg3dP+PmcvNrkSNtkMkUDUlumXAXbTc/mnOf3lpxr5xzlMdxe57LuxQ09XXD
JeN4jLQb8f5mt4RruwsB6WHNk6FtdflT3j8ZDRnKE2VpEzd2G3tudVvonlkmuE77NwF+h/7oenV8
TT6EnUAG9Dgd5u/4FUPzD9tkb9vVR3fWv1PjmDa+5P3QMBxpzt2oRDC+aOAYGr+m5jPoKraHu8jc
KMuskDng2/839GYMCMWA8IxnZIP/ExPj7DvSU8Hn1MqS4lQWjlbuFh7UJ3XIXkPHcY541+HkFqvW
58tztfKF8jMtLTkvNYchRIR+V/Y4Pz2Yw2s3xxsjuGzK72zW8jvNtZAGLkD8nNEx9TIc3nN7/Hr5
p69EzP/AQtouT2cwtOdhEahDoTsKvzRsvY4JL0bf2BxXCP+GDBBplDFL8l5MXpMmz8qEx3v3bDvf
Wj1dYPrIO55wFXFSd2O8VjYyGSoyqMPgZi30jBHxdKB8mBKWf+w+/H15zName5mmN+dzIjBtLEvG
rMOCoaWmYAcImc/3lv1yuYO1SZF2eity9LkoA07+2NwPqaenn2briVwS4sl/Lnexsr3Y2n+/IWqs
LMdnliWbQ6tCSBMCXITEQfS9VtPHcUBgHRz35b7WxkvaAOoJDdtCKTAIcFKsQZIR1lF1EoDoF0Pv
jTW2NufSLkARj2pPo6AP5T766V1gfJzTjWvrStMyeETT0jpudC71gWZqqKTOd6UWeZ0xvF4en2Xd
vBPeMmBEC4MorgI45SEbyUuC7PKtisvKxv649uuXRfZmtRZgsdJKZfSVzvccpHB7LfuGiukGim9l
cmVUSD6Ec43W/ORZeH7eWQMM0E5JUQ/Rc4wY0Dm78jOWz3v7Gb2NWSW6jh48nl2IOcOMixquthtb
xtpnSDFtlc3o4PaDACgStBir7dg+dhnYa+7El2d5rQcpqPECduxUH7m+tTYCv+muNVGBNF9i98vl
DtYmWgppW+Q+JoMwrlLL/hE4w5cisp9mn5fude1LESbsEpK9ZpnnarYcXs/GQ55nqLeW8ZZS3Uog
yAiLLB+FBo8Lrl7RvCAHegbkfV0MywgLZV54yo2Re03m7xTuUoWLAWz+7aqhkaEVoJMC1SYn7iEX
rx54tEB8N1MXW8RYu7mui2VZvVn/EZrcwWyI3HPcR9f8jC12Y163/8iwisnV6hnXqdILejhfaNzP
O5jIV+VcDBkIEdtpH9aumnuJhn/TzxQNgmljwS9Z8Hf2TRkAUWQw5+cotlgm85M+xo/qmL2AB0FO
2zGOXYlPdF+R106m6/YgU4ow384CwG0puqI+NlNu6WMx4erRcUlzXp7lfyor732TdFYKUgrCLKzJ
G8Y2PhlxghuknSb7uuqSL6jFBn9Rk/zj1pY4U9TVz7ieIfvf9/6hQHMeB3TspqbSggGsK9GjGZTO
nWXikRkhdfs7C0osy/GRxR8jmz6YEwqymeMney6vwaHpU/fl8mes7HWygFVXVVjO5qF9LguB61lV
lvmDO1Qu6cmy/JpM2P1e1ZGsWNW4HJxY1/hnQQpdT6pDg8e1P5ASTa77FFmrykqIh7ZUhBdayn6O
UWOOtLNjodIY/7zqG0xpX01nq2j1yZk8jWK9H3X7tC32g/FqXoOc5oUng1WEXQQDNBDKdyWekKXw
z41mKge9M6vj5U9Yu+DLqBUIkGlnRsbk5bXdHrA0TU4mJOZT1fBNEe7QnKlOenSHLDonOEOeBDqq
G1H5Lv+X79OkG04yiRmmy2ifLfAfhaG8OIsFAmJmt6kx+5ThLVyqTQcfwO48hfWrLpSXtqk29v6V
Q0sG08xa6keuRX0XeOx0KtFzOKpQ0zYW+MoeJ+NpmqYo7QnhQK+xvkUKjjtF+GDqTyECtGKeYJ8V
xzrZWIgrFwgZXIP3eI+ruo4QtBXe5RggNGb/pY2mjRNsbaCWv785wazarWfcPcxzBPZ2pwQD0FK0
iC+vwLXfLt2uwqBw63LqJs9UsZnAn6F0AQOmW3WKlQ3NkHb+usSODGA606Bq+qEqcc3CECk4pCLP
D6iknC5/xVo30u7fWSgnB53CDFQqFkSodSf3ofUVBdjD5Q7WhknaayqStnmBOaMX5H+K/keS4rgd
/b2qbRlYg5GMm4iEvXji6jyRbR+HnyqW05dbX3mwysgaZzBHhPoSSPAVFhqJmGs0BfCbBJhcNbet
q7f7Llb058z1s42nzcqClTE3AkEj5P1ctGGMOfk4Uw09xSq2G5c/aCWyZaxNXeTm0DbAccu4x4VE
R3GEI/h7aSMgT/Y9xFxq6+a+9iHLangTeS3K9/UcmMY5nqcPwCJwsI1JIV/+jpU1K1fpR3ItMYlv
A8Oo8GBM2n2YoyE2nDt/S8dm2cffuRPJNXocG7syraPCq3B8ftIS7FuQ49oXBUZfTYT2U2alt5c/
Zm2kpDhP4lzorj2XXm3oXlgqZ2GVG02vnZG6HNzO2DV9UhZerf31i/Q2xHGjyvpDVOg7BBd2dbRU
k+x2n5tfL3/NSrTLWoFY11g91gqZp8x+6OKmST1JV2YV+9C5FM/XdSItLp7liUv1J8eGDH+o4kcY
Dvt6a09ZmY9/XJQ3K9dNB6EqTlqjZWN+79TpB3f+jXW71rR0YugLSNJGvfOs279G9TneQuqttSst
oRkcWlZXvDSTAbcWbM7VZmM6V+JAkxZQrxiZX6WpBabe/5HVEJYKddiluF6hwx/9SSJl4xha+wTp
lCgygQy9y2EaOeHjoGrBDs3t8rpxlwtxgjydlfAm9Npg+gMh6q+bbx2fK1uqXIQrgAulgO9mr3Tr
21KMnpEoN1mOr0mnP3IVPWDNhkfatBHRK+ElQ9eCpNQjAAXUgW1EpJOXotP3OJpdFVYyeK1K/DlN
dG7UbfzDJh8V46ih4gd2XetS0DZgh+ypdCBBN/rRzTG10xO8dQJeT9d1sCytN4FbWmkeKfionUlk
o2Hw2eVOEFhb17G1kZdid6wBPOEdVnhO8nUwsL11vjXT1oG2svplGRk/nBwh0qbwrCmIdr4+fMVH
43h5WFZCWJaOCVolzoitwlM07ZtvYZaOryz2dR1O93nmTcWWsuDao0hWkeF5Nca5iqhiNFfKBzOd
AFMbc1PcWGEX3Iw4FJ/avibFZrTFjZrl3WEEB3cqekf5VbhNd9UdSrek3RA5NW1CTgEd0TL/UQC3
TiyEQC4P5spEyWo2ZVyF7rjIVed5dRoszLsd5fd1TS+30DfLNw17rU4sqq992v+afHcfxbgmXW57
5cIkK28ZXT+60YAm2hQh1KzgXlt036twcRitjI0+VgJEXfp++/ujdmxN9EHPjVEDO5xisZ8cTAJL
t92K8LXPkLYQqmBmh9e9cY7ES4QQOsZk2Ky8YEC18Q1rHUhbiDsWqa+XHHcR5i9T8HWuo4OYnqN2
IyW8zOU710oZe2YBURQVq9/LIDueggl786Ibu7Nq9PjedwrvvMmO7tImtTdW1dqsaP+dFWEqUWu0
fJGVWySg/6ruL1RGrxwu6XaQBI5TFoFtnIH11PtpTHCajo+9giSjOZTK4fLiXfsE6WqAblQXq2Ip
AgxhvMfk9jG2o/tc1bbU3N7vQJcxaPhsxRr5FGpHRXlqrPS+ttxbC0+py79/WTz/O+n4Iv53CpJE
m1tL55GKqetjZZXHtqtuLje99suXPf9NzLmVG2e9m1dkCi2yT8G+w8kxUaeN+V1rXgrpGhZDG7mz
cfaFcVg4eeAiD8GWrsVa68vf3/z4QIUI76a84sCS1s1foZ+KYOvG9/6hh9Hcf9ueHB+PpeWXV/pz
Wlv7EmsmH6e76bVQrzNl0F3pRmD6eRppoz16qR3cdkPwMhUCAJmtbuSX1taNFLphTA4171Xhtbr4
WSO4vwv7LWLx2thLkYs9I+oZammjJZ0+ZbPuY80en51A38qdvItctlTdlaJ2UpymcdMwB5KXYMcm
wvFBMdzigDHeuO8CDNDCMWkPva4EYqfEZf8htRzznupB/GSRpDjWIk22fs37+7ou46Z034Gqm4Eu
GI3fhfFJ71xgDX9nZct1ZWW5ycgpLNMxYgh8w3MCrFfRg4QkT817j37ArkEw/6pol2FTY2RWYYkK
mWc2CVrqmCGau8jcuDWtDZEU600wGFFU8gl6faaWnorHKvlZDz8v//S11qVYn4ZqSlD/BobbfIz+
n7MraY6T59a/iCoNSMAW6G63sR07ie0kGyojMwgQ46+/T2eVT69p6nrlKi9Qaz465xnYjWxdH1Zq
c/18/fMby9mUQappPWapFcsozsrHCi/IcR1bP07b8/u+b2z1rgL2reQYnGwsAyvn4eB+Lyy2U03Y
+vXGRl9J2g0lz21IvY0BMOgBbR4EbCCv//attWludQsO7VotLJpy64Gv7q+q1IWvPeodieQ5fPH2
tIC3WjK2POkmaXWsE5FHwRepLYR+SDNhGwxO5rf29+v92RgtE/mW2fDyTpmUUbYsN2m9OEdtoQ5T
rM7ONts4d03oWzrnApSKSzeS76tzW8j3IfW5CXxTS5mkDnw5okxU9blveHns+JQe7LJKD9cHZyPj
x00Bbg3mVg/fIRWVUL/91TWNDW9Wvd6oYfq9Wi0ZfMtidRugPk4+wIR1hvT0OgDTe739jX1uou4W
KuWc2JMdtRYKIp1NiY/K7BNs6iH+Pv+53sjWCrj8/5/AocJtkTDai6gGqbOGk2EPua3U26MkbCxj
x4gdCuhIxBpKT1GaUOcJJKruEW5j2Xmm8EaGNXIWhwIlv50R2+qMcbSoYVxnh85OFMOAuW/kTexB
nKTfM2fbWhAm6o6wXuvVcuwIqRc4FjR+R04KWewBHOqLN2eZv0hwlixvL5reUATnpmpTzqUd26l2
IPJY+6vzw6UQQmD+En9a9QPvfxL3sc5eSfvhwjLj1qucdoXvt6bOOIHKei5YDNeByB67kOTwM9XV
S7GOQUOaX60ujnBJjkr41TZ1/3N21ykEiPbzRfS2cfSx6ItTsfIXFx5M11fqxu8xYXy2Hqwmtlsa
uWkXFlP6JRPZOanrE2PZyarkDrVi48Qy0XwjmbN5KGoRYe1EkCM+u9T+fL0HG8vTVHkqc9S5Qc2Q
UQrXNOhZxIAb6/rj+z5uxBxWUYOnVmkaxZbylwElvAnJZaQnrn/+L8/7jZeXqbmks4or6BVWkSd4
88Gx7fTU5Eyfi1zKEFrhXgATz+wcW7z97DV6CReAhaF9qjX8jgvXCZFvKEN3JPAXL3MY93KduPAB
7fivaSn7cHUgY1PaKflUu5S8rGmlf0hqwZ91AqjseYQt1ke7dOiXLIdWYunl9mvvKXJyS/g+g1y/
HGFHbcFJGgrGn+NcIhUKeq+zl83YWn3GbtACkl8dWyBOXVv8fhpGa4G9j1t+WZOMP5Z2V0KqE3WU
neHeaM6E0tV2CwlADgFH5oDGq63qXMN2JQBb/sK/j0qrfro+r1tnmomsSxYNPmivWBSLwntIdC8P
cka+nfYlOY9JC7Ed3sP5kNgdBEObcZYBqMXp3rra2hPGBUHyiU593JBIcQi+S05+J03yC7LZ7wwU
pHEnsM6eHNG5Iur7IagGAt802yfvc3ziJnJwLZwVi5JMUUMkkD9DpsElKbCgL6DyvaN4IxAwZZmg
C1eDTVJA0z1doPGP1C+ow3/WERkcjnt1J7bdOPhMGKGa1sp1Z5tF3Zo/qlj9qKW1p/K9tZyNWYaK
T52OUzlFFkdiBcXAl85SML0fadAs7EveDjsRwFYnzNnu1ZiVbgpBInd+qGIedskeK/Ht6hQ30YNw
r+hhLQVoX+NOh375rvoE15+E+94LXGfA5M6CErXt69tyY1sI46ExNrbKO57zCCZKkPmJP9R581M6
MGq9/v2tzhjHWapKUutE8YgldRzQtJ6EP1eNd1BeDQc/h6OuPaZp4IFE7MdaLnsrYWMtm2C2Ssqy
FxUwmOv6oMF/t9fPjWI3FFN1vWcbI2dC2TzbhipdlbUgXj1J53GFK6HId5gQb6ecuYkVW0jTuY3d
sEgLdfJG8aoUVEZLmBLqYvjJV/VNWntoro2VbCLHxgqKempO8Uym6i6d9CXK3OvH34+8cZmbULEl
XxWMBDI7KjwcW0xm6TkdbXZRhVxvknSOA7h/1WHbowDbAFjqizh/iQvahbobi6dYzKmfjxcWpoRl
G/4Hm4C8kT6shZeXMW/rcyI6cu7iZgi9AaomLneaw2Jr96jEBPUYcLsC7hS5Xy9lGQCb+QJra3JG
9eFh6jU/Zy35WjnkW64WcnTs+G6lGTZzUUBWr51/rwkE/CuvfZlQUvcph+qebcf1Mb+I+s+jfGcu
yhS9qdtVkaIUU+QCgJscnEnrz32fdy9gcfV385x2J0/X1eldS9eE4rhNlQ1JgqXLOIfHHeQaECD2
y05gu7ExTBjOkkBs3SlqFvGBPogWJoWJd+9m9cv1H7+xsU2ljKGveBtPgNh146d2wvPIcYIeGXRv
Tz5wY0OY+BuI9cPiWyZL1M4DC9Il/sVSspfY2Uqx2pdW/3kHT4BipJNKRETKojvatasXFPdgWwZt
R3U3pKQPcqf1PqaSJI/aUtYx0ZkVEqn0szuPVtDD0HAnlN8aSuNwjrtcNquISWQvZYvNMd24ZNQ+
B0Ft7ruds2xjOZjQ6xhF+EIUHY1y97lwbYiFviQw87y+GDauFxN1TagzUVSsKQiDMFKEpSyML+wa
VqHDgzU+V9XwqdjDZW314xJy/DNxiYAei1YUm2aQf1RX/KQpJBXXes9mYePMN0FYdQkd+w7I10hO
Tn+a8uZVa+/e88aDpVLwUJb+t5zUj/eNm3HtQ/2lVkla2X+zMRJWZrM1+HlKfTXfNN5jcYHgw3L3
emMbQZkpc6WSOXZa8LmjkRRBnjTnPnEiy4JZm9X4kAJ4V0aWmPn8nrTwBHXRJ49O4+uK190xtvv4
dqxF8nq9JxscYmJm8wWrlC5RMop6PGUgRVGvYSc78srmRoZeXNY+mTsGe1AIGUwyTnzI913s4lP+
ri1LTMeDOGuyAX4cawRrxlc6OU8wIG39obAes4bu1LDeXonENCjOacYW1mU0ctZOHjV3x2Pf6TQc
p4WCjF8Nn91kJIeVk3WHzvJXEeu/ccJ/LBESAs221mvtaHCke+6Ra/1CSZ1/cGnW30L6Y3mmnfy6
eF0WtS3CLp/mlfdQw1Piviw85ymfoUSyzM3sdzFnj9dn++0dT0zXTbcsEitHCS8S1hh2KCC4ThrA
rOH619/eFcR03Sy0BvyPwna+5H8sJK/GtfCZxlzK7zzOD9cb2Xh1E5NUX+aaFAOHVoPrZZ96nrRh
Cd9I1Q1PjImTYCD2dOWp6eivlFnsXZUXYjLtJ9dTLG4HCol52Rx65T4OUltQoC6H9+11s57QD6qx
oWG1RkgRTc13VHW8d86LWUlY60EA2GvNUTzB+6rJTnpuQ6ab772sD9DT3sOVvn35/sdoYanJkHOd
kUjL7679CBbMCVLDYVx8uT71G6vXzOpLwhYs34REUiyfnbw7LDVQN3hHXv/8RiBDTPJ8UmjbcldA
oIcxEyHlojp7q2hONXjK8P3NIASMAPtP0fXTA0GYfZJ5NUUJNIh9l5DkJufV+wCWxEz+N7GcgReg
BRzVvc7vVi9UubT9zs2fr3d2a66M1/6ctzPygqSI2omeGrs/8tz5wqEgRj24t19v4+2wk5g5fxdu
8MwWMeKLgt0CiFqGZJ3z8PrH346TiJner6DZgTeeBcQrNBumDF5n1kdV8SNfPgPhiezoHJZ71Yut
hWdElRSJvthVZI1INgVwVwkV+8amX9c7svFxMznfMtty3Kwg0TQMB2cEuh++uLOzV4rb+vzlSvwn
yJO1Db0GvsAWnsHGhh8HuGsXe7JWW1vGzMtnvC16u0VkDSa/fHZWrFooZmdJGri5V97PVW8feGUt
h7JZxhNyZF4Ig2mNp1mcHvqcjBfT5PcdDyYfn1Zs9Cyo5gI68MTS3KfWnYD79vtm6TK8/wwjiiWQ
ZWoQpbAVDt79t1FrWNS985dfNtA/H5+Lck20WxOUqlJ64Mnk3UNhx7lN5Ux3tsvlU2+EI2Yut2IJ
QJ2TWCOokYRwm/e7ds+8b2uFsf/99cJbGreOcSGvSxpmBKa6YHTCg/J4feT/nnlv/XQjstdAmy9C
S1h7xdnyi+re6wK21v3FuBdaSjOsar6udu8VgVByxrRABtAOmJ2k8GBHQcrnQwfavtCpOMaxs94u
Mp8OrTfF97BYJ8R3WMUONfR/IDnGs+d8cOfqVMJt4sGmYw+kWUKCdqiXGypH95DnzL4vMyjQxXYc
f7XbLv7opnN/qGsmz2OJgnOCosoNH2eYvxI+hJCh9BK/g3xnGcyVcIJ2bOIycKEk/YKyjXUzdGnz
ZBU9oPs5+MwW/KpvF6tRH70RsvCtVp9hPJIcVO8st9pp4peRj90Z4WUGTY7Jwt3gpXetIiRk0rNu
oJhU/IKPxXCUVendalh+/FldlceBR5r+5DZK3ThID91L5eQf4rVpIlXM/PvslHbv8ypeb8sybRff
rpxe+dOY1Z+uz+XGrSONg9SrbMtji16jFGwFXxFRBBm09/y1yPMAIPmdJ8XGYjdLQN1COyqUmCPC
oW4su372y2r89q4+mFUfuTaImAZ8fK3ZMV4+r408ZcsUTPPP6w1s/XrjWV5SQO5ailhzuujQDaIb
7lTq7NFFN+5NsyKSx7SBvudEo3YlQzgMyXiAKRw7JhDWhPxZV4c8K7rPLiTstJ91yBW9r1fGAZqi
AESnFTJxusBLq4QfRaCsIt+JnrfG7PL/f05QzmuL8WluUVZgSWA5/VPbOjuPpjftfyQhptoCYIWJ
KvuujWBrMx46VFIfs25YH1lK0xcJi5hvBdJAh8lLq8dysZyApGp8IG5e38CYcwXoqHOEn0OUGb/M
YtEKkK8vlpk8dFR1oaSxfRNPrXhwRzgnd+kyhHCOZBh+gAh2XsAbh7Rt7Lx+SfCiFpj2VXysxOSL
9mVFjfn63G5sa5P/2sKx0xES27rK0m+46GFSBq0RWVd3aVMd3teGGcdA6qyF9yxisDFB5Qg1VThp
L9OneFHeoRYEpfvrDW1sEJP7uk60gSYOLuO8yW6THrZVRY5T0bOCWXBgRFl/47bWN2uYd1IFlx68
cb+Z1bEFepSyK+UA65ikvfgWwLzqop3oOOo2K+se/lnxXy/h8HoHN5aCWSCruN11tWQwWU2Ac8g9
/ZDHWR4UyJ6/rwFjraUD7qR2XkCia60BIpcuC7oull9zqiHd/642zGKYRuGCuDOqlV7+USxrAKi8
M+5pa2zMiFkISxrWNCjMxLcp05j1xE/EAxsOEjMz6p9Z/77b0KyJMUUmu3N1EZXu4sMmzycgdVd5
GbblHuJ4Y67NUpizkqkcFyhn2ghLRHdnlQ9k2rmnNna9WQljuUyyEdL+MPbTUZ6eXDhPhdJuNPLV
S/C+aTbO9SrjbmJbDIqqUAYBfz9qpQ7ixXlfWse0IoEowFJ52UKjIn615eRbCO4z+/l9v539752U
V0I0inMadcp7yDpgJ9pRvEgB7tP1BrYmwAyMlxaEvZLakQMl+9PiDZ95Pg53laOHkIEftrOdt1LE
Jl+/ZzTPpIs6AYFf4LdVzY3nIyp3HuRS8dKf56Z+XlMHZR534kEyCUBJveIghvmdt5dZTHRcD2wS
mFdFtQJSmCQBS36Az7KzyDbG0SwechiMZOtlotqq/Y4nF4WG5aKOYp7dn5Aa2juytprh/7seKKHt
lM1Ih5RdWRxAau0s3C6jakWEJb6XH93Y8WYxsWqpZbmJgGqPm0ObVR+k2/se5ztjtfV5Y83Vma4T
0lTubT/Sm4Ix6kMRygvBcyTvW9X/UVByaSlk7zq3tJ98O/vEVReMwI3FO8t5owdm9S6fR9ThXeHd
YqggWF8/KI+c9FDuHCkb4YNZvxuy3k7nCiduk9pt4EA85ayTGE7phcWtm4m0xSkpZxuvVPmrg8z1
zqht9cp4NFgWYMHNpL3bol5fEXl9stfmA/WGT+86asxS3hLTerBnukYSOJfU9jmrbqxKfZ3yfC+I
3OrB5f//hPB110PqFfK1UYn0bgiD0OWmX6okADTwfVLVYGj+bxNNXcl6zXMIQqb8S+62bUA92IrQ
1rmhSv25PlRbBQpm7HMp7QzrC/IK6Qi304Asp2bym8yHr5MlURT3sSGvN3X53W9Ejoz9b39UBdG0
VLTIQefDhyYb793Vebr+6Y3DylRcmFIAXZK+RwynUM1P+dHNv3H4nje52AlDt1owokRlJ1JC03sB
ReArNMzCTszncrmHIOjO6Gw0YMotTMsFClalS+Q6dulPfcb9uhsaX8NYS+bwQLw+UhuTYEovUBhf
iWSM5a2TIZxWwk5gnpx8vP7xjU1hCi00Y+Uwd1Dx7ep9IHbtl8Q71Yv9vqPQVFqI8YoCuQ/CnLp4
Bmz0ZoWNZOHtHUlb429saEaymRYpdhuxSfxRusl62zoxv4MAGblx8yneWUgbZUfT/ARkMQo+GgR9
pRrPNqt/l6+NsIJ6bk9Zyt4Hhv2PBQpZLTKvQPdFKSQvT9CoKMJuLGF1AWj6++5WU34hr6xWALcU
3zYYG8jXAA67Hiye7Hx+41VjKjAgRTqyYl0wTvZynJw7J7cDyYBbvi/BqWV7Qo5b+8HY1zkQBLTx
0MycxKdmpQ9VY3+9vhs2ZtqUPXCTIm4at12ieCT5U7bq7KbpiuyjPeKcFdPsnBwUzl6uN7ZxkRMj
4VAQ2Ca09XTRJs4/pqKGl5Z7F6v1izO1NwAtoOg3AoWnG71z5G71zrjClzKzygUWAZh+fmQMqiRL
twYwGgqwHp7nNmY7G2ZjhkyJhBX0jLRTUG+hvdXAdbT/00zi9fqobX3b2PRL6cZ6XFDGnngPC3BQ
hj14jF//9sZhaJrywPNVpNyGEPJYWF9FOv5Y0um1WrKdFNkGY4iYsgirs0ydrnu4QNQ5xdtf6IeS
1+OPWhP9INwmuXOHwgvtJBd3XrEmt3WKdceKYblLhtgNE8hyHGSi7Jvr/d3YsKZpj8UIrKqmtEIe
pZ1CZZXuE6Tg1M9+gL8l5PiaD3xEYSf0qmYPAvz29HHzQQwwUAzrbqRV6lhIP1+nOhDeLmFi6+tG
vJJlWo88HXnkqeZODXDYplkTw6+9Lc5ZY/+22vIhtuvfYLYcR1f8UDOeAAnTq8/LPPWp1+6Es29v
NW4br5i2zNylHlIekYp+U6K9004FRMQkg7Zpf7RC7gW1b9+B3Ey7ejAEo0AadZHlitl3ZH2L0sFn
a2ECTNS9g+PtfcHN9Ksoal7n2msjmZcwpJvY52LwwtraozVvTJspQJjMeZGUvKCRBPAde9q+1yhZ
7oRPf1/Z/w1iuZlv9ZQkacJbEgnf8kuozN+DgVgeqyfx2n5DojwuDl4PhlRAf+hInu2wumvP7MgP
7k2NylHzEQI+0ArOPtXP+NM9Z9MRCdSdX7c1tJd5/edRkpWZXZSu5lFpO+Un2B/k943tIQjogG/e
uZf/PgzeGIG/isj/NFJBemWYlJqjrrO689iPUI/Nhd2GsNRKTrnnpc/Kccbl48rY+rHIU28IQHCd
bXD5PA6BLPhNhbS/vJXqUuEivNRGu8l2Gwh00gHGeal3cnvefatcAuuBBTZOX+FVjGTXWtjx++rA
3HxdMQ42YZoBrZjmz636YdsAtWc7N//bRyE331STp4taT4D0J+kYOsCVUZEBaPk6zeIGauA0/nP9
yN2Yb/NFVRUxtPwmEIfL/M5ZEp9MHNbie44BG183o/mlc0pImUAR3EJuxgV3l1ix38zz4fqP3xgk
M5wHoGnuKwl5gNIt/KHPfVs5gZ1/o0ifFgDfOHt7duNAMF1A116PMsP6i5yFf4A8xt00Nu+D2pvB
fOx5vZB0ktGABxrMaeGmAB1wvXPu043HOf8LZPlnrzEb4YhjAazeapqEyWLJx1iT5Fa6jnvOXHv5
NVUz+RrnlxOu8cDxAbhIxI81tfB7Ros/sHSVp2UUTTCzFdjszluTQNvLfFLruIY2zacc/Ea23uQZ
lImwhOz6mKWpewIc3UZd30vvnbzKw5LjQTesVfK9hNTwgXp1f8qKFXM3Na78KDxWH6GqI31A5ttP
M2T8j50t5uO62M4pG9c4nGB6fwBwRB/jQQ3ncc6Wcw+FCx9O2EPYucBkNPPkgJDY1WeWV3NQ5e56
27VzeSvBir9BeZf5doEcSAkn2g+ky63fAFi+iGacvs5KJydLxZD2Ew1K3ZOsbu1FFrBKawHstxZA
rFIxAkqrF5zGCR0PxJmHB6Sf2zFQORLEmqr+k92hwk8HGz+/quoDOO1g5sDZMCHfvJWcEwtMdjIJ
cYIDYhGubbkqnwsZ37k0+TNA5vzBXieRhSgr9eE8wD9Py7aHVCyPwzQd7E91MTRPoA5mNBiVHkCP
YZP83iducrDyMfvcFmXX+LyT2eLHopuBSEoVCceLqGAl7TmcNBTOR20TmG0X1SMMlHMZxtCMS0LL
8Yo9HaOtxWfqn+lx6EvVgzqWAkiCPZk5dwlSzV+qPAOJyxJUTSenLu2n1iJu4teq9p5z6jls54B4
OxqBZcv/3mYJ9E7IqFBNKfIpSIqf2UD9BmAMgKWun0BbDRhxVdlAMYyOOIHmzP7QLS4ksorfFcU6
rxe5cxW8HbsxUzSeOV1v8Uu2XvCPMvmSFFlA8j5wsT9VvXMKbfTDrC72ay9EtuKAq2f70GZrkBAa
5q0d0GxvqP4e+v+99ZlZZEx1MooOqmURtQb7TLs2O6YwI/hWZ036ox7j4cnqqLxdugk1yKJzD0Xp
gAeCaIDculmqokbE3LdJvz7HLSQOWllUZzLN844Sz9ZlZSyWoqEar2xYJDvrRG4goeGCPlSw49Ls
Iiu2mjCWi9XntZ0rp4lmDjprB5IoIF0wD8kvIMXrK/Lt1cL/bsV/znvPUrN0QaaLqDse4Bv7MstK
BKyFyS+bY/j4etVOSxudMZMTynFhyJDxIWKeJue16bzHfkk5BKTcdedx/fay5GZKwrMHZ4JAwBC1
zFrCAlW2CNRy/bHH6rrT06J/XB+0jfvdTBDgTE0V76WK2mGBP3Oijm7h7nkVb3XiMn7/zIgrLQ8n
H1XRmnePua5+9YM7+hA5P+V1y3cOoq0eXP7/TyNyASoL5o2AcsO7fYWhtJvuFdi2fj//30/3KW74
mJT4dDF+knk8wzKmHv0ytm7tZCzC902BsfucmctsWGzs8iZtfAveOsiV/3nft41tl03AYXCRwakn
BfDRzXR3hFwP20mj/C3U/fdg48RIAHYMFTavWlk0k7wr/AbGLK8NXenvmbvrTYsL/GFe6vGDAIsp
iNv258q4EyZ2T56sbLXDvtbsdz+rNrD6Rnzq0jz38WwcPytiydBGDfW+IxPih7ogvz02OJAOR7Db
k5ychw4VaGtx1qCJhYBlCVtB+uoXMR7XJCl29uHbq4uZSo2ZKuuKpkMf4a32c2T9vYjdnZzPX/z6
f0ePmTKN9eCNVkXWHrbp7YMQrJwCaNdC00F1Lj9XmllPOpHDH9k5ReXjWd7fU6gofeti5dxB5rw6
gamaH5CpAj4W3g0niAWLr0Ln6T3EfKuj6uCdU3tLfKSqaYugh4xEpJldfdVrXoUJBJIDjgjxA0nr
AbBXreG7mE2nNVlUaDUD3l7FxOwgYy5ipKZSB6lHSL0IKLgCtwrl6RaoPmicqEeXpPlLUXQ8qqcl
+ZClYCe7maSgVtTprXbH9RlYJLjAx4yEOhat72rIV7tLV5xlmtT3Re7GN5BmHAJCiuLccDH6zMvE
S9FmPWZ9Sg5lXrX1yUNMcIDx9IxCWz8sZSBhjflqDx1xgwJuSfl51q6j8WIcIPmmUwAYaEZe6IzI
9Pqe2ojt6H/WRKoGHa98gVxXOYRttpATauJzqKH6fQaIkwaenc2nMU3im1gz9VSNu+C+ty855l3+
/89pB6Ty1FWeM0VV/cfpvo4T0iEZ8ZdswEtgT1Nrq5HLefhPI6xmSbLqZYooFtPBS5bpg2izBoIx
80/wByGVjgzleL4+nFs7zLgkdBzb3RpfKptJrmDJOdDnEVidnf379kOZmbKccpkWrgoHyimgG5LW
u4GY220ddx8nB+So0v2zkGWnI1ujZtwWdQc7w6SZQRwjjwvKa2MDwuiMQp77Cp2nncT421cS84zL
oktXd55zhJJzTL7Ounpc4EAIHE7ji8Ltdlb42/EN84xbg4+wFSoSBn0QDkYSex6LczztsZ63Pm7c
Ga3I3GTJUecsSecrW/sNT3y8l3d++8ZyMoU3YwUnJBtmbLe4qkGwSdwDs9QeMvWvYs0bR7ZJ0505
1JyqLpsjAJx55o9yBmi/pE5YljP/IkrqhnrF3i+zjh2omFZg//Fkhrt0nBxaPpHGj1+EH9s+s7Fj
R24H5Z98sVlA42I5qKWta18g5j+wunODEUXhYwkQyYl5knzseq4R5nTDYY4P8LAeH6ZkrU+pLvWP
Ih4g9rCMdUg6C8SMAhJ802ANQ1DDmexLktn065AV+ROEUMWdLCz73OVT8TrncXKXivXiCFl38sTc
pgfOa+izA+yeyZ3sQU/x114OTxWx6vNIE1i0IpMbf0GK3zvq3LU+rE2syOH6ebBRm2GuccT1sWyW
gUvrlo/1oVJF2OgKNHLraGe3xBLPTvyaZDPQVFHmPOe89cHXC909p+WNA8PkKM9NDJmXprssz/k3
JW2YD9kxUeJUt8Nnu8sCy9sTF984MEyqsoxHLx44ttm65AeYyR1qWO3iRVjQxa+G39eHc2O7mUKl
fb1Cla6EkIVNBh+J4mCxQJPJ9kwKtvpgHHrM5XPilMS6nW3kOUEJo6DFW7S+yeCE25KdB9fGqWfS
jSmXnnIUOgGzmnVYQ5F95sUI9oy3s+i2Rsk48YZUVAL3nB2xfPhOqm7yVy0e4Sezp8u31YBx6pUs
G925QOFmgJVP67Q+q/ugTj5dn+SNRWsyiiXYrCmtVljC63gMSjBb4XKcRjC2/0b49Lm2xkfWd6/X
G9voiskxJuDylEUv12iR3l3TFI9IH9ySqXlnX4ztb9OeTWkCFmOTzocCEKFsLoO6WIPUJUEDklID
o5DrPdm4K0yWsaXaBu8Jjuo4mFVidIKy3ckqbX35Mnb/RFAN7p5KEGSuXOT5RNF8ioWzQ0ra+vTl
//98Gi/oZq3joY3yqn9lpfNaICu9MyAb+8wxdnMP38GLej/kEd2SIHWiwrRR8mbuYnHgen68Puxb
C4j9bw+YSmvhWU4LT4I0j3RdxE+QbusDax7FztvqrSaE55ko4nyu8mmdeXzLNL9jCb3hvRsKse4k
zN6ag8vnjTlIrCLLkFV3b701PSSse5Kdt5PzfGsKLp82pgD+Yn3rjdS7ddfa96DJkREZSPKQ5Dsc
lK3fboy+7SVqRnLYvVXKPnhL9svp6z11vDelMC6/3jhHXdZTUWb4OB6qVuBA+Rf2rAUPOTTZ4cfm
fG8Hu7sTndAhWLYx9IDi2K9am4WxFWenJmbxTWG3TbjKec80fWtEjaM3G2vatpfJyjj4WjOs+9Ty
PUmXBw0WZ/j/X9Lot4k0rnrirFRx53ZsYdFTqgw1OF3BXl7tpFo87A0z8Lw0cDn5/9n1KJv3dOxw
qbrp+rmdChU2k3oYUsQmCfIjI9jqS718Kljx83qP3vTWubRonMMDEy3tV7Q4cxofM288ViVmKBFf
igtLSnojBBmGexABPoipO5fF/JjCznrnJNrYwCYKWQ7dYrVQ4LhVWgq/TpV3LKE4EbR03puzt0KX
SweNM9rTEnuhhgUSpfUdPMs/4gL9ZnXWoffcbxVVYqcrG+vPLJb3HCr05VgC2NlDIQWWx5+dQiCS
xQneir0s6FZnjGPDhdMVWRo4IXm6hPe3vXS/ei9zQkV59gJy4XgPNkr6ZWdtkL+SBW+tR+MUyaG8
SitYUIBbOpcpIO5NvZyUlFwEU1Kkwxl41vG1gjC45ze0A5jEKeL6C18m/QgNvPE+qSn8klqef2wA
vzo1KEqemVihaTsI8ifDHHxWnipfmqQFeRGnAcPDiKbeiwWraxcoflI81S7gIiBxFA+NY1fah0Hq
15mhKHmIIbFyKvuivh/iz9bFZhgoJDwnxsYLs/nbhTUOcbxbe83P4B4cON65MbhrdfmsHUBTZBPW
4+85abHebzuPwnUZrG6ABPqO37sKzbHASiu/Hlq/xrM78X7iJA+L4YuDSqk1Zyfwqw+rS8OG6RfV
5sspKexPiWp+ImPn59WPEULiCxjZ+Tkev16EBi4K2U5eROL/OLuS5Uh5ZvtERAgEEmyhqIHybLft
/jaEe0LMCAQInv6e6lVfflNEeOOFF1BoSKUyz+D+yZ3ySApnxygLOmmGYoS7jfUTKLCQzX04KRhz
pBk/TG578nQy+cxK4WbO6D5T7r01fifUOA+WGcxcnNrEC7lov3V0OvAx/cYslBZbI+IZzAwhY1WC
15yX5Nnlbyiy+pzshH7PiubW4GKflu5eiQQfOjbPtrD3OTqkOa3L/ZB/52CZO9l314O/1gTAQV/M
P+eaPqKJFCg9HosGFq9wR4A65pOy+2wPFGdYzXrfD6+eWe8MyC/nqW7BlYKmLckOdvVBLkYQgALg
NozT4662HmWHfhf+qxoHQhNzWOvb3P5IdOkTq/Rpc9TWRXTEz0VUFUaIinM7VQjzD32J3jz7TjwQ
LSfmp/jlQNvU411egjBz0FAJcyU/zWD65T2u4Zchyvd8Frsxf6413yH79ydjvkG2fmwHK8zKBC1/
KHuzeN+AmDS4fSDG9JCy2detCFpIuOU8NcJ2ilr6J6VE4LIvm48mu2k0gAMQE8nPVQ1zzztemLfT
jx7+xm969HwoE6R3VPl2ZN2ax4a+wicbThvAPFku2tW2CMxf5pj9Mdv+HEMLFCyW2ICsZL1zDOoX
kZfekPwg0tCQIaFvsFuynCB+bdM7Jwub+CjvRXWAQqb2IojwNS+sOpZPaQa62k4UAR6PzzMtn59s
eQfZFihFNcazEhGTB/i2QtJ4fsb1VFePEKfcofwX86CWd5UVyPGxRhWn28FoMoRprY92yWmG2mX3
yt84BAqwUdIq3wGCtLcPWaJfee8ntrjjrN2Z7z3+CudeQP/r6Hqvlj5OkWPjyu34rRMU9tv0x0j0
O+n0f8rByijgFgtlyxNNk8HnJtZjGVXGI1js8IJSflxR31HYkXueMN+sXsn4LObb+N5k0p8r6H/l
WZgV44Eh/fjescAkU2D+FNLXxDnSku8oq4EL5CE2UTdHufRLfirrJ7hJQCE1NcRu8kKEE7vHMPnE
vavIQ69PMnkm1c1s7z3eBIX1EgM60t6n4zMvj319r9wUdYzAQHeiuFNyV3dI6A5F+a6LmxoXnDZ9
nOew1BYsBfzMuMd6EjrwPL9IdlN6IMZ+PtpeAI6JtA40w3IO1RPYDUV94427IqpMWPbuIQ98MPSP
YTiY+MhfWbOjz46NDOtIPsR8bM2w+tA1kKtBy3z7o4U96w0o6UYKUcMAn+LxX/htud5DxbY0HhQ8
wth7Ytz1JHTZo+79UgXDq3DDariBToHSgUj2mRu43clgbwxu52iYD/YTI0Fs386D67P5tu2P9Xwa
Reuz/iGZw6GJSLlzBPc5Nj5OdmCgSSlDOw1G7lcvFDhRNLghjYFYfKit3OfpHe5/GWqErrpBtSEY
WDgDADBbu9wIeTlirkLaBylY4WJ6a7L/JHuMx3YXg1PNc8TpDrVRlt83xDq5hB5FOcBjEpfvGNsb
boTlb6OFuu5Hx9HViJ9Qx8Ozf5PyVvS/iDZ9LVJkHTTwytTvBnFv0CzCrasZi0M+YOdnZ1P8hjKm
P7rtbrC+a3qsHOGX1huNVTjm1CctJAES4PRKhdbegzNPviu+Kag9mvP3IpU7t7mt7C4ozG/cfVW2
7Q+VvOntp1GVwKa8ttVrKk+KHBKHBVBzCpz6rkVxWQ4xGp4Nflnpe9O93XLgAx0o7cLKFPVnBsxk
kU2+Z/wokpNR/OICkk+AUHQqaDgQlbhKKxEkLbnUU3q42ynDPdZO48f44bZxEztYeySY5zTgYgzb
Vu1Y/8SHm5KA1Nh3SEHTXUwCyM0EwgFhSN9XpNhN2IWe8cHa+JTHYh9XB6qwTMu9NOuAJRmUhp+K
CWW94pgCzdhA7qRrhO+IKqzScGATNHw739bkFjw3vzXpE4VkiKsetBh3Y2qTQGRNwND6aeJDlfB9
6iTRDMkef55an9gS6KJnO57Ok1UDOvQsXSdoATotOusAJMajYsD+asjwjfkNH8bbGseeVZKdB+Cp
cryDXaI33WbWkWIaAXB/ZqIbA54lT0U87YzuD5/qsIencWW/pznwmQgidAY9gOLK3LkH1tsh8h4M
CTCq5H0m8jRhCRd2DT7rfy6k4nHGp+67KJIDgT6DHJ7o8Oh4P7LG8PuJw1JtDHvjmxph7j4koTIv
RNgcQZeHHZoYOJoSchOT8obW1ZmWzlEzqwugHfiHmGWYwI28716L6uQQB8iw4XXWxiMEbKBI09wX
1Y3XZrsE8a3C4JYPGfIkZA8WIpeubmozDlpzF7uvHFVfe5jsIDdD250OtoNumkeJP2vrZGdIrtzA
Gr4nmT34Wds+ZWp6JlnTo/eVwLCBo2+I5XRT8Dicu/4Q59YOd79HbmGWW/u2RJHVz8vm0Su+E5Hu
hAn9k/aPA80MmuAwqhqglm7T+JU41q6O74z0wYmhMZg/ULy/abt7CrZuzFDPbNz9wCX8goc7Ky6+
t0w8Yqx34/DmzcyfW+wvOUL6UYVoap2nQf3Ku+a9V+0uNR0fCgkQRPb2yQXKR3TIye+6Sr7lJD9q
7oYlPqYa1B9VvqfCQWcPROcY6v7DwM6NY4YQbMB3VneqqW6rOPlBh+kEkHaHzIaHQwkLshh1yqx7
crpuX07o7QOKLtPhUCFQZ119nxfj0VDFntHmpMwyhxCLcRo7IwAE6EgcxLE+PQ5Q8/UFLR86BgH1
SrCfaUlpiELfd0h5i11csT8JtL/8uR+svSswd2YxV/uG8Z+kVOKgUTjfs9qwfZynxHfnqb+bbROX
cOTD+TPX8kcMi2LfFhMccjukW44OiZp/ZAQpQBEHUBX0hwaaGIbzliLNDLK0cQOUTIXPWHZIIJXR
J/ZhTNrnBgi7GCpIMe4Fopses9lAKjsA2lcP4eAiLctNQClMEwZslP9i6Oj6dtwku7RKd1WBQU4a
mJEym8CWMg5mhFY0m/swi+EzzY3SCHOJUyyH1RCWDBv3kP7/Y+OwyR07h5FNfUxtUQd52d1SSEec
IKz6W4+JFcAzsvATQDwDAqEpYJeVuyO1AxXJrqM7qHi/EhMaHKx3H62Y9qHNPOy6guxV6z16dvMt
H+cbXrN3gWRzbnm2G6vx2OfZTyLmQ1k6z8ytX1w1nJ0J1iUlLsMT2iO70QLQ085wfkMntwhqOjx5
jclD14uHA/SK6S22yysk06H7JEsd1Sb9DcEOmKUL0X1r2wSo9xqdZiNHxpuwIn4vBwqZYC4IIPMD
93M9/IRlwJ3WFyLOxZLbaRnirIYeM6xmut3F9DB0sxJXggwqWU7WnXVpnjIbGc7EIVMuJ+dGlsk9
ijdHSuE/VZaweJwGez9hrHcJ1x/eRAJco37F7hxmCMJSzjvlFWdddXdl3u94xg7OyGG2AMQzLcHD
lLhYB73s9ukog7Ia6pPQCBZcPk6IeYMV73unuBkzfdR9YRyTUhtAsZcHYGvglgdFwWfJ2idPxrc1
E79h7bpHJyuca5wGUFGRcE1pcGbNGczNBUKDTVDPGi+ZUdycABuQQTc3zS5tsQ5nid6yjtlN2aOO
YcLmrzZd74g76GFq8V18+il6cSiEeujm9pXarq9nJOV0AC2LVE+0jfdWH/+RBlZXDqiC7Kb+6Bnw
+gWUU6RIPZzi2KIHu+tBpj3Zc8nfHOznI5j/7k2r2+YgrcQ9qbZMzplucGlUrIRtKYDb7aPn0q4P
+zkVZ1B/7KhxPfwYpxbfBfWSl3wk9Jt0DWQu9ZjDyyLrNbRtCxtoyzbJi8CxhbmnRsVu7bhUaCLJ
EkG8EsYPrb3mp2FM9W3CbFCbFDF25ZgBZtEVw05AJ+hjUl0Vxk5qBdzMwMSRXXqbSoscZdHp76J1
insc9POD65XToa2tDgIpSX0nPZc/F0OXPOlcx+XHgNp8hhubRs8TRWPr7XqtYaVcuQTS6q6aYO/U
kLOAqemN8tLsFioOW06vK2W1JfzNMWxlZy5UckXqBAN/j7MfI5IOu0egtHAwjOaFnfm1IiFZFJwA
/1YeTqv5HCvqN9Zdg0oNXAQ3ykx/61aflGSWnLlyVqXSDVFn+xAf0qN+riN1P+I+me1Qig2GYA4A
6bxheyzUSN6TY3Xoj/CxCa9P1ErFbkmpc9LC4RzZ19kTHwP9UBKO3+lGzXqlurWkxw26qFR36XlU
nsRdMQ2omdWBqeMnCYUxdslVrn/E2mpb1K8dCzRpRxZgKGUk1Al7cGpvAx6yMj5Lmr0zwAWsqDyg
vWZ5nuRTYsqz2tJhWhmgpUp5YgJCowypzonn3jdJccpRrBh0eY9E96Ho+PP14TFX3rMk2selVlMN
ftS5TAr7mPOC/qjqwfZRdaN7DgLCN9NyeMhhowAuwdBx4wg9Ne/isdXyl4I03keS1pb0i6FCRJ50
5tHAwpFVBcPkAhBy/Xeu/MwlLrHKJfQjEwh/oK+7c5IfCvdLXqmdRhnPNjbRIJ/W5N0lDoz0bmk0
7uBG3JjvkYBk/tyoh4Y1X+j0oUC9lBuAtgi6cLXbnXOnGwLWX+oCZr7RIVuJfH9n+J+GAqL1DByO
7s7JOE1+JXGVzNsbizTPZuZFDUqVvodCV5JsiUCsrP8lZQmJMVrfPdCOoGigTkDxLf+pcQshsPb0
y///+ZzJApmEQT8xirkXyjiRYVzyg5yLrQL7ShV/yVbK3CqFv4/szmndWecKpyIqRVUGJVxW1X84
1/nh+tpd+5JFJV8bPDH4BfRfaadCmmI8pwaNalnsv/b8ReU+bwUSjwKhotX6UE/Q2CJvOd+yS1gJ
oEvlAWUxYpcDZEZbA6ximw/fuz7faKqvjcyikcfbmVcArF8SU/XMAVuSjdij27DR1F2Z4SWqv508
z5iIZ0ZdPvWBO4PZ5GRA9pv1M4C/W+jRtbcsGnmp25XY1GN9Rr/mPKYxWFzuL8vRH2bpPH1lht0l
rjiOOxkDIwq9bPeX4fb+BNCEx76i0+Z47hKBmtOuISWHSIJGul4i24c7o/5W83hjGi4D8b9pjOtd
Bu6fnQwjmYm6NUAZaXzX2N5+UGBT8xfPm3awAzhW/cZ7Pj8jXG8RMSRAuSXDwXOei//ihJ6q/HaS
SJWmR91uKUT9PX8/+5jLNvnnYyYNexLXzN0oZs3LkML1HPvPuTVlQn97BsnfZuK192aM++7UezLs
MwP5jCe9YCwsHZFZkb206/6B8JybaIOhkmsUhD3a9oy7FCoPbwYlX+tUukt/ee7ytqy60Yyctnvx
Zh0a1rQXAJsriH9dX5ufL393iV+dMprGkiD6QMYqBNPyJrf758wx/rMM+fG1VyxyuDyzGbSPod8t
+zZwU2C5ms66l5wfi3nTkfFTEPhlGyyCUaxz4L41IPPp2L8lnKG5w7uPqU5/5IAZyEy9mHl1b4JX
KQixNyLgyt5Ygltdp7DNWDIeQZvpIyP9XYUOWdk02U7R8gadzx9ls6UF+Hkkd5dQVwlaYms1ncJZ
V30j/NLpVV/r7rtLiGduEquDEGmPZ6O6Y0/Ju4JccOeh3n99DawN1CKI9IlHMu22ViTJrSwfBDNP
OQ9VBnXoxt4NjQ6uv2dtkBZBJJubWEmwalFMcm5tQLGn2Ph1/dEr8WkJ3MyzBnXoBvIqcyat0zAB
e0vqJH5jXVrvO17NoJQ31kZi/3k26LqLpMO1ihk4YBiMepBJf+7irjICsynZEKSOCaFi4k5wnG27
GZXzEbwQFOy35Pb/Eu4/iZFLcKfiTiwc1Bwj1OQf55Rn72Bx8DAVeRUYZtnsLC6n2h/MJoWWOZqr
1TAV+z6DMorWcxpS6CsfFHIB14fxBD3bM8ipPk1QlhezhPeu9twzyWT90SeGfWOZUHm9PkUrwYxb
/z+6A1FrMCcfAVJBs90ufoEdHRDjvps2lsDK6vpLHPrn9KCxsAaU7+bIKeMhsgaIy0FUfcsqbmWP
8EUEs7ykL03tsQjWHfsO7cbYesvtJ4qLO1SDkJ5vqVF9nre5S9sLuLJ2JoUmYmTKEV322ikC4k3s
BNQtPX5pJpZOQfUct5VdIRqP6VsJpIjlOjv3LydmK6KszPXSFsiMVYV7L1CvjiVRXXRTnwLRgVMA
GYP7xQN4ieN1dFwAF9mRKLVjE9rAGep7Tqz2s9OjxQZZ0Q01uJWPWUJ4YWla1ioZSZRDGcHpxMnL
0mPaDf7s0IfrM7KCH3P5Ja79s3gr3OZVN/RmVJXDk6qrF0vpcIJZ9bHXPHui6YACLRiD+2IY+r2X
UuuBztzd1UPabhyXKwvvf/C9uUJ1v0/MyB7jXxwoL6eR8CJATnX9G1dC9NJFaET1tDaSBPqlygyq
9oXh6dRDzEQfIhu6L37FJTr8M5AFit7I4mF2YjWZ7zlHS8CojW1U1taGaBH455lDEgIA2SjNy3rn
pXAhdeAPGHLD3YozK69YesXXyQQ9GuHoqGi+x5DScQ1giJJ6Iwb/rR98cnywxTqLrbEADMuED0ma
lOzSIKrewFicP0rqeAQUU1f+qEdPT77stQ20C80M05/R0GrRUnP4fZ1z63dumXYIZJn55vbdkPnp
TOINytba91824T/z17bU0U1TgqaF1iTaXsUb2igHrafw+ipce/7l//88v4JwfD7Kaopym75B2SqF
uHh1S7n5ev35K8GCLdYfjtjeIAS2ulUDg2XrMOFgQGoduqA0XX/Dykm0dKxBPxgiwClLz5UF5Wk5
wbmbx5BgASxihpj5ZGdh5dF5421/62efrZjFsT2rPo4b6BlH45idxpGHlYSbHKSFaB4U001Fy/vC
RVwHISCfAW1C311br0Kf7HZ4ykbpS/qfQayN7b02vIvrChAbrgXosI4yONDsBUnVUZqMhsmlmQ6z
CfHFZbg47meLZIaYzDnKVHposf8sSIK4hrGRCa/EwqURS5EC+Zgxm0bO8Gyw38xxg2b6L59N6OFu
cftWVvrSjwWKSrIpRvQcx0zBcafOk2pvDZY9gjpQuxvL4/PFaC1bQsCtFxB6bFgU201gJzKYahj+
DJDtT0VAQUbm7CsiLdD4WTaEElznXegxApZjANFUGE0fkqyY/TkjTsTgg/Tj+v76fNzQw1hGCCTU
U2briFMTGMQR5nLoNgLb8bXHL86QPHVHr6l0BWuh9A+QBu+Nrp4tQPuuP/7zu4m1bP6kVm+XBpEC
WlciKFQcuTR/GBWKlzJ/TEvEhqQ9yJh9qXxgkcV+jLM8HS1c7aM4bXcTb/2+TgKvLnxAjA7Xv+gy
7v8bgKxlewIuU7wwynqKeD0Bp6n4vqn7LX7tCgfjf+jpk1vS3klodVaDAOgqdfNIihGgPo+7mHlq
/nGqFgSFPkstCtizYWp/ROETzuEsad+Uju0TpTVUd7i03y3bbrdkmj/fWuayvpSjbQ1JSAP6qsLa
jxUE0UrjAnIIdG2e6vlmHvqNNbP2pkWIBybGs4yZ9GePqdBkDRAQdohm0F2fNwiA7ltftVvyPp/v
LnPJlgYTvrw4UWfnPn5ru8PcPZlio2f4+UIxl0WmbnDIRFzZnIGjvmkS8gbmTrqROK387GUtCZ03
pOhz6kSjEi8qHZ5IKn7ZQ7zx+M+PNXNZhE41tCLaqavOADj8qURqQYCwf4DFce+jOv37+kZam+ZF
7mcDhz8pp2zOmWkGkwR0sAJGCOphAaHzfqYu/Kg37jMrw7UsS4Py6A10TmpYn6sdWAvSnvdSb3zH
2jxfXvpPCuf2dC4pWkxnLwegsEsHoCgBo7g+SCulSnNZyXMd3rnlxNxoUtZw47AMm869kCudytoJ
2adwEIBrnjsYANTWagpJXcnj9ZevLINlpa8ezdKONe7+qgD0B7jrrnmcABCqAGO9/oaViVkStudh
aCHR3dqRzOGd2pW2cctyrvY4xNONaLL2EYvpSU1VqLKLaQT9ooh0ADawkzXboQVFk+sf8Xn2ZC6L
fXHCjLGEHVk0iL5Wvs7zcQd5uPxpYmUdDMWgIY7bDxsp59qQLQ5sNUMnRrkmmnRNHfXwIvUGdmuM
3RfnfBF85wy5tSCWF1lGLIO48JKbOXHNEDM1HfLGKjaO0bVBW5zUwrRN5mTUimgtd2VZkz0F28cb
7ZOK60cmgKz82uwsUudW0wTcs45GPQeyU/E4GDKkHXnxh5TWAYitr+EWzGX9J5nkXAoy0AimYI+y
zSNkQ0GZZx+6ml5JsqXLtTL/y/IPS2Lu2CmqvU3y4QogxFsgxWFIdX20VoLZsvAzDo0L/0ukg21a
nXlu7o1m2JiItR9+2aD/xMlmMGEmaWEiGle8JknvBGlfvdIRCMnrv33tBZf///MCdxAy7vIOxrKD
B57FSXcUgMUNDufawy8D9s/DmUdrljkUouPdDHCmDbgk0nC2FaU+z5PNJXl7EoPIIIZWn7GCnDuY
Jkvw66Z3sK2bi2GXA7dHr9g3EA8+DLoWGx+1EhuXNfAMhalcW6BxUEA4NRtPdl/BaJ6X71bqbPWL
1l6y2OnUgteOBGPkHKfVPk7BfUl5/zB4+qej+EZNdG3ZLjZ55yqJeiXooFlvPbMLzUynX8sdlgVw
R7gchOvei2IK0PsEwllJIIW+FTXWDvhlhW2yzIJU5kDOhki/aVqkN50sfitHhkMyHIEphnxKcfKA
WE1TayP4rizmZdmNJ1mXAlg2n7ULo1zFgjYrjuW2yNblsPjfO5LJFlvdKlRe2BOCuwG1gygZ4Fky
0L54nDi1791saJ+pls5twy3QjnIu+IuuLfIKiZriodek2kAJuCs/YxEQRm9C06ukgOqBkuXYbViw
C7w1CTIDcG6hd5beukavgAXMZaGtJ33jGRXa79RD0ct480xQ66Al71yA7pCGkTkLyzHdE4BRpgGk
2PFU2h7udfcWznG3B0a28QLMtNBPEPndCOcre29ZnEvixBHa7sxItxzMJcmY9cp47gZleeF4JSiT
hF8KvmyRN1CiJrucAPWFGTHEZDoZTjT5PvL+a6cHW0SRruOdJYlpRg3A+ztCsuzJVfBfkdJtNsrp
K0Fk6XqsYgXtor5Cppgbwp+c8aTmrTry2sV+WWJDT7ZX0LKKo3FyfksIIoErSJt3VPYC5gJuqbNT
K90w6cjOnOwjAftZ5fahydUhB5Ps+iStLIdlDa4x5qIXBuRZlGnurF4Hrnvf0SaUIF5ef8NKWvdX
e+ufY9IBjReWyLkXETSnNON+l9eBxf6kIMraZr+//pa177j8/5+3jNypSQXboggikyHkr37Jvrgf
tHevJ7EF+F5pbZvOIno40q1lIpz2nMB8WexkDRZmaSowfSHXmFa+kbL4T820+7sTsvYbLcBnHUfx
5FSVLnzU9cd9DA3kk+2hkTbWNnkpxxkVaD3n1X+c9/l94sVFFkzMsA8wu2vOkOTkf64P0UqIX6qc
GOAk2GU6NWczgcxJX8ncF0b+ZBFw1K6/YWUSlmInWUtAFjHKMSrAebsf+Jw8Qf1x2mnTcL/Bu8b6
2qJdOiXGCXebKoOts6b0nJL0xvKMG5mLvcHERvqwsmqXyidzhz5JNoNUb0FmuKpVSEn92NLmhVjq
abLjn9dHbOU1ziXw/LNs+x7C0I2lATsCvdVu2hKELhp5JU6MQgzAVROyccCvhLKlFTbEycqxUy4U
JeD9etem9QwuePwVCWXHM51FrIfyPDXYRbVX9OUxceMXdJaiAdHs+jCtLKyl8TERqMolJcxYlNWG
XinOsfksK0DrjGZjeFY2x1Kb3Ex6E8U5RSIrGbBeEUOGdJ/VcuMsXBl9+5Lk/zPPI8PjGRmsCHj6
/J4l1As7kaUbWc3a0y/Zzj9PdzNloiMKWWAtPBteCELecUj4Pl4f/JWWrLl0O0YjKDWsQZOIe0N1
dIqS7Wip5T4ZWjtkUIq7qx30Y4Wh2Ul0dnGy4hJs78GUPtFGs7MLAxxr4DNvK6rS165o3ZfrP21l
+yxNkg2zsQYYYhNgjeD63Xi+l0V13O37pPBZsfH9K0tj6ZZsJjUgeuZMo3H2jO9CkQEIfjacLZEP
v7/2HZeJ/WcC28qqQJcbAaZvHnJOA1S9QmLeJODHxWClfu0lizJRggQ/tQqmo74a97X61YC0naGW
7oKNwEFf/dpbFpFAT5aAC1piRcSCoqawx1uaTY8GNPJbWZ/h0/H9+nvWZmWR/TkphUN2DMIDMIc3
nkvuXJYdtdNu3IPXHr+4Pg7caZG69pD+YMZ+FMXZo9WuYfX++q9fWbhL46fKnYXwTJTTC+XsSNP8
gkshjuNi+GXBVCBoXbaxQ9ZylqUFFGxSwDNMUei2/lPves+ivT71B0jCjb76wV7sZ3afPIB/fraO
z8Wt+Jb+uP6FKwO4NIeyQf8hBXAh55Y82MVDqhrwN7f8clYC3tLXmtgoQtuyg3pK0rzGgBrpudyY
mbVHX77nn61oabdRM0W5ixTyXnbzc6Ig8Xh9TFZun0uDZJLXuSPqFpTgBj5tnvUxJlPul9p+ZM0I
xrKbw8rM3LJjXgFGmEsVMw9KrwXtKxwLI92ZWftQ6xTdVR1oDhXweL4DO3kHXiTSzT4akbIGDIr1
GvoKQPf5eZYEnKK5nOYBAR3s+hCsDO9S+KwauzqFHTg0+EVytCtrX8GJ8/qjV1bcUuEsGYuklzFy
EDI3T15F7y9c4ti1n772ePb/F0ZiJ6Pd9TNAzqrKwK2l36Zyrn1RGl9LOZcCZmDflRRwJ7yA/+wy
zIqV7WIn28eQoBsM8bUcfSlfJi6E40qix6as8Scwj69j00a8GN5nsTURa3O8OGjs0WBWbBvNeaqn
PQU9zKqqjV+/Vhv7G+b+3Z7KroacQDeppt3Pdk7PQqXfUJETPiDvt1JNj/A6fmmhoWPXUET52tQv
zhoDupZeV5Hy3PNpxxpgIPPmRNj0tSrDku1pQCJCamjtnaEnfRhLWMANxPwak85cUjy7VNaFMcF5
pFdPkK3yrfp7aX9cH5e/NLBPqnpLSmOS56nqGIJ831Mj3yUG8SLVVlWYEDHtgD2HQJ5R0RsJpR34
SmXivm+q6lepnGIj9V3Z9Es+uROjXTimuNbEWar9tqtGX5dQEzNzZyuOriznJYIoLicoS2oJexgy
3k2MRsXkfm1hLRFDXgndmXI2x/NsvFgedA3EKQeI4/rsrJw2S5iQXYp5HGAueHahpeTWwE6WH7Zt
BNS7cVSUOs1G3Fobn8V274vB7drCg9lpoXesGkOd1RtZ2KeOJLhXLsFCRko1URVqFrOZQTYjK/LA
E7j0M9R6oNBmmDeAIo9HDju7iEtOj/noSFhU58mJkM4Npdeqw4hWMiqtifFD9MSCup+T3tojpNSL
vlSQ+rL6t8HIsiOFwZzf8picVB4XYc3AS5CZJiEErhq4kMCAsdUp/N042TJW/WzsGLGWlADHRVWm
jsFag4Hb90Gap8Kbjten/7OdcXn0IoPNXZzsU88NJBu/DEtB3uxENgk5K7972QKx0X8iLq28qIIa
jN1FHKJSX/rZy+aHcnrdzh3KhWB9JN/iXjm3Dq3yXwkM4b82MsteB1w4mq6FGgxk/XA2qWKXzK8z
lAC/9gGLPIHo3hz5xQs85wDg08IXFzlI19vY1ZfHLEMuppUt8lOZYRMAguZFjlH4PC5hdfhE42cp
trzM16b28v9/TljKK7ODNNIMJnmvDk5jTHvI7aZfgEBdfv4iWDDqiaZOaiwcPe8SxmCg4FhblmEr
S37ZcZADNR3TvWjQ5R30JN8HC4o6m04Xn93ZLj99kQXAprdo8lrA5TsfD7WwgxnoejR0TkX6yNKX
r62exa5VMOeMQUDj0QxYR2Sn4I2ACl/vMgBvNo7MlQle9h1SYpRMWuN0JuZ9Nd+W888v/fRlK2Hu
UhumQhX43DBL9WPPPZWevsvplrXfZ+cZxn/ZSHDnrohnC93DmNQaJqxlWMXZ81iqQz9l+9aicI8o
ty7on0pjXN622MYmG2G/5NLhPLzDiaP97kH/x4fmI7uh8KL0mzvyov97bh7dxJ+frw/g35vKJ3t7
2V8YOznP6JG1Z9apMaz72oZ0GnTye4AWrDiq0TJ/5VR7f4o6nv6zdQ3QF2DtT//H2ZU0x8lr0V9E
FYOQ0BZ6pD3Gjp1kQ9kZmMSMAPHr3+lvleg1TVVXZRPbBWi+uvcMyZTZAF52cpeVkJ5sGp4kPhtz
uGQacCD/0wBvAovQ3Pkd2VBq6Mem6gM+5v1jEUGADzK4Kcp0vLDch0RxCb0n7F1D0HhDtBZEXR48
S2ckRhWUxF03UaeBNrsyBcU1K+nHNKYd4pH8uYc8pBymFUDU0gzXtjBapdbAZJufCscLRWI9FCjz
ruy/S8/WNrCImmMh8gFq93ARE60J8xL15/r4L2wwep5VVNZQIg9oweE2fpdqsKDsG/NAVAyyV0Ys
n3Nj1RpgYavUM6fp5PV91LUwEOsRMQOPpqBIJrJf11uy9HTtkErsiCdtjKcPcxlYZbUxydsAz7jb
nq4Nr4qg0UHP7DmIpQlY6Qxy25hk3Lf20O+uv+LydMWi+PcQLL1aZJAfISeDqifS99Y2a4cNUrM4
UFL2s7HS/WDcIqWCrYbY/76sLgZjmBNvPNVGJ95GMac72cqzJDKX821LgmiHFyTDoPADl+MTnY+w
fvArRA7Xu2pprLUTqyxsSC+kBBsl+4XEflf+SMbX649eWBB6llRlZuukpFanHMJu3IASZlHGBvS2
o0/qzSkagRjo+qsWWqGnSS13MBUAxiNQbmLYUpAENl0FCSCaTCu7+8LGoSdEZcrGgcD57pTG8nea
Gqesi/rbVoSeD21F1Q5NahhhGSto4VU9NPK4m5VfGEnoWnV3qQHaoo4dT1YpI9mJxtMWou9PzpA8
X+/9i1lqLAG9Ng3O20ATSAjAbA36gChoSWip1YBVVTO0GB1JodSKYf86950UG0eaZlBAPO4RsjTD
sS2HeduXtPhWplERVhWFzZPnGPvKLRB7S7MujgAAZl8mEFQhfymToOfU/nb925dmjraySNQmRm9M
82nkSOHDzm3aFlXNNkaduCtT5xIU8Nw72hKD9Djl2czVKWLyXSIniHigmaHiXtzhMhtmo1OAIj09
EQo12uutWrhm6LljcPRMKQc4fxjZD3eC+jb5FtWPeby2h19M5KFNeiJ4BICip4nLQo/EgUjcIDa6
bYvruR29OarZMiGe4+pbBD3y21p03mT+utcga5uCuokXErvZWsb3yiS7LLqTt+gNnRukB4ygokSZ
Oc4nmITMkOudz65wyYkNdCUZsjQk2vpz0qTLbQJIQpvfFQJGe/Z77Vk+aVZm2dLztWM163kmi7iE
/llK/Nb5VC7f2OSTNGtYo4Xt3Hb+HQGr6bOoKvPyVOY/4u6rEdlBB0JWDK9Nz6xu2wr1BLGKSUaS
AWulpj8RQ8Gb75eHg+P6HFoIC3TRvwJUF2E6DHL+GQh9P3uIALfJ5HfIOMsz/Ofn9dcsdZS23vu2
q8DG9SyYA9bH4byZzw7cYVn8A0bbOdw6y5UptbQKdcQOkmUjVuJZNQkOF5s0Tf+wEZyYlv2Mq/ib
KM2XOC5h5am+y1iu8T4vpo3P+5n970QYHFgPczp6IbaArazoXsGxYerLbQfrCCsyYLTppcUmFRnd
IR+Ey0wMifrrfbswy/V8ODSRIM+EpPSJjS9elpyFnYNMMR9XqNtmoJ4Ud4Vb5oS5ULcsYQIyuJBS
743xrgLGc3O9DQtHji7216gpHiGiQkNIgcuAQHtp73U1fRh5t4Y+t/5blRcuo7rAH4wGKYyZExYW
Cr49GaSUN5R3CtCPHjbQpiLQdZfxdm4smGUYFEbtnuLOPpPSPZhOOcM8I3G+ZUDwwoutkOFgwdaj
oEWKYB2QclcO1gHVLmAQ2gbyrNBx3sYQPIUqP0vnx3T0Bp+AVLgZnInCLL1Og0mR9lhOsI1OWFre
dZTi8tjy6HWOvOGxUE1zMIe6fwWqKvqi7A5uGJnnbnsO35Sirvg+nWF7YbImDehgj0HSGd2mNdLP
iEGFhUP+7zhnkItVLfe2E7egMh6X+UkAMLUDblh+5ZUxb3O7K8OYsHyX5BNcO6ZBvXVlmWyFaGBI
UlvxnhUyOqLgGh1pxPKjAegSxNlLlj9kIDK+S1BoPvvZy7hfzy7/3edWDkjgCCB/gc/vHYZyVhFV
MGypyLCzWTEFYzKLNzObIXcspbmTnJZ3srWSrdPm5mvaZjFsPgr3Oens7ktMS7bNh5ofxNiW75Ly
P4Zl9QFEudzAaAUu3zHlKF3O5YEi641waARMl5RO4JpxcVReTd9TkGU/mshM3pg3uJshg9Q/RKMf
EwHybDaJfCdcaR9kl/1uPFiyiWQsDiXh0xG+l33gOV75lNupOqRlrzbwOrW25mSrlx6yi8S3lLDg
iJJ1W1Ig0XV9XSzsm7pmbUyrRDE4HpygoA/9d+KhpYNpjzsuSXxknlIPllm3w8ppsLAM9eLEyItW
zrNLQjrHoVTmgQ4uJP7JyuOXWqMFllZb21GbGgS7ZNqGiZ21G69yYVBrwLG1ZAMIa1mXvVzvuqW2
aEeODcEuCR1jdZrYz3QYfA9+C8la/XRpz9Uil4GZcw5zWXVisQ3IuVVDc8GdXuqMVNu+cW88+nVN
T6gRtYyOWXsaRf2U5NETAGpvedzsrnfRUiucf08tETcDWCu9gufnQ8eeyrM4u/cj8d6uP37hevWf
8M5f8SmXMmvHBEIFbcaeKit/dYbo87ZHazOpll0ikE91wxl9LcqwjdcQLUsfrU2b3FERIpUI5VfB
XyTshhx1i04OggRdv1OJws4Qc6hTXCufNVAXgvx8Y690ydJ8P0d4f/W2K3OpLG9QgEFQ34NVApuA
ToeHzPUeX3r8eU3/9fh+zi05V3N1mgnOzSSBfEZh43IWsWxN63xhOupl6UK5UJmoSxoCxRvBK039
Idb4monB9qmxxvddaoe+co28zVsG8QHivHrRF1wBJ7YSiC1MHb08XYP63hQFWKtDnRSPXh5Nmd9F
1rwywJfvzP9HWO/drO8LkYBj1qFKoBijW9zP3V3lcj+eMyDhkqYPp2xi+6qurZVGXe4vS1dTjQVP
x0lJdaqAEh8fFUgBrrsSrC89+zwR/ppTjoc6cdEXNLRTdpBO+WnN4iGv1EoO5vJxY+kCqiitFyBj
YkUU09cMheJp+CVGwNDTF9OrbwpcLX6eC381AZprKBw3bQXLFPqI4uAHr5q7jrgr96alHtJ26Nya
KQwTqgawQHYH7tG+gSCZP7nTr+ur+vKUtXS1U8cbUvxDESNO6oecuF+tzHi9/uilT9e2aHgqQk7e
9YpTC5aYxX70FnzyzJV+WfpubZceBjJUpLBR8ZP9oYrgOhXdgpOlJkw2/h1RuJkMlidTZL8E9eFO
7idJD6+XteTywpfrWgdxKl3aDoSFkSqKe6tI4YQNv4jd9U6/fJ23dDWDzKpbImoG17Daor6rjIMT
J+8qz0KLV1ueUBOkvDXM6sII68IGyF6b3RgDJpM1cZALFswl5MOKtezswvLV3efHjo0dFWI+FeCY
VwU8FabIj6QVNJCLdm6Siz6P93mg/lrBDeEdzeU0nFI43RyTfKyeuIugVHC2Jvh7qaNc7uqZwcYp
2q7JoGY4x/MPkUPk1WvMvREhG3992JdeoB3Oo0DZwCLcDkWqtl36AgMmH0YeK0+/NGXPn69t02Nf
k86Qlh3iYrYfzeRnKmDyd9uXn1v0V+9Pid1MdQZtVReMyrJ8ls5vseo4svTh2tB6cdkTY0C3cIdC
Fqt1H61y4sH1L78UrZx7Rdua495mA2sTaFF74pcNMjAqK8UvZbBDxrPt9Xcsjav9b+8w27C6rlFz
KFDTdKPZN8YZzPI1PN2lFXZugrZFd0Ut8qgmJngg/R6cLT9qKxSkYC9TZ8FQf1xvxFJHaXv12Ek5
eiX04xzvc5gBCI9hG9q2QVHxFbzexaQfGqKnwAaP5G2X2S4qJbk/RHH3w4TC1J3BRlTJVRuXX7iL
zMgsstbd8rxIvoy0GPfX23dpzz2/XAu8+0KyjveZCRFPtUPk549jHYygcxG6zc2XyLkBaHR+j7bI
+cTs2SqFHSoEMQ1sMfvk5XoLFqaZnhiLSsMWwAODwGnDAc3o6IfbTU/MYGylixYWom66kGQwyoT/
S3xCPiF0qfNG+mlNX3Pp47XpxS1YGjZ5PIae1x0KSja0J/c1N1eW4H8FOz1riG7Xb21mVVfQZo7m
sJ3LPJhyBT/HvnG2LmPRvMkSA2eq3cvpC7J16jy55IbLwXidja7YIX6LDsxwvNcZ9adNMsO/LmB9
VQTQx2/3cRlRJKMq6x5Gl+RYtS79Q5syP6AyYt0bRazuYYUMH0GnMPrHPhP0k0YmPGzSTn3U09lt
NM88/nX02AAz0pT/jGfHvnFv1oXm3Bjt4EbchtY0wp7T2BnNH9PwVkKVS9eZc79q4+blQzQOntOE
qsHWOZf+mPZhR7pfaNGTy3t4Ww1/mpi8XZ/jl/c6onvhdDWkC2bLbkDaRkHVzZ+iIv1KhvaYQ6jP
iqq1e/LlqU50WbGsHzMvqqM2lGZ6qPj8BLHv39ebsPRobQOwxqmpbMdtQz7LQyY90+8xv246iIku
H6YKuKJYmdMCadh8TIlxX5nNroIM143PPy/fvw56ILQcNkI0A+VXxeFyCFz7lscQulVVu1a4Xhpj
7by3TOxYxI6LsBhF/q21DBbYBTybc6TeT5Ny45NL7Wbl8nr5ZQAH/9ugyCtEZLtmF6Zg0cCMzXgU
BYTnDau5g/vIQ1oXKy9a2OB0QkA1qdQisu3D2c6eWNLfd4rvaqv7dX1WLRxfetZlaGIpux6rPDVk
vamKHJ4+JXlqyip0SPrJaZpvIC23cogt9Zo2DdzaTgYzbodwyJxnRdnXeqrqg2zFhNw5EIDDlKzs
L0vdpk2GqYdbQ9GbzVnYDaUELMugdeCd7Cb8BtjpeQfTIkDLbNLClOg5qpLywalp8oW6s/fl+rhc
Xu2unosHQ8cA9JE3YSuT7yzLjwxOQjcuRu3Lh9pSQJiYIkxG1oKE0CrfgpP7zhrhMnj98y93P+4e
/y4P60yvRtKFHWn9lhjPXE6bqYluGluiK1pWcGwzvaFqgHyAHWdSmcW2y2BkCnPiNY745eOJ6MqW
I88gdSZYHlpdnidBoSr6ZfAYClw4irfSEnEPImFXBvaU9IDFWzVfSVst9JyegCCC5hFzFDu20v6o
lfgatS2WYbwya5cer+1b45BCW2Iei3ByYdeZgbC5N7kJqXGerTkwXZ66RM9CGG7HEPJX7rE0LZga
R3Tcd2OXrdTEKGbQ/wdkRE87TFUjE+lk7ChKDybsj5Hp+oZXI4ZYWXlLLzj33F9HFWr0gCUXTh12
w9RBv8Jyxp8lJCp/uRaN9nbkpfvra2Spn7QtShFpDQ4k40JawxTcsCMX9q8Qvr3t6doiH8uJ2AQe
raHKOrq1GYMFiDU2K6Ow9O3a+m5HO4rhfCvCvo8fcjq+EraW+Fnqf+1aylNa9dDPKkKzdF4tmTl3
sWXEgTOQj465t+mlEt0vQ/WV1TCeDaGE2LSPnPqPOMm/1bG30kGXz1WiSyV2A6vdOPOMsOvT8Yen
ar6v1Zz+bEaS34Mh5TzQ0mpj3LP75Nv1EV+4BxNdN7GZS+JJWQ9hn4NiC1wdCuHx9ItANM7wHEiR
d+5hmo3Qcb2fvVO+XX/twlTQ9RTh6E3hDonQupPNY5Xmry2tVpbiUieep8hfS9FSBQyNgW8IQY7N
gyJFDpm68f3cqTcxs++A/94VWbvCWr0cmwDQ8u/LwFqPRyhttWFfJ9uscyEnU+55SrZCfUE2W/nX
u2thA2baqoezVC+tasBrePsWM+cjLrLnIorWOENLzdDW/ZDUqelKAwV2pNRUKfyUuL4zFP4wv1rR
bakpossqGmpgpOVoBRvKZ5uJ3B+BznVT+ud6Ly21QtsEMrBGwK7t0EsMrkJm6T0Z3HqyLHrXD+Ou
7do1j6Sl4dDuobKIZNZDqChUJQOWtlAw6R5SuFWnIr6hhuZy8PD+nVhlezYzJaQJE9J6sG0wf7WO
BT00cD9v6iydYkjHKLfAuwS9CiV9v5LG28CKHZlH5gPW7E+dt7JEFjpLJxrWQngw88DttrOeGwoB
wO+FeL3ehv/yZRfOdV1QMTdGIQy3GkIv7vJ7oQr4AFA10J1KRvlncJpq09tl/wVUdedbNFP17mYt
3U5kyENZMO8ARaIB/hScbFMKxB1LPOXHzMhPzVQ4v65/5cKGpJMVo3IuY8DtkCrj8oiKwQMsu16d
vL8TZhTUI71PlGHctlHocouEqonBy9gOC4fuiyzz3ZnuZTtvrjdlaSy1faL3QGa3KTGOhWxfRJG8
uQ3QPq2afl5//sIxrnMXuTdbFAD76Njavxn7YrvKz+JHe40StfT52gbh1dBjyZwyOhbVgytehfXM
xu+3fbm2JZzhHz1gbdERaFKxMefhYS6RqRAWfzYSkMlueovOWswLCyJJdob+H9IARqubpP9s0so3
spUBWOghnb4oaws5rpkaRz7wB2ArRICK+KkzgG683oL/cEgXlqxOYKSla5hKztHRjKBdZ4yOc2en
SRzYDDUdH9J85gYaI9lPCVFA6KIUyVZ5XX5sEqN5nofR3abpDBiwQerbLjc6xzHN7cpRqGEfpXif
vWc7ul+VwF8KrnQuY9PBHdWW0jhWQ1b4ODJAYky6e87LYzKivtR55F5NpekDDFn78Hte0121zivy
UjdrEcNEjDmBqSKmei4czy97bjy3Begw/jR69RP49uSYgInzXpXeCFymlVOwosyNzD3+XjCbvpDG
XZPDWljWuuwemM65nZ3HnJL5QQjnsRPmW+kh/5y0h+vzaukV9r/n5eQoL4ldjGIE8GxVCH8cXuru
K3w+V5beQnChq++hKOhy1lnRsefWA1O/iEH9Mh62Jryp6I0RjC7A19W5mZKmSUKaz+8DKPR3PMvz
vVFPD2IeTk3D5pXmLCx0XYsv4zATLXkVwziEpAcHRNeR9sUOyvNryrfnmXZhBpLzcfhXHF66OR0q
L8W6yt32mEZOBLymuPFGr9NEkQ60RtdxoqNqP1v6O4ps37aeqnEt97ww3Do1tIZ1RWZFNEJ1X74k
cQzxYohUbiCs+mmmTmhGzbC7PnOXRuL887/6KWeAWztjbhyRic43lZXUm37uTICDU7a9/oqFCIRo
mwGDAXg9jSQ65nlW+VBDeS3y4X6as5M1JF/KGPaB1Zpz21LHnTekv5qTjrCRrzp0nHCSQDoS+81P
t/wd54VP7K/X27Ow2HWu6Fy6vYtbEA5bMQYlEX4eKKsJqnFcOaWWxkQLFJyCOxw7ine02BEeJkFX
wKuVrIljLK0MLVaAeIVs5IzPL6V9BAVgm2ZkJYOw0Ps6WdSx2zLz4pgfiyTuD4WXbWhGH2gmXjre
Sh+M4ZUhWOghnSo6sRrKMCW2Q7tS4nVyDW8TO23xHs2YyddHeakt55//NZOSss15CZ5CmPOX1H0p
quroyI/U/mwrZ+XUWMjY6pTR2LQHpAXtNFSJfHPNJGiK8gAHDgw4k3BEAVBbTP3BgIbcbTPLOffn
X43KklKlI7SujiIK++o+JpaP28iND9fWOeeGUyugbcKi+TXDvtOSn8xas3NZWHQ6S6oWDvjZY5uG
9dn1Jt+R1oSwAvWres1ub2Gb0hlRkWO1oxwRJoDN7vo8Zl9Nx/2QY/I5V/aTxdBXOa+frs+uS82h
pqlXqqMmmkywH73Qnd+TKg/clkIHHlzntFgJLJfeoC1zSRneYdfZSZX1UfTkNXWRkqSUPlVmeptf
DNdr1EPLIYCRxyBc2md2zT2kDndtet/gIOTe7+tddXmtc70+nZa1QTnJIDjlzg+qFSczEp+Ws2YW
eXnYuQ4X7oQ7tl6bghhhMPEE0gq3/dyNHJ+Wc7/JIKD51kal+56KEZHs9SZdXvhcL10PLJmLYR5S
6OW6dyi55xsj2sz9CDPEZxtV/gxEe6CC6Fr0eGkuILH5/7hiWsaOSuYTArxNFSd+Wb+4MQ0snmxv
a5G29kGFmy2wwbMTrCkBtTPSevqWzm0Hx0qjhxKNl7P7oSthKeuWzSdu1v1Krfnyaca5duDHzDRB
8ooAmXbAB52sMJ661+ttWpp4WlCfzdhzct5Br2Hih2Hqj04kN7blrGSmlgZFO+WjhkRk7D0WArIb
5PVe4QCwvG9xt4IxW/p8bQOI57Y2DVSGQpt5T9Cm2jqNt4HB08rhteBGzfWqXzVZbTbYMCQqnOkx
zpMHiCrAmKh+hMv8rrKN11jaLaRMi2PkzCqQRvO9lf1K510+nbkOSi7TuLU7ls+nqB2Sp5z09bGz
S3fXu8BiTjYGrCvzdmUiLFxnuV4eJJJB+04pL8yE5ey9eOyPfcYBiBVF6XOr9O570XUbU43ODm6n
zsZM22I3RcMYzGkJozEnytY49Au3eq5XE20PcnuAuaiTcHGplukJ1jfRt4pQEpQltBc5raM91KXa
rSxyGzTDyV0Z8oWtUsc3RyqK4HppgKDGHz0AE7LpzTG5P2RjOHSf4GmuBBILK0MHOMdG1Q+yBI66
hbiMDzCJGzgCupmUN2AtFM/Xl/fSW7SdAz56HocMixc6zTMS3CXYik4W+wW/KSfHPW37oB7PHYg6
eeFEUz8y0E8xqhqT2pTGn+stWNj7PG0HSVwUAuIEBnpprB6RHjh4sl/Zz5eGWts8+g70bCahlJIL
e/6Oq3T6bEGaf2N4rfcNQMHywy6NIaRIGq1VmRbG4//Kj0ZmV1Vme2FrNqCDv/HuT90hAp7XKJAL
e4Zea7QiKJ+DR8yAISFdQMBJbTurDSIHLgMGy4OIR9Pu+sgsdJ9eYHSbpreJN4MJwN/zeXqkrdrM
ZAqYDaNvqD8XnbW5/qaLHHGc7ezcnX+F9Ca2JrtoMI1N5Gk2g5ymIM3UFCTRWOy8pE32xKRin9lG
/DyUSYk8G0nv4sZD/WvI5AGIbfFtim0RqG6UkL2d5VYJmCCZFPzmdkz5VkAcaT9Asw707yTbJmUi
369//cIM1guYXUWmEpcgLxyH4QUsiddIJLfddbhetRzTVHlsgtxSAf0Cv0jcHYpkR+Sd2EoU919d
4P9zTFy3h+tqyZA0KdSJl9L9LkzgWJ3OoM85LKUCVsfgeEMl69ElGTjuWR1B5JI9zkCTBWyaIfvt
ucMWaDULhP3JDahEHWaYoIziDm6+sWQaPzptX38MRYRfOCV+AfmUIPLs9EdFPXKcad7uMpeOJ15V
ZdDZhrEpWuiMZkMeB9Fsej7saO2QlgKcc2jy+KrJz25Gbfc88lhuWVrXITUSBrU5pwyYaiEHIudk
j7/gXx0jgYW22dNDmybwXoKKQrklCbCDCVBkjV8D5+XbtjPNCParJ+K0z6JQPyNqjT/KyJx+1cyy
Rj+JUImwHFNuxzKngUm6dloZgYUQRy/plkWb2IrB08DtRmQXer+GQ4CXrm0YS7NT21+HXEFsxKha
MC/FkMFIIVV3TVLkL7dNfm2PJQ5GnSERH1p5/FBy8Z6UsCG76dl6AZd5II0OSWwDRdH0u86hfWAq
la5EX0uxn16+NVlimQ4AUyevEvdFbh5RkYYGUnMEg/o0U658JXGFUcrc4QQ8dNAA3kBn97bdVXfs
KRLHTWYYe57SagzNSlWHHmyWbVPHDyA0DsE8G/dA1pL9bX15Pk/+2mGh0mx5VI0sNEoXyhRQbzOa
24xNuF5CrjueSiBrwIF2Ex+SiUFH/0ix5g6+cKTqtd8+IllWJ9APqQcnvZ8g0xxk5lzty8LlXyIX
ooDXe2hhHep13ySSAy2jloVseulx0YveY+O2KIpqUZqBOo2Y4w6H9txCSPYziR2wFUQg3TWZlaWP
1+I0YprSMyYTy7Dx7lkv3rLI2EMoZiUnurCJ/J9kbU/bmrm4+XZOu4M3wsck0l+3dbu2gcApl/K6
o+o0Rk9SPHDyLS2/XX/0QoZCL/UKgvqoVSto/BNzMxrmti7ExnUODu52GZyTFKarsr5cf9nCCOhl
33wYXFIWuMNTE2ipvvSHtIWK2+/rT7f/cwm6cE7rRV9s4gokqBZ2QZDERCvSeT/NZqk2EXy0f7cd
NV6AjO7oprDtuAxMY2o2YC61RwH7tx+czMnJSY/zNNv7whU/5oLb9x04Mnsw1ATFgQwXlLTsbMs3
hMkmcN7c1NqmTg2RRyo6eCDEjVM90MqY7qrIjPejXXvfuSntjWvl+WtO03gHYZ94lzZ2DRpJHm89
PniPlDZW5DckhU8cbvP4Fhd2YZWIp9fIMOpzFuz7LPr+zZkIzu/Wi8D6HYZx/tOUPL2b2tR8iACF
D4gX94GSpriThNS7LjY8v7On/IDLYbXPndj6jrR2HaSml2wiaWQH2mf1AQHBT6vovB3rc3vv2HN3
mEz7Vz6TCtiCDlWJucqPsjR+SEam5wHquDuYsFovs228R0NDtrGRl3+qMkLY2xoVlHL49OhUKf5f
qLk4RaqKfCrRiV2MsFgBi/LhCAEkIMvVNm2rdlOgXO2DlGQCEApDgwJKglvZm14gkA9+kcL+Iajk
R2Wz7p4ko30wDVpsjFKWR3hTQLpV9QjGUlMFCgicwKqLX4krIDRhyd6PByDO4MWXbzunB8nPnIFC
HEHU3pauXYaiYTAKtcsOmVk+dMoNilnxx0RVwvbdTppB3WV8V2SO41sjKTd9MZKATOKD5DBmd9yO
DL4YBbEDFzo7vqhJe0iqRr1nUC/aOoPjHqkjDdAX7WZn9KNjgMqQFLvZxAZNSIHIyUPA9ZgbfeqT
tokeBzFZu7GFw/hciwJgHvmtZyNsldO6fDOiytpVY959afpx3NcNG2uggcX0mY9k6ny39hyoNhO5
RdiWb6NJzD8yY/zjCFo9uW08bjA0HYgNo+dsKUN4mnrKQyTZTttBRfOOEBNMPs/tkkAZE3uKG5k9
mPVQwwrOJd3OpTVHTyTuJxi4EzbsPCogqeoO34u0cHZVxhAPQof4UGXtNzExWFXUVfRERssu97OT
QK7BqNUmrs8dPvWYJYPo7sbMSndGDEdcz4y6wANK4OuQziIYItzgfTdTbf4wopD5lIDj8n2MvfGY
u6Md+wCkdwEDmupQV6m3dbLug7rN93qUZZAVFWrCvYCHMARrtmlOrL3wktELjKgj28qGG49fS8KL
Dc+49dpj/pR+Mk3sS5oieR/YYAeNG2sevmSN2+5oXLQbiQW6qdlLLS1jz9sIBU8FPAAkqiu2M0VV
43RJX4vaBD22z+I635YchxumbBYQGosgTlr2lFfj+2zTmW68pIsf56KG+FNi4CZszNTssZYix70j
vEk2XQeTiQ3JY3mbjyDX4RI9snakQq4wbJi0/SruHoRjf0USxl2JTZe2e+3AHQEQa2TTWQge5Ude
JvvSs+1zgXslXlt6vha2g51nS5IabujElfJLd4Sbr90Pj5lrTbcd6jpSopgUbeJ5zE4JdOJ/9lE8
Fz6HqtZt8ZQOj0hB+m+mFLosDcntbVQQsutTliJn4dz6inPm4q+gVpa0digsW0M5M7+BBGQ7fMLK
8cYGaCEzdytvEgVkuQRyX0n0PU3gv0Derx/oC+OrgyPmuhGjDbGakLCOPuGaDzpmaiRRMPDE/XP9
HecPvRAy6IaDThkjv2UieWC783iiWeuFncoh0Z1R2+8KonBqVeYK2nbhZXodGA72Vey5DA1y7Tq0
q/olQnY9kLCyhYvP+Fqtir8s5KV0tNmclHKAaysyqwa1NtnkfcsMBQ9gmoZgPp3sLj7kplwpzSw0
S4efDe0sIeo/eGGcj0E1/KB5vCn5y9B02FbXKpBLk+Ecdv81jznvTYKOMsB6ag+lNU3Ix3c/YQnx
ettE0O4fiEP6CLxodSJVzHbU9MQuSuPspQJ3MizqMT94yL4err/soionknk6tKSjTiKKzk1PLvOi
vSdtG/EPaLOGV2KFplbK/UyM6Vc+t8nd5HTDHvOeb4a2HVdi8YUZoouUq4nPQMnLKJz5B+9fQFV/
tqmNNBXOdRE/l92atN7Si7TLiw0t9KKdcPqCngQNB1kiedmZH2o8A5DiPRbF16LvotvOHB2ZUmHi
R3AqxqFmmONmdHEuGzyO/8fZlTXXiXPbX0SVxChegTPb8RjH8QuVOAmIWSAJwa+/6/RTPm4wVX7r
dnehg5C2tvZeQ0Ry+jl/2XCJSUGlL2hCCEqerYAmaqhOzPCNj7Jyj1/qlsPptcjTFnOVFdC0suxb
15pu0qD5VtDPmS0j2vzvPqKla+EGMJkzz2+dOb1rKOj5PcqmOroWBD9e3//erGwZfmySdWOj3fGc
zjM5s8KeDik1elchjfxU15Mtg840Xw1v5gyNCzD6nqtcWAoEHA4yScMrdfr4Pf79PdiyACWzbITt
bTtc3DSwoMPOXw1o29E4X71CrI3J+nf4ZMs8TJRTyXJfGKSnjnshNbJ9ZOTD0RpSO5lNMe88d+o3
0CJrgy1ysq7HJu8KSJ7AynU/etYugL5BKx/autgN1uvH07Y2yCIxayrIvlPIywIt8sC8JwsalEUP
T/ZMRJnUu48HuQb+/39ys2Vq1sFpbEhFwy9tygHwDp6Z22189pVHL9Oy2S/QVPBsc55TesOd6oxr
4P3Hv3plapZwVQJzXr9pZnMu62+1uOnV72C2opD/Cjf1DNaGuP79r5My417hUgVlVhE+ZZxHvLZg
1ofUidzoagvrudKdZsvkrPOVqsjguOiqQlNe4dejFg0Ypgn2PYF1Sqqdc0d1l4hG3ejA2/g0Kzty
ma/JQPjQ5Ifjl6z6IGE2VJ9bEZod64WFSkxQHz7+Tv8+tXBV/t9J1GmZi1JJ96wDWz9hf5JbzOqE
Ro3jJgK+QaAlN4RHxPF/fDzivytxbGmDImWFAVngnAfP2HMcNh47AmTXJCWuaQfU/5wd15V77mXg
vIPqvYWaX/2Si5AAWfi5mcLOPs8ifZah20MLGt61atDRmE5f6jJ9sVrnpMK03lliePn4dddW6SJG
FII7g5wGcvHA908mNQJgwUoSqQkUhtatyl1/BUd+PNjahl7kICAdUkB80H6EvcxNXXq7od6Clf0n
cvSPOLTMOJQBMji38SIcHnFQplY79TXb4aqegMSe/WIc/lXtPZD1O1zwN6LIyupcpiCzSeuZpAbq
ux2v9n1V5QmbfD/uwl7HnLdWTHzIu9eNxTei7cqJvsxMbI46T9957SV3C32Csji7oU6XR5YYPydb
xpa3I45WIgrQDj2D5v69J1525AwF2coZ9ppCNf7jpbD2Ite//xUd82r26dzgc9Hqjc6PzfA+qI2v
svboRcywJ9NbrnFnmICifTtz1HnrBlZPKQFI6ONf/58A2r9W2+Ka4vmDonXjQ/DeroY80nk9/Qx8
r3mBGK13aU2A/N0KJ3eOZ/Yrg8jIOyCICUzAhhvX6WBaVjDSJZ1mTx2zxZvHOw4U34iifARRaj9R
BqK5zIH/bld1w8avXpmYpduyarI+L0lFz73F0CwcMCRQVTZKNnm+cQddOReWVsuO7DwU9b35Ivo5
1s2cCHCQPPEDnfPdx1O/9hKLmZ89lvI54DA5K5S+7rmf/pzCk8LNtm5KayMsolTvkjxgtY8NMJZ5
1Lv1qevKL7nZarGtPH+pRTe40p2GaxWyC4biZIVlvreRNsewYuqOH0/SSqBdYqtpyS0EJkEuZTt/
c7z2ZbLp5xaRszgwAniOszAPoGoIL4JooOaCq9lDOub8k5FhMf2aWkQ4BFieEFIzEj6QE+rS5lNW
FR5QYtdz/6/AQ8IUuTzLyGWk+jxk9NB06EQIP/vc/CylPJ1xDlSBW/3FeI+j+AFtL1O+f/xVVxbO
0u29hJAM2NsNgUeKsG+g+9sfxqCakjCz6ca9ZCX7WSp5FlSGg2z78Oy63E9alPuBQxnn8Iz+W4Gq
UvW1xIEAfD007d0y3CjIrdRh2FIhsQWiuHUk2hN9Q47GTKeZBI9e7cdV1u/CcIin1oX2JLmlnikB
71TxxzO68rpLxUQPp7ULiXuCoojtRWlWf+Fhc5sVaj+7INQM1gNsvLPIs7f4UpT8J/70j6PDXuR5
DUzaAyjr4Cu21NkVXMgHMjlhCqRSHnxvA2aCCPNegw8LHtc+t1RagaruGx456A5D6k8GJCqaxkZK
0zT4j37bqZiL5li4ZbnzWf80C/hXjXZpXZqiVWevkuXFz/08kgGT0ej0dsJR09qpMr8fw9SLITFI
oBta/lYVGPNdGNY3oPJ3MTxQAECTwzOauI9SWN8V6fN9Krp7j6lfYe/ZiQDhHL0VMsdqLGCsyFCO
EcR7tdMAeTnxKlw90qSxp7M/hDryDDrb0p3RvDP1bS7y5yKnL6ScLAB+HB1B1/BU4piKHc//lfWG
RKSEd7Xt0tOsZokKCcNdwwpNpFR7Gfn04IcV33EL7eamZEdXB+3Bp9Vj4aIXpeUMjii8OUSq33Hh
c6NaQ6tDAEPV5hpW7ZOBIgCgNSe3FNMtU3pAP21KE382TjK6AqbaYy7ifnYPkCS9b1XwS3VVFpVu
9q6K8M84qyxyVP0GTm1/4EEg0Kmd+yOtAf/qx1bvq0pW0eCWdWx3atrBn62Orbk6U1deFNN+JMvM
PYrGuTRddl8BD7ifpxkSqwM6mM5UelHhWRC4KNv3vBtfVdmbWAKJs+MV/qkZ2a1T+k4SNNPvGvLj
tzUs5ZB23qaedUVz5mbPoUGZtBo2NHlGUrzzQCEBUVmJkMAdOnUgkmpI8xjkkqcyLfbKNVCObwIK
EVF8CCAGpwitZpM4ZefBno7VkeOack81GFPoJr8OXveLzuO32pGYzBlNxuJLCtcXCrG2SHrihGvG
o5nsHPA2/Sfra/gPEIrlW/hPRMufoZ5u1FXVt2DsbXLlA4A/0AEA1r1IqyxuFUEbdSiCSAr4RFrW
we0cnpR8fHQy708Lp52pJie/hGqrLsBtdefbZmqfwlG/ajW0cQadzF1oCmTmvH7xR0zMBCm7KVMn
avs/e148uJocvaG0ULyyKaBNPbrTpfXqV2hQhzojJ6SRwPg1tEjAurL3QZWfyBx+rYDuS0IOc9nc
Ge4U3hyIZmeGEgOVUe5BzsAKb8gQxG7RBTsy00NX+XVEZd9FNKdfFe8vwrJmaM9jvgNmPdXDRM6E
2yqCOQ0gDvYc7hypu5hIdFhlYe2BfShOZcX1oXK69hnW3laELr4X1TbpjllrYPgOo/LY79p21wiA
G7MMvVfWdPBlKFKU1d2s2P3nnFeE8ifcaN7ByeGR3VbNrpXexeXh96mVR8JkEKVACSTM9X4ZSEXt
XE+fbVF+y4PpoSnScwZIL0ob9Z2NnwLJ0yGMWT6deMmPRTs/ZpZz47LxO+0ljWqW3gyD38e2Lu7Q
771NHXXSE7PRT1VqD8A/2UvTs0hJEUQWsLV7zCes08y9M6JykjKfgEQ+vKR8RMHRwIqnUuPRgoZY
VA8lOl/juDdEkMhtyZ2nndNM4ZzUzZBvsnA5Q28/syMW5DkcuAv4MVUQSg56c9ebrI8mg6Dgm+mg
7YHHoNHfMkoH2CZRgA0E0cem9l+wFIfDDK9q0jZhMoSU7GGt1UUDz0Q8FVYWjcy1z4a5N3ZeVXEv
5vaLNXvFazn1x6406XPj4tOSDGhol1o7XUlvx9z8ULZ6jqrevWjGACsFwvLZL+kpDMi99IcnZnWA
FHJ1ClzJokxl38A2a2K821eYejyGwIqgd9yOsc7mu8qmZex73i10Qd5obT/RqvllrPwGfkywZhrc
SEpEH078nx0UA3aIdVhyI1Mnr0hfSUBErAAnOdqdDhAzHDuG4BE7hr6i0SA4cAkjKHsArX6x865J
3Lz9CYhLH1myfCpnrNLAQZdzUMUfALDcCKvtCRaU7R4YySxC5fYFeudf4b6GSwi7ajS5rwrJDIqT
/V0wjCg+9OZPXdbwRAv5byiAB3uI7oDoD7GXu0JD5boYc7brqHsFxaLbjPsplxa81AyQJQ2MRhOX
NV4yWzUcuVSxT/3hxuknGMgPnntUKRuBGTCnlOc3BW1f5rC9IxlRUelPv8vB/LZc/XM2w5NHZJ9Q
WZwlK34abnUHmgMQMaZsZ8/ZBPCAcw9Rmh+6rN86P/shrH6IJBkPzSBA87V/6Vl+AQDpGySgn2kO
dYJOGfh9KqC9Z0fGtKUW1iNgSdacRgok/UTr4MUUHo+BHj17HICU3DJNguM3TNymfc0ZYoU3IMxM
0v4S4vja9UPDD1WOY1UX0NC+9uQm2ukYjs2o6DDzmEM0J8rs8k1o6mKpNt+yGYgg6Kp+dVphJV3t
V0ct+juAe7+GBHKMqTNGUGM9TLBGdDp4IwninwA+KvZISV79IN1nzP86+vbX0qD0KJsvWTV8d2wE
VUgXe7EAzCCxSzLEocyAvNCQDdcQ6kpQjwbyemTnzlg09rOuAXB+vnOMeLQ50XusnvBg8dnGbaj6
ZZUAnRiGfxMZYORB5dOTCTJ9S0IIGxNgRSKOWBJBENns+p5Zl3zEyclbg5KP1yIPgSGXMACfQP0I
B1/YXGhBcHzW+YnjMf1YPwSpF+4Hkdu7PJQ1tBFgoGga/x1H9DeH1vcBB9l5NDiLc3QD7cZ8G9L5
a65KJ4EyapoE2n6YrR5upHN5T8fufSJjc2hp29yWnQQPC7SOi5c7KBt2wHcHwPrc11Uvj/oqcd7j
jn9f9kUa16xFL3qEHU8v+1tEMxKNA/9iZ+MjL8VXt8vLs+UZcPucxj0zbNT/KNgJ6uMuuiD1FMPB
7CVlbByjqqLkQmBHfd+DuX0ybjrd8xGG6UHXgx5VqemhCtPhsSbci0oUN0/QhVPvZWMdm8EMN1c5
buQtnd4Pcq5+N4EbFpG0CheW81zF7SzbdzsHMGbMdX9rDcMELLVCMSQr6V03WgAq6Sz85lPITEGQ
/t5PtQe4AKR1D0S108nJJ5yl0P1UQXskgZr2jSnDfWFs+0sLMM6eG8ycPZL5BrJx/S61GrJvB2XH
ufEAQqO1RlLpk2QOERaYMQ9AHBYxt4cX04K8j6RnOtlFGyaTxekxl14ZNQFTuwLFY7iHtjxukSWb
DkLgtPHoETrTvwsmvB3czX70fPQiGcLcQ4oBqoKSqn1QyK8+geh9Sbt076c+37mCsOuPAiDRGv1T
PrMZ5hOkiRvk0vuUSW/fCAp0E4cyb5uLcG/NvQRSLvOStM3KGDi4NJkCDzJy44QzUPvYyx0AHINl
8WTIKRrsVkvfOtT2bnxbE9getnYcOFl10/gj/QoN9uwIvXBg8zz42Aem5pCzInkibFb9qKuwlIey
V903KuAA5EJ/MRKdDv80EilOD/Uo3ATonwpMh0hA5v8SpgrvXGcDrt3wHgQ3ukjAw073zK7nmI/U
xGlQ/c5HYcdZ40JNhPk/3RKOA1h/Yud7E/3lNMS5g1PgO6xheWTaycG9CsuuhZ1gPyAoan8neIU8
3KIdUlhTxYQW5bHgaZmErQE+zm3iESJTp6EKcPA42k7MVFkxlCodkGkLcRsWfhkz262P8B1yI/gE
j1Fp5wEovNMI91NL7HTd09gWE2I08fqd3frFfh6GVy/kD13d5vGI1QVtUI27FtLyfSuxJnJ3/BGA
NwneiLnvcfOJainvXYEdgAB1Kk1PIQMpn6TKchyvdQ3/w1YlvBBPJcHVJmvh58vakd84HkAX0GB4
9HkA2j+UpZPZ9t7Bqg53lgxM0rAs38kKicnYQVLGTa1XUvfvU4hf7Gv3mRaaRUFR4/43CwUzP5Tk
q4yZBPLzuLvp9HebA1voqwD/f0Wn/TAh91bAiO5Q90GsKofvLLTbeBiyP7VW3h6vggqjV536drB2
0OQsolJYeZJXUGor0PwEHwmpbG0HJQx8mSSxJLxJpgI6/CmxkbIWuBsx2xQPYTpCRKScfCxXLi/T
XPB4BvHhrvdHnjCE0VuTdiT2QoFDGxf7nZyFd3SZU0bUdvt7hOs0qobxtlcIVKEPeE+RiZdhKFK0
v01R7kRLyL4cbbKvW+eGZKrceS0IDVybP43jerhY5nLX+z42tuq/IX/pD36Y1fsWMppfAvCuIrSR
VcRl/atr2uo4p6UTwSQSL6PlkxGQRYpcAohjHrpv4C6YO+1RXHVnHGEeXvCb0hUMGhzo43WmSwIK
vzTA+KH+E9Z5TCro3U/ABjfw9CtIlyXQPxkimFVCiqhzxwRMY33IwuYqlZ01EdWDfZ9nOJYGFtx7
NmJygEurbeCHo5wSiT+XLyJMH6CH8ORc6WRjUzwHgffDr3H3CyB/g9sAaR+b2cag48RRVC3LiHf6
Z1i1bWw6EiJStXXEYEtzJf/ivA6d/L5wLHLuSl/EUIPBfVdZfwAGfLsSOg4Siq/JmJPbQaIy3jf9
H0PULSfVzwbU60hQOMIXMEb5FYSBThhmHADPsv7S2WaG306B79rLFihiLEKLELm3PUgkecR14bgJ
2LB2oc7U9JmKgjSne6264Q4SH2mUTfab6juR5KZpd0DGgUpLsusiKl4IzBo6IGKFkwMtAkGIrOJH
DvuJ/dBD9qeUuMZaMIE9ALwz3jpA8x77ajZYj/QFUAT2rS/H4skFbvPo+5LtwGUGFxCZ6cECHSyq
fDe/rY0RSPNxgFGcWPvOIdCO8jO4goY9lGugugrUUVcbrLIgvW1RWnlDKR6UYjg6shgw6fQGsOjs
90yUfqb1lWhYTTjMvSxvoxESDa99b9l7G9P4RGGUmpRGD/uG5Bx084LflKT3H2HQwS5D30NdOZ29
R/hT5TeVR8ojMN7dn76Bw1QsDZiT3hzWVxFNHkPtxU0otNiToiHVkQ1hdxC2Yjt4TfaHvEYtQ2d1
d1Yl15dqzFE/m9rAOeYKpjZ08Owz9MgaMGOBkReRlizrgOZNZxpP4eg+fFxTW2kBLL1Cpmpy+rFE
lRKwZcjMNqcgKwdot4vT6Hi/Ph5jpb5NrxXSv4q4rQTXc8KaP08uMmGhi0cwKHefe/aifQTVwKHV
E9xa2tF5EX2AYGo3W/TRlRLuf4z3v364CHmOC5oACsuggR1SNpxqCQomhz7cxu9fG2JRXxSaZbZP
G3LWM2onuNWidqSdV1TUPznAogMg9NSWVQ0hhUkFzb70huJI/ab4ihJRu0F4W/m+S98hl9aV2+LK
CBNk641T+116WwKlKw3v/9rvf32BGmeGY3n4vIjmX4uqvZtH96acuzfq+LdzN//+eBWttIaXpjC6
EZNEzhacQ7TaxvxU9m8pOWbIw+wrUY80G+2Gld22NJnIILvGRavp2YYijKHvQ23OcFKNQKxIPn6T
tREWOBY/I/jVA6p6pIM+i3D3tfWb0fpYFltiJmsjXP/+9yeB4vzc1oJesuqbrd5MkB+8xo5073wO
RUKuW+WvAQRP+7muM+cceLzYpXOXJ91c/gHJ5dka9NnSCCIof2wx61eW2NLmc6qrMvckmijZmDYX
4bGDcuvE75ENdIbcOVPvbmzFtZEWzdCQDGiHhhM9Q8o9TAAH8OLK9pHZoAC+a0EO/SL8aSswrn2m
RWCpZAera99DQW70Zzihg/crbfHM4McJK9lxo3u/9kqL6EI4Wna0ydIzCjsNHOrcQh5MjpKGhuDH
sIVaWxtl0WRMjYY/PTyTL275R+Svo3/P5DPytHGLEHxdWv+/yxMslZrSDhG4klZ9yXvo6/voWaDq
XkXK2xLiWRvgGnj+WtNkCnsxEY+ejcMGtCPSFxm458wzWyJG/54ipHj/OwDYqoLDIIVcCpM5qP+D
t1Y0qKeJy1wWF7MpLbP2Iovd31izGkGMomeRonLYjsMjxF9OaCg3G02+fx8mwVKNyUayV/ujjX4+
tdqTYsW1w4dSz8fhcW2aFulCplF9xzWdnCEOH1GYTdPidSi6OFdvEA7YiMFrc7TY510TWl7YEHaW
qb7TbHjFHQH6LLO/kbOtPX+xtUNHFJ4HZdgLLpvna4MpuNb76s/RU4KlG8tASxve0BRt1jGIGdzi
K5Ilypk3PvC/u7jB0onFJnNadfYMcbewdffAYo1nPg8Kztk57vh6uguybs9xx4ta01SnT333pRwT
knQNOis0ikL91AJEmvkJ2HjRBPYp6ErRx4OsfJel7JI9KdHOHQBzM8pCBYrnXfdboCP18dNXdJaC
pc4SjGxVUNmQgHE959TW/qFRVlz7/ndIbt4QwWK/CHdFDs+qpvgxjvPBq+V+NL8+Hn5lXy6FlUKV
+aabXHouPHGxVfaMfsyWoOu/z6pgKZ1k+llXqMizc172X41bH1AmPTE+oPO8sSVX9j27vtVf8Tf0
2NCBKw+8oU0SXNOAk7DRmbE8Apc+NCZQLvmcrEDAFrufowYArlsK1T+33xPaoU0IVmbwJ60/O8Ji
/6uxDN1AuMWFBeX+6oTd48StgSPusqePP/baSl4c603p8o7QkJzLVIEanbc5upVwH5ht+jkiZcAW
Z7oakdYbbkAdqrxqZ9v8oZ088IanLYjuyjssFZNqAnJmHXb0zIQFXUzzyopgb8t54yRZe/ziRHdn
qDl2Csg247k3lR2qCO2dl9l8jmMHqZz/XbEth6EXesOwh6/QEQ5kuOs676npw6fcpFBxa4pPhq2l
RlIG5MkkWC0vaKlcTBOcZ+m9pkX94+O19F8p4R/J1VLGCLc1lMmbVgJ6lqo4t5FYlVaYH4NWn/qR
QC++fRkn+SsAbbvBDbKwwsRh2R13U5Q6UR0Kp6e+7R4//jnBdQ3/6+csQgHpSYksnHvnUjN1NF5e
o42Hk6iFM/uTHiEFMji6O4SwrziWKoTK/uBDOHF0xBtKQs6j3QcSTQRJIKiY0mNFg+YOGkrB0YCI
dCcNOOCOqswXrxy6WCpUBy0Ube5ay+9OfenDVjvIuyMzdfYY1j05psHU3o24ot+4pscWKz3EJYg0
34Y1hXeJMOWNNrrf42QZ94zDHtT3TR0rwHN2VdeMB6j9eah2TgBo80bGA4zO45636DdnmrsovQNg
HcBN9Qw8hPsk2DwmA5/U0fJZkKAv4kH0YeR7V47qUlg17rsQzoCkci1PYeaqOMw55L9G0Xxt+Nh/
S0caHFuUxxINMb29RyHWZAMAf+0KsQQAG7V30RDaffy51rbZIpraLGUoNnbkgiL9hWbhOazVnuTF
/nOPX4TSekID1QQANgvyRodLQd6M3gDn2ddI9q+FtgiioNpQq3Lxs9XZPXQ3JYfTeeTdBMc6znbN
0b4rT+kdOmL9l3Zvbus7tUHyWjnrgkVkDXHvy/rCRve0ROk+QUe0ShTp5l3OGoOmp+3s7JKNW5KL
K4nBUkyJlT6aZyGk08ZB/MA94Id1Vcb6+POsvMpSSclvgMwuPVimTLroHivBbRxBroyVzsZb0Wdo
UWdSfe7QW5rhONJVIeBqALmbcn5DY1g3Ud2XTTwxkX373Astrk8TEX7DmGOfLehiHmpQspPQoeLi
Ss+cfD/nz1bqh/efG+y6p/5KepxJeaVhZL4ExVcayIiad2d+myHj2OdbWelK6rYUN0IbH7unaJyz
Pzt1lPuDe6g4ExET4dsU6i356bVhFmHAracS4EBFz13b/CCwREBWpc9dTn61vr2xb1YuJkuDGyWo
orqX4RlFGTTCZKSn8Rg6b23w1aA1Vs7o/jTjxmArcW0pfBQ0hUr5ZEE+t4fISl67L97cPeceVDU+
/vhrAyyiALyFeIAw0KGk0RzGOdex39jvQg5vn3r+UgMpd6u+yCof2GNmhee8V8Vj0LHmqi2zVVxa
iSxL5aOshYv5ZOEiqhUAMHBy+4mm20bNemV6loxenQYp9dBzPROflKep65rbtJc47Jp22Bjimgn+
I/4v+bwiq6oMSh5o6Knwu4SAR9sqiPWgneDWUJyroAiTyolufO+VULmk9upa9F6nCTnLwX0smP4F
i4qfxUjQSA8fbC43TrW1YRbZE5CHcPxx++HiEgfqSWjstf6LkOpYooUss3Yr8q+AzIMlwbdLNQev
e/LPKAglEiDSoI2GoIt1P1yrA1E4dAlQBPcV0CVyKDcYMSvafYG3SAggGsk96EDaZ3yaO+EAt5EC
6ZEYmxRoz3H/OXO8ILKBof2Z8RyAWSfoo2uCKACMiD/eWmvrfpE4XJuuvWM74qIHkXgavV13A7q/
tuoXQYH1plY2cNJXIfI/vq/v0OGKx2BjbawE6SUDePJKKxMeJDVx8eL7edTPuR4Afwz6P+1svX88
OSuvsOQCw97dhfvR1F7QTHxU/vh9rLujlY8PHz9+7R2u6/6vM7NQrVtyxtOzyseYAEYAvmWMuwA0
GDZO5bUXuI781wguY6GaFJUozGoT+xZvTu2Ejn0qlLcRedaGuP79ryHwYHDp5tSHXEGhAPZL4Szl
1DXEfIHs+3ie1oZYxAGAdaxZO8o9N/LV8Zu9BL5L2VusxrWnL4575psAuvWiu0A2Ci6B49GdIDqX
bQkQrz1+sclHX03Cqjz/7BgQTDPnHTaIb55VbNU2ViL/UiZEQGMObODSA+steOjSBlY1FtBYVnZx
XPe9gcIw4snGt14JyO5iSwPYqp0QxItLWfMeum060TBbkkXwdermPxmTGxtjJSgtGbvT1LEuDf32
4o4OzIHrh7myN+LGyudYEnM7q8Utr3fai5qnFOiT+sSkQyIGhMbGal378YtdTbKqZ6PxQXQs+kNB
9am0s8/VgZYE3KGfONirCNbSG4BKP05WDdjL1uVqZSUtLWkyZbqmHgiePigorVUQMyzaBxDrEwX1
jqjBMgPwdP5cUuosNjWpTMt70xO0dusTYVnSosoB1PzGubb2nRe7ujT1OAJ5TC49pkrmlwKVjrT8
3D5Ykijboc2qMmjBFGw5RAvfmBaHnD3lVRtLt91/HPVWNtv/o1MGnW2P0nPO0B28V7z7Mg4l2oSB
r5KOIJQAybuxYtcSEWexr3sQN+lcifQc2u8zbXa+I5/TqTzm9WudBuAFhIewSsEZ4MA8yp1bmM8l
9kvKpS5w5fUJdqNPgnj0GNwf81gDXPbxFK4csEvGZZ2PjYK4s3POeUq+zDAdT2gLnL+rLbPXbp8e
Ph5nZbH9P/qlk+reD9HWd8Lw2SfpV7eA7EXmjhtLYSWkLLmXcrSbcVCo7swOdEyLtzTcCLRrE3R9
ob8Pb0f1PCis/pLb4nsN6sQBIMFbu9Y6sY3oNjLBtfW15H4D2+QHdYc8isLZLqhtkFvG3gK0zG2u
MqYMyjMmd++Gukh3dp36kU2GegdmHS740hFbcocr07jkdErgt2ZTpf2lFvoWEHpg3tKNL7QSO5fQ
NmrPo6VAMLpwxu5xK/3OfeJFkCd7nVBhRtke6M+Wb1wcVpbbEuM2Vz1Q73XlnFFSPMIeoo0tmd4i
D37+eDmvRJ7/DA7+WhVAWIG4fTV+r4q+TSpusmeWzs4XXOj5qenosOtKz2zsnbUluMiPSprbPCMA
qgBOVCd08vS7uvazMfSw9wu32Rhn5QstgWO5Qi3KnpsW3CY76WUNnVsD9G0XVWKEHCqJhmrLVGrl
+/xXpP1r/jKFC2UBL5hLq39QH6wVpPat52xE65UJW4oEhLIC0V7g6ROBIDRoRSFUWHT6BPnFjbC5
8vuXnGtkk5UDqQNxmdpwugDKV99qkc9Pk5BbnkUrS4xet+hfU2TywQFToqZnOWYEiH8zxEXpPfV0
uKnrEvB/Uf381GJe4iqnqhKWbyr7rNO7cJwT3twFhYl0XUbgp348xtqELdYwV7wkskY9ZKzoGw+G
L7keL7RV3kYys/bJF5d0gNEnmJ6107mvQZVr6jjXL+Ngn9wtB561F1gkAKBeDUDmQqar7OXN0Djf
+Fg1cZhVW+amK6F3CXqEeKGPLl8/n22UUl2wOjwz7j6e/JXJWeIcsSYVas+MniEbdCkB0wqGe0Sv
vWVt1UhWFiu5/v2vxZqD8tD2nhwuBqLRoxwf3Na+tbP+lI35d1V/0loYQJrFOKGdoZE8D5c0AFqP
fqOWBiZURimMD9knMU9LxKNXAu9YCaxVGJW/0z69A5Nz41xaEaoKlvDGANoESLls1AWBNa3Bo0QS
fqgKD/i8rP2CDRHnHb0YHoCzUJqttsBa+e4/PYW/vk9aTSBIOpl9zofivizSo6VE4rtPHLblLkhf
Y9cdp8reEwENcO9zSioBWWx6M4e2kPn/cXYmS5Li6hJ+IswAgYAtQ8yR87yR1ZSAGCUEAp7+etTd
1KEzIszSzqKPVVdDABp/ufsHe6wW2c2spocU2MDLTfpMiJBnLjo8SyHD92dAtmCGF8AGNXzXdOXI
E7uu+LFPR16GCL/n0HN2filhBHBAhfaVlTCvwdzWSG4U8cwL76V1lPRh1qGgNsihKHU4K5vfK9jM
4dwITBQ92n4uTvnb05Wt3dc9kv6HE2k2DFg0vBnErWNnfWNrEY3OvTFdGW7/TnX/rXbTpQBxGBtW
jNobd0ZfS2SUl+iWfm3fyS5LNzis6WOzZv1LgLIUDx2Vw3lX2ePK8li5ZSj031cwOSekBAhIe/MU
SsOsVp6H1COtbHtbM6e78lP/LnG/+KnLE0u7ACKA9Eztjc2wmiK2NpMsqhKygXVIH3EkE8/RQR/a
G3VTbup7+7W4TVfXwEtnOiRdnmkOaaYaBIjg7n3YlGFahIVOjDFpVtRHBn3o/b7cYL+eP+jyONOY
fOpihFd7J7gRfUxx5ky/tRgBFfV/B8W6nNpx6A2FvJI2ahwDIAOEp31z5jYXE59REcPLGg+WDru7
Hxmy/YcyXZl99X75xZzrCqfzv3+Gphr0gHrUWOcgFWDcG0Wqt3PR002DnLC7DKfXd5fv8/X8Spd8
mVLadeNzfACl85cqNaGlTK8UO849wuID2IHbiqEYu/2QBzezqKPBKziMWsFutq/VOs60n6UQtyga
OOICjvwxrlY1WEyItPCfu8640j7PvJ7g9Of/fIaA10gWmluERTr0sSH5unC+R5WhS+xpEIwYWzoc
rlbZKD6UP9g3faMwqFz+sOfezGKWybsR5rRprLAy44/K9A4D14/S5d8qANCl/jaF7svG/AxuWfqB
cLzIme6ADI5w0H1lKvt620WXCly/rtPBgfVs37q/uxoRRQUScvqf1D8Yg7VBaXR1+T3Zf2Nlvxhp
l7JbOGgF4p8mtReVsyEIRQjAWLGrFbJ5EQOQR1UNM/yhFu8kT1j5q515mOfIJRWISJnFpmEbJ/eg
bXqCcRfOiTXxnwperqvxtcibZETy+yBe+ZDtgqzbEGfdSfegh0cG3zhFVQNSe1n+yMSupYj3YWtA
YmIX3thMrfD8d0wgkadCHIgSIbPqcCL72boZnE0uYJgwUXJLkYMgQ4gokFzxCpNrxPB/2QuFtdaJ
G/HJzRvoJHHpe4XNagU0ibOa6x2iSDe6SDx3w3BC6Q9POv10m/nes+bIRTBNkW7mlIYzYCJI5WKq
XQ36s/VX1qhXfKpD0/ndODACIw1J88QsyziY/NhFuoR4rir9AghKqL14HIHJQbDOMQdmEo6SVrMo
bRMIS3S5G6dTefjFnDdF/lQ0ItLpu3hBtBDecdrGsIM0pAsNKWNKjWgsu3BA5AAdoQtjEEZPsMAM
6woJTb0IZ8eMkKjcm4/liYTIwNCrfgsSt5MZCrayqsdU+tHkHszqWNuPtvXkYol8ylfxjDU0Yysl
jqxp9yflnDn+sLm1KlIRGu1966NUDiNBxT18tVVGN6jXIoOC2GuJ6AeR7nO6bfI6xN2whMibGAvV
uFTgrzSh1R6xarUhbWjSu2lAZA1811DzJhKnB31ZRUDsZJkOOfwv1s/OPcJNBlJKEVZgSuvcjfsK
gRaducKeAQrg57Z9ahEFWrkIHMlKsEvqSCAKuPfA/nt3KiT5GInTDZHEKkocBNJsK31g4weCXpFr
+yDspAm80JlX44TvUz7rbO+5j+jLYQ7ybGViGg6R2MqylfTw9OOHr+9clKRKx4p8qGtt5HggRTlE
MApym44KMUrlsf3tlOuyCLM30od18Nkaf6z8D06jtbtnYog52MWXu+vXWyq6lPKIhiPIgUMHasr5
pxf4Tz04OZFj5T+GSd7nlvHj8n3ODPxLmXw3W3MBaQq0pqkjE2VW1V1NBLlS2Dx39cXGsHOE8Nsh
w5CDgLNNJkykg5Wtt7n8288M/UsVvMH6knepNwDj99vCAo6hnbgsi7939dNd/5kSx6zMZmK7xb7v
MyTnSYe1a9/tKxRGnWu6na9VTnSphJcFgeC602oP9RxfwUU9xsoayHtK8uZGqSDfCWyagNszK/Vo
UGY8XH62s+vexekPdjgIEqEGXM3FnKfxTIcAJn2mWDiDGLRBGXD+4RBSvGW9bcQw6EMMa4vK/96k
t5Tlu1Bb9XRCBlY18zVwQSw0ZbcbB3GYkTSHYvfowAxeXFljnjFr0CXfuEGRFMFi3bCXBVJiPZie
Q0WCV2KWj7Q1pwQ0sHcrJy9p4G3S2T7mVYaw8Qw5OUjVuPzGz7XV5Ya1DcqaZj5iGlseK99AMPUQ
o5p3pbGeWYMuBfwlgRir4wT7i8J+YZYXB6O5tRxzbRfBlU3rmb68lPB74Awizgp9mSh7U0l5NK8b
5s78/CXvuMoLsJyaUu2bIog6+YLawXq0bt2rhN1zDX6p4AdBLjDdCeOcI2yWtPn83vdqK7N2lVne
FharhBU6NrARqYz6exuDpZYf8kE/b2DC3He9j9CbSrFHxByAiTYZ75bZXQNgn2laS0l/DihkOqap
2nvyCYlQCA+bItnUV1rWuc9++vN/hsFGDkbeU1xd+G8T8jgM9nm5R5y78GIIMuY8K2sfISjFxH7M
Vn7rIPv48qXPNafFnsAYp9xnNiiKRWC+NWP7oOYKRYwafDTw1K5ULs7M0H8tDf+8GPBvuERyH7Lg
WhkLNKQBOXvWiBWTg5yfb6kx6FI+PtVB0HKR9VgLI+StteICfOQhza9snv6eiH2xJ1jKbAO374Hm
LNl2sixng/AXpMI4ZUUeTCsrsZnFDIGzWyMSop63RiN0NNl0WDWlGF+kNE2ZmAj+fEUbnJ+RDmxf
aXRnNkVLQa7GGZpvpO2J2g63k1d6KG7MN2VvvI4GeeYz8v5YCxjh5eZypppI6aLIUYieGQUQeFv4
gLHToMJ9IGNrIzBsPoXJIZBOzhg5RgNqhtotP+FeDKVLN/003znDg0CY4YZalD4TAl+85yDEUpdm
9azgNL7Jq5YldcvnK03izJphSQ2xRD6gdJirna9mfaNqnt2pZvYQLWZPB0zqYg1gmvyEgl4+McSP
XVls/S1VfdFUlsIgw0ROoy0duUNUTL2pEQO0EbPt5xEZEW2zmpyTl+HU85CsiMRYawDFMAXa/aAQ
pvlhCgiTC6iIjbDmiPfzXd+8Fz5QoMhi1Bs9OuTeQdDA3i+M5pfbTmN6UpiCTyEUQXgNtmc9gszS
3IqcBusF5GcxSOfLVh6J50wRgSxjU1g2TgSkxbuN7sz8D5KYS5CXHf7WZDnW8n2NLVMIxqIVe4iG
2Uwm7dZIOHCQXsmn4Mkq9PTLC0ZiISEPAqXMt+iWNm6xdgLYR8I27/RzlTpzDIK3lwx+2zzq1hrv
cD5bJYFuDVT2KhkVni4i0nbzrjaEek8zrrFhZH445qWLwCbZtc+0tUFY6BCTqTwkOTkWdb43+i3F
4APNbCi1zX7ndQjAnWmIsZWPFKuN/nvdc6kFn8rMI1ZJ5E50/h7W0BumA9TUh2CVm9lWFEArO9do
T2eGgqU2XDCERs1j0+0QwAi2r6/fWD89qAB0KW1sXEMAFzG76srC9O8R/hetfKkTtwDmawjL0j1j
7oAItFl0WQII1/Tpi7nSiN5T9SeEEqkXptwq3kEe8e502rRPfeoUG5pZ/lq5ntnHPZwqIkTioPyT
q7zfwGlS3us80Efb4d27PVVIPPOF86un3vyrERRxTJfHszMz61+VyT8zE6mR3iSrtN7NbltsEUUF
vqTLxJWP//Xk6i73LEDNIy2sZO3eyr1VnQYx86oY5cJwEq/f+f3ucncwBOUYeCIVOKzkjzk1jq49
v12+9NdrJXe5E8gkAek2G8Re2AFCb7NuX+kJIWnXFDRfvxzkxP7vaqkzgM9GsgiSAObMeqoC0IPm
1jZuoAxINzTX9pUp69x9Tp/+n0+cYymQDV6PCRIKkKSYlLcWlovSyoyo+axkxvPl93WmKS2F/yRL
aQ9Omdyl2A3eqgEHhv5ctr++d/XFOm0ktDJpj9yEcnYpzu1h3rSs6trIcWaB5i62XJWcEOPImNhl
tM3WApv5R6sY+AZGXkzrQEqHFRmHK3vMM8PUUm6ve1HkSJ/ucbLrbyWvcBSD8MqwZSXo9ebP0Q0e
kKV8hen6dSumS9l92+KtOa0l8d4AKM6CqUSSY9rFnszz5PKnOfc8i8pNn/pIFUJiyU5NHBU/VHiN
O8iOjc/cJnOG2aww78bGaBiSOpF+d/mmZ1rbkshVScjAO6QhAodryMgMAg0Rkv29E6Ald2tKGfDj
g0r3CmgbeLCQ73hNGGz9hWp9MW0sYVtpm9mau7j4/sMI39wQgeLhb9C9Ih254fEYf+ThSoTHt/0+
Pq7wv9vtdrVdHeP4eHy6fYAHNdw+hL/W6z/rhz/bP0P4RyWHu/V2G663T9tw++fgh1GyLsPkZrdL
kuR5s8E/3neP0Wa3vtlFuE4c7zcR/k4S7aLN/hivVm/x/emvRVH8Fseb+G0Dy9yV4edM13IWezcP
KBMyajRAjjyzn009qVuGnVUM2b6Ks0DQF79BTPiVu51r7othguDTZbkwvS1QCSs1WyuXqTUkUVfm
/L+aqq8+3mKg6PRgOxPM4Mjx8FfIqg4HmEBhAkfcldhM2Q6ZuHcS61rqPXd58aBBF8978NyvuQPP
DOZL1wABW2GA515iMC/d29GDDqC1jAprgkJtcm1a68vd68x7XLoGzMlGMCOSK7e5QBwK3QXNZ31t
/DvTdclivMBBUYZAc44Wkcn8rgD0OOnrzr4y4J15Q0tdPwVnJNNSe1uXPAjrFp5WkFvuZ7i4L7+Z
cxXCpbTf5Z0Fm17rbsdA3HBex9jbJ0WuIlIJgMmabQp9kdEg5LUhd6kkfmgXVjxV7HtLtqXYX+RT
A0UvKlHgNILWcsuz18tPdqankkVPnUxLO5Xdom0hOG/tIOM7Memon3Pe80MqmbMzjemaDPuM0Ahb
3v9dlmRUSgK0h9g5pfMra1mkhbmCdXtFegjnsWVHeHuLczbIoEJR2SrhiEKLLz/puTayGCUqkiHK
symq3djS7N23anHXkao5BLron3jdkCv3OdeLFqOFpmNRKm/2tqZYieFnfgpQvRb1crYdLioRo5pZ
33ii2LVKg9vDtVeNm65C7Hg4EGTksP4kMDBrq2xCkxUK8fK+JXiEmGfxB4g7JCO3g15byJm/pq08
04KWYmpzALMFqbUc9QZy6KzsI8txKjp02cOIZH2QE66G/515s0vNK7TnlFrm1O743K0bFwH2MwRJ
oUWbz8tN5NyjLDoD9RwkWOJYDWIWHM2iFlA+IWh23E0ZBaLH9Or7bBhxknj5bl/XnOEkXHzMxqkI
WqUaDratgnfmpGXitqn51JfTgDPOAoDAEMSK4ENJlpahkhonfONoXXnaLzuEj/svOmPOgEvyBW7v
Cg5XXeNtICmwY69ssxsHlZnk8nN++VZxn9MS8p+9SIFIbyMFa/PQTvonK8eHsqpIqNLpXZsMbru6
/E7Pw31OP+CfG6U1mXQus+mAlQeSOrpaJbYssen2+LVzlK/XArjH6WX+cw9zyrOUAXJ0SBtnmhMF
nf+joXP7WJj+/BwE2XDTMO7vp5xbb9Cs258onALBo3nlhyWSWB5804WEw7dc45r96NwLPvWXf36T
r3ma5lBcHBhwROCPDICRoCRWG+m9O5avbUavHNd+PX7j6RcdJMUxiXQmuMHatt9UkCCUHeQHFY0V
sRLCvRteBety2pbpZ2qrK3Pf2bsuRm6sfIpMjlO2r004W2a6NQ0/tID1qLxyl5oZ0ga6tZ8hKce7
BU3nyn7ga+wpHnYxkJvYssmmKLL9CBq6EWHjabENQN+WGTeZIV5zGIpiXYH0AFnHLDlC56nzngaW
/o0o6m6KNBAKwyY3Db1rlGW8Y6E6qEQMVN/4+Tj++kb3CujSAobz34HUHS13yLVvVunEi18TitBm
hIx6IMu4P+JwQOn15bt9OWjgbovOPBZypjXDSquYpg1V7cHMyL2LCjbV13J3v37xuMeiHw9TYc5A
B3rbqhwV1NsDzREm0dgbTSW9Bz+qu0e4XoVwuxZ4isoz+QlUYe/Typm2Y+PWCDdgp7Q1Lcv1UEh6
qFEGjyrH1VeE2l/PRO5yf9P30xBYVEIwnZfrtC9j37gFuml7+R2fmeVdZ9Hg07T0/MljE3RB/CbN
b4FJx7HdCcDD3JWDiFvkeWxhmTraUPLYvQR+5YfZFtHl2597uEW7PyWc59KybfgmxzAv7WjGR0gB
ert8+S9HK3zdxQjqAWZOs9ppdwET3oZnKBEULR/uzNYJytC2UpTB53G4MmSda6+LsTEdy7Qk1C1R
p7AGKNmZSG+menC3xsgIBGPke35ZurTojeYAhEFJJTz2vF9PcEjHqQPYCDgs39SzLG1lPBhKq7NM
rNVrYwpwhOTkcSV1CngcKa6tSr7++nTJUDQLYk2llcqdR4IXV9vbkqVQ1rnX5MjnPsiidU2l6qRy
HbFDynHEKgWijhMRgKODl8vt69wDLFZVsvO4h10Yil9yK+ZnqPxD0n5zE7H0jlWjZ0GqVMudKftb
4TnDqXy+r4GbXPEsLa4sZE6D6RcFh6V/zJX+DJ+BHnYjA5LTfoOcK8I/VPruUTMZg+DKfc68qqWf
M/D7HqHm1bBrkHIRUWfooLBWRUwtIa/0dufMoyw+N3heVtVx5W49YefACAEl1mq7uXLWee7qi2/t
VOlcliAK7PrTCAkDpLlpTzi1yy3pzNWXnqthMAOjm7BjJKxgsVHK4DhC7X5lZPp6+R/Qpe/K8dUA
4Bb3tkSOv+U4gryi9Q2SIX72JXKzxnlVFMPTMAe/Ae7RVzYdZz750opFnK5wyZTXO98sEqD1tjPh
28661nLPXX4xuE80UxWwe3xXBRO9HcF5+AT8pdt7pudfeW/nbnH6839WuwNhxuR6kNNn7h+hmhDr
Qs2fLn/xc9c+tYR/rt0MrT8xYpyyy2eezMS3wtaWBeg7xbWTmXONivzvLYjGAaLsg3ZfZ+ZtZst1
ZRffOthFINb/XjodkFSl0kLuA1WDkXxKaU7DoCpicMCuNJ+vf737n70cNwyj0Ch/ulZpheBt6HCY
pyu9+eu37y73b0M/WY3h9WJPtdKhEFMfW+XJolWV2ZXl67lbLNpnWtSz8lWD870xX+Us3+YG3Xu6
ubZyOw08/x253WU4MgBiXjAwv917VXDDMpAdvBsD+Eyfj3c19gXBhJSX4aXmVya7/w/6/u8d6dJF
RyQYo6iXIdWtzC0snUwVPDaF0EOoGlvc9cqt97NNmzX+JtTv8wgaMPiGPQOEyE73Va7sdx9Y8P7o
ACAGNi4Wkt0GWbxdHabpUIPnakNAbrpUIDqBWhr/ie3eNJbplqGJ48xdl+t8CIdeQmDRnNRsbgYR
dgEvgFcXIq5mRR4tA+TAUOtp3lFfG+s2AL8IvN5+64vevCHMcba6gmKjcepuNVE5gY9M1iVy0u4r
+GojRGGNEGQCKDhpUt/IgKunIs39Nyzo0jJqXQgoN16V6qigbhPL0R9fPQ7JXgcDYFhn5BZ0oodh
AFBogj6gm/0yGnJiJB2YpQke01iNbQCKbqN9yOQbgI3g7dzgLQyINof0PMiqbgUq4QxcQglDBGC8
a78ARQubUfgIDFgVDNfIkqqugthtfH9jeO2qnspd1pflQ+73f1zStLAUTDfKgHjcnKBOHynISNC0
vmqHvxh67GKZS8j/pdGt7TL7wPoZjJOgxxKA+duiYmNkaRgK6pbCCiL7JioFBYPUPmSjw0M3a8aD
tL0jEFYy8gtA0Dyo/1Yts0CDtZp4ILICdNp8RlDrh8HxM+qpr9aeV6y17cA11OABc9P3kgoQW0RE
Ag5ld+IJoALAmYvPQDYoF9Enk1s1ttzmAeGezzgiX1cOzkW4O7UnfjGJbF8dOHNpyIQ0YzUyOwKB
bDUDdLHjZQlPRs/0/GTmBlqFyw41qUlkZQJcdAhlBngtzKB/sjlN/AIQ4MzYGnnw20XwdFU7Q5if
LBBpnhpx34E2NiP4BPJNFQ2onyGALVtp1m6q1GNRhrRLHFGCXRfoO+gyKtgt6kcxO/2NPfQ9nPPB
CI9A/x7whm98oBhc8FgMk/urukinsAB+atUrWB3S4EN7BYjQjR92Xfl2GmQB7fjI5/w9LdtiJWbE
uTcEqQie6uoYIQZlzOzyphqtV6QYvwBztVOuThqfdAkP2Jo6HfwDvZ+t3LKecZTQp3HHJY09u/IA
ohYrLPyw8OjaLqQ2wskpQJPImCM/ijH4LCv33dWEoHGnP8uZ3rYBkuyRCHNUqjkwkR9lnt1iqqch
9tHbFva5YSAPXR7s55L8GWX50/bTdEtagQwHqh58YR5Kh9/aTgkgsXx3A/OAd4jFodNGXua4ccvJ
vO1Z/xgUAwnHdCpA7WQHt21+0Ma7ITNFClHe/OLatzae0+Hr+UG9qQiQz0PJXhuKBgkdmgxNW3mQ
QYEZ1wbOe17/FZoPQC3j5KQt0ipy4AIAtjRhwHokRmr/NCv6KItxnQXZEWTIGzsgB8ZZ/asaNDR5
YIbFJtG/ZF63Ky4Q385N88hTA0FMGZGhPRLcy0IByZr9p6o2ZFzn/B0kdsB9c2SZz4jxi3PVATKe
Qx49kI/M0k9B365ZN65OJb3c9KBu8F0wo3tDb4FRypOgLzhatmpi0rdjnFZukvs6Uh2QmZ7/2gEr
+QrBMAnBc2fwIQXP0JXN6LmM/+hzwBLL2TbXA+iyIW3QumHkKxJkufsh4VYQmXaaQFq2b1yE2tkW
t9EiumIdsPSld/o0nGv6Z5D2nQaRLEYkdpp0JSyYbkpvJ290YqOoXtuqO/YjDlRmO0ujVnvPbub8
qqy+jiuQxLH38ryVhUOgaPICJ9ZD+RuM2q2bySHBaQPQmNTdWMg7VTjfAq2dBXeW0U4Jcidu+aR/
mFVRxwEOdkBbb1F+nGcjtpi3U051iyHw0eMctUG3a0IXR00hhntMTSh1A0IMdjQ4hFHBp+MIFGBY
d0YBL1nQhOWg3gxDvphcPBS0vwODAsLAoJURrziOM6oOdiUunqAOcdemR3614/SC4HVk56F4Etq5
Hxuu+uAg9zZO68Su28L5Jf1HReRKdr3c5xnAxU5/HKf0oaibgx+g2s40nWLaOO9OP77WEzhiuiU7
4frIGlXWO5QuZcgF/mLD3aeJBR+QOX4wT20dZgbAuNp1GOT2e87AMx4n/TGnIHHCFtYlo+qGLbx7
8dTRHc6eoBwbEgAAd9LsQMSbEESuZjwUfK23DWluUwoXGM2mLDREcItsDHCN3WLbzqj4mH5RxRNB
dtlkg0U0AD6ap7VOUAT74wdtm9hD04UzdhCx66e7qVUfnisgbxzzT0w48M71ej8ELc6PAqBPcaRZ
oSDNW/c4tT2LO+WksfTteQ2+734q/MjNsTHEZBv5TXaLBSBdAQtx2pn2K8AfP92Mg+4KE1qNgg6Q
8fmJqwege7d3iflEJ3DeIP3dYWI41FKCT0qat2meM8DS+yJCuisCs6QLXO0E+ZBrw6KssHAAdA9F
O8NwzFCNmMMbibz02TB+KpDukw4Ra1E1AlfpCNoCRD4Ce5vBnEdc875OiYmTWHhSgpresxqFamlK
8JPtdF2piqBddyrGRJ1/OMgdguBSjzFR7mOpKjscaTXidsWpYZRzcTNq1d+R1nT2BpIAIrDYiluO
UDdMU92G8+5mlogW5SIfn8ZhOhqtAQCDSyXi1e1P1bEHJwVtLcvbo6mbW6gEmxAG1y0W11CYgaMY
dYz+rAkdt7YLlxz+vYW2QKDYTT1kGztTlxgsL6DPtDA32x2Ypdqx79vO57fQeRUJeKssamnTvPbI
NzlNYGkshp1uwEtxyrg28uqQGQGiV6fMRn94FuoTGRaJJyAMqtUcAim6GSi/7xvsQb3OCnHwa+x0
ka5FpzGZk+aj6AcQpwU+qbLjGRXYkrCnzi1hjwT0manfPZipeTHe1K1IhDmubang8QNkBZGlJGp7
dQNwfazmDGdc/CmVB9Q3AKvRa9OoaTQzZ9/6ZF1bTSRa6+eMYCuAi9ad4nekK3ZFbSft6OMkrt4z
aSSWrQ8lwIzcUaFJWDTDfeCgGq0n+VEQcepMoDYDnilsLz2RXfGQ6ZRFkhrrwJt9LOLSo220gG2n
UWnI11rzldOkGyxQYsHZXYMsJRfu1qah7yAI3lf+rw5DmGfld+VkRB4IiWE6F8ch7Q/gzxohEhUi
t6f3DS/gQMS0THqE5Dj0uUfSJsidNKbQpW/LMo/btAXA+kRQJh8Wx68y8g4YqPFPlvI6cmssUW3A
T+D6NEiwq2ECEgSzF1fmh8Rat8LU1NlgXtsqBo300c7pKs2rjSOg4XQ8rIBcMex1O+2MoszCgM1P
WTfGuusip68RTjiGLiH3nGQsdP0GM5LThcyo4J11MP0OeYN8t1dXvoKLfHCGDKcdYOuqskTOkD3h
bLdkpdg1rtWsTeGuBBflqhUB1EzC3o59664p+M3rvuusddAZh74usk+Wwh5ZUVLumgF01YBXxx4Z
byAS9PNqYMMGlUgME4MAcpR1cQZyPQLgBuikmWUglUONHUTy5bP0AOLkfzO/6x9FoLeI3XXCnPvH
mUGI62RmSBTenBqsXY/xHuepcGaO5Tt4zF7MKvsHgWnVmhC/2Vh4I9AtCgw3eGG2I6zVRGALhWk0
IHLreml+r82JYGFRlVEG2S4mdQzCgsAKaXdNE4Pb6oRt22BZ1TrpOwDF3ZMgkxdRF2XsSrbqR43w
qlsTGW0/0S6bLQTKBVqrkW6zvgKdvaj5gRvEPODojgNr63cYUmdBwiJTJI+6sU3vgwwr2rGi3Qqa
KXxeSduUbCzXcxPUHJGek+oAsz6pcQ6z7ceu/VG0Y+CEdlfzm86a6lUv7NINMYUBkFqas7orFIAe
iYZ59Jr+/0xGHSTM/1t96A1aGHLA7h0mwSrRa1lEWVw903csZUPixnT6VgHIXSaCMOTGYBVUo0zg
VVHO3DVOUiPHl/HlGtCpFPDfDbW7jPwASPy0xE/lftB1oid06BF36UIn/5bty/1roPinyGQF/uB3
JwmZFLWLBQZamo/95jRgigazxLtSeT1T6vhP7odfeDTTKDRJDG0arWTOYBmfHy+/pa9PcdxlXkbV
K5Nj0YJCCnsE8BqLzz8NfzgdeNTXTKjnbrEoxmWoiPY6oGIPRKwCVDend0b+alZPLhIDLj/FuXe0
KMZ5p+5sNlaw0/BndEYHpPIfQH6/d/HFKZ43jhjP0XyBMctfGYb1pLFdHAKXIrl8gzMxPu7SBlWD
R647X7AtHCOSx31hpRvAbxsZ9sGIwtkwCw+mdR/CIC3z4oitF9J0daAfJof6M9YDoILNWWVgeWLM
iU/7+rdjYdcrPW/EyoCaYdZp9r2XvRTYenNAdW9mcFAK5Z4mZoItr7pnzfcC092lyDbXLgIibGHv
NA4se+PFSX+MCO25/LK/bip0mSiVBoin43xiO94NcwzqCADANP2DME7nWwMPXUbpTB3ic8a6ZuAz
jGurAdWkGmlUF/0vVsr+yqhwqgV/Mbot4ZmakwG0977bt84fJL+vJXexDZzCHnvDOi0iCpD8ZD1f
fmdnevAyxwqs4dyAygkj3RBNR2lHOY/nceNdQ41+fU7mLmOsNM3zNG1cxMZiXV4JB1/EQd7EGNr2
52BZm0p3q8tPcqbuHSzqxv4MhQ2WJKcAWey6GxZn/rUcgTPzzTK6B6Gdtj86pdhDHXQ3CCxbqjFB
FfZtHq377/36xUg6darRjsPEHtZpN3/S4+fl637dJ9xldA8c82nNKHIuXcJvaNCti44/UX+8u3z5
c81nMYBOBRkb2iButoSDKChus2KOZ1FGnfXT8diVXnfuGRYHlCkcXcrL8W5G+6CNFyhZ2v6Kp/9c
o1msiGona7g949JZdmfRt6sTo2X9Pa77ohsvtUmyFzrtxcS2hWHYbwboY4ltBMaWj0O6htsA6wqp
mgQq5XZlKlgWQ9Q31LapRbUydTftpRVMN0bgDCLKsem9L+Q0hHoY5/3gBvyu+j/Orms3bp3dPhEB
kSqkblWmuduJ241gx45EVUpUI5/+rNlXOfNnbCA3O9gBImkklo/fauAZbAitxkSHVqZzkPMXv+LT
NcLT4J7ZEOeqgF/W/coq4K6zi1NbxZYD86W3GUZU8qStbyp3pInHZgOnNGO3WDyLnTYIaUPUNU8D
xJyVsFOrOUPMvEc/m7AyvybL5WYItcQJbixiI8f+RjXwDkISEzaMurITXHRaC2A0mNktoUP1I3NE
TyPudebVy9YA3RIx8SSXdQtLHs4Pcu3N29h4VQxs2Hlv0VfECtHNm8xd+afDLDpqJgBjiq2t2oUc
UqwwGOiG1QzO6tCExjg4H1uS2rJoqjp7vRRhm6KrPDyIMYRZnvH62GreQQI96O0UkPUapz3+7hkz
xL0dp02PXk8qLJkgDSU9irEZrRFipPwgAdonVbBUV7AjtC8eB29BkHaAvrWVzuXIEH6DJx2RBFUM
rNt209DfFj0mADzLpinhWZ5dF0aGeMG0vDc1eh9aezKI5MjLG94p/qoR03vF/Xp47V300GhYLbvw
GPjE/UXDG7OYf7GwbuAGMRRJD4/nHyYMDUx1IN8bbdBfrd3o31ZFYWO8/2YL5Y37s6gHmw7OiPRo
v8GD+YvNMZoc7UKGrhi43BPP0pUgDqgphY21QItP0FBteoKHgPmB89M1bhAtSBG/zlp4LQ2UBKnP
j51Pp2mfyyCUMRsIfywwqJLVTPJ6FcjFSIB4zdsFzow45KGVL2Z33c7K9SK4GjpbM+bsYmypgd1L
N0ViZMNOryEgGjfw0FHHVlG8TY4THndX8ayg1Y+k1mLrI4xtDyvXNu1l+diGDntcW/wz0U4/Viab
Wy9DULMZkc8lfABpQ07cq6ptbIp5cTMPpUngWFDHZKjsDDwo7y8hw8IJbmjWxI5AEDxxG8K+C29h
PCzNgKa18dxdw1yyWfqGPCLpdL3puBHRELbIV8Bc/okRCN8tgli1aK5I08Ucoo82YY2uYqmB7XpB
4z+odQmv5ex6Fzqv8gsvmEH2HmQdZcwLIz0DlhJsQP/HmYoUvl5tXOIWj6CQuxdrEMKBKmdkeW3F
hG5RyKanrA/Dvck7geJelhuRLe7TqHR4PUPGjj6szG/00vZg/gFHCfIJhe4UtFu0b4tLBwSpJLRr
uV0r00XS0gX6z5bf1JUL602yquaRFjl54ARSAEi5MltvfFcEN8uMvCBXT+szccYh5nxwr9eBzgcz
dnXSY3hdaOQ+IVOTdhtvAmY1dWjGCY1aiaxzhe6A1Gk9T7mKaGabGCJRue0Wf9wiONOkk1nYTV40
zW+3zYoY5o4+InDw+4YxEMmyinbDqrVIS7HoGyA6DA1G1EaGtGobKGpSdD4HJE/RZeu5bZ02YS83
jo8FrcqEk3LSq7glgb833B83dnVEAvcNsnV7bRO+APtcbV/s7OgM7wx5sIlljXnR2KJfFlFO9w5k
wgnXZXsZOvMxAbCqDnIBKlDA0BYF/XjLQ71uM4KWc+RBTQrubS4v1JH669E5izNk5cZ2ABac1eL3
UBnxRiUC0jgkoZvCw0GQu3W4ZWu5A0EV0VA+7IXcwd6sjRtsuU9JWkzAeoFviG3R62FLVsQmCXzI
qAzap+IIZxRAhpOGzJjQTYbkPax4H9C95+jEFBNMuBi/nDpEtIF6JcxP65n6DcwZB11rBxhK3wOa
UFxv4EQg94Md+j22Ir1DiQIHkRV9rB707UDch1klPjvXX2KB1uWb0yHDqq1hQu27xNvkrm33vHWB
Bw4D3VZ9beNMCucHeLs9fAC0LnceUcgdDAEk+tzzIdv3s93SEIYVtfaewZUuN5Ma/ZcJ8Geq5nH+
WRVZ9tjOtNtnBV4DEhbcjT9RHA7V1GHNQRd69jVsR4Ha7OAKVCZswV7aM7QuLWq2LYRvTQLvkioq
mc6TxZMW26FZoqpqL7NjTBG0vzdl2bS7fEZPsZ8Ld9tpioWqNAbmZPkvhvDVpPEWlRoNodHghPKC
OgBH7DQtEUWhcIt5Y4AWoAMLG1Z4uk0mOCJAT4MonhkRcufpstm2YzFcUHzKaHAJReKMrT8G0yzb
0cl1VNb8A26FaP7X3RrDl945km37S6TQwcOsZEVknMqP0HzGEt6tsDQrJL1nnfcLCO1trvrdBIQo
QhhemYAggH+D8NNoEIbtBfTTW+L4MDHq5jYOAOqlBjGnYOTTLkKgJcLInHlElnsHRH2qh/sSzOKN
lzvwpmPBkuTVarEfhBoTKUdiRxts15A5V8GAVUG6ehsY5V5MvHoISWWvBx2StGxgV8sq0OshGh/i
jozPSwOcYFzH2yIDxFJ1HFJYGBPmWaPSULhv4dw8lt2w9XrvvV1hnII1DDuvC1s7xuwnMi37yCPi
qTTAlubCAoQd5yAqLOx5moqHmxVbNYCd8b0aiw9/XmEmBxHMhkrG0jxzf1fucsdDDmc5mEd5NYfn
NbsSlGEXqmA3OoDDHqGeeewGR+zQWKW7LsQbCkNEwoI4YJKeHUXVFQQgARpfP2tGnpCHNEYmh9Jn
yEwHxoO2MTqm3TGvDhCw1a/LaJ6zQbnxiE0yDcaQx2Ugb3ISPKNd/LLO4mll6pkGtNkdjQxS2Rgs
gcZKOPX1zmcf6CIJ3OBH1mEVC7H0XitvDd+qANkTYOmoDZ+DW5icY3J5/X0QZM9V4arEywHqeQQu
fCVWqQ1oHToeFv899J1uC7XJh5kmiQOUatCd1Dch8+CYUs6AwXn4YSAnh2uibtCNdrBgeQt+Jdxf
ASxSE60rGupZ1fNIaAkFbevfykZ+ws4TpkMcnJW1X2kyWHWtWDklLinn2B8E+hiGoXlUyG6PGYFT
BFF0SysJSI8Wv2uT/RYl/B3bkGJTmwFKTDBzAajAf8KKeydU0MAlMHvyZpiBeagckbfR7/0jUMFo
1acYcm9qqmFcx2d7BGvvC6rrZAEEGod6Go/sjc/eCjcucoNKF9HCsVTgVrgrYqhntXjJCn1DVHQz
rKadJaUTwONSomQhRdXvsF6gFi7Zb1+G9gDu9Euz5s6mWpVF03PtYMqTPTaOaCK+DGtKSP7TOLj3
hA5dFJBRxjPiooG0OEsyw0M+oeA9xBSlYDAxJ2p7ED7AmL3K63UCWV6gKxxOHI+DFE10I99WF2BI
I8ZosOuD5/J3MgiAbtzvYDGJIlkYkFCWAdvKWtNbCkzwoIBpxrUMxyiQZQAZBFLPTbeSiIT2ndhm
SulCoX2HLy7Ka/kbTiGgewX5W8eIj9uD8sJmW8YBVpJIGb2miJnqYEIXlhFIJS+A+JqYGGx9ButN
umqcIKRj/A2EOd1nIcM8JbA9vcQavOwYNo6NoiUw/ZI9aH/uEzlZ8LLZuHx2C4Re8LsHNgbKj7/J
m1r/gIbosoPAJRqQ+JxATmAv6DA9CWmvyzofI9mjldZPLnloYH38sJCKPGgY5sey9rKopuKBe6y4
5gATQSIyclNosre5zy6zI+xSdXKjFpHD9LK1G6Q41Bu07/Hb4e8hLYAjaEfee5AEk7ofH1QZBKlH
yzvLmDj2y67yBuUO+n5sD2tDHWfz/NjXlEZrOb/K2QBTnzTFv83CC/D+yhiuZq/CQ/pRh7Z/V93Y
0gJdWEYs/35+17YaViTh2qAvmL2LggfYB4Bd9jl8IxROSnGlyU/B2gdWFdhwJsw/eIbDz3Vq/Sho
ugr/0e8oc2pIuVYe1Uv9rpS+XhuCijJzitQhQ7uRYwZTWTLmCRHdg+6qi3Ve4YKKBJu48BeDXiTI
MGYgl7IQWUoQ7uwCRt+oYb0xuppikiGK3G8BuYY9zTcapR502AuW23YtY3DbQK0am6thnu2mtfRi
ct1i71fQguR+PsEKtPkIrSriEfV83FUlw6pI282cZ0GC40yLDmmXAcup5rhFNziZobrGEoRtnzDn
UoVtAwtbdGZgFKj2PMuqLfZomRRrgIXEQm6lpftMLEZyPvv4ASwEQ6FtwevoUb40oi8j1HI4D3vZ
25q1t3bsQA2AbHjDXHNTwh0pJsf4Qo/AAilYiLxlsw/mGnfFLh9LbEyL/4qIGsR+B9AWjYi/3aoZ
D9TMBT8Urms3vm76uG4msTW8RIKw59YJIRz+Qr0b+2XzPHZrCOyZYTnAWXUCpWe7+j1EywPIeVTh
AKabTsQUPeAtb+kYr724Ak0F7rdBDSppFQJBKLBoVq27QaJWHU9iQcAzMo9iHXoDch30C58HfdN2
k3ypZVNu/az14qLqmlv0LGakGnb1Qzd7E9a/PovmDkQc1q9uqhpjk5oGcmsU9/bIf0HyAVumFLyx
NZ2ECdPADIfR0Q9NNWBt9duXzJrbehQ2Gic4fhnUHHvuzM8QMT+IFZjlMg/ObaPgWqtdhUEykCEq
6npNW13CG6hV871bgE2nNMEmicDtuIbNMGBQ9D08bcnWdMAdAqWXF/DLYS+1SOxbqOYx2ZoShAzu
gM6kxq1L/TUymdmMZjEXrMw/EGG0pOPx88I1s7oqwYh49EA+3Sucv+BfK1W6lCuobTVoPPBnuQi9
QCY+MuOg62URVAX9HVlU+eAsHI5Zk/Ng7FImmULx7VZEoeSFSaQkCLEDcDhEEqmUkVDYGFtpYQdM
q/dyLV8CF0a0eqT85zwst8MwjbFaodXDbHtsJgqMkKEZkdVAC+uywwVHL9svxn+yQqHZVsBb1OGy
2QxEsEu6OBwoY18kRZe3ebzILO92tfCJFznlkXikZDYjV0EDVM+VoDhrevQBRrXu7eIae1mrld2U
zjJeBUWHTRYn2BZuzoxj0Dlj5xWH1YWQJplWsv6UM5fPTmCaXdlCId7AAvDaGYYC3Md0LLeSOE8c
efDwjm6ny1XUbtyuQb0VLo4tpiJLDPFYdRPmTF22q842xLfIz2IjDHqxm2zKtQq2UvjdNiwWsGMd
5qcOsiASMPKH6xD8Upzbag9ot6nRtQZesqEkd5MpWLDSoYjYiOG4sS0iPGLmBd+qvmN3y+i4QPo1
3AAGlYPhYFl5QZrWvdFjpjcDePCHDAvEvnYyJ8Yx+bgXkzGZm7HacZLjaBlYHGO0aS5Ko6onUlcZ
5r5sNwgcDzZwbBsQQA7wRvldsYOSVm19c8TQbT1vvbBAYw1Rz/C8Ft4cM4ifEmxQExSKjroXBXiz
UTeK9hGaRok+jLSXgtbi2qI0SmGoV8V9qYsD3PzCezEa90DqrsfxNu+esP/ArGRhK1aDoSjeVlbT
m84DCSUL+wV0JyYPc9tyEPgWHUSjbtiud+W4D/weNKaKz/2Vbev2DmarXdIyEdxTFHaX0ofTDp0C
f0Fh51fXjDAX/1+Oh3nC8dj4Of0sZ9PdlQQNq0Acmy0rKLc+pmUqnZBjYZJEboKxFC+ZzMwWC3kD
6huaVZ4SBaowuHwbV9Zg/Jae8uNmHrPE68Ly34C+U3PV3JMNCzOmLgh4rSXWJ/zRyo+vm+Bn+tOn
tqpaTrWjHVddWHkPNG/JG/TV/q3BfmqrOtnVFvZ4bd7dKNfGJN9w2Pe9ebb6BjU70wI/tVXtOuaM
3owcFuOTA/DoKw/tv397MSeQDK2h67Mj6S+od2nIPRy7xfLNOz/31Mdv8QdCb632wpVU2QGeuZc2
G5+EQ56/fuozkBU/3vKPS8u+57JdPXGYC/lzyY96VXar+wnBlILtOtDgvUb8m0qVn6DbAoR+A5fq
4WIdcpwlgW3omIN88/UvOYNb8RN0xvcb3yw4AR9KVBdmloiR6ROXO2Avf8MxODf0T6AZ082d0QUL
D0CZkL0CBhBf3avatb++/gVnrh+c4DPg0zrw6kC6pcYRBtlL6K/bWFX/ljPnn/os9oyp0DDkagGj
hJWwv+C05QQ0RVZ6dhDG/0cSw6nbYuXk2LV15x9a0BY9dI6Pa7Bff8cjOfOdTw0WAfC5ZW9cduiz
J7Hcw0sh0s6DrP4Nmzw1VETossgnpPKisgOLMuurXTmal3/6wP7JPPap6RDAN7HDyGDIugSgna/o
FXz34s8sE/7JXC4t+FWVDeyhD5obYAL3glTp109+7tInU7fU2bioo1oG/deHoEftpb77nucufTJv
ObIWfLSR2YFTCv4gtk/tfhcTc26snMzYFcIWbiik4xosY1W+aHkt+Mfkvn39Vs5d/mTCOpNb556D
scKbV+3htEI/TaijxfuO+3VmRTh16augiIWWibJDWwO+MRKN7Xd3ar9ZMc/g2ae2fG6Yc3hZI4Y9
pBAcBHX/apv5R7cGF0sGdA8GTN9p7M98Y+/4BH/sMjnSv42HSOJDm701S4AT2ndeyGc+wakFH9BZ
YprQZweHZuOmKtA/DBs239B58dNGZjgW/dO3PjU98xo6gNKMZUfrXwO7ZhxFPc7y+TdLw5lvcep1
NhpvhXo4YwcqxtQiXbb1XmdEig3TL2PG5OvfcO4mxyLgj8+gKEUtTiQ7QJwW6fzHipwgAvPnskTj
m2XflJ//vZK/kAFOvdW0207z4Gm+V6SC+MibkdecZ+sl1WF9C3SS3RVNiSwcDVh913bQRARMmksw
Zxe6mc3i3Th80dFaELqjQ0ehM2vDC0DDVYJOz3rpt8H60OYN3KRx8PtcVC0gdAqX5rrNjxhdpgJ1
5Sq2bJggZaJmNQ8xzkXo7K+qEjs/K6c0H0fYKJfMByTYAjeaJ5Xj+CDd/dAiFWZD67nahzXC5vCc
JPum3Dr3BY7D+I8v4DCYTwvAbIeS221g3Y014RbGQPBRg3FN4P6bcvXUHq7SA6ABS9VFp65J4AKQ
BWw4f349is5MZvf493/8BtGieQyoXV0ID4oN4BZ6UN9sM2fWO/dkm0GyiyZBWfZQd9wfRXcLpC3z
+s24PHfxk40mb7saFA0Jq0TyVE5r4pUN2hT/Vrv9T7h77w1QBEJoSxt0y7tqy4+0bvLNKz/36Ccb
jTU2VJOp7cGi8BSZipFTNSzf7TL/2d39ZcKeWvYYDdN4KazYS/C/61gGaD2TOldxw4GV+dV4/Fnt
+jytxrERbbLpQ7q+xI4EXWyXF90VcCmRqIqWQCvyLtU++c7q8MxPP7Vzy2cFHUbXOYdSuBdutjwU
YX7wWPPj68F8ZkLSk8EcNO3Scqh1DqQtLucCoV/Wl/c4hB6zEZxPrcZ/m5L/eev8MWtAXq3CovCc
gyjbKe3wNdMiJAcIWr9R2597USfD20zl3FY+sQe3mJ1kzQWsefIOiqBQd9uvX9bfb+H9zyCfgTlg
FYVJmnnoIY629b74jl197tonQxx9hNKiQM72fH0IHROF/Yek718/998/snc6vvNJyQqtfrIf2O98
BiBYvyNxL25Qq3HO0q9vcuYHnDpRtV7bgRzS5SDkPtfNMU9MX9Yrf/j66n9fdL1TD6oQCb9gR1QA
bjK2dUpAQzT8pvQ49+Ane9LoOF0HAkEG6Up7JeSSx4CD7+YaFulfP/vfewweO974j6FfUUiSK4+L
fTZcauhF0LJNkNAUhc6KOF+SDEBfv77TuQ99Mpvrjs6+Cw/tfeGMMSknKFHwmeF46akOuO53a9K5
j3GyTRkbSJQXOtsrp702MADHnN5//Qv+Xs96p3ZHchmtzNDa3As+s7hk5Y9STyohbr5HC/6bm5z7
4ifHojJzheopnj+TQBfgSgt/L2Qnmvjr33Du9ZxMZel5tVPAKGC/uOy+ASfOd+p/W4FO/Y54tUJW
CKQBLyN47X24BHEDO9GhU9/V+Wce/tTryOsX6HhlnR90PiBheiq9K+vUwzc1yJnPS48D94+pQKfG
7blFcos3kS2IfdHk3Xb1AuiafvNtz93hdDbXoHEgcjGDAzAIpMNbCOyownnlO0uaM5P5dD8upfQB
VAGVGYfyunCHX3CXvaGNe+WSdsuy5akC0+XrcXTup5zMZkjWwsB4vtirNTgwYrZLg7JwDe98xC5+
fYszM+F0V/Ycy52Qutm+sQw2tTaygLIEvsvXlz83mNj//9wq7AW4ZnNzEAub0zHIZNr7gC+/vvq5
93Myjdcy6HA+mepD6+RIYu1g3brJg+DDiJVelj77Dk/4+33cU+UWUe0CQlSGKUH6I2nJ2OEJ1BN/
iziY9pLObfGdNevf7+T9Z031x/RoGkQguLPKD36/78FTH5DPCsKo//r1C/uvb/K/ha536qBly+GY
az3kh+fnmz1Jb67kvbf1thew44ihXo8xY+IuusjiDz/qIhJ5sd4WcRDDiSGCejbSiU7owT+AHrVH
gsUlqKTQescP8P2AV/3H1095xojLOzXiUgL6y1ll8qCKCu1s04F93uQ9xKkhnw+Z4/ipKkxJI0r8
cgY438MDmNsy+Lcl5NSTq7NzEWiJt1SXl6J9D+jtCoieG/3NvD6zSzvHr//HVwaRtV+mMMgPkGPv
FjWBIzdVt4aCMTBlV9U4fueUf+5GJ4UHnLRhsclIecgn7kBT7A5mTzMkkEeuFOiCCCa3FDbtT19/
uL/PdvdUfgL5gyMCUCwP3bTcwsIOmAr4Fv9ybc85WQtJrtVUDXN+wJH43mlIulbL3deXPrOiOyfV
TBagaCpLLoEuEYR1O0Ed5w2Mepp82oy046krViT4dmzz9f3OrLmnDlHoQhWhHDC8p5CnpXyhBTsM
wE6/vvp/J7e/zfGTVXEaw4UVFpe3QqQQA8X1xD8pKNVx3yI5GmHBGwRNIXvYCYDMFoDERfOGOK+P
doCWqsmGb1o9fx8N3ql8roX/qipmD5GoFd9rmR1muDt9/Rv/Pq7dU9HcSiVsn8deYjDMUT6CMIKg
HqR5gBjoJ6T8TkL99w/lnsrlLDpqPUzH5QFE3MO0LneO1J/BbHdf/4oztrLuqVxOzfAvoYPAwIMU
j9avJWyjBKhVoPJjrlavzfiDIQq6XRUEL1NKvOkiqP/NVdYNTxahQGoxFSAcwJYCpD7kW9X+vvo2
V+nvH989FdHxkrQwNqTyMLTmE+6VCfHk+9ev7e97pBuerATGqQWYEGV1GN1FgEVSFXFWE3ZT6MLd
g/n1XaIzdc9I6N3wpHzhaL5W2rfuARtN+AICrbmHJaS8Bw8qsDH8X5pfnAb5gKhdxIbGoh7EnoUd
uq2l56hpQ1qHgvg9jP3PbmwBZha0tIm7Fvauzl3EPxVu6V8iMqfa51OlLsUqqIZHiPRhhJVz/SDB
uiew1ebNL9gSjula8xp0jzxgu7Wbsy044fa9GVVz00AnUkaagpcCSL9ASl1oYYLUZ7DhDhey6nhm
7uMI2hUc0Vj+c3HzGVThud+gA+xseh2wuG2LEQ4f3RxzARekoHZh2LKWw8YOTHzwfnJSbM0tKCAE
tFyXZ/ISxlv2IuRIpBjrJQe3GEa7YEfBppZ5/vzDqqbZVm1egijfwgAtE/5BIkTwF4JcG8RZWOd1
zrvgMLnLcNeXU/2WeUF+Ea58BVsPKrotFxN7E1LR1IaziIcSretWNQuNed/1KTwzAnTkQp3dsKrN
yhj8zdyNQOKargbRq9sg4BggyOIOPz0ASdeiIL+7HlRICFTg3OAJlC7j5F07BYI6rZpnyGJsB+pL
wIOnTJTur0nQFTw5Vq+3Anrtzw4n+cNUh2Y/uD1od8UaHg2UimELk7hi73l+cV2pfEmM04HZW/nw
QIsXZMLfZVxUMSM6uJfQb91VbqtePb9rwZPN+fO6TGOdwDwbcpO+Bcsq09V7CAYowuBzDyW5rJCG
ltAKUF41+g5yQRSUcC4WKdg2qeaOBe0cQzvRJhCvtTpWQ6Hxl0Zhk3dmQAQms9NPMizTzw4lazJA
+r7HMNVTJGnn9lEzUotmdm/uYM8NbZVXFB+yCpy9A3ABpWHWLTEZC7BZgQogON5iUD9LyO5iOI/B
RoO0NLihdbbusW3qA9DX+toHzRX0/KnFiOEFjG/yRqLJ6I5dCzecxSlw+B676U3rudtCFxL2yI/Q
FLuS0eVNly/yB4j1FWRcS19FcLjr4P83QUx5DH2HAw6rvagNhuUqCwsf+ogRKs90IhlMhbK1WEy6
4myGho6AMc2kK77jqpt+wM53fVerBXUpH4fPYXFAOG0HvLYo7Px8x8sO9lk+lByxoZDWgCgwZ/Cn
hH4un7rlorB+ibQ4wS/zqh5uyyAMNLia7SA3aIeot1HBeRIdsHH67Q8TQjGp4M7GrwLv4IEKnYZU
ZQ/Msfm+yvL2VebLDFYdfQFPrUVqWzPvKlL7d6Yj3u2ANKWbAQGRO/jSIrFz1O5e6brbQJhSJnC3
Rie/cv3d3EHz5ynNbmRTOBCiSvDNmrHY1nQ2oJq3wfU6+9t5IbWzyZrWv5bOPHyIql2gQ/GzB7Dd
zYVeELfMhLVbPKd4QR3RHXms8qphvYG/mehgWlMk4Tgnwh2gMPO6A+1GxHh6UzhuM3eGIVCAYNq4
ACU4TNx5Ca/gHajS2aEPvYJsos7KaiMkXzaiaZYkM6PHY5UxuNcNoyKpU4JlekypXKWcPjsq/B1I
g7/7MHDT3Ohm2cFMr0/BgHT3/eotu4W3cL/COUzcFWDtXDeUeL/7bK22BFFQ+35g/RQbzcfLBSq0
zxBI2qMw7tEEqmwuJNrfkFn1yAsIF+QU1aY6gGQHlqKz0KtWuSgHDcSoioawbx0BJd20WaU2BMfP
nR9AFeV6xvnhwVtrB0gFmqtRjc0zyTq0rbIJlOmltqmTFx7fZFkI4xXnaDQFFUCExj7apS7zLmSj
SQqrnhw41cCbcrMuCB6PYE6G6GlZOz/Dda2uCsmK7Srm7AnU5faqKEClQJZlf62MEQfbo8afsp4k
YjL5ZswdlTZNUV0rAn+zXnP41DtGPitROgdgbdMmg13bpYU7XR9VSByNRzHIBPwMiKmUqi/zUcur
yXWw9jgZde9m5JTugqrot9DI8o1UHBnDYwWjCyS4Qv/idm+4J+9RToTVVYsV9TUsSHXneznHsDGr
SQeE3/zwag1tEiinOp7KnhxE208PXUn7fcGHfNNkTrXxoXCOO0+Hj/nsNfc9lo07As3oluDiGx6s
5MowxM8i4RXs36IoQQzlfHwC7nf0o5Mg2lOP61+GM3Kgfime5iZvIFAs86dlqeFL5zteuuZreaWD
JbtAdl63WxxIyFbHzj/DGmhqPhYBEmG7/jNzlbxmMBh8QSO1OpB5YdhGcwoM3Kd7mP25sKqjMzLD
jdzpUNgp6sk6XRWIGdkKyK5e3b4cxw18+sAJ8pWTXY0w+35FAaa2yAshUFPkGf8sJR92Eo57cVPT
8nqtWvBrFXD3O7qO4fXQWbDWVZc/OqKgBNZMo7hfV7Ve1Jb7r5M328elqbCEQmIdN0UQPjKJmO4E
Ma/Lksie4yjI6vKZI5UtzfwCCDEIvinI9DqtZsmgDSD+fiJusc0QEgOzu9VzNmEAof8i2AfSn/p4
aI5AgkBoVGA1+ZUN2OoWDjZ0tCJtDbKmqdnAqUklQTuiz03AJdaFwpKvOogDbM0eLOlcJJGu46Hq
clh+qbZ48uA0eWicZtwXsP5KjPb6jc9hx4wcSxoL1vQbGILaVKGUubEr3qVYpiEGHt5dLWBwTVB1
+NUtnCNVAgJTB3lqATlaMfQpNj9LotqdUR70EGRY0IMBeIdFRi/hwarTBUmQsJvq0CPPJphjd/K4
x6KSMDdUE6yObrDEx5LkHqjSmGRTSPFihhAiTB10t56A90QLKUhaFVX5G2nH9gLazuGC5S5eygAw
HhZlLmIbKIXnpGjk9WjLEJLHAKqRX43UcK4t1boNtAp2puiDG8+BCqQgQu+groNEzXg1Fph83nUB
BSUaplv0Y8orfdM4NWYnW7wwhTV6i+1cTs+9DzbR8n/UndeS3caWpl+l49xDDSCBTGCiz7nY3pZn
scgbBIsGPuHt088HSjMtlo7EHt1NhEIRxV21HRKZa/3rN6GbZtsGHMVcW2YWXiJTqh0lR/Kg+gi3
uXGsC2dHc9ZsoAoXW9vESmwOOHvyUbgFWsZoPJf4lTooloi32uCVWr70DhKOVcD2BYXYLcRdM1Fn
um7NFjsPLcdmXBXzl6Aj1yGPYH2rFnoClKCEsxWHvHGL41p848dRWm69wMr3FFl1vkoKicCpNabB
xwoFCzZcC6sssDdtVLnrrIG2kJU6XERekZ2j1UNhvguwmMFMt6SuQsOGZQqaJHwzgxT7XDH28U1Y
Sf9TbJvBF5C1YqNwZ9ig7e7uQYjNg7dALsVslmifxGTfYqEWXwWSue2skv693baopJFo4sqHmZZ5
E7Ns0Eaz779oLFUfLbP2T9rO6qcQx1HE7diB7dNJYavXOdUdb1qdO8ZWGk+AWD2btkGaW6n7+GWZ
cZgb6RqY66Zli6QSva+XzeVXpzM1EKNVWl8RUcibKeiL5fN3xsUSCUV6nTiYL6Klxe45i5CswaRA
6z+ZsMR7Q2yFo829b+LLp/wJZQAb4qbN0+hENUyn7IcovWziQW+lHMcCV2cEiavGGcacp5vF1xLi
+yWL0ydfhM6mCC3r1hANMmBmJi4LvnPehdGAR7pp9T01YNY5G1PY+S1GAMa+qGkmIsfCUrZE9EIQ
u+e8a2sL7KE7RZNnHqrW8F+MPCzTVVkl8304luoF0+RxbVpK7Os+0+uy0PGDwkz+bPrR+MGla8Lq
j2SfTeXE4wesktABxOM0f6E2QuFq0g98dNJBfxiNJJFYHid4nWZCXMzWmh5yZPH7yLXsB7S/5inK
3aTapJI8F/w8qZ7xZpC4IaQEFwdVciPI7dmiczoIN9or0RQ3hmV4SBDSZm90DnNf7jnxkLQ4GTLm
aR+qxiiuKuvn9ywGZxtyn+yEEbeHGUsQslF7uaGq1sQi1c0OW4Bx29CzXXCGg/Y+Tup56DuEMx4R
rcyO8CT0yRCpuxgsQ6c4StuDfTJUHN4UNlyh3PQxZqChWBPBU8KPxRA5X1jjNEzSOYRs9e/qIQtJ
LpjzhzR0/I09OtM58JFdsf1Gu0qD286MSZ7jMrfPLPbgjKmr/1LXaXjyscjaUF9UJ99J6nuRkU9X
oFQ8JX6BTJxjDY/raj5GzUz+RWQ0j5XWdoKMV+QHzCkwliBife+7tfWqsMdDVeEv7sJeU9RPfayH
s7AhqFEPSZJAIoko3cERZ20ONKOZFNW6R3bmrUyokMlmjFKZrtOy6/dRXOe3Osmsi1HikA4kl1u3
3rBUjNw/z+4YOTsDId7nVovwtUNYRoBqNxXPpReHxCYmKBpENKpuy6KILqNZF7fxmOiDiAxyPWoL
vGcb9ItfsPm9w7X6Ktrn2KfvY78fp405hu1aV8Tr1pboXpOwLJ4RbZbUbF5HOaetuIYAEujI2OJa
N3zJM3N8cHKdJftG5XNFaVOIZ9bfjN7DLZKV8OsxWDM1x6+ETjdYV0aLBrnHsdTTUU26JakBPZ8R
zT+/aHftgOq5n4uTLNV0rHQ4sAHkvnFpphLLOq+w134YlO/zUtsrW1U1hYlDQs2kq0wi+0qKT4TW
WCss70p4LqSC20q6+NK0dbNqyY6+y5zZustMX6y7BSrsbI0ryRT3t2MS11hzC11sOVXnTzh5JFcc
fp2DGXtQ1izL+9SwezJ+6bqbbOjbco2peLHzozqSq0XLbG+93KCHzS2Bd4YdJhZlH37w67RTxqvA
rrTYobSLjuAWnMt2PDOXVegJkV774/xRZt5IsKJV94wCyF9a9yAu5sqUfV2t8NTHjCRWZAWjfezD
yl11yNxPg4hwdC6S/FCmzvSJKZGHbwIkydUkiCx0VIJ0qM/yA/mn02cxChi4IyYt57C2CADEWGwz
zl61qzvL3ws2gV2kGtTcyM6O7JNIe0IfQjAZk90WH0R0qvbcyYMZzpIjMkFVTdlarCO5RPkBKKy7
SKV3WuIzTlMSGTg+N4H4FLFK19S1xSIRx0HOUdUxM5ifYZydRhc8PvsDKunskJl29yCmajyJIQ2e
qjnDDWBwpN6ahXzxxqjYKyJedmJQ1kb5ttjbvkBLbRp5c4yiGmVAm6YOAng8GTDajFHEhfWdrYt4
b8ZZ/Jy4OeavaUrydhh2zz7G1hCh2KWLCQiKSGa17YdhOpXmmMEscEk9okGML2FpezuabiIGktZd
D6Itv/nKjqGwRUG8S7tAMLJZfEHGMEjBCHqs2ctyElenic37sezFTdyxKxKIPlUf3Grs7wmyFCvK
XOx+6rjPrmXW9RsCD/xtR+N+9DkcT3Grw2MdN+km9npnDUfV2XW+X7x2qCGLVR4n6qkKXHEX47r1
Dm21BhRw2UObIsQ6CcM17XTzVyfQ6JnMMq8vuWeEB8ore+d3Rnrg7h435dj05zgV3fsojeUjCQb4
BheJUBsG2vidYOB5jtsxukkaNLvMbtUjOitMK+TsvYdQVt3INAxPVlfH94QMFB+NcLDez66ShzHv
efm+gkFWO4a7An2bd51eKuAIva7oEEnTNU/hs6pz5NxGkr+LUihg9eCUr7Oyx6Pqx/QwI6rfVonj
nrtZWQ9uBhqeDV591BWqPRND6XWPC8hFuK5zU2sZ4bHcRbdWWM1nOx/ZtPwqQ7UzUjcU5HR95JYO
biYw6g0aZzxeKlnTkPsqPediVtw/WbMLwqjcpn43HhRtz64vqRozt/gqyyxYob+1b0I9ir2TKqzg
YB9+8Ommd0ZdNN9Sl3O3qo1qt3jC0LYTuI6lX3YrkhqfhS7uXg0/6u6zWnlnU3rTITIDirF5ckBP
sMNH0D4W5oOvO+9WZGDZtbWYW1OZR7ssxKYIulZ+mNQkHyrk0et8yJ1yBTdG4wg9zoW5jpIueCxo
rr7Fkc4fDAD/O5ruaM3orHxWoxkfACnt9ZDT3aUgcLugb5t9jiWxRSSC456cuE4RexOee3ayoseg
J6cLinGGucrQSvaqkvHBdlO+uNHzH/WYl5s85F4vq5zeL9OLXUvYSmSCrvkOT7vaYmcE5lqrXHh3
wkr1rVmU1jk3LXEy8dQnZdU1jhGXZSes0j+UYx2d3MylYbUmrvEsa32U8dhfp0BJap4R3SPbuIn1
Bxm4eVl5Wyui2qkrLz/i1p+sBinMD8VEALAbV8Mmy8L8S1Ug58T1K3XeeZX0tvi60AM0rb7T0xze
AUOZ6T4zGVbbTWvAFJEBViMVvu5i7ODoJza+MKabWJshStR7cnLLqzUmxh6OT2ugBg2dlRWSTW/b
PhmhtWR2uAIHybaT55lYGceLoHrg8K0Mb0Imi0SXO3Fe2di1fhQyIaRjpCweKzv8GORR9xQPfggW
Z5TXrrOW7T0Mtr0nrStxdt0jpxtJBVJlxwEw5qJokXFYLiqNd1Q0agozbR9atyiPwxCOu9oG+Pax
I9q5nkUPOKb1q9lnFD8dziOBzuOzMaT+Q6DK6FH2SItXnp12j3qqRwJU6rLatz4UhC6QeLo50io+
jI7ST6PBfV20VY7QU4dohFzzzu3G6Mlo7eS2NBwfo2Pkk6Mregj8LsC3xtA/y7QmQLsc9lXjRTdZ
hmlG6Q/WQw2M+4xtlrn2crsj3GDmkhvCmfeQV9OvtkEpTefrHUBrmkujqa9UF4l3KKCne3BqTGRs
IBx844MrvVy8tz0U+xkuXjgGB/YrSRnzvutqYNfJK49jUwcbOq7kIemr8AKbPrwRleFvOLyN5wQ5
6l0cG3o3cr2jvfBy7BR8BxWa15UFJWtJo3d1TVZsUlux3FLgqlevCDqc5tsOMw1TKfPOwcQoX2vC
LJ4tLK3QQzrpCxjMtEQs0IfsMw5AuROcMy8ulmUlN3LvO2sLv4wXK0jlE/zcmtjJMUtewRzdT1y+
8J1nks3B1c7Ure133YF14bxLLMdhHFBG4tl0xv5cVjUqay3M52DuacVKScwOlR68DK84NEkfndPB
nK9Rqo2dKFP7OAV2/g1ZqDzr1MFP3Mae+NjMgoEk97E44KMnnwrPHR8LlH8nlpLxvu/M/F3TVCqF
nC7FvSexgJPTmH4JzT4fMND3CCsyGpvuhlF6hhi4ju/8cug+OIWdHtJ4sL65oY8EWLjqJ5PpPxut
vRkd9zPcHK10cjI991agVVy1gb+445dqhRJ83vz1BO9PB59vCHJgLCbOqgYw0iC600g5CVXAzm7r
Qo+Moqx2l+Vetg2kb6C8xwIvQQtPURiVh4lzcCXd/GczXrV8tj+Oy8XbkK6pd2tGfCHppb3pPRp1
xVI2ZYQOI3EpdOIWu7nAkP37BK3ovdFNLbYwY30Np95+akRk3UC4VHvk6/WuKP1iN6Wz2CoJDb7X
jcsIozXObDIMBunoOICdiQbWFB/STGaXPDbd8RRHVnaYqrC+YhVT2PvEBipaeVDN9Lagw4B4RN4n
XUbDdjmr1P5IN2ixNql/7sKk8XjRJ9kOLUqsJBzSfZW5wCAR4/6U4euqwywKd5GkOUxhZBCUGxf7
eUrzg0UM7tYjhG6r59hf4k31ZRzxr5BNkL3H+ax+6iyLOCeHpsdNe2YBCQEhuE8M2Mhb/m0I4Xrr
TkG4S6VhblsmaAfEicm9NHp6fV1gAmeQhYJeArGQmo2/RaERb3PPgHoAleMI6pfDypgtnDUCQhkY
ZDjDNrOxXJzK/GcBuP6fLJGFhvA7vs5kNIE1xEl2EqKxHUzFQrWJOundAsaB/HkhicM9ODTmE4Eq
njIYbw8/uVOWSfO/W51vpvRdZQKaeDaxyq7Ylw2pMRaDN6agu3x4r7XYh4nB9Nk80zOvPSf/Ysnx
J2yeP2E/eMu//+5TY72AHssdk5PT2v1906sP5myIY1oI5yfbzZ+9wptJ/uBa/Wg7AFdGLpKDsBNq
N87DcGsSJFSs/vor/BMmgveG3dNm8SgMEGdcru0KU6imPjCmnd/9vWd/wxDgnnUnN5bFqZsxJbSG
Sj6Ydt79LcG4eOsqW8qaKVHHjMhimpiS4kZjGJs/o6V/p6z+u8X1ZhuuLeUXeL4VJzto89ecKcmN
S/zoV8xxvPdYhIpj5EqxHpvEu+1wATr36YRbE5Hbu8Rq6odp0Nmu8cigUkZU/kTG8Sc321t/hU7Z
ph0pAHy7ma+Tr76lysACKv2KY8uO7/fd2LC3DcgZ9n99Cf9kFb41XcBcYLIUWx1TIuxDbNHaa0+j
Dbfj/mcCoz97iTcbSIhoONIuG0gKlLGYCX1zovSj8LOfsKr/RMAk1JttYpYOoE8YhadShJLMocG8
1L7HHC+p++9RWh6uH1MMfMrp6ZvKX8curjNGjOOVJoebJFigBfCoeeoe/IhopB6C/99S/gi1fCu/
20gEbnuhQaTRqaHtGogxdIoPkX79e1fvzR4CFpZlVBHZCfwWOZtMx0+dM9vX1Pfn7V+/xJ/sIG9t
GyCejl0+9fIIqHDLQORcVNXd33vqN9vHYNilV5bcgRWo9STuivonmRZ/wqEV38ud333pnYrSCNsZ
fcpjnKMxTRtOTl8wK3fr9l52YCarbsBjdh4puZqscU4k61l/a2MHQfzxihOKMgBPIDvPomnbDIzR
fCyRejawv/7a/j1j0367onSV+unYGNAm+/NYAuo56MNfCDAcz1VB1J+VLVOBKUvzXzel//w8/q/w
a4HSAPtc3fzrv/j5c1FOdRxG7Zsf//VU5Pz3X8vf/N/f+fEv/rX/Wtx8yr82b3/ph7/heX973c2n
9tMPP2x1G7fTffe1nh6+Nl3Wfn9+3uHym//TB//j6/dneZrKr//8x+ei0+3ybGFc6H/89tDxyz//
YS+nwX/+/vl/e3D5AP/8x2Osw09lUX/9w998/dS0//yHZTq/AN9jDQ7Fxfb8hcs8fP31EfGLi3De
lL7rmdgoUXDrom4j/ugXKFL8sk99ZDEdXci8TdH9+pBFt2PxEP8nYgiJ3f95bz9cnf++Wv+hu/yu
iHXb/PMfjvzxnuVtKeEvLw4VR0qXudOPKzFPY7eKa5QZwzzfBIL6u8bLs4kmoAVjW6g0W/ugXjtJ
v45hooOdpFc+esV8xkFwM+K+OUOtqQyXU1ADLS7efBmMPbdliGxs2sxZfJj1PqzlATXCN22MPAUT
ywhfw++R9s4odwkY87qn3C+Uc5hBlcuYA4aluE4qEG4vc5nYuWuBNWrj8lJxTjiQsWrqeccg5qHC
xmKY1TGvH1OwprTMP3ojALoixZPbu1pFhovq3zs29avymBliN7suTRtcqd/gXptI7AZSbPYGAhMn
zC5hJi1kerlrnQfk2PcCuzyt3QP+sztbdZCFssvyZip67CwwtrPbXnuMARuPnBA3p2NwQTg37twu
/r5QnvQax5B9r5172G4vMisetT8jXMAoFm7Sqh303fJcRueuVZN97JlzV+YnT+VbTQOS+tZ9GPRX
Ob2Ci2CZmW31iDF7fOOSAKvVuyk+huKhxZbLy5uV2T609cadwJFtdTQl9oGRexidB+EG7DiHygLO
jIInE4LdvgLEXxm9kx2nCBeWcVz7vqfJJHUOy9X1ujvScvYFZoh54G0SUivnuvM2xRTDK7Pbl7ie
VnGlL+AL9Woayg9N91qYrynflGFlFzOFRSkeTD9fy1yueZfLOzdLC/YJtLzaxT/QObhJcdcDnE3T
w/JPy6VZ/nDqnX1oOnv8SbfLmzHAx2EUHNsq/AIaeO8Hzcvy+70RXivHeMFrfO1W7TUCijUSfK1z
rulsBluPQL0WtgDdHmGCAWP/7hXD78M09BvXwt/UfMi6B108mKy95UJMY7BdFoRZsA6UsdZPPnIW
PNf2csQqNo3Oy31iOx2+qdDFO4yAWQ7oFvbK2cfKPS4rpjOsFcAZdGXcD4cVO8GuKuP1uFg5evzs
H2X9ZXn5WruwyfTa6rOtbOwV7oMUIe46rPVam7xGzQoDBa2zra2ctWKgNvcPYafXeeoeSPu9ay15
gy0tLp+ahMD8QkLfoRvVkxVH56nCHFCdfTxmlzWRohMpBtaEGp8rL4Ulma+nPLuSTGix4rs233Zt
vK3rAHQqPIcZVz7iT1QBe7AwwFyyfZ7Pa+1KLMzyy+wtDn/teGXj2sVk3bbYH2Yen1WrmzYl7arm
qvAp/SDYdqm3W67ackVx2NxWTF8GAy9LNg+mxNvJ7q/LHVOSE7BcB58gCJWZm37c9mwavaeY+chd
YeUXmFPbsYx2U4hPp8W9jUEpN0dnL+sHKamnH3tMSjrtb2qzu0qZby3H+Jz7rPcYFLggtpF7Hw88
+JF8LawdfiwWA/ZlfNRt5iI6Y1+7i8KbKe2PucovNfzlBHiSkgHOJMkCjAhVwc0A/yVNJ39NniGB
C1hnMhr8GHRltx9z9wKuwM78pQn6aMeGfGG4Bs2zIIS4wCK+C2j//RwmFX/j1yERiop5YNTh/g+5
ntFCpFml9c6KsL6F2bjOoHLsLLu4gWTBxDFSDDWnQm96mEIbHNWNJa8zKMtb2wsAb1v3YFfDaz/D
i7SgR3//3cCKG+Dl+CnW6V3kpNHeXKYC9jBdG9t/0IwgoeJU7saFy7AOY/taWCT9shti0DppIhRD
tvrGXQ3IzFa9cu5gM+E8DPO6b/IJSg3j+VKRy8xIaqNGEjurOGIGzIf8/j5bF4Mm1GJw9LjE1WIb
IDW+Bfqb1DlkNcO+ZqAKB8ONrqEZfAAq1RsRNdOqcSVgjctx03UnT5blzp8lA6YWfSEeC5u4jj5U
vd7DGsMycAi+DT0K30jYQOvaOPQZ4YW5HF4zbOp2HdMXfPiDDTFJZA9O7MBGN3+2ZiYOeg7fTz1n
WtjkG8KayDCEircVLq82+mQIOpsycg6wfNcZzNYizT7ntXXMBYl5Ongps3Bb5OPFJJ9XEchnmWfo
E0fDnle/Kzl+O9Z/f4x/P6X/u0H97RS3PddypAn94K0o2Ihd3wkdXCEDQ+2mii2XHUQVOYcJW4W2
7zOoS6p/DR18g+HoGhC0fvIW/l0hoUx2CBefHle5b3pls4lJMJi9Yr8EK3fkr0YYsSvPOeDm+NF0
xD1jcw7ZGte1br/c2hpr/ImbdQzE/U/ey3cjq7ffh3AdX9gW+Ajzhx+rGpHLXmUEn+wt39kTDX8q
A6xcu9LbRRFn2lIbcJZmwae0/LKc6Tgy7+YE0/mppjMSySfHtZ4TfGgw4xcrIxqfh+y+HEJr5boD
GQwwwiu/+GrD8zQx+bUwy5ztzXJYsIUgD75TuFvLtF/ls2Jk6+yXF0GrvSYMrgdjXyqXbLUcc8sG
Hc7GqedQgke1XY6V5aI5M7bljbM3S/2Y9t6T67wyl1qb79vMI4lRr0fuQceRR63q9RQy39QfB3ZI
CS8OYTgk2Xxd2pIAc3XUVngu+/CcDMG2Hp11HMsD4NV6+VmRvGF6n2Lg1IT9OBkf6gyrJ60x/4VC
NKljn70OM6743WsoOIpnDb08v5OLT7b1MCwFIEcTqWJw5CGqSHcfBNll8Cw0R8Wj76XfDDhh38sW
yzjV4hSO8sZvhpuKOwjeL4M/hiTjARoglmeVf6N9DkT0a02afSMoe/bFoZ2cQzJRD47wuOSRNIHp
2ubBqnMxHKab3fiTehpalrmXfCNZuN3GwJBh4O+dGcInRd1C7lhO1jGjMohxDsXxePkoNZUKswO4
nNvlm3KpRZVzYn62UVK/Nnl+IRn9Q+FilO68FrN7Y+CaEebeT+6eBd94u16lJU0pLTYPFu6P67Uf
owaTs4m0BoKVcXa3V0UfLfwTMm+dU2T8TBr03crv7Qsq0/OEwuzCdrw3DajfhI72gOX2I/4t38sN
KtEpLe8GiAlTF+6qmCPRo0qQJyN+zCLjNKcXU7TPOKtcMEXiQCNmObtfiG+Fd/SLLxPzY3fYYbb0
60qIPtdAsmA5W7Lm98FwKjN1w5z0CAR9Exj1ySOdxXIO9SiP5OtBd/HENURbyFI3bLWTFFUNZ4M9
wa+McrKn3X3D2pyHdQ0xCotdlimxMc4rxsyPpX9aiueQYXHPR1iq7b/eVL4bbL39ynzXVrRsaJa4
UD9eI41LHL4pRbFfyros4HZi2sIgdOVgnN2X71lKOIkTt7ZbFn+w78IXM+rhr1FFBtwBNf7GD0h2
tqMMvpdzI8ygZV/uQkYMFGcEeuxGD8vXfN+8VM646aZ6ixTqZmiGdQnXcHnh1FA3tsBN3nOI9ek3
P/mQ/24h+jQ2UrgWfLS3jm/Mh83U6ThIuAhLxzFOzl723aZol2aHLWXQO0yRYaPCOMJhPPLzs+2+
eilNSvRKZpe+S6x2MwQPZp1dGLmv05Hbi8X1/RKWD8slWzqoLCVdKj+W5BOOvdqZ7tV2muPoucfl
UUhou6n82SX87iPyh0vIpN73ORosZb2BGUUJnje4I6s+yV6bgkLGOXoIhWLiyVZhJI+FE6AKZTuj
0WLPYW117leRWrcOfOAqYRudjG1Q5hu7a1a9yC4VC3TZKItxWZiK2Wj+M4hoOTj/+KYlU0pHKpPB
4o/rTmQkcdUhFj1LB7S0eKOBtETCH8qdw7JVTLrfpHm/mS1GPGgLVHoRFmQnX90IxcaV3cDqPBpo
SMbkpYu5ATt59W7r8TV+FwQEYPFlQ6vYJ3BGreahS3PCpOT3Xn5Io2tQR88FJ9U0W6ve57wm/Lzl
ppY0oLM4RIoWmhLJjNx1GqtdyyIlo26jC3eHMP1luRv/epHaP04if612fCUcUzkUPN73x38H3WWS
WbzIs2K/fAtLO7CU5TZXAQbratk9WvglWI3TkA3uuq5tcmP0eulIl49okluUvFt2Ky8Cau0xG6Rn
+8lbXDaDP1w0LK0g33uUZW/Hby6YZT1ZvEWcKb63I9RNa77xpS1celC4FBzvMDnG7JLE+tc6jZ5T
uOdx/MjQ+/IdDmBwLTkljQk8n7wKRXsYZj9Bbb+v+h/fK1xuWANSWUhwXPNNsTTzzfXBzF0hovPc
ioei6bY5V1TVNFocsJj+HmxzIEp6b3nGVoCMkiRwXbbYtL1xMN0T1c8cJ9+Is5drzJvi6grf4r3Z
zhtcaqjsAPMwzM6XOocPjm4RuEYZ2wr4IAzz7dJvs1qXjfMyl8WdrEL4JvIngyXnj2vtx/fxZteH
OjPmlcVBmc71GqN4IkzcfZgDwngPXE9GdHDcPi9Vm4ads5QYy0L0DHlo7tO+2Yo6ZQpN0CfrDb4W
cS8fi/RCWiG/D7n2ylo+KeIoUJ+0MAbl63IvITlbVWWzr5ZAwUbdBHW+XW7B5cNiWwnekX7s3O75
+6L9DUP9rY14A9a++fF/gt1e489wz4pv7f8P4O1isvXn4O3Tp4SxTUOm+Q/o7fJHv6K3yv2FewIY
FhxWOqZcTpRf0VupfhFCgLZ4jiXYlBeV9W/orWP9YjqEFEPdtKTy5XLz/4beCvkLd5lFlwS4y+YF
Gvz/gN4CBf+4z0hQW8sWvyLFtlwmfz8eDgGTbXw9yPCqKt9ie5NYHvu+6s4jiR+kMJqzRsak3Gkj
A3KgdsIl2W2k0fjc1J7eFJ0p7jtvHvb0s+rZj+bw0Ywq9io7EdMdglFv50BQvW8DEv3MIauvXurT
nVN519YGwRFqYzm2+jk3OiI/FAnAh25YJIFR1PtgfDCPoJ7Vr9IZW3icoQC3cLxPY2bT8c9t7foI
MqqAks51W3IU8iE5pZYJPuO2kl69DRAppX44r6ps8qAowx4Lt3M1IEbTOdKcxu7ye6clQrpWIM/l
EITXBPXNKhpc4B8G9O2DYcDZBAfp5v7aWVX0Wdtm9l4PksO8Bf9JLAi0qyGPrKPThu6SEVeyKRez
HE5jkPbWpnRc9Q5Rd/PiZIOd7FKkKM061Taa8jSo6O975Ljgrd38oKeOEnWyga5yNaTbupAO2XZ+
r05aoxUo0aoeCLZJ7iaPFjXownjnZ2P0nvRSJI8lFXMjWvM2HCbmrdZcm88ljOibMg77/dg1zpGc
SvddGnYjaSgdMWPtOJ56lcbvIh7+gvdDsU8iMUFbJDn5depyA51qCEMSkua1RiGCpt0LLwEg7yrv
O49jpw/ftYXf70UvJE5Bg5keYx14pxqu33vPNmG/uy1pnawQNNRGWMYraJNwE3WpUIVBhXgMe5BV
oLW4+US8yDdblMEm1Gl9CAyIg2Wm4WRkuth0Kte38MBM8HGj/YgFYXyr4RbeRNpsz9rInV0DE/A4
JAXRfAbLi5iVqvycOq26b9Q0fcsL300JLYzUvZ32AeuMqMs1VG65Ka2pv6RDNVYnEmfVR5W2yNkU
JGNCKCWEc+G285Y8yHzX2G10zAfDQiPeB5catcImNc3wiLtddtYlmpUwTMLn1omzbxKtY7UpiLhZ
C+3GnweX42kVTgS6lFDUIYAbU9MQrkLpk/dj8hHBjvdqRLl3j7IZpNSQKIpQB99GjkNHAw+esHKr
doZzlVj1dSCQlLhCV0zrnETFS0L+yNooZXvNQMA/xrHGOrONkuqzXcbjvUTlRENsNC5TeVVdycGS
L47fDU9+VhtbsG71aZz8CCZ5Jis02nn8AhMjPTsimS9WiuArSiIXBLAxvK3bjvF51n1KyERefanG
GlQjE3l+CtzJOhlYUt021pC/iLiJ93mHBnMkW2gthsQ9lVNZXEfWxrnop35XaxWuM1dRW0HYh4Gc
y6q9ED/U3qJtJR+zQLw5i1GdWWnttZ0mUJVUFvm5lVbwBRVI8piqVj41UWB/dtykuyIQHw+sCyR8
yh6fxeSYR5fYErhNKP5X1Zi1lyZLzNt2xMXnoGSsHxyomRZOIUVKSlt3Ma10/OxniLyvQ+SbryQy
tWfDLd2L6YTwGQaajiEbg0s0WfLVd0xj4RABtzcEnHn8o7GKfIamjBXC6qPvGNVtHTj5BzLIimhD
7mL5OZhqQP52JNptmRx7H6Ay+FuHyLVD7scooxEnjTeTP/iE9oC8jPlcfINgUkLYHXBsZWLLfsU0
zFPIL7TYMHXE26rH72Hft1V6JgInOzaRY5zNxrIPubL10Y0T8Z6tpdxmKiIcfZpJn8rBaXRrqptc
CXtXgzt0yKlz0qLaNiLCuPED4xFhrYG8yzQOviTWDGopCtExq+5HEMaXfHRBgtrcK1ZhHXlnf/Kx
8dVx/HkeouoC3dM/ibKy4U8Y7l3jiGLDeefvar9vHsG14m8Qz+dng7zfs6YN3na+PV19ww4eESTn
n4aMBJSVk5skmjZ+mW6F5jFGRGTH0ek24mGey2fCleblDOMa6LyrX/K4FXtQKwywfa1fGDz4yAkJ
CA+cIt0YtbKZD2auaAnTE+mTq0eo27CPRsKokHwcKw6M96Kww6t2e3lfVR0CvDSx2EswSjua/5u6
89qNHEna9hVxQW9Oacobean7hJDU3fTe8+r/p4TBrrpWpcK3Zz8GGOzMbDOLyczIyIjXTD4E0dDI
FjI+7ctOtcQnuDTlGwsXLRJ0BMWVb/lLbK9syBDGszFgDoIKrH/sCpg3Nud9lsDyFannAceuGHVo
b/GUjFo7mZvkddQj9WWUYinAbjAvMW6FIOOIaqxCbZHGBrvaFIJLgMDuyfYGgK48D0UFSyap/wx6
R2srDgfcTDWOqsinYJcpRmR4BIbxKGKa+NJDrH0oYlWgnVeHcJbjYT20c7eqsB450KjiBgT9BucO
gdNEJ8fBoWfE1NAKVGGjDbW5TYF/17DPRXORWxRGJ8OsfvWWqkOfyiYskmKM1GL0JjD8qhTqNjNE
QbNNypc0LDVq5bC54bK0e1lAnN7RiHwuXrjSUtEE82ESp26BRcmwKOq5h6CSxbj3qj4+Qk0BRKwX
lZOvnJhhBAxvyHQqsJl/FI7hn4ofqa+I/EiijemnvOn1WodIq4Ko9pPOchBrorJUTj97QVSfJFmQ
jmMSIQoTTs2+L2XDBedGGj1UgvRaKEaJ05qQv8+4XLHRk7ollAQHahmhJ0NS2xSwdiyn1GTds0J1
2DdapixnGMB4tcnmIZJk4wlLPOmRMFw/FMqMfijGV/Q16pmb6Bip5i18tElwwjwQtAWLKkttJZ5O
eHjVQMOo1bVNEvXRbRk02PFpmKvq/K/HoKbNMYodagIpjGmlSq2HGtOVrTp0xooDSKT5SNECYGwa
/jD8RIu9tJCHO8no8CMtNLESbTDA2XM2jdV7lUWYMAt5jGw8H9d/LozZ2rI4/cju2oJYp7XptpHp
OpmhilppS8KSdmayKTVVOaAuDXndxOr6z5S1HRcaH1g7LgxjdQuLQt5YSaBs9awdXwLQDpGtI7Kw
HIUyWUiBSJ4kctbdxnWo3OD66iN11CocgGR/aB5Yxr7GDMtD53jEJLk3jMlOc22EK+QXPwoxjW8s
Iwbl7ZtKu6zzdHRDMmzHAgHpmLpIzDR6en25UZm/+jqaFqVMvYPUEx6/KzdF6wHDgwptGN2z1sOn
tyciL56gMi50OPtush7jta60dqIsqXQlKYWMsSavGt+PDpIiVDetTlUW+7+TMZbhv5AyNVuFHvZb
RXdvoVVNutHzFF52KQWrWlXEQ1eI8+sE0BU9sSJrdx3qRaIzxLCVIsmP6AvHAvT4rinLe0DsybKk
yoOV6KQcRnDlN1pl6rS+K/E40QD2gj6Tn+SwNn9PhPDMyUqUaagjywuI0ohESDk0vkZGbsQo9eOM
T8xCLoKZFqUoPwA0Al0gag2ZuhWvsoz+Zm4YuJa2olS+Cv3EuR8DTm4kAxd6gwe2Res7ae/7DkFI
u5uqqj1YUDMdSROQglADNA/xBVpafj/Cy/SBN2j99CdXB0t2Iiy4fhEIlZuwxHOyCBLroRNGjCD7
ejhWrWQsU61HL9Cam8Gu9Ul6KNoZ80Kt0nrAupNm3AiiUN3WROWdUgfJS6h0SPJJndl5GFH6W9+Y
ntIAib5dOjTJuoimMFwZMApNnAFoe4mmHGzzooALh9qFVSAUk86ZTdra0qvWCrxUzdBS7nR0XF8i
H3SXjX98ejSxqk5AZUzQ+2dw9tRgSVVqu504Gm3M4cQHOp2Am2O13xppqB3TBgFS7IELNXVyQgyM
cIvjlLTZWmh5YCK4FOLyzHWgOI6CaHiyrJubwOrD26KPCxeNJgQvskyt174IotDSYOnu1D6ODxKU
qUXSz/kSMFTzIsMMfReA3sMhj5ApFKr2bUwy/x0f3bSj2xIIwVKLy/ousGaYCaZg5YRxAif+9YB8
n6g9R8Ad0qQ+0AckS5EHydzHvtq/93Ktt/asmhV1DL8Tjk0cpm8qV66tNveC6fZWQHpaz4K/08CS
+S46Wu0yKX1dPuTiCApFNRDdcucBUQXbVKu4spsAS1vEcCoRPaaT1NmgRTCsm0JX7vMunMiwrPEx
jGXzwUgmjshK6bpd3kXyokdR/r6qY0lwsNWIV+gaWk86Ugxemyrcc1uskGyjJe54xjwbL4He64Fj
GGH/NCsnM19rjlsavb28hexKttqlWCVOOURtudJ+k8jkj6rQd0t0uPONOrPdnRISEDcZ/Pt+BVja
rvFr948YGqpPJ1foo9ZIJKp4weKLW6Cg1xQx3opSWSqPTaVFkHiqOXooMYRccohzgOIkoCETg/Rp
j9zMWsolFZ6hakALLLX6vkrTHqEuX3wuxDz4gV2CsI/wrXjPQYH8isqqpzBb4mUPD0w+dEis3kiK
Qe92CvJcPblRVFsESvofCj6nD5JZJTdSqaUHeWqh3VZtV9uqqqFygq4RNzqkM/qtlYiCPcd7AU6t
FGNbKMoFEBL4nlFXWRsNKDXKDua0nfI0fR168h2ERrud3/niIYFRvVVHMaUQ2WvTvhBrYeN3jbhM
i6k7CElW3orViNhB3Ai22PiRE2JOifWipOwVbawfmrIqHyepElXbyufsdW79hGubUmF+HMb+QjRz
9KQkTtClGSAocUJ0d7JbGHV1P0sqloGmlDzqUQXQWu9hk1ZqvZBzlspgCdKG5FU+ldXQxOBaBXyh
T9Rxm39QQpRxRCwgzMElNBmfXYlULywr4z4o/ICOmxB1D7R69ecau+Nlxys8aTT8V+0wojQzdYqr
xEH46s+hIOyLQTOyfRxEyMN3uG8vhzx+Sesppx2Ckl+YUoJh8k9+wj0fxm5zfSbkI9gzYCYJ+xBl
Hk1WXNxA58QrLbTVySdZfmt02ygoxHSrUxsBFAsYhMqph8TJuMUwK36vKjPlY+ZhuNVVrow2QWNa
dCkCcmlTksvEZf4nk5tyMapd9zhkJeses8wfdU6m6GbdiC1qRX2eO3MMwxGlu/RYyUWLRxZXLUyQ
1fDoI2KH1OGMlI1IKzmBw3jsB651XAxP5p/pNAy0Z8zsj26MCHoEff/I7YzI2UZB43HnV0DCDc1a
sbgz0zUfN51Kp9zm+/9qct04qr6PgE5sUZpprfZhbnoFgBZIgScz7g3NkWZyHDvNwvzWtLibh7rY
3lroh/2SqKq7sCGml7RrxmctlSZPgINcOFM89TeGlSirRBjD10yMfBcVTPUWMTsJonAQbiYRtQq7
xZ3Eo83XPMycNcgFmEWwkkrkHQtBan4hkxm8aaj5pF5dzpqHf2a4Kaq2fh/RwFv0Qh3+qVBrC2k0
AnF08sgAAoeUEqzHtiHsyEOBjE0axqlb1LlyCzU888iCWzAopYhhychGWAQ0lR9TkU6jExrDcLKX
7WFoSyEmvycGJ6QdiExQMSSCbWGWd7VZk9nVBjbLJpJoJ5W4n1MmDztVn+a9iGb7NiNXmsinkaSZ
H6shpDeV+8qLGc7DkyaLdOwpZr1NIVY7SK/kr6XOzVlW+x4ptj6kB6bOebSL8TK+matApIgoFPwn
sRzu06QgogR9U62FphxvwrBK9ko14E/WQ/TGHqgL0QtEe0O5j6x6noEC1FNJiYxuPDS18h2sa7Pu
5jZbGVHXL8wssRZtlxdH1hMCOGQ4IUbriIPDZB9RiVI4EhZsnBgCYI9kq0f8F9aimmcvPL734snn
YMaQdTOlTbbkM2FlQ/kKiIc03pVK371BBI1uKkUQWkchh/wlF3rghckQHkytZSUgKGM9zXjeovY4
Dg9iWKd/AgHdnJaD/Dbk5LgztGw66cohp9hL4g2STWhoJk17h9c2vTfNN0fuAKq/xFQwX2ObatA6
9RHgqgf9PmzUDNjb3L22ai8vUfBi9yUzubjupxV3+2b0D1mBgGA/zdpPVDhQpNV0dT52SiLei8Mo
PmNFRPdYreR+FbaivJmhe24qSc1+6spJAS2GW1my/E47SBCgrMe5qi0aVeOqUeD4wSVzTKbNKChE
plmzNuEMF9a18mk6XdlrLiRiX923XYvdKM2YUXbLJoFO01DVEO0E2aeVMpvCMcFgekmnC2ytHwsO
TERpZWaoX8E6NTZtOpWrqkfPxK7mGt97VdKex1CTn3tK5cdK1ee7zj9tv9qa8qXal5jrCKppvLVp
KyIJB8p03QyR/lq2VrBtJY0tESBthuZRDuXQT9vhZ2fMnBUgfbNuhSKClnqDpUF5FVVUrEyrZp4G
JDElOuzklUFmgPkIpojyjhkswHvmBGGrrJ80REQcKuewwlABXEmdxuETdBI6qXWjuEls+r+RaYRJ
nklT8DNJGvM2C5C4lnw5F7G60aJNrM6oS/ZBR5M8RLTBETs12g5Er8kmGz1pBvUx5rWSOI8NVQpF
iRAF1IQfE5HGDeQJn9vcSiVHaQXxXUb96S7nI/8oqRr5d7VcCoqN2BsKOMT9/NYwZONRT3MuDWNl
tD+tTkLBx0ixBtDJiY6VKQAlIDpQTQK6hpSZFN4CiakcTRTRIfcRmIQE2ZVgfNsYCw9LqE+SOn28
MWdD3RsmfbwsYIcJ/L8Q/RilOyRpq61a8NlPDM6XJhfJeAYVKqgvnry0iySK1qrYt6u4rUzuAAhx
bPHqnQ4ocbWvpYxQK7fOsHhKZz0BGYLOzxTIyos0ShLiIzJKfGJL83VCOGctaROqLkpQyGC7C7E1
PfA2Yu/2+M//4jIz7gXaAy8KdwVAoDC0/8iJ4v8WAvASERKJHjrhwmJEiCvBdj2cd6QgNN70bDTv
yHZBZ6slMh+Lsa6zRac3yV3WD1A7dAn9Lz2p3rkRUt8W+ClVOk93QVIVJ40QFQG5cHoU0aOhqpb3
6PhovTfrmn/AUq4EEx7kKwikMPwz3d9JWZ+tEoSvnlVVCe9VUBNukif9z1aRp404+tlGazA1dRLU
SJwSo7UbmlTzAxfbjuIFGDRq+lz5RDaUSDxEhY+b/FhTxsznVS5nBRIWIbjIPE/0G27CYuIFimG9
D5GG206d5I85WpgI/YgCXjZaBhylGPbGEMzLYFSVdV7kBME54CTPKE7GjiXGpkfzpN+UHRj5Nu4s
cpZeozY6Ce1GE6meFFJkrggXbC6u/RQwRbTqSh+PtiqY2kVcq+JLbZU+zY84/6GUVbM9LU6PS9W0
R9AtPlL8MB/GURTvQrPrbqdYlvYxHw8t9Ki/7yimRLYiGBWoco6aamG1mX6rhFxvkbMINKdRRaz6
gqhW7hKlklzs6NTXokBxNS1a6VFXO4vTRQmfk0mwFlxnu+2AUxxJJPzgrVrKvouwjzDaCAP4dhVG
wduM2nBgR0i9A6K3sFhOIK3epnM6HadRV16NIJO8OM1Agip+adxJaP2gbSUF2roF43ODEFp2U7Vm
uR8QT9vHqByiPZEm81o9acBE/EmnTsiq+An6Y9M02c9OgGVmiwbq5rYh4ryRYyb3OHJseJqpWg6w
huRPME36jpoLorqTqD1GSBGvxKFs3ky1KE9dm9INMnoIAQovkE9N5VB0c71XUvQkCjNKbqhR5Td9
MA2/5UaeHyokMhwj8ZXZNZS+cMqoLheiXpGKIHYoeJqqlcgTFM1dFod024WgctpZyzxZ18q1JpQo
BWXoHG61nDK7Hc8WUh5E+iXaU+ZN2bTyuqUMuU3VPt3qfTu5nRLFXqmV4zoODHLJeoLRptXyT3p4
yaHvRX0zTGGMhUqVPMZmDe3Kb9RdBEUvtkPDF56hCMsv/DHkCFRw74DGCpVTrgDcXCuyK5hITbZF
lB5mvsI27wP/2M6j5uVTOe+yctCpjwndw9QUwrJCTM7OUqjg1DNNhOvLEQm6kbbjtk8N/ymORoQv
Qi1BjK+v9XtRT/vjHBYkbMirFK/6zL1FkMThXlIqNAsU6lugQn1FHe1cgfRNjXxQfAp+bT4gm4jU
TxUlLL0gkZGjEjVoAqI86OgPlZrvxHTvSk+gcL3pejE7hL1PDyBIkS4KjRLGmamaHmmm/zbmqPTY
OeD5Z5048CCi0dIjG1k2FJHTYD2ZUw7cV5bfAlEpdnU8pQ/mZObPXW8ihNlEZrXUBJgQzkRp+94c
BYAa4UjF2qmzQvulUT4kuszxjKZb72tUxoTxSNYOnhTJdSChQajBTplU9b3BlMYr/Y66waeW+z+o
g7/Ay38DnE49bINOuKJbFMZkk/rH3z3sKoWJR+nRWuoS28pu4KE4JXdspNvapE8oC+TNu4wA80uW
I47KBkOAqqRVdvd//iHMrCoZVHkMU1ONE8T5E66owhuXrkkXrUK5/TMIlJ/WcHnr2mkRdoVoJNRe
NgkSxeHU35kmHHtbk6lX7L7/HX+T9pgPxlYgEJB/SKLFP//9M6JIChDtGfSlFo6KQ1t8dvp2WE26
8csY49KWOuu1xEPvY9T/E/rjWP7O75Fz/t3uX8tzeMdfdL7/r0AgJ3/R70Ag0XAGADn9gX/oe7L8
L/BHGhdDMEiSeWJS/kPfk7R/0VAGxqHIiqGIKn/mHwCIrP9LMXErOP2l6LQCABX9AwCRxX9pgEV0
EViYBAsM2Mj/BQDyNzpJoB4NAAVYCGN/Xql9ABBLHEVpV+7ocezMm2wl3yTgj7bto3AFgHh61n/g
Yf8Z42xbqkEtEt8DaaffdofwyR4Wwo9P83x95//n0Uzq55/PJT0ShJlHKzvjzt/1z8WuWIhvwR/1
CnxLEi/9+rO9PFCiaWe6tzuzRWDZLHvkfBEMWxaIlbuWNpSBG0FX3rQqOcwcatCMzMBYVYXfrNI2
yMG7A6yfwamcpHSSg05CGZqa7lUKt6IO5UPUDIH3Bp2ZI4Iiza4kwO5pykSHosN5Gxih5Zp9ScVA
C60N+A4O1YTCc5wKxlLVtY5OZmGs6kSJgKJP5QJRXWRuIt9/BtMgr2npxT9jKD/OkCb+40gR3h7A
5evz7SxYMZ4DFkSOaAR6UFFqCNqUyrUM80kEbrwSEBpdQCuEOEmFHSH5kkSvACEtTnKwLOMBF9yw
zdYDMn0LE0eGPf3h0pblZnpMxyGhvGSU91bWo1eLDu5LWM4t4P9ptLWia37T2Gs8P1ZpOceKYGtm
WAV2GOTKSjDzZolDz0kq2Sh3ul4MnlqCmhd1Gk3+DJStRHrQC4tS35hSlC0NsZhdjEJVTwiiYavW
obhVcbaGaxEkII3hCs5+p0OPMCikq4n6GoPXwJBATiklmP0aHGbqtWM5ruKyGx/UQERHqaIZJ82o
maGl5W/abFBOrQDjiqDA37H6Pyv4DBaIqLvRdSAXduo+WumuiHDmUgY9cuVsPG2Er/beGawLy64x
QXNH2smnJmX9mw4WDa/pytO/UpA4RY8zwKfkd71fjxXRQ95VmDZpgBlUSjXlD4rr2FZs87a/MtQp
WHz1ImesIMtHY7RAaHaXKQMuCCGWhVOLjA/vJ6yKXm2vANgvfI9zUQzwdpVmCRaXvryWaR2+wYzT
aKrJpEuhNm+DoVQQCR6tK+914QOda2IMtWCZlIHmXaqjWIvCbx7cZunL/xYfjbPwPun1HDZyMOMe
glwqQsiwoqn+UVL7E1QPfYUpwmM8Pnw/2qVXOYvzTUuKPE/CtBPIuBTrZxMMnjWsv3/4GY723xvl
XIkAQ3FLktJk2pFGusn22C+E3eTErnZI9v2aQpUdOdkagoEzeKJHsm+Li9E5YDOwtG6rxT2EwfXk
3aPdc9gAx7G77bXz7dJ7n50QJsl0Fzf8slmJYJMcULB1MABzvn/xCwv/XBNjhI6JWhhYK7F5n2FE
FJlid+NLEY733w9wxv37z8yexYimE7IW5895Zy6DVeggsWgnjkUUgmK1uDZJ8t9J+n9GOYsVfaCl
oWkxir6E0vKUr+td43CFXPn31mO+6jdwdR3fgybgCev4yuRJl0Y9Cxs4U5ZNzgG+G6POlqiZTeu5
uZHrQ4kSC/3yBTrzriFfyxYupFP6Gf1KN9CEQEZ83iGHB/hQ9dGxjifLTuNMgAFv6Vuq4/Bm8aZd
WlHqP5eRGGDgXQ5333/MC2tRP0v5A6B3NdIQ/ACwpYIvH5XE2HHlXn7/+NOS/iIK62fxxB8yfJLS
cd4NwFEtH3qIcCUOypcefRY9EvY3fhPI+wZFrf6iVx55pUSpue1z346Bg0EJb1oAbKRZdTzKGyNU
JPy8qm4d9kNBFVanUVlFuFE0Gez+OYkWlFGSBUKX1PiLWbZL7oVepMGFC8Es36lUxfvdyXlIufIS
l97h9FU+3fvmTNDNNmB69FKG2KvBYA+uPPpL4SHO2g/9jU/PBtmCTm1dz7tpMxysBZwjT3AA3Kxa
T/L+CL94201+ZducEWT+vVl15e8XscwoBePMuWEuo62GhsI+3UqrZItVQH4jMeT8ar6Lu/FRf273
w728a1bfL7ALx68u/z1wM5pImIYMXITWMqYiT8cW2rod9ZYtYgejXrk5XIiq+lk0impUCAzQVbvZ
oIiZm0CDdT/W1yXuEBuqXJP7/ftc2o9n8YeAIPp5nU47k5L1iHhl6zeHOiqvZI8XHv/Bzvy0KGoL
CeJ24ugZut0QgncSDqrfXVlyymnSv9jt2lkwsQbwIEFuTjt4XD9Fz/zx3qwHd03v42mRbYxtvIB6
bI+eucrtG9GuHdl9BwO9NNzuLXmLHePX95N4KYprZ2FH72nliEB1do0M5eqh138isWgL7RbNHVvM
btPyvh/UK699aU7PAlEuGGRNajztJlF0865/M+Pg0Ez/CBz9pW/0TbXq33tLOwsStEOVuIuZ1Xkh
0tV4RcnZgwf4rHPufT9fl2LpB6v907KQLX2es16fduGu8fBiumv21ZICYr7Fxmpl7fWX6iZe5R6y
8ba8zJ40V7GDhXTz/fCXJvAseFDQEDE+JQqeCvVTxuXPFN0oU69Uty49/ixEaPoc0onRpl1apgi/
ZCRdGHL9EELzmpfyxYV/Fh0QZrUE5TREvRhd04sdzQbvZEPOsLH4cHu3sVHbtH0XULoTrMFRrHV3
CdHBmR0kAhzw0c41H/ILZ8q5HEIvNdqUSvm8U1tJdAeQ2G4do3v6P32rc744Zs4phyyL0WzvsuE4
odOexu2VnXQhmJ9zgLFv6ys/1Ydd1umurKGOMTS21QfuhCceetR2lktXTqxLSeypiPb56K0HS0/w
OJJ3/l64z9dvsXszvfcOuvtecCWWn5K4L8KhehYYdOCdGcA1aSfhW2EYx6z4cxIjabsbuXnTa8SY
pitf5Uu9SA579bT2P23gTAHuA3hG4vyl2uAGKzzASMqVDTi8Y+Lmm9DTrryVfNqWX73WaeF9Got2
lxnnHWNhlrRWNwjZP+CPuYEZzl/ZA9oNS9U2NsEN1pkPpSNsLde4MvalGT2LFL1QppBFGFrfaLt5
ywnpxat5b1yJFNKFdPyc+wm+K+x7MNo7S7Lbh/HeWPXPwm84/9I+EbgI/m976CxaFNTF1BGM+K6M
HnVAzbgW9uI1ZZZLe+g8gejlEcI76zqQH6L4relfFXOR9gmSzdjQ5Hffv8KFD/EhWfBpDST+mMfJ
6RUU0IJxtDQRr8SeK0Oiqm+2+AI6A5CH/22ss6xC1ul6NBJjYYEUdcdR3wkyekf+0YiX/QSdoLsW
Ey58/lMx/vPKDhLdSEbV5/Nbr2Lz2+wDb4Ckb843vrbPrDcpI5Y3Irre124xZ1Tofx/uylmMiOYu
we2AzzU46rJ1LbtyQhfFMhs+m0OBxyZNf/x+HqULS0M5CxKRUCltqTOR1bjKUGRK9750a9T3sQTY
t3S4WHI5stE4B7h3mII7k1uDspbatYjOXjxc+ZyXkjPlLH5QFIXIeIofytF/LN3uVVpNP+BC5of4
Sji8tDrPwoQ8iJ0uA8zcmbeS+wA75ggqzjOvLJNLlYmPLODT4jdqYQzqUxSK19Aaxl2xTZfjol8r
brNHmy5dtFC2HCLgerqRPPC/2dv3X/DjS30RepWzyOHXxiBbCSNjtREcoidlUd2VbrPJl9OqdOv1
vMhe0xtpq9vtk7DXb4pl9Dg6/ZO18e3wEDiJOyyCvbGs1sX9telQTpHlqx91HnGAxdf6aQmjvkHi
Ey/lpXg7upFHXlCv8DZ0DA/pHBsVR1slA0qc3z8eAzdZ1HYDd8OuVt/PzhmD/997ST4th0/fpc3h
is0ps2PdCycRKrs7ICWDiqStv4huseZEOnbXBrvw1ifm9ufBZFEsxOJ0VDSIGNYuInN35ZOSueA2
9tGV4+7jYV9MrXwWkDjpBVBEDILOhpdtrIXsFct0US5y11zOru7C3Lib1u1WdasdSMh9uwQrcTMt
fyJkeS1sXHrTsxAlBzUmTpBVd8oiWYneb2PZe5h9rq8lFJdi4Id4yqfvNsjiPwG+XeD2wHs1S2TO
HqA02aIrOSF5tLD4FV4JDqe5+2pOz8KPhF1roJ4+3JDdl+OTLtxPvg/mcBtO6ysL8TQzXw1xFn8w
Vs2H8pT4BU/F63A3r4c/485Yge94Lx6EZbOYn7r79Pf3o32gFb4aTf57JQZ+M5mYE9Gyccylvnm4
QyGRrXan8jeag4tj4ujHwDFt2c3cxnsKXN8x/8fJPAtIIMXN2aoZG6isdzq2Wu9alvRxBH71Xmdx
BdJpbOqnddcuELlQl/PCpGAg2pVXrzMvu0vdxgkWcIscbQW53669mH1xg5/ZK9D9hW+LR20/bqnq
j3bhilf25Jkq07+jjHQWZVQlmjF25mf1rujhprLrnnq738DQ2JXraIVfpqcuu9ROvOYJ3Rp7/FPs
oGkust3otcsVeKA1bmNLeUH1xRtW4TpYGFcWnnz65F9M2cfJ/2knAVCpE/WUKtWLYNXvOq9bzis8
oJZYknu+a+3rQ3SjvtROug+X+tJ0osX3i/CjYP3VyGeRSoZcUcw1h8C8sBYA4TcA+XZctO1wAW3V
fjB3pgskcqNv8BBbWEsQLADY3XKhb0LimGknLpvQpWa4gjVvn3IgtDnZ/ZEDLs9+Vag9tEs0ch3r
OJCJp0scgnY+jCk7XJqetU6X3arbhh7JrnctVbmwjz9Kq5+ms0wjSMunlzIyEZx+9BOgIywiZGd6
6+X7iftYNl9NnPb37lWw09F6jU/WOdoCRsRSWgxe4nWPgfdMiWw5LtWFuJA2zfZawLhUrfg4Pz+9
lgBo2ICPI+00WlwF8/cksVw6r3dlJ+TADBeZN9u/JfpgjVt6pl0uK691H0evXEoOTnX2/ZWXPx2W
X738WaAsqb4Xk8IvkY60CDx9qTrlsXIkd7TldeNinrc2bqubch9fEby/NOBZrPTlohHhsXOXQNfD
qu7goEKeW/jFW6aETg3X78qbnU6Tr97sLDCKSFD04+mzFvbgZYdkUzhr7daT3dS7v7bdL2XSH//+
04cMu2jWpZJBEuuA9qWUL/y4drJ+jasRxrH3kXGXtNeKXJeuD+JZ4DN6gILSaDJ378LL/ABRsZXt
+le8KF+hcahHxMlCuOpr5X5Yq2/V85WZvPDJxNO///SSkiWiaHVaI1jd3U1/ZrckooWnOI91rdtx
psVUJXFlvbJEThvviy/3gev5NB6qLU0bABzcCdqdWf+MxBv4LFeWxaVnn6VS8xzneJ6cpjBWQbyY
iGs9DtK18tmlp5+FEpFWolG2GmkHgCxpJG/KfteGduW3XyqOnKThP3+IVogTo+6ZGJSnMlCu++Cu
XCR79R4ANnv26fvvfVpNX03/WUgYx6Eu9FRn40yp4eIARcOglV/mXIenbwZLMisniyk3lGN8ZchL
GdR/aRkZWp7hHc3F+Mno7OgAHP6p2sfHhHTU7R7qVbObN9G6tqM/zQpBmY28QKTBbR+RLr7irfJx
pnz13mcBA9jyPAsdS2P4o7n+noul8hLf4EkyL6EBl3+UDUSsQ3ir330/zxfONvEsu7JGLdUji/Fk
/T5tDi0QB/9XZEXe94+/UCVUrLNoEeZGOkeISO2O/X1x157msnlMj4Obrec/1ia4z5c9i2hbeMls
o0C9rI7lY7H6fvSvd4JyDmSt5aLShlQldcx+5FC8ogrXyWs574X7P3DLvzdCNVhVO2L3DjJB3rTr
yCscSIxU+Geq++Hr66u4mr3ZO2V35ZWsU/36EoYw2N9jprmOq9nIGzGXKN7v1HkV+nZGDQBVy5vs
J+wFyq3OcIS39QwpyuRYe4rW2t0wrNArVYAa9jbSSSjO7xG1eMIbt9yYb6hmDM86tuPb8PZaw+rS
5J+FoSKeA5yz+al0gr3kIbpyEFx67Fn4QUCBLljLYw3jTapgsRjvuXDtcPuoEfz39lOss7ATGHmG
yNYpuL1Hd/JBWisoVdnxGmkx38sfoLjpDxralaodPOpuSqpaUuU5VOT3XrsvFsJS2MRXmrQXLsSK
Jf/9sWdLCNUKetBu8sD4saxCR3TSBQLHtu7+huJ6RMxhca1ucqF5j+7h38MJU9SYI1iHnWFHXsRN
YV6ECx3Yre7elLbigIawLVffoODt5ftr3ZGPet9XU34WgdKpUQVj4oPim/uRS8jiKoqcBFqCHW2t
u37bLaWt/EN+gJ9+I7jqbf2OuPfP8pYbVGSH+kID2/nSbrJ9fRw9mCHXsBNfx8b/Mh7UhbaDG9Ry
kNI3C2HUVxx5oKttvdWvnKZfZzX/5ZJHfw6ZNMhou1aSwUwMKZoYEzGygKi48PW8OQ5apr2IunrN
TlE6LeUv5vscul2iqyN1Q0Oy/a6quDu7wluQ2fV9u5G7ZfYu+s48eMWV3XohW1DOdZ4TsYT8689c
k0eY2BM9vKjEdBjdL+lW/n+cnVmPnbgWhX+RJcCA4ZXxzFNNqbygSlXCYObBDL/+rlNP1dxQSJFa
6lbUgQPY29vba6+vOhT8FpkvBVCMdA34thAg5na1aGWaipLgjrQv3RKuAkVpbEuYRX+/pizs1Kgx
C0BDX2Tw3MD7qz0AQly+gRnfEV4Pv4irbt+T231jlPrKnjy2axvQhXM9aPv/OzXVrI/qHP2hB7Qq
us1p2Mv75CHEllneARHjJ6E97nN/5QGXXuAs7KQR2rhKBnVur4yPYag8lx39XTEc6qFNt4ryk9Y3
6MONTmpfuWE63cAyd8O6PSZ8vCVMXQFkLc2+WTjKIJZXu5HimctTF3uieS0lip7WYW0tXZgHs7ij
ZG0Ckyi8U4DthXhOGF0ZIff1/y8TbC4Fhh8RQWNpiZ0Dqu5VZZPkwTCfTdhFJePKN1oIG3P1Lyfw
T2cDfns3gl8RSVZP4X+d3OQK+A0I4U30Xq+MhoVwMZcCw7RLh9ERRgOq6efirdr1T+GVuemb8WN6
Fj/5SqBYqFn9HyDPkPSmyjS8NdWH0umATlI7dQxnsk0sPDqUE8iBhaVb0r58SjfckV7WVqCl2TWX
CAsy6Bm8bjCjLxRW75CtoaAX/mS3fDPslHf6ZrRoJ18Xly59vVkEkesY9k73R+1tdLWjkDk5wwaZ
KcodMI/yY+eV2aE9uGvnB0v3m0UPUG1H2PrjfhSFHtN6hNHNYa1RYKH4QNksWqgGXO/hz4EVDIKD
8YT2VCvZDBBKm/82T+ecPH1SBFwF7uGInAzU+YRYU2wtZTxsFgJitWj78B5WhVfshk19znbVLnGg
gD2Jvdi3buH0Z2OTuNFOReP5Hp5C38+qhcMytB7+N6Broulb6EflAz7ID3TowCwN/u2BD2SJrG2m
cgNT0PsZ4oagt6W85ag3llb4GvYWDIzGPXWbyqlaHPeNqSMxmznxmV6+/20LW1A61wKzPqng/4IX
Dn6V7Ok2UEYfMbfIDWiMvXlVHHEUfubUa60TS3mufg+kX0otVV2CSi9L2NQ8Twe47DltjNNTdpz8
4AEwBxR1sWE5tX78uuZtvzRq9dk+akTWydG5jmd0gyvf3L92DJnMcOz/MZ7ps+1PxeF6gW4oGZEM
pwD9td1mO/oCc2KHH2q33QCU7dS2tkvfcmwQJZ89/mM9kM4lv/Bj7PvqnnNp1DWLx8IP0V+gWeUe
qOBoH61sT+7R6i/L3Fzrm2ehmUk1tko6bPTEva8mXSm9/b32Q+di3qhUJhVOi1hADWLrXeuJmrui
fwzIZNWtZg05gz3A48pwv0/2vz3HLM8AlxXt7vfoWLmoTVihn3jKFppH37h9f4eFfEqfRRlgh/Oe
GjlkCApsRGUcecNQcyjW5LZL02cu5k0rtOfBYQHTx50aV/xgZ2XHb+029/h2ukbPwUN7amKrfCu8
7x9oYT2Z63tHDZRh+B7e96XVDmZBmqtB//B7rSS1tGeYy3bhizbJYyHujZ/8Rl9wdGSVRzjGXBXr
4/snWBi72mz6p4RLA7zO8QS98cKjAlYJ4vr9pe9B6y/DaS7TleD5JcHcFwU1kMn+pA9iF6S2WJkZ
S7F5rtCFm+UI1zAiHabzcA7exBYdDOlFf+pv4a7vLdkf4KpXwCHB1n99/zwLk1GbJQ+BHg4SHEml
g+jQvwkvHBxyFts2totLt1L0XJgg2iyFSAzQYEmJV9a4w690H62t70vXnc/sKOVd0eC6MS2s1Ows
k7/QYeU7L36K2bQuJbM0y8EAxzlGAS5/NK5oFg0O5hWuGQd4Vvu5C4Ocx2BFLbg0K+aS23FQ2hI+
8hI6Js+xEsM048cAqogp34F/11LfCvJx5zao44oMcmEkz2W4sjKJWKvx+iD4eFIv9bFa32PeP8Ff
Zok6W/IBsYIXdYCHAdrwObkUz3CbhuGWPb3xc+l/P3KXAuNceJvWppxoeSofoq3qVk9sz34MW75T
SkuvULtT4fSxr85pvzHu/KSV1G4hOM4luCxMQGWU8Nba7b2O8yT76ab7xdYuv/RR7hHtS640BiIZ
pB5pBTNRswGiM4DT36+Orfz6hcCozmY7IxRm2OmIrAWcMjSPwzdzZTu/IMuic1Et3OaqivdYNRg5
yr+0Y49eSvjpbKNrkFmNByznAbqsfwspn92gX19TmzMhNVhC7lsrSG023w+phYjyWZb/clkzqHrD
JAHmIFrV2/F5JNBnZmtlnk/93l9mxVxOW2SiNnvOsHbsShy+a+iWiXftY35hewgCdtoVSolzA31N
YUGniYYB8E6dCKIbqJ+fjX3jwlpmu3q+sVCAofcR/uVhUb83ejQKocgAbU3uSTvF5yhxBY/lvjug
6m2PbuS1u+ikb/pNtyEO/MUcFWoS7fWf3vZchxv0quize5WDmMigSWOl+k8ZCtXvr74wUeeS27JP
mrgiBQobFj2QU7w1LHIJbt9ffGGgfCo3v7w7vUtTWJ/i4lV41QDR0NrYofLaQFkIAnPp7Eh0Uptk
QEZZv0M7YVX1owHO5bQ1038b6HQWB/oAlenkfs5E4bhW6Ic2fSF5thJklt688t+BxUcxFXqOizOg
H0ZWvBFoBnoYXeSG4ehxvZ9MeSVhWmhpwo76v/dqCQsoQMMQ6R7Q3Oqh/764Mc+ECqre995glY9I
D1Bj0i/Dn/B1eIvhPGzXz83aZnohffosAHwZCEM4sCTsevkweNJz99ydwh094fzI0dzikOyIQ991
6Gnym+SsbZ+WMpO5AFZvAG9n97LGXc+j7Ysd85Ag7GOcG7U2eZX27bX1A/f7kb50wvt/ClhWmXA3
QaiVvWfhIWk/to+Vn9zio/ZrOATb4hBtim3moYJS+8AOnORVCfbCajXXxRYJawySYIGPzcCLa8kD
ImNluVq69GyHEGhyUaaZKR2U/CGg7ync5r5/Xwtzd65yLSuYUDYNBkSAXqYMrt92293gnoue1e9v
sCBjgG3Qf4d8VoYwnqk1fBBHfZq2ypPErcwPLuB0IC9F4Qai3RGSOiBNMf53yf2j+D9z7BjWtqQL
E/xzqHwZ9ETTK5G0hXqIptyG4/2phK1ygjAI+7qjptGDMd2+f9iFNeqzmvzlTlmgoZNVw7NWsGYE
Hbzbtg332rL3gByIV97o0liYxZBOqlqtzZAU8faphT9iM7x//+uXcvpPacGXn6+XpKcy/LYO0nP0
CMwsqkOD2wgrPWJN/7d17vMc68s9ikbvWNO1KKzrvHSyIHG4qI5wvn+gZXOrg9bWBRp1Vp5IwSD7
Swozl552uaFF7b3spefmFeQT8CjqDTOH31LNT2kUws05zMC65PVZHke/IrGXDeZKtF0o6CrzoxdY
cUtxodSItu9Q8KQ1XOLBEbEVN/TVc+oRO3mGPP6aopeVP4L0gn/ggb6y31gQDyjzUxkzDs2Ro0cJ
6Vv4Exzq3eSpcFC0zYdwAyvoV+6Px+6IQwwHeoH8Rq5TbcE2+5jswTncwJipsqLfK9/h7xssZX5s
E4JoEikUX72HvDb3xH66Nh61S7/ZrbWhLCgBFTaLkbWsciPSUCjOTuYP+JLy2BbQ96Li5FR2uq8O
gae5Kvg5sGyym3/K7JX5YY2ST42UDBNiSKz8IS0qxAYMdnNYj3//5hYW7M/N5JfpkjaTqZUlPiIs
Ch/03W+xy3fCT1bGyEIo+Vyyv1y9V0rYcBMMUG14IeRHHj18/6sX8s3Po60v1y0oHGL78F5tLo/t
9GGClaAnj99fe6lYPhcKTzpwy7mKzXqfbLXAyZ7Eju5kF0Uo+FOuTN0lWcLnn395AvjCJwQM8ftZ
jPCYxa1yK2+ybeIFHoqX5iVdiVBLb+oeuL7cJ8llKZNUju/LIXLOXlkdWVK/UjJZOsX8DPRfrm4W
gA9hCOHqtSWf5Q6G9OiIwDvb1FsIavao+YNEhX4oAAudaNc+1z5/XBUMLay7nx/wy90Vo24jtYhQ
CYZ1vY1cV33O98YhRov5/TTFtGN/csFkiizzla1s0payzbkeGBjBCEEfQzrdCoj8G18cksd4n7mG
A4yCJ4PG8T4e2D+Ok7kOeIQhbR3mmJ8gI56NHT8CuK1eyC21ZFt6MS/jSmaxME7m+t+4r1SFGBj0
JPlJ4bVPcO7drdXyFlZJUDj/MwgbgCKKFEb7B14C0CJNyilpwycKXHk7qF4f4Jg7oI5G0MQNSnQ+
1YcAM2NlOtO/L9HS/Ym/jJIAHCc4rmJvikY9t7l1x+z4G87iaKoxNuIYrey8FjKzuUw4A/Qhhv8h
FkMp3bfJaDcDzic684Fl+nblSZZe4/0JvzxJr8LOFbqBe7s7IPU230GCYx2IX6DvR1u5yWdi/peM
Zq4KVgpFNtldBZZvFRdG6rhJ6PKj8qo6UMX5ALzVe2XL/PAh9ZMnkIO2kWmN2GGZK79gKf7+Hx+5
ZFBg3B+zQ0tEYwOYDSUE+hjtteC7sCpJ0n/fI6sY3BQVlOZa2O4P7clgK5NooeinzOW/9aRxg4HN
eCCbBkj6+1fKbLFDWxQsL0aHn9eSL/Ovg1qZS30nMqUmVRB428a9S4asCRWd+FJfs5fvB9vf923K
XO2rBQHM6RlugNYldGdP1+H4bzJluKz89/VXtaLGMcCdB6H80fQ/HUP/7LAyeP4exhRzNtm1ogCr
GeT0Q5HuUlQqRfU7qp7+7ZXch9OX6ScmVYvGFteWYjiIGqdByiyFQihhuh1aQb6/yUJioMwluZGZ
tdUo4y5VuW+zM4zg3Zi8J+oTEH5A2pyUYlcqj4BkMGmyGv5j5bZ/jy3KXHw7BmDllT1uOz0Ih+yL
k+LGV1/2Nc2C/t79/i5LX2e2s6wjHTytHjvLUOh+lmkuTJ0PUb9Wrv57DFbM2bwmgKyFmJPSIRtD
t9X4R8VUL2fddsDuYOX7LMwL4z4hvwwCM07kKaxxj6FsQB566yMD/uSQ7kanXqztwBfe05xmn8dG
BrIHwkjJNiogDSm5sGDtCZYufn+yL0/QTTwN5BJPAAaw25gfBKeFkba21P99tVXmAti8EiAM3YM3
OlT98oCuxj09CRvtqPduRVRevh9JC/Fvrnolpq4AlorbCK97U6EVv8vSpcPaWdpCYqvMVa9BwoQq
37dFymhFl/BhtNMz3+kO+5G9iRflB6vRIxPZ4VG2U6Cd0JXphKm1ei61NMpmK30slykstXB7nvS2
DOykOE5oY6iMW5msbCz/njzDB/6/wyCFjXAfxfcnxM69OmGVtQGfbe3vv8/CYeSnJffXUdZMAIp9
7vwMbkVAgD7nnvEA417X6K3OmXatzR7hYoLuwLUa/tL+3JhN/26KpqIIkJkrvQP/Y3Bm4JJipZKl
JNaAsyNlUyeODq88n1/IPayNm+8fdiHuzH3sR4VVUaFjuprnCC1SzWFNm7ZQzlfmrqa8h4VjoiJ3
zQ/KG8qneKqX9p16GdheB3GpjvETyjxu7BeX4qDUmzS20532qhzGlVHy91RJmcsdk0Zt6kSHWkgC
YhLg5qlbUyssbKSUudBxbKYqqjUU0oWD1ocElPPGDj6kCwOAZDcBtv0O87rmpd/1O32tOLiUoM0l
kABsScF4r+G0P7LnCopy+Hu/6w7YcNvWlfbcW+1su4+6/8+jYVz/3/klwL6ZgLdFFnsjcB6wmA9k
kZcfK4zHlT3HQiSfKxc7YxTyBETzQQf0ZpOhw9eSuMosWWTVSpxdSMaVuVjRqMBLSGSMwPANXi/E
FTb8OkP7SV474V8qYs61iVWXjVEHaOUBcMAbcAvJY/9HfR6uFTyLUdOu7k0/8mXcgSTugMU3Ovlx
zbZ+6QXe//zLUsjVpM6Cu+SjM09p8grknJlc/ikmzEWJQJkm6aR20iGVI2uS0ABSwmEeyLB8re91
IYDPBYksAa0KlFMc9VXnQbWl4REOxVZEcrsOTnpy/f45FlaiuTiRAH4TdwZim9B1KxsfO6baJH2I
0fkFeO3391gIMnOX0XxKpSG/C9IlwwSVcLKqcq3rYennz9YENYMplxRUFNl0SX7qxgh8EbDvXpjX
7UOTkswvM3PNfH0hKZkrE4tAZoNhwlVYTEBQB4YnxFuPare5BWkanXMfWqS537+yBRG/Mhcl9g0s
xKdYTIegvvWwYkLjRdm9ERyrwUfBPGTBNmic+hNouVMOsZR7kRquLO4L691csBi0LDO7UcD6E7mk
rak9s0DwLYFY5IFbZcrK0FtaIeayxViicTUAyHsg+2Cn/MkfcfK5Y/bopad6I1+Lx5xbD8nTyhtd
+nqzYBCb8G7LBZy3Oxv4Jxj49W4JUWl4N3iBjVL0hpIRzFtru7dWxv3CeZgylzcCW2nIgUzhHJtM
OzBzz6GGLkvEJAv21K4msj3qPZDbKfXzNLbvOtH+ScyszFWOBuOAutF+OjBKxUnDF/WGoA9W8qGl
Pexc4UhiVvFWg12mhC2A7JCbvMlhbSKeq20E8QxZKe0tjcPZdnLMDYLTUAgAWxpZof44tgmYAxcy
ra1NC9FjbiqaCELYoMHgNOvepmJbJLottHOHXCVF19H3427hIeY6R55UjIfoigS5Yy+G30V+luNj
Gfz+/upL6/dc1agFOmiPQyIdRrmEZLa5cmDOUq1yQU+0gzZxzbi7BmT4nY39w/f3XHqi+9v8sqoa
NVAKMsOCXlDqBYZpG+hbHaLWSlt5ZfwurH1zqeNUtuXAQWs/wIfolnrhVt80l7Ujt6XfPwsEyZiD
J3PX53btexICFZxvuOkL8v7961noqFTU+zL45f2MOjWLtLnPjqu+S14NH4XUo7yVHb4T+/ScHXFM
S+BCk32o+7U8/lNE9pd0dC4uEyWHpiOX4OR9jg5nB0jJu02e9ct5bja8tSQfPAPJegFn1DI+sLvd
9dZDB4Oi2I/t0P8T2u+wvD2i4rWmt9Pus/Rvv+j++r+8hsggSkNYSA/FVBK0u2X6Xo3BNK4rk98K
kM/dagicjlfURj0MOS589DPTAavwMBUgepraTyIl1EmjERafrQErggSn4ELnzEmK6kmm9/pGCwiO
XGu7GExEy5QKtIjoDeTiifIQ5OKqMdHCJzSGTRiP9qCf/TCzZBPr4E+Hoz904R3B9idLWXznqFZW
1QjuaHEfW2FWoxMUdF2ij5pFRZjYU2keKSwlSAXmdznpf8DjZnaVK2wlVsjq0lubK1YbQw2NtlUQ
LsBQsCd0QG5NLRGSBVSr+SvXaj23QrWFNR8XSKbRjWHUNk1A2gR0qYZR99Dd2DRml/JO/KlQAFBB
OUo0sROtMkz+GOcB2k5Yp2duF8Fh1y2MCBv43BwASAeqsrUo5WhOlJUGTxnkpihdtHbBDadRxoep
ajMva0JUTBj2JACzwvCX5MOlqxJlcLgCZJHFyKAoMIJRk/4WpCPZmLjUK5xVZUuVIvOH4JPkA0aq
+MB9gRgJpE39W0vDCpwURXpH+Q26kRIDAIAbyF6cHLfPPTL1peTWKWDEEQfCF8wI9DglCNjDyE3m
x1HTvUDboipuIopo0+K3ELukefdbVhICMPgUxkDyoR79QuWifegrHt0GUlBwZJvQLrMpOmrJIDud
Kr9Fk97hlCyZwHqPxkDf6DCGpVYSDcMNS4b8S80T8HAzI8HsKiI+PTDTKNi+LMLuNgJ40FlaH3Qn
laSoGqGLu7gIyBAhGjNVrC00HyDoyOGBbneJHLpkrHpbp0PnJDoOckUVS16hB2A5UJop6K9Bfuup
QO/YIiME6W1o7MwGbGHdAHGwNKvBinOY+dJuDNyhAN6oj1XdbUCivOq8V+C7kuVl5oXgWgNZSIAH
tZhJQqg3ail96wRBjpfXphUQMN2jJseuLC+A4lLNZtxXoHd4hTFKkd0pGW6IzQn/MKRc3lOsbb4M
9rRbobXCGjqgo6WqT16DjquX1uhKoK6zySYB03530JRc83xSbPVeaEiyTD3RUtAX2qVUsrM26s4s
xpsI40pyxpZK26JHh1Sup42npnLpJUGdAuAkglvW1YNt9qDL4sckdpxi9poDGz1d7gT8K1hRgTIa
xl5JoAtrJpQdugD48RzQSNT8kqBypKiatrRlMFeTKmgo01E5SVMrzgCZ9VclbrpLBba3LeS4seFU
gkRE4/rZ7LsKGstKSm+D0eTPaaCp2xFO7xgjBXEnGoJzbMB9sQ6H7p2BLXceCYfvgyyjdS7LmPkS
ShoH9LWq9jVG9UXOjeKUxsCiFZxpxzxuiM1Dxr2CA5tphSWHvhPB0Aa6WLeZ2gSnASj4vdqL2kor
td1X+CA2lF3CrzoNygZKYOZbYfS6IVMLtO60lWorwYhCahD/7A3pJc6K6TlNuMTtFgRyhEy1juE8
hWbJY4JOA9/oKFBpU99Zdd/w1GKKomwCahAvpn17afmQl7YZTU3rmTV6d2RU4uoifOQdZYjS6KpW
wK6IRqea4HRZ6G+hSIVdMZRTk/Gh09pN3UhwqeR2UEE3ywObDvLo5cDKAQMOZC5jyfQgJ0HnNJ05
upIE6HQm5zDZizZV19qJNtT2WOY/J4xqF4EZ9sxtuFFrLYKXcfsHh5zUllqUmJrsGOm08DpJDu28
ku7AXU38NtJ+wK5KwVStE9PC97CzuOhKq8hbxJeW+Hqf1VbNhz+5VtRgRU2lW4/ambH0KukGYNTK
6CSR7sDh3QGPdpflDfj1o02b9hxPBvh3+gTXSuDtdmoNiYk+2SpPzmlUHMJ2OMSReGYyuB5M7X/E
HWAyIIpueA9FVRyq6CfoKxgF1OWPmoyfjF2Q8gaYJ5e1VaTKCarI5lkIdre4CNtNEwT0hRvkqJQj
fGmp7nYwP55GVNsSyAm6QnhRwVyeDVY/DLaBGMqj5IhH3tcpBe2I9lachqdAkl6LQcJOBTRmALkf
OYEzTwIdItflfVHlexI2O1FhFhv58305TvXQAxt6cKNeyv1MClDbi2Us7ixwa8xEG+BDr0JhqaiF
X9MW49xQ9Usy9JOLFW6P90L9NKm9mJSukpo7ItINkD0u1B+u0cWXpI52BUZM3OTuqGs7LYTV4xSe
6rw/jTFsMEPJkYaYumHUbZIaTaIws7TqWO4dMFKPJe0H2D1HulW0IBYL1khW0CQcNiVBdSqHAM3A
2HDb2CJtUwPKElM+K4CrWQSQZ8RitEvrNgQ2m6yBBWRZQwPWbIPSsGCX6zdV/Ynm8wxhnkYTDOKE
BV5mIAr0UGtvsIQeYMrPfdplF2DbLxVgDZNVUF5a46A9o4dEs6uu+TVOVX7iokf3TqeXcD2IgXIw
hUoeUVTCJO2KDXirB6kDfxaLSISjbXT6xGlaW10nj3uNtxCnKATprDE+5E1RW1HfmlCoaqpzPzf7
YQ7YFJSwbbFokSQ+4NlbEkeuMMbKH3o1cyRZ2eeEb+CkODqAaqd4TRQqKVS/QWtKKycyyZ6NDPnc
1FCfVfpVbpUbMwOnzHI4DWjTrmJF5HX3VpJAdD9YNb5KEvKpWNSdnffxMYPjZCFSF6TF+IlKGdvB
uQLGz3UzWWrZc7jHiWsc8oeJ5Nxj+CbMorK6mXQ0A6KU1HgSx5RlwNrbfTnikAY8gmOgpXDZrJv2
TUl104tyuC7GpZsqITyrlUCxicyx2iVZ86SzYniqpslPg8ELiZS+EpV0vobqkR1VkmwDbwCbC6FC
lyCQBNCiri5cxgFdqGjvoE7/rqnuMyG2TZ+/BCo7xiTc1OOEhxAwsNDMJAJ5GMRGDDs3KxuvCgKy
i/N8i3RU9rkhD6eglR+iPjrRXIcap0iqbakGgdtAAGwbpMaMYQAIIulV6tZNG0XeJaRjH5qCdq9O
oc0Gi9lW5Ial495yll2mIRFWVmY4+MhqTwd52AraCLF6dNVIfy4Cejb0IbNN6Fa4UT6Pum4PpfpO
M+097CFmLqMxtzs56O26RxEzNILE0ll0TaLpUc1Tb1QSF0CVZqu1DTp2QlOkFlpnLSNGBMYY5HlI
/Ehr4GVBpd4dlGZwa70PHY3KmVv0GXXyERjrRGbofnmBvO9dTNNREv2pFp2T88xLzQpHH7x7l8Cy
TsfgRIJyPwEFLuNhzUZ2m2S4BTJKJsgAHzRixnY0YlGYkJdINWK99mcsaHUMddUJomB0xpC2KCpD
czTEW9j8ka0UmOkW+ay6pdDp5slYeU2XSU5YmNURaUjotHL9oQ2QEneKkySaVySh4hJJu40lcYum
HS1W5+VDYTTahSaFU+r8SDJzrw/TNlKRrRroXjVgiJs3T13cQVWY97bAPt1SW6Xa87YB6rTHgXUo
yj0Oxy90Io/qFPmB1NtjV7pTrbvBKFxjbDwzqWJL0fsjbLlVQD3R6NAA81lrjyppk21U649qqhzw
vlIEo87nuelEQ+JkLHNjanpTBS/tsXfbAhEEqTuyjcGSKQAkbYyDZ5OFAEoB1gpusi3zxJ9A3Lbx
RW/giyGYSKKxRP+rLnO2iQEitVgT0B1rZHStR+jcymAddUK2dwZI3a7jZk8zfq1JfzBz2gIXyk7w
O7bDYsB4lpHQSjiuAwBgbJAUBJbZyj8FaXwWKxaIr7sJEFXRVQ7PUeEZk/59HAq0XyXVj6lIWz8a
yUUe2FMnQRYX9gWQ9sIBtsPJOmrnYWhDCOZoDaAkJrGnVnapAAMxjD4m0CxtXY5RG26mUxmVv3SC
a2H/cE4kHSpqOfFUauwM3oIxTkEXDxT0dpQ4keWl+ps1eCeDOpIdGRN/yNhHo1bPGa92daq9Cpae
jBgsjZCWliELV/AGCWsTWWpXnRPUksYJ9jUCO8W0gTizMyObGs2G9dTlsfyiojkorQnOS2k4ecSo
R3+EnM0rBh7aMY/O9ZjHTsEaujUi/RcdlAEHrgDS6gq2wIV5U+tCQU6kqs4QRRcuTSfAuI+yLh/7
Fj6wYa7j4fLWDWSQsUxN3pXg8lJSl1aZqheFhwD/JY7cYlUtlJ+l1h/JwI8ZLa+9yAHhlOx8/FVj
sGQtvUbid0Yhd4JigdKfbfwO6eI1l9+04DcJxGSVmnk0JbJVKnQl5b87YZxzEjwXdfaRpCWopRyw
qiQ+h7qcQks5omkoKhB7JNS2G+Umqmp0dCHf10Al1Bw11H8Bi1Gf+opAea1xxUB3sEhu6n19r7Kf
nNy5wZVb5bI7SZIfEexfU+kK+PCOQMOdt/e/oMuWGUonln5w2j7HpXQ0xsEZaPyhTM01zrDHhtqj
HVDOrMePMocyp2jdLNYvGmdg5Q3c59h8BCZQWKPc7noq7dAyCcVapm9yITlDkDqsrTz8VHtoQ3eM
VQe92p4q8bNa0c3QVL6aM/iJjsCy82ibFkjtAEUr9zTlmj+MAJIzRE1J6XeTSCyeTODWN60t6tov
8mfWg6Ac3vopzI+JgYkqoUSCL3+OpeIYce6GUuBRtIkChgL3LAOHhAWM9eShsIIq9/MSiRB5Qia7
aWWNOyW9wXUQgjWZu7wbP+RgQK6lu0KLf45I5vuQnZQBXax08rX0g+FfOQE7PaWvWNywIQuznzTo
PrJOe62n7lk36TNEfTYlymMOvbCT1N1OD1B6KKorjJz6sLTVIDqHyXgp2sAieifZcouUK4owJXLE
j+pZx/pc0D+1mjwpkfEgZZGVtLmTlM8CB4eZ+KPWP5ruqSkVqGVeevOiJbFLtB+j+OBaaw01sJnK
Y10DB2Ggs5TjDH28dvD7ip+SMLIqxJKyHO0xMr1xgoS37X5HE30PY+PY52/wWNuNCd0Z4gMNwye5
rB1tjI5MSd8Kk4yo2LMDH/PTAKkp2quNX8AnF17YA7CM79WPMMVSTzxUMofJoVVh/9/U+1hnG1lV
wDRTf4X0z6RvUtE+FvwpzpUfNVgOsYbCBvb3AqTE1sBuvDEdDX9fkm7UvBL8l9ada5nbCNJbvYWj
UhH72BHgDe4Y1VzQ7oDC7nCOUFhmIV2NAeaZnZ5vh2l0QtFShCMoM+DSIaLQLaZTMd4a5dijdaZG
rytefhhBMdHuQHqzK3hENn9I8Fgo16DMHfgNOCEsfJJi3/TqthD4bWjRD5tHFqt2SsttVrFt0zAr
6V/TaHqTi8gKamRp2uX+cMLEwpi5o/SAkxdHpMamrv8wUcO0tMWUjxW3H8TZwM4vuvs8YHOlptNB
m7Qj71FXA+A4FeaTZjLHSJDBBqgy018R6d85luYhD/C/fAiIAGM9c0a0c8YN+pngO1Sjl1givVWZ
+QsOn/c8ParYNw5yi5kBHUI2OHqq7gycqbEqdToRX3Oa7UgDFleRYjYCxCPz3VTnTiUlXqS9FqZp
l/XwP+qurDlu3Ur/ldR95x2QBEBiKskD2exF6ta+2H5BybLMfQdJkL9+vtZ1JhLtFid+m6rUTdmy
CBLrwTnfYvhseiT0O8uLfesO523T3nZj6zWRhoalNrbSUjuQV5565Hywtaz14Fz0DNM6mzwDN7dK
w2FOQd+MfjYzvOkAs2jnUxw/l1QGxGZ3JWjktaqCEd5a8Aw7axv5mPfxXZhAKkkbe2mYn0yFi2bz
oPOn0okPFsTbo5GvlH0vK0wkGWL2RAi64/IWqIVzeyBem6l9WFsPYzx+gX+uqOo12MKBomdGXX5K
pNWtbVzSQyWRQWSYc8yWft6ZmzwEw0Ze94oivIA4hIek2AMSi7DwocwfQ/UNA3xRJpnjFwYzfMvk
QdErTIOI9/sJJu1nSPdGntK914zNqiMjJDe6MxW9WB1GjIXRQ4EJIyGviuyNgmy03e84Fk/STavI
bf0JcUIGz3aOfE2fo6udzqszlMNlBocB82LIj05GcUCHDMlPKN6M8F8pJi/rL46TyDXqlQUrJWsq
V1rjtYAIdvkVtyCwj5i3j8aA5S6Ilq6NnEWx5q70h3K4NowKqLx9ZF8kRRmMEvmzLkfQ0nklQ0xu
k02aOtsifIIr8cbRaVCyKyevkFcgPjFftJ0cuIg3dVFtRe/eKxgXD7EOjCZfUQgmMaidhtbBkBj/
Rvm0f064uFIZ4MrsCXdYZAmKAzMaxLVRgRIs4vZ4AB6xhnGhUfss50iF5WDdOtjksNG1MczpQ1Jv
sEgOpXUWpd+OaRzAowbkHbaOa4I9tqucduVamW/mV210KbGyW3cHuCOUEAF3g2l8SnAyDZggcfKs
i/HeDSFW7YjvpKluNQE8vO88JKfOtNs8pTDgEujVOFQQ7cBlVzXkHhejfIXCIFzF7PzcgYUO7hFx
t7Iz+9OEBL0uL2sMezdAXglLuUfCHX8cigi5fWsbl82DyhUGP/pmFDEWNhxsk/rB6C67ApLsjWTQ
1Uwu4Lx70DAM94FEXMciA8Pgm8lwOzXrh4qYgcoM7oWhEShjPAuphmmDjbA9LZtzQ6bttq++xcl4
BoOWILWLCyDv/FjG1zlNYS2CAp0s7FuoHH2OsnbvEoFkS8pWHMbkrQtDJ8b7g5XyfVUM4a5owOOH
6aa7pSb5zOhUB2lZPLp5aHhlf8Mjd0dZGtQdQewLFTK97Y+enSVuOl7ZRn5Crk2neyIdeZZl+blG
7O65rLjTw0BvLCIAabvq67MeuVzIaG+cdKeNLJBHDXfUAeqtVWnf4Xew6ty5AMIastiECgInYUG8
ceBrzOl7E6LVGuk7SIF7TmqSdSpa61OYM4GEQkcNa51OE2O73sKF1Bfwk4Q0QRy73/Oq42qPqLi/
rFtnuBrjHglpJ2LZo5vW0VNMDSRS4kLZntXisiFTo1q7k7I+Cw19+dAwHh07su8LMhLluU4sS5Dq
CDaatrCChWqb/esy01yHA186IaM6oIbrEf/r9Kjhq3Gs5F8PHrbMhUr+sTRYZmNYFrtv//jDsEzq
UNe06LwSXcJiTMC6ca+bu7o/kOY6dpdQECfqZHMRjppGZMxsyzxHmgSKwcS2msNoRaiLxKyMrsyh
RIKwA+5kQJoS3gvYw2j94k7QyvRrE1bLC6iPE984V+uosU+hmGsiyR3v8+jawj7TWnKhsnUCfDEX
32iUzSfuOAx5xEEig+3UuwFSwJ+IkiZCE1QaUHoz2Q0uPZDhUFny7ePpceqjjn//pgjZtWGSAewL
wCQSXtD3r21vSibh5yUpFubGqU+blXsLgsSYkxnQBiC9XNc2Dqi+c+1925AwhgNTry9iJ+O+ZNhJ
+j5eooicKGPPNS1042ZWOlXjvpty3nk6TcYAU7S6lVFsXHZ2s4TkPH7ILyb/3BiOqCkljLf2PmTh
WaGmO4CuHj4enlN9N1tXRVEMo9M55FyFFb91mrS9xNUpMVdhxNPrvhXhfVwL7MJiHEGiVGqJznVC
7R4H9vuJQYwJZibFaJ8rrDVPVeVtxYGmKlv7m2j6XXdUOcNMLdvirGzgZtnlMBxKw29xnq3zsMDt
TuQA4g2o5E0PQ02e7Yjk20S0C4INJ3QorLnqxRDBrz2MavuYIjKQSp8E6YO2CR2k5sSIeiTKqw7y
hRFx8RccUV6Gyy1wiKRRe25Tcg9a3HA9OBmAiSV60cPeZu86I1VPKNdJ19M4umOfO4b6TONxTI8Z
Xgdd0PMkKDq3XVr7JybqXFGjQ/U1IYVRHHjHuy3nud4k8YBgMR5pULlEL4BGTqz1uXyGHMDRc1JR
HtLJ7r2htc5RBfpmkO7x48l6Ai30KlDxZi8RCgnlxhqdvRRq09XpxZRWL5nONpOYthMrFg6EU83M
tqx6aIoWmtUO+Bs0sHDt9MSE6MUmbZCG6tZusiVDyRNuwSjIv18ExjSmhA/TtK9N7dOB+nS8z1NM
duGgJPqZIDnayY2JfSvLIW+lF1b9qYE6HuVvOtImI6NZBiSegxzFRJ7sER5v0wL85tTDZ7yHarRt
K0PCAiyB9qKvYaBGLaRP3IWD7PXE+sVu+ApzfvPyjpO7OJA7+JY3pbGb0oYBYh5r/bWuXYpEQjh+
QUbECjRHsZk4cfIZqJww4ACoIGGDTBs1rXpdq8j0KhflQ0QfUEvOJrbS/eSulNXozyDrDmuEAOwy
B7JgJVNA5ytakhVXXb2b2BCeZW5Ezu2y0GvkAKdDWBfuZ2rVHLh6yA89xjYPV/EknH1mxPQ7zK2R
M5hGRm6cOim//96CmO2hCDibiVoRgE6NA/DCGUROVylUA0t5b6TWQlhyCkT5CrN60+FxwzjURdEK
yxVKEtqNxw1urGozaKc98CpKL+QYhXsQwUakrlHVBEmk8BNY0P7exjIXAbFxTPRKc70fnRZlwPE8
bfNtlfcLjz+xP84lGgwOEAzR4bg36gPKhJZeu2KDXPrHg3QKIfiKvn3Tf3ZTRpM1Eb3nIxJNXYK8
vs1hnUjYOSph+962L2RcAxgj4ZRGceX8uN0T29hcwgGVT1popvW+H5wj7kd8Aax4A2LaJZuqtZ2W
C7vyifX+ygR583ltL2mp7V5DPAxE1tTwRvcQAgn18VecevpsqyryUYdCWgju7GvZXobdWZMsbFQn
MI6vm/KbF3edhlVNjUeH5llaBCXMxgyoZZ+j5M2nhdc/Ebq9rqk3bejecScwvjEI6RfEASmuwr/X
L7Ol37QQGsd1Se+j9k61sGR7nsKXjx994p3nAgwk1xr7Gt5Zl+CrpbdqvPv4wSc6fC61wGmnw8TA
Owvl5wTC+AHSIsWNS30ETx83cWIpz1UWOtCdcqTosNagY26vR3PFpVfohaefmIxzmYUol+HUAya0
pxYIqSg39UPnuePCbn7q6ce/fzNXVNrklWZ5eSDtKL8WOF8OTq7CSzbk9Pf2hLmIQoS87zjRojwo
GYEmqEy6oWrIN6EhPpMEiczKaZaus6f2PTJburzryqwZgGFEWT+9IPcTsHco61/re9tbMq441WfW
+z6rkCWpAA1KDlMdhiUqZDJe1SY444mu4iUE+ckvmd2SJPIRWRKq5MCy3rPb6yx+cPS5gRJx2n4K
3WlV26lvlwuo+1Prb7a069zIKG1yJDBjN73vVdTvpUOj3ccr5Nc9Zs4VFLICQLSsaDAq8iLrrpSN
3NYSN/n4hj+HZuZcNGF0TdWPGd48Kb2mWaH02uKmTz3Fvc44kx1Q/Qsr8df3VghmvB/3wWHKAAsP
4KkHBkhh4rFxhURGCMQu8HnFb7Zy3GXerMg0Vin4eceRgO+Z9BIco8gOtkhHI6hd1NY69S2zdc8A
oY3DCa30mV8AnvVNtz4EtzuJC6Lfv/zesB8n25tPqWoSVbmV4VOiwbfsTe7oFSpbHz/817uuOZdU
6Mxo6nmd5YeugXjodNYglQyMSGstUfFONTBb5o45Rk2e5jk2RCTo9MFqBk/TM9EvnEy/XnLm3KqM
KiBWoRWFD1APETAIg15YyyeCZ7iKvu/3gg+SAc6cH8ZrkBNzeBK+5NXaGjzgReLMB/ihKRc2918f
r+ZcOaFIhta2BjRFEX8hYRlADjm9IjUKy6vfGue5bAIkEqquMNBCmUTmLs/ioEtjyMEBMIwbV7mw
6k7sUHNDsSnrIWM4GMkhRLnJENeD/a3sbj/+ghNrzZ2taDj7DckU1ekhAXIbcDtc+kIvtTxbr2pA
2pZ4Tac+Yb6kI+DfB2eCj5f1ENZ7J971dOE6cWIpuLOFHJkFbXjc4dE6woFqNqB1G2BEZBessB4+
7qUTeQnTnR3d0JCEhUoSQ5VINSPQJoCm3ZhGAWZDGMW+KvPcn5AE27aiTIIOp3zQSTVtUuUaWzPs
h4VvPbEs5xIKU1IbwFVX2UENtTfl351x4cZ3alm6sxO9jcbMrbM8O1Qd0Eoe6pmoTQrH657lp7b0
9OT3izwcrPRfHIpz1QTW9oBsFXV2mCzld86Twc+Vu7C9nFjyc33KLqONURUiPSDa2ZT6qbOvpPG9
dZ8mzVcR0qcfz4cT03kuRNlBvHmKOJpxJ2ifo5BZJ0/RsLTeT8zoubTkGMJOymRxdmiK0mPGXUsz
XMAB0J2Wjo/Xu+gvxmCuLNlXZRxBVCg7dAzeCu1TBYG31vbsL7Yffna3vgygJvxxX52Ys3M9SZLF
KdLASXbIxHM6XVjy7veeO1v3EsXRmukoO9Qmfa6wJiBdsf740b/OFJjObLUDdFCEzmvvfKfBtE0e
+DpayKWeGtvZwW0nnWGUGcDiyRAi6heonoGDLrxI58qb9JL/0qkvmC3nCForogFX+jA993fm1+q7
/CSGhQE9cWTMFS2gsfKjdwh6x7jge/a9OojV0g3mxBKey1iIrmWFG2JqCuAC7qCkAnw86IElkprN
wvI9MSXnMhaovfcQM8OUVIDue/D7fcwWvZVOvf4sEC/qyYDDLXoeAMq2PIes/5UozqsntSDBcerd
jxPrTdzKSrMsoqQA24BZnkquB3L78aQ/MaxzPy2jHPQQj3hwCrzKQ3Nn3JBLQH0h9rcQFJ9qYLZg
AdEYcFSjAexqk7vrLjgsZxuym56W/AxOHdN8tnBzE4VVFNGwF3xPJx9km/gcE8i+sWgAoZrmLHrp
th/31gnGuTmXqZCihX16W2YHDEN5YUMGma3y0u8qr/k+3lG5SmAv/hgu9N3J5mYLOq0NBCXHYQ+f
9HPxnH6n39tr4yZmvjI37rM6mJ9/88NmAToOSQuO8AjVIiOVnsXycMtrUX9u20IEbKzNdZGjkMAV
KJ8ZzVTQF013HoOGdwZMdAm/qmlJ+v7EWprLW1DelsquzPRQA9gPiP2n8J4B1g8o9tJBeGI1zUUt
IOmlzDE8ttC2XuRSD5D+hX48cfefa1a0ZOC05Tifimcj8wE3gz969mg9O9fyE+7kH7dyIhBhs93A
pAbr5fGkIhF4TmFfwq1KhuSMZ0b7m03MQndRlw4hEZpwxGUq920K8GCz5Ad+6v1ne0IetfYxlYP3
DyF1Ib7kTgD7l4U3P3HWzjUnSuLkgFb06WGK9zLtV33Z+AXMpIYlcfxTs2d2mFugflKVI2gejzem
4sKofzNx9ErGfrPLNwL18sTOcH5HK8CcITacgfurA6dZowo+RB7wxB/PoBO5PHMuOZEdiX1Vio8A
/LOcAoBH4WMffbXNTVx5gnrgGC+0dNyrfhF0zoUndB0zw0VN/IAx0Hf9VQ7bltDjl+pLe9l/ab9+
3MyJ0GeuP5ETiLKjtokz4Fpam3hjNSv9lN9+/PATO9LcVkvHUshY4hN0tkbCGCDvsNsM0oufq6Xw
6sSkmitN0GLQoyzw/oYC6PNRLVnbnVhqdLaOQWFIjSnt9N5MvxAEVLXahsPDx91y6tnzZVzIkoLN
iXpktzdwA08NAO4+vT77v571f4cvUIt7BbW1//w7/vwMwnMTh5Ga/fGfd2WO//39+Dv/+2/e/8Y/
D/FzU7bldzX/V+9+CQ/+0fDqST29+0NQqFgBhv/SjDcvbZep1wbwisd/+X/94d9eXp9yN1Yv//jj
uewKpAVuXkIoJPzx40dH+J51rOH/19vn//jhxVOO37vrmjR/AXxVPf38ay9PrfrHH5z/yV1hE9fk
nBFbHCsww8vxJ8z6k1IhHMcFdo0x93h4FiX0yf/xB7X+dOBQwwHHd23hgkj0x9/asjv+yGZ/mpAx
xSNBweQuLmv/ert3A/TvAftbAY5oCURliyZfRTH/vdIdYnOTWQ7lQlDGmTmHJiQGMN6NNNt1ZGHV
+AM47siKKQ6HL4/aYjKh7qxRpmharRSMJPB3l7IlqeOVJR3jALS2HPjoTlYgj8OlWB0a14SbpF0L
bV+mcCADt8sGjVe6aQghN9pS8TC01VAGkthjfxCToL0n0RWgchIUZK8dswfh3tO6RiKw6skALanY
lVb5IupJtevMZnC0bzpDbnU6VuqmL2OrPYN8CiTCxAhlpNuUTgYSio2iiVyB4oXaddKplnrmJCr4
2NhJagxPecmZAvK9LGyR+k1lOMVVrACw3ratqQjwWnmCrK2EgN54S6KhMbY1TEynS+BFhn5j1Sbo
snFuieyhdTMUBqfYJdEKCPZ6Wo9lRJLaSyeQC89SzAN1mULnFpr4omb3UdSOCrVEEt+EcHOu9iB/
ITKoSknUi5PoWOw4ENzsDLh2E0aTYFcekbxjXWyhljAM8ORJ2gIyGvUQgbqS5RBMjHpA521egQU0
0sK3RwnJWwb6McwnprHWu0xbTgGGaJh8S8NBd4WvO7SRbCgzKn3PIHR1PFgYKQmEDZABCn1mTho1
NthEJzkID1UKU4U+MmR2hg7SCdjcMhxMryU0z/Rj2hvmUAeK9128yaFtEYJW2U9yXaEmIfdOb8Tp
WZrpOlwNVSzok2RTx+5aA5wH5RkdvN+CMDepgKhMCfpNAahn7neYuqAfKdFYQQdGL/sKHRaSnykz
THEtV9ZRbaSLDRzyY1FclPGU0nVDtKl3ok6Rcsg6oNZuq7FWUMXjZjlAEtEYem9sscoepxQeR6jn
cs4tNwjjZnC3kPSQbOvWBNFyVCVt75usJ/G3Phx7AzG1I/YVcYxbyBWUO9nndvw9R9k/XrV9o6pD
XKbEviAJxI38DgTg2NcxnosQs8mGTRslcHDr4JKS+06Xi+taE5LvKC8lu+giOQGWZ3UlhAWsVD4C
p1Dusgi6jisGm14HDtw0BWk2SW3w3y3SFiaw5jUuU63RhMNFxsoqWWUqHm6y1OTNpziJ2/5G4q4w
XtskCtMuqDKuI4jQiKMaQ0wEsvxgbnUrQ+btsDVLrlGObAAhKm+zMGG3zWiPxUOVJHZbAX1vSajs
jG50YQmdA4Q7QaRkZ4Bg6J6VmHPFeVjhEdueMldvyrCA8kXHy9BZD+4AL7V+nORR0AHsIk/Lanrq
Y8PdMWplJiQ/BPiOIQeU3ZNI4Ub+lI889InjjOU6CrupWI8drjheGtHpMVcENBIIerQa8HOSP45p
7J6zWrrOLoN2RLGjYppwRw5pXaiDRIkV9qBTqpoGtNPOcdYclPx8QymIEIGdtSPEOCcaq20ikwq+
38rK+l1s9iZUKHLqlIFwCkOt3EZEIG7EvaMuIJTSSy8CzbgFqUFYArg7V2nbWEe9IRS+FPbt9ZrF
uj+3rIRF68lukcvr0mSbkwmqs9iNJijitrzYcsyqo1N1Qw9Z18lrFwj4fVHwBIsBXejHkQzXuhHT
dQ/5XsdPeGHXqDgY0T7s3P7etQg9dL3QWaBiOWJdpJA8GOKuHyVKmSKLL7qaUhAouEN0thpEBgQZ
zGmO8PpLFH7wLucVcys1nrsYkta9tCMQLL9CptCGWpsC2PWQsVRC9YlCGpx6uHuggA3VsBTbuOFa
hR04OUG5EfO4uSplkVmrkJJs1yZgOKzTjBMwC9BlPXZjbkM5yXLgo2tgN7ca0l6C0EK2XI1qm7mM
PVdUsBHyFbSG0Iwh41E8m6IDrLWpeN2AMAVaiGxj687K+/zGgrsCFG85QUSus0596UPQJFZQB0AR
ro6yCMLpIJXLVThUYO8wcG6sKwI5wavCiturZMJSwSFHovsIheE72QNIjM0zCjeRSdtPY6dGsCbh
BIMxc+sCWj9F+4kOpI1ua4dV4tbkMvs21PiGQHbldLDswfnUgNRsYG6AbO258JTsnsc6LcdLoxKQ
eFE5D6cXXtP2SjpZHn3Ghi8fqzYGBX2sHYiJcGdqWpBIu+hisuix5yHA+qWyK5IHdtwA+g8VOoFz
Lk3MLYOyJWLeGPIXXl4PRb4TerT4ruoa62aKq27yQCMbsOkXzDrSHRNjP0g6DSs9GVCKaTuoleDy
UvUbGqV2t47zlq4Gloj7Kimsb7Z2IaHS2wIAZxsb15bUjfNpMovuk8hAsBxfV3AvI+tGJKa6bQbZ
7IUGi0VySD80Dpg+XhRpsMQrlJE/1clQrHG8TQdZx9Ul0EdNiQkt3bPGRIid49wFf8YZnfXIa/UC
1CPQJtWYP4s8g28qI90XVmvnDNpv7Z3Z2sYOaFfIDCQQ8VyZdjte4wdAS8GLY1MPQt5acdreugMg
Tr7WUm/tuugPdRWJb13q0ENeFthL5TQeNRumilyDiQ3x1LJHeckPWY8TvNaG8dWSVVXtRux6IfEK
N3dx4xMcjDGWDphfEZfuI/piwBnJMpXsoSkFGZsybyrfcsGJ6gwwdyOoYqEQpsxoNSK/YXjdWPS3
TW6PT26bUXzyyL7GNuVqg10w/64GaTTbCTIxxsrIGguRARfQ+IEIQYYZFloAKJm2CyUtY0B0tip7
yLhAy4JjU7ZHUcQbRBk4X+KJJnvZKX1eyxJrldUKhitRCUp/YMLWvlnZVVzdgYothoCRxGIeXISx
a8PJkUDTvHenT4Aac9DKbAKbXJ4aRe3b0JaAlVpom/cuqiMQieNj9qiwfd7mlSghQJqZX12qgKWy
o6gevVykjF3bAgzL0WsSRrutVYvBOBvqQZO7KjW4gxAK6jzVZ9CAa6hrwNnP0t9l5IyPJpXFY9GN
FYGmByhEq6KBlRzYXzoEZBazNgE/SVZDsSlxkzHvI3LEDcXOAK6SNdmjDc/BQgM0m05Mgu0XOvY5
VGZ5GEyxpehuYLJHfq0RsVKr0J76/lxnEf7Og+zOyHPk9fr+yKEdTN0/D6FZqc0UyagNQtaqY4UO
RPB1nkHxGR7CeSlvjdhqOtjy2WkKQoAe+b2pYtzJmpaDwOxGaXSbj6qDwgCymR6hPc0eHcMkISQm
C8feoO9H/SJi2bdBDK3O8cqIXdNYNXqiCg70LXVuxkS6cuW2sRj9MqvbYhWZkiSfxzx2Qt/qXDjD
GNVd1SBy34PEl/bbMRdjcxlaZt76Wcr79HwqJppvtWmV9bMYBVVbE3kg5vFxrMfJb8DyZd8sK4vZ
vhygOBuEXWm+qLKgQPIWpCv9Uici2aIWC9XuBD+MbuoK8lErqGYhHp3MNLXWo3ALw6OQOcg2GZSX
YGoAS6Dic6u0Ed86oa5d1xdWm+C4V0c56MQ3IJeVQ9cpDhvs8K6egHKxU4iqJWgJQVXr1DYQ1G1e
BJzCfPaGGolItxCv0HRvjjzD5hlbIlzjYjK0j0ynstv0TBHzWsW4IUNwq3YemszhcMhWRp570HRL
v8pM4QCBPkXzEINNjfWVM6yp55pnYb5LE5WzrQOVDfeA+MA0L8IxVRB+R7wMcaAEcJzgzS3zxz3u
7b1t5sTjEIY7jkUdHP+4HYKJMksVSKdwx4zZdtCswJm8PMRbveqCaQU1j22yxkHtmTfjc3xnQ5sW
vpObYQ+vrWBJnHkmq4/XgAihEC5ujo4N97M5pik1mGPUxcCCFqZ0X7OQho+WI/vmUYRxKzCBoJbj
Qjfi3rWrClB2UJw7My+3zEyn+5jxGgUSaKvdNklHxWU7hsjSNYpARKNiZvNZl9JaSqIdM35vL7x4
Zcu1uaC2zYhw55ATkG1zjnMROneBWXoWioewHLk0fTNo/Hi9JCr/PkWEDmIWN6FL5XAXXfXX9ftN
ljAcVd2iAi0Ck/b5vqtVEwwJBGM+ng4zTMBfzSCXYCEhgLkg5rd4XDhhcMN7EThRpffQM7GudEf1
tk5EVngsl/wL1a19ZvUG+Qps5nCWw0/ikarQWbLHeJ9g+vEquDBBMAQZD3suKoqdJLGhvAlpvJxk
tgeuKzBiU2lQF9EM4tKlVOVP44kepsIWJr4frc5XQsWnNm80Q3tcmxs7THpId00TCKsi3MApLfNr
5UQrBO/9Rk15h9hilCuEqCj+dJazhLN9n9P86/ORRxFcWC5HDth+X/xLaZZaUyREAEauc9ewWO2c
lBaPairC8yqa4qsUJgdLmMJftOowy7QcgpwRUiWzkmZM+kxyxqEHMJBwHUvYbzmuxQDIg0JSG0bt
QeIWki70/U+TmxNsPaZLmMVM7EXHMuKbyT1GLDSKkLqBIuCBjwXM1DKgAD+e2+/zuOjQ10ZcED2x
01A+NwsORZVwKnEzh9EZCIuQK0NwD50qo7yprei+yKrcK6ZiqUd/+W224AQhjy3EvEfZiA5LXDQL
7acAwg5jyBf28J/G7Phhb1o4fvib3uOVVUNYDi0kohfqMZ90dmMmQ++cSQjsJH5qT9r2k6N869PH
XfrTEuWEmiYT6E/b4T9hHzFikimQloOKUMQnQe5m6875j6rfr+MGVhK3CXKYAhnL2ZSE9iHSyQVz
A2FLDpndpEaAFpbxEsN0xsb8qyEbX2LC2dylZG4NV7jQ5rFHGG5BsTLo98OFeKZ+c1lvwhfnnnvF
U3zF/Pyyeyxvnc9L+/v7wtVfjVMLS8A0iSBiXkLsO26YIEohbTV9SdQt+Fe+rs9tKhaW2qz286Mh
JpjgLtY5JuT72RIbVjZBr04EFNY89hY6BR4EUjfNZqlc/ssv4vyYWkbeGgms9w1FamrloKDNWqIU
BLFHiRtFGRtnWdF2G5000wJQ7pdfdtyMHJzKpvjpiKRgejZth3WQweO09LoN2GC48VMa2MG4harV
x5P/lfv1LgDA7H/b3rED3qy7xplqRiy059wOgRXUG8M3HnR6Xdy6V+yCwp0UruQIm+JbU36H9srH
zR+776PWZ8uCI/cUWc3xa3fxFl49m3ENjc/zdvtxM69UqXk7QCVRAvkB5ATmy0+VI0UqhrgIEOnG
XJsraACs1Dlf8UuI/PjpylgtYuh/OoqRnbKPo4iwh1Oohb3vWcKZ3dEqwVF8yC9oUG6qbbiLbpgf
BdmmWRjHX2xiKI3YjstdTqk9Lx0DgWfkNYG8npvdSkQ+uEd5csmV/OfDx4TAAIIYLDwGp9PjKfFm
rkCQcUqScDIgIgidPQgvQ4wkk1AQRNm3kp5dh0vozp8/y0Tlh1CO/yP4z2x+jDBhC9uhCdfQ/1sZ
HiREIbmIpPw6hluk67XfOrEOV/+ZS/1xd8EWRnGbgIghQ7lptrsM2ehK4ahwzfOzSJ6B1eOxqtvr
QoCoTIJMREsR63vMxV8tCoydoBbUKcR813YgfCpll0TrBOvAPs83yjuuhOR6yQ3uFyvBsjEtEYQT
bC/iNXZ+M4ZdFIVy4Fm0ViviZ8nNMeR3AqPyWbpl4DXC/LzzBh9ptYUleOy090vQ4ijRocSGCWrR
+RJ0BmdAFRX52jaIriw/8uNA7ty9s7FW5S3EbxcCpRnw6Nil79ubBRRRBI1lRGTh2rpOL9ja3Go4
4OUxzgkzOK73amEMfw5g3rc3OyniLB4gTo323MjyqgJyNpytreSi6py7jv1ndMT517G5QSumUp5Y
YLOtDahtIbe/ksnNxwP2c8j39nvYfEomVhdpsMqQG6jaO2aMl9UwPn7cxM+rG00wIEOOxVYHE/L9
flJSG2L5qGyth8o6i8fE50CPFF0bfNzMDDT8o7PetHPcqd/OeQg4GyaSXpjzYbEhvrM2vsYBMt4w
3MhXqElY3rgV315b/VGF/5GVmNX7Z388Xdt/hwe4rF6KW9W8vKjDU/X/AQVwRJGcRgHcT19f0p8x
AMdf+gsD4Nh/mpRTbKxHbPWP6j/785g5YQjF/4IFYIz+Vf1nfzJs/o4wEYQhsnTwo39V/50/TQSA
Jir2FtIJ2Dv/k/L/+2AERQKodyBqJRzHp0PZPKgEyFY4CXWwAY9x1qwMBO3mamghBQdvB1E60Aa2
kruis8YY8huuFRDXVUv75Gty4t/75PEtAIygDr6JuXC1mMuqtClEK3sRhtuw6xLUwDU0AnxD2yb0
/ezIaIJkqkKo1OE+hir3AGM7kJIgouAVXWldZtXQonrblLzZEGHr5onLhsACBF7I3UH/D3vf0Rw7
jnT7X96eEyRI0GzLV8lL1/XdMK7ppicBgjDkr/9OaXpmJIxYjKn12ykqQgAIZMJknjwncyPvlOaG
30LjT/wVRC3S7CTzmXPIBPfLhT3x/YXhn99CcAMCPzG2/MhGXiOnhuB565YHUIXvi85fpQQcaNlE
wJDrQ0quzR6hPb6kCYtX1buzBv3GeHuA7M+jQHKE/3Xd60wnNJjmkMms3GTcdCm0OsBE24Pc5Jjj
9AeLaKHq8SWTwgWvW5YGh7QGqesLQW4KWwHgHrpdRd0AHGdc1fRXS+nYfJtaSIo8eOBj874afES7
NVEdlJuIp2546CPXSZ7VCGDjaWqm+IdS3eTfNlkgUK0P8jtv0xHa6Zsp9NUXlwIJADLuPsxv4gwp
fdAYKp+scmeEhgDS9wgdqKTVzn5Kqyrc9rKeyKlTXndqVJDiQh4OHMwiqgOFM/P6My/1UEfRIQoF
qCChIgxNlViA9AdCIB5kAzKwgTr3Uy4qCeEzF7w1qD0BI2YbuKg8abIRcsYggAeHTRJKsWsSD4y3
XdSJLcJMCNsgxX0YuhRlSrzN3GmVS+UBhyBJApo8DQbIDVIqDJxlKgKjdawrvoYBltMBqTwU5HdI
dkvU6IzYdvNYltHJBZxkeCBIfVWboaqg5iEz7oxPnafGH5EzRngAlZlfvhDQsJlnvAVdc6grlf2U
CcJod3ws3XE/+Row3wG2F6891M7Fa61jDlZ2A9bpNS2g5nKT4Zj5lCadfIbpnAn1giwL1h4oyaDb
XiiKQmqEsf+Iecf8hyat5HfjgrhrDwNI2iMUEJtgF5gECeZ6akd3lzVOwqAFC2zPmmlFQcSqZK3R
mDuF/V1Ia/MQ6HgskRgNCujBxE0OdpIgqEb1M4OGhXip61FCQUci3tA6sXuLIMcAsvkOWNhVzMuC
rIQUHduQsGy/+1FN/BX2oxCPJI2y8r0M08E5wpzdeAMQV3qO3tb6OAYw6xNDKkWtm/pMfCMJSN5X
YDBElFXGeY9kshj1jQqBPtkRBsTvdsirbvjaM+UBeCicON2qcEhBZmSoq4KXTonpKUFqqNuQAXUI
oJr0XQky3iyvy2Pds7QD750zOc5awxg/m7Dy6xczJUm9KUoSf3Iboj+lROTfEuoafq+QegVXcxWy
dNvlBSU48msivtZgYc6BOKmD9MnPmqY/RiYAYNHP/Cp8zEqgvME2WYrwJUlk099ivGMD45SkfXKK
JHF2gepA3d+SzDzpLMXsZ1GrwSY7OiJde87Uj1sVQ+RpKwUYvsB0oiGNU/dQk1n3PWRm1nWI1DHK
NhKRbschG25J3PvgnAxjsP8GCJXmuwo0bAK8cgn4SCc1ggCxpCK5x5spe4KaZRodHclrc1I+y9xP
YlCQlCE6zeUdy/Ig346oKHgJzKARiYV+PPQUBLIbtxWFa2+ReSPIViSO/DNxG9pveJ97DymnVO0p
QzYXzORq/A6ZEcl3OpjSX6YPcvJtSrIBSk4+B0K17oyMtl2XxN9Cl2pvnyIF7eHVFDIkcSLEhQ9D
mbRm07a1N90j4a33rhbYnAGAcR97SdXWAUNvdqRIr/V7gVRd/1gXJsSbIEMp0HiTx2EF6siS6xcZ
69H/luJf6deqZ3JY0bIdHytas4cER1S+qZCHm3ZZXUc/hsQDGDhUAy1xckHRCKImxO/2ALW5yNyk
/jjgpBuBYegBfc4eMfqwOQAbgIqaCpwA6bofADDopuPAdEiQ8w099Dq034qwTKC6aQZJ7rXpyOeI
t1BXwGnX0u0UiQmKxpR0wcpk9SOEcm4bkO5AAUonSXEEWgvIJALEW76rG+3I7VBR9cyTwAE6IM9j
dw9lhxxUtiGQXXtHj6g9LTqQwiM7k0T8EaSOJLqpEPwDex0fHcRqGsg3HLVJW9DNj/XvIQ598sXL
ozy9rTzBvyvNgngvCYRvbnyClCgNB7XWcUVAIVo78T33RvMsIEGRgU3QHcDS6TLOtyCgYf2pC4Zu
H2BbB0nPWI3xbVd3ExKRbR+nN5DeqMWRBKZtt3Ryum+4ew/ItvQ6UZvJ4/QOkEEECBUKH0Bbzxyw
ukNqWDgbDwbh3oP89yzZFJXFWagrHiKy7xwsOdJ+4GHaSq3crzBaNW2IxDVm1Y09n+4RqCu/KHqu
D+u4YdNjySevfkhcnnlbSWuIejiAbUMt0gsVdqQukeUTHwcDcv6kLL4HtCPJHQOvWnNsmI7FF9/w
5EcC09SwzKgBW6ijuoce3E3jlkuCNPRKgnXWHBUuRzinsbtmmxhCRwRbu8nbnYLbgKSHhBGkKBx6
BmqKZG9aJCh3USuaCdRc0BeBg7AMS9l5rVmXQBTBvZtQfefY0cWG5DF/kVmBXTRMch+coMC3jaux
QRXWCiliXZ4PD9lvuiDvFWo+IsLEXULC+Eud+WG+IRwqTytatXV0jKmPlKtEVBH7M+vBD5mNEypE
2ggK1sgjZ0jtki7q//JyBqJa5P47sIur0kACLpsoB2hEVf5Ogkw43RgIA4CGBZre6SECRFhDSigG
P4fMGtxJzBAoE+BSCGLgaiXKTiIJUjMv2fRKx9/GqXO/hmnEviu3BkiocUoP2LXU75pNhWvPj4jG
bb8zLQeZLMO2T1cJ1i8/TBUP+MoV2O/u8BmuPmiFRXvJqTKAwxkAicyjIknBh2MGZg8gFsDa2CLT
NLIzvhEX2ikPxn0etj1EDLysD52t2wsC7e5xEmDyXA9pQrEla0DdmnI1AeUk6i3wsiXIieMklSpc
QRuFBhn4iIc83MJNQxaDWz6SSXcCzAZcr7uEinjYUMohPI5CfVJQWBokVzod32lAjxBzxBWsl08J
88wEZtucsGAd9VPm9bteal2yZ6hCkgY8vRJph/aAKxUiRp9bLYpuegpSaILkDx0sECV5Mmqa0IkO
DWYEygvkn4i3FFw5ENLy8jZpNuYVGMfagbj3vgQAAhzEPB02YZvRfBM0BOzBIqtbdVQJc/pPGgqy
FGJoIEnb8cgkzR76VXG0i4EV7Q6yy/oUqMSeSv1kZO5ALUGFQsfHxBlwCJkz8g/cLc7nWPAOZM6v
0MBcy+KHphr4kuIVPBiPmdvt8ElnynugP0BkjJszNMxeYUsDsmTQvMrT/jSYYPrBZA03aGSQB6iu
PoMXh1cgY+coEABHfpGavdOdwY4FreN237uMBg/sFRAp3bIF3653BkqCdLt4gjNlCSr3iGmC5ynV
En8LlJ+/uGjgDLgMRzD6N4Ma5IbmLEUq/BWhiZMIOMixEr5oUN4FRNin0Kmkeq5e8Z1p0LgPfYep
3fSvCFDge3EDGzI1DZDlfsWJQkSlcfbBK360B3IJOk21lzLAPs84U8A8gOGtCAB99wKii9mxorx+
YMwHJZFHJyj7+UHXgvIasOUYpzhwAaDMImO+gRADkK5NLQO1j0YIDEEgh+tbNejR/W2oUvcZSJ83
wPFmfxZ11fE9bBBA2jhjwEvzNiqfEq2ddJ+IKqGHENzbwU7zHpdA7GYxUHdr8zdK94zYHRRDFYfP
xna8Myhy05+p6gTo1oeAyKMcWi/chZFpwWd/xgMPo6/ZVrzihEU2TP5GxV48dZB0OoOJIaQblxC6
EmnwAmVAMLEA2FODqj/qATb5giUGRDka6PjdlyPgyECMjEi9yEbII+W5UwL+5TUAnDWgKDoCZtOR
ejOBIrkZvrAQ+q07/5/waPcVK90i2VJE+3TCG+gmAwop+QQ4V9Kcj6GohqYZssM9wFkRHnIg8Z8A
BgzYXleJTMq1MKr8bbSMW+jgncHckHCFeFomgUjayCLHzakZ6XDC86EFUvgVF+69YsSHV7y4owFw
OnCnKMoDfcWUg4m5oicA6zg5dMBQR7/LACoiG8CwgUePna54DkxmAlzJIud3+Ypdj2r/TALqcWhv
Ye+JoXdAIE/xoGkQo8o44XF+ZJ4O9bHmHvY37U5TcED+u+bbCcWrf5cH//+Q0/9DRv1SyOlL8efQ
/mjelaqc/+Of8SbkIv8BDKhHkRdBFAlosX9FnTyXIBSFWBTiBG6CHANiVH9HnYj/Dx8vusBFqPqM
2zin8/+OOsX/QCoXJQoBdAgSClZy8r9End7HWf8mxCahnR5Cn2MHYSZz6gGEhFbvyoE3vZmEvyOQ
b3FR7+Or/2naqog1Rej14CDXJy/kdyjD3QBh98vh2fermrerXFlpnBQPLQPVsWhaFdx75nH1UID1
YSGGPzN+u8gVAYgEpLClPrmjv609aBOZrnmoq9RfyJqdk5v/ibX9e4LsPDXO1wqQ11yfaCRvcV2G
gCP0wFTGX0BDutDH3Eec+34TdI5DUaMqBx8haebtIFzlbP3eh9qYgqbq5YWYMSF67vpNFwa08S4n
Qp06FECvyipMIFcL/sbLrc99wLnXN60D4gv2WgqOTiAB2TYGnA8lQJG7Q3lKshAnnPuAc87oTRco
ySnCFJDC0+gipR7jNe8k+8ujhwd/uMRWzF8jrmNSxFtONelcclCoWhN76SFl+xg12HpXJSi/zbrJ
SVtd9zW28HCMgp2ySXJ58lEps0dmg+8BUl8iWZlZDpuln4wDwiZ9Opw4JXeQEnpQxEeNthwXRm8l
zv7tFDZDf1inUJNKg+Ek+ZhsorwNNkpWJ8ejWwiPQNdpePR79kPUECGMnM+Tdo9xxw4OZC0vL9mc
NVjpIBNPJSQzjDzhJrP1x+CRJ+Svy02/D0j/+9vsmmFCGkgyNL48eUme/XZQRbmOyz7Zt2Ej8hPR
Mah+S9E/OtDXnRaofc6O/sEmQywLRIwxyxFN7k8N+92SdjcBaD1Nn3FbWVixuQ6s+RpKQVD7ZPqT
BLG1k2aIJMLQAazMoJN4ed5mluQVbfTGQTvGOu0X+IYomUBjWdxQPl23vdikxLjSV2NKIQXWZfTE
NH9swgQxYX8BQjAzcrt2O4GrROXAJOj2nTvhgnu7jL5dnpQ5Tzwb2ZtJ8aQnWwQ+JHQ6ozFcDdrl
TyQf6LYMx+y6rd2u2x4Z6qNGwUGWi8q6p9Ib0wNkqq8iWQVg9GxRb74gAwtA7jqdhA5h+JIyfsux
zXcJO4cTooVbwozL2eXbDFrh4ZThC6IsqLoNqlE9EAIM6ReIZBQI9ec1YucjKu6Q2fpxeWHm1vz8
+5vPyiOdhMzFFukpkMmjog9E8BtcLcsFkNbcJ1n3KlbJmBYE4kuQS7nTOEQOYenvHBqjVEr/1VME
iSVbouqb6cwWEynwtG7TyoWumCvYloGLfRO4/i1CKbep7umKyyMQEEtSGO9zoP/eIG11EeNOfiRQ
p3EiIySwerA0G9f7BaG3myRmP7TjHUdBXgKG6par1spGlBbxMIWZ9odTFcWs2QM12TyaIpqWaCJm
bMG3TFwDwoPULaavCBEC7jRkd1A2mC+MfmYL8M+/v7G02kHqRbrNgA0r4TcUBA6bio3OH1IP8e7y
BM11YRnzkKgScuYw5olFTx0bfiOMc5aroS+X25+bIOvuRWo+MogUilOGyki1b9tA57sUOb3fV7Vv
U75P0VA5si76k1fRNcAXyB0sFVzMTI1N914kbjp5iB9CbrN6aLrmy6gqlK0ECzvXzMzYdO8QsDRO
lyHMbvIg2mqUE+9lLqvt5XmZObVtLRgdMtRABDiYItZ+ReD5a1slqN2pUIaPsMDlPma+wLduBr2p
UHvOcJVjjf6E4sVTOUIB6XLbM5Nv4xO01GXPWDyAuzW/zaExx4mzHpts4d4+07wNuAX+vEX72H+C
EVOC6/kfWpb3fdip68Zva6nkUXJ+2WDjSQBiudOe5+y42/o3GRn+N5DWvzdTW0YFCtC1GUoovCf9
Hog3hPSrhWvB3OxYuxolJQo7IXBx4uK2rp4roTdpseRWM5Zp1xa04BUkOQhWT5SLfT2OyCGxzdTn
nzKnWbhPzo3/bLBv9k2DGI1TsgkZrCYqoWQc/DGgTJCl/tfLxjn3Cdam5gJMPDb9ANeVzkNRQhsX
5exlSL7Ivv58uYsZ33oFWL75BEZImHODfc1H9r9DqYeE7t7lpmdG/4pje9O0QoFF37RVf5py/yEv
vV1fegC5NgkKBqLpr8udzI3fmiIaRjWkxGBCqCD4no/dU9n9b2Dkf9u9R96vbqfTDonhDK8FpBOQ
tgLPwXPhLFy+ZkzHBq4yP0ZG5zzvznRfQKEzAzAesY/tdbNiXe1iEWVtxmA4GPpv3hbAzoz011Vt
23IMozYo6PO7/lQOuIXEJvwpWL653PbMrNiKDHEA3k9elwKRa7IfIm87mvZmQnrxcvMzURT3/Psb
iwwFOyP5akxL5D+nGb3VkXPomHnJe7MPPbZQJTP3FWeHeNMNiyH4wCK8BQ0SMO6q0i7ILxjUcqEq
Xsb9AknZjOXbtXEOYQWob2kPHnvvL+WOX3X9x+VpmnFcGxifZCDeMQKrIFgIhXAGJRIZls9Fqx6K
vlpwgLnhW46bic4dzODBAdr8BpV8L6MS1914ENB+N/8apEMlMi/9Kcy9v3rT19h0JFuwoZmHzH+h
fEszNSZ1+KlwHhsAmAYNXYHPpv7CzfcK5AyXl2BudiwHbiDLnk0F7oQmm9pVoirwgLAlOu2PG0ep
2Pv5wZVBilBiYxvrbktAiNMvRd3mWj5P2hvLF8nkVEmPlkPNNkgzrmr6dHlCLPTzv3ZjagPuGW9H
CTYDfopbcO3QYos30WM2VcWqy+MVc5p1Gu3AYN/4L0z6O64ngKkguoyC5Msj+Nirgc97/22u8t0s
NBpcVFFgtqRXmfwONHzSfUkljT5f7uRj10NdyvtOkh71rGGJCZwgzyV9D47nrVxox3LU/V/uYu47
zmv3Zo0a4caGJQk/9UBm0l6uFa5dSi69hOeat/y6EtjyBhLzk8vBGXCi+rNaEgKamxzLr4HjEW43
YeSBaG5BlHTwY+S9q3ET19eF8FFQ8n5yAlmCjAGQlRNUSQA3HJFr532/vTzzc95hOTWepLoTYLI/
uaBWOmayIGvFC3XVU4PaBbsI9SZpkJwn3gXNTfpn6X0H89CC0cwM3VZacIgyOu8w9ShQhyh7t0N1
64JfzTVtHcpVGQ0ggIJjDy0FE093T6slWv0ZW7TVFQCqCLVhIT8hyAlyzT+oAANp83jVar6S773x
I09nMso55hsF+Rvl9/uWLEnczRi6ralAIoBE3QJTUqjPnN+woAflRrJyI7lwiM1NjOWkrsSOxXzK
T2marRPurTW/G6Ol8v25FbX8lAMRUA0jjAWQgXWfVbegH1t4cc01bflnUWreliFI91Le+s9RAxHt
lkmz0PrctFgO6lWjjkgcYGsMPEBJ4+3oA/Sa6IUg/sfXTyTv328ukRE5+KEQZvPPOmxr6Trk52g8
H/WwJkp+u1PfVusKiMilMuqZ7wnOs/jGRFtV1ODnmPgpBGYvD7+X7V/QmLjqigI0wvvGBcvqsopg
Q6JtvmFj24KO8cs1rhXYV1tAGg3xywhwfhnehW2zFYn7x+WmP3atwL7bjjmj2MsmcwxSsR6CYM0B
ndZtDJj6ElnGxzaKKPb7iZlSB6RGqcHoz1A1PSafQtMsbJYfryjgHO/bbqfeizMPBm8oy7c5B6gx
D3rwCWgn3lyeobnhWy42xDrJHeQuj9LFCQjQbJunu8tNz02+5V9hoj0xejEARKrdEh38KEHjMbkR
9Drbb5e7+Hj0IHd4P0GoKcgyt0jQhdffxjUoCqWzMPqP5x7Mre+bTgkbcuCKUW8CLbFI5MC/Thvg
Dq86v337gitZLUWhcnX0zNe2fkDVKWokFs6quaGfF+TNRtAh2mAiL5WQp6Vrt5crT+rdBH6m6yb9
3O2b5gEtY3knA4D0XK2fuV/He9GDLey61s9L/ab1uvMbAzFtedR9FG1IXFVbXy8FaOfsxXJW0Aj6
pCiVPApa7RzeALvnXXWaAH71ftxhGZgCLKnqmHJvDzTOMY/CY66GK83R8lOF+vSA8k4deSPqVdD8
UmN2ajz+5bpZt3wVHG0cRT2hPALNvR+GYBPp7Ply02er+28ogW/fVONExQw03vJoAtRpOHk4Qq7p
S9V/SoouXpj8mXW1L6zUgJ6wdz15bChlyHrU2boEun5z+QvmWrfurA14DX2Ul8lj0TrPU6l3RRX+
vK5py1Uj4bioVCrlUU1IybPoFE/1wpLO7AL2jXUMBKkKOmBJ8+jRx9ugMOWzSpeSrnPNnyfrjZ9S
1irpuHClwRE7Q1EaD6LgqF66+s01b3mqKPPRaAejD3rerEBNdoAe9g8D/rzLEz/XvuWuUNREZaLH
5DGB1gUIHsF4uIHUzvZy63M2b3lrO9QDBaeUPDrhIaKf2wT8/hXfgE9rdbmDueFb/kraOgD0TGOL
L4gCL5xmBiZfgNt3zSEPG75c7mbG8u07LCq9XBfFLvJYTojM9v6ubpceJXNNW+frmSUun5p0OCYV
A+2r2bk9WZicuaYtf00noMpRLzUc+yhsvwAbEN4ERi9N/VzrlsuGIY9wRDnDcQRsaePGgTn6plsS
ZJpr/bzgb9wqylUpS1R+HmXprevY31VZ8XTdYp67fNO0D9YQ7WtMix7CvZ+IW8QFd5ebnjFHW8Or
C5ozlssRRxeEqxywvsAftkzSBWedmxTLWadKpZ6v8+EYfo/V1l+SrJxr1vLSKASxJQNb5dFTDiqY
y6OR6efLE3K24g8OPbt4HLX4Ecr6MCEVCHXBXovqkAcUla1YMW1ALrkCXmFhbmam3lbw8gOjXLAh
o2BpoGyTmoIdXXC3H5i6di+2FbwaEwLsVEfiCF7XzwHv74Zcf4dM5lL4+3xb/2CyQstfgfbmSAmM
wxEpjgOHFuqqiukm8dRP16leXJeY9airPXf9JWnduUmzfJgIDaba0hNH05BjJav7yO93UbcEBrXI
HP8VvvZtea88RwGiyprhyGO6bnm/rfxPIViKQSO39pIX5oIX3qDiAgXJrtsuOKFFw/WfXi0HB88C
IDF5ORxRyotyrHBnwK9gmv4gpmEL0u+jLCaIN/DbNuULfc5NpP9+TwmHGEqd9SCOWaxAAl2s3ekG
zLLXbeS27BetJSfpgGVKOxSIgkigC6ftZQedG7jl+3ocCUNpkjgWoH0+uA5qEnnfDJuoapeQFGfz
/cisrTM6cVpPRoEQx6gr/ZNOvPJHC3GJHM9sxcnWL1MUA/p8BAX55W+a2XTs2gZ37DRRgmG6pvgr
0lYVWJmHNQ9Rq5rzfez0tyZwFzTSZvZOu8yhQcTciRVqdVtnYjvJJeityjJcgB/PtW7tCJUzmCZE
vfQROU9IXoSx3saFXAI3z82T5f15HLOciL4/xsZZ0Yi0Wz8AXfJYf5poUGwaL97EFV94jJ8b/cAK
7DoHyOIi8094f0zSE6rgVrrLTh37lJTp8+VVn+vA8npQKw9BKNGBfxYLG8avXfCYknwDnpaFDPdc
D5aTD3lh+rZED82IEjIPAudVJzbgTP9d6CVXnzkDqHXEl3EwDiUI41FtJlCHGR2R8dnlYd+uSl//
LhMcAZMHfQiWLhGmzdmYvQPU4EKcEGw/xmF/47DydlRLsYC5pi3PB7FerJFjQ9NjjPJMcJQDl3p5
tWf2LRsarhMXB28Afglff/OmYJ0CGwd13M3l1mcGbst5uSZGotiN+VGh1hpsCxuR84Wm5wZuuXSI
h0rucMmPPWQ7ZAKGP/EpWCL5mxu35dFj051hFxM/Qmsm+0bcOn8c6tr9eXlW5oZ+/v3NxTlByjkF
OJsfqf9XBpaKjrNVWl8lQUbAJ/a+9VCEIi1KtK6ivtsMqSHrIXb76yIjdty+k52DJApa5165h5jC
ITPp4fK0zE267bJ9nmVJViO32ZBhE3SZ2XpFqxfsZe4OZZf0sASaGj6olo9dl6+MD+q76Fn5wYqB
9CA51ai54j+NV+yCUVw5V5bbQk6EFimkkI5RAJmYFfRO9JdGTM1SydtMlRIYg98vNTacNBX5uQP+
rQQHDsnITc3YQZASKNTmRfP4gPzit16Fd1SCU6hJIECzxGs9Y8Y2TD7IYx8YE4cegvoFAcoblFSv
InDCXmUNNiY+L5qpV0ERHVQnAaADbdXBT53m+brWbQefVCMBCg4P1A9XkNRalcVf17VsOTe4pALO
i0IdxFgnO9Rne5tEgR3rcuszx5pvOXdbDH2U0UwdDFQdwOm4crx0FYS3KUhKvFCcivphkAvH9Nz6
Wsd0FwsPYH7Me91qUNnwcgcJhSdCy0+Xv2Wufcvfa60FQSmiOhT9+Kkh/o7p6JmBZXF1XfvWgZw4
AKswgbmiKfg+AlPdS4ZCG1EtQVTnPsDybx/Y7ECbBIY5SQXpDPFMakA+el4/Xf6CmYuSjf9u0lw5
NTjvDsNA7wvyAG3qmwCEbaleuBfPfIGN/waZawtdK18dnJpBdgt6cchl9mQJMTk3fuuM9iDk4kCj
Rx6SEeQ69TEBglfWtyxaGP7MiUEsL5aQAQK9yagOLi3/qEV57Fx9FcDQt/HftE7HPu80HC3mN17r
bet6KUU6964mlhMzJElJnnN18Jv2kVPxmVdiCyoGeHMGzo0uID+M1+RnXTtoqtXXZZZ9YvlzAuKz
UkDo85BPkN7w2AP3lrR05+zIcmWQ3iA2xaWCoXp3JMvqdR7Ib5L23y47wsy2Z4tY4K0AwTap1CEM
x505S+SN3xUowagDQaBw2GZdAsPKF5AWc2Zl+XXUukXHc6jfgJZrneHaDXLBBdjtzETZhZ6idyuK
yL06tJnc5p0vsa9OW5CaiOs2PbvSyFFlyrhbq0NQaGc7ls1prKZwC5zI78tLMfcFlk8Dy6WoDBp1
mHJnY5xvqv3l50tSLDMzb1cbuTF0gupz49Ip14OuNmBe3F4e93l8H7yb7VKFtPegmFahaZf9rlpQ
5EMXsHQB0Et+JWLpdjyz4dlFC2duGEjbwcVKhM1WjdPepYBA9C790Xvuddfk18vgm9cDZ1lCe9PC
hEoXivUcrFzj+vIczQQy7JqFkrqZgqSUOiQ+JMv8/qUL1Fo5YP4jhyxotxOE+S73NGdF1tlcBAky
QANczJ+CXeeioKmm2Vc2LCXm5xbCcuG2GUVfljmsNCP3ItQrwZ9k5ON+RBe+YKYHu5CBtx3kp7rz
MoBVtMRzoqJiBeL2VcaXoAszk2TXM7jSL7tSYzkaRJNH4x+8QdxIky54xFzzlid3AcLjHiAAB+NU
q4hOKyV+QQJ1wZbmWrfO5t5LlFM1JY6E6b4FP17g9isTic1V9mNjvGqiwEvkOPLghOF68v1VSM1K
6WZh8DObhY3zgm7hiDo47KKMU7PmTvQylmo3etNT3rBj68W/Ln/GXD/++wdckpVh5WX4jCTpf0ax
85xoCEMm/BYCpGsq2cI9ac5WreM5qoEV7Gp0k/u3XvwUEbXi0Z2J/7z8FXPNW85ce/kUuoAiHwK/
Wyn6UNNvhTq1S5Xmc5Zk+fIAwUQ6GFhS3KQrAaIoEzXrDHR/l0f/8ZkD/ZT3a+CCjqsXbSzBy+y4
AIOPYt1UwdIz9uPBExv2lccVZJrPb4QshAJkFXafoglyZgGIiq8bvuXF59BCpHsM36XOHjqde40r
5OWm58ZuuTDIx4mJwhDPD8L/ALfqZgAN/qoJ8v117Z/7fXOS+dIf0sLx5QHy2iASjhm5A76dH8bA
W5SSmfuG86q/6SMZJuhLd644cCHPq5BOnD3kLJHpmnqQxnqpS6+MD6zqdb4Hbyev1qJzuLvLIxck
+WmQJmbThKxCcb5TRTnQmIlJVwM0hpeubDMGaKdDUx4WY+R74hBnRYFlzNM1k/za1i37yHu/mzqI
nR5a6Ry0N23AtXnVTYTYHPGpouBvao04hC3fZlU1YkrLpVfSzKzY+LdYQfC9TIQ4eAlUXjV1jlUb
9pvLljfXuLVjFQ3UWgtHi0MFzmIdI2M2ZdBwvdz4x48VCJi8NzmInMq8SXuYXJvvpzbFnhi2t30C
Gr8yS2/jiULgngX3tQv+98tdznyPjYlL08htgFl7vU4VclV03fCDl5W78Gr5uHnIMb3/on5K80q2
DYosQm8TB+InJxBbuzz0j2eL2qo2VcpH3o0ahYiZ/6UdoGkMLobPNVeffJ1+9wrxHVgzZ50X1/EB
0Mja1bj0nLCPC37qenbKVHEC6fXCt3x8ENKzosPbzQYIAFBqBWjay9x97tQHvAZugt7dJcVSJvPj
/YxG5yV6s581fZF4svJQ3EHuINR2CCHimDbXgZSh3Pm+dRAvSMj4oioUlNxIqYTgSgYp/ZCuvJI4
wYJ/zH2CdRvRHXSfzSD4CS4IveFEPYEe9IWCAXRhGebM1fbuHjUBTlJhGaYygIp9JTZR49PNZYOd
G77l3r0HhQO/YSiL8KpoNYJ0HtVNkNBq5O5yBzNWZCNwAjkZE+XwNp6oE+Ed8v3efVkO2crh9cJH
zEyRfeagcL8iakIxGTeNSzY6zXixbyeGrfbyR8zMko3Bkc1IgrLBIqNUFy95gThWsCrEy+XW54Zv
+bCTiiicSjjalFSbsPAeBq6Ol5uem/3zB71xsFSyMhshSXhKjb9Ps1PU3ccowybedc8uqKG97wD0
W1D+HmCd5+smyvi3WvhAcnbby+Ofm3jLhY3j9QTyFv1JU1GDnC6ocqSL+2LLR1H8ebmPuem3PLgs
gJ1N65GdxrHOPrF2VDdiiumVrVvuG5M0afKS8xOrwl8OFU9OSJZ26LmRW847TkNIpFdj+wyTn6yI
b1VfL0EOZtq24TJFXjudpjBKbcI/qwG3OCKvO+CpDY8BLjrsghCryjg0irfgy02LLcGlcXq6vKQz
Zm8zKiayraELpXEq+sCfxgNSeQ09DT1/mUZ5nWnaTKMcce+WJNg5iWkPMmZfR5R6dML5evkT5ubf
2hTwkqhHr4PnggnmfqL0BHTXQjZgZnZs0E3n8xoy8f/H2Zcs2Ylr0X4RESAkAW8InDYbO9O9J4Rd
LoMECASi09e/de57A1+uSSLOrFwDHVLa2pL2Xk0O+nhdP7AFLm1kSLs8vA7jHkf2dh//3/okY7e/
6o+8U8DXw8lgvX6FIV6pnyE27mrc1xW8BC1RwoWxWR6SFDLszrzzV22kijX2Y7TQrEbVHrTckiYS
XNc44M0Jzjv3Zek1+iPr20yj1KqvS1+8d3T3I+ju5g+unjWurIpCtQ1WJORnmOJ+DFDbuCuO1oKA
HFKy2kDX5hoG+mAaeiG9/3rf0LeV+GORjWNFW8KR+Mpyncf453M07dGVt8J/lfiHvAVzqsKMiEn/
niIgqmTnT8nbH74RKms4lQMjVjP2N62lgCXIQWVSYWJ8f/e5t7XD1kk/cqaIdIiVWi+fIbz40HZR
HPLpZzOa+14xa91TCWuRGmAnnOwwIpcwCgNSu+DhHjBvY/7X+BK0LWaIbAbIoCR/D9zKO6XKnU78
BnaF0dWxVQH12YzwubnCrCd1yHIZ+gKhWaVaFJ8cMX+YvPY6tt6HiWVgevt7upX/aQT/JSutESa4
SFBlb2RsweEt0tKDGosQerTZdCikkimHnAlMhuoh4XP4DNnxI4CIfcxtlPj9/GCZPNQi+t5Vfeqj
EOwIiPOoPoV11C+v6R9d334Ll+BMqilpoiJRbX9aFkB+vej4duD+vaXB/gekMi8sQFNbXyXexbkX
4A959KZvJOjjijqHSe6cn1u/s8pHQhMP7VUc/lFQJSzz0145p0qFT2UHXHspeR4LZw9Wt/Vjq5OO
ehmn8FRCJA8shOh4eBStk9oRx54xl566X4A72bkPb4T1Wt1RO7kZ/M7VV0cXD12h38GR6dvba7OR
VNZglsEaT+UBhl5cN1U1zNk8973p94iCW1++SohVCNgThE/aa1gOn6PKeyHjXh7fyFZr3UK4HvmT
ycBejyAq34nuYy3pJ2cIUyfa0xLZ+olVQpx7uLv5w+1ClrlA+RbRRU5uOkQESMS9YsLWDK3SCgh9
pRd1SFlwHoJHB78AIH96e203hl5DVxrRh8FsIJ4BW+uDWzbPI9M714qNsFmDVmbbGym9Eq+PkRWx
H4l3Exy8CpnvbOWtT19tZRNCHyiy+HSK97fvDYcw3wPEbH36auM6xhQt0OKQiNDd+653kqidnpu5
vAu4wNaglbBdfGJ9HBP+4H4qqPtoeblzeG6E4xqz0kQjcvVYt9cqC7+PVXMuCvYczvJj09DPb4fM
1uSs9quZySTL2xNk7LOTLzod3zyWZhvsxM3Wn7B6tTLW6FqWHcpCOI6OrJnN96wHsi1UtfsSlu6e
9eZW/Kx2rgcbs4B2OHKKXl2A237mtL3vxr6WIK99bQ2glu210f5jmMMyi7BPfkbvImGwNTplZPPo
RxaHGGdtnnaEZXGZB+z49vre9s9f7hJraAptZ9i6FQQZrR0+jo0+jKY4jEKfZmdgcUmXnRNrI47W
iri4J3m+kKy98kF9WML8Xdn6p6p2d/Thtoa/hdcfd/himGDU2KOEECzlr7ruH/PZT3oY+e5UzjbC
dA1UgYWjDPMJYRqIm1vn/DqN02e8oA68Noe3V2IjQtcwlcCpRng2YZ2duTgAD5nWobezyNHGIq82
sYRbyeLAx/YKwymAm8b5UTLy2Smclw7K1l7jnfNWpCa/T+SUrSErU2YmGBQuePSjhqxgYdbUzrmH
H7HW/Z5K7sZ1a622qfqB9VmOtCoZO1fcOctRfA+yIc0n+zWC4Rpu3CJ9e2m2omt1JHNBWusOWH1H
9aeWi9fIrT5qvtdy3diDa9TKWJZqjAQuLnC+St0y/2pwYbTaPOW+8+Ll4317ZI1cyT14/LAB0kFy
iqbYy+FnWy71P1NQ31kQW4txisopMvh7tdesy+IpZ9/hj7lnP72xPdzVDp/cTFa2gLoq7OZGgDJd
DsPGCE6qe7Wev/8AXev0+cvg+Bocq2veIG04EZzTemhHJfeEEI1uv/pHgqoiZccS/bKrLubD7GYH
OWevI2QD3h5+6+NXO7z3J98n3MH1a1o+eVl+AvLj831Dr07ojhCioDnbXVHZgemcD93c8K6UR9fS
fDJE28ZSVN1L1E+fA+PrGH/HnnreRs5ew5GimdCsaGl77akTA+F56Iz/GlJ5lrbbOfo3ktAakjTV
heE4bVAVn8Spt8vFq4MHUwyw+ZyiMKakfNSFd18JbC1CVVQssBluG1e38p/oMF8D7u9E59ZUrddY
G98BlhpTVVQi9gt7JVV5iLr2CYFV7Kz2RhZdy6xmM+25Ceb2GnTVAdC2xMv745LvFRW2hl8laUWl
poZCXxX+GsdgqH/h8RqiR2o/3LcPbofrHzvYBqNxwgZzNCj24NT1s5B3SoD9Dx5JaocpHaEGL7yv
MJ38TYrxceEwW7/v01ePp5wvAxTxcR7ziBWJVeESd23Bd4JnK/esMjPMeMHrd2V3Hb35ii7de+I6
P+778NWa3thhoPxNmHPinKAr/69xgi9vD/33cKFrdMbc1Ry3EkSjNF7cK5GQygGDf+fD/76h6Fqr
qDLaqsrkWFFv+dyr6n0o3Ae0AN+hO/T5vj9gtaie25SzITiv0F38VfrFeTLFY0n21D42VnUttNmh
h54tDirXkV+jm5u/5iHbeRH/5x74v48OulYtIlpqcNjxqCz6svwZNkYeQMfyY892QJq4pE/Gchwg
U909Z3L00mqRcHrR8xEg9+H09vRtlG/pWpHTwzMzgleOvqoRRrCT84MP3iuahQ9Sy1OH+mfVuN81
bZ5uYpS2oV/f/t2tyFid1DDEI8DS46WSk5ci+9jkQRLWL6O7V824Lf/f5naVygM6QINgRC7J1fjD
Kt8cgXF65bQ/Wl/+E+hgL6lsbaDVizrKveXmp34rtw2nUUD+ZOYJrEZ31mdr+NXWD3I4JUQc8cey
I0d3NWvD18nTX+5ahbXmUaF6EKrwsVfXyRNAEd9Lvzxlg37g5L5yJF3js8KwyLSHDIbitjukZPD9
E7oRbQLT7ipeFlof3/5TNiZqjdXKGWmbSKEzhkrNY99Ph6EUl9bZIxxu5IE1MktERTX4GsAXIcwN
5HtcOD2//eVbQ9/+oj9O1MwdZZD32IED6NBLL5MATMC3h96alNtP/jE07vGK2BnRUwX2HKg6VZSB
DLDzktr68NUergnLVevclhbydrELBmBSCbqnWrY1+moHg4/XmBYOvFdYCCUdJw8ANu1k3o3kE6z2
LGqoFexT0M+2OuL0ex2M9juBf+z4mVZ4iywu9f+/5e8/8//J/23e/7+M86fF68ZfscYVzE47V/Aa
R+GQ2OJBEe2kZS32ALRb67vKDpk/ZzBpwwpErXxvpuAS2e5Y+nus9//Udf6SRddwryLiEA3OIpSr
iH8QobwAI/lY0+xxachhLJYX4vppmU1POqsTaIjCXV48UJs/Zz2OKxm+vB3GG5O4RoRltDLEwvj7
GrjjoWTDIxzXdobeCIU1FgzH35A1Pf7CmvcHcPAfCo9cZ8/7HJT3AXopv/30H5swMGKoWIdFCgPw
hyd/+WDQGt25025EwFp9KS8KGJEXtLm2bpFUQCFDN0DyL9ky7RxAGwfpGhIGI4uaRHPQXh1f+TFZ
+jQK88fMVSeGLjsaQYe31/jvb0jKV8kERRmxLPBBhmcfUXDg9syLVzRLHsNXuO3B+OIQA+5pUX/t
Oprt5Met1V/lGAG9W9mMN7DYpA9BIc+4Z0M5PHgKBnNX3Zqu7aPNoECKG1DxnaBiGhsfK8+12GN6
be2MVQJoRCeyvkeXTE3c/1247gDI8DTc1y6ga9iY58NjJEBf4irHsP7UU5iZNMCvpm8v+X8osn9J
L2vkGHzUeBcARnSdGay13aqOO0e8GMexceEBv+pnh9LodBpw7Y7clIL6kE/iKjzxpBd5GDPIfk3Q
9mvmlyBkpwVyGS71oNVr95QbN6Kfrfau54Mi3jG8vGaUbp22uJRVOvEs7swCA47yrq4AXUO4UEaV
E/dQ+RwCoz/1rV+mmnI3j1lUmp1E4f3Hz/Zvs32LoT/ykGJ+LpWImmtnR3uqIMv8GaLbMlWllkme
CXoIqhkxOsMh5xEI0/bgFJT9dJwgQ8U6Ag2y5zQJsqg/QBTZJjBxr5OSYNWMmvFgqSNymObGT2fX
1ykdx39BxykhxAJdkw6wg1hwO3xG5SM/1NWcudDHNXOKfvUcz0VWpEGoxLmLnOrBDsSmHMbM6ZJD
BXWuRZ1Ei2guTg+IjwOV8JiQbjjKrtLJXI1RbKtuiQ0r80SbyIGUVmNA1WmgpmpVFHd4YCX9mMHU
SeT/5KFVB1hYmlPQOUUSOB1Jw7F242YoRGrtoJJ8ab92aqjPDPJDz6So5KEYZpPAx6pI5hYiLejk
LDFORnKo/ax6Ud20PBAGDmHv6OYwQw/1WEbFZ9kXbdIR6mNBSZb0sv2gapi4uD3tji7FT1EyVCkk
2+cYmbz5FYbUT1jR5WnTQOC0Vyw4gd/30x1D+5qRbEzR6ISTZcD8g6/przwM0eXvIvE8t17/WvdU
fG1V1J7mvCFPmoFdpCr8cuDOzhXaH+UDzI6iEzSoPpJl/J1pGcBbux0eIpqLeNZOe2wc+CW0zlgl
XuN4MdDw2UeH6fmApG1j6dAsFjd2ck/EkC4D+JPWhVnN2zlhI6Gt3Wi9vOyqMW+jixE/+l7FTb7n
pbtxUq61hzI5tRHPmuii+sNEHjqDRbxTJ5yupYdIwaHc2N8GJ5C+7R3cLOnOZXXru1dn1OQrpocG
Q3tw2fJ7m0a+Ey+7ztEbGW4NDStaQeGZMUaXbiZfaeu9LHD+i/MgOPW5+5k5ck/7aeuHVkcVA8Q7
J0RHUCGcAbiq/i0r+SPjzTuHQY5BB69vB9DGdLHVPULpvqW1Z9V1gnmJcgK0SNxHJZo9uNttnL9l
0dVy9JNVATqs5bUpnf4DAt+9hr5DLnRUFTZdFz3UDSCCkEMk37qK+A8yD5ZvHgQofixF0KYddu19
e4WtnjFE1yirCTCFNEpHXym3i4otkvnOu/Tv7VK6xiSKeRrphOR6WcYm6Yv6Cq5eSuAODVWnZBF1
rP0oQdN85y62VQ5bQ36rqFFdVOL3hip2vgzPYRWrD+SD28T6m3OFGtYeZWwjRNbYX+j6mFF0+KHW
wUnO3vV+kaB9et+qrB3BId8rOOoP0cWVRfhSQxTxFXU+9u3t8N64sa4BwKqBc1POMfo0/OjGr279
4ybE0opfbw+/kX7XmEqZDVbxAJuUOh1490ce3SdDS9dgR8+lAih1pDFnOFUIHBbqmMkdBNDGiq4F
uZgFHqTyVHRpeBt7IoVFahxNO1O+NSerO6CU8xSOfcMhlcaqxBpUaDw4ft8XLmsMIzWZUwW1DC64
3fZpOMD62hZzdd/Ncg1jFMOY5U7U8Ysj2HDIiyx/DWDkfi7aptzpx21EpL9KuDMLHF4FLb/Ujiwu
zDH1WTlLd5Ja2IRn9D5LWrrGNUbaIRS1VXaRWRaHzIGzgpPo8c467tqKOVJatoUd2aVT/ECa7zw7
he2ew95WCK3OPhGF4dR7hl9s38Y5/8mn32/v143AX0MZaTa4PlyM+cUgDYDCX76nLavSgPU7O2tj
ddeAxsBB9VA5lCGAslM9ZomU7UM/9R8GuZP3N+aG3O4LfzxLFt9K7eWMXQbS48VDQcOYGngD3jdB
q82bKy4osxO7ZNN0bLP2gYGA0/Xs9e3ht6bnti5/fLwXglrmlhh+aKejHB/oDSQ+gOVzV2edrqGN
0yjbEHgodikgnZyWC14+IQ1+tfCoi6bsGI06gzxnsUd43gqn1V7uSCA9NURY7XkaUhD0mqM79XCl
NM4exXBrxsh/z1i/SL8fa+wzl7wY+qnKy4unX63akzna+hNWl6JpAv6ZqYFdlP9L6yLOnCgR9NPb
y70Vq6t9nFMtPSsWdoHXU30I5eAeIo/uPdE3Rl9DHNvAQY9qwOilDaaDsSSEo1G1hxTbGv1WePsj
VOFfInsyIVTngj02g/zSWLpzymwNvdrChha06GskiaZR+oez5OOYTD1k1453Tftaeqs0k+7n0WMX
AaTvkVVCHScV7J3AG1KldI1qtEXIhVs4OFnK701hsau8WOCpK5CK/PILFN7iulT/hBGJeUcuAy8T
XTo7x+fW3N3+/x/LElYjUCcEP048QeN55E3CwzLaSX9bo682dAR9Eel5IbtMuYQgd01H6kGXM59/
37cyq90MOngAPnhHLypEexyoqHzXMXsjUayRjVXjgdvcVO6lmfIDLi1Q949ibYO0q8SdcbXazgv4
HRNYby7iCrOOV81MosNdE7MGM7ZeOVcKL+iLzuQnq90Put6LmI0MtwYw1qqoyrYY7UUMLXLnBA61
jaBGB+G4t7996wdW25n7Y2sCGy6w9AoTqHCreKmH770Id+4UW+PfVvyPkC/rbrS6LuzF3NAOQokc
v6DD8Ajcvty5tP/9N8gaeSJlXZSeq/pzDhmYi5C6eMwXCOU02TjtZL2tn1hN0xBNwI6CTAIbj0+i
yOMob0/lcJ+yFFkDT1gFBbpxqnqo0FX/DLP3WvQR+gck/HnPIpM1+GQsHZbVsBI/27b+Zqn/yBRK
f/Y+zwl0Cf97jcfGp0VAyv4sdQUB6/YnYDpPUygO9339Kq9ZW+syxKFzljw0YCDl/5RUHujk7knE
/T1xQkTwv7+/cXMxWyi8nOcRNuWU2hZKBfmehtvW6KtLyjDqpjcakz9xMuOMUSwePHbfSU/CVVob
YLYBfRp8e8aKr66ZLn7nnN6e940PXwNGRiJsMdKsOw8kTylk/0Ap3NlOW0Ov7icR8MyeZxAxo/Mi
5FAlEYMTwtuf/ffmIlmDQ9yprZhAc/QMkP6PavigWH+B3vIxL8djKHw4uexdJjaSwhonMmJBUZKv
hrOMqHqIIDPyL0ik4RQrr99jvm7N1O23/8ifHiRfXeMyiHIpQDsn1f+Tje3eE+CWvf63vknWIj6+
4ENetQRtA1knjH+WE2CYVYqGSNH8eHs1tuZovXlD7Sir8RNZFHwuCP8FTYfPAdV7f8LW+Ku9m5vW
a5XF+N48X1kznIB+vZJhDxK4Nfxq8/K5bBqGcvY595D128EB4Twvfypw0O4M19UGrjklnTtBF01M
ZR1TJv8hOC0p0adS9kmgogYFEH7faqwxHsafbCda2oPoDA+am1ra6KSe2TM33AjWNfqBN45EYQgK
cpGoThlXgPnxuzojZI19cJtZ8MXY/kyn7yXu5WaMC3GfQjtZ4x7YDPsi9BH6c4WKd60e0YML5p0P
35qT1QaQblG2PMDY2uXsWcFEGaJ9ZC+Rbuxgvgp/GQ2h65OhP3fcKdu4qpoRVcu2fwzkIi+eKLIn
XNuL+7xlyBrgQMBeCNve9Ofel6cwJ0++v1dd2dhpfLUPItbqRWiI+NmqbhJqmucsXN7X6KrEb2ei
jYVY4xt0F0DHx0DIr6TmZMYxzRW576RcYxscr8IdusLQYOxcK+Gn9Vzv9KC2vvq28H/k/wxNADv6
I2bciYqnzOXi6FcO3/nw6O8HwBrycPMKBeTZVdAfdJ7zXH+FOtaXfIC88hh6V9LwL70qv9ahCe/b
DWv0g61p1HlaqzOQAS6Jh3AoWVwzXu5F6EYYreVrmLMoyapWnQmRV9WTr0E3HQu5fHw7iDb227rj
WBvS6azU/XmpD1Q7MUzCHrylTvCrcTju1c3+UwX6y8G8ljkpZB/12qv1OXeAQal+zUX3mrcQAWtN
0izRU+49VNSFFdanPPxYeuoAmHCaVUMatD+XunwMHZpK2FUuu1TNrXldHYQLRJRNBy2+c996J7jN
H9vce+HS3Bnmq91vfYd1ZWvns8jCMCWe1x7nxt1D5f29vEDW3UY4Vvaw3FrmM4F3tfDG52GWKVx+
Pyu2p2G0sU/XfcasBHXVI3o5F72vjq6Ggrh2wj025tboqywAUEkHe4xsPtfBYurYcxSpkrCg/Nfb
Yb01/uqVXqhGjBUEZc9O6SfDJA9c75kDbVzH1yCPpvQGgXfVfMb7ti1jxzfSSWVpGYhvtKtt0vSF
Zz52S4ZKnAHx7t+3/6SNgF1DQOzstgtk0GcYQ/1gSxY73ed53nt1bQ2+OtStqnMKU8L53GQ4dMW3
TksgkvZ0I7dGXx3qzkLBLwoxZWZ0H7ypOYOX/kIhZfP2zGwt9morB4t1aiO8+QzGmMC1n5fx1EU7
0741+Goj5zRrCDwI57Pbt/JTCH1i+Gcq0HZ2TvFwQwqI/E/butZdNpdRe1aoXNGP0MEsruFcMfOI
+kDWfpgCj8iPfV4K4ccu6ZZKxgoWP5UXM6ggdnWMS0vfmTgDOUldaFG5yN1+2ASvdZFN0U2WYRDX
fplvlmh9NcrvqAIP4akKPT88AGHF4N7t1SZ8bHqtzLF0wQA7QDDC1b/hqwHQp0uNbCAuhJyQWg2e
WzJWwCMl5dRH46mY28p/l/et058iMlt1Ma0t+dPUhjSxbJnnQ+ct17Em9HPb2OFnUIT0qXjFoWPc
JZ5dGGIel0a5/4jCaWbosw8+P/sggaOx3NUD9DlhAFHHzdz5eWpbQMqglNTQ5gPUU8ffdgb4IhaT
tEDMuf2wXCfa6+aX73q5wTDFTRd48EUrHmDHXYUPNViGy4dhnPLmA4hpy3BGzTpUj8OiqzHhY4UX
cKHBIH7flm2Wv8+s7MtD2cC3PinzSPGk9qPMPcJcemHXm4Zvkc59GdoYD9DWniDi1L6nAYxy/wW4
JvCTCJkuT2hZ6i997WXZV+j1jd8E6MPuhZhQZ6koUEI4iVZWPDYNH4ffeoRJ+HsJL+jm/QRxrfBS
ZyMAzKVRqkqCoQndZJ6YDWNuuFJHJTkH76nLjE2rTFMWT/C9buJWTr4+2kVQlQgyO7DNnI3E0lkf
RBZ3Mp6H5/0UhOew4m53qmuVs1PhRT1PI0xtFhfguy0HWWUyS9nAbZO4cHp7bsYxVIcBlmhIGWNe
yfzaw384PA6LyWBH1PqhSqF7042J1ot5ZGxiJNZGtEGcd5746YLdAfsoGdhH2cAVJs0IMEEfACmE
wG82iWaIaaSqFjasDgwUxcAC70swN4GLaW1HkThSRfhj+0DS46K6IoxxmwR8mM3WZkmjmoCeWBn0
5MCY4CRRdehjB/BpzpJx7OySzLbIi9gEDJbmnYoQY71fljwN3TIaPy42KIJYzPAdg3E7izogy1hB
Dy0fjD237qJJUtekkO/VAIPqGOQzPZ4CNeG8icpuUB8drisIOsM+zq3O1nOr5p23RMUMuCe8Zpt/
AxF1UWpg/bccBBYQpsMz6HFgRBSFB/POfPjgharkSaibOUjrhXN5RJ/TurHp8oW9Y8UEzZikBM/U
HkAsmIYmrjo1VReV+2FwdNBoDa+qdigcKCOXoy+kBP57qWC0fukXXrpHt1Ttl8p3PnDtHWzmRygL
uFQ/BNVYF59MCCVSb6LFT+uatvxq2rCu2oM0c9WUkFgdafUieFap33Ar8PgBTUASDnHYZj6/zsYH
qCxWY84KlZSgabaA4Rt3itBrkYP32HKXjqdy4ow9hrUpK0iJlfAOBqB+sJ/6yqnHdzlw7vlJ1GWd
/SY59DQ1psOv8189CPk6tSiLzUlZ9CM8+moP1iQV+KbjNTPQYTmiQzKyY41gL77Zsiv1I07qUCaU
IVQ/NF2JUwmGHfny1Yl4Ll55qTJ1WArY0D/VgYzKUz10pDwyM5ZTmRjjVzAGXlhPIfjOSgBvga6Z
/FTgIqNPsKataxARPTtf6rYIptgPOlU9oo6cA+8RBrl/IGCA81RbFvEn6TjTD65CpS9NaVMfynki
ngAoWBIxvxLAlhdscAXlehoX2RJbv3tnc0CYRf9SOl1kDxJCZd8EVzVLuOLcvJ/9hv2auNsH8bDY
okSrXRl5zskC2kvKqEx8eB1/Lunodgn3OImVhg5WEAlwXjLctJsgLCG2Jmr/NLluVF3YEAhIiVXy
5zCLp2jior8UlkYXQjXD5p5rv4+jsFbfgISvqqOgpYdNIp3qK5QHSxsvoyveMdn/wjeUP73FL/4h
rduql6YMOQBylkOiAUAENzg4FoSAqxHhYBM8nr0lNa2cy5fKL932eckFwPHG414XZ1mlQcRrQp4/
1TPzjxCWuvmVuk9goeEWFszcjo8UqlAd8urSqyIujWOmIzQocv2kms7D7E04LBMrId8R68bTfhyh
WTrERdlnUQLZZuFCzhD+87HiTZ8lOl/gLNUNQ15fW7p0y4NfmrGNXRsMEOYbJIuOk9+U6hTVlbMk
hAmQAwonhM1vgGLDfHUb33ta/HKGcQvaYDyZ8Dpl0G3xiDlo9J1RbBUuHx76OQcngtCpwSgFaMG2
i4Yizn271LEMMp9c6rxEdowy9IdS3fd5mHCYe4ZPonY0YsUumBDKpaUxzxvefWvtoMXXYCkaFiPZ
MXlsva6maTRMpEl7W3llovyo6l6r3Lr60eYcxiAOhK9IfMPSLI/StdlNdSwL5UE7TStjvwpykQ62
HPyLgPM3JArhYvrOcYvMSxglZDk5RIRZUrTKkScNRpkXN60DKT0a8vEbQyZvgRRv9Zw0k/JoujAk
kPdjUTfNQVjVeNeG1Rk7WVK1Xwc20SlB/cnz0oKEgReHhixVMhetU5/hLbdIHQOnO9RP7jINY1IP
IzqvYwd1QkD8J/MVOqG5eHRMLtiT14bRAOIUFhi+J4Cv/RiDnjlFCnbv6L/kHGWQGETfyD/Ns2Xn
fsAl6Zup/D6LAQeuXdBNay5SCCGq09xldH6GzgYgNKFqBz9VodfhpgTMyPR+yUBLjnMTYUZZBhzS
i6NmJd/5FvBrhFpdDUtSeNNUJWPbzebUAKpXXLsAgISU48zH2SvbZU6Rz8TytYKbo5O4HoznEkRT
DeIcFPdtqjSvsjNYT0jBMNSo/BReTTm71F3dTbEOKfZbIMyUPbER94WYTgWsnDvsJTy/IBNifpTt
HNr3NRALPMUuLbpzwGqzgDoxtO0D3uwOOXSkg7MRdnn1uQgk2s8MF8HyQiOTDY8V9Zf6vcWp7Px2
TQ8DJ1YzeaNnVzBo1RrCl7FnKLpp1nFG70p7r4/gwtT7TYKvsb8H5cMywhMZEVjjILRH3vaVOHgW
0hPvghow+2PZIGJQw/baPBEO+GnAGDmTTAW8YFk8Zmz8DgdG6abSc0VwrMTIl1cuqU9TAI3LMfHG
OZyhjdhYkYgIAh/HIehEFRd26p1DFZQDe5jhp02gOQmdmbRsIh3FS0EaL5mGgczppCOsKC5aNb+Z
PDXdcXAYfYFAuz8/6Sbv81NFpRpObWssYl4tmTl4OMZr6A4Ll8Vtjk7aqazniqZZaZb8K0oSBMyh
xoDgHdja/cLgzmeOImBTcwAftoCLSVBqBbmnyTQPQQ5KC60le0AHpfdPEcyV8ssiVU0/kSWf09G3
72aDCWkIFA6HjJrnScAbCcerrX/5UIWBho0SLWROxpk0/YMB/ZEeM6SIZ59D8ja2XkXcs0Ohw3JE
D6gcrmIEOiCVlWtYipOs/GB7b4weCCdTHUfERF5qFmnlYSaj9hJcCQpwcXCfqg++wEPhGQTSKjiF
hqEjLFvaiJNYsmr5XkHfCmBgaxz2DkpjywjWSjTn0LsyE7noKVAd9IjqxhxDyOPSdw7hE3Qh+2n5
V6vRB8xFWH7GQ6VHxp29AGeejJymi4nyxaPPchcf4Hr0WEOfv0BgoFIIB9m25oeyH0SW4KQx2cG0
OIXj/8vct/XGjWPr/pVBv6s3daFEAXvmQZdSyWWXy3bZcfwi2HFMStSdulG//nzK5Bykjbi99zwd
oIHutONSlYoi1/puC3ZjZu1mJRg22NXxvlvCMwVSyYaMxKLFLhEozJiqQuKJgcRUF9B4VMp3vpZV
b7xg9saKL7LwGiNcfOg8D5lEgGw007G/RClKEpjTsMbXUQ5wiXkwFXiZxAgjNuSwyZOOmIFvCm8J
nF7A8dKOy2Jd1NnonYVCosMVWwSigk1Wdv6Ro+QqzUTgODFusxZ9HvKzuunkOp7Yhl6a9pd8lCUG
qMmqvqal4QzfxtVbeMAkDJ9RhV2a7MHKOZCoYJIrioTSzOM2mxDmi7l72BoQUzrgVMYjIwIoiqwu
NED5oi+s6hJb4QQ2Pl3Hwi5D6aNSChjKo9sCockW3FFSPlMU0o9MyNnf17Tqy7As29lJMm3NV2qc
+lMzy8ZIsLsrRO952zqbymn2Eu65BM0VKwRPWNO0M/Yk3tGj5GRSR586vrcz51HrG7/vpfNcc6Fe
FzwjbwD4YMGasQrhWdQLn8NO26yNVLZ4ZtL2GAB32Y2eKxMbb9+/pkTTo7O0NjbFfLRvSZPNz8Oa
L3UyKc9ZAiqAYkYM6hUzqoG71zvZjjXfle6CXoSuKxRQJDc8M9TMX+e0W3tWh16et+Z93eereWWP
Cxww6JswBFD4LW1DjnBwfoFzsy4lmhd7aaKmhCQyILAN1jtHVo6K+r7yy51n1yo/NrzJZEStyW1j
1yzMbE8QqVJdqcHcji2ImexD1Vu2PtsY+KtTjILS5tniCG17FVrp7j4vpfJiWJ/dOUEfYbnXKGNq
/63PKd4lpvmatg4KvazuNRL9gTjMpVjbu4LI9sVExJP1tHTuYB8M0Xn+10YPzYw6EQ1tSMuC+LHP
G+FceDPByVo2SK0JG4PMkMvXqwm1j1Fz0zkZvkGe0VCita+7TvpxoWrSHeChGElSYE6b3C0FPCGb
Fnjs9mQ08x5pWzAHo/GvzT40EJBRBOa4us6V2WFW9361lkYd2wUdPnpKWrU7vcp5BLyBYStIcXJH
GSFERxppNfAV/oBBiC/r2nVL1No+5tCOw9h2oeUqsz0y7JJWlNmOR2+XmhhtiLNjmJFGWNXjyRuL
LsZ/IIdvst1K7jKWm/4bOjU6x7VX0m5vEIaJXt08meXtgg51RsuwZCKdStOjEoCNNoadDb2k/2hj
Q81lAHQJhRpDkrsViFLb31uk7/Vp1xjWmlbYiIbUNWo/14HnVGpCAmndyiloZKfn78VswmBsL0V7
O8DX91ybqw0wRCxiDRR1xOskClbtHZeTe1k4vhUaE8nqsDM1+uJmxD4CmtBboenApcqoWcjkxQom
RPbQ9pDVpmVLoTsmgy1Y4knDQs2W8dp5YIgjtIIW3X8RFZoIL9+sdY6vsK3Ui/NkDELSF7Z2AA/0
1I3ojIcVpPMorSWPAcSYTbCUFdWfOJY/QGffOzXw/mSRZw1GtSMaaO95VYcob3MKlWfRqK+t9lQ3
q5sw3/4sd+sDgPC9faM3W7MhVd/uF3RdEbTga5BhCs+/4cH/+ksGg/rXf+PP35pW9zkXw7s//uvc
VPjnv7ff+X9/56+/8a/ke3N8rr6r93/pL7+D1/153eh5eP7LH+J6yAd9M37v9e13NZbDj9dHSsT2
N/+nP/zH9x+vctbt93/+8a0Z62F7NZ439R8/f5S+/vMPk1pbuOB//XqFnz/ePsI//0gHPEHtP+B3
fa5ff/Ob35/VgJdx2J8Qr3omdShSLsyN8pu///sn7p+M+jjCKAXK9sO1g7ZuEP/8w6F/Uoq4B+jb
bcf0/E03oJrxx4+cP7EZONBk2tDo+C7Ej//3Hf5Myvj31/L75AxQIn9l1vA6FP0DLkYIgf/Veu9y
aHVV941Ruvc9NV/HtbmiBT0DaVMhrDOo/HL819zZQ+gwcWW5xZvo6iwlht5xgh6+vDCXptxloroc
0DwCjuIXXF44ZFh3zeTfKNcyIozniEejWa/69ehlILT4YkV5g84U8VI3LmpxoC6MpYbwC6BIaGFp
Q0NCR5EAPE8qh6EC7Ktu19QrxjVuqIY2cYwT4JNJZy1ir4R3rO3Nmav0JT7vZSvl2VmrS4VIxADe
a5iHi/HacxxgP9mJ+74+lEZ9mGH1LYl947UYgq5n54a0QKVNubMa+QJf9aHQdWJvppjcP2kzh2Ha
AHros/au0jxVBftqohUzR+dWjmj6sD+3sTDHfV9JHjhanEaArbRCt7YBFE35tGIa7dSsJ83yImSl
SG1Fwr5BLr0JmingRfaNwsiSlQDR6lxczbLYZwOPyWpFwCwC162TQq+x1XEkjweFXTw2HDO7vJal
VmU8w9yfOmP5VqhH10dST1bjcHSO+cp3lmH3KabfdYGZ2pb6opHQhlnINiaOO+5FZjVXTZPTCPK/
l9xkZ+yv+0qQYyH0HbHwbhflHjPHwJQzip5ioF/tGniZKS8tBY7SoM8dV0+GY7FI2Pmbv4g3Uoun
KtfXXnOdwzeaCAtYlLH28Sjw8QoTFeSykIdcYxCtuT6VVXYeXWDMJkS3juu9ZZx9Fbn92NXlW4Z2
L8pZeQZii97zCRNf3FBPCmM73eFbZV4JV2G6Q0tmIAYmyK7ilSMxJ+jlPeag1gEmlbaAN3d88a8H
Wb1kHurzntYnBe4qANRfBn2xHMWWhDA07FhMEDw6ACy5TYBn8i5puN0F0mUNGgOmgsLV/YYp32JK
+JhPWaqFsUasNlQAzFJikegiQhJ3gAAXPxo7jI8kc/6tnn0ajlZ5Q0Q9gwixbvzFuWmWco7Ymj+p
iR072yP71hDbYdSnPodN0yjrSHRBPgwyNpGxFxY5vkeUNyirZvtLUyVUFTqZnNhQPQ0GkAshHP0y
hqzwAs31Pvf4GmbuQIJ2aEPbFneoAFXkkvzVKJ0b3zMuuL51UGvgYEYmgNGIt9oQb32Xfx/3OSaE
hS2V0ehOYMQXFtkV7rbi1m251CkHZofnavvmoGsOhqULS1Gf+lzqGCqil5maY4AnJwc6ZuL25N0l
y8s3z7du6M6TdR0oIjBznfjXgBdTvfZ2MGIMZNA9NKZfXixZASpTgI/FpAlsWQDLpulqKFFuiBrm
HeAM14QeioLEQBIfJlC1ydQYDE+FfhRnW7Ui7muD7DmwVVYTuXN5DeO+uN3mpSwIeQE2aqmAi/Kp
mrwzJlMLOO/nBxgIdThEZOUiMrr6Jt8rJ6NBsdRnNTVJQ/PXEg08Jy6C7pmdCsX2K8R9AtmHJ489
uxyroTbqLmgx1jLgrXMzu0yFbWulxDNvZFO8Tg4cZtlN0XGCyfPuLfFWDxUaVA4MpU7nPVi4+bFe
yWXhqARmNCNwPdmiOkrstT677gTIQ3eHulhU7CHKBZbV5iT0IRvVVU61v8PiOaFHWYO+NWvEemCp
d32ONFQdt9p88J0JdmCenZFY8CJnAEaTSjA2FAkBGCUTeA3rkd9QX/xYMMBc46J3HnDU3RhmjYnC
bCjQdYnDLNsTmacrnDihLT1AJGYTDQv9mg3uFdiZJTDnOs0AugaA9EWgBuwBdKGJXxe36APAGo0X
Tpa3AcaJiqgZxu/KhSSvr9rYr1hKQDXRBu/KaOrTtDRz3GEKhoYxexHNZedMj2vhHi0s3KCHpHJv
Y5hhYExAR4E575uhuVtQMQbTUDMwK81Tp9YHz/V3ciFHTayHDORpoGfgq97gB+7Uw9w01CCGcAXm
gvBYG6C0OKjysHCQ+mniIeFgoZzCDVol3aBiYZ83XSSc6t6oZh61tR1OMyXRgsmgIf+iKNi/oVYh
M1xMTjEWieISHBOjcWn0sSJX1jri9CPjFWfl5doyGnraPyvUhaaJHs+t7is+vhLfO3Yr7h6ZdRnQ
wUCnRkYAi1qGVmOZgb3UbTQCAbGGCWG6yCXrm5PRjlddifVuWxBbd2g9w4JkBqgaI0dX2xwFprqF
zVTOAWqjJrLLoQ96EEFRowAiWVWvghmzLjCm9xpQN4LDCJ4wExhA82C42grRS0ZauCICeXWfK/PW
7ZDQIQvQE3w5dhA8hA7B1oWKwpvbr33FMJLl6CDiXCGTvwLUFzSTd9fNYWZOyFOrarBCO2CYc0TQ
/mHWNzpx0+hDYhDMXLf7N8IAMxvILTF779zNSCRoc4FWddQzKAW1yzrip0txBxnRkratuLC9FjsK
fhspJtmOZOsOvgWMaoV9x1/LwOv6R/Rvj+Y8fHORk+KNeK+5PeKhrcEE6/rO69sOKBwibLkzXYMp
zkN/WvD4lF+24fMBRvqCeHF3lCxWbOQVi9SkdgtBXuzk3LHJR4vunhFhDa4cIAeQnP6xG8YIk2KO
os2eHVe8ZcBrgsZhPVCgGzE1L147DbHwqB+UArif66bosBe8AE0nYC6ZXHmsaX2tFKaCylW+LLa6
MgscWxVaxNDynxVvpsDyvcRd8bJixkIeZjuphX7I8uJt7cXT1Oh76j22S7bEZa0fEJd5tXSI0C2M
aUO2MIwEopuAz7tGlJdYapddhRdFhXlEMXuQRoA6aYnBA5ShkVkP1EMiXv+IySWg3QcGbLbaD1I+
EGN9aJWbh+2E205KBeJ3PcJQcta0y/YLAD6k9l67I4b0kcZL4ahCUBWa/SQjWItMsyKCeSkPWIFQ
T7VipIOPWc0kbwCGE5ftqcz3oJXNVHEVjr5q044CpFlYuXfaKSmzNTuA5QyQYa1jx8aXYDrk6Iud
pRsVQjEqYkvQOCeaBDOOz3DBkWy3KBILupfcuCC8vfOr+onZwFMZusRshHAB0ROOFKHsfI51M6gQ
2ozvjjVHJvwCAGAkPKaleySZSSPDQ4TOghE+RLAQ54yddBQbiatjayja0DKMmFiorWqL3gEz5b6V
BwIhVLKUbzOcSeAck9YsbQBigwUxf+8ERq7DGS6xizYrn9o3mBR4xC1nifPW2De57iO3KyIq1yrC
gG/Qcf49JNZ9OKzOjaSvymlEkluZvbeLHmlEt+CQQvh7cEMMXGK2h2jJ3LO046kfrx2c60vZYkmZ
qAoxOxvF435wmnSd6rvVaU4LlU+tiVwJxA5p3rKooPkL13g5hIKFxB2iotMPxuCizJquiqXTUQE7
yLLgSsBDUOZNgY1s64h4L737mJXlRbWW2JALHG8DM76Trp9D2smg5F5a+yVy4PvHqbiZG/XiOd7Z
r/xvmSFe0fS8chuEnCxnFWlVfput4dDkM77bQvgReLM68HM81NlSn0qpH7S1JCMrdkMJPpUQFLjT
uAJssL3ArrspoMouA981vtOmSNlsX2fXUM2+GgSQSVchxw0c6xMe3hDqh7CzpyJszjDRvBocGy6+
3XNmeE8UKU/gui0jmBf1uMygqmT1OFSYfIzvHuOzoH0AvxMann5YZHniuARSi8aLxqzQ+FjFI1UI
NCrIgsidW0NyFyoJfjA6HGEO7b9NWCWJS6eTlQ8UKKmvApy4lMrXcuFvwBt3w8Bf177Cx6uCNsOQ
pBJ7QjcUbxDlFAHpMf1d4K50LqFh+sVZstP2XGEqepC5DBsCJCE4HFoDwcZrF+wbL3uZ1gWMAzIL
ArvD4i01MsvrF8JnJ5q+Z34uotIo3n7cbEyiSBXjPUoClKVtHtajd48kngCE+1cLrYEfyrxMK2Qx
hX5lnEe6ledEPeSkwHSx7WtwUXaMsKIFZpvLkFegr2YcErVGs0hcTJHh7XKedX0PP18T9ZilEEwu
JpuMNil2ZJP11Q+l5UApMfZ5gmTTuCD7qV75BZhPNJ1m8dRdzgDpogZ4ICoc+EEUsrgEyu1FDxLl
gAhyiJyTHKf7XhYGDPwwXySZyOeg9f27bA59dZiGS3DQPBqM8oSCwIkIMcPe7qfAL1Bs28byIDHi
bWNdDqNnHtsatqXe9868rA9MPA05xcyydrqyUMXgpryWg/PN6RCjZ8dr5yHyNUO5XpAq4EyxiA8o
sKkjbwZzFHFLQMou3PmmOmg4ttM/HNXyQHOsb41mqGFZHzWyvewnlyHpSz1WdffoCRTGrHjgBR5F
2qNk7IBYm1HD0NIh0zFEUYA7bSYjf24tnHEol13oQfzzPLrAlBtIZfNdUcy4bfn02GE0muERHltl
eel26wMEXY2WNAI39wSV0Rl6LhUC70iktMeIoNZGrtkr5jc/1gvqPebClGEbIgALe9tZ3Rp0HE14
nVs4JikFkat7GVvqJucuZnI0HnzMefugs8UNRhfVG8SW6IYg+AmQtVfjcYDQBL2Bg3O7QCpp7IFm
SQz/rl186Bu6dggmSm5I4e0y13tc6DwnuSef5kY/Uuhl3DrTUG22p2nO4K4kAMTL/g5p/M/5Gqw5
4PZK4VTJxXZG2/nL6pWP3KgvSzAw4TJQA2KJJVxz7NpsMJqQm+ClS0/cVax/q3IvMR3jq+6xEQyb
5nmFMmGr2FybvzatfBoVKPrB/t77phVhRsUUVxhJCtmyd4NI4yfEILZhg3g4VKk2vtIrAVg2zBZU
USJj59UD+Oe3/gN36wZcgg0pTtmHdErWFxSNfa7AY1koQKgLCHv22yF2cdQEig3R6mkVOm3VBcY8
YI0rCS2Xg8pqO8lr3vBQN+KeZ9ZFJeibCz0BorWnsB8tzHRSS1IM+sGpbYYKHgUlyA+FqDwZOQxk
MVsxaLya8Bd5/xUxaUOITo6G4B2/+AI0Cq9RbOoWmhyDxN6II16UNyvv79APXfjaO5slxkGvcu+Y
KORkBlzVdaIcsDv2TTMUHjYCjy8HW10vNKww3qvzUQ/l5Ib57GIyHBb9QAP/V5DoVf6tb1TzNrwH
PP+Ckf4PgNMPX+j/Q+TUhsAFGtePkdO7tn8eSv0TOlW/Yqc/f/cndmq6fzqeDRjPpf5PGPQndmqa
f/omlECARh1mAbb84x8/sVP8xAFDiV8iJrNNslkefmKn7p82BOeAU220GY5lM/t/hZ1u0tr3ZoEN
m92Q9l8sIj0OgEk7owfr54Wi9bfMAklpZfe1aSZGD8yobS78+Xrk/r9X1F8w9l9zjn8np98u+E79
XDX1VFrKQkQ8EoE78K3WSLoAYBGAs/bll2/iJ0L86zV+G9SwXQR39NdPRTjor5Jwncrxdl6dyKkH
8MFuxDmPp+UlQ8LBlCPaD9kN2LmgNIN4B0KxT66+XeV39/SdRrp0K6StOWC/SDEnTbXtK0bY9Gtg
qgomixNxIAAB8Y0WPTSW6rL+bC7Gj8iD3135nYDa9o0c+USGSg3mgMNNhj5PKaTxnOvDSKbT3HkH
D5rL3uiwiRbBJx/4g0X0fjaEdDrwxJBNpnqJ/evxWF4PXwQGoT4gEPuz/OLfkU34St/79A1TWINa
myyF/gAQrx+Z/pzo/hpwcTQ2fiTQknzycbal+Ju7yN4ZJnI9E7+blyUFupVgcCwqeBTwmRVQnp9K
agMcXJPLajpAdUptsG9VH39y6W2J/O7S77wU7ophZuBuhxSygGTCIFHw8rTn+1wBXZIg/xTuqHPo
mBsJ97Poo98ZubZbu1kJftkDmL8YDXC6IZUoVtvZj2yyJMbkJD4eGRTLSbZa0Hw7yX/4Id/tOShH
NOs2iqR9bO/y7wayrpcQcGv2pb/KoNj5dF1+dDff7TUy6wuokO0u9QGmNPa5MlGiav/H8lmxo3E7
7IxxZxb2Pfl0g/vobr7be4BdDZi11jY/Vo+wzagyh9OozftuW7TYjJZCvsx9fvoP7+a73cacK59D
/4hgSZ9sYF80O/neG7IOqF9xAt4ZmZjkWyH/DNN4IgABnz312/L43Vp9t9kY9gw5wULgp90WJgx5
numDg7DgjXgSWQ74Czm2/VMO0XuGB2Ya2lOVW1DsA9H/dO3+iOL/zbt4HzQgXfC/qwXCgjkHYm/T
Bfxw1Kgg/eJCrRlqY+icVfkFQuVDVnV23FB+sQqkAysF9Q3aQ9WaJFY15DPTHCwOJAEqgmiMACKb
oZPhyH/s8u62yKOe+zIY0fpezMzMd5WTx13eR9jtx6izymsD2qtgNtC9WIN5Wc0jmhcotaiaigAy
O4hhv3g6j2HEuC+4mS45Eztqm8BVR/01r8W1WlDoDiUgIu6cFpNe6ZpGrCi7nV15AevWCA1AAab9
KKY6gmE6qnJx1yDegpuQSY1m9UO0ttMFqEHAjMe6sa79eobe6oWzJ/OzrPIP1vj7WR2jgCSIQr2d
mln3sq3xmkGWbeOAybwo596hwXIYevuzHeODHfl9LANqf790ujZLsxw5IY++z1+YASQ6h0CkxRe2
xgOoK82u2IpRTVhg2ND+w9PgfVADhqDCPU6qLIUWENeiGQByLPLtPAia5lZMOlD5rdhUwAWHCsL7
7MIfnKreu20ZMnqrWriRpVAan2qYXOuWwaRtRxi/G/lI13PWw0Rv6ub2k53ko7v8bl927GpSNu1h
fU3R8V+Uqr+HpGS/3eWi4bE0rqa+PFETZxCmbABb8NO/v/IHZ7v3bp/WRj1K1brFxcT8A/Kv0XBP
B+UbOOP0ocWftwP+7y9lfnRX323PDZlLBq7NQtNOTiJDKC89b6THyNU9czHr1s1BKq4Bsiw+O9S3
l/7dFvVuh15W1ddQQJjplA0HA211Nt8yX0dIHopBIR5y7IaZ9q4zFG0Ub0Vq77NN+t85NL+7+Ltd
2oHvxC5zFDPLdNg0gVnZ7hgOh6LZvKCb58huCMaZYIuScrishTxUpX9dAc3q+mO9Loe1nNOyy762
dnNpWwj4hYwP0EJnF6Ex7DFAiymMErno1K5pDnrFVpTIfmfg2zN3xgA1+ghrhbVHfmNgyRV0EXZZ
ghRztRf4ZjMo/ZcRSLUIfasOBfC3+RbjNeb2xQHGhPJHJNOU9EjMZnuQiou3h3TKW3ZkiRtYWoEV
Jy5KFSAqGlC4fLSt41wdMueROrejdfaXL63zNjgPVX1nwv5iJ5P3Ng17T6WTSgndETOp5J5gruuy
vWkldv2SmNPemPYCaDVNqUCg/66wYAX4gS6Ch2uty4lplNhTsSBmA8NUbfsaLqRzYfWXNoD9MVuP
0E4f/LZLR9/euxpxGbDO2Pm0k6OfTjwSU3dctEzXwr5z+yEZdUrIenTYF9u9R5QjpLp6X3KcoXjc
h9Y5FCXdCT9PBFteTV4EHtN3fgkeXdnszajNW63YPWTHZtOndumefbu+qu3q2+CLgweLi+nMAVEi
1cqNRdlHvILRRUDZ6huxqdW32WA7v60hre2jtqifV+JjrnQubnKmIV3R2HOc+6oskrUDy4HgrMDA
pLagYOQSORVnYIrQQwe0/I6xnUBImkB1Typ7y/keCfylH5UT3BS9PV+JjWegfUIauoKdmYNmdvcd
R7sCUg2WRgD77GKG6YIbbVxZkJd0JGSYhDu18xhwnVAXCfXlgbUMoz/6fT0scQcPgN9BSYt5fRz7
v7D2MAvdgc+/BigP7slBeUJA2DZz4CXZAleKXV2jWzoP8ostNYf8GtWuB0qwmopbWc3f2hpoVk12
/toi0XeELE9duSWJdVFAu+ktR50zcCLL3dhedXBKbMo0aAQB5XuVezXpvUXyi5lDTLM4V6N272bu
QZ23IHp7iCSx9gIGHg0z1gAdhj4hKRDsC8Vos/nSYjKoVzedyZhQdOJ2Ze5hMExh8ggz2Addcao0
pNCgqtjQHYpRxsL6arQZnt/lRnAoRXLkfRagwh2ZP0MiuIM1E+DbGNjkETtrID0vrPOT6eafndEf
7HLv42HgteudxhrHtNNIr132rJsAkfdxLlhEt0bqrYIVEinGCXyNF7AC/v2G/sOH/5sN7v3MHw/i
IsdT9pQyuwoznl3xAQ94Ne2aghztEQkRqgwdNcAleVS0CZoKWHa2BXgAWb/rNJaWx0KPd1FbuiFp
SUhAYXr1EE8VJN3ZHhFTcMotQWXDAAnJhUSgpAPJRP2VEJQfrzkEDX5GdzOcWBJeDY8ZSdZUsD3W
4MpVPFoa0OMNn4CY30oPc/pYF3rnal7Dv78F1geYyvvZREjaWiEhQUCqLWpI8A8ZktSsc02+4oQJ
KPoptowxkpBhHV3CRZ8UeGsfNStxjYBAobikpIbBFVZnpGK3Q445wZjMvupj1bnxjZD8k8PX/+iN
vmtvHdOBmY3KPoVxIxU4hD0DehQ+JyCOB+eW+Md+lcDcQbRbN71lXmKsfSrr4dLCjNJq9iBJgO+s
PeXW1QSNBhYZfIiYmdW1uM2iD8FyjaMT9OWjPWC5vYywrXVlliiMSJGdh9bLDZUP2busIzerd8gu
wLgPqGMohnp0HPRgrGgObh4iEOwYXXOueJz7K0zIEPrY38rqbWsBqEugptiYfgmTshdgsl8wOFXA
ehJm2Kfa4dmYn0zo4GfrsqUgrQ19M9g6siQJrP5GDim0clZx7VgA4BEpZkI2x4wFceH5ZfNlaYdd
Y7EdA/mKQMKwg4VTF2pX4+WRXx4sWRnzyg394WsNCVTlnR2c3s7y4mHTHdfPJpL9GD32uyfrXQFq
YIqxLeEYSotLVpgJ9IokKS33BKFWwiVkBzKlA/KdH/gMZ+HytRM3tJrCjSLT7hivIwvLQZ2dke9Y
ifEGkZI5KNMfTdbF7Ok7CkH40okQDPCVDbPbCN7ds8dQ+1mCYULXvkScUt5Em7e6cqGOAONlsSkS
TEeYPx0q4HjzACOd5HE3rXsH5G3hUvAE1YX0vb3EjI2iwrlKa7BLTVzkPDZreLwcL7BQjvz94/ej
TP3dfXpfN2fQJTOV9Sktv2bKAmvuXuHwPpBpBQEw7EsGwUju31ij89oa+Rm6e+FBHoMvTvLyaPdd
OrndjdmnDpZ5oY3r1W3AEMp7JZwvVqVSlw/QzFuR4SB+1JchrbcmeuLoSb66qr9EwOSBGc3etuCL
KJ9Hvw59nKUrl9GijQTUaiywGnVtXBtld93Obsrh7xBdH3bjuDf1kwMpTQWpPqRIsTssV603pjpv
9/mANO8KDD7+DaoJhLmbEDFGxUO3JX1sHXNzlxVwpfcU8iCIueA1IzKRlEVLz9D5f7Z5/Ajx/d1t
ftclNNwCHG7DqJd3cI37MFC0CpIFMMjZdNDD9WLgf5csaTmFRdO/rzIbzsEFc8GGU6f95HPA7Edk
/e/eynYG/oKYrXrKHEAARsoKH+qy3j4Qfa10YwKog4hJIncB3uXL0pvPKL9Te70bUi7ZgYK8wRcS
+N1wA1sEsUJ4EuEx6eQm0MMOV71U45oCqr6w/CDMSlSfbLhdm6a4sBETYvn7maaD/CRf9SOc/H0k
l9c61IOwzEX4rHPItMAwZYTZu9Fghg547sI91AN/gIHl0CwH1zaidQC5+/ePzYcXf9eZyLUzc9ZP
oB4AcmrQf13NDk3rP1fOeBAdzNJ6Otiax9sX6BfloccXaiBs4ZPrf9AJvs/0KmvTNaweioui8q77
NjvY0K1kozxlBXDrRsQ/UKuZntamePj7a36Am7zP+uql4RNzQXC3iYa2BgHC2Gnr6DcQo0RRMgsS
lPQ//HZ/7Ou/rFKSk4FBc2+nhdvdu9iVaVbuWvpqCf9A2bmCwq2BsAlOppNB9cET64GiA/r7j/pB
T79ZBX59RKauNn0bcSfp5hycKzdZx6N2QZPjYyqZJVb3KZ687bO/eRrf54JZ06rFOqBD7PS1CU02
7Df3BJ9xu7PGaCT9m+qgktxcTP+HvPNKlttMt+xU7gSghjev8EBmHm9IviAOHbz3eLrT6On1SHol
S1USWeJlqPulTTCkoMmTiQR++/17r62OWIVznRmARWnxKzrcz85dfgSHNbgyJkU5zKhkngS9gj0H
vEQ5+Tr3ExGJO01SIFdAkll0lFzWf32Pf/q5PwyJVbVIw6ruZkQwJUv6d9e+2ycvo2ywtDnA/5iu
3gju1pV3ffvL+/2zR/vD6Gflkoo/5CpGnOfWoSQ3Ni/mTkmgoOonaIatSyHcnIWSejGncWOq91v6
bk2mD7NS3KVUopVBddPkVwc2P+tVP9RXql6BVzKzq+4q+S1ZUo/8wROu36AE49DW4mkQ9pOErf0X
d/1nA8cPAxc8DE5GF6LHVrn4iALSrfUh7oEJMF6ZCoI7fAdt+5qzDf7FJ/7kIOPb3udPPXnU0lQT
TFq4Rs/JgbfJWucq6zssBdi2x7t1p0zcoU0JyGf+XxurfoSS1dmsbStiIdbqyyk9EKRzAjTTg6/D
IkDZk8gBnMR8+4vv+JO7+mMc0qwhqMFWKkQ4B0/XAaOln26Hwry9n+RBtBMUIBjYXU1L/vGZf0vd
8P+YbkFH72Fc8Vb/hXIhy8t2emv+wvX1r5/+p+9L/82SkSDguFLZpIkM5n/4vjRTo7cbBu6w73xf
ym+maaki6DpJM2RyWf+lXVCV31jbiITZqLqq8NPG39EuKN8wcH8M/Ffbl6qqvJ+sagp7rx9tgbqc
VG3a5Mfz3vW3lvxF3eV4yJr7YpA+FYL4uhrHp0JTTpKZ+rzbSefesWrcXxFO8+L9US6yAGEN5CpA
FTUK8mKkwidcgFg/JMfiQwp21mYNSJR4KfE0OqZ4PVcj0kxPilCjCugtLVSSsU0p9+2PSLjuYcG8
iMhPLZJALcTY+wez1U6NiUIsR3BW68KO3Z1qvjm+zpznWm37ZSkh3AOsuOrgrSelkB7Bi3i5LoQL
eji2qAOYu+U9jJNXxvbbeVLOm2xEpoTLwxCeRNO6TWoOCsw87OcqnE0hHLb6fc1WuGnZFHTVJ5Lc
VzuTUfHWZftlX68VAspQ001vQTfr9OGp3BJfbZCmarnR2yICKLhHk9MPD5MhPbYNlaVsK9/XrP/h
xdxvOSXFJFPsCdXiUut31EoeVYMfHSSQNShM3XVhf6qvwjNb5BUATjebt9eZeNQkzC/y9CCMlFCl
0V9r46XNj4/4ZsNR7e7nFBszer2Aep6vqklodbzvOIxYpdX1sR+HQC7mF+GQUU1BLFrbh0riFqL7
fqxxb+jVnthHV7gbtUdKiTM4o1b0QcB/UMXeEQdkl2WJD55w7MqZW8jSS1Hfy/jBbOgZrNX7l6Xi
TFoyjXDXDT6lVfyViOZJntj88i+k7NwUygIydJyZC9l1meN6PQU8giKTbnt8XRYJmddCa7fV0Xx8
1CtFtmGukBlijHdm2p63VL6q7njCx9i/FOnxupJou4vCLfXGE6ig1s4EKZzRzAur+Em7wmDMTcX6
JkvgZcbhQZr1J1zgN4L2VE3dpT1GFy8+leO7PM3fN1IpOYRkfsGbjtzX9AtLI5TUrL8cqO3cSj3e
BnW57t0mtnOcvLSVAwGmcrR1CtZJ3XGI769WoZynWo1xJLvanN5xc+15LIKKOBpbU4Svc4YErj0e
U5Uy27iPHbwwgSNS862Rd1cVmgTRY8XCKxFQb64uRW6/l4RQWsTXpepfSoJbNKN9gXdxnxzzZZeb
B6nFlLC29UtFUJu03ctWlbrk/j5mSx3Ay7pLyZEF5QTmYC8S2+gemZkBy2UUfTO1iGG9uIs5wAVL
rv59wQMqdrZkiqEJIBwXtL6rwPQsJVrQIOO0L+8XK/Eo7juGkoUoH2Kwal8WswxLU/JyP9vls3QN
fDES8z6XXKG7Poxl8Iwx8QRzwU9FMX8x+uB5atZzNq0LNankVmGnSBhi8V4opoDrtTdt/ypLY7DI
QigWVSh2mE7G4n3SiR8QPHsmtaN5re6lfascWDUKtiVkvv1w7lf1U7coMTmZ/kQGU0eS2vVC07Zx
9hXHpGZ+La9ggMqIwBGe6y59p67SWbWyj7uoPUmKdGoW9eOS788Jx1wqGvBKhF6ldA9juT2KvRBq
RR3uJk1MgEYmrGbca6ktytuHdjW/Eod6i402FmX5pCoXCG1PBbF3mOg/dGkWDHsdb53MHuPqls0C
Y/pVHIL0/VL/9xEfqzEmX2Y5QzK+312gicu1dN2OZ+z0OHx0hOt9966Qqg5HHLbbLv20bhSPDN0/
kuacrFmsJddi0OJy2OD/adq8+8dE853M7PppP84/+DI0S4MoIOE4+P5qatRCfT8M4rNY7C0pxLQ/
TXSUFD8SZAFiPwQOf6rz2PrZmNwWXf0BsM6p25O4HZT7OpnviDF3pqb+x4nj31rX/FRs+Z1q86ev
+j9QkmmIJqJHVhM/X9pc3qq3/e0/Tojdq//xn/99LK9/esg/p1/+rM/81xv9scphuaLJrEgszSAP
749VjvabqauSpXN8j7n9ehT/T3e78hvPEs87/JNvjnie/T/d7cpvii7yjoYpWxrCW/XvrHK+39xg
HrV0Flis6nQZPaMk/rDp2IEcVnIjDs960gdaL55qVXexHrmtOLv8sF/WXVC0v2I7SP+2uLp+sGUB
pzNV1VLMH4P9dITZPSi+6TkT4jVbncHIbHMfkNFnfm6VnlDhnRWl2vtmxhbwIzbV6KIIXJCqM7K0
4wovSNEc0E7B2pTuqI6xuum+nNUfimP3MsqMjbw8FIPoVcWMNWdyZqwqHd4lAy7J2gJDIbS9bhw9
1e7rqnxqu48sm3y9r89qi5+l1p+KfbksUn8GChOIyu6VWxtB6XNFCwNrylxb6O9X5EhG/qCp1hO5
GFhgehG4nbVyGFScM7ULxLG6sQ5OktX8bbm6ukFQfeJo8XYZzCdsK146dO/zdDoNo2qPvJAQVFdl
ZGzqV325q8XsNWOW28vW29Ej6sP2sABDAcrYWU4xmDfo2p86RP7WvgXXDxynIVpWKnujsEblYN6u
1sIstmeZO04tSQ46xW/VrYuzMQLhLEf/ugPbZiEuqDJMwBW8LbeAnopOIyaf6m410K5zlr4dUbM2
IRy4z2KD/lwyxLukGm+ZPyk3rd07K0m84yg/wHPbWe2Y/Zg5SrW9EP/ty8fiGZv0LCI8oWJpdNhq
cCgKzqTqN1ptnjrISgJew6FEXFa6DNEEoVGVRTDSoKCnCtGo9VkyBQ8yiFMlN6UFq/PqfJt/Wfq4
Dq5/Hnxpn8AtUFVrLLV0+UdBcT/29bxhpHxeV6zo2Dc27ZRpo2/1O+os2Mdr+VXfPBg8t3KRPy16
esosJr0BSGZl3OQsFMiEJdweec9k+HkvxK26vx75+C7lfmBQARraBcS+hZxCuQ0KozH9kkmLq+Vq
aNTyfWEZQG86jlytaKc6YNdtdZMZ0Tyu2F41fvuxhmKXZTSwQj9X4xrvmPikZGYPj4eH4n3fNA5M
NRa7WOIPOhMVX4pzy+3YT1GDZ22T5gdxJlQ+VbSzYCreAFFryPu7KlsgPFHryGiJOL4NzkTKSjv3
IwuPGqJZVrXhutTQ+TTWscbsznv3vtKG+FjKG8xz4YTFvjqK0NLru1o2zkW13abKdtv1/aOVJm5V
CSeyiu+O5TbLOWOw5OdlSH2JNdee1HcGXXjL1JtSHnxcKJcl/aQatP26voM76rIPcyqrdHsp8ToJ
EE9VR2Yzx/SGc3Ykv4gGgAHyF81BUuAIahx2KPqPkP2lBOHUrPr4PIjWU6dbT4VYeUbqTXvn7fPw
Dsra53ZhKJO223zTvG4qLtPKsefQPiRL0ILuTbTttoAwCpj7nJuWJ7ap3xUtuU7yhdBUgnS6Oz0R
ntR9dvPKOHcHIg+F2y82rqnmj4K0nYa+j652cNVYQGY20c5WaCKsserngEHDSxi9x4ShSVGDhh5e
GFjcsw+ledvpbZBUQ4w+21WG4iMbn008zWMbbtv8TswwjDbry4BxFO4h14cMBo6ZPmK7nSafDUqg
pAyuQJDxgfsLXMae9Rc6cx4HLp+lCYt9veRw+bZOP4MPoKu3UTs1iATHS6ostzW+pYJjzNrYKLxA
7qwkePF3hbRe4DoG2N0P0Ae4rqERJTPttLVusv5F1ZdbaMxhW362TMM+8K8Jm2GL5qdB5qvIQsyz
ieexI25HuLDvKDIstxMLxw7YSZEId3+a8v9iWXZdEvzbyCChn5SYL1kjyj+cX7L4q3W8U+OznlZh
q7+bJ4YrgMspVpxRbUKF3ElF4ahs1UK0lE42sn8xEkRHlicUXTAJsyts3NdrC+JcTNbKqBsYDxdf
nOJNQKwzyEhp2rA7WGcqgz+oapgACjQsNZSG1yW9J0mWLdX8OppNJCvKc5/kn64dTGYwYEvvDyAo
kt2KZgORifI6WL8KdPxxbXodHhWqMzhPcInoLEK+q8OrldwDXjum50ZWn6/jocInr/Ls7gPbVFgU
vxqQ//IDVU1T6IIcH/0Y87wIA8TolfWC2k6xVre+YRuuQgHFSE9Trz2DKjnti3YecJdszAlb+Wqt
g6/P2o20JBn7quYfy+CfWk2+KSX/PEVQH7p+c1OyJE2kRnVdW/2pfKpoHNIr67I+ryA5SRGOBBI6
cwYfkGZh3+iIuXQoFqypKjUYDDUsAFiNzeM6aXBCQBrTFQ8udRJeB3QzBTxNU7BODQRD7HIp7j58
d9lsnNusf7c1zV3RpKeeEVxemqi15ou8tHfmWDGRmB4exFfQj6el11DgyM9qMTAzO/qEF7bZ59d6
Lm5qzYozrXaGSjlj9vTTIoWH2AcLR5vmPl/ESkOzQBa9+TayMpH17XYs+EiWg1U5e+0heeWOKROG
LgWopi7sDfUcFa8XidfCcOnep2B8cD4PwFiYbWThaRT186Zkp67CXPeLnvhDR6QoJ6umIirUEKkF
fjvR/dP976SETPeM+68LSsiBRaBUv6ed/P++1ZEtlm6c6vx8q/OU1+0gnL+M0/d7m3/+5O97G9n4
DfoWe1NTM00TyPO/9jay+psoWyaDD8/nH2Xa3/c2gonHjJHT0mTZEDXRMNkR/b65Eazf8BOI+LfA
t6kKaU5/q4YrfQuo/qOP4nrFzKZSwIWejrlH+jG1faPbqxPloVNKHTG2CGYOCl1wGiMXHhqNBWy1
L68ESNELe3F3kjrf7JaCGugsYH793VG8obN3CCzIb9dMwAaxdl/gd68OnF68xwqq/mGOFZZG22zB
6Snqk4DCxskSmf7HLG6sKcfd2SMdd3Mgp0rARiZUHOvDsXSgG5Pi45q9Q/BvOVLX+aKGymQ2FnCC
5G9Cw05hZLRNrM/RgKE86losy3mils5iUQZO2OFL6ICf0an0S5EHgEtIh27RyBw6tC69jcd0SBxR
HEy4S53dLttxGQXpcYLDnYtV9SDM6LXmDPqBRgaee62n9dkq+OssqvY050Mo7OadmIwDahfyvtUi
f5nz4yvqFDOgUHTaVI4Jt3Rr4q4cdrfkzthaD61UXF67qnwTuJPRAglxqu7Koc78WS02W1f3yTMn
6c3cKUY3wVQijaxsSZSTe21Xb1NQFhdRbnKf2wVfYpldaclYgIpVBBMM1e+CalHOS2pFejiy7+ZY
p03dHuoqi2IRFhXAjKgzjVM5C709r2V/QZD8zClb728SmipRe+1ZLXkT1XNDMzavWN7/qdP8xWLB
+KsGSGdjdw2XVtE45Ph+kmjZyByLCXdZAPLtz8gTwo74WeaJAWVztRzxfrTQdUlRStgoUd3qYT7g
klJy6/nIgLTIYIjKPsd5MSA2GlWovdKRpg8GS2JpWp+aeVWcPR1EmI8J+t+DwdwU75e5+Zp3uKa7
wiy9kSqE3dW1AzVbxJY/ZK8CvhDdhZwuPe3StENGy4IKbgTbVlLFBfFxryBwsK6mueP0FvRnzC5y
AEW8c7Oi68iWqOWgoDhgg0335spU3mWNIbsWikZDzwrPlNsEwvA1Y0HvrQC4L6LcqcjCZkvqgLZ5
hHuW4qFsUA0ZwgeNhnoNo7D7wioca67qwJTn8v6AVGAJUxNWrKoFQieiRuc764nyOkO2OfUJCPgJ
ds11+4KRpSeNWGN/VelhZez4ptNWDK0CEM8uCXeKSCFAmGV4AKx6dShD+3FFc0ls3deJXLqpgEsE
3rzy9Z0dsLjln7amRcwNV+423dLzOA4qUjV5cZtkwwYqSCUlXu1lyMWHA6jN/WER+sgwEtZF051K
TZ9R5KL0VjZ2TwcVH8AFOUAHINqQxJCSlSt5ym379RgTGV2zut4KC7JRTO++IfX7nVItQzSrKLXH
7cs2ZNalGntK+NVxSmEjA/JOR58UD/GcXf8HCP9LKx+lz27t0s0j2XvLLj7Mev5YDMR0WIqELr4x
NrjSmTLASKLCaW0yfIhjz6nuah8SJb9Iw4wATD8exYHWU0JdiI9BCE0LyaSu1m20AUVE2yqr4VIV
q5POg8vHJx/L47A3qszv5HV2rIPEkjWThPsh2wSXmshQp8Dq9WuLxUnkQKhgV+8PCNH2XX6ZLAOC
Si+yq0EhyE/HIAueYfROZxDNMOYXfuYQdH9J9+JJ6XQIKDrnZmmPYmyub9ZS1QLkMKSOjFt7Lw5C
4lKWudXTwfQWSe78rrV2T7HIGUk3PfPUotx9+CrOalhFqI5m4jeSeQZtrtyuR+8dhSwjKE+eIQrk
iOLUq7QKlXsqS8S3HgxFGrVoNxPqIyqT0dEHwiBIz9nOqQohG8LeYgtW3zzWCyWUoknyc1JtKvtp
cXOTSZVjyajrl3zN/V7rTQ+jX4cIIENxwGFNLJnmB0ORJq/h2MPZx7X39A1B8Fj2BLYr8MMGYwnk
UuEEoiOnsJq1M45k0e1SOr655xYsBR2YiZKTPzsRbjNY5nnV1HgAfY6qTJ7OEj0V5IxRULwpEn8e
wJfrc5vgejLVB9qU4ldC39krkeJBmrLCNxPtcU7MD5jYCRiAsg5OVx+QiyZapOp1WHQ9gXDX/1lE
2hNMpSNWBzZ2rUb18G9PeFeeG6NZzloiAZivBm+qsxbXSlOcxN4V9MIhJne4R7XvK0YzRNzuT305
bpAFRSNcym7nkJMBphKAHzUzaRnazLFDyblWlCujiv0td5akTENTZRhdNA1F/EG1ohuLMsjqKTTh
MqoNSMAp276ip75RobOwl1P9oZ0kd+gQrDXHtN5qUg9e7TqjlQYE4GSxvMoUJZcU4sUvpC6uSrKC
hYlHk3M87XGH6cbW/NZZy6U8usODn3f4piisN7L2YDTwV3r1lRST6sJRSe0jZv045rqBfaU5Q4yb
WR8ob7teTzfKgzk35TkRegDSKR15JDsYWbbHHrWMmuKpK177Hh51Yk3avXEIk0MqKYaaAxwMovJH
hpv9ZELg01toOcZYw9VXxigX+/vJWpXT9WRjZnIejvG1UtU7MlMO95DGylvw1PRZtj9XyIazUd0v
4pJBxRJYh8zm8GTlpUgyzd448NgLO1dJChiH4pIYygdkFbccYEPvMtd3ovzSl1qgS4foCFktO2Sq
RZssL15BGBMma6CdfUF+7ZExRRzyRsvgZEpaGh14nTYGSpZNdiqklwXi50wHNDUVe0lyDCdgioAr
hyVYJrlyF+2g0Clbj6WcWnadGqKflZLHiJ3Ehfh+wvrmCFpJMmFe16e+ZC7IWzbsvYJ7ZSJLS7c4
ol6tfXLKWacW1iqLrR5gX9nwOqNoKO48HrNPBAXVljar7XXYwXcoAAvl8V3XTuey3aKdjbcDXZEZ
Ymb5aAwgddLyIqzGwwpX6TRnRg1cPgOTWiS3c+UTrLthADScrqSaJYxzsKogLSeesSu0yNP7qla9
FNhekDYAZFpjoX1ec7vbQXZ4du9ZwCBbZjnLdayuusivTIhHjOWktGWDpaRQ17mtSLLMEPeeiGg9
nnTlKZM1wRuMOqYWTZEXGplurmiuyt6nJgnQbS6g9QCjIpGodA4lJ+ODQs/WkWPBQBeBN3reS5Jv
iK5pHXNqb9E5VpeuQaVbNEQtCbnkLU1ZOkpy04xrqDTwvvQMfGzfnkdT6KNrLoUt5/IRW0sKqFLB
zIBaYT6xpxbcQWKdVyYTSKxq1PGrII0d0w0JsjhBA1Kv+SlzDY+tSJOYMiYJntlMaXHe5kDcTNIf
pBwGjrQnwdarGMwkcDJkNwnUU/vlTJ0H99cs42JD4i8PlJIlJUvdptswjCH0kldWuINyszIaYPNO
1MtosHrRrkOSvrQww3LroZUKjDnyndXLpadNo8yQpT52GvTQfgkaVptum7HukRJfz7Lbvt4v3S4/
IzABxNc4ovKlsYjImTkKlvRHYqkuGghfZ4SUV05a6ewqpPJM0EOChjQAUCuZFEPuEVjCCfw8nQCq
7bGa43FqAP50kPd9JqAzYZiHU9b66Ujmy7agj9CAuvWSdCc2wmciuS56wZil6HpMRMzMppCSwSpL
RGlRa4pKpOBdxkrvSOVHtOGQyEmME5hEQpkIFjuvks8NxPSgnif7SKTmjPFg0iGOpdm9kL8pBBJ6
S2Z8llYZVFaBdvHAuIBEoh3Hd9PaRmJdSvZsMoMWDZkH6UxkRG8rqw7oNM2phesyJsb6aqdqtjg1
ly2WdysuNwHw23yQc1Xm1lnVIoLg5Gjou9pejvFMbSL1t7p7yI49rkevJkESo7rMqjk7LHZN27Cf
1Q2/2UK0lXJFeXaoDhYQVGaSNWelgVI7Fs+GvLPpqXNkG2nqsyu7USWOyUjJMDq/2rsG3T95cylU
3RMBJeRwn6Oi6eNtApTUV88SkCCH7IzesAdSFFwGkuuUusetQBBdszOGGNIEtI9Fd5F+Q9QPHpJK
TOOrnAdqZ8XKuBXcEyWQWR2kOTe9HbHXLNyFti8TFqsT5x/kWqxV4wsiape+Fj7VWnqmveW9xCg6
6lEzwO6UybpE5LcMSe6VXf0m5IqnSZYnNzPYoLknslUzPpRp6tRyrzooazjtziJCwr7iroeJKR5f
xEI5WbOrpsA6+6yh1iSRzEuS1lryD6ZhMQKr868cSN9X39nFIzWiUKAAuGEH9W+nlIeoDdUA0eyU
FsVjYYYGkup8u6JRu4qK3/yhXHDS7D1D2Zg+ZqwKU1X0t6u+qLkuAsbJ3iWzhJsNnXFwlNVBXsRe
eGN7lHZMJ992fX+ravS/I/z77gz9/yIevMUcI1/9Kz+vKz1+acq3cv4n1+i/uflbu8/TW/4f93Pz
+a3980H6v97un8Um9bdrf6ee9C9R4O9yQVn57VtNWFdljXLStST/e7FJ1pAYWiKpqvDbTV261o1/
rzXxT6AjLFOUFcvUTUn/WwfpnFp/V44UZInzJx1G/A86Ye1YVSNfCuVSRPmpj8cb3DAh58y4XW3z
IsfXP6o35g19HT+LD9g13GPpEWqwdJvc5zeLn3jNZX/dw8Tb/NorbkGpxbIzuGNcnMs3ggBBu1k2
fr8uQit7KrzU3Xx2hz4ZkK7s6p4eLxEY61B1Zn6/uXLQueVDEsteH2ynzNmdPuxPo6c6gof5wc0i
Idydw8VYEg7R7k2+GKhxH5RB4e6e4LehHnePaay4klvejAFFsfkiuV3E3smncH2T3iytLfmKO4Wq
K1yuRi1go+fyYoT9jRyz2Qr6m/2SuXpEXFNc3eTREnZ+HXIU4rMmCAnYitv75E64qR7JqrtpL3XY
x1OIsdOR+J6cSHrCRQsMBwQH3lq4pZfstsL5gxkIdd1zcscu2d4+1jFUG6/0Ct5W8Uf7S+SNbuI/
5Tb1tEB3c0/2kq/kffKKLtS/XYbqSSHv4PYBIq9Qtdto9D0Oss9bnAfkOXmCM/LN5oClqb/6bOY8
JRhOrAyCIdTfDydMTT71B1eJy7Phrb4RlJEUrHdNuPBT60N9n/lHYN2zwxwjls73lDcccghjlhhl
gHrRaYLdXRyYc3YRZ3ERs8f5KsXlXflZ/mR9mEK42QGVRXt+clJndSfbcBZPi8fz6uu3nOD7ib14
ZdCFZJi6WTifjfvkdj/vbu8SB+kqDitGV78tHsRz/fl46WUKf6T8sPC2e5arN6I7eNqNcmNdxqh8
7J4br4+2r1DdHS2Czsub5HfZiW1lWARaVHjkXnmlX1zUi+ZWQYLNcnY71c4fjTvUYHwa3NFAcUqW
HXdNnLs4MoLcFV/VsIvl0/qK3tvFqMjFsr/9lPP73RVD9aE+KdFMbYbx2TFv1AdWJgGpQijiKq+n
n4j83ef5xFR6l3+k//DK4h5HeJATUxergeDnt+VjcSnOcgw48dKezIfiYtADhnMRZXETq6fx9KcR
6y+Keso3MMgfVeU/uvoPxby1ncmfb3vpAkeWhQ29cHI7l6JVCBDb7riGwf36FSGeb9Arq6iLyAj0
8HbDRxeecGzZrEXesrvVqRzRFtzJXz1yE53Sfsnd3J/t1WFv5BHmlYfsPyN6mF+GEtwdu/iUe1AY
ndIhKdCRXMU3fHb3PG+FVj6d1DSug9LBiOsApHTwmwfEYt5rJyzeHoiyIA2I6foCl7AyYm10xi/H
x/p5CacTrrpnk6OcMA/22y7kkNIpW2c5PQiO4Qgvqjvwd1OYvM98PapOLAudxG2fzffpRY6kG6L4
TNrSRb+lQUZpJD8dD2xxvdFfYoMAzjCNljg9V6fjJvFHX73VAoVjK15N7JRDAtBlC4BT07y3a3/w
F4c6HX//dbYr5+19ZX9qGBVW+sJuc3zmifHkKvbnrwU/v7r0SV6bOGBwnN2uXd7JGyMtXs9FuAQF
A6t504eTv7mav+C1tyV39WZenPuNau8hrGlPOKWvtDi3c95AY0a5czhQo7i4z4zhZzXgoVyEU3M+
/MWdPRz53nyy7pCx8qfy5vCJM/PMB9WwqwAIFE1PDsCKu7kLos2rPGKV7CYSbvf4+rnVZf+YUouy
0RNDP3cKD/meRxeI+rD1KCuGore5pQ3h2B1u2J26HOJ5g7s6qiOdSG50CBDxS3+1V3vw92Bmqhk9
NjP2bH9NmRHQnXi9TTBeBC7ZxRBvRQWvIoLpoQ8LHOLG+9SFD27n7wbeXXOVSGAGEmjGYHg9POtu
8oDKxCbmNRBCyrxuFnfPqfurVR0rt+sp8b/1I1wBP5ycrkZecnBkihdKWRfCAR380gGUdbcPa473
eSaDe/iDazp8A27l7BjnjCeB4IGbAzLWFdxH/M3+7Gn8NuduvJBP5e9ebX9unMYBNm1nThIs3EnD
7YIq3sP5RPAoXW7xr12WMq+7uR/MQA8Wn6nZhsPqU3FjVhy9wUf+eW0210mSf3BTjytkcl34aT2g
VhmZccJANfjo0hiuSE2zxQ9zzNEEbziGOm1MdOqbze/5Xcag2Xsjv2ZvoKIazB60N+f6V7Sgt2t7
HkPMPfwZK3ZUPqi8UQ+HxKJJyHxMEbFi5cte37z3pKigsUzuP75IwUKBjRKDQeaabuUetMqCzBf1
gi/MMYiHmPl2Ms1H58vQtG64aUziis/oxTenb/jtW/HE+3Nf2fk5iad7YjD5B/cTzpiX80t3WFXE
vB+3mzYl3FXPyJm9nkvav/JYnM6lA34Eb5U+JqmdPY8nDjpcNThcvPEOx0qOHtU8ZxgXjJ2b3/A4
LZqp5QPNklyVgY/TJJ7tfm3orugt7k7H2R2BJ3P9t+s9A3LAw0z9lLkD1RwTIxE4dASE8fRGOl2E
+sq/NuXWQ9ROZ2/5kIbvUMPLOkt25SZuEl2/znWpNPnzaQ8ZCXh6nP0F3CBeAU2Wpoe6iZvXRMc7
84KwitsxctUmz571RJAE3TmLxri/NlRXD4Tb65M23D0kN5YGa3qpPwSVNziPULv4DsBw7cb5SkKH
bXG5GaNCSZ+93guk3Vw0++5vN3ni4kv+E5kHRFY0WDgPGiyXE8qnKdBDPZyYlXM38axQODEGnYS7
NSSInXZ8/SyVVd61jyCE8bJvDVNiqli5ULaiwaA7QgQnkk+TPUqC35pEc2ZsCqtrS2Z0EWliGYNH
4g3BxC1m3eEQ0+uM3vHueJdFOLmpvAYMV+FIdAxTXREYtG81IPm4ouWJzMr9R1xl0eCj6+FvsmAN
BXrxtaXmN2Ygx4uPh8QPE2c9WdEYZsG1O0y8BFaPrTACLx4kIzdjqcsQ7QhhFk2fVIZh63wdq6pg
5pbik/n2VWc7dxvuKPYNPsKgVcncy93jjgZ0qXvzeb1XbxjTeNag3S+1e73fHRejOmXI8tfl3ezS
XXkiCpMJayR/4DqaoPqf7J3Xctzadq5fZZfvsQ5yqLLPRQd0Zs43KIqikHPG058PoCSSLUr0sqt2
bdexV1mbjW5gYqYxR/z/cTzm4LNzhJdsSET9qmVe2hOJu0fBD2ck6ipIuUsHWaTwVhC7sRY4VlCq
zYP2pLN9xfN+RY4GcrdfZI/CKkWswQfK9k9vWAFo/eTiIXhaZLDJkgZzgpap77HBlUeRQH+do7at
nUWyyGyLfgJ+gCAwl9YiXaDMzSMGubIZ2IW4pWiGjS5OK7yzJSTWePKMu7WfS6MYIq1zxU6dK+if
GV0HQGdfAjXCOeIxpjDezpyFNJOXkg0eRctt06nHqzR7D92imUEIMAsvvK/pyTjU+VbjRSOGAenJ
95CRoJKbq+DKQcXOTuMVHG4Lb6Egn/LVsBv0Q3Ian/fP3XpUFCo0Gx91pVgjOdjqzkriZ9aJhTdn
h1WyhONlFR7cLdQNgU0V6CLdJjZgDFt3m8JKswfr0Tsl3fFQHspnD225t60VEas5ShBIFteRjUm1
5l1sYQb47Ey0WWAzb9Gu8jkg1Aesolk0q9GS0lVm+2s41vkV2sgiwKTwZ6TMoBWNapeAfZLPvfE/
u5qJX6EVwWawcPKMeku2ZILs/lCfdHt9HtggLC2HpbUi0L3o1uCslTxeXgJqt3Q2ijO3TrK1shqW
OSp7OCdYvdNOnCsSfyv+EC+N61y/xgOl71HElh4JQzMiopgSuNKVOVbAzGdYQG1b6lcNwmRT7ZxN
es34slDUhXxaY4UkO/msFWBzn/nX6kZGg1Me1K/mlXrmrxgefhtcuryOfu8/A5Sy08/iFcXxdhzO
fBx5S9xB7rmwxEm8jlcckaiZox4q4bNbuitKbuhnjKbocpnwM39T7TSvF87sqVqHaFLaiguzfF7O
ztBNH5NH4ERg1Qn3/t6Fynhe29CU29kSNW8NkZyar6GJ9TfWg6bNYD8t7+RLR1xorBP+SK/4MTrf
OL0AG9lg3mpgirGSTcYw3Yx2mDXNm8UDiYk+qt2OyPKBCmaYZvfOGgLQmXuluDMZtuvNsPLsdJ4s
gnuJ9fDUMYnOU7to7W75SMI2QqEABt1kJ/KOxtxYwsQ901ld5SJj7VZ86hejGkoe5kydtEYyJGmC
ZMYYuCVsLsxLcQEgsQ3iEld7oZpV3yikWlY5WOCwBPA68lO8Ie669E4Gze6+9XaxdGhu1G6BvOww
v3JaiHi+zLY1aYm3mFnk+q2Fc9nW7dweX6NCTw5waX2NLiKo1leqnXK4jWodShBizWFNZ2sM0YOx
ZLUj1l07WMYL0gxpS7QlfpMhGzhzmDjW7vyxmisctLz8fNw0Ga0TBZyUbt8ele1xcQ/bYX79LViN
+uw4XKMJUs0woWmk54iGqOEWRz6PbLYg08xAT+fMQ42e878IIJmBDhBIaOcYAjLXYGhmyIjBcLpY
C7zwaNKjVifsgjmHGsYoKciQvXGmhmhS9INBxwxdJcuKl60XAy+SzR2E/KgOghKGqktCgp1fpQh/
axOtulXB6w9LCvn5JcfvvDvV6IC6xrO6Ca/yDePFodQuyxsocNA9irnJ2Rssm5W5zrA2OEhXo/+l
WnmjGF6Oo4wJgFBGLdg3QJV+K9EYBTujoWDZcraguMy4gRdGkbK9jbj1T4LNqGMTfPFteYYFoi46
OgP85DJ7xtTmhBnNRQGt4s9mLHmav1G/xwr8N4lzQAL5cZ9m0gElFU0zHuYJjiXO9eVX9JQlQeqe
MwRiJgwAJsBAs2qxKzA62d8mkipHfYJKG/1sVHOHhbuOzkZ9q9tI47mw8hBw+KfwJaGZzoZT59o5
OIdib50WG3nZbKjwxsNhobHCabCQUKrbrYbPqLyJrvqlu642DvpeO9eR2FRvjI6adbwtD5Hd7ABm
4//BVBsPjUO10zejRKxt85L6KI4tz25uu9tudmZwCMWr8nqYwfpzCC7L5/EYkK7G8w2mgAWBmrU0
SzkCynNj182eGjY3xZmTqKL0kP/EUc5z2pEHhXTQ1mNpBl9TgoIIjvhxsPBIPEHPHM8VqPJ2AtJQ
Wphb/ZuE4ov/aJFVCO3AThg8HEs46cYjZcCwbFFRaX+O52Te2wROsDPKUWm1x0OpY7+1C8QEvxnV
due8s0ftRsPRgNY8k2+GxagbjO47eZnZJYJsHAjO0pWw0u10MUzdAQscpTBHTDEjJceIyukMCc02
Uc5Lne0+S3FlUZjBnm3RpJHkHTkKqxoHEaUwl3QdMUC567K5Ec4JyyAPKHvY+pj6EACtmjUH86pH
XipLNgd2FqwW6ErmCixF7KNRjwSUBA1x1LGxFugDvCdzrTq1zrKDeBucx+ABiah6waFle49CBLwH
dz6PUcKyObFP2NYWxWJcky1/F5hau37n2tcBmiJpcTNKE5AR0Xmnz71tMQqQ9WjaYlyzZ6njwwRE
wCzb01FFrNF/RhVPWUJiqFI1vI2WwKPMR8WwY+DqDUcrsoSEGF4diYBahicHpS5T9qNRQpYQInWU
XMixvfMUnbhn7aJDJo0uhxgxQ2kC+uyfdyvR+9/s1qOixDjMtDDyTOPgPEun6haeD9wQo753TbbR
JdyJoJbZw2JUZE1E46haSnZyRi0lXubqXtv4l9pZusOrdj48RXuuf6NCw1bWnPFLcwuyke2dOviP
R+0B3s9tctnssp20UrbDtxT/Jlhlc8g08XL2tr/RUQyrPQY0agym8YYUmBVGnF2s+9MIXUM/K3bG
NWltqKXlhkNzGW5Tloi/h2kUE/Nwz+GI6F+IJ8SAWVdLwvcb+Uy+r7bxnlMIhVbmLCMLBSdnjmuC
7L6NdW66i/YJVNx8k9tAle+s02iDfEeK4z7H86acyiflzthgei9HAz9YWetpCv5pYZ1/waJH5Y/1
jpT+Ns/VB0AO420vQRlYeGWwGyzDBJvlpRrxB4YDzL1UT+HcgWNCB4wBJ8+PDGCN5GBVgwaRgAy4
ChIMvT+iMoIGBQUp/uQjSjquITKF/059I1HCd9vGhLnXpGhH0cjBlE1iNEfbZwCML5NK6GlTx0V/
tnphq/Y5lDnk3Avb6Z/pYk86/276a7r28pvXz9PF7OctopwOCwhjgWJ7fdjrc14fe/ywNz9/fWQn
q7DkvH4+ut0iNwZEO6geXn742s7r+71ee/nNUXdev57+AjiWEZi6c9x2LoAhPDX2es/R+3x43/Sb
1x9O7b88+3XUpidOvzl6vToFCJaShgGS9Q+m4eix02M+7Oab0X1t66j9qYXMqnpQEOXhZUVMDRz9
brp2vAyOXu91iD5q7qPXPmp4eh71WGQY1CEYbFUBz9T4T2552d5R0C2KTNhO16dLVNSG2LeWmO1f
/pyultA3AO6hh8vpZlPPomo2fTP98/J5+oqUcHA4ROvxzW9eG5yeO93yeo2CPTiYXPbKz/d6/dnr
b1+ep7SWMlN+vsjrezepMaDIjb2aniNVnjC9x0svWmnoRfvNe46tRuBVbI/f82iIpidCz6S+tPra
wPTXy80vTUw3Tt3XEoDepyES9YDR1CRtEO3pBtn83tnp05uXnj6/9nsa8Kmfr1/okMuSpxU26yKv
sHqw9GwpV9zz6Z9Ui/SlVMGz5kqgH0/XKkEo1sWgi7Pp4/QFIrPZDdZw+XqrrkvhaewTF/n5tOmv
QWhAAAEpBBbH7620oXgNpWGye/NTk7XRun20jhI/dOc+a2NRkB64fHnI+MzQHwYb6Gjsr59NiAJZ
gebIDfbmmqeJ+1IJ96+X4rSjRLlcvvZq+i43QSqhiPPwel1o62c5CKBDH9uYrqsFELFVbxHsHLsw
XXNIfVkqJYQar43UhVOvfCkBVvrn+9W5WG4VzX+a7nq5v1aNgxW3L8P+2nJX7svQANXj58hnyXAw
yULav4xJ70QQW3QF7oOfz080KCCrsv9PTaKaOKTV/7z3/SROzZKcEJ5mZKm+tjBdHyfRbyvjZLo+
deOPk/jah9eJfL2mMLFvJnL6YprIjKKxN02Lv5nIBPNrHCTNEiFyHycxBlP+8PrOPyfxtU2SK/Da
srJX08+mUfhbk9jX0VPdFwGepnECSw9opJ8zNT3zDxM4fT/9fJrEQBzCkdX0+354ncSXBqZdmHZQ
9752adqF0wROj5lufj+BiZyASgpmLKCRjbcWC41sKMlMrhuoODd+n+bz6WMP8OFOGcBKmj6GUR6c
RIlxP32i7Kk9qyxnO32SGym6NHTt5Ze90yTX2EHlYDRXfpWl16qa2HoB8ej0lTpQFCP3yel0b16B
g6cGsbWfvtRyRAOhae3lyWU+GKAwZeZ6+jYoVbDjVCFaTfdKZl7bXufDlj22CQAMVAy9870/bgBw
5tSf6VvAt803/ekggpr6o419n/oDLt5ueq5RZS/9mb6bLv3oz/Rh7I859mf6JHTmufK+P/rYn+nL
qT9k4GrbaSRAbMI49TtzPX3rSL23FMf+kAsUvoT2/2kq/v/czC2d2lq08N9nbkFx+TX9x//5x9Vj
+FzCbv/4PlXr+/3fU7UU6S+TdD0LPl7ZtET9tS5w/AbME1mkcpO8K5WQ8HerQDH+orQehmYJBJ4R
DwW31PdUrfErFHmVnHpR1hQe+HdsguNifhOot5ERTzNFA1QWePDe+7+AfBtSQYvSczf+BvlAJ8Lh
HZYLUFrmXZQs0wKKb1i5jQjXAsHOxClmb0bugwySI3Ba45c3OMoZ8+BRV6yCN4B9BpSEDoZYAkIU
37eHfqOBf2Hm5379EOvVfCQ1soSvf9+U/S04z7tF/N/JY/wXNHgB06GMZeQj/P1K3z1S1OiHb9f3
620vC9ww/zJMg5zU0fhVWd9kHL7kIvIN1aaiSmUrFWOaOhIW/FjgMgtcVwwLMCDZUi2ZXfFjgY/7
RQfOB7ARLGNQff7eAn9v9L4kKFFuOFUjvvHsOkZgwO5MqrsbtYdSHwhRCdQfeE30JWyiFVjXq4bs
4ryh9tNH0sNcVuvxVoqEjWd6wHk3lbd1gadZG5FMUNUMQwD7pGQF7e1MbmN510VUX/EHGlpypyv1
ZeGZe0MqVmEuXHVyER8kM/DmRnjaCigTXktAT+3ninkha97XDnh8qqVqrpXXYZA85bECdbcULDov
SPcM3IkulftqpLCOzWKE1gqIMXu57SoGhBQCNBdASi4CVw8WIvtGsnpzDuPF0qpGuBu3fBaK7MKK
2pVTEbfJQnLNM3/XthWwCTiieyhBvK8GbK9CIhJhF43Lkc2rCu4c71tdxqBomHetp8lzo/NvfZD2
FC1bqnXzqDkVMZD0ulDlr1oAtRxIIeeSOCx7aB6ttAyuwtiUD4VGTQwgbKdUZI7ZyBEO3iSDxbav
HiS/Ib2oAhGyl9ubGAyXAQCBra5r2Z3R9+RuxUGzquKieKCUd97IHdW0VVHg6ibrO4NAQAdGxNVV
srVMeRk4hbeSjVzF6T6U5tnQSvlJref8UCqv4rAFEClQgZ5p810N2Pdz7/jZdSzI/jWll8FaSsV9
BHTQomrrdPXPFTD/uqLjjx6zs0ch8oUnz3+E563+QIL8dJwZ1l8UBY/IW+CIjPhXHAHfJYj1F0LK
pPadf4+OSLC/QJ0wqICkoP0l0fmHBJHxxBkkyBsSpySJ2H9Pgmi/kyCjF/qNBLHkPgsy8J3WUhhB
eeR7yiLVKfwMLd+6NILYhMBOL9yDIRpusEHrHIAbhTYogJX03GiKdFuInXujqam2dYfoLmjLh67O
y5OsNUhXSeIrvWigpABnMRqhlTTKX0FRzLL5YAp4/r0q2XpeZFx4SieQfUSO/qUK1XVF7ZGUbEHh
UdNF01MOTeHVc+EMzkLWy6s8iR4cF2oIc6ASoHQyx6Y4kGyYGBKNgCLweSP1xTzUDKShGxwoQioX
UlkGBwAm0kPieP06zaCczkSLCGHYis+955OVBYLWk+YnzmVjtsk5tWsaCUe9rj+4nApbNxyMZZaP
FceC+VWqhXCYmXFspETPIn9RtgJRkxZUMtWMwxMomwvw+ZLkKRahx46G6Bbj372yYoWIO0it6wJi
3GVsmN1esCRpnbi+cp6nvbIkVDPYESgcW09KjIVk9ESwLTC4FqHjwgfIaprrRmLB+WQO7cypYACX
E+DEdEpQT3BEgSLgF9650mb1U6mgf1MnrRnRzDPFfCaLRbvNmzTdgmutLzWrhDIddttgEThNvM00
qzvrBT05syKQVzKjlnDOhBW1dXpYr5QiTQ5qpcvrjFVwooO+f1v7DQzbgmNc6IFnnQI2KWCCO861
Vej6pkg1suLgiYDkNI5OhywNT6wuJx0FUrq9b8RA5RbAOgHS5nmHOkNcV0FDqo0OsQtgXSkwl5Qa
qSaIJKKYD2QhSBURqWHInpteLik6hACstMz+JmI1bxVFkZeuV2SHDkTfWchjQQiCF6xxOvfcL8p0
WRkBKWCV4sJ2AYK905fPWuyQLKeCNGV4cvu/wYTvShKS5Pe61eVj4n4gFrnnu2IFAAilGqSK6roC
auKoqf1UrEDBhFiAgg3UKNipXxUr+KyhHOD/dKpD8NYhZX+IRekvkBKJI2CFSIqOsP1bitVEpXCc
sToqVmOF0hux2DquijLuo1gVoQxscpWvKorvVqFLvZoFwdZKgBt6FbZmM0+KjswH14eKzFLreebC
2QFnFgWyg3BTmVqwDHXvIVGSh0w20quhkoLbtJHBaYUZd+4LTmzjkKyWHVomBJ8UPXbUB88DIYKK
VfSA4sojgxRVV85O6qaNwbwvna2kdco3ZFk87zvHt7McmpqZUejtl76txG2dBCSyAQyxtMLBWxV1
gxqHmrrNjfaqN4PmxIMLcwH2rXVhxir0pmIaQGekiZRjtAWoykYMpLCR6je5L5NJC8gPrHmdtSYM
ZNmZBbaEDq8fpLhA9os4QWZCYFWXOKbBqJPz/sa3Osgsfa9/Btivtq3CIGnDhEU0EUERMOpOQaWy
4nVbuAI0eagxlPVg+zgiIXgQUL9R84r2GlHSLkLIpEmpHfaCsaS+qFk7HmhkmEoJVbT54Mwlw6/n
0HBcRKrmLT0469qhtkpQn6V4XbtttIako4PraCBZpgI6lfJR48JMnH6lp+1wSDBCF52lJfvEL1s7
pF7UNs2m3EJIsE50+c7sQm8plR5JEGpdzrNKpDjBUcG8VtV0C0NZB+qF0Ht23Rl3UttdeXmwMjuQ
keIUTMBAt/ZxReYFNMyk3KmqvgbV8sB0AnTYE5YGQe3gSJlduOmhVp2BEvFYotBeI7GmiEdCJqzT
Gq74uaZF/WXst8W+rpLwXC/wPaOdkPVSRdZDqVTEs8F027odtqY6pIA1OGJ20xhtdtk0QNd6bm1Q
Cm3qxOWVykGZzME9bimFDzq/uKlrqpGNoaV8SKCw34rl6Pb/e2VRHmXQ78Xg7WMU+eU/HpOv/7Dr
qk7eOVOme1/EoSAZ+l+gGoGIJEsKAEvIr+/ykK/MvwitvlEHfwpEQVL4CgT9EXTmO4zSD4koSCoA
siPoK/Cx/KdSsPd///0d6ll59PkfSR2fUWRelf/xb2Ou0KtARM1EGKKLssd5QQOozPeCUTVigFe4
87oohSUYE2MCTpuCBqaU2r3V2X5Rl4s3Q/WB94TD4ZcmDSoBqfZD2aXi8KjJzuzRnsXy2mUth46w
iBMqnnT40MBIE83i7s/NjT047uHb5sYReCP6IYXPMgCjy2up09admOxH4GUzF5ZJmn6CLQhs2UeN
4fwa3Qq4D6hJfNdY6FFVbAXg6kUjYINLrlJoEB0C2R8wzPPQSs8aw/vqGc4VNc6guwP0pHuU9ekG
sBTOQiyBJQTybigoV6kuG0XdAFp9LZvuTjb1KwSdN1ML/0taDE91U8yLyjox0vRSyOpDmZh2J0b7
sZtlHT1YqW6P8KRhRZqcmNtCXB/QRw+DlB98A5s3NmF/NYmRgDadRqUyC1TzCiceCB15eSe2ZLJq
YPU5/qJp3ZkUF+tc4UsXOFFVqhdl3NwBKSAK4qlF4HLIWCgRwZBUKW7dEd+cyvuNGsbzVjRAWDTq
RVUiu07kEbC8ntDUL2XBeByq5uDUyVliSDdANixrldLFeqbG0olZ1ofQTO9gLvgqFtE+N8GPyMtl
0sFaCGfvbqi60xQX9tAkl1Wo2wBox/NQZCA4pRsEaRFXd7EKtquRKbPBrA5WSiVhE5012C6q5N6Y
1bckaA6R59plLJ+Fwf2IUTtUzpMHNrfckt3u8sw/L8lxFRwtSWV0kIJ6B46arh1pI0lIpKpVhvKa
E2oNBtGN5vtf/tzEkYty2tjUs1J6raoiFf/HbVQAk6VGq1fXtS5sIXc9Efv0zM+Ia6K4BDWVSkN5
h5p8hz534oTONpHdL3qWPHzyHh/sCENFhRPxtYGfpR85awMPRBO3ZkeUQ7zMQUvr21MJfaSrgMgV
QIaK2/TONcwrjL5LwQUvHpQcsyaFuPa/NZn+ore/k39v5d1E/Pl+7C1RNkVtdCKDQHg8LkUwANrZ
tN6NHg/W3EtL3sCSzvUgeWjBArLVFfAQBsli6jyNWTQufOsdOFch1QXlQJFBFDy0Hoj/DQUBBrZK
wVE+y4b0MiH2YrrskKHpln4HQogmqGs3zMHoN8ljr2XhmxRLiyGrlsEIeVgnDyVjN9Md8NWs/FbX
s3XcuKTWNlR7KnBizjTS1DsDlI/+xg3Z4330xYn0L+mpUfhfR3aledyqKzklitN2N72S7FvIpGaC
6X0VheKu6E1UAUVh0rM1XsSFAh9QpcMmbXppPw9DKs1qcYSDI3/RNzceaBWzoLn68xpQ36e+jWuR
+m2OQkkHcFQRx6DBWxFcGpimnVl4N2HQ4plzAUPSlWQtltTxpsNczocEMtuSoJiinYL8sghyCPpG
5hFsepOjyP0WBVetLj+1CkwTqrtqrP4mbpieUI0XFiA/M7kcyRGpynYEwNfEDIg24gCNG902GYDM
gCj4nf/NSYq1Fp54gbJKVGGZxs9p41zIRfhFUxKMYjm/VOXhxjMpX0V+TuPwv9Gpqz57/o9/e0pr
GM36i2fXT5MPjEQO3t9rVPvHrPIeo49ve1GmTPEvxJisa4BfTh6yty434CZRr9CZRhjLUcv64bQX
4RuCnshC3Rg1nZEF94dtKf6lGSxKi3iVLgGHq/0dRWqyUt9I9Ven/ZGEK8EPDJs8F1ayJBFILoHp
6Mxwm4T+BmC8dkSsB2Oe5HeyhNReupd0q56ZwkUdt/u8yzYVrmHRD56cEGbhWknvJWggyri7LwRY
Tkz5wVcvFcCwVkF9Lhcw3TRS/M2JhytB7u+8ob3CAMUVYoH6JJbJDLxMfe6WPjXCindC1twI8zZL
i8CzLdSFuqXqyzLCVZQl1NAYQO9nfWl3XlOAxKwDTV7MEqnGnxd9s3hjNwXurOkfokpaZxD1woh9
JZe6RcTcoTzEFNc65yzunYukaC5cqbjzSv2pq9T7XvSfa1jGewh2Zr4s3waAXNagxtWV+SXKiQUo
IzmL08FPVhungRktSorb08y77HLeojR1QDQh9omNcKkaxUUaSVeu25KXrhXPpdJeZD14DUYUwqdN
CF3uElCZ88G1e4tyGt+roAVPSPeVPd3u8+ZElAANMWNKX3wfdF7fo+wt82GPFAaQxQbqDnOSrcm8
SuIh3mpR680avTo3h5SaP/3EEkJpo4fKShAN7zqE/xef6n3haO3SkalNNIqTxBepHgAtaQFXt2f3
fQ8UgF6t3T4kOiBWV8ZQtTZY6Q01BHDUrHJjAJ6h9ru9p1X+Oi/DldjElF1YdXM6uIX2tTNzdxYo
T16Xm2vCUuTbu1TrdIqwBqyfUqSG8oJMPLNKkPgzufLjWeRS6tCDBxOMY5M6cr5WQzA3Z6hI3zxY
CDDHrRc6yb8l2/47Ecl/xYABouL3Amv26BWP/ns5xw0vokoT/8JfhfsFgTSGAMZY+IsbjG/A6CJ0
Dv3HBIPCWfhdVMk6bjAiAz8dYa/xRbBOwMzGjkRzkbTREfZ3RNWRF2yMUGLuIRMNXSe9lnD++/M4
1HwSRao0X1hVsrOqDEBNr9q61j5SL4Zs6wDMXyB66sR7IKdzE8t4in3ttqvKWaXUtgR7b6jW+3H5
mU6yAkh8FsTlrAFZyC2iTdT0G58Kt1C3vqgdxR9eNCupBkvKL22arwCOnQMMO4qneVFSOAn8dcGW
SZXyMtalTe4KLOEM0MHkDladZYOnJNSSTSDW/JYUU9nZ1JJkd0m/MeIapYUSUM89APIPkG+PeAEJ
ljhHrFaf8AiM0/ZGxP8YOJP8BxxnYMVwzrxVZARXCcRMJa6pBdeN/CQQWxQHd4Pb+XTocHM1OcCP
8sLXjBNT105V0QVH1NsM4lOoguTq6jsH2iaQr3D7g2KWx6AU0yFieIGO1gPniFVSsA0XeaBdeUWz
y3tisdZu5KONIJz3goOOdtf0i8FUzrQ6eYIjavlmGZ+9qMJvNeT3xskvfZSOjjOxDaO4UehjNpxx
qjH04ezPLbw3CX5t4Wj5DXWrhUpLCxFwIfqZbl6ThvRJG0eW+K+NsJneTlUug34qFyWNbAjnQIiy
HitjqB2kxGYsUqPmaxN8YtfJJLL8ukBgrMHHzd6yyE1536oci5WeC26+KDsDRupS2Rk+CCIRk94o
80DXOXHDfQxf9SwpAPRIgQlIoYXx3H0dUy9aF5cuGKpKRylUCuBVB2Kedu+RWB0Y1nzQR4w9om9m
gkQHsMXsNrS4dASAKvRHawQmxvv4bQiFJ+hdNqUc70U3sZPuDnS9FWrQvAWOM0jCtdvetEaxCsjf
dCx36+XE6kp115o9ZBQiFN76lV5GO72iWCoh2Qz8xrICuMyD0EL2152Xwa/THDoDfFyYxvU7NZUX
iZTbgxTMjBSfB+5m6DJOAsFYGT2FTq10ojqAtxlxMxf7L4DsLd2SGUmGuZTiqa6pmqwh422qipuJ
+lmnWfqQluDsGso5KiE6A3WavfHYR9sWSmrigLbuWJCsRNuic5bAuQIiKayTJFsljblteLJpXADF
Nks6AF5Gb3xfnHUDE6I89Go688nNqRTo0fQ0m3mVtzOC+uCLyjKs8lPCdjOALfdQkmwsJbGrtMUm
STYYG5eYfSF+fRCrll7W2onnrgvHnTvdvSddG7iFa9ezE1MA0bG3bNjI7AGY0mAgBAY3hORjW1bi
rMr1naZLu642r9roOi1MjnTqiQVxE4rdQe3OdKgxGjleNjF2k9Jl0kiZtOiCFCstNu0BYqHSXA7O
F9F7TnTQZbSxy/dZ5T97jjQz/fTKqdox35za/j5WQnpkrFIjePAkd4nZheepW6TOLsviy1K65d4S
rEwHgrfuvu6+NGr/mGf6DtmzCzTvQcvhMVfzwPYbStpUaSNE5q7SqvssglgwlAmNtIoIKHFsp4Z8
2XfCXnJ9MEzEYBFa7WWYDPepan5T9OoQCQIop636Ca/1R+Lr7Q48EtGN7mtW6Hs5YeWTQXAXqqC8
mHG/dSF8JL401htZQ7gR8NO+3+PwRoDSOUT5wgeitI4fnTJYGGb4iSz5qB9vWxklzRu3ZVg5YIpq
tJLSiiw8BG6x+LMYniT5qyvkRUS+beLIEWuWvl8CuppTHSrOpb1PJTzwVLZMFdafWzqqVP3eEkFB
/iJpgpTC951xogTEzz7m3KSIsKcKcddcAtWyLu6zU2DKLlrb/ZpetRt1lx2a5+ahXWdUHP75JaSP
ZPMYmfz+EtbRwUYMWStMNRm7C1QJcCwISCpAhbl0oRx6ys/jhQDk2yfH6YcH0dtmj067dAitPm7p
u5f0J5GUAA0OYaOy6q2LIn8M8FjETreoYgXH01Wun6vGSJ65Aev8E9wr6cMlpY7plyqhVn3KGXmz
pJowYsty5DAAAENsIPgAjgpEqJlEtXVzcG3pk3n/uEU0JTxAU77o6Bh60yLpBMUglKOi2WK2lkDZ
hsRb/apdVloOoZYMyKMxOsYWXonE961V0G9GSjfSha8/mf4Pt+2bdxlH5+27SG1fhzrTX2/1lV2e
5PMrl3rZaBdT318dOAc/2cGf9v5IUAhDY0VJT4sEWVfZWTnVIoPqynhr82grgOjySR8/XOLkR2qm
jIdEVo76aBa9JhZSgPoBzhIZZkCCSKAEqkBNyHZCnayyZGN9NsvjxvlFjhjQa1H1h21yjKBIwtuQ
xT6gzMFGGVWtYa3v4432CFHfJ3t4itP/qakjrS6rGz2v+hH/+TBCIilPzoo9PBaZ2xSt8xe8GnNA
cO8FKnm9LXCh5fqTMf5wF73p7dGadmQzAIyYMW7uRmCv+KReCSfJ7QglUe+rkwKgmE9aHDv1p04f
zaqhJ10+SHR6rOLvKFmPTpu1NTdW8iI99Q6ftPbhGnrTv6NV6xoAV/tj/6ibvuoQkemhuj2zKNGX
qUoH38s9/fbZvB5FK74fEG8aPTrtekPyfODIObVX4YVOBzuwHsUNoOwrdZcc0uoz82CcpT+N6dHZ
lw61U3CSjycS5K8nI5BkduuDS2JtAZ1dxV8+GdXP2jsyDFypTDQ/pb1gA3Q6cwj0AHgDKpgn6j5b
pZ/J+o9nkTgqlS6WCOvWe2nXqeWgKDqzOJ7tHYRqe2lRgqcD/RSABvt8U63CUxKlgtWfO/pRuyZa
EVEnVYMw/ajdRAv9xLIGxtU1ZwNpL3kF5Id+K2MS/N2WDFKCJIBj8e0aBMvf9zBw4ia35Bw7NS0X
dY53q2s2jXhQlc/M/vGd36+VsSUi7oykSMz9aMcLWjH4ZlrniyE35+jMdQ99IGkc6tIQvE82+6/S
5X1bR3s9rVrBSkmGho6imhXlNy/f/1eG7bUzR8PmDZ5WRh0NYIxhey7d+l5RWR/+3Z/bGRf0L4OG
y12UTBnQ32Nlg7BZVat+my+glJlF/s2At5m0TGy9y2EAn92UPlkPHyiZDB1RAPA+x7yI47yCKhTb
3Ku6cUHMxJNg715YQHAldndbHnx1FpwKoBcIK/eOw37pnmmg03y2+j9+B03TRMuAtkgyjpQ9JVcL
F/9GDo2nlOAHKufhYJ1KkOmkFsA60ET6mXHbOUCeyf7Ma58b51bGAo1JGWpkay35ykKUAZGRukPg
oJkNzUptvkpBvCWu/smIfbjW3rys/H4Hxb7RQrzAy2YerAoKzrPokxakD7fOmyaOtk5CjE6KugZb
KT4ZiOqLab6t3WHZ1sXctcSV1qpX2QAWYiPP4kQDSl0Edyeg0rhautBmdCNtRtR84sf7VUixUnCB
AioAUZmuHL1VkFdDgBGNbSX027C/loZgayj3Vnv+5z0w7qVf9sCbdo42c1xbfaMAKL9QzUsfl4be
ASt/8ec2Ph5iSyF8RQmYSfHT+1nU5aAfQpVZBM4SZw1cKiBiZbf6VX5XLcOzCvBQsj3i+/+ERfXr
oWbAy4UflOgu2t/xHm9jRLCrIEtakGxUUCK9U5IKRwyumQrAy2fmxEfr9W1zR2coFE2pgPqH5mVC
mRB3axiaPhnMcckfzdjID2uxKEZq0ElPeWsk5IWcdySOL1iS2PczBfRdgHUW0o2+AwHxk+0h/6o5
wzj2prmjBeJ3gpBAtVWi9oyAhtqpdBfhngRmbwSqK26AGPMe/RUkBuBifQ4hxbn8QX//H2nntds4
t2XdJyLAHG5JiopOcir7hnCoYs6ZT9+DhYOGS9Zv/d19d/AdoLZFcqe15pwDccZfY568LFj/fjxS
RiEz7kbSefSQ0K60g9XRF7kNRGT+nSSta4nXdVDtZaujXNbNB2yq4BnGlWwZW6A5FO1hQ4pCcQ2U
LRlK2/fhVULFlaxhMxQZuVxl+GpMoZ2FCuWeTphsY6x+ZVQnh1iAG9HbWmatxuxXakbURAWnNz+5
pzldJFNpDF+lvGgcv1plEcycKVX8lej7HkBeog9b2EhpHt6GUe75anWlm81basZbM9qHc0oYbv5E
kdbW0yPYYUrOt3mEaKN+9/Eayd1vQe93eH/tyIg+kxQan0FxjhvyCmTbiyRMN7Kg3OnhMSzJ7e1B
3FGhxXf/ICrNUyw89uVdosU7sfscQaIUhnT022aLpuU1ALiuBW9AZdatNHtBEt6NSWkjw7+zul/x
KDlTGTkDSNisu5ml23LiyJsQPArqpuzJiB9w1Tc0LSdi6nKyvQtrberXMj6NziRGWY7XikZAntm4
ovLHqgmxGq8sP3Uhz9pqIa1n+rd5+Q4d3E37Fz0xboOcAKRc8pqJSLmCYL1Kt3O0F1Ld2CJdV6oU
4UqA+9xQjIDWh3NjoGD8qErFemb3LpqHZHFvRflT1ysr/EhOqa/G6h7SD7ILYof9z1a6zYbeFoMb
S5GISbhDQAPiQ0qcupJ2AsyyUCNfSvz0KzLbshhLCBh1wNlK7qL9daeC1zLhhsgg2HFerGLueHHv
ybSt83Ill8J1kWmrIUicUiJiCyCjlo6roSV/F5x6oA92gxNhHskSHtNDOxKXTLs8mSp3TD6s8HGO
xZvaes216hBY4YcEwC5r1ZskTbxJkDfp3O1H/BNxuu/63Asb4mTr2ok5RVtBuC4icTsJdwYfzxjd
9zS+RL3ZqwPzNi5dky4+8uy90fmHutikSuzF6bHkXmOLk/8pWvFaKOZHUww3skn00gRKBhgXwvF7
GGTryJT3ZQ7IpH6QwxspFbeDFrmIM20ZpJ82lfs8LQC/ZfshJF5p0NweAiHSGFL0MxNKcFvs4zp0
BQ2Qhvaa9c265n2JnbVFR7qS4gbI07qdialJqcKkmlOJ2VqaGqc2S2eI54NIRy9p0kNSviF89oZJ
ua9qdS8hFy7J7JKsIt37pZp5g+9nV+W8FvnYo+F3oCl7f/qVitkKfM97IVbXfgCpsm4e1OBxmJ/j
gI/B8AqSECNYgnUSIoZ8beVHRX+QUUbjRHFxwjyDSmb/yoiZBd2HQwigovqIWMjNaQAa7eBOc35o
8uJBztXXoSqeR76XSH2Oi+QQFwC5dbTlyQhvRuDy6vsvVfQ+5qQMZoRG9y9KHMDKFtbo3W0fHUO5
nLDFLvms2uI+qMt1MkV8QP39YmHS/ZtACg6F+CGOzU2CGqESiquh5GuAEwPc5z3S9E/ooR6AwCKC
3h0hwBS2Q1ftg67xEO+HWDPLbc+HKbe3RCxdWV13HeB4iTPSQufuVtV++yHBgwgzfHLd+yZ24qR4
nLLoIfLvevmPDlZi2HfTUc/CW2MgxX8QiXIhH1yZPJT0SAiCdenvBf33AA5YMIiczQkIHgjgFITg
3jKDlUJHYBCBOHBxj2ViEGkfQaj/pQ6zrZjCFl2m6FhGADSQuORsj4nZ7gGyGeWr0WlOKEK3gj+k
Zrs5JnytMO1ELJHck6iJjIrkE2OkcBlZWyV+xf20EnOiS2WAZS1JvtNhBgOn+v793KdeSfXV7srq
OkFWYsaJo9I2iRvyXuMrK3ym7eEGsBAjkhvLeyVdV9GrIJiI6GrHMA/LQRh3wFC8zmZ00JOjKN1b
GV+4wv5sqU6Q3yl8BL7xp22K9RSPO0EJAbT/no0ceT/shvrVTHow7XzLOZTpocVYBWFLBGE0W8F9
EioPZVhIntHh9CTOUftdDwld6keor4chI0UzSZ15iu00q90keseJuZvMtwELaGBmhOJy2UiIzR1X
nRW9Fku06USQ+dDYFm1IUct/9XJ6bQTR3vCR6ZZE7y2OhpDg+UF7kY3GtZYDYnuPUs5tg8dUOhYN
oZjxIK1qPfUaSQWFST58/zHoBimvRVgAwWwR90gZmbP6RIq2Oeh2ofut27RI6FrjSYjgwKtz/Nsf
zBL+M9dXPPL8lJ2S0J/CT0EBusmeY+E1QDQX4AC7cKY6cwoGN27BllEkbs+n12dFqOYkbVJ4KCRv
19khoe4s3jYEHCa5o3rihs8BEcGFi7R05gL6z7AnZ6tgkvpA9ZNlWKKkef9/CE/fjPtobYLY+1uF
LVxhqxGleLnXcOZk/M/gJ7dshROJJhYMvqRU6zsEDW4CFuRvqf1Y3F+6d156xCflM064bT62DBd3
mMC1BJmVZQdCfKHSi274zHnx67s8OS+GDT3LPGCg1P8w/KVRKzs9SLMYAZQwP435TQ5DkXTQ9ndV
PwvwiJnzWpe4s74SVMdv3kIWIc4eWW3YMWX/9I+GtFW8SovQLdp660vPmv6Ud099/6fWOD4SsSu3
XlyjY3+yjFe/FfbQgVdmCXXzZlD7VdnepeVdN11N+J26KgCBya6JzX0xbHGrrkEF9AuLLTioRmI6
WdBfx9NqNl190Es76ctVkPhukzzn7NfmOyeHiINenNfvitgAheWe6Fcq7C39PSrwF+X3Im4hmvDk
vMfqoR9rtLr5lq3+KVE3eYsfM3cDZqQgrAXjPYZhoe/rGtEvdE9Zyx5BCbrKcDPoiJwTluQx2Vjm
hg33eozAntE0BgbEdle6UgjSsAXogZsT36vbjv4Llv7MrkoQ1UL+XjbvkeK/lo0TSdWLOcqeXz1H
3TYbn5Nhrc8WR+wI1J/ypBtPsbmfpGNN223+zFVSVKdXs5h3QiVjD/NH0psdSa0OedGJbhRtI2I2
XCkxA7uYZWAO6dBuyoFj8mwWojtVB7MHu0zSJlxWkRhfY/DqMFl1mkD8eLai4eeaxMDPpjMayyko
j6+kXHBFpP8NEVmKf1SKDbjs9zpL3ZHjU1VB1MvsEHW40D0ZGo3CrJ8V1IGkeHRiu2s1ZNFkGAw+
95XqIJhvFm+OiwGHDfh60kGst+hKnDqaXcUv8ePTSW83jQJzAyEmCDeb4Fz63+RY+t1q4vzXBb+C
YryWcchiH3ZlIM+znB7zWN/KvMkSDM2wReSoWBP4RKkh8bIsD0TwEiTavvvlbvLfpYa7/c+L5rfF
yySAwjLwIFO7VcXFXf61WSVKXatFGk1DIhq9EbhOaT6k873gj0e53aTFhaKg/O0eeDLeMu+/3Huz
zpgLxedLzwTIAo3lADR30mp06xYfnqI7FqA5NdnFGlxWalWBQiULnFMY3A/+s2V8VtCyJPACTYOg
P11F1YWSzbkyhww9TrPQkKNf009WVAuvnhaaJrWGXXloD5zltrmX3sMGpvEywg4hYjq4afa19/Ob
OHtHJwNzwZaJpsrr+PfRlE0wKwTZLUUO+EDbmjR8OF66rewJtXeQazyRY7FkVfsfssv53/15/KV8
c1qR+Dr8yTZW+IKe9KrFFcbrDw2R79K62cqbi028s1vIUkDCCyXq37+4yWjmXqhrfqbkLbUc0ZcJ
eI6c4CHc1FAxwJ3E+epiO+38jkKXQldUBNKnZfxZjsyqEXLGLdD03tf6nyaBzJXdcpJweiwMwp9W
v6+i41Td//xklyf37cku/ZH/jHyyaepq2FsN/FW3arjBv+jmherf90nFkccyFJEwCBOfz9///8uk
GiPcqlXFT8MTsjDgvOY4mBArQL0AH4gIgyZdfEXxB6qFDs2NcOfNEvf+88+Uvs3tkz/jZG4L+OaN
OODMGm9RPNwBZnMGT/W6eyAkl8Y6+7WS9KSi8yCx9VToEULfbEafryg/TFQEi7swUHahazkyOi2Y
YH0J6uglRnsnbJo91irYWz//3G8r599fC6VZJHJKhQv473RVqL8oUtXAdTWnh168F82KGyaB8/K2
LIs9MMMLv/nsxCEMCz2QRBzuEiX0dekMNKmJKHPzAVvcm6JiANtpPRbdcPPzDzszjoJF0yLxCvmw
Lir/jhOrjTWOdVe7VvUA89vuIDYE04V959wBj56aKatUBbCmnpZ0TaT/1D4GvtkrkQY7zfUbAXqe
6o3/HwqJM++KxyYt+Eakkvyvf39Sb1R1bnHtxx8e3hAVcR0GgzOXlCs6hEhL1JB86TKyPKWTSf/P
kCeTwZiaUpTB8XIrIGUbPohR7HRAGQTSr7ELrqv5mMlvP7+5M91twtS+/M6TV1f3fqkLEYPKRGbU
M3H7gn8V1NVayH5Lfr8Roh2egJU20YPx41VZUvrsn/6Pf8TJRuIP3A27iIf9d4GvTahCCDXcyZs1
H/FTAvBMu7B3nZFc8cMXM6+sWzi/TrvBjdB3mYqY2K1DyOHGa9NljmnuQ/NxsnR3yP7U3XNDpKxM
vocKSCqNCgfdJbatwNbV6NKfc2Yl5M9h6piL8N3QTr43TRxg1Gf8OdkTq9Nq3OebAr7jgvK7uBKe
2dcYC3u2ir6e4IuTtkwyjp00xpyb9avkOtsEOxwz6+A2gA4FyuLCGnRGarQ86P8ezTjRtrGzmlx2
RfYy0BX1X2lXjsgc5MgI/qNboGzocn/+or7tn8uZcVn4TKztHBlOfmERz0k/JRRH5RR7sP/eS/Kl
F/Ztgfg7BG9KlTgaICf4d4FAtiqCZqeBFlIYsT7gQ993lITUXFpLFlZoAUVyDQwQaLymfJoZtY+x
3ubTsDPk6CZWQbJJuIIb8fnnn/5tm/t7XBYl9AAmxgz1ZM03ypQsL4Hjcm4QdFYp23pSqYbhFhUl
Vy0T6NfhYRr1C1vA4mP7d/U6GffkyJJJfjVnZUk1SboT/UM4f+iiZjeJ6mY1FSC0CYu6OpPeqI0/
ZuBLi+Yj1IU3o42uAUxflyOiYUHYzOR0/PxEvotJT/60k1dVln6uBjlyDHVsrjPlV1ZbhygWNiKA
7VrKVgZ0h6FQt3hdL4z8bVafjLx8RF+OWZklKIKm8lCUkXLg+Bjlza0GFkkbb4sxXTVy7XRZddtB
qiUh8v84+MkkmPD2CH3KlxBbUOzSftvmwtU8U+BUW7jf1SGTnmSQjUTcCdolqMT3E+a/P107mfZV
mXNpWx66Eef7rEPOE16rJaibxf+mjIDfFVeTgbioRFQq8KZkxL0iKM4EbXvwu297l9unkynVnk/a
q5r8wsXy//HFchTkQ6QEeNpQTYZwasKUGVxq5rELUy/VJK8uTWDKsm10uutHqZvOg+fXsJLKe6nX
7IJdINIAiQgzZZvck7nSG2V7WyAYv/T6/q5S/xwIeITEachoFzm7fTukB2JpBHIV0VTWHptKfsl0
dLFpd7Rq7UmUKtwHMeWDVKdPUZbsTAo8aNYW0hZp+SGZbvUnYmf47gp2r1tR9bdyKFylSkSK4Hg/
Sx+aXtwBgXe12dhoJYwo5ImBv8+G1uH9ORPNorixlibRcYh/d4PxFmUCfqnGzbPSnn3iah5iy7Jr
seH1anhD/tBIfAxxbekTkscCglRIlESl3g9Z40zRNWuAJ6vtUQz/mPXwQK9726pX1GC3aUwBznrt
pPRTp7RfZUezyV4lsbKLKjw2RbAtFNGJJ6g0WrYP1Y4f8CQNElFdiQOd4ZfpJw9Rn9hIsmzs/rQK
qD4rPf1iOo1tfTvNKumKjUury6bN5ox6fBhHcasb060eRC6ZeW7vC1ey2KxCYpczfJF1ty/UwQsR
jfGi7JrepUXZDDa0GXHnfCbvwqJD2XM/wvRgq+m+pzVm0bgtAthu/SFDDEq1ZzZec/mJCqBdDQBc
ysmTBOkgoBcYgy2BQFuyRpyhbwmInTeR9KCrD9NgrbREc+LKpJtdrEY5WVlptbKwXUmsHUn6USUw
vvrehhxszwO5FNxg2u6335WrUVX5t6wrdehWPkGRSie40zjfGyHFqEHgG1bpWVEJk5s1Zf5dplWq
bcQz1ZNqY9JQT2jZKgaYrHx4KKXlzWj5i6iTo02hqxoN29dvq+Uyxfoi6SBoLe2XhrrJbA5h2m57
ZbwysdYoVrmtMhDRyXjofcBWgrQSemoT6V2pPo0TxplNOV5PE6mhs/DgC/mzYs6rWQBhLtJy9e8L
wjaDBJ1W3Dvl0Lo5gMT0EMSzI2ApEsNbUqftAbQb7sTQlqpqHYYZdtI/snDtGxHJQisaX4qEt1U6
xsZ4lUq/K8rAeTXfxiVdocJyLEIJZXWvK82VZLxo5VYb66eqsTaWMnqadDtXiypcuMnK1ova2BbK
ZtO0E9Bf/yHjAxcrY6fOd4WtPZAdcU2GwIAhcDDE41ALa6OJ78w8u+H8bGdArMv53goe+cn0lJip
86NQRxtd+NNEd6JGbbaJJuxRlH8tzv+B16fPifw5Gq+BBtVJPWQddGHL3+NmcMpeuJ21YZ/EmyH9
rMvbvJfJlnrtcLBVURg5oxk/xM1wM84KPa+dVEHgRt80FSv6wmATbCvKHoMWICefNg7gVUM8ai9q
z3O9pUTeedk87rVBCm0kiE4b9murF/ed1R79/JYALHKi6Jla87Xo7wNCJCZFfpK0rRh3bqeHnjjG
u2IOCD141BSmXJxgL/iAELIu/CcpACIoz/uGlNNCu5KUeyEHjtX521Izjl2S7s1KuhmLjvwVaOfm
Ux1L10lzG1QfTfwnS54lMiWawNpUU7NRxGujC+zev47i6DB2j/V8Rw1lk5nqbtartRhiaio/0WZ4
clbvZOFl7Eu3VsBzJjdhdDT52krr2QrupnS4I5vSq7CGKyq/5n2Yf7XlTW3exfWdpNz0gJEK/7oL
f8dDvuqVR6xsEf3eJHsQS9DAxtWsPOVh6MUhbFije6MmzzMFtofTyZo/swSPan+k0RvaPq6yMRzt
OiptYjK82hQ/S8W0J2ARPSmQpRHaId1sOUNmwuwLYSbgreZISWaMMWNgF/g3bjnneUk/30dS8Eut
60MxvQjdblKh8GqRV0SBZ8VgZiFZiibLEqbVKd1L2mMgYhwDf5xBg8Xolo/yR65BZY2x1Om1Y02x
i4mYAIzOK/onIYZiFhDNIhjVKpHetea56iJvtjTidae1SWiJRcC0OLlSRGCdYcDl6/SG/qdVoupo
aACgJDCq68qAkEIegD/ssxAMLBO2QJCSm+kmjNurWnyWfbbcid5sdD8Ib7o6f9QGqxXOkFp3l/Wu
ZgURqoNY3cXGq66+iz3g3yai9dvZsb+PYxhl405NP0caq4VIiiNqi9xwGmi69GDmJrSZcol610OF
pwWgaZVHJo0tgfsoREQnNKetLl9FJTX7HJgZ/kirQwClHIr0Spv3g9U440LlmMyjpC5nGmszWN2+
hRansUf1uzbGkEiMSHznm3BmQTZa0jEZfifyg1EkThy+GepWn7KnLmt2WoAvMYo3cfEUsboPFoxR
g/Bwa7wa2+t5BspOmtskMGUM0+tHWkSSuFf7cDWNIb0ajnWpQatI0L1WujGmfDPSPGYdozHjJRJZ
BpZGqc9/kKzRqaxfMV5qEyge3NM2qDedYux89Vbp39Im4dOPiBCNPGmC7smqkyKksVoC54SnQPiU
yWgR0ne9fa/Z1W16euBD5mE9mtTn5XAjmTtF96/Uqt+IVeAV40auMqcTb/vkoyfLyS8fyv637jcs
OPtYfa0BjvnPqf8QjiCM5/dJgz8XfGrZs1A8Bz4NEpygYUK1J8/vtWTe1WjuG/FJ1p/NACQMgTxV
07gV8q92kWiyJRjHBp2SpJZkKncvo8m/kYIBMuaGzGSjuVUNy9Zpm1tjbAdyAq4TVlvk39c9rb7+
A1nnjWD6N4lUgKhrJcNWDR3+Ylq9KmI+22Hev0qBb9dCtTHCDIQqq0wQ3GdT/1hoAQdWn3yc7nZs
RBHNrL/RhpT7F9qgOtwOzVtVSHez7z/zFOmpw0/BhC5NruDTcRNkT0aRVDcrFIybVBZ3YnptdvlD
M5GuHR/8MXMatR5tra42M1WhOrGbKv1VKZ88+7jF8D4XozN0j20QbrpZetWMN3XmWxh2lp6yXBC6
NVHQrveY7b1cwj5RyNskBzmoLuZ4tA5VTPdeB/vqy78D8yOy0OXzDgaa8oZwUxRH38DMUpqeNR2V
MbuZhuamM/74Id+vDlscZQtm00FMVwq0yubeMKVdna7GUXb13OtI+isyV+TTMyUSdatDUzbrofDX
SwyQ3ASOrmSYI6Nj14V2DLvImNaNAv17bH6lRn+E/iAk8lE0iDwMNdakjip2GMm2SYFTI23Dl59V
WbY1ddNpVFDa8I+UXpGM75mj9mL0GedImptJ7qMo2nS6tVOI/vCn67J6mwTOFpZb8x/nkKOYRGrR
bWj1RBTdSlHliFHyOibsCflVGyZemIgeCec1yRyytpckWsmy/zKLrRMZ075IMFJksJdQgARojIIh
3M04bKeovxMESLDFrYY4atQz/NMow7MXLQJLx7WUPshKCjNqwttaGx2lZSkJZFsnFSmW1rJP2kEn
3oViRvrHa8wuZjSvSMhWXfIgNZTRp+SaU2zyIZvDbSFP2yFTEaeBZ1dROo7tnnaKnTac5asHoQiv
fBTfqlQ99swPgjnW1hytuqZfCXG4Bi7EnHqp/GMW7H3RshVxdFiQ1nm1S5PneRT2XYF8Gv7p3HgG
jmc9piXcdtuq2hZtDoBbv1GpfdmxWcPnNVteu+CiyHAHUXeY1zQbbSVDRSrc5wReJuKBijJJU8+I
5hGLqHCFFltvRmMbO4CQfMppZPcs2j1K/SVepRcwrWjJVazxwRiNwgYG6rvI7ExDkyIXqzITHwki
3hvSrsS+0z0U+hUJKASMzq4ZwMJNtzPKUMLgaDASbA8zdTxawR+pHR2/JvS4IDlHSMTbKXmUUQm0
MErkeB+pghNahTeY4OPDKyUBVz5TRuO2q6d3BW3ZyveIx3Gidp8Vt23wS+weIyJbtC5GyTnaUy9g
cb5NpqdKJ94Z5eBA+HCgp/YMf1q86hXUqSP9mfhgES7XEuQeiq+FsO+7uyq8m/irhvQG4aQ7mK8W
KobS7Cn68F/DbpPln7EG0td8JDLVQ73GIQp9jWlCVZ6FgxFN9lAfNbKpVFW4SbL892A9NJG69+t9
n7Nk+oMnWvW6zoeNVNXOzBExCt/F4mG5UmWUl3wMUbnk9Al86ekxjjcBQaKtSuLeSCLPsNEa5LgD
0iuKIO7U1k+Csrb0azUBPm7+0fsnvvK2+0Q4vTK0mMSZuzalrzslS5zfRo3zx9CkFd/Pn5G60fEy
l0V7GwkTWUSJsRPxr4dmTF4rOO99uQiu0BTUdbUKCDSQIn2J2donPAnfSGcuLMOuqVUvn3xHR71c
6gcZVdE4FlupI1wozBy5ux7LuywVCF4jR3uZY3bDlbkg/BHdaWiOzyThO1kIMhjtxjgZTtSRAZ09
JxFH6LF3E0585HoF+bHhJJ8WwJAj6bprH8k9Z1ZGv6NFRiBIee9WQumWDeJGsXAqRKBCMbkWqoDM
wjNUzMsft9KG+NqPmDVjrcMgKNWA66scu8EAuCZPMnUd1SLzo9Wea4lbZyUVOyVCeDpN7P6VQJa5
5HNi4QG3YfGUjvV+YNMdw/RStUI5U/4zlhaQTv/H+FZTJixOnInJo1bRoBkUe8LPEf/RDDaPQbx8
zuHagEedxp+pNj1U45PUFZf+hnMlyC9/w2mluTXEdBaSJR4kFHgCqpvr45UUzXahT3bZlbf4spgO
qKzYQ2NiXjhOkXAMhLcisxx1QSJpboaMIEnQsA7ppWrgN0k99Zyvf99JjZ9AU5NsJP4+4hecIStd
oRzdACWLYGmOASRCvWq6YDXSb/m5lnS2GPd15JPWUpZandTR1XHVSdmKo+HU6VtHeEpEY6MdRydt
UVYniiMaiG+F5EprtoPykoykq0HplfpdJUlOnmZrqpWopxGHN8klFcW3JuLydDSNPdKULarXJ+XK
IcATqAZ4pLR7ze1WqHFRkcJz5gpCG3wnerKb3F80sJ6r0JJziYWOcG+cWSfl8jqMVUNuxcVS6q8p
r+FvB5DMj11NG/zvP7+H74b75Td+Ge2kSB4l5qRyRScMG+1dT3o1wOjCUcFq2BInblu2xQXknV0a
9+zs/DLuSQVcoshoxiLjLq3FoAYHjc4RC6vkmBvxMG2kl59/6Ln+y9ffeVL3jkwdZ73BU+0F1FcL
7rsKL832S2OcfC/yJKoS0eak6BzCW64hzrwvPpbnKNu7es2dYv3zb/reKuXl0UyifQJLCvvgyYBx
TcEsNxkQS8qq/eSEAuy7e0FHdujuha3y8PN4yzs5rf5C7iMBGZ8iuU4n72yWqXqpI/ONLODlgJXm
BOhxJeSUDnDgf/HCvg528sLiDileIDFYqXXeKPsrqdYff/493/v3PD+LvGmmGcYs81T+0AVEuXYZ
9faly8s+STfM6zfjbnzi10XeJXXSd3HJyXgni143SQMZhv8ZDxeLaxy1O2G9CIaEC57m5dWfvitL
w1hMyxHX1KmOmF+tKHVUs76u2220o3K7Rhh9+RNc/uSfxlnmxJd+UlGNc5rFjMORoMb/zkngNwAg
u3+r1yS/X5hiZ2aYIkuwX1Q8oyKZbP+O1oPQ9OMQdXSekUUv3I8XNR2XRjj57Oq4aGW5QbNLGXvT
k5wsdpfWiUtDnMxavVKraQr4EQrWHVW8T2jI/vxhnx1BlpcAYZXNQjnZQgQxVOVcj5FQdK+CcV3R
Y/15gHNfsiLLfy2UqNC+6WvkihRNX+c3iDvK/d06uWptvBNU/oHWNxe+5e8Ne9NQUDWoIBF0nTzA
k5eiTF2UmctLaaG9Q41YhWRjv/uHdjW5rUObQyk86/Pnn/i3LX3yZTMoGamA/UTRUE8mq2EohTDP
KMF67XNQYlfHpLKcdGNppISfLI4wFRWKjK9ds61EcFqf1n5mPjZJSpgUOZTypjELL6A5h08dhiUm
kuazGTnocxeZek+PBJTUeMBgOAycq8ViG7amp3Qcf8SlvjW5lV/t6zZdxz6xyWkGeVRdNeH91B61
eUZvutReNTfsNVcQjNufn8C55VFZQjIxiltsLqeKoyyo5UCNsPIvsQ/TW8MmrW85OTvRi7zRthdG
O3MW/We0k+etsUWHYcJo469pRYl2Fz+TvoVI9OLntJxpvr1Z9BGL5I0MltNtM62GrjMmznX61egK
tvE8vFbrZD3vGq85oKNcV7mNuvvChnbuqMVY/z2sctJ/VrNhVNMC73H7KziKKzLAsjuSvshgUT/q
N/GQ74Rt8vzzUz2zDWB2liRkF4jUCDj/d8EcW6PsopKuHhHmG2WTkFmlevLmf2ypYIJCsCHF4m9g
0qnsV/E7uZZyepKx8UFa7Jg958r/WIy2jMG5EAENkknzNDinrvVWbU3GyA9AoMrblBMjjqMPYB9O
+xruLu7W5z7IrwOefJBTFIGTWtI54u1yMMBDtK22+CTci3Lic+s18epMM3LfWXJO12tf79rakCp3
2vUu8TwoFBwKymhd8Z86xrZcXxJDnJMaQFcj+0gFF0Sq83I+/7JvZyCMh7bk6Mg9Zid5ihu71jFa
WXtYP3ttpezof28gTtwHN8IFmcPya06n39ehl6fxZejO4IwMzwddTtQeDH1eKaVCizZZ/fzpXxrm
5KGabeX7hcRDrcfnWAdZNHk+3pqfBzm3lABrRcRLkjaMgpO9fM58Q5t79KwKVsj5vtHllU/PWcI8
8fNA5yRDbHzIr1HpEqV3qqJqsIaneoE+etr5a2UzbjpvcOGp7i7N5bPrFNMYkamhy8y50wdHTSUP
DbSzvde7FMVYiv1Pw+nc/DpfZW55FV/2ny1z6ds38WXMk2uoAs2sCpYxB0fdgTzr1uOeiUdc/Trl
3kt1+efHuax738fjjVEZElXxdAsQSytoJRG1QFR+WClyCB92FUU2LaptDjw2PtafBzw/4RC4/2fE
09V/MHCBhHHD0XWs3+EZbfKueqSYsZFS7KGa+Zyr3TbqRC+JQ4ylxxyVQaqh75k5WbRtaDdCtR6a
+0p86KMLlY5z1RikS0QbEAhDLNlfW8eXKQlrz0z9kM84tfoVvGzPQh1XdrR2p17dTSGljzJ1poAY
mMbwKNjZOgwQQ0jWmfUa4IgqaFZGTePkVuEIZDDGmrTRC+FC3NaZC6jCTY3ACYyRyDRPFq1AlrpW
DpAFpzOCjepGQSEU46WZsHT1wyXwyLm5/XW0k3UK7LYpyA2jFVG4rsrjqEUbMVAcRbmwSZ89334d
6WTG+WFqob5hJNOotyFHIHWgbaNH9lzFVyJsKvJzqeFLj/4cP5DaTMdFWsf5pxiX658/03OL5te/
5GQeSkWcTKGy/OYZ1mX+MaHQii5NhbODyKyYCNklkeDffzeAcoomfwjwkizbXbDJyMATVsaqd9I3
xamdYaNfX9zvzm2x6Nb+e8yTSmcqdxqcH8YcdoRqrnI32dF2cRuvcwF+3OXravO/eJJfBjw5PfRK
BgMuZMBcuIljbgj5s3/JlHPpQZ7MB5GE3YGwLeYDG6h+ZVZXsXlhsz570/v64E5mwSx0kSFmjCFh
3Qzo8icC8b/xCw4LN6pEZ/ov2s6ruW4kTdN/ZWOvGx3wSETMzgVwcCy9SIrSDUKkSHjv8ev3AStm
m4I4Oj3dsRfdUSqxmEggzWdeo1e0iB7HwvAsud/+ey9xtTHUMKuEDGp0YyhvvdzRTI48RT6HSz33
GleLXrOlxs50RsFvdQNFnP+FB906E/9/epygyIPW22LxY68WhDDyuqrRocBoDu47iMgBCm6uR15l
n5vQ71QCYmVDXkTl0G1aZDx/3WG+lkt5lJGe21/qrX5cirrVpX+g97OlDuTG+3Y37M+VIz97jR8H
XeUaaalzq85EKG3aOzPNKhOuXzydO5Y/q3oyuSUZYJYLYeLXyUEgKvTeXko0boY52RG84EING121
8ZpDtpXi3bmY6NOpLZZMfD4InGup0FYZG2XAYWLTTPU2i14DWdkk4c2fF/vv5Enmw80m47ZOlvOb
NCjCGXU6YkCxkb83ntipUPEz2G/6SFUNw0enAyLiTBsj2ZgnOsXen4f/bH1+HH21PuWEUkAJ2HLz
1MyXcXGLZboQd38eg9jqk8DLJMNRqEspXOSrgFkxMjCmWJFsku6HjbCKyJPt7JvAhIOfIabjSaDg
CjMdegO8pYovuISzqETho4r3wFK3cwo+LAqXuge4Taoistq48hDeBG24GzBoC4Rx2ZnK0c+OFQ7C
FQA/mqknVHQOSp5fJFEWOyEiatgHh3DvHLQMW8e3TFeGq0/vHOpNfJMnhz65hZlmj/cmuiEgaoxD
VMFLVOf5uzGC1Qx/WgKlpkqK04tOucitL10Iw7pyoR1As7/Duc2p2voYIL01I2/Rg0oMU/9ykT4X
06m3H239cWiuIMQ5qNpfdB2oZx/edQ2baxwcFcssUUt7dQajqgHaCqqDXGXg9n16+M9DOiEUBF3b
yDG2M++HId2qebWNFXEy55928UOZ0a7J7Ply6oZ9TXkJX9WDEg33+eJAj6tmalqb2gZ5uCjtycW5
Mud70r+OsT986nXzEw2YYPYpd1G1GzzTRTgEJU/hVl71OB60PbTOPVj822onNi8Anm6jneXOx+qw
JBnSxrxrr7JtsMmUM+v807IWTFbiDnQ2oOSszqmulRpokeT1/mV4Ux2DY+SajvEWO6jsnVUt+29G
MxYWFY1oSEC/nlbsct3OZh1MsuL4O93zD1gLAoP15E3oVYva/ObPe0z7rOYDC8hEYw7fbLFuW8Lu
T0W5JL5KDOax+NnOUO/b1q190ADNTaWMbo6a1lQcaUSXIDsUOvOj9CDhHjACASjEgxm+LlbZRji5
qg78RDwgueQBowaDXrqYDBb1qWbhVtX4XS33Qt/l1n5WruwKmRbLNeLXuHlRgEEHku6fmd+n+emH
+b1nyh+SlSoQeZ5PHFThQYZjTmR8mzwUO3OztNq6n6AaDmdLhp/li3w+jQONxANHrV+/YimjzYME
49Ip6jfWNvLarypCWuMufQ6CPXB9hm7d0NPA7EaPcn2mAv5+p/22lz6Mv1qzIqosjN34pkspFuuj
nYU3laNTi12EsgHHTuV7k3hhzIkr5UY0ziIzyIreqoEjnznGP7+pPjzO6hS3Zj9PqRsv3dtla1c7
MJH+faGc1INSEAd6AxIDQFRdLOfLndpcxcX2bA6/vPM/vJN10qoHNeDJjncCE0RLgYF19DnG4n5K
kpdSys+0PN777n8abp1BCCuztWU4QuH3JoQAH3S5AKlxo9+gnPr8V5NN3XdfjY3sJNsGuY0vMSoj
d+f6YJ9t8UVNUqjUnIS1rt4pSdMJqef9S4i0jtLdqBrHaJi8ULkMZYnrx9iog3j788Hy6cbDNQ5v
OEbk6FwdZdHcWXiuoE9q9OEFmPF9oB/jqTloabytG4gozRfZKI55l3gacDnJyjdZClDWBOwMt+rP
T/NZuELvWzUBSZgIBqxyH9pzelk3VLazEuKLFMA1AT2mYqSEIeWfh/o0nCYg40g1FIEa8Gr312Nq
iQx1vE35pDxF+8LY+JviwUaNoLpYgBn6CQcl/+6c4uXZcde7HheWis7/suQGb/qhk7ZWrrhJ3KWZ
Ky+V6B/R9tza+rRS9XG2q81tK/it9rG5dN4l10BRsY0zV4dsUVR3aXKrRmh0ReFmMF615EqDCBP0
J19cZcm1phWebn+LpxZq6bn49LPIUaiLfCr+hBqeUr8ewWIMhkbOBWs+iV1TyhxR7v+V74wRAH7E
BAi/Sd0aVmSE/nKzGF/ai2TfXi9xN7598IKTg3WkGbU/39P+NJ9hI/+/UZeJf7zPygx/J8golEPw
69zPJxOZFhCgLn2N3b9CtibN+Dje6kX6UiPbg8V41vW7Pv6muIx2S89evagvz7X1ll+2PjVJ0YSF
reTi1bY6NfGs75XMYjFFyde0oYx2b87nShSfNWo+jrHKXCLVz20tYJvEB3/HQQyCQ93Cftmck8v4
tBgimAg0ZhmdGX01m3woLDw53kMP81huk0tlZxyXew4/sjP3zWfLnXhxMaagsyD/Vi6II9HPBke8
osaXZRLuArSl/rzeP7lA8d3G+4JiKtHiejY9Hs5QHhHU1RfgLfmJYTxY8ARMZXAb8/bPg3327nQ8
bdEToOeEy9/qwA7zqp6Kpf6Rp/ONpM9uOPqwx9o7eNZO115NwGMTWI499SV/is7M9ZMAjrombVBe
qQIcZnWER7PwSzmCfMIx4qEiCcck9lBqdDPV2pht6NrBOb7suSFXp7dVFmLSgr5GnZ7DKoX2GjFp
CdUyU3bkRccc79H3l/z/wVjyunzF5bt+fW0vf5T/8Yuh5H/++sfmrz8Hr8XmR/vjlz94eRu10233
uhjZkla0//kffxlDLT/5z/7l/3p9/y1nbHENbqH/3l8SCeC6az764S4//5e9pKb/3cTER6etgdet
hcnDf9lLaurfF6kN2bZt9gC0IfYgxcQ2/D//WzP+TmNI0HBTqMZQpOav/ssJV/+7YeIuyTnAL+Mf
/2dOuMvh9OGAVA0TnSxiZRmPQ5URV9ti8jVg902ruoPL1ltCe/o9DpCSaVOjYn1OamN1rPw1HEmn
EAaChaRRv142wC7DZWoMp94qw09A+h/e+81fD/7REPHdOOC3+XwYYInbPtxmalfHmkQO5ba4r4A4
hx2NqYaxLRJogQ4ivF9H7FiyQ3sl9sk2oN4PDaXcUV7ZUoanPnDmeZYj+ffn0fhigFiW9O3X54mT
2A/r1Fieh9KOY7r+Tj5CA6YBgBowbNkOzClkXg/L3ctke97NZHUDvr9x6PKsMHBrC9bw1wcoLKRG
cdtQXV+/LUf4VO1his75OXz2WSHko0Ekc8DK7w2+D29dDoccxRpmKWmPeOM6fV+cOUDX0f/7PD4O
sSzkj0PEeKWPGkMsJimqC+cbZ06rdRbZs9mdNuNllqBRedbG6NzUVh/QwGe+R89fddXwcoCjG7/+
eYV89n0+zmsZ/8O8dBxRQK/w+xUk+kZQOQY6slWrnnt/q9v2t/e32nmpZaDDNb6/P6DtMykk9GOE
HqGtHSqqFx0ar5NGvesu2pzbBefmuNqU0yApQTgxdkQxefbHm0FJPb2PzmF0PjvMPr7L1S1rQba0
k2UZ9lttuxiYJTjG9e6wMWA2uPnrWYzOe4yy3t4AMDAPXiDjv0Gg5Ro9eqlE+9xMK3gwSlcDjivi
Y6bENsDEwIS1NCsoqBviNbA1b5ghA7daJEO2pehbpPaL3WjxDmPqwAn84q2dbP0UJplwDTMYfzZW
YHrA/uJvU58K16wla4txuLyXJmOCCgZzTwrN0VHNxL5Xen/elZluo0kQNa6QrOwoS9aT3w3ovHbv
gvTBNpXx7yi7iiM+aibXTER8k44YP0b8/E6309AddcRg86SztiMCZ645Rode0dPDOHCMtoVZfxND
BM8Z/AntaIwD5risdtG0+AvMmF0Hei0eKWo/a022GwPAiJO/iExoFURjLTl0cXbVpKlxm9YjtP6F
sNr4VXGc0mDeVZVG/lFFrVuE0HsQh0VnL++jCytVDnauKJu+7CFUV54Zy8fIbwi6k+jFEhHl+j6z
HLnBL3YS7V5UqXJFRPgj7KRDWtuYIeM4ajZbuYtuZgGSM5a2ta3sqkFKXdnHVjNLla0Br449v+fV
f50CJJubIdsEujz8mKfaP/ltjSZqc+hFhRq08B9nuFzJrJ7Cqb8yMAX1/qZLINLKzlbcqmp+ko++
GRB+m1yBmYrt8N8GRN2GEC0TKB3wKvJxLwX9XScP6E7J+kWkxaBYYR7WIsTEQBeLwspFCXQCRYoJ
Cywt+ynpxvXfEAscCrmWoEo0OdqasYbMrdB/VIiNgA/NTaftUfH684H16UlscuRxy8JTtda4zH88
/Kxa1znPIpaHUgz6itDrkBqoATWqSKIrpRcuU1GZU7tMzmeW0zztK2Z95qFW0e5yvIHJI67n/iGw
WFedu6GGqA6nxZ2IYq7UN2UD3HAP8hwlL/ES7hFiAai3hDTnCgPLBbo6Aj6OvK4HB8nYlnMEYaml
HptNyr4ZzZ0JT1H0h1IIp+q6PaLf+z9PeDky/zTqKhWMFd+Wixp2Us76L607RPniAfZydffncdYu
SesX+95g+HA/ITMUt7RqDBeN/0t1cuAM73S6KcFtdoyv0aR7ai5oJm/m46Jelmy6fX157hVrn0RR
v7zj1SUcpQrA+IKvmxZO5XV740t9kd7UF9T7H7VtByXKdtu3aFe+vSySmcmB6tGp9rA+2Sydjmxb
utqZduk6ofztxawu7sxPIE77PFPjGU+Iy+zSE9xYp7s+f39+EoMsQRU9HI3+LBjeX2MErTaHLEGv
AIuMh7a9lOvg3J5e1TCYDJ16Ew74gibUdGv9gvF2qQbha66+W7RAMaQ4Lfay6fFcDeP3UAC5IYNp
2OD7iIdX61Yv/XCwfWR80uZJUb0R8SvZOIPTWhcu32dDXsMpSqeXd7aaTULNpx/s3HD978rN4KaG
F+3BiYAvpWaapkf/RXMzpP3OxQOfTY4Wm4xIpq2Tm60mpwaphpJBabiz/jYVmhOnyaad0s2ft+Qa
r/U+PUvBp3apEirwr35dDpWhBRBLmR79ZaSd8WDEeoiiHQ45L9XBcAH+nzltPlnstsqZrS71d42M
cTUzPTZgMEPzd9GjQ4wS+RjsAJz4ChXlvZjPxarL9/n1cMN0Bh867JYAWtjrSn9hzqVIjVEnaULh
K9g3O3/T04N3teOE8+95atTvG4wBScVpyVo24IfVBjNw/4Lt1bPw05d4esjONdA++2S/DLAqxqiW
77etzACk2ZP7PiPN0b/0XriHQ47da+idC7rPzWmV+NVTFaRG2Omu1dza1n2KIsOZdfj7qWzjvPVe
n7BMQ1lnfeaQ9JUmF8uhkVwtreV5V7D8kg1R27kD6vf0hbHApnNsoCj+GxlEw5J+DiRFc6cdEjXk
9ovxaHJp/pzvEApZYnwNoG5VepDZz0zz96yCobEoBI2MdRsr5NftVqS+3PqlwTRvF4ve6TJDS1zt
nAYLbAACz//mcKulkuqQoo2Q4TrE09F9PUlucDFtNRex2fNA/E++4fupb8NEIYtdr/xJyZWUIrnG
LUYcvSl2UczbBKMFxAe3mTNzW29sgjSEmJYeFg08grTVqwQEGZYqXRa2QQ6v3134xQu0G7b1Usb+
JwS113HSesTV26x7rYPizYh4V7U1cE/cxzgq80d0ohbgRXMw8IDY/BOGe+s3ux55tf8UpRjL2Wfk
/GIhUmPZsF1C0GWW55boeqsvQ4EOA9ZnQItDHvHXFTo3aqn4CelGn1svrVbitxU05pntvo5z14Ms
2+RDIKiAeNID2yLXOACaPbb75LBwec5hHT4dRkCzY7shQ7k+VAasYPx5YdenB2PbwIsyELTGd2Z3
Zimud/UyHQMeD0rHC6B7TWgwrUJUarjYux2XalJiA3Wz3YmgxyJbPt/W/GzpfxxvVQMxZyy+uhix
jAXCUd4Xdw3xSHKJK9zWxNL1LGbws4UP/pIXCbIedZzVwv9HCopiCUKnpJ4mOWivV28lOemfX+b6
cF7eJSRMPhfJFzXO1Vj/SEMNBbwlvF/kyJYUNKvUH1U8JeB+SE//POa6b0lTj5K1BrgUYZxPOvAw
o8asQ5XkvdgzH/yDnR06+YTy0hL4o0Gzn9N8c2bQT1bNL4MuO/HDJujyPi01KcWiBnSkiYc5VRgd
z8klDpLuu7M6BfLvr9YGYSAozFPtp7a1LKsPA8q9FZadT+fGjpWvVWzfzC3arK31tYzk7SiMLT/g
KtOIV1wxfmnS5qGXZPm6j6321jAk+TTGeFLOM8UatXcjTZaucTyktpJn31Da+N7JJZZyVbKNTPK4
qT9FdftVQcy1Dez7cpymXZB3GvJjgPT82e5dREuinalOAQwITu1MGb/5ViOd7LC6U5LWk6Tip5VR
YDflCR2d5qol9tkGXTh6tVWctDIPj6pf9Ps0U9TrIEpat8yqwakSa/461XgP5UUJ8zRoHpSifAVk
g/dupxku9m9XyDH5Xm9YGNlECCkUhlk+oTvt9LF6Yff2Q29m3UYe0fkshrqgepXtAWhe0b0dXNGV
tN3M/iVfdDuwOF7UZQQyenAtLbFP7VJzrJQmQWGNmTOZfrqrZZt0DujjdpCt8WteyPZVRcHJSZHC
Ci0LiE1+P1vknWmFDlVg/0yxp/WkajzMQG2dpK4nJ8p1fd9EIfJHiLOmqVZeqmpw72vTTmknBfsc
HaBaaZzzOvhs5VjsyqXzAA7SXl0KtQIlxS+a2e2tg1neabw0XTwKe9dO4sxh+vuZbVMH+sdQq6tB
HudOFAlDBUp0LaX9rqHk2VTU+SY3RZWpFne69PQ/3oq/DrraGX2mizCcGXRBmiHc5VQPS+uqOBSb
8uFcZnduhqt9P8t6k1oxg8lHY5scox2C0ft/4lb6/dT+dVKr1C5MDT/slo+mT8xq3uSgeJHVSKgU
uyEw2a3hou+Gg41XnTtr1smryRL5+BFXF1ScNErO/82u2TyrmDjZzXM3vP2bH21ZtB+OM9igVdcu
71HfadtQgdJN4nqcXc1dtMCdc5/tk0vi10mtbiaVwfKiZTyy8PyAcQGK/tQE5QALCYwbSnLJc8HY
GnLLxbSMSSFF1hGJUI3VHCdF1rqxK5eFabzoXrVTrkzgLSjqIupxLsv7fJf/Y7DVBK3JNoU/M5gk
hYcozJ5UGfNf/61v25egUg//0vf7x3DLPvnw/YQyJWo7MVy7QQYz2qdE02B3qJ7/U+3i3+oOq3dp
LnWrD+PVtaH4VsF4UCUZlE4VPKYvo6c8yvuzi+X3y335cHTp//LE0VeD6RkubYFgsPgQ7YWB4chf
oF6YyAhEnw8JMWrh8T8WOt6nBzKASpWpwHtcndGSqUSSPyHdjFUbRMbiW9wKfdOYHfoLWa5UXoFS
b5vLAKW1JnTwJbkTufTc9ogSqxX3GRa8ppeiq5co+s6SQXjXyXHwgSSP+S5nQPSn29TLmrQ4dFGd
XOf5gLHxMAjPaNKZdo1FKVcT1kYP630pZPxxTfwl85M0Vvr1nNqTUxUN2n9JchpmrDiNXo+9vql2
WVHxSxCTU4yydco5/l6a811jmFtTD/ALXZTsUAKvqITbAhnyScVetTftYx/qtzFsU82ix2PryV1m
aPj5BpdT1W+T1jiFqv29kLt4r8FHtVp8jlEwLnEq62N9UwYQ9RocUlHG03GOG4ONLbIeJ7qgQkma
u7Rqo3Dfy5N1QP0wuVJi+mMBD4uuuO7NfYbMHd5kXjKoOTqkBbwNX1I2YTPI+67KZc8epekmskR9
SYfmedKTq7ZLNK+ujGkrSR0gml6+62IZi2o16r15Goajb7SSB5tK9toZ1HpbNEik5uZBmu1tavY3
RuGjM66DGdSbJDoksS12aK5PN21iyVslSSDUNEhMLv0ryc8it6ClFS+9LYsml0qzC9HBzUg5cCPJ
izgp/bBs6YyVS4/MVxGLnFQTo6oun1Fzm4sjGpioGi/9NXkyKJnQcqNRecA+oHQiPr0zLH25Wc5x
sLafB4nYoFh6d12QS0d8CpudunT2pK72XVkUC2woax/0SNkOSxewW/qBBo3BtqdUUUuytVUM1EoD
CcXneOkkFpnvDdN8YUqJ2ybBVRIM5gkYa+cWS/MxWdqQcZwIvmjthkt70qZPKVr/CfGY01zex5X2
Amc7xv3Vr90IbpfTxTc9foRGps07bWl5xqNKExt9fHfO6awOmu07yRxYTifyEFM87S216rdOlm4C
9tq3klqHVyKsgDLqeDFUUXERLL3WZum6SnbxZi99WLF0ZHNas0NT/awzcd8tDduiIGKEybDlnHjN
l6Zubs5vnaSlnuEb5c+60ws3V0tPz3EaRN/WmoejMNoLKWt+CHm+qkZpPmY+WD0ZwHLWPI9whu0C
GkMRnxqWQRfZO1Acl3GPp19/2yiUBrNXqZlxPf+mDb3XkWCMyd0c3kjpocIwvIM8NAYvOsLKfjPA
ThqPWDG6+aB5rS2fgrLx1OipRuJTV3yXiip/nN3UjDeWoGZsJ4ckSj0aApeCBTmmGbLnvptnzS6d
YH91mIPKIZha+0vONu4U2U0n+T7ti3ZXjzbGt8GlpkNW1I2feSidMFFDUbPeVwbk2lzz0uKLpCMu
rdU3tvI6pi+hOn4FLLLrqqpw7JGqzJhvyimhW4l9ryUk35kWzd0RR+9wOrX8y9LMHume0wSv8Y0X
m4LGgdxGj7k04V2tbPSucym03DQ9VxALcwok7AkmR07m2ygyD1phbuXgPi/51xg+hLaKjuZL5dOB
HywU7kNEIvPEi1v5GHZslmbktBSneciULfr/Wz2y9zBZID8h3tZ9EaG9n1sY6shh9z0yXWnH0vsu
G5jG0gvS2TI2hl9CzW5JXEunW1bCmGlH1UC0EtBf3XyLjOeqVY4NhPVxeJMl7D9jjJ4xskx2dReA
kAC9kH2xIgvmteX2naAfHTha4jv6BN0sgKAUdjvA7rust70Y4QBz+GHX8zaxEP0UzUPYxruiGFwS
xn2QzE/1QNFZjje6eJorEq6akkf6vS2Dfa9PTuab7oTqJn7VslPDMusSPHfbCGdmfxH34ai1dkKL
GIU5YHVAJWHb9hr+mkJpfSgnDTEp1HtfVTe14KqOo31sUV5Tb1T9RpjlzhzyZ77UJpyRtJoSzGjL
b2phyI4qgn0SDhcLVRuH2hDL0S9hlV1KRuDkgl8hXvntgxdr87cYueFCsjBu03yS7nH8piThtdVq
KFEIBFHjEn1+c0Ap3Mgb2VPzQpzaUo/2s9EGezopOHBkQbud2qw4aJ1tX8zaZCH06gNpRyN5K6iu
HVLVjB6CMkYK0FQKp1GT2un8qsXjdc6gXSpv2mimLnIDpw65StEl2CbkPOkcBt6U1ImXBDHfUwml
Oy2GMW8WzXAfYw993at9dZUVEXZIBqYM1/LQlRjSJnkJ2sPKtv5AvkgibTpBhip5PRi7Tk0qtGAx
nsCVrPVS0X5JFfO56aYHXakhPSTN3vdn3Gjr4Gaoquu+5T+XC06E2Nauw6A7SAbatYHlb6Op36EP
ezm3NXw/c18iW4/shH+dWtaPKfCfMr/70qmwGtNRixf720PRGydoXlepJPZ+lr75AUYbjQzy6qYX
vunNRvaY4MkgtzaCyQYkWC3dq5xTqIpzs+T8g16FfDG9uCpt41B32uCErfVzrLBT92fU/M2x33dd
9eYbeXsA+Dg4E5b2asp/JQ/yoVGCez6p7GCgfjM1kxdxp5R5crLK4VTGyKOZRggwIgpV1mx9Fddc
vWGOBXmpZMpen42DqNu3epB2ZqQd6WMFTqhq21SRYCWD/YUPikvI4B8ike/NXt1rkroPJ5Ts59j3
kiTZFeNwSDIcJZo4uQg1oB9+cdKDCnH9KP4ZqehUhJ3NHhVf5E75hiHGYzBgAqOXj/JcxBRJ6scx
MjeFHLwmlXgCanw1KPKDOmrHIp2xS49/GrhDOHPUcaIk8+vgmy+GMaVOPfelY7F644q/7xLUiovQ
K9EEd/o8uon1qnHyoPWEH0yUuKETapLiwRQ1NnpdBk6iZIhomvIjhvMXfoHHeV+A80xDMrC+uK+k
efMeXBQjRg6BgmqxyJzBGk+9mXtG1aKZ7j/7eIjYwt4jr3ur9OjLFDgtbJI2PzRCvfVb66XhQMhZ
YWMR3tGluVQUXHsD/5Kffm4k+y4s0qthaLaSsC9p+H1V7fioNsUhGeMrIwcXptr3iVEK1xfKfaSI
527qB2fo2qcKnWC2RIsDdZjqe9vye7dR+sdSIpQK8sxRAiU+qALQ3Gw0VxCxZogjk0A/Pjr4Ic4L
c3+ZYk83zslDmiTfhkndTSO3bjaBBeemDbrsNZDEXR2y5WAuvnCj35sZX7dIJMiEpQip0ZSXikpx
bKoTRyun/GuDd81hsqfvYzPdl4O2m0xj05rTdpLQoG4QN87HmBAhzlOCdCMDKVQ8xviIshDcYhg3
9rIQx0F6zcX8BU/fYRNl9ZU2Ty+diifLSEFJ1zDUBkh2zOTspyyPyNVHXjTriVsn8JB7LTi24XCa
NO3IhjhiNyA2vjXTpC05KLnxcf+IS05v/Rkn8NeeY8kRAE61QoN4XM0nQG0XGOJIewph2xkN63pi
8yhSFDt6PV3YZuGKEJ0KM3tIYzzpkI4+KVJzaRXZzpDSy8R6y0ZuptYo79MGo55eIkGotN6xS5WK
E76FdfeMx8qjkIOXMAChVZoyh5YmPUJ1QeA7RYNj1C7sobgMg8qNB+u7we2bVNpr1CuSozTGqy8j
/tbF3wefFChWKKJZhfSgDeidq3l0WSxRgi3lX6ougewlbiRk2cswSuAlGum+agecA1jRdQfhWGoQ
jEdY7uBbgezVUYq8bJnOrjJ0jzGXitTl23qwb2d7vMX74Eav4+95lz7ooi4dkdj7cSpPKmJRmaxt
0sg8BS2EbkyDGip74ptV6GjTVP4uQDQZ57uvXCZoeioMKjLjkTZw6xgtqJU5HqBvTpdmHt9bzYiD
QmnuRj3DmqR+xIweYei8upmLZZ/P2R1H/UWeS1sj6jdc+XRY0/y0uMaIXlwjjHZQjDkGfQWhnBun
xJexD9xerimxAIAi5p17fx9r/RP5AXYSEVg9ZZvkyNZUxT7APSQU7dfWsr/SId8sxFm1K05VlF63
lfpdH4ze1UQac3+FT2HcZ15bMKOokHYVHg5Fp4GrmvxtJS2C3yZxw5ifKin6oXS4O8jatWZ2L3UM
VZx9tjhXaO0mk3XhRCMUUiN9C6cg2o1S8CTyaVtj0hJzVug5ggPWQsXABpnrtedxx3KA/8Yrd1Mp
CK7USfoGQtJV2uaqymdk+ctdJUnfIj38FucJy0p5jRKIHb1ob3XA5ikF123cpVslM7D3SI9yPthg
+1ClFxOcTbsccDTwKwiVSlNcoXkLRK8QW71NdmWvPfaF8X1SBuS6Ec5mjV2JyvgKOFFyJQwFXCTi
DGfws3uomtlJ9pVXlc/o0IvbRlF6oTRA5ErbSrD3SeKGwNOv8y9NvXgciQpNdZRAqKRE/ZXZwmjt
uyncS5K4VRJ0T6KSdFcvm8z1m+g58at8W8oESE3Obk3METnGOKwvsjj/NgWdesAsA+Z+N6NpHMb5
1cC73oAlKa+NSN0H5A7Yf7HPgHMF0VtqVF85Nb9mpX05F9jvsGcvZXTxlQ5MUBxHd2oU4LdEXgCI
YmNV9bbP4kV5pbtMDBgzKHk/JKoGGzjENiAUXbgzu0hsOJjvOouuciUuZGZoKYgZjXF5E/jhzoaC
48YRAWau29cEnzszxRKrqKRbuWlPYFQ1L5aD6IeRsRTHMi3vmiROY0eWlzhqnL/LwuaS0as7o5wO
iTZeh/as7wchIaVgDDNHH0Gq3JqW0w/iXg2rJ20xjhj3rTFFm9nIIwRW+cZdLIExTVGYqVRPHYLt
OJKIgzjcqUN/EejFgajjqQ/mm0C3Ok+TxL1Wpo86V0gyyvtoEBdxWt1JMbIBNusyy2/CMcErtn6K
evzgDFWaUN7Sf0w6wWpkGdCl8+JWk0ov8OdtZXZ3Vi9Opd7sZeG/tL3gqtQCV03oDcZ9iiC/chuH
+BjkssA4AKOJHMRuKJc7JeMemcvwoiuSL6nR7srQIuMq8aDBcOi7UKobX2DuUVvRdY39lKcoOMH0
5YBLV4SWQ4cLTlbkR47Ji7wpttbUfcl9/WkoFWjdCBW4uuZDIBptGZnR/odeKFeDHf7Qg+LgG92O
E9UNZ/MyWHI+udqOORpVc53c4pjg8jUmPm54LbTqMKbjoW/rnZ5ifYbtV17anqLX21ZGB7+x9UOY
lrbjaxAyCB7vDbv5qiTFbSr1l2KJBtVuOIZK/pyn7cXUhofGaO/SEpsQmDc50f4ErEBiV6WzeuFj
moIv0I5aMzoa/S6GGtoG2iEIZnMDP/mmHpKrSMzbKRQXaVJdiB7jO25QZxpZYFLqP1tmcxfp8ZbT
mcfLedVJGYJ6wj+t7+1tZ2ovIjC+RiNOcoimp9smD3ZFqjfOuBQYdBIVFxAt5x1K7m4hY6ImKIn0
toLkQRlH3lBbb6kQOJ3pN3Vt/WhozLmNX9NJVPLEzWfMdVMCbKfJYv9u7nQ+uJUVXjXRkButwj4g
YhW4Y62/0p06pIV9gV9y/7Ve5kOElV74GA26cyGFntQlgeNX+nOXNd1lOvconE7NseiK6kmJo9Tp
DPpDFtvdm+mzwUUAWTr22EAFzWsZNLiHddOm7CMSPzRirjpqfE6qZYMjhXTwkqWXpyxdPVun7hIv
J6je4XXxf9k7j+U6rqTdvsqNnhejvBn8kzLHwXuSkwoAJMt7X09/1walFnGI5omet0JShEQS5bbJ
nfl9KztR/KvC5rIT5UB6Be1Xtf0mUyecs46Waap0Ztd6+NKonHtNUVpEG8huI8qNsSg85nVLrxtq
kQa7dExt0g77s5ha5UjNshfFyz9nuD+ogqi4fBXVARFjOsf11paUj62GDh+CZiE4I5xvanmqcvVB
zl6jXzcFc1EpgGDxPqlNg0SAmwXaexpob7pL49zYpRvbb4Pp3HSHz/CE0VAhrzdOPNtvukjSzTom
RBSetBVAoHiUbu5x3VajA7plQYMwXIIw/f7G+AfbPt8ah5LuhwA/T1lJP0riv7vsUXlw0ZW6tAj1
eF7Zi86EqENgfKd9e1L18EGdjmyUJQMeASD5m6ojtbSe/h7y4s2b8VxAUxH37/PDKWSq+kHiXjAI
4JeCw8QPflR8LOayDDlKqp79MCOIrjew6DFbXCSB7Zc7/W5AEUC7uH3sts/Npr7ozk52Rxcf66h2
QKtlKBiogtFlHivex0jVVrseaF8UzH79pdvab/0LtOf0pGj3g7eKdUylwCs8e9abuvGXKkyadG08
9Ab6og2Q9e24E03m1ZMIqI8qZ++uc1T9bCM7C9uK60ye9iaplvertyIrF2icU8Py44dCUIg+RidD
eVQ5kyIr1aRJVyjpahsB3o/20va0nuk3uwSTzlIoKpE8skHiO0dVpXGJynhIV9JJX2fouiVxOkXP
xFMMgU/ZNxui+Q2r6Z/XsTfh3tHw4LJC5ISmWyh33y8yOammgv48iqdfzJ/Vw+o3h/JufDH38pX8
Gt/Su3Ib36QPJ2XxH8wMuBCWhcuahnvqsRYNx1NZzwM6JyEo7Lz6SjSF0C6c7biVn5wT3vs3Ndi7
pxTIYl0MTVZsGXHm+6fUqs7M1xpqFuDU+VW6sg8oARBDY/t6InMa8A+UJ3oSoyGjbG59OTWKROH/
+AZMS3C1wbiibD96zWmpLqGTOqvXmOihzdqlpfapT3kszheUcHopIIQ2gZb95iGdzNQC0MD6KZop
ZAexek6+EMWdlHn/tjMdXelI5tBMbVsX5tuVjM2FtpNcKjpB5k0bJUgDw/Nk9zSB4vdX+P7xjma9
SRpaWlsuWvZPcnE14cs/MRfEavz+I72/wpG0wWxGbdVkriAA/pSFfEBn9RkxCI9Ed6+APP2fr/jh
e2RpoV0AYnKQ4e+HJZnMFDwRF8xIQ9jxRbzealPkt8ou0Z7/fKkPpoCiMd0E1pGmNcyB99cq1k42
kqIn/edFzyZ7kLbB6XaWcfA/K7avszcXgJrLA20ap3MtyK702z/fwW8hE4MGe4pMcwRYOEz69zcQ
5ZLThxZ7bpx+bXVyltV1Up2KmcRTHH9CxJqoGYQlQDuWaya6PsfLtC700KZlNM2C6IDLjEsC6Tbx
rBv1c39pvpqqS4fD3dvj/Q9q8C+W51++tIAm/AVDuHwuvv/fv7bP6/P/A9KQ1L+SDd7+0L/RBpQl
QBSgMjV1GOTM7Ol718Mv0D9hV7IhvRBHywqUgn/QBsonjOKkiy2owQrtD9h3/0YbKJ+IvcVCjhYd
sBJetL+JDtc/xwIwiJ+Eh7/++1cUAD/qaMwYCFIVKHR4psQSekzZLjsO/mEdDZ5qDfomokwcEAxg
HpCw5Tocsvy+KsxgDI2cCrVKHmlp1SBvTO1eoqUFvdFFFiFz6zYV3Qk1+qobVONzs9/Xdfyi0At0
GDY4Zv1lMbw5I1uj2LvSqK5Mp0j8qKRqHXdYjXqN4yneD305S5fkKaZx39RpzUaZn4qZGHWo7yJ9
Kty6lnZ17JSepE5ZUHd0HM0W2grKM9UVNB8Xpar/aGcFjMFA9n21jC95DTTWyTlTRikolcymqkE8
0Fw3a/1cxq3t9zhJacReh8FsQ9tLleK7o6af57zZREtCWzi8Ic0SEC8knmGRyeoinMty55mKRVeK
njNxp5UUx0YjezRGe1roySqPYCynh0761k+UUGpFuklUf5o586/hXZc8LuurZaN1t1u6tbe2NyPj
TGc6vJGslOTiUJi0daWTYGopV2qj7Zq2pMCWftPibh+p6na2KGquzYEEp+RHltTsp6kwb+qsoQNv
HsvkJy4aEN97R0+jp3nKlYs2sVG+o8jaldZ9o3+ToywwB8PjQG2b3V4K6WjohrSULDoVWuZUnzk5
fMoo0a1tx1mh6zN6iJPaGuIOgD721ZuloE9sg+a32vxvUemX/bf/+9ebDeg/o1L2nHfeLSdiP/u5
nOj2J9TqBpGyQ2cUGS35v5cT+xPWG+A96PRpIwJx7p/lxPrE5mOyLWBK47cInNhfy4nqfJLBqhB/
EzxxbMHUeLR8/Gk5OYpSRD8CriOzz5lgLoj03u9ycoWizh7WkZrRNlKxZMu9/8vq+tGCdRQ1/HaJ
o508b8I0o1o//tVnKN3Moqi3rR7MPSmR7U+TExk/CWnaqdTA0Vr527WP4thszCMnp2oKUvGnsL1z
HN/CDyH6/oVoy8gYnXjco7jht0vyuX/V9slJ1bKMvl1SA0eRQv1H2fZdXFTD6qRQ3DNIV84n23i9
Lfy/BBN/XZmBgaAe6s2x7G6OtcSYOq7MkotapYjdEXWf5pr1K4bK/lzwYZNDdpGfFeftI/l1Nfcw
ogT5Y3dO52ivDYQQN9uc8jkfJ2h+uzHxlX45aKujlCcyKvy/vkKCp65dYHp2NoD6hSBc3tX0gkoh
bqLIOiWA/PiD/PNajqPWhsMbDRlHv3UAaFZI1/PFl5vk+sSHP8pc/PaUYqr98pRRuGTyIj78Gvn1
nt4vG9opWJ68IZF48qGOkwq/Xe1o4oZ60ZqjylOJLnui612cXgnPmehHp6WnUf/iLf1pcB3NYnYd
wM9iFoM0pt08uGhXHDoooQez2TG4adt5euR8+E5JKeJ4NjkIW+LXf3mn9VgtSlwr4xuhNf4i8hmi
JZpolXXSOnXqWkejdJayWAYQMb51dVouomB07bt4R4/Ji5Pr0ofLLh4fuIvQ2/AEv3+uYs7Vtp/5
euLsq3+fX1o6zzitNXn9Tpi1so0ex7p3aiYeJ/h+jhqHoxv2cdqmHJ/gugHoptG9XTfazYC2L5xL
8zxTaNQ8kd1vbuYXyVMujcziu/6cmXkyXes1mv0oAoBxYnN4I8T9Nqx+uaGjSUP9TrElAdoQ6T6d
YZybXyFE3vU77SJDWGVKt53WXsJ6y6nCyhfpnXpdB1Pa1T6SoY39ZbmWvNlGyRda3t+LyRoaCQ1X
GKmKoaDLQatW5+pJX/xbgvD45uGZIXTmPExO6Gh3mSVHBwDDfQnZf3u++h3zoSDUhCHs0GUthTG/
/fMq89HA+fWSR7tLHy3RQvVz9KWmQ2hUoVc5QUV+GwN/eqqj5NNoEHzn4hJ/f5Ko3jjY4hu6ANTf
c/3kIDh1xWPm8NyMto4PX1xR24zXWTC+zK71INhNxcauT8KvPlw8wc7C96Bx0O/H7nqVEk0tGHW0
C3RYUsj+ZlvtRtfTneh9+F8D4ph3jkBbAhKzLcLA4/ShVJfhFPbr4Ie9TUtUNU3KXWtK3ak96Cif
8PM6nDRpsMiJ8/dCQdHEiwkUyZd2ghSH1fTr/GQJcPRrgsAJE5G0lzT/VFuWD14oUHQOvnQQdbBn
vk3zX9ZpScvWKXOcwW9AVyt+7icPCfGEtC02w5n085Txn4/Av0+C91c7mgR2Rcia6lzt5wjNAsoU
AnsvgGkRhvL45lTfyuN0t3ixot+fOMaDbzCto3WqnRI5UmpJPOAQWHTjQB+6EU6K9dCDUfoWnxWb
5exU5vI4C/bXZUVnPkpqxm9ckWhNHZxTkdjlp0B/7M/VIAnGs2qbfRVoDBQ+XvRZCfJbhPxbOmKe
ck99ELqJ5/7nBo42RXQPfZy03ECB9e1ReUXWukOF7zuXlqfYiDB45aAr7k5tDB+/cPyh0Bup6HHM
eb9DqslsZcbECxfVtfibAgucUPrW8VCzuSm4Kve04fzj1/3LRY8GVt7Tm3Re3y4qzHeAoQmhCehY
2NONdWne636BPRz6v5cAg6gn98+ru/j575deXDPC1KiKogp5pvcPXSZdWg8zA3utIs9Yet01RqNF
dqZvV9OQ3GI2b9Ky/vHnq374rkWSn0yr8OMe19ymVM1R9djiXYtaToPkcisFbfA2m5Br8IXzrXX/
56tyxD1+WgU0DxUqOlaJmvFxIsvqByMPR5m3DL+VoK7RlX6rDbRpD9q4WeP9KBeO/QN7ENkNVKZ4
Lo1K1VAD9ZKivyocu1Uv6qraQN/e9fVl0csO36lcaC4iT90cbZwmic1DXBqFdTDXTotNV2s5ENyh
Hk6cz045JJtMRg7n4hhiTrcJQt5I72x6tK2ys5kSRNq0nFKRg+EMKydq/K5tVNadM9Xr3dw27fNs
1s3FZFTF4nZ2nGyKuh53mJ+zed/MHQDgqk4ofQ8z/d4ndDT4HRVzveMgGKaHcAjjx05f8k0OVS72
hwh52FpXw9fITpurOk+SGwm7jZvNOb9nGcNDOoYygrh6UhqXlsf09Rvzfrb8igd40jjqBI0+a7O7
DnWBrm1JtXPx1npvKNLCeui6EAFEH0rxIc80+TrJK/lMrtv4XB2w9miDoW8Ws8FJxNT/oqlZV7hR
boY1k528IB0f1U09rZDprSWudrJVF2dW2M5IcKvpRokGWSgunHa7rIl8Dd9K187RIDb2pl1aq/fz
JUJ6Lg3qogMptUy/qeSMQEmv5Ysh5qlXl54Mw94q86lzs9q0tqsyzrfznDayv5qr/KI2llMHcxwa
8haESWvUnOscid4y1TjNj4iL0UUB1WqkIt7a+qC3blNPUeyzZ6RnlBXnx9JGXtX0eXrQl1K91RPE
QeguI/XOxICFvRq8mWlK6dnIRPXt0Rov4fSrG8XEJYHSb9w6DSoUtbPzjWVN89ZO4KQ5URY/9QvC
ZvxYWqBIldkHBhKvHR29DVfVRhNdYq9eanR3vxmHqdyFjWQcKjum9bHE9HwZjdLZLWONSQLIKvBK
xRr3SFZ0r4wnrh8nSIR0CbyCOuDnmsr5VSMZcBmv1XBQ68n83Mu0OE6SaigQLbfFfplH5Rbt9Fj4
8Aq0/aTo84/WSJR4k1J/lx+4f13GSqUs1TaK9VUKpqxuHvRGwU8ltal8UbQVivtBmelNEdeJvS/M
WNCdFxLV+5J+JfdjqOXnbVIt8lZBtersjNG0B2SQylocWrMx7kpLZVFz7LDYZ1KCBatS7H0crf19
QvgXxIM0Qbi0rKQAsxcD24uQMDdu5jCfcFSpWUXWWO/3PGx6XoEEabAlaZW3KOhttmk3l89tZtfk
QpuiBXyRdmdGzo173dQg3iE6K7cL+VjL68soeZjTaK692UzzB5SLCJhNnXbSK6PJ0+jtu0mYM/t4
QjiZNc3QuTYq58TVzKUPhjpH/g5bDM+dMUT1haS2CVdIgBK4Q5d0D3Nsk50Ny4I8dRjbV4M1GNu1
jmYZ+4KzgChtKvo4JBo90mh/XazXprVM3/ERdVeNXTQkbrs48scStQuTPM8bw2/R29OoqqbfJWSD
uUGLNUqo1/pRb6N7yew7xQ859FRnslxjB6koqqHWB7VQbSo2+TKYYrXpttUalcshUSJaEaa95myb
tbTlDf44M/TrCmqyT1FxLPcZtkOMSaHNGGIy6ph35kNbp6kVFHqhYKdsMdHlcl/gOMiHPNlo3UjT
sDGTWH3CLAfOAZcqAp2xVgubl5FV61OcJ/g64QkYKsavMbQIhp1Md9tOGa7CVU9pxT3rKN0tpTQx
T7WLTH5IV9TyR6lV+Uh7SmMKcT6ukrKdF3x9Hm9MbTaSOqrrTktCXb6QLNqKeXmpDTXSzrmfDhxe
ozlgXZ2aXWQ66DG7zrArf5WMDq9WOSCwj6TEtAWQQb3F+hYzXcyy71xD71c9QOIYJV5khneLmtTR
d8dudeuhMaKL2DYLhoNOC7JdW9N+i4y/nUaHaLQL6WZgy/ohYx2MvMG2EeMm4ZinntNEVE7JjDo4
h0ylYZnII5ThhlrJxV5pFRpxUQSS4l3RdmoS1Faeom/M9bV2R3pwYzJUZGpAOd06qsvCXOw7pXZA
n1thWcsbGiXiTTUsfj7vusE+OKhj11/oa1M+GnNVzcEgxVRWlnpiUqt61tBMS4njz0oo59O1ovWV
0aF/7cf5YnGm4mtcJXSIsCwH56JtTI22CaNVtm+0FFXjBsAaXqF2LcuanoxJ3SJ4jKTZX2AozBco
Ta1kRxFeSbd2qSnDNu91c4Z2MRsI0YCrVLpF27IU1TRcHJRVo5f1yE63+pTb9E6drKX9lre2k2E0
623zW5MopX2+NtNgbct2BROpzOWC3VdfU2Wf5FoOlDqnS7drxWX60OhNXNMdHili4IRzGrJnLtrU
eWqtTqmrxYakILPWMS1EexwT8oS2nH+pGHaZcDgatHztbtfSUKTFs4pmiR6juEmpLY1yWzMJ1b7H
wVUprP1PUh5F1rcVnB3mOElS5RUXTd0nNOK1034d5xscWMhez+yp7fPXAoxNWDFtyJNW3qxG8lJ/
HQdu/wDyew5/6FkZO41bpJnS39AaJFrvKiVb5y815QVpuZA6bS5pATYYZmVcRqOpLKA9Zp2M+plk
VjXWhFjTmzk7r6oFF+01Mn1Hjq4LycbakLpmokr4NMlJySYDhTpBLJ8VCa1Rh5/Clv8VnakPcRT/
z/WhQ9V+ey7fV4j4A38VnJ1PHCxRmGMOgO3ICeDfFSL9Ex4w9U3zR38Was//VIi0TxonQnQJ1Jbe
ePm/FIgUzjA0qeQHavQr+68KRJBm34fpCDmpd9O6RXfo4AKP6+hQMs6J03cgJ1jqcUIeBtjBwy6V
e2Ju9kPhIEm7Ths9zNvLgyQp4XpVJUUZwtSxamu/VpNEiC+HRscYh5u0rTNUhgc6ptDC4LKbEpwd
Y4VsTfgdO2JvX+t0KsNOFNuSW89alm51JSqz/MCy1E/73sF2GHpTnoUaXJaZTkJujZE+/mpP2hCm
L62DzbexDVY2JV/KRXpeKejDJQ5NorSLusJAfhla08CyGseZlzaT4nzVu6ZU3WrCzH9nFS12ZztT
W2WlmQWOa/k8LlaKe+wSy9rvdCC1pd+WcvIkK3EDnLqXiUMelxzp9V5ykvCWaWnPLvUYytNjEqZ3
sRQbT4UO5BYzqxPta8BaUNoy0bQxjNc7iW7diFvSsvPHtANsqDuLeRtpaXi/Tsr8IJuNZRA5y5nl
zvnSAqhWW4ziQAwQ+znV+CXNDGJXo5suSnzzlJXlDDNMziZzq0YdunCtx/5A3Gab+2FxZDT31bRx
aES7zWlmot7mid4FQGGSGbdVi1e4sIv2tchr67s9hpnvWBLYRSfsbu2uEGcEI8LcrLZdO2CjHcbS
l1B1m64VNYt20Neck2Ss98lDz+ZXY30rhtUNoy7eNFqYPs0pUnI3mqz+TpGi8nNnTLrujWZrI3pv
loW+5VJh914nlfFZaqXG3WCPl9Hi9LdVW4GtL+oqyCrtWZOlcONUQgqhSsqPaMKzXwIn2Dg1cSIj
EKOwAS5qMjN817KD1D5NNLecJ2VTh8YL2cBqZ3YUxl1NTQik1a4MRuhO/to78bZv035Xs+SyJ4fh
3gaQEqhREp/DS1mRhOPxcFTejAyyG/elk5+XeHMOZhZLWyMabD9mJt9U3ai5xZBkuyKSsCM7pG+T
qEb1jp4i0DpZtDXWrfOSDr0BNiSUlIlWbQiVnP0AOdTP7bg6FJoG6iDXlj1a+GhTsDX4FieX7ZTN
XdBoCSJdhjwmi0ra4S5sNx2+XSIM3DjloN8vHe60YkFi3lvSfF4nrPlZltqHijF5ljdZtI9bDW8s
nLF9nofVlSFHNKdqnWEXLnPvqWoT+1Y0SUHK3AtSuzbQFhjpvgmdPAjttdzocBfc2aYhTGnHrUtE
MRI0WPV12Q/sszY2ZiOXjf3YGPP3IZflF7OkIooqf7jhbGP5eSGZjuuM3W2u0/DC6Hs6uK/WfT0W
0XaYquKQVyHq/X55WKJJBhFQ0ABCir4WIHp9eHTmRUNkwqHGNM7DIkz2LSeNTR+WzpkaxoXmSrMN
4jNEgpZcI40ZzNfa6MF/qSOLy0VbyAhU1qbhEfSutBIfzEEVY8tMjFcO25LYUmPFcsMxS8iIRxI4
xFRfD6lt50BGWvD0hRw13qr10nUtL/1zOxjtvtGn8KYisvkchWrhT1keX8uhowN1V7JtZuuL36k2
YDJtsGj+NztrQvA7S37TGcYPdTGRbKxxi55H1wnU4K4DF/WlnBURE3oTfpFaY62D1RqJE21NzrYc
Qa1NaZjdgSyfvGud0sE2ZK7JJgGaovnOJBuXdZE/12Y97pesGV9oqKBcNjm2jRnbzLXcDHbsFjHv
BJS9mpC06J0ZV1mW4ZnTMt66FC/yZ3VVrDtrhdiSAp5otvksZxPClb7aI/8cXo2i7Xerg69icVZg
EzVkscK45sgvmycEtMf5aPYs/gLJaUDdfOsL/T6RFs9tUloLBj5RHRVlpZB40GdRIyEdpqe9AOzd
vybujq9nHYkFkUoq0rhyPX1b7wVH3Oio5DUza60nmFr1Fgerm1a0ZzpZPjnKhhMdICoR2WGVBoJk
So/qNTa4HaerubZjvKpkC6vxZ37wf1HbvxSTYOY/R20Xz3n//C5oE7//Z9Cm0LDIMm3iKywvqvKL
SpBfIf5CoEcoR8wGZeifoM38JNMkDkKsSpGG8zc16K4a/uqNxDhHuaEgbQdNgkzov5D1aNqR6gHF
IdJ8DVGPTbyOYvAofy5PUSFFmUQnGbIufTN6LDe1OXOmnQJjbS71rqVu+pra6r7OJHeJn/L4VdVu
DLnDx+UEcln4wIq2dZL7ODw3E07cRm6QnT3mVXa22jEUBcvTD3P4UOm6C2ZDuVnVHiDhs0AY4PQa
nq3ih9wfwutSuobf4lSH/B4LsRuCPeTOHCkQ0ZV17si3aXG1hldL9W0l2zOS68fhmNMjtzhbEbAs
DffkpraJ0O1h7namc60znS3HVZx5Y9L8eRklNy1A9iSYOOwoMJM9hTaSJpEr0ZVZSwcXyksReRUw
FUO7rqPMRbeAQRU1Y5qh8Vs24vXEHFrtSiXPAixxzHZh1h3KItsmEo9gK8EU7RCtX2RysUkkxPnF
Zzt78RraiSS8Z6BlbhWS3TTJQJWksARECL9bCIthpctAjf0USk2o0rU4S33bCl0kO5483eFD9g3u
ew6nzaRaZ1oV74uchJgTbcYk2yo1W30Vn0UN7XBnshfhd2WmcYgOzz5c9+WS+SN+vDqK2YvT7VQt
fsauvYzkr5LXoTknmHaHfosr1Rwd8AHkoivX1IQ20h3oaT0s9OcREb3DTUTZNlw5w3OfkvE4R2yL
yc2UPhmAaxr0H8HSgeCyH4blESGGeRklHJQJIJ4teEcEtV6iKC5JCnKwj2B6fFUi8z35hfpo5B2n
5EfuqWTFCtmCpeZR3GViAMlB5VnEiICiV0knF5J1bljNm0aBysmfW/ORwoDq9omyLWYAFOlXRlVr
wCklH5foDenYmeSs4knOdVuPgT7Prtl7EY8yN6/i/zhvRRQpgPvqjl1EEvV1hDVBJsSdJNVrpBch
jSSHXOYRLct7lwIAX+9QdOvWoJ+fuK2cz4Jx34/pwxMSPOnJFMwOjbgdtuk08kqgB3Wx0yvbbduv
VffY9a9K3Hl61WNXZUAwvPBObleSdwWXAYHgm3CISln1ykoJ9PjW7Ni3ZV8av8w9NCH6uaCVclX5
S98dyA250srgYeSu9MOpQIWFHaM2MsA/QZODhxuZj6J7j0xySeJLkFb3yjT35fqVloDNEAFxKt3M
3jstmJPUteoowF7pEnW51jwFDUgZCG2jNvuNClyh1sBJzH4/8pBISJeQtlFN7woXQGsQIiuzX0FN
Fe9sYqyI/05gX5faa83Nmitdi2X5nKbuPkkaP6cjvNoxxZCANTO/DjaCpnBebl2bbesNEvzEFY3y
QYoSF5dsnL7+soh/oEh8K9b+Umb7uTayX4q+EMIndaS+geCgwt5I4AHkP7qq9dcrHPKCYepllBxC
EKmM+oK0Jl5PngzcTq4y1SSfjLVuFV69zhtS3+4oK/tpoU1HSbRr1mTdlM0QAQ0ia5jKmW900Kjq
DHLZNWrdegGI3IrhT1gokxst4aYur2KSzfPbHOiqG1m+Dok8HV12F1txdXTaRfyaM4Fs+RFFb0Ev
Xocv3yS8xOExXCA0NKkbytCyvhDbcDXTPDRF5U/ta9vcdLPqSulraAOA5V1D+qB8ZbqmedXFt8Je
YcwnFCrH1cTf3q6IlX7RAgzWUmSVzttd84dsvoeA6xWYvnXmqJV2rixRfWp+aPqllF4uEluPCHrb
cwMa3J+/8xug+fg76zS15WhBoZEN9/2dADCQ7KnL+M4Vm92mVs41RvsSe7q858UZzqZpvD6k/HLp
9H64EGVfd2GAWx7oRFDRc5uWN3RBGradfEYSAye9Wt9k1RU4qrbhwAAOYi8l/P2kaVsQEaRyd7U8
cEa/+vOjiN366EmwhMlv5VkR1B4VprUUtbBs54Nb6LR2ehn63B9kEy/4eaW03p+vdVSWFd+Pawk7
LbomYcV8/9boOOTEMRBqd8KMBe8t9PNxMwxbHPX2C+SOE1d7c/K8ezZSWHiKiJXQIBvoqN5fb7Ll
WeJMBsOH9WZN1b0VMq1ijkO1sp9VZqCybLL5VZWaz5LkO+wZk+QE0vw4TYM3RFFQUZ9tbeVSGSmW
ZBr7SHymKsOFWOVLsufumj1GZJlmqX6JdNxYOyeJH1KBw2OST0n/jfwvWJ37Nun3q0PTuo6GfDP2
zEKlAqlwDE6vO3u6mJxmp5ev1mz4GkgPm8VivtEHcsXPzRoFzfA6xVQ/9b3M5irCCMnKqBwJavA2
6874m+31YpEFQvB8LDDuL+GOGpSvY36wlNRvC5AGQ7TRzGttvA21YttJXwpd2Usxih7m/NK8pvgH
VHBU3CMjxU1DDsjWtToQyIxQGFjvE25bbA8qFMyJHolTqLhi5xNPG033KhyW8FEe2GiB+mQ6mBP2
E5Y8ETXI/BlJTA48+LkheJzsWmF7GF6sFApK7qWx6Y/L09hPZNiB5EyqO8dblc1PJ5fcDzOMgG8k
+J+65rpfN9GITia13dIag5pNIiLuWaDR4LRYusYFTemOmeE663c9u5bq0Q2hV6iA3qYycpXsq3gu
saEU1dMKhMBqLuAWkNvzZAVQIOfwWflimw2kFlDJ7HlLAk2CgA3fh69fwY7yzNgCkEuO3j5kEQFw
xQ9LVZecvweVEmuH2CaHWXJJkey1pHgymnanaBOw7b1QJspaso87+3LRpZ1JNgnJOPfmD8NXbURh
WCGOyBSCkjioIoJFywJlsp2rnY7Ceha90ZJlU035Nq3GQIsa3jCMu2G7FuerFW0itpWRTVNX+ek6
URWgmQoWaHFgu0zMi7d9ObApIXTZcxcDFSGADc1HJYwoZ30feIqQaNOcz1FC7MR2rVHREOFRDeNL
KtvdxKQRO5JRvGbjRl7zxzUFDp7224WWcKF+XtU3jahcEgipBmMxje6zEmG+QfEbVXYU7fEy3ueK
6mViQEiPy6Azr25HhfRRFvujMV70EbFB2RFUvU42oOUM3lLkdca5ZZ8v8FwSwlr7RZsGt1TuS+qp
4go2MTUDH5IxLSIPDpigDjWRJSgW/iizY0WZT83Gnyz+MFgH1oFxUqlRzwG18u1AUs5spo22PIlQ
hOjGiejvyqxMusyFLejVbHlac8cIcOtqRzXFFQyR2EVl4NYqsUaMsKNSwSdeY46AViczwKKAsAha
+ttuNRiKD7TBkp1dS+mwoLSs9dFbfNsyXEj2MnTui/5FHCKsBrQFZ4y2mQJLfc1yUILcRZkqbj2+
hrKEpiIKtOJm6F5FEDVRPMeBxKaoE4XHTuxXawYNIw5iaQy69WuWzG9BMUoEP1ugsBauPtybc+WX
wHXi+rXsnuqs3qkTLenanSpc2M4cmL0CGz25Buy2NXmeUQIKkwAjCUZFY3Ll21ihj3ece20XgrW8
s23oysNj0Vxu0gTFLL8qThbU+sktlRxhfG0ckeaOrlio5vqvgwWjQRwdUEJ4DgMNQzPOKIK5TnJ1
9cYAOm+ZEpL+b1I4BspnByxV39+QW1ZaFmnrRbxzrW44ZL22Jes+caYDD3ScCLKzdidOVIOSX1kW
57lmYTNaXb2hx5bj13m2HWbqzlSXy4ETizIEcthdZS2wElax1v4aDl8r6HSk901x7G2/5iHVuraC
uFbs+KxQyh6H9EEpfyQleCPkkYaZ+5PggXAP8ji6eegboEB6hm/crn5fQhJ229qnWUjaQG7jn7mo
A6nXt7N2MRBBVmhqVkhkM1ngurym5gfZMQxClTyYRAerlMp3v/rOHAcRPmflpskOIdmh/N4ZzvL4
RV+hlm7D8GtivCbkFaP7nohYfOuppD3BXd5G1Od+/H2zFcglUuGKdJ1Nud/0qZdY0sauDM4V7CXq
tqHSPE3A1Wf6C9H8UgM/F3Z+q4F8LVOvMSTy8Gy68rZSfsjZeaSU3mCilmkuxnzaEGWobRAZKFes
J5jtrZIKZhRqK/OijF9GXm3yYA/3rKxRxZ2p+BwwuYHdTL7HBnSd7AxG6aQbXtGdSaybYY1pt3+o
tPs5fZZYntkBQqYPh9UeFXrpGlXlksH0G7Lg+X1D773+yoQaMu7CeJ8pB2e97KurhRWw80UQJD7Z
OjxaoLv6/0/dee1Gjizr+l3OPRfoDXCuWCTLqEq+JbVuiDZqeu/59OejZq29JUpbNbPvDjDATEOa
TjKZGRkZ8ZuNZKQOTsw0WyonMI+Wj/wnU4GzFzKiKJkWUbdJZE8LMedU6TAHpg2qy44F6YAKsWXU
e0npXDmxvglBdTVjPoG7BG0Esj6JAr/YeYhQbqIJhwXUROsudJd6B/gdO9F4gyrwQgXBP3RMJat3
J/aUFgno5rKRCH9S2lxZcYYh7nNJ4g98RmjCwxDuCjTvYyECHnCsORCMGh2vWt+ofJHSSaTHwN8K
SrRJ6mUBCW4zYHNhdETUhChwMQoNAWYg3PY2Je5NKu38+VGT7yFV2sv7sw/U/rshf5vK3E47MAw0
WAInRON5VHtbnuJN0sebCeM13UffUM4XSSK3g5Es++1G0/zNPMmkB3Svk8adLfVGydHJGKnLECSz
+Nhmj3VP59q00GQMXF/gdOhYXSnbquiRuiZUkTeC7tsY2MfqpJNGTi09vVsGBjRgV6G2CbNmT6fN
VUwf2bH7bvzTUQMR06dGyfYhyQvwgyggHjbJH2l+ol+jQGgVIXV2GanH/VCj7Sn/UeTezpGAVoAx
pTiCJDJiYtqfZaHIxCbJ/zMO94PSbrIMq1i1w0dsK1bxptD/zEpvL1NSEufqEeor/61PobtDqsTm
57pI6boh846eczG36Zdu6pAC8yTaqfScQ5b1A9ZEnToWyVHW+2488v0lfk1ZHmZ2xNlHnQ+5vyyy
0V/aKF1vaz4PDPhs8FFVQXpXRmtZD8PX308p1wjMERKwNvqIuoEkJhKJwZQ5raiSmrLsQsiuaccG
QBYzBhCSoBTW86BJCqEKiVKinUB0CAcEb6tnyAN0GNLdEiQEuompdERE0dZGEDhLeLdg/nIlHI3x
JuPuvvya1WibyOw2LXBUMe+9IhfcTmObiSRharid6+CWlqGn6/nzNBPofVLj1tOqP5M2nBqqUhHF
gzibvMUhHYs/+o/4mtRXaZrBueWENkcUyJ3RX6gTiZtSV5uR7M6bAWNhUl8NcHWCcVhWu1J/ssL4
oQ8mL4q9OZkuujrYAzR8jgafqI6i7hQ7S72j1bpTTj7WzLd6gjA2x1kPJsinvhepD2hPeUvSu5QN
G6VFvBd6YnETlPyGKm2H0t8pRugtiWfScBSPo7eUfWjveRmnuWIITirM7qCQZ9BwG6QftcaW70jH
xXIXklRyZNsD2pMsZX2+YDmADtKGkM4WNcixPYA5Q/GTCghZWqRI2xxkpB86lc52jH27lZyhulBY
09PwK17O032PJnMb/m5GcW+0PiflgGbtUtAVj3r/MM/1pZWF3pKzh8ls/57RLw2QiaNKuCRZqeDv
2jnZWk16JQz15YDg69xW2zCIHxS5oUYkOFke3b7e7v5R6+C+yPjn/y7/zy88buooCNvX0vZ//+kU
/aqLBhvoL39r+1IsFP5m/Uvv/mbIr/9+uoX5/+4PLniCdrrpXurp9qXp0r+eIngplt/8uz/8t5bA
/VSiJfCr6PJ2+duCqHiP7lhuuf9zY+GiG35E7bvOwvI//BdhGLg7cDGcNhELWDoB/9YfUPV/0RyA
84tLJiJJwIT/u7Mg/otrNIotmC6Iqv7KJf53Z0E2/6XJKn1AQwWfgAvEP+osLLf/N7d1GAm4UkkS
sBL+UpMO2/vbutRbnZR1Q+tEXLCasGDLXreYOvdNfqYysBbYeh0KgKCFqJfJ25qrxhZNQ8U3J7Wh
mIiSkGWHSuGMWn5MNXFTUeWNiaBZPthg1UjIaeT81wf5pEj4CSkJwR+ETmT42UycunrRJK25EEl6
7YiHoMOxsNouput1Rvi3h/t++zfYjjSTVnPLJ5IN2njgbiXaeu/n1vRRPgTy18BrQcAs23HRLDaB
SxUajmztH/+Gnd+qecgcvxtyrXIygVEcYqrTUNhKzYVdckDQWXXBEHhwPF1e8la7PzOz58ZciJhv
CoR10wSzpDFmui+kE15qKBstbdJu39Sn2oZO45xzrzk3pPx+SBP97RD59gZVfjy9lQXMET+cea1P
v97C2l94QosGyPsx1FAtDVLgxtFQu75dms79z96WtsY2+g4G4qyxyyst7v1W5NuxB/ENxeJSXmBj
b+cR4UfdB3zUOEV+GWge+Uxc75ECgt+1Ge29es8VkyaLUVxaIjbW8t9wmF3VCpflwy4h8CA1Rrtx
TeGIKjOq6fBTPLX03YJJLobTxEXVjyc3sHAGyp9i4ZwFmLR8rdWLG7BGUP1TJXwA17zLNC2FOPaB
ScVHkntv3iWbhZgjOiJWRGe5uh8jHiCQN6Otaq8wgqAQpgV0yxOnrZ0cjAtqHnZq29Wx2QMKCc6O
+clyNSAKypoGORE20GqHyO3iaBczZDF3NnrgNknOmdX6yRAAwGlOq5JmoCaxGgKgsuGPRts4s38Q
rtTFaxmWZxQ6oEcO1o3o/A2G9bIgV9/t3ZirXajkuR4VZccOsaMfC923L53FBUy11V/4jtnwyP+G
TuMn+/LdqKt9CRzW4mLDm4b78YmCJL7LC3fOQC8SYlN41qF4Vatf9sS78ZaZfxPepMGqNQ3KAHEG
kRm4K9t2DPbd7HtZvg/G+kxr4LOD6t14qzAw+FoygTtunNb7z/stXrBqiv0YPLWzi/Oz7fduwGXD
vHnBsodoNCkMOHBE4Jqq7BaHOsZb5vM8d/bseCsoQyvNXRMHTCiQA3NT7xev24g2qzM58FnPnhWf
rVIcukGEooDH2b/aGQb3GxDUkM/rsrtEFxeulHkTYn749Q589d1a7wYUXKRFSsqwyHDeT6NcwfrB
/gBKaTQPdhRb27HMv1HJmmwD0Z4nMaMPRLXKijcz6eDekBts0YU4crC/kBylQVfE4kbVd9JVyt8w
T8GxoyGMovrWSNJTlun7opqkSzHuhzuAsIcWSsvso4MkyTHADb1u3awWqVSH5kZWfRpaNPjDCIhm
BWzNmYrwjyxptBEDwbasYPHtUdJT0clnlvBnM05Xa9k4wFU+CJckySCMKLi29LTUhApn8gzOFx4V
VZav5/z1ZFjNObAclXinKyron9VeUftsTBJDXNKdDkl0Nzt0w758lK9Er/AmHDS89ICKJDot/wuK
NAH9zdCrXSOlg4LAuMQx8txj2Czt9N+1y23ZBQZ4VnP0k+iO3hCZiGRxW+Bf79cWqAG9j+iXUAKg
QDrI3FbDM3P5ybH4bohVMM/RRpeKJTtPzIzKebzx+5tAdwN9PjOQtByw649Gg1Blk1hoRa43iqIV
0TDqGgHOWercaFFuan1bV+4S5hbDQ8l0y5vw2VLtdLGd990zq2Z5la8eYPWqiZqqQ2DyAAlI7oVU
z1WACm9hL/aA0Xldic+m9u0Lr06sSioazVcZLz2CSKK/w9mcbLI9aKFr0UF+bBvfBM45z8V1I3Y5
uLhsqZqp4LdNXrXaHKY2+2I3G8R1HB7l1K5ucdboTTw+qF4Dn+xhBsOhxE/22drqnrpDq2dfe6Mn
eQCP4cWHLsUH4XuPtLY9PkTXYF3OSiF/dhrwlMgbWFxFPxLDpySvpki0oC4BOPI0T+L0abgXen/v
9HnNtT58/DfjrdK/aoiVlDZt4yh3+s1CAfSqH6g0Zq60q3fCaXb7G9Xr/zS/aBqwHARHc75efp/k
2O9eePn5m+NWytNSxnJ9iVkj4s/YCnnlJYq+u6+H+eS6vViGL0oDUEbQuV0ds5mU4RhFTw1RjEW4
CmWfzqNjQoQSd+NZlMhnEQrNM0UGmgGO8gMGZ7YqNTKDlrvu4OozALNNW7souiAYDsOWehtw7e2/
VS//R+mIj6OCk0BtbSmicMav42Irp3GS68xlPV/LRuwG9FW/nsaPwQrRUO5i3E5IIIBSvP9aUSj1
mDAzgkn3TxIjAH4abQ2caaRdTn9XzNRz4eljwvl2SOoG74cUU9XnasuQrZfu9YO6KdkUPauT7bFd
dmrmhYdud06G49M3RYDyVb6U+shqvUhpXs6mXrbovyqHpsKKtsirxTVH+xbJpaPklQs5dPv19H5y
gpuiBgQexipiTOZa7L1Qy7HyS4JU6YyeephcNHc2/YWFJjIFZlv1FmmGwDm3Oz5uQoZFGN2A7o0u
7VpAP4bc288Vp52GJqNdt9JGgbo75Si5haKHUmyGnZPvlrp69/ULfzbLOkoGC/lKJh9dnT141skj
ZAuSX1hRO8FMH3z8u7REv5Wh5/MNFAQwhTMhBw921sz7qIc5O1UF2GXLPXtd5lNC2FFiGlPappAO
9i2ovnUz3YFDB1sblpTSxY9SXZk/aZhqB9jm/nMhT4Mjwfq3oabLeynS8n2VmEq5IeWqD6mvfUN+
6j4w+9vcGu5q+tZ1JN6QIacXVZ4e9CL3EF8pj9BrrDsJxvJFD5Is2Fcafqy4hBnCFXxS0511PXUH
qoCU78Pge2RRjbTq4ht44NrRZ1C9lYzGKNSl4mBUEmKDgWXakyL8UlMl3iE6wPE9gkkJtAl+SZIC
R4wObVtX8KHk3o0jMAelBnB5UDNbj0Es0w7+VYTtpRBJRz9CVlNoLC8phmuB8nmqZslGiIpriiGI
O2SihOWelnqqMdzJElRyQTzyHYHkIApXj7umTu50qGumkV8lg3yLAeVtvHTj9VQ71BlVTZrvl3E+
PyOpeu1X9ffUF+/zUHGzlvlrcf6RjepCiLGL7TsE7XzTXNJmiEl1+rtr5OtCy2840q6DKvstGzVd
CB83j2RyRyHfhgj1bGIKHptmRlq5D6+0hHZWDq66DzNgLvh0FdlJidITDn1HtelofrWuP1U/KwGi
Vto95Wb2SyqopInFrRbMhyCG6YFlyI3Ya7fyaHltogv4sqeiGwfmi2ZOB/rMtYMvKkYmIBLStrjA
3nLbzsIvuL0Y10fN09CaJ6Md8Vfs8c+LA3nTFhnWQjVt9yCMf4aDCBhPwlaqF6FTN6p6L+Rl6ExK
963tOy8GgmViVsa3WBqcFR3RsKjcMhXvol6t7CLU9tPcHZsZLDtGXddJqz4KGliQHi8YVwTMXQnl
k6aoeKeUUH4yULmpiPkRJnKDbUCDZmUZuHfEIWz4se6BIA+PyagpW2mBOaZQbJu6W9bAcEXR7miN
0XHIQO5Wwa2GKZLJgQcMA3hAOFinqpAymMODajdDgGsIyCuk+4VNJ+a3UR57vV5+i1WaV02Go0VA
q9Oo8F01lPiQVXK4wTrlsWnlH6reovmhd7/HxLoMK1E9+Up1H8TRY6s0ksvHSV2xbutLyehq2uva
k5yCzRgmSFo9sDa7D2jPyllaIEIy0p4KZ3FTdN0hbsufklSUHqRhcs9YbpjaKt4GOZMwpgOqS4G1
Y8oR++CO6yC0+Q3rrYswBq1cxX3vCkFHsz2c5r3cSqNr+KBJrBZqAZfWaFsFNR9aKWDK5EPgQnen
U2xOCu5Bkb83BlZlNlnoj+SYSQK7gDPQaCUgoBnfxWDAmwsTJtNJ1a48I6SFuOA6ANJ74YghDV+O
G2Sf3h+qU4K4clZzjkkYFWU7LUpGgHJRJ1mc5V1nKt8MtcnukjS6g474fcQtNRwILKmf/ETQRHOR
rdgj5vEzVsCpcIU4JENxrRT6sDVa+VhpveLoGMIGurLXmbxLrR99V+qMGxL0aCeZSemiii7S5PXh
92e/C5QyJsXvTlLbfwNvfk274LqfkpM54M5a4fosdbo7puHgxEb+KzTD+BHjkMbDbrnw5LYxHBlh
0mOrSpAUy8ZCurhZzFitShx3M8SvhzLswqtp0gFwVHWxbeoxQ72USkBUSrIXj9o26fTOZiVGx6bV
+sc0q/rHWsaCDVhEVv6pYHhZRfqbyzzAjnz+04/pxfxqHjw7LDVXy6TnpMrcHIA8cI3LquxzuqnD
jwZTJ5Sm7AjPMr8zb6JaMzDEo79q5urPIm/vwjJvXeBUcEIHfYdciFNG3bVaYZ2F1E0DnMLPjC3E
jCekJU6NP14VbXUBDOVPHUf7QpSB2tUXPpFBLQImOr6waIdqRnMn+8VlGy/RDtvhoXgqzOzSwOvM
nqzxXp5DRKDaGOXkQd2NWrYFBhZH+q8K0SS3ViwHUy8wTp2TjvN2sFpbDgHM+WR9ERrWZVPaQQu6
qle2mvjIQUYG0YCwxCtc20jC4pz4Qy453sRkN0Ep1rTuGAY/QxP+r6XOIGxmtBD020wd7yKi96xZ
F20y7kLtaNbxpS8AarDi8Bg1w7ZBiafGrxBePw5H3a7NLZ5fu9CozfVlcxuEIcCZP4FV2waiDSgW
7eMQHR/AZ5itb7MUjIDZVu4ErlbKDzo+jUY6PvpksgUolt74VY/FFu9se2xx4rTYrZLoBA2Jno+w
LYiJubmKsYZDyWgjhoDXxASZby26QLnARoDKzcbSLQHY5o22LcFpdf5dOjxz7bzXVN/NZwFYJJov
tDIwQbZ7qQf4FCPWqh97eQcI0agzPKCOknqRB76BtM7AbxQnfvGk+5aDgOimZYU0xVMGr0YnmKF5
7fplBBdZvjDmrQAxEf90pDHEjSDUFyMkBBZuLJTePJebCY60UBmnQuzAsYyUTVDxaU4aCNeWxKbJ
6pOfAvrMwG2JSHT5P4UR92vwkJpwVWcvJD3wbiw7EnEpByTaWt1DVGJEqAGB1ONtV5rQdyAWlHDP
W7BjUJfwycZHCzPkvET74puiJC9dpDpDDneL8n/l/7Zq4wSeGdzYzy4pgBe2SDxBuZooBZQPBXbY
GnhBmJ5uO2I22p0sKCU48drG8NKG4pVlBl7R3SsLImlC+5iXQq5jZyXZfcn7x0n2RCMQPOFtNIAU
7p/7Fi8/a7wrAAd1WbuLwnAbUQnFCfuyr2rKc/VeU/Ld6EeunjX3YoyoSAW7HIaN3G20SnxpJvln
G+Eg0swZDJHyMYfN044SlPH2QtSUK11OUSQMDA+MHdoVkNdN/IJN9rimCBAZqisl+4mgzIsql3Yt
o5zDwkLoAhmbg4ooyKLElYPByudjkSUnsX5pgOJOwuUQB46A3FXs/xiwg/PLHz3SA5V5I9bXOH25
6AgYoFZn5UUSJzcElUoQjEEaxzCs5XjXYitnFVdd+SONuotIwJqxvvYbFd+4rvWUGFaKP4GYKCt2
pWhSfYCexr1Suxhk6wFBBLsrnmS5vlUV5aKOfEQ/6oOV8my68dQtqQnSSxh+a/tyvMrJDXMMfWlD
g6+atG9yX3l9WW9l9bboSjcCNCpI2SFG2CmZa9foFYJ9lV+EgfhzUV4Zhw6BIOmi0+JdWAe7Vmwv
kSXj3KbvOB/gq2/SWPtjtMb1JM4bTX4ZdHYYAF0IBTneLsBopulmAcQVUbxNZvFeAjWIhJMtmy0/
/z5H5u2AmtVc93Dl9RpJhj9Km7s5FnnjUAEHhRLIbrCr2ryQ6SejywRZSMsPSlV4tYhgWvTUVg9o
AJ2GerxFcaqUntvOxz0NsKc+7ZuC9LEmZc+lqwpUXjBYm5RVXbXZJvTvsjgCXPYU9MGxiBAfi9pt
ruTbQG8v5Wr4NbTM9SCgtI+M2jFL68FJDWy9KY6DrOxO01idOr97ssraCcZBt2tMNO1OUh9kzG0V
K3oeq+m2MpFQMasg3uRpNUPmgjnYm1HnafLkpl1/MbSNa02qI1v9vq2CnRnke8E0XDlOkx2ezACS
klM85ltBVk64MnANKmdkKErJOIzFhDiVCjdOLjQ31qiPCdqEc8kInSrUgoysrL+p5fZHl1f7yEiv
NRKBTm77HcjA+6idTZto/0tXIoVy/Eh2rwbyMe8kH69TX+k2BGMOi0qQBUwJgC6AGZCxod74cUOa
WvdZTHc0ygQIhuisTnqLEUIJVrL2Y0weZ1zmJblEzVKZVJe6BjcFI95LVX7d5UN7QnerYJn69zzv
vpa13tP09kZocTOPRQPkB06npaNnabPvKtOCMdOG9mgJcAGqftiqo1p5RggSpyhShxNmmZtOdDL8
gby+ERw5ERGD92voZ7EMosM0w+65GYzkJGlD8RuuJDc2CZw0GkknKQBznIfz1WgNt2UnVFts74e7
3gIuOYijsQuDvN1ahi5SLJ7gwUvJwDQlxQsWQEerJW4HBiIHZh5h9865P0tyZm7NFnebjfqqDhgw
xcNvzsRUd4fMSLyo7drrLpszVCEGLTv1WglYsJjCjpZzV/lXhT8Ej5NVmze+H1kn7tXJRR5Gw3Np
FrEboZyGU40aX4WGDr2rjmfa9n4X50c48tLJwHb5mCNocm2F8nCZqwVgwChUkpOgC2wgzBXL45AU
0w2HBoQM1NbCKzUL56NuhYmH57IFqFOydp1SBJcl7ELFmQaJIKW0E8DBoOeqWkuqdcliRUxxRuhu
iz6B7O/MbjJw7226+ob7+4gcVy9OkJ309lrqW/9SySZO47qps8u0Fl7QzsunF6VP5sLTULXF7rTR
a69Iw56PHVPFPyBcVOPOjUAT+M+qzoyNleX6+DOutJOmTD+AvkSQdSUV3CF9KpyvlRo9V7uaWuiL
XQxYetSD5jLUSrQA0U6AvZJZZXCTD0IGkEKKfBnEJCaVMDirHY6LkQW5YqzPCSEvTZJVDQQRHY1q
jy7qsKFWV4CqUqwY1TjUOFHkQOjJso61lQFUnIp837bd7AppW3lxG9zArlEuzDjrDhjeGvbXJSDl
w12EEhtGEWgHcxUByrXqB9RY6fa9UiGHjWfuUdf1BwOVB0fvtAkGpQb7A0TNxkw6dxjGA5/4Khom
6zKVquagjq2bCImjZHLrofQkuQpykq5kBDdFgW5up88PWYKvaDij6j5HMT4oIcbwSdLsIpnuERls
Ybdh8dMISvWAJ+r3r9/uld/1fpox/1pQa6CtmG99VUdEGUbOIWF0jm7NOlbliomLpmA9ZwLrVxih
vIR6LlxmvfpjjGIEx9LBNSXhTxsGk23pvf4Dv/XmGlxB54GmO6rldN1k6nCrhIW2KXo1wRo3D/dd
aD6Xyhxj6V4LZ2qwn3QJEF02EKo1dR2ZpjWcIi+FQStLBJ7lSIqo/GjDrjEDRDK7sAhRlqy4SnRq
8SuWSOuKUJRsCTnJm6FojG0lKOWNUTfpos1XH7JYuGuDEckV5B52opImP5UACoZch99mKf/29fR/
7KdImobeAJ01GLGWvl5ccxE14qDU9FNwzxTd1BEuVSe1hW3qBp5wTphjWarvPvYymgZyz1RwREEd
4f21WhzNyGy07C+IW78vDkve6STUbieurZvzJo8fKv6rAZefv+meWL0vKLKfNo5MHUFXf4dVd2Z7
fmycrIZY9c0gE4XoJfJO6rb6gfi1l2zhgI6Y88k7TTk32rkZXPWRK6nrCgOfVdo0jQaaRdmZ18iz
L2iPwgngAJ+TnP9Q+l693np/amo9mv3yelrjBiPUoHHAoznbKhWCRdGdBctemZIzO+rTUXFew5hL
X2Buq0nV+wykUMF3U7cLYgd5dsw56+25uv5H9Mzydm/GWU2nNIU44MSMMxzqffcMDxJPGnSe3MW1
Q3DOLpYPhfXVeKvZHBD81ZZEifalfii9cYc9FU0aGRvH82agyyR92G1vXm5pLrxZ/BqNQ0WaGUzP
L6L6Ry991/2zMN3liT8OAkJ2ac0rHzwl1LmPUP0Bjbd47Ej3oeIoF/3Peac7gMtc5Vuk2O2NfNE8
/huZ94/A5VflS46Z28tLe/pR/v8ADNcJQP+FQ/5gTneVrVQCl1//CxauWf+i64U2gYIVCnovFj8Z
XhZbOo01BgtpUZGRQYiL6L3g3YsooEGU/T//EZiR9H8R4VUVsRrSGYT8/pEs4AdQBhmRCtAcnCu3
JLbnah1XWNBF0djWTh3+6LlOgxjfKFm+mSiPFBCxOoXCr9E7eHsfEvVXId7VCMDV2qMhnLr+ReCO
ZQWy82ayrv9adO/M8dYLXgTYI4IRWexNwE+vU7ZYDQ2cziG/TW3t1eME57D+ORsoLwyydJCCctjE
cfogx3l/6mrT1Sf/N0ncVQ69WuW+ZJfR2Yj92TNJIHRxgKCnxid8vwmrUNYxe+eZVG58dZs5Oib2
TaKce/f1wcC7k0hJsrhA5fk4q3QVZUS1FiJkPtI9uqPGLnAzYHlcCvfTEZ/MzTlM9YdzbzXgGjve
NzMq3pRfHeNOP0Bo3gkuzbr9fPobkJhPJnHp+C6YWAnE6hqbokj5HE/44RFkIHFhMKF42s7cK9sG
H2x02xfYz+bMYmJDvQtsy/u9HXN1NMwWH2kyGBP0NKywfemFV/EfNIjs3G1P4/b8a64PvfWIq01V
DF3o1xMjxnt/O+BIXTnRdbs19l+/GY6Tn7wZvWTwaMCMzbXPQIaIb2PodOzRrI+qjQSxCE2aGQnP
bYZFmAAmF0iN60cULOyg3wRIBCJeMrm4PoK4PAuxXt+0lvdWCCSq8tczreBq3ESturEUZJiQa1vc
Fvy9frTIQKPzGejHsSxsXzD2BDQhESqWlfbmTKwiMYqaSEPd6hDtXqkHrrb1berUu3D79TxLH1fQ
UmYwRHgyAGvY/O/HoqiXg83wQRnvF1uU3GsBOe87D3dup7rLN9r1OVDGWn1FXOg5HMREQJL65dr6
fkhBR7y3LU3EqzmNx73/4Fc2bVFn8NLb9hbyLoI6ZyHPn5wG70ddJuLNpM5VgnQ50jh8wMFVNBcr
BVROMR64MfcGtnLGQW3d+na8NFCJ3p6ztfp8nt+89OqbdmXV+UalL8NLEAISt0AI+7LzBuxgOtMG
I+wmj19/20XfdxUdllc2dMsywM0ReN+/sjm0lZgrTPSSoCKNunBwd/LW3+rDYhiCHbrviFdCiFnZ
AhJ8jcT3zW8aYwX1st3ZPbROLFlmHDJccNF6wzp5fcyM82xFiEdAUZiQOiNn3hQbH53L5+HYf0tP
Z6PjGpjyOh4rTNKA7Gof7o1BVpm0jP3BQa67MrxgKCkxj2FXhddJGaZQsYepFL4pel2Wxzwp0NSv
qkR6pjcotSf6qKJF0bqiKZT4EWW0Tp9wdG1MrR43BmAMc4uoGf2WuZIxKvv6432Is8tcvXn21XIN
p56KVCFgN863U8BKJXudy9q5dflh+zMMCFx52fyiyFJ5v0SQyQj0vkL/rCohZSIjoAjimTf5cH3n
Mxjk3EBiKAeYH2pDtF1HjUlbPsNTEv6BZQk4BLsQH3FQ+o61cl1PblJfAeCyw+qcU/2H69N6+NVM
Lir2VROx5BsXdY7mkk4GAD7aE5fpbfH7PPxzOQHfXjaW8XQw+QuWGk/V9ZTig1EWFVquToUgXKQe
NBnFGD/0qgydtFB3v14nn3xAA2MIlXvNQsP54KhZIDcbF9HkCCBdrgNNjE+xNYT/+ArFW1H/ohqC
BKshq+pqoejIA5dhFc7Er2kjb7BV3AQ3w2hHwGViJziIe+kgHCQqizJc5bMmT5+85tvhtRWAEJkg
pLvHaBn+L/euCgcFe8kBsJfaFHf5N/Wc7NNnC+fdmKvwOWeiHszLmLUzuQtZLnjud4t7vQpcUSFN
P5fNfbJy3g24xM83R9Qo9sjs48/5+pKLRGvgoqpmue1BMmw4pteoVHgov/1Gv/jrVfTZHn039OpM
1rQ5xAWHoen2w3pK3OTUePi9IEaLFOOZ5O5/GI2qhqyYXAVeEZRvXhSsDtbfiFXjAadvMf72tNva
BcINOBng+Llp/WTtsBUt8IkLYxVG2ftpbYM073uZfvMSSrt5232Lr/w96ml4zQX49aCG83LOHOzc
mMvP37yhgmp0YdaMOZrqvmlLVCLVc99see5VoOH6yE1yUY/TP8TuWh3GQYwAV2iBS39tdub7/M5y
kR1Rjt0RWbCzdbYPXmtEgbdDrkWEM9T1RWNErEbVjUUIBrFNOrQ6+kRKvbAbvGmkniw8a6FxjMYH
dJ4u68prED6ryqdeOLOOXu/KX8zAGiuttJEajBkzsNAuRmQwg3tZQYTnQkhu2+ASST0EDOeL4LRc
FSp6T80pUG4NpI+wp1Pc0LClPzJa5DYwxfF0/tawBMWvnm+1oaVqGGa01XEsO/iH5NDuBk/11Itz
l6WPGfXqs6xWuCWmYtYvukbVnwzlROQrYJzqTgIdQ/mRyQ6qkU50/k70Sbx6txpWi7wYDb0daoal
D85lBQGQzYgizSOamnZuSxR72xf0hZaVeJbw8tnix10Cr0MoqNSSVq8s1bGp6hkqQUaC0LkcID7T
3dZDuJn1cT8opesbyA5FKLCgURQeRTW/VdVo83XYlJcPuP7Ab59iNQNqCDiLPTG9diaKy/mIxFsM
nGrakEqlv9n3FXRct9+pdrZH5U8oL3r1YsaW4Tzr5LOQ8/ZZVjeMeJJ9wYqZkcWiNB+203MMVWHc
DA5ibc11mLp/I7ae+wzrAgT6WwNgtslBbmnfX82vnRKdbcUHcc4zZc+947Ii34TVcAgAmxsMV0+g
NPMbHeDemU96bohVQXoYKmv2OwnZGrLFNJyf8y558lPNJdbYWl/Q131MZ3R2y+tZfVSL72VgeuX0
kNdeavJgfeL1VmmXr3o42laQsEIY0x3uTW4pnj3bzs3/Ki0rclmk+8yEzFf6DSbCS91pkSroSHbZ
f+etyl9LZl8s+VfO6JtPAJJl6qxlyQ804zQv97Jtx+VZ3v1TIsxy1rxZz+vbq2EUvjoLDBQqMVPb
4aa3+/pbS5/F57dDrOJzauA7IS1BZCGIRSQ6XHvHkyG74uD61+nFYi9N5LyT8xs/uwEFcn4+Pw0h
VLwR9H2tVRurJY19YtVG4JuYT/9GTu+0J8v/IQkH+pye/h29I7t8aMrvzVExyPER6d/9xeE6u5Q+
i2Uq8ENuLlCrSCne761WCJFLMrhJLHam4gM8mQj6Il0nRGWpiJz7vJ+l13Al/nu81UYTEt+aRpnx
1HKjA5qgrxt6dJ5pEh5Helvh4X+TlL0dcbVZtCAGrb+MGMQoYhZP1CrORI9Pdgd3MG59zCGqEzTc
V5OIjQgeO8Pg6CHKV2MpNZsxAcmEaZqL5Q7+KIY31epT2OkPwMl65+sV/bHigRIDJgtLlraYK62u
LDTs27I0+8HpigLp7dYd8v5ZqXDWS+ZIdlQJzLpe33w96PJO7yOCpEiUEUAVUNT7ACzIqjH1yxaG
i2D8bFNMPTooTt0/boNChXuVEOZWDeBFXl8aZCtSUzg//zH91nbFxvyebNLFx9xD4Ozcavkkq8JM
CvUSC7cD5pRu1LvDZpqiqpugrb9ml/n3auM7mMxRJsO7ejtc1ZX9Nw7UT77gu0GX4+lNeDWaEVRs
zqAoz+h2dAl7zMYbBAgwnZLOSX6XD9Ox3ZTsx3P871eJ5tWHRN1Y0yAuobjB93w/9lwIKtTEcXAU
WzxkyP396C4NvJSLrbEJLxGGtEUcQjwupK52QJcf6uW23UZe8zj/kJ34cK6t/7FmS3R4+0Cr+KyE
U2IVPpytKLWXa2l7F5FG+9em0+L8CwNqOx0LJ7tC6tb+f6x9WY8bOdLtH7oJ5MLcXnOXVFKtrir7
JWGX3bnve/7671AGpiUqp+jpvgP0w1QDHWIyGAxGnDjnc5++7RwxppnNx4jk3EOJDpMKO+G9xiWX
2KsdvveQsObauqnTMrbYPU/Uuig7LLN3tH3+dX4W3lJMU1N14+llug8PrS84PPe+4ebBebr6uEyo
Ijm0UQFtpRVG9T17CveKI0Ee4Ci4QO+52QtGo+3sGWyHkPR85lNJbUSNK/NM5giuRAMaxjBfArS7
LkHSd05Z/Ph8G7mLZC61fABwjlArndu9yj4Gr97rn9lTBwjqTg0aH1Pjo637y/CuedqB3y7bKHVc
f2Xmliugh1YAZEv9KPSpH4n38CML5M5uaNec8M9zJOaCg2xWCLEABI9o1QICTLKhg2Z7HbxwljkH
5DZ1uloXWwmoc0yelYDZ/K5PH/oAqpgeHxu1kR5d22FikoJKii5QL23c1VPfRbe+jx3NgT6ERzPd
3lL8BFNne80rHxMHg11fBvtzH+Jtoc5EoaRt25SI1FPv8pcsWA89mJVkFK7R0+XXDHhBj22PaQk0
6TA5RqPB7LQvBNTOmDXwIhfjitbk6Jgl+m5qVu9DOPbI7QfSA/HJHXAWpri4f4BGVsXBhPXO7e8K
S9lBR8LFJFQQOtGd4guP4B8J+NGAu2omGsVKGEotHc+lpZz6a/0iWO29FFtrAEro/QrinikBjwFY
iR1ekNi86C+uGZ0JRUsaYXSCxt8a3hz6STD4w6/frE/422ohF3XjI8erOPGPzfuzqWtzUz0v2PCr
JxlT4pgv3I24ZoYdtFb/oBz1Xy41Oi0N/IV2MzEISHVcyyHiQ7orH+QvYMsHkiwOlufY5V0v/+XU
/MfWGTF84UhrLQOxmYp0QzGqCWFatAlMm9IEAt74/8EeEygA0CXA6Z7tESQMiO2C/WEuiLXkDu1k
9/Pto1fy7TH5e3VMTCghBiiLDb4kVNycuPtY14ITdrb9428LTAKiVaOaJjMshCWkkfKU0i/hCVx7
/24hTO6R9cO0YLZhcsbFdKL8BO5MzqfiegJd6YUn6FlUaWoEE8QvX+qv9FU5oipV4mD9STbF+3DM
aZb0qcK7Ex9OBRMOdJBsKcAkWgyikAGF0PFb/m0JeN6+aRMyLhRARZBSMM5XQNcbWp7oMcaUtr9p
3RnqsbUc/IO9urDCOJ1RD8OkAu4D2i/REqCSWo5fP7ewvQ4TYr0m7CgKky4BUT/2UQILq/ahj6e5
z6HJ8+tzG1svHFX52waTEdVdB83XCd+qVMdkn6gQzFbk72gU3RdQ4HWUuHlSRAx/fW5188ASvIqB
QANPE/sw77Ie8WE0sUMYJBiWx77JOMkXzwLrd1VrJEmKjr0qTG/LmH+DVEvNCQq3MBKatF8sg9kg
EmUiyTVjOlff0q+r6YNc8pDZyV0M2vTaUr+TA/cZxlsZs2OmVse9uMAomLCl3Jug8+ZGrvjQuxWI
wbMdiK+f+y88s9tWAbgCLElUACG4Dht5DbRSnUAORW4h4pViZhFc1J87xaa7k79N0J9wEZmSxVD6
ecCWYcg3KVJQ3rd2hYTr31mhv+LCSm1ooR4ZWEhiGnZauGDDrlPeBA71rpsL6WIpjPepVVdKSwsj
oGdwCkm06vUoQ/hYAHfIv1sO44KCuXSpauCjYUwMtCq5nYWTLWiD87kZ3vYzTgfmQeTBCsA70L74
WSjkOE7D7nMTvG/GPJdCDcrcgwATDRpFIWYIzexYk+7YQGPpX1kyGPhCGKcylIDxzSTItIHC5HFW
yvHQawPZ54RL88tZFzvpE0F/p+hq+MKyN/zhyfyBGSk06R7DHYoYGA3vvNTKnKLmUhBtX/V/e6HB
3FBarvXrIGCdxFc8yHJGYAEAZyt6X46M4g1Abp9/V84Bpljyy6M1J30YQdcDLfBuL0COR8jeSPf8
uY3NmKuB3Ag4BTCKA7h8bQTq70bS0/NLsRFt9wi61AI5TAY+aL30mz6QR9TjeCnFLXoPod6g0yXI
KIBeZ6txOGeC1PV4Yed37R2x0/fxjn5VJVhO+f3yZT0Y5zSqfVrBgzfamPJ0yFPmKd//ILmm35GN
Lpe/hdlX0qULyQE3wMMh/SmeHw65pVnFSxrIgbDj9SK2zv6lOWZbo7FtG1OBOZArBXHdHTroVnN2
dXNJwNaCFpoOTt7g8EO91cME7y+KQh1/Knhn4mVt1yfFRfA88m6zjXYHthNwTNxamAAAJfS1F4EM
WoLmOJ4moTA9YtxXhC7jjLJuBjaJXIw/TDXyhUUAL394Wrv6sW3WoBLA4GgY/cPna1eorZvtvPgt
zHaGmYYxbOhNOOZzktjLcCcthxUAUAU9GEpc26MECCUoJMwSuvepK/+onpt7E3qjeyWHdonddx7A
beprdw+NoODzX7d53i6/FLP7fS+BODYHXhDqJ0C1gCsLo5+0M7QbT1DbCqYDz982H8aXJplEQNDJ
Io6/TY4OKqFB5hMLqNw9v0+/FZzhA5hwwT8UFnntB1qcRW1myDhKs3HM+p+tCXoT6VjXkvf5d9yI
jRhCoPoMIiC34Am6NrSsc92MAgwtQmU640R+GHp6kntQJnxuaOO0whAx6TyLIYF77trQatalsIjw
Jtmcd2IV/kig8mV/bkNm1aJFNJfQWqKYcaTwyk1zIptmMoGFmNhkGEpZcsCxN4V3JVgFy7s0zsYJ
al4eMsW8dwXBEQAsFSHTB5aFpPoKPcIUNFeRBH2hthg1iLWtWVFN4LEa2yaDunE7VDZGiYZsn4lI
m0B50OUCRqXVQtMpC1sGhHw6U9Usrar6+bkpUkN9aYiehvsuS/XpLVZq3XwY47rSAy2TauULRoG7
FGPYyOhDT4mi7L42kwqsD3mvxndrpIZva9iW0WsKvDRgMqUekWeJjBMI4AjpUM0M5Rgy1/FKJW+m
VUANW+vWNyMEGVzstHqnGxjiHOMlBMFGqOpzboUCCAD+yqt2KGzIfNeiPUezCkGyfCLKLp0yo3WL
FDzNOMKjHDvpGEE1qZq0sQ96MOahRp1DG7Brk87Hexa8OUhdNekNRWUhhxQP2NRmQ5X3SdQlb60U
miqUDpsOQcEA6MaqhG6dDvhrgstY0oV2fpSTqvmigtsA5NvNrEyBabZzfARVUQJCwijtAlkcph/Z
2oPzaZ2zwbwPywIUlCScS8VNkgm8PmYylPs+nFVkL4qQfK2zEjTFZTzLYJDJVPWOzEZ7qkMl+bZU
0XqoIO/6mihNvItVaODl+lqLXrQK635JpAbz5XL5tqq6CZaHoiSz1RNzfC7BuDSBjyNZAZwIIxN8
DwlEth+iNiGzP65mqT4oqy4P35IS/xVbAw1PfgQhR7H6Zbti5HRKx2V8LcoI/ON2rhVJ+yHmdWz8
nNQh/7kOY5nOVqQN+XTUSZY2iY2vKqn3qpqkwJe3magWDy0cU7I7RW3zYJmKtLHMDJmwtS7lqt+P
cSWO4GKRKX5tXFJIORl5uIIvKOsWQw/gGbHUgA23GEpbgtJTddBmKTbtajFr411ZBFF60nOz/QUi
VfJCZtX4rg79MECmNYUUpC7P9+M0gxIha6sREwJNpKbQewOXZlBi5wbdmoYx7f9K17JRHiUCNgGI
5eFB8IVSHZqdp2fgo3qYhJIYsVVVkTw8k5FyMUOPrGwJRLGrLBNepwE8NX4ClfO5AnvEAv9opdWE
WJqkpvVx6coVLHogluzBj1Oryb0c50lqq7ox9m4prtoIqoNG9yVM00n+qJjrV/AdFCqe3wtEPfu2
DE2rFwQFymuSIUDFq1xjkJn1wJxDqF1TG4ikRa0KTekuCkM3yQYVZIVCp3avRk9GYCobvY2f0dsu
tSAZTD09zqj57bRZMbp3vSA9FMLEGmrpXoLhOqgh94u2fDGzIY+eM7Tooy+SgL441Kkod5M0TuMU
RKOpglBJF+fwx2g0hrJagjno4n0URQKoirNo6N/VQq4xOlYArZDZ6jDIUuqC9GOMIZqxaLlSuHMt
mBIkDkH/hZekrtch5unMXDVrBWjLuJ+mu2gYNTlqwGooN3IxOEOZ5xFwNEmDMViIAtbEl8KwBtXI
/yOraiZICTSgFhJIvTWxgTJWBQWLyhKadD1K4KH68nlAv0FKgIIAIiQAbmNUFHcGm38hwwNsvZiR
tPrJkxoUvuRXL39UEKTZzGW289sSVSpCeU4W2fx9TKN46eopcYxjdEqCHNz85UE4ik6J4S1e2n7T
TKDWMNeKiQrYgtQKvZYvXvtqQYwsFaE8lN7Vu4yCaDB5+q2B+IfpG0G6153W4w0B3CSXrFGadFwY
nSWxSAni1BlQTQmnDac+zGgliE7mCDseD/cZa8F+0stFMle+bmRCY0ogoKRYoeWV7CnuDLRfh8hv
ocyj2LIz/+LnaWzuxC6TqQlg3FFaBQXftkzvOgw8ZoIP1hurLrgt+S2fuVwgkzzNhYRzhvITFji5
8BlAk9RT42QPIKD0V04+vnkWQNwLTWtdUzByx2S8NUJDKGtlAsKE8Q6nO4jgLCTgD8See5U3G3dh
iUl0h14graLDEokk9KClZleWmWcu9TOevicijs9FNgRKGv/ShywYq3ixC1XywgoUQaWgAt85jhVi
WYUnghB7IK9ypro6jWUXSGmEPENX96sYn9IJ+gGd8E00Kghpht81VQMWVhVMi0DW/rgoSOObBWP3
I0BRsg4u7UFfn5dGHx4kacUEBORCrSnSfwgqOfSxAPSL2noQd/DNGSKjqQatP7OwJLMBb5opvgJO
MFrjUnsY9/kGZrYfZtY0FhlNiFSNHxPJD3ljfpeL7IsUr5ZmFLtyBZsZ6Q7GknijNLkglA0UoQwS
PT5CcBo61mBrtIWs3iMrDbpe5ZSEbkhl4MzoQyAEUiAG/T/XZzYv00JPCRK5vAdTDuLx17puP4Yo
xU8ATzQUQqG68dJAV3M0pg9FgyJUER3SanXFFEetM9DZ0EZfmdBMSUF1NI57QEFdApqfYWx2TZns
xlrmtS3Zg4EZWAQ4Q5LQQNRRRmeOYGmC8mIWU522ENGjnY50hpu2c6TvfC70m64wa435RolZhkMx
gPyOjm50vvkkvnY22pYQlrRBfgztcAcTwNKXxKsxKDNyHh03YZUxr7FluyEMG0Q53REf5f14R1Vk
tJ/xqwYO73Rvcidjb0o+rD2mRiBIfTpADVT/3bpy6xcTmm7KIXpUASHPvmXH5av8TFlbWr/0q6A8
Fp6YeM2PP8Chcfb5zL59caPU1dxUioJ9zndiYxO38okTPkt2e5Ktll8doRt5GZfOK6eFLlBrIRu4
GQ3Nu3xUMqxcCclrBZ49Uz/ITeKZWnxXKpoNeuzAILmHceVHfSx8GR0w0G1benSSZ7w7xuU5RBEM
DJ9eNfJqRexLmv1xTNCUOmVKyi4GD638s6by16WvLTzaIfYVfb7b0JkHbBTouxtlvVbtInXAwwJI
erJvHzroWGT2uKclGNGBkAUXAHbj3dSiBmU0MGRgIldiW2IRFCNbIGFpBhYF6TuFnOXW4pn73hdh
j/eE37RH12YC6wxpjDNB1YVLNVqICzzHnSr7ZC+7gw9Iizs9gCqcKtv8aHjkaPR0XvoUXR90KDHw
pZt4FrABdsG1ogokp+trTlSVAkJ3+/7In0q4odaCJfwP3xL8ZxjEZLEcVYE/qpEWY2Xh4whF078W
oEX3ky8FxZfoWNwpi7WAEe4kveZBuQdDK5fq4gyHZ1Z79RuYwCybi9LVEn6DFEM+qUmb+zRGkbpR
XppU8cZsDJYW14rZ35MET/kqq++SrAf8TdNzN5QmNcjqTLW61niqQcIMPnYl6Lrkbh2qr8Os/iBh
+5KV5IikyFdD44AyXYTJmuEhVhRP6qaXPFG/DXFC3FlWfq5LAsm0od+bifJQ5t2DHEMaIGmCfKGU
+8qDhnGt//1FgQtVQ6kcIGQRrHjXF6rcq1O2UKIXWibH6O0+8idPgUBkx/MsNlphv68sMd86jfIe
k9NpjOzQwNnRfwCWeqCJfm9luxydSuh+Ibv6ZoK59hcXrsSGZtY6cykudZigbIB1zl5/RwEOjS3Y
04PuV454UHm56UZculwrewfWCvhXUxPWwKlMVaHO968/78GZeg9+zD8YiWDDLV0f2HF0FC2RYNyA
KTJ1LXoFvL0oFFS2KIPbOsKNmzXW5/6y8ZiAloyMdyGSGQyQMe4CgFJTdwXMKLjgJOnHKIx2Dj5p
uTt9buimuoxciVLeiPiHDgawgWgwDWSzPZ66v90FoejwsdoFaFO4tXP6UriOAiYE2/D8xGStCpOs
bwymmUuoIiASTdBKpeX8KbVgjeYMw0F+4izt1hdhTxfBsEBVOG4i39Ks8jgXK9T1HFQ6X+jIsvKk
+tNuPPKTko04S6FrmAIAmROANqzSSJ/o/QTZigieX53aOzTDnMGvjvFH5FIqL3QMvmPw1Sm8+ouM
1xP3Brt1GXpBy5AVhl9i5pbJz6KWDJG0gDRbuR8BR9fs7hh7NP3FvMoJQgwAJ/6DlyhsUr4oXGIg
amAHHZs+as0ZbL6IavNds48d9HL3sgcIcTAFXMqMrf28tMakOh2Za00F1et/ei8S2owfqo+mWMB7
Ad10i3EuMGgE4lCRiAYmOdlSiSoLhYo3i/07YOtv4YOK8eX0qffTX9xARs8zczTQpsCbBSaRFLDp
TgZi7jFGKd5W7yUPKu+vlMWn8ckOE1a5VVsQIXJI/wdSqTcNLaxTBdgS9JUgRUPfh3nek3lFYj+D
5nqyV290jD0U5J+NHR3NHH5mzp4bBTZ2EfpoyKTRszZu85GIQPl9yhNkGd+MPQ3Y4QMdJBvBb8Of
0ri9DEHroUBOCiy00PJjd3HMREGcu4zuYr9TDsgOfMnlm9korMEOog2VfpOQtbKhLYaocY9pHTu9
w+G/Hx9SjyKiF691oXHr1ZkV8XPkjRMPFhYoSOmYbNJvcmTwvZCpaFXTXvZwmv3qaPZwpAyMICT2
++/LjjIWcE8h25+lDgPqOtyAYAxS0Z++zmSkqjdhNw7tdJcELQDvEO85xkF7zH1ufKG5CnssLm0x
J75UpiYrqa3mL7AhA6R02FHCU28EPaj2LsV2bd0haX3EaMgb5/K4TdCvl8mc/yzpch1COqB/31FG
kfw5gRI1Ji7vuQPyWweCgCgNJwJFNtSArz9ojbobmJAgKjS+0zmi39fUhGF8XFP8a2Jz+/62di73
XTx0ZjPKxRZvXThNu9NAHJIdzaPgtxhp/J9hBWdXubDFXEl5Z8wgZoYtcNrvVqdAH8OqA9DfgwYt
c4aDznunbmQYKvwS7I0IZKDTZNIm0pa6EEUw2DtgEvdjWz2EOzqaBkAALVlyL92Nr0lnC/FgNFFP
v2Eok5UcrSQxR1oPc7UXPnTvq/0dpAKO8PK5Q25EMrxPceSwOprzMl4yKn2Roy0UoQzb7yihK/UQ
PgLg9j6AfqEEoTRIWEIkDiHr2huhkyE2M4GuH0Uox18HWAIZ/plyDZSukIbjodVvn95niyoY5VDL
uJ3tTcy+GfJFMm2aFoIdwIudxMeowf43wUvFeyDdpPCMPeaBpJs1FLMKEbF6BxWRF8kxD7knQACv
dTFdaEMzhy82z10k81nTBTFzTrHIdDeC36x0KP+BcTfbpl/uh4Oy+9xbbtOX60WyLyM8sUvQj2CR
dBK+OcE1kUr0LpQvwZTLe3NuflFQjxPc6KBHZZtYMgjzQEQAn5niFnV7kFnIVic+cZZ0c7ixJIyi
48oB0I1ydF57ZkFKMpJuhBWzsnLliUQva+YtSQqKxcaGNNRBSlCVyiFbUWNMJ9fBc8FlCb15cTI/
gnGeuYnnORogsEE5JSSneUT9ESnMz/UEevmgec4IF3B2+0SDTaBkcDyQGdKc9HrhFejcBwhdg6Xa
R90GTXoX0dvTPOVXzecCvLlyYQwC7BLl5TMgbMjce8bUScYwFzSEormEwkGP+HnEjK9yonxWqi0f
op80B14KK3/nbPFNODVB4gUEOfqgioZZX6amLZWVTrRqBZE5zS2eYwCrejcOxi9/ELrZnVTAGAa4
DngcCLqhyH+vvypoxOamVnP93EWDUhLuQo8mTw3md7sdVB740ug3wRU28VUNqiqNN5rEykISfRCV
RMtQrA2S78srJSqjUsjhvfBtdSkJK/eC2ljllUWaQ15c92U51xmULnWn/gCPwTja5htNn5QOCDLM
YEJfqrUjCEk4n+8k+545L5QqDMOLCF6GzM0PMJSiQZ1Od8IRwqLGcjAr3e+12gbj430o8cYbtj6s
KWIqHHxTuIdvymtFmUo6Jj41aLhSCjZ0n37oELcHBRuQX5YEvFxhEU5AunnxY5FXRplYoK0gBweX
lgZ60uS75I0vwFmYIdTmARcALsuGmLZTiFZXu+WX9Hsc/CMAAa3/n8k58KbaYFXo21wvO8HQ0AuJ
KHzgAXIlFeCvBlh2l0Bs7c839oaWhLVHs9kLh5orKMyYwB8Bv/1b7wArjoiVAGcDNjgCwgPzEUwz
WLzwIqEY0nM863arsWBcBKAkQS0VGrbMuQV+T2lQhtHO59YMv2h4Qo4HaPXu48qVe5cmX9xHK3vD
0VVfGmWOUV4JyjjiEY0x2/mu8w1g6aBhagmV2zgYOnVR7YCaHRS+DO/z730zJH62rCH8A5YLzctz
YnHxvZHPkhoiQxpKLPWO/AUF7cWtnoibOiDD/aBcuJFd3AmtVXzV3pJn3kHm2qcB5sK+mgHjNoMZ
FVBkcfxeEyjTTd9H9LONQHISl+ahxnu2HGrlqwD8VRF/D88zqbwfcnML0g8B0IqEeoxG823m+gd3
p6Y3eqQjAVa8BrwPLThMbMkOD0uglRwvu4lfjDHmaGfQh8o6FcZU87FBHrocC2WGvJMHUideqsbm
NXRhSGsUCLigQQOOlOsvrFRlGlUQ0cEXpu8/CgHCW9OmrVRKcMgti7JlA2oPrSANVS0T5+QmnRBN
QW4krK3/aD3DF92FWKCCoYcXMLgTEPuRLQeA9vFKBzRPuXzNM4ZN5nbPazDVEhGGq+U+X2SoGZ4M
EtlEEmwDgnMJYiUk7wLOAWKf17+t/g0KYP1mCIFDU9G9TRbVlSrDUjRo9ISirXYrNKTAEBp2VphA
F9Gdx9ozw49hOi0S+o1D5kp9bEfCfQp4ea+oVkkSS1zAOTH++vxXbkY146LHzES1Cv1j+BsuzAxJ
wSs6GY+Lhi5rDAHTXRwgG9H/ZHSCHt7rHVFArIsTRdsaED6grnlxuEewhs/9HGrgAMwJtOJ8Ynf+
jGCq+2X8SGnS+EXj21AKm+joSpCQR7GDrVM3ZWnIGQ2lHUmhRTpAXy/y0ujl8w+6ZQXoZ2g9oPhH
V3e9sgEjRlnY0pVpugsNIzvOQW2h5O6/MsO6tF5HUluiY+SgjGpJU3GoKtEeE43jxDfPR2Dx8UP/
sxyTiRF5o4zNMsNO7/Xg7i9B96qc6GVLMXRAInC+3oY7oqqo4b2BQVsAv9iY1Mb9IHX01ulc2qop
ADKLHvuAxltgjt7+AJp4G3GpRfSHoEBBaC/qesPMKhOKWdCxQmd9xwmNOkvWQE9Y2fiTC2IJMBSK
rUPXy4ee/Zf1/m2dyWqMiIRQzMF6KaSO2AUgJYjCd91di2wCc1QutzZG18Mevcv1MkdPyHO5J/QL
gyC13VEEwPR18GY3A+szl86MLWZS97k0RuPAxTlfBqGLMdihARjVnMD1edAwTTTtxOCfLQswEWgC
yRgLY7EywlRDt3rAuevc+GHy5yCzszNekE8StOkxF6aYRRWL0WbQUcEXpLNKUgOBWUPP9kWtPeoY
UNC65Nvnh30D8YXPeGGRCdJhE5o5Wjg0F0sffqNKkW0/YmQRjTa6efEB8Roap5b09XPTZ8TxjbsA
zEeM80QY26bR67SEtCEWm+UWFNLN0pL30p0E3orsOAfTN1CR2PoxvAPLIt7oqTuCgeX7sBM981Hw
oaDocKXINh0YzSrQewMVhFzi2qeqWkhNsQMue/ayp8GnvT8Cr2pPLVdwYzP8GeiPiZBYQz+XzfmX
IupFgHo1OuWI8qcE4HJynPc096XiALx61mY4gGg5OKBlKAbJbNuoCjFvFQ8IRpSuFJIeLuofko5H
zgzKjt7uf6Ffxi3Z3eZlCtLbv40yb4yGgGNbohFhflffUeO1E3f+gScsqK7VvXiH6W+IWvKRTxs3
JSjVCPrjwLpDhIrJj6qaQC4yJvRBt3ozekgCZMKg8bnHX0CIEpIARYKY2wekp5NxaMCtNFQLNRk7
Sph4r2ezMAPVrzl6oTwKRnSHmQreed1wUUmWMcKEHBDKTeexrYuwB4LOrBi0lrqN5BmvdHKOVs1V
QDK5hZaN3buyxeyetCo1OoSwJfrGY4Se7Q5nAuKW1vKQ3em+4Nd7SJR5XAWBre27XCOzfc2a9ZEW
wi7tUze5K/7C5AdlhFs82alna/6lzn+i7nP7asFHvfi2zAspVZuqKKqO2pU8emMOR9oKpDJz0UfE
VxPa2EsVegUm3iuAUGlsl2zMo8yo5lhz5Ef6SpIOyZHKHmpezwd83j4ZqAqIBhAHiqF4mDFxXo0a
8CbXsGUcIQSOlNjYQQELngPddH4PacNzVNQh0eYDRg6co0wmMFUkmWoposEGRK+RRcsLOqSuwLCH
RxF40mefek7y9vmVsuE4V2aZ61PXyqVOcixyXiEcVI2ncjTuST/Zn5vZit1XdpiPSUosGsA3mlpp
/upk7pJqjnCum1TeUCh/wMS8Fb+vbDKHEUX6NVuKs83RESxIqhnulCoWTSWJBwBpDp12wu/IbzrO
xVayh1EdVy1JYTd7FdE0pjuZgVaKePVjxI/cG0dCE1WIMdHGGYW9X9/Ata42TbjAcaj0KMXaRfsy
ED0FXNo8+s2tXQQVCYAGEuAwGvBF17aSGsLoGOFSYWux8VTEMMWRwq7xUHTzeZd/45bcNgIMWgDg
w0HHhzZ8mNU1ICATdSCqEGDMj+GJSk2RF4o4Hh7AN8UtdG2ukLKtQFdVQX2Ehdzpk27EcoZAanwT
MdlNfsWO/tQ4KwSI5l/8Z/CWj0KJ5W97TADtOgIt1Qr2Orc4ha8TiAsg1/6DWPmp8SrBDp+4d9TG
M+DKJJOyZeCw6w2lgckGIP08tJqwtAthsULzZVhnK0dFbUS1euLJ7GzEGuD+aBMLCCMAOhjDRSx2
GIkuNadAgbSGKNE67tUosT4PNRuBFFcDCmgqbR3htcz46GDG+lDBSgr0L2ZJ7a6evTZ+QaDjWNoo
RgKZfmGKCTBV0baCsRQaipGgDQNzpm5rVn2ir0XuQdgIKle2mKOXEaNN1Aa2ksX8UMwuGNL1ICzd
vu2lJ9kcHS0Un4xYupez0jfy+TnRi4m34K3TeLlgxluHrljUrD0vOArE1ZJApq+7AvFAzvYU7wdL
kf/BxaGhTYYxRSjO0fn66+1czTFqZROXRfLXjMT0N/NBl+IiLp8ovS7vQ29kpFf26D5cZItlHxJT
7jLwd8YvVfJtBNLoc//cOgWXC6Lf+MJA3fWgDAa/hZNPk5UnpYsRaVsAe97nZraOwaUZ5mJX0x7j
KgXM1PL4aq64djPprVwSlyiR97mpzXNwaYs5cqQBYyPE53G5Vx+YYm+GrzNUJibdX9Vnk7RORMCO
mT7X2QfHMN0M5vlwtVnMAZQxkyOMAgxrx9WTXdDo7ZLdChHnAiVLXu+BhqcbYxr6C8BKg6yChRVV
zdhXXZ/gtIOBvyyjQIWG+rQ0x6kZ3LhMFIi7SLJltus7Z5kbxw5k7ZhCxiMb9Cxs4MzKPi6XLlOR
PI1OGvut6upe5ZtobKqlP2DpXGmDG+gI5f24sMnKWXVEAIMBiAswr6sAuwyV5cLXHCl0dV/9Ay4h
rj3mnE8phN1DFfZGsLkqTuWXKOeEXrVrvNo2HTPm0e1tnEO0U2SgtSCDBmUD5jbKq0TpFyB+nXI6
gV0CI4tQzBo5R4MGRMZnYATtb6jDQyKUvYyyGTz84ggjWvOQQerQMhP5WzhAJ9Qon0XzEZpEPznO
shHAdOCVgUBVDVBBsbW3pA6JUAqyihqJ+i67gKA+JRHUXZA0ua2vphbGkVWeoPrGx6SkQcg/0UcA
GpwJatI0SVNZJqrTCe1OKhpnFufJboVQsD9f3sbqaGIGWDYQQHgGMm4CTiDd7EmkQon+Y45ka1F4
S9nyxCsTzA2AUQJwWpQxTPjFSYFwXBgYFoAZgEzxpcw3P9zFepgP1y0tttDEeooBGo7mX0sLZo8x
5FwGvK9G//3FnZPrQiGUCpYkVGB4Ad+D9E9Sg6uvxtwB4pAOk6pgIec5WFt5M/FwRSVwdVNXADbK
nh/+nScwsV9RBjmUC6xplE6tAv2P2HA+t7DhCaj9gQICTRe8QW4wuXrctKoci+T8JqcxScWcnjO6
4DXZ94Tfk6XOex0truyxwCfwa6RFD/pMpK6OvCcubaxrLSKuDE4pLiPDrVOcB5io+Cg4mG5onuQQ
kVEqOoIda3cKoIiVfjeCUCv7iZEpJ/Y1vx53nC96+/aATRUS1AiHGzUV1JLEPmthM+zSHZGLXQsp
LGmnruoXxGNLGzDClSiyJczcRHLr46L7oeBRAInIG5Cu2mZpIlcl/bh3EPf2cqoS0d71Lg2L3A7I
1se9tMacONhaazST6Mc1skCTMHgggb+td0V09iG5jQyFT8xO3wDX/oO6GGIwPFakQ1bMGazLpp6W
TFQcA9W/UdUt6BhjcuTbJP5II15Schu5sIcmRqooNQAOCROJjRozdySeFSQlop0EywxEfmaDd16y
8wD8PqUdcCcBbvM9HY4KvA9tf4AXjznzqWKM4EGTFbQHRyf/WgB8iAmLzhG9XARagdcx24C9XNtj
Hl2N2TQrON8VwKriwksfErRXVHeGkHcEyROUImDZlP20dDJM5uUBRXuVNi/xvFEYwJTh1bKZZ1eS
GU2TSvgZFI0dHTLTUYw9aaxEfod6YLJvD4o/uqFVOeV+zHxleTHBMrYc/4AE/9av8Qoj8hmIBMAA
m12ATmvWzFJRnAKD2G7p6B+/2X1HO1FdChXgayLRTb326muTzFESszSKGroJoHuyjbWwxjUMalX0
9ZaLs7oNEtQWBoXQ8aGNdtapC0MfTAXLo29N3P2uobwpzhqcRThWO3soXcFRJktxa7/FRI9j+MbA
yRk3GozXP4JJQOS0k6MKA02Y4aNtd0oT3zjTiBGGxQPMy1NtMdCe6BGAhC8nQN+GkGvbTD4ileB/
WxpCT/XkrqDMiZbJFQpLPRVUsdNJ3elN/6ljbpufC20Uw66NMzttrgOs6eeFGz55hX6vm9gJKPLo
k8POoePDO1obQMZrk0zIRD8V6sSgGQd6k4Kgai+9x51rp/dUzEj3UaeCgEV7gvi8yxWy2Hbsv52N
iWZCDRruCAMY52NdnUAcF6xo+MVe5NPxbAHAB5TF/2dpWxpNAFnF+JYIJ7/pa6RrGNVFC7OjVwNy
QN+R4Piio34lEIx8rOjtG+jaHrNMM670NKfu3KP/BiV3N6vupOEXjhQk7t0ZUM3Cm96qN/loAI4V
87gfN6oTeODRBAdsSXiisEXrcR7wH00jgs8MV0YbAHKrfrFTAIz9n+dF8W2vbDGRWqoncS0MgR6f
AaStnSUdKEtpsaMwC16paqNYbQDQASC5SiepVTYY56C8Q96tEWcKwXAZjIOgNlYlaWkUTFk7vTWK
Bk6kQjj0cqyfBowHDphqt7U80SCAiVJ3gJpDycnLpTNV9FXAloFphyqZgjkQEeNDTBBNej1JKfmk
I4BbKQCgFu250dACCbxvPzGgOT2VkTJ/aCu4kbwhaqsUzIHtAGa/VjUSK9en+JAsceKDalM96YRq
1YWJfhDj2tyrSo9YhCjxJSfVcgRprQoHSnN9J6hR9yLlvYDxj0LWIa9qFA9lEZKvettFb/nUaE91
WM+JpTbl6AqzFsNwPxtPIxCJbjOt6X21rMWrHpuKnSq18biYi/7cV0uFh/uStb8m8D0Cg6TU2SkP
i2anzA1IKTRJ+ugGRdlPRgSEeYwOMAj8QX8X/B9nV9YcN66d/0pq3nlDgBuYyr0PZO+SWrtl+4Ul
yzK4gwBIkOCvz8eZSWK1VO44VVNTtrWgQQIHB+d8C2ngVpbaUIw3RZbHd03NMgHFz6jZamM1dAMp
szdlaM2DU/RkE/b5fOkpFlxBj73aDoXQHBhbCglAhtruI9Tz4oeMS+jJhHOAvBIp/NrEfXlp1Rw9
Cs80X+CBXq8BoTUQEnW9eivIyC7CQoujGKyL0X13unFIJNf94LEvrHPrV16Ww11WOfEmq/1xi9bn
tC6hsLnWnnL2vgmCI7y3+b0hdj5mrLBHw0V1N+ZVfFdU5ZCC+do8Msi7PUy8dAAkZfNDgVrBPsBi
fGGjWVQxWY4FaPXRDE0OQyTpDm2S9xk4v5OS15nrlhclGesc8Hlefh4mHj04XQbhldqrjhUQanum
o/DSi+l003dTXq88CZFiK8L6jswsSgXX9qZTIv/uFRH05UaqoeEVy9VQUnkVi1zvIuieHt2KqHUZ
Weizjb3fNknZV/5l6BXODSCJzr1UjLRppWlx5dedPCD/hfMmZfm+0W6+lbao9prrbEeJKK94qfr7
2PZA4wQFVAsT7ld6b5uarBapgCMLebbWfkNWpJjN57Hxetg882yfQ91mn9WyOXQynm6nCM97ym8w
0TX8oYf8Hq9ZqS1vpuae51A+KQXvTOrQ0LXrsDeRrIBHke2whhJnKDbc6dqX0c1bODpK6cJYph39
/OCKiefXrOTjvLEZyjdJGYtznMt3eSH2PEgXQRRAzwYL+CRTpkUAqbAGxVFZQ2YhAhZKfVMXA+TX
EphZ/pkW/34j62TMk2DLnbixWmLMJS3ODmQX7heeED1vL/Hu3nEy0kmtcGon28MK5K+R6u/i60KN
ZwlQeml3dY4K/C4Fg/SQiwwbLpJg4L4z6ATNw+9oPgGqXJBNX5F1NPCE1QwQ2SKNunp7JuV7d5Fb
xgP9CdyCRYvoFFPBIcBTFa2BglmXQnFuXpEk+MYhfPRS1iDkl/CL5vDBOXd6fbBioKqAYqHvxbg9
/nm4/VSTwsYaSJBhmtrSlJSfm6w5U/V6l18tE/tphJN0EsxWZ6h8jFBWjwzibyHkSDMfPqPnnObe
pxh/joT61yJVBRXokxNvADIXcql2kSIDPQM9eJF2uJOFG3H9+48N5DggpVDbxen3DjFVzhGfemXY
yp35Z9LBsL20t2dWxPJx3x7ggPSg3kWBlwLM7vQW5BHRzqFki6adfg52027Y2A3MFg/nEVPvFztS
s0WwBLRmGKicaqy2llpfQkkFYk558TiQ/JsKtXc04TRdznM4rk2Y5WfWxfu6HiBLSLtBvkOZHDvt
5JKDGvXs0rFjq6BOFynSJdf3r4eV3oMXuz0rRfrR4wSFEl3vCA2cd6sDzE0pMhevTI9fm6SNAYVt
7NqBD+2gIOb8vafeZcPM+txt9v0OAw0XoAlgJ1D1gkwDXvNPOwyKQtCpLxlbId1Kw/JOVOTck3wf
O5Yhlp4UIKDxO1E8VVHCzRCwVfa1NQlm5D5OO7TePwmEYhgX3JAr9+lcce2jNYMaEHCDi5AWSEBv
5xXJgjehmNhqIOFW+nILTa+E9TJFbNswcc5v/cM5Ymd74SIh8o5zr5uJNJD6YSsZCNhm1R5oqY2B
7pOass2ZnbesvNOdByOPhb1Iofl0ioeUpp7KhcUIzJkHPJ23y/bQV97WxwXi2qZn4bvvQ+SfTG1U
ZHGJeF/hVl5d69AZl50OtD1KKpDXcJLqEGI1Qq7IroDMqjb8/rdJQJje0tD/e9zTSjeBcXqj6iU0
oxL7GzoG7w/ut+OcBGY7MqttiPkt1/t4M+0CaP8ugOGFlXk2IflotAiQE2hOYFegg/p2YRLjtrPJ
w7/IxH46bkHv30drsWe79vVsWPlwNFz6cAuC2tO7gnbsW/g2BQ4O0PUCVULh4Hpx5IXX9MJVOKOX
8FEswfZGXQwdaFTwT6YmXKECx0TgLLvH1ns2+mxt911rAEti0aNG/Q05AaDkbx8ebz3RQd2CLbKt
N8N2USpgSXNTnxUk+Wg//zTQqe1jiP6hV5kK0b/tL+joPVBX2KQS5uHXm/nDcZaUAMVSIElPtTpQ
iM+oCThb8e7H1IJYDsDMZM4tug9HwSNzERCB/zvN3sqoJYqoGBxFL0/68Vh3AHI1ZzR1P4q4eCn/
PcjpdnW5RZ+1zaJV1IZPTgOtdx2/WEs3WoPukO9+/eA+Wms/j3ayaf0q9HQ5YjQhUfszPu4xZPXr
IT6YEPTuPJzKELtDf++kJkUL7YZtrtiqEm4LrjCOlG3UDXOitc1uR67HbRwanv561A8mBqABshko
VWPXniKKG7gquFWN+FCRAYdlmbjB9a9H+Ci1ASUaJz4IKoDYndpNQV+zd02EA6R9mV6Qi4IhXKVd
DYQmcBRnc/gPH+NPoy0T/inDaPKOdQXu/qjP6NVIqmMZ6vVcuMfciJUuzy3Dd4LUyNYQzxFffbDS
wneyFDMsHnjvFzFufPPG39Y34XpYA4hzMW9mQLTLDXCbX4qtBnOx+V6v5U1/e77s9sGOw6eAdhnF
dkMV9SRQQbUiCkelwMnNh02el+vYqTYkePr1m3xXNcVUwTtBQ3SJiu8C7jCi7gd4HxxPmUws3OV9
2ChwvYMDZeKyJ5eKM4vzw2kt+iIAZwJTe0r2G1CmheGFw1Z5aS8rJ3vMKO65fDqT4ny0B6BfQpBv
AHjzDuc+Wz/oRCbjVe3ZWzrE36e58M+kpR+NAZoQUu7F8+cdSMQbjBdmE2GrOqOJhAMkC8+QSj5a
+D+PsJzNPy38XJWW9JD2WDWczknjTHetCjdEhVsiUVWyqO2fmdOf8LKT1JCCj7Co9+Ju9m7tN5J4
Qge4RQT34ZZfkAsLiiKIy923l4WhUx+qF/+iOE+5+GiqUDhdiLq4FEIQ5u1UdRMyO8wzA32GAbmv
0/aBPsI6D2RQlAigtAAzN9CnD2cVoU5zU7QZKbQOYEOyaNG8S/NhKCxQHoA0i9mgwrUhIA1A42G3
KDTNkLOEBg0koMmZ6vXpLjgZ9DQ5GJXxvdLBoAMwpiiYrvKoXFn3zOZeQsTP7/KvURYQE3DK6Nmf
PFPmTXPZCb6kv9l22JqdWqO5dp6HeZpTYZyFuIvOB1ofEFs8ic8k05ErRxfq8IcFf5ABkROALEwv
/q5K/PvL9B/8Vdz89dn1v/4Tf38RUMYqeN6f/PVfV8WLElr86P9z+bH/+ba3P/Sv6+61ve/V62t/
9dydfuebH8Tv/3v81XP//OYv67Yvens7vCp796qHuv9zEHzS5Tv/r1/8t9c/f8uD7V7/+ceLGNp+
+W2QFG//+PtL++///IMuwMB///n3//3F43ODn/v02r7Ow2v9/O5nXp91/88/nCD+B1gLHqQnwdDA
ZdXDOxhf//xS5P3DQ3xCBoLTGhXGCIuxFarP//kHof8gcC9Ahx0lHtySsDe0GJavuP9AmQ6bAV5m
QKKGqBD+8d8f7s1r+t/X9m/t0NyIou31P/94GykDrAuK6zvi8MLf9JDfvd3cJYWRVZapIM2nPvvs
VLAAS2pj1PanZ/L3sD8P83ZXBSjwRKi3LMZoSFOxqU9uD6Yj41DPPZzRHIBcV2PNxi9gOqJyDdue
c4S/tyfnMhjuEIhYbgjcFiCCJ4Nh6WruNJEH4L8nb3kXHLvG3U4ejMakb1P0h3QyzdOX350i4AJI
JXERA4PyL3O4n04E03Yza4smSIvIU/tIZyXQ3UPQ3+d5e05f+21k/GuGWEyL6TBumjhE3741Kg14
IyhtphPN9fUQoERb2Ci/cWZiUymsOZOQv399i+bAX26AKJn5J6uEiqEbJuSzaRjzDhqR8HHzEkGd
nK2rwtbff/0kP5odOL64ZlLIfyGEvZ0dH/w6144M0qBiGU/EHKvnOGPVXReXdEqHPDqzOt9G478e
Z+Sh2AITU0iinIoOoPQds4GWfto69bfMhbghdcq1mAGe8lqURUqogCYgX4nE74IzY3/0aHERQDYJ
RiMOvJOToJ81tJTyHk1CeLsViSm98R4tSn7w5mE4k+Etv+t/T51lnlDnw+tDSgThFzTl3z5Y+I2F
BjgiLyVD1uQXQZ3VVSJQpSkSQNjZsO6ZyUA0hi4vwt3/xMT/y/6HOJWL/7BDwgCZxPIGftocZPJ4
J4FATduO1tByCGmDVoYKyCukVaJzpYR38wRJHM1nvM0YXY3gdJ5zBvtnWiLayL7Ut7bkZBWpOb/M
40DvgxbCa24LYYnfnSJCOEIbpeDiQaPvZI+MlvX5ALFoGKeBH1fSyEc3sNSXWqG98btDBRRK7YBx
LNqcXrSc+j89zXByxsIh2P4oo3DvomwGLrYQ4IYfUR9kOf/tmS3D4caF+3KAz30y3NAxGUhoOKcx
yjOPRRELts16QsfHogugqfLryZ2+PHRsPFxCoGQMXCrC90lsMz0JbBEJH4QRBciI0d0nRIPmTmc+
vYgg8XY/OpX7+OtBT0PO6aAnIacbc7eDiR28zyWDA91Qo4PjIyDEc8fgczTH61+Pd7rrMV4AECOo
cMhsAfA+2YlBhJp5abBCTU/HTdkO2VZ3rrw0rB+3/4+hgBDwwAxdeJsn61LMUsPYkEJRKo+jHdNu
tm4YG25YLtTm/zMUbKgRvF2oS508ReNPy2YsfHSoa+C2olDAdCIb53k3wQVz/+vBPnhlAEujKg83
MrRUTlPopojzzhEugLRFjsqX8AMQpOmcr4LR958dBnHOXw94miot7www1xC6uIgqkKh9u+uUqLls
Ot9Lrch9VBakE42riMmM/P7igB7lwh+OwELFxeftQK6SU61E46UBbDhVMvpxeCP6wD77VvEzZd0P
FiJ2LogiKFKi9no6qUxFDZ8ACkrDrmBXeZs/NyQa1vCUJb9VQgzgvItiFDwUcQZApxxu1m9nNfOi
mmpYy6UlHuOakh4dZuAZvrbwovzaNaSKE8r6s5fI5df+fOZhWBhnIzeBhdCfN8m3w7ahn0UTRQ0x
aOx82cee8xWIAfe2Q4DdeIwLoHNUnEoCp9l26MorQJeGHdxMc5EW4Lskv15EH6xafJwIwKgA+x6n
/tuPIzlzZz1wpBqlZ69HR+g9YDfZKqSWfvOYDc/gMj54vwihi9cjQP5ot5zEbuxBnCHC9VM1zVG/
clGSZukoi4ysbFaWv1eMxkvGoQR1GlR2sKpQpTiJa0PjGzr0Jkj7TDRPhYz7y1F14/coyoszOelJ
lo8AA5458iU0QBatWHY6FAgEIpSQ9w1JWx1KNijBV4VjquGph79QdlnVw2TnZJy6edoPRV3KMwHh
7UmFI2pRyEauvyxsZH+naHseNNKq2snStuhasQGmKO4TbSNeprENp1uBRV6sCubA+PTXq+jkrb6b
+0k6hSKQJkpQL52DARc2HdVySCDf0sIE0HN/LxxhMBQoEPagpolVC3XRt0s2KAILpB2uU6Kgbrju
x64HJKUbxxcVDfb11zNbapxvdiwe69LMwm14uRWjDnlKmesp/KFHTU2qbWeLK11mOEa6DsilxMbE
+1Thf3YDGvkQb2C+19rdTMb8s++WcjpW2EFDETpfPAWF0L2tjOut6ezVz6rXIzqc9eTaZNajLw5K
+ybaB+jFl2nvqsC7JoGw7hWFAt+w7/OgGW8GG7IWZLbRc1Zh2+h6rzy/LbZApAG1yLV2/fthqGSw
QYO/nRKr+YBiOwBaY52OXhzkhwI/4B/gSVj0h1HltXewFmie7QD8GXye4TKVJyPMXyXEq+r+pQGw
bDUMcLf1O1/7G8fVOkxHQToI96LUQzai4T4Ebh3DYdYTzJakNDQTjBHQE0cfHLAi6L2gv0q3hdPk
7AJmzw3fMgsZftAUDMQhTFa+mm5uAMV1xrhcedzNnQeDA9w9jCBbzwc8B0dt+q7wH6uCA4BZ9dIH
Yx+ziI+e2wbxTrPClRdAKg1+4rTE7dayyeNpBTNJDWepWAXlXTzqutgyeG1D0cTR09gnZhJBcz1m
PVzPJgFI2Wvd0XjGqwGHuCVpweUwPOE8aOK91LDu2E6KGajK2jLrP9WtW4x3VW0KYKFmC6GYjc/Q
eEjbKPbNRuGP8apsRW1swpwJhfnKIUpu27Csumd0RvxHAWPuCpmdS8bUcYj3WCoHOfM8TXq6aGc/
rpKxCd0cQI3SQAsxcpY/jxFQjmPVQnhc2yDo1ky0LsAcHZbJzh8oIo0aB6e+FMpp1KVTCEMvvDFy
+R762hwcgjIS01ffAtfaJjP6j/TabYEYucC2VdU1F2E4HHy4rF4LuHvztVZEtheKljnoPCiaQ36/
r/DvfB6nbxq6A0c+gV+0iK17X0ZAJL80cQ4GWdoGlftd177/6MNqHfd0xcZXL5uWeQVB7q66MCJq
V3asmeBbXfpwXXGcvYb2/mU7olyVuLOvPmueO/PtqEd2JUjTuXc+xVUR35apcS08O4mNE5qqP1Zl
XXprX5FFmjwupgc3bnUIWkQZuYd4zrJi48HPetiyou+nC8GV7FJBvPHVLwUeJyAIeB+u9oT44bak
85ukWrQh4dpaDc1WdHlXH3xbhFECEZQGBAh/lrxNB276BsCTEaub7twpr5pkiCp32MhGiPkOkae9
8Su3vG2VcL9mtCyveekVG13xekRxyA1sQvERHmEaXr8Sq91y7QrOL2yOLsVWcdp4l/0sHQCT8R5f
qniu2zQfe7dLbB3PVyHOnCiRtaA3g67ndVw1JUS0xexfiRbvKqkdt9PJMJZdn+Rj0KIC1TP1Y+A8
ope5M8gBmDtXB2nrku7WncIIeGhskywZJMr9e6gCiPIyo46cv/WmrvN9F5UEzKdI4wGAIC0hQsrZ
mG9cMrVRWgdmsOlYwMUw0Q4sahJJsG9WZGId1FrUCKyMRZbk3mmdMZ30HNsUttvYTUlFqsnfDHkn
m5SMsntURdbE66KRYb523MB8AebG21mHlofGKHnUTuF8mRtaO9BA5vMLR5ugRbcFOzHxoWlSJ5Wd
oYEJf1q281s4q6fUNJWEZkzM/YTWLe6rLdwPX0N3kN1DiK/1uKiDrH0QtbI/2srv5Ab2Z854xI1i
+ppXBYNbbqAd58AZWsSrCWMG0GeFCfCQsHYubwK40YNmjcQgMN88GKp0CTHcfZk7371BCYehHwoP
dHk3NH3g38McrG7WnORedJBhkMWHEA4+9XbJgvtksjZqE53BPGhtpo7aJKh8+9TH/Ths1WRbZ8W6
CbDC1pd+dMmNts+2q3O1dosORVUyaf7QKtm85I6kcTJLFqu09np6w12qx70InMysIk41uAmh4x68
EsDqDXDZeJSGeORmdlgXpl7REbOf8tGIXdT59ZWB+vYMc2nD93QGRVWixQW6YRJGXvFY4Z/4qgeQ
Dvy0ap78/dSo0tkNhZS7DJ2rIPHnwoAiVrAK0gXEm6KLppe53c5lgZMp94eDHTQaZ7ougcr2CupA
aHBWDtpp3FPwZqSRKZ5IJ2N6nY/a3GuvE6+iA4gjmVGJvrEmBL6uhgjJcaJd/xBJPQ8/AsrB37Kx
8T5NGahccLMjAQR/IYKZBQfg3gXZRNUQ8yQQheLHkPZxcU2mPPIPDWpb9QHucZOD/lrkKA9vxuMa
EjIDp5suI73YaLhij8emsRF4Oz3O53U34cxIIVJWtKkcI6yWEGVhcixGGIuimQX/JH3JcT5BgN9h
rPFAmCxNuxr9Uj1XyjrXuDUxmfYFgbRhZYpHXcn6rgAo/rbrHEUBHsyxFoKNaSDJkkKl0CNdEk2S
dBdF2EXOcaZ6sInmbqsOjigA+vO1wqHuZbjVJfU4+PwGLcR47JKmEpWF/FcFAp8fD2W5r6uxIrfK
z2K+73jOsrvC2tCkFc6Nz5FruhHXCN5A2n92x+LOjpk4lp3n3uVFNLxyT7imTGw5+uMnfGmqV7Ua
mP3qdy01Pxivav7ZLQfV7iqBkLEbA8j/jELP8AkpoZiLt+lT6DzlXFdJFdVY7GNU0AJgZNGyNW7M
Wh4cb56jrVtoE6ZKDn5wbC0Bv8cBygN0m6G0eeK3vfvUjJ7XbabMQ7CKkcWKpzgQ3nzpuFlDxWEs
hszRaQ90pgrTxuU4v91QMwf4YDV0UJcxfFjrrGGJmLQJwPs2TX4N6Zg5fmi8ZizqtWOmLa8Lp91O
XTzJRzuoGjBPHps+gSrQUSAmQTXAvlLoPIFnXMGCKO5F6vn5jXbA5ESNb2Nyb0q6SZeATdZphjwo
6YjAxqQFlPyD8FDW+eMU+nvh0T3yY77Vwt3xhu5BVnE3BWWXedADuQet0EOslZ/kQ6bWjV+vu7jZ
+K6DnRnk3ga3ox1lrU7qtmo3E9VXYWgenbmEfbT2nxo3bNKym24k8bsEIWwX6vYoHP4a1fEIPUpU
PlRr70YRgvQSma9TVnYbUwqwQjN/GxiK8MWdC62RPeoMB7fLjlMJXbmmMDj3Xb7LAv/KZ2YTSHmY
ZIyUGZDNWd6OUftptuaCBl2QaqHuIMTT7wSTl1XVfoond0qqvLpCzfMx6jPwbCgUa73sWRr+oFEx
X3lT8BS4VmGzhvuohV1eUN9Fc3Hd8eZ5KAvYnocSjtj+d0jLf7HtoNZ9raCwycjBoGEDt/ltaefv
qJFsfVUUm56oVQHSf9KGLZSdxhxvZyr2waifZ8f9hiXSQxe1KNczhCgSEPtMGgkzXOgR9AndDquo
FK9+IQ7UVvM2znKyBNAiKWKC/knufO0FefY1AaHGh+07Fz+4Yp+iLr5CtRPfximwJrGG9CcxB11L
ncxjswbbZ8VM+aixkpIqUEjmmbsjWfNcm2lngJ8wVG1UO32VaJcgsl45kdyXE1YHAqdNQgfFxooN
yJhK52EEAfIpQ7cw8S2sFFA2K1Y1suQ0xDFybyvHP/KSvtRRfz02PNpVORSXMupt+jq7qmmVygz7
fOp3vpIb3AfQuiZ+UtYcoWWK0c/wSpJ4yEQeLaA0eaoyymGLlxMikGEjKUtoE1qWOH216obiMLFQ
wOWmcbrnLiAVDnakFkQrCatr56ZSoGt56Dyu8whfHHEG4DLaA4mYT3uUqBOnons0oS8z0W+7Evca
SMlg4R07p7mytbOtRbBFPrLtnAksg8E8jKF/4xXNbTvOYwKrR/wmtqFdeDnJCJq+0M/sSZJF9Fq3
GSRwpctWWMTHph1TOCl/V2z+SmroYhH2zXX5DxTFYcxTX4luftBOe4vqwDVDDJR2SBWTK59kK9ZU
t2Pl/phmdmmnaliVHorapI9neAdDtGiq8kTT/qIWsLfDKcWpv5GSPgAMfDkysWbS+ZYZ78prwVSd
s+JAJEzfBbYHQxCNx8lNOtTMV1XTr61brd253swuCFC4NawGjpOhL4FzI4Ha0ib7rNwRtDK17Wm1
7iPxaHR2XWXOmCDToolXtk+SyLvaQP43U03iRNNFlkHpk0RrFIKuWNTvOkqumiC8d3v/qBx1MQpk
K5X3pS7jKz3LnenVVrXVDqItF16jd4Eyc0rd8rrl9BBEzo7Ndst9sxILu0xPx7isL6wEWbRzWjQ1
m307QmDAhU92VFiwrqIi7ZscjSO2p/F4LSMAsLLiAo3sVHhhMgm6EgNcybMJtp0hrt5UjfctbT/R
gFxHInvKqZMCdrSaav8LQE8XSDqLBEinZ094CN11mgtxgMPa5egWK+6yzdDTHXisFxVtYe1i2lsY
HjuJ1P4hxt2G23mLHtCeDeJiCEEoUwp5CaqPLeI0P7iRfa1VeEMNhHiCeeyRqAXfkLneIFWFSmQT
3pQOKZO+CY+KxHsWaAXSH4e8GkpMvTxCRN/c6hzbP/GN7lPwq+p1gfLnWgfgSpumvizHEZmu718C
W/pVVPxA6sHA0tq5GHu+6W1NcBdo0QqL43bd6OLO9B58GGh0OXF4yaNBngSjF20U7zY1aaF16FIH
1Ei9l1G7d3xEMCh18mTyFIDirr5yWxEnWUbkClZ0j33jwYWmGHRax5BnE4Fb0FTiJLqEMLboEwck
tKfOqbcIagdcedtqjbsDwl48ym8WaxAreboHNeOBz9H8WLlVd1XCCcG0xZeaF3dTPTcrGtaQecCl
7qjmEPRT3M0f2nmoDpDfE09dHFnwfIPtYPCOaqdvbL8aIC3Adt5SMfki21kD2q6Jwz7zyin4ddQI
v7nr/MKOhwKreMKT1RLyZT7LIpuQWE31j7yY6PQSiNBDKgSeafnSDo6C1d5ApHcxNkUWf2FM9JdK
hmxaOyxebMIN5184MRFNIt71Yst7bcE+dNEhxL1kCMLnMoNH0k0uGtJdGodm1bHxS5nfkInO5YoH
AxQPxiI0BEi8li1Xl0x+Cd22uRJYst2u97J5hod626qV6PGgjkBo22aN+iPyQUAlg2BV+GPXJpag
mpXE1ezzxG9yoKegjepAPdBzxSMhddCuiFyuN0DrSbsuBzE53yLWa+hPeipz1m6mZInEsbDtjcrs
ckFr6vmxnRsEmypGgb1NY7d19p5w/MNMxFR+Qbe+EU/BxB1364CS+5X5vb/D4zN1Mg+GfemsQcxt
VFZu5h4BoSw8ddvHDqqMTZ5lqybSLbYww5tM4ItdHRVeGmTOm2a6oJC5gvMZm1mXklwGe1Jwlca1
+7lyDfncerrGrVyyB6b7ej+MJHo28USv8Qs0GDCcPpd9z49RVs73SC9xIyjQGoTU2RyiNO+KT5OR
zW4aSm9X+k23zzulLgvR6OeB1JkF09P4KmFxW9hEUa96psIIsmpnZPcrDxcySHW0Tm5XRYaLMD48
UrPhC4WARDKXVCU1Vm286vI8bFEY8GUOwnJDPuckbC/l0EDrAeKVANt5QN4VQf0gkdF/1X4nlsdU
19Ccm6K+TlzidBfcC5YQYKo0Au31S9XgxjPDBCudVFTDOob4xQ/cn4eUF6G6tei83oI5FuFyYWK5
F62pYOEqCOGoK/fxflBg7uZQ3PikffnZnd2mTqXOq2+GgYNCJCWrLDT0Eqlz8VhwdIGvasNstibK
DxKrnD8fWRSDzgqGJtZu569r5UMvuVZZgvBC8o3fZLmEBCjLy6upymoFqnZN9hUOjatxFPl9ltXO
Xca86Uc3UNImaPa7a4rNvKU9yD9dVZDHPuxfbMSQ6oidRslGVZFI0Ms61iNZS6SuHQN4jzs36Mp/
qpq8SRqDAo2f39W4Nnm9RuBiYN1aciBZu0Y3+0mH8QsxAd3PHEBfZEFTnl8WFTnSge9nb4Bt2Qw7
ZhO++P38CFDAvVcGMPgoDMRNmXepC4uzgD+5OWosI1bufeW4K1M4W+4auLpA5BRondQvuosBdSIU
OncSWIUNDhWRmDb6pgJooAfWuQuj5lPWhdgF4JQLGbTJ0JZr2SmCQoYHYG47OklkSZl2YIcfnYwj
xoYtuUB1eW9L98bvYkj/NLtq6H842j/6jtiFqnoKB3AqulJdBCqAImRDUlPG032kof3aT5yhoNLj
hXmBTFEY/gHK0BqKFd9LPl1UpXrKs/ImXw7juR1o2uYdXykrNkaqT2Hm7KRU9XqG8bEXyU+LGIA7
T5d0tpumC/ILWXbf56aqV6IprusoguDFOCHrwZJLCtPdOiOm2LYHlOp/cN5vphIEYgcyqmCnTslY
VY/lQp4eQyK/omZZXwXznCVd3s8p+OVBUvfRCnrd68qr9W1oczgxFvEF9gPdKtrhs7MwyQL3ClM3
uG3R6J6MLxMK56UBA6kpUV714qRqWJZod4x3c+RXqzCq1SoaoGme1+KqmDT6hoGSaciRwvZ5uPE8
efdf1J3XbuTItqafiBv05pZk+pRSvqS6IVSlKnoy6M3Tz8fqxmwpS1CeM3cDNBpoG0kyYsUyv6lC
/YAB7FWZZEcrn7yGJq3cTY9TOt72cnlfxuKRUfXWksu3pSXUBGngz0G/VpOscNsSDzU52memvg/z
6slwggdbCcPltFzJpX0qrOa6neJjLCiH0zqg0W4Kt+rVxJ+71vQUUsbedIJV2uk8PtY2G0oKNtqo
YWLcptsEpQsrgASQB9Ydgk7rxpxfs7T2xrLe5KN+JerkqKkFsPLkOm4ow230cgHPOW6cOYg8Tzre
KL34DlGiWwfmdBtBMnSlDBn2YZwArs7lklEeBrn4jngObsKScqfq468yKH2lUG9qOX/gXvtWU0mU
OS18I1CfcgsfUke7T7WmcO3GuOrN8rozlYc26n8Gtv0tGAzwV4HnVI25rwsRupadHCpo7GnieJmt
JV6VTU+0GHK3intplRRqu8+K5BFg8Te7zgNPjuZ5B18ldgnuKOrQiNoUVF2aX0cGVWpphbkrMEki
3DocbpP8yhySx6IRm75RtpVcHupgvA1KHrGdAGUFaTr5EOduqooyB5q7cBtATVdtIz1KBoMketpI
EsToI+nUxBk/NEt3WVS9qNOAmYOV3+kZV3Q8S49xHVx1GUpkekBOTufAH8I3ffzeVFBDVMuLmf9H
WK4hSvGQZfazNDNTkc3tjK6iLOfeTAkmReqVzvxhbn7S0nWD6FWlOAp0zI9FviHQ3Y5OfAiRRABy
5zmj8zh2mtfX9srm9PUOyfRceYlBg51kNRyAbpj0Sy1EhevyWCTxukrzq7wJwJlP2jHW4u04TN4s
i7WtPbbQZQ2nwU+r8u2yehy1eVqx5ws3THvDdSITgf7BONG9FNeOaf1qbQo1R4+3xlCuUlPfgFe8
rYx8FTjdgWz6aSJ3LsRrITc+ADyKFIQpImltip8V3W3EyG6xV1+bFa0smUCeZgKbpcGXxh5Qy/08
DKcsv1VM1etGy+0MeHecMTENW8sYf2fpfRhPazk4aYl55YyBFzvyUyCnXpNNR3WorojjBp568pRQ
xiVbSb4aixtBA1ZH8zxG11mlzS2Nrlolx7oIN1LR3gzNszXc2MO3apzQi0i8Ir2t8+ZhGOx1FLQH
q6AjFaHZxWWP8kYPVOuOcMpUnqtbi/bGMBygb+3htq7sNNhWlF6KhfoUmguuNofbuRjX8hh7sHo3
TpHe63ZKeykSfhoYVL18OqXa1d19luhranS3iWWuJdkvaDepVnIXadWK/t5eHUsfKsfJKLPrrCz2
kiw9C3PeK01Lm2fjVMNGExtkXXZDFm5zoz1p8k+pOqjdsA7HTeaMRyemD95MTLQMvzTv04YUTIqe
onT05qhA66HYgeBfzeOrmLHakswNkihkadO2V2iORN1dh/rGyKCNRs01U9k1meMhDMKrKhP7Oqi2
cdr4lDCbiFQxCYtV0lMkS8Z1YiiERMMLMtzKOmMl6gAxRkh7/bAHjrBJGtLtiu0SDaWHX6N0NPGt
tcoYAauo2M/qMZ/qh8xacRuxeRRpXhtje0L5k1lrets10maA9rDSVGF5eiehDEtX67avU2Pf6MFe
np1noy+OpkxLLcg7bZNLoSPTLU81Wrcqc7vOiuVNHlJJVGaV+lYl1B3CHDdpoD9rMck7xbemAgjk
gq343M1srCP6ay+5Yef7LlUf5WzCXrHS8n3Wp4gKW2O+LpMcg69kmGoclADjbZQyHhH6B8u6T0VW
z9zoYrix5FEOvWQsneYgt0Nw6KIR2fV6jJPvygxTzGfUU5WM8JSpdKdWE/tYnvpbk820zsAU9G5F
hwqVGC0KduTvWNehuVNMtDbLwF5ldmN3nmYyJLFrX4q1Q2l0yY/ekMr7BmzU1pYGjGuCOIK2MYh5
RwYAnTdF0mXBu230gqQ3S9qKxmh1mrPm0WkD+9R2ZXTb1ra0HesxvwvnjtDJhyBZiOPpynCSdDu3
mrNiLlVfhRY1PWgl+qX4P7uJGZbfwJVuSWMU7VqkehXsW8dSpZOqxDLtn4l+6ZM8I975JJhLjT5b
kVHdtnLMfLonCI+mJw/BgF6TnOfX1ixlucYQe1I4AaNC0XPnaIFAg9OWi31Mk59RfpBla6w5SQoi
C+SOztzvlI7JhNZPyT9k8oJ0Z2z36c3siHYz1EF7F7Wl1nkmjRaGz9Txb5x+5aqsNcvLx1l7mY0m
QHUMDaBDbUzBAdma8YU18pcqkucrw5woy5uSutUkg6ndIiYl7Ntq3lrJCBveCkJp19N5WAk5MAvX
TEfrqFVRdprZAQ+MRjNflcr5YAipfWtSUf2Mp3lmDlHY2n1iLSVvpLTdfQ3KckuHl9ASdKERM/q0
yCCZB9+ko8GREskYf8+GgO0powMlWZhyuT192rews2mrz5azrpJER+5ooOtmMitZOlMIzzAVERu5
avPtwBD0lFfq/FBFYbo2pWIBXva/YyN8aUflxm657VWTEleK8bqODHNguhiEq7GxgzUojWhP/9A+
ovWT0qZKSgyqwmplqpLupa3yUwsHZlxpiRRyOf4Ico5e7nSRn9ipujI71GqcIuHAjjntmqb7CUqr
3nZkUl6PGtFeBF22jttI2kTyiC19ZO2ypreIs8ZzZ6eFZ9tDSGYDqiBojIYzL5UcyFBdoRFbopVY
pVNnGm6ZdfEt1Mmh29pmk8ao91Apumpgj56lZSdtVF6caLqPQH57NcUbW0c+FE4+42/LJHiI2yVf
5dxb4W8lT09O2SebNq/3otc7b5Ka66J1HsaIuYEYyYdiZdiUiky5bgb3Ue+U62HmnNcUsTPdU4tS
x1CTGGSKRomUU1Eyn0S1K64sVwrHFzMLdF/IebXW1E7y8ihtVkERXiHPlLlmq7zVVO8+iOrUswc7
8KKZQUlAk9HNNeAtLD25GFx5ctpTJ4tm3I6a9aLLwXRlhu1O5M2jFAn4Y1XSfSNvrJlgMYIn3Toi
lqW7lkKqaQSUVaYzfh816QWgqbaaE+eXHkrHLKVksedw9oxeBqXhcLdXIDncOHdei0QEB8epYKFm
tXTQ1SCiPDSxtATaUEbxVdcHeF8rM8mJwQwvacVvJ86Ps0VqbPSJ4QIB/TH2Ef1Dq3sJbLyvdEI6
BcLwoInIduU0wMqzKnd0QTQ3maV4LdfqurVo7odVeCW1yt40+u8y+C8365OfJDOW7JObjig32hk5
UM2Q3gypJkb9MKmS6SaQLgc9v6erdKX0au8qWULhHI+buU9PnYLjLIi6lu4CTZikm1K3peOg1cOP
RFT3mdBCwOVYssxIbYNg6nHWVtVdajYRn3bCwcQIg28KKJKnuGI8UUwlNalefe/oUJyKJnWes3Ho
N7MmCy+ZOivyijzL+IAjtV9lYoueVzFJHkZINKNr5xkooblxYsQgZabUzFelkf6UXBXBjmFculb7
SloZ8ZQ0Xjf17b3WY1MMmqDbh/Fge83QGluwPFzkvWrfM9arn2w9N29VPdJWMbHWY3rovBr2pGwA
dwaTm5t68tipw8hiMEBGl4ZX4BABI0GVY/aUbTnaWHwRC/k/r5Sd7lHoqb23nWz4FuuSMXnkA+aW
3QBGTgdTyC2H2E1FehCSDFSVIQ5yrOXHhP7890idTX2dRZOEo7bQaEg6AkxNSYN3rMDc2YV1yPq8
FUcYKsUhM+aKXn4SGZ5dSskrQkDKztJFuKK9lT5JNIxJY7lEKR1twMJ6EPI+62he9UZmbCV1tLZz
qudvtN8cbIX1LPTmLAiua9r5foc02+SK3orXtcGg0eV1loBI4jjaoawXu0VpWP6ot8U1kXu+SecW
pFAoRoXQXufyuoPfsm9yuT4yFks3glEMne8iuFbj3BrcUG2lq8CJsl+JsIJDXg4B44g8OsrM1E9S
16ivsTXQ0Mv1zURishGgDUCGOOzihB287MdM20CAqDyrzyWOTGmvU02Pj4OoJj+Rg/6YV4NzJdjC
r9M8WM+FMVORBQNPL2eNdkoKo3prCC9kq6b8Fs5lShKr1sEKDWUKLLvv8BazUWke6RD4nR1iwSwN
zb5M1fy3LTTtbVSK4ICr7MSFQbJJsTlTIhsqDr+4pDpiUu6aVFW3+cgErWQsepUzDnpZLicY64rN
cF6REkv4M6gfdFeE3h2C3h53ljZCjbpXzcQelXWilTZzKbkZjhWJqumavKVdbndt64Vj2E7+JAJE
98BxTTs7t0XrRdhg3ldaTbN0mrGgcwfwdtdqo7H9jDnN123cZ0c1TezTCJL9uxMUtIHa0ZHuKqZu
35uilxmdjZr9MGmieQtttgh91674wxByfuVtTZs3bTiCa8Hho8jsk+5e1rXmJSgsKfaNNImuesmK
JVcUDg2TVIjwQFaVgMmrMuPUkuDqGytv2sSL7CEnpotK/1GodnNT98qwuI4zk1/Fci06Dg1w9HWJ
ciz935mW2XITMm+AQcIUtZhLwrce2kwx9T7DLgOVbJqHaREHB9Mc+E+1dpyyH5qU1PldJQvHwC9O
b5yXBIjHI7zjNF8h4VmKtZSpYX0325HW/nImQxv2clp2+Vru+7g6JBkH1WOdklqxbOLopOvD1PwW
cs+4GsnomMrIUcxxG1ljGXgCoKzuybB8q0Ora6B+XMcWFXmknRMB1nIHWGvbSpltHhHVa4TPAHlM
77NUrtFFn6UacJNqzMlbmbRcF0wrRbTPzRiSzq5v7XT0U3qvPyephJBdOjmC3GGFRstWFbKy64co
5mQSxuJnQLCN7fWVZTHztuQsvFtIuvq+jkJt3k5NX2drAKNStwevp8t+1GRZtUVovEq9EVVDcz9X
Nali3zhDdq1WUaSh/gm+hVs9apH8U0k0yMoQdSs9SeRhxwDcCaUVwpd5J1ZNDFiCoo5mUX0dmIMT
bAAO6plXDqr5Kw3HIdglNgnUxqhLiQ1DZ/E+k/VYvsrigC6mZqYVcvudDJiRqRvCsaD+aU8VSCl8
70WWi30uN4554odFl0RlP5IjFiy0DLnMguIFyRiZpTNEMsItQzWoKt0tdYyaa2sISL+qPqnTC7SP
j7DvZaEFdA3BhELUwd5iAWW/4z5Jc0Hnsg3Ic6LhkQ7rcxTq3xuroPoC+OjpLfqxhW3dfA1LXn7+
f1kE/6yqwYCE3gUoWTsnJTWU62GmRYArx1y+alS12WmhGW/Q7y38RkEtpMwk86SbuePHs1FegGB/
hjQ3oe8htYqhHSDfjw8dDlmpZ3MmeXI7lZJvZGX6YtSmRj1EK6nxiGFl6+nypN9//dx/LwyRFRY+
9CGA3wjAfFw4y9N4QJGZxNqJCIGFRKdqVRK2ksdxnDBNsexGGry4bB3z4eulPzIllle+LG3yrqEN
44h69qGnOSttO3ZCv9Ky8daYZMajpQzKwoUZHl+HtSZf4Er8vYdVGIo2ZBFUfMGdn62Y9hrwKmeM
fDEaM+3gSTFTukED4K//7aNB2VnUxBA3gARinJEypnEQJfDqzLf1XpjuICRDIjXXWqqKRqTfpDSo
5v3Xa/79JVFYxnYBdhbUs7+IPnaQ6+lYKxmbZ9Luuqh54gBNgLWTgR5OxUUSm8WFNf8+q7hmLmw+
qCdLTDijaNh60Mgpgrk+2F1sc0MtAcoxx2sjC1Hs1I1yi1hpdHCArc4XGBKfLw3PiHAEH9s8Iy0E
RCurU1gaPVnzFhYefSegD35WTWKtOcHstg0ADz0yje3XL/ojN2PZt7BfwC0gPaKip3nOzZ7retIj
W898mSRi3dIgXpEwlTTdGu1CWPhsKRv+iW1Crl+4rmenM0HVluFm7iuMZpnE51P5QOMJB0hFatZf
P9aZxOU/z8WfiQboQWqacrYYUN48jrM49+VkNI+1WSFAAirAz81W3hvRKN/bCZy1blbjVdsI8+cI
rnhlVnjffv1L/pCIPgZjSOEAWfFUQr3cNM6CkshR6I/nJPdxZ0i1HRdFHW2mTimER82lFUA0iv5F
rpKU5hu5Im20QjiRs41IXUa3FUo+nMCh5uhyq7VdrkGcRf0up7D4rvbZPL/NA4U4uOFEHdwuGKLg
qHZm2a1D8N2Fr5WdxtCjyEuczTpbuxD4Pvmqi7inTOOc8PcXzzDppzaudZH7o+PMYMuUDiHh0srt
7yG4yQvX6V+LGRgmcbEoCoHBwZPl4xZSGJRoAhCl74xF6gHlSI9OlxabgKb249ff7a/wylK2CVZW
I7ATjM6iHrz6ykkTJfeBAOR3lplHr3JVxxf26WcP5BBvFoLd4tp7dlXKC7avmmseCDkj2CZWpmwE
WpHCTYcge/n6kZY9/2EnEt9k8gEOIdcyLugf316utBqEuEn4qhpP7TbURqiNhjGk1kGN6kbZyU2e
Z7dfL/qHs/d+VfJjfdHTQNCFkA7N/eOqRqg3fZQJyKc6E4NIJOAOscNoGIGqHMUcvWszbcpnKg/y
aMms/TSKe//rX6EuL/LDr5ABwqJTyeCS6E1n++OvaIExaGXNUIrZ4AYOwgmm3sKnQBnCyAvCvR7d
Iw8aIHsXbmmxb8aw3tFruW8WX86wo28jT9AnrKI89KMM4FEpn6JRf4bUcjCmsnbDUIOGLapLtp3n
WwQK6vLmSCSxENPMc+23gtsG2HNW+U6sIVM26CjqrkGelvp6Bv7cXnhTfy3HaIsEBlkQNB64ds5e
VGyCo5bnuvPHIJdACqiV/TIrVNmbpBaTdGH/n21JGOWkSpCiF+NqnvI8Pw7xAegqNbERJ2uVl3Ie
QzppwRztHcpl3w708AKv9/xYsxtV+ND6cgUtB+788VQrbmjXdb6dKja2A+HwGtVBeOFWPXssdA5M
9tkSPbhUqTLOVol6Zc4TpOJ9dEDQY6qN7pCDfgtlI9iNVnmJx/rXbbesZ5CZ6Rp/EEXO1gMVBxKU
eQGJbzYCju6b/Abfoek5GrT8UKGQ+VuuYuN3MwTTjVoYCbQbJvA5KXKj/Pr6qC3n+d1J45MilYbQ
HCcNkR4UwT+eNJtRSCEyRJyQDFC8GYAavT9hrJwSN8/Eib8XhrbBh+FFNbqfXy/96XuA8Y7Xs0IJ
YOtnOXFEfVMolAA07ZEtxI2C6mqKNxE9oVaoaCMUCeP5+AZs+DEqzYemb6b//fnhk2soxZlciX+Z
WuHMpkSQUHAniRR1ZWlDstb1svLKou12Xz/uJ3uZ1j9ZjrJQiin1Pr7pTmoFtJeWpzXBLqD0On2v
YI5ceqnL5nn3QZfNjAQLYYj7HRLz+TISYEarTqrBF5BrmUBGIcMjpwd7LaOgTFJJQ82Mgh+aEeOU
oun70hI/6BrRbC3mS+oeZ4XBkp6TZyBoaC93mfnHjOhdQT1bbQp0Rx/9DKfWY9pNyUGMLalUHBSM
Sm2admzy1dcv+o/09LtX8O+qFNQySQEnbDnv71YtSxMoiWYsbNF8Hcn9utKH66JM7kw9fU2q6cma
09+to+AnaXPPGQxU9cazddpN0YTMSeC8FUPuCy05xkZyo+XhD5tMzYXzdrJk5irqWLxKw7iXW/XC
/fvXcVwkXVHRQSkfZrR8nmHos2TOSHdgDyUxp9GdwFoVkRbvQ+vRpMfu2SZw0XwCDJ42hXQhDp4f
yH+CAUr95KS8PMLCxxfXxQJOEfhjUGwwcGCtVkxQJQAd8C0kuk+9jcGd1VnM/pvg5wgf8qGeJbqF
qTxf0Bo9i8nUVWRZ1Duww0nI0b75+FPkIK0TsJmz34ep+lrTAN8Aaol9wfhnXegOBMivd83ZTaqj
Psh9zVs3efXoVZwFZcnS8Z9uEdTlC8xXreiCV+x2nLtEnccLz3YWCf5a6mx/ykpRWPKwyB0zsbgK
YBz6uJ7G/7SV/lWtu/lnw5/J5J395f93enh/lFb+r/bTorf3QQ/vlr9Rv9fC+/Pv/6OFZ6j/IelS
FDwZyIvfS+EZ8n/Q/l9MqaDEL6R/dDH+VcJTzf/QqETKCb1XUg12/f+VwlP1/3AzELAdBPYgLdv2
/0YK7y8rME40snoMsPiJVEPnEtfA7DS50yc8lUFT0R5gItRtIsPwyjbc1OSFQK68GgJn1T7b6U1v
PffMBZv29wDyvsfcJ3xMKJ2oO9Zf7/uPIZp0x0BZynKoCHlB7Pwz0ZASZaZIWoB7Esx+W6huA3Fq
0hV3bH/IkXohNn/c+v+uxntA6VO3+VRnxzpBOHV2AggrVfM2hJBgq+LCja58PMh/LXFeN0UzEb+q
WGLxsIvA7D0nPjaOa2NT7px9v0n2xeMlp7dP1qSth9AiEkiLIMzZY4G8b+UFkYA3ZuJCNF0rxb2p
XWpOLP+X/95rf57s/Sr2WUVY4lXYpVJU+Y2JJISmuRK0nlp9duYdpHrPilqvdC5cSBee7Nx8ZIwp
UTuVNftEMEu5QizYn8rd13vwL1NCNuFy51Fv0gi3/+rHxgakgkbw/mpc3NpaXgX6Q4ElruXJa/iL
Ub6Xe7D3mKG/WDhiYl13yfbhL23r85+wNP3eJQ3pGKRmrvATBk9Zy8BgNtKqx7ZOh4K7ybxLMnJn
d+0/H/P9I59tmZx0o5w11kM4x4sP6T7etCt9XdzCw7hwtf1lffjn2Sw8PJezTlZ0lnqqICX6QG3Z
OKvsQcX5F0ezjbMa1tMR49Fhm66B6qz+314p4kiEPJuW2rmDnNJrs4LGc4UQbXazeAAPTbmzvGlt
rqO9ziA1877eRx+Thn/f6bsFl+jz7hvOqiQrsG8xCFfBUwfppuqcB3jlO6d7+XqlT+IYNrGkSSgS
0So8n9kUxdBqbcYbNetwnYzpqjI3X6+gLqf5/LTTS6AyWzSdCM4fH0aBNlWDNhJskO/4z2aYjf2a
pROgc301btmgvipODYzJwB3Fwdy2VxJG2F//iE8uh2WUQMvZWTpr6tnlkAAryvuYRqzd1ihWAVFO
9mo5eq16CtRs9fVif+7A8ydeBGOZjyxSp+fthTlXRrOtuYr0ZDGjSsenpFV3iKOUvloVgFQSuuoE
DzA5FeyTDoeyCtEFd1BK2otV//vr3/NZ6DMtCqmloqJBcHZCJ9ViEl3HAgAC4LLgta125ngp7fxs
I71b5FxuEWYtNNGJRQROg9SEbt5eUGH7NNJYyLCh885X5Ht+3EiAbO2k6QLhl4lzj4LM6Ovy91H2
FCRtglXmlFDprRVeFbYrzOju65f4SeKjkssDiUd7l7vivKEOpVljLKMucU5Z6xh0Rn6vAZB3o5/B
TX3Q3XjXHbtdccsuQ08DxO3XP+Czr/huffPs0nSKVkpExvqSinkx0AZ7TLbonFw4Kcv1cL53se8z
0eqi5mSO8fElozeZNSgVMARq2YyjIyhtK/xZ6GWkrfWraQ3A9ZAnvn64z94u2ll0GhGiw7rLOovs
hSEL6CUSb9cOdqLwDHdRMwfU7yd+eyA8AenudjGEo9X/zBX8s7vlwy84uzdFqNpj4QQVfsLzWvU0
v9lI19PNbPqjB5bNH7aKdCE0fnJmWJKDToxAtP7c6aKqW7Qjah5agdcFx9w1RXXpxS6R7ex74nBB
cEdU1llAhx+/Zz03kVwAoMZ0DalOgZGtTqfbH3zDS9dQCL/+jmdjpz83F8vREsTsigL8PM2ysqB0
QDxCGt8sHYh5PTq7sb7K7K0R+fUDUzeMXhu/Un2z2wAiquxtALwVTk+BMbbw/gdJwyeX6YefpH58
A7HoUzNdPmyDAxD4rSRw8zsoWIUf+A63jyNuVN/+Nh0uJdNnM4h/XwbBCmV+uszq+XQ+Q34O35Sk
Xl4GnrrKtt4OmBAkF816Pkv6mMr/d6WzzVtOSp8h3lUTnIbV9ESO4iNQ9F1eq36N7cCFffvZBfdh
ubMbZZSysW3zP8uVr9Pk9rvkBFXflRtOZ+2lp4srLh/pr2383wf8k2S8y4jQZylMO+BVVniZ9Ef2
sZd7zitMrFV8X22/3sV/Psz5aovlgE4/F+OW810sk1ZKcJ5r0vjFP6LBZykl4o/fIDCT2+ZrEzdU
L72/JMT5WUB4v+7ZVq1B3YeTUfMZjZ3WxkCbL6lbf7pT3i9xFg/gADUm5XlNPOielviKqMudsVFW
zX14Me26uNrywO8+29ibgwGMokbHxa13vEd/viszb/Q4fqtik18cSSw//6svd3Z9tWnA4D3g8dRN
fj1dLbukdUGMPCWuwBru0nqfxRZgDKpM64Gx/7m6pVHCvwy0RXJlUh+KGMxIXt9IZf+C49j915vy
kxRWZ1wr0wICr4EX6MdXmY8W80ynq/1xGK8CYzo07YveFBsUCvdz+O3rxT5JNj4sdrYRRSbmKJr6
GnuicIcT+WQsSkuXJLo/3R4LBIQOCkKv5vkzobfDsDseasxLmieLuyn1gq22N9cIFfiG//Uz/QFf
nO+N96udPVRqZ1UgClYLn+xbkIj+sEn3kd9ug/VYu+kDN6IvvUSPF5b9bEu+X/bsxCXYixTAiHiX
q2Cj/prdyI+5Ai1CV7qWbi6GyiX4/v2YwBVMejhLwvpxo4QQ9CH+thjRZCHpPnte3eOVvK4bD4WG
jdQ9Bg/9Huj3EZDvSrps8PfZodAWIN6/P2D55+8OPQTGVItsDv1yGdVviDfuk+bQurOX3anbTNqK
jX4ovEs13mcNM4Yk/113OUHv1gW3IsxYYl37scegF00t18ldYzV6poswq5/6zu5SALi46NnNC9i1
Q/mBt720P0p0v66L+/4gttrkSRuVnNHVf/wPkppPNxUtTYMWP8m6dvasgxBxmsZEA30jtfsljueP
S2JlqPuQbRyeLhkpfvpRSVVBi4GRBxPw8eXqbZlL0nJvGMVLYNTr0MRqGSnCKNC8SwfmT5vxbAub
jK+JqyTGJgrQHxfLyyJomhhN2UyM+uBZSpbvGyOe50UtQmnhTmbKqx0t/I4uNVeDLu1nyB9O1nuI
cmxz3TxajaOjFas5XqhOcIRzA4xkoHgSTu+7uEEeIzX6a62ZDlphHNB8OYkW53U92w2qfYpbdWPo
g+UFZviiIHUFRQLWazM3rwAt7x08p625W4myLt0wGb2sbw8wZBugHTkYeajoo7zQYWYQUrV6svVq
cON6OhgW1KsQuXc3tGvh10p/hVr/uq6T0It0UMf8T6UG7nI1hQikZW9mjYKuYVQvmo13FUyPos0e
E1vbqHNzFWNrWYzKMYa5Oo7DWxJUiLCa9V5XpO9AQ0t3GKs7hs87xUHUp8hu5F720RqFDh7pP2JJ
Z/+Y7WNpl0+J0clEDONblHRPRmXdO8HwAP3hOMHgkLthWMXQ7tEI6DfC0m4aoxsYl6U/Eiiluzq0
V52Ti3UXzmslp0+tNM+GiuxY15xwFy282jRvQ0Oi42ITeRXEL6aJjg+DzU27COrJ6e0YOYj0tQel
7PegGDYjSs1WLpyjpPTHoIl/p5m60bPkIVe6/ShFPpKMBwmtoLZV97ABn6ilHph5J7tpjLqVBSTX
05Tk4HTmN4hPj1haXgXz9KzOQN6CzLyLYORCuEWEP0CYwA5tBvRip3bImopAklwA62/1AOoczMoJ
htrRMuSNMxe2Ow6htCmrEHbYqP8C9o6UrZYw3lBv2lrfS0ZargwxPpjlouEpJhTlzGtrtE5TVbAz
mzVA6Ce1te/rQPvdM3w+IlP7OtawxILEhGIM2VqDlm7XwatlIK+bD7dm1yKEIyDdjaNntIsKJQBN
Yx7vEkebvcaSVL9NpHGd2jCG7OKqa2Gj1GHQWX4VdbnjlqVUonCclmDtrV1U9m+ICB1tLT31yCtF
qbQHp4FmYjZdG1Fhon5XvDl9ctck6Q+Y2reVUzieVGGeI9cnJURgrXAUt7X0q0C011JTfJNiZ6VL
0etoTCencW6l1jnIM7wpDXU6NWZPiRerI3me+yTfILXmj1pHWxVxGCYozUZk6C5b5Wk0YrL7OlK2
EspeHs7Ne9OW7vs6PBpQClzkKysPEELvQVV5rMP6G1e7azrpAZs0P+yrTT/B8+EpHganfNLC4k3X
iq2WZSdVGKigqYpr9fK9rFblTZtl+nWQV8md5RTSM6rv4VrYw1bS8t4dnT66q+FEGVF9k0VFf2jN
YQMr+Z6A40dd/02WKnT5DKjTcrUEJnVVxwh5mNlJ9EAWkgDGRVIrnVdyBvxCrWc3brQnOex/dQIF
Fd50dtfifkR4epnFpN0gmbhqeqRh0TEzVkMQ3E5tc6fk2g06ZifLLO7RSVwbXYXiY1xU93XTQMkp
5uKUq+qVXUR+E1urIDCJeHnxFkDTqfVqB+uSPYuUv+z0rhlkzwYiZauyN/udKmhN1pVAAgUdJ1/Y
Mjl61OHx0+aI4cYCZldUIQqM8Nc466+GXKpeVg+n1K6hM44SEnlMiVQrQ6TX6TZqFKDcU6DqnEiQ
uKoq8ngw5Kh6sRCrCHxF9bOb8aWGBOWjasWOtgLI/w78unjSt6NZ/ej0+DXCAWXfdHHo63Chj2qs
/jYbyPO6XSPnO3SnFpQ/gNbmJhSm5HZdZ7jonGtuOFoc6Tm8nsSY75Jk7uFa6hhfAp7ZzuX/Ie28
tus2tjb7RBgDOfTlRtiBmWKQdIMhUhJyznj6npBP/ybB3YSPf1/Zls3FKlRYtcL8lF9S1AXEKGH+
C5CEekS/Swkh4gHghx69EiqWBDvIglcrBvNFDdRgJ/xgRwxqDRCrsFPa6VjE2gKm/tbKMgAQoCqS
8ShP4U0N3F7Rtdshp4HPANpXFxaa6RZeJjQZa0d7xEUQiG5J51hDdfdulpIHNbHsjCZ+Vw2G7yKp
Ktqtx2MVIfxDXY/sBBPsJL0ZHmgfum1H+V7NOSfRfu+oZZbmZN/CvAJZddvXQLKEhpIP48Ec9W8N
+dAmyo6trLhB0TG3Pd3MIx2ZQTMFturrgEK5iG01SemO/crBQK807NIkvspL89i0oEay9ECtzlH0
OQIUeAx2YYbeUIh3cdJ9CXPYkEliKDsdThMyJL80I6dZx5DbvVYAE9IAL+8E39i14MIdWFHWrTFU
j5Vl3Wh98ER+YBdEyj7pupGW4fyWVvjrKdDv4nJ8oWH8a+A35Oyk+65Mrq22varlAm536kLyfmwT
4ZXXBZgTGR6L4Fs0eVIto8UugtAeRctXLTd2L+huPtFTm9GsW9J81+uPYJVngBV0mM6QXVHzoJXb
PIAM3VU6uQg6jUHG0ycueVJhOZVgHayufRrpUmoU/ZRUlqtDCt+n03AFpO17R0WLEfnPBKndEm6J
MMD10NHmqo3ZmdtF9ExIjsIgX7R9AiGnPs7g1OH+tc+y1Lwa1aw60yDivgZlbE8WfVzpMJreoKm3
msVRYi6d+kpcuoovvhq+0O3KWn9QxaHfzdN4skImxw8eexjhu9EQXicTHnA0PAuT+iSl4+UwgFVA
AEZW0ntRt7ygA5tDq5YEkMwBFHM9m/7lRFdyENGySi0jCVKYNWi6h2omuRy6vT2PYeYJkNmdKU4V
OCNSTjYsugzNkAborttHRngFuHAvzaARY51apQoce+Lfd1Bje0PzRp3XjxTv4yHeDari0Np6bDIf
nG/nlaCr4MfPXyTIBOpQX9O981XOywthbC9A0nthlgOVMlEqD8pf/VBxe+leOsR76te/aLP0VQ7L
Q9HUngqUHqbrPgokj75sGEkyYBjjyzxDADLG0JuAhNGVn30pguqBcwVIdTwDxa9/Lv1shQoBtBiU
oxrrvxAtvZyy+iaei7uoERC3j+EicfV1qfCtmXqHdtVf1jzwtKGkijLAcoCwW6BqMTe1LTTlUUlK
N6hKd4AXv1dVEaRuXN43qmYrRehYqfoV7gZQlUD/1mXJCwm7m1ATH6FkfQc3MgNXJqI6z+pTocmX
ZhhmEH+mrwgheILm3zd99mNQpae87Wn3D6kfjgPXp3IfbFtpN3ziXa0sh7mgQwDCppxc91JND3dG
fZY2HsTA/wpmHmRKaXiRnl02ZlK5Bvz+FmSjEMJqqIZrURYfNb1LIPMp1B2X8KfFkbbnyB/qnTYi
ShCm2c7v2290vJ5CBZRs3uxp90t2nageabMbd1aOwxsm36mjl524Aqph1MGvSg38g5mzbCEQ8ixf
wA8zLiegsUG7AFEKTbCvbjJFvQKE+MNQWsutA4Dd6sRNYuzDGpVoTTAVcEztVaWDl9W77BYUqOc3
xa0CC0T0YbkhpybHwBQt80Ge8gdBDYtdNHbGCWSlSzOiJyBjqkItaXZGN1JkCGHczcS5c1pBQ0RA
E+jIFQ1b8IcYmuNQgLlp2wdLfQ0lON4hZ2PNPw/K9NsU4+9C5HMPSAVgrkgC7jSxk3BPJa8C9YlG
ApeU/sCp1d8IqgVd72etC1fcNxz4MO53paY+TtZwpdTtRayZ332/r2yWXGLrDejCGoKJHQzGzSiF
7qQrJ9jYF1rxM5v9Y9FBO6nGo9K8pJF1zCbawrPuss8bXuJWfFhUyncxja30eYSPwVA3blEOP6JB
tmE2O3JQPjZhRiUlZTToABykhZRQ0ttCRjOy+6Teh/JsD22bunohAA9bTt/hqpgWFQBZLiDRyzeS
/wIJaSejlHoMGqXfiRwSu4X5EafCS+Lrhsf+qC9NYfrOQfhDSAyLDu/4N8Vrj4TxEPeglDq/kwLp
Dle/DanmAeRmcH7IqXXbaQ0hKfG+jucHTVefBzq68Az7sXXzMSVFZk6xK5cAPaEn6FDVhc7xwY4B
3Cv/4FVjazpV40valJ5aVlcNveaOJsbqfRKJ8mny/cfZomso8iMniecfvQa5wfeDwDbr4k4LBRpI
y+K5atXMtSQhc2hIdrMuP42dbvdCjsAJDTBFNlckz6pxFw8qhz1Ae5tC6swJdapWUX3I2SOaHn6R
omofJONrMSUHZDnZYLOCz1Hk6gHSe6DsoiTovptDPT6LGg29Wgk2TslmJ4jVYxPml01Q3M0G7AfS
AF5cGJpjgYFxR4uzVmuqxFWncj93EsTgGO86N8Yfo+FfxXqxp5LFESrVm3iM78ggi3xaXjGD9ADQ
iLYNlK9SX7yBx/1b86ULINyuCf/JoErsy1Ako0dYhjJz8oncUckNSOeajac0T4WS33HZXUYz5GA9
febhi36MLn1FBBR4R5oubYp4NTlkrGD8CVLkNYLrN+Xmj2yUaOivheiipD3QDWo/QrQTglUy6D+l
UlGPaa28Qhr3aO3mfaex96jDtMvZuIhnQnm9RcaFbDES8sbjFBpfEWF5QA813dNi/B1o5nVd1dkN
4FdyUUV7GyU88INgvhJb8XddKYoDLbTnBU0cIahjKPXjpZG26cEfo/5QyMHPXkbjZ5YHVDb6QtwN
eXEPx+WxzglFQEYC2K/4N1UFDL2bUK2slO7nFIE0962nwhLuBtRCnVqGCFbLSCmHow9QEHFxJ9XT
0RYVHdwEL+dGg+xnjCnsp1i9Swr/iz+R4VZmAi+hNPmOTDCI/8fUoUo3P8QYfkvbdPtZ9D2LxP/O
7JCwqav0JVVKoK2yf5CC4kvoJ996oaVyTWlO1hDDzDOVZj/CC/XKhEpqzU8AU2T6ThDrcT8BaFFH
4UhW5CkOjMtmno7DCB5G811BFsWLTDZepUwUDlYLny5PJBZ7b+KdRukLBSCpA2fluayTu6pkEyrq
8F0tOG0rIGY7GFbBru2C0JV1wgpjCdXFqtBLmTrlQUKtys1j1HKUzlfgkQEFi1XW21D4jkJsJzLl
C1XKml05Gvta7fdZROGfAbE5Si/Gyb+mkm7cpUVVcQI1Mw9rKKyDoAJpLgLF9tFtsSsNIkUHh8FN
heDRABjGCXahNvpjITcv4tTeoefoJq38lZ6/Yx/2L6ZmnnQxuKpNhE6sAa+JwrnXtpbvjX7+iiYO
fJ/M0rnxhoMYNzd4FfVuQRLhvlDYQ4l5SE17/wOSw5c6mqg9puzSg7/6BT1jkath5g1JaZGFJBf8
W/W27doXcA93AGc9q9apDVJUeMic0nUajztlEF59hES0MfJKHcG0Hi2mErGLMusvLR3Edx9Kr1Pc
zV4r57EzNPUlCnr5rtYZv9qVt36ek5PRAbQ30kDH/USLlNK1V2JAZUWo+iA7pPqYj/AkeTPsuyI7
VNyoEPV+cHk4wwzwSutPsjUl4A+jr8ls3heWduBCuhE74S6j9Z5iTPBFStE+RWnxhSsA+GQtelY0
/5D66Ctf5SZo85cI6NguR4TKTVsTcqM6u2kp6fbUmoojmNIv/nXoSJl/rOU+vOwNEG4FPjrFi7XN
7n8gfgmoZZC7XZDxXBipOheocfdVs2UZ6bB5C1Q6hrSJ3HIBKeDIn5TBityGFQxrYye1IopM42Uk
UsvRFu290hGqisEq74jHTsc0lm7lLjxQzO7MRokHq1yY7BQvHOTnHGaw0ilfhoDFqFCrpldukOrB
Hu/192QRbMo0lFhm80WGkXETje2zRmjDipIvhVGpJ9LqV6aqxp6YEcUopPRotdqJLPM3KBTPaVRy
jUJBaMqq+SpX0iW6Og9VLLxWvZm6jdzCyp4RhmrVNoP9TbRLacUcF1k/tSrpKQvuTTVHP2hWIUnc
GM/1HDT2UNeGo8dSQ6BweBxF61JDf9Ou4pz/WqrjqzQUQR+K8eSCT9GdLjZNV45yOEP8/j299xfT
MAMkr4X+lELC6eH9KxIdd3kInXFo5ZeU1z0XPDkrwA+HIo7TndxXj1FmRl9M+lV3oS896WWXP1oI
yzu+NMxeHkFwoqdosOtCp569TqUbYPWuWBFsp68+cKu6uzSzWt7VWV7bIKsDT+fBdg3D46mKVLds
krsctrjV+5mtNGzAOreh79nsuB30TFD5VsshDBrdbILKa6z2elAIM5rS1zlt7zNJvdbk6tAYhGT9
6DehQ1dOq2Pb1ceiNOHOXS2eoBpmT0qKTo00eUM+3E9p5Y2Reo34jofYtqNX/V1coDmgvHAlPon0
99V645oqUCg0c3q8X8gItg6TSQQmhayJXWfCHn/xG/zaXyJyFEZf3vYxtaRadhsE/aNZ8VIXlS+V
2J6MQriQquZSmZrLmemw+yxwSdHQ5dgdIqm7hpsMwLK8L4EOOv7M25RrKk+IMmX1Dvg13PU+iZ6i
0rAOLLHJMaBYXA9hu2B8OFJ5xdWzAb7ImKDzJMCdbaUbR7bZmFZ3rbpwyYYaBSPv83TAklhY5QLo
HFVoQ6Q+CEH3VfrMGkQYQklAD7X/PLTM/iHoM5sON5s/+RcpQhOpYNQSkcSUjHWlZysDo+81aq7D
S+FL+aD+SMPL2BPs3pY9sT1SvEt56UlwtioOziT+39ld5cnRspipPqNisEy/+RbY0nr3+SxuGVgl
BeOyVxpkCxmY9V0ofvf/adJ4Hf9P8Ku4/et7/P+16/+UurwbwCrnJ5Vi3hmU4Dky1KxR+dGjA+Sz
x/77UdBGSS0jDRMGiJP3eaHE6olTQbN1NO7/unkZi/vPDZxJ5y3dc1RtMhlUS67zaknVRYhtF8Wf
ZC2AMlr1d+RNsyvTqWh5cJbiMzP81mxVnHzM5y12aV1kYGAX1kWyLXQ33SI669SBM3qKRwSx2RPT
wxX3KKYuKdbaai/7uCRojMIo3UKwLj7UxAoK0WshBP2ummirSLjO2vBfr7r3JlYZ996acl8oMZFb
31Pja1t/3/hcHw+H9wZWhwP5iyRuYb87GmJmO38/J/e555Nfxy2tjv5FScW7+H0KLtr95if7WNes
SKrJ7FHYRaHQuqxW6FqhynQWoyXf5+Ze0a79/OcQHcrg1SCrLvP8Rp9sY8AfCzNwMHUoFqZhkm5a
Q276mRRVZHJQaK1NTsWNvZgXwDE6oixFkWLiRE53sDZKT8/URr63ujqewgwYAaFMemsO6n50MkAd
bugBEtoVzaE56hfC7Wbx3JkdAcSIXl4S3PQurWv9c20Mi0HMSupd7d7BqKsm1IsDbiYO7u+SV2ol
N42em963RlfZfIvWg3EAG0BaXfFCu3sEAegEbn1hfDd34aHdI0ZiPWx8048lmiQGZMOkTVKljGgN
CchTkQQImU46NsiyXkiHYL8UZCVOuNnK8DGL/97Uar8IADw5C5ZJJR7FyhFj0ems0oG37W6Matnb
7+/t96ZWa0Ykbk5GJS8dSXpid9A1YSKZ9mDslwrBaLtC8ON6wUGgy36R31WXyoj3d0OaDvPowzqk
Zs/fh7ZywVrxbq29f5HvfxYb5/UfDsf70b23trrvgnHKYi3FWtf3h6AxHaIZ9iTBEjRc/G47xRNO
h2HX6vpJbnxHIm5c5NHrMJn7XoyuDHnAv47A03/hFL4rreHSlKDT9OIOgRE3mZu9CUo7HCAiTI+x
DvkBaT6hHo8bn+njKfZ+IOu6jjBMLLNiIGRFnegwX/iesZed6RDuNyx9XBCLJaSgQVPLlAevLu9e
HAmTRH8siTbiTFQe5oelEnA6hid9Y/l9vBh4QfMXABDwRhTIvF8NVLj7IItJpoBFVQlK11cdMMcd
rcrAGJWgJM/eJfbnIzyzKDAKJ18RaZ4j87AaYW4N1ArmGBUrJOXkgChtoxaJGxbiq5JJh14xvoeq
eieO7ZHW9iea89tdGyE4gmQuujlEbrM+OGlx9AW8DVD7+LsRVocgUV/G2n/0w/QuibQbsMxXoATu
B8pCgq730PR97QbpS2Zatxsj+vjNlhHRik83Mc2ja3dIq7NejqhjdkSrcfNO3ZOauvQr/zDUxTFU
qyttMDwCo3uGeACdePCL4lh2EJ1Hks5zdOXHxkGeyi+yYAEEp+YNmTuxbL0pKfeUAJ2SOHHBXyMX
YMIsJhzKzyCpdjT8+XokskaEawPF8fEIpDtPZDgAtyQ6DlbnhFAplTl2fCRF+YVwHPzhBGbE6FQI
L30+e1uWVmeEklXh7MfLcqi5uRJoAQYVsLLiBPnGmKSPV8gyKJqr6ZDTkDdZFYf2IM0mIaCcJ0QR
YQfF9JCQBDOaWj6RknT6XNr7FfoKfZ2/VGlzoMVzyzM5t1Te/grLn7+pvoNgHk+FolAxTZj8Ljqk
+GFoXk80T2RUc25W+308uBgyO1uF8wNVaN0xIkjlkJgaJarW3OymLGG0g62WD0rr9RCp1PaHMH6L
/C2c2B+oyfuTH7uyTgkcIChck9VUW5bSh1UzUfBXdqe+r57yQb33Ax2OMcDcTM8OWprt/YDkFbSO
w2zoOnis5rKECmLM8lNQp/sIBiVw2JqKiW5w4qSJdkVA1RSiRn2YX0TddBXkjbiHnUyRQgIlgQYD
grwxsa5afAZicGWalAOhwbLhUS+38mejW33FjtQPvKSZujBL2VNmcoCwunF3LqfgZybWR3OWmTN6
XJTyd8UefTjQtyO6aMQd6zy+JCq070E328RMNsZ2dj+++XIrjyRLg0KeTQxbeQk4m6qIeDiGg0ne
Vd3Y+menUfmDZlQpBvrDhXqzGaIq0ySkhplGg5A7YXDL6Dc23HJOfZjGNyZWo5kkNNuTxUTVeLGK
XqhqoyS7cY1uGVkdliqdWqHRU7vsi1dyuOC0qapBz+7zg3LLyuqgzKS5E4UYK4Ik/ywkeFdWVrhR
FV3/7+ysfJ2gMkJRzMbaydDLpKHOblqSsFsnxNZoVm+IdoiGWJKWMvO8fOYKcGYl+YVQ7AY38qwZ
OKs072oUz1urT5O2UwsSM2hoou+OvW4+mpJO3Y7w9fM5O7tp3phZfRsk3KsePbzGKWs2iyIdp0a+
rk1Y88J497mprRGtPk88qmNVEIp2IqV8VnzTw637robyhlNzzjXESfufiVt9H/BFw5DVRGRLlKab
SnNTcCngvyzKfebLKKo3Xs9n7ek87xYQ3EJneX8xop+NcrSJDxXUE+k2rX7MTO0aLst9JACDmzXI
sZ9P5Jn3OncUt4ssA50BPLZaG21Db5aGpT9OfXBoyG85oWNAARCd+s58EY5baOMzLWHvTa7WiQ5S
uGdcODv73lG8HH9qb+IAWPvUrQc3tTff6md9njeDXM2r5qtWI+c4HFStPqPt0dk0JFyFUX4ZC4I3
x+GPDK79kbz+7wGpA3K7/sZKOrtgDVxIXg0LinJ1kykNrea4VpyOlvWzmttvYWU+QgqwNh4WW3ZW
R71QkbyafRxJw2fBTAiezn0XkiLQtvo3z3Tk8BlhNAIMBahmrR3+HO52EwPeoj0suZYcAGK2ejva
kh1fiIetVpWzO+ONsdVObArmbohR5aGGRA6/Bg3qUBQcxAI1FiSDNzbFWYfRgsxh0JEPv2b1tVC8
UWax05eWieCgHagksKMjasX7ZqNR/ayD88bQ6nM1FbyY0cRQekSN6mQe51NzrPfaxuo7v+Xe2Fnt
8hJF1WHo+VZwgh3hKyKqh+kGYcdda2dftnvdtoa12uFobsqqsBwq6r495p55VPbNUT5ox//+O9EB
vkRyDFh6H4hZ0liGlaFwDYCrOBXNdGp65TSGlRdO+mU0jMDeTDhT4REN7Y2j+sxGe2v6zwP/jdsG
il8thULAtxepUyGzWoykfMK02liLy8Je+W7v7KzeEE2ltCj6MMSiTsXdPGtf2lk8RmpElrA+GVRu
1zra1xsTuyzwD1ZhkXIMasCi1q3g8oQ8q1Y0TCzrBX0Sio/t0Jm+LRkG8u2hu9UzdO5ZCjLvb4ur
nTB0gk4It8ZHofWtOs0Hn5qtHeIaF8JRaLZuvTPHyTtrq/0w0G4d+NIfa+iP3FNojU5QcIBIE9NY
SKgudClUQ6LHS7yx31q2y8vos9ldbQ8hbKe8qZjd3pMIHVd3sZPY8111pEw5345Un7n93g12dfuh
DDuKdfyfwY7HxvaP0011nK/S/ebdvnymj0OjiEuGJwcXYrVck2JOtLDrGkKrEBBvaRqwoezf9raI
+iMMo+GgP36+Vs+cNYzub4vLZL/ZiJJRj/gTWFzOaumQ7Jc1ykl9+NzMuRWjQkaTZZK9ELtXkxhJ
4VJh5i9hE6oS1ae0+Coix1oE13qx4a6fm8O3plZ3XV7NepyOVu3kA6W8Ct2CVrlxqpybNCoegblL
BOs+MBdTKTJTUcaxjY+Kt2CfGk/Yt3tja6WfW3pv7ax2daprcZMN2Klp8jgsTd2aG4d26y4bi0qS
z7/RmZQsd8GbYa22daAkvZDRU8Mhsqy+4RoRZruJd8a+IEyduwgvXWy1dZ77WuCa4WZIugGBdGVT
T/Kgz+lhdeTIdNoo2OXBr41hnZtFfEdY8RLP6A8R6imvRWmQrL+G9fcGNi8AjWx9sfPD+dvW6ovN
aYdcVfgfW8SjxF/9waJbdHkP6AdkRCPn37jn8tvxraZwnAxJRJLmr/GR1dr9dUD9k/FtDW919PIU
koVBw9SMwpAew/P2v218rTPOIxpOmqjQ6s+bah01RlgA1XV1/OvuJE0CykPbK26530yTnF0Xbyyt
BhPR4Jb1PZbEk3nKTgsvBWVGu73ePv7O3s9vR7U6/1pdy4euwVYDGgX5S3s8IDl3XNAMWxUu5w6n
t6ZW51/RpZaeK5gC1nTs9v1h8R4zb+tEP/eAefehlt/jzc3RUv1f1jJ2Wkffy7awW/JM8u0EdyW7
6Tbuj60JXJMMjSkNkyiDhinvy+OCM2tPxZGaeYdXzMY5uDGB60vYj1qNdp9hWRctJI1kX7vWqd5v
DmljpZurqzfpMjNXK4bkX9XH4bE/qKy+6vYfWFo++dqtoJ+cChT8fBC5K7ciVjNKfmMEk+fX+JZi
7ZBym/CLf9l5vSvs+33vLkSG7qK+qjZeaOeeTqySv02vBjlXeke7xPzX4UQ7ZHQyH/InfyfjBRuO
+rw5q2ePqDcGV4/PMSzbtgoY6+LQNN+N5/kis4N9dLT2hWfdzsiS//z8yDprEdkFiPocWh/yI4OE
0F8xshGq4kJTEoRPxt3nFpYT/MP3e2NhtaXRcES/wmBFFmVAOxytxIV8HJH027CznHgf7JhQT/4o
Ayjrd4tJh5ii+HKDA08bRSg4nUJvjhh71PhvLYzzthaKLJwDsFGr4yOs6YFLA2wNJyvxQhze8ioL
riIkuz10FvbBXvItdzlNyv1WOOSsp0Nw4v8ZXxNfc6VAPrGTGsekXp3aAHyr8jb32IKRQ2fEbX8v
7vKr/05KZSnd04leLShb+H1QX1aXwNz3cliYLE06mXc6YbS0Qc7Y/xcf0aQRAHTeErJYe1TlaOVh
uvTshBa9g3O87yRkr5FbNtXj58vy7OZ+a2p1gzaICwc1tbXLcwVG57QDj0EysnL8+HJyWjvyts7m
c3vtrcXVFKpZLFnFrDKFUU7DUWDSm1c8bAxrOZPW2+CtkdV28yUz0qyIYSEjRkm0ZfyGhPo1sQq0
CP27wlCICAqGZyWCG9MuqDXzS9fGGymUc/vj7S+x2h9iM/ajLvMZK2K99kwnqG2iaq1X6X2pmhu7
cWNa10xJa+5Mc1IY8RDQIKGmEmyOYjNIcS4s8mZIay0qCgUy36z5eIHm9eA8DrSZer1d/1a50N3C
+V8vl7XYCUqkyEzqjGvODM+I6HtN9p8vlmXBfbJW1rFOPTJKnT4HThJdPA6IUPumuZMe5tL0ukLc
MHYGrMQJ8vfeNpbv+Mbn6tsayXaBRZF3dl8fWwK6Ik/QpUYwsuvai+TdXP4k9fBP3hnnbiEI+5QJ
gt/6WBPcR7NOP4LROBNlgrl6GVwsnKMl20FrmHAd7+gJ2Kw+OL8y/8foOlBIZymFK43Jysx/k0va
ZZPgfP4Fz7l7b4alrJyjrguGmQKHxd2LDtJFfVjuHPFi687ZMrMcOm8+nUnJUo0kFWdlfN816J8a
iEQ/8xHxGMKps5v/vpx/WSt/z9zKETI1CeCwiEG1fFIky0vm2M4iw8sawY6g6Xw+i1vfabUyu7rT
kjLHWpNUl3peeP2k/gsT+K9QYUHSSqK8eufWVa9wekStE0j7kFKUSvr5+RjOPjLeWljdZwjmyAkK
li2+o+ZpB7izu+wyBHY9HJSNwZxBVi6la3+PZnWTQTlBWlvH1vLK4Om0j6hFVdz0tBnmP3eTvLW0
us7w3+rOMrAU0Vp81FGhA1np5zw2Fjag7GVObqd2fbW14s+eVm8Nr66wIkkzml3/TKfilWjKk7Bk
vR8yu6cSxQUW6LZ2+2tzwMtWWp/Jb+yuzwwzoic8nLGb7FD5/Z174yH+vYw2PQnftsIvZ05FhSYG
ZCLoYqFqebXNGpRhtCBJWnxljdZO4WcZIlMfmHcba/PMV1waFyhCQF+RxMJ6Mv1AnEYrg/S21C4n
oztcp3BV84uZuq/AOnQpyO9/hF485+a9Nb32lhsAN7VY5ywg1NmXlIZsz8fiSj0G7Un0lnt7a1LP
BReo7YQAb4DslT6Kn/qTUUjLaBdzwcUf13wnnYT9crOpG67WmaP5nbH1BolUJRBNjMXH9piclhg4
pK3tV8eZgBP8OM5aMqMWdZ6rT6gWYa+GhBf+EOyky/9YumRDnoSN/NpKD+/PWwN6NixiA+jxInD4
/rqZJNSmizgAoW3t5Hv5XnqVPIUmNm9+Dp283hm2dhE7ptOTcaZtEXKftWzH7Rj2mc347hdZXQy1
FIJkUMhBBT8G1/BiT7nXd+auOS7Pg811c8bFfGdtdUf40PzVumHYSwgb0Efs4DI/iJ7ikvH7B3jA
c0vn7TSvbgxYS1NSd4zuT7SBWJGy/yfpkz/5kdWRxrgWGDpvc2og1ktnyLqmQhKccUmUfMRe/tKT
UlwaQ3pXdsITPYyOcftv4tkadQNoTGsSjVrrKoVaVqeBPC3R2BvJK2/FR6gw5q10r93Ndn1dfqdb
sHjeOOnOrJhFBJTKcbJFVNqulq7P00usS4oV/jpqGkoVdoJNO/FJpp7s3zCW2SVv7K1WKCS8KLdM
svvxcYmOoaDNpB7kn7W7bIjA2l6lZ85yuookivMpATGAv7/fnIKkZjm120uCf6rsv7LDqe+0O4lp
HX/Mv/A3fub7rd2xDGS1iGh9kXln0XIJ3H8JSL5xQYkBwMMwmFgeuLbZ7PV2dD7/ducG9tbCypcW
s7YRmhkLXXrth4DB9KF1FSA5SRFupPnOXRHkqliclAfTtrpuW0oDUaEqF6CSeTWCIKU/eCEQL1Ih
sBmjzajwuVvwnb3VLUEprVSnEfZokKZM2Kv2VprYypV2Sonid8mVDFdky4k/t/HfWV1t/LAwkqhZ
RpkeR2dpk6QvfkFdNdAbbHMnOyUwr9sEImm2S6/Gb59/zzPODQ1hyE/96Umg/+79ihFCrrMK9JBT
gWWJH4QIypq0+9zG+SFCz6WLyQJ7+qFsrxO7vGgRQmjc+ig9iL8aEo9ggih7SR7+uIj7nqgteciN
1bppefVJjSSwpAluDJPbHkvRaR7925I1dJs+gZR15IvIMymOvEbac0th50zcwJJEgoEGuRo0A1YX
VZVGgqT1EqEyyFiIE0DlGh/7GTyfML60VvS0MclnfI/l6gBdQCH/x7ZXbbbioQPmyCSHtyUesX9Y
8ieZt50/OXPMvDO1uhNn1EMCWUDERzL8I4cgdKGk22pQPhfCfWdl9X6q52yeChXAh3Gj7kVb80BY
2rdwbo4j5/Y/aoQ4OzD6qXD2NR2nf7UXZwJyyF5icsEtS5f0Kw6uwA0Mxk8hfxI5IpID9saHO+PR
WIvMHN1BMrHyde5G1dp8yNOeMONu+E15uxfe0JDvqV8RHPgHAdYzwlpggN/YW99NkxRJowor1L8y
vnajI12GdvplPASPpZuRRIHXdy0lznj9DzLZ5zYFPb6LthwyJx8yKT11MdIcMtbqd3oUT/4+9wLX
dKLH/KI/tReNI+wXZo67pQZw5tqyiJQsDeG09VCh8v6YQw1IsTKpqByy26B5X6e6tMnYumCjNg67
c0sINV56UGn0ot5hdaCW6jy3BehcFDk7uwI9iW7RhomzF9VbG6svCEwljMq4hCkj22wNd2FkHiiu
EG10eZ1y6XDfmsBz98RbkyuXzWrjQQ5MhpWSBBh8a1eqItSPLcmcLTPL7L5xYKyoWx41jEytEzp6
MCMek2yrl/6sZ4EGLbV7Gm92xVpNYFJkJXRLqNHxUS0uZJeb3o2OvnnE/3QQ79ra4svPW/llFsk2
C9UYBFU/iGDoQ5qMoTGUf5xs1U7c+Rm6706yuwf5ItzqYNuythrdKBaRDEmwJBm8+E3SLnDT59YN
D/ndPxCtO7fgETfXGR5xCzRi33+yEpR0BNi1dIgac2g6kSu41rXmdg5lAp4F5nX3+YF5ziBVI4vM
AeWpHCbvDcLtmduEki8nan7MUJlkLdr6XueOZOqJLApnOae4DN6bKGKpE/oMnTV1X1xH96oL2I0a
H7HAHYvdf/eqtWi3ptTM1JF3+7Pj36z73mrNJlWMv/rWx4elJJhW2xtemkRDhONmoubcPntrb7XP
gDA0HZ4Lbh8e2R9VRa/4ZbjiV85frjnTzX9takacW5Zvba4mFRxbOeO9lJStZHi5ZGQXGExr2v9M
hercEAmjGSTs2Xfs8vffMGPnQ/fEr9YL8FRjJe6ybrzW6/TfOF6gK3jLouCtwlF8b8iMahbrYFZO
funvS1LM7Y6c3nFRSYm3tvZHJ88QdTolEUrlbyizfG+riII4BiiMjClgk5LkWqM6JByelvK9aKsI
8swx+d7a6iAR59gceRG1Tnq5PE1QnLqL9kvypLjZrolXP97R762tPpggj3GGwjzRf1m7CkG02ro0
uTT3ZK7RwKifps4Nq9lT8ux3yU2kpiYVsyp3RDDu/Cq2BXG0e0hMWvjUIgIAhNZt/Getzew562wK
FGJbbVpXlLL9ANd8UNOjaczxbpz1HSX510J6M40+LrMpw9V8lf3saPpze2pbgJkSNBkrbR8CYKx9
8iIWPbzD8GVKrNMY1bavRM5/e8wtXxjlSuTb6Rdfd8D7BVTmUiDQhQD3S52kBPf8rYTLmXwIRnih
oGWs0Oy8jsSYnTH0hRG2jlniYOee4M73gwcSyy43gxMffb/3tlZnztCag9Wj7+GYMvfEhCpBdOOL
oxfFvd35W8+vM07Se3OrbSmWgl5FMuamfUeokLLJi/bZ+qM06r/8g+jBx/MGe3wulaYYmVzw6u3Q
TBB6zAR7+lVyPTv+kxoco+/RfrRnl5YA7VGtUIjZ7N3+eFUtZjkOeF9Ds/m/7J3Zkqy4mqVfJS3v
lQUIMZjVOWYNjs9DeMwRN1gMHmIUSAgQPH0vz8yuzh0n7ezquu7LvT3CCXeE9A/rX9/305BnM6FM
4bJXlqLTrKDwvgA2iMqBLRJMNuUi+qnk6191bT9e81tW3QWcTzzDNbukgIT9mmqCg7n7eaL5N9N3
14gdqjZE7+gKut+Ci6ZhU15e2+EacnloCMgJivmVHw/JWNwyMHfE6n8QrOGawF4jF7HgJWN9iy/y
TtSZk6ISm/fuMxvV4wQ/rgOWbxpPQJfEeW+XR3hPzLAeBNpkHqDqG9tH4c83/34H+Bvc6/UvuZLG
kdeDK/ttR/R6RfzexqBHtsfoDg5K+INHdtSsvI0GEwcepxsY+NiJWrUrtvEgtSvf//2f8DdNzOuf
AH2xDy18CBX3jwdO1fUgm+SQBBSbfE3X6eLj6qdj7X7moPX3d/ovF/p21shyTMeZ40K/2wV9MCTf
2ZJZsUqu7Yv6jvD1T6/5d6fpXz/ct+9Xwyi/GDNc09qGEQAmp2uF9lpfLM7/g1bpj1/kt91vBgrB
d65f5PXkzuL6DJfva3H/KloUhymy/jvGT/8acv140W97YD05loTrObQVEHQAvhfDWPAKF2wwSTO9
/7Ta9ncn+F+/z+vrf4li7THVktR/fkZsgnt7rddTG2EjvLcW16FH8ZCtptVP1ujPPuW3BzZsyOj5
16Xzh/QarfaDWl9tBvEh195PWol/GxT99UN+2/w4DUQAD+Q/5OsEywbGr9ct6Wr1A7fZ/8GIyI/3
8Nu50thMMXK93nWDn445kisYHy8pfIh/3in5yRPxvYHAzV8XTLlGvTvhq+t0SHn352r5jx98Drt/
/if+/QFfcpXzTH/75z8P+YdquuZL/+f11/7rx378pX+e2ou40+py0Ye39vtP/vCLeP8/r794028/
/CMRGgbY5/6ipttL11f694vAkfH6k//dF3+5/P4u91N7+cevH00v9PXdeN6IX/98afP5j199rPv/
+Ovb//na8a3Gry3VRXxkv6z6/E28ff+1y1un//ErYfZvSANx32G/heAMEp9ffxkBBL6+5P7mWY5z
RWJjkueq/vn1F9Eonf3jV/YbSs04uVBbA0HRQqH+11+6pr++5PyG8wOFDlCP0Sl2HPRS/s8fePNH
oeKPW/P3DpXISvEk/9+CBvyYXGT6oMej+Uzxt4TfHoLcy/ywGwcWpcahl7JpxUI1TbMtEKkczDTI
SzXBNjny/Mktog5AgJ1XXS19U9vZAXKRbhs7gydXr4eFdOFZDgV5A/xa2H+JPg82WhpoZdDnXdAO
suGBkuxDe5ncZHU/Hng4jImZJn+MRl02C9MN2dswT4hbZ9faaRhLLeF5Ht644H8kLjhfOzC1HTB0
ZWPFsEsuN9e4e8cdS+07NgcR6atqp2rlfUjSd8uQzdikqbZXpansVc9h/N5mY7ND9x+oX4+PiyoL
yQ1k6BQ2zqa8p7QR2xyi0Xc3LelLqAndd1TMx1Go7NCUmsE0OngX/QwgUVdaG8LaK9GmzM7zCMQY
DVIeQ1c+weO5cNddHoa7fOg1rHEBbDPaZss57xwv4a0mfYzCY3UUA/MOgmfTMRBhvepIIDe8AZpY
lfCdb0PY4aIEO6+lNwKUAIbQbmaF+4Sgit1LkF2qZZ77V1wjeFXnIVPByucEjuKB3et9YMFxNwpI
aW8hlQ0+yUBRk1bF9BiSTiIxohUM8Ud/m3ldsyFNi/otXO3XWrsWkCKy7yJR9Oyj963SSXpje9ux
Gzrw3epSnoIRNyrONbE2mc/gSNg5ZisLJZfw2hX7fpi9/VBbWsRNBowFx4zmnYa1Ombb2x5DoDK4
065qN9xp7bMntV6lQ9/cO/3EjykL5yQLBJqEcI407bpuB8gmG8n4bihYjklrOU9Hv6rNEjYV+hkt
0wpy4wrO+WHlwTKnR/20psSFC107IObyoXkevDQD4WkM3kuqzA1wOuE2a7Jm0c98htyuHrDOe5c+
lv3g7V3Yln25JSmCCNJR1LNNisS10yohE4Njypi6Yk105pNt4XSeO0RD7ef3tLdt9Id7DQdO0XAf
A81jHT6KjNgPgV+zIzSG9UNaqnI7NnN6mNKRwBMvuwVFzV2r3vaDM/VJBuZNTXuMB2eDAcmj6Ik8
lL9jKLQqZ7XKK7c6BbM9ASngVFtQReVnbWXwWJ88MQ/rohQIb2FDLGAq1wlxkyohHqFJMhdNi+kh
aBoAgtKSNUdHpc0DOqe1H09Oi0b+OCsZp2ngtXFlpIJple7KB2bNzRihS5SyVRqy8uRRaeulwCMY
RhQN7XKhOjffVDTs4tB1xgXuPihWhc8n9JodJ3ZczGBEk0wfZ5b6B21YFqVFt/Jr+Ib3o8AkyGDs
56wjVVR6I6Y0Crh0K5F/AQN7Dj2uPkgQ5iDM0H5bdiNLhrHp47xrvaQpr2iVJpDWpk/NDElNTU8Y
N3SBG2m9Dd44aesRBzD81Va9OzQLD6vUCyfrCO/SMA7EbEBV51ZklLiZqTiQip5wk1cV6E2Xth8o
5mIb4MpmXm5ECBBhwD2WiBpfczbKE+t4H+lCAfqSSQb6j9/HxeC0N1dfogXhI8CHLLwtGxdO2Ji/
PaC40cvIUS1QdbVmQMyVddslcD4O4lwC6WSyE3y9L/PEWOyw8qzgiC7z4CkNsxwYsC6LKs3DrV/P
aDVjq0gI3FyuNJCkDs14AYSviRomtnMAL3puv8E8lh2sMFBJ3qQYPANnbunqud7LKvCTsMqciLd+
ExGRYVY2rcoIPU7wUmep1yWIF7r1+aobchuwXQWugvH6XC6hHcoPWH0omWU+jPn5+ARKSL8BddHa
KteaTqSdyirJU+PFXtHtJ1K85VijcYNSznOGzCxSQdMfZWfwFGbKP1heubEo2KGA+20qX5O4mHQf
A2VMVyP3MeI6sUd/AsioVYB32G1VAk8BV5fKQ9eLib5Mxl5biSslGImWDRie6S5Nk/mvoWXpGzcd
2pVxyzp2ezZv5hzBkd+WSw8W8Uk1OPxr8Iprcmga7zjn823V2/dV23zwzDqLhvig15U8oWARYeYc
FfIeD42cxg+rJA9DU7K7dh7geOZ5ECu7pXFXo5nYS90NKJ3CMW3aKcgfzz4Z8rUrxRn70rzlea92
bc7DJOgLsxoDv0IPD+S4wnXZwu0U/4THi7eau5JARhCWHM9bEaYmymTb3laNpcdISNXnK9G6WQs0
XU5vatzzciVDnDwrzx58wFgGWi263gy3NexzI2TIdFhixxv1kuUEhNCg9OdNLSbxBT4EbqgMBh4P
YqrPQwfAGkpNM/IBxc174/agrHHpCSxAv9NvdaOy2xJXeFG1F5ybLG/IkkknGG8F8ESvUo7jvB0t
uP9vrTlUzUo5Uw7T+tCj9wPMyB4RrWnUPTKSDutcpbBes3wcv7F0g2zTV7JkUYBd4UlPYe8n8jqe
h7l7AhaQVabKWhgEXj1YG66bJWXBeQEfRcKPLfOzVQo05F6TAeparxkJyHXobzZRqCu3jg3si0Fb
nJuXAYC+ZWoPTKA5x/xFX4J8E/mNgp/32FX8WdF2MpHsaV+sOqzHAx5K69NiQ32DcSb7lYCQ+qV4
k6/6sEwfNLfDu5FyJ0rzHKo+QFzlLqvh/J/YVQaKjWOmRxcTJMupDUDeY1Zl4y8R7b5HwrkqJiG2
agyqAKQlKw+XqQhx/o1VdStHt/2kaec+zZOYdm3DdRFlXa+6KPV9fiAyrbYz0cJHdNTnOy8c29Nk
e2qvxykEVZGQbc6qqo2k8IcFAjNv0fh2+TyFhd4MsgljvGV/cZQBLw7OvCuHj+5CDgazgR5iPMRE
qGwAbJV4bgZ0IdoDMQ1m8zlOrbcPepHvXVtON3MfErEoU+DmiAfrT2KG5r4M9LjvZRgshbbyrUvA
l2n7GoI5K2jXRQfOjQh4scGdsd8HaCaqKyrJOVvCLzZ2rjEzmPFwYaPgCwcGH9Q8dOZVLHC+gp8Y
dGfomvKbopacRxPM/OOAzNDlzsw5GDjKxgai67Ndy/nMiZm2U9Gla50Zeh8Qu37lFcXOmabTTuoS
8C4zhbEjLDfxZuiIGYaij7UIYBNr22nSMkomsOvmcdcSA9TYyEQAQ9d69MAxEKN1a1MZHugQ9nE9
ShC8IEiu1lC0evc1OsGH1vLmd68ACc+Mjg0gbd2223pQnkD1LydnbtNxUXrAYkx5pde6m8ypYYVK
ME5fwV6+0C8CIByEbgY0D3sCYBORsrtMEaAcbUyW3oada44alK6tXdTzZpo6G9DKSdA9ZF+2FTVO
M3/ZVUNuVNA3OEGUFYfSiNOcFTQOLDUDLNZMxwKZ+t3vydP/TyN/RePq3+WRd2/9Z/7L/1Jv7/kP
aeTvv/ZHHsnYbxAhwIX6asgBjfBVv/9HGknd3+BJ5SKD9Dwbqq9rtfrPLJIiV/zdVRj/ix+ANuy/
skjb++2qa6YBKpJ4z/+XFPLHBBLqZfQaYKIQwl362sYKv5WKRi+reeZDhMID+Ab24YZAdTNXiFGa
coytzACr00+bv3xBf+axfyUr/EsH4urzzlDThdk8Q333W70PtCKAvrWBZfcIqJvBCg+gAmvVgVBv
pWbnJ6Wiq8rrhzzZd+AniI4/8k3Yqjpo230r3nATTui1uiRqG2HyI4wPctglYiN3F1UPD5Nd3eXo
SgYZqb2d0+mUAYRpawM+kLYhOhpTA8Zp7jeAxoUmTMukaIVTrKT2SJ2k1MYeFswidxa0KjUgnyMV
p0F4NvrGjqbtPR+1NzzmTW6grgOXWcYAiBYfPLS4eWycWgb7sMwgD4w1LJTpuoMrFcXMGQgUhwpm
GwVCKG/MYsys1SDFFOhNxn42EQTZfQFF8QXQAJavx7nv0EIaqdeRd8SfJTw6U9eUrt47vCets5nx
QT25qm2rBCZPFshTF8MI2m+WyM7ReviayOhbVhHJRmIqEhBvR4wFYqOsm2oBHK4zUByrIyhJML9G
lFbkAQ6ZiEtOlJN4/uzXddzSkdVHuJOmOPfLChMVhi70zFq4bkJplVb1Gh6FAxDHbotMtVi0DgoA
W4nKAGT0rTDTeULHc360MeTbbCzkwxSYTFakN0EtDDSZpITvdYZiC1BHYWnLdd+l9DLk+Ujf3LYu
zJed5/lU4EDp4FEfOcbPvLjqM1E8Kg2CdVwAP1fel5438JUDaC1gyPN063ij+cTsX3NuGiolUJtX
L1vfGnLQZXmDbLTxumKJ4W33qZxzhHHQWyooFyu2U/Bji6eyRBcG5rcbr1ZDzBwAuvD2Z8xk0iXV
1z3Zmlq1k0HHCsAaYSUIx1Z8EV54AeeTw7u1fLUnulMDOzCrRPPUxKh/oOXAUuucOd2HXRWfRVY1
65LPQAnw1FkMMB7YpGqERVtlWRFhDgrM1eSsDEHRAc2UJc6xMbL87kBrc0uuLMXBMXwNK8CdAfyV
s1FHpG6Av54QVaXWFDkjIu+Z3Yb9wBMDYPMwMSTEdQee4kDvs8xK48qbSZSjS7qYx3xYoComFr4u
i12BalU04SZHYHnfN1Ndrwk8HO+lYxH4oGn0zkfWRjNHikjL7qtvDYhbfpHGrB07OIb75Gy1hb/N
a1Xd5CFHa2BELw8iA/gS9yWQtngqRFs4QNT2dSTy7tR0YMoNjrISKcLnWSgERSES2Z4adB7rdCt4
etBp+pkVKchXOnZ1p6LMl4g50UWOBPfePbSfgwGk+5CwdzUOz5Y1Xunyfg/ueiVgZs9riPPNZzVq
s2RFpiITlJvSt/K1qPIEacROVQDVhVmw7ypGN0AFIgrKuhOMvMgGc6y4PQbPb1vlL9DphrEZSx0h
JUrCWqxGGpzbuTmVdATC0GTupmejg28dHUR7KMoFLHEvGREnLJoushzzAkTVMXRSJ8knqAabBmhs
8UFCf1f2wW5K6UMzQSNKka5se1ldayoV+GmVBxs4Vg0RTFfRbB5pu6JYtRvaud7KyLE/I/a4nxlv
j9gP7c2A7y52rHHPS2fDi6r9KpiQFxAhn6uCwW+iBya01Wujg8Vc+IsuUyurorAbKhMOBFmjAAPw
AlweYD8IOuVrTaYM1DLzKIIq5k6JhKTSeTQZq1+Zyk86lcP3smzA3/RXczvGvgu4WtO2q7yed6JS
b9PEnlHMuuVZO0R2CqUtd5azNyMmH1TCacXWvgl5Mpjiy1Xea2XbfULakUGAgLYdHt8rAzT8GplB
xaEqn2DVaj3hfHF3DSh4KO2XmGUDmxK4V+/Wbnq6GlrpxkCm8hjSgzJqS3h8OGbgOwDuiyW+MhTr
JmEvCG1hy2+yi2IogME7eT0BcItnwYkCeeur8WBktfSFjaTr2TLdXeGSRdN9lvp1mkk8AhnHQr3l
9VaYFWmmz5JW65GMkcLm5xQlSoJ2TOdy61evqQ/WWL9y2cFWz3QAE8CHU5bJ47FvXz1/57eYlh7P
vfWO6dt1Lb66fB0qTJfV+UoF66Gl+NIRzwNi2B/L8VL6OcbGi8XMWwgyMDSZHlW5n5GqO9UO1vj3
aXv193cX2iYLv/Ni3MiksjNErWH5WNDLLORGYojMP4jphtCVlmuG7kV/5vCAsPJVEaQIwSHjNSfd
Ha362Nanmn/2UxVDVNNEA0MFQA9xEwBiLZptmPZLpdztwJ+Fteu7MvYNXTL7nGftytYosLX9MnCf
c+zRtGsB9Hrt20eSg74IrnfW3XHSJkE5rGGksGEuh7CfLUZ1mGFVPmXYHxy6nZsPjSU4VXPChse0
K5KqvBf1a9rDcseHY4aVdHhMmfcRuF2sJJC2IHFmYD026YnmL5kySS3DuO8BHA0AmqSw/uxOobUe
yLh05EdFQbEE2j0bvBjg9iWr0E9VXoxJqgUt6qS286j1sO8Abl5Q+FWQpW3tnJDF0/SOgtWV7Yfa
C7bM/EZXbRwGl6H6mC0w4j2+DEEP49VX2dwNqQdce498CdABp3a3ee88UYAbdPjezc2CwhxG+RrU
WHR1K8hASifmUEbUAZZns4bRBWTkXVTV2BpmezEWnx0HN6Z7HtWj3e0dGAo4hK1QW3qoQ/8JO9yi
Exe/vnPpi924S3fyI8ta19OtlT868sax3oHrXDilv6+cL0MGazGHKejJQb2HPTry/wr8XWvpNonK
lsW8A9O78LbgLoY0sbE/c+CGffNobLDmq6MLQxZ9nP2vMsx3btAKVDoP+XCwxhkv3wT6DbQrVKPc
W0HewVoeUPJwoaxusjve1tgZZGSHr8aro7q4G/sP1WbT9YFBgFOLm0582IUN5OoHc0zCoDuH/TSB
W1rBh8gpUWrxbyxWrCYfW0HoALCJMo7ZUpTea+vKDtzkCtgIQV+DEqAdRJn5cMf6FOKkMnLhaYFV
xHJYTQD9SnU8tBXOfWSZnQZjYIaeP+JTtnLCcUk94CYqAxtnq4/LusNxgUqg3lGi4tGbl2o6I+5F
YTSI7X6KJOhJI5D0eHbjnH3BLRPl18w/DRZf8aJfu0hVJ8OeJJzpgYtvF44Rq4meqnyK6hplXuEe
AmdTZ1kCb+90Gg4TSpoVYXvkK/tGjztZBLhCEU3OLc2Ow9AnOtyWGd3CSGwhc7kxwakm5wAIXAfb
GgkuGsXpatb3uj8DzcrFzs+wKg22mrqNYMG+CyAPswqokGSBUakQHwYNANSz2vq+wUaqTBr3fhep
8tmdPnx6qUeOgi0Q4VW3sjIZa1zHw9LtpYmcHKEqFGiM31f0Dq2SaO7beGDWUlYFGjAPUzEgLS5j
lRbw9oOMzgJ0SavI9YulYyRGM2FuyTdwvYTgDbUwFHfdvRj6OPP3rN7WiExofu+CcCN4BR+Gj9F2
Y0o4xgUUOVjDJ4VdCZUqkVrFfvfiu1fK6QMgoLFBNZg485Ukh8BVRznzI94hQGNnu32pQDJtGJC6
7GAgmyOULwSqc63ksQILxU+xRhwdlXa/lbSONBGAZwLVrrPYLa01EgyUv+aNVYSxRdLYRQUNjYsE
RNnIatyoTOXSJxhh5q8oe0CVdwHBGfXW1yZ1ttgjI27JZQm43VSEYLgAy2OJrazcqA3kxa1PLTnO
WbjJqYgRn8SkJ8siA1fTPwXkjbnVHo34yPA9KpF4CzyTYGCichcNk7XsYN6IOwZbHDD0JrhocA8W
Kw5dltZ7Z5+lrtBiU6i0ACrvFSuMmuCq2R6t6rado9CHxKZBsW0UB6vDEdum0Qx2Z+n2qxwPfljd
1YBpF/lK4lb0NkBW4qXJR7znZkZx3MhiIzOWtKhXosW7LuoNGR8C8SzEvPco1lKNknlmHzMJvu+I
icSAwYv6BMtrNzWvldO8eEV2a6ef7XQIEAKB6VsFt8HwOJN37iL1qh8nfrDcNfwForySsWs174Ss
2nADVvEa9JBNTTeNebMomKpjuGD9uUrPdYblr065+0rdB9qzSISfINij9wQXSLta2ACpew7FajQH
UoNgzHcTTnsfTqjhITSbht827l1ugaRxhV8zPPIpjI40GCEdn5PUxmYBmyDRcvDeP1Cu9ilmx8dp
PZvnVqrNnD3k86vv6XVKz2HKNhMuHtQb4LyBMVaLlswRsWF+adbGK8ALhD1UsCOBi7LyEIMKmnTS
eVGufWfVdyPhiwEmB3nwVnDoMPAYt+g1z/lzi9q8CvUNDR9kfzHBvXEfQ9w25J9RYUroPXfIbCM0
pJG93A3zHWtfU/lRsE1qXRnP8OmGi72HZ360zwL5SIZmZlaiCvYykybq3a0v20g1uCj2AabO4PVG
WSNi9JgXwH+truBRsFejsXjKB5jkemLBaujhmUKz4t5OX8fuI6c42wj+QzuboXp3bPRLnSLpLSth
SDQgq4+0Xlb5rS+HpKNbM3S4L+7Ss9q4A2x2Nq8kuC2cr0a8VQCtk49S3+bDhobvPd8q+7FFPEBx
EvaExb5KKrYReEDSUMQMDMRavhfFfaCOtj4UiCVyej+DjI5KZaTtj8rKFtKcZuthCp89vwd/C/sW
iqR2eurwFQTXkIvfh+nSIxtV770JT1aL46y8afINRazg+29mcNAmQguoffrdcyiHstx6rlAK1O8F
rkNlu+6Km7Gin26gUHd37Jd+WLUdGi04foDKBuV5FtEkIOA20iwG/zLlyOrzkwI2EuTeQO5UWUQC
wHKk5Ss+vPHcfwZZOQj5sXJF4tM3PUANlNUHhXCQIktL23rFauxwmbWteLXSwTkY6eMEytSAyMfM
2Ge9tOORkk9W3u16qp+UxrABYQuU2O8Qnj+wlFq4ccPtMALDTC4pqIl59dxghyrbE4UeOR7AzMIE
rojLsUjEDBKVa16yMbypRpUE7XYw9WOubZTNTWzYDAmDuyPKjooZPS6O7KjFBlmiWIs1i/1WhCC6
LJCXiOpJpk/CWrPpXl0HgJA8pVHmTcCdoiIL3NmEZxiqfvBwSZ8nqQGbnS87I27L7JjrUwdWV1s8
lPNtVhy4sx/JvrRPtnHQ9J3PZf8V4Nxw68feYQn3by155yPqQek6wJhFGrYrAiJAZ8UCB2O3ACdr
LdQLdu2YU0QT4Z5MSWYeQ51odDSvHRfGkhSs+YAfUmUiAlm3FKuBiDhAKDs6hwYAn7rbaw64i72f
vOe5OArvoBClkADNzmXD7zQ5lPBNQcBtwZK09kw0uDIeG8iyq3No30jnLFscMTaii8XsLkfyFRTr
lG8Aqon8yV9AcdwM3iqT9Jlhk8utc13vZMV36CAAJY7nbfiwswKeNii8h2ebJaR59ZytoLu5a241
iMLafh99uaRsBqb4ImUdobaPIheCrs2UlQuKkqVJ3xp3V5OLr/m2KJ4ye23DrV5fpua9CNb54CAB
Ra6Mw11YF+XNiBrc2KnfB43T3PLB6HY+9NTfpJgGwRbS3l9jnCHM79FtWdjNKUN9zMGWC9Tc2S9J
xAbvEJgBaSuKmuA5Co1ESrNEEX66dhWCKo9DHwKK0ry4brMv0yChfh110I3S/ITeW1ykex0eq3Af
XuFpONNhapNozRdBWi8YANsELoQzirJ9298pYaOwf2ppHnVTGgN4d5qqDSuLBW3XmfXcEtik+M8s
RMO9Thi9H2GfbJt1m7OdF7TPTRuuw6JHTDEtSxdilzLbsmozlHwNzdIJ5ZW9b7q1U4SoBqHjO37M
gH3p+ZkUIaBtm7R/UXQ8uxRtZ1AHuvS2qZBjyAhVzYeQ3wA4fc/oJU3hf1GFp8zHxyweg3w+DO5X
neGwFMUxt2/yCrkCm7a+WtXjo+H9IrNReUQvKEzvTLqqcExwa6Xd2yHHam2fASJcTjmOAeHdmXnZ
hC/a23SyWqANH3syXQSsSNKyL0E/MW1UsGORvvnjDQJYjMsNCtMI2yDf+cM2yMp3D5sMxlMQBr5S
6yXETlUREGHCBalPIkw4UtSq2GdqZ6UCYprELg+1my/tDkUy6J0sjTFUUaBEOCRZDRm0jen4CsFQ
iZrMlChHxDbEP+5QJ+Psx3UZxgM28YxeOvNc9M8mfXJNeoBH4jYTM3YySFfq5xLtRQ6bdx9p7jC3
G8P8Ddh/cMzl6FgWObh/KGB00HNa2K0BOo8CBilpU0dtmq3o1Q9+kDu7kKfKkKUzqKVb+QtUUWMf
SiJdhQ9hXQEUlUdsQmkC3d8Vn/tP6YYb2xkWNbnLWuwXaJk3eBYQTwbDYoaXKENiWBR03QziTjgE
SVy9sufhvuBvjujmncEZgZ7FSYL719OLRnNzafs5v0eJCgOYMrk+vb6Zo5FcZDotuqFYEdeOghEl
zBAuRRAx2L6J6rAF9ikNELyCPYk3BbMd1lruIhvzyBT+Q9YjBizCa+4+inmhtBeJFPxBy2xHnsN+
JIXfea1QGKgeMfD9NnSQqXvsGV/JjZ9jCL0vwdJtM/KBehPEQkXc2MVTFc7LmTfHsveA7gsjXxVr
qemy0Rzb0cVyyBbOuPj5WvBVMFZrmxRrONavQ1HBAYU9CXNm0tqX/QRxmAJWtV6FxIW75w21ghfd
W8g7OwjWX0f7yOtbtBjm6Tnj6alt6boY0KDTgKUHNIxq4Zzm8oAtjJEbglnnTL5UiBkDt9oq8O8M
1HQ6xdXH+0EDGY96Z+nJRSlBpmnCpGkh7WkTgcQqLWH+4p/q8VVSnPRu/SQECl0jiggGqfi8KCRa
EWO7U5Cg5MHRwgeEn0YEKYu/4uYu6/JjK6byZmhExI2/pKgrRmmFcE/teJrZd6S/mSAdQj07QF3B
Mum2bE5MIq/N8HBVTG9kcRqDcONl6ToNDhPoE5gimqMZzzx3dJKmbIwlIimrI8+pcp6IqqKKo04y
1lAE+sK9UCRyiBLhBnFy85NDy1ijyAgBcDSgzRpC+1cGrwQV8146WC1oyYsZC3tS3U6OQb1EFuTd
OjpbYgztWmvIznwgp4CTJFXhHmHeCWKV2//N0XktOYpDYfiJqCIKuDXG2Z3zDdU900NOAgTi6ffz
3mxtnJ22QTrnj2bp3aMKO67zviwejDQ4WdwxqldtZPn7Kng08gn1fTCB47gGAx6S4/C5bZ9cE5WQ
11+NwbpYS78ZyuK3rAUzpkNdQw3M2KHvCPNN2D02eo50uP60amStOaJCCt1rSFFeY3MfBo28mujF
xgwMpnE6/HJ2jHgrKhBJikc/dffSZ2ZKuouLbl00auMVfwQfBsDwJuNpVeLZHhHZpQ+z+VbkPj2Q
7zZLriZaQq9iZy3Woy66KKh1PHTECaKVapgHajlGmaaws0sOU/I4UB7QMcwQqXIoR33bwHvGj5IL
XyDGmp/z4i3svX1upX+EOoEtnyznvTTEiQ6/GCpti41k0/O96e5Ym/PeW0Db7GDfK+PYyPGzUt1T
4+cxEYwHW44vrdCxk6oLh909BMOuQA3mIJlRS3PuS73TBuGxCImy/n2upt24NnE2+dvCzfepkaOF
YttbPpemZnxFaAKLUhR4v6c5JsfzuPb5NgGf6c0qxoN+ap1LwVyYLsnLkvgb6sg2g7UyVUOdrWO0
QgumJqfwpAnhsQUAPYNjlaBgpILjLm+PpZw3a2ZdDLPCXN4RRxJEfVJzZK07rS1aET9HQHuX/JDS
J+jQpjmDSSAwdk4F2uB+ipRDCzlD5b/VU74dPIeAmn8NE7tos6eZ630deS24NVxwh9IVD+bScoAY
fBJfbv/G54ZxTsYuQ6m4PfFsSkVza5Rx1THHXqCFvtPrqTLb251DQTE+Ia57BwGWdFlxJuRxAB1l
U9/V/jkw7IsKxXZd1fPSP/XjfhkfJdu+8NrlqtdXXVOP4Y2HYZi/rTCJJICJKvI4G+YX7ZYX7YoX
iZA1jZOxvow+T2T5PaVgS97KaeQ8Jo77UDShsVE+K9U8FVQt3Gfti8Pw5kwvs/Ha9B/C/nGbX4er
TBnfAoqnQC3cZSI5mv+vci3IqnEciyGCuuWi4ZZGNETdXUszennlO9tZ/fC30nk0LRetrL1IDobz
0s0XS5l/wzljfHcezNpFJm1FGSbD290ZSJ+BZHoy4CgHf76oeTp0ds0lv77noCqrnnEmqvZh9sD4
XP/JZvrNU1QzDbtvm9OC+t2s83c4y3vyjvmBqmw7Oj6KldfSro4yLK4VO7UV7EVonAxzOOPxudAH
q5MmbrHX58ZySvssVgEecfOv5Ra7ZWw5X1S0zs6drE/VijyMU9W64Q52P78LSsrNkpo8MuKkZETT
N+zkTGb1YHcsx+2mmcxDMBaswfZ3p5wNYczHG/nGWrPzp46Rij3AyL3IqX+rKnxRvfFnBfXMs0cr
ZOuBRmxNiKwOXMea7vNw5YGnl8wcICDezIAIZ3Kf822et8z4LPPOYG76ZTwgjosC8sAp5t6sLLqO
fs9UclMBwx5nIR1S2SmVjxNbqm9vGz7oxfbQZJrbvNnZc/bg3xBRcQkh4KUxPtit/dTKL9cLX+jB
YtQ7Q4ZvkkHTSf0y5Q+WfyJVd2s0AKtmu28cL2qqFfS8jMzF3OTlFIfmSnH14yS431x+YteJ5/zv
ZP+ryuyIdBUtXr1122qfWU9ICF5Htpdq+nZTIKvwX1aa+rjIo60s0hzN6hnqp91WUh4A+XZ909h8
twxUTrY+iCXhZPb1O7IOE7FAoTkDyvkpMVp/ZzFpKe7xHjQjyYTx0cF5YKA3kiMcZq93iBNTLvFg
xmcGmFlX7t/AGJo4tWp1NKWFkLlBkXdVNSI/ObThh1OO01Z0fXMluNB5G5K5fAYPIeLK971fESj7
HSkh8mMb9wKkfv5nWrwnvy2mtxB+RyNwh2z7KtbqKXQObmmfpLhWKEgTromq+nf7JFzmaYqPIrt8
0/pMD/VezF+j7WxCPR+79pCaDyJXe7ox6EM3tqhZAE4O3tI+esDm1dReLe9TFQfKAd+qLmPguGTp
zs7uzIW0IQO6Bh3XHe1RG8Qfjnsvp29J7i088n5MXmtr+sobTLdZVjlRfgNURHcKmyLqjYPjw49p
93xj5Bzj2iJLdydng18YkeZl4C/xF26sZUK9u7eaMcapAF9dxibyWL/bpeaXk4qtm12riTlXXhcz
P5Z2wz+/MAZHzegeg/zLn1a9SWv5KPv6mAISCcdrNib6xuR1Kc5aswt7HZUxPRNh36AJXh25d+xa
7oJEPy/avUzlxCzv8KtosoiMf4mdHdrwu5ZEA/k9v6erXfwZpq/RqK/dXOxE2/+W9vSVGs6mks6l
7YuHMCEMhjVvl9nlNqz7rfTcXWfjNchcuSlKHXUaSwSqk/SPymlu0ipgsyR/0O8vul9uP2ga2Yvx
aeWpe5oTy2KOMq5Sjux0DvZj89zUNg/f8hs2bBthHpch2vHQgtxNt22oVSRySuGNOf9wBxSq9gIt
PkVyvBM6fajU8tFLpMpes0fEiHIG+kEZEBhfDvx+O9zZ84+VLOYNdogTk722FdlP1XWfYyCA7nw+
FEGt+bxU216yQRfHcFg2xGbXOM/Xy0TrqGUwDLZevzV6DfHfpvecXHQZ/k3p0BHIBaV3gRU8o1ff
6hb4sL/xP0yNrHroFSMQRkOdTZPUA/6OMsrIAjS5/ZvWmkYlv7EZnp9x7zIOR986s7CHzlttBFtO
lRE+OSuZVsL6oSoHJNcyki2B9lmxTy30OzlEUWBshuqHyomnfmhe1nq4/s81i8H7nFLxL5ddEa2i
uZ8t2G/jFcctGogkMqR3SN2rnj9K8Rkmxyk4ZfLUiINgMZPLq4/ab3iZSydOWv/ZDC+TcaeM5NA5
W1G8CKhADXjYhRBLabuzjGbjdG+lN11J0bi6jkmH83pOAryzFUXh7m5oUBfoP725PJjwah0S2WSu
os79q8dzwWleJFnkpa/z0EeTl+0nZpGaQdZkEDTljMahvvp80sdJjuOm6EEKlcrbU5bP+0ANbyaE
LsYZRKtO024EKurj4jJgv/rCvhepz64RctBAY6klZfW36UNYgb7BhlV7TLol9osimu2Al6iacSbc
EFKSCVfrrq+cl9H1PpeCvFumloxrV7IwekEFVshQkFA23ZrGEe5RQmh2GwrwBLqYYtfmNQXt8lKx
xjjwpND3EtZVZ9vcFc95W4WgQv5bkXkN7KzbbtsGgXqxcAE9hDLfAWqEOTtS2ZR3Zm5HeWudV3fe
DwEsgoRLz8+ku8uHxE5trg489jtR7YIWeQy898KwVgyflhsnQ1znwz+XcAXSgYP0n66BE2J3yZ86
346zMe5IhfKZhnoqocKoREdDnrUmGMruDoI1u2xIqhLNP8WZ1q3wo47DegGc5QBRWdcEv8R8+2er
zZdWdeE1UN340AL6etLfIoQah9MkS4MF2Pc+dd77zwN/eErc9yUws/im4YnF7BzEVOZ7no4FCe7e
rprcA7YfofJ5s2cXBlQXX15mNS9+ER6SkNF2SB7tfH2u/BTA3g3zJwNulNXEgmbdZoxOy0Jbdfdk
dd6WM/XOEPtg2AVhQxYljxmwZP29ZK+W6D+z4luRVRlRjIqQqv10LHeJDWS7fiX+hCwURP0chH5w
HaCdO0HVpuHryFoLKMtjPTo/pg1110qaUBo0ydp+dlQa0NDZXoIB3ihp992oTtNQj5sxD9/6puSJ
CZcH5JJxkS4HqYbd5PskOgXu3YLtFJlTMV29crmYLErGkvz2mXnm7ItaDpaBR/+yCgBFx843agA2
dKln+W1dVfQsz8nPnOdubKAjxscCZ9HPKfo6la4ndxF3rlp2VbXeTWMuNpWNh2tT3TCAggQ01exM
LB8/syHfkrWqtkoi+HIJ34HuHYMWRU/wPtbtZytYAOFpr1aK1CL55yfvk36zAuqxmgvbcrbe11wV
Yh4Oc8ullBnhHv/G0Zgg4fY2Km5RZSqas+RucYpL3eXg+/4/6X/YnCoSXWNI4OxOGcuPZ1WAJE6s
QO16UxzrYjiGM59tBt/ipyBITRjurVl+C2nfu7WNHh0QLn1LM+cjrOuL4lhbk27nqouf/R2zlvPF
OI8OtZg02myy9SfnPwrpSuBpYCu094FALD7Nuz6wsKTUHNUlZHNO/XFz9PzkRgluV/O9F951HftH
d6nw0HzMxlbXp9bU12ISDgKTxrt5CB48OI1Ktc8Ln4FGi7mRaXAf9HDV3jq/ewYNys13G0DQrPdJ
cuk4Zosg6AHpwnmbr/mhlx2WGW+C1cn7jWrF5yyXR6tpHZ5lG5Fo8heCkhovue+xanXObYd9dwE2
Lbt5Gdzbr/LVZHpvlXieTG/PhrM1S3Vvmepihg3L6aMHzSVc92D4xj+38x5LtzoUvXtKCPy7Dbp5
b1yc2tuZvUFhMCUPzAMCqgA/MDuYhF/pN2Hh7jMbTT/vzuwxgeZdtBbjhQYVcMXm4ln+Rdl63xYm
IOWfZNUH6lgPpTDuZqSAet0Z4ie0d0bzN8m/00wehuTFHdWx6KZ2U5v1FUneS2Wxlyt3R5NwNCkV
TzCWShOFr8XemR9S1p0qSK7T+L3a3ZfiKePaO1YLD8zLAGVZrKAHGj2X9yrLh86pd0XwPdWIP8w3
Lz0twxFtwNNiynd8QHuLwvCoy6+mZ/Cd2zyYRbim30Ij7ejR/Z1TXZ/B93brBKY6LMtJDt21wwC7
AR8sGRcWZPbuDN6aFI+rE1gnC/hu4/bLa+0DL3k3E5EYwuzXzbk+if+8eT6aSe8rOS4oUG1KdNby
oFPmfyd7nBbIyAU8NGsRTc4PdWrsKWR8LnR+X07m55K2WxfiBj1KZ+Ekd4yLWE7eStxeWcPZWW2c
1v43tkqw/dq7uGhI/dUDt7gbGEE2fa4InBgZQQswTaMtt2PgXOxhgiUY5n+jD4CO/hLev5zfePsP
60hNhbe8OCuAabHs2wSxE2LH1cIHNMijx5Oh1RwZuQlgXvtgVvZ1WGlywvEzVR3ZzhT/dkn+lE3V
aYTATEAsCr+4W0K2jPGe1ZcR51W6xi5pQ3xKAx0LHFglfWhzt20GEgCCvbl2u3ygR8POdzCfW5YI
H0MKK4PLWrz8/2dLcTQ4SErqF+v9MsW1bFGWzPd1S0boTcIZiF0STgdv6A/S/VRN+yewzFeRZeg3
4fPCZ2jfKA24MYcqqp3bOi4eE6ijKNH1T1mHPb9xa0LcQXQSzfJx5sudKNN3p11+le4frcm+9H5x
j7z74BfdJbSmZ7EOH2V7ahA1mv4jX/xQnJJl+nQDktYaLGIgxH41bImWQwQwXcJGwlFO7EAoOPzi
bNk1PzHKlxnlYjjknH8+9kc0W+rGUHDNJ/WhCfVldYYnZ5ySSOAlIpxxddARH+faiC13P3SH25+t
7l7pvZsYu5DuhPkgZ8hF+3mFg5vEe5a9YJptjbsFLDfzoqK+Ia2L8bXKNdz12vxsgMas1vzt6+6w
zEhAl5lTfI5uQ5fhEwgr3V2hxV0j17vAuEPZu5HgBkWAIKXqN0GOzVKUy4fieDTQ3mZw/VIXUWWc
uvqUQFaBYN1eGCd2aVy6zVyBOlohbOiykJAIAyzH97b76Cq8VHp+X2rz4iOBm1QXIcGMq6YFNUjT
s4m4j9xBNDZkSoEDIgeyv4KsUXHvTQ9+54GzzE/IUlHwrIfFOIN1bNeb9JH5D5DbPKXlzJj+7Ffr
di3dyEwfOsSjVr4eAm0eDMPahw1iyt5Gi+3HhQW/4f1KAmQ2wRCyLjRZTEv5wcz9yKoLSiWLO9NM
eG2ZxTL2zDQ7TM1T0v5Uo75TUJz4sO8azOC+6xwqVC4DvHRBYJUhkX/U7ysjU2IDSuROpB37OA0z
LArxfBPjAhJYBDt2HXyY1fwWOv1+IpRpLayLy3xppcNFGu+jyvYhRiUA8vBnrQrEZ62FmIY5cSU9
N6C8luVso5zxUXTWyV+79FAFLDW0z14mm7Aa/096o2FMc+YPVMivHoB+LjDbGsv61GbjH9LG9h3x
1rsitV5cZ3no3e5qSyR8qWtzghaAxUzNa22c28k9euz1pHfFyOvfMSrilq8iZ6R+uSPLschOvY91
S07dCAQOb5YWbdzBW9UVooYaOH7NIeh8lMzF61S8dXay0RNzmFQXbM2bHiRxCmE3yyQ2/Rc7OM05
/ng/uxRFcSVm4S330CooN84c87z0DlVV4X0qcty9LAtNq+LSaXScpAJXGxEGhb8cbb8ht+hmRcvo
PEhbuFVzPXUoab2lOqxOfVItuGJSBnujAHu0u2tayF9UwrsRCtEbnI30XxDibQ1Ft7X+bdm2UVN6
c9MeBgV1UcATec55aId9YX3nc1FFszIvRY0Bfu2cR3sAYKmVi5aMnx9yY7U3RlYdlnQ+1KMRB5qY
pW66is5AweTvhqC4BtO6VXX3ypIbSy6sTdesr4WPrC/kkVfmnSqbV5v4hqle/2auxQS9bKzC2Ko0
f/S8odoKzaKTo53Zm1iEty2MTBA4R6cx49ks35V7yWmD2bTQgBtbBT+itNjzCv2OCflYDv4lFclu
qpd4qUzQfVn+VuG3IhbUZxQYabEbJ+QLdfV/q50DeDf6PidkhV/w163XuFolN6J85/TikBCbmz8u
aL0vek7PjdH9dElxP8jw0Gd6ZzX5l2mLn7lyT0ieD0MtYX2mV4mEHNR5GOKm91GIiYtvt2++G2wz
x+UbQOzg0pdR2TEhBJGJaK2tUcrcsEj2OJcrJT9NVl7EugKwExLN3moFS6SVeV9XzaE1mo75pP0a
w7Aj1skNrz46lLs+R4+cIYSPjSrsNvVsCViZ2vrNHXP5IDyr2Bmd8Le5qiGAhyXbB5N0jt2tE87E
x7ldnBoteV8+S77tzSJhOZW3vJp1n0P4ebuhG65DOP3tqPzem4PLeObbnEghIoixLzAyG85O1lk8
BPZ93hbolKrs3W9KxTs1PNSwUFtZ1iaTXX7l62S7MvPP1YRJa2r1UIXqD1aI/pEzapcLN9YLmIKX
4UU1jXxG9NJIdLwhTFWT/9jCtw+IveaT39gmYXvDfHS49jf+6F69tkmxWtggq37d/s2VH+y4Uj74
N0k/VA36t2nQV4wQUCs4l4+tdsoLwHx91B3qbiTl3qWYFv82YA2M5uM8n31jBJjqocBl3WYHbdnB
GSwUPAU09NtveGVH2Ye41ntyrleNl4WsEufg3Yg10FG8HD2I+ZqATXm2ffZcvQvSPjbT9ZgN4TsI
io0WxjikdfDWBSDm+Vw+hiuMvTGyx3nmvKPxTm1HG4kYtll0xexzDpic8uz+ZCcQRMSTUFtoFkG8
Kv9IUj4XLIhcrtBUmTLcqC4BxLEWPyoH/WuE4asBXccy9OgO/RmSiMEZH33Udwkyabd4gYmYuYHk
VKOr9YKfyQgeusH9schGlNlEaahe98PAPOTnFmTPfIdz/LVI3OTaBDYEa+ster8WpXOs0uQSdERr
+Pq8Bt1OJtnOsVoZm9V4WfgG0D/krEqmdxz9poqVidCxwOtqZ6RepF7UERofOQJfq4bD2XpJaJ/X
fvhKuDONxDuPOj3Mtn4p4N+I9Dx4Re/zaSbLx+ixt5iGe2LcAPzkkMa7darn+hMrzz/bR9Hr55AS
BoM76GStYWd8tIse0t2swomVu3asXBiJouFlSG+75oT2amZ54cu8HWWZ829qULt45eBtBT/Xhrk4
Nla+FIQGVCA6Rhc5jvxXVPKS+aazmSpv3zXWd1ONZwookYiX56xorBj/Dm4Cx0U4mbLs1QEmkEpl
h8JEHd4uHtK+4QSxiWwXKQKj10xF1aK7yDWqY+7i1vLc767y3p0EAabo8g87YGbP1qOowuS1UsEt
76B7x4r2b+k9pGj2dzhy1Zpq/cARBoyPoX1NGNV73k3CanZgzpRhoNzjasQg4lUl++1QXFIHP8yc
g1z4SdNA0EKV26v7JWqFu2kKMI6tTygBgp3Nc4GsL3gcG7CTLg2YbwYDJqw5WNoENSQAkeWlWyW6
MFI7NxNz0qpIqiuqn9KW7M4avmdRGRKSrPnoa5DRoeqtTRjUITJSCTZXNQFqi6JELaxgxu2OBYIn
dwdcnm+nrvnjuqrauWw6b4MQ94s1/vjm8sdrjKc5rF4nE+eDNo0FXZHJiy0Ex/pi30TBCU4qNk6g
gwlJqyt2VZGMEV2vuPXLtoSFG99zE1BeOocwcP7hm8Ak0OfmRtfMOzjRzo05ZKRA4C4AcIkaBdMb
OtXLMHiIakvBjl02x9mcj3IuzO++RZhsFYtAwd+8GuMYe4Vzo6Mhb8ckndAM8ku65bbtXYSZTs16
yNlUmpyUBc2NAdDXzvbDVz9cfuC7NfuWm0SKLSPphnCPWN+9L6Y6PQgfi4NM8AFwIWYSBsPPW4hZ
bwgP5sC6JQZEZ7ZPh45V9ojaKoj0BILRtRKAuSZIvlPu0f1cko0BAfLPqqvgnge1i9J8/cP/Jx5u
qqhwKNKttEeInsFyt6Gf5vtqgkD2KzPYdmXxMc6Du6/tESBrTu0I+vgrs0lTme2u3yUlp3V+U8L6
w3RSAwLuHlVO1DXZjgDPr3zK7q3SQLNe178j1g3UBA8LnycT7CDOSoW/i056xM5p+jMQ3bMxx+LV
zRDgdUtfX7nvn/ulRW5Qao/TaZL3rlUfzTH4QcSOgL180MK6NIl3M+mdCtGEALU9KqAVdq3zSJ9N
+qZ/zWTCO0HckHlwqnCOwAAiy5ouHooEzmgkIaydLZLIwGxYkVfG7SCQJeN3bT65VD+QWQ1rxypc
p8esXBhhRuC5HEuRcosJpkNAv+RVAoOJnDl1CdroBSBLM+cLgqXCrgr+24a9uwiQwNap4t9tFTIr
ds818rQ/aJwcN8XjHEyCwIp+fe91/9GkZXBFC2a8GbQgXqw8K++1k+qd6dnBK6kCcHttgqoI6RUa
nCgU0hD5uW8XeU76FhlBDZgFOKZzIA9ZaHRizpBB2HZV3ZXbQImermkZ+BBTjYaT8SpjmUHiZ/Ks
kPMjWKDtF/LnOi39uMZ9W1ECbCE4sKcL2Qweb5EcklvjPEuYTVzhGDqmCLnfBqh1bCO23VrkqCrf
G9D65as2G95S7LdNd78WHXzdgYh1MndYe43Z1w8LAXDqf5pXLp9atl7X4jXSK47oYM6wRKBhJviH
62AD5egE79ls4pLrHGX1wbbPRKVeGCEkkpsRiUPX3NWgqIB8QkB7OE5jr1/0KEulOKz15EWLqQou
hrkiLGuD46PJz2Nmj4nxabsjZYnEpAF6AfizEyq9jsm/pdKu8SiGbJxj9rXFe5PDMoVbZ55Mzsqp
DMSrt+pJApq7Hh6tnnC1j7LXy7qffYUHsAhgaTPT6ut4wlAqwLZLJMQY4qKgIj5um+vKucUbZ9WP
F/j2X0FyhY6E+iKGZp9L79SJVzgGdTCXsNnR4733DIfuueoGsQf5ZzWIQ2oHWzNznagwJQOEm1M4
ME9cKgHso5Q8OrdLwy6IaaIO4Ak72He7VPO5cCQkUqqDaCmAEB3kVli152RjhN6HvybjmeE03Thp
8ObqlFmiZ8tZ0uGfYyPAbyq01ISzr3gI0xAmcUZlmDXuriaTDyq2JAukya/hgNlROWI61OGNuoUI
QRzCraSEFdth/zsjO0oDoSM3SWhGWGoRS0KB76vAaw+91eNSb6xXcNePUVceIs6wwWJ8U8N0C99g
NaNSEs6r3bGWwwSa0MvrH1hEtN7pozuXFc6PEWx9HSxeVARhckG1aKaO9Qw0+Th544P2WgQwlG5s
si5Ai6FTtasIcXivZzTMQQ+/bFl8vmQ1zHs/aXmJi5AU4QU5rzN6D+2QZdBHWl0IL3OPbMjdHzh6
ArEURbRqwtKEAKeL7ZLfgzHJ5OrBa0TMBzKyBtKJlMPcaCJP44S1n7PUMDAP+O1p6rC2BnR334El
2pFIB1R1spieQwEuFHbc7mKYYSQk+djL6Ix/s2UCWdHDsk0LR+9ngUx+9aqPdSVJKtBIJhdv/qhJ
Ddwt2Ckf6x5ow77tENJz/H2PVIEvwhzfterqX4frDadqJf9o1r+bkazigJs+NdpAPjFiL++LvLfi
aZUNuc1rsGxxwHlQ0D1D64xPtzS93TwUzj7XJgU/GAnJ2FFNlHaL+bRkKtjbTePhbJL5b8FfMxJj
E9kmK1GVMdXSmJqSpga1A9EYhsgpA/sqRxd3gMNQGkECAB0Nue2jbUbx+eiymHwW6Vwr5O9C7C2v
V0zZXUumeDhfMf8TQm7b06+20ungCAWOYzjgzKnbgTM13Z8AyXB6MBT8Nr0FgXIiTy70XDclkpV2
hiv2UAujLbShkCW189tEBXYaLSlFBcyNMksPkyWsvbaxLQq2kWQTlpW6r2akhumKR01XSsQ0oSTG
9+rVPldcMydPekG1aN0khLbp5B9ho61DCoj4XNeuFzN9wqXioSg3ZZ+V3+aY+ruxTHCoGpaKw5I0
RlXYBXr4Be2VWwTnqXPbfJNMQnyrub6JuVZ1VnYDKNIOwYNOkuy9D4s+DiWJUEGWmHSVh6X3pbr0
Jsq/eQJIcSAdJhgwkHCIR+nYi2j1gnWbBZWBOgjmzlyNZGeRKBHxHuT4JHJvJXQAgtBi/DDc32Dl
TtmYqOuWU+e0kDFiscq/MsBm3tc+iU9Aas+kQRb1Ia1ErQ8co/0unwbO+RVVttdL83EyEB6R3ead
uAkdA8YC0R/fQldcKgO3cJJ6w5vjFvZDvpZYTnzgUyBhMxG42QzQn7YHU88H1LDayYk6nDrzUZAv
pW5OzfXZTTKEZNLw5EXa0/KC/iRg+56sYylWFnrXaE+CqSkSzrAe0qwhqje0IBjoI93XmbZ+6nWV
j8EwoTkrhU+ifTt9qqxGPmBV3f3QZ/YdbVf2s2uk+sur3exjAQ6Ghw+muBGixHVK9k+D1HfrTgwY
naXg25Ys3K8mQ8RGWx6edooy342yQ0LmIot6CYMqu7MTn1Sw5obWh0b9Ma29fpwsf/wjbHO6x9Rv
F9ecqIIL2hDSi3xLGdtgDGDZjdKnY2e0iHchUyl4xVdpAd8YyAYmvpoP+LnmRYsg5DRPCgw0uKY5
MMTKgVMQUPR3lMX4oAy7P/QuWmQrcUq8jebN5+Fhhgl9HZCLkK2YJ9ScfDK9Yi3IbP1Qk0DxXdur
/ZJU9vSsG2I1rJC8jZVNY5OlvAc0DGATNyQyOncpSGIpPDXt/c6dMAPkU3+01tIi178yYrki8+xH
uqh2JpF7BA0n8AxNwxTC/w6KfzbT12xo2C21bKY7xmL7c5j6+clfSgvcvEviYoEGz32wgm3n9Hke
Q7WnP1lm+x9GRxsH7yVjkGneNuzCSF7bLoH8gDOCwOYpzmuKERaaGnnpu2Kv0iY5thAJmP7NfjOn
qbXtZ12gyBAm8m/Sy9e2xwAPI7nzHbSZC+lj17Ip1MXJJ9oTwtHGcAqsIh20BuN4Eas7vGoxGv/s
JEDZyiT11rgJ22jpZiedEtSy4qd4sS12hC71m6jPa/QBit/TOtXee6WIggh7t342Z6LDrKoEVHe8
47CIo+H+dUdrZw7rvunat+w/0s5sOW4ky7a/ci3f0RcOx2jW1Q8xD4zgFKRIvsBIigQc8zx9/V2h
KrsthcqoTuu3TEulEAAcPpyz99qdTo3uwaazEYzskZ2bGJEj6xfsi0XSsGUb6pnlHVNZzioMtrzj
qwG4aWSzX5vgrZlqz1Y2au/GckRa1LJl6w4QWz6sybu3DYVZ0hvbfZGyv+foR6/EpS0n9e+TZWOe
DkwKj1dDtvLkK/D5b7UvGGZqJlKwIegwdjbV06DJnjicIqZFwU5B6Ez4WWk9bpjUZNiJFl0R1KI1
8qOF1JlogvbK12k0hYBd7Y+ABkB8cuGk6DVxbOVB5bcZTmWKo3kiryj8Ss4fccpRdKBlBE4zw/WI
06DYVOpmcDSWgvq71kt3JtO+5liWJ6s20tZ9iYyusJHzg24Vn6PonqHFrsusexsNNTf8YGk3j2dL
uDvpOKgpg7b3nO+vzxrxKYwPGVZFkzL9rEtuxZjtMxZ0gLIznV6xOWEkKkiBaQMk1NbapEhhYy1J
BjTtzqGK49UQY0MrAEMkNsQCPpaC+bxQ+UPvvkR2sHDa21redyxFpmWtjHZRU+QJaai3VrAAa7QO
x6swfOsoE9WnmKYdFL9DkvpHXMmIdidtNxQPYuiOrALbIYhv7eE90lk89rTlORwOTyMijwivmwqe
bJQNkNw4d7trdNlOjM91V9LKskrCFux03fKU/LRGhUOjTERPrEPb8wlGDHwOzsuUq1U9XNlodeL4
PgnHmYaCtTxXMNQib3DMNbMq/N53ERkj7rTzOvT2MBwHeKFad2qo5RYI/LMa0gqg/pbalVQ+cSRy
raO388Jbz1VrDSYGrr6FET4zqRyqwuMMP+7TBuvVsmrWUXM/NcOhQmp9PqnoXkt9vtwUiaCq+uJV
nx3dfocjUEEDJI6fG7Ufid5L691gEHCBJN+psQhkITppcAyONtPI16hdtbI5jPr9m+ftJgpPQC+y
9FHW12cxhc+eti7deeW436vpvpDene3nuAYJq5jqRR5gAXP1RRtUK7iji1LXPmM3exSN/WjR+ZyZ
bbP0IE8xO+7bKt8kEzo+r90bAqnedJo4yUcZ8nQmE5HHq5rOHOe+o4MvECnlyp2QxHyU+SfH8pmV
xiu/dxie5sxB9+f1e1fR1+a44lpMGdEy9a9SaECxRniWz7Y9xLLSH9PpJsyrVWljH0u2tXWHIo71
DftthgorcPbTINdgB3Etjp8uRbsgAJvifOus71lbLeOJlZN+jGs+TvWAYSDnn+34k8P3g7RcKjVM
NhVTjFY8SRMjjKO1q3z0rkBpHS1Dmxji7sKn2RU2LwOt0C5r1x2Pv8hdOMr6sdXujGoX+YdYLko+
3erVMIM9TZRklsIYlK8wztIxcdZwIVg0MW3W3c7Q6YCsvdE6uu1N3tBrX5UcN6vHuOOx4XKhHxrS
M0f9YRR8Yc5dx0c+SGAr0ZVF2x9X3TdFoyY7E5U0w6OjxEZ1Cu8MS+NfbLFyq/GzqCaExc0uRibZ
8Dits/lZX6Teos6XPZXVPqg35x2G31zDdJbTdMSQXSrwAl1eb1Mr+/DQ7HSsARbtxnE/1tE+k7sx
vu3anUnNfKA5UdXXSqEftyfdgi6zjLPpEUF0ld/lwbMGZWkqDo0NtkFcTU52W2TroaO6u8Fl/s1i
aqEPdEoZGWJCXB677KHezamdeZMzLOPyuTAp2hrBvdYj+a8N7AdLvGKzwDp5VnDo1XPU7fu0fuxM
mx77OLfabUd3RL22fFuiPLHRXQT1KUO8RZ+AE5LD0Quln54aM9RIW9fkxYl0CVXyVp/QtmR+sg/5
+EOkpF407kz7IGmnwUXdZdZzQRUVO+lmoEsTw9/UenJ1KCzoRTMv2WUlGmiYujCXibtq/RoCxp2P
Rx5kZRqdRlUdY/E+1rSNkmDBwawMvtfqUHnVLuh26sw3QLJUhTda8wk9QFnNLVYaUNczz5/FqL2a
62iMZ0l01IxdHJ+32R42WLt/kqjdQrs8DUO9VtNbU99K6v/J8A5+02KfbFIcNOYNRC5n2ISJ/cC+
gUMne0WkiMx3S1Fduf5aOe2D1Nu9k+q3dClm9Hyfcyt/7ErrRdDZtVpEBj1b95pZLLJwukI/ECie
Ib2xL99rOhYNf2lkHH+8yqbD6dxNiWLRCi2adwl62ASRk9UuKoTm57HCnpr2dq0+Qr3EBTawcQo5
5M76xmGZy9rFaFDUi7NN2EbM87jzK6hMRwhZJlOcQoBR4KmLCnSvDt+nY3qIWOjg90l3B9duJ8GJ
2PXRF8OL4Q2fST9+H2V9nxf2TQXQZo3oDeEjlWgNpW+R3jg6uJF1kJR0yvfsckouXY84bTuzp88L
40WyYhpN8Z7x6hVqTAdbK2CE1lf7WvrvLWIbvbxX2OJSzp+aeKUlB0lOXyUyXPVO8s0pZbuKBu+J
JkoDZQ/6TkxjDyh1uGxpHHgW+oHxm9WZa5OOYJIJMAAJpf8YJ2r3WGJGj9oCPZJpvbiZfxbks98f
HdDXLvpwGCwnWXcvLS2ahLm9wsXgBfWxG4OllwW3gFwOSRaSd5qCd0kUeq3WBIZln5Flbc8MlPjf
BN4jEy/+lNSf+NpWKHWWMP2OEf18U7+uJpTTXTpXcMASBHZWsRVBTvfF36fYEsqovdVx4gxS2wrW
PEl7ZjDDPfQQRBtoUjCToHLFopdSy6xXkGkniAIm+LXywbNKtFAInRObgqGF7xLsFZM0npCbmgGC
cw6rhtK3pgQGl7X8Lri2MUQjYS0ykR/LFAiLJZpTGto72UzzzLFWeR9tjNBcGK2Gt71pqFpRf+X7
d7JtOOLBa1gWOYOscrYJtIhjXF6++82komN6PcXfYYuY4A0eypGTISIhY2UC+iDA+pAJ9YYkaNaH
RDH1A/vJ4jEBFyQpku6HmA5iZOivsUJMpBlZiv65BZih2nXBx21E5ZYWpbuwp/ZdcioP/HxjOrAW
ijKGLdVhUK+AMoVZiqAYIsoydwsa4kreWAFAK1qaRZAdCPagxGrurNg4cMy/qxX3Lalyw4PmRHYs
vY9JquNAFaQ8E6zFu44iQCptW1dqj3dsiRQZ8UH3SDPpoMGZtnTYnV50BbB6EWjWS+6weufllZ4Y
b32u49qn4nrG/ZQnG00bsBAIwnz68iqoG7IKGCElxUrTEctJYejVmteiGt1Dicl+gXmSUadQa9ES
ZCTq0toxMOq10OEvJ4G0UX2OYoHgHl9CPI5sQuOTPnK89G35LY3KFr6j6a3akCaU1QyPdY3QG6b1
dmqcXZdE+Zo5YedGdPsyuDepDPfQNTaN3n7D0THwdN03r9BuEr1cTg2Rw6hkl7UnQRbotQfYQL4U
tGeZYUZANk6hrwEZPfRmf1+MA9bLLJMsRCj79RHORGfIo5MTMIDt7SYlsQt0IMIb4nLkxp2om0lV
QrnpG/2QgSLkgBBBtiivIs49HCjnod1tZKhtKtvbhJKeZec8G3gycD35Jv+GDnVWG1q6iJj1ZzoM
6TXA+xuB4DzNUD/G+SkgwkKjXj7rMTUNqTqFuUQvZ+svVYs9MrDwxHh7vUWBa7XuwvCyY+A2ez3w
sRxYBbKi6kVLBkaOwNjEKgYxrLeTR3DyL7kY53XOJ8nB9trR/FOV+je0vc4T81o61tH21LXG76ch
s6q0+AXb33XrYJiM2c9x+AGnouwR9VwZvrnMXy0ko8YHus6PQY/mhWy2LUz2smKl6jP3Kq9G4jyK
cQ0WHaOq8Ri1olvk6H7wQnocGHvVwzuZjgU1pX2UBt8yGT2lKsl2mdesrQSyZeZBwaRsvu1g3q7c
mERpAF+Vj1AuTlDM1i3Am/IqT7pD01cnVfWfnF/3fRd+G717q0yeEuUvZWE/NbaGgD57O4uK4zrj
/DJtoT3RVcH9L/SMDQwHWdGMBz93t6T6hTMWmFluiJVWsXmvgV9gc/fmTUFPXCGioGra9ij9mw0J
7ca8yOWzFjlwxvI75db3bN9fcmN6dnXtygwQsg/yvUnbakNVjuxCP4F4Bvlw6hYt9gRi8GZCM7Z1
SUk4nBrIEMZ9Z2hsprvi1tCHz8gDhBo815Z4nxLsxW6So3vkMOSyZCx0Y/hwrHHrZOxuEt/41LGk
dsWI8lvXOR5Fkigr7OOBRFFE6KIGYcuE649cjp0/2YkJcQ6WDHHcGTcGhmAVWeyoLO0sm8uJe9Q+
iyye5n0l6qWsg3KVGaqm6uc9l6520wV0WcKyfnJ1dkChaM+6wRcDRRr6v2A29O5ZYWPg86Im0Qh7
a1Og81gQRGWAu0LHq5Jg1RblYxuB/cHuo89jg6N51aQYFuJ11ZCrksb8QwCniiKog6oQeAdfUe1k
4AObey2zlkkbyLkv8quWaW8YcaxjWkRd0MXuTRfqOXAixtfZpN7d4v1IOe1V1rotRhx7Hra02HGG
VYDHk46tGK5iTW0mMjc4QJ6BSsDuNRjoqFqbHNiLH69VOz2mbrUpB+2BFvgyznO0hFVx5xf6KdRU
QX8UvFPvsbeUscTy7MFWGesVMbP7ZFJ3/J7X0cleDCIkSgCeZtg9MEhWQ+2/iCaDsNfdoE5+0ZP0
TaOhUKGnrcd8J1X9noA/pCjHCTiqMlbmmNOz4nkIdWPryaZt8VoEBnoiliS99bHgqR2Vmr3IkHlo
yV3D5heq8Kqmc+snCHSrducI/XqwtP3ZOdTgq8TWvssqg5O3H44vWtRtLRkdxrrD2cnBJcSC5ClK
V7bshkeb6MhVEtRUg8vmUXUBAP8y05am1NCITRqioKgC8ZgIgJXzWvVavKpUwdxaeS0DNGR7idaQ
Er66Cvy2Ox+IcwqClmeCmWnCBDgIEpE4WFnF+QCAiFRDkuxNPhYcWek5JIske8TTjLF0aPWpOQJN
b87qcJKkZ+UYZcFD2bQB54BsHOROmLRLnxwLRO0spGyAcEGx36XUr8VsJ+kNhjhW0ljeRBIdAbb9
TkeOGmW2r78JsKSIm8yiFFv0OOVz4A/iWiMpBitl4ouIklvd0RDGWydWwq4TGih1Hj54Gbt3TrgB
PKOk9EZ7q9I86EyOb/Z5XVM9hHjQj0J7byMIGxu/Ne3sLKXtS6yqaROyw3NSPO4U5mlj7Qvdb0x6
bKOdXvltHJunguVEvhmV1/dzn0bUlCLqULBKPcRH59zzyZxWgJiqbI9MJu12Oi2SDDFY3H0yPxeU
00DfRfm1NPmITtDwVXOXFyENxdwskuqasm0zbIM0RAfZu8Kxb7CsIaEsTGEXx7RF27QViV6joY0D
jqHzAWUDMP3Gtb6bpKUyS7TkuUIBLkKgBkZEqsasQtmhLWjjFFegnIz0o0BHVB2VHScnPW2NmDC+
NBimY2S0E2KGFNFpvqHDV0FvdlFkqFXcB2BhPE3z+7VnFUm/rHpkVQgzfC+/Luy6Go82bxKwR11k
1h0F+M7bFF1ctPwZEmNuDSvV7IXXl36w+Vtoc4MaruXS9GCpkrZn/shx/Cl6z3IkIUYmjxkqCDoA
eoYsgiS8gJfCY5TfIdNXE7bqss/mX1/5IveUK1um8ITQARIQGX155RTxIdExHLS00M031hRyfE3L
7symi9PV19e6ALhzLZcoIFJODZdipJQXsWOxge0bkwkDeEy7VR3lAEpL3C2ZXVhbZolwi4eKMsbX
V/39Dl3d1HVH2OcbdMUFNp6KIRsHRVYIg1z/xJhP1FPbYa0IQiPX/+7FTAPFg2FwLdcQMPp/zVDU
U1voYQwBQVYhYTZemWwcoFkZfXMjGf/w7sRF3p/hcDWeprARVGDL1i8CIv3SGqlz1UBQhpi70ooQ
aoWtVTT0QhSxENRcszD2Zj157iLrcgOZq6+6J7csyqvCb2itff2sL4H5/CDCB9CWSpd3bFoXga8h
cSMw9SlQQ3pfJIiUZ8JQzSbVohrLNZjEry/324DicgjNLWFbpq2b7sXThrZL163q03mWhTjZ/BQZ
C3IoE7RPgeOgWIfIatVtXeNj/sNY/u1OLZrC5KHz6fAJMY39+qLDrmqJOaDuVuVwR2RbU6LLTUO+
jOCAsZVAcPrDzZ5v5r9D+xyD9/vLFS++Ht/WheZ0PtJ3CPXrBPb7qiuwXf3NR0p0rseJXaCFMXmd
5/v+aSaqwhCvq04oDsFg06NHeetsPsmepEu+i6eUd+81vnn79UUv4iTOtyZ1BDkEvQtJC+diHEc0
xliJvBRxWdHisBzpqYc0WSkPCeoMPX3zWeijeLGqRPvbN2yc5yRGq2GxtbIuHmsVlCkxVhSK3WTp
YiSRoYs6bF1TRCi7Zvn1jV4MWLxr9lmWZbvMupwILqeHus8iXw0+AW/DKWu3/sCnAVkDvEQPSefr
a13Me+drCTAkHuuJaTMBXsx7IK/csG2KdF4646kZzbVwCfkjfOx/d5mLb9Csa8fotTFFZr9uvBTp
27Kg7vv1RS7G/vleHOHwis6xlUx2F/cifW3KpMPKbHZnindRXnOif/j6Gv/m3fx8jR8Rxz+NfL9X
8JNh6s/JTOiISsqtteGU1d4+U8ZqM0aDWKeGt/j6qv/uzhwhJbMXJsHfZsxIC5yxJLiLM42Il7GY
cmg4vvxDdMo5qOSnueP8/FzPYHPhWY5NsujFS/JVk6bITqnUNv1t1xX3pRPfGW56LYLuvW+iaBlm
1JurPv9DCPbFNPnPCyOttTzdkgI/w6/TSeJLi/0YA57yxiq1/CvToYkaA8MMcY9+/Sh/f4Gua0Jz
cXTG/O8fF6gPOwoQ8s0h4B/sLKaBWKFqVRwSCDFrX76+2sWcxZ1xNeYqlA+ezt1dzBtFmXdYa6Sa
pyGNgRgGm99DTnY4QEt355re3NK+f33J379ormXh5PXQjaCTuFhd8zRX4TiCf7La6M4cGsIeOAOb
Rr/7+jr/7kEyNxExxOeGTv7i1jyTRFGz4DooQrbS4nSr4Y4Y/dW5Bk/G4B/e22+fgMU9Obot2DVZ
wtTPu5yfPrxk6LI6b7QQ14ToH3MbMkbqaxQsv76r3y7Du2IVFTxD2ySe92Io5q4MRFmgzy/YWK9G
RB5LlfXN6eur/PalwSr0YMcJYXAMc5yLZ1cAlhjMgNoYTp1waTlatmr0wMCg5EjWT29c0KCo5okF
mh20M4TLr69v/P4DTBZQhr/HF8/e5OI2W4R/hLiEigAe+NyV2tg6OLGw9T5IL5gPZU0YgS9htFQT
+KdC2GQONiX6Q/uIiZ3Iviz51FJ8k5AMn70Us1pG9XJKaNdgWXHr7cD0vpaNuLMctCtlXUMUQWdR
RTTIHJm0/M3xH6KYfn91JkODuCl8ZQwV7+KeOKP7nqPZ4dwnwmjbFRktzazU9l8/ut+eHL4/dj+C
t0dCuDQuPi/SKIMeLFIwp3STH9hWl1BnQm85oHJ4UcloLVHrBgdB9BSSWdPN/7CS/vbZsQlB/AeL
SrITYdL89TuAHDDFoYVsrA9rueBQVn4bU4N+hiqcbT45Ibiq9u9OY1JnnDI182wZuOLHcPrp42uA
79EM0dj+5AZwjyD2NVJtKnbya5zZupjDFysJseKYj+uf6KPuD1uicyDZL2uTI3W+SWG7lm1aaMEv
Pv9ehYbyOwtGuxNmz3bR0kEGjNQ2G44z1L66KSfCIFICmrOPCBQR5jOSe6U2PRMLHlWvD1rqeG4n
2udYz6362hITHx6y3Snwb3SYH/XSKs1SrIUX08b5ethcLgQ/fr+HFZmdq2MQC/nrazM7OKmW4vc3
cPKR3dhKGevYNvxxVVdhNt7EQov9TUzqrn6qkKEXV1//gMtxc/4BnsFJxJGScop58QDdTAdZjVx6
UQ+vhp4Bq2vQ4dXegYkH5LKBOePrC16uQ5cXNH6946iyTawSZol3AHxu2p2LekibJf7kry/045P7
ed/yzysBxWKDRH6OfnElzjwIaSS35oTRgXgujFN5vDTo6PRm8m51kPkskwqWM47aosKklLlofj0g
goPunjD6f3R9/CAT44EIFUycIxUO9lpOLP602/6xhbr8qa7nusxT4hzMd/EWKFNOdaa75cK23bU5
lEzAQQFzddi1YOwpwy7JCSPX1LgfHGwusqPVM3TOI7bG+xY3ztdP7t9+VR4B8xRa0BZzJv/1HfVU
84VO/QHsdLvvetR2Zv9Y9PpSiwgzH840vtKjxVlXBvUmBvByUMMDL/Yp96prKaEW85ShVuDicoEt
RGj2CybQxde/U15uEB0pXPajlsGKbKCbv5h0oyjwEm3ksTlOfAV+KgVVADGusREc4BzI6yX+wyez
SXfl6OAbyzZxOh3tWtAOq3YK85Sc2kU7mpvQcJeqsLB36AtyKRZNWwqya+1bhI0wWYzm+8ifbFy5
CUubijpRpDaJ2TXBI2N06nTHQKmH/ZXET4Q7X9/m718MpxY2ba7OROGCN/z1bRi11tImE2fiexW+
+B2BcaYqiUNiUsrvv77Wj9LDryORi0nbxEgqbdbNiy2IGEYSAVOtPKNqtnXSLV03umkTLKIl/bXR
0V8da1jq5eCeuWnvRVfsHHwjwk5vWCQOJEJDahwIIFO02L7+bT8m819/mylZw/lAWGcNIS9eN5lz
qeY1TB1+EwCKnWoAqossy9onhL8DwVaV8Z1kd4y+U4mmOwhtIrtrpPz0gZMGTMvYe/1Di8XnO5th
O1hGuQNdP8ja0MBLastjb+jVQ2bVPhKcVLjBoowD/0+P+Pwx/3YbFrVt5PY2e9eLR5zJ1O6j8wxo
JOGJUFhzXWBZrGdeJ5DpkaZCPO+zwW+iLWAcwiCKsexr1DK+fpy/DyuTx+myz2RQUQA8rww/Ld5w
YiWqKDSfwRDekTD8PXS5tHDif762v5XSespJz0n/8/z/vOfFiIc2bP7rP3/5t/VHfnxNP+rLP/TL
/1P/14//HHzki9fm9Zd/WWaNalCff1Tj3UeNx+vH3/+vP/k//Y//5+PH33Iai49//PWeYyg6/22B
yrO//vWftt//8ZdhsJT835///n/9x/MN/OOve+7v9bc///FaN//4yzSIUTU50TJ6cRSxV/z/sazW
f5yrzBZnJ4ulgFfz37Gszn8w0XFK1IX0BKU65sGa1mP4j79IbOW0IE1q/4IaFBXqv5XM+mOD/9PY
pCLM7pGdP6B/DsK/7egwMwLdIVh+bjrUmliFAMZlsTCxjg06WkqXpO61Ul2/akZPX7iji5JL0omC
NewNcHsS+lH1PB0N+5ajRH9QsWVuJs/ont041ndS1wwYDbKAlRNlJSj+GAcWSsVSjQ85PZVT4Pr2
HQJ0fGhGAU2yCmiD7wsMEvepMbavhWtNcHaChLaP0kLrmxMBOIhJlKWGW0sXra6n/DvFou9u2xQ+
/20Wg9ohhKwPo29xXwPUVYEGSGFT26kpqkPN3j1578ukcNxPXn6H+D8i16K8dyPXK+n76J4ZL1sn
xVUyG3VZEL1C+CG663J6YBby7rHM5tG2Ygu+R2cZk5pCy6Q85KkhYdqMZVLve/q3+szSC4rN3Qhc
4Lqrymyh9f2g7RrNia37ntYGC4loYfKeEctEApQxHsMjMATzNqiZV3W6O+Fc7whMf02UmeIZS+Ip
ix9jkaC0T4dSoz1LkJ2ONnoqiy2MqAAyeaRPEWiHmNlwVUZBjnYgyV5b6rE4eQbaxcsQQ+m164TJ
EyQJbOkcHxbmqFj+jDw39tAdYDr1trwxIlk/etPE7J8X7soMvHIDS8aCLq6TG2YIPz+VAya5EpBc
d9CTSXt1i6I65d4AR8rMfRAUGDuKRZOE2b4au665JWNAk/jH+wBFI/We4j7StVwmM8eSwVPkle4W
qh3HXtXEOxPRwiq3nfjdAkk4F1D6cUN0iSBmz88LRD0BfYQbE9bLWkSE1OTk32xSXOkbtE3hrh7c
6Y4XC3tbRkkW46LXx3viWWxvKfsoanbE2F7HZ1aA7YTam5sq/5EF6ayq7JxOALQAsbX0vFKvDqpS
dTSX9P4fhr7AeR2OwAk2esPZCQNWHsZbsikTseJPM7maYegZO0RaRYRQFgrRw2T5yvzkQDyMV0EB
r+9aSHACC1ASRnyN506soqp0D7Xpg26Ppugpq9s2/G7R9HUotWu9tpoMhfozgP6IjauC5xnwE+/6
qHeBpiSyX7deFRxU1sDmjLt05XFCXDPSh73Joe0uSWELWAWK2Fmt2dWnhVLI23sqsY4Iuc6RKCHc
8lI28jZJ+UIAWWhufYfgCohpjnNllyu7fIOinqk7qwEZkHioCFATezW46qD3P1OzSm6V5lVXQaiE
j7AwCT8JVoeb25/11Vpp6k8gq8z7QCp1NeI/uY0n4ZekrZXsqjorW/V9FfHphyP7tTZku5VCZcyc
5rPQanfVAR7BwtEGAZli5MSiRy1dMiBKPQ3vpwj7aepvcBXl3/zer/d5aailLcvxicSJZo/GwNpY
xjRCRgCzg1DDtI9aN4BlY5ABDqY4M09hxt/aotMfCpIdunmXEyVqFiLdVUPjPRr00/dTRILhANgW
CQICmjwZXmRvD+QFKGdj1qAM6hjNjWh6+5kk2eI6t+3sxtc9A8GISxReAMO5TDzESRhEQbT3ELfM
srwCFKQB80YyMCMyt7hlhUkVXrF8uLGM8EWIsV7HCensdIPt3Vi52TZorHrjBlmTLaW0Xpu0Ikpm
7MKPQDOR89sTjsgYn3CTyOdubKZDaUpvhcEYnF5bF3My4fBJxkOMMxZ/gPSbp8RxUwKW+oJ6ZQQA
Th8RIDsRNOawIi44dODenvW3nq3jLyjbZycp0D+Y4X3tO4/ZSLAiSnl7n0fqbVLglpxuehVNfGsZ
/gEyCWDcXj50dd8uqxp/XOWOx0CBEuHZuxgFzM+oQH+WjtHHpLmwAWDmrqdJ3tuJAimmF88IAhyg
VsVrQuYaMg5KrIAcX7S2GeeZZnwXChNd3oDVHKwTgZpvfYWNMFUW2vFRHEEBVHd5k4PAS+gIZhnZ
rm7KmYASITL2rnz0I7jUoUhJClQwxr0RjCs/6iNxnXfYqdHMQl6zA8RcQJEkcUe5ZvMYqsLcJNjg
iE2xTk4fjWyWI4tTE2JhQ8AiLKM6fSaeDguDJQyx8St/LGeF5kYYoKMp37aNlu/TnnhPq84iGgwV
zAgBc9aGiY2clfhT1GF4PciQbbCqhCOzOAcbaMrevRzMbK5PI4bVqB9OXTXecFH0RnrudvcVsLGH
0Tc/uyIKtnHjJIvCDpJjoiHiGTotXOTS3zdm0D+k3A7NNnKVsWkW70QsmQ8ZbryZHkTBlR+AcJ4E
AvEE5cwZv0INMzJLkj3M7AhW3EUDgaeXuPZ4qfri3h+1u8FKjate2T2MDGQkjV5hCTNFuQw9InPb
uoK0lE6vXdGdSa3YckBmggOKGx2JYUV+Yw6PfwB3jE6jheBvCG0HPuCBarA5H5lzUBW5hFsnw+eo
czJwGhANquuMXapHDq6IXCfNjswbzaxQU8ZDw5cu60MnvRcoTnuJ33rT8Bc2IyRcVqUG/TyC5cIn
YCHw30oBdi7S3Os4ADdSwEkeS5URy2y/GkH4XPby3hvgeQQ1QCfgMvmuo8O/iVKIX1kEiNm0su6K
vQrmC5U5mxFFokYIhu/B8ej9gLBYT3tPq/4dEb9+7SNiRVMTfItM0FlRD9XOiQfSZClxRCUYb2+q
3+iyWye38yqsc8DNeH4t78RSb27rrDzRmNepRZNUtWBpJWrXpikesiIsrjmMZJsy19S8GQihnqS5
j2KjPyr00XhPAOI0cXVtpaM5Bx5SzUhMOXBg0q9tx0EXb9SfmR2oDz2XeNA9QiwdeB+AkLXjSHcd
63oBwzWYTJCOorsxuvraGRR0K+Tjdhj3JLbjysEGG2FLt9v5lCNboYI7izpm9Ab4Vj/q35CSp0vi
lUHq5tOZizzeok2KlnYhB2hJ7qZIwZllpVg5dXWNSn9uh3g88qS/Jpz8xCYYa05alu0mGE22pUlz
0/akVQjdu0Y45i+ntNTLQ1+4O6RsPnYa8Z6m7n3cu588zqc44FDGyWxtBuQwNdadDSNqkbXFDeqr
+gqMGxQhD8eWFahjloH8tVTaztu+QpePRO6M8Rml91yI8Io43Ruj1iiniMGcE9V6p/vOc10F9iw0
wF3ahXeT+eF1IAdcboEbrGSRnbBO0F1M0BuPvF7y0O4sP4TjYcbNwh/MehEU1rWK+/uWCs+K9chZ
hb6EU6yxC6Va3IEELO9UQobUYE4P0u65APZOv3YfJt2uNxQaHivLbGfjSNAH0bu08L3+2U3JYWI7
EiDth6FAIsspK9uUwazfKSRTK+qJr5YS0JRJAWUzHkWLXGRPuggPTVY3MM8nmoUBPywSb3hZP0OY
YfAFt6mtimNHn4WwQ3nv2OWwJhQJnrw+VkgWEnMtC2osvZZgWCrVQD5yiai1T71VXfpsuf38MIKk
bclVn7sBivOhmQRGZ4WHEfYhyiiQJWE5fEt8iJS8MJQ1hSKIRBDx7MHtyqAu6mPjL5MOSonWwF/G
VskBYHRpHwdmOZ6dPXhzIzwWBHGg4W00sM89G0WqiGjyvKTYRkSu7lr4WJiEEAmKgOAIOYgUOBFW
FOwSxdLxjWPZdjz6Bgj1YJLV2kUJkviKsHtAwcQWZR6ACaqXhKfC/ilB6FoleklnNDxOCOhUfVwy
shy+E06/IcaQw5qBCy8tQ3S2A1g1ngjwr3AnRIBkOyMUzBvN+9FNA+y7pFgSdKXr1rYc2FbP+rFt
l/RO7BeNhgyGv5BPv011hnFiTIIgMIgjj4Pd+lsn79MHR9fqw/9j7ky241ayLPsrsWqOWOibQQ3S
0XlHp7MVqQmWJJLo+x5fXxt6lSspl/J5ROWkYhhPpBEGg9m1e+85O5oryioROXXi5GQcVZB4BRyY
pu/FrzrayN2clHzRWY10f5P2liBuu2GacHkqaesstNU8EqYCBzS1gehkKnWKD0SmJq8DuUmgWoCM
2cLyO5EY6TTSQIsOD3uDU1zp4reYxsvXylqqc1OZzYuW4ZsqY4j+kWks8o1Wh5EfSLQpbqRqjO7S
0ly+Y4xjPMiVAn4oSdppGwojbFMC2Pu0trQnadKm59LEA3+oxPzYJlqA/g097CI2vI8Oyw2EWAOf
OdbqzEoUEdsk4tShKWurs8ZVPfAVNS9iLx4ltGpGtZpy18x3ZIfDSgIlqLAg7Awxd4G6a/T7IKu0
R0qzqmgLtTm6+cxS2FRGiXi0iVPxI2EXZezJ0HSv1YuxcSwxoOdy6EXtnQ9ovkmjqcHAdDIC/OmJ
B+S1IX/iisUxBsa8nERgdbIgESevIjSIvR6paLzOh9ItmjJ4Dtuqv+/M4TQko/bQCLT9KkJu4ulf
zzM+RIlOiRrLFxTsohAWL2MzdA8S3bL0SmFJ9gURUYToRe+XTdvjUkLDux4/UfjDuTYVTKvbitqM
XAevxKFwpKbFjTNBrkjkSKUMowh8cVBpDUHqZNzC3/NAan4EVZNL3qdMzPmvTMY/ij6HNVp07f/+
X5epbZk6kUknAy19FI0Vmt9+zXqZWGSCxtbhC95g4uGJz/MNhxb99n7sQzhzRUgDjvEubwVHv1+u
ZHJ/Fr8/p1cuRjcuMpiSgTCnnw3dLo7tSXuRnPYmcGh3B1Ds947qyU7uoYY9RTfAnq48+UWy/PLJ
jYsaQ58YUjEnjG3eNIxO0Hyg40Y7xcfBVezCBSmByupQXimMXqQZ12EtGfIWaSpTJHl9kb0esN+X
zdhCSqi8dxM01/CmnvVrD/fHUTQKJ5LIcLpxMYqZmikOBWzfOJN7+rfMiTzLxaDJFj3aODapU7y3
2ysTur6si5dpyZ/GvCgsk0LLJlP/OaZox9v6yXBnD+XireleGekPr86S6RgRdYM0n3FZJbTmaCrp
WTZsbMMd6zh4kkcYBvjFjjxiFtr6XVBq7tVx11n77Qk/jbv+XZ9SxPSTd3OK+MTWHsJ7GFAAKR3g
Z7PHinErX3nNryyWi2rkz8VCsY52Zl0Rde2yDpZi1JcIQItsFe9D7mxq+USamngn8FqrupIAv6gd
/zYYSd3PT6fhfSKVq/lMdgx84xDsMHF7xEzW//u3ty6Dy0mkX4//aZQhFfMiz24sutzmUW3YcweQ
6S0Jv/z97//Zg/zrAHRsYLVKJZ7CDaXkX5+jyZckFqUAbsi+eDT3qjtt0Y56EbiqDYZZXn5lwN9X
46/jXaz7hK7g1pwZzygnf9SMB93sb2gQOxhxv7vybBe1Et4RQQBpaFmXFSoll52ybZLVcHET0wZK
u3iGB9MOqMHjqv3dZPtrr0paX/nFVP4y3EVpJoC2nlszw0kPoo0XkZ048TtiH7u4zz3j2sOtv+1y
NBrrEB6TwNeUyzJrXBQIQabMtHHPwwnLxn/Z7m9oMpKczAkcfCNUV4Fo7Ohe5TfCtT3z96+bMgT9
GziWKFQiLoeXuDeS8WtNG8n3S7PDSd2p3MXYKH5xwgMTatmVD+73L0GXVdqDaQymk52mwl8X6rSE
uqQHaN2U5Rjg+itK3ZURLgvprBddpWxhahzwFNcu28EqtYlwiR9NzgHRpg/Yrq1j5GFI6YuOvKl1
P/n6/7Bo1jF1OnNFGsOQYPz6WNSemzpofo5ZYSy6bX0INVgKuIsLZsvRr/Qz/SGEYTxOAdGieEfr
zcVBPs7kImca73jGSnkfnOIHKI2ztkWGYScf9RGHsvBGaDzNbuzCvvYSf9MN/Oztph10Lb7TR3gp
iagLuun7TIDxdVwXLCQKvzlovuRm+/7aEfv7El0f9L/GuthqVAWhgFwFfP7O6GKqymexk058/c64
W54qX7sSoF2WmH+uH4poxCQ4D+viZbSiC7JSF01vMbfzvJndYVc42vf6PUpuMVunp2EnbjGV80BQ
xFxlnXV/vTrDv2+wPPWnP+LiqSuLRjUMgy07ViDZ7WQ3c5JbZNe4/zswKq09aWWyMD6mH/bP/fbf
qtXexD+asi0/ustK7C/l2tvqvXjomvf37uZbdfkv/7+s2TKL/33N9qmIu/e3f/xH8+37PyBgNd+6
9/bXEi4//lcJV9P/SRcCuhlTY42wf/L6xve1uKtJ/0RRYxr0J/APaOPkeCkwaqBOK+v/xLWU7n1+
xuCrXTeu/1vCleV/rhcRPiYLNYpGVfjfKeFefp6M+td2zoHCLstm++tuFItZM+jLqDrzXvEqD5OW
veU3Nl6ATv9vniA/x6KYzV6LMAG9wEVoU2hpJLSqqDqtm5Kkv1Hd0tedwW2F22bT2IKT/LU+WVkU
6s9/nY2/XN+UX4/M30a8OKCTkI4tc8FrWL3p3Z9brQuydbKR0ROQBvZ8/2kV/GnAizP6twEvNvdM
R8gPlwx4qzM55h4jwRgXEfVuvCl9y14PlvRtMg8R/696bPyrewFL5nOMcDm+fnFjTAlXkjFg/PVA
G3bkogKH/Lene9P7vzC/f3xcolWabDg/6QD4dfUos5b1NAiwevzqSFpiZ/rxFkNCx3RiyZlvR29x
5W39XXedKxN9cYP760E/jbxOxKe7Rtw0+khz8vqgXMvZcW3AHa7J7Rjzt+h7s8F7+uoKXhs3fp/e
T6Ou6+3TqPoUBtU0MWrpIjtWARtTLAr9kUrWVnAhYt0OH8ELrXhP8uyhxebkwSvg+rr+87xT9KCT
4A+hIDLlHi2Rtn5JkxOQvYpeh9vaJ/z0SQBvrH1wINW7SDv01lhobK9M/sWJ83PydQmdjIGOFK+8
i2kYlCWn6wsjnuzYebqPm8Ox5qWD6vkCqpiMiMJha175mP84+Z9Hvdiq8pEeilpaR93lh+oF1iMP
D4/Qiw/UuPE/JQQmB45D3fN0I3rI4L2rwduflt3nv2H9758WgIUZ5bK0/A2tO7vLLnO67XQHKnCL
369t8RkU9tVN7I9jIq4SibqxrhEv9pQwVQxalvEcnvd0KB8rD+7LOTvAVny09muyAmD869+/4XUq
P101/nrB/zXkpVIXImjcqmWhObFa+pFBWIGA/382xMXWUSbD2BSsYQez+N3K1cU760qT++VV97fH
uNgkZD2stRByyc+3pduxi0D/C8lpW3JB4B6k3d8/0tXxLr4Lrev1soPZ93P3xYbJqe/woSOtNDr9
+d9OFfz2eBcfRC8JuAesC0ME52EiuC3V+toj/WnHQ/H6n4tPuljw1KlwGsIamUfCYpfQsuSyoj7I
XullfuNdmcA/LXW6yrkaaetdwbwYLVxL9MVkqQ4a+IexxsJKkDABkCKS5406n8sBq2u5wLFDCdI3
NC3YiWcYSCX4LNJc1G0sNVGwPmyf/v4P++17IFwhQpM56HSd7veLF9tMc6/m6chMI3IReuNrLCyP
fz/E2pX36zd3McbF26TDwsyBQ+A8dRzZWmofx4Vj+QI520s5RWIncKXba2K93+O/i1EvZlzS5BTC
Tb++X6w/TtJB3+Gr6ENY21+9ia6z9Muuso7FebHGmtLvqS1tUegIwazw51iyrQDD3ECh58CS7HmX
fb2WMfnjW9NUA6cB7ACIPH/drLNen9K5xsurwZ8x608W5mpXXtpvn8f6SBprA8GoodNx+esQKXjb
Gmyr5nSO9GJ4kNjOjYt22K787OoJ+HPb/W0CP412sZ+JFdVEPMBZhvtg3/rdNt6tJ098/Zxbz5TL
kfBq4F2Zax7eugjVjUwO4EeYf+1k66uaPzRv2rXPioPptG+tCYP+WHv5A60D1/acP60T5OsoVbkx
map+8d4GEidQfEGeS7e4+m1pbWGRKL7hgxZwqe5fe4kXmXm+a0b5NN76ZX461JOoDLKpYLzRxqjj
LG277bLvd/nDtQTFH2f100AXs1qjCQvQvoI499fLSOqPnuo1/tUo5bfw8OKB1v/+6YEmhR0Wto7m
JLuOGCW8686xW9qIObneTTbIX3glduAK22W8Npnriv9t5Xx6xnUOPo2NiwFyE+nn2NOR7rLEIyh3
Fpc83r/wpOuM/TYa5SJVWoXN2mUyrZPNBtYMM4qn7XZWN+Wex3UhRrjqZnSgmbnpmprs1M21Sf7j
u1Q5g9d7M5YCF4uUAuXYlvgCEo2u77Lbjlyy/oUn/OPi/DTOxeLU61QPE4MnlP1uJ20SIs5/caQ/
zqVKvznabRbIZaIwmFMMabr1iXBFchcnGO9TN3QNu3PLtyg/6PA7udB0XNT//XvrumI/jX2xswlL
1QbDzNitG/gUP2p72iKm9mVnFJ3rObP15fy2bExy2RqpdNQ2F2etlg4Z0tIUgx3audWToTxa+f2V
o+HPY9CLIZHcscTL9HVuWZExjtlfS1PbpncGUPsbcde5qmcekq/GWTnH3/9+0D8tSrRrSBuN9ZZ6
GT9F9SBLOYaBfA6ap2wt91/cYNbXcTl/n8e5WJRo5XTs0BKdgygGOsonh/n7GuXetuYm5ELyP3us
i31TmVDXY4697pukF/y/Hku8Wnq7LAf8PAgQVpIF0ym0oBn6de9S9NJaGVvrN12erE3u7iIvtrGM
f4Sr5Vy/2skgUi5mkjUv0Txhku6TgEX+to0Y/UjTYoiNbSEEIZbXmBSnGTgoH0Msg3ZELNc/miVT
aHMyI6zvpLovvk6znH4JAlM9h1pDz21D/N4dElOnfxP7U7O4ies+fuyydimdLpobEevjYsE8GQfU
qcCtO62RZ6l43RNXT7lfUDDUnJKulq+JmXS4Iyey6ieDWdwbbXhiBwy3xSCBD2tmrfNVCfu1YErx
jKLvQ4eV2Yg6IZCg3BtQrvTBPOj1MO7KGFNn5HgtCHpU4SLKNzeJ9W6r0OntcjnLXDlMBnCbc/kI
/koRN8k0d0cDiAD89pk29qlfsHZvVw6sMIAIYqv4EOLE/CHJYbuzwLltyzQ41apJXXspchr7DYyY
xymwpwaih1v1srZLC6m/Lwwhus8X/VBrmuwr2Gbi1t9wfw+12cFBHTVn0vFjIIK3o0JpyzD1+iMq
FywZJxNECb9bHdkRZf2d3kPrWx3RReBIwUBvdywIGrQD7AwCUK4NxsHYWFdg2/MVnUw0tU/nLPFz
ulR8QFCrtY7WY80bKH6AkYZt5Nl90yy9vMXfMS68VjKFxI6qRANf0xQBTn+WAnlL1qIAeKixHHJJ
nUHmQbfF5zQM98Msqn4vFLMnz1MGTGJMDF/DCumloVdbdqfI1DfF3EluIQrNKaJTzdaDGjopppl9
h0n8aFAtrUP9YLAoTnE2SvTrVP2xSJLlkeXGskDbt6U32XrqRnBCs6Z8ETMtO8St1UBdlsmObOZ0
WOpNNwnKZopn41iEYfKlrNcWTWXshRZgWw1V12yWap/g4bnsEl3qt2oIcAcLJcw5p0xdnUOTk9pC
ZgP9KMAKiLLAhQ1Al7iJvyV4zWhrBHVIAyFJuDzXqr0YAbZF65jQQRUpW9Cw6C2pE69WryhNejUk
sd1luVMEJlY/zDiGzQuVuHiW7jJRsBEz0Cy/hA5aPC8u1WBjRsujjJRXLbIDbWF01012jWcthJTD
vMS2SUtUN+U2yJT7CIBxK9QfSxKut1EKQKZcn5oYgVPXRmcck0M7GgBxj4s7Wx3EQ6CZYbGbhMEB
wedIlfpQLKIMxih+xWCEDhtduRkyi8bi7HWcek/Qq2Iv41O5Ae71gv5vV2AhzaXY7kpDc6XJrBwM
DjdSgcoFn7NFRPpUVd+HZXqABMeSg6O1GNVBVMrSVuGhQXCN5JWt6XWy7OexcswtvO/0wsmGzMFv
xxtpZecjCXGECybWFIaHLPf3FtpdISsvKnAFOSLjV/Rv8pQCyIaWUHQD/XL5TYKv6Gblnfm5oczH
ohdvkE196MJik7uNN2YiH+RZeQu19LVQ8Z8rx2/KnB+LGt6IXnyjn9YelqZx0RrtDcyvZfpLK2nc
Rgn4AyA8myU1b2lB5B60TDcRjp5tZvkz3Ze4gn8bJuQEOD/LMhSLubgbh/bHDCwwwPw3beANBNMh
4reGobzLJmk75dMHKvDvhiBiQt0FfpDrNH6W8x11aiideGzHQuZNhUQbtVzsNbjv7WTgsh/uR6Nz
9THa0t64ILESuCBhRz4K4S7GRBT80rPZZZCojUd6SI4dXJoFTHgWAiJHQ3HIghg2y2iC9FLEGntJ
wcbBRvZSqwRmgN5m03VB72hLottdAvBupml611oFPj6TGJ20URI34dTQWBssoshE0d64ieVYuhml
SLmlvxRFWwEKTpXnJ4ybrWNv4J1Gh73so6KBXSL0N1Ks0qHXxbFXIz8AtCa60QCzeDAXTxDbgH7u
8dYAE6TjM1+K8n0991j4tXO1l6zuBR7TFquS26meJdBwQuaASeg3lCOogbBL2lWN/Corg7MM7nJj
Wekr7ak7rCI/miAbnMowgL7C9Dkr0oicVbCekrjFGSMSV7dCDU5FPB2GWLlXxKi060V+L0Gi4Gkb
JzZSxHddEsCGpiHWxdBGKiHw+ygHtScuTqmxAQTKoVe7b2IpvwwNNqdaKbT7cQZePXFhGBq3F3Nf
hBAFiRMEqFSadjXCew0ylDNystglBGl53VWyKfcEAasatRIw7pWaJ7lkM+41z+ibF5wu+dQRHW6i
Lqq2PBHSrsHCwUTI6dOfBsDmmPWZ07exx04CGRgyvqJUvup6hpZoRHp2WFr9wYCXjepNQ0XYyuUu
qJtdXNJ2MeTUNizSpuI3OqNfA5mIXQTdRMZfv6/z4C7oDNNtmhrTYGFP48huno23NNBeUSnbhVa7
Stk+56OJ8XHtQVNMHSGT7uB3ehjW3ARF65lhfBRM8SwZHSIv2XKT3uKbK5rpHJTFrlhwC++5WAnB
MQnwUaxaFSgTUPsKprssvE9dYTcS5pxGl9RfciuynEFLTkYVKJu6mKRNW3QySOtmn5dgbnCcHFvo
xzwqN8gVZyfR6xk6I/7dCDfQdgpncalceExYbMKWbJEfdMG9nuL4W2FkSfp4ceEzchyHmbLR9cRP
x3x0VNZwJ9HWN4fs8+KykQf8zntAwKn5iEZgcJLsTVczzwiLZ6otj4Ec7PsMj9wgn95p6P0hLs2h
y4NHFGfFjYlqctPJA2bCUfgADOpcKasDaP0tNoy3iffCLv+Mg3izWYbOL0skT/XE/aJcESqFBqyF
1dNlmM6lCWu/7tpq/ZeObraFWwet13WROxsKc84hGJTlEefHjVhLLUITtTmINSaxlF72Q4xOIm1a
8Eg1xQe91A71YB6bjHobAC3AuV/yIXkxDeXrQpeZEyUNsdn8PCiRHzYmjugKSWPYO5sonr41jYHp
DmZBsSLT3i31Jwx97VqTUFVUx5VRF9Z09AGi2hLNgXgxMKNS8veoeiNB7ClSSNUNVxC6p4FVAEvA
IH891zBH2TcxJ3WNya8knYSQSLTLV5ySaSsNB6zZRBv6PTunH02o3MGhCLNDYfywck4JjfgTk9WX
UM0PfQ4iLeya7zUsKZDk+gvbwrZreoQjqnZSQwVMRSqE3hhnpkvIO50WE4a9yvzYWIDZvZRs4yrx
sG56GHAg5UQbB5s/fxs1wPmK2ZlM2AR56OVD7lSQBrB6/Nq3zS7qdSgj0yoJgH1hKKTCysXpZARE
i1zao6CdUjl6rqTpGcbMV1zW/DGczb1i0t5eL9qhpCq8TQvtqZqFfVQA3tFk6FrZ0VjKt2WJX2j/
BjoifBUKqOl4G2MXPwSg2nvJ06wAj8cIqnK1LYHSTYXoQtjc0mHkaVJ6ryn9UQwNfyzKRyOZb3Ut
xyQsW/xcMR5rJTCBnuDBUDe9k4r1LjbA3U1KXzlQRTHdTxt8lOG9QGURmuCALvMnXdubktovWrAe
QbHJxRTBQcEh2x2a4GWRmy9SsHilKBzgjXudCSNxKJ9pbiB+bOfxOBQocOo0GbcxWC9kDvwe/tEM
SLvG+2EzCyys2BpstW6f1RAEioq3jYc3XY3oTDqIFfxn5Axwm0u/N0NuCQGNpFIEWG48x0PG8hy+
VSwRr1XVeMscqXujXPAhN5IY5aVkYt4rDvaYqs9NBcVh0Kp7qjN2q5cnc0QzlQTvgrXsQDLLeJdT
NGiX1zion8cFQ0bAgri8ZDYJ5AgZS/GOsf/iJOJowRCw3FZpn6S5fteV2UsSCWiyCIu6s5ajoQB7
6ZXupiyzx6aTnMJElJwkFs040WMvjJgsN28ALP0UdfG4irl0I8ZUlUKYHgQnTZBuYiAySxLtjcy8
wR0K+Xex+qIpg2NY+WvbtuMmBrYD0Uv+AY8FikuXrOgp9g8LOw0pk2A7yXdCZhzFURePg6g8JGCx
oJ3LtgAbELjB97pHFMbOxEmnYM5cIIgcAUBlbfI6V+qeVPkWDkexKdPqLqwXH5uus2qg804ATEjG
B0bGHiH9hNZqqLaFhWObVGPg0hT6TW5xW7MmA26hholSYXI8oaG5y2p4N42IQZ6AZlFYsVhh9d6y
z0ZNuo1C7IALXcL9TbMB3LiEE7qTq8KHqIUfiVDcK9bkT0u+zfQBwT72E7oRmHR4JscqGd05wZq9
Elxh6lELlEu7aZr+dl5ga4HlsJV53kWmBdI5XjylGv0iKLWtzr0Oq+fxpDQ1sr9IvFVwnAe+g4es
bL5GVk0AaHEPmkdiCFEEvCHMfofq0ekMHP+VVj6aifSk1lA5myE5F5r4pqFIdJUJ+xgj9AozPmSR
Ej2NAGGdfuWaItUA2qe7QSpskzb4UQFZ2aLhBOa5jCRSMjx7OCEyV8T53Taw8sHleOHuoH4pM2G3
NIiTRh3xQxkWW7Wfvw4zKFPOT8nu6/4OdTP8UXyBh+QR55V7hB/vaiy/g0RAOJArN4nc7qM8gs/T
WPDoenUXagoi1iTbkZD3KGNiLYV6Aw0t3unSDN2gLbf6PG8Hq8LKsfaFCE/fsdx2etZxkPHel9Jw
kU9hdqcg4NKz+yJVe1/GtPydLeh2nFXyGkOwm1VMxwcSGraGKsXJdNpHY/OHmWjcPvLdBOBj6JIG
57fGbyFmuHHCBhTVpg0exo5LDexdrpyisnvE+f+L3EgP7SK/UEmAqz2E8cYIkbrm6UERLdes4vtG
FOcb/nZ6VdXonnZxzBqIju1SEfxBn+j0SloilWZ26BwU/ClNn5tpTDZVJr7PZaYd84i0pBzgFKh0
wvtcLdWmi5M3tEdcNGQ/EXvBrjQkZ4K+nbnlcFYbd3IjQkws9wFOr1jKop8pPaxR8aG/0Y0ntVI2
A+jmwvy2wEYABppvyNKcYchvsaWxVbG2Z9zKieS5acp7sSIVC5cEzSx/KwZq2NEsTjXfhapym+Xf
xUaDQ2xlG618aPU7vceGuQDEiekeXdA9FMRZd1gjriIAKOuJPbJHvXrty1dL2cnjtC9UCMDIlY0F
0bpcuDIiYkfrn8CFP/elD+fYLpvzVJNKD9rJnqO3QaoAdOpPQ4nie+pANz4kwwS69sUsKR/qxFHo
dILxaZmTncC5UwejR0JhGwbWeWELm2bk/YQy1atByFtY8Pk4kQmZ2+ye66nTq+d0ARiTfscDz5V6
wJ8q+0JRbMJSdjGf8RoOMpyXN2FbnCVzfJHN6WCqXDjmRr1rQKuli/UkF8g9K4lI1Zy9xRDdQQ33
lXmagTUjaTS42wCOmxssTCwul2W1XSXB6MtxVzoqwAxOgJFQ+7/j7LBhejaJHtsx8evQ9rYBkTIf
MBZB4Do+jtEZ13Q7mV7D0ivy6LGai81c57ssnkmTnVrkkujEHKWHz6uPrtnqT039o4Q7uQyeOGnB
c9v1fgOOcAZ/llEHBvUSCzcyaPDxiLeVZ8o7s66h5dyG5tdC2GE3Dib5Nja/ch2Nw2FTzRFASNhN
dRORWMCtLG6Hu0VBVj4Fq6Aef2lMV7L2i2aUj80ikgAUhehWwytDHML7RTaADLVleE6i4RZEO3EA
AvEkJCgS61tzcItqOkf9SAeKor5RmTlXkrqz9H4TjtCWZDIkLQERQuBe8XVjuRfFQzS/g7ImwG/9
YYICyGs3o8kv4FuYzTcz/4YMkvdjugCRNwLyZKKsDY0wTl8mZ1SA53465ZN1wx35S5oVXhTSx5FK
j0FqHFtSHqO5h/3zrqj0qRCB1IYB9YF1YBjNk2UCuNNB0mMvWOtfa32xZzk/LUF0H5rNMbFSfDnE
50Sc78ZF/xjk4HZIBJdooHVqJG5OrUgnQ+xhbklYVww9CdjoS9HO0qanMWITSPUbficnRT2GBe5m
IecO/iI59DfktW1EyrUec3ZZwFP57JcR0rp+mwA/bLVi387Z9yVh62qz6Du0TLtbSBTVP0LxBYmD
H1rDo0aaTYv2daH5ZrcAiMAwgKkh65vaafB16uqPTmnw4yshHRpH9lhbkeL+aBW6S00FWAvobH20
rTbYd8p0QPIOdHEWgJGA41tStoDQG+rqR7qk/lS+BIn6EBjjKRXJzeT5h0w+qVmXj8mfqZK625A+
eQglvoQQWZ4gxGcjTh9nCUA0aEwA7WuO+amxCoSB3RczowdxglJZBk28gbv9pZ3j2zmEyFAzmWmW
brqk/aqB29joYG6FvnyDPIyKfzwh0V9AiiavvLV3bSBm4CholPYcpiHQtAWY1oQVvQnr05DGlHg+
3HW9STKzR9oumN/l5E2VBW+YhSdwSvUG+/SFK7nOHZPAXOLXcM42z8X4IvUfQKQl7vXRWdGCFwtu
PTnEJ67BGyWRzgXS8RFKVi/ckDv+IH96O0i34/Q2qMIxStsnhSyCIYHaGZ+x+UEJbrxFzds8PfcT
oLFmju+mRsJMhd1Sjj4iWMBkBOSa3BRUo+xxsu71Yn7FIAVqZ6/BgTNepfyHMleP+gDqdezIbAtQ
STcNhtdy+cVsLPbhXr/vlvS2tqw3yzwDJX8PA2wqJ1yI0XlNd0b2XAFyCmlM2hQy7ntm1zwUYn0C
jrBp9d7XOn6lJahvSVed+YAOmFvYavYhpYhK9aJ6SoB6wsjA2oGfmNvkEefBB0sI7oV+vjdIP4nE
z6pZkRswyPoZVvggs1BABJwBiQNTDYT9aDV2mUokZdCo1NW+TZKDnA7vMhT2VW0N58NuSJeSMjVO
Fcm5uE+dHkKFOlubeClflhJwIcEXF5ec1q3evK2zxtHmyaZfDnRaFtyJ2vRdjIjChyW4LYTbEAyv
NCx+JNFbomPh1C6nKRRu4yV6tKzpHbIbtgEy+uEO21ndeqSf8b6Kmh9ZADMTg25XrgM+IiZveS5k
cws4C3cNadjWan6XmBM/3cUfVa/tiSAA4LCT2KQL+UZU+S0JtHuk9Y+Sdm7zD0rFTpdvxYqtcAy5
blSRtpHmxAtLssiq+Uzrj0FUUqCkJ2wo6d2cmw1acdZ1PYIvPlvkyxfs3ojaUClGKZb5IbQkLXkO
AtGOVksIqXmd48mZZuvdhNzTKvItDBHovKJLQOLP0ejQ1O5UkeSllfQlkiVf4c/A08MzdJKQQ7HL
SPU0SWFnieXj1YJPb/ReCqoMl2cmz01GV/IWqSI1KXOJGMDVh1H7bRmC73orfyUf6CO+Sm089Tza
+/ZdNobcXDkfxyy8yfAlgpwze4bWEJ5G5w7DRUjGs+zHmuUV8eAbVuS1IoJ1EvfoxkPPXAkzlrnv
5vy2BN3dLfWNmUAKLSO7WmYYsst5qrS7urFwYIhET0rI9ROHyar6hHvSzGmd4qJiRTemMJx7vdgp
UcK9pXmMuuRVIJjbLHWc4jVcEB4SlVS6dMjKZL8o490wT/sqRwtN5PUqqCj6NV6L2OkPYbEckdcd
GPdU1pAnJlN4ykLcAuaZOJVi3jQ9hyv/T4rldN9Y+UlqQ049ofPlIvGU3DwJSb1f5GgL/3yftalD
7f2uXH+27oj86kj7gWsPyY+mu0uHCGsIdVSOupb6XSd7Va94oqB5o4gIuKABWhHseAk9gDK3UZn+
GPPuZZYwd+pCEv2dgnI3isRoZxDnBLWFM2m4C3IMe0TzthvnR70Jah/yPakH/diZKos84ua/YGeu
jRu0uts5pZxgGCxbxSvWbjulW78vnthwxYa6IMkGfS4FG8CKVykayVUx/iiV+c6sMohQCgXMDLui
SjQqm1SoR6XLF0fsRqL6sazKt6EY9hFoIVc1cEFIClDXSsgmJOnCzVwN34Ux7Bws7egMUIavetPQ
7iE8VxXHYRWNt4sY74IyfG+BQJaUqqD4tDk+FgUjSTk3lb6THbMcmo1GLhTzaKCw2I6H7jQSoXDt
OgeaMBLNrUg95ctSpgIuGdS0Eine67RCjL20k4rpoa5rHIL7dqvGwxHY8rwJBshcnab9QHc7OtQz
UK8vP0JlhTim8SHvq10OVgzK523XJk4dlPdjO98mLZjj0lpP567aWBUHeEahh8RAyy0GlyNhUlEy
RSDLCzmwnKlYHsRi6smc9sgzEvOxUxJYtGUBBzXCa0WWFnuQ1NxDAXWH8YQIHKE6y6Nm7bTOFHer
BV5FZkk0Mclqi9kX+nTxQ0m66RKL6kVEctTCrbvvS09Y89ByrGz7wKxtbpRu3vYjNToA5L3oS2br
1/kIP6PMJRvLr8MiyQ60YRjLWkvZF4yjDp0Es8zlI++TVwVwSmlmb/nq0KFjkxAqyqkQ5sUvGyjk
OE1RItBJY8iqXN8WUc0NCrx9FkpuO6uPLT8a4rVFXxqrWfoyjsGdKf4f0s5juXFkW7svdBEBb6YE
aEX5kqmaIFQO3ns8/b+g/u9pCuIl+nSNeqCO2sxE5s7MbdbX6mSL03IDuO6qMgYYG6LMzVoiBhmT
G8pU7n0E2qGd4eCMNvhF0+0aIBUwXL197RvgfzVX9MrlbGoikiFwxQYXrefAWJuKfiOh77aSVAIV
SmrcUonvVL7xrIf9wSO7jqNHLBw59mxa6l8Hsexsnqd3iik0T11IbiIykHpPuKIjG8oLGbb2rR60
/oNQl7zyPZRzKgUOtuQpGngGb0xvzFjLrrpR21re0G9DPBOXU5TnemVFzvsKRcXOJikQOlQFwKoi
MATAe7TuQSnw/myPQkGoTKoQ9a7MrcSKj1CgNIqgnYpm7wO1M57rih2tjVa6EcLsCRWbdAuxDUJR
12ZbNyyvOx55pU8Ao8vXFC9ss9r8NYgZmR3/e+0JvyKC01E9rLWuIGZjOKCKKND1N5Ee/JBUNkmm
d7RGcEjKzV4a6nWqKFvKfQF09O26zieIhOirazNV0N/TvgBvvepBj/chj0xlWNcWSp0+3AeUynJb
bS3ZlqmiQXQstb1IfQKG+FCEJKs0aDWGFHerSsoRPuzIZsZR2/9qWn/40apkiCqLz9uCqVmTdHJc
q1BBVcP2EcsvKZKCBbBmW0QSVNalxyQxdqZa7i0gkoOOlJvBo8x3jRe+zh26XT81MB2gwcdo72tG
yIVcfAqRh9igVH6dok19MwQ8Y0yPUnYr6QGGUF4BEVF+hTUO6sVP3K+uoGzi0FD2EbwbP5IN4uTy
g95DtZMTlyspDUvWjekK5ksViFz7XDlvKUnMK+VLmXVOm1A82+PqbGAwN0oySmDSG3ejj/5v9rC4
tgaAYQbCcNtOqEISs558P2pReijJGKBo60hDnztFHH1R3EBwYrSXZVHMQPa7214wjgjUXgW87mwS
dF/9Kogg3o2gcRUoYT5ypVtXj4kWDuSmeyW/1iA27eXUc1jGaLPmaznPd4qnoLpeicTWqbN6iaPi
NZCQSSNrwrVe6+9yM7rpXeW7T4nUJtBSHqTUGOgEfVJDIYPOd1SG/pq7PUGAknxD+jD02b2RNYHT
yWSK4nosrz1diA4Qhu4Gbm3bouPN26XdPhF67nRus2t0HqHQsR5C9PDs1NfNNQjsa9MarsdG+Akv
5aDwJSZeFVX0gCZyl97Usnoo0c9d+XF+G+QpRDIJNGapNL9djyt7NyKfGrf0+zRpfBRrsEypBshT
CPDUqbH2KBbm2xTaetSglYheQ2lCL75kNVOCaxGdWmJJInPA5TYmQhIC4CQx1pL+qhFn5Akosd3r
7xqIKdujGOC7LzY/RN9A0tzofrRly0U70q9MI3xLLO9aLL1JVG5fBN5rLvjXYdIds0ngWkv6tTn6
HLp+na1jrSHooe1Nvfppuo2/pyuX0sjQhW2ITnglkjDqpCPRuPGmJuqHwE4Mf0sdruBxNKueoopV
Tq7iZay7fi3FqH93JbDx9DUwKCtyJFl3yeZlKfyrqnmRCuQg6j77GQrc1IB83IKcsTSOGDglVIrs
wtKdmKfcsgnSExEIXJoOUWcUxZIwmzJKd0hFIwNRUZQBq6zflq4s71stdtB7/dm3IvodvUeKrmpQ
oq5aOxmifIsCGYG9Oo37VwO+P253hCGTo3Upmv51b9bAvGIgU16AYiV+6JhJZW73JCKpOACilBY9
vPcSWCPXLUkgTd8WW4lbQSuU16mp7iUc7rod1JeyjY7KhCmPicwxjnUmsv6iXLxBPFKEYVreEwhG
pJC3hBghD9Nx8UiFNv4SS+69XmtHoXYfw757xVHavYWktDupikHRtiPf30E9U2CzERGOa2qIcpkk
gudbT7Eo8/r3CKMa+jpH8xr0myOlzV0zejf+WBaHgludN/C6Bmv1EBI44V85ZJL8IvXSwaxlsuXA
b502TDjbpYrQluh+BRPxXCIKacNBfYJuR41J6F0FRnBVmoRCQfHsolZ+Gd1xnarFDvnuA5Lne0kQ
1uno4j+zip7yyJNsy2zLl64WJr1ka0VD+rFtpIi3J/g7pez2UkMoLqnFA/UKt11BvZGnUDxlqhgP
C7Fxkt5AbBxJN4amfq0FhVkMmm5r5EF/FCT/hVzUmgcr28FC+BnoHSC8SLj3NU4MoycElFKhlab5
JHNUyPWNR6HJNtF0gAieyKWy8RA/V4y6cYQcoT5vNF7B7aZbMdCbQ9TL9JDEvDrckLhSNLxJTX9M
UKb0Eg9RYyqtwt6uKNqRKB7tmmPbiiC3HxR/uBKlLyAJV52Zf0NV+WUMTB4ptfZUZuO9ZaEMXNRX
OY9QIb9HtJSCC+0VhusPTvodPL+N6r9KyIsOUbnp+MyHlKhRaonHTjc2OTepVhvWIrCzuDsqBIoq
6lbModu5VIMAXBKeG9kHMNw74YikL2Hi1DJvx0S+rXyWXqQbgxOR6qvFH7mK6G0TPCLKihgv3aJc
Bqt1O8XREDzJkxpV3gIw3Db1X0dPuJluD1HWXIPHlfYW3QnkbId7A7QrYlUrcWJjZa31qzfDRwlR
VCeWQurHknUgD4CdJLIYcHBhMOR2GVBTOTbGUSHBZo8GOb5R+dpIpbySddKESfyKvil+TfBsBJHt
OPrZhK9okRjpjTpS+xaawzOhLYUqAYtfxePYlkGiIVtPx1BLm31vURZERNN6DdRn4m43o5KgqU11
gCkAoG+fU+Re10VVEXgxn3HwW8QGEGsY8n1RofxZDej8xi8ghn/qrrT3FBnU03iA2MW7Bi1JH36/
DisvJuUuVuJGoYSGComVmsoHAURnZvD89eIvlt/ZaHcThpWR6tN+CDicMJfwXgZREJVCua3s0kph
9PGm6Ie3WDAeCheh9b5DwNclqUghm+TdmhnI4Zhcbxo+mKE3XjVKGR+5l5IfLgTk1XNLv45SkkSS
942KgF+9JpWIl5N96PJEXUWacCTb+RMas2TXRQx5mfoOw6NxqhS74goOo4lUbohQMiV/q6oUv0lj
dZsFLrd0aaTgJRfICQLb8gn92aJAAcUYue1eKBX2AaF9rQq+AdA8Uh65riJjQ5iuWqOfdz30XX9f
JAPZwOSLXvdQR6sHGf0VipiKo9rA4vMkxWlM1V+JiEgTKcXRxt1NZfS3hBa5w0bWkSOzpH/afAGD
uI7N9muekmWRqQ7yok5cZX0d3IlZrH+Ra697o8S1fdR9hJ18AiaBplM7SKXdvhPrhgwVd22WN0+F
nDQxUmGrykyeCzKWTlfWZATaBzSbbyjC7A5l0twFNVed6ck/aukj+Vzi01JHhYzAuxFJ41b9WWX3
TWbsK+QCVkPiUyVYv6ZqvUEv1ukzdauVavei6nX2I/EIdqQFWLmU7jZrrAWTIFNvHkoN+JsYtDc+
VbtkLPSD0uPF3exOJrSEi5JZnewHscwJsVsamXZ8IzK1MbEb3wq/xklX7nwrqY6KnMk2xWDH2suf
Q38IrgKL63WahIRsDV5cTQWDN052aqbLBIxlCyasKTqEjsjPaqVAJg40tKtQKdGBbndJ/fjGI1G8
fpNGRbRBjPubLpJY9AI0PBAOpnICXi7PU7TW3YLkgE9dRoQw2aDYbZxWNxIX2F2qcG1ZdaqOUzJ6
4p5mYRz1FNXlQW61a+JHPEgCnVsfFaokbYe7RoSGqvVXsVA/Umx3E9XcuMyqfRORXL9u6v5udCn7
gL+Ivnk+3PqofdyOcN6cQDH8Lcn03GmkZj3I3ksHpNtN6g1u7yexq3ETu+2zZ5HJ88IfmRSX6zTm
StZRJ7pq9eEbYpcQduSUjL3gI0wUkNBPGvOeej6LSCnXB7Xvr8CaIBvRbeQgSDaqblDfDDmcwsuE
KkBBX1NC7ZRW8DOOvd4RxdCyhYAAaqlCVRXznGcbqkIbKOZfZDG+b632zVODdU63rSFDgpRjV1x3
o0e/L7L1K1NrvrStz/Bar3TURCidTKVRSXL3mjWUmyzRvI3HxjmafvCGglpEeh25bSnQpveyS41o
1eh228dPYjp8rzrjBm7R9yy3WgI4Kj3EqFSvWgSgVv6AxAU9ZlPuvja2ZWVMQPdwevKZ1O/W0ouY
cPpmYvkNSdKnJsS85ZORSzvrQOdWS69NF903Ws4ziNrkFbXgLcV5ypuZErciiLAC03xjVvW9nArF
Nb0tiNmXxBjFQn/jf36j0Pdb2IhPVa+qu1Azr9q8fIwJ19qZzBVZM4crSn731MJfKV22T5rkqKTB
UUVJcYp8FOtRQn9nbMm0lJV2LVno2g9m8JohjWHDJyPRVaYVdaqEPCTta1/nX3pV/E1lbk27M9iL
vP4JmT3Lr5K2StHRsGi/se75R8dOs0nLaxHwTCWj8uemRoqd418UyB0RPeEKZYi/4h6qrW//D+Lb
sdiEukrdhpLeaerwQKL+m4iCva0q+pdeMfLbSCjuaYR95lYmrhOZUuoEPBB5w9gkyU0bQCMU/jFL
hCulUpqVPBLZTxTruh8kxxPyKeFCRxwycU6Q13eVR9gmJ62J82y+i7EKTdqr8KB5+L23XAiwlD2l
gXTwsz6wSf3/rJCH5yirlTUkVaCTRtl9Ndw0z0mA514G5A/tjNXldo45kkhErWLiBhA9oL+UzsxZ
j1hYUwza9YHs1Bt12x7BWG2LbbI11vmaZiN5Q62KI+6svbPEEJh3hL4bplgC+hn5M1ma9f3wRm6M
crA4iDX4pSINqOZmYWzz3ru5iVlfWGMWY+5PJiY0Q/EAkuu775Q7iv5WlDescQt2eBDuyJx9WbA8
bzj6y/LEzEJtiR6gWZdM1VJ90IrM6tU0qbpdbN392rju1wpkJ38db5uFthxp3gY0tzjrM+SI6eO6
9GTajZKH4jARIMCHfuHmtvYWoRdnhwf6DPUxunMAg31szomoAc8Q6qE210QaMoLzHrr6zst85/I8
LtmZfcDYq42q7iiQbEJe/BANt2MHn1yKs381fScjmnVRCZEMLL7BUlrtMrjaqGg5qHrzzv2aCA29
Hzcq5UIyMdc++B37S5/v7Eo9MT9bL2muIQUyYt6K7xPvKyWkdtXnawq70uRrQkz08rxO3+e0Z+x9
sZyYmy0W2rRD6pkwR0sjxQL0kzxdNnCmlwq3cmJh5lYIPyv92LJCjNsJvuDv82DFq2ZtHmA/9Kv8
StlWR8SD3xvOx4O8lw7lzcRcG2mrWewm+9zZ9eHXqDMUj5TTwJIl/JpciHeCIlP7TEtFmPm+bahk
mKJwQUp1YYLVWffa4IkNFSdMMAKnpLXupoDo5Rk+v+H/nmF1cggnzb2Sb3W+7k9jeh1sb9dsXQfE
96O6qbeWk+0uW3tvt7uwYlTlo7VBy+R+zBlQuOei7JBaW1P+REnYjtOCbubwubyimrpxJMjWq24v
Xy01+c71zf46qU4GPHM69GmISUkp0DvPSX1rtuad/lN8JAWkHaR1uBagMvjb/HVUFqZ66WPOvFCB
ImrcZNNarosNNetOnq0vT+/7YTefXo5AcVL1kjkOZ9tlUCshysJQdlwCVqt8461dhwZcx9hS6eK0
18vconMe58TiXJGtA/IoA6KXeVt+8fvKkSAoBRA9Yo/uqHrnJ/X28hgnD3phiMpsS1TUPClNisHA
Hw+5vq3854Lq4GaUFz7XWUPToQTnEErP3BCPbR3VnhIJJP0qdKF8tfetB9NCeLg8oPMfDVQcTaNI
eNOn+nFPEAaxvDTOeL+ttdfxqK4LO7Ottf5Il966fQqWW7Onf/HTHP5t0Zj7MdkkZ9fkXFxAqtLq
1sqrlBvNMdil8FVpmnOEca+/Gr99XgorfsD+8pCnlf7ZPvpiIkuU9qGZF0hrytl8i2+YD4/D+Krk
d736ctnEXPvzfZvLFO4YIv3aiqjOzqbK05C2m2xIVZcSKlBatDUrgPtj4g6UkSYyL7rKuvPUuP9h
BmayjcdYfBn8MN8MlWZ+a8caXRXiDzySgcCRrI/wUwpyQlS1HkYtPEhkqZcEmM+uupOfPVsMNDDG
5mjyswX/jTq/G43W3tgyHDqJF1BK71vz01cwoOvqCs29CL99XHc9SaVI9xWQRlHVbEwabbgbgfC5
j722e+qVVMoJKo+AU9PO2AjUGD14nZhsiHYhj0Xhu41GpnpFSIa6bKsp1tXo0QRUZ/SLJ6L8pGVo
ogxCSaetnrKmrSFwhMyTnDajSKKXynCHoG7myAiaOlUUq7+E0CPaqhvFkrb7JybOdFMBzypZkGdB
M86pdgmgYt331OncEV5TmIikc2zFpjliswj3mk7MT/Nq6ZMWtPnuPj7OawUN1rDCRgLvEN0Ym343
XaGro2f/k35zadorn60BbIN9ANhl7qYSrSDcjLgEI+ujo8nDcDfuYPXtFfdRsf8Rqu78AP82Of39
5MoAzQl1kxGT4w93297SprzCYwwrz6b8ZBGWds5ZKHBYjWmRIjc9c1ZZG1TICEgoahk/BP0gBg9K
f3/ZWZzbdKcmZmdK4XmU/UikszvCbObAlY4WQwVNr7irni+b+sSEmlbiqa3Z5KFjMUw1ENPqiPcU
Ne+rre/QZ/3VAC7brzVb3/kHf2Gvn73lwVM3GQQqkhRMfPxkRkEJmz/I0w3av5sgnVQd30r2hJrz
NkuvkP9jjH9bm42Rgt5ScdkeFPdQdEnjyVbuyPQWXvC1UaTvedIdaDLe+b76TbLKO50MKvnq3CH5
vo3pdqMgn+Z9dwmbfG7dsoQ0KhPE6dSZvY7UtIxrMXUlyE7dWoBlP20UINdbc5Nf+wv3lLMb89Ta
7AAaxpEa48laA7cTOZZV7PTgO7RtuMu3NHuuFhbW2X1yMrqZO1fl/7U3jU4FjRqtEe41HZ6avzV8
T5w9xPYSQf/szpFRm5/ItSIVHx/XVSTh8keP+zz5V+IfaYlMGKx7kI1kB1Wver08yGkMc2enAEKR
NUtFl3pO0if3TEEjnhBnF+zAAYCToVpu8Z139rg4tTP7duhfSWM6vaMn2pL1fSL+TXzr8pvwb7/b
32OafTevDVQBmbEpujSsKXKOdrXixCCW1NXUTU7Bg209/wPu5fnd8B+71syv1oYYtoPEGCdylUpx
y4aOQFuy+5uWYS6eitNKuPDprNlKafSGLNj0du7RrujUQ7ppdyWA9FY9/IMPuDS46e8nR5Q8ZFWk
AUJ7txZ7z39Z69cWqHLxn1BEz24ERZyuGLIMuGrmW4w4zClUIm7WHEycevGQH0cCFpBMt/nvobGF
LfUTt9WCWsbZPX9idbZOIa5QH+ejXV16ru1mCGeGOzndXd50nxh170fW9ASiqZinpTG7rrcF5Qnk
XCTQQJSZXyF5Bm9ThnW89DY/u71PDM2e5pVPZQu9V4gfsO0mmBr9Jpt/ILtwdnWc2Jmm9WR1oGg0
Ug2MHeTh1/RegSt5f/WImxH85LI7Ob84/p7A6e8n9voY4TqLPjxH3CKjfDAPvJHBcAk2eTGHU9gx
X/4BgGtacp923MkoZ0sybDpofyqjHGz54O3M7bCGorP11tYahcV1+FDbNTv9vwZ/vS8XDZUaw9A1
Q1FnsxuzRTTuBpIjBQU0E+EopPXaFaR9EAZvqRo67miuFLN8iVKcdxzsdKtbOCfODv3kJ8wmvCjU
YKQSkGNJr57DyvzijcohasItyus3ar6kh/J53QJ8505BL4dINHsepsvQ+VKj2BqdxL/3Ee9skbC0
pO9SdqebDwHNZixre2FTTlv749edbLIfNZmIlTVPDWhypwZaSVfzRPlkJdt66CRPEtVJ5tG6L9F9
Ga6qnbAxzS+KcVx05589D+aRWiLrwsvx00c2zNbvtUoYnXbj7dpbdPeobopXE6N52IV29DvcpteL
Vj9v3I9WZ9+1QqhPy6lZYtDSRrXjDe1wUAlsFS9R1atFe9MZ+GmSJdawgiA6crWzQ0tCbDIpeevg
kPpjujH3k+ejInGzyN/+/IxjZHxPvADSHur8MS6Sdqzq3hO5oEsbbRNvfIfaw+NfQzPuhM3l5XN2
xf5tTpsf/qUqplSfUCmwhagCl1bZCttlT7tkZjZ/FZLwKqDr0TEaYydRcLIqI4qLZKXWaDWQQBlZ
9Lz5ObWQVZYuBM/PPHqmOcUJsT9UifDaR7drUJ9Y804H6+C07zolxSSQQhPgXr+i3n4JOnom5PTR
3szhBp3oke7HXrXmG8KhQGKt3akId0yAQMSK3tARJuIAo+qB0kbn8ic98+D4aH52GQj9Is6qHPPa
rUZcL3uIDlNIXbVWE7L+H4QRp/n7tDtO5nf6+ifHWhZSm970GOxsxeQSmW5c0N8rusxWNB5kR4oe
ViCMlq/Mn937h5HOr65GW0gDkBCIDvfuNS1wql3fEWC6ppJSvouf4zf3FUzAlfkgHC/P8Vmv9/eI
55dYOl0KNRcx3MOr1k0CSD3vO6n9w09pza6vPX07Llpf8Cn2SU/sT8AlTJDEZkPh0q7k5E6fFtfP
Wed6MrjZNc9AG1D1IxUowu9hbcCaDH4Vjob6+WYS8ki+X57KM2+sjx9xdtmrweYktTIt19WktFWt
sidtTf0d50excE0+E2L/aGt2JUEkWVDCyRNoq4Ju6UCp1qI9POcbyn6cTlKv2zXlaovyeWeXC2ej
TPxZMj7BJxGaT6rKlEbHauESWl+oyKT2MFwtzOQ0U/N9yGtVtlR4uQpPkI/7sMr0KAzMWGJ0NDf3
b8XBOxhrCGKjDY+G/lJ0MxaPxnMH1qnR2RIljhPmBarq787OtxNKBXwHIJLz/gm/Lz0Nznq3U3vz
1akFkQj4f4pgjdmK6MKE6J30IUJtMzi0N+2XNsTStM4W6NDmsgbsgXtsleeUobX3sQDY6vLHO+fK
Toc1W5kpQlpDlyZ8O+272t6W6VdP3jX0mVFdaF82NdceJSViiae2Zudhn8GYMRQGhL/+4f/Mj8Qb
1sFBuKmv3E336j9YB3MX33uPxcIL8txdlauxwe1Y5Hk899daWgt0TzHIytMnqgl4WYMIAFXdLaSQ
VRYOtGEb3oKzPnv+n5qd7Ysi9BU5GTHbbmhiuJqiONGRaw704XT7L+JvzO7JIGcbwjIamXJ3rMWv
8n2+Vxzu44DZVnRBT+Dqya+x9fuvlz/qORcDkkFCw4Asl2bNDn26umg890iqUAnc31G7iCwQpLvb
qiuXqj3ehSE++RnupsSMRBUw9+y8F0TaI8waW7TASBvFsSCAmSldxDye09/GlobbVHVEv9kFm6XL
1dlx/se2Mc8CIIhjqWPjE61SQFxR+OoUstuAeFqKdrxLCHweJfdwUaK7BMHVj940SOWyC6RIcoS2
Tp0uc9vN4NO5gvuFJlin6U5RgmIH+FY41KXfXYE2TWFDWvn1oGr5leQGU1M4rbxpVAXb2MsLuxb8
BhxGQ09eoyQ2DaBQDyp4uAa1rhQgDvrWM6Z/NDfR39Gq9lgiwXwczbo6BmrU7YUWpM8YpvXGbQwI
WXTogSiZFDipPrm7vKTO7lYN/Tk08HjzzGO6Voi2e1sx1ZT8qxs4TPWVTEnkU9Lq7t6HQXVQqOLd
1WKfL/iJ807+xPRsD1Ud7Tlh8dcKG9a67Sn68xSXbH5Q2OwIsv78D+IVkxv49MFPjM5OlkTqOksO
A8mJiukNaY27ioym1SpUvwvbbGpJSMaos+O6dsYyOJrg8JZc82Tj028wNVTUTJLiiIR/XHRFrqa+
5iri+xHOZQhaOoQhQsDTrsqvlxzy2aPNsnhmGib93p9eRnGh8n5vp0JxH+5WvU4kf315FcnnhsT2
QYmBwOH0n49DamnJD4aYIU0Bikkl0vtGJ8WK1oxt/CLdK5SkTLECwI7XyhemeOPdLl1Szq1ksoYU
kBFvwjvOtjL6fWVeGCO4+VgrbuqQDizqmfuNB8xhrdArAjmpGu9Mgo5LH/Scvzo1PfPL9LUZSTMO
Itej4rnw218qUqThLXijSTDOz357VFSmixHUM3W4FnfNSdFG1wiAydPvOnmTNaVmcUekDjbct3u1
cSbpyL+I55a0dadqjo3l6PflprjKr5dqcT/peU03jFPrsxtGm1WFV7pYn2Q3VDt1iqfKXJuqo1RX
aflo8j6jQm/6GeKu+i4Gt5m2rdR9OhyWLm9n599AwJPLtw43fzYPWhE1niCVnMaKTtNqYVvRvoGO
fXmRn11gJooD6AcBa5rD+SuwZr5Lf4xTaOF3zUN0ue8PVt7sEsF6APa3LvL+52WT57auemJyNsVy
DbdMNjEZ6F8q95vSL/miszN3YmC2aQqRBnrX6whWVwYQr4SmeyiZ3tPlYZyLHbyn8AjOaJNw9cd1
mnuUPY0mr+cB6F9LnSqU0hXNrSup3f+Zpdk1PvBMlR6ngZJczQceGXD//GqKFRitpQK/pTHN1hw4
qW4IIyxBdQLK/CoDP5Ckr6oyLDwazn+iab39NXmzNUBLuEBNOpPXK4mjxwb4etpKFWVhdS+Zma2E
FAAPpVOMp6bFQ3N1ZxRv3VL4QyszT1npUSSgMk89pqIDLgOF1naryF+4Jy99m9ndFc5f2AYaVirh
xRwSLo53YUF3vro0adOkzE/yk4WtzyKrktvrXteNuITsyvxdwEFKqtc05ubfLAxp4fPMn/2C5421
32Cp06uDoBVXBWpmfS4+Xt4/SwOa3cmKUMlyNWbmBq+2gRCCFf8WRQ9BfCs2vy+bWvhI+swpqDQe
h5XOuhasH01rrtTs29TLKdJhdtnQ0tTNfAJAB7rwPKZOInZXJoVdiL+iWt/8mZXpV5ycxRJsOfBa
zFwMEAE6K2Xy8JWsYH3ZzNlb8+mSm6b1xE4rZgEPEeyIAXpJVAp+1fzkRzPQuGuaG6Mf1yqAuKEx
nTFu3/wRnRAL3n8RSwsVNkvfb+4wDG7SY84P0cbfCpBBVXqu66cxG5zLI16yM3MZimtFYzO5DAVW
ZFe+5UAK1fpeU//FS+h0YmdOAzCInGQpdiq4dkGdXZUj/fm0Kg9KtRpJTQMyuTyy6V+84D3mlblF
movjaLEDtPy+TJ7isF4bamEHMmVUBS2u0RXs7IXo6PkbxX9OE2N2UTdTwQI4zSg93qeNbq1ikKGX
h7XwwYyZDym7phJADk87IWMCaemuvpfSTqTt8LKhsxubEBOpSZTXtPmjg47XtE1GbkejcFD9gO5B
WOx+srDjzg7nxMpsOLUXq3qaYQVkExo2DcMBUEBmGU3Ly+NZsjTziFxv+1EysJSVK8+sHMCFTuAS
ZDAWhnR2EZwMaeYRqy7O9U7GUILb0MaYZtEQ8c0/G8309U4cVV24bibWGOlM0UZRII3dVWDc5u39
ZTtLg5lm9cSO2bZdDT6GixjdqjWIETVfitsuLbSZqyu5UEg+iHdcw5srgKbswUAOD5fHsWRk5uf0
pBEMX2e+BiAGBRI5jZdAOVnanUtmZm7OqvTCFWKmSxhRhXS9VR6oqK10zuXRnF/LGjUhIrkrc66e
Jhi6lAOQIq4kgxKDut9AvXIRD+hh/V02dX5E/zE1DziDJLDiMsSNSrJgNzDSqxJt787/N26NYpb/
P6J5OlAQ3bCtTEZU6IktWclWAh8GDssxo4UVvTB384Sgr2eeqhfTzQhAVvxk5RLKRtceKh9/NnEz
fzPmijwqLsu67/2127XwN65pr1n4PGevlCfzNnM2qO2YnTI5G428WCNQXDk+++rgBPULL5nN5SEt
Td20Vk6cgVIkTRO9D6njaINVldS2TAN5oJd/OHnTLzmxZIbmCNaMYfmAbRGv2aq5CRg9/Vde9O9V
N3M9fd4UdVCyFoZWtsf+GfKS06pXIV3ffzZzM/ejNMitjJDyIXqAfQnfPOilXWPaZuf/oaWZB6Ku
qm/V99OnKe0q+EH3/sqtH+sk+SND1jyNECGeJ5cyc1fnt61G2ygAb1e/zbKF2pPLi86ax9BHzQy7
opuWApzmhvMh0b7XSFABOLn8jS5vJbLcH9ccul2tWoKCcYLgWsnBiDT1ui6+d9FTFRcL63vJ1sw5
RE3SuvK0vssotOX0MaeuzofgT4w+eL48rMsOnKDix2FpVQqzDTiyk2S/BSAgigQSiM7pP7Mycw09
TOkauhw336CzRf1FSqnu6n9fNrK0FKa/n3iFoc48vx8w4qNP1osbsb6uk8c4e7xsZmnGZl6hzE1T
LnU2azSArUDAh4SU7ebl+s/MzHxC6g5KIhSYATwOOhHUpZSugkD9QzMzh2ASxs6EKRLQlRkwtfta
z20DVcw/Gsx74fPJpwFskypmwoKufUi+E1oIASsNvtNlM2dLXdT/nHeIIn1cAomVBpGRMxpdyq5U
CNGuWG6MSLhGdcCJDYQzDO8xcqttmhtPiL+5fzjOmZMIa82K1Mnrud0bDGpb4VVUR0s5j4UVOM9h
VfTYZeX09gqyX5a6S4ApLaX0p23/6Xl8MpEzt0DLoGsp0wfzuHApzc/Q+3L5Uy2NYfr7yYqIRcLR
ZHwx0BrIFjWOMeRQS4s//CAzn9CERTUaMruo4NlQwoYZ2UV19e3yYBY8z3sn/Mlg6CspLU+YlrfW
O2r1HCELNBg/RO32sp2Fc+G97uTEThz64PQ8llcgvGjAPCsu3XkD9euhVpduc0srYOYY/EJHL2e6
/CggJKtRuNYTcaFZbmENvJd5ngwnKUcD4h/TlgBAhv21QpUOjaj/vnWKY+3vtTwPVYAJVQIxYg0k
k/pLBaAUPWkXhYT/vmPeomt36nrlfa9RJvZxTff6KAuJWPPuSr4q4w9rIB4I1lYYvAU/9/6T59vz
xNIcBkDPNbDFoSJaYQa3Yp3YnZhvi5r4ampBtiTx/aDSnjKG40NUNN91s9+AsnrLAaVSLw8WzQMF
3hVbBIePXUWfSZc/5klK3NR8urxkz22N018688jwJ6N0MJmTVnvoBZQITB+SHwKFYrxQhXTeEjK5
smnpKoX6H2ff6xPBbKarrZff9NKDQvhXLW4VtJX+zYj+tjM7mMui8k2fmmpe1Nekt2i3/t1DHVfp
aPkzQ7PlFHWer8cDj94clbTBOta6tA2zl6I0/2hEAJA+zpxJc1NS5Rjqq1dB26Mau+2iN5Hle3lA
Gv/O51X7vzNH2c9HO2IXBA096Hwh6joGUNqBCXEZ1vRlM5cXAsrgH80kgyl61rQNY7iycgoGv+SI
Sb6g6bdwuixZUj5aUkI1oshkCksMwdrVfGcYb/Jy0gtYCugtTd3sPBZjw+qLaRtpIB8Ncep4EZGT
uTxxS0amv5/4Y8QWFU2nrYbbU7qyJv5Z+DDJa122sjRp099PrLSNrIZZj5U4wYr/Ve5vfO1Ll0kL
y+DcYalJf6+2mT+IKiVu3Ol0CUSU1kN0n5UfhQ4qX3yMhh+XxzTt+Usre+YToihufUNjTKHlEqe+
17RfrvwYIsWk1DWIuJfL5pamcOYZaH+olVxhaDmSN+Ja9GLEiKkd95cW+MIczu/tiJxAU6wYV6//
UPvrJmjsPnuWFHKT5lJ2bWFQ87u7lA2Z0Uy2LO1hiG8KOXQ884FeHefy5C2s8vdi1pP1lxexoSGx
wrpQ0V/mLTJaIWKuvy9bWRrNzDWIlNyb+uS8DXCAg36ji79N9SiXj5fNLA1m5hdq0j1SOvkFFKNX
2cBDNExsF8Wiy2aW1sHMM5hFMxrtlB0Zopo1TtXN71F7Dby7bilHtjSgaV5Pvo6cI26OnALx1yhd
5XjsNH2Msn9TTnTiG+YXdrp3kOFxp2lT9VUMprOPoTJvvYpGE2uXA8a6PH9Lq2HmHzyvVBI3ZTUk
uWobPbpb0Kiz7s7/N+Gc04HNPIOSlQA0p5dI6r6lrbkW0f2VAv3PttD84l5UA4rQ2jR9aJ8M6ffO
ijdiri848IVJm9/b81yQq/9H2nUtV24r2y9iFQmSIPnKsJNyGM1oXlgTCeYcv/4uyD4WBfFu2Bo/
ONRUuTfA7kbHtXQeLlhGC9o28Ak0EWDt96SRtRf4rZxx3y/Tdiulm+o8bbICt6bTLmgTkKAhNonx
9z0IwxBig1tUBgcnO5zgH8wJ8GGjgsOp4IhL8yeQdYNG4SKOn89rnsRyieAgohS0n0CMgLeLUFPO
DzUoGcBT5vbsu9nKdmVlhxLchKEnetdWvGbV8j1DgBTPlq/XPejqZLs4Ej9B+E9ZfTJtRMl5rPHJ
8vLnBLC+npBgtKrj+duTSeG3u5Ki02oihY7bS63EW8zGb0CLUyVP56XIrk3wDjRhVWLwScMwvA2b
20HtUCP7FcuCFP6pz2m54BuiZojtIcZhIuD7axzCe5EcRKJsYloaEwf9Zq7UYPFbWAmwKoBDAy+Y
1d9m+oFG3crT6UIyMYdli94jZGngdWktgLqTzisR5oFQ8fzn2VQCgOjbqs13y8S0pYoWYDUomKkA
QarL0MtQwaYzjpHkjZCJIW91TRuxcBZWwEYKQR9n0acwKXd1+hF3sDqL4HaGYgQ96sDnscyfRmOc
JjDUONN92zbBlPYS69nU65Uwwfd0ZtUUVgVhpP0RLyBxife0TEAaovzh1fGrXZkpNtWtPNExWGMk
xC37r2RifhZ9JNRanYafdiUEkK9k7vj3aWswzpVgzADDZuvIQJBllya4HJah84PtJwzWLLdVCnKz
4scIaka1HSXP66Y7WJ1H8DqTAobehmNxafNTiO3T2gn9PzMcweGAnru1ugQSJmBVRglIbjBVkTqy
crjkxsQkJU9ATG3lgMGo6FM3/gZ3EchMDiy0JeosMdB3CUpWK2GR4zi0/L60zB3bPehnJV9FdhjB
CySN0vUqRpGAv15j6hiI/3m0M7LLXpfUkmWCBE8AKlsTYAwQZC637XJH4u81u7CHX+dVQCZFcAFY
JB3GQYWUfgJUcPcY9VVgqA+5/XhejuzbCB5gAY1EqxB4gDQ7hXHmpRX4jCPJYWRC+GFXHsDIu0pT
WihAXv5KdJBkIDI0rD88iWD/ORbfGq2HENP+NLIHitmwvqwlWiY7iWD7jgISY8KftKRLfJOBYA9x
jVF/ZOLcfHUxLzs0qwurCNHnHMz2Pq1+Tur3qn5S/vCbiKlIDwKrWE9xXRkeZTI826kKOhHnzx4Y
MRVJZsdqTI4lWOi3Svort/YlGNLOq7DEVMQkBNQpLem55YN8qCmvCk1HCH032U9/Jkaw+3KsjSYZ
cWHDcls33xYFdB8WNqbAl3lekETHxMzDDOfKXhycZwG5ecKwrgnMrkK2KyuTwv98pWKkMo2463Ac
hZrXndr5c1XcmbOssywTI5h+UlOs2FnwL9r8eaqApGIDaxREnX92ZYLtU1KXtcLZKRx2b6S3DGDv
DVZbzgvZDNJfjZIItm+SvoutHJBNWayfYkcH8e09s04kTR9z8G5JpMkuTogBUiXH6FkGLcgy1VMa
wD/UQJGPZYfaXEFfuRox9UA6mFQZV2td735rQGYk8Q8rz2+nJT8xO3oae/WUksGfje7WVMNvYIyU
RDsS+xUTkn7Op87JuGE5n0z6zW6Bc14A91OqJZIPqJO3Kt9R00E/E84o17D+bergdqndAp0op6Rg
zZW8R7JjCf4CaMR/m3EIGjQjfaq13+qouYl0RkgmyBCOpZRJVke4P9qD0XFAq7a6CvOvRf+BrvNa
UwSPAQBaEwoJjezr28FuvHlUfPBAS7yf7DT8z1d+KdLLdLZmnKa1r6P8sIB9J9duS1W2ocZv5V1S
/2rNIhzilI6YEXsJF2LzURnDQz2PEg2QmLAuOIx+WdKUKvBKdfjQA23JyAz0bWQzkDIpgqPoQZZZ
KjwdKcLvNZbFEASBLfQj6AamzhHkgDtgAVrh7WeJwRxVgUcRRmqBkFZ1PBANufqHqrCvUsTlktmK
1dHouIWO91EKfgDrwbKezrvxzftayRDqH0kU1ySiuK+cU8GDLnAav5WODGxj09espAi+xiycdMhi
nISAwLcwNa8ej6FK3RF9LhLJ5h43jQYgGwCTx1I1OI7efp1pxPywOULTohrDtier/Z0Yd2T5yFIa
BuP/ESMotE0bkJvy9dE4mdyo+4otE7eZJFYjO4ugaYqhzRox4GaGWPW0qHQJ++TgUwFMQ/LE8p/7
zgW8HkckS6lAHu0AcxrVj+hKn5k7TTeTrbtV/RCPtgdCs8NHNO+f6xNBGC2zooNRQvNicMSUWuQl
oNhssYX2Z2IE1avRv80XvsoUNSjFd6qba9cZ2LnOS5F8JpEnpWaJQvIGlzemIaBGDmRJAl0BVEgi
WdnbttfXWxOfN02v5sWGIFMtT3kMp0D1yyX80LuzUgb+M1bvzjJ3CcjIuTIkD3b9C8QDgUIK1zRl
4f22Z3g9D7/YlaAh60lIZv6MGl/iJnExf+PNYeobxVeNyRa+ZZcnOIZywGgC5avlzqx5jH7DCI4b
t8/nVWE7hlzdneAX6nipQ5MDzbHjGADPAbggypMJZNwUKDuTZOVRdn+Cf4hbBrTfEvdXoW49OVg5
cjI3aWZwqN7O2qfzR5Pcn4hC2XS1li1cy0MUSKclRt0S1IrkD6UITxLGUtN44klS0Sae6jAXOy4u
sL3+zGRNwTG0U6SNYJtEX1Azgnx6VOl36uSgFJglMZzs1oTQ10DDNqm5o7PZckEcFoDz8YBNjfvz
H2czhHtVO1PwDMxkVNGh2L6Zg9uaLKfGkLlsmQh+0pWx5loEcIYcInKn+oaAzjdY84Hl1tWjagr+
YEqYlmS8fKHR4d5akgu707+cvyjZ9xC8QDEWkbPwAX8VwPeRCrgv8BEpoIM+L0byJJiCG7DZ1EUz
t8zSLF3VeGgH9TDUlwNVjucFyc4juAAwVOejw7e4FbN1zQpQtHbtJsqv81IkjkbESUj12SIGl1Jm
v4fqxu5Bpzx9DdsjkyFNSi5OxElo6TJVcQ1JIRqMA208w/6mG49m8qGK/6vFUMEDDIY+pDXHmFBy
gMyCJhkJMLixPZZaf+YCRKCEtGwtxmLowohmj0ljjw9UhFgKPP+NJJpABRdgTOB5mUto9mjnXomd
EhvjPCZV9+fFyFSB/4yVG6CRlTiEP6MWuwdbdAPKpdG+ZxOnvZc4NdmJBHeg9YMyZby9AGrvB8AV
Xqtz/1sx8g+VzFaqIPgEC9DLZhtCTj0jX7Riz6SgsY9l4wYy1RZ8wmypJQFHMPIgp3LJeKV3Gfbm
jq1snU12bYJLWIyMRR0HQjAqBlJhMPPR3yBzOa8GksOI6Wk9Dwr6wLizxPxFWXtCVOou8U+iNRK1
luibCHgwL2obhhFO06RfJ9sC1GbiV1hkG5DbJ9VH5r9fNUGEPogbYuYGL1OUmPcEOEvdzT6ooL3M
Tvzz9yc7lhAXxGOexjpPUysMJkX5dRj9WpzSHefaraQNQZkwwTV0RWpOEfd19fSVKpUb9TbArz7n
9r0+yFoQXLveZ5LUBuOLDoxbVTDano55bJgIeKyRBFhyOGUqC4ZS3zc2BV9Kh77K6AwBuLAlN7qt
9q+CBStWiyqNBl7F75t4Z5AEHLVpezPP6oe80qscwYwNWubELiCn4lza9DrGZH2dSMxrcwsN+cg/
1ygYMfash7zgteiy+D1huBCQrG7DvurpbwKO+/k5IcApXS4a4AycV8zNawTpErUBJ0k1kRAioW2M
0W3MX03ogimoOfD6Q2XKAvBNlVyJEdSEI2JZ+Yx5JSc2XIaWjpEiful+JQCbSJpJ4kRkhxJ0g/V2
kww9pJEi9XPzc0Emz5ZiO2/6xNWZBM1YjFabLAdSau00sy/WNCMii90Mm9jnv5FMkKAcUeYwZTIg
KNbu4vyzXgAPG+6wCGU9y00UWU7B9bc2iEkfqCfz2uigDdmxXYDt9I0VXwu/3FsARsSPwAZG8Bds
/IeKrCvBQh64DOCbfsGGGY3nheiu2Xz7WJt8JYO8DWVmNQmZyUfgWa8+Z214zJXuihmyvh/3ru88
4kqM4OqXSm11nVtU0WC+MNbu+76RDGK8tKjPyRA8vM4KHIWP/6mnbnAV/UnHlkJhUvSxgSoJVNZ9
F0z4V2AdLIg+WP8d6Dd/kRz+6ZfjtrgKEI06NOqsxU+hMyi1o8SNAY69RB9qCq5uVXAgU11ghYpP
Ketm4raYtHUGAx8yl3iOTUdMHQNPGTZXHPKunlwlzkCdlqNkqh6A/d0YxNX5UQ/UCxnQ62bxiIIA
FWhI2D0DXtDbq5sn01nyrFSBgb3sSBAHKMGSI+ejAALnZxkRzpYXASOMRnQDK4cA/H4rDSD4bKDo
+wB4zHwO6y/pPO2bHigVUpi9LQtYSxK0c7BnDHSGneqneeoa5vcm/EjjdC1BuLmS0q63+FdCDdlL
1CWglYnVMN3tlCI473xlhxEUL8ym1ug1HGaKPmXgJ+gcmXvflgCWPmgcscC8+/bDQBvjckaI4ROg
wFmZFhihpNCy9ekxiooZQGoRIMwK72GpG9iHAGG5v6QwzLovdtnC9jYpUdVr9ufvaxNndi1MeBaT
dBgW4kCYclFc5tdoZC6X8RRUD9FddWDXyoleMGAMXbCL+jG5AAdle0M6V8qqyTcQ37hIvGIWdjoB
9MtPLIKvW4veKPlQT6jMhvvyVHq51++q604O6yuTJHw/uyu60VYgSSsd+7npgeungcPMbTWryF0N
xAiHNHWq4xLSJJhmZbkm5VT/Pn/t75SIH9cCj44JMh0d0KNvlShSx8kOiYYfMZVfcnO8QDdT4hvf
adGLCMT5lop5AVsMFaNldJS2XCZ/NCvmpUv9ZWiV42zVuGHyn5FhBWGC2aGszlpdUSfsi2DpOm7L
b2ahP9tRirgnLyU6u315rycT7IMMqdYYCFGBC0q/OpFz1yay/WvZ5QlWQY1GmdoF51Fr46GqOw9M
6ftFJZ7SSYKD90+YcHWCPloKGZFCQxVS2oDiKOmyQxu3E1A7l+ESmaj2PFKWnpSiBNp3T7AIGCsl
huB7J/n8EaX8517FcFLDcr5lKbjXHhlTri43VSeb45ad1hQix65VpxzwGROY9AYftI5uhAebI7MX
e/N4/jhcDd65FBCb/m0AYhchnxXcWwNRZMYCTgHwgemyJT8SogVqakl08n10wD8jcP45M4eDfwoH
c3pCAVwHaUAp/2YE0+GH4YY//h1jDFeJdydbyRJCY6ceDTPHzjgox5oj527V/x1366ahreQIMUiF
17RfKjL54Vd7392213HAQBMDKA8Eqy9cOLJO98te3rmj8Z+0jk8je66AwTQhyOou2eD196XlZb4S
dCD+mJ5Uvzq1rR9eyBkzpV9Q8Mkzs/IYFVo4TMSS3WOBsLzfmafZV93KMyXNwfe5m6AvgsdMjClW
mPMizTZd9CHY6Dqz4+ZglLa8IYg10+cs4LGUb4if490VO8RA6EI1/R2eO+bjksmq9MlPJrInWRuE
KRicpqfz1rdp6VwEChXgC9DEphd8vzZ0djxjKLwGSI7SGdljMTqWb6Bg7GtNpASNUhVeHitVoMR5
9mmGk0XNZlZktd3Ny7Y1x6G2ZYL4XGz45Pk05xmF2DbAk4vE/JAH4XHANetkjzTMNz1Upe4lN8DN
Q7xom8fvBsI4m4obbHE9pUBAyTFUtzd3f5HmtP7sg6c0aMDuTiTzB1v+DleNyRpqIYgSeyaJovW9
oymTb5ep9VTTaPDMdvlm1ZpyNGo9OtWKoUp87Hs6MKixbYD1SwURqY2Y9a296t2Q5HmYzn7auH0A
dEhwc+elB3YWrAQihyUHOY39tmqthApOosyhcC0Xqp7iQ/6VgXl8Ad3yclXtZdzjWy5wfT7BKWCQ
bHYKB1qchvSQWtmu7CRXyEOJd1piqrYD8lHMRIm1egpmFDUdICEmN5rzHKO213zWnCBFjcApu51E
KTcPtBInvFMWwXpOUbAZTI6qZ+2Q8mUU5F+dC3JDzv0ZJp5S7mScY1s+x15JFV6sISV1rvJrNMcv
LUZjyuiiZrI082Xg/NxVCsrI+theaI2zGamr3Vi9Oxq78Cq+tkc/vLPNi+zYHI0XjqX4Mu9rN43d
Cpt4yWEKQOu+k6GuvEcT58aBJRtiGyC0cnT+jq8es1HPl0y1ZwSqwbLjlMExGFscr93xgKe5kiVR
25/2H3HimFi7mGVaMMRvytxbl2GdFoFSjrIxgPfcZ29PJU6HAfVxxm4zTtUGzZHtp11+j2lhX/HG
W/WhC1SfXoDb3fsXvGBbcc/qPg1Bi6aqGIrJgGR1D1rry/p63KPQbgQtvA4IM/V9+ANbLonjjTfN
VXalSd7sbUt9vV9BvVotiwcQXiM+NqvEHQr7VNmDF5rqAcCEGMIa9opZSGaZN6OS9ZkFX6fVZJz1
asKZT8Zvw0sDILeEzxQo1n78XEVeJCMtkZ1S8HhWhNaDVkAgmsngGrLH4USxs8YCQx+pq6kN0THB
qyi7pIo7SeVj+zmhGhigDd1GQC1ERVSniWnW4+Q3/hjYv/t9H51Sb/LIrtv3rReD6+sDbK9coVdC
+cO6MtO+KGtiZhBKr5Zd84hdFh9Y167euBhSBl+nrAa7HY6sBArZperYiZowXDGPNIfwk7Ur9xTc
y7Q9VDlYzE2PgR7NlQ30bfujlVzBHzltbjYAW+eWq++mxzQoQSGuBOOOcGr4KfSyvf4oeW/4F3vn
k19l2rwcs7rcWLeUOVch09h3xzhYVDdtLs35dw0O1nkHkub5aKuxy4Kk9z/mgFfChcdOTdW5ciwI
B92Yec+eUep2033rY09tCXJf8WVXLDut4KGWRh+aiOvvQmpPH39V2XUOrpxukLkFmSDBFxmDbUQO
/5TJsTtyoI6ejL52cIIJgRBrUCZ2W9PwsGsIFU4mT/agb/ul1dUKfglkHFai6C/fdQT7a7kHArCr
/SbIlaI/vlbBJ7XZYmZzjmvtWO6l6b5WMdadXsRUVozh3+ectgr+Z9SdSNcMnKrxaeNau+VAfeUr
wgc39+eDjFlr88GmtmoRHYR1qH6+tY1xSVXwAyATa7Ul5wj7keU1WRV1/nkj3FQWC10SsNqC4FIs
BVro69sA1EPq45TzFSscV1vugBFQHIalkhj8ZqS3kiXcYKQ0pFsiyLKT1K8VAqKNz3EveYm3tc/W
bKB/2Zpqi2zyZtmQXK167lWig2K7yQvDn+2yi7IHL5vUY3NH8U4vVvIEuwZu1agNFPJgb+HePITH
z4ZboDxtHc9/KunJBMMOm75XSAJJ6in7WZ4YmE8NZDfxc3GSlwK2MynbJCbgLA3UBAQNTMA1qJK/
rDi7zYPh8CM9kp1xiHYyAsHtx+dVlFhdnJzYKjpuWqOn7eLIZd50AMs45ggD6zev/81/LFJw/7Za
JEudwG3wtN9AGan0EvAcKy53klxkLmvdbGr/6pCCnoQajUDqh0OG/bcGGw3Y13I74P+cVxL+Vd5r
o42EmxAbXA9CwKKzXrfSrP3rTS123aFBExJcx4c/EyOEKR0rFFOL/hbT7rvDuGMH9SB9SrhKvzuO
g1YnyHAJWhWCd+9IolUNDxH++kwoMj449zGiPp6P0sST6cXLPtt7gSbGKzWLonUsvF1AKqj7UEP8
VZhmfFBBznocaa9ea1ZLj0Nlq/7caY9qT3tPGWl8GgeM78ZzmR46LFQr4dhdjzX5lC7RPRTMcfW5
pNdFA3KMsWpR9s2r1DeVREXvjhqeWVjaHkynTyp1UjddEuqVtql4tFNq19HiH/GssKOR6pqXlPWv
LjHygIGJ3J8nop5YpRE3SXvtYJrYcD3/hTcfIJD7/O8ihJu3ZxYC+wYZo6Pld5pR3napbG930yJW
IoT3YKRFl7Y1kiZbJXMwLpUWkNDY19GQS165zdqx7aAzSzUTZTBxh78YS9DR9TgNy3a8udB6+oE9
YBnZHX6PPt3VlzzoAze9999vEXQBSAyhwniNBCfqtFleAa178tHu8pTsVxolu/MSNjOGlQiRhaVy
7Kxl/L3LZ5cX/Ytdvs+T4MeM0L3bO75yWUnzoq1EcC1T8J5Zm+dWn+JYhmU9p+Muq5Ovs40kzAD/
mhph5SiVpH+bEjWCSEgFKTa4ZoV4yBrSZezsCXsSQ+qFtsIuFVUpn7KsbhZ3JtEUu+OkhQGGwweJ
7M33CcjI/wgXnMI06YtmDxZamJfajtEgDdiOF+Jrtk/c1B9dmRvafOrXEgXrS1XQ6NAZEllzRMT5
WO2iIPbsdGfOLp6Nvcyfb4WBjgbrQCVcJ46IXl3MltJXHMBcSayLcaIeMN+bpvHyvJXp61YcvRIl
LuuzoQj12IKoYafvCl+7CH3Hs2/qo3FwfNmi1WYU4yC0xY6bzQNZQVPbtCaKYfDKt84OQIA95Xu9
yHZZ/70MmRdGuquNwcjIbdyNkjdyq+i+Fi08+ChGjei+O5NfaeNjs2BLl7W5jSUCHelfFe2sTNYw
3vyKq8MKRsKWRCsz4H0DEPRr1N7GIXPn+jnMJBmm7GCCOcxDz/SK4E5zrNAqrNylqRGB7iB5Jrnm
AfRH4kS3rUHnW9tolcClCIUCpwu1CHAKk6/fODfxAS0aBL419nP8Bk0wWeq19SyBy/ofaYLKjKD8
rChD+011OvvagBm6OTgXDk5f6fvzzntTFDokGBYCebemC9FaY/RFmoTI8oz8czw8Ovi7bBdj23kZ
OqU60iG8fsITpOhjr9QMWRc7Fkd60nfVTrvgZNVDAIZWuSt5P9KImhmm7v4n8B0kF51JDVQeXlkB
PbV+Cq/wj4A385VPwMUA3ozu2bv8kTfWys4FE5rsC27aweoXCF/QNgGaRGz8gsb5VLF6p4ABMVFN
L2K6LLDYfJcMS3XA8Y7mvjiLV5vVkCZ8GqQN6L54TMFBFNT7dD8+/7AAOLIL0Qtnd6N+uJO1n7Tt
U76KFsww1DHOrvDpELRp9/bV4EeHbIcGW5+4XYmuDZqXl83e7KSE79ta+ypYeJxaG8u/TQ/BzgBx
baLdJGXpsRmEFOfNg59ADMad1eXyG1gVCMcuaqyc8SGDKtlrtXkzO9CW8zI2Q8O1EMEGwyHJhozP
J3W+vV98vO0+C7Er6ebRgQIg8Wt9zP1iz6ZTER50GRTstm9bnZEr2OqMkwFIkhLz5/iK+s68XA6m
6kWX804PZoT1nvkoOe6m1pi6Y2EcRUMHXnAHjC7FkBG8Siy8qo7V7lh6jqf2rpseCxSa0JdNgn/R
l+Uu+t2nfBUrOoWhjkfUL/A0Wc7S7UPLzg5IYc27qQGGDRKi/NKZYou5+TAtPsGkptvlTSjJaTZ7
CBjO/N/hX6KF1WV3VhUWTYpfMXojGmAuQSgXRx6DtVh7LegVX14g2nwtVzKFMKBeIt3KQoowoMZW
dFTVWCes0EGpLpWl2Q09/XT+C294JCzwYFASDp9gkFAIApycKsg3u9FvwH3kLwBpjvODroQ/wHHJ
XLsffzT1IOHA2TijRRE9Iku3VRQrBRuyY710rLkY/ThNJ/hae+oCfTB61waLzGdjqMKLWk/i/fmT
viiNoFQWCqSUwPFqmiq2G5slNVrLiEcOOdsby3jlmBdTSVSQz4+9S+zD0BxJmuxCQ8ZptmW2Fua5
sA+F0p+Fv96aLamXcQpbiDb27BZ7z4fqc+urKIKw0ygtBm+94W+kCU4iM1XF1LsXaeNTsZsOht9i
WASDxqipO8cPZK1vxAk+Ah0EB/TIENeQ2ykD7r+SWv9569VQ1zLE5g/KGXrh9JCRq72fzZeL6Yft
EEg0ZCPZeCNFiATApWiE1V+fKb/mFzecFo+/ydgdl05PbTxXGPqGS9WR8EMrBMsDT3W1sDga/WQG
1Mv0JYoyyXk2nPcbCcKT38WUpiWXAM7suyapXTt7VHJ6KAdD8vTyN1w0LVsjDqaQHayTic+EY9eh
E3fKAFhq22vn9lPaOyfQCks88uaVWQYkWcg8YcpvzUjt2nzgHF1+Oqa3KsaCClZJRGwNJWDU81WG
YKoOXBBIgyDDMF1AufPRhPJEAs0dDl0O7DS339lIqpdf6XMqnW7hpvLuHlfCBctNkrEHXBKE83mk
5dAc5h3dyWeRtl62N4cUTHZMk5gBQ3LEor+LfmbWnwCHGiAO3RVYG0qBv+znvjxXkskVB0sWpucZ
eP3Gl361pV8qGu+N1ehZo/7UJP5fbXJpfWTTEF6vVfT8IcvGVFVx3DbQduPX8l6Bpw94S25pXLXf
Z0tQoitX/JBWpLc8ykqbxEETp8BofgqONx9ciSoqCPtqx5OpscGkUPkvwoet+BRf1sZQJsWrjnLs
WxMZq5DmpjWPvt6hKXFrYySJYB/XxNQQ9Ra8BHF9ZRj3kQnauR3x5SpMNn3B6hcIEczUAEWCNcsI
mM2Djq3nOqheAqj6vvymuC2aNdEleR48dTc/JvfWDFasmza51Dx+H7K3afMtXN+H4GWXUq2i3Fa5
xs2zm2Ac49juFS/2MvSJuJLL+1PbRvz6CQS3W6osspcQIuE7luuYMa8PHwYLkRUyLj40ENetP5QX
DgXv5M1UzX9Zm/SHbKXWb3SBf6lV/JrpJSv0Aj8ENSQFqTt+ST7aPupoKPrWfpO5NrvPrcQ1MCE4
Yiu9DZjtYaAPUyMfSLItdFcx4omhUtMRV+7tqMOMbqKN4Cht0wslmeY7EP9apwIebz+oTJNUYTe1
0AadnErRp9bFWslg4eAshacxw7R0+yq9xpbV0ehL6eYg16B3PnslSfDZttFZw+iY/HMjsaZuRG4G
ds2/NG+mjVWF0VWpX9kK2+2VUMGBF7kB6O+ZwoEzsMSYy6G6xAidx2dhrAoT7mj1oJ3E8l92fkNv
JmzvVl57OB8uvcC/njm56M2LJmqoDn5bRLVzYD9p3QErBBjeLa+pN+0AHZVjeyH28mN6a3pdYJ06
L8VsXXqrLF7XePLJe/42n/tBgvPDVBLtaw0ffanL5WccU+e6nVQjSDvH2Kt5mH9bqnKRxD6bQQlK
1Bi7tZ33+5WY9Vf0qIfQsCk/tXZ7A16i/0xChPDXdkyD2CbSF0N8wDItrkIzg4y+H/as7A/OrP6o
+nmXxNV1NRX+FOq/zn/dLQNC0waAjlgaRWdY0LB4bop5mlJk/pl2FTeoN+jOoUj04LyYrdtbiRED
+6yfBmzyQEw7ZxdhY57qyvzP5Oy4PUcFiCcxTJs4Yo7bzqG2JGGE6Vndno/EKojP2jn9qZeDdrv0
JZMmEls+wdGoamC23ATFpHB5uT5gYS8tsTG0j6/58E+6H7zFm4LIQ3XIkznXrRcHGohFDOwUo/0p
PLkKqGbCHOV1GGKHNR7eX++PzV5m8C9OWrSvtRzhMbWHPlP1DB8LbDep203EuUqijOwr2tlf0mmY
XWpNyvXY19ExVbLhqGgTubBa9rNJliiIMuCv1faknWwnokFn5t2hLOwHDRX0XZI72r6KWQS6dJvd
VGQ09s44/ERpXb91Kv0rkiXAJJt65RrYw9qRZZq9qlViLAyAjNw0AJvLqs7SdlUFigrDmem+L/DH
NjMQAIU1KikO/rMpHDBM9AP16KKr+3E2Wi9rdADo959qii1cklsPLCmm3Tim+bFrwq9ZlqARUxe1
NzJMCHcmOm2z0oDZpVue23wkXhgOvZtWLTg4wO8L2J+lY7+Sevpetaw7FQAGiN1BB2uGqVhos0Sp
Nbp63WF+3VxGM/YIA0ph46TflLogu/9sYVwlAJJqYr9dpWLSRB3M6TuYXC9m8xo8vUcSPf1nCRZa
VwRjF5apGWLbugHr0ZAoeAe0KJz3faNfjJjo/UhihoV5LMFoL+NnQmIWq8lSUhtWrJ7mxWNe+6m6
qT8ZiUt9+wGsqv2lc+ru0ofoBh/lP8OlcBeyEi488pkzp/04Q3ir3pDkB9qesSbDmt10hSsZgtMI
aV23oA5A0ZN2rjYQL+tkrFtbYcPqGOKL3YdGCY4qiIinx1Iz91lVHprySU2NS0YuxpDuz2vG5iPy
eiTx3VpoVIeRBXkN+6Rnj131I04lk5aSWxMzrHhRHKNAQ98H34pb1rOXS5nBZSIEt7doVjLlXPMM
MMSjONgbMtDSzTRl/WH4T1iF6vVA9TzSIQJdMNtb/MKPgKjkRnveULAvMNIsezOkIvm3W4kEpb0x
5jW/OGP0FJO4c/NJJ5EfgoMa6wee1mXHrOr3Uxa6Y2UfVUq8VHn+MwURnFMRlkjNFfyIOSMuMa9t
MBmBSO+8kM3y6/p2BdcB0F5GCdeR5Ig3CaADSMGpa7v2oWbuv2hfyMxM8BZMKZU2ZQzv5MPypX1K
bodjd6MdmB/+1Ge/PM4gaHY7r8NoNbYDjudP+x6I4a2vehd85Imh9FxdU9vT3eSq8avBxQKGV3o0
cZcSOwmGq+7CC7RS7pR9FlRXGC/wz/8Kic2IQ5osCom+cMvXl+vMusvmu/P/f8kVi+vf5WIuNK9w
xWOvBZhqi/dLEe6wmIi3fjSBElP7eTTJ+m8SfyZugmN0d4ko/7AdAsfylGLCRwaAsFnBWSmrKXib
NnQwYz3i5uwr4zTe832kZU9/mkEX0N3yCRV8v9mZRyoJxGVHEzwQsxhNGfdARkc8xqdNp9y1ZGn5
ZnVofTrB66AEUJhKCzFtkF4vlyl1TaAZefHBRL3TuDUxOcxnDbDOUXucaeyxxhAxu2svop1sRVx2
YsH3GJgTsWz+GFrT56V9iDBTOcn4GmVmIHgelDxMtdYgg2b0MCXHeJLqy1aJEV1KG9NKfIxd7KYp
wxSVmTOO0JfI3DVHzHzCvRXJcQo6r9pLi6nb1/YqT3BudEktqsTTS4EcxAVedN+iqscLStOCEdjv
cb/ni0fyMcL/x42/ShYCJDLN6mQaqG2GV9qO1xYGt/V5gwY92UBWYuFf5l2u88+1WiLTva4NRqQR
HNOJp19GkeceEOa/5GM9wzImemlGdXDepW1crK1qmONDixIptyNkcZo6pMXsIMnPbRM7a6Qv/SjU
5qNTANX+vKgN7/kmJxDUslfrqm10Z/TnusfrFGK51ANKUZK4GBMhR9Tp1U+WUViRb9SpbBRl85wY
z+azvKiNi9OD+tgoFAjJKGaQuxF9bfu6lLGeS0SIU4MJzZ05CiGiXG7m6rJUbzsZhuhWowh3+M8x
RBKfZAJ8bMLdB0AXfoyAWbvobrKH5vP8rF9VT8NTdV/6xmfF137KwJNf5o8F3XwjWtAUAL51QxS9
iB784XI49nf9VXulXBefw515pZ2mAMM89/1Dg9FPDdAoMtxr6eGFR+r/SLuuHbtxZftFAhSo9Kq4
Q+dke14ER+Wc9fV3seecaTWbs+nr8zDAAA24donFqmKFtRSlkNqGJo+9P1yRzil+tKfqNkmc4dBm
jnQd361X4xOgPRYn9QrRiB/1zJf0Z2KVWuGJaEbR7JkRyvrapyx+HKXVqafg8jURqkntbJcj90nX
Ah0HamZH6fPyNIfjdX09nYtPxVm/z5/6p+XG+FSExjMRvdReCe8u6chEp7Fb67avXr9w+2J+Ji/m
p/gUP2Nca/6Mqv1dcgb0w1/zQb6vD6L9b97bALUkAwg0qBgAOYw53jRTrKRWUa3vfSuMwtKPfT12
dN9Gtqh+s4WPEY6zhTybQsli6taWmQM14nm0zQJtstK2sTdRHEmdnu3ELh1jmY+p1gtyZE5YfieP
OVdVzgAju0AeyLF82zLCWEiHw4tW72QwB6hGUT5mK5qOdE2J7gwlXvysAF+nDIrr+v/f7ngnjHXo
1ZIrKpp6npGvhptuauMnyBWcEVU5ATqI6Nsx8d82UQOqY3y7wkgdK/1ZzLV7+dpxr/fOGpg4j55p
jkSUdqeT5nrNm8Pcddfd4idR9HRZEm/ge//d2EGzapo3QI9DlIWUgraE1caRH81Q9ZpQeKe5UQn9
L0UhCvaF2PGFtJylRZJwq8zoayOd8dbVyeNlhUQiGDvQ2rLIy5jqI+f+kP9l12NYbaIsnvdGweTW
myaMDUT1JEsg68TIz+iCpyx9GG+M2G3d2CfH1stu9F/9j+bBwsiccJeM97x9J5uxDkmyRmz2Q0Vs
hx6QpHiqdW0kza88GVwrGm/V6ocx31btI1BDHQBsuWt6koreWXT8L2hA1lTGSml1sHq4tLXbviiA
51PG2bt8ElwjBmsYlk9QGgV22PvQUa9ZuSSvh73ogIQFjXqVOaOxOSYRSOLt9FhAzflHFHMaTado
RkmnOeicYtKgq+tSU6Zj71nrVl9Vb/v5R/NLGF9Cw0HBcDRGYhkFC2Xu9aRosJkRATVn+bbY/uUv
SP+BDxFwJ4BRi6jxVMkA0sIkjnIrmdUtmc3bIV2CuGjDZG0FV4cf9HbyWMPCguTU6JCHWv4S6IHy
lAWSb4GXPiBB+jkV1ki4l/VNINv7GquVRAsVmJa5L8voLGwV4K2EyRqN1hc+JLvj3PV6Y0klTqop
XAMIUpCS+mlY284aKFiBAmaCqPzDPzsTqwpYBzYtwhhHOyyA7LKw8YlU1S8VFb3gsvphF9Onps5/
NSu6MZeNhTfdif13tDfQh8Dex+vp7lK1SembzojwMc3BHH419ZgEzYyt8aUyyJlsXXfoemPyLITl
h3ZDXtqNnWgCnXugu99A3t/5knT9RNoKuC6NddLt/iAt2QlsLYLshetadmLoz9ipiqptMa8GxJgA
7QPUSHGKlfEq7hrB5o5IHSaDqe0oapIan9TQnvTm05hfxfK3y8dGv8gH06SABTY2donOOpFl2bQ2
biEiKdqznkvg5PiTESBYhon3K4IuuufM54o3cBigIfdaW/frBzTLD9HT4NRH+WoAuJD547JK/K/2
Jo75ausa60NcY8NSLSItaOXqKqka0Icuo8jkufd6pxhzyfqqwx2zIWlOP2nt0QjTQ34aDlN2UMsv
FBKlC0VAKPzzelOO8ckTwXRsFmOVs2i+ENwugkL2//b5GC/cj2NrGSuUquevnTw4ZRSus+CI6K/8
aHX/aMEWp+epMTdjhkVMhtUBOCa5K/AEOVjNdG90YFDvB+kgxZmwy8NZawBCMgbeFWxWKdjgen9x
q8JI6kKGboDZx3xxHlJAhvn4G/NBdNLlg4Y7SfQcdy5CL8y+6POFPlxXn7jIgNzcVU4ALD2LpgK4
9r4TxVyvzFTjssno0nJnHA1SJY68bg9zvT1fNgz+g2oniLlYiCJtnU/4eiQ0TpKTfY/93J1cNLZj
7LiK8DNEajGXCwEstewEaplgvWm+rgSY2dPPyypRW750SsxtksHukdYKNDIj/DcZDqid/GEEDUgJ
WslxcFIsFk2RiJSG/+rZfUnmjmHcp4uaDXJ1Z/KUqx4baJgDdpOzehA5DP5TgQIfArddA24mY4lF
lsf1POCu6c5nKKk64JVwy+vFsX3lfqPLfcgNvPkgRgjmusedZMYwgVmt9nYJyfJpfKFLF9Mn29XD
7IFC9I2fRNAu3Ki8E8eYZ1F1TQmYYPj9bFacSI1yJ00GUjmxLsWOAVTPr5eth5+w7iQyJqqiB1bF
3eunRWLzi873Rj9SUHa0TyrGmYUIDFy3iWFa0P1gfxFzYe+dijKWAI6gVyLrnsAK6UgE22DrYRwO
dozV2l4UCv7lxr8JZOqcdkNaIlGB9GEz3lA7nYP22DllEAuhefiX8U0Y45zNUTeLVaVfk8xNWPYJ
CdZUy7/0zWiY2EOVk823AJaSOwBqNb6ZrSacJRV9YOauAPqRNE0PfbX5cdDB+zqeMkKOdfxVkuRD
0YngX/7Fgt50Zq6IQgo1TzLoTDE8sx/UguKf1IKiz4O7HkoRhgdV4KPDe5PH3BFTmuReLaDgiDYK
Kth4EItYFfh++00Ecym6abZae8bLA89lD5TUt3O9nIGa9Xz58omOinHdJlk7ZX1FwNMkv+pzV0sN
B/gvTq9+aZrFtWvRFCNvnBvZw5tmjNeO1Fq2ogofTz7pqofX3JXt/EX3h+OTdAO6wQDAubeKCwy8
vgF0lehJJzIWg9mrr+h7tTTwZeltHJ7+zqMJ8ujhBqXocPty+QtzD5KiWtgIHQDXYe5jaUZa3C4l
Xh+W5Sztj3E89PnTZRn8SLgTwty4RAF2tjFBCNUJoMNufKrO9ZFugwhpX7gmg0IJcj9CH8XMZWvk
KVEIqBtfB8Upu1K/TS7FN1bczhn8yKELEJMEeqxbszutwtVl3uWjO/3YDLEB1q0yH9Qo1Wlbu4LK
VwJgdgRm5ib6K0Y43buJH5vpWtgt5gXhvVDmAxspSc12g1D6gSnq6HZOsD9bXklhGYxnScDsx3Pi
e3HMN15SnSxFjfMErKF8VNtYuRoBNeGasbleWYbxScOugVchLXAIBhkFr1nuFdmLZ/xbVwOy0TKg
bXZVvsSHCvWjdHaHEx3daELtSy4QyLsje3mMs4umSTW2EgO5sdJcRZP5ZV3N27lSBV+VZ7l7MYyz
05V8A+Qb1Co0DJ8YKihOEtdMFKeZsVZQtiCuFzQZuM5uL5Jxds2iNWPZQOSmPed678fVcpsYgytN
ia/V4+d5eKmL2JWjWwWDmFmfntu6exmjJAQPPMZ/7uOoCBOpd6Xy1G2fL7sNwU1i28vSFjdDrOLH
2cPiYNDZxcpeeFkEb1XuFYHjP7eVbS83U2uUA2rI8PZasL6Avjo8fs9e7BAlrWdxNZeba+0+uMbk
Wrq+aFo0QicSagFWv1sXrdzPmwukK/SrlNm5rB+3h72Xx3ijxhqtBlPkeBIkTv2irk7/smHHNn6x
P89hiXF5rAZuPvGa/KDd01GW34hovFfy/jcwzmnO9Gmqc3zjNnEbDM5Ex7XCi1IOaq/4S/ROFjkH
jfVNEtBrtwFfmC4KZd+LIA3Na903HClUD2rkiuabuH2BvXqMN8plIynMBuplxxg8BWW4gBqi8+k2
EB5AgAV+2OZQaZxO1J8Xqsr6pQw76DVIP+D1gZ82vS4C9d/pqM7gkm8A9RZYk9B6GQ9VVV1bTzYE
UtYneleKc4W4igEo8CPo3mXbFarHOCep78ocIxC0jpMeUPCAuSKMR7cpZq5qTzpmokRd4HDYue3J
Mie1oXHFMAKsYDgGJuAv6ySSwL7tlLYyKx0S4umhw6Yk0QuBBNFXYye189Y0W7WHiP9wZ/ix4TaH
wbdPJbqt4yHa/kerIIyPybotq6IYF2B205v4QCdgtYeZ9jyuf2Pqlxo1+7jZXTfCeBMSJTNQZ6Df
4AFdZ3Pal9WvvCIYEoDa/zThVkzAmBzEMOCiYMlWuImiT1WxQjJNsihc4aC4beus4CKzX5ZzeUoC
oODBTo+0LpAaqTcK01u+9oBLBAoAyA3Z6TUtmVMMbNBKflN/riTtuh2bcx+NZ9meV0dr9CK4bLH/
Yk/gI7NsIgP9hbnzdjp1yVr95z1SP9DcXQfapx12NxSCR/Qe+ZeI/CaPufWLmjVxpqLAM7vtC6VL
iu8tjzjNCwlQ/QjWs7Bzwb+U/0hkX1yqVtRpqkAirdORX68r65ljY5cy/qH5TQhKTGHCLpLJOIKy
yzLQJkEmloGf4sMY1s8SYmL6RLVsQukoqpuJzpGlm1mMOW/G6PW7zq/9mfikPfzdn/mtc+QnzW9f
lfEKSaUneULPkYRj6xIKwOXmMwCwZvAk5V7xTGHiROOkNNZ+dA5vQhnngM0zk2gFPUrMfjpJWhxq
CWsAeXyvD6aoBsI9Q0wDY99LwZSGyoTfTc6yVKGNuxiIOn4yZ8W10a6W4FXAvfE7Kcz9w8rIMBYD
2sqL3vg2sPyw+u+kynegxzltq3iXr7tIJ+b2tWaaS1EFXz5IfdBq/ejIpLD+KGIoGHgDFDi4Vljg
0K0arEaOoBNILI/zTXoqXZnSwLrN6TeQAqilfTCKnTTGKDajGFopgVF0KOdMR+rBmjOtqGiU1ykU
8Trxb9pOHpOBrkUzYdW//TtONHe0giPffa+Pr7OEofl0+cSE4tj8M85R+dcgjgb86ATohzNVzw6z
w2+px03nVRWdZOAjYtuXMZE0H8teSWV6saerEY+ILWyPNNeNxQknr5WnvMlin4DjVkpTpAMiWHdm
fzqmJxP7GXTpVkQ+yM/id5IYh9zr4IFQXnHwr/vT6uLBFLTuJDvEU7/Td1F9G/8JNhFAdnRgguEN
KqM7D8PdtQ81C81RJUX7sJzQ9yp70Jtn8foHM4tvQiDnvZBIykjdq6hnltknVX+so+ui/B9FMN8O
q8bGkjcQUSSV1ymRo2EWGYwpvsDSuSFFRaESZT3sJxjMxdqGucvBBAtXCJwV/UoGUFzkxWH1i/Kh
SJ7udc+igEKP4IPv2IlkLteqJU2zma8dXhqlp4MW9r/RSeYt7FBkp39UY2JJbDeynlHaIP02f2ju
Gs3pjhT1MHfnzLN+tN/p+7UMEhRhTpG7hvJ5el6u1TNoOAURgP/I2/0UJuDUWL6qEG/gvk5bkB7S
k+1uoXaiGIRiphDukWqgUpNN3TQ+8NEpxTRKpgykRW0CoMaWFX6sJojcuSl4F4kEMUHAUhMDMC3w
WmXehWWpXdvd9s2wBZh79Nt8MJedOoyFTmpntjqFqS3I5I+z6WTjT6nHnrE6OSk8cvt8+UqI5DHm
2c19v2ydikCamAFqec5S6Ji2rhM3qWZ3M7bRGbTavyyUH3F2WjLGKi+LIkcztJxsBwul5Q0gUdwk
kI/d6sYTDBWkT5Xg/Pivr51Q1iy3VNK3DgdYXAHS9dD/VXzHLsaD4Y1Y3QPxKDghlxbow7IjNygO
iPY9uZklOOsJyBpR1ZeZL20SJa9KVce6p9Sf4hjP22j4hAWYExgHBFVZvqm+iWI+bzE3pVKuOFQM
N2M4YVODRsufTVBQi/IwbijXNUUF5iim+ti39BQPRpboyIwwvwIIw+jY+SO4cyIQwglfPNw8loJ0
GYAwAYUOo5UeR8gt6bsdi7JXqy/7VQAQyLvcLZzkRgVIFi1PRL5oDYpvrDu5jN3Y3TLLHa2q0xRi
7DOngZ4mmq8NtpJVB9vfQl2pL/ngBXYimbi+gn4txqsSTi3R09u60Cyvtvo0uHwNBVLY3GgYQGpc
VphPnKa1P/WDjT3rJhHdO27vDnCDtqrCTgA7yCiTm23Ulgtyde3WCuXr+CTfmmHsksOfZupvslja
BKJVjdVKUAmkzHj79+H2ib791c+0dls9i3qtfJ+yk8ckLqO2KFZl4rWzFK7yOOB5gMmZMUw829c3
p/xsPXX+5kfnv1uvWuYIrZOb4O5+gQpT2qWAJVAP7AmBH14tCudwOQwnO2xOwAcQ+E/+PdhJoq+k
naQ1Kuc4R3/ntcphfjZc5TB8SgFPN73QBVYod9k8hQKZiJsqvdwDS/2/AkHje/pbYA2U8d8RyMvV
gHULBiTFUgH4ybhoLZW1qZoAwTIFy4S6nBKOpwEA3LQ/uN6N34HEJqlPDerjI/otlCValC2+NnfZ
m7//CYyTA89PIW8zfkJLgvyr6qZn0AmDDN7tveIG7MXudMI2lDdd22ENWHA80qZQ/GzieYb9r2Bd
3pRsnQUmSE/CpgiQYtVGhJTFnTdT8Z2JgZlfjJ0xdps1bU+MIqFvXGz0KI1XKkebvGh469rwrZv8
F9gYy8inVBy/UQTmargTzxhzTrRknenmqXzKU7fbjE+Uwp14uDtq/WV9ZeIWf1deYN4rzVg0Zl5A
pFlBqmomgCg11NQ4YAZh+mJs6SjI7P7lC+sqTBn4ekByfn9fTVKPZGhT2plUtKvMOkST5utBH1rI
dpr6vI4oV2pPg3JNacdjT9hI4GU8GPI3FboEq3zgQZjwkcdMhWtKVPi9waOtO9CmombY+ZYNcNbu
986Wl9Pu5TLWi/4SGaSl/bvATwE1puluJQ64VsLllD0MrgyOahOkKOiLX4vmUbkLDnvpzGfX5GaR
tArSSQjNMdIbh3pIq8BC18+34X++L9tt2tRRm1aC79v+qr9qgeIVQKMxKSFkCfsFF5k4BtBb+cE9
AdtO1i0MqMBVvrcpTZ0Xs5Rodc8rRjSgtQPo1dDGCDdUwsQo69yiCuob/8hjvMRaql1SK5Bn3vbm
BHiwx/RADRjV0uhmQH1FB9YYisGxcNWVG31UG9Vek8KB62zZA3yDWQIIP+An9FMHqMakth7z0egt
JGXLis1XuTjEZSIDkUmzQ61uIydpcsNHOryFuryWX5N81CdBFOadObD+AENNTOxYsBUMHXlxYmv4
VRmcf2Zcy3UtCLu8IKiBjRe7YsTG9BHjGWNFB3aD1GOrs68bR1nah0Rrngo7/bwm1lGRsl9WJ/8A
cKwIfZ3nLjQaDICfqGkfIHFbrTCtphmwXNxlpqNXBPAwfXfs9P6pN01Rq5bbJgKet4wiMkaITHal
VEqiXJHQDvMiIxq9gSzNw2zGWLYaRqUfzgbJyN08Dp23YkI78QEpqUQuFgi1zCuqdryugHKdOaqR
o0Ovq1EqWOrhOTEgjgOtEsRN+gcoyUZPFh0HgNXu+o7ET6jRhlJ5JPbtuia44CJQC+5NA285CrJ4
y4GKmXFbYzr0Pbp02EhF6upsCfqT2BM9afb5u2w7/XG+peDqqYh8mmttBCaF+ACcCRYESV8Tc9UW
oKJ0JLuZZ91yUM7JfIt+4Aas7sRoH1DEPQ0lEuvL+SUvGGtvotntkiJe1VlpcJWa9KpPHqUiLErB
Q/z1srD+UsOAGhgbcJ/APvjeX6L0J6/2SNVDr3l6Stz63j4Xnha5TeNln9Lr2l2c8oDJUCR4FI6l
CyWPzk23lVNcD7ObPctnc0SbVDTwz3tNazro69BC0UBHywTJOMV+7qRhNXiWj23yS8ESCppCN+r6
3c4BvXX5U3O9Fsi6gFKgmyjUMcZlJVq3gWYXxmXKjqV2X6Q4EhTOuP6aEoL9RwbbhB0zZZUkFfvu
rT95OnJWH5sEjvRVD5ueIs+cRIOiXPvZCWRiYbfY+lSnEAjaLL+wontlbn7WluJf/nbc9/NeMSYG
GpWG3swKOUBFu0I6E5o3dAukvVMPwpSCV88BrA2oFMHIB1JfqvPujbeMLfoJNqxiBYN1oluBRqJD
E7eln1nKkz3Hh7myr4ahwfRCG1+rWdF5l9XlftXdL2DeYLM8TFVbYkkapJ1+oYxfDNl6KMkgHLOl
cezD1cRqPBayMeMLMoT3qqoLGVMyIdw0Ww8s/bbPFqeS2vSQTKlxZ1tVHYxKOZ3rwlSAw9Za8UmJ
UFaX1q719bHbnMIc40x02pyrAvBPDRxyAOAmIEV8/7OqZGnHiqTb66h/XQOIvgTTduEUfUARv4v7
/puosiYSyRrYEgGiXs82UNrFA2qgPVwS6fXD5YPlBdx3mjGJhVpuFhoDECOHBegPFcSX7DF/pq89
xd9+/sbcoEgx+vedNc82UavNhsTWH33gXC/H7Wwct9oHorqDHbuDZvoihA9e/v9OTeYKJc1aGOaI
A5QaJXW6LSmcOo78KFpuwAkXkKkOOkm9G+3U63NDtH3ATRuABYMMETjUYEtjVNb6dal1BJylKSQP
67SG129W51QlgErlNNKxjFwe+2gOBKdLjYS9TgTYMLpqoDgLP/9esKTUaTlJSKdAJ2A7m1fe05fB
aoW/CW/Gyxb38hhFZbuKuqSFPCWe3L77YZE7MM8iW7IPGbmqchOdjMBG/SIfY3edt3AjwPkn9zLW
9qY09S6rz7E0i2Ax2rCQTlrIZd5rL1tlPPZ5jGwtJy6ZjJduVR4ui+AqvBPBGLMGvuQ6VyHCBFvo
aHxJTCu062+LJFzn4iqDrAVUycBpVtmkJcYs01BPVBl//UVn4+b6IfIoXkgHjp2yvC9cUa2A5/WR
heOhp+nABmBrxGptF9ZmI9vt1B+keImUq0TEkSYQwZaGwZUlV6rewt8X/ad6CYpGuTf/gNAWi37/
6GEz3hv+DbPwaYdER9HCqr0dpR8TcFm3fAuAKO1OTX28bBU8vkBMK+GBDEAFoiO9em95BVGTsV6g
FhrmLhAh3aLxim/TIXeTF93/e0VmQNf5x/8ol8kfrWzrVkCLAd7FUwKpB6lB6s9LuHY+3uYHGXBi
nXmVoK4UiDJX7kXYacwkk0Y/tAvRYCsLsMTkqvGGunO3IvbNXtTfep2m/+DV3mSxSYJSjXatrdAS
8A0Ah+rRFXXMAsC/EgbvYx9Tqn/FuYPKS1BicZti1WYbkk3QtTynj0DsALTT32Wu2OtEo/ncxHB3
9GyqoEbGNAwTfpx8ogffP1PmawxB+epZiDTG9Ql4pqGLY1saeR0/2IXSoainDOeNxHDMwpysYVWn
XrsR34z6azXqw5HkBwvgVk5pgLKkjjSXIK1atfLcGWPnXLY+/q/B8Cq48OCfbMb5a/mQxupIj6Wc
6lCNN9sjq5k+X5bCHWQgBnAe4dpRjzDoz9gpLSWtPFQ63sTaSnJ3lJbUH2vyguUdDFhm2k+LZL6c
T8hcxugzCua5V44lDXqi0ggvqutwjYCG12gtjLnkZplnk9XoYOJTT0VFfKuonbj4Vi2bo6Wro3Rl
cFl1nrPcC2Rud29I5qz1EBgVgMCv5eVT3aiBmQMD/7Ig3jN0L4i5zHhuWJUxA5PexhiO+tWQbki7
XWnddJqq2PufZLERYNa2ekBZEwWmZLvOhu4n6BqfRtXw57SKnDFLBPK4sISoyMka2p90+pk5tlEF
1cJcoo2SXRn3yV166G7Lv4y75iDfSvf6qdpQ/5Y8+6DfiVCCVd4N2YtmDjCL1EpNNJOGhbVCbo2N
na/GaQyzVfP+ZrfCyk7SYf8iPtZH6ZQnYAn9PVovvi29fQXmiFd7Wga5w08h6dEGTzDWMrxtFsRB
7g0BWaQBJiXgE7LUGtUM1kikZbOXbKisYA/D9IEvXftVmgFkqCuvujTL3LTV+/CyUXE+NDaUacaL
dU3ygX+lT9JULW006ZYx8YiKKCwK8fT7MDFoL4GFnzKn3liMARLkE3YjsFuvAZxQjEUiUIQt7dub
kcqFBTGxUvv9CGSt8cvlT8UxhHeKMO/MvFGypcFgipek03MlqZ0fjaBOrydUUP/fkkC69GYNTDoe
T302pzOswSDNSbGsF3lrz1Hefb0shhsgdAXTKFhM15D8MxpFdtZkA/VedFWMxIHcO0VAuxPoDm9n
iup6WSDnC0KvN3mMXrVOxqIH6riXplhnUEbs548nc+sEl4lbDMZUDyqDFBpMZ6M93nGltS4KbtPV
Fsw3ipN4KKW9GA5gpDHFF/mVEK+aGwh2IpmQXqxpEWcVRMZYd1a71dmAbb5Gm9tEnzMlFoQdXg65
V5DxzJJlFykQ8+CZzSroUdIvp+phjdtb1ewEDuL1ucTcX8tAdZvSQRMLZvI+i+i1vOp6ssAYNfLD
lpOgNke3RJnLs2WQf81x3bjrJn2uxg3QRqD/jHQFvdoqXEwdeOQYSi2a82iMd+ZiPl62J+5vw+ww
nnkySvAfXg8rcDLqPpowYtABXHWJbrZIBf9ssd7EQ3nq5SFzqq10l8Z+0PLyPEn5uVk1nyhdmGv5
SwfaPgdIXn6qtIKtBd4JIWqCmwk1YRsjX++/WtpZW6lXKKP0xYHMRWhtnwcMD0WNoETPu1J7OdQt
7nK8bZKkwSLxBvLVKTA6oOfad7VkCoxAJIX+fSelVofYAuzM5pHmJrYtVy3wjlgmgdvj1sBtFRwZ
gGIAbz3L47L2Y9yAsX2lL3fwSKZ+haIeJgAx3Dge5YOlHUW1Q65iO4mMB5SMfIixa7Z6ijltYZQC
L6Q0ahK0MQku26pIEmMQZWnMck91k9C6CGL10ViqMRiL+8tieGVKy9ZssIFRzt8P4F+KOZqrsekr
WjaAz7iTAQ/kW97iWk7zsD5m/p/VKd+JZGwwUYZOBbfWihmuUT4uV/nJONZXGrY7A9R6NHCR/cY4
Fy1FsG7JpiVmlWB1QGULB7PVaeq2jTDJMD6AKsmzvFcAze+JL1yQo1ZwSRaTjaqKXUmrBln6LQFJ
b3qyruhb2QgAFCAcUuAkMmD+fVOM5lO7u6bnqTVoKoTZcdUDEEi7qrtBsLDAycn2Mti6gA5AAdXM
IcOKHuUMNi93gVE/TOVBX2q/tijHmcAhcpMNOo8AGmqCaR522UPRpF7u4pp2BrorSj20HLSH1y34
oPopmmzku5L/SgOtAtseUeSqTDtIk09DEIWG219jttAxsJrhEMzPCFfDufaI0ilIm0GTAYjx98fW
1qAsUxo4rFi57tYSHHN2IE+pPyXolC75aZ3PgFw6yIkdFJL9J87lTTg7SqN2Ffip5gLftt+O6wps
XiIhTgvRIrhRbSeHfoSdbU6GHOXFUtIzHAsnxw0/NcGgggrk++JmfaC4/Y8Od4KI2l0iwYyflvtl
6awJgsFv7yRdfmxW07WBVDVnmeBbcu/fTkfGUWfLOHUYLMZBDt8LADqn06/LLpqXKto7AYy7NFq7
V2oTAqq8dNf+R9+oHjAbnUg7AlzdvyyMG3Z2wujfdyeGwcV4bm1qGYt1Nazz6Kjy/C3bchHXBzfp
RsymwLggFQF023tJWlRVQzq11CHLhZM2SqglngFAegkl1S0/KGkHKmTaAhTNrHG92U4y455HEGEh
8+k2by1zx7S/ajKWQ2tkDqmfmK1Tm6tjzn80T2xbwKYGBTMGjthRJjIUepLp/YYSxexTxul1i8A6
LR/tsPLHKEVp5I+ylZ1Iekt2h4lVhVFtIihKRpSN19NWXBWVsBXGG8neK8Yc5Ia2crqANRmuMz00
txF2sMqj4ovPjXupbYpTpYKxGRtt79WxWtQzahoRWsmPe6CIV7oX6ZUvA0L98i3gG+dOFOOdTTW1
5jaDKPCAvyjA3E79EuzcoydfTS90jjMWHhYvBL3rpDKn1YIIuMhaPAEAJAry7ZPsxgflkIbkcfRS
QHIJiVM5nuudQObgKq3R5oE2wrUKlEV668WZcDmOYxzvZDBnhklDDFcnVKk6isNM6toDcpXqbjGt
6g7cx9lzUzT2mRS9dF6SsajAf2rZgkcP7zjxK/CwwsgVljLYFVyrklDNpy5UPhV3oBs/Zd70Tffj
Jw1zo/lt9EA3aS6bEMdY9yI/bJuQCF62QHxHuus2xo9ZAr7ognG76emyoH+xm3+UYyGZLF0yxp4q
9/crSDmQL81hxHgVmhO3hZt+E8jjZLcoAAI01dSB44yxjffX0CyiTVIyhAg6yo4tBV+twew1ekBi
CGfFzT9dlseJSNjCADkFUlw83dlOe9UbfTatNgp1/VAA2HMCvBVor8xS9S4L4l0HBepgOAywHR8G
Mu0CWKll3a1eJHX5rWRVWLXfpFJgF1wp2NDEYhd6mPaHMfW1jhN7qVdvMvPjVNiWk8DdOX+gypsQ
k8lmAVY9WHEHITqKLVUJlpxIIIGXnoO6GvOTqJqBj5slkjCidrLRN0eEBkYnWoUOyAKKMSCO4mr+
eliHu8sq8dp/7wQynqSZemvNVwhcG6BiNUES6DeGAsZIiooo9Fu867tXjwkAGQEnrdFCGiWRr7ws
GM4/++leAa6st3plMB/q1c3zz6JuL/c27wSzqflqYVMkkyBYPtmOgT3RDQP9+BmAAaHjCM1PWwov
f1m+Rf5zkmwVpYjste7TBhWABm4QPA+k6wRsuIKvyWIsgT15nRK9xdlNDehGxrjy1UozPFVfcXqo
kwviN18lLGga4GRBR4qxFTOeTbkHEb1nGY9Z992Kv1z+ZNTFMQ982OLbv89Yx2xtaz3KA46l7LDk
riymt3Xz5mQ6ph80Ulpe0oEC5rJQbhTbSWVHuAH1G2e13a9wvBQfGxBm3kg3DJGaxEcpzCvwDYrC
GK+pt1f19VruckgM/XX2VuFTSgn2QYkvu3mLwQvD1c91WH2adNCqae58u+VAtBA+y+lBXfjQr15o
Jz2OUU2uO0jfCjdDcV71MUV3Wz5PB8opJ13Px/q2e64BpfEHubONcXmClrtJsV6ZZ11rkNYCqSMk
E8TR/M4yc0c2RVO8vFiqWBokgZ4Ke2HMA1mG/RAzwZFG11bY3xQeVrOd6QTw2ntxpYjvs3fS6K/Z
fc0+sqIuX2C2vW8AUhndNcnfbppfwOZtHsRY9XyXjd0N9AJA9P5hyH6K7KVTcpwerbnVpxozI1qY
HEAMIkQ+4d74XV+SSUoAeWwsi067htadrX+OMPZ2+fZxLXEngHEpI1qpXa5XOKmyv87BsklQ187g
pxfLcFapujESWeBl+N8PU5tYUUCPV2cB1EpgrCQyjbHzchitL5tp+UbxmGS3Y2I4GI8DVsGXeW7P
1iBaFqAO7MO920lm3iJ6VndWWUKyNRfXbZxajrRtp20xb5pedkaieZqpfKvzTbg+Te/VR8kmBZ6n
HaTX+Liz0TGN8X6Oc2ozI+BFKZvq4oKb+hUES2w33Mhkv4mjdrUTB55vDJORDMeo1YVjDutNVcRf
SlX7WbR/1LBAqQO7EXRkDuM87HUftia2DVjp+go7rDidjV3byV187CRiDDlxNIEN8e7FXiJz5QF6
lXUtCFwBLpw+W1ZcOgT4rYJwy/uIeyGMr5zttbTnDGo11l+1/FSW520iXpWJMEl403/vvh9zWl1Z
WNpGBdEaSnujeUZ81EBl4BvegCZ0g2Q3ds0aFUWRirzW4TvRbGFMGTSljQoYSqAEE/BCXeNE07PE
a0BvMDgmqjhrfPUbkjmV4neSmbuYtbEeGfGr0pO3ftUO1pFmg/PTEIr2sbnZ5/4kGTeq9tpYaw1k
TYG0BoB0Cm1/OxUlXpMaOuHrJ1G+y8uk9gIZtypt69I3LT4rmQ3TTRQd8X0sr8w8fSw6uwJ5anR/
2ZHzOl7vvieTvA1ahHUE9Hy99CsaC6lD6YkoKd36PbvZ/OE3agG8J6wKdHWsX2Eq6sPWV6mvg21k
SH/bNruqq+p70lm/UvX/SLuS5rhxZvmLGEESXK9celVrlyX5wrA9Nvd9569/CTneiI3GNDzzHXyx
I1wNsFAoVGVlpqLiLX8z/7bDjng1VhbomQo7ndr5TQmxTQt65XUlPcdFrWzmMBI8Zv9hLz8tMgEt
mRJpKhK8mc0n+KZvH0fNyb5P7ohRAGc6pV7ysxb0ov7BRz9tMiFtsuKpinPY1BWnBzt+fCS7/ASl
gcyNbhUfqoki6Kng++lMfJtzDXDPgj5frPCt7It925n3yWA/XvdMfhgFngs4AAzofISg1V2k21KB
yx7JoCSD22IeW6dvy1OfpF/zYOwEMfsftvHTGnPy5qIwk6SnqedXPKffwRecuhg7AjKOnvVhGx0y
0bQP/zL6NMmcPEzn2To43GavlMt7JVGPamcK5ki5JoCRVTR0FkA0yXwqK8q7dJ6X2bOtFx0M0l0i
gnBynWFlgbmDZKuxZ8WEhRwzA09tJhV+Cn6/d7UehZcOr3qK4XqMawHNB5wD/S0rj5jtaWgCAlsp
ZVGYbHQJzC7LoI9O9lU/gAS9aYIdSCMfSY9jYIvoubgeCRA0IA06JJBZVErVJ2AHj1F+kPJ8B6rO
xomIVjvKUEHC3BgE0YT77TBQQyysWYPo/Plq89mQBrOAe8yV9W41xTEoM+/6EeOa+MilARnBoDtT
GCtA0JHpFdK9qgRPwVw9FB0gPddtcJ/MmIzGlv02wqwjTfQmD+YIT8cfv2Ep3TGvnepucSRfB6Qa
OAcQfu2NwI2fhC9m6uBs/rw2zkRH8KmUYy2Fv99csf6B5qh+USCb7AwlaMdFjS3ueUACbWOEEtNA
JpMydCnoEvUGW9p0h0p/SeV7vXm5vqNcE/AHFUERxQj2HTRYEfqPKtY0axu7e9KzJzIfrpvgevrK
BJNkBYGWGPMsgRwqiL6VIOB3mqY+jBI+HEKNoBzG9cKVMWbLSp3URarBWGjlbmA0jgl95+vr4c7l
Yb4dE5Wgi5Wh7Hd+mMg0hHpuxghTxiIdujrMjq1l605mDcrOrPPQH5J0ceeSdG6vF4XmBO2s/Adk
Kp45n7+C2VasEuSuAY5C3M6OJJUOJk4dgt0VrJbn9eCJAKscXla4RdiwL5mo49j2B6dr7GSaS7lP
bTQl1HYXQkVGnJbzqIuwsSagjihsWBczXEGcLySzDEp8EmyJV5/S2gHY/TXftphiBfGL24BDHiKA
wxayBscaYl2e+QeMWPRAsweeYKYdXU4Mqlzo9wAnpi2JBTRVOmmaV+c11T4JZ8foepD7AXfspEMr
782oGgqH6PiVaTYYkOvQx+GggG9qf/1bXDo3kMjYbbRoKZEJe1jDpSrMyNQgpmXWfjf17qx/u26B
s/XnJhivinvUrEdqYih7z0ItRJptL9V7Xy9kP+hKZ+ogQFUmz6MGztP81U5LxwJEPgGtxgQBlkCD
KEK0aTMdE0sg2NYadxxuhuCvlNju9d96mZIrQCcSHfx9Gmb12c7j1DWxudT4Oiqa/7+6GgQqVtJm
+87Sg62sdvm2BnpLNBbLqfSdmWW7j+jIJ30KcSGMAi+bxUtBRBSehoO66UC4oAnaq5fhWVExxojW
HCSvsUQmnJlDoOmB1QxeHkfNfVgnxj6JbNtPw6kWbOdlmD43xSStSL1ijJjUgzca8h7d1Zc0Kfyo
rzZxPwlSBf6q6JADxr9wvzEBVM4Bu1LA0uspSgSWjskZlq/ZvL3uHpzDAq4oemtSCCaE9M6jdAMI
dRg0WI8kJ84Y3yArF+wYdxkrC8wyENSbZlmwjLownKIb3alInVAS8cvw/FzHkaeWQDDD5m7mHCaR
gsDuoVyPycTSw9Sik2WvtvRFIqKHEv3K5yEPXrAyxuQ4RVvOkqmMgyebXe8QEyjcWsvuex1ogrp7
z5vYD6xJdKXS18k1q8wdY9ZyLy0x+s/JXt+AomWnY5BfPPTAd4nPnWRcQq5iK4XQKk5TRjbS1DpW
rv3rRxL2jypb24BWor/B7N9oLKEUxvKA+TpQVOI9OzXF9//g2CsTzGZ1hdwqUg0Tcn4oInQyK5Gq
OXefVhaYfSpTEySl/TJ4pJMelnE8kEjZXV8Ep95IN4rQMXeQgypsMzYjoQmEORxN3VJtuurOzk7T
HDjhS3yDr+9am+xhCMGq7YoowrnnaWWZeUPMWRtBWRiWza607oyqtEZXb+f4Jgrl2Qm6KZExe5v9
+0HI8wUznmEEox1MGo5xhUmbyYgcJZgPSvXr+r5yozjYGpCW4mELspfzqKebNXCxUTd4LZSnj1HW
lPtes8vcAeJ93hdxlH65bpDTScG68ISVQcgKDBDLuxSUldEnQYvttMFP0X63lzeMdLvj/By2GWaV
kS5Y2zw+NonIMjf+flpma3KR1hpLhfEX9NzIRi68OHfIjkpsp6pjvUXHMAMbYbbF5IlgyfRTXYQr
NN3olDwGcdhqUtzmZrjE8KDWH30CBEM6vJvu4Mse+KaMQy4k7uHGx5VB5m7uxqgo2wSBq3qTXfst
z30M1W36BsSpFvYdGseBM7Ze92vxxyfKSChYMD0S1xbMVJdKq4jlUqK+Gz7mvXlo5F1JXo26d9rw
sRxvtVTxRml0KLhCYJp7Wg0FuywTzFBYjENbQRKFeoJoB1AILUkSb9k1qRs+1B5VUh9vNMrbFwM1
WAlMc91rZZketVWFKFzywWozZfDSPHbKfAdekGCsRb5EY+nF1q6s0PWvrGR9ng6ThlhLwT7ZO9lQ
GYtJd/St7BUHwG/uRfThnPIkTixK5QrA+CjVsC+6WCvjtGzxNQHuBJPJPnnLPErvb6QbCYS/qZBn
QWiRbsJqkaGy2HiswqLy1PtgwQVhT7droTWI0safkD3SK/ByUz9XyDjNtOR1sUQTclnTnTbhLspA
dmX71oCTsvgzJRkWnhGuo1LUHiBuSNLYqQNrBuGuFJRI0yZiY85gJLeRViivbahkO6WJFb+v4zdc
q9+ruApcCeQfx0iRe980k+elnGMnKsN5M7VTeTJAh7ELq1r79w9IDEaCywdEcnjJs08mTPAY8myq
vZdASXNCvaCpc4FDc/x5bYJ9Huk9WUathwm90rdpO9wacvl0PSZwDuaZCeYCb6NUTvqCwMRYa48p
QE6HeZrBvi8ZIu5EjimMpBHQGYI69JLLUE1SuR/6aPCMGK8UTHBlzQ+91wR7xku6V1bY0mkYtoSU
ZYw2T/ZTTzRnIZAcV79lqb2dwew/iuZ/eMcDIADKygOKtotJ8y5JSgvJD5LUL/qbiYgT3RU7yAi4
qGo8V1vR0NbHyDx7HA1AGWXQB+MPW7dIDN2oB4KnGBhe3oKXGeBW4mkPo0+JZqNNccSQ7pC4wWZx
1c3wiPTLcIVoK+6iVz+CCed5olV2ZyBP6TCNp2EYIn6wRsfyWo+qmdiamPeV6zwri0xo10eI5sl0
2eZT/UX2Wzd9SO4kt/L7GFwuxib34jtdhOXknD+U+Ql43zAhbF2APFB4CUfFKPDsPeZfQEoBHFIq
OWXi08a26sk7JUF5UuDAvPzEIOBjBHEQ3jwX4Aszi0BugpewagDuHj7Z4NEZNIxAB46mZo7cfG8h
uHo9CnAvlbVR9fxSsZVgGcsS25vsq72CKbbEm45UKi/aBa/iqiSnIYsq+WqR1MFWl1jTjpE5UXvD
hmz0wEkP6U+4D8E8Z+h2pwxt7qPyfn2R3K+pATctE9NGAGIuMgvEsHpmwqacbQd7dHJJhOfkOqkO
/mWDYHTbZJOB0YhjiMfhWFR14pNi1lFDLv0RSpoCH+EbQsFHJZhKUj7kgVfbF85ZCimTDEtB3lqH
5YOqZv5gRoIeNnfHDEVRUbAFqp0dRu2LrK/bLME1rH4fxsTRA9u7/k34jrcywWTjIQCqmDeCCcqW
1LojoGMj8HcTgle37RU3B22IL7BJnfkihK5sMhm4muYGnlmwSZXVaPTKX8Jt69V7kPZvRHMB3OP8
aYydSa2KcYqzDsaS5DHJTzZV5O5OOnQZ9LmFmtZrEaWiBXLD88omc6mrS5HYuY47EGU0CCVE7rIz
9r+xP/IfaMDwvBHyLxhVM8FPDebO88McV/IUzVUPuuaphZTv1MtQWBsqF2KArcDxuRVjGomBUcF0
FWqS57YUKW3HcGr6j+ci/XZpD1WP1qPqXVCqFzFscZe2MkdPyOqgYaBQbSQCczIJvEIboABb2qE/
t+le4JS8lBc0UjoQhejWXFTgiYVJVznTemgwj6At6WLP3hSbOP14TXS+tokBI3kyAkfeibS1BabZ
NHMcqywiJXLAFuztpeQi4y+d2n6Z0+eyGkSYTV5QwSS/BkJGPJcuCtY9RrkyYwBLSmzpX23ASxxg
IQRtUm5YAS4UYj10jgqv3fPvZjfgNh4KnboJ7W2DScRNvlN+XmOD4QE3fr3+9XhJ59oc4yZTrdh1
TM0FGg6A/YMk0ka2DE+RQMwy78xW0JnlwPywLkBHQG8uY0qTrWMno1GqkwGDFGNPx1qmG2VHdYqp
/qUBYnAAY3yI34i8lBfN0AAAPbsNwjlgps/3tWoXTcLgxwAaBmWTlr7SPU1gFN0CdOv2AXSXqGJ4
4s4uSY9djfGTVvBlOd6DehyEkm0dAB20Nc9/QCS1fV1PS+8ZkX5ATzFCgzB5uP41RTaYZCgt9Gmg
ZXTPjJLnosifl+Y/ZApIZsFQBc0x4OnZXlS1RGMB6AWWUbSHsk5Cp26tBILT3e76Wni1YViiiAfg
SNQLaYJcSUEkZOENmUHGnr4Vyu0ESsr5LZZAUzBjLCnddOEh6MUTO7xgfWabeSbMhaTXakgDC4qK
tLZHgPdA6kx1N/LvwsyZE6wJ6PjwEgMWHfSDzD2kzUQFahLfbWjL8b4cc/1GSib5Jskb4eDVJeTp
g6IdZNxAwUHIhfFDqYKWSNJIPSh6midlmTaxileJnftdUTwocbkHA+j3QQ1uCqMVzaR/4KmYBObs
0c44aGwMeJ1n+KZ0tLFoPbN00gKdZaf+2j6Wj1TP0jzJm/Q+Cp0w9MLewVHcAIuruea3yBeVa+hn
vPZzmKBg5Ym65GB+9MrxW4S+fk9ncJbbcV621535Y1evWWLi7CL3oKwvYcl86lo//6VAyDI/AFd9
XyZe+x7edD5FBVL+vuERJaGD9nj9F/BcDJqW1ofWBwFH+Xn4kQvLxuyzgXygGpS9Abyqp2sRwNX6
lAtiLedWxkf+NMVkxlZgSgsdjffs9CvosjeqPmyX5nUYpvuhN/3r6+KFvLUx5ujESpGThdALLMdr
c+gcFTW06yZ4zQ2C7hTtFqGdh0b8+d7R/gKErSGb0EoWmq65cYCQTOjgxbSr0uoFvlrNt4pePFvj
9DXMVRFtLDccrX8AE450UqhT1uLjUVJezCE7yyvlZi33yOpeRYeCu6Or1TKeki9N3M09Vluqp77K
HcrqIdhQeswvTsPKBOMhiUSmaVrohvrtl2oz7ZbthCpwAqEKSTi5xLn5z74e4yEYiJwXq8bm0SEp
cky34ybaqcJclG8GLwmQyNLqKhNLmrAfu8RAGqySY6X8spPnubiv1MiL5tkBN7ZvYp5JsI80Vl/u
46dNJqpIyPClEoVW+AWkJG/JMd5muKVmPClEVIF8HwRsVDGAPAJlIHMI4tqIJWTbv59m9MWbeOmJ
CpyVKGCJtDD4Rw56IpZlGJqMJub5kZt1SarGJqDWUKDctYBU+LbbZCiYgWZfhD/nfjskhaDlRYUF
wtfn1trFzPI0lpCQwkXabQdRZQMQ0v8gh6GAAOxvO2yJl0jTKNkqVkWZPMZT4P2QTtGu2o47EWiU
9444M8VsYESpaQcLpjooxdiYsPSDPXbPsWfkuvndfzxmq7XRM796cEpjpQ9yuNpDyv7VCDk1+J6h
6zbtu2Lw+KLTHPZlMBfLAMKjyIECryc33V2MW1TRiaNgeZKWO6oyOXM0OKEWv10/c9x79NM8225O
8rZOhwbmG3BJllHr2MNXDWzO163wVwn1acqPTedj2SBsqFRFA7uZ7FE6JRBigyyab/6i7xTh0eaG
kZUxJhwPAAvktgpjzVRAL7lzwKFwCEE/XeVvoz48EnM4YTpxsPTEmedUdBvwzKO/guEEgAEvmePU
tJvtNOpRfExqwwEqx7Hjxy65mUDT2ZmP4Mlw0H9xjHAABWEholLkbjXlWlUVAsaNi8M/6JOJEUXU
ylM93TSoGoT1vZzUbp/vhkLxTPPJjpT7NHgYrNoTfGbeXQtqOdA8ULEq0P2eHxqt7fIa+lQ0zClv
SYBRqXpr7QcX5ptvMh44oRBMyMvODNsywe8DCD2wy+cm+0Ba2lyxem8yq+wmjoYwcmezGVN3aPPO
tbsuc/oCEkTXl8pZKQhBKYxd1al15vpQum5UWzPsvZwYe4xQg298FOwmdVPmNjwzwWRJUUvGcqYm
ZoInoy2DevOhKycn6FFFQVAwZlEnVee4Ll5seAaraAkQSF+db2aWpqqeJS2yT0PFLJY6a/fgM43u
SbEYp9mMxpc6mHIQWWAK/a6yy+kQBkuju8pg9DspA3hEsszsZUiI7KiJnGM2XY/ywW3KIdvFSxOe
QnDXQSi6jRe0rbNm3GqZJW+TXsesfpgtAIIQZVEdW8myrSnnOfCBcuta9lIeUtss/yJZjpioBMp4
wtBa+RqmxY+uyob32UjAOSbN6SQ5S9Divwd1q7QHocl8i9ZgedsuIEeNDCrfYxAcf20Js/0QGk18
UPCOjZ16agPFkdWgx20y6MVjN5jtv0fSQZgQUwloZeGUsOUiw4xSos1W50UYwtlknQ1FeSkpBQBb
zv2vmaALwqAkwCUX7TIjCsoOXMGdpxt/NdljNXyRtYfK/pkRXyp+hIporI/3HDwzSE/L6rKU46zO
6hEGtW12H9+am+Kp2Ac1YAqz328D4Ijsrbn42s7cgra4+wNJXs49piHjBKZfRiXuouOT9lY7WFMP
7kcpeABRV+FYbQcV7UndXD/4H4MQ7LHELAYw2mCbvGz55ODJr7Jg6D5arkAIbfOHfEt1nultRtXO
S3GyyjuXa5tMMkJiqxoLBTa1rfSDPjA6h2zNg3WMhYPLPLA8naX6e31MQJUkK5DKDLbo4yw0UC4y
tnP+FB6VnUGnpms3sJ3mW+PMT3jkZ04Vu1CKhUCukPKS86w6+yWMVwWjPkpdg1+S7dNHDbPTyV0K
sVhtM3yVPOHjQ2SNiehjmSh5M35Yo630GvTAHfADxqY4/IHAssgaE9xzDaR1NgRKMNkvu81z6y7H
3wDh4PW/Qd3OdpK5l5cJmnFKB2vJvgEV1iY8dE64j5+Xr+IilPCAMJcIqnGKIRcw1vqYfP+ruYPI
FJK98K8ic6IdLQmpt+RZcCpFJ4R58jRTl6AD8fH1snvFoWkHRUW1d39ADUxPwEUEoHEVaooayLfp
b1lFuwHTVzouZ3pCmhgkN6pbeAse4qYbP7d//cGOigwyx9/UJaKCsp8aHH8tJeTDWjd7UvfGneLO
OUQxRXP9vGgKTjOIRYDlHU0wxl8kEyzZWmjiAklwhVu9E3WPRi64C/mRZmWFcZTQitWltA26LDwM
3pVN7pdb+7E42n538M0H5TFHRSh7GF8NXz1M93XniJJ1/kLxKiEm8DoXpTC1a20zKLHQ0ho2Sg3w
PHlReoFzclJUzUKlAcmpBmJiFo0wdHqJPB8pqql0+Q06qsZ26ob4VA1SgwGspfKgmTg5ghPBSx/X
VpnoiQE6kCTSKh8EmtwlMCCRCNVekDfGtdNWxkuuYbrUytx6fgua5j0K34bK8kq8NO1F2jUVMpPk
JhujSPDDLpMT9FUB/UC3TMe4CoubassoMRP8NYoGtDhB61fSVqzXQQPo+SE9N8MEWKWHYmsxE90D
e2tfOdOoAOYakgBkH4URbBdVnUQj8nRHGZOg2wKuDmhJvHJtxp8bJNaVXZdQjikXHdxeqmtF8n+A
Imq0EqLiWKL4bTDrMvDgMbW8RzkzHhDnSnkz4ZHi/gfnWVthAgDYWTM1S2BFKhwAoNz0S3JfbWoX
KN7HDlc/apvSSdtAx2wj5GvgXY1r28w25rXWRRlFMbR++Y0y+pBbqqxB/MyXhHi2SzdRKGU4hgoA
04CoKHNvREOyKDlGH73G3pPovQMi0kggXu0JNvTSNxQ67IbBT2Tl6Biz2YVhTekoyb8vRajQbTSQ
kKHr6M2bwMk9I/Csx0r7X60yzhIbck7BX0AoPukOnTpNPEyf4DZ2aJ1zKpG1CTkIeJfVeqWM65RR
Gk9hqtCoTuk+8Qg46jm4In4Tfuqjo++v761oaxl/qcK+sFMDi6wzFS2Nr0pTb69b4NVU0MuU6Tg5
YIiovJ3f+IQAwqB1MLHEL8GWXlOxq6dP6gY0TELQNW89JorgGO+zUTJmNUrB1WUlKD0CCZxVrjy8
d7qwYXF5I50HR+YbjXEZQRgTMbj162/zr9HF6zv+qIHbAC6okOt71jb9nXhtnOTw3DLzscKk6tR0
VnUv/BLeKoDWUE65rHHCUwugLK1SJz+FMZMz3E6t4o6nUnV4GTOnXI4g4tMui473U/pIdsOu35gH
4yjO6/mX29+GVIYvYrGtwUrMmRr6XXkHANlXd0Lk3GW6iwVBMR0KBFDgQ4527pBLk+WkmkYdsM0P
WM2mq/wYwzpQKrtLhGHk8khTa2AclDE2DuwC4/55Htay0bW6N/2Y3W6fbSIP3bq3/MbYJL7tiWbZ
OIQY5/boCVkl2FM0GAOxgRXQtrDmJU+537aU3HQbI1uI7/P35SQ78mvxInoFXuaDkAZG1V8DrNvA
KAkTMGf0X9sqTA0PKN9HTTOPsWE8Vfmwux5QLo/4uRnm8wV9VDVSExsosRHigBDpbTDaL9dtXN5s
5zaYk0YSkwA/lhneMoSubS473H4/db3dpbKoEcTdNbAO05wH9ReT+V4KiG1UyYapYp5vxsF8rePo
O7ARf11fkcgMc4cOFQqAYQkzdWa7SZNtuvkrgXDUdSsfZ4dJ4zD0p4JvmaKCUAg59z7d7pMmAKaL
vraAancxl4Z4ESd+Pm/0Q7fNtj30VN1gcYzcERU9uGtcGWe2MrTqBTVKCzrU9ujm6nE0oAQzCPD0
vPC/XiGzkUqZJk2Px5AXjrG/GF/i4s7qWlRhFeDcv1/fTtGCmBNlaUGLgjW1ZcwbrWoOCvkxCjUF
ePHQQhtLpcSowHwzB2qeJysjhf077o6nj8EvKOhEEJkTOTunFYmDBXQoOlmYiwLL0bl/gCtDi8wk
RDHsY+ZCcWjpJnUzmlNtxqNo+IEDMoI9iMqi0mBQvS+aL6+iob1kGWZdGwOX9QdzNjC9j/XX8GDc
12PpmK+oiv0ctNKFbNB9DMA2nXgZTsWpPQ6F/PAfumv4OZBQB7hegf4de/WUaFdGUTwhRH7wmCR3
TeV3zuBTQGdrba57D+/mpkzuxEaXHgVXli3IaMA/o8q95kVq6iyz9QwR5VSVnvAL9t0CEZXxSxNC
lYyIsIccgADWBrA9sAE2poDZxixUodCuLSzy0XGenulLtfGNN0qqHXtEcCJ5TrW2xvZhY3VUwZxl
E29+QA17X2xK19iT0wSqTzx79iJQjNAeU8MyjQjTr2DH9GpgtzS/3dIjM7kSMjHMF/9BMZdzHZ0t
kPHiGidULUMsMLmpM0falz5mTm7GbfRkeXgtN78mH+ifo3ChNGAy0fzMLnNaQVo0h/FkEk/aWVvV
N8Hf+FgAe0nlqBv1oHrVthPhL/hrtSENieEhxCQmGkXNkFlzHeBjxpqX5T/LamcOT6PauILTITLE
3PGlMeVTKknYVEwLyT45kk0LoWtogDjKjGJr4kONunCEY2ecoI6yIPC/dDIU5Q4mnwZXRmzgEaHh
itRtx3R0msa7ndOWAHFVjp+jyCuCgNC1XHzIT5usPHEWGlNmgNvCK6QGPDwmruQB7I2g09Om4VB1
WuLFhSRKBkRWmXMStm2Na7HQEAVkt73tnuafpWu9I//4taAPCT6PwJ0fcVcHj6IFcz13tWDmxJAR
pKM2wYKl/KtpPui5iGyL9xhbf8aL3rlc9Zg3wOL0uzR20Yts9u02AEGt9q4BW4NWj/INpLGCuq/A
eWwmxcHcSiKBR0rzEkBUB22rVODGRT9bcDbowb70F4pBxkDApXZnZJlRMKsNqnGoI1H9WR9UVvGJ
bNvepSIQ+ZOoEMG9rOgb8/9NMsfRAOq5LsdWw009+vrNslPRhCC+/Co8gJeoZ0QVwB6o0gnYGj5y
hlVOAAHYRStLXIv0haRQMJlP2WXAqP+viyswtKppMuEz7kmpSSoqU3WfOlXxy0gEExRcL18ZYLwh
7NJMIgY1gDEp0udOIZqs5rv5ygST7gZoGydphWgVz374rf4y++1t9QQ/x3zEG+AhIFto78UVaE6W
fbZ1NHivvtFYNYk20yDZhpOjScfKfGzMxQnS1q3Ji8DbuYdqtUbmymljBVB7Gdu4/Pg9CJxPH6rE
42b4Uj1WSFkCX+Tv3AVamMoFjwWmYGQmQA16l+ttlSE2KqEzZ7Gr2pEfR1Apy6B9EMQbwRrp/3dx
olf2GF9UAfXv7ITa8zQADsvQpahhesKCzhFfOB9kWpf2MACM2hEmC1jhIsxVSzNABJrXtPFWHdPZ
LbTuoUr0yLGscnLNqdvhWLwqrXQTROaJFFrkFn38AxDuHwDVNa5htu+BMi0gig9u+jJaHCropibB
wSiTzJ37zHIWCWW+sOw2VgEKKiS8jauFWeZOxvhey/IvElWjU+nVfqghg4p7HQQl+kiq7fXd5Z5D
wGAhe6XjVmfxvmVCpLwJkK/0cwzSgSZ1FF2aRUGZ+wlXVpjT3pZmWIwhrMgYlMe41LZ8sX5r1TyK
sZVc/1wZY869PeRRbINv1Esk+VRLEkSS9dvGyLezND8kci8Y0uXn1Ct7zIGHSDUhXY/FUYzqOHnk
ho671Z79oMUOOPv+oDPMvQdWJpljH7amGatFRBMxQGPxbBiA9R1vxMGMUwLHRbCyxNxtkh3Zo9Jh
cRQW0t4WdxjBh26f6hmvojHIj3LsxcFb2WLSy6Kc4lKfPmxh5Pkesx1LBOV42wf3ohcdp2/TAn5a
iiSoj71wYIAzE0+XislIyouLghaT8y1qDFphmngNNqYFds1e3wV78O3lb0CYlXv7sLSOuOcuNMuE
02Zq5SwCdzgILKyH4NBuzdsaxcHZSaFmkfkjqsiJLnhBcNPb1VKZkDrnRRZ0NWzq6hc12hXFN8zc
QWMer8Gp8KXx4XqQ4QzBnW8tc/4DOQsx8A170R6ocR+NhlP7YrxjkzFY222jr0Ho2MIm3z847+cX
ZSKBPNrmNCswW9xMN/YRXLYOCElc5YtYxIYfdD5NMUEgV+1OC2pkt3kVbaPwVCyLSzGHc6s4cVCJ
7kR+2P40xwSA1K6jpOiwMlCE7sl3VXMoOAyDpwMlDFM31G9MWWSVLuLygH5aZYJBJoU66amr2k9G
d0NpKsKvlgecZ7or9xDYfFU99Q9u5H+IsJ92mcDQjZImxRrszocPnpVNgJnz4ZBCPrTZ2p4swFHy
a0Cfx+Mj4V+lcE3c6lNnwx6FMhEv26Rb45lOL6P1vUPl/n87HR9uvDJn96Zcjyl8h1ae6Uw9Buoq
R+13ienYLwsG6vJNv+vsx9IUmRb40cdOrEyXCnTqIQqJgxk7eAga0F0OfW2PzlyCwuYDLe6Ze1E4
EESfj8+9MtqrM4bPqNGhGNw6+RlPAAVHhhNJlT/q+6IWUbqIHOgjBq8s2nIol5YMi7Q5rQHiF21i
9HLBCAy6nHCjChyIm5Wv/IeJOyDtzcq8gDl7SjCHDjW06NtcNaKPR28G9jjSSUjlQ7/OZKvfqlTo
ZRYiMSZ3BbhGKX8e+fr7PQg4qiDN4XnK2hhz9oNQjpMqhrEsTpJ7jPqqqpsMJOkFQYYXSMEITQvt
4LIAXPr8+TQA/Al1BtS2GjlyO5I7mRmDMXhC/+qHDoTS9bPHXdXKGrMqkAHO+YD5M49I8ZtKlBM4
sXPBZcvzBryUFOhzAUhgsaqGjVbOS1EbxJvC2Sfm6CnWg1AijrttKyPMjR7mk64FBIJbHYZfkrKF
TpTk1L0vxXd5KiqycHdNBYLmg0z8AtUyJ2QwphEramUIf0/vYSEL9kxkgd5EqwM7Eig41xIsEOV2
6b/Zxbfr351bHMCE499LYNxsNHql02cYwNA2hg0zJ3+ks4DhVjq1P6Jb1IeBkRX1kOg9dXFgV0YZ
b8truQRYEEarJHdHO/KaMnaU5ms5nfThqIFHVSsEDs51vpVJ5upcpKA3zQYms0TaZ6BOQc92a4P4
QLCfvNRgtZ9sI2MMSVYWA+yEltsEpwASIK6CUoRxDxhpU7vS7EqVu/gqoGOiYj/fNtWX1UxQxbKM
XbU6KzKKxKi7Z62jBsQpl5cAbA4Tssrry+RMPKDVSNAcBgQYQ1YfkzQrv8x06LiYAFfhrWdto79U
MKamuExsTHWWb8V8R3N22irWwNWoOMrevBctlvtBV7+AXgqrXzAoNVRYY/wC09oqAdiZpPe0er2+
TJENJphYkE0qIBZAvGLsoE7Q9PoG7NnR0YosYTGavqouzsRqPTQSrNajSWZnWNRB9RbP5gQYgi9F
jFJZAleKf9kGbhld31SB7hYiYAE3yKxM021YmS4iQy2tRieeZWNS1pydOBexIXJrw2uHYQIZmphB
M4OKzTOXxo+MyG1l8x4IXW9MIj8sTGeSDbfsLRyQeH/9K4qWx4S4dMoWO6Kmh+KtbBRHM0VCYlwL
oN+kRwKSGmw/aAlya8kWAj/pascuokPXit4cXFf8NMG2f2I7jJO5UHHVtF17qFINoxNjKG0Nbey2
1/dLZIp5/5uz1ickg6lGv1GqxJO10Y1kWRBCuI9SoDCgdoqx8Ms50bZuMtIO2LQuDt14rFxSvxet
5Gqx4cT11wZSxzJubNMGe3xLfl1fI/clvrbOXEFNXJSJNsDnk/2YHayHCDJDBwBTvanCbO4M2Jot
78uYNrh8gWnuSV8tnLmKuh4AgiFGimLG5lsI0g603/2WZG9SNyp+rFbbWFdQf5ysYxL2P80+FXSg
uO+6dW7JxDWUTyei9cj2OkA4qCR9FYOyiUpConJmuNLz9RXTvbwIbavkkh6fVXwhgP2rdoF+sLY0
GzuzH2UjeNbU0FM6+wmjA6OT9oYgseHfUCujTFCTR6lF5gSjw1sXO8AxkR+2o/ox1J8NPNUt4kbf
ICcy/8CEAN6V2TYpneTfK7jhmlz9CCbq6Y0SjLOKjba08lQP4zsmZx6vby73tK5MMN4URGSpwxkm
6kgnjmXUN8NceBjuFp0YXq11tRaT/vvqK8r1gBlf2myXD+Ym80q3wTgjxsNOopud+0pdW2ICELSl
GmNO0Xig7qm5qV++5GBxaHz6SgW5nsigYAtZfYcI9KpQLsHKtLx1ij46gO7Yk1WBR37AHq4cAxZY
l8dxb5UxzND2aAQguOroN1T4CK99cCSZGA87tnfyKwB2gljLXyDY/C3cUAAtMT5iBTnafy02tKVt
FnDA2DcRebruh//w1f42wrL3zUnfQRYPRmj1ZtgXIG6NMROmobZgHDFdcH/dnmBNhHGSMdHKCbRr
WJNVHcwm9IuwBg5KtCqRGSbNjIoIYEhCfXGzgCLWcJVjsNdvx428Ia7qJA/ZthQ8VejXuPQTvPk1
BTpIMjt9ZpYyidUEUKFYJ6+BJrXOEOQnQwqO9miDZbgAMcw0n4JEf7++pdw0xvg0zNyJmlGjUYyH
mTf8H2nXtRw3zi6fiFXM4ZZxkkZZln3DchJzznz60xjvv+JguAMd+WJrt8qu7QEIfPhityL+FiYo
BXMzK32yvp/vGNRRVAR5SOQQGHVSeYl6VyuFo82NdX0lq8UE/d+lgKD63FhVRpbKfQPPnfAuau5w
AwilNSEXb83oDxxHk+9d1tjg9f0DJeI5aJ70sxZMAEXS67HmjO9VwipTrj/duMEamW3nZZq8quWM
uUkinEdZwfDlHID4WVS2IHZyMMUzWaDgmdBN0t6p7ZxsR3/iXofAwCakWcjY49Uvufgl1Ns293we
xuRt06JDnt+U1U+5YeTa1m3KAoNy3ctEKStJAobyGBz9XbLzbXHbufzrDMds2KgO49isvnGk7ZnM
0YtI65x/QU7OuQKJAqSofANDg8khz5QjL2t3fRF+SyF+PBYQ5cg7c4b6wHXs0wjUxbVfYFP7yc/g
nQkGYNflPJvFEN4kfXGfS5Vmc1APNf2y+FoGfmJOg3rsjGI7K+29ps0IOpRjm2hfm058qhD/m0hR
OqgS7IVGRcFck03My7lhLOl2XI4/0fRZoIG7/jorCaR5pvbY5d1tOuov0ajHdthWED0ZkrdYC8Gc
W0EAvX6e9Ow4afNdWpBflgqmxKno0Azk2JwzvbbbsCzcvpDRQIXQmLEza2cectA6/kHHsQbZvvOv
Iho9l46GQsoQg5PsBTO2e5N/rLageI9N5gQXuabUhziDow5BFhpzLo8qivQ7iGSdOAx1cLvXFr9h
tRethSFnWNRHL+V4HpHfA1H9re/1TxpvS4Y7f1FtMnmvQoa0M4vOFCIrYVor5rZSl8tPylKvwP2B
EEhx21vYRnO0pF244c3cYj3XK3oBSGQvPiL1uEBoEfkTHyvVb6KHCVrNoOIkjajlhhudKnWFN8ni
QaSQnmhbIwxDBSZ3pz1dv2VrFuXsZ1DvT62F2YwWPNI5Jr+R6cr5NF0pojuh+EDX5spbvoSjFbGq
UjDGzMcek/okGCTQECc4HzhHxA25cmZpgjW50YSkQGPeiYpM+/JnAMC/xUAZeHBZBPZrofvZqiin
KM8TJe2gRAE0xVX2GYjSW0d0Y7QFsJ6AtTjuDEs6v/ytj/bWEE2H2EHj1dDBAuTGnIXauc0FZu3w
rqCZpVOBI68PduHg8LoZoWGIOZYokqt4bYspK8QHYN1RSvyQFq2w6N1Bm1Jh9ZvSHUDsIBaWv62d
wc6d4CsheJG2RvICAeFuA0J8/D0FzZe3zDk4svhrv4kyVX4IZfBGx2cnXSnlHel/iV90U4KEa251
e6ZpZOFR5kpLhm4oySUGh5HT+ybRNSqd+Q16nab8JWKzkpAFXFsgZaNqucahJl//T0m4sbgYh43E
FDGoNHKvReDOipZYd5ayVCNcgyGsgflniJFM6BPqO5a3yLK/9IRF1KD018wn+yta6Jx7JGOF2RYs
pF7u/e2nowsTnDqqnNJhVbU92hxUhTec07nJE5IfsHt//7zQJQIu64Ux0LA8om4Q7UnGgLPURwMx
PAZIvl6362vNilDPxcAB+NfIuAzl8Gt+6Cd1yON5SbNvaRn+GObczCEx33M7tUZXTR+alTS7eVI6
YhpaYchbir6rjC9ho4FpHp4QioWt39h6P5hRrdltpnlVMFpyJTrVfMiQlpzmnyl8Q+GRJ7XYooI0
SmMm8YuYQSo4VO3ra1p7qzBhoBF+bng+PG3U1WzqZi1HjnKwpFf4eXaBg/8yQptEssbn6Db5wQBc
uW2CAW4FlJvBVQjZl3NbWzapGg5xrNj+zXgoduFt3R7RbIJkaOlVX+LfkEMxnj7TJLAEpa5b0euF
nwqRYsd6shXF2e6HZ2XYMJa24tSdLY169/nIh+ifFip2YjyKcOAN4560enHyvBV9sLWlk63k2baS
1D26l1jiTGTjKDO2RKfFNyAYHopiizWePNjAHLzqm7DXv8KuYaZSdisMEos/uIGZ2lp5tM6AqZA0
rMQxziUAF+nvKB7ARBg4c3BfBn+5vyrlElRKUuhFTb7iNr1rHwnnUWODnueJbTjJQ3ttMymPIG7C
qjcgD20XmMKT+tKOKga5/9oE9tm2UW99pZZxFylYDaEG8N8EMOul1g3sgKc55Vv54t+mx+oXb0JA
ZXv9oK6wApHrjuotyDM1yLBTT3owt0Mydlid3mPEcHaLY3QEvyLvIU+Cn0M4JZTIJJ5rZScciNDu
eZdo37HGb1atz/KHUG+9qBuc1heJYov3zVt6J2PxpN+866xqK5FRC4a5Wz2qi4VTxkf0yY4g4ofq
e/YjSpQ9qDTQ7m1seT1+vb7JzLVRNkdSWm1oDXxfGdkSj+gzhnZk5fiyKFt/RLxw1fwsFkeZnzKK
g57TsLgmF7w8Ei1h+iUq2M9Udgv5J5FkHriHXO6cupU8xmpXL8w7OJ2ZLUs/E+YKRyo91Bg/fCu3
mQO6Z6v6KU23PeIe9sdcfUkWkJTdMTIf5YgG6w3HL0XxEEEfQx5ZVnXFG11eFYmyOWBtb6dmxLqI
R57/Gh9jm4PVma0EhEc3bOaz1X1UwGGN5xjctjT3EJyC3jcSDh3K4RA6QlR226LQZNbnWr0ICxjq
Iki1r5aiAZhMQrhTVYlZg8mzjgy34zILQpBQ5IUuTvAsaNFth17BDE5xinxQFbhlqD7wWcG4mqtf
c/GLLq5L2aX8hMdTLmK0CR215LGXGTZ3Lb4CvYwCpRyQlIAlnDoycqWmyEr5xEGdnBwlszdSnPXR
xls5nQPScAv+MZgIyhdlmk8hDsnlYkYjiE2US9ncSOsOOrKsEP7GLCvYaM7dIb2W4zaEerttlL2V
aoMHCTQz4SRsgWSO87dZ9a18at1OgdpMCaaoJGUkQFc2HqJB8kmIGdPmKvUL2l5OCw2MtTa0rPaV
LMGb7Xc5UrzXLcTKwQaMRqZZwQSDWabzhZZ6mIptLcm2WO2l5KZrPtOiuUSgTVDS5n5XgvsVnqVf
vZAeTczz22L7SsKPwGXxmJADSbkIZ3DUWZpiP5xCAXBB2t22MuTbxMDTct3pJP5FgBAM2BLN63u4
1kmHRAUUwcCqD2edLttwCYICv9FJqKr81NxoFwtWq9+TkUuk1PZyd+dbCcf08E6cOhdrXeBSlxNz
yEE2gKcBuL1d8RtkZLZg9t3OyMv0JwHrwOvfqszyXwndOGtahVijS/j35Cx1ROuiqRCoIMzr5Edu
1n7UXfZDUpPvkxS96cMvxiYTk36BBgVAQdQEHeQwlG1sanmA1yeQxY52d2y+EUeT5NTGBBk81jFa
T88u4Ki9LYORV2IDcO0/+qLJaEbJMZEe5W2yJV3hkmJl80PU7j+XHlhgU5dS7NMixS6gOxx1xxyi
a5VJ/K/JlZyCQ8jOyhCs3hkVDyreN/AP0bUPWWmnOgonJNrG4ptfpU6udhbaU0wuEzaBjNySzlJd
XDVvC0jKxUyaNCkN8HjbhVr6toq4zC59jreDIs+c6ydnPY+4wKJOjqqk1ahxI9IRAV6R2bfCIbBU
oXAyRTdTcbRLCCdJMcqEPkhNi85rytryp2c/DHYYPbxNMKLYCv2uVoTbsm1uuCJyQ4PfMH7mSgUK
9HhQpNMMDGBdcFcrhpLXwsQTdhXBDV/HwsTHd6NvycljkzykbEL06RASjuZHmDBFKVecD+DLqPLi
MQDXFWU5E93IwlYSVFuRwAoqdWYbl2bHw0hHKeOTrBVpz7Ao/y2UlGEMOpGsFTLpv8rH0AXdqqXB
XqZO9sgWtVi10cvVUcYq0CXoy5ZAJOlEUTXj4JkHNQ+6VokNiVorCZ67X+zk8Vr749lSyQu8aJ7p
pGhAVQnA+SGAVEi7+Tlb7ZEdG69FNmdA5MotgAQhkPKKB9D4OmLCTNjAI5YwQndKCT9jNvnu+oEl
Vog2yMsdpa6wlKBZIYiB17sYwNoQymjZjXcsa7hiKYhLCDoaFakw9EGeL6tNmqCWpQgdlkI+mF0j
eqDRu8Nr8PX6ctb2D/I0kFFHZhJ6CrTHJQwjD4HwjOTcBme2Sa2R6OLwSNFErsqYj2GiUccCbrDU
j32Bjm1IFRI06BoRNnUNQ93wUtghzNqdO1sfdT7GIqmkXMf6QlCmJHvUe+3OhZrzqZsF3sGeYdDW
lwg1DpgzsDVccCkXjdTMugzAlkyt11bntXsNbJiE0TREd7zDLIqsmDCIbxBflpA0gTbp/KzoeTun
UqyCTmfn37dusR+scis7/Zdy37yKP6vtR5gP14IFMF8Y4DeG54miOuUqBKkCAfaqE2190qHYkA/Z
ixDm8q0WVsjahHF/KKded8OWjw4NhNrNgitFqwj45KWuJv7++jle8crOfg21B0Wsj3LfD6IdxaMJ
nbNtoG1L5cloMbxcVozwYXXD35dOlxZqpNtlXupFOwxLq1YjU8+KfTvWlgharuvrWrUDYFyABJiG
FphT4m5h3kLdl2sOZFF2E6KzZRQP1dQ8pV3JYOVYq3DC0EDSVILotKrTS9J9KAkKsSwiAp1eMifz
goOyE01x/zlqqDMs6snNwkRRuAZY4FM/zD8lJNiORPhcOwZbqMq3UBwwxQN7XGT9yGJcjlB8oRf6
5DItNhO8I00rRAI2E+OdqtXckApNvzO83MlvWA0ATDTqtY+lMB7lEGh/Zg9TW8dwDOfUKByjjwP/
zYpM1h5dbKwmnHioJLjS54agKg1MdxPE3iWNHPpW8gwvsMQNU99sxWtTZV1GgwoP5kyJ3slZH30N
5Noi6qK9PYJFKPGKA5hP98w1EQ+Fem/PkKhdDLUWgmM+kGDUDpMTWqQnitCCokR5zw4KiJ24hIM1
I9JCCAwohwl+Ylj6pS6eaqGkF0aC/gRbjm4lAaFiDuCk7Q4ZWJrmThqqoEb4gTG3Hu0KYGjvmu11
w7GW0j+DoOyzqvGdpvfNn553+YVwzI0b2ezsqjfJ7HZ+TB2SiEi3xZfr0KzFUbZ4HrI6SRogx7Wx
U/Rmg5GGt+sQa44tCPwlcI9i/kS80GPCLEVfJRk2EDpbJyn5AMIzJDYGjZVFiuXxjnWh1yKqM0zK
9auHWRbHHJiyx4MNQwIjjKRaag7lpLJ5UpABMZCNTbV9N9U/huRZ1TjLr++F7qGGDmzETPqsWhhN
UTAxgP5S4SJf1wxcVgRqg1v4SFQGU4zH81vuZnZiMKez3Iy1l2gJRrluOpSMehRrRNsImwdFKY9l
Mjp6JTIecnIs6QuoqWDB5gndPXKA5zYsi9oo7LJatOspd0JdPsZRsu1TwYv80RZGZRP0CNKun6a1
S7/EpK6KoFaDX+QVtCe2/i7a1RvlpJ/IZLonD9u1tVEXQ64LdY41rE329F1zH/xDS1HdpTtmox2x
i1ew6EYsreN6gy+BRfx6aGui+0EGQ+p0kDdsEaFVL3uxg3Tlvivq0a9joE073YPmBCTRDeRuiCow
3h84veEnRnpUVAsN0v8gkSb/83NixIqfzDO+mXKLyNaZN+kX/nG0iMb1tOlZVA1rJ4SwJKkSRrdk
8F+do4HKUfGbIRLtls9GD/yShZlFQuxNebPJO7VzwamS2TrEdiZ+Yh3Pld3VQf0GnmqiWk76oM/R
06gK5DbNW/gt9dbndEjBpWYOcooedKFRbPbaCIqxuw/0tFy+vufI1OsbqEkkKhGQST6weFBfhhvu
mFjk9eXGD3Dhr5i0c0Dq/S1BxdNgah5wiGH0HV7gveBhOMVW9+zHfhUNvEMidtVA/EQ3l2NCZegT
ISVoJ2FiK+WIRwj1stSRUWr+et3OXNo2HV4FWIYIkR++JnX/QQ83Nbw6IDD0S/m+EQfegeIYaH5y
DcmYedCfugSyjWkQSZvryJdPMpAx835SbbtUiCuGUsiyEIIGoVCqrjJniek3hcqwo5dxEVCgeI9k
HlRtoCl2fk7Dui0KKcH6VBkZWx2EhWD3aw9B7T8lYjPY19e0/vV00GhANWFFl4noKdRcG5OvJ7iz
b043f/i3Rifm4fSyUjIrMRKWt8CjLgM+aV1XRYLPB7L/+BW8oOhmCTcDEnfMZoRLg3OORd0DOchH
rvKj9uRgp5mbdAeQ7Q2zFXr1QXTE0QIhNDqVVPmFT54h5POB1Nrlc3X+G6gXHzlhIdRq7C/pehWf
Y2LSQdsUvLLXK5Kjcf5cESwwcCFrAi4u+rkSCt/PG4z+AIt/yTbds8yZw4DWx84Gi17xFXNwTgWe
2chOLQm91MkDkRrRvhY2pqmZUnQrzdvk5yCUUsAsgNo3dZIhPlxhxArbP7qC2z6S+T9QD1lGYKp3
rZmaI5oI0MHwA9UnK4Szle0/8YCf/wTKKakyYxg1I8TpxpOKaUcwGKPyvQ3Q6vqBNNmlu3CORpkm
kUvkSjKC1pYe9ftgL4HiXPDUn6Q75AM0dmvPyvv2avS0Ut9BTHWegXbqcq0s0t3jg0qqsOcXEL2x
W/8vLRO8SSg9wEsGvThM/rllmsc5CJQKgIAEG2iDblAUetBcgHjIN7XvcIm8DyQcLs3uOSwVMfha
r3V8CFjxW2tzP4nKYGiLINuFyGtk1lDGZBqpy8j8HJI6uYHfKKpfA7J3owciHdnvCiQAP1BbYCFR
BzSZp7TLWyDFaPUvb0do/iikksH2ZS+Py/maqMMZJlOVR6c1IcdPNrGRwTDyk1Dfd7/ie2Z24/Iy
nOHRNGCTQKwv+WyNgyZYzFDvEis6KF75AOVLZqP9yrtyDke5d4WBrewN2D4VxKAb6Kfa+qGKILr1
kbu3eiSRTMRcERp74Iuc3wSlUkapzo3GbuPKrad4rwnR7+sP82WkiPUsIKh3wxDHSOg6QGicm9Xf
peIuTn9eh1jJsp9jUBc6Hao8nSRgEAvCgXNmTqwAkjitw9s8qDfvmSwGqyZksSrqLkNX3JgKBYgy
+ud6cHpYevMM3Uk7fiFBTj3cdo/ygAo5E3n1+C+QqSutxaE+cBGQxRu0SFqcmdrI7TstTOWHqPtZ
eNTFnqJhFvjstLdoGMbe1qVNokcySJrfizw7cUn+j+ev//nXpC54Udej0I6nvQ020OnTfxf3OsJV
ZFZAsTO5vC2EW+TaNcVmW+mVvM4Zuk4M3SIt3HONUKE03cDXehXc/BdIOLh+tiMMFG4Mp7N1U3bH
Y+kfpuBbmf7SfwTu/S/Geb70985/A2UDwGnwz3kmvqU4mkO0mfN7Fd0Xu8BLTcFCkb6sMEfm5bv6
vq8wscbqh1jxp89/A+XfynnJa1J4+u4YOwzMFISvCOI1T7ST1uJsxWYs+tLBPAekbBEvziWafwFI
XhCEtbFLPGrZNYKPOB0Ms6RTZmlM86KLqtNnJpXO1Nb6OzXZZ15l90SLQtny8oaLmYmzU9hz5XTT
afloUPi0KgC8z8w/YWYRvhHYwVYsZbTam/I3F2x8h7W/q+8YSRlAopK0GFKHKk6RZY5VAPdusMkl
FMfVLaHUHY/gj+JsVq7+0ocnn/Mdjjo/cVrIScvpDW6O26iF2RmyE0nfg/RQ9JF5/eyQj3W5p+9Y
1NERtabu+R5L80P9Ja+0h6bHrNx1jP+4EO8g1InJoHKV+P97ZKRDfgung8ypzs9sHUXWgqgHjZ/y
QYnIIZmEHd5PCJKJ1vXlsBCoB6zo8oATQgz8jBpIYeovJYgWriOsG7H3/aIeqmmWZC5rsQbZizbJ
LoJ4N4Y/9///TPT5OaPeJwNDvLVKYLKGvzeaoyy3xzBmSQX/h4vxvhrqUaozcdKSBjBk9u8kwdwf
Qxf03pDSTPrjBzzqdXv4LyJdhBVrEJa3NRD5HfDM5Nv/zG/9zJR1Wn/k37Fo2wB9njYlTtoIRUHO
LG8hIJBZEaQyJKdGdoGd0li3v++IlHmoYz+Z0E9OTkcNa7/r+cY0MMyCqsngdlvtd1mCard5Dh2m
B7Xuu71DU9YiFOp/Tky36xzSjDuWX7BypzYTiMhgon7aVYUt3E3e9QvxH6b/HZiyIFXeCqD8wprJ
CyfphSUMbqxu01tCykQG25q7wEgtfji2o8nFbOWe1SANlEySgZIKBHyoz1wmaSZP0ilIizb4yMio
TO504DesueX1KGaBRH3eSWlGJRv/h3Sa7VRQO60Rzn8i+U8swPuqqO/ZcSjixyR/EG/JJGkLySOM
khLV4PYhumUubf3kvsNRX3GS6jKYQ6RiatKj+FVBpY205vNbqH1a4ab3wp3IZGheNwbvoNSD0AgF
LIGINZLcNL7dP9Oy4b5kKvT8h6l7x6KeBvSlgr+WB5ZiThbZ0e43MT2QIkQjRrhjtYGtvkSiooC2
FnJr4N84d7g5bfCzOUfAmxe8U/CYmmu/XL94LARqQVOppZERYUFoKjaLfKeNrNd03TlYLIJ67Did
T2QJvbWn7+PviAhhbxLvtbn9QIFt1Vwv0Kg3Tx+1VKwFoDVvxmay/ijGodyM3KfNebWXMOkKWYjU
8ycGPho8SEZQ9oYXZVPybuKQ7hUUfdFPfPupagxu9fsa6ecvLfpAT4kFmUIL4tWbzDKcGG0y9uy0
Xn4j3P3VGaHntY0JUjak+ddu65uS9zdGPW6vI6zbxMWKKJvo8yCU98mKatJO/53QFYCw35G+Z+wU
JzlvFx7xAouyiXIbaPUYA6u1NehYBCdVwdBNvwyxk9yQxgiSpjBKt7xhJR0Zt02h7CPfxbAeMlkm
6LrgBJpKxKKLZUHQJiMIIUZLdnJW4mMfZnuBZZTWjeBiAymbEUuDoE0FIHgveUG8hG6KchMd0FDi
IPrdMks8qwZ+gUcZkKASQHhO8qfDLsS06bwZHzK0LYPl4YaFtfqALaAo61GraicLCY56XiHmzXgQ
JgtPalA6nzrvOsYFweQG6nP6IFQQiBJk4CimuAOFwK7dk7RR/dB6rGBzpdkNClQQSBWJaLqi0Cl9
UYlLtUg6NNzwJWYC/VIbvcKfOdkEUUuBCSjw4N43XFVsYq4rbQyWRc9cp1SadX3Ra0EP+pBEFWrZ
kBCm5WH7EVVPTEoSt5Yw3rRoHvmIMNvqe4PZPNSiIMmNflDqG1Zh2sqZjuiaBFdo4venXQa6QRKN
FPHXD5jjtSu3BKQegFkrVLmXAUhm+MFv6NbIiZXfUWrEPEbqzN2tnDK5MMkqaCu2AKUF1fVWLCfZ
ACjHPfd1a455awV84DXT5MQheDF9YXP9+610V6By+76xdC9j7kdj3Q+njQXhmTAfg3RDJt9JLqrJ
e9NAH2yE8iMDdi0mWcJSb8M4VSk36Tg3pHpdNC+lm3mNyxfm5JvJHaaRvPl7f0xcVvQsMr7raSB/
ke4U+FIZUBggwKdslKn0qTvqZnKUncLTcwsMAxlaS4hoYq1+EVVvTBxfdJTJ60AChPvkMbaCLPXa
R6fMRpuWkjxq+EV/3HmDN7lT5VewoldMnDHe/dWgbLnz1FuCmzTwsX862BAIRBXuYLihqzkRGomS
I+eQ/o/CDQYQyzGHzlbN1hKcemVwvJVASwGebjHie1NvJhf9ema4Y1axWFeJel+kruvlKAFSbYPH
c0BpAtXACCPEQ29y+qsYmSkoYVKz+xU1toRMM7tBcc2HXC6WslkdOM5jY/5np1XIr3Qy4jSMfPwi
fE2+VeYMY8zcXspoBYKkV2BVJ4dbM330DxEV5+GQMgd01u0xhEYx+QrumIvmy0AAq0xpkND+oN0G
mwbt1rVmSp4I6iSMTLPoEld9STRa/4tHXZK8Kju5JHw940/eAdnsRsjMUzLKLZ85FtPAqo1YgFFX
hBMzyW8nLI7Uy4XM0oUbUqPXMF6b6vaYbobbD7QFrHlEyyVSdyPgy1wKSQGC9Od399E9JM+RbsNs
XGKx7C9ZwYXNWayQuh16KGTzNGE709owBTWzwuDXWD9/xrItUKgLEPtSHfgDUHiv3JIuRenEvvdH
zI7l5TGPJHX4ld7oK59k2Bqne1FOaoTkvhtvsC9Qhmas7frXgj46dnjxjkxdXWYKKYim2/JJ2fTQ
IZut+UXcfKA0df08orXsHEusJaQLBGBVTgHfvPHQMu8fhHsVpTlxY9j+g/zAWN6q7fr308m02mmS
1moXJ/h0hM6LiHMJvuV/lZ/yN43Mi3iDzGppXfUkF4jkFy02tO86kHqRG04qzBjSzcHq8ag0KML9
lNENMCfm8NS+oBjn6oFZjibzi66+w4sfQJmYyI+MJCdLJsPm6guZ6uheifQixNa+suhvVuOt99su
0w58o0mIgEqg+Tf9QYPkIkk4VVsiFUPK2sx8Pmt1lHURNZmfmgp4vJeBkaEBu08Xmx0yNrGTY1KU
cX5W/bvFZlIGBszxctWT4lsDMeoczp1YyWabgXKUqDvmXpo9yL7V7fyblMXCzzAEMk+Zna7vk0qZ
gU1G6TPo1HT6S4V8Nzm3vHQb/fjLtVKGR5BqUBSQg8Nt+J3qkN7dzIHk0PPQYtpSdJG+kU02ceG6
6/6+x3SjTqV0i4q1gJJulOyh/0O6BgULzC2PYXJknlvGOaJT6pqeB22sYrHklQomu8GUEGk8jzE+
/+MDqT8WHvnzhVmYpjgquATZUhKHYZGumCM3CzVLUEI3X2aGd3z9XQTNxjlalIxiGZPiWgq9ZV8p
NwE+XTSySoXMT0fZGugpV52MbjW7dTEQetKhV7ItyB8c0sDfxVb8m8luwTDpp6GixU5qNc/HeCDR
SOOBX/AA7RMEGpjiqcGug0IQ09lffbUwJgc2HZTfL2YU2rEPwKSjgBcuHveFweMDTjFnMy7f6vkA
WRHPqzKuGV3l7wbY7ZYHCuFDqe9STDgHnv9ILgC/YVLhstCo01jnKSgEO6DFaM8vkdD8Oe+qLaFn
QCqaZUNZYNRhlPUSTIIETPYmJ0N0Ctn7GQlhQjube2HM2MrVB3ixk9SZJGTkQY5CFuBIH17iSR7n
iRtm6mrtjskiPpeOUU38m/z54hxyzZBUlTzDmzFygaiGS6AT4MTWBYdMgOHbbE6dQjfE28KoINAB
PRlLbxPeipM5s2ELlEOVtOODaozf+TYQCvP6iVoLHDGbiMZ6gRD70NLgflD5o6/0jV00QeBMkHfD
xECi7SGNinHPlAeZqlF2/uMoR9nTdejV2HyJTX0CpRGrdOgHOAWCaFX8tAVpht228m0txCJoS6Jb
0dd2IBO5AZWIG/b1o8SJb5mc/JrE+X70ubsZWVWz5FPG2Vh9U9Gfju8FQUfcNsoFFZop0BJ1JOH0
5JSl2WCuf0SSpLnTv7DzBOtH5B2NumZF3cjCFE1gZ626H13cgWxrMNCLCivwqa/9jkTdsSBSQqWI
gSTMY2xPjd9ZstBtRSHejyjEyGmw56SpZF1t4v7Q8ddyO6kPXU+QjuATbCfRMAUVPBwGdIxUGE2F
LBP6ANBgL5OuZfbsMlnQNWTq9tVaxqvJBOTWlXck5ZVg4od0+Z26AT5D6UwuETh6TyRDikQ5gr1Q
DGIWn+xzezg5g/YM60JKQQhfkHF8/mTydglKeYBtM/RcEgC0gMgluleg9HXbeegGRwQvZxjJYxNj
rZBHnS+U8gLFDsU0JQFmbc/uaMPFRtQUoqevt7gb8kZkt4bNlLBY/Zzv20tPjrSpOBWtIhP3aHKE
4EgouomvKwZHdGsjkGCO4629SjLY43DZCPUyHbiMYVwI0QzznWD4vX0iVb2f6QuqsGjHZb23K5Mo
2FRZEAkbjC5e9GsLvi7nai2STIzgDg/hU4V6ykFzCw+SLjw2F98XbYT5PVQpJIfbijdcabJyieKq
OVr8Cuq28kkatE2AX1G9jbbodDhO1nCicOF3GMs91FvCKKpZdfc9esofoGvgKdvoJWSm3QjQxeXF
uykpoE5EuZg6Y7WAkb2OmA1NwQhbNJmakjMs/fpa/4Wgg4pZkQpphMdrozXVilLjpjUqs81HhgVc
4bHDl1WgJ4qZUpBA0p62ZoCe21BgeEP0Bk03k2yKz/4bShAk2RDa4Q//cUI1wB6exmfecFPYRsZP
ENYcnuVPoD5rxkEaZdbxExC1vYleYvuO6JVPjQkFV1cIzPEecwjBnXAzoTuVhb4WIC/BKTusRZWm
tC32OQ+7PQohd5hnR1M9OL+zXvvG8CtW7+xis6ngP020cuI7rJS4dqrVhmYAYTzxlpTP2oJJErju
LSzwKKOPyWsukBQsjgRtqpW6fWNJDyfWCg8smp/qiFpuJmXv8yZQ54bD+kD98SQ7wQ6lsx2p4CTu
B9Jxq1dEFXTN0FUUI+lx6CwqhbwahD/p4fJX9gCykTtS6U1+DfZkZ3b5zJyHW0s3Ir75F5PyiCJk
xjgV7XSnlPRwxEzODelNl5wsNJndkSR3eWFmFmDk0Vl46EWtzkXfAYzImOT/tM0JTnvDWhZrJ6kb
iMGOqYlzAMkiuFUlCRT+ianVnfOZ879YEHXZAshvRnUDnMGCjNapvPmLfDDxNFjNTH6tXrcFHHXd
OnRpGPUMOHL806+VVVj5XsEgQfltYJdGVl0AFRQYoEtT+AvyorGSwT7VImhoHOmV1CkSa9wpHsiE
0XyYWpx7fTNXK6hQIvsXjwoFulAKJpSM0ej+Al6r6EG9F7aNoyONgB4p4QcRXcPVO+AKWhjzM+6h
CW11GbKonzyn77+EuhR83RVcVuOXtJCYn6N+3AXhtJVkCBFCzAvd3t/ngj8MkMv0Gj9mJaxXLTih
0BUwFW2Ip2BucUuytinApAujU7+qHu8095GjxiDn8W8RHCKNm3+LXKM0WfvPgqVs3TT1hcipgDWC
zEKY2Gezl3FPHMbNr3/o1RS1rEHSlBDTa5eESl2RdVN5ct0LwqBjR/f9vt9BLwxyfhjB+dy9WQBS
9yYVi7AcScZIuR0PaCmEf8d9I5FJ7ES3LOr91WLpaRrW0EANgFz8uZULQlXCEJ1Ecjk1IYzblE50
h1wtc7Ro3dchc7f/IFHntKnAQzzI8B/lm84h9RvfHu6I51p5NdjxeHfYos3USQ8DlDeY+ZZV+7BA
p6x5Z0i1MvdYJ0gXXuTvxLsiKWIRs7hQOWMH76tO6gKPMupTLYxQicNqu/Atz35X82xdP5irN2AB
QFlzsRRbVcIMta3nmlW1taXPIC2FNkuspNv/P5SCFJWMDIGAMISC0pPEiPkBl01Ln8cGc5Zq6crT
6LRZ85k3Ck3BogB7cqpznx9HdRArULH6ZOwWoc4xcnoIqmbb3Ol/s4/kWv5hAUY3m7ao6UMdBWD5
fFTU6JjGX8d83wWHIo3ur28h2SLamVB0Ea0HkJiB1Ax1zcK00sOmjlGT4I+jMDzOua1q8ePfgVA3
bFDkzMgjgEz9gYulB+i7tIPGAFk7d7CC4Kw3IBcCo3H+hUAO34/gfezsRnqqE+MtS36X6WjWGsKE
zyznHYnaMz1rlabsIxCXxw95lz73hZPUyl8uh9qzpA9yX08BkkhPlXws4uRuQLdIlz383WKk822b
paIDgwlwKum+y5pnQ3X1irWY1THW5cehrM4AmcpCV/FxyKxJalcglbvpZoRy5Eke35qfxnfF4+3Y
iQMrwMSEpR1a2f67lVLWoh74IPF1/IZewswsmGv7udrILeO7rWaJl0ulnsmw4jpfIeeQ9M75kE5U
zdTlUBVTzf47IVgk9YhYQUsTq/q3FjEvkam4rgiaUAAHDKhqy3FbcbEzzaBjMgy3rNwqFOw27yzf
UF8/s63QSoWbJV0qJEtpIlXdyGHepb6X+P6Jm7ddFz7/HQjlVkUDeHI5HxYRqf3C1x5r2eU5/eXv
QKj8jcanoYxiJlYyPVal+NS0uyyU/2oleErO75uWGknRGAARq5d5kh7KeIMM2l+t5EL8uMxQHBkl
gOSg+Iv9x7DYZ5z+9DfbBWWO85VALK8sEpAc2frwHHXt0xhv5TT8zEoMEaobOlghLySWkU6rsn4O
OwyGPvB88yAFrlQon7GBCxDqymp6qYy6DhA1uJ9U7jE2bPlzj+AChLqdfapzwlABpORu+al4mgOI
9FYM67P6nC9A6Hsii3FXxEFnK+1r2AmPOMKtLDCOMNkO2mdQBYlHIy7Or6pR28XVEUKcCh9e5iPL
kKbj/7F2ZTtuK8nyiwiQRbJIvnKV1K1e7W77vBBeue87v/5GqefOkUq8Ks+ZCxs2YAOdrC0rKzMy
gk7zp5roXkZ7gc/ezFWd2+JmLR2seZ1rDKg12tVGNfu7pQ+HlE6L01nWe6Wstlwa+3DJ/SpPWTHb
saT5x+2dzm6nWwPmZrWUJGhUEXgfCGA/x3V20OtR9F5lp+XKhmqgL0En0HzgBSjVMolTC0JY7qi4
9Z7BYdcX89E6zp7+B1x2m0v4t7WrCBPqL10lwdpKWrsl39TmLcuedVUgmbM5cWdmuEipLmiK+IuZ
wX3Ypt1feZK+3V6bzfuWntng3JDSN9kgTbDRtH30tYJ6xV2jyIbXafqw06S8+qRpoRxITZNU+Edj
8fs+yxxS4azYIYi//SoxwcpijKO/rinw9dko/VzrDnio25+6dT8jAQQYBJLr5lVpneQj2HvHcXAH
oziswNN5Ut97SyE7UBBHQltZAnNGE6eZRM5ty5vH6Nw0d2Sh3Lr2xQDTo09b2/CbQHI0uyK27DJw
iSh9zg4Ev5lZ3YAphIP1ne87mfOs09K4xqsCNcQsmr2Jpl4/fO/NtygJhlZ0eET22D48S/bU6bJU
SwF7ow88m9scU/04WW/hT9RrHSTa3BoQL3wNYr6vMlKlhieY362crAWuZPQxEySbKPcBnRLnqaIN
uKZC1JiU9j6Dz3DnVHXWeNyra/VQthJTb6+dZVr929a3nosWSGk1jUBz9eoZnKdZTIqhG9Bb1wDq
Mk6rbQ6LtovNIQuKthh88G4JQVJbuxmEihC8UqAnoPCVxqpVa0mbGrR47sovkHr2ajQq6C+9LVlO
gRa176zQyQjT1MovU7fVRXta3dhklmEg94XBGxBIuVz0IY37cGwb1gRa76HI+sgUSz54ZKtH8aN8
62oFg7mGAQM2persc872mDyocTEk8DNzeNSnL3H/Mq2/bi/kJvCMsiwx2AZRT+WTXnFal2FEld6F
XLWruMZda/nADDLJi9JLXisKMWtRInHTR5/Z5P0nWcHauoJ+UypNOzT2HfkhGNXmzJ1Z4GZuzmYq
LylGpb7OPtRrQFrm9Tv1eYH4AioyJ8Bp6vZfb5sVjYs7kpEql7IVYlwF7TwNtDI0dm5b2EzBUmqi
tw7iQJrOJ086ahURnUaWFFo81UWDkvnG2hAYSrDqbbn2NFlkc3NYUJrCRqQ6fA33SGE6pUmXdL0b
vWmHFAULkD/WXvpgvhIfIKTD9C56Vm5eHmAyxhknqgVBOi4GG8ATWBpjj95n0NwjQYqCifHACCIm
CL2LgN4b0oMWxsCSUbgjIXzEDTC3IBQ9rPDWwAgbXhZ3j7OpapE7dmMY6F1bHSJw0n1J8xUNvZq1
qEFtSjRoyuXYLdrgS1l+MPVlthHQe3XbfSeJNrkTpZ+NNUwCqzdA/0oKWXf6yVQPxQrMlqHHNXVC
o4J2oDS93N4mW+6ZFSPB5WsZROcZBaZ+XiE0gstpgOavGf+Oi/0K2jmldjtddJg318qyoB4ISQ78
xWvzoFqgar1csU5r2YFY7n39OAJYg8rn6PxBoys7uvxFf2bO4l6zaVoWfUVhDtUtqFZA/+Apu4cb
sXun8CNfJE8tGp7F+fyVkpioBPYYnnQtHOM93DOiae1e+SYmrNyKks9Hx7lGM6uzYVYLlnUoUEKK
ehXJKUP9C98g3dGkC/9Ja9O5Qc5TRmltqquG4cV77YB44Vt3DF0lWCE6Qnfqm5jfcWtvnhvknGS7
hH2rTzBYD5Ot5QkkYnNH01013U+aqMth4x5All6XAVEEY+BVV7QSIQG4sqZyMPP33624NfeznOse
UtON4MxtvQoubHEB7zoPlq4YsDX7UDMhjn4/oCnlVXJePLwQoSdnK8fxc+KKnOUWJurCMOcsQynV
F2WAYRIoPqPGlSU7LW0mqQc6jIZx5B4ZMbDlVh47ox3wb79EbmDjkrj4CO7Bqqd0hAfER1hN39nj
Qu7KWEvc235t6zBeWOE8tbICayazoTJmlmRXPMegIW7uqZ/51l7EALhxFmHMBI4Eghr4gz8aRiYv
a4f2/U7NXTI+NMVhNBWv7IjgMcG+mnNpF4a4IwG0nkFyBYY+euazE1HYHzBYM+dxyw47LWfx5Fzj
Vphl2GENTcQBHhHqjk5uV/s5kMQdTdtb4u/54w4E5CQB5yjZ/CFWKQpbv2OFRlbmrH4ygT9xwHxq
1r41Qv4o9EW0aOFpf8gOLdzxU+ZVjgWjch7I3yCX81wA4Ko/r56c+pEKZLQzZCBzFO2dTW+AV6gJ
ORKq4PHPramWZkNWJECNM0mg4Zt2UH3jbt0nngRWsaSylcPiEhOYRVvU0b55SChFPRR/GBbl8zpl
nY1WPDQM/xEGa2mr76Bn+l/eylKoQLsVk+LF/W97fGZnmPPFSpqWgWlkp1KkDzwNgMva8r4MzvxH
bOwb18iFUe5aniJKrajGINN9xPgfVN98RiMwVCD6Q/xmBGhE6p0KXPRAXPwDJ3Q+Xu6OtvKpLsYJ
ptnS9p/GRyamzgIeKFGL2yO2wKYXI+Xc0KCr+ZgvMMemN7f2mglhX6j7KMdIPUj5X2nzdSU2+N9Z
O0iQAmks73v1qzw1Lu12enVHm2NC0R0lipu3erAvvozb4xA9UJBhw5fJB3gTSHCAcjgACb/fHkXQ
HtFy865rzaqx0WqgI8voET3EEDZZ9dHOlmwflQV1i2WpfcE6bwUP5+vM+a9YQ8TeEuzrLyQIg+mB
iSUyEFPy84NpWPgu3sgpXcwn5706Y63llK10mHyBsPsXrSz3afhYFoOTln91y+TcHqFogNydvZaZ
Na0N7BGpdLswslU00Q9D4d42I9wn3K1NtEGtmhV24rCwoUTnjxpxismy68RwYukZGR+7piDJWY5l
I8Ivb93i1IDYNx6vAGYRbpCFulhlpGEVh5I4bbR+jSKotRgylM5/3B6nyBI3zK7Jo3TSYSkblSDU
fpNwtiNkOFRlFCzc9oz+PSgeeaDlBaFp3sEFtQBJajWusMIYg5p0L1nXP4GNyHjMIqNBZmy0IUNp
2W1lCJ4OW1HL2cReyfBQ0qJ6ieEyDDFrjgYJ+O4PvMxW1MK0jZDugGiLcZ0FS5aqoDj62e8FRGiM
EL7ddV+soP+DKsXmoCAbiqcCRFsAvrkMkaI+DBd1Bb4nBR+JcvcRion1bLfvzDM73B1iNvFaaKyh
6aMDpjlCJVQDFxprZzc+xZ9F6fEtOISChOW/B8bdImaul/OinAymn4iXu9UDw2EXvxag+b8bSFrL
7vSzP7aH7HF4/4MRb56Osw/gLos5XJvC/JhZxuaaHBCZxH4CLGiIksAYkPf2D6B2W1axZVD6QCbJ
BCHV5XomvVnXilYCHKnoD0bY79I4P0C4DipR5SKSxdpc1TNrlMtN6PUy6U0Ha+MXXBg6emFY8w0E
Na0vaMOGVovo1bUZ651b5ParlqtzVvewyHhrK7V2Wb9P7TX7OCtc7Q+4J7buKMMECpSlejSFT0CG
RZjRpI8AcpVV11Dux/7HkIN/gQKrrR+sxvRvO9WtOwqpLA11DlM1IDl2uYBT0hNVLXH6JRo9Flp/
r2Tla9vR/W0zW8MyFQuAEtRC8dzjVi6R06nLtKJz6w7Y0vZJmbR7awWBjVLacvYplUWVObbd+ZfK
uUFu4RJ9hgMKYbCSyt2Krp2FikgCN2+Jcxuck1lKPSYRweaow/5u1QfVTcP5Oaz6d4tU+3wwvFG3
XBKlkV0WxS4zs6+3Z3VzkAS9SSx5zN7Rl4tXZUg3RlqG3Wkc557YVipCWG0dACLjWicojzBJOO6A
l/U4hVkjtYAIy78Zl7HpRsqJS1jxgKFdBLHMFnT33B7fDkX6MIUqAOzl+/wJ3ckoL0CvVwVpMViI
mMxfmPx1EsBwksd89wdEaRt1PyBP0XCL4p8M7BU3p7oUFgMZaOvWSvqgTlYAZAeyOt0U20mBrtGJ
otJsRPeFQQ9GVFnBf7ykBNcikuWsKkVOr5WzHEI5FtKYFAlixuQH2DztGGXW2xa2HjwXJrgjH5uk
zocGJtj7ivVqRh4qUjMSCIVdGV65++DuZEpX1R3SPgfWam88LsGIvMZk3/6aDcdw8THcdBOKt1eP
6oc7VujrC/vJRkD5YwXHol3E3RcTMpxdnv2Xk8zFrKo0h3k8wqhMKt+yHrRREbjVDT1cFI3P1pE7
N5ESJySbY1TDDmbhgdevmJGRPbBnJAh25tauy2CIvfFtTJzmSVx02XJO+AAT+n+KwTB8nAOEYnw3
VjUO0v8mo9ZduTPQf7bsYsF0bt3LF7Y4Rzh347CkCy4tBqVGsyagLpkDl+ScEoeu/HJ7z2y4vQtz
XKyFyIKiEQRzO5AVfEWJ9aVrqOgC2fR85xPIvuLsJIbzosWRhEGprzlyIIzAp3zvF1BAgZ/I7Q63
x7S9XhoS46BNB1U1XyQjMhmxXcIWj/2PVmZGns7IPcUKVxt3Pnbmv00Z3GW8TBDt1geYSsLqKR7D
A47DMVej59tDYlucu4IBrtdN0DoAV3bVuJy3cU3IYrWnB4yyyz5UtIX9FpujOTPDuTNSgoZ4bmBG
6SCdQGVvzY6tIosO9OamOzPDOapYBrXaksFM7yb5QYJInj8ETKdILby+uuvudXRcCXONm1aBxDUg
fa6g4YwN/mwTzklTqUuptqf3UvnI1MgizwK7cvoQ7+qgFLLWbC7amUFuNjOpri2lhUEC2QRGGzD4
xuGflRnhgv4eGDedXZ1HmsrszBBB0ryUUdxD6TD6yWgRxJCIzbji3B7n8iu9jRuVTWTnNWWg25nd
3THisyFY77GODqhtqycDbTqrhzLnq3Ahmbu9Ogwg09WAnTLhlTl3XDdxk9BpZYchPLC6Sg/2durn
z+Is/bY7PrPFueNSpUufrrB1cv1vBVqtgAy7lwLZboPIF7WRbe1RAqJIE7I/CO55/PMKDkBUBUjr
msli7Ca0OeziYsr2t73J5o2Kpj8KbSGo1KLyfnkURujUGpMxs1HJzkwApimse6bBbhnIDYOT4MA4
IuWA6nsohgqCps05JVBzlKHJjPtU5tZPi9NpmhaEhSeKStBidZUzorjgIlLz+yCO9sL0L7vG+C1z
bpJbRq1NVhkVVjZgxsSFk78cwK7e2wyOgsKx4c3j7vYkb/lSApSGBvkOEEwbnElTSeYa/4xLqM8d
rLVf9vdDR/5LK9z9XbaLAqlRMEh0oO3u3jPrxawa5/ZItroNGZANuBpVNoFq5g68EkmhMvZ66xZh
i30/SI80Vv1mSB/KpfTNKnYlPb9r2/xlAKJIYHxz6c6Mc3tVn6KoykIs3ej3++lYHavRa3+zBvkF
j1GHviii08H8Jb9ZcNWiO9bA4biifZEyayk0yNrBIko1YBmT7bK0o0Pq15KzjEcLiSC2UdvpqEPD
W9RYvhkt4XpSWeQCTBGPHdQas1RnZp+JhscDuoCkBwZyUz2qgHxXWP9jO/F6vH/b4+4pKVNoTJm9
FsoDsaPcmZPTHxgRH7HJ+yji6to6GOfD466rTFJoK+cwZylvAL/2JopuBRFsmy1HijyMhr49kJ8g
Zr/0cHlv5m0LDi63VudflWq86omImYJNCz9tBjovZDDEAY3IuzFk60dZKZFUhjaSX83d09i0rzkU
F4e8E0RMW6NBozaGAywp8stc6NK1RV2v0oC88grZpbRw5lngR9gR5gdzboHbA2tl9XJq9eCSWtB8
pb1KKrHN/C2Z0hd1Ut1hHkW3wNY2MBHTInRRsUo8KHixatWIJlhcDuU96s4PLB8yO3bot2+qU0BL
QYQ+2aI5Arjmb5PcNGY9SWWjg8lTm+pqN5bDwrLWG3Pg4bzJl4IC6nrqfhU9zbcGi5uWssATY+X3
St+ZU9oXSKHl4QL9dsup6hQlTxGJ9taWtAjBtcJeW5bBDRBgpdyQQ2QgG72+h0a2a8TrZ8PMfHQJ
Pwj88paXPLfF7ZioSVq5bVmZU8prJzay0i4igBcS9bEu5N9TPoKAXwt3Sdk+SorpUhDkQ27BDVEF
Gtv1PpGAde/A96BCcFDwbVse7fzbuNOfFpUu1yO+jTxPnuFDiTP5wZgdWLPIbNxHlcDbbEGTVWrB
X59SsleUw0Wv1VoD3hF3TOK7PvyeggKwN6hrStYhqlMIIcQ2ZIfsdgSmIo+DIoocJQQGsY4EB3nr
9gCUAyoTFMhbfBE39lLRB2XWlcHtLesQ62+DSR4MBQ8C6IJW+JyZJH5hzftYroF9ijyJinyJ8BO4
eMEw+nhOJnyCFhBHc+rX0P3Bnt/VH2gPseufc1ygcUeek3FsXXcGmXo1V0aiMUDSeI/EQpDspeAP
SOM3wpBzO3zWfRxoSswVdoBSRRFR30GJ0RntkSlZP/1BKVFkjwuSpVyN12GAPVZ1a57NX1MD5eze
ZjLJGp54BxE3x9aqXYyQC1hJLdcpWnPYCMMgdtRdFO2ZRyZ+5cv1QfSM2/BVF+bYBJw9xzvLjCKr
h7kMXM603C/SEx0ANporR+ANRFPJbtczS4WeVlbUwFJ4XPKTKLjmpt+UgL10Mr+7ExYwN/LeF0Pj
3HCoSkW5srWDGuS9/DtBKzeeHLGr/cx26y5/r+7R85N45DurspWfRffcCSdw40zonGuuSTlYCVEB
SbcsO7Eaz1IjO7W8gnyKkOUz6Oyuy+8CjjisU7sDTn4F202eDnbbNvZqDbZsEYcMd6xJVot3VrR+
XiLZyah6N+idHypIddV7VZ/sehBpt24faBA8MECYQU9otbPV0kOSdkams+jbPDByekDYH4gw0boR
8OgKHtngdkST91WQDdrMrllMeOxCtpRgbrvJUWOSe3k6R3gMllJmN1CKO5qtXimC+2lj6+socIN/
C81BKuqFlxtySPQ+oybaNgtLwosibztbbTX9uIJ6zNXDcH2/fQI2og90XqkAlSCpAPJD7gmV5PI6
aRH8MbIKpLCLQqr8teoyt4ssQ3jcNtIz6ARSVAtUIKADOT3/zxbQqpYhkhodVBOg35/3nRPul8dm
b95Nu3/yVMMbCUleNNqCjo9PBclqroVaikRGuqems7rqznxiuEU1GIjNSAU+CAWaTvxq2jjkF6Y5
d7mMyVjMy/SRQ1nvs0N71wNVUjyK8GRb2ZoLS9x2KZYinwdjbF0czBk1pvRJseFOSgBi1UAbHNDS
t85iO0BFiVzJVsh8YZvznSOFNGjLJnj2hzeGw408I3UYBqP6FDn5oQwqLz+KnqQbPuDCKudA8Q4q
J0vF3Jo1cAnrl7WQgfFfvax+nNbetGNtsqNaSBS8dU7OdxPnN6GpC1hbcRosqPggpnkabBTMSKaC
kzt+pl76WTTWrXTqxWC5gE2SZFpEbIo/Kj5NoCALZ3mLL7uFTys3+lkAEU9TEHeOPi6wSv4u+oYt
OsmLb+AiNqWwmlBiW2xyrEdWxyzRM6juxu+sEdYIGJQQAOD7Pphk8R4TrTbnnuI1bM04xgSwbCST
a1YrG38F4R7UIJ4amLnPHoSSW9yFD8Khb0QHGDrq8SzlikZNbvoTqQjTuBs+UoNxfl/7DdpKEjSq
LfJDDzn7QuCNt/KfFxa5yZaKJkMsC4usaCxl9x1O8/zOWuOs+Bj9f1jkZhjCMobcgXIbPWqjexpj
/sjA3f8aY+IW32/fOFvB5PkYeXhR2wAfI5Oe5XgBPF7uwDf/nelHae2RQNKm+m/tceFynFAwiLew
x/L0mFO025YQWYLoUfNQoIfb+CkYoGDbUM79D3kYDuCrQMoMbSqpdh+jnFT8YnTUZfMQOaDP+ySw
uOmdUGoEwojd5DyfVwzurgktCmxKTxanIHpmut+jN8qPPSzmDu5BR2CVOXgulqTWmVXOJ45lv/SE
dB8TW0ZYyCIAFu+kN64rR3ZAhKIkIpvckUzzojKk9mTzX9sVtQnv41BirGwDrV8F49xcT4pw0wQW
HMpn3JWTZ2M6JN3JA542EFvP7DOb3Uy7Z6MUrqfIIjezqhZ3NOtwybH1lI07VpCUXgzIPuGQYD3d
SuB4Nqf1bIjctFIl7ZvegMEFAKqhWp2SqCJNze2Df2aEc26Qei2SIT6FRZOH/TIF43tvL74RH9k1
Rl7+y3XjXBv0cpZGJad1k53FuGPrNr8nOIf/2p0ii1vwVGr9PUIeVhU1KbCG5F/r1qgHtLGdLC6+
kuJYGAFwDqBLDeLPNWhD2RNTuHXYoLhDaUD5kpHqorB0ld3uus5IgbpnWyd8Lu9RSZfumeNjQjqa
ZK93SKs5ibmLHFLaQOm6gknfiH0v7HOLPNRq2A1583GDMfAxE0OkPgppe4GljUNyYYlbXikxCpBl
nCzle9VfPyVe7CrPTNpq/CsWMltv3c0GHoQgq9BROwB27PJphr3UJWbVtoBprT4LhFgnhbbPEQSV
6FsXEnlujQ/VQfgdcqIq5e0R4IDhBlDdijyU8FSfcdIPU4COg2600Spv15XzT8qhKOP9bZVzPVHa
5g2BTpor/6W/1iAQnWHT7nV2QfvybrL1n4J13Li8LixyvmeZZgoWaIwz1O6KxaFQwmUJtHnwM8Ut
TRZdujJY30T3F/u5/EnBExQLimMCwWH+mm7SPsEv4HOWhviD1WZeMtbJrlXHcb8mSrxvabo4gtFu
PIENVcFzFPlX5CX5B34TGnGTIz5AUrLfR7mb+pYnf4l3io4oVjTELZdrqCgMoXdPBTcAbw28SGoN
Akl2GmXWaapCYiBx4I48SIeind8TjG5rz57bY/fM2QN/qSQ1VjLYY23mRN4xJQ7I4HhlDm+XAuoo
go5vbR6gco1TpU3ReTxXpIdKD0XSBuDgzNblH1UY2mv0+/awNm5HFHxBF6ygFZFQHp2LbtMui0Yg
uaQOTXJya5umiMp+azOCdV2BX8EorvIwPUzPZg/gjPkZDF1VeVfi6OHSdyjgmp5CXekXCGOCFE9s
IfXy1hye2ea5CIwCysHqCttl+lkekh9VoSLD1QS3J5E5Dv64oQ+N7Xumdm1wxzyHDOjQTbgAazmr
HFTSv5rF+tSs5JAYCxEds60lw2JBdeiEYuE5bmhdmlHeKHBjVn6nyG+K/ntNn5okdOcuAd/aUW91
e00f8hoJtvRxtV4biwrAhpvzevYNnIOppgEs0xIAQgqq5mak+6uyG6dFcOZEI2VH8uzI5UVLI7mB
lSpBTBWRIvGmKqXfbq/eVmhjnE8od7KjamqjCXvfNdAKsgOhyV5b0S3JWFQSJ9Z9UtvJnvjsLd7c
MbUAsZSsaD7Z/5+NVAmBmstLfAI1H6QVPbHhO4jS3dsDFU0nd/+1Rhk3LYERK13/Iov0rMn/hAHq
Yi65ozCuQ95nM2wwIv04AQFUue9DG+qKUHigdtzZ4R0UxNBIFRJXzM6xlVYC7RNAA2gUYblfDplq
EshYKDoC465FmkEuA8105HqxzWz1ujfWf9wcs6C6Bz/cs7JgXVH8ZvKkoutpa67hCjRMBut74PMr
0xrLUijjoRxFfp6j56erdrdX86T+x3udcxNcOFrkAPzqzARLqLAkZdsGrfrN8hiBEmh/wHZT7uvs
QXQTbhVajHPDXHSaWGYd59YpCcCkmjJvig7aV3SmSoYfkte0jZ0B+IIxtnXlc0R8huLR8ZaEQpfc
P2g12O9lW1MfG3U/g2UEPEUiv7EVqZ99IZ+HifsqRnCA+AdtKfi8VmrvkZ9f75tCiv1GopqTrVbh
rl3eBwYh92leRnYUDk+JNr+H86pBcGWIH4cUYmmparokLwdPG/qHMTTVvYReZq9flcyW4mi0u7pJ
naZZIf2l0tDXkCJfbNBOR3bc9+DAscbSQSR4V0l9Z68NIEAVUIL2nI7hHtQng1sZWvJLilrqdY1s
/RwU2TVnSxJBF67CM11hjFQnVm/QiWnc8V+LpJ1rWtcIYBS/iGxllxxbz7QtwBd2wtTU1QFg1tCC
AqJOC1hL/pZqkVnNuhDWcO8HmG9PQg8anmXofZs9029Ke+iFuk/XiARYBfwQ8pXYoaB14G4MxMLU
SuQMNEreeJ/umajXurM87dV6ppDNjXzRU+3KcTOD6JsyKP4ALIo7CwjeLL0fwspN1vwBqMiHVoqP
VWd+vn3Yt2YT6RkV7XwWyHL4ME1N9cGsdMxmbUxBNz+ly+DetnAdT2MkqiozVAG6tLSTZz27gqwk
aWMzA5BLC+hiM5Ya4IR+gKfhPvUkVwikuQqnYU5DSQMCKIDkIv68vPHWtSpGpSE1qAJXXwf5ZOFY
IHM96cTKO2MvavnYHN+5QS5k0eNq7eMYDFtpl+zrulLtbsmehkqBRGf9kGXz1zpHdlg3PUNvdqrV
L04zlIK4aWsdsUtUQ8bLRUdfAzdq2iU0ytEFqjTrb1AlO50V/bi9kFs78swEfwOOel7JY4eJrerx
N0Lvp1nDC14C19dtO//HhP57LDq3gkqZdXkyYyzMn8jHZrYLR/dkn7ggbImEb1rB1Onc+il5qA6L
AXNxU9uANtiL8nJ7RCILnPOAa6Z0SmChBM1V3r6OUSs6ZCIT7P/PDlk76Ho5Dlgc/bHeK/fDMYUk
xj0EQFndK/VAXrROkN6xbw/sutDFDhuI30xsPdwAfH5nbeZyXHWYHf12H6UOEL0Qa0F023vWIfnR
vK5HFjKA6Q7iQ42A8HfTKZ9b5y4ewHrV1fjYKLKjJzbrgNZsQKMYww6MWk+i6Osau40B4zejIAXK
gfLhlzxVbVTNIdubsgOyVdwBkz/s/0DRaMuPnVviojCrLGa9L60agM70qSLH8RN7NxiA3Q3ds/xJ
/FS47vPixsb5EHhN9OUNGBtrJFDviwNFog5y3rvyWXS7bW1XHe3bKL2gn1zmEbhg1yqt1oApUv6I
9F/q9EmwMa9mT0NwYKEICW1ERlDEnNnZeQBeIuxGAqdsvbK+P1BH7H/MTv/tYy+KtgWbGS5iZmBU
RIbQwwV6mT/gplK3Y7V8HAPUeQGy6UBX+U+6GWFHV6C5qYOlnqc6Tqe1juUBoGUACBCZFx6IyI9M
7oGh2fPM/ieZzQuDvFuhJOmgJ/yxJRRE5NmhOBYoYjO5QK23hQpFzNnyM2mpiGeQ8KNU1TmDXdvn
E9FOBmVgHdFDeaQuM9cHErLygl1yFblil5xb43YJ5IlIZlpYtx40KXv0XuzLXfq2uIi6xH06oqFx
3moywWCvhqfFW4CiLf353YSnZGy7KegCBamja+cIdLsGrgZDQfId4SnnPwyC55LZAiFc9rlkV1FC
Q9tCK8YLWjQGuyrqCKjpeE7tKZyG7y2d6fMyjdlXlLbl+2xa89cxnLNvfRTqX29P++bhR7matUoB
IMATSZSkamqJ0tqVV0AiO+05MrrH2ya2YhVdAwkqRac6Hu3cwo4h7aHcABNRX3kQAPYSI7NNkbzG
dXmDecwzM9ySVgt0c4C7Z+d+wIPV2KVu8Tn0WS9z4lePIq/JftzF4eDMcTmQOlwoTQjMaXgbfQ6r
atrpU7enYUXeu25sRMfjyoliffAuYPTQALqBYf3SiYaaAYIR/HQMb/HKr0NQfdZfGndyZXCt2/kv
Ubve9fgu7PEvhSyn8mQmUuXKaulCv89estHuE6h5SYIcx+mCuZzKS1NcjCmja26G/AqcWFA8gEYO
ObgKyaT81XrpfEg0ewtEhFm+gyF2TPzKPebuwJro6u5/ulcvP4X5jbOrqrDq0QprfIqiv1XjV9CP
AMEkCNTYYb81XO6CMk3aJmoFG2Gf7PI5TN1KVfehPP8o2+zbQvJv1jxE3u2BbSWSLLCLo+cKzRPA
8nOTHKZJQ6ewRq7qbXFUv0Ctcap8Vkxl/V46uEptqBMJHN9Wps7SQR2NBDx6Q1B6vJzPcKmVZOlL
Vk9ZfYJEYVuXTvkUO7EMmg7tK8sT6I7WeGVmZ917bDwtOxFm+foNA+97/hGc9836uZgntDPhI0a3
emF0QKOT7RtEBdJ/Tleqo8eVPbKJjF4JdP9cjriMwI4/zjpIIzIj37VFqQRqZIaOlULqr+tr+en2
wl47cAgwIajCwqIycdV+U7daFKkt7dx1njJnNVQojFt1KMorXbsD/HjKIjgdnZJXbbVR3rXRaBiM
DcTIUY6Pnf4VMG9g6hgs6CEKQXjAOrJDEdXL9d2J3MGZZZVL9k5gcOjUAZaZsPm4r+NTr0D9FtoE
RVXTExdWr88KZ5I7KwQFx9bIYZI8D9A3qA6tyQCpD+sBqpfwgLZsR+5kCPzCxg12OVLO+YBrniwh
urjgB2e0qL0VoAMM+p0BmmuqewgZxDTQW7vnfHI5XzRo2aKEM0wuBHD97mEyRGxcIgvs/888Koij
KCkzWFCNws7zzu570VUlnDjuzA25XIEMCGdA2rEk+bpXdiH6SdSg2a9HSUj1fO3AQfyD8wbeH0Ap
QHt0OSSjLiy0E07IP0aGCS6cIj7KQw3R4j7+kSi0sbtqHd9TNW4ETvz6EF4a5vYl1LSXdTJHJJYG
5UfENJhiCM43tPb0SNRlKrLFbUa6aLMhKQMGOSKFu6i7rPqS6L8SRdQzzxbn8jq8HBS3BZs8Gcta
x2zWLSCcyrrTe3qc5liQlGM3zZUZcGCBG0DBk4YPwS2zSCGTh/GkaeEjVeIvbTnba62hW2z5GivY
nbcd81Z6wpRBX0ihDwHwAs9EIDVGD20WPHvLewUEEkXAamPNvhcKLl+9eBmj5t+GeA+ZlFClShcY
mv3qgdE4DH6JthJRxHt9kpkZ1N1AMGIARMDd5XNYylFi4oGWJMC3jF/aZHBuT9k1cfRpJH+b4G5q
MlV5HpG5dsO/rEfdz/3opXtAg4OrP4zg3wjdCDc3+qpBpZ6udvoSvi87EQJs+yPQ+qwaWDimP3d5
vMuwima5kGuX5u7gsVrx6lp39SuykYVXHekTI0iS0FZ7lx8aYBog14slFaUxNvfr2Vdw8X5tQMPR
rLGo4WLIn7tIb/Z6AeGBWtXCIKKm+U1tiWiJr3si2AKYUNVBPRP1HJU7jHpZrmsc6Uhd2tUbPRCw
qTGUGAPJt9/YUDNX3KW/ubEY+QKqHogV+Q7ifC4X0qCtF0AmGMbl16yCjbU1mYxjCLgUSOxc6bXU
IUhY4zTFkpZ3sp66dfat0B6UYnLiTMSFt+XPGAEJikVI/eNdfbl9GqMtZaWt4M+04jPTrXBGmjS2
NRS5yMNsXUSqguwM2qGBl+Sj66mbVrMo5wpJwvbeIgjKEB0xXQyGITR36O1QnRz1MHr3B9Csq/Ir
tgqopdGPrTOhbr7KIYd0bctUYQ/S4qH2w71xtLBBascUxZ7sWuNd95klvtjRqJG+ROixRpMjCzwV
BIDanjXd/gE/qsgWd8VCcFIqMwm21Milh8IL99JbDZkDIM7aQBEFR9dPE0wisoeydXorXGEysyVp
jYU9fTsvepmCeSc/Ms0PNo2T0KVshNLMmqGrsiyrBKnLy61pJgoBF9rp5UkgtGs+o4XZY0U5eb8u
EQr4MrC9ovt94+xdVKS581Agd99nA6qa1EACwbSC1sjcFFzJmlQEcVOJdgsLTLjdcpEH4ty3XJtm
WSxIzPwLMWFXmX2KBg9zUDwKN+eWOVOzDIpAEFBF/rjry9jAGKmg3KUdDBSimZTDVKGrisn9Ct+y
bIkuR4d3pQpyIYtCIulKU6hfiLJO1GAbhmGiE1ST7gDKyFFSZfDWOToII/hrh3ZpkkWKZxH8QCqZ
oGcN3Vra3HjwCXSyQ5oth7xBx5rAp12HnTCmaYyhBpV9lI4vjYF/vDUl2YRQyvIaI/UyDsauIm9Z
a7zcjjU2jh4s4exhs6A0gUNxaan/H+aubDlyHLv+ykQ/m23ui8PjB3DJPSWlUusLQ6VScQcXgODy
9T5Qdc9ImZpKt8MPfpiY6ChJlwQB3O3cc2hiA+OCghpqrT9Hp2UxBIlsTCTQs7zggr58McvxAG23
5IzLycUyApOF6F2ay02/Mrtocj3Sd+7S0y7lQ+f+VL7ZP03JLfvhg+VDUY0ixzGvtAQDSvFNa2UX
qg5fXCWwgYFbA4rriFJOm0bpNBp00nD7v4tdr4uNHAK3j87CALOOsqpvL5WSvv5eHyyebEMnz3rh
xu8HTXoB5rdvfDngXjbe/lfe7fP7nQS7DAwWrTfCGnKSINvQiC+VXb9SlxcvkHOP89nSyX3V99CS
azgsza8q5jLB8/AGDpVtuhRvl8K7LzeGAxAwgjt4Au9ky7cC125lmnWgN98Tx/DT7FKg9eVdAbJj
SSiKzOc0R2iU3shYYcEC22bla5OvYvp44eCeRz1YsA82ThYsSVxtrhvYGMFhBe7bBgEB5M5HKMo0
IerhW7EbISYfKccsJbQILq3iOTROtko0G7NU4LxxkNp9Pl/2wDrDKxOAL0J7R7d8C2e6bG9m4J7s
K2Nn7LM7zkmCz9gH74JoKBJEw0rd5Lt6mf0wnn69IF+t+cfHOVmPPOsavVVw3KfiYeRlxLuM5JZx
4f46l9KRb62jBAj0kKHjA3x+66LFWIEu31qydoy3ZZSmwIJkiDXj7RDJmCV/dq7p7uK85Vc350fD
J9fZNHbOmEnDkuBOD7VlvuKo8HgHcPo9Z9dwtAsKpMHq16v61S5DqdMFLRyw+Wfj9/M02AYQPugE
ZGpLqJZAJY0TDxorhUp6Hf1daAdecH5fdkLQKUffWrJonyHAlLK3MmrC+w1+fqw2EwqtcnQuK4iR
kUkJ56MMfgWxdjyk4522Q2vUbyMJ6biUf355w4OuXwfJH/qCGB/4/L0Vt2/HqZPbqiP6Wg0B/sEV
D4EEHhbX46LG2dpdDG++2ssfjZ7s5ZZxT51jxBpyk6mexLBku8ynRPNx3tFnJzpyGbe7sLnfve9p
WIURAguwOwdcR6ebW2T21PU99hgP6KsIZJ6xQgXiut1YxF44kaESofnZIhk3rk4mkl7uEctt/KtH
ONnmtObCthgegUJqU4o3Gov9HJob//LQyVcnytaw0dCRQS5wGmSlFP0nd4apRH3S2E2aekRP9ga9
1LOUwdr5K/2zZ3myhSazSptJ9iw9FeJAcWrfM1onPlDdLelLdy/sfG9Z/fc2qSziVYUdpKirEqF0
T5Opo+yYOSaB/G5BEofn0DkYqmDIFc1v5vFiKiYf5lcPe7L1mAa0eCofVl2Llb3OJr+/48gyNzEw
D+AzueY3mhuiLDQ9XAJPfVFyQtsR6oioUKiAyJwmEYVZuFXT4oOwsFl5kJEimPFYKHf9gEJ2E2bX
FAQcht+twen5nlfESN9y60JQ9+Xh+/AUJxEWyKbKxMnwFJ51gOU+u0vG+1/fql8ftA82TrZEbTCW
qRQ2gHuQkGHmF5vuugyqxfDEc3+4Hn22TXwT7Pmk8+MQFByXSBq/ioKQrUkALCJ8HIHPF9tk9LEB
0hHsSmg9UK0m43xppuWLjgQ+6AcbJ0uptuh0JBbuMTkA/a7xpx3SSPIgWH4WRzrAYxf81bn+pAQI
fDB5srJdO3aqXcN3SPfIRkJv+cME9lkNdFfeXioDFTfFAvx5UKKsEDGPxxba2YtLyceXZ94EOttE
nopRqZMYU50mUM3HcButWhhEV5xtrXkv8ayRsW6eatfYJIUTlnE1X3CeXzusD5bld/+Q9piN487Z
hAMshQ7VcHr2aiLxX+wxJso6dkl1dTEp+fImNTEJCapfRNWn8Jm56M3U6hGL9utqD/l1beP5ykjE
A1h31+0WNCegcu1VUjfhrw/Sl7fVB8Mn3sJpHQPKxjLQ7l3QjL0KSLA3iFFsRA7p8te2vrwXLBUd
fGAtMZQtP/mHha0SJx09is2csiM0r4jFD457id/xgpHTJoaXzdngzjCiNVc0ebLFghq3v36Prz6W
RL5LHIREjJ4c/CQuRNxMSH8aYbypNk3JYHpLwZ0lH1QW/NrYV+8Dz2dibhX5lnoK5m/1LLXrAcZM
UGcoR92E2NIlLPOXOfEHI+8tqA9fpu9mSMkk2AVSeqAIk4I47cLx4ytZC+rjYLp0ur9YQkw+ovcJ
AQIbrupkCYeBjVA9YW1QWuPOUEG2Zo8HRpUI++Pnhfbvr+N/JG/19U/Xy/7rP/Hfr3UDGdIEzv3z
f/7XVfOGa6p7e+O7l+Y/5a/+40dPfnKXvXY1q3/w05/69Ev4+3/YD174y6f/CClmpaeb/q2bDm+Y
8OfvBvCk8if/p//4t7f3v3Kcmre///Za95g+wl9Lspr+9sc/rb7//TddypD++8e//8c/7l8q/N7t
y7eXsx9/e2H8778ptvE7ZmxxBDHDoSJYMJCFDW//+Ce5sdHeRPIghcB/+xutO57+/TfN+R1pmy5p
5fEr6EbiUmZ1/+c/aSbEgRwk7RBJxT/9+WCfPtE/P9nfaF9dYxaTM/zhz74VvKwYk0H0jDYh7GDv
n9z+HbfHMpkUHU4oxrzHTMqo2LVBtcpW1QoaJmgg315q2Fnu51ztT6sOZOnwDtCQP7E66Wwe0xoN
EMvbiXY19d/ju6K/Q+slnaKiRa7Wt8R2633WHzp9a2FWK212Ot2j+uw8FS6SimFT7uow2/f6ogcP
1f20ju+0a4ZxQvo0R3VJsh/qYWrCLqJbdZ0sgYm7mVfTGpnZQLrISA9KGZnVbYuRK5UMB77iSNO2
2ZKuivsOTHE5AK3aYvLIQXyzHoxtOhBXX+TltkgU3+2/JUNJPMO3PELhttyVUxPI3Bf7yorihRGA
MGqDfmsaGUE9PY+B7Wch36BHijYdtBDupxCCr2/TvjlqSMrD3Its25fd4HFZOWF7N/OV1e1Am5vH
xG0wGReA0RmcgHW+MuGj+m15LHPS7pIHiwDPDLYNgGJpZPo7j9ghXVlRsdaIQcbIIahf4s+2JF+p
vhM53Y4G9a7orzpAc3R//DYfYoOgOtDf9fdpTdBGTQ7lqiLtfXOUHRW67J8oqpOLbFNGcRBHvY72
Uf4tyQhf1iZm1sAUsRrmEG+wgCPtSObb15CKGcNxWlZ8XVSRVyAv5t/GA3d9MEAKv10J129cvzdu
Y+XQ2LsiWwoUZkofeOJ44b6Bf+IRalFZoBrH4YXemj+KpWwt58wfFqAUjrCgD4ibqtq38bUUFJPa
XYUZdqC6HWK9jgG+rdH7ww3IJ0tSXperFsXBV28bh+mzvmy/dYBFO8f4UD2Ui9IjJlTnbOKkpEyD
KTTQTrJ9mdHjCy5qDIC8FJsr75FG3VaJ0PQEkvuH6ce13y5olN9KCIsZTLt2hy74M42MrSSV4Ffj
sgG6VT54BQUdNwDV85peyS/gYoLZJPbKKMPmQb/S9hhOZEFydHYDJJffdWknH4pUqz5i27j0DYsk
11M0h3xhIwF8NbQn2wC8czs1RIco/HGsQj0JMm3rHJzQ24E7IBmJva2ezafkRv+uHAR4+UIB7zOR
FmP9U0DjwMX3NK9zlyQ7mTbJPiSQYSsv5Ev9yj562D4rZW+vxCbBIh2hfR0PhD4IvyuJCW6Smpi3
XUIwXjoPgVYGgi6zO+PgHSxAwR/rnNR5aD7pCkGkYx3UhqS3WgPMg1Wvk12tLC0t5NVjBsujb5bf
qA7KROcOLTwwUif1U6eEthbMjd8C/xgAzNUwVOKXXr6a6aLE0R+R3GNfDcGMrZocVMijFkstvja7
pQk2CDMEr5DoEEETUOL0b4oVxi1xHjDY5nuTT1kEoReBx85XGoLrOZLsVYMKzbXriu6s9iXVr+Zq
XZVbxfVtw7eVqIjXcwcwQwbiP41M861wH5l+Dewp5TM4Tl9n9VlvnrIRIXSTEQfMVMWKmjc2OxYo
TaUeMsJmZ27cqDnEjybqrv6IaUhcPu0yLRdNuXBswq4zvqR2NM1RaRGkVwIszbZfAdhWR55Y5kNY
uyRDXuaEeY/P0AGm/gSsb1mEc76h2YaFfKssaQ4mN2hL7FVUNOWsJXiBhoDbW3fCkNPSGBeMXfN+
57ErcwwLSPcVoA0gvRN1YKiue6IBCWocun41OD5DrK48vvvK/7uw4f9jQGAhjvrXAcEDHPzfyAst
PkUF8nd+RgWG9Tta8IA2YOgdUwbAfvwZFBjm7ygmAqemQ3QTZBISNf5HTGDov0u2eEsFIQgYtQ2p
yflHTGBov0OnF3AMCcQBcQiqYX8hJvjZVv5QWYFA3nvqADANZF+kGPvn/MEuhNGkmSt8XsfKt5ra
xqM6pkhY6nLezH0a1yuvMOZrVRV0rXZj9qAPlXM1jTlg7Qq8pOOxGAe/Gg2M9PfVumZoPm31xul3
cTvYx3iqtSuda/ShZFBTBvcsGPqIJXgBqTo6CcP3RJc+CL11Nh0aj8Sg9UC8ebhtDfxI2jsHE7j9
wBBK72dG92hXoiIU06FAvjlPdupsUZxbDe2wyAVfQ03gZhwQK/TaszlYb6aVv3QdXdd6H2alu0mn
fJdwjMnX/cGKy5u5GY7dkPwALpjks7WAughRm2zb6/qy1LrtLMo7R6fHWgXAU8RXOnUwYVyErDHA
Hp1Bqcrb2bX2SK1sLTxjV6TuHow5A7Fr5RlQLUqybHrUrPnOm7qOOFb+zMf2YPHqwXbnbVo4G+g4
PBX1/DCwcgXGmUWTD5tBiSMo1a7VRrt2Y4ZYZLIJTRIHkiBUhgjJMVH6NzGKReLhJFd1fJebzncg
w64xbb9uZxPNUjrdaZN7F3M3SjRlM3dKRnSUUwlXyzZwHBop2hh4kHoteT1F5szWep76SuosmiS/
6RMrVDL2JhL4ZAdAK8YihYowT4twHJW1aGqCYopfwhNVTAPlyfDCSsskmasEYlJuXVs8lS5bmU2D
iCRLFurAlnquR1D7urUGyB8opRJ1Cu49qnzLMMuPKW7luoz1hVrlCLOaJU3ra6Z7y7Tpb2g2bhzK
d7VpPcZZ+QzpzJVe17tJzOt44k+ZmW6YlUWzmd4yPZ2JSosXpddeuiTb0oo9ZqWirYTiWYHhVpmv
lRDYdUdtjerevdCARWjcEcDlJH/JVPMRegkLgK6XbqXdMtp/t2PrOuk9OCN8C51mb0mt3UBecm0W
UJevJ/MW9bM3zuo1tQt8ZXpERrtAy+3K6RoweSUWyhz2nBJHYZSAWeXecmnEnGZbWM2r4Si5T+tm
gQzltnXT1ZRbpu+1yXfO06ucWQfKhpU58MgrKV63WnUjfWTqeDPzofHLtrxTTFAjFMNL5iLWSAV9
hKDxUuXu0TYgOZGwcjGM6n3cij2SyAeMoL+W2iTIUMyI32r9BTPTe4oOHsmoziJww7qkaVmy8tLO
9NVyqP1YTE9Olm7zId3aU4PIpLPveI7IzMmp5Q+estG6+KZv6oY0SbxJZ7ckVop5Wpyv2zg39lXt
LqsijqiGSbJZRLWOiWWrXgk1uW9YfZtBgSYUzYQaVcvTYz3Ai3o1dusQd+lCjysQI+peEWpa/zbY
82ouk21uu9eUxyhL5qm11MbWuuljBOhIRtKFpyRviVD7t7hKbyyea0FnO0vRFnlUiORpdJpXPrXj
pi9ttsNu1gNTTyGoYpvKIkOax8jgMX7DdWW+6nKQV2vgGUi8tFrQocVst0CzpSw7jxRNNa8TKYNb
CHrkFWsW+VTf5SwB11i1GLW238S510Z9z2qitEbYpXpKisRDsOT1EG3QWLIw4/bJGPXdzOrOr4v6
OWZ67xtDBVxHY8C5e9Ou67Tn2XYevBSjKLSf49tGR6Q7mR1Od2wiY3FXeRq/srHdC73+PgjxOvfG
Me3EhuZDi8iwWLpUvcp798egTc8gpYhf6ppTfxAYPImZdUs793td6rMPmgfQ/8BJhV0HpufRLbk/
YaIKYHs0X3rrto05WHsrGm9bhk5c5uk3mlHoYds1rT/BiUUFOOGjic9Iv6xynxbZosvpk11a/jQ1
sS/0TCOmjlCtaKFiahnAedhj1+OFk6tUH03wRTmq7zXpfmrme2oU+97ql4KWu0RNlobJv1cxNQOU
+nxnAEEQjT0smSXU9ZAqMnAaRFRk1UjSxq62CpoUJMn7pd5mxRITIZOveOWtUSKANoYW1Jsl2095
o/sF65861HHCITaLwCrjbjk0WDY05LqtmdBdZoguLKntroWLXwSVWLLt+uyKMYrUQvKj+B5z6Q9T
gceZcL/5Vs8mvxxK088HddgJMT+aKAtpljB9XSQN+JaZtqexVWw1lAY2vQBqaFaSKcq1KSXAhaKG
OPdtWHOzJmmb3LVVoeBbQF1DpHOUlTkNVPgsy1PmQJHRbMPu3WbWl2ra6iSeaUOYaf6wxQxmaTcW
BHPhgpS4M/xpzn+0k1uQQUFSrRbKTUGRRCiWu9azMiNuGnd+0WpD2Ofud1r2R1araDx6LLvC7DKS
vby/s0GUsYE0K2/xYVXn0Lhs3NXQcn8bazE98K61/YG1QF0Du7hIuHrwygqd43KuVklTfZ8YxSSS
4aVgXbOnxYwKw91smPhmaaEaI1HHAfmDwsTz2JXKddoaD6NtDGGp4I79t6oGyEcRBmgoIb6kCL6a
VHx4V+EWePX7FahngiIxkUo0025sQCbXI/gwsQv1jC7+erT7L0tfn8plvyyl/X+MiWUt/V/HxE9v
1dvnopr8+Z/xsGX+LukPpB4A0F2AaKA4/rNIZmq/QyRJhygCyFzeeWL+EQ/L0PjPmpj+O4TgoF/g
2bJOLPny/kL8e1ITwwkEyTBQ1XgkWa8DSPBz+MsdyFRkno2JdzCaxmCsuobfAHwiipfIMkNLxzz1
pdltGVJ/CLmlTYi7vbd3kRYAo/XZpt72ugbK39GvMc7c5/eted/Qbx8W/I/i38din35aDJYz9piA
B1gcapXnkLZE5yMKb43wE0MtxzTMbUQeG8CvuQPNvsnEhJjLSzdixawCqZPNfZYGvcpoS+CS48cU
2oWp34mZgy6iMYS9dPLCnba4ykwLo3NOZ4SYeR+eaZNXJip4WmLmqxzSBPOT44wu6nbcMpFgGzSp
o7FiXlv6lgNJ5ciDx5ovvO8ZOB6TI7qB0quJlAoggdO2ec2rkU/UEb7UyekeIWF3NJaSYMP0wMdt
kyngEGG6VN48X2WMjSMdAxLDgxbbaUk1cVmld6AYBVR9tkiuz2ZCCnDaY2CSJ+nW7At+iZTytK+A
EjPyRZwf6LFh1PgMWO5MIp+NXLdJuZWQG2CKlnGU39vQNI599QJi93PN2DkzJqu7H5oYWdbHZVPD
mDvaAV2KXFxoxZxN4qBlIY+9LpE1KtLgkwS0TNRBtUun96WQkrFU0JuTQ69JdGnhPheicRxgyLYM
OcfgYoucYkoRHeVtNqBIqAI7IPa154Qxopdpn3MIsYAU4tcn8OyUwxxiI1A0whgO4cl7mV6RAC/U
cF/gqAMj42oUsjUDd7PFIB/yZ0fmU0Pm44H/4gCgrQDICG5OkJfp+smtAlYjQ4w9575xJbbjynuQ
uqolqnx0M77PHDQ3zZ329OuXPN2MclElK4lsXKBi4Z5iCj1nqlplqLiPnsJCDeUkFV1KlPx8h4ll
/4I1XPufb07HBa2YjVvKsPANbXkcP+xGbmisR9rS+TmU+6awCi0G2FMceGCd9TBzIKH5yVW+9mD6
0j49OQl408+2T9aXxtwoQLDa+TOqzakPIa7ndi2pzXio14QfwKemJhf20BcfFUYxfWOD5wO+zjjZ
RJ3rzV3OHdQQ0UV0F7bPozlCNfzGDuY1Iqw/ASe/XucvnMdnsyfrbKSlytUJZtkEuo/kJdtPISrh
GOCs9jZq+2JTbiSD5GCGiKskNScNJc7NeIKu1fLXD3NxDU4W3s7rps4FHkZO0CmSyBLlaqh2BzME
aGookjlBgVHjX1s9vyzeWXEg8wzdbmy1E6NeUZeuwsbO70E7PIWNqfV3yI1Q8DDHqVIWok4EWEnH
oZv1lcEmzi6crC+2Gz66Z6H5h3mvsyAh7Ys06fqm81P71TQfrEvcIl8t6ycDJze704Mh09VhYPCL
FyNCz+qmuGtbjGPI1oAa8JvmeXowLsCYzsa3cYw+mZVH/MMRbsreLYsJZs1Fc0R9D6o6tkKohSG2
+iiFwy0zQOHbefqr3fETw6YcmfpgONYUD3EXDI9otbXcn/NH07yzyuTSRSH/0KfwTr4hQhEPRV1H
zuN/NqSksdLqJgypoFWv1sXC2bGVJHC4yOD3xXUIS4BJOYgoNTAbfLbU6CzuWCXX8gZNsAikQy0Z
HbRnSH5rQ0FPw6TZRMl4B15ntjb37AKvmDwEJ2+K6AcYXFzHcOKnI0utoTOPWTbsZ2yF8gFRRetb
sb0E6zoxgPP+9Zn8au9goA3VU3kbGvop7UkLBwTuZdwEE8fo5awHHdpkgj7RRKpDX8eGTZIRmFsl
j0SOQoK4a9OnRp2JoRwuPMrZ8ZTq5RBTk8w8CD1Pg4kZhSaH9c7s2zcazs5wh9bfUiK45HRf8qoE
+kVfcG7SRpCE/QT/52Co6eRK4mAPbWiL8kEOQQIb8DwpEmBeeztI5b7jDrVLZ/XUoo4KM9Yag9kA
k4BZ88RioeWOl1Ve5Vflj9EyIyN7jp16J1Db6NUW1bF0CYhVZOX9cTR6Mg+QzGNoiefVpSc5vY7f
n0TO9SPeQJhjnjikHCI0bdyqlR933k07oAoxmaQuDfxv2ialQ0aUv7sZPBuUzCYLM80M9bRd2Qmo
KapuMdkqGoz9QnX5heP+1RrpGMhFomVJOaeTBDK16qQCdrTy69kFYBF350yjX2+202MuX/6jCfkI
H24uu27GSjFgokHnVk+5X7Nrj0PjDhUzYSf+nMIjd/Svxh6nZk/uMd3o+xmXXOX3ZQDwg+2rb9WI
cCvDJFaBerDhKwupMoJBsEuh+plzkrYtKGFooNWAir114pwq0TROY87YeZ1BFEhI1ii163Edif7R
aTqiqo3vdMO6GevQU4fIABey7sykn+Zllri+lV4kAPlqC358pBPHFReqwmIdW9C7rX6YUF8xvh2n
/bg0A7bV7rt9fdSJpB65GPTKdf54y2JeWZLOmlJqEJWK03OPY5m4qSm4jwqWi3oixNn7hRJCV7jd
yRAIo4zRzfdfb7kvPgASF0wxghkQE39nVMUWc5Usmz2UinfKo34PqU5L8atxB0UJX073WuX9iKb6
vbq8BNs83+1oAL7Prb3XguyTdZ77uk5igGURIAAqu0C2FEnA3CUzZ5kL+q0f7Tgn8QDlFJWJHnYk
8ZBCJAgjjZKFs2ij7OpSOHmGOX63hpwdhCqgHTojYy7bNrYxIVf76SrbW1CGxrgtUfD95Cjq/2JE
TtrDfQTQMWJH/P9JaIBmbl2Mjt0gCJF8fZJ2YgDeo7pIv3w2enRqSf98O6G+o9DUsxq4JR0uydik
wZ/M/T+1azB7tL48AvPVNsGBsGReBLDj6b2rtw5QZZYmzcbA5MQAzkj6jkvI7bMCoXy9j3ZOLl+3
9AY4er3xp7X3mBxS4JGSdYbhMafCejYYI/7rBx75tAwcpWoqeDLR4f9030/ccGc2FnDvW3shh4zy
R8nzII0OFTZMEaAXdCm2kh700y0jjVqSGQutnPNRadcegWJwYdSEynQVousGDws++zRq5ex5TIYr
OTOtid2lGtpZWIfXRJ5jghhc2j6b76kmbRp0piS4a5xHbUsxOA1HvzWvetDK5RsT+L9LAq7voeLn
1/1s82TXWmPOuhKytz4Lrcdsn72Yz/pOXxiPpl8Gyr7ro/HQgUqZen7xeFnv6exO1yU5kUwTgPr8
AnWhzaZdMRtALEW5K+x+o03mq1n0l4Z85Fb5/JqwAxUG1EZBE3o2CQxtOU+n4M8nkql2eB80sK/Y
iu8uExi8F+rObIFsQnKSyvL9ybZ18oQzDrl0IiI7nK9QaBsDfi3ZAvcyUnUSQpf11lqn+/zAjtYa
9eOo8/Xl5XHuL1cXfJa4ZuHEMJH/+QAhSC7NhqPbHgP5Vg03aHfNzoWlvWTj5F6o1Mx1FQEbHuQs
tAY4iLuK3f7aC8u/cbaiH95DPsOHwI/HNC8baSMzKRkg69SB5ubXJs7vN+xEC2P2EHECDeDZwI07
8KYEf6VLWFhWKgb7fsYWKeOkKLYpA+1EEVxm4jvjUEaB8pPdk4g+m00xMIQBJGn9ZKmBmUFd9Rk4
UeQtc/GKAUnB57V8L2SDaBDwZ7SXwHh4sjvVBv2kxCpsIhJ9fq09zcM1OjVGdpXTQ5MeXK8DNshd
TGYsVpUol06mbPrMuq2BiHPyGnmFV9s+NSvgCkS5N4X2jVfF2h2myneFnFfI9ZsWyaiTcGB+OtzR
Jt94FhSXit5BpB7nV9oQR1Nv+aJVA2ClNixvbyqWPYPALw3TytOC1PX2BoufJqMeAr1Nlja65pk3
pcFoT9eOOiVh3KjVytUT3I0KfQN7cxKasXPXQhPE18AZ64Mo6ADF7Qo9dXYDWtJ419T2bZspFlDM
wPDkkZ045V4ZzZRfsabPpqjpa90jdVYrx4TbNqiFFAVUPCbHeN80eSJqSgcyyLOrR/qUDQKLMSbw
D7o7yC6yG2/trky/eS7mQqok5uEwAuYoxNisS5vWazAV56GtUmU5TLYTaCjvAk2rxktjUsVrTtHz
VsyWXYFGYLhS1FJf2HGSoy1dVCC9Tk1gE/VpAjgMt7ob2r0a+5Y52VdOca/1an8o+KQFwuXNobAw
+GBP4F9r6LaRmNkut9Et5xzkDkYM3oqi3McOn0e/FIO99WJMHiEKrKy5vm97+Yta3dKHqavU11bR
HCgxdKnZP8Yp8zA2lJoFZ6hXZQmwQwOvFdfBFZB3FjAFzAY/lj8rldZ9zwplyICopCBPAly2rESr
EF5XqVpjd1hZbkd9qddiV42V1Wy9tC2MWwq8XfnczrWJtWW1l167lHYCAJixRhhcz3mGIrMhAsYK
BgaconJRlp2VDH67dNKp8OPeauvnxLNZGrZcy5qnZG47JESYW9ACzVEKsJFoYAdbxaAu6iAEgujG
akhiqYzfz4M1pkFnpQ2Ad/Y098cutoDEAjtwbKJpPuUFy8fNEEPGpQ1cGxCGbS9aC0hdmwJ9oaaZ
Jd54n8Ua0cs0BQ5Xq+mAknFTztoitQB6ehhpM4GOu3V6uh9yyvGZa2tG6uyj+BHrzdptLbv5ocfY
6IkPftCmAfesm7UsiAEQSAAO0Fu96oMZkIjJxupMWm5OM4kdp57VnOjzHEN5QRLkAePdOBq3r7Wh
sYFg02iTpnfKEFd2u0ARh3sioKLoy+q+bOvCEUQYNlO+DVlZA4k/yCVcAl7UgRmACxfEYhkrPdTW
egO7ShFu95YCPrcZJ8zQrGpedtWuzdXBCFDD6IwlCItMFDgnnDLMybZVmV/rBRJ6dFpjIe5ro6te
dTdxW980egA6dKgJPVoCdKH3lsaN5oitgPqL0s9tG9Spl42RUrTgE4yNyoqDoswZhjAtBZo/dAKN
z1xC9AUQZyyMXySus+6RPIIFkU1BZlEEj63rBhPXXphQ9QPXFAgWYYttm9ml68boMHWMfefH6aD5
XdI/OLmp+Nows4DnbUxSJzOXdlkwvwGiJFBA63jDmANhXMb36QSsf8cUyAE3UHUstar14aCboMWU
8NvkVYgt4bNBtuVBbLpg83pEQEocu0PVDOfa1/Hhd+bcjaQRg04qbnoR5W6p+a0eGxGO4XEC9m2D
r61f94LnW2eqLTKUqurX41AuU+CzfJabXoDP5hKtYKMfO8UmVyE+BVgfsFFAV48F7t7M9nxHL1rA
Rkr9W6XZCJAsLYNELVOBgk/yqsHNkRg+RYeAVFluLGq9i317BrfLoobGle941NwkWkGDFpwuO7MV
EJJ0eUdG4axjzY6SKt5oRsd8Wol1nQolSArzvlWyncGMtUQh9nOGMQAh8PUdnGPbT6ZXx+rDybT9
ohHfjdyIHIDlgFQKqqReQSNgUfV52DZi7dRWUMJ3tNmLljdwYdnzSGsMmhT6bRX3C8B6oEc1L3iT
BJBiCOcxVskk9E2lFvY2S5vWnyVif+B+2SEXTeajw1XA5qvuAbJBaI4mI9p6Zou5+rr1cy1fVZMI
UagAzBHgvYQ5GdEaYCamoQSpzDyj6ia+zRS4LRe6Xgol+egcUZXxFVNdiv8m7b2WJEeONsonghm0
uAUSKUuLVjew6u5qaK3x9HvQs2usRKYV5p+9oJFjJMszAiE83D8xhgezU6YNRyVIqUF+afI3z5Ac
GSAt03tq2DS1lmaOmvmveTVDqt6NuOsdv+2AHhnlo96NkR1ZKBwJngxuqVdSIEnYdVDEQFdc8Ywf
sWC854rebrpJ9m6aLLU4M2LeaWF4p/RCbM/dNLvR4aqH3B+bqMuyTVwbld20CpQRAKkQxpy8SlpH
7/V8rxutcArywGPjZ2+lnr4oeIlx3vc7LasSl9TveWxNtxnxD2n68CH2+2gXqlrOQZ08p+CYbNTt
XoQ0i78Jda65HA9E6afsoVEV4TTqgXU7KRAFoO+luyrhmO0KD8t5zXyKFP0bb+ARZAEMlEHfNfr0
aJTZzpiKB6WT3iPg43aYQ4TIs0K0KZN6TqEnr0nevoQ5MlBB1fw0shGBii7DlLMrH7Kyvwvz7ldb
i6Kr63XjGGlqOVEofddKcCJG/iJgmVYZtXnQcpEnJyAVZfguaYCgG1ME+cqnxkz+SW8yF2bXU63J
j1FQOSi/hFtx0pG4S2CZTSh6giVRX6p21jCI0tgJ6eQ5kxzlD2gkhTY4LGkje41gj5lsPGrwk21x
yu7qyvKcKc3rTVtLyVOcU9WNmgRDYyGAyqIEHR/U/1PGdbDJ1ThBZwvKR45SgW3VubKLfeUHEvDk
XH7xxA59NvG9ysIKsx9Bd4yWm1gX0ttO7WWnCvwXKQp+ykhQS4q4m4UQ7URIj2pk7s222Ndxemuk
/lEgrXF63Csdy88VN/T1X5qUvUp1CV8j8yVHGzRKSa2k38e1JW/7Uaz3ui/cVMHwStIAVDplfnU5
rU7KUJcPShQdU1N7Aa64k9ua9EgM7dL3HxRf/BE23a+mTdzRnDjvhgO+uac2KnaNVTv8Bbgu9dtE
SgaNnexAceqs+9OU4aEPVLoiwew817FHK+thqv2/KEK84fxfkjBm6HZQM5bD1ygWf7UNZ4CAGO6g
6/dZojwWavEd8ajbpohPuAjeVwmbI9EpHxkiTvOjsuvk/nmq2xfPFO6VInkw9OiLF41fq4oTLmpM
NFB8/cegVxtVL8jvdcsDNa5+VxJxl+Sks4MuCrZAJSGNstyp8hLEbJk8t4MAIk88VM0AYynYe1aM
v1tG73sM8USf4n2bJ/VN7qucEa0vHkozrHeyLH1vFeObnhnNRhumuyDp3pM2fvCGsbSbov/mgwrC
0gB8TsXlto3H9EH1pJt8Kh+QZD9lWf5WQl90xLzXbqLJ+tYEdLLb9E7NysZuhMLbBKHxGlbjQyNy
3NXGSOMdJ0zL5wAaxGBwBlWfkHczKIDJPbLpmdxsC0mE8Rsq36NoRKhT8B9EQbjtGxZpaWXVlp+V
7qgWJvdp0PMsqWuk/iJ52JoWIjZ9id9d31a+m+rJi2oVL5wk5rbP+mKT6j2qcqSSPcrlcmEi75ON
0T73Mn0ndI1/lwQK7Q4W/aapoGupGFnapQS+a9CKrwjD5fYogoMMWhjqM/0o+5kG0MTGcX7bhOoR
psLrmJgbLepuakn4EguZ4rSBImD+KSV242s/vZ7HBOWk30HWdI41KOMe4DtkQlnf9j0tAVmLj2iX
FN/bnoYdkBW4WmRTu6oPHcEUIrtr8/G1sExcilUyBTlHWTbTxhqGV3kSc5gKGtSRvZBL2d5LpF+m
1B3ERn4d2ugZmeXxZqgBW8mC91VLje/DMLlyJ3zVU1iHZXar+y1Ua4nOUBwqO1OXbmSteQ+NCKB8
Pthj7b8lYNPZS73vAgOdNgqarnYoSjfxWP9QG/DECX6BNu8aLkmrmqmJGXaufkLan/sHtU7+tKYQ
YD5Y/MFke+/pAbRHEPd2EShPXqd+Sxpd22Ei7spJdG8U1mhrlYFDV0411BCaY28V29yPyp0X1p4T
jtL3otbrUy1K5Qbbnx/RFIY7RBzuzRgPaV+osO1Us1ujnx6nbrJcs2xuosj4XerZjdFIr1bS3UeG
d5Cl8VSlzbuS0BTC10NEvb+49zpvr6umqyjhQ1NhH98YP61evxfLtLMLJXkaZdzQfMg8B7gWnman
VtmgYs0r1g6rDuUXFMq++eH4QwAe4lpGdxTgE9uiIL2JoyQe6rbZc6wqdiYkI3yTCrpOPOz9qjn1
k39k/T4nsvek1MFOS7IAxcL4WeMyY9Wrd5ZQ3wnWULno/0yPQgAgoNOE7+1A5VEIk2lXD5Ly1FhV
emz0jIJ9CMip4zBRsxzjsxEYQ4r/BQ61O1SK95FnHeasALJubDg8h35jjL2tUl5CmWmFLqqJxlsZ
jjgBdL3iTq2EQFgctu7Qpxw6psb6HIdXoUvxy0r1p4R+yH2d0dpuJoPLqEAJJhfeylJ96z1tM2rG
a9vFt3ItF6e4GwDHl1O4kUfNkYrpEJTeYdTUE871r5FUqTtFrF9AXGubodSjA4I/20CGQ6Ghdm1L
eqYjT9ts6zQ8hKFpfclikVO+t1TEXI2qcjEbaZzW0IRNHvXdq64O2qYL8UCkzy32z2FYa3eDKAb3
PmyWU61m9WkAbB06SmnUtMuMgjaqOn5tpyjexxEkxsLLhGe82Wnbj0Vab0GdC1sZv3Qtqn9p6oBw
eyZbTqZ5r6EGvjP1Kea1yT4NeGd4wthvU6HTEbgQ3uLKOkppqGwMKJhV1t9iGodYUN2w8zz5Lm3r
P2UDaD7Mjmbnoe/SAF4Ua8fKIhw5hepRTLND2wf24FfTyUqbF3EqjxEkANzUM+i6WNYb0hdKVk9K
zlu9fDfkccuF7YicHXO+KCmnLuk22Nq4aYjxuagXkKaCElxEeYPyhD0ScUy3/thDabjHoOG5QO7R
k459I9u9qDrqKJBuG3ZtHXTdHYxgY8hfGoX8VOSNmzMUykm50+rxQBvUeJeyJt7kFkAwXzzlQfpd
klhiCjCM/LWS9kBrb7y43HRSS8rdFvYEmjZvdVceRidMRieoPFszxtvcxwBjqo4lOkydCXCDnrvU
3hV99TAUE1aqvzsN5L8E6E00EBcpHlUdjs+xLUU3gFlcZ3+C4ljo1qFRvJsgKvep1d9qCSgmEUJW
Ck9U82HDCbuBCzLVvjSD9CQ1UIOQEXWyQDZuKMkplV2MFiY9sSydMh2qbttFsK5D0XPh8ZkbMUlU
REY1/ctoFcIeSbv8UAsAAKAw8X+Lxi/mYDzQrb0vTOpiWjqduJ3DlzT2a1tTI1TCRbXcSD1LcpD1
J9FD+mFQ4AOl3YNp9Mfax5116rwvYZZMUP16O51rDJ0wHoe6qV9EUvmdKAk/rUA9lQH3vAAjTEq9
J0/GMQrvYZGciZQ+eWxHc/bg9uGD5JFxypKxuS1bY3SkNv/ewsgJOmMPuYCVYDZ7EOsgXWUZt+I8
e/Hxa3Z0v4Qbq8vImisIBNb1jkfcQ1kqjlcnELawNnbxjkbRMGm+jb44ggaLNg1V56jVeFZ5CrRv
+F6OkqnTFgcJHAgiTvJBkl8GyYRAJCTDHQWTqnE9T4wkW5OF2iIfMGEixlTKNK6NET5DIb2Z5VDw
rG2esDVqNl2z4Ti2TTjaCVg0RYPxXhsuYuSWxw0i3Y4wUay9ERhOmfIY7PW7AaJEn0g3AZweWbmT
wvLAm4TtgXc4dP/UgBuNUEkcDbe6YuzTMYD4bfa7Ec4zbMfabntpM1imPYXdhgrYsYfYl+GemEC3
N/AK2vQJezeZppNa+E95xd+KEWWQyyOGgLD91IeY89MizUtFuOJyrvPMRror8gwOoP4x1wJv0xe7
uK23UZi/j7myabov2vgehz9SBTfjAVWq8qmoH+o0PtSa+DOQgSDG0b7vR0BIwWsnVXdcibjqwtA0
toLwoudu3fr7JDecMfnT13BW30v9jfYPz5IIsb7xPs32SWS6Q2QdJ5QpybAoAgdO3uNYjKvKkE8O
qoMu2xBhxU4A5aQ8wBopbK6y33lP9Ro+nrQv2/5UDHdD8oOFvZEizW28nt4Z6g+Ddacm1o9G3KW4
FdrlsE36Yis1dWizeYCRirs6DEW7iPbxiLCdsQOglzhRnh69YmhtzbxlF23k6mkKoGXKKUg5gdfc
toR01Ur1xmqiHT9xUn/J8laoy+MQiHdU70A5Dy4VB/6kbkNyL4XqZ0l2pyZfjSK5kUUZAmcDmgCJ
jQSGED/IHMh+htDW46+a90tvQHQVSC/UEpvJz41NZKGEkUAUJSOKpICyeBQfZeF7B+rJTF5M7trA
ax9lCYcWozh1dbkbp/AhFGDrR/4mg9s1UC1JtJeS/0nc/y7T8CWkdBeOQNhmDqY/7DIcWh0ziDm0
bkLfbbF8VrDnlHTu3piDU2rv/URzqSBuSvOm656kktfnzihPgx6Q6wvvgvEnmywefbdZgQLF5KST
71rpi18I5ODerqmFLUV7DquSK7sxeYikXTYd+pCKg9eqDsQxux7yZ2VsthSX7KTlRZvpDtWlTR+X
d0ZMxl2gQF4JzuCZ7jgkt2FKVsZ9UrR4Lcvil6j9BSXMUYJjPQi2RjFY9Wg7GiGUJ81N6t41LINv
amyrykK3EwMRpO/F/sGMuXtA/OT1KasGJxL+oO+0C6dDyF1AVsWNJT8FZCoZxE4s81i0MOgsCt/D
z5EMrYmBilj0j5Gar3Vkrjqq3GN4QqPGoUy1n2YzaP6M4nd2KAkoraU+BcQJxQSPpxQlI89q7hIF
M6YUWGh8Sgo9vEsFK33QQqPaoeFmkjWjpwABVT+UyaA6mML3ApJXuvhb9ehu7w19HB6okyb+TvF+
y370k4tPR3OgrvyfHZnLrjCTcsXUbtlRptkzC/DQU6ZxhfrXkgziN1M8REM/N7Wq4UTZ15ZoZznU
2YCzHOFJuN0WO6SVHvqihb6MupTCL5JOKPqIqHL52/PfixyJ8bnAWYsrTbtFX/CfQHRZaR5jhoSr
7KIvqFO4GzXRtMX8D86M6I9KK0O5GgF4DDpxf0W5Fsi/SZbL0g9a+L/tV4EWz1xAXmk8Xjbk+EaG
CHcGiX1w1osmbZIYUVDj023rtx0Yh/5Wffg1OeJNs/u/Qn3+ma8PoebRfuijdkahpF4K0jij5oQU
1/C1n72xePkehteQPOv752O7uhA+xFv0bbuOvEgT8KUqZYPHbuJWtfY1spKTkOWPn4dawm/+js0C
EUvHExgFNKTzsSVjVwR91M1LvTjogBf88VjvTGRskPkLX6WdukXI4DXnVl6b16Ve5N/YM8mF3QYS
FpW989jADqwys1gls9hQjBeLCi1CdidkmPy9YCeAVsbe0X+PW32rKKdwu9rXXXTh//my0GhnvAHk
i1m76+OX9bFcrX3yB7sHbOAdayfhvFSg71V7yqjoOfI0yWV3jZNwdXuwNSC8KLOs1WLt4vdjWdRE
SIPkP332mte7z7/q9b8PFgYEpISS2OKjNkob0Feg8e/XD2KTbKpc234e4crEsV40RUUrTpYu8Msj
56ZuQeiDkY14qZzvMabfeKX6H8IonMCwEemoX7AYEuRUC4lGFLWlQxl8663Gnob/sAWkj0EWYNF+
kjL4GgQJbjQ09Slzwc9h0oSTjjmO9Iec5qfyJyDZW0cRLsD+8wI8i734Uhbv/GhUiR2LaCSFfq05
Gcr0NtTy20jKboYI/apwpBgvHNNhDSAy//UPAJFl9CWngepiIonzyLX7Cott8+Afxpt/gfG7tlo+
zPBfcMWHAxQoKGeaThw4erI9w/yiTWyC0lLtxkXD9NXE/WmzigK+CAtVD6E6lg2gf5bp4haqMkNM
xBFJJN8UMHmhzb0v++ShKlTzPQRs9LNVHio5V38nshXdibVcIXCEeJbgpWgHCOO+KmJxE+ZUPj/f
PRfzjr8saxpXJMgI+LovvnomEVVC+4CDD/2B/Wx1MB+zawfsxT0yh2F3qqRNECyWFkJ+gygGhQvN
nnF5vRZvuxF6XU1Z2fJWHNiWKseIDclQEDkJZv9aGTT74iT15b7p61S3vR/hW0bB/BGRNDCxgktZ
E7HK7+XGco3H8IGaDQXRLZCgx+B9FSd7kRX8ZYICQ5r9plUEsM9/BvX1oDGKQrdn4+7wRDFulrFP
D/o2GVYvsCUGeB40lIr/RVteYEbZW0lFtNmkfhZumyXtfuWHHO3dcv/5mlngx+dYGNGgWj/bns/U
9fORBYbEl8si6guF8arlpkCFUdh5vvilpiuRi90xHq2VdTpvkLPzgZhcH4C7sBZCQXIxvsBS26wK
IMkUkzpSLAj6XcgbZq80Ke+BIbd+BTLSX58P9HLVzkEpeaPhLLOqFrs2iYTYGxRBs6c42lQASafu
TqBGgfTwyvAursl5eIqIOiakUCBD8/nx4ViCaUHnrjApVVdv/vRV69ZulhkFejF/HwLMQ/0QINDr
PlQaAgh7cxfv/WPstFtjZj38i+Pu8rQ7H81y3jzLGDIOAnpeL9r0R7DcLJNXXg5LHPrfVfhxyhZ3
ZRl2qlzXBOnw55AzlCRnA7kASJbTOFBYhWYdz3xlT599psXKp9HTTUDiNRpHG/Uo3iJLaHeGY+2S
/bqj1bVtxglG/R6DExPS0vkn8/K6T1PU7G3V6B+CRL1Xpm0baAh6qkD76Y6kYvL++YK/ugxRVlNw
RZrzwcUyFEooZjAJNMQSLeyKzH1CeevzEFc38ocQi4WYJDlkK9jttt8hvzNVPi/9aXgGnY54TWPt
NCvcfR5xCQz9Z6V8CLlYjhTq0zrLqD7OJkK5b+d3/3gzNy5doczFa3AX/LeYULzxP+C+1xeX0CQU
9Sj3/6zO1hmhk1P/EFzxucUPZ88TJubRjkrRylCvbnOe0ny6Wb93SQWJc6UJPeh+NoNFqhUYzhFS
79GzYRru16Dn1yf2Q7TFocxjLTTVkWjebXk3PM9aoYXrPQMgcCj4btqva3WJvxrgF8fYh4jz+D8c
Yy1wzzyZcQ0zClx95F9u/IM7/WE4gJrbFHvjzttTfrbFTXL08XIefrWnFpc0eV8d119tlwcd3IZZ
Dd+S0Ru84MLIXUvuBlbd9j0dcaypFKP+FlnAyDgMUGj0lYt3FotZnOIK+gQwcoFHSVg5LPen3mh9
L3DLD7R6D7M8rtkfAQWRWXRuY/cbxRl24j6AnBPtIFy74CFXVti8cM+/wPlPWOzfigaqRfuJtOYX
FHJvl7ok0I6I+hsepenWjP7PFjHsX0LOIjCGzqTxFj//6GZVDCNHLyVfWw2QdrpHwy3ZJM8z8WhA
N41u4N3/WdvmIupiqaVBU/nxRNQAgVuZ+rWJk3sYuJ/P5+WJC8+AzAJ9TLDcprmIImATUbRFA7iT
2oejytSTxVpfCXJ5k8xBOBFwYxSpUi1uEoseaNbpLQkbTbdKl50MvcK8+hr734r0KTPVlUVymTed
xVuWD5O6iPM2po3aTgA5Pbtud7l3X4xvn8/dlfPnPM5iYSR9HaadTxz0aY6q092njzObEF7ti8Kx
7t2tEprWRrb4XFVtqYGqE1FDLxBkyBa5xPhEhcr1wk29Se5qOE6+XQz2LFn7+XDXYi+uFMHoO6sr
+IqtbLa2INf4MRY+SNuiLLZKHHb/5Ssi9K4hw6/wclvMrmBJ/hTLvKNEXdyqGW41uDI7ZpL+LkT0
tj8f3LWTFJ+JmdRAkQUl1/M9XpoilqEhpIYp1Q4FapAlnvTTy+dB5PnzLA8vysC8kwxkh2bFrbPr
I/U1xWx9Di/NRkM1dES33+XvNCq31jfVDV2oabvCFW4NeKGl7LSzqvJape/qZ/zfb1iaKahSDl1E
5wwHGSLeTLnQVTayG/4OEBh+hmmqrmgbXJta7guTdz5nANS480EXylBSQWDNxmEFpfytoEMidLef
T+1akHnUHy7mpFTTpAUNYEt1fiPG73GDZGb36/MgV165Cvx9Ce48NHL6xYuhtKgStkFAFKAm+0k7
zBkHqqGIx+QlWZw/bVYCzmt8uWDgb8OKR6aAEsYioNcGVV8pHM9GFoq9YyiTF6GhKPpAsgZwhBtM
SwLRCQe17xwtHJXUwcNtQtEqzrqfipSupQDXVg9U9dnzWTRmwePzeU41ntZSVOugDqMHNVR+mahg
K6UGYtxfK6Rc+aZIcRiihuqaypt0kTeDY5lkc1brVXfVQQt2Keg31fFFeuhAISCdAOTdYCS5m52g
hRqVX9tExLfdi1iHZw5NzV/pqkHnlQvz7Ectnn0dopxeZfRMAEBByhAbDVDO51/9ctzoukDFnTES
JGnLWkOlBlMEoo4qbHs00bdFx1QP1xp7l3cyQUwdNS1qGsZF52tE3XesRsTQcYAeHcg9N0mNAYLq
wmnahLVrPicntbWNnfwvNIGujvB/wa1Fbaob54MCXghIC5LF9q4VhJ9wUbafz6NyedxCWcS1SEbh
DS/hv12XD4eCpERjOUmU5sM8cWqcJ1pvgvYvUwWEKUPrWrbal7hoHopUc6xYsouKkic17wA4Cp81
rFDTlX+GRnpjqK8A89SitUt0jC0N0B1qtUZYb2td3+pTdAto4i4Rfd/Ri/7N6pOD0dQrN/C84M9P
A12Fv0D5SUZHBO3G880H+KUOQEnTrTSNk+XXN2J1UEHepCQ4jfz8+ezJlysdyvus5cjrkYbYUpNm
EgJt4P6l16dP96KZ3ncY04EPyk/0j+6haU2PySCjuArVxlVbbRuIygmRmxg0wsB8RxaYwDr7Htfe
7zJTH4LBOPiD/yxBYACbhwayAQh6X455+BDo1vvnP//6r1cQDpolVy6eRqaeeA1eKGyivHGFodo2
dfsfLjZdY21ZKvVrxKTPP0cWtpGSAunACuVrmN+k5i9Rev18FNLlTqFoRkIyd5YMjNwWn9wcxHKW
mKTBihF281A9tK9h8be42rgTUpQbI/8XogeXC42oFDllrGZE1tsi6tDKA1QvztMItGrTflG6dDfK
N1L2PohrOlbXRkgdDbsbaNUIMC3Syqbxo2CAVglWIgcZZNm99zZLa34+kWtRFt+K43SA40kUvdVO
IMvvxCR61Rrp8fMw169HxHipuSvoHSwTvDSKIZhxPdbVTac0jtVGG8tMj4b27fNAS7HHv89DCzmK
/zfSstIihJOGDiORAG3tAy3Yhm3+Cj4gsJF53oulca+X5ltcpj+RI11hbF/JgzgaOIowB+aSuuja
yMMkC1GS0S2jzIOJzoY28andzg9wADQrwpmXc0owskcOIvy4KPmfbzOzlMEjKj3wBv8RJ7KTJGN9
tDOzduXbXdlr54EWa8SowtqvKZr97UVl98ZpTu9+6ff+gWWzRRkvtafvK5/xcl2ex5z/+w9X1CBq
UMLmwdWutEXEbQ4q3MGtQHDS2GFGH23XFT+u1K7Po85T/iHqGKlJPXlEjYGdAdt2DOlG10pblB/x
pXiI9CcrO0pBZbecPKkAYn/sVxKQeTKXdxmyKrNXBi7aQA7Of4JXB0U2TOjid7IEQw9c2Roh/y8R
/bMQc3rwYZQhTxmtA7aKmxMINd0tyk19B5zsRttCRxDf+m4D+jx0QaDRdERCQm1P1bF+6R6NY4AS
mA/p+LZ5BIevntZwD9e30IfxL1Z1q2ORkYr8uLl9kBeOZcyKQC7WEVtpRPxx7QC8hJhofPMPARer
O5mMOtHnCW82cUkhGpTcodjMrr/lTkUJ0nLbTfLUh7ZlUMbD82YV1XXlzDr/CYvFXhp9UwgNY1Z3
5R3Q6228mxWQ1NOq1szVbfVhsIsF7o+hDrubwZLIBnQkja12QmEU3ZfkTgQT+a/aTleWtD5LBOEd
Kc1glsXwOiEvi8GA+yJ3b5QMgROvKomthViMSw4EqcAXfp7BEbl8hAq7fYLRFU0nEk8WNa1XyVkr
e187GfE4NSC10AvCJ3yxWYMRxlRZskNAAR76xFVhMGwUrLvwRT8KR1G8MX/+C72uK/n7WdjFBob9
D+t7ArwzY5IkmsohzRrAZoiG7vCrcT8/i6/cMzPSjGyLtybZyOK5qfZ1m0q5DNZM9RwPTkhG57VE
6R8A/OeRlppgXN4ce/TpDBliF2WExeavctSfG9+c5xMeScgL90+AnZ3lVm7a8bJ0lePk/hv5jivr
5yzw4hDIrbjWtJEPqdTDm1HH4J15amxWhndl951FWWyELBGCxgQYxSoNzH2Bhrefo7g7n2+Nm/iP
Kd4Ues4urFYRilcHiPQS3d0ZO7Z88iGgFepVyszCBTiJnepCbl/5eldHp5D+qHOGTF3r/FrJk6rz
LcR77FxPt7oB5Lcq7L4YtiuzeAGIYpEwEMUgyCy2vVgkoYlag+njuoHT8Y22HxAeS1/mvtbqXTRv
38VFeRZpsSpghFeKKHjzXZS9FNuUGmT8QmH5P7XmqWcYiHGhdq1h1LlYGlVTD5nUmxSo6m9TCcMv
ffb8laTqygc6i7E4JD3BAuszAtEXy1/ZdFsLlW1Cfvv888xfeTFnZ0EWp4WVNGM6NgzEaqTb2Jgd
V96n7CA22r5I79qQ/4jp0P+/mIvaE9zN3ufYYPLU3xDmNiNJah2gKZrDyBo2ml7Zct25nwdd6gvN
hxUIcFriFAJYi0vtUqQyxqlG8MhOoh9VIjq6jA3lLGlWTnuYba4Fw7/gwS+pz0EirEzzlVSVuifV
VplWC4zFZXQJrUgxVSKehQ7DM7bTXv8rqxw+aI5o/wu9v3lbnX9YatUm1xzSW6Bils7eOTC1IJd7
yxZ309ZMbBjHPAMgTVk7AO/O+FNfed9Il6U4nG5BaM34N1G7aI/5zWiMkjBZbHQ4RaK+KTOMMDfx
MXWkJ/NXrGRubzzlxlPT3vyzK82VhXWlk3X2E5Yds8KksNzX/ITaxci9+uIXnq260z5GoXRKbAlD
Lb++TY5ruLzLrYo2jiLSEEGTk8W1SCzGuQA1g9ptXUQy2zLvMT1DLiSAObWyiuXLz4puGyg1PEoo
nS0R1mZr9RhwcDFkaanLr5rhoTXcdalke7Lif1VCSBX6MFXfx2bwG9fn3o5OuuHX4aa35GqyZXr/
axXKKw11Snm4yONzxEkPBpJf/eGJMiAgA7I38ewicaatiAUFxrD1q/VzthwATgxRhQcBZpQb8cm8
Gx4+n5QrJb7z8POkfQifW5Peq2HqsfLEbCdtYtec7Vu4brazjhgSvKgkoQzxMuO0Yv4Z2YXygNzc
fhWueLkJzn/K4rYDyjABOGImwi/IhBzqxC7fxC/dy5zh0tist5i3es/jJnH/hajZ5Z4HZselZFF+
QkNxiWvIxGmE9QuxflYw/cd2ttt3tmqL22QvHISVq/0y05wNRwBtqKx92CWLDKKLxGosK5RfGrNN
U7sQwuFHqavxHt0kAbWPUlnLWa5EpNqPhB8oePwelrltjtpUyG+xELPglTBqnrVJmlR2zNhrbNls
Vlo3l1mYqcI9ggLMy56232KARRqqU6xzaBuqNMDvjL3gl1eJ/riyq68dHwoxdLqKNKWWx0dILpE0
HY5xkv+kC4STXopMWQlyORgDyP7/giw2iVhPuGWVBJlge6JRhij3SoQrkOE5BP1g1p8C2WsxX2Nk
Skk+wFU1b+VjdxOerFOH4IArAKXFgpt///9g0eJmuDW3NPjS7dpZfHWcXLSgXECbch+cHwaJ2Peo
r8RzARYkSPq9mB4/P26ufi0dARC6WzI9vcUWx1alFcDuwshNxBe/Fr8keXfkPbJSlr9c60zihzCL
bNZqlCRXTMK0lubDxY5+hKE+IS2XfiMtXGOQXZ5b59HmQX84QiH3JZ7X5UC8a+UOccNb2UCIoyt9
tPwRAMMeL3DbwvzyH6ZyrtDr4LAuETVeQ/oyJYyxxg4bpm2Tvlvtj89jXEn8GJqJ4xXHFD2g5QMk
ozFhyh5BED96SMHs1lvKQ5g/Oetv/etbAOcizHhpNpFwns8j3vZ17QvIG81i1ZhG+hv0Bcp3nERV
Fbdt8EKHfIt8rWrHzxEH8977luz1Uxw7aw2Jy+YHQlBQsRgewC+6sOe/RFMnOU6D0LKVVHDj6FuJ
/NEkRBspHmgkWitH5ZVCoDljCUxE7ymwXOSbem8E/jhz9hMwBcbXAAseUPQbxU23437tqXe5xwlm
0Ehik8vo5i7G1nLZ51nCRTd5SWp36A3guOnF7ucr5+/HOs+hzy7zZRiGpHWJR15hPHuD3R8jyL+I
k5JDf5M6W0/QCA/dGD3yaXIKu/kS3UGGzyZczf4qQWerFaxr4/6YZy0aznIb9QWagR4iLqHTN796
c9p+PuZ55pZDxsNCAxtCq+LC/k4FuYzPKWzuxAzRV0ACazL3HcqHKibDohU4BoIt4Z/Pg14blolO
J7U5iAkXRhaR6Gmq5XkExaK3lW7Edq1UdXmYkqqwKEFkU666wHuMDcTA4a9oG9og/mzja90Z1mOh
d/8hRTmLNP+SDwcpIpXYb2Yh+h2IIs4+JJwGNp7KflhvPp+1y3vIxN6OO45HF4fNElcS5WMnjlbE
YkDFsMv+JBm6XJq2+zzK5TFCV5PbHLQX7EAg9OfjEdLKhz3Pvs7Q8XDDCR0eXRnQVu1zmqlhRNmv
XempXBkYr2RqmKJOMneh1hzmhS6GNWvQVHK49Cb6KreZKTW3qtYWa0/GKysDm0ceaPjIYJ63zFmk
JNN6UVCQZHCwDMXEIdig7xSTqxiOuG3NfbBP9lRTw+3aa/UKjI7Tksiz/jCH9DJTESpLzywVFc25
LowKFgKaDTkgpnCbOX0vjwlOZoNvj8OWN1S8Vzvw58JGEew1TOSVSi4/RdPAGMwONvC8F1/ZHyIV
qan5p0jbGRYcbHTNGZTDMG7k5/zA030/isg7bMf8P9wcZ7Hn0+HDjpGypOhDnIts3XM1zPh4PXob
w6nHLbRJpMz2a22Va+uLEw4sL7cHqPPFa9VKqwj9XAJK/R8zVQB9C3asvH2+b65diAzrf1EW+baU
K4Y39URJDs1BfA94eALLdMrfECWcfCVZvFJ8gRw8+6LM2vkUmhZjyitGlRoDIGEUu8HUKtvyCFmI
mny4L3epA+01cOp6H002Zin7NeOnK62V8/jL0SIxqFTeHD91AwE3IvpxsAQxqRaH7YQEqjt7I/yL
Otf8hxcX1tnAFys3H7qylcIRqsJxHml4Wyj3hZsfElZs0O3TtSbSlbsKvIA5o1nYLReV38TrfdGI
Os8uDcBWeu342beVlXPtyP0YYnGFpMUQelpKiPTP6MhO97t9T3eG029oZD+UN8h842q4rtd/dWSq
pDEu8BDm8gwoswLmY4I4jTI1z2OUv+W1vPJ0unxlsEqofoLbBRqHc9P5VjfryYiQgMIMUsgxh4Yz
T2fq/6Hu3JZTR7Y1/SoVddNX1JaEhKSOvVZEpyQwZ4wPGN8QYGNJSEhCgA509Lv3l3hW1TQmJmut
u21sDDrlaeTIzJFj/D9IJhkw9kVkQmjR2kzU3eE/GFBaprT9mhhFv63YYiuNdgURPcJIN6Mk32hi
14jXdWC9/7rlrikWkiGwBPgFGa36tXh5Zp1ae2BnRZLaTwtNAjSHAP/ecqy8qlooCTtDcpj8tsXX
0DeavW+ZqJaBBe1X5Pm9zDs8/4vsI9fkgkqTsCnXonN2+ukUQ1q+EFVrpQLP2tMcGRcL+2vUS9R7
pS05n26t4q9VJSGqzDgIPpawB1+rUkn8RbbgB6Aa/z70/ZegZXhhsGn/usWu6k1mhDZUvdJ6e2lR
0kO/hm6xhfq431tOCz+SXba2oJS823caaE3C3ZKd1QYHE3dFyazk3poGXC2pKSmdaMkrTki+UemA
Py5EegLGR93awMxlQX+f3+JMu9b5LALnMR6zVfvND7mZ10nSUujfgRV1E3ta79oR1sjGDjQ4UHjN
xvOv6/aa3BCJ0IIsBx8rJqhfm/CYSTwgLZbTuObocPQHW9u/5cH1fXMRA6TC7mUTsyAG6Avtn6uL
DDRojD3bUxG6xP74Tto6Jm1zk8RuVujLKs7jew1ujvcyNPaToADX8dfFvKKt6YQsWogJgGr2UoLA
dKhOis/EjRWTjFrZ5XdRdrBdPPmxQYfB3CyVu18neaVmweGBHBlNesVeGG/q4tAKsLPVx82qjqIp
CvRGEleEhWU1NGOEd1CyS1eJU6AGB1hdLBGzcGGjLlXoCASITzbbAqD0tBH01e0Bf+RWkOnqjSq9
Vj65W6yzyL9isQl3bCM3FDZyQ1sHI/V0GDer8JboyBnRxcQBgxDDAY1HXM7l8qkFoVy6KNmXjoFs
yB9k1HOMwSK+y4e3lNmVfSmcT39KS9b2T1NcQOmNclGc98CNNsD/6Wt9HNvTzCtd6bHtgUgTR94t
X6krmoWYOMzl8JoByHNZQr8J+cdGkcjsedG3qv3QqAAcUxabW1V5TVg0eOtxwgdcgGH2a/EC1dgk
oca2247JZ5yJYmLOEmoUDDRmLdt5VDgWZOTxUB8Z7q+7wtUy/pT0xVzJToFKPp53BApoRPYmbBZZ
g4VStgdA/T9Iiu0H0IWY12Ps+lpKe6vFyklnR7UA7xZ2Fy1Mon4Q5SBAl0HausWDfq0TsEABEIwo
KzTLxQgY7eqoDmOMIkarciWk38l8+XWBrqXAak/KJUalbxZCzQiNxharDPi8OrRpWTzVE/Xx12lc
ax8gW+RKCEfrb1OvWstbVREbWOp0HDOLqPR2kboXJsygv05INvRFd2bP+bwEYiT9FuZ/MOz8FMNy
J3Tg451kHwDZcdhbuLMfRloW3Vi0Xqk6Ypm086YvRpHL3fW8qorKV5EFvbHpGUbiWtAx/rpAV1wG
sMNhtmoSbybJkS7krVBNP2tumCwnOqv/DR6A94dDxw59x94A+rkZmsHqpNj9Rctb6LCfE613Qw9f
6dcgGMiALbbAvtNmqVXIOkjasuhNinM47ACD0cH1DOqyFzabr9lx39MX4a052RWZwf5IGwLfxWLk
Mj4kLeNWagIbiA3dvyvDuyIQjb1zWvkd0Ijd4pUIiLrxL4QUXtkpgOP7p4TlWvMnNW2VUSOFTQL7
Cjbs3au0YcsQxtbsP4IykmnBw8bwKn2wLrp3Xu020S44AYo2AGtLZF1MT+qq4RFN2W56vuIGzXbj
pu/q1aoF4gYSVbZcAIH5WkJFT80sSGrYLXfmqq5343CT3Kv77Y09lyudkcUxM2pWQ1d83ZXNgnGn
SeFMw9dHx7yxm9iNFyisDtPcjoO3Gz3litGaWYp0lDOYMAAj8LVU8HcFVhKRHIwk1VM0at3HMTvg
cp2yc4CcM5zm0LyvwOuU5Jq3d32uaAO2IdgLb7F6/r4jWKbGQfGDvCGyyB/WSTTRkt0N75prRfw5
CZmFn0RT9w8bv6Yi6ROLTvOuuMs9WPs6tzZWrjVcU4ISIZesEC6DlfUcSuWj2VgwxvnjTdYAjpRw
3mZO0IByS7/J3nShsYEMxuYPvih7c5fmz8oKFpsj4EDgmQ6Kluqm0X3UWqZwu9ZzFdaycLsRzbrZ
LpROY5PeSv1am/2U+iWuFEGDG7ZSSf0FtFYPQqpO6hwgKnQbQxXHELO4+w+mYz+X95JwrirSRcMq
Q0i/LL+fGJuRvdjPra12YyC8VjCdOFuIUKUR6XI9soOxrJWoUKjk4RMkIYy5qxvd7VrD/ZzCxWw2
0hLjZGWkYA2bb3KhLM2LOGXU7ta9zYx5pTwsWlmBsJkPFsultbZOtYaRNYyFqJvw2R/nhe7fqLFr
7ktfkrjQ+wsi/nItxgggjaf75nARvTfLkQH4rtvqbrvpZHHsJ6mXh3dGDEXIXTG8bci8opm/5OFi
tLcynL3iBXkoFMNtRYD5+ssSBpNft90lzSm7HNIEgBWMfQc5ZZer2Z/0SJWfFsHGpjYl8otEB61O
tdiqDW/zdro7pL3CKTzN3Y7V00tdPldMp+Oj65fPN2PCrzfr3xm5ECJ2/QHlK8gIgNTJeAfeswMb
zm766/JeW3l9Ke/F0IC3/36rHKlWOBYIM9gNk7CtzQGddKQ1pwbsGNv/LWeKq2UzQLRhh0FBiV5U
cq35u8KvbAy49mG8SG1v68c3GvLa7BC+zL/TuKi/XWth7A42aUiZxeYO6nc7NCaSmxfXho5+GBnH
7q8rU2b7QmF/SfKiLsNFLkmIsclFjcEpSkZpmPfiHG6KWHGN8P3XiV3vlAZuZQo0pKD/XUxV9urO
qA8hRs5j7zDYeurMnG4CgB898Lvd4K51R7BRU+B6/9TspuNbe0RXBkIT5yHaT8V1/ZsfR2mD9LJQ
GQhPEN8lxFntN9pjCIh2UOs31hLXpp2kRWSypkiEgG+DbgxoD2hE8JpoTgse+RS03qJmHnjAsHpr
FLq2U8OsTGMjXILxgZP7VQOwoNhtKgsj9WZbVcCLp0YkimMct7GHpJ0yiuzuJmqa/UYTtsoAZk23
qBK/DauV2i738VuZbLX1KWuUzjZqFTfq4poWxAzLDotJzPM3T4CjEZmnVgusm9J42R3wHds0PONm
APq1xoXxVc49gBH9Zqf3rUQN9C2bVYr6WFjTSkURKnk7Mea/luGr6YBVSoSp3Fi91AMnn6Vvq4TL
YxdH5t1im0LkR4me8RBvTE8ZwPO/Tu/axgCyKh2RwZ37jnUHbVekxzGm+jCAka2xcPfH5KEqk2kz
iFXPX9Tj5Ki8AZSvOmAKSL5G7Wnh2+LX2bjWiERFEIOEDU/GRH+VsIW+1U+Fj6H52Ij8GRK/h15K
YeNKyZQbQ/fVpPA3B0uA6eo3F9QSag2/aRTS8bgQUKo5AHkVet3+dYGu6XP771QucR6Ia90oyY5U
ItXPFbE30xDgrKp1yG/U3BWBYcaGE7mO0Fjf+ma+qCPwMQnysPdBMtDr/P4Y5RAvRoq32x1uYM1c
S0zF9Y05FVOBb/ashm/tm0mE+0HVPJ7cIs6Vns3e2PSk2/ujOOh5fKOxrlQjgLKouCYR5fa3qPLM
jBpAZx/lBuOooeZuYu7cXzfUtekNwUyWBZqBxLK+NFtnerbV9Qyv/9IxmJr6LbdeVw87FGokgZBV
QoPZ/4a/2rVwRz/ObjpSyGnaxRj5JQMXU0k9V46ltScD6tjqJJMdG2U4nD9su3LlWfcX3q8LfMVC
YzFu8LKaNiEBF8rcCBpWAMUV05uN5Q82RrZwjjBJwtzdbA3qTba/05HSbhRr1Y2Ur+kaSwIRE/CA
Bv2GTLEPGLPLhJI27k5tcAMJS212zM6/FpN6VVaxUpoGLELsG12olGDbaKkNnUHrYFpe0FrXReRE
2KRy9ud+XaNXJjkWBi8TP1E8fLGaf1VeJozLzbRRMw9PU7Oj+MrIVrOhn2YHIHtSEw66W0jLso2+
iAy7m7hx2fgrG/imXfoTN5one7uNKlPAH6+4m6ZoxqeWt9kr5ktELFS78LfNMfSOOVS19e7WZrIs
z/fUgWMFrv+KEdjfnGItsI8mdPKbpF02YKjZ5VnSVs3U7v66ar9vtsqS4tMFOC8YCMYlrES4qaII
5CXodF+hk6u3BMOypOvAe+QYvfzDfsrujq7OTkG5Um45p18t599pXwJNwD0SF3ZK2rtmg01sdpcg
RMT5p9DqW1wZ34RVFpONK8y3TYkMcLGUC62KdXejNNkw1+724aarafH7LtMAl7q1DPgmrTIp5PUM
jc10SZ7/aTnnn8qNsttTqiiiRhXt9NqAqldYRjXaH7b3m3L/fqMNpQL7Ji/sfmC/k2PUpXH2EOzj
wCYsEcwMxWm22S93qr5JwH/T29zfMkdd7Ro/JXahTTU9RAqPdI24+RyCm4Wt2quDrdO0UgGlC7gk
itiEpxu2oW9KVVbqT6letJ+JuaFRNUi1bIFRoyvdzDh0yyMA6MbhPcr0J/i6vF9X6zXptGWsvQa8
HJEtF3q83gARaO5Opmi2Dv3NInw51Mp6V+o3RuCryci9cgZIbHyX4nI8Wb6uoFjw0orcKgsfAcX3
Ii38d2cWVCAa5a9kLtam/tbO/EZNacCraYP0+A5T6Pu2guA4hRP+1zV3rQcg/mwvmcwovg1DLQb8
VgRZsDioOW7uIaQ+i2hSHtI2FF2DXL0ZN/3dpABwLpr67NQAavvl9DYDGD+JbMRDZ4A3x8VAcksc
ZiDnPZ88PcBT9Oaa7Xs/+Jqk1Dg/dfONfTKapxZJ+rGwOnnLI8KtwEXVDwUedrkHlLuTrwvTA1Cg
l7rK4TYy/vd6BvOUGT2zDBbl35xVW+YeGx3WDtHo7wFaawLGHCttle4fdSqnKbfp7+rAxebhZp1b
q/HviaO5bXzT6CKm/m1FER78xIDt2hTbrFmMfSWDzLBemG18TPxlcTTi9h7CxxuTye+dpYXjkTQ5
4iPAZFKe/6nS7RRYorSUQQYMiAMQE2FzVYK4D0lg/pnUf71V/9tfp5NP/bn/53/z/S3N6jz0g8PF
138Ow7c83acfh/+Wt/112deb/jnO1snDIV+vD8Nldnnllxt5/o/03eVh+eWLlxzCAxSK67yervfH
+HBOhJzKK//Vk7+tz095rLP1P35/S4/JQT4NMvTk9x+nuu//+J1l4E/9WT7/x8nRcst9o/S37TL5
X/vf4mXCSPT5yL/uWy/3h3/83jT+wLEVp3qJ+yLd95D+cn0+o/+B+wuLa2kcllwKnEnS/BBwk/oH
GoGREQwTtqFw7P79t316/HEKRytWx3IegjDr5u9/lv9LS/3dcr8lx+0kDdkv/sfveGpdjIgIB3li
7SkBtRXrcicvLspjA3LjyqnVY3cTDnZ5c+Rn6SrNtBOwVnE7WcB012w9HRdWD17dnnk6DjO44/So
rzZBMD0pytzMVJihWpAdN6u1f2q2660/0B1CYE5uai3aakhdaa+NhQqpUgj6+rGOM2e/gzeaiKMB
sOxsblmmo+m7paZDgn23ebA3433UyTO31GFxbUNH14LJvmdnbr7vGFZvZ03GB+IoTXOo+U4QDKpA
QGWve0yLIEGG3VxTmRZCAdCuN4Jlr1dvQGvpQtZdZZ6iu9lxYkf34RFGleli0w+z9i6FCNGFphuW
XbHraNEICjtb78YPMbjmGzceL6Bpf2oq093QUMTWd3hvRhCsnwZxO24bM4wW0HduX626kz3A7wrh
x2NDhWTV2UGSF64DdZo85JZ43MWjtPGsYSk3rJMAsNCHCB7oNUl9OdxtOkpudU4buP4qODXgwAtL
EWxPbjeuBrm9u2sd79NGJzi2If/sl6qIE4n1lwq1s8dxQHOqwDm+1G+N18Zr/aac/yvn//I9WB4+
Pt+DpfZ2+NDe/nwVH5ulARyQ/lZ86G8GcSaibGilaNWjYt9e1G27s4sGmrkRuh0JDHSieWTG34uz
7Ws82uzbCk4FWjpn4+ZkuqCoaC/xUmeaeoxF9Fi6wbRSutHBC7SOUJ20i52n2rql37HxQlmMI2Lt
jXYJ43oMNMk4Z3J2GreaTlO751mm2uGdYOhtOrbyO7OZCqz/BGFqvCUgHzagO3bnlWMVcK/G7L6B
iwOxqfwfPcBqjgOyLexXEEvHjDpcZ7Ff5yW1MF+BNb3bZG+aNTaySARgvyhgmDqm6bSqdjMGW55y
BgsoJZzo4OqPaSn0x3oSrBZK295PoKI1k16l3SX9RRMA+gCyRWsvg6ymfuPN34+3rYHWBSPI73B7
GjxX1bRqvsJ1OwFWedN4QVR9OGTZQnJU/+BqAMkqG3JYMxFo+K4fMHgQlXwsulHk1uwu6v3cwE++
mgTQnxQdBWpJ0901vIQCw67FhGI3hDATurZIOJnfMRbD5mKYDTA0VW29lx4G1v2rgWu7rbrgqdvj
/AC/ueendGqn1h73jcm+OMIwyYZf7m6UCdFj5UfwGI6Gbtu14p710d5VbtoYlcshPJAgVkHW6CS6
czq1w+A+27uF7uxHmJz37v7k2c1BXoj4sTEuAo8nQmxr+N6+9iotEIdFL9YG0fZjEc6sAHSF2tMb
g9LRD8uqsfD2AOrqSrOjgUqgAwdkQBaaqQGkVImTh4prnhp3dtCPITJWw5VvHd1q38s3g+gwSPwj
29oDG3CYRQNOnFMbWuNsoixhfA5BdH+2Q7GbbncfEfjnfg2KR+WZmkinp9bBgTfcVU4iIx7YH2t6
j0XtXfIepn0N0ku2W52E7dD0YDsqIuUcrPdx24/JGi26EVUXSL6mYONZNV+jBW4n5touG7PDph0b
UGp062Z/CwURDmeW/xioM90yKGknUdpR8pwoz0rsZUW/HllLbQOnaoDbUcPRTr0y7je1SCiWd2yV
Imkf44lSP240R89YbA+OQ3NWog9Vkd5v7wnf5LfWReP8IRkfh/vh+TDHPs8oqFdwRBJxkgrtCA/0
+dfYO/t1OgwrMFu7KMZT/zSrS6JORVTBZrxVXevgVsKa7HCLWzhqvULsm6HbqFZ7ohqT/cioYyRp
1lA8X3fDI30KD5yDEqPoWBIpKzWB97MxNSEb9f2uJDHVyYWZdPebg4D8QJTllh7QW2jtIOvmxhPU
r0BzYAxj/baBhRpl3XrZK+jVQLSyKbWasNtxRDBKYfjUzcqCDgIFb4MZaBNnD3OLyO1OiksojK1i
YWcvcQkVkwuGV2Hi+RcIe9kabFbH0tkRAKfvhkE6avnPKWPiwhd2cmdtXJOVQdA+jTK2HmEIPEH6
/JLkuns4bR2/aIAJXXmhRd8BhNXSTl4daRMMP3zf4K68BHLAS3oGnTY8zHS4bDPd9uyD0dZMsETT
heTR/fCN2Mk2qFh9KzbHFHyb0o2wdqvRitF8vpHRoyzyIDMOndCI3PyoTLbwkC+OLUfB6/R0uleg
Grb8Arb4prAwmR91tbtPWl4jzvoxcFNGDd1pI3a3ae6V5UfpD6z9LGqUHTAFIgE/S3tjT6DBZndO
1UNx8lEUdXgfGjh0NSzbq0K4aHO7oQt1X/Q1e7ytHlS/Erh0sijTPWzOLlOOBGh6fyvK4tRuRJ1j
o3o11GIUbdRBZcRjM66et3HrXUv0ga+Pg+Qzjunfmpr+T5t0ysBB4ld/OfP8P6vjb8Pjntr4e9L5
932fM0/D+EMxWpI2CJhQPJks/c+ZpzyDezSzUQL3uEQamn/MPDXjDxnIylwVJyu22Jos5n7MPOUp
5pugYRv/zpQTZw5pgvjJCoPpBWQyRaJ3mZgqALn9ujbZmrCJqqoPFba7Fc+vj+O9GIfisRKPq9fV
KxpZjFdj3ji+F687vq90by9WqnhEEMUqlOc5rjnyHFfuxOsr+ILiJRUMlGJYOyn/Dq7J15fauX/J
3FS8pvLz3gPf83zVVrzY4vmZHMh7IvHy/vyMXnVssVqNx6tHkvEBHnrcESYd4471+mrLtHiM4mzZ
uOb+H/caom9ITxyesRUpL655JWX4l0XtwAgt3kvxboqhPJfy+Eeo6OSz5DfyvBV9xYH2S95Rg/1C
dzl/lXl7Lu8j0W+K94jP7898OTpH0X+X76Ww3fvn96OoOzJdkz9ZF1Cy/6iUFzJhioIHytfzs8zw
M7bLTlMceQ40ca/528bpl86zLHuTEjxTlD4pcmWElSyq5f/SydvnK+RVaCTuPAogYuQtqVdBowAZ
ujHYldBv9yK9vc+c1hPLAQ4v1lYlDBR0s7PLOqc56ZIK269kt6auZdOpqWiB83Rqv7wcnX6UY+AR
B3bHIdCOhnni7EycfIGv60Hu1nzXRiBghyuMvtHsMNeH1Vgbnsbg2wGiHjDdO4JeA5ROb3EPd2ah
ie1oN0rmC+Bjse4XXAKvNePmvjU6+QPT7OGduTk8qPb9ou4lu57mdxfl0D65OOKmlWDqLmf0veZd
2dk7r6ux/SmRr4+Pvljz99hppt1j1maZApr2XooosvzX70k8fh5Boji5GvtIVSimUrgekfWNv3U0
vOL8+2aaO90d8yjE3Wd46kwhEBHrk5jyTt/YuGdZFKudkElP12tfnuItwLPg/tTfdQxooe+NvhzH
ZgWBm4euRk+Q4m0iMsiX5iAP7+8f98/3730pfTzrEVEMkMd2xhyvFdEUkdfCxsyjG2KVysQohC+w
lpJlPq7GfDsXQqUkHJAl5hRvHq7lW+zh0PEhPXdxWxZe9iDOS8GUYkrnqMR0zYkV3ToUqUO/XgXO
quWsOHfuEeerVvTz8Yp+zjd585jM0Htk2jL1Vy6mImcTauZx76zIFzfwrPHOkcnK2/nlXzt1eJd3
QRBFRn2vOaOttq9753G12tGfhxqhip+XVDyYWqHCz130MzWeei7zI63PB56OBiLB8Yqf83fS48vj
uB3GXqwxGxRq3zy5jZNrzE7kk4qjP3z2Sx5S0y4oGpnSWOq+FbsXQ3u27amZq62bGGt8oT5q3g73
PoovExyvhhKnaD4uuidX8Y5eq7O4b4yNl3zAFScxPtcdXVw+lwfLX5kI7SwVnlQz8pPNu3zJI5/H
yc4KZSRl4Fz5JoV77CzcR1mxwG3QXLIWTrL25OuHPJDrzzphOXIWeDKJ4kFL8pTSeyH91fhTehHW
LWtb2Wrk81wZgSsleL2edq15a2J1zS2IrZ6Oa6giFsVdJQJXVtuUq5CWabFqQVjig0omwteMnmm4
WSCM/r5TdrZ3W0aH9molhwtElrJIQTrLjSzl64raI3O8r9oBelwKE/13PZnPptNzbgiEPYu2vOT8
qb1xP1v+fF/gUFLOIUq084pj/PpS2F5e5WX01E+peDzLgEyf3H42thyo4KAnH7IFXuUoMnyVjSpf
Nofk6/3hXnZP4tnEyhbjc65RDgjZXnx28089QsPK4u0EHHa8y5KO16NMLOeDyRr9gnY5V/A5t1K1
rrjinNfpepaI+Xw2eFtPFq58psrjZUJSLLhviryTVVkOtMtotBzNp4+yedzO+o0CFoI2XBe0yLrh
VMhEJXO2pioQbdk1KRj3U4bzR7L22nJkTfHoNRB2XCc7aCgm3nzw1plMpusuWqwSk+mkg3nAmU4/
JUQ2gDxLu8tioAjX0zepEOXF0+lZ+vYOIioF1hed2Xyy7kw4t3aQnWjYmBb94g5mRI9rJ+tiK1rv
WV+KEzyNYrN6OwjEjgQmpLB+m8xmHfLwKY3nYk4QN67kZCW6PksIij6Fa0JMzx1AZurP1yOKgSYK
HERBHvvU9WfxQBIwMFOWdepQbmoW0VEFN9Cusu5VWuY8mZFlPN8sRUn2DtlL5AEGm/ZKfpBJ0pMm
k86ELiPbZ7J+g+9Nyuy6Q+2uJ5PZaAThXu8pEA+Z6PUC8VGKe34/Hh6Wy1HAGU4ZzlNvuWQxTEBo
DV7xPBOjueqMLME7BC4jYrq8+cmZxLJl6X4UfS0bvRC0kenwFgtODub8jJ6elrkgIZnmw9NgNieV
3mieiNnTfDRIhMenwWQwI3eiAriu8zZ7m022znS2JE3EcTYfIWiJ19uIpSaelsun0Xy0fLoPxFMP
Acyh5n3qKWI0mw3mPG82n8U8scWHyQwJkodns7cBxOV41VUy1+SKMiWCp7Ow5jWaL+fLniZGy7l8
hMw4GeU5EzJmYQeat8jXYD6ZIAGTt/WMx0p5XA8Kqn3RHnDlbDKQRycJD6ZMR3fWmc3IBTmZg2Uo
6vaIjsWTef5gNphNKNdgLqtqMKjAkJcJU1rOfuapdMkeJeVASwxG87nHvwk5oIvKKpvPa+Z21MJo
/tZJROhM5vOnEZfPTjxtRs2wVvVmFEOW6GlOiamunMup0TknUQh8Hi1peP5pst9z7YAcyKY7X3DO
rUf2OSjLYHGCh1ky+XNeyZKsXo591jwfeMg5g/Ix1FCE0kSN++JtHcPCR5O8TVnLnxWW7I6yv0pF
Qzeij094NlUxkw2CdCKk6+ns6WFJ/52PepnocPF02SNxanqAyMi2lbU5nUhtQcXOZmgBh9zMuaLT
8ZZQWi6pLA6cSyM/y7qQv5Tx/Nk7FmK+EPPSlUJC4JEjRd+ihuRn+SeP1i7gwez+nGtuQe/wifyT
J+WFMts+vM2Z2HdL1yTRTHilJuJpiAlopIXC/FCBxnpsfpCofPzn32dby2fI14mEErTK1pGa5U1+
kCoUlXrWqmuOkA+aPZMnp343Fk+WWEqwhKdl7dJnaVTZcT/zTb+tzxlmnoGvperQo+RZ2allwqrj
ZaRZutWzjili303tTpZNSqurB0v9BRtreYQ0pqe9lLkLa1xGAUCQ/ajuTc/08r7VlfnDJER2G47t
2N6b/LpxIYxpF91Fr+oOT6yvrA7wZyi3PdM4WZ7ZEppRgSzmZDRHYLlp54BmjKTN3qSYyROySv/8
vBB0QzrZW0ztvFF2VA6/5sjqWl1IstHbcur0OT3bOTJbb1wrBRGqqR/vPD33jm0phjHjxYE8R1y6
cKeTpD8JQcNBWDsTi6BO+ThsPxQE2Q3RSvI5WM2prcIr2IyUfUtps3KRlai1NfERd7C+8z2hTkO3
pploFtk2ARl4k7mDC8ub5QJFqAlFUAely96+eJKttjk3Ws5dR/GExGYOa7mae3OBjpB6Sj6RtqVL
Ef/pUBZZS6jEGA0MjpWsl1kgEgf5igXD10oeHL2lzpsXiKzz4IPJ8rSUdUE9RrS/THKJRJxrFuO4
oMKADuYDIK/8z8gZl8mP8+VTDtIXRtgOINdkJHbOC77aKWWuZDV8yuVnjnlUIot1Fk1M0RQj4DaZ
3bkujz49fTbwD2mlFPIBso5lPmTWUOhL1KPqbTgQiyWLF/KybPImXzxDvsnXZ4Z/dKrPnFOiz8vk
O2OWvBScdrqWLOHbWwVMjezAJQ1aurI3yD7B2KJQsw8JhYodljgj2z3yyXdjjmBfpwI/5FvNl1J6
2M33RXsbiLiXUTUItCUE+xis1YqtGyNPPXw4okyk88O0udxlQnm01/l90D90egeH4QbrMUXdeMCO
kbBs4IYrm7A+fwPOVmS9iBA5qs+TZzOwGeR/8iEzlDjyUt6fknXylA3hNnJDjmJfJbPyvMy6SSEW
FAebACtqOZmvWVYQb4s8rhCSnZPSfXEtdSzQk6XKAdMGoKgAFIUTezhvFfRa98l4PwR6prftbNqb
tpxeqdzZlRMaOV1JXJ6k8sSQjxiFzwc/1wpNGLYxq/aC8jl/1GVMRgbdtuIw+ZWmGak9UG7TwMG0
ywwdOwX67V1xVg0eJ+duZIw/uWyQxhy6+J3inTC12IIVDg+Sr4JPJYDIKXaMwq34M1mwlR7cPi7b
U5hX7+zHzVMyzDtb/CLBxXVTF85GqjNxZPPKJpeyHNAzPySlhn2HESO5M97LvN+q3aBxV6bsVrjb
vXMqvMjo7BbuAvaBjXMEiz3yAsPNtf6+NSyifhy56tFd7AFq6CiUdoeHiCA2WAMGcdOz7g73RYet
zQAwMwzTwGNrxMj7hGuAR+Ut9RSRD0YKpOuMJJ0jnCfEcHRCp+XmcJZG3aYjeTFymG5O6KISNtEQ
rYRbmQi7ugsnHDHpuad2wu6xzb0g+eMZ2k67cgRQPQPSc0Vgcnf9to8fB/h3ru6g1onENF3TVdzM
iTuUgPxEXLHw4s7Csd2FJ6+35V1Syjr1XeCFCGfSCTkOdtYdx9thO+sEXuyhE2ImlhIfcOFZNHnR
Ltp7VqMvRbtxhx0md6Ei6+WDZNKCoSKG2oQ/cF667ILKdRY/Xf741O3yPmYF3JatPmTR9vryUri0
sFyb0tRn4xhvtbRbvMRdvfNS9/R7QOmkHQqz2Eu/z4p3KI1n/ef+ywv3v/RfMEy98JXvLK36mfvy
/Dp8gQj6of/yOmT95xizeKzeSWn+XDOydgHEDOq908vRk+XROmVPG9ZY12TnarQNN+hYuYNRRBsp
W9Gc7PuNR2tkdm1XvvbGFnNVp6o68WGsSwtZ7LyzTWqUToBahLEtccySqv6g5uTrXnaFD/o6vxgH
7z/e39/v3+/vMM3Igz9+Hh4+aqkvpfD2nuScUc7rtwLDIOZGCvciTSp8vyebQ8WRj8BIyOm++yzt
iHJtJ2uUmpV1ypoMzCJWnXIJOfxhoeRqjHnvZEwW1Ua3lJj12E/uJ0P/we6aXZlvi7X3k1p4sS7i
p3om9RVs96xY3PouG5arZN1o3AW+U8+0lbaqymEFhnbDsUA2vqvWu/HG0ygEANbtbfvQScdK5OSv
2zbFeZCrB/6kwqSYfIoYg1kY8Ilvz9JcJXtyk0vfpVUBY40sGRVHVVC+Z4yVfy6m32Pn47PTf5wf
+ZS2n5ajyXLWkUuggIr+uMeV47/+8jj54lTxl1/Lf+b+8phu+f0f4PcCJQqRwDi7akCIsnFwDvCm
TnDt+eFn88UP5v9OvQdv+uy5/++3Ga4t6zz57QE3oS+7E1cf+ZeLDBgmChEtwEERRtRkO+KHi4zx
hyR5BQ8BFnuwPgx2Ev50kWn+oWuKLTFkZIgVewp/bVQ0tT8A7WniV4rLlanqlv7v7FeAdf91u+Ja
XfzsSpUfjs083uaw+2xxU8Vp+85XW4EXhYZyX1rNWWYvQsfWtk9G3Ljf6MUzu3Du0We7zdA3PaUZ
oBKPSSfOjRFoP8JsRu7R3o+i3T5+taxq4RRgYoltTQyVpvlap6iI2ddCVURplgFcoy6qNn6iHwDU
MqaHRf5w2itMy0FzE0lFqFW8nZYZ+5db4tvuj4c6cswi1buRmo+q6jBqtuK7Ok6f6zJxS9tm9M/t
8BjgI57vprkWQF9XgQgbHsOqU5e45MWmWjlqsmmnFWuBhD3jraW37SKZRZsgk4yztWNYh1A0joW3
zytcI/JwtANbQc0YFgPoWAwld5o7aJ+4YwSY4OiUhs8HO7zfNNQBgL/DINQ6uVGfvG20Pw6MAuVa
GE2WaZsMCFptc3Rz0+4sFi2icvepL5rZ9gPwl4WT+xsVzlltsD2eBvVJqdymRHXYFvBhl4qy3gfx
cm+B/epbDeAm9QaTjCo32tvtIhRA8jKpy4yjp5q1P0gy9l//P3lf0h2tjm35V94f4C46CRgWRN/Y
Dvf2hOUWJEAgCSHBr387XmZl1s3XVdaoatXkDnz9OSIIODpnn90EUKvVugGNRmYFU/YBarZPE1bL
FhZB7kdp+TubIE9hlVKAHRcAmhVHZ+f7dEi+mi4ecqzAkAec3ArW/ppZgTdV0h1TJQJ2RNfndWDL
o5NsR5d+U5kWG3fOWwR81T423Loa9R5iNJ1z6jswKXyzFQpUmN7V/M64dMHCOkgebPBJaVU+wjQ4
nmEh3+F1E3Bp/Nahl9OswhWEVHQ9YO/mg7Rh7Z3uSbiiWRdsq0D0527Ap0jarzGskk3VdMumSZL6
TUknjtFil0MQY/++IMZwIqSGM9uoN2N06Tla2LDdZUl3mxJ1r9NqIxI0Xg5bcP8qnqSF69RWeDjq
/Dq7R/7i0ddI4Ap/PYtQ2wgGI6pCkvdy04Z0zyd9HjK2oRE/q1ofjQvXcYTzMJQ3AxJOXdpuhWmP
VMhtYzAFUAwgPjgQMkKj1TTzg4GECUSpeVP6Oo/76i92lP/U0vg/5TP+X8hSBG/wP6/N/6P9/BB/
LsX4/b8U3jD4w4dPCZK2CGI/kO74N25ikP2BSAwsgeHhDhVJ/Pe6G4d/wEoXzlpgDKKy/qnuZn/g
RxFUIFCDQu4ehv9U3f13DFboAGFTSaEuCSAs+Udv27k1zlJSVkXU1keQ6X98MZ7aOT0vc7cLm+QU
Rd2dh0BuguYLUeMIymjYTynhx8Do5xhrsMDmE78GVvqNKDIH0UTS01PGnm1EX0WLNQ0M12UxuuW/
cRAJ4MD3D4cGVDgpDNViChUuuMURLu3/emgsjXOZKtsa3vfdW1xFpyFbqjwZoXWad1ZE58oGJahv
k8nFhElTsTlYeXBc98ofb26bg5wabE1hzuMW71aa6pIIvha+/Slhl1bOScGbBXNnJcoCxPQhx9eF
DEfdPKeyjA8jpMckqcZCjXwl/XQlevGU8evxkwqUngkEQI/KrZYJuusguYHvwhm8+E/w7vsiihtM
7U0swduQcJtvx/eaQuPuZTNQHc8DGv2gEDNkZRSsFi9Fxmrb3FOn+3XWEIzopdj21ZQWMN1xMNy5
MymOJ1m7dKU5/5ZB6HJj8dwPRK2XLgWsU3JMjkG/5z6K/QxP3RPNhncfib6zqjegUONITXxM/Q1W
jPFEb+YK10Y2WNSWvD9PS4cTeUBoTJmA/+h9ho3AiWKExkX1VqD3oA5PJl17VfkQt/1NO6vhvkdV
XGJ172aw9vya58EUgmc1Y/kTNn6egJ6/4rXsiplIZAG16sHGrN55JDhB1sQOU1i26yYFHdY3wbYX
5bnV8IeqEcrKeoi79YhmGxr+XDUG/9mLSkz4AWiI3MkNDd+GEiZ0nuUCTM/+ymfEHr3ZZGS5HyWU
rYsUPXiMybFEjcYyXAkQo5b7IVS72JOg0mtAih4SgpQ+lhWsH4T/0xB94YascHPuRq0//aaj+Pzx
Vmu6GVnoFwOFFM2I9NmPzfeoXZhnVQSrbxwTjZHFnGGy6UFhm+xL2a4W5u3DEndRX7bRLszgSctM
mK5LqtmRLgKitk8RjWCwTtBik76HU3DavXqN2zoQNwfpAz5d5gOiVdCzf3h+8h0oUHRZ+SUi+8Gy
7N5CCSASbD/PBDmn+aK8z7jKblutXyozP/HpMDYWmObCXmCjsXFl/Zx4EziODo2XN/rHHn2WRBR4
y0tQ+fvpRPWAiccqJIXz7gjrkm1aBbdhF9xH7spuwrvMvQCnKzlyK5/DASSFRUWY9Jb5xo3TaWTD
exnpqQDJ/neY5ZmFMytmFT3WywvNjIHN5azzqE7a3Ec74HUfRNWnGeZtHqHHCVEioC/Ce3uwp5Jm
pyZoV9n8POnyt7ZAU4YB7hzXPyPUZU5AaIByzQ7euzT23RuQB4PmDCihh7asunK8qH52aXecBn4Z
ghsxeiBLz/4DaYE0UHVnq1vPIiRCdeTUqf7Lq5xezwmZ80me0yYuIufDi5eCwIdQabNuPcjmI+vj
YpVHUF6PGWTWfVm9tH3Zr01HizqcLlHXiiJi4+vc6zEfKAWE5EDuC+gJXHKEQmQVULeJAGOyukhC
c/YW+5RCJZfTEewyOv/C6JHlJsr2dRp+jGoA7tXgDrHDMzqFrRSgHIgaCItbp3NwtFJffFjT5Usv
1lXHNnwSZ7hw2nwZbR6KGZOrwZ0ZNhpwoYOBWV+eY4G4lhkq0gpE0RzpigBa59spKV+8eTyaBPAD
QcZiC35eDmLur5g3tq+e5rhHqK/ll7qT22xAVRnn+U4ZdZhY96m97lBO9SNpJSngHYEHmp2F8l6k
CN+WaxpYhcbPNXxZ8QQ93lDHh25kIMtZ9GFdmRxrSuVqrlGEKOc7EkwvQ5TI/ezt9ZJitzTHck3C
Gr0e/Uib6rVBWw3le/gkh0xgzw0PrRBfrNeB6UMFIFbw480yfwyRf1N2ZEP6YWdnAKtNtaFj9oWr
czWmOypoAnOpOwBLHeRDdaC3ZV0fltBvd74Da99LSr32omhYTxH9TplaLUSRbZs5bEjbCjkjXrjA
Rr7Zt1oO98y75xGP96ACFrAiHQvn4cxKTPLuielx6nS0diS4RNGUz6O4H3nAcyPdlW4D27/eOzgV
f43eXUnGNeuaeUWGomEthO79pV9cLkxpVvUMoi4uNdQ/ExLI04ayPCyXeGXDcIPUd2TTq19B5Yfg
YDCPgkYrnJFggfovbZU9ZmZSh6CDz3vjgQczzt+JTdE49B343X58Qk42OeC5/Ej6JN4PsM0FQZUW
CkPIJo1rrHE0nF6XnmMAGOCx2nnRitwwDDdL+h1ZlBPub7wyeRp4J3fEjXrVOdavEGlRpHLBrYP5
bKXT5KiMBVIRYZ4LZPiA6OMHTvVmTmsgf2PJD6NCeazrZAced+173hqZOLZJNkNfoRsR03s13fJ4
g5glCGajIcop60FkgJwX3Gr4eCTenCMe9RPpisva8jrIYaa8qoFbYqR4i2c8AbUMdTEAnI4X8V3K
4dRJ+TiXDETNNMmHKbw0gt1G4doFrd6Ns/3xYOW/l40pIot/JnxpC0ESMDYyJDZXOxl98Mhiz1MO
T165j4T5rR1r4d86vg198mVC2A35/Xuiq+8hnbCLDfbxxD+XKFabSuHJXXr1ZnFLFpZAZEEOtMai
3U9uY38+20TdmGjasL4Ra1W17RqvjUk4WY9xUuc97DnzivYaUTTRbzQ7DEaXrLHRwS78owYEXbQ9
3msAFi5k5FiYOIOFuSbnpuyjIlBQVxnwxvq0F3nT0p0cOcBkCWraEif3CrxFUFVjvY5t+haM6i72
x7ZQEXxNhwUk56Qj627uxKrP/IuR0bofoShZJENVybxtP/Ntks6gY0OdQhpvN0ikWFfhUx30D1Hk
zEbEZjOV2XSZub6YiJzNkp26kdzXMGqaIvVtZXWB0y7qoDS5irt7b45eWZw8BcitF6O9zwyI2dxn
iOKpXqZQQHPSVUkxXH+fgFkBd4p1ZRIoL0Kw1ePJrnpnxmJaFplTax6TmP1Ch7+RURkVNFtAJe7a
R/WaNNBTjHUN0gQxFCcQqVDNm/No/fPs66sCAfwUaMdXagK9frrOchT53fQDdznCXTP/iXrBbyfa
sZgHtRqItwntSPPQ9N9dFcl8JMwUBLw/kxhRhHr+HqS8UQGGOTE/yAG965zAuXpW5Yp3DACpVUkx
WvakZbkAPQV7sm812mAwCsMnhGdLSNjR2Lep3Va1e2p79YEGZ93EjVn7NaADYbHNy8Jh5Wy1E9T9
KqO9XKTT3lbL1QxnRqScsgx6AMhLuMKawinkeFW6KpZSxXkkm+3YsC4nsJRHmQi/soivl95Aa5It
2I/Fw0MTdK8O7VChHA3Q0WOnRPjKwNrkyALHkYXhpdgrQOYgocdgBGqNLBEFcSmQZLmux4isidQl
WHImKVyG71HAbAmJdCuPRf5apOmmTrxmpzmESEHnbZoG8gU3kgcYM50zKrszHd+4TzREAs0LqvCr
1/kvZAYnfGyGdYrkt5xxoM70jrStPuJi7ev2tdP8l8XRtzN1UfVls2qXxUORTncQTIMTP3hd0Rhy
o9LlphFhXAwpaglx+4pl5yGAmIPvGM8eop698wltrx9+itD4UKPL7zipoHaY+3QlY3/XdtiRmxRX
A/m/rGSrprS/5TDfQvr4qHAiF40v7Apt74qi71xTT289TaKVh3zkYiw301DhdbwHOnC5s2l28R16
KnSxKzgmyjUts58m7h9R6dZSYOiAPTmA+Ya3eZnqKwHxGDSYd3g2+si3H84cvHzYI7xQAZpkZ5Bh
haj5iGPcmDr52RpgCf82RTbNdGDJqUuoOyNE772yLjiB4/5SwTOiaINu27HGreu+/fGEvJuJ92td
8lLqW9r2AYz/gkObjdfyDowta5F3PpDHaoGXYyixeakS0PXJ8hFaqFGGoPlwPlsPWfwZh+M+bpgP
X68OzBz+QhAKVQxmPJBRwPNrnB7CKfgKnPnwY4uvaXzAOHHDR/0wxkIW7fw1NvR7GtBVupSNa2Qh
3dGwCVZjKrGc87OVpwfYI5mnjPCtjBTqKmqlDr3ftnyLmxELui58KYnKQ1lvnHSXGJ4Vvj4OIzl2
URugptATXHbTcgHEaH4aMYCadP0jgUk3VZJ8D+V6hGwlUrBGAAeS0PiljKJxjfS1Tx4P0U43kDME
dXi30PdeJEg2HSQ2aCJFa1dzqFuWB63FDlGsea0TbOc1Fosqm9qC0LPou48sZNdE8PbVqyF94+ws
rd1Y4Zk1Xh90yUC82aXPQxt/8WhBBMXEbmH2vWeMHP063k8CiOD1q29wk8a8x66cB/KQxMN5kctT
3EY3MEj+rOblXKthd30zrZMvCKu9GRB0xtyjr9Ghqki82nbA+oNBVTJ7YISn8kk0KZpb2iEk15Dv
CisfhP7wHPD3bcrVd1YjkU4FyTPDo+ex9mz65MPWHnA2GayBtRS+q8Qui5P00Pa/PSDMndIh+MWT
RSL6czwjojSl4hBFy2tQN2vV4Wp2tYO31XhGD/zitbZbu/5HlEDmeHnDUS33pSyhAekWHERJtPW1
BQqQpEc3mu+pRGXlzQCUVd6NWboUQfviBv7l7ERXHCM2wX2wUVfTvXjhm9HDTa1rdaaWr7KKfBiT
3tdB5BUQaqHSYIcdwTsijBoDL+MZH4ygd07kcx1dgHOkqwGymMLiUMnx5BdCQgUQ2dKuEvU54bfI
5HIe0ns3ZtB8euTNBMsCz0mF7NvO4QYNynrddUiD0yZEJ4eoobjmt8GIZRtNWxDupP/UsOVCYo0H
G8L7PFxg+lbND7Mpt/ghRJnRhI4zqygCFrs32uNcTdkTY8175j1Izct12LYPZPCHHRpvGI8LSTaj
4e4WCZhT4WlRPuOAeFGYvo6MXkfJYWInJyFkr/DwJB2f3pqSg0oA+OQ4cxyCcNh+nBb+lmbbWbUP
aT289rE8hlp/qCZ98xgmvWRKD6Hf4QhqLc/Hit2rEj5i3VvGBD6LlTUycNpDPQNvrxhkirT/aFm/
5QuMoyc/O1UIfCtgjwaKi89/aDddMJLfVQ5pTAsGxqrjCF9MwFzC5RtaGM+V2FnAXR1QDMzSMmuK
MUDkpdf7D1MrIO2N25tprEF8MsCbPMGfMAhBm1VP69qvXpjCxdRlDN1a/VRd3fw81uPJpeDSDHIL
16knWbqCSXDohWUEsL5/O0Rw5Dd0gLKM4PeqzaCgE6zFpYvNbh6yZ99LdoaRM0+hUOteUojwxpId
VdSdJsm/F8QV5EvrftJa2T33+p2x9D2qyoPxhDogM5pv5vq27WMBx6R4x1LJT8wKdtdgiskdSeZN
HNotT2uyH4DQ4K1507kG1hXEfZe7bgZnIwzex9g+11d7MQbHuAhVEEjQvlUQemUJbKcy9a2aF/z2
M2vm12Fxu5Qs7wlqfI7ows3C4t3C0QK5weeQa8Z7ZaZdG8ployeMMH3pSB6ICkpkh0EL4s8iGbMr
AQFmpPMRWWFqLXq0zqqOb4LS+4lbLAIiX+07iKTRvCgF+MOAUUMGHK2eRh/oPUky4bvvZh+xY+Ql
yBBPLn19m/UdEkhyAZ/7lau7ZA26GtIZvtKRAocLWLXxFm3zdIjQx1QPbgzl9RLccE4uyiw5DklT
LByCCIb2r6yGeKVUckYKXx4piy9gxChM8GFVi/dmSrufIffrElEBcMV2wPMx/lQLp8WwFUOK9tqH
s6TVt4Q1Fz2VoE9MLK/b6LMqkwKAU7X36SWokU/U+D1bqaGP89KvX0bgcZnFfUoDbosF00qxJPS+
mYHvyrgpkA/SHzWMDwu/9AY8Ja/dnKLjvhrymtbbd6OAFIJMr0uP7wnNiAKHLlK8z2PJ2EoOYMNQ
dtGAUyWuSjx5t6oZ73hrwjxpUFCSLsJN66LntsJ0rya0OFXZn0xC9tUCoQ+1z1OtN4GM9hMfbxvj
XvVSfYwhSkmbPdIEmeKhfZbMvTbG7hhecdV2/McP480Qh082rI51yn6yiYNiEiGOcVboFKFWNQ4a
ZqnOEUYYo+3OwSM+Z0u49+x463pyr7IKkFf8YvjtrIMaAg6zHlMfFB7fflEN7/WEXbJo5YcI3TPA
uNYZlmgZpJl9nO4G3ZktYwpIBvgtEvbb+397bS9xoIdJ1RVtAuAl6nCw98GdN+CY8WgEiV8Wbac+
eWri+d0sG1LbXWz8R0CxoBtkHkwQjbhJBM4kIpFpEoEBotSh9ndjxKE+xkdBH5Zc8b/loYmgnlXz
I3ZgNxmUgXFgMDsO4yO3b756mb3lcV7qn4wHBABqXxUMTKgU4RppFmyaDGsBAUPUdAC+0VARr0IA
M1HIjgPWmaJeHrHmBu2ZjEHORYjnoUzqtTcAlUyaeNUmMGbH5qBwrJIrjjV07mv32jbjFrsFuWoc
rhX55YLANV6Gaz/zAOh6d9IjeGyU/4QeRWxNR/a134F9NFG0BG27YjEe5VrCPGlozJdSoCGFYVlQ
wh+ZcEADSvx/DicynQFht/T6NDoCOG8QoGSqk2c+bUofhgXfNyzjoL0iCtytBjLtdgJrKLLAmMfK
X1VZGUKrBIAZEd4bP8bj1Vu7zhYA+g1zLz51zco6QG1zyG9aOUDxmSwbZeJqLcr0TnkUOztObxxo
V+Hh+piF/nNYxnsdq9PSjbj9AZYUNTKeW686S0AmfgzaIEvOU6ZPYeteU8qiU3XLMPpqeqEcC8Uq
g3AqNXoVxnW4Wap9F3P/Jq3jJ1PViPo2/Q8A8UPp49u7Ii7ldgrm1bVCwHHyDjsN4gOFVDqCLEvf
+pkEP7PxtpzjpZN6OsMaEA0l45dOIVheDhFYjUvyEI43JcXTlVbZxQOIgOe3qgsrlnsdzHsczsdI
dqJw8bWYCbHqoiouvMBZyJNXlKMn9dpPJwSQJPjsBhalGOlfxyGbzmX7NBmUd6qA/c761iL3U3bp
WZn6gtVNbhQWFxL3dKN9U8R4OU5uFlFf6BLxol7QpYYRvp1xvh2AjoYeuGclca9ThiTYPvHOfdtv
pnB6nRNalLa/HYFv2FqDaDpkiD2K0Dyn4B4vHU3ACKOC/ZhYn2pfb7AuhhLfjG2uLG4V5+rjgqem
z6J9EM6vSlTwuUgAJVXHtrq27XSbxZF/GLJ2Vy/LW6tKUMpsA4xfkHcOrjv+sGG49XLqm1dfOEDY
dic9/MaMNLLGjtvKdZuq9h55UF+EGjZBwI42s890ENOq9ycfRwxGPFZi8VABFObbTNDzMGK+lygW
eMFKyIduehRL/Gmd3UWtWA0zHBBCAn8F8hm0/vvEBpBi9W0lbjvLX5PpjXrkzk2wCPSTd+y0wCHl
OKqyKwREk/pStyuFtXwAEXWWogMqjd4kFC96vZMqlDc7tj+lQgEXGOFFKp4NngicKShIQX39yttq
jSDujQ3ta5lUP35idxoNfyGa+qIHvQ1cdWk9+xyF+oQlyj4I1MazeVd6QBE9lL+SL++j9v/67maw
9OCw4NJ1hWYMfrV6LjyYiqKdIhBebqaGxEWv8b8QwPoGFPXXo7QHkQL3Lu1Sup5Sh9mbMGjbd0FF
6y3j+J6ZoIeeYMUicPTyayXFlAlvkiB6ikvAkZxv68F/pxZzviPd19zgaRX4QhO0K67Buqx96su1
CuVlTq9nLUcXQOcW8zupt9j9f5UZaJkcfz2o+GHivZcn7fJKGV1bE7WFwFGAIidG7GHvYE2LtESA
n1n908GTtKhJuPEonCTS6005QY+cu7l6QBDkuYU5FR7lCJzW8Zz1iBLS809WLu+dwcWblhgQcgBJ
JotwxuF1JIErA2SZI1irsfYo5Po/SMbdIIMJi5xoH5XyecTtqItyaT5xbp0jqm6u38xkE/xxeSu4
u8fxSKK3hE17uahT0NcnCOCLJjNr5IGcas/usJNdT7h/e5jLTGL+auYFdhPsJxiWx0zoZxjanAdD
P8sSt1ql6f3oLCT0gn6qMX6dAHjgpn3grD7rUt16y9s49mtQmO4VH1+oQigIiqVH7C4p8W2NzO2M
mZ9twL7GKT4TAzw/odWZ0ajZexxwBwalO1HWR7809iSayuHJgO+DLw90wEVNXIt+B8drMcHCJong
nxGlj23Unvzges3DSeW9EOvr8RmHfNwBcbvURH82dA6Ar9Y/PHDPyif3VTyuO9zRcemfG6yj/cnu
AVNM++uloZU+pRI3jlymZ+QsVHk8dLAFqe7bGruliPSPahqKwPMfEbpyhSP8xwSewUYE7zRhm8kL
t6Yy637Gm3IJrt21CvGGvQGFn5CFXRdBnSKVeqbnluBBZfPy6IL0jNHhh5lonylyj2ViUXf8QlEr
sd/GW80ibGDUU5Rm90sCznLd9nna2ucMW64KI+IUgq3iAQ/wsVK4FoG5DfcZeUSo1SorKeCBEIYT
w1yMficLD4SZtBtvlbCv10LBCZo+Hs2PglaPpdwFur5IHITDaH4Z/rIul25teHx//WTt4r8vjsD/
AtSmsdnQTt/ik2BcwTOXEYgaYVWLOXy8JVimr+ZqeVckhA8CVuzdEoLpReQGDpqwM0FjcE+wOKjJ
hwfYnzh2IZpfMAw/Qjx/mFPgP5V9BtgFv6FPPTroL6b4PqrI56i6HmEsGOj85VxO03MIMyYMYSRb
2d6srq2plLhph3EL+P09cu75eoWNxhXFegEHVdFgAG8cnnj029jK19WxLHsYI6VFs/T9XlbdeapS
ULRJP24UI9maxyvN0HROXfZay0retO5gR4OwWJZWK5+b7TiH5mrDjTULonrPAcepQSqoPq3Q3gYd
1W0i8n+emPkfUy7BY/wblfN/07ps+9NfTb/0/wPsTZiF/Rd8IPHdK/UnaiZ+/y98oOAPJHXhSUHs
Lywg0DT/jYgZgGwJtiVspGFMcc0//TMhCLEM4LgghxLW5+HfvcrAFYojeODjDwX4OWzO/hlCUBD/
Y16ijxCoIATniCKOCyPRP/hGhBms7GPVcASgnlD0+rMoF2zNkPax7esECLCeZhBpRF8sPvgWWrX9
nugDuALsUi7edkraccd1uMYq8ABaVH9zXY9xlQa5GoCJZK23nmMYAVXVMfXkcPSt2WQVx1iFfQfo
c9cBCCt0VAm2xloT5ipkOcMY1hbAd1NYhWVYKbvpq/PVezSpz2y54ZI8T958KeHxvU2wUV+3GVYU
Kdspi/WoHzc7dOOlJaCMiwb9H3H+xfOHbxWwdy8Ot4LGm1lmrrDqS/b2ZGEOlvCLj1jzTV/Hl8mM
1QoT2jFIOw9TcI8Hj6PVCswN/FV/yqzNZY/Vdw8XHjKgV55aj56bq1FaCEch5VlYXoQj9ithP25x
2e2KjtgCeAbW3SkYoUx8Nl7qbWNv6nYune9b8e33Ewf/CvNKj7Mvs6g/cIU/zhp2Ze1TO/j+TYUe
ddMF8F4riUFgxbcrK1EscbVSrjJFzTvQLg2qih2PKoiPgR/tVOIwoGFiBM1crsdSH3BNGiyEVLVm
SfTM0kelYdE24HJhaYVc4ZkXkvn9fbb0d8FTwNRv2Xgvwpp4LbnBbm52BgZB5NeUaus4mjBY1tiC
G8cKGRIYXKCty3rQG+EoFMBjjORDNyyHZUrF/wGt8P/HcoSn/r+oR3mvQU/8Fxgo/svuRy0/VT+x
q8vP331trv/+r/UJBEPw0QkM8xPw02Fp8z+J4gGI4hEcoDNwW6+l6Gpj+FeieEz+CBOElaG1jEKQ
8QiYeH91tEF9QpAEfLnx9zIYSGfBP1OfwiD+d5RFpLWkqIKIg4ILPnzF/0z6S8K5deBVcizSPe/i
Xw3NzIAAYPkUWOD6pZCvWIsuG0lNuR/a9jBba+8npaKzX5INq7Ai77TOwImVcKvrw25XNQPW+6Bw
Lcg+GOsePoRzpE7ZTHMU62UnscsB9gPwrb0SDLOu8m97nOeLhbRsRlNnwfnIGVbRB/BJbmsNVf2Q
9s8Jbb5U1mG36oOA3gNBn8kD4M1POYAPzeYmgu/6HdPN9AD6dbAp6wFcYhg2elU9PcdXVJj0WMar
TkSr0A53DlXmuHAB7go47aeBB0Aj1IhpwJ8eKHhSG8IZX7u5hyVkavZypslBzSrDktHsCcs2AjDe
0QXBfNtl7Mc1bN6mgI1gg1sBEwkAjJOe6NsRcDWWyqLcxx02Q67+QFn76RHWsAx2eqk7oHdo7GLW
/KIhPTcLPNkgcQC+uTQYzyp50Ex+dMiuAt8ODMme73zPYPnYolY1CKIH8HDHUl40rvKfOn9PvGrc
t73gOy+qCz/t47vmuvPG3nabTgzsrBDCl25p5k3Ygtqm0G+JsL26oLMncGjhvpZmj12mm6sZplvR
4EL7HiwTP9vzOZW7JFiw+nPQCE5Zswr75rtnsDrzkQd68iOY5trZwiluKjc23elaAjKrmFt5IRiL
ImnhcVbNlybhsKVTOEJK7MDXLAPTxKGWgUqUpkBGYYLWpVrD38YeIbn4AQRa5p3+Km0EDFzMcMcr
DaJOJePoQCOzot3cwBMGUy1ddLxuEYUJmJCD+zPI5okH94Gc7CkY1DqJZga3RwrXEus/eo7Wx6oa
YG63iGEl4tqtp6k/cJjcrqseS203hLcxuBGrkZjC4bjfpJpCpob9GngfcAPqwZXZRFHLd5GT1/UK
gwSNEb2vM7eOOLh1/QD2+TTBEzLjAmSSzBfYH8rlFkA+pEvjr3ADaD1eDAPSK3ktMi5Y63QQJw4u
6akfKZxNJ6x+AtOkd1BYrPFgmwOlHiYRn0N8AA/KpBcfgIX+lb3zSo4cydb0inANGvDXCISmFslk
vsAoktDKHdJXPx+i7sx0Xxu1gHnotqxKFskAXJxzfoUvcBYvlzQ2GiJJ0D846XS372OcQf2UW0wo
1e3KYTDOQ1dB55TVsOcZqUtYqdtAzIe2c44mSZNhkwwf6VJGuDLa734wWjs4vkLjDliLxTkwi0yi
zgH3gOZ4X0GZ1aYsTq2DpGDuppeyn4x9P9lvaRuaJ0luIEzZxN9Ma/PgzN5rWHVmVKo5PEypieZc
iOIUWvpNJMuHO47MtAoN9jD6f7Ad5LRRsGiD09IVf50cO78qLf0zMFs0dt2nF8sEmcND3Zv6AU9A
OXvOrvVUw2fDeymHqbLJjPxRJUv+YU31WRurV2bVtSdKwl8DbXsLzRH5eQC3xFEwNUsPtEYlD0sy
m7t4jZKbAGnsxo563C0fw7J+l854qoNYf3uVfqKcqrAJLP/6eY3LZdY9AX6rXefXv7y0bs5GUgdo
LdTJLesYfhA+sFmN+aqTfbkl7Yp+blM/InmwvfX6eFv7awiKVEDTiQH9Z6zVHrI0gM0AzXamduPs
xs1BBzciJ7SkjJ0gWoze2ZYTE7ls7s/QcXbznAUbP06SXeeoR18Bw2bS+qsc59fgVQs5VkVz9pv+
rL2pOZW/HQIkz8QxzYzWcZ7SQ8VY7WceJsAd02Api/VMyEPov3mLVLPXUILW0VrEd9uRUE37rotf
aDUYzvOWt1NojnvMLc2mvG0I6Tou4Xibt5BqFiOhlZTNa9pljzJZjQXj/D6sh+PQLz9LvDwHXhaZ
sa6PRTkeGeZDHQ6/3RnwI4n73/YEjGX5z7mwntq1fmSSFMs6Sv1B3y6DCYdasjpk9uTHT107ufBb
a3fT1bB7ZOOFWy+VL6aDIGicQ+umTGDz9mZmR9Y0HVNrjpIeK8ZMNWfutq3dtNEgBVNFDz2q2MSZ
XUfxYoDydg3+rZTwIfqUeBFE8NiLs9MoaFbvxyDlbVvWBygq/WPH0Y4Nq8OZcahNS23DyseLtsQA
YHCOos+eIMozM+lQLZlTsT+xQdt9qbOzgeaMx8Wsy0WeL+08MhKWb8dIk8PYenOHBjqc7DXYp/Wh
lvADI+QLgzZY+l1vRJNTfSnZZVx2CYECVZrsB0JoNmaL23bbwO/RkEGTYcg3E2KsSE75zLivexhb
oqxLiTHXPH2mE1lO82y1KyHloaWwuJBB9DDRXoxp6EHayPSJpIu/KTzY2STdD0JQlJfQmjQV+Ig1
/aby5rfWINCg08+5Z2ATElY/XS++mzn7tEt7iEKRnNoaOjwcl49AY2Acxk2UzWUG8ya+w+ce8y8D
irZo5ZvhBqfZ9Ppz+U4s/Lffl5Aj/Nus4RGFnNURBNz3vAFNIQoIIG6+Thjax9Hs7K2Vs8DHzsT5
0pWnWa5Gnb7BBZHaLGA/OPSeqE99McBtbtTZ8HsqpPEcK5ZXbunDVOG3Fx4h2lRn9HBEAy9ftid/
D0JnuNwOy6kDDzXd9CGenZu864pnRcMa2fa5McrqZLFbI8vs1c20y2UOu332x20cG68aBGYrPPEr
08teKrmyEYZ815Q53Lm6PxJZXe9HrZhGmSuJIdFpZDbxTZ47WJ4u/E5NByFCdr94EveDQOJdQDOp
B6bIllMyRwnbI/01LhAVfDCxNBCsPOfvLAgDpSXFlLlejrM5fVhmeByFT/nU9z9lB/opLe+Z9KRz
AEd7Zznw2NGVbKwFlklcPzhmS69Kw5j56a8Qdv62Ybzz3AFcuHKA1tUj6begZgwx1sQWa3oT98zE
NcOqaB5bPEf64jVOQYCMNlWHMIDIpuRP3zIuVLCwD9RYW9UwOlX2ZvFx3h6lvQ2crEXCuywHwzM3
ZtmLyC1NHmvIodRXnn9CxHHIxm4vPQdr26E/MxO+jLLJz04IlQBx54my6qBKHI0FKbNbUzV/zNom
CMPMSf2Tf9M8nfa++XdyEgc4ZQGRAuE4VwyH29lpLpNOWvhEWu7juv9Trl8t9PAlFsZGSm9dXb3H
FGSzDQQcm93WlzluITONnFXX26omBDKQEJrjuqAYbQPzaBTjp+cyIk5T+66ruj+ODo+OmG/HePou
RonrY2FCZqjrcjPNL5JtR6jGZ+d5T0pCestr/yVM53I/WJZmwp1B/zT773hsvvOVct1YHIDIBl/d
rpLnRa+EYmcvEUX2sLy9jKl6fkL4+eY5+XN8o8x6PKpAMSq28SE2wwNcDSttWLhO/Bhi1arXjELX
jO98NIiHkZJmDgSfNrklQSkSMszP/lieYHfjZ2J7TEwZJA+zexm9/CF3YBIw1Av99HbSKFPTpYI+
HIS7Uc9QX/OfoY8ShSbFSLeN9rsjtI6b0gKmbyzJUKTyHmQr7h0Kbsjty6Fukg/ET8PeNfRjXfgP
hjD2foGVN6doFg/LtkVUuu1y649aNm4GPhn03bZLk8dElDvgPJgWPfNMFOSO+CpHtSs7/Tn1xX1n
Gicz8+8ANfCusYBtPMfZxMr5xg4fYEuLT51irTF650RWDkjILLZ+kf4qlH40OhhbXpBuw8zI4Hhc
TLv3NlmA1HBJ+3swhabhbqlprEb42T508cpcJtzh9Wtb2bdFBUuY4m/T1lg6oh9JpgR4tmFDrchf
GH8k/HrphFCT2p6QOMYFGX+ZZSDg2QsEzmA/ifiUC1Recxs/NkL/GWPapq7+QG7ziQQULq48eJWH
hYIH2GKolJdZmX84JR+XpoMwZ1SEVITURrHvncw+/DMEKjub8Z86d2Y8ru1qM44et5MUn97i5BEH
N/V7HMH9BHrpBJYfUNmADTFhzvooa7lKRzcdIr74p9fzTTnV02EpDhPp78y9OAlozJ5M7vldHlvn
IChpLU3zZJR+FqHEBX6GWiHNBC4llfdsLR8lOGlUV/rZxRLDKgwcRjH8tgaM+xeZp5GFmqKVfOep
7BGqLVygCaGMaePvZTe8Tmh+92GtjpUFAA46Qwb8i1z6uzZT1sX13Wab5/fJzC2aByQcjoT0OkjG
svauBszmpoiaqXp2uDdDSG87U7IMOCfupkXzkZoaWJxIbU5Q7y6OoXyYKfzQweFoc8a8PACl/ioK
9QDM9+nMKRzEMXhpIJVeElu8ygUyTZ8MXdTFjbFrDT54T0tsiuqg4szfuPMw75HoNHl3Z7hoUqwp
hAjFcXi3BICq4fQG/VY/N/B8dCHF7TLfLW4CtjYvclvC2Z+Q3THETPyjcrxDo6lgHDUN7IswO4xV
nR4n6eDZEUg8T0TSw6QQf2s7cYGJRH2uNBT24lZq0gEkmpptGc/pDlEExavEDLSEmONr+chEHuVQ
I486mUABLY/JIfu8D61LXyPtcgCuNvbi/YDppUN/16Nn2U8OtGeuGSDYst8TGb7hN0PkEt8SPFlE
edPfEj4JMdMbTouZVccWmCla6LZCqM6pfHWRwfC5Q0DNJKBgmY2b2A4wzoAOha7A2PZ5QPXdySdv
oB4toA0V+TF2kvc4GB2g/OA4677fWr74Ju3dooIUUW5wteKyDVUUnMKaGXWa1vxtZenbhK/3dsi5
a+vAXx3X0SiOqf50JBfQQH28nVz3j70I3CYY29BD1w9Q9xSVX2rvQkzAjRF+TUe7VRKB0aIADEM0
xzOl/14uIwu9enMyzg9P2qDbeisKeSzNAigyzTauVf/ECZwSXt7eGxdKtQpRe9bR240Ipozlpymr
befjxl820NbRJWydFiJoaOd/gtxZ77n2w6rxEZub5YjE8mR6CTSOSoGfJ97J6jKxabvBxU2UdG9E
Q7dp1e/yfrPkLMy0Cf7UbiC3pKw1L5PfM+K1aUqaygZoK5tsF4Rkkpqm+k5SCJ0ajpU50QrxW6OP
K1pYVs36JxchS1gvl4F+hSsWH935InRZbnLQSkwBxPPIwWUXPQMbMzzFWt4G3D1wH+IfUzqPVkX3
3M3Nb/rDY9ANDsJUMdD2JRCwyxcmubQK88oOjLvfkFFIwaoYEPUeQjrtxnezbr+ROh30OLlofOAn
+5m64SnAyTduhjzlfpoz7tngBVmDiw4wQMMEQK3orci62dTdAgM8K766CmEVTTEVslzOc16dw9F4
I1YQX6BiuQ0sDlklMHfy4DNUEOrLHJdIu8TL3XDeBvk4FkCSnHRppOqZFR6ywhYkLxzfv/mdmWln
9kQhsCSbvo9vwjhoTnohTLgY8yNrf08I30owA8vV8+c8hNNtu9an5HBeZCqPI071fmYiLZsLXJWC
NKrCSXNHFuGuQ59/P45fJO6h/xhZb4ke98ES2Pu+Xgu79E8Qzz3TjGmO0tbf22aH8dn84/peu08p
njaOmR5y03hJyqA9ItErbH3SRn9IJyIJeqdXO6KSz32rzZ2yIM1W3WMrTfMSewFjrRBH4qTOoJ7U
ajvEhXsuwRy1Y/1p+JFbtHYbrjVeozVZexFPct+28HoSMnu3c9N7a8XeRjfJjCh0TFaVHVoA1Js2
crukOPg69XZh6RDzNEguBzhIzVz/hPrLHAl6LEpVPCUCL1jvqzO66dDnNAG+WXEnFojVglzvijF+
CUk9p/nP3p00fapEofd+62enHO68Pfvw8NHobPqOTEkn2McypjbmOWy6GBW1gj0Z3zBIEoxaMr2Z
GJRu+I2iqaJ4TOwuZLiXQYooPwYxF7xISW4Mbegqpo+GFLVOU4qPxWIt2eUvawFICLVmEsNvmVvi
jRaM4rs69eTZIodxuAAZVdmpKSOzUC2EzfKmgEscwCTbmKPxy7JzjSKVUC5V1kh+byaRfneWP97V
w99hgivS+vmz08cVJDACEdjqu2zCxq9seB09x+WYJWjN7suiIN0VZBefvsnz6r2YUsjd6fSRCLnp
enoIJwtfB8UnlqC5m9Qtf5sTnxhHiQ8l7Z2FaC0clXfoxNmDKw2XMhi31SqP9mrjux5lvBvKJ41v
zE63CEkNEd9VOsUxKuAutfVD2Ml+P/r1e5YE31nMdaIRi0M5XMsxRpaThoA+Vj4dhYIDKuieJmXC
T20vywJvM+4JfUG7A1F4IDeBF4QAC9cSc/rxuUMETZSfVEcn9w9LwFDRHVEaBuQMOQ4/jPSq9hhU
9d5ghUShMyvGS3Hk1Fy8XMDhlgr/pVyS3yGrJ1LV8qfvnDfWLQ+kCrCDJMehcGeGb4t1ruPEIjZG
/R4o6gKmS+QpVFFBRTfXLMYGQWtu2u8mVDbONji9AdWcAz+8ciKpkzeXzs5On+hAMU8c6DOVEwW1
SwggdfWmFkQKCfr3HDgvWgTyrR4Zc0YBFC5qivA/gJtUpzl35vChxgPtA2YYNim0qe7GnSW9301S
v9UxSq2WgjLMU7WRifNuGxQflNPudhwXLD6MOxF297BeI6gbyM/CO1qcNU6FdSp6HD7A8+GQU4a1
6qwa8eMYtONhbw27oBpOk5sNlM+arJpgQdWK1Xo+lTdDm8S7yfa+UCKS62ES6rKQVuSFXQF30PvK
iheCALKtJSgYZuhALT4O27g27F1KHZIk0/n6f7nfhPz00Y4QZUAAzv6W6wSms4tvYttjmFxvRss3
xjrE3sxMf5KAsac7YVIyZCwYm/NxFrthRPlIyBqqoiCJN90qyUs1DbBARkWmXuMWXMjddBFZYGH7
ANOvqu3fweI89/3KVDUQzJXsv2YQYpOGb2h78H70MTKYnJrqIbh4jfNV9DaZcXEbcji2l477fCOK
/iULpud4YeBTuVUejcnZdHGfR7VY7Tq8aeJQ/pg5eqGh5TOM1LZN33FvUUvAYf2aSUpeTTeiJEfU
m4f1J3Ft7jYmVBxy4D22Cl0EUxnBnhIP6Zg/ZwY+DnT7CGOKB6dIHmEPHsCVIJQ1cKB8wWLcOlWs
NnjQkIHSQ2/2eh5+3mzNUWHqYFubJdxnYBnIJJGXJTYz436Mz2GN03bZZd1mXENdGc13mau3vQRj
35VLUEX+aCKvbYNj74tHuyk1wkHN/rGMX0KwyzWnmQ54WW2NBs0ys5slkTetrjUGM5TwFYLVMlC/
NIysxGi/0ZTJbTBTiShwqzZ0CFZps2e/Tp91a51VUjznAc9t8gyydojoG92/QzMcRMHORlDOd6xG
zuvl7sr1dOX4jbvJrlfUpIst0Ym+GbMJhY1IId+vLtpu3iyFIpRhz8dUuDbp9c1pDKlcp2MxD0yd
pP23DRGdt4a/zel1Nm6dPQ5FvqsSkR1CZFVJ0YPKZ3qfuGQWoKB/z9vV5y01f9bRgcvAdJM/Jh6j
TffKLg3pR2Pv0ErxYVY5fqN98YSzQ9R5xbuidqqRTGw8pxpYv/RygGYY43Dk1H34PSPEfFgmXm8S
51+xRnlPy8aJPv9tmpnJZdt/xCUAn8tTjxNEEggq9r7ioam5gMrooCPo+hcvfjKpYtBqs1J7JiOb
MB42Yzb+VOF6FqQ2IKLv3fgpSE9LbA1j/3SnfP4uWbKXyUrPBeK/bnUPGlquPQdTigX6K6L390WI
fBt04cpKSpDM3pdiYHqccqpSUEZj5tjbtgw/w1IT7cyYsuXegA+N4M8gLJUgoqP2YOPHykNCkYAE
mUXR7Bd9MUxeNLXyk1/GDxTjZIqJ8kZDs7BKdzsHxcWf7Jxe3GadQreP4P9drBaZvHa+TRBlpoCx
ATkjPk+h1e89w295d3Cc3OAR+5YRdaqytlITejYihE/jaolC3TwbZv6RpMl9CHE16hfuSStXGHoF
MPTwXHTr12bgBWMA+FM5/CFt+Vs7pw03y1sv4WUMLS9tGbFRNMa/aDzYFBMXqpkbt0Gff/T+A68W
z8veKneGRLepnfTIJPMNKPzhn/3jVGlE79EFCZhBV3+XFdRlaN7ZVgXO6zxzR43xjMOEtc9TVvWs
KItU8ZiLH5lkf4sFWWWM5s7pss+lLc5wO56HpHxvKhxRqLf8zVwPJ2qLYR1IwApPNviRxOy0GYI/
dU+f8pRFzSgjWZtk46PJk/uB5bPNMiwxY6O8EzmMeW6ugfLKvst8/x7xalTkPNqlTJGuM3vER42X
BRK6AdZ+N1vj90LeejSiDKNZp7YrE0w3yTfrJzPcagNRf9lcIJQJ/L/WdR12LInUuJ3C7sbU4j0T
nNYLWANRI9l5Dpy7qfQOY1li3sLr2IV9E6XYq4HupLug5vIX7XLpEFOjVn7WndEgAABcK3nv1mz+
mRqVUxI7c+Suq8Hq5hNgQcTmee8mYCwZjttmbeAm/DsazWdLjRyNoVU9VR7KYpRwwT54idP+0it2
UtP34Q7p7oc5I9gygzjdxyXPeeK0YjLzjO8YMqGVdNJxGeH0dh7IBO1L/g1ruNTOJ00zzXyBm4G/
pNRQPpMr/pD53pdNgNUmV5zw1sLDqRHEltPLiLzxul1BrW0Yt/UQBap6FkCoPtZvje+RiwIltAiK
dO8odQSgNzDyImFlZHLOBIowVAEjSgGBTZPx3ZTsl9ltIDdL0q0WNr1Q5UFb8HDJtZwjfPssIkzp
d9KmOIl3jwDRbeakb53Wu4bubCuncd7BRHpsh/CwDA9NzSlPotZrFaMxTf1vs4ifs757CO3GpAsC
3mj45TNl6F2dwv1p+PxuQItcGMmH7yDrbTKksE2Gn3NifOSq3QemYNWO/SlYcOmD10/fFLq/8FRD
XY3CeCfMFnG0QlTfxePXMJOUBe6wr8PlbYaBb2Qns1tdxlrY1H3uHPIJ1lgvLm4w7W0ZFPBVzaM0
8pdgBDy12p1dG19MKo56zO8nmpYeg55IO91Ni83uEj8oQY1t++N+prqNvOzeHhnJVy6c/FHcZlLc
BGN8r9vwUkuuw4LU6xQxZoYtUIjVb2rcSDTYF+4wdJ7u31J42DeY/bS13ssQ6+Al9bbUqO9DpuU2
FRg/UdVpZj+mQnFoL+xi1H77oH4KS2kcvMI/WtKHdh/0vGN65tpuaRjLTCN4D5m9b3ojrfaiGkkD
Vc4do6tPCS4VuV7+rFG3QE9nJDHo4A9GoEbf3lu21PQL4KEGon2G1gP5OZbTHfwy3Lt5/z6avyb6
+40xtPdashld7X847XisBUYWtVs+zJPtIwdi3OEGM7uTSi23hzCyULJblv1gVZ9wMSjkWKbsA6r9
QJ8NMWJ2h4EVhC0O9F4tyGRpe3zsSfzVKskN82dw698yWdS2hFJyxK3oCR7BjWE0N6qqOCjVkgAC
VZDQuPXXM9f0Rw7fzH9p4S40aU+r7M0juhq4wDInxAZN5051n7OgWEHkR76UiHdVXOLDW4HFl1lN
h4HJwk77GDHbryb+aTvRmDTk4ZhGvbXv1DJtM4JxHE68LnUQ8khrguxu3nvJcDLGFd5M56c8ac+t
ZmjWLe62Tsw/xNpRjcFCZsiRIIaj5nQb40PpgZN1gtXHaAEyfTJv6MFOSrhvec4E3zEkDX3Cv4Zn
zVp5zUp8TzK7rPcm/YMrLMy0utVxyw1IWh2o1e3Y2S++D/N73iXGiLAKPlwUOJgdNcPdIhy2Yx2y
AzCgcquipMUv5a4af7JpLXdjkKsONQB3uLjUuaz3FXMXvLIJWA44DB1VR/60Zi4FLuoVbpACDwev
nX9lS2YhmsdWJYV/+P+pwP8vAcYBFNr/PRd4p/rmv3gDrv/BP2Q7O/wPGL9krTPSsL1/vFf/cWXF
NjCkZApASjENJE8bGt5/ku08GHo+/GCyiwNYwlB+/wfZzgv+g2hCWDQeJDmcXPmr/24o+28eu//r
4OKVVQxSsTAuWgOWcYMNbIcVElqeZQrXDtZc43/Jt9apzo0Ci6GodZf5oRrJdWzH4XdumlAsAqZB
s4vUGioMjUz4V/nzqyvDN5h0DrcXYa716N0vhsNmCESzQ+yC8sAHqDf8qd9ZlCNV2O/dzp0fSGg/
4Y0KL0WXNzF1QWQPQC34FOn9vzz9//yQ/5bG7PwX10A+lWMSi2cFGCiGPCwI2P/6qSaAMrTYkHjy
GendysSzhQRES4kYjVtz3HqGGm9ELM4uZ2QGcHlvWu/aC/IDjHwDpOnHb6zD9Us7w/TBIjNYfRTr
Y4GIbGQitLNb1OU5hII9FLjbJZgpw4W1C+eULoo6ZJ9ArqLUwURhHazsA3sgVikFdwtxUSpc1e/q
hAL2+m3h4TlMlXo4jbM9bv0J0XwDdarHZgf+FLMXbFSCXQmeOnuoOf3BBwLBQ240K3GwndHY8ZHN
o2m3L3GWWfs6WevEuPzMsqSMYNesPiGCxOcc5MXu5HPppMCK2YgFhaqDJ4F1xqmbvb+ZBZUhtRn+
X3+2ScJzvXJ6eNz8rosGfx6Sg3SZ7DMVZFoIULwBNf6LSch7SpN2kBjALyVGEmXdgjHY8wgMdROu
BUjXVm+Y4OH8p9CBtwPkx4RBWipZSN6oIgnTCQyEUGctmJ8QZTvmu2AxXrT8NX7Ax6PwUuGlQWa1
T6z+V4j6DDGFj+nF+tgWBaGTfF+sNDA7wjRnY0son63sMPBqSJq1jLVwzhcS/zpn1ZiNz6Y2/gDl
OpifBH+vryFfiSatqsUB3ToWIO14CQvxKNmnsE4CUoL7DGHz+gPzmJYwLhoSeLU8la7xVNfjZzwi
1qgyCKrXR5gnMjnpCgdFgOizn0qCQ2EMeZMVLSYgYS3Gr9LXPYU1/1bZb03iDBQflXnxOh5e6OSo
ovWXo4xdI5SzmRtEPsukqRu7ga56Eu3ZXZ9hb0oW1Vy9Zp2NaU5pS3wgKy9yLefr+v6ASj59/rfg
o8Z7PIdWkeLSwNdZFdvQlm4L97CJSjsRh6Sz2xO1+WsVMO42RqJPFJ5znBPiXAzF2dLdV4aeJyPF
VEyxdTP29rrn+UbQhHHUJUikgPBVtsayN1X6y55DpscgK7t0xIktYIB+AWXcWHnz4uf9+bqWu3KP
j+OdGAEEk4mfmVL2EQHMK7xu3ywHIr1uzN7HQNqGOxpPfJi2w1ZJAkxjl8ySrfnp+GpQP8c3QR5+
X5dE34SnyUJDe/3vc1uHh8+GQdfGrToVmbg2bFuLvx0yesCBn5PG/GXDyBChx076iCmva1WpbKfD
4eF/fs119eZOo5hmSAxw8Gz75+WHGUaAho3Ln38q1r9vjRK/Ggedbek426EHjmK0+8BIlPenhEf1
UONflTA/QrwxUr/qZaPr+HJ99ddf/PqnsqVr6mU7gO6I2+thFK/PYMn4La/r7vrJrl8mMbjbMuxn
/EaNNiO03Zu2lT1mBE8Eixmfm1UUODA+qHLYyaY0drkDXDq0Tb+7fvn1WweFILCeWQQ/V7zQ6jXk
u89+v0BOhoZYJtW3kciXYW216NOe/WyRJ2jmPLXWV3wlDozXfzQ5mmFlIJGI8Uc5BC7qCH7r1EDu
4Ll6h3Bk19KtHkQJ+lWo8DO28relYXVPzWvSL9gzr3vatxCaJBNy8dQBXkDgF+yS8rMuDbRqg79b
aocWT/qrEY/Yc9d57PLssKDBPTVVwzg24dDIaMcqH0qyGBN3z8W08R1/Z9JXHq5vuzF7YtVLI8QU
EbcyRLdFclEGHLA5CCNcxodDsR4Z6HpA18KHbj06HDF+FMylSiBtEb/hssQ2XHdzORSvjl4QrbNq
q75Vb5BN5SlJFsaxxXJoSAbeaxFYNxUx4/AY06W9L2jcolxd6nUnIsfnzrEUBuDrprekOjH9/UHo
SCinbd0MVNHslemXn73mADecCDnSMtHvr0+5W2qcYxyNbVHSdTt69m1a+FgSIdO01LztQEfBts39
OGApNmMEHF0v83hETJjr7q02wvAQNKhjoDiAM7E9vWrFro0MXGj98EZ7aI0Aj8r1JbW4sBxX8s51
i2LzQ2iqwCEQag7nEB8gB4XCBRCPvq6pIIqcFasrUVysdcY14a5Xo1oH9nU3P2AvS4iG697K9fyd
8d85KKCSShmQGAb/DhtItWkHTlO/XuwnJHm3rqsfcGCEEOUw7bNt43jdGdeLizzleTN4RLlwsa0/
F/AUluF6qSLSBLMHTSA4O/A5DGx27T72rVtNt7DzE+D8BETaYpoL0Xe+a7ts7f4gWa78QE5tvf/w
TEdGKuVqi4vqU6/mp55Q850l0BHHXHBbrOz9E2wOZs7Vc4We85jLDB8fH+n8YvDa+xKPr8YvMppW
ZT+k3i37F6vNEvdEwJ/xpPz0NLR4Q1B0sJrZSK1f5SejBp1tuiY+5wLnqNL1X66VWbOM5tG22B3r
lwZK0Cp11ZMVutZ5KlAZdsGb2Xb6fF1dZbfcNzkk+g7P2Jjh22Bk5FbPx8qzdt28HJ3c8zdyxLVG
WviSsdkN2iHAKdorGD/oJDdwRagWoWAzDEHmRN8KKExTDxjG1Nco+kcEBnAabd7R+g6Ml6mou53p
4Jigw0gmDUTM9Todcf6k7PyTWtwoVu5NJzjEDLt7qg54cGCqJEcM6yWoXCgOXajyi+LMb1KB9Vgw
X6yq5EYvWmDNsHoy3Rx9pv92fRAMdKZ9Q2t3vfuA4MhCafZFOD7ULS3sUvKAY3dIn6du4QJbK4w6
tmGLYKtcxZzvIjR7+C6mh4p//t2CpVhDdyxMb47WD8VSR+veznhBS+3y+jDAByrFyxNBrRtK5n1M
83kfrAabom/9bzjisR9bq/D1nxJYmJshITMgZW67VmF+ELxkawVadEqv82FyadZConIGWLKr4+N6
UI/tHyQY4e5aIlw34fVPGBa2nFk2trHrh5km9qo9lUfoVhy1vjz1A+sjzJ0yajqG03jQ48Joh2PU
5uZD0GB4tGycOsQ1lM0Bq1oc0Ja9Juo5Q3nscgwEa2nYNFmxrbPuLi0AkmsEAds4XF4rTIHZEzae
n+uPud6f03rWiHUJNc3ZLPX7iEf6tkogPvcNHttzjFX9tXovILjU8chA1X5W03LXhQhuyIpnheLz
Yky7pJtWd7In0xn1MVN+v88X6whHidJ+kifXwnmkyrIfhDm4O5TTde/bOZC9gxVaojmbr6sCSfm4
nQb/Z8IXBY8y/ul6lHj18NY58klpbvM5zxj65fND534v6ez88xkYS3z0TrZXPkfb9bSKi66HTkJJ
Ya0lF4S1S7oe6u1X4pYqYuLCTXmtRLiJB9fEhHO9JK6HvjTLSzuCbOYDZ+L17DI8tgTUKrTQfXUp
1gppCjRMYzBUo0GD3jY0QF2X7ILBhT8Zvqi1qqgz3vb/ueHCkf7fu0i6LTuwfTdwLItg8wBZ67/2
W2PHqelLiMDXGuq6kLs5fE7ARKLZcN8Qa5DeZZvxQVdxtQutPDJ9igPU/SdgtiqChvxuuIqzyvR+
dGe/+VdzWIU4Ap3JMTHlPaiZ/L/83s5/iSQxnVUKexWauQ4h7eGqlP2X7jethYsltpXs1OBe2qqu
doyeitSvo/XF7w2hz0WBVj5xLtd6vk2HxwKvNZQx/42w89qR24jS8BMRIIv5thM7TU4a3RBWGOac
+fT7VfVi1wGwL2zY0qjFJllV5/znD9IzCgIcE6zcDyaDQsPWIehq2p1wqfVDeyqOdEIbPFs2cQpv
DnusZjcINg+zJz1KrCRDJMYLS5cALv/XyHkTLPHwqcriNe72//GMpFP+nzt9vqupW55herYQjlCi
uz99V59eBWttGI76wjKLCyp0LaKng69AdV9PfjDHcpQkr5ce4dba2lBlN5GlPap6J9N7a9PVcMHL
rjb3hUdViw3RSaOObMe5Oqonrxv9ieqRsRwDLAznL04Bzebfv435N4mgfHK8dATToFF0LEcCJH9+
cg7+Uv66Jkwty10vdakWFC5DhHD0cCCFcvpo4BQGTRppfIVW8qQ2DhhIp8Hp3F215A+JPr0VaJpv
q0yt7Vzzp6ODOQxT3U/GLbi/FwvlXtQczBgGZsfk0Z7QXhk+I2dZofaLWcGl4dznpg76AjXLCsb4
5398XbmA/vbwbBfIF7K64xIkIWGcPz28yZuydMTgYD9ZDB8Md9xpxYOJ0K5DJXUBT+73bVLvK6wK
iyWdKY+pL4QBWqqOQ1XAyTNEPQo4UgcXfurWTqRLWgcNa2Cnbhb+VxYGaxPixnrkEbcnL4cnmPo+
0KPcYACSlq0zdi8CfHHyxNe/f0+pjP/r9zQIrTEp/XXL8FzD+htwU6J5xAQUy0RUkKRlxhqSN+vV
smGCDxIKUfuxYxhIiRzpgxCTzClwRPiPy3Ak7PWX+811CF834Hrp5E+oLKM/3W8/9tY2X6nZMdn1
gyK7w/BD2+lT/K3C8biQp5sCAKICIjsQLXjyAA9JOtBO7AdjlGGSBOlEsn0UWKZ+ep2NEwL/d81z
yqMV/9K0Jjssdva90Jnf5ofEMd7CzN1307YREzxOzlRt4QhoI/IJ1/rZGfA2M7gX0V3kcA70+MJh
SDJvTF+/7z36OgNHprEw6vtoxOWmX+4jql8MycpLDxqVLPpxxGeaTXmyN6ud2GcjXN4GQ8eFrfRd
+Kkaf4LDSC0HVaynDfvWxNHUGHSDiQkI5k8/AKEdWK3L+1yYb170CSEVJoPsR8ZKOm6V6fOslZi0
tHAh5IVRjb73gwnaU5mfM4flbWtxCXTqqK9wnOPiNQzGZovGUsEcBo6zWQz7Mk+W52aikOKtfU0z
7opazYOMzoHwaiHlwsffpyBG8GfvzIYcPyKMcPi6JlBxS9rUSe+agF8gOchIw4NCQzD1bPYDrGr1
aQ6RLIF7FTOtlzpf8Td/tePuMy+tJ7WxqbIpqccfS2X8Ic9TafihRUf1tdsMerJC6vz47EO63uUz
5R1u5zaktVunU8kKL4qPUX3FsYCEb7n1yj2pa1pKKFkuqVWmN3IcU13qcImgYLunYaCGUH9b6lxT
q4UL2B57ignGRfexREQUaKUuu3OkXgd1/1TRb3eNda+ub3CjH/ZicSCxDUhkrfPwx/+PdfOPbcpg
gzJsy/SE77Jw5K79p2UzMSsCwMqcnbpV3oJfbjxS32IWw4PXyTwQI4hQzCzPOC9+9jJpEdkKS1nh
pai9//vVmO4/dxMOOjBu2zWIlrH+bnQxJbrrRwamdPhg/BrQzQQJXO9sU8sWGBs0SEkrOKUxL8Mm
a2LEzvWyHJoycvZ26DyyP+RnMzTu1ygEluz16Nh5S0/ZOp9CC1FWDDdlQwyTqnrCLPnepXSwJRai
oEw0P/KBAhx57YxoUXY3yLm8bbNS6gXpIp997S37ATcbBQ2oZk2Telg3HJ4sv6W8U7DW1AVQmQVe
hNAhVuZk6pPV6e0BjhJoobcheaYSlY9SHIz4OPhftvdHZgHjJP54cGaGyY1EsGS7naYZdtXRF6zc
Z1b6ReFFXk8EQeL+UGV4JatEQ9B6tyFi6RlKRsTME1t6wK3oQx13bUKv0cwgkr7hkQaxIPHs1ikI
2yQ8q11PX6c2sLyrukEKIxRj8hxWtBMzeoIsj8x9CnsAutTSbCdhbWrTf801fT/DP4bZJRvnmi12
DbkSqEeMCHl9oymd7rS2OawLSikLXKLpuneFo6h9thyte2wyO/gBwLJzyAkntfxR5lx7y/407Riv
T5dRR5cSEB374lAzfjyk9tgHWYVmJhLsEz1urA7yDp6k6mDnykCebGHUTW4N9Hjj2hbJYxtBECu9
g3CW7Hniw6DhsxOsC0g9igQyNLgE4aRfFoaQejbuptY+QwPBWRI76X0ov1NUL2eiAZgMtBjAFXTq
0JVfI0EDJ58W/fJ4zHjS8MUoLXFfmR8x4GUuo520ZImv6KG3+ahNh7FDEGnRzuOdxd6mP9oLpRcK
AJoUE7ZFynC55jiRJRxBHoRVx9DWRdGiSjOdd1UKOhg38o6mv9SumLn4uMIfvh0ICLz7/W9kcXjN
mum0GaAn4HaU0srpzRMy1VccwQhUK1AjzCuEU9ddnqNlcc8GEnViSpyNiTLIZiM+TX5C+aQBt4xQ
fTpDwP6RoNpUAbisQObqy/bdyHhzTiFu+/PZ9kbvav1SPSKcBW3soLHK9lNuatiQZnDAx53JiCAt
4+fb2EnCR7m+EhmCfqd1eIuWih4x5VeLNTB6qDADW6w68BwETkgrXcbkHCa2RH3YVaRXMR5+0IT5
2yoPLxnUOAoWzebk1EODOA1V8+LHmSWPI7b4Nh32q4STe0tDQwtjU1VgCJL0U90gOICHe57i9pxi
vnUYjex3gbXwIYwm44oXD9qKbLng186j4VjUCipr14ruHPxDqwXnXQX+GG2G0m9uQgWY6TRoO9fA
pk5i1lG11Iho4VgPAFPJBQQa7trUDAAMKI0LCWmoNVyGDcZoDZ28PLtvQ5iIajLGZA2eWwx7F+TJ
WkxchvW6Ww8KYEjpd+hQa4zX/Tegp1MuUUByP57qymbKXYbZAZPFT3UMDDk7RJEwQcEY+2DXQ77p
+hRSt5MEWtF2R6eFajD5Gh9nP4qqz2BwEuAkBw5EDFCZQJ1lSOWfS1nnahRfW00jNE+W3JkHO9CP
cXeosV06e7LVSGbg7jkiXWd1H/y0f7RsePFySqDL93egQo+8VqcFRe6DUF599UnuEkkTlkcvhcSk
RxW+zjAp5Ns1ma1x6YbH7scYPmJA/iOR3ZM3JR9z1h/VW6saO7ViImSfGw18Y+OI2TpMmnH0bMe4
KhzHqpNvpJqsgWjsHwNkkODfzzwErv+oXBkXQ8oUDuoaH6T6r0ewWVp+LsoYxb2rG9fSCozCSxDH
UXn0uGffah1LHjkiD69UKRGqW/WcyhgYrXLxhbKworuGe7ayiilZZaGalJNTuNT8AJv0OiR3aEre
R9GTkdndN+BmV7lzt5qVIUmtrwr59dBIn1eP/dE3aMykdYFTvamFBiE1y3p/K/EjoG9EYGBptwrf
HZlGlTBsUw87QPlUXK3DNgomuSHrInW7XfmcNRIOjRn1muoKShPEyY/2Vdag/M1cLPdKnDzEh54R
PKBQZIjlHJ0rVCujupuN6aUoujcfGr8qnAhk4Thjr73VsQpCmUFrd/aEWyxdwkYju9xBtoBaIT6S
anYaTCzQ+1wLBIAA9Gp8JJguySNK3g1r0r5FCeRXNQP9v9+6GIxMqPU5YH3J9kogUd9GOgPSXZec
sFuh2VigyC1kLZyqZC8LOkUkiW32z//xzvyjlzaE58r9wcHH3SAL9q+vjIFNRt7lEXF2OoNmVZSK
PHmBqa/Gburdyb3x+6gvP7WBujUc0svE9wHYYHUkIVhpi3D23y/rn6CSYZI968KasHXbodj662V5
sY9gp8DVIpJTDdtJv63Zd0NrP1LZg5iy3Fe3Tb1r6hbXvhwCS5BOLWl057/FbONS0nnvMJj/uuHh
TQlF10s//uOy/7kATRc+h0BABunSEX/DlMLSTXRtGk0MU1zKFdm1io7QptapLz62lbM7UIGq6ZY9
PC+Y0tIHsDqFLLZEbz2LoV73sRu+qvarXscLqQHt4QapAg+jyWBuLltOOTLv/emhhj4bImVTg1rm
s/+Fthj/fEMs+Wo4wmSaYVn239CWHgPqwbEL9zbCxvMCU3ADxXJSYlU9JS5QawuTTsLyXWkHuCOT
Z2cgJw9bxjZyXqQt4q1jx979+9025d38a6NuOboviIlkQCHwtPvrS+LiJ4QGYMKeJKzeLOZq68KJ
6XtqQl4jcV/n+57JfzpKcwBZsKYpg5hM8iV4MutE104cBhRk0zgVzJOD/EsWYGovUvCrmmLWbvc0
xam5XyQar84ShZobts5ZggSvg4Ry/ffvRq/yj34KyIduChReAl3O3xuYiBixIQLph1+QO3dh2jLi
q6ZTvYZQEYzlS0xUhi4jKaSdIrbSoE9crFQslFEZ0u6yeJnmN8et3rze9y8VduXPLaGH+lgNp8HW
rYv6VzSNLnyCHdVdd6jS+HtRGeGD0ewwJVquBDHpeo1RII7dOjqTwb13HQzJG8f/iTrmMJDS+4xK
pkc+GPhOtuytu4WZ1IFblW7LhVWGovGYRFjehIX5DDvW4ZoR/sIrsdHVaO3W0qL11NFjrMaI36iZ
UYxPDHaYi+Awesc8nukpkscjWsVdvhjGq57hm49Es9Pa9di704NvSYRc7/2rw8Q9jMPwCqM83foa
Ak+90X6hx3qynDIKwoYYBJ2VWLkwq8MRSvhiIxZv0tOiZXfYMEQor6uZq7KXLSW9vmuGA3O6nYXt
QwaplkKDuj3IdO3cavmxFS6xEu8Fov4e9DTxnxOrPSfEGS1uCKixPmQdcVBScIsFkoM51oDlevnL
jGZi04YvVLp7xNC7wpe2rDFaKMylSKr6Inn5NY28hxj10MSraY7WAXQiSi0SmV0Gl1V8SnvewASj
kplKPO+fSg03whpWajxL2mMPBV+7lov50CU5Rvl+gAUaaoUqwq+HQL0lX86F9rMvTk1RMtzoyNJu
HMT7ABiJZ39j+H6I3fID4oSPtOrNJNnMoePeIFl+6Qq0iIZBef0x9xi0Jl68NyLiSGs7QE57117E
12Cb9/oMQ6erH2OigxrPYCFiAc1TMe5w52moC0rnV5OOd9iD4JCzPRh4ChCburlb0jt0xRPo5Bbr
2vsQFY0ZQcRGN859zKP3sS9Qd1WnkoJh9SCEG+OXO9XMm6+uayGicyGykuXmiyNZrHDTkuS0WhDK
LYO7Of7gb2wrn9e3fMvaoLholb/Xp2jHqe+19z0TfW8x75ee2ziMByZ8SJS0I7cYGjy8KhKSmG0l
J8NZ7teeeZqRF+QBkEDYuP5d1BRXIxkuDK6YozuXDkVVxodXjfXDbrCvGtw/8iHeh9WvEWVibmWn
pSIEMvMfV52ESey19409vWAIQdddW5An8BAWiGmdEMlwcejj+cER/RFK83vInEdP8guX9blkw7PN
t81DzCeyxxxqPbbP74sdf9M6i27WO1aY4ZOwIQKMBC/ljAKmQISGkRmpgqG1T43ykHXWEfEMP9Xf
N8w2CEQ5x8V0MByYuN4gAr1adpNdHtGUfMvDhjY4nM7MhPdCql/sDKCyGdFghMZ2aJOdL5rnpTpA
Arra+QzT3X+KhH4qvEdNWx6mCWPzjmAVGOp29ZwROjeL7FO3tGtaRxfMYTYhvDeXKLU5vhda91iv
9UOolZ82VvVRC4GWBCiYPOV5dqogLMsHkTN/rbq7XhuhlDwlYXhfIj+vPSNomkOV6NfYMx8QXjyt
VfwxO+GjXw77hMQfx0dFRC9qediVhTsOeVDW8IAaHWJjjH0ah4nWWvuof1wERihPfpt8z2rjh58Q
omzpPUHy/mX2rxoJW7rA6Kd6qYxDTgIaAZZm/NuI3y4lblkJPlyCWIUmt3b6S+I5T2W0g+D+B5eO
0ecRo9FD/DZYb2GJ04z7VVkYRoBX5NFxxWu0HiqIBljsAN3UV8D93ZoPG++uTzrMSF90k+CQ+3B5
Fu1PvX7U2xkq0n2kseT75cTE5kDe5q60UYQsuXS+22JGxP4ZYZO/bXz6e0qVcCCNeE13om9fBhr4
csBgZHY3ke5DhAxQ/F1C/yLac4fOKMwTqD/odGQgB4YPHkbvBgz3uTu3LGhy0aAEEMkIWRL3mD6y
n921v3RWdNjFaC+H8OLxhDzX3E+9e4xraH7W02r+nLXhOI9YHTgzHi84InJxk1VfNCs/R3K4BjdP
M8arp1VBGX01/gKUdV0bf2fgL4LUfOcn7cFzPy2c9cmwpTcb9r4tYJBl+8G777BPH20UINTZq3AD
Yns46ot925U0jY+xTCQ2j42Bi57IrukS6OjJQ69+HKziZBr6obNbQJMfY40RddmeTBAT07GoOLgH
bXae56DB962KNeRSbo7bDM0H4BinuBWk4VwdmAucSFEMGubUmoEZt4dsN+6BojvM2Uaadls7uaX+
LOyPlOGLxmh0GrF5wbU2/Kqaiy93kpAjFHW+i9BN9FtxNgSjBNIjwgz+lYmQu2cqaTs/B9M5dV51
YRKz0dt3HMOZBnSbPHswJiA1uJbOGsTLR5/sEcLsTTRfSaKf3PnLpnuOxbq3V1o0w/tIEM/YNs73
Vfc6cIlGBA2+L3TIHXRmVfdsMXRHHAQAhYFKiJuVUb5F+oJLE+xKH00Rt+5sj+t50uY9HELWGJhD
vrX09qg1mDF6Zi2dgR4I+TuYWRMYbbLV8cayPPxMtONgjJ/9GoqNcLEsxEb/Eur5g26Knw54n27W
x3axOJyJYPY5XkykI/4FweeuNN30PFiPuIz9nDs8E4sKwrxRunjEIXP3Z1zbEDBZ1S9Lj0malSZR
gu8zuB+TX7252XA2ZlJ5RPayJuBZqKO3hpE+ivciRdqpPa/9vEMGcI9HhLWrk/bFMqJH1NcZYIf1
qzIIgomh+Zc2L/PaZddRd49mlT4PE1E75jY230bnVz2WF0HGYi4F+S42Lyg3e+zEyRrdGPW5Kz8G
Uq2mEeCnxFajOHR06ktW/WGiOQgX57P1CCAryDkJSUETWfZENCoRWhePgaYosE12i8fYspjw5ocK
Gklh+o8Gf9T7dF17jzsw1B18hi8w6u4SE98Bbn0WNo+RDssbDLVZq7fM66+VoAKBGf2j6b0fTYgJ
5FqRbN2N5zFaQGhj7yJyKh2qphWUx94vbWQ8M4DfGmGuf64w6KGEUraN5TA8pdbR4AyaEOxSPybL
thU6e0tq/OjzmbknNlukomBmlcQmpMFd0Tr6HzADIWgN4Xn28/AcufxXuozupuzL9jr13sjeMZWX
2mFEE2M5ecpKI4H0EzVHoYXaS0vCBdHVw3yuG8TtKFyHwMy9eqd+1yGl4gEXr/NYLCiDtV6AaOUl
ZxF/NLT9cLeWMyRa+b9xVemX2lyweFA/nC6/SaDFhQbKzwHRZ/bquFKi6M352W/IrI1Mw9xTGaOq
QZ23yZxLu0Tl+4K0/czipaOdiuIdI+3+6LXICacwr09kAWvbebSxA6p7e69+pDW6gWTMrgzUB8yA
QWwQq3uc5rV4d1M2tE7TDSxj+XhTjnyrifZa/a5PWhIRfFv6VuFk8OXCDzyd99nUMA+2kOvlREkB
ckzHFGOBBqFquPzoSC2ISkGSkP6Odv5kdi+5UzyT5IuHnaHtygXq3uAuR4DnKWI2uCA6ssZkb0z5
z/RqGM1TnEIZJxMVzWiec2SN5PDZ5wq9XOm1O2s0X9BSmpvDbDFLAhb/lsI6AxpPPqbuF9jTWZ/L
l9jDgjId2EnnSTJpv5Z0cncQHqYNvIYAif5vj5NW/oMf1zarATcnbzw0OqKtvHbtzbJPUDi18L3g
aLVcLGEuk5gOOW4OdomnqCetFBfjoXOWXT7NZO3q4Plx9Oab3WEQ3R5l5DFx8XQkbBBXmfWMI3A4
zFOAUyl9cBrBqoiCfh3Oiyi+x/ohHFYHQbxxjTsEVvqATZw0j9Mp9QRYbQ1LM15jWK/Gk09YQZuW
d+4GGm58HgWCfQIuPt3YhXXcwvm3sAIrpx7DAmJHlyz9ZM85o6d+MgtUuoCGsSTuQt9ijypBJfGC
6+FBJRa7bVXFjzZ8eX3CTnDsgNFq544xCJQ9ZmXD5DFy14b0THqY03qc/IDaMOnmn4PO1AfF7nX2
HoRTXVyteaz8nteiQg+nmyhAYUC2ArZs7bZBvs6HhhnVTlo/ER7WV1WJO5D3u6Q88JuUnvPUxflz
ShCQjr+DltnvGWqLZoLaW03EyDhXTPJ2y2RvDTveuHr/YjWPMZGZfGhUW78ZT21mogoTDJBoeN/K
sjiI1A4PBXFHcwQgMeXN3tWSoxBY6/QMSbOlQNJYrdihMvHXm9+iRR7YuiR8ldR2E55z8cJ5a1os
6MiGL5zGYN4caNaQ3U845TMvLIp9ZdbfKg7CPVzcR23ZwXPF+z3fw1XAMMGhsglxJt7MLY1J97wu
0dXUoKTOTfzm2hXhv93ZSgdcj9PUCOp3M9esMw5GpSir+2QQ+E8T2pgJ/46IqWbTwCO8gy3yODRP
prOmJ3tBItij/rjSZKjBgCOcFRwgx7NAOBcD4R5uKpoX9EafBEbpHLDKjU+ugL8jyhx1X/Um6CR3
cFefCWiulpPfu/jKL1PgibhBsr7cKf7qKnFOzVk/wqQoLsgoR8TyprVvSyx6oik845JG/4HHyc7N
hH4PJdYhsqkL0f/SZxeGFl10gn9tKioioCVloDDt5m4ainbTejn/Rm4xbQut1s4m3KtdTO+66Zbw
ZYXMHkRG3RyxBcTopAkvzeheDCBYejbmZ8BNZtA3unlBAMm5PTTpAXBtxDkVaTHwb3UcPcveTJX7
UdhV+uiPMAgivX/0TLJwY+MymNYMp5v6HFtq86oVHItJZj1NJAhC2DXHoyIuE0BoBjILSt3TQRxS
xIN1gVHggLkMBJF1gR6NCYkOZWFDUhM2We76VHn7uUbYfiOtKxzT64ajNpIaSttQoVnQ/igJlymX
EGeutGa0AfNxjfTfa1S+UJvYWJlzK2vI2fsFpKWCUuKgtzKXCm8Hb3pTchQFhKoJqOvv9ERjENxT
XJJtFKifJh3+Ps9DbR86NIgmWMLtT1QshsaZzb1joZSFDVLs0sz/nEbs1da1O42SwzYOdrf/WShF
Q2Yau7Uqxhs0ryfgCFG8wJUf1/Cc5AXLMBsvo2+i14RXquMkDcsYbWjH3+TBzleajq6F7MpUsb/C
cvQlvm/F/rFNmndMjU+Rr+FYrLUT0zBsd3Q4vgq0L+KOnVZ4WDzJmZYPwrSh2iEbC+6dHYsjezXz
O3l33D78LUrljW7dyM1qwOdo8283negLuxx5Jx+n/nI15VXzzv8HCtU3rwp368VMTBU4rj5ZrLrG
KGPcq+tKETS/6tGMWbLNiyc5/57P0JX2St1gmGoFvAyEN3CPgkS0T5xPgOq3ia36EfTv9CEeLFdP
0rw1Sc9CWNKwwc24iSJVSJigQ4vbWUQcbvK0JurLyT/6UEcKVXRPxMEhXJGjwsrUj1Mct4dkOtlD
lATz/LOXdBMDAstNHaJvMGyt9plhnxSyKYcytQH5S6Bwy6zM2kPEf9KsifpZUhoiEX2KogvUBNdF
qcaEBSM9LGlav2QRztnZhTK8Y/CHsN7VH8PCU1RYrcW0m0EJnjS9lmY441PUuhQoU/dNjTS7wXhf
u/WS+g0CavnV8a2AV4zMCgV496FkLuv67DjpeidnPOorKqxWYK7Jz+iB2p/UJCCamxeQCPwGGKJP
BRzLlN1f3bHI9NtgwlxOEXjVkE+h7RHaB3MkfE4xdNUIUlF/Fr/FyqSjifH1vZJZqRm0BnkfWQLw
oMs0ndw72rTa13beZL9rGhC9YhKr2600BSFJA1GxnhzNcrCR1x04lP5BTbSQdvNIIZvuHDuG4JSL
ZdONGr3fUFznAdtGQ86n1LBDEapuuhxt/XLCpATw0l5JD7ypIco2RZmuAXsjIJZUx5RQTLyWfdZt
Y53kEbWrkWlvI9wUK5yyoeAA9HQw+ec4dzHQ485PleQcebwplVdOh8Kctmo+rWSfoRyL4qh0GnXO
z9rDr119am+bb3bSsgNKdB0ketzK4boiGdITbwkZXB6A87G9ZUimRmIzzVJj08LGNUOSobY2BvD0
Vj39uN6TKUkGeIzHexRpwY0m5oh6G5MuOX50CS5gipimxlaOTrBDWQQT9mFrEbRelB2TthC8MLy3
LT1GoJ7DPDCSb5NXtTk4vizrBnDqVuOt08vjEre/up6e2ErA9ERHACnDunZkNCjZWvWM881KZlPe
EDM6kcSQo+jZCtM/qseTg9GxE8HrvR3CpsBJ15v82/LHAxfKudsdzAj4VLpWRfioM0/BlMTu6qe2
Zi8SXSSeMd1jl2Gbvo3q1Uwrm9FUxjhtQ//w5+7XsGK3KtkPle+/6oP96iXuIeoKSmFJcMlcony0
bEbss0C+lsIVLE07mCB8JoMSxnYwO+Xwvlzgz+tFNmI48KetTSn5NE5iLEDI18zRyROx1iGnhIPW
s9mqTd5qcbjNO7cL1AvfNpz7a/ygPj1MkJDaYzZutNSBrTiCIIt0/BVV1ucUOdo2z/w7NUxJ0+W5
taaC21D9MMz1vi7qTwPQKvbbb1UMOzzBoL+1jfQSZuYL2v/4qFsNdhVRvSPrB8txmC83AUFTxDS8
HdbGEPTVAtOpoE6CklO9QziNjRtZzox5Ohxaar8hEnduaTJtENb3ISKFIRkKhgP1hL260pf1iIW2
KBiw+pGcTClAUtuEes1T3PV0XD02umfcK+pKzMB2N7i1vu1zd917mYv3QXMXFnAMejOmiJOHkjM/
WA62FVIkOeYYb3ZQmzema3sHr6mJE5Iy46wksbcj4EHN0uDfEljSxkw5rfjAwCAjJrW5KmmHJLUG
TBE/a1nIZx6qVCmimkfja3LfmrEFYmjtn5bWE0s0Dd9b0oVKxxEHixW9saCJgSozVow9vJiMxSm3
li+qnR070IjM6IDYFtixwo5vymY78Iyc0Yn8Imr5q0Woa4gGM/Gg+BnaEsCHOhKqW90ELsVoYc8W
4Yc6VKQQSnZUmvCKtxav5SwlfqH5RzGsAdFvyU3oYBpJtouKA2awqEpHH9id5cb9/KEGdGoIrLYL
teWp5yJQeezNlowS+fyLLPqlGQKbD1n8KvKGiWl4KT5LZ9JOqmrse5gyAjUY1A73Xn0RNZaVh6Fj
i1MNbxk6b/LbwdWJMI5ko68h2auSCQz0jddVddd1zUYxh9IwRmJUAuEhcFLbvzqQdKxD6sg/q0US
C6zIWnRU3G2U6p5BGHbJzKaSQ2xF+Mwc9HnaExOV56RKPgZNDw8WnDBVImQ4me27WAu0hFGzJJLe
NikTDjI+jLhYaCx2t6p54QuKmgiCJXwDNnb1cioaRF4Sy6eDypyHltxSSkpF+5vK6FtiD1/qmFG7
Ttr7Tzo04NvpA8OjZ4KVrZAXcrhakofjGT/TlGgstu9y9Z1DutLnSvFMYibfSnZRdaqpJ6h4sU4e
/ygjIEd19uoz9myxc0+V/vz/h3EferulS8YgbUFb3ZbAVCneMSUXxcm+o1HcuiVC+3XwgeKlVlsq
W+3Eui60THT58KO6ck0PVmXdyT3S7SIE9u0MkQPn3xuJEpLspozScwb8EDr554joLiC8fNMYS3lU
9yqtx+WQzeFJLfQRDI19E5Ygqr1yk8f4b2jSFF0xhxU9qp3p20nnCv9XqFwR3Dktw5viBykSU07Q
2tZp7QcjtsMz0ZhgI8ngB3qKfhCDsINRT+4Rg4KdZ2qXKRXPC8p+tbXZktCm1IXqdCEZEaD3IZOK
7UFyZ7yaBw2Z8BdB0zHhNwVUHaQ2cYFfcpxvZ+76QZ3OazuAFOsky6Pq7l32GqsQPiJRzn14sR31
v3ZSKwwyGDY9P4caLnwUJu+mlp6MMQVdy4nbKE2r3Ko3Q5FslOQvNn0vUIeukzOx1N3pMe1iHE84
MSSJex2pdpIufe6y+M2qdvOaAdFICppJ8CclQRhoiDgIUAofGjm1/79ywYMBIZmtc+fvkzF/45uG
Z9tyTrY9v3akq1MOcJlO2H0sdN1ikDIj6r9CaBDgosASjQjGFp6kVv00MXF9cqdQKtTYJSMPYm7p
RfcYJ+yJwsqhpCY9L8EvRbVQKgl1QzAcugLWgDNl39aJBHIxQguoZasBHfCaWCmvn+T/Kc2eetGU
zYNioPgC7V/hRusmIn3vM8K6fGnXAKMNZlvt8FsRxYZY6meJyoE2XcZBY+qPjgt6mtq4TYnWucoA
WgIcvABfnKCrq2uGizTkBmfXSbq9/MpmX6PUwdZcvZR9z04YNe6rjWVG4Ib9Vt1vyx/ex845qjNN
LhLFe1JVUhm9WmvFHoatIeYG39WboboedRNUod3Lrk2ttIXwdC90HEUwV0cCqB7I9P/S3IUdfzl1
9U39TriAwi95xmCjMY6cUOFebWqtRDpXT54EOm0LISm675wbt3/RDax4Dc9WdPi21OGXtMOXVlGG
LrbkkIVDME3E8RRh2h0YBLCEYR3KMum2g8kKzsPtuBpyaYMnrs2wlAdF9xpbxuJE94lNwc26FfbT
7IEcELGapMuj6gN8TEO3U1OSPyBXoNrDU5eQjaa/lX24Rd1p2IjBf0aSia/JlQbv6qTFfSh1Vopq
Yon0PbQZSTmO1NdLoyCl8p8M5wk+/reKPBpwgJsAgnHjtwajw9C2aSH1igBQdod+aH+oJyeK6Tmf
jaNpNC7rlJWlOGVSfkWMHyHIvflb1VVq21F1RNo7Pulj/T2hKgtmRTfRhCL3rUuHnQZ+YkpQqtjp
NmpguEblTZmgaJz9KAW4enNRfa164dUBRpjBoxfV+9DW3xOfbMf1Xb310ypl8tEstnNu3TaECb5e
2Jf7t2bWxKaV709W0+6CwAYk1wfhaKJdSKHTJJ3+MYXelzo1kKRpxDEzx/Awr1Kdu2K6Enj+GPrl
dzKy4G/2vf/IGCRCk6KYoHoR4Tq8kgLcP/PKY02ufbVSC67TPKrnuGQOBGw0ieNyoVLRtqrJl+bY
qq5Q9y6ZDrhkPrmSzzgMGnLFEgjLKPfqxZBbU2204VlkkAri5dsaLewlaEyPgymzvOm2RI4xb5pn
F/VVJ817JZXr3Yk7gtBqpmfq76rSXD8PtqNvW6kZnTs+Rj3psde/Ws2ndQazVlu/+uXGx3mrwunL
qY623AY1TcPBcrS+aelFm0hBUQ2WPeeIn5MgXXVxCC0Ax4FgMF5lYByLjVNuFephyf9IZS+AaTM2
QMU2mZh5tVb0UswrESFye9YF9GtmHTfZrtpYhiXHkMzPvgAk72DzlCfdMc7qxqlSchlwsAj1muGH
wGiWaZX6tpGG53EJSxpuMHsvITSEazRM7ArLuGZCxT8TWhFxZNtwJjz2y7Cal4M2voy0T6C4Zbrv
7ZHU27F+jca6uYSe8ezJgJjb1dFR0rcMZPomahBDqan2caUUUteX2nVEmUiD4mFVvPHi7ltY7wt/
AQz/H+bOZKmRbFvTr1J2557lfTO4d4AkEEiAAIkINHEjGnnf9/709S0n654I7jmZdqwmNQnLDAiQ
u2/fe61//U1udnQ45s9gTt6q1NeeI0znR6//6KIsu3ga5/gudW24qeIMNMBSos1D+JjUZsPBiuM7
PvbXNsQpxvK+sao68k6dOWuvSbongONtbslE8e25ZMrdrklXWCljwGDDLZ8XHwJahWFnpYCry8Oy
FegyWlPSqbPkFglTF9OT9p77mJjO/XLeolyk7V9Y3cjBBzPFjNM4VmZ0Chv9EqrWbtnGl57ZmSJY
txHUgmX7KBwdW7hw3qUxBX3ichVIcgOmiQpO/+A8SlI+WSYPJCUgapWWnJO2SZ1LNzTiVS0nL1a7
6PfIdOCMMTZtjtTVKV/DXLM2mRbdhD0/mTzpnJy7fLfUY47b37ke0L4Fh2OkLt8qRgbDu2+e49Z5
Aabi1tADpX7nP7ZC+cJrf+sZPSpnBlRZlTe3MdDYzFnc5H62NlLxC0yQQ+bGbK+xFV35xlCDNYfd
jYbD1bWDydPaxoXJgldw1aVdel1nVGADI1Ms5krI5oB8umNnG91pDmlZ+dcMjt+V0XSuGx2kP3dw
G+YUyIaYAHN/WCPGfnOsemvlenbXw4HpKqyBEiUhYbzeoWjZ0XKx3bmxv2ZSSowKSj4lTG7ChCjK
LFupWONdhUEb3MQGr5diW4RMm123rqbVHHcDhADMbH00AVPVVTtJ8Lbz5E6vwYDTrmdmjYqiU5IA
cBf9nuEGO3eKcfrAsuPZDWznNp7rn8Mw+RAA8C8ZmmgXBu5VMjU4GHXKxiLKZo5GhlhGodzqrERM
jpHCtFh76Pia4IRIN5OU+x5PP7qv8tBkXrnq9NLdxMGmG9T23hcHPQvfSLe0niCpZzT+oEtj3uqr
lgZjrU1sk+H44IZjuNVuq7rK1tOskPPGqu5D44X3IWgubZR/D2vekl4bzZ0xmId2rL4SKqNu+gEL
h+WPEgSmaEp2YV0prvNwOIAwAVh3xmWe4Bjilbc2lLG69R31Oms0eHYwVe3OIaMh5NE2GVJa7kyO
hpg0minQu9sRQmsWloQIu9bBNt2XxiodtMMT6ePMx9t++FI12T63AId0/B/Xja58LZ0Aty689zY1
wqbQcbuz61XvXoCdZu3k0Jswdg5m5HZ6R1AhgbrptvF08tkYSzF1A3Iw4J0MRXgij5TPBDMEiFkn
HhP/Z8MIIfiSbdhW+N442Ci7I16rsfRzjJ/e8fB+YiQOG3CCUJ/jUYr25QeytXXqYX5QJ/WudsMI
304Ce1uMrq/cJn2txq6nX4hHXOJ3YdaDF3Ye42YrWKXtTXzf4st+E9Nnb4yYbOWwln9XRYbMSG7i
uG+v+cdkQ2sKBHAPcc84pG80G9bN3NWvCjjrPGDSUhdfTUY61/D0rqHdAXR5L0bww4FMQdobNsax
O+6cofFeO/3dq4wf1ugZ12EQfYvUUb+PUOjoRNo/vMI0nnc+6qoG7QF2XEBbhlOsW5feG7ElJAMa
F2LXethGt+FI/zY7uneTO+FLxxQAQx1ErA7RjZWmk5JXGB7mKdNrp+EX3sJ3zDFnujXLGKsYFM5D
rfW4MWv9vYY1xICoIYm1K1zh0Ut4Zr53SvPrCIazy3vkhG0j0ageZNEGT2kvxQLVxBr+zjGGx24e
nOuIKgpCCC3HULxnJfmKegWMpyYMlsPikjiEYOXYw4ONxbuxwtOyJzkW9iYKLUX2NrpN/DvcHOs2
uFrSFRQZ1ti8v6inEnVfGC5597G1AcXQN43VvfpjZd00NtZKiMo3uDmRrgFGZIZOdTs45Qko7sYw
od7aFiqXzNdtFIphcEPERnMfg9ErjTHd2Q5JunHB5F4F7bir3Rw9NquQzQ2ORbJrIlKoUIXo1xlW
oneWxY0ovaCElpshLpPOyKnMD5Xp/yZN/h+mhc1iavi9QLSFzW376X//61/FyP+WSH/E7aXIPifN
//Yt99F3yq/i0n7+Lvk0v/72Pz/d+r19/6/le/mo8j+bxT7yqftZT88/my5t/68Z47/zxT9TmsG7
f/7nf3wvuryVnxZERf5rgLO4GP5rE8rr97r4+b9um5QI6ObzP/uwolTsP9BS4JugAtXheq2a8M0/
vCgV5w/b01FI8fqiuEB5j6zhTzNKW/+DSGeHL+q2wykgXgtNQan5n/9ha/IlShyCoQ2VP81/x4zS
/p3ubpkWUdC4iPAZXQ/S+2chit2biW2bIi6sZhVEHE/W2fZWSdB+UQqaIBWQA81htTGc9kmPsG7s
JdjIJB4T628CxXzTXisMv0eLEY6VMTlw8+LatXjX6nQfZiX+UWBOXTi+xyPJ6DotSwBxnFetZupR
jtem2cWrHver2Q4IvSKIp/s5meUTYVaXcHD3jpBMay+7V5AzA9NWBwan7hVzzWWi4dWjepUxdyP0
p7/lkD6PenqXqeaXzitAn8FkNeOmcpVk7VjDxJYCMY5wzlYFxibY/awlxRnYlVAkSrxo+m409f0v
y+LwoY341R1Tl+f1i2Ziuc227mEuaiGa4JF+kojldWSkJdXLauYDYsaV7g38JT6sdfC3StaeTy/s
TK0AzPbKmQl5wBHT9NG0WSZjG+5F7HFzI4eb7hX5nYpjS+5xZ5UIy95Yg9vjHp1Koba27lvgwuvA
Y5YBxfiEafAeO2UeAmkm3MkEUDYsxe+ZYC/3EUxtgFLD47dc7ghuMVfLp8Q273s646PmHPsqvEir
0kXOScMHe0DUTmnHCLr9qrfBycc4n6I3KTeRkkJgg9ptHToVbAZPsXRVISTDz4KYq4ljlEMaG4OA
unrGwykLsSwlIRe7Al95gGc1rWQsoFnnusgOGYYBBHy47x4dKA4PzBtbLsTM7A78N9t5SjuBI6yp
zLfh6L4mJd4Fiuce644HO0fEVPIfpoAXQ4UHAwLoW2O0B1Tl2ZeuI/IsjbmW2h4ZRFvUqjlDOcNM
z7qrsriH+c6vimdGbDyhpH0bLFLtiuC+0IvHbsgPFvcmbJSfgljndD36WBybgfXIiiAZCit8iAh8
ogEu5Mp10o1pWLfyzYxHHtBKMZYS/LQvnOOIL7ISRoflrdLC7Fy5wC/K+D1o8oOGmFmt/GOBZSgY
JowID8wZrtDKdSN7RUTbhRSLlPgDflmOdairtHtyIa9Kk1Um65qW+KBTtIKR8ULbRIOlA+YENHVT
RBhq42rb2SwudgPDJlGDC/4A264zTrVcTQcdaOURJOfWXxoDFqQTODd2yfQ58Z+zJjlHGHjDBPE5
sxwJA+K6lSL6iuflPdZrcHaC6FJpyR626pp09OdehRbvvzQ2Q8w4Uy9yAUpEgrgZDyr2Q+qlr1U6
qbjcqFSgnHcQjMsZkLXtXlJk+c6UwuiBKIpNV7xLI51YTms8JAy3S4tPnCiKBW1kuK8CrOpl7fc6
t8aoYMnD/J0MUhFD7X25OoDw81+/74uJ0T8kUvK6W5bmqKbtmQwqYPT+LpEyFaUFmiIouEniWwdf
XPDu/N1z4XESUH4aC33vRPYhCafrCdRNH6D3x+OAkCV3D0Uhuo45fncMD3P0mjoxlGQXfybIZu52
TBGfrWdV56KIHb+d2pm3WxWKFt5TvfFcRunGSIh41LSfLeR8NmL3IN8F2/w2zaEfh6m27qLoDVDh
e0a8wIBJ0dVQMuHx+uyRySVN3E2nE28QjCTu4G9YZu+h0nW0fzBbXZqHJHvPE4s4d5gcinaaU/0I
WwmreJUauxU+MrllCL/zkNny1mfVwRvLXyvyk5jjUrJzfTOfi1oLVZ0T3cqv0QGqyLP/Ycr11g5V
oWaPP1y3ok3DL5wEgL77qGx+K2x+3Zo19Xeh3cezMnDR8jSG4Jx1nww0uG16NEeQ7YJSP5HK8i63
qVVQ1/oFkhP3BIS/7QrtnJqYz5dxhhX6rC+DTLUcj/Ld3sxDGo0E38kUdy0kK06tn4FycOh09NOM
J4elqT8VJ3m3afk0xXwPcm55H5kE6iTcLa1WN+SkPTVJ9W4U5kn3+HLCxo5f6LeRyeEVQYdZWbxr
FpTLRAlfLCd9dxi+rzQng+nBwL923lKbNeRV3L2RbYlqkNAn0oWKwKdr4rhzfG4ghYYPk/d2yLml
uj+RYaWjFCToonD6gzZYB93lSpevzFHxZOXNYTb0fRFn4aaNYfLrsEkGu/ZWhJfJLB2oJ+vZp1mF
eaEdRva1wCMOzmpwfUHGT9NNnuFgH/RpurXxU2eQeAP92gaTFX+N2JnQHjtrO2iS67A6NQHiNmKu
a+p1xIyEleFWp39zBpZ8jIesEEiReHo+ERShzubfdQCayVudJg9//SY7v0tLP1aHabI44Gq6Jiqr
399kFe/FQKmAXgxHkP1oX1nuIRvcwzxzj+yu+ObCTfPVycOIEH+Nvhqvl5euYE0HHLmlTxigjsch
G0BB37B8UYt4C9uYhwX9r3WDjaU6eyhr7/KdXa6xKqbsXUn5FRiMwbNHPh8DFCdd+l625ilC2hkN
3sGonUNhkZuphs0BrF54b9ws0qBA/PgAYq7Y66q4lipXTsMLPEoMaWEwwRswIh34TW1/wiSPWiqr
eGFz9y7TX/l3xLZh6LNOonGbG/0VBsyQFhcgEVQ8nOLbYXBuc4AvZ+BtaMnIE6mB2JSh56mV62UT
UAxMXOxuG7Kt2Wx42JafGNKc/vohef/sIWHNrplSXzuaLp5zv3jgTLnScCWkPscEXuH/0+F8oz20
Wn4gROS9cYr3UnxcWtB3UkiQx5isx0jfZUiwAXfZqEojfZedWb5fg2mJrzP2/1VaQUbneIwG/HBz
4owVKhYMRlWUDOl7UM77IFLu1OBLU8Cr95HuyGtpZ1DFlmeg+MlbUY3gmN5BNvyAaSDmJc+lbx3i
BNOjvtn6uXUtd7eI+FeFPZwSzzrBoiQ0EDlvCyB0FYthzw3WPoDq9VZXTbYgOVO6BArjgNLJPIUD
G0YhS4Mfm1d8cYhPLruZZvGWMytYEydNfk/Knk0+28+8UaZVlpIiRAp6VbDToOtiJ47682ImqgT9
fVszPyQXjLB1NXnDg21FC7GT5wdh4iAbtlPMxQoaw1XnqieyUG9hE7DyGFGuW73fg+icahylV09V
zwL866duOv+zqGZu5vGOep5pupY0a78+dm5gMHiaoq1UszjMLencVXZu5vJgZsWBxuVUh6J2VQqq
uWxfYthulyfLhCJu5HvoVAdsEw6G797H8dpSqRrGOiTutGpPfnSre+ml1DPYUBE5pl37Qs0CfyEL
8AsmLS4I7zApfo+rfA/4d+CcpwLznmPS1qllCttD2UMZVVV8AkLPL3kdXMwxporWAU+gyGKRxEWh
RiHptogjTwI6D4nrOus2ZICnkM6zTrOcwFU0XV5XHKcYJqGPWa3qAh981GV6+ZqMDNKa8lFx0qeW
OC+WxqPR0g1BOlNiFXdFF8SR52v6IAVpPiRbNcDVzSzLTTV1Z90q9hHDfG4zdbXHXSiFfA1pemNb
rbsuLDBQ0AKgQsr7lqICfP+IDWABGxKnoSQ4KW3wvVNQ81nbULG2Zl1AIrA5s4gRy9aFTQ5YQm+0
zphdQ3oe97nf2XhRDRaazWAzjFIuOvneVpUTeHFtgd8ZOHrEpE6LgdBSUfs93YQB/FqV43clZ2iE
X8hmQm9H4GG5cUOjhpSF1BiMbKUY+JiZFM0cZSVlX8hPa6X5qQp+dkju8swARqMyLdzwYmTUmUtf
UWL7YvUOg11OmknhDyMlSKtBsTWXdFr6VpaNrKRKqsxRZ82x9twyP9sjNbLbgVm1xrj1reQyzrR6
DKhQwjfHPnDu4Jnfa0q8TZRyn+ELBxi5K9zkHPiYLGTZpcUWFWYYQpEk/KLJZx6D5mtGmnYX59ge
Rt+VFmmQSUvkAQtjLYd1TROfo55fJG3I0mmT4cpnn2j5bOdmuniQK6CjYRSa2dT2CC6a6S3xZ5y4
w8e4zi52xNC9d7U7HQM5+jDI8dLKqyFS4ZaVMkN03xrQ3+n4+EhFaB3H5psdK5gb5dhjxEKZ082B
XNo65mnDpBrsMzlf59p2jqZibqW693m+MuqcIuU+j35gO32wuWuICfdpGDAUxv+cJGTMXy7QGC+M
j/BH0r7Cd/sS+u5xWQ/RHOBlo9E/42fDMP/Qudl5kLo+cmhq5NGgx3nFiB+We5hg6e4Nu7Z1knWq
8CJH1i4wg3POE4+KwF51mfU8dPGXtuaaB3nYLTwppO5fpaVZ1pu03mNcvIxT8q2Wb5PebTIqVLFY
KbvFPsSBLG3cI2fvUU+5MxA99BwxekwOmis2ZPSC5JuRfRY+g2utRias1LvcTcBafmP5imeMvh6y
gEPc/taDmRt+sw2Q9sAqpn+V3QXjP3dh1IamdshxzwsmuWhSUcvI3hlkL4GZERqavAolsfATbLKy
/bJFLMwGglnPTH7FDx7mNpnlQ82hNhrdC/bBFHBecMkDD/HAFO0Z2Uh/yLUmUfKyjD9l9NVHqNQz
/laJ+bpRWNti+l5iAQZz9KDgeqsMDikKuyhvvsqvS/FAHNCUomAGZhe6ADav2M5UV5nCi1LzjAcm
q0GHY2OhQ9P3nHGLKhO9aocRERAOcwJ8hkZVOeA6/WiX8j8tf53yDvNiXMSGjYi4O5gS0PUz7Bmw
r+EAV14EA4InRAddbTN7Oi2X77HKnZGziFTLXZxEbIEtLgksMwLvrRWDVB7SHBKInZ8TFaSlizA4
wM7Gnp6TjIWfamAm2byWWdjGnPJzGRWHrq4O1nRnNtkBR8pNSiS24+WHpgd2qqy1rFhZlkxoD26U
XpBWiIuEu3VSCxcfXKJVfgarOJmDA+SXk4A4rQbTLczVLz3piqRJ4RYODnTAlfF9LDu0SDkonN4r
F8ueHlP5qLrB4R/0zQ8kNfLpGkFeYKVuw5jtjjyyzY8RXi0kgHpYu6n7YM889gLAGHYwCmbSGtOW
im9WuUnYNH0vHOOe5C+ESmvDw26xhxXl4YG4a9EA2ThzXAkDxJdNWhZHYW8A+u5RsH/sHZGWnIdO
48woza2nc3u7CKci1uTEGSErpsnJiLUIEMOwXPGSs/7NGhgByU6xPGRdmxvGtMHfuIzq/6zZ8yyq
RAvUU6c//71kyI2yRurFaAz3dM5wktAT+ChXCdMG3CcMr7xejm4xCEU0es4yDLQZV91YA67oy0vZ
Fc4NUsvXOsBJ3rNQ6zLxxr8FnM6YkWeyTNs54ZCvsBYGavzrooccIz7hJ2jBNg0qXQeVuW5Yn9xX
ZkuHYFPTrqr6DNMFuk/TEBisqyezpc5N6cWUFNZ8Uh+r8Ymga/xRZ3rBYHDrq6LRWVoCNEg1Wtjq
RnzmpBL1M+/gq+9xp45Xs8pyQseFCHkej1JQpjbkvT7GM45umdeY+DJeOBxjqStmDbkNi/RgjO6N
3z3M6nQfS7ihNsC/Nm0KwqWRyakXBZ+prPbJqoAlytxMqI24k/TcGlXq0glLPx3BxcbilT9iZEj4
SHMm6cYpabVXjCBX3sB4ay6p2CMqcSvmQ4i9ddGb2Ly11Yvqhi/BQO2qN8WtNTrnsNUKwrqAVN0H
pw1vgaBAAemRmPLe9ql6CUrtBR1BS5YGSczdJb1Jx86+mW3w4kmpvzIlIt4UPszKcbwYGImPP7RR
zOWtTdVFC1eCKynmSeCBiYgbxXgV1GXBbDCFxwOw+8GbyVXZ/Nql5XDd8Zr4I3H84gJI1BVkyn0g
dZAqD/6v6xR3Xp4CoUZcSlHFp9y619tn0vZ2cpOEmmZl9qFHoIzLNJtA9mPpWFpiJHsmqEiPoPUR
k2n2lKXh2EbsTSC+gbWVNrMF05kQL0sPKatBGY1TFJCz1t0HE3rxAuGY+9hQ46zKUloD4vT0UAFS
tltvNWjDPUnHx8IlZ3mwlR92cqx4kJZevEdtctM4+aN0CIoR3BaFMAiKa/l/SF4Pbg6MO4DppGhY
l46hTx5K60uRWV9Si7VHZVis5tw6eEb9EqpYE/fc8CYmebyonxbcQpFuxY9YNanKs6lK9RQEMPLo
46l2pbE2PHYdeuelNR37Yz8yNCAeDiyhM3HrS3+CjUKlzIuDSdNWLB2itLERMQtTb96QW7sbWHYw
xIkt5tBZ3ovYtG7Nalj99Xu9mCZ9fq1V5gN4DuGOrn2ew6jGAOkFj0iRix6XIjOd9JVrwiAV7Bg8
6Ec9YrBGTbvMZVCG3bu9/YCdx6Pb6R818jBkCVzjXdlQ8+tRul/20uJLxGjpau6cu0S3trHUtmZP
fNiYXEy+yRhGyJG4ssipIRt01o77wndNbADa7eiZZzlA/+Z6XZl4fL5gmPF4XHmGrXrqJ8+uAilB
EoSk3WdS/iXxjz50rk2pli0OU0eO+wX8r0P/2POxGxJ2SyM/x110kepajlZpqsjaJVpqM+gvvUvR
L4V9xcEsN2rCus70rNs6rQ50BYcqCE4VcLnMQ6BbXcMl0B380rUbJXawTbqTSnQZAkmhaW2IerrH
zJaSI4PZGVPy9XUBT5df46nuq1Wq3wMr3Us3aUhOrx66GBVVz2ixyQzxNwnkbGjJN2lNfzG5/jGP
6eaQnMjc2iuA5/XeZPJrPdoIp7E6ooiVprGAsH4VfwvgAuuekB9lqpba1q6P9fPyRdJAMvZPOjnO
1klN93I35LI4NMLVWKc3hQ00U1k9R/jIoc8e8xAGON1IiWNGNmG8CRk+weiu/YZ9zDKe0enSI9Sw
OzHQwKZfVlB8F2XTjRznS0EOvRrlS8oO7MRgwsWtq4LZ+zN9bO7ZmCnhSCLzAhRWFty1ZoNuFCMM
Jbo0gHVXIXLtUZw4Gr2nup2dmzJFsCU1NUMkVHSG5FAELAGY0S/OON7HJmVdp1GsK1lAglx4F7XB
bTAxMLMhBSFY1XbysshsStoGD23GVN7rVBiITe6LDBPo5Cz9t6WPh5w2afQoLJZGJgs4VuSzwYdL
1jImihk8XGlXc/KEJRKupYyHbqI6vfWoI1MpAYOEcZwmj7pwiDm14UxlubmrZusS2ySuRphmyLjH
01mrdDQ6Y5xllGabfFg1bt8IWN+DQNCu0ShPXvwE8LQFox/WcyW/QMp+qQHVeU7WGRndfvjdl6GO
3QfwwJV1gNp26dKXBtR7Lq1yZ3bGVhaAmyrCNDv5DR+z0OMLix4r1JW8C41vb2X14g1NYaVjw99v
//FztMwUA+4333W3gScdM8/EmFlPvDZ4UvwMspWORwNOtkdr3BOheDR4Lz86ZL7VoZVjlXwF9Zhl
nLQMsfqqPORBepCfJd1pyH4D2wUXA/vRMPA36GzR9PiljzhlIIDPui1thcR09iepFVuQnC4NH4s8
v0/n8Mx86pAqgrNw/6TsxAoxuV6qUXztmyvXLczr1DNQ2DIyUo3xXs+d7xDa6J3Ikw0htME/JsGN
YBM14D2c5JYvXZKi9tez4f6QdlR+NVa1cLDlVnWYVIPfjgr+ljT7GeDpaHCusk3KTlHafCNhQwcb
XARhCidMjaOS2q2X4jhjg1q6pqWDULAdsNZ6BQLZ1+y1y9JYtmN7xHiaDZ/bN3XRqkrCm0xwGwEX
Ymp4s2offDJGsy7+1jvfPLB6N6i30lTnPGdf4I4noF/+RZrvZX6HidhR7tGAcwRoxlkq65ZQnquC
PTSqwkdtTu9Tuo/AiGD7ZrSV+be8zF4KHQ+WRn2uIyviZfSj7TIbl57KZEFwJMo0YmmctEx/MzvK
KWnLoOPu5jS8l0GjtEOKW7w7UUi/yB3qfGzKrBZZyXKNNQ1MIO+pMbxQCPw0/ZrXg2tV5+bFy58r
/BHWC6CSa+njrONfXrvBfd5atAgOFoPL26CU+P+AOghksTxKK6TXjGN1B1/mIBtdwahhRHZYsjX8
9fm1QMq/HV8IsVVYHcz5XKZ9nyHnrpa/NShn1Zw2XrZeG9/lZswQM4SXeYBdXZnaSQ23kY2stn4K
BmNrTN21q8Clk4+8QAay7cljqrP40YduOzqbvKrvSaO+eFn6N4eu9c/OXJf20pO+gXHgpzM3Y5ih
BtmkrcKM9zxMD5q4GkYaV2BpCoPC6rvTKavcnFdRfbE9VLBHYXHUjrm1BSC1FwTTP9YKCc0IE2El
VbSinG6cQQtGI+frspnL35DreRsp00OJgzoWXd3OTrtbQh+3NjZtsist51frxXuFYMB1pLvzNkWC
1ubao7xuSpLhRFw9pjrT3MC1jrIFLM05GhqOmcrBzdi4Xbqv5TWLDecOysiT5yk/M49f+tdP3fw9
vGaZBjmQdkzHxHSfNvLTNCgy02HuGl71VjdPVr1BaRhB7aZRkZGQ76dfvewN62EaopiaDEDclomb
refbIuzXy+xHOBpl0F6r0mVN+stkKy99MJ+UmmFMNqg0PYhjl35AkbGpTBps5mJLzyTjBZkTUYDO
afJD5gYRXO9VM6I3i/0evyz88dtEPzGBxHIwweLDDKdVL7M+dDzT39Wt/6MdNS3bNmAhEYyLg4Mm
S+6X0cuMUWDkkLW8Ij05vTUssftni9WLPXJ48C2NKjJVjn4ywXbpu5fSGZ8+8FyBxkTvBUK4lyOC
3qtbYSIK0OBsPNfeqnIOTjC8SxdN+wyFpIr2DDcfOIwWnsAQWNZVaL7Ubf8wRziTdFIBhilFynCl
+ShScNsTUgbzY6ZHf7MYPjm0shhkC+CK+TyezrD/09QpUpHFFpOnrlwYyZpSHZmBAuwgTcaLgoRw
MuocRi+Wd2i6EWeG8DkhQYRhvo8lCBYSQZb8zdPAgvVzVc1nwoyaulqFVQZ0+PvjiDsOTbdD7BT1
2dlLCvzYKHoEUXcNstoaumRBVoWAlHGULmXeglOPdvDoBc992RK3AhNJYNZiso/GVJFlEkH/NfeC
iAjYOev2Y+HuZ5fNA0ev5qpS0hs9Ivbwo1pOo4vE4ARQmeM5vFXHhfLiywOXfz6501Nnf1uKsKWK
WYhNvaLfgcQi31Nw38crlp7DE8BRNh/5C7dDh0mSbX6Fu3tztZRvNlymtOCEjkz/2LYAi5rb3HuK
85Bh+bYaE3DPLEfLf21NNX2s9EUw7d+ZXABZsEfLJUm9texQUdTdtswJTbDLBXJdypgul63GaEgv
k4pxmadIFYa3aqCZOD1RQpJqc55xhcBbDMc1QaUVuyK5R31fqEOp0h7mwnuTYUMw0y3ImKW24idK
pMdcZkWaN7zFsFkSKjCmddouwJrdg1Ed6+HXDi1YSZRo7o1bK2k4Xt2NEfkbactseVALeJlTWgqV
JZ7SQxiqt0FeIXSi2p0GTvRuNM62vWUEutVa27nKyWNYMFUdyl/nm0DJMtFgnCgQr4N+LTtAXL4Y
QXGxrGQf0gO0xvzYiRcazK9l0YQyeCDV+HUKm53A+UkCjtIk94GaXXJ9eNbJhZXXWBec1VTTmzyt
HnCNP8q4Z6lwJiP5aSIfXcow9CXwYiFt223GjcIiJqRbGXjfFTV+H3Md876ltpXzpPL9e9QmESuh
ui5n0K2lgc1m/dypAPkkiLAchC1WTSmExNs+/JMG59APhDIxqOYWmXTzN+NoUxUM7lNxwCRa03T8
Bk1d0z5hdCClqWkCiq9kH4xj66Op59dLlS7NibQBMnuxEpqa4c5iSKLDMrcU45iG+R6Z3iFknYx5
Dkco38skq2vfMbB+sgCeR0HvZcusNMZ/CPAIO0mvZGghcLK8KzKYkia5VP1HbOcZh8qMydRsbCDj
GqWfbq5b9Sn08VSRH0RWZVz+lJUzMKfq5hcBbslnvcjgVD6B2+hHGJ2ynS7vbc6LyrstP+7y0Xfb
4beuDuJVaOs8auEthjHTIR8PXyLWKNNyNBxt1L4nsclsgfGQj2+1WP6tsenZsiZyi+G4cBZ7gJzl
P4LpUdGCtymqzyYYwKocBRnIz7KKMxOCXkATq01YOEnrLL2KHyWMhxxlWejl0gNTkCQwGzy/eh4s
No7lyetStdnli8eI+qpK6Ulff4IAU77LnED6fXnFXQPFBXvnlEKxwgEvF67gUMRn2ZyCsLi24F0u
m5Q8tS4HCI2cjVHdY09y1Oxom87pU+9M+ka6JYUFuKwIh/aQRf2C8+WavuGoDrjYymxtaS2XLXGK
SnhWKO8KLz075UBtFL8kjexY8o2K2931OSkRgFYu94/1nDwkHj5etfsQ86pKMb1sxhkTTcO09mhx
ORXZkUcy4YMUWP6FcR2TFiYT0iPrWfzuKkjdeDc8hlrLKFGTUaITpi+8eDkV5cqR1ksuHjd2nDaB
Q7kU3yE1ffl+WzUfTexTE2nbHTc4w3rmSyT3No+Kx9b4MYyuQFd4MYhihwxCjAr3LlZkIMG2xn2S
Y2ehHWv4vkUYRH60k8sdWkaT0kjGsfJT64mEb1DEVzIPZF3IUu5V/7n2XqRslQ+H3uvg5Gyq4Rjv
AIVfkXwur4gBJdEe1XWZa9/LgWsT8kDLkK6c9qK/WwjDidgt16CreG5wSalcl8r3EhT10eLqQAdV
kCrP8qHxTz0hrgTasd5MVz1PHLPwhjggrYhxW2E+C8qgYo6Xqd//UQQhXlm7vvL9AwOxAufKu5eP
n3qy5IU8baUbdEklVpO8HTDC9mPACzBZR6jWC806mZGPmMrNx8SQeYrMWxI3fTLrfhMNqAfUjKKd
2ooIWAt66+wqu2rc5QK2LCsKD9HNTOchg1mZYLVy6i2Ty5Y4CE2NCVGhgZExsDTJwo7wO6MDhMIP
C3Iyynb0XUi7yS+unTtpouVAkDGRfL9aUhNQ0c+ct0N8rH1C2oQQGoOKEdmBUleOdGl5ZTHLeNHl
4eW5v1nAtAGEiwlraZdnQSWWwyJo47Mctblg81N0M8cPSYMbbxRidqLR0Mqb0+QvZtbdT/18olra
xFn7qNWMSlvowvxQ6dvkBxPzejHQuUXs1XJ2yeTaRkIFK15MgPhscuN8WcJLp7lAEJ2h3xk6/2rR
NY56+dWuXlzzByjSe14k10Hv7X5YVmWtlpYln41tjy2YjoMX9prcriHuv40jP7g14Ubwbo+5fSz5
gcXEC1gyX7JtgDLWRrqSTxnl2rofMHYAxVi1np+v2oEtVrCI2Al5d9ynbGGEy4i27MMfI1HQJT9S
TvaG4kjuJVmamHOYR01xt0t39G+JRP5f9B+/yj/+pdrk/0ORiCYhaP9aJYJN4M9fxSHLt/+pDqF5
+IPoVgejVYmuIOfhv9Uh8iXPhBZjusyUdGDy/1aHKJr7B0bJjsW8wFNtGXL+KQ5RNO8PIAkbjQEu
hKpuGd6/ow5ZJCi/VjJYDUGoU21mWKbucfx8mpdiFgQvs1fKU19nPys6qiDVn5sO6DposVJOrOYQ
Bs/4z+1JQoPT3GIvmU6bpma803eagxuDfpeNabuaBucSOdO6yHFeKULjNYhtLB6jL0UYf09cNbyK
TZzJGOIA+Ir3heKvUsd6y8LpNnTsq0hp7gJsvWuMmxofmlYw7yIEZKPuoK6ybrBwegFs7tr2cYjC
h0hVr+3RvFPT8bEM/ZsW43277O8tNp8oZKdKHrrBumb0v6XXX3dZh/m6fTvl085EvzaH2HDGwU9D
8zmXyuI1yInSLsZvjF4xPkrijSD/VXAH91kfj3ZbqVdOmn+dNLxfXBPnWzYT7DI4flzcVZM3tzYe
Bz+/i4pHZr6vbSmVhONd+vzgD8CTQcqe6ym73Aic67aN8EvEOzps52ytJ9kbmwGhFw7+z6b6pqti
OJrm9zgX3guVEV9nuB0dph6q1SKmyMM1s3idugdnvX6sr/8Pe2e2GzmWZdkvYoLz8GocjEabNZnc
Xwi55OI8z/z6WiaPzvKI7IxEPRTQD40ACCkkl0w08vKec/Zem+hb0bbEpEafiEGVpc5OF0x/jY40
hlBMuv5AGGRasmkHTH3IghClmYMxCDZ9M75LheZaZRRkjeIg4DI2TXZI6jyQMumaL9XWSGZskgWS
mOGhU0yvjQabYd+YoXRYwUmXxSGHI4UJ6BQrEBvVcj71IzyYeShtRY8/ErBetG+3/39F+jK//Qfb
2r0t8O8XpG3yo33L+7f291Xp/k/+WJS0fyh31hXpjWxlFMlQkNv+YVnjS3R7JEvH0mbIoiFiJ/vD
sqbo95XHVER8j3QW8az9c1W6f4lkSv3eLiUg6x4x+38se5dfZdMvr+F/WxH/rNiX/tKG0w1FBfB+
f4W6xt0p3oWhvzWdwjUi3rmuPunpxLt1Vz8VD9Ird5yFSRoFkaO7H1lQBLG9HiR/aDbVdtpmvrG3
9stP7TB+9Dv29afyKd8J5/wj/ZAczc+fgP4a79NLH26at84V7XK32I1r+bJd7yJfda39uhs/SPo2
5E1jRwGI12sT6G/xRf1M/OqoHfDTkv6bo3DZyC/tU3/oAsHrXOvcO7hNndjOd9mLfK0Pkxte053i
VQ+yLbv5ZXGbK5vMio3gU+EmvhrZlleeq+v0PKH1hD5wXQ/mdj4ML/2ueRDOyrscqHbsEQZw0LfZ
SfOabej0fuaKgeEhWvpML1XAqzwpe8MPX4oHwdpY7ybDY+xUJITakT9QDVJGE+oBSypoArADVr9p
z5an+UzT53MT1NblBwjyoODHRqf4sgTWeXnhFB74Gz5lt/TC3bpJAt0WXW1fnuEYbmovf2RTt6u2
vEC7s5+AW7uFWx/EQCH8jP2mF58QDwXEXbg0W5x+Az3wZxl6LRTtV4RlgeRZHh0gfziG1zbFF7UP
vxt+tlUf19yZrzE1iLYJPQIhOnr7DOKcDKEr3x8fm3wT/cilPWQLOA67wdbt0pv3BDbU82GBbmub
3/rHpXQUugv6RntdD4WfXOt9s8XKnO4aX3N0O+XvIoqL05LugPV6hV9to70clE/dd+FUHM0Lv+Fm
eQDERJcOF65CTnu2TYh6MR4Uv0G8+hFBVLhl+/EMyfdzObb9ZrxZD6g8bsq+f2zPpIFA2FlHGiO+
xQuF6uaLJzhULlXJdrAlb3gzgyXoS5s0VbfYS2fhkesTwFdcnpPCNzxpUx35905io8rx9D1pr6KH
Awu+r1N/o6DcNNfxAt6fgZFy4qQVpa07sx+jjRQdCdOZFyMeKjygOFAGvAlR5Kb4ASraabax06d2
dLwU9gayzUPqIY70DD//8HrgPxv9BaRElB4nnF/Bd3DMFI9uaBMb6Mou8lyDV9F8L47rvvT6Mx6X
CPMdP+Ij5TIS7XnHY0SVznc9TMbMiuyVTTuQdPI6IDi2+k9BRkBsfebhXivucstZ8Wfl2G8u751H
FuTslj7aIMbXdDJslPvX5VF7LiAOoSwq9vw/LUPQaFe53b0PTryZn3MX2ZTfUujMNuIKnUuRNmjj
lLToZ7KRtE0H9sMKciRciy++z9A4Ei5d0Q23NMiWtyZYbyVQGXByLlFNzJqC8L16Gi440uPS1ZHi
zEGzK92MlJkgOWtPzWci6/5iPIYn7C1u7y0B7Zxt7yniT+25oXx1ujNdcac0oIV73Xk8ovXHI3XU
XlSPNq4NnHTGkcdVTJpJSUAcRXuu1nQ8HZL/QE6ibqagt4ky1bKjvj6pteGMW+WpDbiDN/ozrHiJ
yNzqOo6OwcYBRoppbNIjY7oPU97oLrkwzIiDJvHieWcwFXxLHoWdvsVijnWn2c6fgrNQHru3Cn0u
KstNdhVc7ukdxhOQxL3yxvkVX4GOy+pNx8pqFz/r9ia4aNyzbY2tntHr6qu6K5tHJXfLH5MAOMk3
LDtPwk27R8zQfZttQIDu9NDYDAclR4/3iuRbKwk7uKk2PacPnZ50W4BvUkjGGXWZDZwlD9/DJPcU
T2HX5hfxZUaBPQYg9F90vuebujfkY/ncFDsMn7dk1Rg2b0wf0Z7YbqateCSswf5ugOdKNt1LFnu6
/tJnMElvTHUqH8my2NtgvrrcEUtnfSXhUwMWRVNpt1hvnOvlUSFwxJ8ep0fjhWvKLrm4T/0DWgZY
vCjl2qC/Zs6jsZPQQW7W0q5Mb5k+YpMmFwGuznTrbuIVgMroobgcBC/d9FvGcL4yOOWzcDEfOv/D
cgCGF6LD5Ls+4h8zjqIw2MNrcx7uUWieFk5HKXooPeUMzXzWNuV3Y3geiol+gbFl1mZXI27Tdwao
W5oGZMLsiIuxeyd5mNzF1YFdGMfUIWwlfuLnvJKKdY0NDQuZx80hOUgvIMwysrWO+g9iUDaJk7qj
hZBhx7JBNUCg1E1hUIDVGram1LgV6TnJxjxOcDRZ3sCjkhMrvORIB7/RPNKh9xXH5FUsX6Vz23+X
IhRtWH8PHZU4NOz6XWufrbOW7YegsA6quHVIDt9wUw3OONvPo+tO7wXEPLRt3IkQ3TfqLVo/4EeQ
c1XXZBiyTrr1cST+ecuYAO2Hwbqa8YXr4PWpTCoCDjQyVi48sOg5vxN5uZrlC+1oD3/jjXS96VgO
TvYYpjYaY2t0y60wbUgw2U0OEb0/zAf0hCCwnP7YZBBsNvIPDv0xD5ZDeEYh7jQ/kPvs+FW8qbWt
u/mBVIKOtptf73QeLur3eDf8uAMj98MP5TL56l5TiRZBqb3JLtXBbJzmFUee5FOjOLJ3V4fYiuQZ
85YPYnUjQhvZhLQ8vngsPtcqwPkEfefkayYk321TA/sMwtUZKr/XbhPJER/DLmzp4NuGACA0CGUn
mz1krUEccJFxNY9HFSIscgk/cd5MjNUbqfJ005v0IOwvYhXkkz33zofY2uL/0p7939Eo/h/sD9zt
an+zG29//nz/U4Pg/v2/tuKy9Q9dpca3dMBHpqapDBJ+7cSp8+8bcIUSH7EN8hZ2239sxFXpHyAj
qNglVWaP/NVT+KM9oKj/MCyNqSV+V01BoKD/Tzbi8n2Y+N9jDkOmy2BqBhGKqqWIkqHTh/h9G64q
I7ohcMJone/3ur46q6a0Dyo7gtBi9Sz7OXPjEPWntBTp1hwp8LulfGq1mYZaiAqUuQVsKmg7DUZf
pxUWtsjlXPsxt69Y34x1Mf6DoVO61wZ/fdGcTF29W7PvJ+LPL7rMxa6VFjKyCkXBz1RMZ6Vcscmi
m1ajn10rEOsVkXYBn+ESmcQEVZgmfDUefnXL/r3x+P929kyTBo6Ji0SRtb8UMQr4CavUwF2k2Uo2
erTMWNdFhM09m7E7z8Bo9E9rQsQrWFHvljRkHc1a/4OQ5c+SkF/voSXKuNRVwHPGl2D+91IqDqcO
kQ8IohpvRkuO7xQKx1ZbkW4XkfqfBtTGn0s3Q5bpbij8J2kGV46o/eX0j4R1hxlWZLuTlOEEfjwe
Q/VNGNtzK9xTqOVMtcs10p9SZA6bIVp+yGIaHtauL/aLRDmpi0ExTbfYgBBdQaWO5eOkSqBE8ql2
maaYrpwvop9NJFg1KVk1d08Jko2dJGiyrxcrQKd1YWR2pxA0+a7N+n5POMSLOMxCAFg+8rM0M20a
RsmjyEZekQt9n9SStwjdKcpDbxrv2ZQ4fzypM41DmR3baiz2FUnh9WNREIjKIMAF9mG6cEFDkvfo
9wyT6uR0pTVMnkqRQ41KIB0Q5ZEA4dU7p5Uize3C8XNoqjmQAbFx7V2aqd9O8PTJISWeBMLydpln
4tESqbM7OEt9KpS8rpVBZxxmgYCioF4nZJOydkRhtoMV3O8mbfYFYWCLaBSTn0MTBbbUgWtd1lOh
gm3KGlKoc5ECYZonT5OS4yRSUKl4WOd434F1IF9tZDpVojGkK0DHOXrKxuoJviTNrnirqc13Ei4L
2OfaLZRnxyLc+HtN5wlVn0604z3Ia4lQPlkRsKQyEpDb4c7Bz9xkO1Fu1KNqLPtescqADiBp5oS/
n7UZ44xZJNu+UrvAqgd/Npdl3wjlulOM/nnWhZB43/AUVkSTS0svBq1GYIYyasVJtwhez0RTDrqb
VC/DSz2gJI3lxVNqa3nsDcAEcQUVFMACPq2+faomTTzNpMntK0HeG+2SbiNFonHQsaGVhjBhz44V
hjFYvFVTZtJyIhAkX9Yk7UbRayGPC79f+wwtYjnoXWC4NqvRn0AjMjuicx9a7bW/H1RCqlVpeFkk
swlEBbK+JBQWgyWEVMJCbslvz5M/Gii/N0zkP2t0ft1zaL4kGjemrKlfS+Jv93hVAhlMalSHaiK5
ap7uBrkf96RL2cs4boHVwHszGaK3xvekhjOAyjE8QY4kfCWyh7WYngAlw6y0kkv4VKPSQu6F/45D
1YrjviVvxG2exK4bWDUFBUPPKvrRWh/Nckn2g+n9/d8j3deI35dwGQmiSBNIh9aAwveLvvHb3yOK
ixpPXYaKsmkJiEPEchQejIXYbnLmaTx2o+HIuHaJhCZNYTxMxlptBSuE+Vlnwd+/GPVfXwwDftFA
DaZhQeZc/fl5kndVnkgzA2ZRo9okARVfbG8WO1KE6/NSKKKNqF094ANVD7FqLrgTRMntBe3LhOBR
2dWT7OlSUQdm2cZHPACx2yrc16CP4nRgOqmM9N2Z6F0YioOrlO1wQiJVjRXynlRUvKRVUWUOgPUb
Rtq03oVDTx4eSYip8txlBKQJkvhpIGHZDMoU3uSoUF2hjPVtXofhray7b8VatRdoZ8l/uPagJPzL
m8XbZQCzQgkBCeWvbxbXMxbAOOYxhxbFS0UZNmDeHYQeJ0kkGcwL4KN6Rl2Jz2gq35PZzH5a5EpV
ZjXxXOgxCPSacQ6bZtmt7BvyYky2dVPmMPyL0JFSE2XCYtwEtGSnthfmBzhLuFrC9TGi6V1mTMfq
vjS4vWaUpSG/0cTXvM0laXk0w8uwuP3ys1Y0/SyANLi2WKRPSkwD6v5ZFvZvmlXcuze6tFlinfXn
flb1JJQ2UqScyzgdD9pAhS0jwnXFaMTMiTCKrX+sP5JYVjhduriQTZAPmK35psT1tVSV9WfUkqdH
8sIqG8l1nopzy47FF+ep3NaysRySakp2qYgyumlN1W/0oeZWW1RsKEODqkbTbWkW6mMhShzMLnHv
DVtPHNXPKh02oikY1ob3pPSSrCP1YppgHgzM7xNED9cwo+SxJqtGucYGf+gvdV6Fl6gmMme1CKEq
oWDppJkdBZ6PQlhIO6tVm6PM4uh0Eg5bVSfhrhFEYPv3CT1ck0IOB6++nx5pjpl9JOqAKUGWn/tB
vQqlqj8SakpIJ4iYhuI1awaNi7yRnh6FFGtCjjP0ocpa/cHoKVEtkzaq1g8dSIn0QeiT9jHEhcdg
pCTkclraq24qy4nAXTeJSSwU5bo9yqppXmWVNVzByhQne9GQu72h9N1evn+UTJ2x+/sVwPzrjlKW
Ec6wC9cByIj6rxnab8sRzJVuaYQi3KSa9hQ3sd81zDti5Bg+kc/EKMQqDSL6RhJifZRMEe+U1VnH
1ZJ/TqJau9DpRgpSDUnQWu/1GPzzUiTsgHWtVhijZW1wVySs4bjeFCYs1bCIV42N9xWM70VO5+JV
EUnqFsnv1qdwDZKkp1OXTQM+HzwDrZYQrVrMy8PXoQCmb7ZFdzbyxp67ut9r5mge8qGs/bEwwWPA
Am+E9UNZ6CNg/C0fxlgjrqToMZks37oBOUjej/F2Zg/iTVG1fO8qTBvwX1+WVFw3EyBjNSVdtZmF
aS+18rS3UvPFSHm46LnV7UpTKo6ZrkKoxN505XbRbEJzNCdfJs2FhJTvwIurd0DBwJBfdkWxUF5C
pVR2zAXaX/9fGzo/6ST9OSJrL4h7iP9//85+iVf//KBRTeVe3liKCp/P+ssWPRuHwkAIjFutU7wJ
F9VNH8iEn0l2zUGoEXk+lQ9FZOBNMyL5ghE+s6spVHc0rNS21bZqWeLdWpKIiCJZfvz7l0f9R2X4
5yehooqYqAxDYwz8r4urghIsDg0WV6D5bj+q5qEU5DwoM9Fr2SaxZ8MAak8KbP/0nmXXqdGtT6HY
CP363Bj4zMtKCb4ObTwrQcmT0mnE5QwgINzP96A3VEiocqsHAmIAxpQhuXkyK3BiVcVhzSOiDnLU
deyk8V+wLyYRJXuWM33eFgVBStV5GYp6n8ga+KJIbl4Wo1RtkklwAijtIewtGoQkOHsqoRG23JbK
M1l1Udi3+1CuYvp+Ew83uWidNO7U3ddnXweAuoWnDWzgQlZTjAoAzNI6F59C9L/4yFSYv1ZmeM2a
3CNgZvR2ml4chtDonUEuiofSmJ1IngmUVSsQQiWr2qCXNyFrkJfNuh1NdR0wwR4PsdhN3qyNylVm
82xjzbVu5Wy+J0w9PxKdYUsuKLdY0eZ9nUm1ncuzctNXeOtm37HHkrtrq4mCa00NmNNJzJ9L44cw
ar5R0jw16vWhgaLoAlgl7mIgtFwXZIxXTfWhSXW2FQjz9tUkLJ08vhNcYKs/DF0hbaWEbbRe1I0b
NzjNxIY22EKSYHh3lC21uiUSES9ETLre10didRNjyMhIQkhgNRt1q8qKwNkYyCYfekBLSgdkvCUa
FUNpZevKED+S7XqsKJ6iMgF+0pMjGHUjjqh70lIOTBZkXXJsJpRtmdFLPEmKT6yStlTP+H6tUA4E
3P00i4wMbpkCsjtfZd/I0ubY1cje4skwjkSSxXup7PdqI85nHp7oA+f0rasENHqyNd6yWn2H6nOt
BLjWVlG58G3bXdiHOqxlU9r3bS6T2MFHtQr3dyVP5iacrHCOCI/tJleITN6GvrvF6awdFjYsmyJv
5AfVMLy5mplpVcm5W4jVTnPLWarsLllrlZn5w9wflaKatkLZ/lwZwGOLJ+K2K+sciqW5YgOO3tHx
E8yifCRR8z3aK300bpdhprtszeoJdbK8TQRijQBfEZbsJaI5X9jlUN3ZaqS4ER2bR/b/5ZldhKOU
y1XpluqHERIsKHZre6lTMYbwRiDi1xdkHb8qme6xrlylVrIcoYfMEye16kZF1PvEkZST5cxV2Z6F
KrK8POyBDowZGn0pSYK8TGbSQdfFa7Tc8KMW00wjhNKjFMIdWJpVcYnCC10STcXtVFSFJwgT2SAl
sVi4m0ppm0da6o1tGTqqBg9AbZfoLFDc9cisyEuE9yhO4VM4iuIe704E/1loXb2qif8mKfHcKyfa
SdLp65N8lFUkqAnpYhD1TmOSabspTg9rhvZ1YpN8ymZsa3JrGXanqgTCyoXoi2O97EXBWIKhJ/1C
rHQf0CXaznAGS9zGOLvJXdwJpKPak2hWfh13RBLOUX6aZese382VqaaQMAq5J/9dAbeME5Ele/DF
ujFsYsF16vQSZXEFKmLSpfxz8alwCJLEDLGri+UVGSIt89Ha4NnYagnpfDV5gd88/tzskJXy80hY
137+5yGf6Cb1OSmeopifE5o/D0pa9igmy5fIHIs3fH6Ir/MhBNWFfr5NlWbfmdxylikcuUqqR1Wq
KzoHGxbaptaYGoeyRX+htzBGG9/FRJPZOC+L12d9tUsM7bxmTEmaaMRBB5XKlpVsPepyxG/Q2Viu
Zqft65inPEpDQTSGYDaafdwoyZ3Q9vn1HtQa3QmL95gkooLOeVj4GQrP2TBfxRqGVNQ2ESAx+dOs
smXfRREYY/llpG8ZzPdDn8M2ynKiQMQpsnzI9xoxnchrAIaopzwrPpZcN06miVmG+1Rya94FsNDD
RJVtzA/m0tmlUs4vk7VojiEVwJT7usNqSOGzmA8pBqHNnNbKDTHkY97R2+5V5aakvM2K2Au7DCdC
NK72KE/iS9kYJ0i4y7nTjIQd93zpO0F7ipToFNVL6MBfaZ5jaw0sM65IyyS+YTXa6iTdD1o2o7Wp
b2I4yrdwbY+UPa5AcvwekFYNFkpfvWxU39WqL9/EajgbPJFR/dxL/lQhPx6wrtRb4yHJU1KmBrAZ
fZlO2AHiDZyi7MqzoIFchkNZDuetYRWMILoRvMYkwrcjZASfPr2kjvlKJZFtHknHVMjCq64gEVjo
mnmGVNd7Hhv1fs47zVutvtiCBtstGjYUAgePeARjvKYrY29gZkxp4Vm1dQ4PLD6Qm7oCxaD5GeZN
vx+m7EYMessiPOfpIVqWZNfP/auerO9KMiqvCW5zCTSVp7Viia1Ti69hhAuEcUTopJw7e+nS0B+Q
TNFFiyKCtyrp2C+D7imDzgiT/p1ZNAxkLIyCUsnskfi0gF3XtDNKgjSbGhatZSZvobb0gWzq5UOZ
9me4/cZJFsfChfofulIOGr3XGh5L9UudaPX3RGiuc9v3fgn9KIAZb9pjNbtKJwx7a54gXPSWvq2g
8F1znZydbqHp28aNLYSMgfumeVzuj2ldE/bpfIsjw3zLlP5ZThqyAvOOrhb3S64Z3X4Z2u6oYNyi
W7l4XdKbntW2RNDAkwfJZIgnJMN0t9oWgtu8XFa1CPGVQ2PLS9NDUFcGfcFc8Jc1M46HS18ZVgA3
j/BFHhxDq7YvSv2WmKny2I1D6gmVpV/FxGK0awzu0At0j9RsOiTtap5iDQnMzH35oyVSAZwiS+W0
TvQTSpo2ZRo/66F06QljsJV8SrGcJilnpJ43xIoINBcb9WCG/VOSLCwp1CCMXLVqcaQuW525SAKk
PzQkVLyCBrrkWe+mQMRYS+b84g1Z1xwi3K2XsVWFc6deuQblV5o1tZNDHdRDS4DosAhntX6AOxTU
pSVudXllMDiUbj0gdVtF065KbNMUhzsSk0dHXkLdi4a1Dqw5+iD1kbkwNku/Hai4xHVJz1VqaRuV
deBIoOP8aJhQX02dmqGqc4fKJd3j1ArJnqxyjw7JutHN3jypC++QKJupD6N0Phblx4S6F7W5wCBx
EFNblPCAk8Qg8KgzkmBcq/ncC0jyMQFYzL3zhUqAOlWLi/xEm2G+6d/wtNc3k5bLac101wyHYJKQ
/buQ3cdtN8NWUSz9J56d6pRXFpdD+xBZA26ffx6MLgn9ngUqNWPWdxDJfi0Oz5ASykOlQv6tismC
p1p+ZNIcsnUqgWKY6CzGFbFCLIwnpR+/QZgHlKaiG+6rHHWNoTBbvB9MwQxgPpjUY8QFNvP3Fg/3
KS5T65wO8fsMd8czpixk7yj5fayR2st1BQBkOJG0ikSb2/iaof7aJeHwQyjaztc64TNUs4XI2ewD
Q5TgFELSBlXVtv5QysSKQmnaWEtdPIlt2xC5J46HptbVzRdjpWiwmJhJpB4FiUFjjEEfoYqw4AYY
1WMvFIMtp+ASYImWVaUfjLVMr4Uowx37aUrxgqZFDgsedlF0ocNfbcVRF7Y8fpV9OjKdNMfye0zk
tSPQ+rr3NxqHNkzoR4sZ+Yaa4bOYMsCULa9Hzoajsfb9wyhB4L2fTJBleqAZwkWC0nnmeQb8ZUoR
X2vFewxlMU3Wyp2LBV+12baXoZ21fdzqxwXx5qKo0qs5S0QzkksWZGOveERWAmAUlKFApkNrI2H8
cJmrVKYBLtpS+rGuJNGVVtfY4sAQNuuLKhDrNf427HHXrKe4QfZNnvZIH4rTYHzKS2OdVdKnUEWs
8wGY/HxQgJVI+lJh4en1h4reFmlpH9DNtJPUFV56RxelMmIvql+eJUasv6WEL1gd8lJV/5ZUkugo
9SQ5HdCrDay09vJ1uA9fQqnoD2pXWXtdUw5gKLtzDYf5PO5wfCMn6tTHAVTzi7bullxu3KlhK9No
kRxIgiIF3f2jriaHDF7t7K5LsR1S+Bx1rAPWux/iJt2nfdyfYUaaTAHTwW0lHWDpWGBTGi81DhYE
cfWwU2b9LekMsAPTCzHdCkZ9DVMeIAF3yMHMz6oSBmQ4Z35j8QsHndZ6ooflh6KeFRSnz20zLuhZ
m+GapKBoqq6Biz2ulmtIdBrS3oQ8M0s5tUmZe10jFt7cSY/ZvQeziuq3uMqBxqtm4gEVio9WOXCt
8nRo0lk5NE2KPVpdxxc24nDuKAaddkUkUSxklPSzmG2/Pp00IWUxDTUEsY25r6roKTJanggRzKKh
IbIE5ud0qPL8zaqIydGL9rnORpRZlHibpe5brxJybgM5KztwHdFDKk/d2TL0/LycZyS4+yQ3jP0S
Fz8NaEDbTmjeCyyaXRxSp2RZTEy4MRBxsypOI2PfmKvpWNFZQLkisj9UKzXgrpbZyIgKSDTMtGlN
vUr9ZoGHjZWHiV6Is9al9iTJwpuo86jRzdIeiGMCx1hErpzxCPjaQpl9/CFDJfONIiWwa1FLT1sL
67GhdTWtdfvShOkMSUo/GwBdXwrmTsdmpiD8+iLDHcgjihPNmnhTl+Yxb/TkVqQRMUkpWr1QNIMu
s1ARLSiySA0dT9oCcHPo4vexy8QTQTZ31VZBx8KSD+0qSGcmaHFAuErvQJZZXpU7fG1NJi3oawN+
c7ou2yLLA35lS3zKOj61GDY3WmspW4ia3TmP185P9aGw4WuOSNKXyE0KMXvtuwVWY/zQp7S7aX7H
vmXMxkejJSmwMW3xkiF9UicwCONaJl5XmgIsdM24jMpoXrSqTAO95vuFZRQ2Y9k2Z7WqMZeOhj3G
UbgzuK6OQoMTKtzHeip7htVr13BE5F2JKQVanCnB16HrMYYbZrybKjO8rk25L+//hqF+wDv8GjNN
9NeZBoA2iumyGVCGTHQVwc6ODaP4ht2TllfniXbh1xCLNgvEvTbNDjJ5m4Ug0LeAsOisKX27rO4S
+DDx+BjFw/jYAjHJs2FXMnd6kdtBsds2UmwJPBs+aaN4agQUY1rb3eo0HA6NaGJ4kdxxarWfaUaC
75D8pJuM3j3K9UdhhZheRhkVPUo2QNt7/EqSv2TFda7Dn0ZoCudR1YoHwoPGpJg9KQMxZw3ICHS1
v7Lkk3mkcr1e+3KKnXLgBy+jqGwWkCh78X4wlYmiZrT0nR7hn5HlEJ5HhKxfNb8zVIjPc5qnW9Iy
wOwBO7RH5IrBJKwz2cFychVzCahkst6KvmD/3TYggvHo2bDW8m2r9ezKwlY/dzEueUrD2E+F5Vla
W3UL0Ukg/E8BUxkPmrq3NKJzUiGCKbNaBPCWZuLm9z12PPaPghwelaWsD/hB68OcEclEcqL6TC7h
8mrec9CKfC0vZCs1m6qRl+9Jmn5oNWJ7fsTGUpLh0MZCe8xxbkj3nJkGPlHQiNWnKLXVlqiedGor
Tx365thrJCmLDXGBXSyRYqlpe32MU7dOlo+CdtQ2rMTpig2aqiSvd3LaDiekIcNJN4ThRGNidTRC
0Y6zBd+zjPr5abGqBzLznlqCJC4IxocnWOAYo4T11kzUh1VLmmGvJAee6ukh7UVqkHLgip5PSTeK
+yLmicx+DJs1sFZNMNBMm+I3zoD0aBXEt1vAyXpuZFWa4nNcGzGiOLAqpVgcG6vwQXROL+pEShMN
5s/s3pCPTRNWifw8zx/3KGxDmPWtBOVC2mhyUZ2YoFYnevacK4tyi8bYVLIZY5zVblOjybwUN/BW
1ITeyVgBgiZWltc6UTcjPq2neDlB0q9OaZuPx0h566ameA8XTMq9uCYXUbpmfa49ogNCvSzqu8Yk
1TCE+KPcJ9ctupiNPDBtmYrSOHeRZZx7eUwDk/L4fkG33P6vvUYgHlGYlElafmr1iXlik72JUtpd
m0gfvCIUM+6H7/1Qac9zlOH+kLQ9THo75sS6ZN4pNxQiT3U+GZcUvQ/oUc6JQRd4j+wBZWxqElE3
TyuZsjlStjQH2LPI9Fkjk44kycprVV2+PsM5/g7isXPumiaSGVbzFvOtG13AjGJMKoLkrOqRbwsE
RAjGDPZtlyEeNMWVwLUm7Lw4ofuktrQNMnlIHPoK0pazqz3iAi/3bUna1UBiM8oiVbRjQVh3oT6l
hy4suXSkGcUaFIqlLd7/i6TzaoobCaPoL1KVWlmvkyMDQ+ZFBRikVo7dkn79nmGrdllje22YkVpf
uPdcTxnGUpSOi6Ytf0sstjIgoEBWy8YpllPLQKUp/eFsFQpgVD1VBzlMO6kGnATJ3C+rbmrXmo3u
osgq+0b4jPe3V68OS49RCS9hPwWfhjFmT4Yu+9fIdx76KmWK+3ej3D4A4uNREKOeo4ZZZmNV/VgB
ZA+bhJNnKyCJKnESQqyE2JXWXO1GHXwXAqqBTobgLYCyuAhIbjz4N+974Mk7Ny/FXSlQAqcOquUo
yzj9RwdVTANdNuTxcB6MHJ05TkOeuOs2/ogGPd116HHIkRido8lfGKRa37msONYoANkjDMky9oIY
taXMz4GjN7k/US9KemP16gvWgCyT+uPfj9KxTI9DsRac5lxAQCHHQmX3c2kYD7qOsnMzJXfGjQ0B
fsygQvTEiga/OY+ybE+MNzZFKeyXvmifAlOaV2+U3pklNEGlsSzWZG/528KigrVM3n2B9/fJZu3C
anW+N12cr34+UOQDK6iQoD3yBgKidcwXFVEbwi+L8eD+K9vMocJO7Ls5Dw9TFkaIUABO2iMLmT7O
h9sDtlsaTRYdK9xIUIr+UdIZTy4qpE0cdOWhSnG6u37JxMKyi41Fr8gVgb/VHQcCoAPjSaCoxTfd
mppivyjwPnk2l5h2u1dzfutDGuRe5Wd77KOHxoz7ewnrqPQz4yGM4y+rSJKDlxC5DJTwpXA01X7K
PGxRQ8mAeIgTuBQxZQKRCgA/8LFNSfIUpmx2Y76dJFR6P80DP6XVq2ENL0qm5ilhPAO3M1tDGm8R
hNbzG6F4IeFK0nzKcwzk4YD79+9TIQtMdW2BecEvHxJLmmfXGCwsXMmExjRZgkP07/4+YH/eedJG
xj1VKZHZXeEsuhiRbc7VsAtmh+SBpv3ImZhtnSqPn+OIyc9gVzzGm2brVm5Hp3KbOYedvxgCRSsO
k+6esHRE8VxXqxYb0U6kutpEQbjrUne6aivZoZpx1ljhsvdZKXZwk4Ar4GSHTCq9TdIclXzjBPex
aUJ5GBlIpU4YwwzztzgF0dvOVXHFbIeXzTDDHajbc89iZx2rujn21CgReHwrT6tTh217oTMGLyxg
p/uOmejCEtNTFmfWI9XN2qUUnbXTnvJ2qrd+xlZ/coz02uQBbh8OflvPe89PMYnIIYPHYQGT9vtT
pieGRfrj75Ow0a/zqHazssXx74Ph9IjHGrM5sJo6k4+evzuJA+y0hIAWHWujGh7EyBCUlMs6DYLn
qEhuYI/E5nJrUf8CmFO7NJyxedQEPQvDwMZAkPsuooapSq94gT9lL62aaARNjXAG2flWRib+elv+
i5P5Mo3dh2snBNun7m/FPOJEp+QsQzAaL3Zwoy3fuAPjIPejdwt1yWW7JVzMuyJ3EqyOrPHg4YFe
9kMz7xvHx0U1tu4jvRDx2GrSm7B6DoMqv5qz2T7OrRtQfs0NrssAYmvmmEhhKvyiutyUpIKeyAPv
LtKilYlvHwhT2cRxAAH/JkXocI1s9QiQ1r1JFIKKoarnXzN4uJcpVhX7a35/ReQgjsYgggpbx7u+
j9zDSO73EQ9iyCAlxOfBC08hg2TBb3uWklV3IJmGxQGyblqK6hUOH6HnNhcKgTni1PcOSTv45nZl
3aCP6Bc99QRlcHsghzu/dEWe39nNh0qxw3qD/9E4Hlktt4Kh9QJK1sHKDq7OwhWZhFCnycI8/H1w
+yxfEWTerv7+j1uUdVeRGDzexNk8+rOiQhofF+GKB88blKdm2485LV4euochvlXb2SszxfzOzxH8
0Cq68OGT6m4gYvZs+P+PsfNQ7ACK26SG9saDZZoIz5vU2xfs2tJlAZaS/r9eUmbUDzKz96yF5i+j
zOiD8OJdStuVGH1na9WwqF/QpI+M5hzzipwOYC090cYffpjaT4dUY0BfZvW0dctyPwztCtVWCv7e
T4+JMd3bnZjXw2B6OwPT6PtgnqNOSyocO17JNsx3cNUIvkDCAz/Qnk9NYZ7tRMbbIkIy3EViuE+C
Yve3gVYjoEqBJN5v/Ee7UOa2LeDfz/TFJyMWHGMWAlGnqjgBe0E4FPzIjxYDTZhZT4Uh/M/Q849R
F3Bd18OK6qx5h5V26kvuypYL49BbfZHvKGr75Vz488Hzp3Btagg7XaBj5vwtda4xnjwGkJuKzuNQ
q7pjt4AtYBQ1dg6yNIEJtN2lz+jz/nj83QDMXWq5Mcw+2qnMffb/Fslhwzh5aoIDr9EPUUo7exTO
JTbr3eC6b07a6Z1VIWHlTuDYNKca9lapeIhX1R24sbOZVsOCQLzHv0dHQO+9TGJ3JeilDnZpMe5r
cD8Z6K936Qhvq2AEezc5At9HP+z/Pota65W4SvsUa4dJXBNnb///CMqFGFvrPgxu0Lce0O8c+9E1
0M1WJZCRB7tO/g34fkTQjwe2MuWKjU15z5k9LNXE3tvu4I7edlRQPzTZRUjVeK8GGak9IIzTwN78
BYhvcgozGx6Rz+qxKYgnr3zkhSCuvV2Yck9kWbfu7EysNRN8RlH1VztMkHQiwCeNOPyNN3G5Qujv
HTbelfsShfZLJmx311logBpeVwg7vg69OzVW5qWkPr7UmY+JzpUHP+VOHPrSPOa5BFefmflL7jak
e6Qyere0RCkpJ6rhuduijjC3I98mXMJ5vhBiDaJKiWupHes+b9roOa1JfMncdX1zoqd2Ku8o6ftt
p0cwgLdPqxhhU48JfyumWTxyPP2OJSK9UCQYNwLnRr9K1XvEuzVF+fzVzN68pPIq7+yucYj26ApY
Z8LYDzB1d+kAsybi6bCSjZXcdXF/aQfFMDNt2KB5PUTPadxaPYyZrLLidTtaxL/HkX36++ACxzkB
Cmy35dR8ZuMQ7cbapnGlY9qqUaSvbtwhDpYMAv8+bcZsF+LqTg312Mus+A5M8apDUxMjSbJTcCvH
JaylD12XFFpttldpAGYkGt9ZvkeHAqL/mTi2ozd300OfOdODwyAWGOhShGF3B+KoPuS5X2xzJEsr
DkkCtvw5O4W3D7IoMOi1Ro/WY47OfX32Uta8Oh72Xujz2d+HmiD1irznZdf7zX3IeAZuNIBL0rHv
otxfO8LHpjnZw8aaXGIqG2Fdwf7YSxibmhFeqHBumeKD0JHnZg6Hi7Cib5JNYNSi91iJigyMfKif
nMw/RWbfXP4+G2pc+Mogols7wXQAnLbwewuDlueQxSHRuW2cefIOfx/yuH8jLSc5KC0RvFnTvI39
BD2r23VocArC+wYiQm5oX3mFapJeo34+ars++rp47kvFvJYZ+kVJNm9GjqGWSKvkoE1ahMo0ieMm
cbPp6umxDOfgEQw+acb03HtkDMEjmz0osv04cF3VuzQJ7BMwbPVoz6gLnNL7mXsldkoaBtvlnJMr
ExUr4T5/MXKcdKFuMDCVwb7qgbCXI/iaWw2WTWVy/vvR3wd46PGZTuVZ4YnYkAy/MTHY8efFPG7N
K2xMZh5lXIFrSOKfIcse7YESIxCOvGXwsr1La3UsEY6k0He5y/ns7+fzyIcqkeH1kuibrgk95s5o
oYMqtzzHVsoK3yjN6zgRBmIMbv2U+1KTOeYM27K0sEb7vr5GvCqysMQpTrS+Km4/b87OZVNCsbQU
TxjFHkvVP75frEyiGVcUdcGJ+RwiPTN2HjJvjnYzYa7buWf5PWiQy73eKruBvl0X8aWSSPu6blZo
3oOT5i08W54nD10PTnOaJ+NEdmO3qcFkLuOoxhZWsLTYsBT7FzWTWhhgVHe5yJsjI312Kj0ZLMpN
x83g90SS1PNwcm4fQOiaa3tEPhm1zqZQldx7VdDzGjDbEi0cdlJdqpaTwRkXTObcTdBFzV0uoid0
CPXF1px0DukpZ52Mby1Rfoe/K4v9/L5I+IKnhNusJE8Giczth7RrAORMwEGbtLO5vGv55nGx7qYi
i86Fb1iYDnmP//4UhuXD1n1sjpUjmYAIhklLG6ru7u/zOWQjrh027do0OPecenrJeucJrql7iNXE
Smvqs7NrMV7tFGLohuqgKL1tUgfuQuDgNTGALH2x8Mgy0264a1j+Z0O8htM9LWpXXUOeiIiBl0a/
ZQnBCCHbZyV0xrG4xBgugpjN7P8REYsCpVozia05kxAx+3cZboZq8teKIMyRQcKJtfz9aBpfBeqK
tDBp7ZR7Et1bxkJmmsg5HPs9Eg4V2gdPBYTvmYBBJCjCaloXvnpDm3No+7WCcywUYqwJ0hks8trd
546xDNQxCNbae5MdzT4i7kCIdZYd6iG86+dhp0XO+97/8C2upOPcBdExnvcJDEfxYffWPStADpxk
LZhfTmV8DKt3p8wwODEzIT0mIrHR14dC6sMAFiQbv6Lz3N5S3DcCMNRAjgSl4DlnKNxGLy5qWjaR
E69EItZN/Aj348bZo/1oJuijyEhkppeK+b+a/ceu+eqAemHQYCwA1DActp3C1DkdsJ6KYhsIjt8i
3qQzGj4ARSbsBMMK74N/2g2W2cyU7HmWz6Z4x72w64CNhPvIJGK0MLbI5JZSP9wIIsN8CJzv8rOY
HOT956EgW15DIpkOQf+R2f0p9MA48fbzmF63afdtticTLYB3naxh5Ts4YId+FdaPszWtEoNeFZEq
Oeccu/U5hmlSGvO21wYVK9AZqobRGw4+JL0wS/Gk39IypmXSs9nOGQGDwFuYNblUjb+bRbPhwbGU
HP99lh1dCZFFACprNyDPln30GgmLTRDqzY4m/piknHt863YVL+dE7vNw3qJ6XLYFoHObsWYEdiZ1
Gc3WT5KoFfLIsc6n0Z5NbiC688yceTF7WODTKl0SnH6Bxbcj6HyPgskIvQ821Scbx4StLOz7ilUN
aXkNmMUmiFahwXgu9ZYefQpJV+6plPZPHBXwCjAnjZuSu9Swd95AQeiqAOpNtZ/q7L4wrHWQSnx+
3GGaR372k3GzIIW6Y/K2saRFW2YsWtfCuLofpq9JIl0M48tckobVdJ/aTLeZjJ8nk01LfI7nfpvj
UGk58d1sV+QpkSH0lcTb7LMBxbmMNzGvaDWl7x7PtHH+QSX2RObHMR/sazuM5MJPn6XiwVKNTwDm
rTvejfVsfYHuYI3CNwTAQ+nhDq3OSo7OfdDDTZBdtnbHjcc9O2TGHc8HsmV5sJdGta9bAzszIlVk
AdrGJV2C463IHRBu/hCo6JD4uLMIeqQDZ6SLSWhKDnUlsMLLdRrQoPXdcorIkfLqvdTYr9HrpFG2
yBjQZfG5SZJlg7bNSzLEpOmhGwnEVjgSwyo8oC4sRk4sROIH3BFbkwUEE8/5JWaXznrlWJTJvKAC
v6VauXwJ9kdZG7wf41nKGLLefOiScOebjKbd+cFBTe57AAUHjsgyjLdsMnd1kZAVCUlCY4yHbhBO
G9GWCLCmF5bGmAN7MkNq0g2MA/8YHjkzTyrU27Kx7sWK6mAhQTKNcbTsYszNLujtLkJ25d6PhY+E
DlRKOXBSu2c0hu0CoeMj84qYrGiCsTFxjMyb+m4Tu/4ht4unekbykSAb5dZCL7zIDVyiTUpcFH8q
9dirjL3FQByw11FsWAaRslxcucMKhgFnh3+S6LXHKBdvKo63klWWiX/bnNXRnvx/uWmsgvF9dD+r
FhTBDOC/4La0Zs4W5f3G0bRRYNUGwzhyC15YcS5l/cOwCFWa2IZNjW3vdZoNZxEmajO01Xdmf2QK
GKNyWAfVFykDQsy78IgCdeNY8QfTjWVMbjJvAPSOLOk2Km2ISBwill3M60AYJly2styIkNG3Cle+
1a7rsv0KGdLu1NyeNHE0PrCkvLKY8rJ86dDgNJNBBEK3TpLybFeoc4gc86N2V7rlWnfWyraKL80J
hPZ728XJUhEOwWNlkzDF4SzORPM2RXRudApODYTbb3cha2qjnu/jqjmJtHxuS3VfILXj9oeU597b
iblqrWpjwASYy5GZFqxd3/zJHX+bpY+xonaOEsY11mKOoJtG4TFT0w5W3kuWtVvPRxA9XlAhkhj9
q81w64+sTzvYNp67Fapolzfw4FCxVcpGQH6uuHe4iRpR74kN/m35ipH7w+qIH+NC/9ajs+YUujGr
0i/cytUKow5jxRI0XxxeZ4FwNZGY2VuA/Dcmgb+YnWjfMgIkHWpV2TYiv55ttPE++ISBeqwHBpdC
GCRX0KrD9BMXBROYr+YhjfIXT0rKKc4vIbfC7g9RXVCJMgAospAkcyTSHue0gXbLr/ZNLb+dxAbB
3C2T5K4gxSJINMrr/IkczZU7ZPsya7apaZwqi0ReIIQATaNN1XI+2Rlee/SWPgjJjBYvtrI1k60f
esHDJMxNbQQvymw/0QpmFXuLaGNGxm8mulNdt2vXB7E5eQ+9TqFVjLvcHjem466npL7ryAZH+Wke
wr4h9OSfS3y6E/2SarcIVL6VRXjOZL+VvbvRsNe9JHys02pDnOyld5nzR8XKCK6itnbEvYL/VQXK
hRbTIFSkxn82J0zc1R0hQVtU2gufTCxCG04WBhIdocud/OtokPhSj+sh5KYJh0KxEJge9SzetQM1
u9LOpZF2wq8nVBIR1MZyn1cDPVBtjTuLHc9WdMd4qL21khS0BZu2lYBPxISyM2a+XMiJ4QRKWm+r
jPUGkBQnk8hwkN7WXz16SCZpaxevARYry503tdtbi6htNq42964b3Zq6bIlN/BzDQrbyL4/ufcii
VV2Hh5rsXVsTHZIwJC/XTeG/JtSfJXdQyxOlHl5Ki9ImNvetITdxk2xC14Sx0uJjgA4t1cUr4+uI
gmbwK8Ig/QcEw4ikyd6j4HIbvWyZC1uA4A341b0bIn+G1d06EQ/acKdrvFLZ2XSJ88qYaCXVoVfX
PJDXzh+OcYb2h5g9H289EqsEP6Tq5dkc4kfHQdfC83zoevAbefCTp5QhginZghxnpphoNpzU/B39
+jmeXbke2nrad8hVVnOrP7XiXZ7Zf7Ff89GVDbgsrjIoD9NgEelSLuOECinq63zbxzAqDXdlslxA
QGhThCaspPFeLFguJmffr47F3NwVUfMvwwaw9MbqkhlgmMaKAL0cOCBqhKGERtJYyK2ge0YlrKWs
6+NlYNIva36Asudf5VSPBarthWajF4/GPkjGGgJvTTtyiywN+UImssi0ZO3t+N3N0f3rAcn1B/MX
7VWFfVQALxhzTi8ycE2LfFtEDJUJ6CV+jtryzRyDx5ycKKEQbnG9jAYHVI8dfzVOyLQq95LmcN7n
Kh3xZINKRra4rOpGoo5nTg+WLG6zf2jJ4+VLx/jrpvn6J7wMhpE8EErOvFPg1Jk6No/FxPy3teXS
dOGlNAONZ2IlS+5ad4Kh6AXgu4IO607ub0uMRmz5BePMCY6HzXNSCI1XqWjXHnpTq7I1nq2KP6fl
Z9v2yy/QuJPFvbLsdF6ZBQ1lHntr4nX3sdf/1qgbmJFQADljDNkIIYilN7WIXDTJikJXt29e/gwO
EpXUhKq74HmkEwBcviaG1YCi5E7BaxhnBoLBdlqI9jTVBLNJ2+6AhkOJyb2MoydiD2eyz0qncY2H
M12sG9PahmVBOT+F3jJh1bHKonFl5yRaskq2Z1Os2Ai/E8kVbxHHv+X8ZfXta7CIAXU1nbKr0x+Z
xDcrhhq28sRCHVBkmX6UjF8Wfgluikp3mt1Pc2r3ttle/hZxEpFdPbsCMTI7fPnR2SDdkTLTQWjx
MrXTuWg9xICepNLw0mQ1EqakJLdk6drL2ei/KrT5kfPPG49BL5+zKL78/R9sjCHOGEcnLg6VV3wO
sb4200SKOpToiVGdjAPOLtCL3E9odmQbvBlRu+nYni2YJlwa0/2th+ydY2435OMe4QYlVuQe8bn4
zGTVtrX122jFEzNb8eRj9uGXJ2KbhPM8jFCKiWWxF4mA5F0b3q4i4DCiSFo6DO2WhMV8l1b8dJvX
LTwhnI1kWTv07b9Gu/ViRAC+z1FMSdc+BmJ6sMonc+znhSmbdVcF32ZEr5uH95ZhvuY+AKcW2wWp
F0iE+uLgD1h3cMsX4GrEm4fGQJuqX8jav0wKq7saro2qIRKEML/x+LFjPacDVkjZcmPXzEsa5rx9
WuydKqI0mF6NUgOlH62RTWtydqPqVonkq0hEjEpQ/hVm+aOmqKMJH38r76u2RL3QLrCg1u7/+RB9
mL3VrD8I5XjOJftdljofGWJnlAKIek3bQESW8BTw7a8pB5Bl93cpmdyLkOipQ37xPZaaQ55yp5Hm
lcWQPBGAIBAhs4u8lCZGnGWSY0e+zgPLp2YhbecjTrkG6s5bqpHFIph3mEDZSmUUyhEHQMEcf2lo
aj1bD59p9WPmNWSlgqysClfwosF7x/oEd/10IByvOU4sLALb0EtDdOPSiKvVJIAgwhLw2R+sNLeY
4hzISJXaMHWhEXd5rJe2vUit5rUOKd7siIwMzEXbKJ8+C9d9Zm+Oe0h9U4eMy/mrZRdM19O0S3z1
X6b5YyaKbbk525vIgMRmNrCuciJF3BLrTUO6DpTRz6CEmoV3GXaH2tkTlQWyz3ThzOCoHNRaxZPf
duv8QbrY7xqHI0YkBQfjU5Um70oOL6HzoDqemF7xlmUx+hClsAC7KeVUWUD46BAkEWDIevreNyAb
6a7ZFnP62vTiYEjm7MyV8Yyznm9989Q3wOOw9Vzq27/KzpbWWMDEwhk/JGyEzfLT9ejfU5uQsjDl
TJ4y5B4egxmoIvfEnN38UxfBQDdL6WhqJ3vAtZwk+k4TZN30+XEeEbgiAjDc8WPEW6nD4dwnwSEy
m70boCrwnXu3j9ciznfSKF9DExir5+u9GHF8ACQghsIiqrFR1c2zfU6Gm7nEg9Lc2/1qJsTnNlkg
AxizLUF0H7KQ59JiGdKqD05JvS6G7FpGMM48QgLdkBZWRe9J6BMhiM5t2fsu164FdioJyNtx7rNy
4gY3nLeWs6+fvnVgvLvDtNfqoS6M81jj7ki9x6QwvjI0ZYb7rCwGELaAr5Yetac2fsQ6PkJ9PY5M
PJuWzWyLv4Eawh6fpTCf0mA+WdF8xU91IhAWX47JNRKkvNU1UQtdaK9qE0WxkdKolkQMaH/kM273
jof6SNut4YxoPETDVJs8jZmqe9K54mr5ynL3mgUobLHj64Umlq3MHWslUSwuG/ntSTbz8TwA5hr7
F6/qLmZYISjyqjdRza8qOfeFdy2oEvFdGDbXil+M3AfTtSltPPoy/ueIEvtuQpJYor0tQCAsS8J4
FDkLZAAxjEy7N9oeVGU2Mb96iFdmlO/7Sg4oqCLWSu2dWZCf2Q1vt/9S4b4YDWQ81Fut6z16YbUZ
BvGCXWsducnXaKuPskyR1dnZxjfQkGhNIGFawurTJ9Kffg2e+21RceRFBG6UtBh/30NcYNWs+ocY
MWVOvI0znrXiGRXdXmeapMeYvBCnV5dAm+feTvdTPNJ5FF8tBYM52veRhfaV9NA2oVLJhCa9qApm
KIx0jA3PToZkldRPRlF927yzeOvdKJqZYWEo56H16MieADe4wzCMqEdc8P9eORx6s2Q/UDlkHNDg
2OYuaB5kD8bZLswfFhCHsC13BtKbIE6vnmy+qTcYI82/t5u8o/DKzTe7pUCaFK7pEmhZnX9pFUOY
FN8qldmq6hv0UwN9IkKBpiOh8+ZYxOAJhYaBNXD3mutNNuWXGCi5ovwBTsxm6BlmiZlIy5BJBuT+
9k3OAiLdbKCzSZOnxuEi7Jzv29dolta/UEafZZTuIQp9+5aN/YlmZLRaYzEVAqvMTOaIPaxEEiyH
Ih4Xqk4Qv1K7chBn/wKfpHGYELxdTjS+dY534A29w3W7t1VMbOAQUVrpcaMIr+UW36LoPswzQI/4
NpZzOgFU397MzLkcM+ONT+BRDjEpnE6/tGvsMsoaXIZY4Zn412vhhxmVuoVCPDuPQcCaWYHa7Mtt
aWBCsLUFkc516d3cC6HAvwI3Ga5a680a2Z3BENu2PuBJo2Z14pARBDHiDfUCg8ByeLP9/Hd0MT0I
/MHLvlUrTN7TBjnVuKTWI2iNEawIyfIaT1Ya4ee13Qc7YXasTO2hZ+D9ya2I+CCvv+TM2BXumnpA
+2aUEE6aiFe+DsyTmRFMzqkCLKUOTpECl5OZjNdqjc0BUGBVIfHxzZAIKN6FEiZu3Q7oEC2iCuEa
wKdUtByjjr5aZyzWzAKk8Mp1VTpQJV3g1XPI5sNp5oGBKTo3hx57KeK2w4rux/tsT4MTrsM61Bu7
OpZuB6LDOsdddu8m7acVE76To+JbxR+4yJ1F5LiL1nAREGh0D9rGr1kQ6CMpUQI//4oL46EaOIpK
psxI2oq6dxhbX3xZkwHWOeWyJRnJ4DXGi3tXBOm9HiA3pW7DqMt5yvLA3A5SB5vOnP/CL4LVNKrn
wXcs0kdAK/qsmI/2zQXhGh7xukV0GAoz2MaFukvm2t0mDQ8TX8AeaJxoUzPvW4bFHmsDDVJuMvRn
HYj8sJdbFyGxaQ7VsWs+puzmTFDUB7DAWRYVxn7s5DEeB/iHKYGJMylHlfmlQkfxJOH3iGkHLsVa
Nz1FnZP4D4GIzKU5W6A505sbewTaMOF6GhXqcoado+XJZeHFPykL1kVQ4biOmeuZ4XjnhiyzbbYc
Ib8387rPaKRxaxDaUmIVkf8jgjdW/HxxL/BhjKVpKrk0Cmdb2GWHt7KAE+oUH14XvaDDxcIbz6R3
xuV2yvVtlBCgciMxsOqSix2iPxh6Oqs6QDPB9q6+MrkCvtlNPyRf8Mxk92wy7eVlzZeqDvQiF83J
bQxYrITxoHUDlVjuJED0RY5nY1F6PHe7cT2NREYPgEIWFpEXZoFPoymf7ck9UG3TiztNtY7muzSy
jG1vTIeuMhFuZdNLDHWFBOyDGih8yoSmy+jqK7pSZG24zBouRBBD+rnFCcUTQlG23AAL1NV4G0FA
W8S6WDRehhvyctOKlnhyEmguCatUxOGUVGVprocK15Eqo13owIV181eNYB/viHj12B878A3CWBor
ewI0U8EOYD2IysUZ6VKcQZO/RVN0i27HC+CP3r6soxNTobNAp13Pfry895Qk9q3IPvtoOlhmciRG
aFOY7PPt7qHC0xbZwam5WX/4y4W6TRGYu7nDTe7q9TCEXYZKJhkdHk9EO+OobMYDsRuGuiSqIwsl
I5gKBRprksOo/RYtGLaeJBMg7703bPVfgex/KQ/fQ5l+4ScgT1hDRGFtIVmPKWi0qjT/+XxvyyjO
D8OA2K+ca8z1jNpMC49RgWrRH6DauJg+NfIPyAD3DarTZT8vb4Kz1d+vSiG+Gao1C4yXcc8GrI1Z
sBct30QXe+BqFbN1ffBiiRsLQeZ8eziVfsyxJJ7Rjn6ZZLSuYmnvvZbwndiEXaze87zdCSJeIgP0
rdE+ISjbOtSJauzOjW2v5mx+TbPh1WmblaR7xMtKb067jY55fGxz7L3lSIyJSA8FQ0RuA/3hx8k2
wjVgOQyVBgKMjhXo0IAt/VIVsKAlPqMFbUMIFLz1HotSQsb2iRyeyQ1pcCdX3Cqiax8t8lsYvAMn
CtySqYm+77otoMmZ357vK5U9ZmXx7FiIE43bC6htFO08f2EUlBy98jOfBVtgNJ04LdOHucwf+t56
iZx5F7jN/SxqY0GYdZ2ZXMAWwTMMimgC0oWn+SOF2b9M3relBkLTe/+pqxMEOTn7Fic0oFTYx4h7
LgIuGDFTHbrhpEp5qSvI0l48nftxZXb5I+S+hG8tv3Z6ODR9dGRYhHLhJcwSygO8Nq70X1z9Uc/y
YnvV0XCap7osT1aMhbseNoYm0UBo6E2+rz4de/iA7UPvlzKKaY2QoGemRUYgZ7aN/X1njizKKWrh
evi3bZrRBPdUEdzjfYKPN4fF3lxmx+qJyjBfWnS0oQv9OEt6SCNUxwCSA288z9S+C+PDySn0Krwl
jMgXeTIi7efO9mqXOmyM3tMAYKF4sDXkXXxsJXVrAZv8vXSYxacSClasuNvkxByci/u2YmvkwkUf
y26P6VwXXdOKY7ocTw2sjEMT+g9YdX5FU5/7YPoGR4PP239KO9ZzrHNQx5I97CforJ0plZhU/E8I
W8+pUhyHt3fTFTZchSZ7AdjGToUDYBFwwjHk1rh4/PoJd/bHMMQg+SVKnAhKH2C5eZ1Ga8iowX+c
nceO5Ei2bf/lzQnQjEZhgzdxLUPLnBCRilprfv1djAbuq8psZAJv0I7w6kKFB500O3bO3mtvMXj6
KxhBh6aMrzYl+I6QoH0xhWdp0VGaW85IGSrV6pLy+McgqlZA8MYNOAp6IDsv8G9GwzgNbkLv2RVv
dYEHWjKaDL8kTXNLGZysEJRxM0feSQ6M8Ni52RqdvbSzZydGFzjEd0BlNggj7l7z3BCcXUu8cSUh
KLnLOSzAoajb/i0xVb2VLfzcuK6yXTDNX1A8P2V51jDIl98yjxEiSFS+dcGFGQqKCs/Z9yWwpkGF
28KvXwDBoGvDtXfOsYSg3jWOPHf7Oa94BoIYhDxbFyYw+sPzuHIs5xs21a2i7SV0ftBYjgrLRBoA
q9yjSevk8apfLLQtSWZWNMN3dtAkhPI5VhFlSxK80az64IHdG6Oqtnh9QQ8bx8Jyq6MS/WvnkJsy
hjXOAKeCte2SoeXVzAMR6bc9QxYBnn9IaCdiWV9NiYWPO5fvxMq+VurihEykRZfS9aiMR3IpMdoR
YKzLUzNNd16ZhiutQfP14T2GvaWD7D/N9U7P4qddDjgubL61bC73tVGf3c57lflt0HALDQXdp9rk
2UDpcip675qS8pz1uQXSEJ1JVrFEGHbPGhcx9LXSq5FGu6nItzOkJM6uzb07Ybu22YYgeCN4X5mW
ux+85zRIYGh6yCra0vyQCJqipKSyCIafVeduvAWjFJjDsye76zA0a7fnt9g6SFfCNZOVdC6sqrS9
aqtfOR4el1pUbzhPqPtlf99nzhq4YrEt/eB17NIHLaMzYqzzHFN1hR3Acpnjd4XKtXa5Z5CM0mQM
rlMpOUTGtFAymX7rewsbNB4ARttOgBYTGIBsp0d3dty1rm7qMrwfvAxXYPNS4fVaY5rivi7AyiOG
wOfbfoFd88WYthXy5xVeKmeouQI1C2PrwrefXPTeL7FIyR3QF6rwSxAnRKmFxbpO8bOkgKWkQacc
f5F/ApnLju1TV3z+Z0T6OiXiCVcCNbtTXOdA/iQrvl+HEwFrCDJie7iZaqujvMdjEw3Vi++RUlHd
OTkuXTkKrkImHtxAIHql4TEkZ/hwMONoZlNxtpeQhuAqUsEqYObp2tN57Kgq+wRTQSoM5HkxVJ/g
NSwAevfZaUgH/E7VKwPB26k2vqJ541SCKkm/9jjTQ60fkFl9DI37rURPNGv1PXiPJIdpY6LvVpFx
OVgSYt64h/D/JtCegmPkPnAlGOGx+RqxwSMYj4g3HrwtOnF/Da9JHjKjiKmkkK0Emzh+JXkLVrjU
T4FTUlK1e7thfy0loyehuu997r1UjkXBE0mTWtLZpT160AR7Rtc0XzVjeqNTm0ZV910//mAgcjUB
xADyORiiZMRhlQynya+Q40Oc1Au6n0OAmtyzWVFAduCG8bKNDwzUDE5huMTQ7FQIXFI7SddO8Z5T
/Y+6Ym+dcIMb+zzEqeI5BALR1mWTMcp9SmZDGdJHUq13bVJzj9k2XgEuTLeF6KJTzTB74ER1MIPy
0alSi7o8zZAEwacilYlp9xRvZC/J5DRpDyIw3PDZH/K8QClYlw9WWtz4gc8YGdBO3Ltkq6XGhjZs
sxFJXq/9r9pFmRWTn7wFTBpSBBfXMtHAKQJ7EbY4N0XCqsJdXFKE5XhMpzrczcXF1uWXkbRQhK1U
67MojvRHmdd60HA1k+GsqeV2SlhUkzb47nRYz33YfCud3XWVw3kzWDjyTB7R8ZJtSNzy1k+TB9Pw
AG5U1mKVN1bjA/cYi4XkBMNzF62btP3S92yxRcLGJBXlbNFaZMiX7tfKVdfIsW/qij8zIC92L3vz
G8bpZZUhAqIOIJAA281H+PI9HUXAZhSIgkyrKHqxwT4yVZb8mWQorA302Cvfckhx0ofMHH6w8kPU
CO6F0KCGiNHuOS4GZEafAoOZdkDHCxdNPHP4GmYefgBEaIA7cWUqc2CRKDB+rKyA6TU6m5JS2K9u
x7wxdk7gZquFObgzG6e5trCDVx1Sqp2Iu30RecFmbLtkk40QzILqZsj0WxuJcIMmvIlsvRV20cIM
9GaSvDI8OkVxbKx1VsfIQET4FGmVbOPc3OQ2V903TFQ4SYXS2hPEqQyjj/pgbrYFTTSdw16g2DIg
eLj0E+l6ofqpn1JO/Gc2l11op48GBOS9MBfbztwZ943tw64TEd0mrFqqfLJoaJ2jipCJOZfpNqka
XHCxMxw6l3shcouaU5/6mvRDv/UsVXIYTMKtChlNm358YfBXeMM9BbzeWoH9vc7nfJv3Af6QUDzI
UE2HtuExwJgC1bjrkMOrEoVdOnO+8QKIcvVtLkqmwwPdBZ/ijtHcqfQy44bNvVxPeoKZtpzt/OlW
5YyXY4Y6J+qBcmu34IUlIjQ3i556RQMDGby9AWQjNkFLjGQmekarAlSZNI6UVqsRCs/Kbdr8Faki
seQRlKg+VAj/2hDtyzRvh/B9RGp+SgTAX+rtdeyWwdbX83xGf00XIyFudtbWR2gVYm2r6T1Ki2xF
32nchuaEtWUqzo6xaUUdEvbbcQsHtr8F0RfDxQrTZxxyTDisJNijiO8uoweiAmmiH2+JRCv3AD04
R7QYexjQ1ndOZs+rkpzdfYXF+Wg0EF8rhoXPXjXvelfeGHOa/WRl2sHVUR/xWEPKzavh6ufJt6ju
aB2F/NtSFjS0JRkvjFut/7xF7pPhC4IwCJzqmgkjeUirOxXU01tQeW/aem/GnxUQ0st/iKZJ9YZf
38Dn+6SEiVac3fjSV2F2hPtKSzkhvbR02+isaLciOYigYftF9SLd7D4Ie7Gu+W+tRVkZt58v6OjT
Y5hAH8N+u0Ie7jwzOiq38LHqK+NvmnSVza1QzKccXu+ln5V9J/EhA5tK3sx4/mI0s3Nx4xQ5YSrG
NY5f6/L5MsdujFS22OW+epyadO1CX0FnVs2vzcw5ccjd/Ik8Vn6D133oO4Ta9bdmKRhtv8X2680E
xi/RETTUfgyuuPXxTdx3gz6C1p1uah/sVd68UZAh0O8dSXS96x8+3yaWrPage1kPu1kdTcEmIy0A
7VTqrbuL7aY6TE4qaI/aV3NKqmPhlOO199N4nbddecmnATyb0kdUQ+hWsbe8t8lZw3R0l2MBs+p4
ZSvTuxQe+E+X7YCWIVX4IKz8EMPUWdmV1Z/RHtusbvl7U4GuAUjS3YhZ3WtlG9cgxwRXjGNyFc2w
wBgDwczBM6+68MEjWP5b6ENBSZKUHKa4LzdZxBm5Cb3gqfTHx2pu8o/JRChP+qh5lXUx35jQqE90
TXvmX6F3xi2B4DUmngeYOchfw71TcVbdp+X8JBwHakHHbo2HQbBx1WO8tSFz7gqJ7GY0QqR2I+yQ
QtKG6KyUei8mEhCdx22s436vjRjymUeLXFeZvu0WfiEjE+yrBcom3bp6D0LsoVAt+cjYkzBhjdUm
qS10ZsjXtzgHCgbiYwLhP1DfOqPIbizppzfD//4UZI0+UnT8559bVjofc2fJ4SnGlIwpLN2WmTav
Az3NRLTxd810uG/XyAq8cwISZsuyvsBl6u4wO8hLwOCmDwXih+1QEeTDiCgCvhGqvXa6/eTUNAvB
0kwx+UMcfXgaaQyw8yNiW3ijAzCdZxGyrY2MybNQvpKISreV6TWnz2hdN1l7h2mlPPLUm4hhniq/
LUhJL2k4LZzgIH4aA9flN0XAjQv+mFIX92YNbFTZI1rTouTfadBFgKTdGpyirllLl5Zs6mqrLJ95
9uCf0sUmNUY3cdLw/xchsPguStf+OE47t+FMOYCQCYz4FLPRnG39UYUjgO7Wjp58uoQKCQrTqoHA
+G5GYDy+2qJgTXfI4NLQlugXifwWAvg2rM1uN5qpe8UDHJH2MuNzSzLYrjAgKhpA/Jg4zo8wSM84
EKeDa2XDizdCpSonNYE8nocX2zbeQcPCuJv66AilrN54nAeeJ2J5uD3aVz0IY1shat57iZ+9IqB0
EoWc0SSN17JrUrFj2CyJ0jhMpD6U2rq3F7uLTIt8H/ScPhrdT+uaYQSWhAlGxhBsY/7RuW9AHMYT
/Ma4N6aL6zPFEf60YSYUnGTFeH1I22NrVfHu8+tJxm+ZNYZ3MsrumsJvbmRKrhstNPPRYtHYGHVS
3IXDNXCRpIFAq/B9wHOaKEoPTO6D+TKpMt8PhkQqPr5ojE+PeccYJcCbfBgVnRTXSMYNDXxMg4N/
24xJv/NzQ6O/80A3DGmz7QIb3VVnZPeyHs4jimeOIzkzQd+9KrajMXoO4Mc9TGiVwCrLD+oi41lE
fD5X1MfYNI39qMgRnxOOM/70pSo3YDIJYPtfA6jpcJvZnnduwsWbWcpH00XOMjfNAcAT3tHOcfYj
TfqjpVEeoh0Tkz/g+0VvpIFIH6ZgftZ4zvemM7pn+gb9rk6ov0tsGaln6bVN7sSsmujqqPyN5HXr
0Z7IQ48NnK6+ltml8krCo8fdXIZbuwfA297KZ46FTXqZHWvcB0avT7mnNC70vIXEMIx3tl/iqXAc
WH0ckRFFbmq/YW1ZjrE1gqz7AfMG8g+C6RltbGRQISBFChSO7Gu2llvbpNXgM6VGUjMVN0klH9HX
k+a3OJ9Kwtf2StOzWvy+fes2tyEorkJKmmmYmUJrqvc9wRgYbcXiKmWU2c4uSnzFLVCkhDrooNzb
+JmZqjp3C9lz54iei9vSA9CaHpRhhTFbT3mSzmxf4Kq4HK5JMkXwFFydLrnNi9g9jBMd8bmj/FRp
fYTCVwMhrWlgoEQ2D66zdNMy1EJ91dvMtJNiOyyMBclhbO24Qp8+36JiOtbwJu9tm8BBN6v6a24W
4YUG5BqRpx+Y7evU29M1KImWrnvfvGDPSXeVLFA/eEO0kS0SGCNneKOmcMBRzDeM07ffp2HXn3FJ
bIH6hC9FAUEmC2DmdJEVvMjR+MmNyAddZBJBkA4XsFzmbqK3d+8jeQRvNIkXgoKO1WTu/REFd526
yeMY3Q5mAfI7dZFn0sWsLpnT53tIoJwaGjBwIPYheIJFfBB+GlyZXT82AbeVTMbpQk9lOKYUOogV
LfoYC2+KA8/Osy1WogHM66ysYKe7NFm3KHnBNXfZi9kR4hYOxODVNm0lUY8nrOHGjon1rb+YumjV
kejWBz8/GUtd1RxqGlGmHSavHqkOxjhPV7fYdMII8IWM4Y7FjUTaBTtdjXw+TklF5z+DmXcf4BXb
ZaAfB5MtLJOlfOid6bYERscWRTe7K6CSeXpnkjqy6U1sl1XDPREXgPPq9kPWbnFrWO1hDrlc/fw1
MEEKOh6+/H6ynGPUBft6ecjDicjcii7EQUEMvsu8I8DX88Sc6qaCm8tR1FAncGIPaUk9ZAwcLe2e
dniatMNTri3QSdHH3JjNK4JKdJ4dALbMxelTOCjFovFcYDtG8JK2+76lpaDGHX+Xdf1k0+AjJisd
vhg9SYXvTkTh9fOnSPHl0eZw4jJ6blWUn02aIRskJdkX6v9XGkqXiUlfOyk4fHaF4K2nU8tSGySQ
DVaeMSenEYrHY5c3Lnd6SlMWvXWbQ2+lcXNTpXXN9jBpWDeQn4NRtTdd6cmbUYH09vViVCOn4DFk
UZ+7mgmEDY6qpUm7cogUeXCaCcdK3oEQarIOprjACBH72QcZFpfM/xjodBe6hV7iBjkpPos6hgTn
ktlwbCyh7JxyveUF6W8KJaJ3MIDwFqwIcSrzrPaoX6CApsXHf9bTZVFtg2I85qzIqyqC92bjjtx2
ruc84t6AEmFFL5lt2AwnrINiiLdxJhWcJh3HwA+9m85KiktRtIhNEKLQpa0A6yxSFl388BNt7625
JxWzb4CoCmJkoqx6yunWQ/q3KH2hGiAPHpLL54tQPubtyWOQ7OQEq/oTrTKGnu9zycyq7oR1I0rk
Ubhq3qfONt8nZHRrFw1vWpdwfePPDTG29wPCvrs0JFUx94bmDbzgSzTF8Yfywr1TJ/tF8fTgwTMg
OQdZONTXx8938+KOHKPi6fMdDGqg8c1zWdfDqq6biqM0IXENLQsax3n11MU5i7GLXyykJ3Pvtg5D
wgUxZeilZgpScc1UGO2ooEimczMPbVZ57lUvn2u6y4rO6UWHznwd4sQkr9Xx1qgp2g1tpYRhfpo8
2aF510We+kHAz4aDLObPe+0Y00fc0V6lrbNDdIMftxp95rJ1zUVYXsil1ucR4T6Wqhp5uKzPnz+B
u6RIiEbgtfxz4kAK692BavcT5Z6h5E/MO98YgPp3bFv+yQ89/5qL9hWAnrmQovzrOIQtg93C3oJF
i2+BGbjHeWiepuWdhxBgpVXT780FtWQm83fagMWLLafFKRE6h9iNkte0BGUE6KS6UW34DOSSw6cB
sX00lPvmTckzZTV2LmQpkTKN+0mYDA1iNIuZJh62Yx7gQ1jLjMY/e2HaPYRD/9VeRM2Rqm20jIl5
/nxJlp8MtUiEkE5vLd3CXJ4ZVbiysQ92blrPdWpEm2k27cMnb9+Iy3iTIXA/pDGxTNNYHX2Im0wO
NQ9QltkHfCLi8nmAEC3zpaSsCvj/c+2wTbtk8U5mfLF6e3yYwIeYLY7GJgNLZUbtfZK2ySH24nhv
+gLJ4Vh85DYi0Qlix70X2a8Dw8CVGG31Pk7pJmkjqCd+IU6VtPoNmUb2+yhyBGlDdy8mYd/03AeM
NLx+abh1O8wcwa1upuAaf8a5msGtyUDwNvM4/zuxpuXZGz8SVxMLlovuHmpdtWk9ccsdeKFQnW7M
KqG7R4LMV5NBt5nSp0sS6I+fpWneusAfiFwxZlhWhilP6Eiyhf5Ppz+b3t2u/kuaiE2k378iHRCP
uY4pSHSwbV7dJW/oH2kizpD3aZfU1Ky+aA9TmfV3erkNurF96M20fTA6v9sbkUfoq/wCn/3gNml/
jPI8OTNOv0+Xg14UhIKBGF/b/3tbmEXPAb78npcnt9LqoxwqskydyTmrOtFcMmafcIvt45gz3W91
mWAECZLr509mpym+I5tH1Kr6kzHHHC/y+KI5+z1QYH6r2VT3UUE8KoQLIIaie/LR1wO/yr0734Up
FkJZXGfGc4KeMmP1NvJm8NeeOrdtZD33aNC2kmmeYIW45nFpbdIx9jZ/zsz4Ne5OLcnhrlBUmwrq
h7mE8v3j6g717IexDcwA2qB3sFV30lr8pCFgYPvA0fjn3yZ/DYfi17mWSdQg9bHjeeYv4VAd1mEO
EMSg5fhJvsGvX9le0n4rKixMEeT7h2nQ4T5U7ZeyRYBsWzAvp35bV2XwylQi8O5mxrqnshLWMVLp
tzJJ0SgEqT7GNgk7Ulf2fTmPyVJp/CXYyvk1n1BZruvZrgMFRlqu6RAQ/69LFWeDy2igJxRcXAYu
zomTc0gU2x1FMeCdVFuc7vm+LGPHtbOgupavU1F014kZ3hyzyWWjqtcZ5AIcBbWxU44ttpzKfUQu
d1Nq2u++U1WbkkCjbZWGuOBUnxwVSL4gHKO9G1Y/zYZZiI1ImHxjQ64z36CD2rD3FI6aaSSQSBZX
zdmYS028XaNRZFkXJV3/xbHqbVo4uyij92vRoNlSRe704A80XPFZdtVSJ5dQnEssr5wRTHuXNabP
2CS+KmHvZBia10hO5W6I4bzWBX5NU6eEJVQ9xnyBdf7PdwvK7N+efVrITMQ9W1mmKX4N1EwEqCNh
YfSwHHFj8ULrKdC0SrpoN+LSw5lKidrBwruVQOIOZjtRn2BNynKvQQmYb+g8VQ8uaVp7v6yYNaaM
BvuKM2lTsfCV49TftaDNUYMguAzS+bV243mVEyOw6XIGLGBznROlbXul0+Y9BSKmw4ya1AE4jHm6
uO3aNj/adR3tURbq56YpH8FVdd9S9JOS5lhy08yxeEMFHWG4rNKvEhGdBK3S20sXwW+M6zTRZvBC
eW76jFn1EpCncZptBdzhOyyAt7INrBVtF47VjW8+xMIWtyOai7LehF4Da7Awz4CXIbnKwDh5c2mc
emsKoOLQThwGj9GX4emTY3TmMRuiATdBtgzIyOvaRo01byA+1A947+rNjEHC8k0Byjxrb9JWooKJ
BKoGTK1pcSfN5hJ6UfksOl88tLWzpt3nHXsLvRCmi1tmdtGzVRnVUcowpYN3op8z7snMof4JreEA
KURth4DxhDbMkn0fE2DAmvEYWSNSCjNUZA/wE/Kk7pad2FtxiDgYnpefwam15z/fYerXqCrlWJYS
wmHhM7WtPpMC/7H8lZYlOgTnEKQz8wk2sfg88G0buF4cMHDsdkN9sADhYgwk8DABabtqOaJt464i
2t0K3JvCsK8RzLpoyt6CGSG4N3+A0piWrKDIzQ4j9vXL1BobmDnMIQiGyVvTvx1JJslM1V2M6NUS
vr7DYW91leaCmYtVHpJWqCL5pYkBVrgnqDhvhg3Nu/c0zRdI8YyPg3D75+thL2tYkU5BkR+//9//
40quxxKSS8ShCXjdM39JsDXJ64E+jFpRV0BAA6WnkzGQ4j4r11gPwfCmBTIVP+wGLKvg7Sy0hDdI
Zc8O7OaLy6U+VKIb6Jv3r2EaTGjsTHWDhDfemARYgSGUP1r8A5AoAWOMGzvka7abqXzqnZNpOS8Y
Ogws8+w8kSme4w2tTLEDA2aAer3zZ7BKcVrexyYPuyFwq1Whm35gUoQqlRCvUCXuQxC9Y5Rzjr7W
EZZcEd8kKjyNpsp/xqLzNgYjr7+E6H6u/b9eN8uSrFWmdrlsvxQpHFRj4ftJgQWFmTzrU4ODOSi+
VM2SgLUcAewh84+pMM+Sdf7KQetUfAwA3hPUM7G3dqCW0If08mce2B9F/B5TxMrQfkFOIddDv8u7
HIpCK7wVPVM8sa6v16XryY1HWtDJGXDSNOY0c8FsH/EItmbdvdt1gw67ILdp6skyE3xACukvkbNE
UWAcSyOOEnXLMgfyaDuJHht/D5jKp3PAdM7K9jrScu8LbxlCOV+L2OouQqYbSzERNE0nf+HIcWck
orzzLQFbLb9gHGoeuj66KTm6r/98f4pf872oU1jmpdAmyioAJ0ux+I/nNUHoaKohKNfKjPrL2LvR
sU7wS7eJPudVhH1OhRmza9CigHjPRTANl651P9IihuUeufW9SOto7RcJ80bsEpC7B+eAevivOY//
7ZMSkLYUrEBiKa7+/UmZETDuwCqKSyAcgd+EtKXCdaZj8eS75cfAbOTSVbG7pbdhbXHjHmtiaG71
bD46udNti6FPaefEXzCeMs3pMibFlW/9pfz7rbjmenpSsv55lm0qZwmr/Mf19DOsan7bFOtoBqlk
2oQCJWQkb4KGLM0QJ8S6zPBx/eVbXKq8fz8tdNps6VFv8j8hf1llyrxV9QQvg99V7f25CDmX0vyA
hNIpwnNgyKqd7NMSFgsguHye5FGN9js0K3CvjSHpXWDa/MuH+n3pUzCttLb5RMp01S/lXR8XdS0n
wBqx0x47t+quCdD8Y0BzaDsRK3IIRTceyzRukb+q4zB1z3/5BL8Vxw7Lr3aEbUvL84h0/feX0bYm
jEz6k+s0xvKoIV9ja/MhevCrFJKqfaHIoKdXf6SBwrYZjq+cNw+9Q9wL6WLWXx42e/kafvmaNPeF
6Tmuq4Xn/vKweR2KGJlG5KmE3TV0+mqfJ12MTyt139MaMD5SmKOZR9mVNugT7ELxCgYWenms7Gti
zO4JkOurk/XpkTOMoBWRhDuHVBmHYfkZNkPIPE9DALYb0W1bEfl3Y/8i7HBIOGtb1pGCD9Ydg1Db
f2jt3PjpVde2UeEL8W1vsxzBVywJNhzADJjKcXoZh+6tXFqcny/aBfuSOTYp1/AMH2qv0dt4Du9S
Ogc3FjFaq9wco7fZQvJoNN1w/my5f74YUftDeZl/GKwmuPzle/79oXMEJQ37LMchTkG/3P52YkU4
mxAqBPmQL1mTW2u0mhcPUdARoPu8wYHdr2RV6ktB2rk/jdmjXMbKXpjTJHnjDBEqvwLk5omr1yVf
//z5rN8fT0c4nvRgblmey7b27/vQyEtIVjNHggp3wdVzi/vZbLptOFbwY8eOgUSbB5s68r7Ttep2
3hLsPTQ1EpEleGgs7X7rdNQmXtb7t0WwmO4p3z9foFGj+J3M4vD5ti1eIpCJlkS+T3R38BB473Vm
sR+N0Odgr+ljVNKpy9Qc3bime6Y48W7oHv7lVhe/HYMdx5LCIyBVcMzzfq0DHY5LJn2IiGFWdmKB
iG8dv9LXAZJzfDfhyzr4QUGyeePfQMM6EqPUnK3lXxvF/IGB9w1LC2faMb3/y3fxe4FKRWa6joNa
UuHkX7aZfy7QdQW1APf5umOacDWMRgNNR4dskW7D0ym3RqjGC4/kfNQArTYVLc82fzczWEGEl5SX
cJ7mSzeY1g1qmhwoZqTWteOpKygj+7qM7emEuf4up9LP8h6o0Tx+ibt+3jpYQGmjRPbD2LhYV4ES
b8CBwI5xyf5qmbj9+W/9L5u7Y9sWFZRlW2TG/ZouWtVKNUxZorUrnTUReDSqW4kuTbrGLTLv3djV
+iGsoH2iczyPoREClHlLMmvTRWVzIWbNuhnGFm9EhtAFAQvprCLybv/8MeXvX4kr6QFQjLl8Wqq9
f38lWYhgibtyiY/HSELtQD1eT+3L7DOnysjTCKZC3jNgEfdpnHHwL5KNy6K0qhP/keKIHlFRQPH3
EpueFowbNc3HDhItaGNebA5kNHEV6g1N/MqfP/xntPm/13QeaE47Fus61b76Ze0xIoMg8GZC/E7X
GtQskvCuG59a7aoLBqfvGI7AuyBoTGui8zjxi2seVYR0x7g6//xZrN8fOg4EzHfZ7ZTJnv7rhUxU
ooVqgTfV1wyp9KpI9fQyBOgftG0PQL6xOBpFemo8kd72geee4ba+mL6mxxpH8pJUnn2vOwFExA2+
A8wxjk5eL3nT4byVIgUmV3WXz7w5c+YZKqTzDsP2kvUc6EK3j97SziTjzoIiklT2eMky5x2IrHvt
yhrmLDrBnUkO4i5IG0ZE/x9/Pjsr97y3WBjMX2ovfGdJWtVZuq6l92OebfdKVLF/4MAsoLsoAx6i
Lnc1AIh7XUhFsujYvwqHqYrf2dG+KEMm+nW5JIGjp+xD79GwJwby9jtxTuk1oTWybowIpNTydogK
9xQlVvfgCOSNs5m5l8yz60OdooYMGlm6W9jrW472oRIfLpkXw2ReFFryArGu+ksn0P29PqY0Xk6b
n+U8Zc+/n6KJjxPChM/Xfgc4ci5vk8oN3rBRpRcrA6HvsbvtfRtSFl/duJZl8QaGqb2ac4HGpElJ
uArJU2jHOHrTfYMeyE6v4dIuSyeNhwBUt21gU0wIgsQKEh34Y8ezav0ZJmLUPQ8FYrGmJOJMrllk
t6SQAPD3LYk6NiBaKxP6PseJsLHd0r1pjKA8EZ4RgI3qzEeV4coF3jrugsFm0W29/CZQLT0OUAEm
6RtGE1gv+JveiRp/6i2fxBh8aquqaBq0kaK+j9yyPHio7YauWdxvzZNlJu4xgWy2k11inyaICW4R
Wu+l5Tt7J+nIbpmyjLNYyDCSyeA2DpPmaGcLBndLZP285QKGYD50j4tlcF505PXQH8T8KIxSbfDy
O/s/38L/bSl0XDZvOscWTXe1VBL/2J26KSGAUZqwdomotEvfuc/7+ruZY+jLEdzsE/sum2W5b+Ix
wRZKhIEa5T0kNevZY0DX5fUJy6r/MMLOh9Cs71KCis6Fh1xvwIH1+Y6G47z68+f+LxWOizdUezhk
Len+VtmC2cSM30FFtAAf1/gQrLFad1MTbBOzBMvIV3HIAVceRWEfwxDKQ9MwzWmA0a5Nw9Hn5a27
fI9J7//wvQEpRzuR6FVLMs4x+63jqUPQJMlj6M3W3fsWPjFGGdR83O0tZtazCLzkjhnwsETMjtgD
5BcrSmemFI19qhXOlT//0fZvzdSljDeVye4qOfJ99rf/8WUxOpoyFYH51Cbh2APshnNEIvCqn4Ju
2xAVeGR8Fl89n9aJN4T3Y6+w6NbuA5Mdc/MZMVMuiaeQeiLY8fDUiUuN195AanPEme2cazQKRYut
eQ3uOdo6ZpFcZxsLZ4tP0d3KpI6Pwyi+qlA29I+ChgilNRQA8t7DQzNmjEDA4Z24l6tj1fcVSlO3
2U+TT95CbUoqEgg6OqSidMyQqC6vv9f2uiQV8c3qD8hkzFeDXhLdNvxbiDq7v9zvn7vjL7unJ2FZ
esqW1MfWLyciu28g1nh5vnbiyGIHIVnBFBnc3LAJ76KcpuFAKwBo+wB/x0i6R0Q/MTnwff4wd7Nc
TUE5HbTRR/eDxLYkUAdzNkmwztWxSxOI/IXdRO7yThVDcZYyQSrQ9/GzV9fxzvT0fO57oCS6EoWA
XybCXREwfP48xmDk1NvBzyWsYO1thI/B+7O9XFeqOKCW/Ph8N8RSE3DqV+vMXTI3alMcCHjAv7U0
jgKoXH972P5LvaRd+qtKOxZQWvnLIhFrdI7MxCEYELyDJve5K1qcGRJxwufbvCgPdvQ/hJ3ZcttY
skW/CBGYh1cSIMCZ1Gy/IFyuMuZ5xtffBdi3uy1VWFHZCEp2V4kieXBO5t5rB92tsgZWdcHUHAF8
7l4vM93RacV7eQ+uLYWz/xWbslqLeLML4B/pPjUG/RJoyXAN5iMdY8gETODp5Ra3IZoCvCS1U8SA
0hD4j/tgJrclFg0kPsonT1L6eHZncy6bTIc0QzXV92e63tf1vEwU9B2lOrthkg57PdLfJq34wpvj
5+fDUKeHqOhHWwUWdAx0fzz4BgQa/NzzJ3vpj4M2HQa0hZmBnSq2wPcNyVEoqoj1iTOAkLrspopH
KQ6jqzpjj29ChFaxUnvqOInHMKu+lJpy7lkV3oRuPPlz99Z106nWR5W7sqXaWl8R2SqrCB5oHDK2
nMjPJfC8Gf6BKGR+/WShWt4Qv3/KTElnY8AvUtM59rzbo+oE2eGZnPDYdzC7UWaZO8DwD1M1AMYN
0/AykZx8yUls/nnRgnoAe1pW2xEsFM4Eok1DkArGVVaU+pVn2h8qRGEwjfgyUjTMhrMFKPLYBirw
fWK6d3qcG08zeNgSON6jmJJyM/pCddEF6Uvtt9pDS6DMprLq9GrdNaTIr+zki50uyxIOlrm1m5aP
O6Jm0lqDDC+L9UQGwXCJinxyU+G1SvtiH0B53yZKo7O3KrttmZstSFFBvyek6gZRSzg94/ZPFi39
4zabIZqx/DZ5Pxi4QX+/SY+aXpcjsjF0wSCHQXAsaFPhQP9DuKlgLBwxNNRtnKtA2WscUixrzXHN
Kmkghbr+hCe3M1ScoGIVelMM6n1pRghzG92U+ZYK4KQFqY9Yi/RfuZhRqmenTOuPZGI1P6MykQ2z
1RJIGizYSx//e5mUfCAG9N4xCtgoWTZ8aWMmdZWBJ6UdIvO5jTmLYuH5YkRQmsiY+8aohf6D0qcP
1QBmmvwNjO2IhmKQfEeY4tU2RYbkCooFEKsPLPrA5nlEtx8nRuuIdac4iWxiuS7DfMcxUj5D+mZV
YPfWREwVp+pxBj9L5C0wh09WCuVfVgoGybKOeEqh0/d+xGIKuY+Wg+XQXEyVkxLjUOvk/qJEY+/0
xiTf0R5BInA6HdccKJiyG6qjUBLyIPBygWqSZs+fcJvMCXDkdiA6zZAcWR1BcZIvi+fYEk/8dzM7
rMtmV0xyeDeghGj1HF8bmaUQZXPwSNADFElU0U1hwIyYoaKCSf2s1/Wxh7j0kDT+MTUWyPc7xKQl
DDHD14Di2Ervutn8FWem8aVa9CNhYhmHrIwWt2ey520G2RKp96E2u+ZgKJux6dBYK11IOk5nOH9e
ZfSPtyXu4hY/HHclqKnauwMIfXs4RuRObashdsMep1fTCuODRoTyUehh7EH+e1i/FRglVNFIJ98o
bdhZRMFZKHWJbO9UuYqBfB3BIRCzEt0kU/1RIq2CfZzqu4QB3kZitr2puXkdqtKARBv75ypppY0y
C9a1F6XiPGLU34ZzNn+jqXogsS59kQdB9FoC/Ta+mX0jrHe8K8vFSPSv0D5DIjaGl0QMv6NJza8a
aQBEHjIaSn2bBC9SkcoGLWVuPtekOBzIP6idUJcKLx/6Gk2pGZyLqPU3aSO6aVks5+eu+8okNLpA
GduXsY6ELbgKUvDJkZ82w4e13ZJ0Q1P5TSDq0d+/+/kQDtyjAfc0U917OKA4j9XhJJxreFJBJJ/N
xMpPGUYAkxASR52FaW+MBVh1NRq0jchhVlZvXT8AdK4qxRtnG5MYVLq813cSUX5/K5X0jQV7ZBeP
OWQuAzSaZi3DSOrKxyGxrRnM0Ch2ynOu43gKO0v8WxnI7gbyv7U6kYaBjshJYgKw1RcjQQZSzTVb
NXNSGXdA2VeS21QZ1vNxLB8afn30A3E3BXBEyN/wpNlnXJzMRDTmKoSoFrr8ibH7khsz3Btkrvgf
DJwbot/YSmd9ryx2c3FZq/fBZyZcKScxAOO36frlExFBFEpCoChzJE6cRpE9+X3hnwuyhhDO/qVn
iQ7yWtMeLCyKTI5nWN+TV2idSOeVCGLGuPBqOvQl53TxcwAONDZke9Pa7WLLLZjTIvrUFtOMvI3M
WMVGK8Lzgi2Fy7COnAbO440x0LDLiJk6JDB0M9RyEEu56KEI+ldkHi01LTMqLO4vZpe/Ta0vnTHs
Rgwvm87NWMW3On3EK3mvaDQLmX9ZLR80WPosXm0MrDxOF5sS8hZAPXAc58SOUik/dHMCLbMRq11f
Tpo7YoFw1UyKLnJeebzZrJOyXKIlon1UeSsoaT4dolrrn3LB00V8BSOIzCcmJH8ZHT0vtfO6jh3P
8J9LI0pvf15e/mUDZsn8oy13XRFV/7tdr5jUctz0OsfKTDmTPg4rpE0NYlhGklMbwrC0uBtfENs9
kSULNHlCwyNU1Y+CfdZdJWjGnhsoW5qWP0eBckCUUf4FwIUoXiy0mv/SyvDbl1OXWqqf7BjW+dvv
GzDmIQwDac6pnI+Ndz977I+LTaBsthkz2J0p8KYp60Ukw07B7mKWbomtxBJU3D/E/TixaW9CbG25
hR5Kx0nCDagj/9DOCWRh5m+kGB6R3UfLIyEYBFYeKfXkUk7PVT7CMu8NZE7jxAg7e/jzCyH9y9bc
MmgpszXn+PtxrIbqVpPoxvJKhNF0NpVJ2vshQ2C8BeF2tMx8X+dqfafZIkIDgUOIOXbfo1i5ZJN0
6KzEuCt9FV9G5oZbYkJmZk1JaLJXIXh1YQXV1rcuaR/CsJ8vaMLnJz3leGXqxEHzb76KcagcyV5R
jgkMqE2LyA8LD1/qfvkPWJP8qGeV7oRC1LlzWPwwsGDfavFSixAXqzLHHDUGJ3+Ss1s816zwiKKQ
wmIKMCX5Lw7Mu1kQ9C/a+DJ0+ehpVWPuFEGPIUP0bi7GjRfJCUl+Q+O0KiAcpprZlThIBdObAU0U
Nx4cqoEWK/SmygNy0zmy2aAER7i4b0IZDyLagwI5KAlRUX/LZ1OBbR8I7BylzFYqS3o0bLHrp0dp
eVz1eYsCpDiV2Zxyl0QGQkBnciD6JH8cK+AAxF2hJxOyJcBCdYgn6V/zxdDEAOKYoCN3rBoKUCGo
nGWLv0MG0RdCtqZTimd/m0X5Aii3amcmls+mtSgfafzdZjzoLjKiESOERCqSMo/foMVv+kFDHDCF
AhkYAxMNIezABBrxs9oA9fzzu+2jWtVAm8AZ0BBljrym+f6jE1VFWsnQoVS57vdDDp9iVF4rmOh2
muRB5WJPHNzJqlJPMpKJ8U2fvkkL6qqVMU8WIx3gBETCptAARA/5kH1L0D6KqJe+B7V2TBEe/hBM
yD1xCfoKtxSL4rEpg4kQ4BFZLOusDVig85oietYwsH9B3DVuGM1pF/K85buWlDcju8AXmQ8io2OU
IMvDsGrng5r6OlwXkRaVFpPc1dCUt+i/uqCgSjfPdIK39Wpk5U3Fa1M1MyE9vvVV0RZn5qyBuCcL
ZOZNfzAHXzkU2LjyjUha0yebN+tDL4tfM00FpnaITJZB6u9nmhD8WdwZ3LCLrnimX5ztBKNvHI2u
F02WfDhJLQmIRdG/dWLdM6ke59N6CYsQS1Z47+XbKN+aerl29a0PbqJ0pSyCqqTrcKnUQxNcDeli
SZcA0+Wt0WFGsIiFEAk0OGrVgg84WK4efhNCAX4TEBxHa+v6BwbDo59Z2HjCRKe9Lqg3/va3vuqQ
TuflYMcVU6yldOlBCR/Vdil5LUN7TLInqp+eouwpEH7VXD/7/lOjPo/1c6U+5+kLVajP2fRCxelL
LeBtgET2mgsvFESNjVBn/UBEEgxDC9LD3QoLlygr62uWoW7E2Pamq2m4w5rTPnWftn1k8cO50+CQ
gWAWtawso6t41yyTNJkmRIK2XdIRSB5IBcdLB1FyyI6jdVD4JalHri1o6ujkYy4jZ6o5NcKJdC7t
SNxgXZ6beanROuv5hR47pZoXP7/0OVLDq2liJLpSM0ZR61pa16q41Wyr59u41jzfTH+psrr7Pi8D
PL57y2PpHjCXcFJ+J086HBeobtlT02bqXk6Ck4C3CvKyXu2D0givQZGggdckt5D3Ag25g7jA7g5C
fzBInfdhJfKeXyoknMQ6+OmRMtNjgpKbkAj1qFeEi58C/1SKSymEU+RnKT+DwpogWWGoTC8UMF05
vXT6pXEH5Wgl10q/TP3VSK6lfh36a07gpH5N0hsVpbd4uBXGUuFwy4xbYtza7E7p473O7uq4FPl2
rezI4z217uJ414uH2Lq3Ui8fLeI6kk6hx7pIUFltCMczwe4nQtwTi6SxIBli4EJ0Se6ygCIj6OrB
xWFBXumDlj8oa0n5A+UbkMseTOPOuwylH2ZS1biryT0dlhKTX5Vrt5+VajcrImXmZqzXsL0q0U1o
rqpCItgVx2MWXZP2kkTXqL1QQcvp+NKp57Y7cy27c5MshSEHAZU+nNS1Uphk1pH2IJXUx6g+htGR
IXE+HIb8kA4Hi2ig+BNZ+EeVDHooVAMSzT+OktZ7f0IWwA6rQxVZpxwWj2GRmE7fioMzYuJ4nKau
vviNxdNJtUcm6MSQLZq/eug6gidUguHpqUgoLo7rt9YLAUDKWVWO0aRZpMAbyMWhXpBg18/30DKb
i9B1u0pCpB1OsBFTyDEARIrpa9jUW11KzNe4ZoDBJzParUak5ftGBop+ak3d49Ab/fz7IhvrUG8O
AcrLXQK4eKMaZX9dLzk2vWvUq4Hbyo2+mYq3mZ3mpVaq9IYBDA9M8l1Xq/S1G5t632SfCB8+7p+X
ITsaMV1Bzawwp3m3wjdk/iL2LrbarD3FSWwhGJp36oJDiwaOruIEFmauK/xP+SXM+4YzPDknEylc
YzY+yrr2bGpacsfuFmkccJWkc9Sy02Adw/UaARRf0eWRWlx8cm+SlnXtt90zPzlicAkVCQOPD0dc
k05w0WUjlJ8u7Nx2rrlL1vJzin3FUVVsHElW6jcyWoAnW8GLhhodDAe9TaPPWho9PYG/S6y2IePj
apP6UC1JAn/ep8gfb6CMgGjLAHjAZWC+HwbFxjxxogB21E4ghAsdg4sWmIHXiXBz4NIYl6mjC8ce
2RnEPAZdUkzbZGFLwyYRSCp806qsdgepU6HN9OQtDNkptlCny5P/BXDNtS3mz+YvH2U6/GppnKEb
ZJKADvqdYoDZUjA3tZJtY7H28aKBDzQ1chEaJSV+D97mlsHrsNfaY95Ac9OrydUqFR1oZkyn3BS8
GhE/lpuOmOWB++Kff6kfBSz8eGxMVCTUKKg/DAFm7NAETMJtCzu/fAb+TbTWUMe0DPzBURsFOTJH
v7OvE2mISewi90wW40ZmvGhOX8WoA/bo09MrVJ3xLqgMz9JMup2j/MkJ72MTkp/UWlQX3LZXEea7
T1dG6tVYw/cMp2WJrVAgWw3KPCPRapxpap1uTGPOdrXUysjRCJDCU4WHv4dFOsvL+o1MYRk+SXZb
9vjeQiJZa2syzpIqL2MYE4RI16NQCDNJdDJkOZcgI3A7EbUJ+o6w4ZBlvtDCYUQt+dKjrsaK3U+M
uWQhsojC0PKdEXJE+eQl+pf3vYLkH7khA2uVU+HvT1zMSjqn6Oi29LH7Y1fEJlGXLY1XcZNFyvcY
sfAOWzL+nt7RfJ6tmYLP+vMPof/LCqGwqLEDQkX0UeiUIuMyUylbgBrhTpQJrYFQ77VavaSmlMEB
tictaY6Y9A3J9sMSukNJEz+TBfE9JG74b0gTh4b4kVMjwp0cOOHSEYZ6KrfqXwWZK3dEfdV1aZxs
+CCJxzFArjTV2fAIVhuFd2uzfpZOqdL2CpvphJu5vFhBR5Bihrd9WtolbdmRKQElOUlxPoQVvg14
zXvTbMWbkirWk1CV8UZB+I5LOvafDIPBS6NYxX79U1VsY6fzN3GbI9oyfNITMYZ7rI2xF5AnYvuj
YlznUDgFYlm9GNhlpCwUl4QZenSR9IA25jyIkBYnMas8hCTWg17pE/JcEuv+/IJg+Pi4ZmvMamBC
0Pkw1Pdtami0XUfDqQR9hhhlDqyzqaL/Wx+VanfXFbatS6U98sA9GYPU2C7Vpfu53feWN1oe7512
JxMp3i41KK7lu5OyFHsnmKnkNXBswU5TkrYnoeKAuyDdJxrOZL19GcvjzxKDo6IctLUSQu76A6pE
KvL3irSUJu0J5ZlabG7eoq6VPMpvvaDzTJ/mMKHw7qi4s0IIk6s3rtq4hDYWhkuC4owUhoN85OF3
1UYv+p73AB9JUdpTbbj3tf087uvoYGogSA96dVCrQz8fOB5m5lIJ1R3D9BiRrtQdh+CUKkcKoezP
quaTUi5VzKdsPhnQWcgFhUqSnSnwJDE0vE9ewnU/8O6ua6LQ5M7LwrbMD3//YOdNXJYTFFoUm814
tYC/XCrpEKI6wxqGoypmlHKnU455rTB/NL2ySzpw56EfJSd8p8Uh1lNyuoI2eoz9v9Wwys70U7Pz
+khI0+kYyAY3cj856EX0RcC786iTA2aHRis+zJOm2BWZLF7FjuJennAv5hvki6945apbURjVbWqs
ygsjOsJGOlS3IFDv4gTKW7WWxFCz0wlua77HcTlf20gQbwggwo1hleoXjGypXeYpaqGM89QczaNp
0/tQNy1PFtQWhMJE9Yy8fZbB1p7xYRvn2GgNEDGqvstqC44DAkR4e9q3WMdkKmMxsBXSyDerckPC
1rvhyN7eiST/QaC2dYuzGsXi0qwusNxhPc01RObAoptezj31norkXWO9zAWXqNxmq7eJAZPQakA0
wFtoIlnZYYKEW9bj3U2UvrhJmfDSznr2PTLL76h9oYfJPr+Sz7aO4ochAx5Txt7cajQTW8Mqgvwf
pQsALUHNMonoHTL4RDeIia/zJBaRykNw0UT7lgQhIEDR3pyW8qd9aewxsZvxAav12Bzm5pD7h0Y6
AGSv8mM/HJucUyteSDuNT/NwxOlLlSScxadePpnNUlVwnuUTVVbnLliqRrC+Vl+xmC01raUskPmz
4Z/l9Wr5RCads/ICdEuwNhL4k/ISC2eqKS+RhB7xMpSXUjhT9VqtcKZ6jm46wUJOw99Za5DO1ESc
X3hGvKmGZz08K/VyTdWTv16ZcVCWBFemLvW7QU73l8mIxW1lNcU9I/iL8OkpfiTiU94A4pNvs1a+
lgocr2NOL7M8dcHJKk8GD+aThsjYOvGhF8yTtZacncW1xmH5xPfDUu3AeW2pRj+PyYXP1xIOpJ8z
/dwml3gAW0ma8DlPLpF+DnSwKkvdkS6a2llfS4gvS97lsJX6s6yd5/48rjVpZ8Xgln3u0l81Gieq
Ss/kMLTGCYm0jEq6WCosTpN/pAb/mEpL+fXRrI9GRCAtNISDwqGRs+JaWXGYgf4L+wS/sbLXuj2B
R9ErOhVq3YJ6M2suLr/OKyGEcrdWXFVxkS19dotaDjy/L3CKKHGbM3A9sGd/L1EfxbnXYrnjJKcb
go1te09jUzzFxFKtFcI1IKgNo9biwVuKhJkgW2r03dknFsAtFDcclsJkLeCzjtwEkpq4lN7u6nw3
VTuF5FtbV3aqsoPE9bOaFOQQmc/wyVxS2A3drSJPQ7ZTekQR58AdNfRbXhQiylwqLH8VEjoKHXmr
7fXwgA8vV2NrN8wCEFm5gk2RS3uqlPYQr5N2H7X7wPJCInp5Oqhywb60Xil5E3fU1Bt8l5p8N+XO
prgBT6RYyg9dkHBUI+60dkfGCRS8iGDoHaXxRHhayg7b3M/qGpeauRfyjGaJmYQ5WE8wqEPz0zML
G7p/eeHYa2oqpy0DleQ7/UUl6b0qEEBHDAwd6O0Eq0Te9mBBAxvCA6VUdoCmU7KjgWGmTexAwFIa
wM90uswZAEs3zpQ59DcpSXXGxlHUpbS1DDZmqpMITrZWQTQvILO1SL3qWBsEx4CoLcBnckjGo2rN
aTW24U6vLTXyZUv+AI0LZ2C8gXgaMDSn1dwJkfGBnSPplkRjxabYp1Nj86v6yKaguFnqVra2lcgM
Bwj0VoIdtVYA0T1YinmQUNpmYrfiUvVapUAqoO0nTk4GbYLFbam5cgYaKBzTSaAYHPJsaGJRk+kA
pS35JlRh02nWkph/RAhInEX/YDoUHRgqWiswHTz2lLIWaeGoB1uIUw78UpIRKTl2ekQwsTPFjkXS
rGUXSJ4mO1NtKCzKhLTHTgs7IrcvtmOfLQM5vNsM0s6S6rIFVJ9O2IO32Kx9zyREgiBDXtfAnlNb
rWww4Sh2Y1jvkg3ACMisDBfOsNXAIZmFmtdiOjM1Tv6SoDtv6BM4xNgyd1MmhwNTyis48StyAo0s
naXwuC82d14yXm5tqWqtfHYaDWy502lO0y7VzmSGOlBYpbUmpm04eyOnNe0ocsDyBMpSEumCoz00
jKzsNrf7HFOFjSgEyqypokzc1uJyXfRf03LNDXQQJBrbFtv1hGhRO+6XakS7IlRNW6oQ+CPelraR
ONTECzos14GSnXpwuvU68jrK/CQQHvmplqrXon0V8aLTxDIdIEtUzN8EpUXYerTTJUeVHMtwpN4x
wLz1jiixg8LF6gzlUt1ac+yYlg1SEgl0rtqpaquTTbJ529o1AdDs33hdeXV9XGZbaU/3AzNxJ26t
/pPuwCoBfLeAqxbSH13DW01HS/59h1pOZZqBz0Wl5su4eFUxfMQbHj76teL0w5B5ZByECM5M0cF4
wvakkZQ3wbgHyDB8n91Xqsx3hoOFa4rpfkA65yZ9wDYVkhjS9PD630uKH2JrGG+W8ZZ0b1nHv+Zt
Dt6q7k0K3pS1yAADf7oSUF+F9FVXX7r5ValfTHUpX30xeOw/U+H0bB3S8B5Pz036nE7PQGwN9Ylq
GgYHT2HwFAdP5vyICVDLH421TOMhHJaKhwdFvTfJg6beC4V0HEDHZZGRuRzp5mMyCURlFP4/sR7l
z+QeejX6vRsSFaRRXRtvU3zMD3++lf5LxxbhFWN0C/OrSu/rXRdJ7BvAmv7S8cqNq1pi5VovU0re
TJEi9SkGBM7jJL+IpU6iZqtJx6qKv9QWCzQhL4o9sEMSJdCSDalNJMsk8dsE+MU2SSjbpxE6FWjm
taxIO82HcR4XS3pgkYn3Lp3ZilnJMdNG8b5+q+HLjQFzklTX0GKYYJJrIqDoMszIfJzGUdu0nIJT
P34hYV07Ehr2v5dIsvMlzH2upE0vD+xDSbjFKBEc6lYwn8yO3NS0r1lDoKbZYGU9rSmz5xp19ydv
cONjW4OZCW5eRvCoBhjL/f4GH3XZT8R65g1emdznFpFmYTTTnsBParT2mbSfLfYnS7Fv+VkB1F8L
r9NSbF0o9i1+ulzZt1CqaXcXNi9C/2vnggowMnbsXCiVXJx158LmJU6W/Qv7lnD8tW/p/R37lnat
n/sWti4FB+DI60ZPKZdNC5VqXkyV+2DduvjBr03L4n+DwBrl0w7WILQmIzytl0JAAOs7VYe8zpyE
awcI7Pznd6nxsSWh0EtcRIIYpCxsMr//NhOitVvQkCWZWCBIUlqqpwbp7mkybz2KQFB35fQW1TPC
XaN3A8JYIDeb83G9dHXKGCROhm0Fn82rzWjAJ4TOrEll9VsrS9sS6KetzkXnGox4GHpiZuTz8HeY
Llis/3xr/X5d1/62AJzsrH9AUOGPUZ4IE4mjXWPlMPc78j1MAquPOS8b3uQJpf6bBZB5m8XjixXE
34tGi505nvzHbpBJ0Ihmpg3aYB4CKC+MoPVbLyOBSWIxf5ZzQT12/ZLHW+f5s4gU9Gx+1xv6Y0Vl
JV/JLP7md1P2fWz9U08f/rlGWbASN8ocTZdgzYZnRTIy31Z+lhq5ultNXv/QxErcJCoKgUSDVY7A
rnHKNiuf/vzSQU/6uOVDcoLmVuQV5Aj67rUTaTIKhNmX20GSS9rRKo0yQy6umCK6wpkZAVh2pbP3
c9jK1yTbr5WNZKk6mJSpmrH8OapwD+7mYTcivVKW6oedZe3MBEOQa1g7Er3UBIWuq9SuOS2V6m68
1hB63VqCxg7Zoxg0Ea89DJ5WeMpazeAhCsRQORdeMXhj4fXkbw/LNRq8tvCCwVMDr0Q4WGC69NKC
j4oLWGZYK9RceXSlcoJhCc0JTjo69ya9avx4tasANK1da3Ll2s10V5vcRHejtfrQa9eqQ88slipD
rx88XCDtQD8AT55ceBiKy8GbiqVorKT4i4ulYv4KTyLwhN5TAs/qPSnwwH6NiN8Crw+WB4HmUr66
1IwUsHKh0GhA4+0CF3vsprEL7p5KTAKdl5oIMsp3Q7cbwl0Xcpb4ZCz0ERFCW1Hn3i/qliHJ1nvS
Vpoaad5XMqDmFhm2mCWECMRZ+ygxv8qh0nqkA5iPuhELCG/m6JEZA0kSQ5R5GtLSQ1whv0lkomtq
+rdfIQQeGx2QSdiSejYZs3QNgy8WmUJgIadLOfXtifZOcA5nbkdlYYVv4jDwAoWEUlat1G59Ccxd
L0J8gHqpX02k14eqaemLWX3yHJjp9+V/PZ20LVMk44rYmLinnBNzJ1qgYnv1IGsl0bk0lspMbI6i
/k1agNdpaxKTEbAQzOFEbMwUKF8CTfgbs0H7F5PS25AJ38NYmx+KhP+v2pXJDfCq8JlP92OrH46C
xe2I+SySnHUG8j9dIIN4lNTsRH6did57nTaFhxadFSjA6FGDPiuG066qrfm1CKKSLg9gB6KUe6Th
UUJ+EdKiStEVD5XQ9FKEDQxeDUJWr/ns5MP+rCUC6XKt4n/Svvpo0QWdq6g4tTjvQ7lf9Wz/83OH
vJglDhEEaqoBWm8K1O2YMe0UlKo6gAmE7TLG+zjS+wekXJYrFc/0A9U7KZDCJ1ybjwY/ZNsW4m0Z
MxG39fcALikZZzUZEgHGIX6MNCyLs15G39EDmDstVXJCsqHURlZbeXFKkikA8MyNJvwYKQDqZSYd
K0uWd5cQuGLMG4itMky0Rt/HuhZx9JqtL22q3s3aKj+xwLCd+7AKQ5hjFRZV4Ljyh5ZwG+Rpk49K
sB1mX6y2AXxNhKPCZJtiJeHT7IBvFosUYlBlWj5cOoVzZ6gTt7z+QaGh3IsycBJEC+6k3tAPc69U
4LQKy47zLIfcGtBgWOxsynJBUNZcu2j+mxwTbVc1RntUBprl66NOGt6KoWldvSXzqdDjVySy074r
CBwvS4SpsBuPVdH7x1btAYD48bDTyZ2m1Z9aoF3p123Wh7mYNQfR2CGZzszHorDGwg1KQXSYYWhk
IJXaicDinNFoQi+kAfG8fm+a4tLGLhTa84IhHgsdlwWzMMcMa+kSmz5g1kkn7ShUwlsFcnsb1D1J
HKirb+v3Ormwrthzheb/vxHTM0CCYBCIYbbkyHLW9U1WWonnaXe06yHDctHLZMOWllSXeXTi2Cjv
YkYisygSoBgXDXe2rrnUOLqPoSJVN7jlRN+NBJmnlrBrW6nzVL9onySFNMC+MHHXaP9EOb2UdAb5
XkfJ6A2WaGxwcCp2PvW0sDSph/8JQ19RFgRv6wZKW5D9AD/eSEk4ZRE7jIh1tGBWHzNf4TweM+ZK
dUT8iUDU30KNJO2OpLxOlmFrWuxN9CZ+04fBsEeZJnLHVB9sKLfJxBCfGrMObrkiyC+q9U3V9Ow5
g0cdRL7iJWoTHgaQV4f1EZ34X4/KrLJYffvqpyfGyIA6VG1p7styHpy8wSLYym1/hL/QHTvAL8cM
KDnZMLPlEiWygfsXf03xkux6q532c8LuCgLcK267cxbGeGr9XmGS2PhghtQpOZASIkJbhn5MGHP9
l2gx+Gwm8zJFMSKdLG8vJhuS9atqymbbrMBK6anQMqSTVLwnWiuhaFT7TVgj5BbgkrTB9GSIKCnw
l91aCyerrs8EAulNwVSb41PB8bNXiuEApm84cOL99UjuxuGQW7yJObtyw+XZ3vu2nO9mJ30X1EY9
IK2e7j+/nzaY4wvrtH61fn+i32RGLTEm6owOi/Nua6XTLcIOc5Bk7uOTjhGCO9vdMgyQ5xJD90Cp
/EMS9EQ1zuJMgkEKoXcTLd+N1u+GBPWkEoqt1dFtkIrgTuhemcJAWvl5afp5lwsBCLNCaxBmMYTD
roaqVhF8UEU0jEWWNuaiI1HQZW+MLpS8a9VnzdkSOQYVg+hZ7cDzkV9nX+UXp8vtggk3DlW1X7/o
xB/AK7S9OHWq5AXqsv0fJKLH0+lLNYXZs5AHO27k5luNLa4qo2GfCcysOVHGQWUdMUXF/Wb91gw4
4LReuuhrNZgQmiu1D+2VIj4scPmGGWC+JHkNBNVYXfnrYi5fmhYJN1WiDm43ztWxrYq/u4W4yjsz
dxpCKR19cecMtUkcTVZdaxXqN3Md2e2jSkVaQtZ2IECt1pFfb1q9lNDiAFU3QyXYtwgMNsyhyptI
ZHSU1v2FnfQ/BvDAh0ohXhzIZXNKyAQ7QDh4ZEjRAPYyMMPmILviRgDIq3AwzkI9dy3+g94sk7um
kuZ2tvI4ojEnLe9zUZk2SLMCBlcSXUolwPJYdfMxIWjsMJP+B4xkQn8YM8lYHq0XJNbsaidlplNm
vJpClHsEiWpnU6i1s5rLyiEv+mdTauejoBkYbTnEbfEZzUdjDaA054IMcV1+KbPstdIRn4etnNA+
9TmClSpy0jE8KkVTH8S2L7YqgBsbhhwhpK1Pz6s1SU4hHeL/yDuz5raRLN9/lY56hwf7cmO6IwYg
AZIiJVmbbb0gZFlO7Pv+6e8PtKvakmvK09Evc+NGnGJYRZHCksg8ec5/IXcpZaSgYrmAgaLVQLPq
ett3GS7qPZSuyhCQOhCb6xDEB++NhhHVCmtTTvNByzFrC7HhuRyqobyU9FRcWjScFQ+T836Rqm1E
1ckPnRao6ThU+8SiHwp7xtpFiEm6g644mK423196fL5c4BoI3BuLN9miWVeKqNuVef6sr89CghG9
25VVscMRuL0SRo6vNJkFHZQIfIdIPluT/gKPQ/806GaPS8McPdTxPqy4G7NtzTTVsuXbi5SHjeQZ
ue1ZPAN7IaoEW9lqdX9O0cNbyuYCpcpwMbJLcOG9sdG1gkHhGW6STk9OHEVYVLbRtaCA7sSScaiM
MbwBkHFUWmR1FWkwfJSWpstpFaKf52Xa2D2ey/Yi70OrRmfdnkZPSvXCR2aq3sxWOVPDDbVTmuR7
Je9nipvDiyOxGdOrBPncFWEBeORG0QR9x0QPD6WAjIToznZK4PekPUZoii7iWzTfaSatbIciasNb
YDef5TSxPhuiQDRYYF08OPj6ra4muj3YRxXlz009Ybc2RfJj1Tnll7bRcW+3oo9ZOPTb0IQpmRma
p4Lw4AZjfJHnEqSgP14qPOguksqQKdQn5tYQ2vNi6tWtPunaXtFw4SoxFQlgtNoXfSxZDGr1ZlKA
w5axBcIWZs+OfFO4aZvMu1/sln/u1mJAKlvIMKjsl3/CXuBCZdpdjytTBFTrMmrUHZdU3shoT9px
SWOkv9BQ7vP4LM6pDvQBRHkK7FwRMlDmU50kj5ii9l49OLdlqz7K8MF/kQef0QOva7cOiTA6eaam
UZN5C5dbEE4JLeBnHlkyBX4puzSNgsEWAsxm73Y/6Ul0MaLFtTMZ9cOFqmIDCYjGMab2ChG87Uy5
wNMG9vILBNxtRC13k2Y458W4ByHkGOWbSrkRU4BliowWPUl/npfYH8WTzpOSfEEDDW0FbXQRk4y3
cqd/sZ0QmdZhrePXCW0MVQXoPaL7kZnHKFUg5Dhwt2srolBfzR7I72W3wICgyBCXAbo2SWCbcLzm
Vg0gGsxbpQrUmAaYFRUfIyejd2wwAhHdRjdra7b1vRJOz1k1yzugAtpBD9E0H+cCFdsRkQOIard/
PTLUnxN4jtBkwtVMQHXk8K9LYKWydDarRs6+DBW40MoeUbWNYQaKTUGLwNAaUPxa/aEfioqJYWkv
eeacINIKukRZJj7mk6O4/rYxE/DR6NbuIzOyAhkxyOvcme8VHZKsIRS86uGXRZd9VkeXVVZbvwCn
mD/1bm0KQZCvYbOblEj1Ny1ApcjQd0+twqsmRb/DfXPRvsaOkd8mGrZVVhGnpyqWrvvymbQzPZ5f
VIVtNHbiys4c7eG67r6mUwELqTVO06TgnwQnNKRU38xGtndGdWOtfknI/EB9g69glbG8ybQOq6QF
yWYkXc8MIqEqn7BRk++oM7OdgGr8ee6vI5tpRMnwRFpQl79NchxdqPyBjMi6rzBBRr8dKmVbzZF6
mbfY72jyN20JrbZJqEdW99yK4zuUToOynG/bPD120lAeIjWeHjD+3sJ6se7zMf0kGdJ13Irh7szJ
G8KveF22v6i1KIrxdutny5AOLEtH1BKc80+9FlvoQsIK0VOaLbrXlraGc44YLW76ws0aeePPuj9I
vqz7k+TPebBIvoYRaYcn4hoWG4d0l6PUD6Jhu9hBmu7QTMrTHVxeQgWi2eyoNmLYHbVQenaatbMX
sNc7M9lb1k6Q7Vm7MNlL1o6I7F2c7hN7x4I+bTKbrGJX2LsKO2eZKu2ul3fkhzxhhNWisLpz2h1c
IandWU7QZzvHCaRzqGoQhcEwrAHvqT/HEAWEs/iq6YOWJtrOR8RqFn5HIxfht+1Qz/iFTrKDEmp3
H4k0Py5ttSmHoD5HUQYEetk132X67fnVRC118au0n9woNrCWtfX2y7yzsIz7xSNv/LQagMxEscJk
SaDyrehvVLFKTcySmB1EJ+uTLp80ZA7lNaz6BDjGqU+hvMJikAwTyglkTHqOanDb1s8RK2vwPT9V
zakGBJMdALVFp645Dc1pBg8TnaZmBcZIaKJHp0g/9v0xAewJ57c/zvw7WyNDSJJkBAuo+QLNsbn6
HnKFaM8FUEAiGVYoIDHnh29oQNIUk/7GGRA40p/L9gABFVzSV0Bgm6/R5zsAgVK4ogG7EQWvoLIw
vQ0Ki4l3J8e7rN7Z086cdouxxhjtp4qW5F6d9vI5nPpgGXuL1/pg1IfKhh0LEvSQgsY7R9JfEDQu
MvAFR6m7GMSxE0ezWqMRRxQBq+VYnMO2j+gNmWuascaUn1T7OIDLyU9dfmryUw0oJz+V46nIT+m4
jXGCGU/xeMpy3CVOEVg+jCWHkz2cpOzkkB0jFszDEOvHlnTkWGbjna0dlQjGxrHpj0JfXztc6Pl3
toZicdhHzboY5wuDKz1fwM4CNDr8joQEBkmAhwQMCQwS82LwkCLcg4T8BoYc2X7hnfY7GHL5HQn5
IxjyDyRkOwZa9h0MCRIyR4/qjIRMqazWfyAhv4EhQUIqWOFV38GQ5p+BIZvlAGcZJCQh4UiirXhI
kJCgo5IzHhJoVC1egSEXUFP20ThHvCDxdlLsI9Fz2edA/txy1bnkKCzlZ/K4GsHm/Otn7KxS9CqZ
4RGzqCw61BkBvL4VnkPmPO/QhKu8Oo9SrIQs9bbInciNpsq6wMIluQR9XW/bNKqYeyYcFlVIy/1q
8o74lX4FFFzDILLCyEijlod/2oTW05RdFQ5AApROhE+F1GDElZnfGqZzNUf4YXWlaKC7MCMLB39r
WM/6hSVNACrwuDw5VNyrNAQIt4jBlyVEgeShLDdmLkUPi+WgSAgX9Bd5HR21nxYKXAVW/TJMwSHw
2Ov7PxRbASg2ddK1GJ0Mm28x05cxN4XYLmxRPgr2D802nLZSs22h0s9gmtewUt85B0XkES3zmX2A
H+o+rUJL8ilbESGaAFgDFtRqgrgIij5AW4yYlaChA6AE6jkSJ5j6IINKqASFE9gsNudonMDoA8Fm
2gmQskrVIFcD9rorfn5rF/BdAgQOCFEGURSQ0yVRAP06i4La9BfmfhQRFj/u1gDLr5yjFj47ACFv
MyjH9APkbQm39xwh/WEbNcQ1cuwJ2zXYMxB4bhsSVTB2TusrQtsEtq5E6WzRpkZ7akj8jqBoifts
5VeJf4dkAO5zGpsk1Vccf04R7QrGNOjTYGqC4RxdQ4UkaJpgnNfo56A9v8LdUIwgaYLFCPI5mIwg
ndd/xL+HmCF3YNwWaPUaSh3MSbDUAXIeBELFg+0TnY3Zmj8r/kg3vvfL0td6X4vWQD+rtrZEomwj
otqG/VYq10g+4BDbOQDh1mjwIu42GGqj2NDWG2XY0HYnFnMNFMeJsNkmCP9h+ztvsUwjhnA7naNr
UJD0kd6YGt/RfdxAJN2PjDXg0ghB9zaIiiAWQcJgOUfdB0URIJzQn6MpAviHI7m5Esx94CjBVASS
EiwMAzXQ+wDfUPscs0rT1LWKgHDOIeHRzZ9ghJyjMIHf+ZWJE54P7PwyEf5IhpD7SedTV6pQuzS3
sblNGSX9GvE5IAJZ9oZXiXY8EDC2wzPWw2tMw0aX18iwFzc3DYqT58DfK262sbaVxi1OE5mz7ROf
aBOa12vUoy+peF76juqrjm+pvuz4E4PE8QfGCUOiCXrGBqMFjzWmhwCRfNyHmCnLJtCNoJm/RzUH
BFJLoxFkDB8GzrxGdA6JbVUdOFOg4ileBzLdwCSY62BgjCRQzIPexoDDZ6a1IdbZvtlDNPOLEiVG
XE/WkCMffUxC6rfALUS1ddh3M0ySNbBZAf5NSO0alAp+MWP/BCEE0A4RTreYpDS2EG+QFcmcT1Iz
w+JDEvZgITJyrCKBz7o8YZZgbsyuTo/n/x3THv/2L6CkU+vCd7lZ1LL37JaM3hjFQ93W4WlQ8Y/M
cJX9qK8k9M6MaSUYku5FkgW4xC6a/cStnjULhdFsvkka/WKZRHR5drUyol5Q3dgUaDEdWhFRXG47
2zVM6ZOdqv117yTFrZatau7Lr1rrPwvI2Iq1imfT2KOzQ5b4esJ2mlBkiWTh461GMQLyCkusFo6B
aZj38frT+X+paF2iMkWk+iGKLobhUOoHO18D+9pY3Q+rNfDe6vZmtobl7Ip+J9QdjZgUjT5jDQvn
4Whv0cGv9pW59zUysRi3+TXs5WAuh8U+UH4eswuizy6G/kLW1nDEsa6PljiW9Rq9c8zrY+uskRWn
eDolxalFSbnyxXQKx5NkrpFml/E5BGWt4TJML+20iTA3tyS0xyYVSViKOxu07qTqIhQXIloj0w/9
cBiHg5UfnJwt176Hk4w+abzRsr3d7dkfmg52GWuUaJ/Ua1DHsY01TE4v2kvTGqW5V+JDbu5zOhTn
mLILTLcHTtA+jP2FQnLTU3pbo4I7XFPaPerLUa4PCWI9x7xAyOdIRNOJiIuTtPrU/mKX8CcACxsd
M5STWLHpWP0ki63MxRhWGe7z1LhAIQ5SSpKS61dROEqboay026mVSsitqCuQAj2Y4KYXO16uQyQ5
b0osRDSBsXmmVm1A5bBDghJdzhGl/e0Es/SqF+qhMKz2jvpld9dKTF1a212aS8GMFQMohkq6K62l
/GDXmZ/0+kvXxA+l6Yg7tBkbvEfWWlHYUTaJX8p8GD4X4BVnE+WOCYrUKs5AbVfUyuc0a/eGzqTW
jWp9XSHC5y1DI8HjqXM3lqZikxp6c8djapJ3jw+l1d1jIEF7TaVGTOkTnmNUm4izad3lYhSVFxeL
8WSH5WWkPSCd4ayOnv2hzsR71R6twFLZE/aFZlzPuTRuGiX+kBaNdYJDCfS6geFbSeAtrPJiRr0B
csMoPzSRekD628QfMEeUaS4h9lWR+ahKsIXErF3N8qBc9JE8XZ9fkhqjwopK19bWQwwtUqQH+6a4
iOZZvm1r5QPXZzzMQ07DMzbA0rfKEfTE7WTOMqoRLbKxpq27ClMXcLpmhdL2+UEbEbIQfdzcNl+H
GfFfGxmg6/OLNIvwoHnJWC9eH+rLBQUy/UNlXpAB6x/LLqwOszHZADtF/EhL54Nc5dllF01XSHJW
TKmjvFUpieACj4qEPDTvbUqO70VIBS1MawRJorCPPFZJFc8ndSyLyzw0SxgcUBkrvTQ/Ur96USSt
eJ7K+YBpj0Cm2Tg5NqyKv14M/mSHTOll1XCVkY9ToQ++ngE7a5DM3GixTRCz+j7uwMmEC8RyGwHP
j4WsPC8Lul6VlBgQjST5NiF5zJBB3mJuIcGPcILYjgSCZe8JJQeViQn6QCHl4p8v3fojJGm69jDf
Ay2Mb7NSsR6VFFJwKeFi3Y298552yMtY2Sdh3DvZQzg/WNlDIj5E56i7D5qJYPUa7Yh1dpCXH9Py
o5x8mpNPmvJxmD5152imT6xmGZPk2JaX1lA2t63hXP/1dUPk/KdcnzQfyCecZwQRUd1+feHGGrtc
Y4Z2OcjSVWNGgz/LixkMhjJ+stFuxRMbfeV0UNAYnTIEGixqoMpw6JPrprLR42mwEFf0couSMqpk
nYJe0IyIexRHnzW7FddVIlRPADK7ansLF8cCjedGRkPRMKyjqWrTJ2PUTFR3VLequR6RBVYc88ju
RljSo4N0DBkHO9dEzTvMVY2XEJast5hom0qYJ6VKe6mbHcuUVpFXlo22M8JcuWny8HbpEu1Dr867
XCrkZ8X+bMsWMsX2MuNxzUtX1vMxz0wLb3U13ycKfl1zGt+DJ47uHfG+i/OMHRY+3mqaeObUFFdO
Dxi6wGDVG8wemQrDHE9yPOVHuuyeruYvWHtOd20e14GRsjTSLyp3ui2Ja4Xn0EVlEVyYDkUbedkL
ra+W51IvH4cOxUnK+h1ZXkSlrW/boFm5xZtoqLxeAq/qJVmBvRt68H01P5rxWEJeoJA2geoGSHvO
Qc4vpqImbjqCkfzVUHk7UpBxgDwG14a+BO6Ta3nxh10hX95Xo9P0nm5O9W4OpQd9GL9GCyKYmNr3
JxARJRZ7QeqYo1f1ADP++gB+Vj+gJUKuxyEwWFnr3mxLBT6TrYLMg6fFIdwEYRw6q4Y42LUhQhxQ
DgqDYn5SkZbWzFy2NW7inj0yikj1ZlTFZsBMG4yJvbX7T3kHzzEDbaKTZo/iGV3MHF3Mubrpl3z3
10f+U/mOg2ZKskjPQFxZb1FuEYjMQYH575GkAlUzERGK89Dtbdlgi619Aa0wn6QeYvX57/7H8/R/
xEt5/a180f7jP/n5uazmJhZR9+bHf9yVkBHz/1w/88fvvP7EP07xc1O25dfuL38reCkvn/KX9u0v
vfpm/vr3o9s8dU+vftgWXdzN7/sXFCJf2j7rzkfBeay/+T99828v52+5m6uXv//2jAR2t36bQDD2
t+9vrZZtCvnvf/z49d/fW4//77/9V/7SxM9Pxd9un/Ly6e3nXp7a7u+/gXyw36FfQjGIZUXFD5R7
Or58e8tS3iHxZjkmGp6//a0omy5aP8H/pU+HmAHiS4C9LZagtuy/vae/M3TgNWRlvMWk9tvvR/fq
Jv7zpv4Nf/PrEs2ulrN5DSlHRovDUREAoecGr9d8609VmXA5Ma+3bqsoo856D2hx3gBUs92avm0T
KzP0WecFrefP5axctqkMNEVYx6Jk8rFLNFmgmBQZk2dS3f9wJb8f66tje7OeGBSpTeTUOdd1MwIG
8s1DWg00hFHxG+6q3HpeZnjrUvS0DChqxcuApYfAXGC0la9C6SDfjaoHf32kMBB+FMK57QDeeE6i
Yt6czwaLqrONUgvtfshom7wpRhTM0fsbRrN1+yhBmbG+X43KAqVDo0FRL0OUzC7sOUEMDo7AKAxU
nUnMcRzy9DmuN41qXisZl4oC2FW+2IVfGnSYVVxtlVapPGHHbqlDR0OTwlU6tKu7BVBADVhZCdm1
R5rxSbs1czP2EKThWEP9krMFFpYWzwBbGvbh2fvM6pd9jUs6M3x6PffKQ9nRXE80tT5kAEXYXKEu
p8jRRycL3bzPXzKlTD84+hw4I+XHJqyGvWojsmAO66JUJTeh0VNO0GS8x7tkU1b9CKiLCtciI3Gg
qWmFbDbZ4ZLfOvlKLVNMwBaT9BQqce+KVKVWctc6HTlxAqmzUAVwWJr+Vle4fV5QSDTgDkYg+9sh
STZWxCICouZXyrdrc/KfVdZvo2PNz9btCbnaW0VwcxG1Matoa3XGcsPd37WK9bWeuquKvVmoSp8s
6mShhERX2NxxF+8nrVB+sY5o62749UFYkEVt/HbRX+dJeANER+vUTLt6yu9s7Ha2jj18Guayc1nN
KFtOFJ0UHLIWAHa5AWomBaIAlLfyZicVrpCX5GADi4k75+gsKCNa3jCQPsnhiLp50z9YgDkgl2Cm
ksQkyuoYftRbiY4TiYDWPoaLHjgx5MJaZPovithvnDvXy7sqrVirNpDpGGiuvV6iIfDUNUoX+R2j
Cb48qHUbILqEoZYkTJxuWySYWvuTpBvdTpZi0xul6VoPY7rcg1fWiFHb1Mj90bADPI16FwDRuM3k
zyATNW/J0qc6bL+mcRxu077Yy5oEcXwoNLfu83STkKQUYBCQjBi9Lgf34nQqTMYs8djhnMZcNDDT
OjIkUqgmmmIaLdhyTBkYgEqBZwab9xe3ej3fH+80VoPcQ5rlq84yrbM3d7rv9NhojFi6lefMi0GH
l02xFY34xfr+dkJe/wxyCAyqFaKMyM3ryy76Je4mJZFukXzddvp46NiAqoZwcx379LD9BuL9l5b1
/9ma/e8s/v8b1/U1JfzvF/bDS9O+zK8W9PUD31d09R1+6WtrR9dRNKFIwmD5vqKr71SWZ1SOyGpV
5O9tlu7vy7ruvAPgQnnNYckl+1wF/b6v6rylMImt/VhbYctsOP/Oqq5bZA5gdNBjpfNiMTG9HkSW
2dQSNjmDOxedmy0PUDmqqwTjVMRf3MF8AW/k9uq+1W9bloyiZCFRfFO+0RCks6RfWXWSTbx+dphF
5FVqDMEmFZs1aNqvj0cVTTFLCahWYS63jXwUXcKh4bDbkF9TsgmLZwNkcY1A2tweFbJnvK93oTxe
N13xkCPjkC6fcdaiYWTae6WAFDHTr0yMQ5HGaPCZl5rUA10yr7LG/Iw+5XGhqVSXKjL7zvsIGnHa
PKSINivDXdt/ZfV1azjQtabiJtBDta18DQyr/KJh0mmpDW5PnzVNQWYqdgHlKoqbxdFWtA89ijxh
dzVruOloBnCzDsIy4Ndh2IBy8eyBy23vVfYVkQg9WtBtEgNkFV69LOg1YXyN2WfZWd56DhGfnOUe
lIKbYMmVgKbMymbbo2wWmqigp/wtyCq69sXE9qAyFjduMnaV/Wbu+02idJuojF1pml1bkbZYk7sO
zgvV9AW4Z4PlsoqYPQgJfaRgV7pGdIWzoIn5djZLbkx5wwHp05eu1SheW6OhpjwY6JVwq9w4Slxh
4AqOwjXcY6N2Z35q5NVuuHVT50u8dF4dKl6vuEb9QFUM+pXkivKq6x5je3aXFIgcf0pbsl1nCkjm
q8XBjEiMtrEhEOP5BMnqIQZjaMs+mj2eZD9WNoreA1e8fOCcw/SaTW6Me2VnsRCIF33aT/NDJoDu
cerSGKOC1aGq1boG+nnV0LrV3Lkx9POGq7eonEpzXDXNM6BvOW6+KpBMESjjF5WyS109zsaXys42
pa1BWZZp2fWb9RB07JBGzNjsUHOrcXFldoMYmm2KftgokOpi8i2aTBWtWA1DI1uXdqqdvF9Pd2G8
LCEmR3oPlx01ghiT6WF2R+kLQICyfRzjozPcpPV72XEbwKJhuiAQpUEUr7dhfVX1aNpg2VUUX4YF
h70Z0BH1L1JLDMuvNOlSLR+xIHML7tMcpihYP0jLo5LBmikYiSu5X7wo3Haz87rkth0ZJtyXNspR
Wud2osAgwVZyZsfL6s5LkP9a3xsbBN/4vfU+xJ2BfzuN5/6mLa4knkgzvGFIhLXh9k7oTtgYJnD9
JfwnkVXeaovir8PEUnhQJgacQWPXEtuCzlRopxflRMsQEE8V7gwArtMI1DKXXJsLLTs36xkqyUvE
XW7RrM+h/ocQ7uVWBJWc7fQOgUzD66DA6KUN67aGt8f5IHlgZI7XpjlWsVjoJjwKyUvDIM4RYhol
N+Qs4+FFKelgfkGLfiNHwosZfCHDhktZR4WbZ8IbCi6mbLAn4Eos4ba0qssuTbdy2GwSPTvWhv3A
jLY1q+W+kqbn1dkN7UEQL9O9hopBnqKZKfSgVvlqEENGnG8oSCJhvMGoasG6zOF413dl1GsrHvzG
+jRWhhsxPDGF8Qb1JV1GL80eY0pb+IhsNAQRhvpBUSYKH42flV9KsNoOV7Q72Mgr6DwhE04FOoYz
vVeGsh8JDmp8UbsOpBhYvhzGWcaY4i6dWVVYeidQQ+YGbw+TrYLiGYxLR6wFzk1vpu8jHDdh7FBP
ZyCB1csZXgPgA/Z1XoEIUo1XumKRuoK4N+uXtOE26zeh+pikT1HB9S9rH97556LRD8ZgXi7o7FVM
eGFl40n0mOFZCpKWtDjJmQH58vVB5TmAxg9HpXMbDmldnZSS2U7FNEyh2acwgZkpJMV+IyUPswz+
CEcO+DcGz2JWf7Em5CCmh3p6aHiIYuZSKmYzD6BlgbSOXZwBUMoANM48LoP+BMjpNZNJm2dPbovi
g9iWOJrbokDxjBkQGXALBkY/dq46L/R4O+Tir+pe+E6tksvLkZtHWFEimrg6svptLPwmm56bVhpx
+FShtmSHUS9T187aj44pbeBjeFbL3bK4KbQrcFXZqYBaZY41prpHe34MGcHcFI0LAw2qlKjkqDdN
wuUZryiCuulsbCpsE0axXeeglHs8dsuuE+aeRsuOvRfTGx1iA1dMFqAiItHmzqXMYeahL5kTDQY8
5LASKesupu2oT6Tr2naSBGJbDs5E7YZaPviYsHL1dB3a4hfSOq9LVvSQ1joGFow6dQxqV2ci9g/F
vr6POsMZEQovi5dVBN2gU9S7LatimKHOxXj+IVP7k8LBn/09XGYdEilL17S3KXQ6tUpSTzRgI5Sk
1C+jfLUMD7P6ZcopwH+3m/mXEuh/JzV+VUv7f6kutpoa/EX+TE3s9DS/vK6lrZ/5nkJb7xgLioK+
5go9NsDv/pFCO+/w41VskmiSYZXsij3S9xSacpliyiTXtCZxiP0xhbbkdzbp9Tq+cI4lg9b/lRRa
W1P4H/d769frNsoAGuU7tr/am/1eMdUdZXPENDSWENg/y2aJR81zmgTFbFDzPf1Qt5UnzC31FpCA
7GLGECFVM37QsnK1+z01xTS6zRTe2W3+GFYNOKXarzXlqk4XcKpi2dqNjfkXrAuVFvQ2YlIVeuu2
VRPRSZsvlvkyz2hVL9HX1MmuQ1E8mnWAUgVGJih8mdadKqabROoOoZF+xRDjMm8g4hjzrWJaLSW5
/jCE0dfQoVCW2rruCooHYAlSkspFZjOvjrgWdR/L+lmn7OXcCW26sSXk2dSMfXVcHnVwr4ujA78N
kVdK3UQ6GbTCBOkBLriZG+kGq02f3UiJeovT/YltqgaRqiV3nZZ0P+SDBkJFFptSMbMgpxCg2FKO
AptlnOQwGrflUEVeIeYKdGNZnSDPZSzLESJBomPpTy3DE+r8IbecrTwh22rZ00erQpbCID8b9cn0
OVVcy4cQMDdHPerp50i8qJmyMU3xdWjGD2iurll4cTNCipzAfElY37gSSlLekkd5YBT5Q3GW/khx
Forsab+MegNFZZZXv4N7YwrnI4Wo+Wg2N9XiKDu7KQOzbkhkFy4h/WEICEsKyh16nzfbCRevKBBA
U4qd0eX3lDsw5EuWj6VmfFFNCU9FTb02MxT9xmyGLWanu6STmNedztVIVetB/6JyJaCl5I8q6g+b
rL+VlOU+bsjZoCnoMGNTCh4XLTq3LlSDS0NFei02dpMx3C0pAmaLjHaS7MRbvM8yVIg3UR2RfSaN
V6NDvumL/iaO42dKd8cu6jdKdYIb80EfJNy9bPHcVCVFKUBaOLlpgiwgdR7sHHKk+DKW6U4bhw9q
qsqeiIzEm3BSWiwdYo6B4o82bQdVSTfKDLuRSqu6WZqBlAKsQ9wi1DTH4qabOkBw8HDhf0Iby3DI
ZtWuXLUENGHC3ZgQbsCPJxrnZ20gCRxkZFGVUN5Y+sGaZp1MgV3RkBol8ATl0nQAwdcaE33J2MtL
HDhh953oj8n+qOulq0oNPGm7tnFfbnDnNIxtqMite+wSNnVjTXO8rVDQyjmVRAdyaJU5KA859RYl
sXbllPimkG9Yea19xl7EqKMGFLnzoBvhh3IYBw8Td+HSM3qQsQOJF+cuURnadeLMWxHW71uT36mK
5x7db4sJgXI8jmNRw1YyTOIAi1o4FcpHScsfk4UMPO+qM6HpUFk2tnxUX/l86qQqPCk0LoDuoEeS
swGM+xsRSeCDFMNf/8N9UfL7JbzWYjYOGSo/IKz0G32onG2lLbiGZOphLN8P+qLgGjCPFzqAeVsG
xjvIPTJ0BvKoadyh6pU/9p34aoXF1hLdlaFn13ovnp2F88pDHmNjtG8lC5njOgcrUjTIgxo1d2SR
9euiJmViW8+jZ9YOesR7WrUSYNRl8lpRAegzhxQCbfRUt0jIxUdacs42CZ0nRJBJiXAV9By9uhuH
Dlbagi2zZMnXXdNorhzJ97WEpPBkMLPNen/kOb6pamF6RiW9FKO+iwT0k1C5gJhjIxTvQd2lipqE
T46YYniOXK9iam5j3XoSse7OAzJCc1jUmwp34bKk7ooH8epgp7JRSQDhpQi7uNNBSZEqM8PQxrEb
Xy9WiEOeV/CnQ9qC9/qMBO2ir/oiWvEyFU9pQxN77hZmyvVZk7NHp+SBVamrYpTxUcrnAUdLLDvj
6lNc2/a3VOhfyk7+/yzvrc2i/z49oaQe9U9F/Lplt37mW3qimu9IISiCozK/8lu0P7ITVX5HWmKZ
6Eag2oDEO3nB9+TEMN+BoSFv0RWdlgQJxffqnqG9sx2K3TJNAhptmmr/S6mJ9lZdnILeKhUhG2ge
2uRP567eDxk120Bo6xEGoSp+Y176AJH3ycyRuQ8j/ZaC4DFkEhPQrDAIfppDO5hwnfDUiQIa1DQX
qaDmkOsoG4u7dWqMNfhLEvqiJejQGGS2Zb7YqAnQsvKbCjRBNV2XGvLMnfVgo+4WdpDa9BS0LW25
wt6jvnvp9GyPxss8Vvyhh1kyWV6WWO8Hdl+tjFvuqG+zWr8xluu+uIAJCmqyObIXvItGG22cNt20
enXAa+coLNxE0yRxOyt0a+0TULSAxK8iZ9A+0t+5V5P35GPITIVP9YiuQdOScISHGbXnBNwW3puu
sOIaZe6rQWl9SoBemkvQ179YV2of+yIxEKzXd3KI7MLNUDo3HYlSPsv7lMKRhQ2NUYtLBzJkx+bW
HsoH4Ly4AKNM5ZlLe8ybdFMjfy9wW+7nYjMOMVkMnlO6vQtboPo0IeU2hUiYX9eqExTiMCvd+6JL
MU4JDy0A4SQeP2uDfBeBGjWcdM9+P6/BZfT4gIR56XUhQOpK+79EnUeTo0oaRX8REbjEbAF5lVOV
ym2Ick1C4j38+jmaWcymo+O97uiSlEo+c++5Z29sNt5SPy0+yoi0Lh5bhPCqzLPAzPt7SUGVZNFQ
OElkq5w8HOKhVXepzRh6n/gw5U13BxRiBBqcp4d6BFBVpzJQ+Qqrz8cLDWYu/yBH8bkmwq5CpZpT
fay9GKIqY6frOQvWLY+3XoQ2SnPh5yRycwJyrMzu1NyJfPK2FQIEa3J/K4F+t0ivIDl4GGZRgrRl
0Z6H7A3FGD6YjNBp77kjGowUpzBth5ceAYXUiGIYum8Q97if3PJeySrqfHAb/uojmM9P+HuPoySz
C2yp1cKR1EO87W9Y3e9Fx2y2Qrnjk6SNR9Nrn8YEaifKwK4WoALQlE2se/34lFlfrSh2Tc64Zfiq
O/WZzeybTDwvraHtNQuWcqpX1F6MEpIWvb84yuwibjHP2o3PryE8xeJt6OdKTwKamjgaEZvD9yy6
njrJBbXnZ/1d34vnjDlTZcYvY0tIG0hCJ5uj6halqpodQaKMVJfnpTkjp0QSnRCkLAxahhWYZBL4
NSao6nsAgknYWRSvLsQtLXuQ1tXvvKuN8Le5+TXKsbhIc7giZCGN+dQk+7ZAlVIhL8XEu+mG6j7F
tzQguM7y9kuK5gAu7tGV1bZbfvTc+RUpKM2b6TvV4vumi98LhzqN9Yb3wjxwO8FGoaTExogUmBEw
HkdUnUQk0ecMsXVAoq17y7XC+obE7YyAMw5Ijg51AZhz6Y5Qr2/4g6dYlRvFTNBs0Rd2rXivsAV5
U4JnL9nDlaFuTj/N+rXzMhQt2aYo+tfGkTKskZRn9bzT9Fdn1U49MS8mERTrY9pqf7JAemVZd5Wp
k5nHRBLl15Tt2XRfCMlmGgnOS7OSb31YP3oQaGBn/iRomGAayRidCYhtUyhDsXPtnWYKvOZo2Ktk
kuobUYsxnSn7b1rHTw07vsaPf0pHdBQuBF7berWxzeTFt9qvNIdZpBEkZFf1T5PBuXZOugYxnDC7
jcr6/ZJDihkH8bFSWqV9h39Jl5vRom8iw35vFpLxQlRkVQ4np8yhcCbPfVwCq/i1YkVcUnen24x9
9KNojbdOqSe/6S7uRIdUuiNVHSWXqrb2TE2Yj+BedOyX9bPK6utCX7YALLUy8MITHVUrLwq+CVPC
vclcUsd1DhvTLsYvW6uovw16BIsFSPpkDW5kjTCcdDSHsTxbVU7VA0UdFcNsteGcjnqUvvYWKhHH
SbXIaK1f4pbrQK3gSRcEI4HejHKrxXGQzF8lQCyM9ceh+S6TXx+sa1IdZMcXYXkpp5eexiseMQEB
nRgq7JUWqxuiKQnZDW7aeZNEsYlw6ACgy4oU90S4/U3/1zLddxgUioWkmXc0AmGZfY7cbGJhe2PW
xP9a7IeHqMDvMczwvpiVTsDH51WgaAcjP+sf5g3kYtfi3XW1c9PjPQIbMffmczti1s5Svh6r/w2J
5J8S1n1X8WBY9dILx8ncuTEuDZuj7EqgJLF0cCDDPGO0v3TDnVnEx1JWbwWIE0bd+A0rBsK0A4wP
qJcbjEqSMZhx68OZqFpMpZMivU8QazAh2BIgwzhzbj8sr/qn1flf4hbv2VT+xcxQJ0XqDgBD9tHI
SzSZfxptfSSVGSTNJU5zhAO22tgt+pNK5dte9l9V0nz7pmdEbjLu7RT8Wcp7XGPbXiciy4vyw5rX
0ATJrvcy6jNtNxX8wL68TthiZjPhjbYuLTbRuO7+DWwQPL146uIX1HQEvcoCgEVczxu9nv/pWnaX
LtQGjfwZOtrIHEqdXL6Jn657HGCCDKvE3NrdHE6x3DQAtrg7shd1I9oY5SsZqCaIkxGmJtfQscoe
VjAgTtoi6u+0L9tFEdDBsV4PK1kMJHQ8J4argrX7KcUtXFfA/PG081gl/DsT6c2AG1LELFXdHoWb
rGHSYq+FBwSt5avQ803dLJcGvG2Oejt1zC/kp2fTHt9WU91rDCQCpVWvGjRz3ctOi7DPEPCjzkij
viq3XKZiy8bYDQvjG754DEdRnEhmDoTAAg/YJYm63nUZdDh7ByhNYiUyqglpDxY/302NeE5TWH2s
YktRvfhj/tDq1n40i4fYbScSjdxzAi9obCtifHGd2rH3BtTB3nhPkeOuf5ixj+VIzvlhNt2dswAl
atqTQ4JQlsZLUKf5HI5aN8Cdz19uF7k7PZuDXaChNqM6Y5WZyT8v6Q6lzCN3Ii10ulRx/JrOZqTH
473R5Ju+4RhndlWggjTvDM0M/AJikFl8aEN9bWLrhQyoT+kr+yaRTze3a5LQzaujUQZwpDn11LPU
EWPYmDZ8PFJ8/esEniElJ2vOkUH5B7/4c7waBXUa2v2fwWDFpotfvlxFo4exq1tyN1AQGQt9xShp
wJdtz6aM97628GrK7HUWyVZ64jGv1wND/ty/NotihuOFjjRPrdFsh5GAhkrb+RymooGXzZuxqpfG
Me+HIrvabHZXAbHM7J9g2ASdFm+ZVGPSVcf0SACW1u+Ict7bjn9pbPOs5ZgFkgXLziTCtHpEWflh
50zJ/DjZOpRSbls86Jb8wMoT2J78RXnZHXyQEt7g+iGK3g2mPh/lPxdN9V2bfsbUgMFIOYag6Lei
6OCqdzDZXTjU9SdfDbdVV9cS37ACcrA4U6RBkmZG+WLcdmSx05iRD/Pr9mPxFM31jT5owD7mq183
V6d35gv7xaNUbD5xZ7Bzs7ONhUu9NKhdVwuXBiAVpDjAd8mdL8kJC9y6wS5POIa7csm5rEEdoLFq
wDtdKzROO3eVOcu0hNxxK9X2nRW/2fEKOZl9dYUmp/OSlxzMROu5Zz2uYOsR9xpDzI9zeVcyM8pB
TKO/C3vQ7Rolbmc6NYhuFvvQwDZDTtU9Zz9xGX8r9LrKgN6VdhrmoHE9MRAKM2/8hXDqSVz0MGae
h5xdZGeRrUSiadgZuD+Febjtv6w69aNBYydounAZzCXBMjtBj1Dxo7GXrnfFrqJFBVlFnhr+GheJ
NuSwGWVtTXUS2TIkCG+Kkye4KIFHLlpm/Wt43MSsYqsJwOjq1KzL3IPgzgmcyfwRy3QbfbZlWJnN
xm1guEkMSjOrIqlO/bs7lJelz455IS4pNa/ZyhfXy87CMQN5g5S6PyNrHDe+agN6jUkDkt4Rm2Cy
SOSBxvrRTvkS4dKwdSak/Upl6ik2bdaxMJ1+pyaSBeI8gvfBCHp8jy2DJbjKtJPFH6Gi26QjuQxi
7KMGV6lnCB4Czb4vSitsx/6owXEN9LX/sjMcG95yLNNul7g0Fiz/XVg+dewxZtIAgoKknH38hu9G
rwFO+5lXeVYz0HmH55HXvyL6QrWgUewzftE3q2o3uOKYkDC17IrkKnWk1yWag/iis+XmGJJyazrr
zS6Ynot4fB8IAixJuDY89aGeEokhEMHIUz1C0MmM7IXEFwhp1Y2a4mUvbuueZEJOS2pyljHd9rh1
2pICBer3URjfK+kKsjdcGKbikC2v5lodsqwnpdd3LmySKPNl6NDkmlbzzwZ4CVRCch+J3j12+9Rd
U9JZrnliHnpfHmz13HuE01DivQwECrQzcZOs/3pLQVYh1byod3mGgg45Bce10/ut9NEVrDesoJM8
YRs8dIZJsoZz0G8bey5rd8OzrHf4J6mGV1JT7fa1S9kz/y2CL0Cgqn/TmB3JsD/FHLjVlJHFfheK
UTPeVah9TG5CsmACt5MbXby1OR8a5exQoKwrZCQsxmBc0WNHOJWDl2QpiRV/aVzCML5zVz+6RkKS
e/K8AIfS9DK0h4XUCIqDfNy6oyB+gNiDm2dJPldCDyajZTS73AMFvMRe+xzzCgb8crZSkWeeXA4V
JLdI9K800UEOnlelv+x0djivzs0snuQsz44Y8xuNZ4ziRJwoDBiHNxRgBBLE+Ri1tJ+lNuz4v+o3
dWdsHQqxqvqe1LNV4m7oR+0p0XFSmesBNJOi1gctWt4I9OWvK3oeDdOJZOiH2bI+C8JNp7k4ImJ9
KUR9aldzYWfQfBidexbkma2JcRrZGyD+WTkNxcRjcCEpCx5WiNiBD3EdyRzXo3GMd56wHk0Vkw8v
LPBE/YM+VASrrL91zhKhcV+YE6HD0NNPBuKHLp3uBl/fdOZ8GWY7PxVj/514ZMSJIseQi+A6cHLv
yGuJdMzDzlAC5bZqZB7WVTOobHv7JzPXaLjR0TGzYQuIbCA0VPzFpliat7HWPxzSFZrejgwtp01V
J0+z9im0/xU8Yg6twXDWfZXbzw5Yhh7vmr8ig+gfssE6GTlF7TyH/di/w8rdiJnzOtX8o4QQmK31
0VklqBbUw42eIjEGMFf0lBLtLWSNrnrun6pyNaG/96fYT09imoKut1E8L489egtE2NqjS0HASipm
aJyo90maLyyFKHkwY+3sjIZK3nZPgHk8mR6ZD9iR18VXf7R39TztE6nDgGaRL4HOzQ6Xrmclp7ao
lqDx9McRues+rTFTDnkENhcl2aAerHFbzDkiLfBGrWwi+GhH3c8hAtmnrsq+zcl9Xqg1TCQhECr3
q0HjD4H1zh6EFrhpshFe8ajvoJBRS6/WvUtYzZiShF36fwR4bu01r7eqwGvtWldwZQ7bPGSFAenf
eylj/nr9aXQLaDrxamXdzmHP30m24wT7Eln/m+g6MH9vV+nntv/SEDJNjnbxW+yMufOarR7nmGmY
BEk/2DauFcv4zpR2SLsuCXn2B/qIX1wyu5vFTzf3bUQUdYNSYnjxu5ZWFC+rxQ0BnfZO6dqXQc9E
MdK3+7J9MiWAb2TqvX3XkVVhyNcanz6abzRP732HKKSgz0HBi0wGQQNshImESrzctACO5EXm73X8
WetvIOVEoFKyyZW5bacqgqgaDmYBkcxGfIPRbAm5rcV2jI/YpVpWfwhW0sIwgRdfWR0pMvW6SyJo
ABsxbHrR3Bm5eRZd8zSSjoqfyzkaqZZGinZCN6oD69F3i1TYNn7TqHBoxrWrkpO/TevunMfxv/nQ
MLHQhpgbDksoUhA05Kb88fThz6vZqjQ4DDdORvBGyr1VI8rSCHA6V+xilnqJA+B2/1SbMOizzkP9
yL2875dHqKuR1pC04mlMWWmnma4S5h4pVCWt2zwOqXOTl3wxv90YvLyZE0k1614zDBZ5BR7QRAuS
EgGH8kbdRIkP/SAjgh4hqnsvdpbfF8oNMD3+ZinNr0dVc84XrEiZZwRslk6zSBnPZYiGk4ZgHxqb
tpLHtKFX6qE3rmJ5aNs3PuI7jelDjnAx9W7giOpETedV06bJLEAG5jZGcGU6VP2lCgdn2QhxlyTF
Tcn/uK53HhnEDbk6i6S2TH8U938GshQXCtfaRN5CAtQvHzIb9eQz0xo3WLk3bLAY41TfF/68berL
DKCyRy7nrzwKVWoF+W3tm6JfGevyfGNs6sVDoc1HM7f/zHI++jO1r6MUMexKYesmxGWZj1bHsLdO
uNcbpE+Ft26r2fprPNJ7p2j23ol+2K0ZgnTNhBi1BgqYxOQ2IZ3Hc0/EH/EzKA4oXLpNl/R78rFW
zgOY4ruGPqy/xbnjAdFg7K5Fdqg6a69TKzbAqT1B4g60nes4WQjcC/gLPuXKZsQLStyMag++u42R
5Kx7arCwmiQlf70p1T6FskcUfdTPExAQMyTBFNFhFgxDF5JbyESJGwcV5koc3bDK/exYeG26zWRr
2zkZdmsbGomIgN5G3a0SYXBl1c8GaQOjvWkmiaySZV65aadXSLRbnmg7C43+nBPMOTdhTKKZLq85
QQ9Oj8lROyW6g2p+QdHQbaEc7hb9EdzpwD9bxO+qr9mb6xgTqkgTOp/dHAr/O0bimJUtjZ33UBM3
7j3mebdd0o4S4xvDI7TVeCZND+ROmlPqmleZo24oG2BTz2tdbuobkmfMoC4s/D7e6CTklEoB2Tc5
e3yN/HljDPGDYf3rym6jpS8dm8oEQAQtRlR6HdvnK1JtfCpBrREfP7SXyepQBDhbJvLHQvr7XL03
w2EGaGBW/RYjkJ2SUvZtr/daf20Gha+GJ0MOMy3fQe8Ne2d9wReDXXwKJtaQuhcKm5tZ7c0xRRGb
f5RedTTnz6JdnJ2RqBP1j4sHCjFfa99VJTOdtXyZW3FxXetx0hScAescT3EEcnPeWGT4hRgMzGOS
ufeGaeH3bboPw0nv7UY3o3ngOqoX9WO7PPKTutICNjt3cZm8wHsK8bwwrk4AAyX3k7oRc4akPsKL
ZT3KAqi2jdCV8esSD1+jnKD7LD6qb6RpRTtzRm/NXlz8TA6sKdOh+M7JlIqTZT8WGeWVvzhn2vTe
xkpk49rvvRnzqMtnyD22GFEGjx5n5KWs4imYY6KyfopCBv48Ej3xWWUwn+JiW3N9JH0flGuHzfRD
6+889uk1qQowmjeKVQkQN6t/qyQYnRqmwl7zmfSgCkmZFHhAMsJiqrnI75z+4n2m4p0yArSgSX1K
KG5a14iWcYIwCdC1hJCxKjKZLGX5EwBg2C1kQvlvRkueMky9pAYsw5ZsNNytPi2H1MmYahYPZYIc
3czP3n/Ttwzh4GzyqqDM4ixazdsk0ZULUkiUua3W4Ejt+nM2avIoNOvVc7rLOE00Ga2B2kIGHbPD
4ypUcqJknzZskzF5qZw6kiNuGJBPrBZbEix4WkcEIIh4au9ktfkreTcGowRND+KCJUA7TllAfSVR
H+pGFDfGEOLlr6PeMRkHJDWi/sxY9172KMqS8O65+q6Qg3tpW527TDD60xh1xaUT+K1aXqrrINxy
M87pQvCg+TKZ5fc4Uygv3QxJb5D4sxc+etw5j0t6K50VF1aRQPLQEnZk85Q/SWs/m5V91vhaL7Cu
X+Ks6h5j69mLtYMoXPFXW+ld5ufthzvlr2iCfjwbu3EH9by2Et4xZOzDUr1Yw3qzevNpGyZviS+a
r1mqbq95/dnPhuI+HmMtnDPut9zsmdz2VBZa/ORXFteiWfS3eIXPoqv6CMGFR3r2DYE4d6hSW2Ka
RBul/bpsRqeaQquiIF4vS5vp+8GgHbfS8VvoI3455iVJgnISZXpL0iKeUKveCcv/iHGwMY1YSUY2
34aOpDZrJbALunbQ1yQ6FDnESNxsqdXS5HqjJEliQK3TTS82gdmhOvhYprYpxJpBmnv3xhMsM/3Y
4CBoi8E7FOP8tkAAMdZkQhHgGyS6HtWdakbwqkrrNuv4QxCvDNsOHdja/8Zeeer0jMwyaEVJT2JL
fMOZK3lNcVVHbsmMdNap6A2HZ7U5WWAgYOlMi+Bb3D5LH1Kf5TCxFoR3Icgi5wJW0ej6v7pVU4jV
mK2UatNId8ZLYZeCMSWaaGetP6W7SGg+PGznDkmRRvrfQnQC79o0k2N/yyRzE2TsacMxJGq0p/ay
GmtDADEaVNs4tXp1x/tDFJidGGE1oP2q+srYmKmWkdS2tnTiaXzM+Lj74tCtqbZDTE9IpmkUATCc
nLDu7tdYeSg0k4M0hPDqGXRs4E7E0RUiKqz4Lx75AWEOd2dL3BW0s11doS8Z4hZAE+8Se09usaeV
sxZ5Me3xtKrIXcCIsZXyccJriqcif69mcLktpR54LbIvWbHsiJO/kQSRu2owzC3WPngdMyb1cwoK
zFyqAlr8PAZ1y0WSLemmNwq0PFMLoCtPLqZcxkNdomPvXM4eihazoItZ/JYx1oQEtvy9ae39Vhui
jnO8WSmbNb0t9nWfnUpBSpsNNw0+BKUKVy+d4FdS6LhWzZ5yx66bo678M0SPeu/wRoap68bUBz/a
SoNcrP4WigCoFYOYgmri5RG6guQRAbTymKJQ3GICPzAX//ab4rN14nPi96eiswBNN2iQh9vMdJzP
1U1alGXpHFZOD4mMoZXFkpg6HvMMsAd0YXm+W6bitbXa+aB0fd5h5w2lmJ7QaZKTOm/Fp0hvkAfk
lMx6Iaf5ZZSWA5MoB6HN4MUvK7oEUDfabrW5K1xigDdt0T27Vl3w6OSBsOg5DKm631rl7O1qNtZz
lhrMts4pE0YA3xz4cZb36ehbj4uhSZIHFTF4/JasCehDaTKpzcRcKYpjWZwahEH5NNmB2dlb4pe6
cMrceaMsepFq0mjKBYOsBFV4x3As0BVPz4Fs3dBaq3vKeCc0Z3viKfbs8josTL//EIywFX6b61i+
jj4eH7PpDjrx7KFrGCq8XQJ+XlUHPf7JHT5nqDFbxy/JwALu5AzN/TjrkZYapETPTonqvU7YxaFx
0/2MIUuqgoIJYWDhyt40EMCG1CrgrdcOk/23UidMWq0Phj9krEauqrZ+lQfj22z1ryabWMDEKWg2
+0/5DGqGxdrU9vDh5MOGeZt+tl+WwRNHr0Y0SJd98GL7IO3O2yXram8mDbn40DnaHkMmUsPOC7Ox
Flsrv+XnLav7BJbg3+IXbdT7bRKYjUnDYdSnKSvNuxuxnBiRsMY0vHGzzt51U49gcFwWQrP4ui66
ukD0BlvmE8ap3nXDXO+GoTHv56IeNsxOBa99QC9vVefSsV6axK8jVYt9v66K5+PNh5NN8xaJ3cT+
fMFsQjRZOwzzub794jhqPo/W+K92uivB6M4WRAkISN8kmGgWkc65uCi53HvlgnLVKLJ9CfsrEG5a
od1HvoVJakaAGeY18bhoBDF66YpMnpSFjFPaOak+C4uJBMW9geaBgHUaYLaPm06fGSyPjdiRURrR
2KGTk951oFZlgoAPqJYubwhlxgBgJgIKsvJkGFiumO79YrC/jPFezbZA3TDOf97sPkivPmfgSdgI
lxngRBFjzymqszdj5kEfy14q9arTVBCV0psH2OcZIEGWP1ZmChZDxh/yyAVxxCdKO2JFtOJrJqq5
B7XHCIx95vgUJ+Ox1ksUkESJ72TC6NGb/DEYSkJ/zerWwe1KIjGWvNcps1Pq6cXbJrOLf21xk2DU
iYPIa+1rrazyPjO+HGgqZ6UEVDz3hKPC2zj2cu/kWJ+z3AgnXgos9AJNikNbZPekb4g6Jntrvh8Y
DD0sInlwcpMRlotOQyQDAFs54FXpb4RBpkEbI6X+LQceOr58AUZNvV2yqZaeTf+NrmQzlvm0UavW
Ij/pjJ0lrQvuaTZZZXxocD1mvs+zyqpul+AaTkvB5NtDoawm9mMFaTznOWPE5WVcLinWpJPKkMTo
/cgQdwZ4BOFTz84TmjHyTskVrZsscBmU6aS44LkKjRpOeS5SUAN90h9Qo5PBeEsSt2t/O/VJsV/M
53Ge5aNSVCfcj+2xL0+LNtJaFGvY3CYcs8dSe/SG59xyzsprOOl1/2rMn7JNxZM+vflSVwevIyHI
aYn1y8XB8AkkznGf0DoPLV9vGWmJJk5UmWHjVmdBuMmO181NO9iM/gcfA58GGSBHY7zrjbY4SX8a
GVeuayjGGU2U5nAU+hyYAfgZrZtY6DY6Hq6VeN28O0sEXgGyFHvnerTlLGGvi2ffZSvfIrISu7CM
zRetZABSTPl6NJL+A8aOFSYjtUuBroM5ObybsWKWmGvBCFYnIsFug3IGrHLs4Qu0Wve/lJvImFP7
s0H31Zqed52a4Z6LXvF0W7FxTsbZatGXjHXDjD6bXt1h+TDi6ssy3LcqTe2Hsl0ehptjhqy9a59O
76QqkMo8sIa2at7rzGEeNY9wO93EpXWvlR/MZFrVs3gsW+YbrkeOlZA83rsy22rSvOS64JLtRwL7
gFsaNVsjGJaVvBipKyN1E+1xuD2JJlk4ObgZhegh4ZeckW5Peg/r5SbsMA+GDU0TablpexwzeE6M
7A8iNvg78c9MsgfvNfK/4S2Xxr9JC41lcEMBfA3AanFZwQ8xTWGoNC8j/QKPfDbq2JCwDg2ufsrz
NlQ83O+YFiTKfWfIjVBoLFARWlVFyDnFjPCoE/DXR0m1Rs1K2jH9DOM24zJkChlAyk9doxILFUOV
kyQXMFrYSqNBKp0Txb48Kehksq7vHbtb7mRzIssli7zE7CF5VuaTXPiFa4GeT335ZdecGoTNV8fK
7n0j5haeG3T94BQfJoNRbqtNxZdymCmXUsth7FQ29iwV7/kZ3V1VxkkI7L4AUVnHyGMKM4wHM45y
oGZn/5YumVAC/+93//9vNEjzaUaAwht2dllp80F2e2tpDJ1LkXZMuc1ymmHcbiGGhQzjOPiJOW1H
C6i/k87GwUCJo3Xoq/QRmHZnw3BIW2PPxr6YZ3sz2EZ79sXyVbY3k2EqsgMKGfJ+sVvpWXbRWUR3
JXJgYmoohEmusBoxHzrIIIqML7y/kDsQK1iUsld/xim9Ul8X3dkeh+lgYiDFh0CMgcoTBNVdHhmV
cSULEhqncj9vPf7OTpFAOklMqHdHmh/f5MVPxrvCa6m1h5GYhzjpg8paj3UzG9CQSuIJ+vmoG83Z
l95Ta83+/TCVhLqaNA62n9ZHw5k3PqbRp9oZz7Aq2XvqbLUnmXq73pw5SPE6ny1TJzkF8hQRP6Oy
tLux1wPyTPgzRBi2pd0+tWODU4Tt+FoRU10bHnDJBxy8jLFWBHG27cFNLcbDSqKwY1aINRi9kukF
YCXpsOo6lZ3tGq9g2WGJJVwXeI2Z3R6d3CAzVvBiExc/mLUyVdfS2Nto5kJ8V0x8l6Y0WkPh2nsC
M/eNl38qjYpaLq2zh/bltdN5TWNYbQUY4YGo+7oHlFWR5ZVrB0s01OKd/mUOv6afa8xt9Yk5THMD
msZPaq3EltJeBvUkk10pJ8FavH7VdD1BKIkkt/JAESuKiGAcm+YpZjZBufkaz+50aGX7OuNb2hMN
wMKpAxFdiuHT66gGIIWWOvj6pnNfi1wv7wadb7E/MJwuk/RSzk9NmQjyQxPtbGo+6s4KNeciLpCF
uBSGr+JmzSBM7rFgosYwO1fbZDGoMLP1Tpja1ilQTg658yQMMM1djgxBG/M4XOP6fZ3SPyeTOHro
i02f5SkZdMestX4soAhBM6VvBgYV29K+tc55nZj5NW2s7hal/fia9bj6tdpLkeA3rMSzTb2je9NG
9MPMdottGlOZ0G8mg3Wm9q/p+yNbLBwQqmsD6v9cEXAUE/aDTRlxq7ngsHccGLhcuaEW6Wk+HNl0
NqFrF1vZS56uCemchJf7K9JXmSRfiU2KLbSmyG4LfLLKVRH1youf12f95ifPkCMHQ8WF2WlUwnWP
oBghSrpiwFje6wLUJZKrsbMOVN1ZYrWRPZf2xmZ435Uoguy01gALdF9iNKN4gF5blAgQy1u0ShYT
zk1INesdupUSyGYk+Bha2103vI0nrbFnAhP0A7CaCXWG+0SW8gWV9hTqiLprpA1L+zCjybVuH4yz
YjG1g8l0WXPx7G3KOMxMTlCuP7TMubtseFxsyUx3rSSKuOKdHvmns8imNefpLenAedZr9SszUtdG
SPi9LB/A/OgP+GFmUukdVAUZWITIKT24+laH3CigvVq20m4Ri2HVZXQ5bSnkwP9KTJeOoe+1pj6q
2APRTYgJscmjAVIBArB0HEKv0yGyhyLy5MKEZVzt0J64FZksnVsT4wtP7oepwFni98tRdXoFiLn6
KjPjwc19BleFrh8m1n4j7Y9TKvucJJBnbglYppEdXUcdStV+8DHVSBCROgHSJORcYPgQ077Jy+fS
wjHsppAokYGjrWlhE7btpDG4RFEx37Zs5ehwU9ymZAyrvJZkEdxTXlj5ADWk3Ldl70a+dJsg682d
OWFLrs2aKGHBNSy16ihusLjmRkzAKI8KDPdQPsglHGi+Iyt9LFMxMRE1XjtOoDlg0u3slKdVhdVe
R0c8qPyvVQ2++06skKcVFl9C4NrsW8eqskmk+hz5+VlOZBvUCVXoa+kDjMe+0l48P/JIJUS1Bp3W
y42dZ5omJ1h9+0tb7+uYRNjBq+8qvpho1M1QL805kkeZsvnPmwkJdMEPFPfOQznxekqW/ThWaIIQ
90yRzHt3V0/JxbfvF6SpF9cCA0GPdObFTYExtHLjkoh1p5bkVU1MbCmGQ8O7pUeXCwdhiZt7pFEI
6rLzmOnu47Sy1unMRmyqvmC/e7Oi1/V8KDX9ZitrBL7nEXyocp75UgSzp/lgFVyOYIk2T/P1M4OV
VN1yO7i13bX1dvZgIfbkxTx0GgLs5U3NWb3TSiH+w9x5LDfPnVv6iuBC2EiTMyDBLIkURaVvglJE
2MjYiFffD+yy2+5qd7WrzuBM7PrrD59EIrx7vWs965TQILQl1tQj8YMkSfT6YAlzuhCME01GOQwb
YcnL6ttGamq91lnP1A6xUFS0mZO/49FeP6uSlPa8KZz3SmOcZr0WThrkxHeneTJSxiOepZodrdGC
a7dCj5abaPpowg+Dn3omT956FGJRiev/UpSOzLpx/f6SejPj7VFCg1dmwvphYAX4GzZXz6LquPwZ
I+SWHDx5+FOy1Yv5MDy/PIzUnxVtCyo63cZA/53WJbYgj7nRbTyMdHXcHh67kvd/5m5bfvE+ZINS
4hTdYi9wcGZn002VYq079/nS44LDfzDNs8D3kbybot7YnC5xGW3CyPzjmoTaFpe35JAkquc2wtOR
ag+erV+c0XyJHNYOithXXthfgIQ1XKqfmtUcI69/c3AR0IyFehB/F2l39MJLr8pzRMw0GfUDdXHr
XJZPjo++ajc/PVUwzYvMvvTyLmET4lPH05/6ymVVYb1UrlOvBrbrWRFdDGlt/Zg9eAVOBvdJTTgL
/DjCh4So0HqvZRftZRdu8UCQRJN3+iSDCQzXWEMpwGZjBXEHW6LvYIi8uRhhWolfBnBJQ5zO936G
pL5EWcehCxKCbuytpD2iAxzJ3NyrmJWntsuH8n4JUQh2GXC5lvuFCj6faAOuI0fb4Et4aBlHx/Sx
aN8K93PW1cbs8CQT8WXJYoarGMnQcMIn2SAAK9KHnhcdUCMvbVYdhei38VM2MvTXtLuW0kYxJESn
q2TfTWo3g7WFJef8UZ468ewh5pdrD0VMPiT0GCI6LV/MX/vRx23Vzh7LUuMxNNlf1LqGdcLxvq0M
dGQmAg58W4YHnUW0YpU5h9vZss4Um386NY8M6rYoxmHRYvWnqtFXVZp/hBi/NfVmM0JRXOWZ8b0j
yvuxgt6ZLDuTfJvhu8i5pxtna3f8pSP+jAVGZ7Pta9xUsL1ivPx68RZp2cdQTBdr0Kn4ZizhqGy2
2afWQUybKJFpfUqDuLF6PK+J89gzocKb3pttTEdXggEpEftBcz0WpTxxls5X7EMdw/o8rDANEfvA
EhCENq+IyH9U9YJeXqK8FICtG3s4tCFvaS86jpj21VSeUWm3GS4wO58ubRj/oTzt2XO7AMGDQIFt
rsemoe+m5kJj3DPRwRJsJA3baXOMDtVQryuhvQI//jVyDKPWHusk6idmycXd0tR7vxYbBweWmbQU
zKQbx9bwrbLjkGLftjxjOvgVPgbWstEORV8EKuR8SzRBK59z54h+e1IelLAuOhR2wjDMyraT6pIw
Aee9+2IVzLk+zJjGtu9UI97k9JUWIW0i2cE2WS9aAXVnt7AZTrrAmDtp79B6EQVdCOPRlTPom2XH
MaCN2KDbLL3D7rjOyUImUw9MQjsVOK0dL9saE0lIu6Bo3jkKiymyV/2Dzttx7RX7tCo/1MjWQFXT
8iY31l6bvP1Tku//gn8wFrrV/ya1uaTjAE4AoXJsz4K05fwf9KsyS82pKpbCR0pC91n6HAGIAy6F
WavUrlIm70rw5SP9+sQ487i7typXrhufK16fkuCvP85/FMH8/wBE/Dv0w7/wIf5tlHP5af6BZP0f
Ak4V/09AxF3y8xWrn6JVNAn/C2dt+ff+lsL0/0JWEhAE+DBghBYWrb8zIvy/AF2DlCaECV1EB6r6
jxSmcP9iYn0WOrA+z3QM1/xHDpO/xQHdAzkBVoL1mHD/kxymTwb0X64zwyGapAMFBBPhEPeCD/fP
EGOOXL6jN6Dhq+V+75ypPXWutRUQ5v2yeKTDi0dDqOhGqawWN3wU5HaOm9cGIqREPW7asWSlDoNm
3tBP6PNQRVYfsGbqlesfrCpwpaUASRk1j7CJXE+JdC6h0lMK/JlkxR6xeOPBQlybmBoiS/CgdOyz
70gSA8zdqZJ3Pc4QjYzrPoJVGYyJcyxoTB3/ynIgPM+LZzzKyiW+Zg/3Wl3oJ3ZM1KrZAeXe7RYZ
e1GHTPmYEk5mfjB4xIN1LPreu0Z5+cueYGsYCyOgby+iIHYy5pwT21mbSTGK4dD12med6TfbVcmV
+NahStmiOi4Ld2lD0/fKNrDksGNSFeepJrwfS6dEwRgv/lHTyh4ry6LBkH4nE05QvtSAuPiA5qkn
xRCmpSGvH21va4wIxTjeQ91fZ9Fo/I1Z/d99H//bW/Sf79D/+nd3+//E+9jmBvr3SWpOCd9l/685
6uXf+NsdbOnwWqDw6AaEF8/g7vv7HUzCGsYLAWvHxUyBvYJ/5++cRO8v3NPwkm3TpplCeNzcf+ck
2n8Ry13tw2YxllvO+E/uYIOf5V/RhK5uIyZRcQHrgz9I/yuu8Z9v4nkYo8qpBYeyYVgUfUsLTEU8
rdBUHujY+oLCSuttazT0FvhsJXQLMXqsYrlVpI8DS/lw3jqcuW5TM1uMvbVlN93zIidh4VCL1IYk
afmNaIdyhys4W7Bcg47opHX3Tgwm0PXaAM8zUsGkEGtN98LEuVcuRUx6AYesonC5efPhqB8pJAgc
DytxKHKXnuEVmneBwgXyrO1pGAlbtsK2S5qbLX8TAWjBsPiqPS1VvCt7YalYgp5FfG31GkUrsICM
rLI4i9d8T/S1aON+lPVBGenK6efuIfTUj7ALxJ9wOEIz+S4zgw3IWO0L+kslZ21+chJdEN6ijB9t
VjdH+Y+OoV4SzNuGEeMpTkOE0/Chmqc3Ps9+rbQG12WdPKcFDVpdRp4GRt7I2X6zRKgjs9qyyWVh
apKRyuja5OYn66FrklLORlyyLjqbHpEHy2kr7n8ag2hXLNPirY3Ld+ArlGVq/Rr4fxGYM21a+CLf
+gqLdsEc1kRsHCzf2cahPuNkrjmb4pkrOwpJ3B/hbaI5jnEqEoTtxj2JjZc89VyAbdjq/UTgwhua
APbEravojWRwWOU9cRs35zE0Fs23EYZPo1b8WkQjl8f2J6PYx9RO31PMANpRdxPq2HxCjgeTzlGi
aXt6q2sXbCEdOtTE4unhmNeUKJQ+opXPKSTUx2YdKXYSqUbgEl6z7lXr3iL805eQ9OYRG4eOAF8D
0tAbVi7SQFPM8mhms8gObwl3F/SbWCYDT0seINP7nMYzCvjS2TrEkyrhTxICGiWrzzIi/MNK3EY+
gng2uCRYFwbzfrK0FkrgTAq6woPme3ulcjMYFkKd57kXcrRkEmf53lvzfMxcjx4uiqQQFDFf8msB
wMYdo3mvFEJ/FjZ9S8oocBcUSNosD8y1MMGPw/WsNjbG8U1jE9dXthjBE3ISzHT13NxFIjlVeTGT
1u/ZQqXqdZjHr1QftHOe87bLBYmNcTbTkz5nzVWE3R+RPtTzmH6Qx8WCQjQ7ZxIPVEGXFyA+d5uM
zq7xu+YtV/nbbNRrrFcWYkyWre0xf2U39To3jR/oU90EhR4f88eaXdVRxDQE67KZr1B09pGHeUVQ
2IvNR08foNY8lkCS3TC/GsPwYnLWTHu438CVCGcqt9zKENN6PPZR4JT0OFb9XVOXv+bQPdm2Au+Y
gM4EMM0N4Ax3bow1c3C8o2WTB0oS+6jZHuTkjqP27B60QSQPTP3beLRvcYrxPwuxsVAS0JGwIYOE
zbUoeER5Lq2aVeZ3f/sfxSiO4cKb1qFovFWHVcIsymdVxC8dslJIIt6YrN8ur56NKPnJQpnTiQcS
dDlWV6lPA8KA0CF1ttB5A+A6D7M/VBEeh+avSzG8kdLHgcVk5EqQRfWwC7nm4WI1YKhGRaOZdZ4r
58n3hoS+nagI0iLfOCTwUBCWzVnu/GnZoQPPPUOx+9Ag1rFUv5sNjEZxpn90NewdTVSb+jttUbqG
MguDCBuJHZvDA124NMLbL2HXfLrO9NIlpsMfI4+up6KjK+yDwN8R8vSwlPFpzhjHdGrWzXg8wsQ/
U8m7rSK7WgM3AGOhhfucVxOn8hzDXiqNddgC/SLTvaoyPJFxy682V3SEeawrsKjwTOhAAZbi6Pvd
eWjtjz4JEZqg9VArD4yBNSzoUmXnN7p8/1iVhYanfgdsJjzB5KFpAshUzqpIYIrG1nzKKnVvRtFj
knkvvJCwZTh4OzLuJYOfv8PsxZr/a059Qs9FrLCw+GINsOTXrIt0JVRPqlWKlRaMmY4rMcH6O6lw
l3f+u2exeXIl4YIUZ/9mGrSFZB5dUN6mdWthp6lSE69NxNEzSvr5WCBLb0jsv7Xo/uHMLtjKxQTk
VqrVmHxBs4pvnE99fywPYbTUfXjpmewaMfWZRFTfc0y2WI6HGhwIU+W/Y2LeQgs/0xhdPUFLoxV+
Ch3RuelNPEs8M1WenUTtI7JXNSdjN9tPefeomREOtC6j4IZUQSXaPBjccEZywmXax9pGFqa9bSv3
pepzUvxqIl5al49USQE4ddETheYd6rK8dD/RUDGpZ8PSRQe9xO5BejkJENjJVO9az3Tf1/JWz/aX
WzV1UIJ1xYSFVIRf3UkSFbBAu1UV+WO8YCgXLv4Jy3qbDPuxazEwJEP1qLrm2SHmWS7TAiEbMF9H
LRnTtScwDfQ8JbCF6Adl8ffFwC3o4W1Usf+KqKAphauYMLYf9neAa79q2ewdfvm9Cw0Zf3a57fzm
M+pYvsYn10zJOFsfSA0N2qH+2taCBDbL+t6/Ojm6au7jyvlOUesPSW9/eo3YWSnxQi+mewVXTrXh
5Sua+GKjSZ5zlklGlJ/HOl8L3V0VA/N77hRlUFdLUznrdrihHbocEQikwqcJ7D6SufsYm/PZJhTK
ltfdj9Vtatj/QzoP153vAF+S9Fb6ioixNVKATW8McVTPCjE3iXXdiBwGAdhSKx9ueTrYx1olWxQ5
q2vjg5M4gYysfhPPBAngQ2h99QBv+imZH2C/GathIKDj9AQlYiMKNybPXmsgphxDAI3ICeKFCtki
tuWhJRXhxc2jUssbNopfyzr5VD4nJQPZjb4qLKYoMIJXz+IuHyJrgKMDHsMx50fw1v1GGoBXMdqw
rLHws3DlroTdPBgTwVO/iNdDi6uPFP5Nwzss2p5yS5YJhVdtR6V/EmP5buYalbG/mE75jdvrGIlC
D+qJbzxpztTiXEuUj6BQcwdmZSdrXJsyc9QhktWFsm+Q1GpvQAk1s7hem31nUpetnVLAKGs+2nZf
4MrvC29DEwU6YKTTgmM4jLcNOOvB5SlsOQUv9DwwWwia7rMWDe6q9+Jfv4HNMDtltzWc6L0K+yDX
0x8SwcyEnpbybAdFNqXMPQmRzLmcPQyJhkALK+uLlwDZDWm234s02ZaRtZ28dmPpjXkYfHvrhDVX
q80kqA3p7WyTVlqPhrhL8oZoRHTmpUdmkjQO2ZJJ7LoiIvZopt8yi1Fs0W1wQ3UIeMpZxdgE9k7h
Glj+WaHUw3uR+Px0VfkMOhKl1llmK5N9QF/ilUi177IYIY+7zx0mprQpucogJRBOND0Mf6kEb9O6
aZCLoKtZSpOBf5ajr62awf11Ch2rRRxvRxfW65IYtqEGzbEs0aG5Sjj7g2o5dwvi69ba5XsrX8eM
gcceqycaSHDAme8EVsDQZsPPXBxhlLirrKMlIvWTb7wJMbE8uIBayg1Sp6TlcJu+VdJqDmn5hb0g
I9RONlLn+iXcQb4pN0AhMsS0XQHnbTphAqBA1gLB4UfxVtBCxs6aLgy8e6HZVBCLiS2PBsTpKqTj
ish7lQAS7uf6loGjw3s80FEMFXB5Jzn4EXrOB9QPGQGBHHzmFO+mEbhZC5EWX93amroPbA24V266
6HkzeF2xp/KKvYMNmkNM4XrwIN5GnX3y5oRGUspkUXsyjPm4oxrK4mCGQLGO6Misu/CLlER+oizT
4k8tG0xq8ZtI0icAf0Fa81CYOiR68Jd8ibLk7R7VWClaSQ4kfQ5b586OWuI2uv41icvQFCXRaUzj
LLNeU05pPG8FdaxDfcid5jWKSFJJTZ7B+B/stF42muMLWREDN9Q6Svv7puX9qTyOT1Q5b7FCQbno
oqsaGVtQuhkvkwQefMgiIFQ0rpjTVyIwkmJ2BaljyE1o8XkP4ZJnzeFSFL570FvAwMMw3WIrw3Ka
DHeD5csz+6wFaliQL4tflNaNx9k2DqLCqeOSIWdydo5gzQ247PxrXjyyresZlboEL2Qvfzv/Ivzp
c+J6L+fs1jXk6lrXiYMoK8EUht7axZsf1B1pWAZhbOdph8pT3VI0rcCvFqud1zzHLbEkxqwGIN8Z
QHWxVsXI2tV6ooCGJ+4cWSv2a/DZNW7V7l6LOrWZh/YQNZJAWxcXW7LrCRAKJGumnX72P3r9LZWT
XKnGgj2fJ3KbVCQzVM7SjLozvFH9S1/Hl8Fh++hly+WQM7MP5G5zyjFt0Dpz3sK+NJh/8T4u/4TR
DD/0CW2qYWeL+jp700tIDFr3zbdp+c/MVoUzx5drqrXmgL1lFHh1ZEBzoDg41zah8EmFw6Fc+7oM
A3v66Xy+Tr+yc/Rsa5VXcDy0CMxgG8sT3dwdAC7jPgImAWJMx+3F1YZwJs++VlSB5/RYFiaHZi6H
p6BlnzGk2SsLYBJoMf+r94xr3VhxMPCFkqdlXtca9LGIzZFUpKndxUZHT31WenKdKdiCquyfgY8w
OXvNvXItJmYa5LhEaUKKJ6g16ii8sVstpAw5icBkYlv5MT3qPRlMQnBYi/LoQ58IYPsaXPyyNHAS
+ITZMLaJUOCoHMVz16Vvk1+Q3rO0Y6xAsiYxv4oR1XdO+hvBRPDs+mlSQ4vcx1ZAxjfluI8jC3Y4
BweQJXvaiL5H8+ZO7YNsio9iwP4JEphnLgKnRKZdpd5xcstqx5BmMnbyhE6hXOUAXmoqGCDavmZC
WzddYm9rg4if407RoVbpD4IED5fyJUTcwSnFacdIt2lLHsJu3jmMhoG+lJD28kMKrQlsZ2fODbdd
DK6rzaggBDIwesbPFI/OOh7Scj2XaqP75Zd0zaAz7r0wT4JWOEng9c2b08IIb9P8pulaDqmUlPqc
MqFI7Vap+dlxHI213TumYUATerivpD4cvN7ZlZ7ONrMG202GaoM3IvcoBM07danTYjgOafed5wkl
EIzJMVeA71gsnHFA+IIvA8oqORkcbQ3ZjaAYdA41PKNqtrxsVHnWjTG2GEdBOxrC7AhmuOZBDl5F
xofICyFXhF/UlxAemOnWjhcp2KWb/MaSMt/yctQwsQJvSps3duF3woAnKk3jUbPEe+lGNaeYndJp
tS4pqyebRDKiSzC3pC4LLhT7tTOGL5YipWOPjOPuWF9yrcJG32NJyOKTloPqskCfBJpJhYS5SV0d
/51lPWkWRyazyuKNdeLATmxzSn/DOX5Ky35D0RCGCL10cbPtsU2kCw3o6nJWBPl26Lg/tbA7a1N8
z+l4NUf3sfYaLp20egs6x7/Puynlxr1HCrvzhzHDQIFVyNbVLe7p5JqTe0pHqDjw67NYcnSYjyng
Bi7qeSz5snyhG6D0tC5PE5TyjUdah9ah2XTzvVuHj1Q+TDtIOpidk2k7tqc4puq76Lmlmfl/CO+t
CoM5ozQirEo6YHuPLizrpgpGx8E3GezBfcrhKCR+8XaAJtK0Tyg19tbI+ByHkA35gJC1SpCkKIiY
vqgDO07iobMNnnxNdpG5eEv9oVxNQyM2KR9mPtrfcZtYRyxM62hMnxxgxAQ87WllRPq2sjlLT1Nl
BpCOtzoJjU2pV4jwMkOoL15Uauk7IYiL03CKU9mO162bY2sFGNtnApxBxn7Wi0qmJte+MOg7WHWJ
AqVWt5a9A/eixTkwFb9jP9Vg3igra0jKZEWz6evxjmpd3PON/1sYXyEbQN/SPypn/jIqeLC5kjds
BPsIc9/G1WmmLOlrkJ3kNpgi7HYCeQx/l1vaX0XtpmstmZ4nHQir7I6jqV9UrkHEjc5E43LcAD6p
2BBvhGyrXRs6XwkeRNh1DumNAo5sOZjQ3Qje0q6SutG1GwSrCbBanp7uDJ4NSXiKUpaptfsS2wn2
jRqMSOmJXRjiB7E9zr657T4Wkkk/Z/fuqeZRROO+nDghNlO4UdPMZGiSFeCQ9pubxPFmzigSytg6
C/N5E8nokeYn/+DAINIa/6ik8c2q8mZkaKZRNrwlY322S6z/vTReHN70xEMAoeSypzEr3eEPeR70
7qkpnHg7oWxS+j6/ITwVq3aa+4ObY+VYVAU/9ytCju6Zur5bR/oY3YQV01iP63DkUuT8zq+UFW+J
8OUiSEvAA+HW7RiB9cZilwOtjOo6DZAmY1bH8zcfKY9vJhY3krr7VqPMtafAxi1LucbWxuTb5Bj7
DHU3T5a5ay0UwdwsP8ToJJtRcGRp/cHilYNsKJ2RdyueTturGLGLcu+E+rWr4GYobtZVZnaHhI/V
JyiHYYCJeCSphqOpu9Yub/8xPUmV3nssD47SNh/1GEZNlEIbtBFxILCVJ2cESpZY0aUPETt1E/UM
IR0rHS/yGaTRAW/+uafwO0trQCE5x02PkxhGKcqOsyE82TI8O532nleoRFNZJrvMmK8Dvg41dvpj
wy+/wZHWr3U3eqvpk92kqJCbg5VTyogufjDKcB9Bf8KnNwJGLkkjzDRaIttYxckYeZiGhe8AdbGy
A+IbnAuIBei7yc5vuRmkNrw7Ti7PTuzceanr3YF0mym1jcgviYmZeqTrRI1ip7W8E/I6XohZnAQ6
HfW4gAMXhBUPGVtzeWxHQOgjow/3hFdWy30a9Vl30uJz7qbu8s146wHuWaNN6UFL44u51Egn3EDE
pbT7sFaHlJAgrjKRIisC9taq11ZxOIBe+oA57qH0MqQXnxeL4Wvnzohv1QSrpbWbU5xDiYdYqvHW
MggBBG00/+I90beNzeeRVfRxt7mEV+pn3q6BTFJr03AgaQGANq53xmiS2e+W1wOlyollGzTcDoy/
5Rt+klpPb5jz6qDvaE4pNLhQJd1xqFQNalZ2lTUviGmoT0gVLvaw9otn7zr0Y39jZijNQ1NdE6O8
9oC/9H5+43FUECDRX+68GmqFJ22AXwbDVBznrHl02h7NRXqYS4nXc+btqIuvXujFoWvEL87YaU+k
6wQ7PMMe0bCf6WgmkpDL73DIn/qweOrjlDOe55Gsy9myAplPDiywjgYsawN1fEO6Y80QVQv2Q6U2
MXxjuJ1iVsORbm6qCEMH7mUSXlznRTEupecABHtGTU3rP7oY06wevdcTEk6l8wQXsFNbB6BWaLm7
zinPTuVHpxzq+lCR7/KtCJiqsPJ15DiXpgzvgFIJJhh/WLP4PY3mo19A7hgtg96YETejixwOKDw5
ghypTFz0S71Up3RzW8/+j5WklIV3WrpLTbfdhui2GrHYbaPIOZXJHrLDxDPFXoYQACZD4nOUwHZl
e9PDYHUMbfADCwKAHL6hHo3iUnU8pC1/OloJa3VOjRuzRPj0DcgWnmIOhfnp4pLZZk0d06REmNg0
mpitHK8+q8OLW1/IqEt3cgPA5NzdqjwQZsl3emprQSLSNpgF50MlSKXpLotqoxvhPUTeNtRri2NT
lm0jnKTmGZ7jrx3xLZVuwaFgdMUmKYp7rv+lQ6v70Y0GpFmaiC2zQVCTQKJlNCCNakacAZQRspwy
Kyvg07iXkGHtxCfgwu5+bdIUPUcZ9HMU5w4OEGFYvm8ssSEn3fZlchDJukS/6KWT7lVKnBIDkhEu
06PPGbxarDp1FoxO9aNm62vk+qZjnRVJ+JGb4rlq3euUQr8fMMTkvNQRnvFPzs5xNuy3WpkYFpDQ
XA6TnjG9Ycl8aQsC8eRSncAqsbpNc/UUx40ReEg864z4WPxFp3g9Q3Q6e/rn7BGVP0t5FuRN6god
xnv3zSdSGDC3LpF5c+TRinayvxvyB4lS6p46TMPOFWeo3M/9cVicnteME2tJNOzJMq5kN1xWA/Cx
BurSox13Qb/Enu2r5z1N+YQj4DUunw0+5opNRcZbB2NxlZCLTUjVVUVQjey+apRSAq/X0rmfu41V
Pha0krFdQBB59+DdmHhi5Ys+OPdh2BKfhWwbPs/hYYgNSJEoDeFDkVxbRNDhaSoesvrPAo7Pp69C
GAA93qzhVognb7rrxHM4/4bixXbfkuZWynjvz3+cgWWec9VcAKanDpz/uJ39O2ehIuEBTNQu9u7G
6FiHp5k8Sn7ym7dGXHViHU6tmMh9YEKbCYBiSrJUcRZ7jYd661s/lXxOPeJm8k6h91QX3TmZNa7J
F9f4KRCP4AlR1/Uwtb+dei71x1lco+o3FS/QMnmAkLwwHlTxJ44+VciqlQFCm+q1XDBPrJ8mh//n
ko7e7fxTD2+m+RkiAYXi2TSuVgiYDbEyrQN+6R64m2SrZdBTYIFD5CGV5PNe0kQQ2956LJDhKWSa
2BL4OHM54GpEJuph4gXwx8B1qZJnOmr5TbjLGMdH57vQnktMaiUttj6wIDhkJ5nv034n1LVWd5N/
CUsu8HtyQwmXm7groq0Hgukohy0fZm+9quEeYNdKFhhH4oNHmjbZj8newisnoHPA1jm67nmGF45C
hBDQr/E5+3OzT+p6H/VVUAF8AQK6HoY/HSdRA+Ntm0LiBGsSLpA07Y/N011H/Pd9mph4QQvka85+
kKQdjHnx1iSPaCAgzeTZWjSnBahmpnvigEQYUUGcD9wSTKRc0vX72PurxKQQi1EqdmHwgB1cxHYf
js7Ixpnl92JeW+NczbgJPKyf9RyhIe/S+RJjO0L8X5Zn29l4U+ZbzLBx1uU5k5es+QMSbTe6d3VJ
zHhTE1tnQiMNnHbnND31yUM9HQbjRoI9t7lJKU0gtdFDoiDxQMPI+GiPN75n0A1T+7S3iQ+l5pve
wBJAlYhTHIzmFYNfTcqvCfkbx1Cei8cIvt8geK7ln9wiRgp37cmo/njp06j/5tmvYX5L1nlu+qeZ
UNkQGzLrV2czqSjIsh6n4WOs8WqCU4IbsEoQYXPexUbyzIvT8I/19OnhWozZ5kgSVhn2Csf5Mw0X
D0EdV2QVBzz4zOl3ZJbWMxpXOK+YV95vq0H/Kthhw+YBfzQH5LFpd40JLvqcf2D2pKiBxrMb5N4t
MT+GGmycvLAnDvgodIJM7pHEAJyeF6ujf0uLVwrYbTL84CfZJOO3B9gnHaEyVsk6nOxthF2Kq7zi
S1ruy5ZnjuKvax9AtUGIMLzTCU5h8GLz9h1m927z7Na/NhQjOFot4d2XajpXxi0tHqIRwOZHw2cR
o1CP/ms1YA9Ft+tC/sNBgq04KnXSyY9c7oh1tDV+au9t0xCEsJmy5lX17LJzctNFAqWUQnf3Juf1
wo+DueB5lMNK5lzr9Olq7LmKPwb1wQ5+g7a1YiQQ18mFcrkUwMXkIM2RdPCXl7MqaHa65vD9wxGv
rVOLlSKeXz2iDcRgcOWvJZtIhq2Vi2PVyj8S9UuJ2SozuHjqTzzfChWYkPlfnz0ehE2dBshp9Hcx
QXkwvSrdSE4vYQvlg5+14OFOvzO7TcZc6JRG7JGp4fMNiQkkPzV+ENbLpbXpH3ok+txChaygs5Ys
N3g1Q9XY2621KbmbBFOS5pDjGDncFiFtNC0XPlkilkFdBySOU2M85Qx8VBNkTEt8fHW7LpmFnGI/
0QhDRD8Yw3HLZYdLRNt0UFVlmh/I5q+V2wcOJaALxadd+zYoRv15MqejN4BjZHQq2fcLUtW9ZuEn
rLbKepWlgpLGfY7awLKI1HSzdnirhjSFxiFSPMyaNsfL6uaBLN/xlTyLvthQHLAuwdNp9SblP9hw
5tEAFyP5V4+5wuKdE5sjZIUp12K1LUF+UQJuvUc2N7E7ESyZViUiRCZfcNt1M+nGP9IDeQirfsEb
RzbWl6eBucsJ4WHyw5mUcJrj3bRQqdgB5t03oD8X1Gt6Huw/Fvdx2X9PbBA4qYGqTWmJFLRIgGSa
3ydBkH7Gmn7QYF2h5hFB/44kqRLS/7TNrEr/3RL2quTQ0/OihUO6qlpqz8kVDu0ngQQHZ7mO0JrT
yeRH2JwwnRNCI0m1xAAyOJUt/4wTJJW/VsR9K2gYA7h5C4WmRwVs8Iw77kPLJzL61+XPgV5HCNXi
Tlk+XgUi1qczQnUufh+kWQZjSn84vmKvNO+XAFLzJJleU0Yp/7vp3j0oaJ7gt2Y1bvYu+1D8QZJL
i9JKn0vKZh3YW99VRfkMRB39UxcfbX4XgysiJsAlEf7m2Jugs25CZOSOtwPyHGOoDCwu8IRTTDbX
O1WYlMtyOydY+0EAQT3keSW2Zdg9AihYR8n8qPGqYEWCqJMtBQQbEVrLOHuHoeppiMYHSQ2fl78R
Y+JdXa04jCASv9jJUW9BLvJObbFFZD0RlBojCcVaRSQCAlcQrKpdOQ/3nWNfOj/lN8m957SUvIOW
e87cKtfeqQoBzMT9ZjtwfbmBje5YYoDQIxI4xH0kAAtR4hPrk3vNLe7KLn5oKv2o5+E+7NmuGm+t
+TlDVlCobqagSWtMTnQ3gR0vYS5zFU0jYQQcUsg1TjSutbg+VlRT2dU1GmKWSoTk6DdOqt2YQ50n
UNULuZtQaKOMQccU917uP3oA3mgw+h666aSBwRh4Y3fQcmf8dLry1ip/4qT+4CXD2cPjVXog49hP
RiPo415eaSK/N2PtroySSx1uhNmzHO71g2jDKxUuO7LbD8ps/xdJ57WjOBpE4Sey5BxuscHk2EDT
N1ZH55z99Pt5VtqbHWkYcKi/6tQJx6VcSIcenC5Vo1VTj7hRE+HB+k+bMML2IFlh26YSa6Fm416K
zNUwzJAaxgccMySuIlzL74XXXxsxoWvPGpxUJTxz2/dSNtiWpgekQHu/9HcGzgiK2rhmAN5rKk/0
zC8sY45Vrd7gRR5x+3FzgkeT9EsjodWoj2WxqS3kfYGwk6J8JwcA7zSmiZjimJROD1m1zhhb/w0x
WxGGgIMqSGeBtWgi1etk21TlRyVEf6SmHrMet2fd0YvqSk7dL9EOu9TvQcGig++NGwxRGhZi5Wdi
gSJTPhJgQFhqOpTFubb35qtMMfaXPiUg3xR6paRwnzdlnK/z8ktkjx53KhEzxwElWd79VtGOcHQP
wbW1SuFYWQCWWKInsCZIT9nUgRtOt7BlO+ImzTWS34hElup9FeNB/B3OSTN5scjqfae9V7wuKZZJ
gQ90oO2mPCEZxcWpU12krAs+fPVYh49s4gxjKZxgytADqCG/X2C9wB71Tq21K/mkmwdpu5BcSX6B
zzipgoMUeTPZb7GA0MbCPfV6W8af7U63MpzFbpuJp0i5sFu19cBN0xM+PtCj7BmWCP6K4VIQl1fC
lsYo7x7VH7zVFOKDsrAcQknlQ8ShLaH7mJSjFZ71JcgUau8jrxIeadVC7VmUQyiF87nMsCHJ0fZ1
tAomvCUFLobi32t5rRpvCQU4RXXTKne52koApDGh227fulDj+C9U8OadXco+CiTy4opxJP9T4ifB
Lo2AbGYN7WCKNkH54KxcZGhd9ZNZHqoF4sHKLuwKp/9tv8BqSTtQXUzLpaZhyr2qYNZJ3wnQCWTY
jqgW4hgQwi6jZe4MPVJbmGpO6EzxF4cX2WnHBgCP0NqkOChQO6XuVlhbnY21DOcjHPHtNezIBq4x
lvhaCz8kNurEZtQFZ8GX0l1Sixhg4yOmXISXGTJoeSpEcz0M937a6d7Gkk7BEpaifqbjN/W3asDs
5DXIqJYf5cQc+JYKr1B/MB9VhLeI69G6F7TzmXSoUDMvTMaZNZt9nG+vfPNVoJ3T+CBDSY22w4q0
ZX1n5sdGvRYFnnbqtKrHExaEjmg4DCLjcCoLtxN3fffgr8XKZtROmXk2RUerVzh54igmOpBBeRHo
09NttCRblSRalwcn24TBfmBLWSRAq9/p9CtotxKBp30fIWH9YhJYS9cg/KNZ7y3cUC4xYSXaFbd2
FDPqTz+ucutOH74oy5dOwJ5ObOIbxVg0L4Yj8Nz/FA6WjcYx2iCjz05GecA6kLpJ+vCNzyTvw/Xz
X3zKCPZ96QDjw6pxWBSHJltgkGaO7Lb47tX3sfmtBNdoHEk9asNWiHZTucps3+YxJ2y5bXeid8ns
Ox4sttL2y6b+KHDexF4r3Dbtd0ejZjTXEIdPPDGwY79F6kEu17H1yfVfEl1R+RdMGuZb4carHuJy
9BaMboJxJjXDXCYIQ1ckiRDDjOw1jjmOnt1Kc0ysTmlYse+iD+Y6GI48/zqk9JX+m3UudBufZrHF
bLAl+rC71Ey58gAdE0qSwAzp6iJepuVes1gor9njLIziQcBISp+ox7D2OGvd4m82Pi5ZHM1x82H3
9Go3BZWAubwwLjEqZrTcUkJ8NhaFgavjAZfMpmwYvxegf1P18OrDEDzRm89PGpmjSzMMHNAEOncW
XDZ/SlNSlARJ7kJlAza20BY/sMoZTN4z9TzNd+zQq6ciJ555vBA9XPtnkoUWZJLiGv7pVwdGIuYm
7BGRUpaboj4GzRG1pNaThbQbrWtTDHMYyaKC1Djk67TfjMKfARejEkDbw59e+A1dhJrGa6TDbJVz
k3/PP/B1FuVHVcKzhWI51NciO5flxmDb7kqaa1osLXdV9VaX54q26R02dmdRXja18AgcCq4jdwfm
RX7xsaPqxu2ldlRnkl65d5Crdyg38P0Ws5sQnQuliMysddu6vXnH4JI0m4dfHyLQA66XTWwNkz6O
gRtwtlXCWFx6m0A4zsms4+e//TQ7PdktvU9T3its46Pk5it/3rjqrphTwQhN3nOwVjCrZhdaKxGv
NG8ZroyGRjo8YzYfzksZZmq6ZPx92CuN+DW+Sd1llvLqnHstBDYabpq9XMe1dznhcgfnOlJ34NMK
syCM0lzfNO2XnNplu7X8SzvtxsWnWC6hNjCcbM16l7J4G9P3DvukJaUVuvmqZkHl5OkyZrKM6z+y
JvGFLmwVxgam/0tYsrjGHydou+Ne0I66tsHrrMUonymyV3+YlcTg6lENmvZq+m4hwoNlebgzkp3k
7XPtocQAXOshc/EJ0YJnIG1FOB/dske2tItyF86/1J0SntBAe8YYngzBNhsOFhc+J1mr3mG7gc/c
tz99Z2QDCOpzZo4zoNi+IzOLP6nO8UXx1q1Fgqc9/4DBUV3aO1vbE3wEoXmF0d1yMtVlVnOCY5OD
nMCerybe28PZD5d9cVLY7nbDfcTCyXI/dTBxujbX2hSuPjoj9Vx3f+7cu8LfdNCfi6uV25qwNPq7
TDX3eyjVblec68oxpK3vu8czv5pUWTtqSIFZZbAwC3bfW8wAMg46T3PDysVwxMlhLAvrzl/XsR1O
j1LbWBUBGg7llz5nEVwA+ErGXkznP1jQsC1G/+VI2VuP22y1a1gFaVvsajGqUWS7+4ZItUACsSLp
YFh8mY7K0vVEG10jItWM09CuOwUYfSNYj9haJck54sghcjtd1XtzgaHkClYHLom+A1jHbIWfKrDR
WTL2FoUYBhZXArO6OAGsPQ0GKEhOpJ72bJJz2x0VGh7jqSt0SJbTNSu1fDXYxdZg7S6Ek//RkJou
0eweuBuAA2LLgl0H2jEgK0Te5KvFJ8VcUhaTN4OOau2vsD8SaqbndYFLL8tSSFQrDLw4fKkG8U5v
bkm+ZGBniIHOfUyGi1HcG6hdEKoYJb48LjnuzLn8KQXe0QSFa4mAC9/M8UqB70dH5CVXNpX5gME4
UDGyfROeeTNh16dKz8z+kK9asPPIlyN3bcnrkWK/TKvRGi9h2uX4RWwm4gCiY8FXGyOq8w53Q4ww
yRfl9DiEvL6IUmfCpx2TARFqp2l4M4KtkGyC5Nk86GOWlbXkkV5k5j4LNgKbYXGlNjcW06CA2C2P
9DOgFyKEOp2UE/BzMqTWMdUJkUJ6JBaXB3KAgnFWaH0FcRfIt5R+R87WvbJGR0LTa8kuD2OcruCb
dPnOHI69tZ3sGBAAD14QcjvkyhodL6hZOv7wY2Cubex97H185Luqv2Kngn6P/9Vnnh4ioZJWCSLy
RKEqSV/iFM2fUNAtfV+XiBKv/NsKH+Kt9cIVh+8sER2Z/Y7o7VKcsKBLOEaEyWmzU5pTi3OqDguj
ZsQirgabtV/F+x7kZyMzeIfmFi4g66hrOpzIeYaNXaG7glklpzvoIxW/IXml+D3r+bZkybUMloL/
w1Gua27drzLcXcIl2WJ6FtlB92n2T5F2VZmBMjYnqnrllbF73zWrzRSyXYnXhngY/gaqefBZDzdh
OhjRc3RaR0tvcxM3ffj1xQxYwaxwPV2QQFhu5fQgS+Mi6E969k651NTt/MLr3ktsgT/0j/mFahv0
B7ijJouoNonAYpGPq7LqAXZ1OLXt8RASx6uqfXTx3EOWIo4a50zeav5BN0+Ip5RxnWS7yWa/7B0Y
E7A3ZZnfQGF4+jbiT+AsDJC9pclplk0nLFLZ5hwgG9Km4wfrjISOu6GTAHNTRpRNpDxzRkaNJU4b
YhZJdwP8zpAQ4f4kms9+PJjFbeBmD93BHPZme1aiXYuYnpUT/JN01fBmNRjXNSVLLJht/DaLAdr7
G7sLdlWMsGu53GiXSjjH4rFI1vMFVL0VQgssSOiSXlZ30Ta8jXK2NYjVSdpkU7e/M3QqtK94+m5V
tsHDiwWTrbdHxh5VvhfCFboCGiWeSiex6aCRI82Hg6JcB/Wqa+SDvKvym0yf1mWvpnov+49I2Ewt
BbMhF/BU90cKLj2uwogiOwGbeexYRkLVr4F1w66zGW1CW5iIzh1TvLRnGKy97QA70QieIgtTBwQX
oD07TVvTdLtmn9cbMGg7V1BTpA6HxlyAxvCEZfLcIcvYe+ZbP4HtzxVo/yL6vTW7VJldtkZX8ZD8
TZPsRH05CcfCLhat8EZ01ZLyotOTtsI7Ay+z8mizZYVPQYKTdUzQ9ZUXzD1VdgAJe4JRAuKD+Cxb
NzU/yvm4iPqdV3wV6jme6KifUJyzfiklSy0D1tuE5lcl8ug+hmhbfusLUhyqjWgw4O1qjVYJVYKo
/AIl9uJAu9eSKIizVP6bar+5f7QIiyxshjWUQBzllv9rBD+6uh7QnXXbpADIv4TVpYz393lLevAb
EgYvGoqaODlhOc2+dx92Ryv4gQkgfqmcEJOEHSwbGcAMDgm1ZpJwWvM1kcI15HtWiXUCzeKk1+5A
SzolT9XfycJXTfwQVRQjFtqH0irAUSA45Hu5uiniO0dUptOODmu82xP9GbEcFoTrfMrAGahTgplc
k+XBvcNmA5M9IGYOn+EoiPu+/Jq1dxHI4MBSp1Cv6qBs1OS3tM5x/12lV92kTTjggRvqLuAypfwT
K6IIN3W7Z/BxOptNL0Kk5HPC3EHhS8Zbr3aSRWijZ6JoyLPD9AGB1zKHuRbcsIiQZ3/Qs0cLJ4PO
4khii6CoaLvYSNwLA8nCSo/gvO1Aq5r2kBZP3YKnDp9XFyEF2OBomNnE8mtyIJMoMWvTS7iE22m9
eclXXN7b5sNsVnjVRv5OUf767A+uUsdykT5WU37mgS1NtpgtOpnnJvWhT7eqd6zGW1x/aeV73T56
6c4Nwc97it2g2kvKNtRmTklgM9yzO1DFcwg3oXxkLaKl8R42F0YgPwc26UUsZB5psZmKfW9sPflT
WYSIemCN7iuHJk35bpc8x9EdJw1OC2qGQv4IRjPY97I0tnv83vr6V+72aD1Z+P/16Y7BuNXpTvFx
sSqIWv1PWJlLpSUOtv9huiLHliuy+BH0Bx5ECO0fAyiIv9Zdy9qQcanCOsn9G0JT22c8sQNH5C8M
ljOA/ainjjeW84S1WPw5gMTOX4PbIQUElYHWYd6Sv3ySV6WLJu3LkZpFm48cd9GBGUs44aOQ8WbS
TXIml1fCR1T50k0cNJwKYtZXrPM+PKcBhComJy+/xnB45mFNkamsGNnkjeqmiz+px0kLw0xesWPb
PUyejhx7Ga9/mB5sj+wusLZI9gwF0OA4li+jfmLMp0l2RrI15iepZBtYhm+perBw4DgYgIu0wRAu
CEylXmQRsFaJXZOde7t4+OG9zIY3AYCO+VozzqPiCH+kasSvNHTxxqu1TVKnyPIdrcUG5NiYzvSX
kiCfLyrlwJsgydsK60TvRA2gKowINCQmVqavQuOZLb/lfmeYtza44kLV6+uKQCyOREN9r4BaMeqe
RzmBrJFMezfZZPX5yRt2fFjnr8hPHJnlSlpQ/68Flw47c6lb0MqMA4BNSVDabmToL44tkKS0KfwL
hGdoshLg6auoz1hLcowatl8erItgYIbnCiPYPiuvZVXt/304gq/h4advEZaV6XfZH+cmWfNDONU9
vEwcw/O71rsxK+Agu1ocMFoU2nOXz5a8pVk33H5ck6S2rCgyC1APgzg73tLAo85ymYStmpJxeAxn
P9R1U32QTIaPpyovy86trfvnZKfliYoSLAnZNC9MkQ42dn38PrGUy6iVRvLVrzF7YIuZ60t4yUq8
id/0ZDVfcxYWoXlFzGIHIq4JiDXHdebf9O634btybuAgwZSw+Al0DtEC7fsTAwcswrg0/R3/2Ja1
zLjQP/ATNRsoM++y+EXL3qmLvF1zhhbxhnUpmu3N/DQLxCpuu4fwQTXXknUjnZSaJlNxYU9Tkt0m
hwe4n2FNQ4a8uDLrzZTcAulFryBh2hPuRmyd2zO8JVa3985mVKy+WlIEFIASdiXzAgP24iAsG+Uy
/8Mi+4NoenFnhPxmWHv2xWTyDMplEE9wzLkiQC5zlSXLk1uHCaYBoadpPjgGB2OXWht/IiQysj8T
pFibOQ+YVtUhfxD11GiHHCypeFXVEym6AMq5AbN0OCM2DIXTOILHuWO6L1zoVJ6Tm5cZQirJGWGI
VA6Fdcill5S9vEMOclBdksBYSTAj6+mDdF5ECm9m/BQIrG5wkT9U3U5EyUGH3MPxwWY91fz5VSEU
MSp+RpUE2PyhAJUk9VeJlNMCrbWqvb4gDYIT64NTCqbik9uu+7t5xkuO/TpcjeVznpxxLR/oDTA8
s+GSzeYkG3hllNVtxaGXDh91tE6BEvBbirJPDxvBAmFOyxxsbNvFyBu37oYLxzUfNp+c1Upfdsad
YQf9r7poOyaf3F/44mkuj1qzDvJLgZ9J7K8M644fOXyfRnJiea0js+4Ih1kVUCTj3zFOSUXez6iL
FmzbeRngHdLwhUs1SzORXkf4rPjjuHyZ6QfkZNaRu7w8pcGXDsNqiA4ZAI3hv9Uw3FXjG8fEXDgR
RcyqmcRb/yjWB1G+hs7nwMoSfZ1dl8/a27W2QWDcqSO9njNBnzYp2NDUEjNBQVd+Pe099J56e7f0
TSmvm+Sr8emOtkPxNbUfggD5l4M8+IdlDzRr4ofm3QIE5zM6EEvPeZRX1Jtfbiv/BtRMHvGO+RB3
cmiqn1DAFmZc01DSV+DtVXLapsRLDcMNXJ5AAcISMG31/DmCnvU8zw1WTERzS9kGHaqdUqmTKifh
hdtPp0sM3sIgf0WW/+adQjvQDlp3cXziS4NP9b6CbEOZK7/6oFmExZ3E7nNTbOUAtk3yJvC6QtrF
+H7ZCm5Twc78jc15o0vuV8Z7g6sEDq525PN48vGCf+g1cKWVnKz00gkROj86OPjlCnEUI8f8vI3q
h1zc0vqYZz+Wl9stk1sa30TxpaHn87QLD9oA6Uf2+cLZtYnP8S2aLsbAEQ7OuR7GHPWOE8wzDxQG
OG4+aD7/fCGzDQEmgbZO3Ru+YTOzVgXehLhYRK4q3dsZKBLhTHdPmF20BScjuIYiSsINGohlkl0C
5yvxEIgILGaRAFDiSccSjwaMp2FI8O8kHji3bE0laIbwbvKviEcPzgBDTLm6tUuYtyuddrxHUIgx
x3iQFGoNv2vY+flrfhNz8Yg1GJcvWNRApvH4rCh7tX9Uvc08cs9DAscEDyJnPkBOzXESrhEbYTr/
ssrNJKwiz7LnHyCDiuqsm/uZFD7eI2vdjTeoyvhSn6aRogHFd8NckKYuLvCSsSxMwjFpCeAmFO0J
E6BFLn8p8TewvUGcdnZItXWA0FGUO2c+Gzp5AoTbjNJ1AG8wl5nLdJhJ2LLtxY962dpyfYW6u7Ro
agsUOSkvOh2aoa/1cVPod+KOFh2XP04vSvNQyEqaLd+Ppvw3XwlDeVP6e+a/k5Gu14uk54gWCJk7
UqlwVWXvIz9j0kel1eNvCJF5XUYvXwhYrEoGg4f/4yv4p2EskLxP2Z7rFrE5amU2AIseguXe6N9L
dYUPKZ2FTvgtWUz90ayO6B5h8ZHEgOO6wj5ujI8VIt9mNQjbcTsKsBmKCktPlAsIhdTwwu2V4PDV
jA/s4ifIl5n4jimcV91YMjg6zOVu3eFacDAPWG7W7b4xftLwfXgryzNCfHNcawsEivzt2S/yglfw
HbvQ+VM6eijmFDolS6YjE5FlfaTNbRjfPFq4aIBzQPOaMTu75bqnsM/3HXLhjO3lhgjb88swkGY2
F0N7iOZODf9y+yvrGXxH4IUBlfKhFDfarNc7BAzylZnZmLNi6TI35idPd81dN+Y8P49q+hSUV6v/
wcr3Oixyv5QCVcgC9E97ytNV7x7zPscj7av+U3Q2b1BSlvktxEp5cJqS6Erww/eSE7RSIQmYh8aC
Wk+pUudl3r01K4ezmcjrMly1NPDezosuMO7mnY8RrzRvi1m2C99NxFJFfRvSexn+KayG4f5bPCES
+5uJLUhc8ZozfFeBjEWHdoViZlfSvkW2LV3GhKZ0maxwkEzeckwrDGVaYv9ri1NFa/WRFa+5uOrN
p8QB019kstSwg0TURzBBLdM3+uhVr6YGEi1itg5vFrvyEAp0LFAWMBA2vJ9mxRkR/xlIWKfGckyf
KVlfm8MpkH9KYyG3rH0OVsfi4HMK6KYoXSNppuQLLHzvJeGfoBV4VQbYGANYKiNK77vvXWgZJpM9
Boop5LjNRmIzjb2VUPyR9Wv12Adypm4AlsETb8MK23niembFS4dINOXlaHFqIS6o2c3R77F5oCaK
6NrndAzT+Jah9+Q6pas41kYN8OYO8UZgJamQBMTYscrZfBKFiI7RUJ4tm4hw5quAukO64D+WYiQc
OjKwqahANpmu+GN4bLM6zSHYJcHtI8MwaCtJF5WxU/U+hPKrmjgm971DIk+7x3bR4fwOVxwo2r9Z
BvxLwzwmi45xd54J2l7T2GKxKfVHJ03gtoGtDs/Ee44dM/yfJbwLyXuG3yixpNp6EFfx5NIyrxG+
1pCXxo3m4pkK/RwyBvINXoHnJ0VX+4UFyM48WaiIvdpZRjWi/uo4KqAkqdVTFfFRkz+18X2eC1Em
WtVpnjvL6qv+m/MENSCtCa5QlZ+UihmSh2Un5Fep3CXVr+YdwaJyXIGykzof3fNZa/YcbrVTGlfW
b1J5xXGTZcsqBH4AqDLMBEzyGztjW/K7lUTmHi7qCPWQ80FaahQof923J36a1i5QJERuX5mOTeKG
GSak1qIAdmb6D6gfNrOydR9gpAWcBrOjgbzF5ISQTEd+puFKVU5Fe/B8PhFqqpc/QzT0GdkJ82Zc
EznFAjpACQiS5HayFVR9q8g7swJSdyHFqfBlUbqDJCrpTQ/vSs9op3+zocI24vcOH9V4t7rPUPvp
S2h/2k9Lj4UbjD16nF9s7jVbYEZ28UpH8i+4asK6dQlCSXOFbVAHhV0TF4dH05ZOAcZmsNPxujnh
9IacqTH2I56mNPxI9eCftdNRD67cU3NiJUdrFBEVVDeHZFQW5SujYg2Rz6XrVuX4q8OISUBZy/Zc
MfXjgOpIJovY5JPAdS89A2Z2NHkBbhQNVKh+gL9Gpno1neddWPTWCH9K+Tn5m4gDkXAeyj0ITUy7
MSbLCJQ1kjil4wBzXSi1Ja+qNti+BEi6q8Vj/kYfFEMqEW91x2KlwHD0JQVskJkfMhw85oMqIn/N
fOFn1xYIBzLC+bpxGVGpk5IOJGlhPy1xrgn8Nbg6XlyBtKafmu9GoeBqStxD4TN+MDvNXFgCDysW
zlGz54Pc0HMz0+mTj4RCsvDQpinYeNmjtq7fBkZadQXAbWm7huY7PM/Jl5N2sGj4SrTier/FZprm
zDbKHeCKzndBFWPDP6WxU2cvEyYMbzxK+Xl+3hN8OtLyreTm5z0+N7wEhcez5HLz/dt8Ls98E3ZX
8riZb37rPWtc0MKcSTboQSgwQQDZsXayyMgecBsNQB26HY5q3XqJ014prqXwlmM302697EVRUBRX
Dh8Tu42azivKHdECwsTHNkdO2xS0uORRpu0LbwSGPQiggJmz6gUFrVKckeM5WrKbu66gxeye72xw
QkPOwMWe9mwCFq5maRI/PMfopmdJD+8StZ9GQKdKzrIYWsDjwrpQJzeLa1etUxay81IPQis7oAwv
HwVhPV7qjbyoOArmKUtvLTvbI0wCGCsEfeeBoVr0TGQliA4FHvibLQg7M9aQggQz+iqvDFf2d4X2
JkbwHj7LyvVodhoQUPRYRF3AJIzx9g5wh5sfGxBFwdh8mLP9PpnC0qWcDlg2qRo9RZc4Myk1kblH
sKBLs7UTF9iui1yoYSrGNSVL4w3/BIroKsV4fjuB6Voip5/+zegAW2kOrenMWxP/+RwLrA40jI/P
jQrmCkcVLVNgfJRI9BUEKdb4NdOi+nZJdWZ+XuXClnRcm2eyIMMhXYfjbbBuI7TEoGOVxjxwjikB
yFUh5v1NtkVF2I3So6oqTNi/85dS3rUCaghImj7Q5EMP1KZkQ2qOkwGLiSaeEDFveZQ5w7kK2A55
uw7MrAMhzgwDYkoLVnZOvA8N2LHXwO9BTY1tQohPuyXzzUJYnP3ikI98ai15t7mYzl/U+RTrioUO
OafSxJbOAjKEGQW7KmXHTS3lzVZzXI0+ZRB5IT99IYImQseW7Qz3Jqe2CWUc44cqnUhhwI2BPsb8
a/BGEIIzBw7pcWtf+ZCIGrKqj9pbKbPV1a2G4UEo5ULsb+GsJ2Ddb8KRANkiy4W+HACsCqtFY8ur
InFp0pejdgjY7Ffyk5d4XVrHVn+vIGeMCe2cD3ucV2Q0+ZLRyBtHXDePfN/8CTo9/FeQfbKAqNU1
3YPgsVKiuCTiph52NV9CsvHmDz/LGbIzdorP0FXZPaNET78A/KTql7L/5k0WEwdZtYzV5r/V2r01
LpqXuSLWLAXCukqlGZ0IIiGCFzUhJj4Iu9jVGSl7h0NtYOcCWwWOLkYBTrDsuiUcrcoB6Gzc3npW
hFIINalJnHb12tC4kvEHTWQ4rafgnGsHP2UZxdOh0NFYU+sYRf3tQ8gm+GgRRwUWhT9Eo67CbON9
ajOXcteALXM5I2h+0F5Eg5BD/yXALzZ8fqHnrJEn2K2QborZPx89ipKz2VY4YdgQ9EvGoDRfAFJC
TXynBpLy8cCKRQYwP+NNNzmkNuCIxEvOSn9yshlz28Uj8z0jsiSScUt3ONAaCu3BbB8NP3USsUBd
JJLECG0ttVFYSgCANcHCFm9xVOyzCa7Jtxws4ZML1TFCESJwcibDVUPsUOTV4vu3qs8sZvmsV4IC
pMsfo3WIUabFtwDilQl7Q2+3c7WWoxXH0YJ8WAFRCQp160/BagirS5p1f8xWlveTi/cZHZKqkc6q
Wlm5THQNJwHfTgxsiUMhQqKU740OEPDSZyJrzdUog0RjDvmbGa+0W9Yr31Wy81wKAsI3zHVlQ7Wx
Vt24lTGxCC5y6IjBcYbY0FjM/BiYkWuJsE/HXIapC+4Y8Eej04270nivgYBJRbH8ZDv7epvZw8pg
JHDzoTR51wAm8qz6yA6yedHzTZ5c5SqzW+kaGwaLa/gnkOZ7pdhh6GkzCAUn1a3gnK/lZs9PYlJZ
tvIhpQTW9JNy8qcknx62Gj8lR9p8H2jCbcRsY/EuSVzMFOMVR6JFz09z3Wjym1Xu5wtbxK7x4nmb
j4CkvaTipZGPRdU7hjltgiLfGJNI+piFdUjFu5evyEEH3p9iY+llmADg/904MAJn0qn6My6HVQQH
FAXp9FvBIjO0Te2/+8pbBeE5blroyC9R+YB09u/SgSvBeLVEPEvHDXObkn+WiFNwsBBApkMiXSOw
pcF4js0lRGSUp2+Gbmcur15xb7tfAYLQqNAuNau8ePTLdhkDvqElwTuLdempKMTFoF9VcI3COvVz
hNoz8v+ylroPj4QanQ6PjJc9wQtzqBCJTlDdcUDPlqV5z+utFF2C7k9BFZ/7DZ4SOPdIjdMQHYNe
xIbLpIQuCC15LjruiwNDFeT8Zl+S2Z5MaDoytmW5m7X77pLz3s/no2DiouewrgESr5eYfxBr+FeS
/iyucTQzGeZaO4juZfajB29+8j6iVJjAj7r+LSK3MxgvtA/WryR+iOOxgqdQ3PEHgi24NjF3/VN9
N3xvzcsPkh7l5hsXnHoQexzr8ZrHF4wpVQJrWrahIfzyriYVWwdTWPxodHfEN47ZgwNAErbAfRSL
Fcs4ZLk70ykxGuMlZtyMiT4jjUf8sMyTF92S+qSweEe2jNiF6UyEiHXzPJTxsktilFxtyIFbwpKH
qBqrG4Of3iKDtYZ3TUaRwApsfrxGU9uqeJvpRHd1iDz+TbwNPWk2UyE1OBO42I8iZGr8rE5gcL33
VrGFLl6qcJgxK4swN+gXUX5GxbYoppNXL6FiznQhgVznAE8YXEMvcwUzvA9xjqpAMznLPSBpMGYY
NFc6mvSKEphEP9VwmRviIQVArDqghxgV8ItdrPVb2PdJxxtnWdAxTTAZjhbUB33ns18r1Z9yOhvZ
I0P8WGL2XPPSd1TAjK4HiTcAKT25bWKiiovWQUbNZMK74LYIjKsoHT1XToGSdjAnK3lroI5is9D+
mPWLpb+F8H1Blwf8Xxed/WlScw4YVS2acj9+gdkaKs1v9ayQJqjKYoSupgfsB8vUGVmmzUOkXv8F
/OKpZgckWLY/bfCgQgIHN4bDtR3OyEKTq9Ki6IDdCTcQt1saTvwYDBbC2qtifTsXwa5EXAYZG7d8
LKmijSU/yC1eyeWZyAbcb3gYyu+y+JbTdaDcTL5JAXyLvtGrDp1yQBrI6ca7AhUU4o9cbBgEo3Td
1N8TMsqO5S1egMq3hRpZrz76/OqHa40EGId0I5UpaJFB2l2RmTNALCL/8P9qNoCKDDmR64j1wi2r
uHiAbdnSDElvpXkK1TNpcgPQyEqsPiUMXpL63yJVy7e6I9gtm4Kl6hQ4EVXg1HzsEh8y8IMY9haO
eYh1FpiaQb2hyUGdDK460JNsNGhVab4VkQTHh7o+x9K27/eYAeOXdMcZh8S5y0BZLQvbYGAxadAt
VIS08rkE3bVFEMYSXQLv3k9kj/d3ZPyLhG1+0KDFZQ2xCiHnq7ZB+MQq5d/9tZbBKvBf8yDEFBRl
a8XVlirBRdG+FlZEycUm0zR2JasAAA/IiIWo2LJ5pGyxLcvNZR68HjLwM/MJ014TPsrimSbv4IYZ
ruQMu9KSg09H7wsqI1X8lJJdk07vgtNex0J05i/3NBdJ9X3X0X1mS7DTnjnss+s/U+XPwtJtXMon
EhPKdi20vzVLvEj74JcsMZdy9qzFb6Z/BXxxAuNdNtdkY+JJuhTJsN5pAuF4f3jdEBwcL8pbwP0o
QyIc8FH+i7ofETI9GFCq3Er93NJ4c0WcRNkM11RdUtQAjVaDuM6btVhdsI3DXfPtP5bOY7d1JVvD
T0SAOUyVqJwly54Qjsw58+n7q316cIHGRbe3LZFVa/1xBPwQs6KjHsjnncf1DdEId6OJ74rcXPlh
aGfAv4gZCE0uubyEJ8sBCqLg8zNjB1/q5jfbK8hUMCwT4LLw6P81ULSTNPClYCRD05CMr7Rddc4z
iJ5B8NeYN6m/Zt5+lBkNT6MrrUpjV6j7NsV+yfhFBlIF9G6ycbZwOhL8jr4sFHpjFjn3Wr+WRreI
z6Z+UuVrX5MadC6CP82h8GeTl1sRdPxVli6xXRjr1oyxCzhaNdrYKSd3sbHsazNRiTgZcy85jt2V
dBHbfiusvUbKH4QntBIWy+lZmHdnoN9sZhh32tPAAndG/zkC3Jfq2Uq34g9nHuuzi5DykeBb6MdK
A1S4KhzPQ/CjQqV2qMWcpVeQkwAvMccZbqNybZ92dpeaz25ZLVMg07gbUVKK/jpWdp7TkMDWeCIW
Tj9MA6HjC+JhGp5tf9b2rhMf4KgXeBHRIQ2kay/ExBizmAG39AUgxWmgr7w68pQb4Vmg8dTxieFP
C45qO2K7qpYhNnl9p6onJ8QRsNWIiAHhbK7ExwLy3iLQiUm98zksJPhoJvzfqTkl4Y9KzBMVyU63
RigtNNEZgI3d/3gpCLPxMQD3owXUB9JmuCg848Pp3pWDodOYPEOoG/kHmbRWJC3SR5yJt2Q+8VYz
bS6A5ZAy0K+5FNR9i6cLCVUk/SVMB2Czc8v5yZd1Xs1bnXTmQyFLYnZBUapyYIhYvNUYfFJvwiFV
L3xC0vr4odkvIJJQeQvfx3FFMZifPyLS0KPvnvgfR1vjTlxikiOB9BeVRr0q1jlSMeMFdoUurHaY
TYNDBjfGuEOuWV0dEKLywgyEb+hIorjBTfnIfyJToy+ZyDYR7fPFZzT9RNMv79/CqXc+0KfaroF6
5wp38ooCYDEC4CMVoe3JWmCevELJh2wcOqzlbMXwdTEhvW6pJfOA6doXYlKFOgZQi5Tez+ReVhyZ
Obrn5BS2m9zYlwSwON5x0i78esrBQiKP5oCeVRlGXemdvWB+CwgakAiz3KkwE1xogcCByqcOU2VE
n4791XeMzZhn8iWZuKlNJgH9zgekmJ3xnjVc1fKTtKhZJHqTAnF3KarbVwdCBJAq7jIX+by+KdeR
C83eHCytOtfKg8cFZj/StkLEbzjHs1KcC/kkJx+QSIjPJY5sK971wPeV9DfKTD8S1kguFgWdcWnf
LWlDtieOaMzGu16zUUZ3CIy/dWPbx5eBbueYjj2EzxithvwzOSTMzd68IdYhuYojYIzeOu9Qmy+n
2hgOZsiFriwJsAET52/LqnN5t/UfAA7qn2ctTxHqFhSlcyPZsioIB5oLxe288193Q1ICO3S8eXIo
VY0MnE2M3yDnMQIQIKdborg1mEjrNVLX2rDo5ytEx+mfnp/VP4+j1tkhlRzDCwjeTFPYkxzKj37r
ZKeFSz93YVj8/Jki8J8GDvSS6RjEF2kq/QI+iLb17UE3ZBW2Zpy9unEiySdwI3fCQ98gfUOcjshk
AcUQqZDcKnU4FaClfM0Y+rQBpVm/IhBSAYPjE/XZ7a9S90RYwU14Rxu50LQPh/ZxylcA4mrjqw/5
glPQYmklJowx3kM4LdofGWmggDHGb4uvqaVbl5DwgnE25iMH21/gSY9XzEBuo/82wAAC8+T6wIFe
Q4gTJgqLiQI9UNe296i6Tyf7icHlDfBRqswmzgG0zs2GJrCZX2zG/q/VyUdHBUDGS3whnitgomCw
6FAzTKiDcfXohOLLDVikT8u4ugmJt7Qvsfql2GczxVdMnL5dgQB79JGEoNfK0ZffnOqvtWftelz3
w55wnVh2++nQLTrYi6ssvlpmuo5AAzlbyxiQMzoY8JMvAPZpUTJcVfsLfyDVBHWje6eJYTG5jdgy
fGAFe2V3y6R5Ez4XP0Xh74MPHAZ+a5ChSUIId6QgEjPHprN2CcW50TXyX10PR2AuNSLG+Kw9f9/0
iFOCJfg3Npclgz/TB1WmEidVv6vMf7YQj4MJAgz4/pbBNiOb4hrgM0c7cnA2/RqhXkLROJ+ed455
1uVD1L+xBNr5UjIJ4AAVBHPJR7i1ZGOZK9RUiKpBLTSFWHKuQql9gqzPzXLdLEssjTt4vg5jcsw6
RNRwg9jBrzjB6MMJLgjj22aXwI4adFDxmMu7YTwLiWPEHRc00iJO/6Dhg2ZL7j2JF+CqebZRETi3
JLiw64YOFhsiMTOk6KhpKmsnW2uKCIcoE/pkQtWaaVPbrul/jkgqQunAlZKkb2p4BYBHFs92iVsx
Zd6ZheXNbhAQkrFc000IWT9ukuGVhqdCurbBe5cc6WLnNNqDcNTrfi06erh38mSB0qsrD5Slccu7
mfZrs8rkzWfTw0dWu4Q8Iqb4em126tKsD1bLH1euPGnH2Q1FzrOZuI68ehF6TBclWPqwB2efBfTB
EbqvLPv+2QN39R1yDf8ksiw08+iYxMJtY/LyCNIcvXRhqe8JHKLBCTiQPZBzURezt2b8UOsX5cku
QikhWiGbH6ATjRUQeaTQQL3tKvSLZro0+Oex08Irg41eKrbsqfQxX679fgv8YUlHvMaAXDxyJFVE
NVHiyKmaffXEg0XQYdWgJl7F2rFuicTi4HKnJ3eRGH5M0OkckaJcBZACvwxeuJTzt2jD/6paBD9F
ZswND8YVARmWGgfpT7NI6WCeiAvBxETkf3oYu3NIBXb3TWYg5gF6VhveM3SVtezNpOYjah7DpPGJ
H7xmyxxfXcjL7rnsetgUxoYC8j+e/QUaajyORVd1fdDbgR3MT998zhsGNyTupFQ8ogXcA9LI7pxR
3G1L67Ce5SBg7ETRjaGRnNMI/6L9bNjT+7vYgPvurFlnDIGi5CVwdeO3SbYJ2IrCRiH26hQLFGQa
USPeCIGLrCXznoHCCTFtKbML8BY1HyU2XM0dMMhz9/JnBMCT1MXTvKbyx7Fw5UTUn4NiOQ1LX7Dc
M97A5TDAxcJ+6DfqPYTGo0u+y5KhPDjymPcK02w3zIaayrzmw0cfIxMg+yMba3ansWJT6xets2ZM
GOoHzkmOZ14ARGTk1y1CaR4U8OR8jdgoi7Z0E3vPT0Q7pBBICZBlf9rNwdGFjMlbjNqZDUeGQcRz
xawhQEE/2Ds8BGI0JNVxUVVcEsSPUJxH0syVHEESSI5pexs+msTlz9ejK0ODWm94n8v8XWK57Kqv
MtoLfspGWECC/ozBIA12PF9it1bbY2xagEV8XN5v+EW3iZBgSSPXR3EZdCpCvYCOzm3dnu3+D4sC
BcJQ4m4Quw/fcoWfcqo/qPoWQaQt872N3puhqTb/Oi2bJRaRB+xCwgXAsEsLaZVdVZsDiAjhOnwX
Aq5PM0zn5GqnzimIt3b6PjB110WEtgEvYPImUIcMsphPwogwo/oLrSQSr2/hEL9lHgcurvIGeIyT
PwnfqNeZ9U7MPYZVgbsmxG2lvFfcXnXGGuJfdIMwJ5KqfMzlYuQUFBgSSL3YRtiC1Q5Y5RqVD1V9
SOVesXcTmktNXTBWpclHxsQ98fSnxrWABMqzd/hm01zLDoOzvEi4nRhEERkUHzD8xqZdK+06d3bA
YhkSKbDU7kcrgQ4MioTgxiYFJEWM2UFxDAtWAEXHDFxhjWUtb5/moq3Tuc0zU8btkhKQ2WS+p/Zn
MXzQH+/N4CJq8ONxYWUWmhBYYo3vhNMzPZgmXqT+IE55jjxhFs65hsZxD7/FDENMEr0+6ioaOFO2
nDm1/otpU3hmBlVfVJdw+G2RSfK6EnkUFjfO6LlWW3jZHOaqKzYNjH/p9CfeElSksf1rUG4rESnT
8HDbpP6gl66Y2Htc5vO43wXVjjlhbJApdYB34Fki7HUUuXpLbyExuwGMJ8pFbOkxTZLELsxD0Hgf
EUExUg8rYpFRc+D/mPP/FgiJ+FK7J78iE6P3xa0MTzM2288a76E7IDoBVvFaAJR1ZO5kHoiRKw1J
hYbLSXMg/6oLb3J4NhCBK/TK73qMg6ijiJc393kI53MVc04EonMXQk/9bSA7r87Wtr7V2V9R8SPq
JGAvWiBnMVzAoxKRJ8PK4LttfiZMvlFWU/gdOjj7OGjKIzoUGuPnCLWz3J3sHbRm320DTG5CXCTR
8rMWSxmzFwgCZkRW410WkRB7AvqH5cpcqIJWXijt4r1+5QSS0C+tqvPAeUkVxgliGWRUjsaAGHII
eC6oC5B5/M+RdW9JmAt/AuXLs0lPX0WrmqB62P6FQDTU8NgOL8kHpWUGQdbcw4u/c5QKWTJPKtZI
ccRJ1vJJnTW2fQR4hNaFz4iKCBPULTBupnnS32TcAYq2SwmRikgDKoprwLMZHXBylxI2lk1T7ZzS
JEyqXaaja+uLMjqb4Q48kezkWb+y5sBL/F6wr7chu0X81Wogz2nk6q10oUciuHQT+kcTwGz+yfBo
IN+wVq11jwjRASYwQSDJd2D8IBWnWanmVUr/JoPNO12S8kIoxUzj6B5yF8pTxBeE/7zJE97VfT9u
nElD9ETMyKWFcWO5AMVedu02EvULJmf02ZbOsvnyIP6dE6QAhSnOsO05zkZ5DkXfpEdThpOfdpxv
voHYTRZmxojN+x8XYS0s69OhV8vvwbmJoSlcrz7q3KwsbSLVcKEURykCplDSZaoTVASUh4UZZQiP
xqNypHXSUxQ07SNE3CEXHNFuwYw92Q+uTY01miYDVd3r1LLOQDWpeV+qaHhPMuqgbEMwgXjEdLh9
qMqi44A16Pe2lhE4jRespAgfISTAVnfNJYCr8T0a3qognSMCC4mIV0sgJtKrLIBezt++uslAfNQg
TldivnyJGSb+4XGXi5PvnGLvUQdfeUeTq7066h1eAQAq45yBssQFZQj8Lu3E/w3fNWY3dWegRqVJ
GWaxkkoU4Gz32PtKbW/wpeGmLVy8RKOLbLsdvsTB2lDrEJSnTML1ITqsGRFzpGu0u+zx3JqkChTl
T6w9S+zHT7N/Ky1024RuaNO7B2VmZD+aBTetTouj2igza/wQi2phGatKvTjyFnzDcuMNfEcz11cF
JZTMpcawGYZ3EduWxOyISMrtFTsAoideuGefPT08lqnJ6qbwz2rJKiApQWLWVddBv8wI8zb9ecns
ljUfqmURLMaf6HH4rnp5gStwYApitx/MFFkJwd7NNmMxofKDH8rd/eBxg18ScV5a/24oL8J5eOs8
lky0KEjR2ivI9YwljwPCIMWLP6VmwmjAVy1eBZuQmuHjHyKa3iin1rqvlAjw8WBaW218R2Va2huc
/oZ189N0NvrAfmInTD/98FsTyK7/DJBAtrWDJx/6Oz2l7aUtZjV9AjkJFuJH43PBcqDX93hEPcYs
ODaEtYSoV16OfrNYnEzrLnS+TkqX9ntP/pHlliXJpcQMKyutO1BDJykuvFFofiecaWOowy8/CNJF
y5JutI7Ru3wzfzDU66T11yENQezWvS/z0NQLCszmAksCQZEY1xT5xXsoZjIADHQf3E8Eg1E7VmBC
VS1oGLRdU/RRqH+ki3jVvq5rrrT1lH2mEE6G1vG/AcYAOkTSTlnNFYyMYbEVPtJNR29gTvfOh4rU
IDS+zejDKy/jiIqX8aplTpbdzgFOoZMN/81byL5Y9iQNzyA+2wXRobA3E0eCHhxLk6++eBvzz4LW
twgdotoUJ6V79oIfWYvTUYHfCXrksNYfMApuStQg4az+ivH1e8TFekmzHFWKCXAjdZysu65Hz8+s
dXyzvGShIfTgv8WNghj2ohS7Sp4XYDEWjck/XskEQy+ZtwCOGdy82mSSMSv97yxymIkRSSHob9f1
wgEYPQgazCEnoSnOuf6rDDSq0Smmd27Aju5NsI7lPbZd9ax3l0Y/5ZSJf+eEUbUb4WNSyfZ23gDt
ZnV+4i231ItZdUTmgaHczGI7SOi+Fk29TdvPkri2NM35nggPRzdJqVwuzORLWUhid0b7wPAhPMzb
N7h14eHX8TQPMySAUMm+/gEzQdyuI8xXW0hXne+/GL5LFMGe9K1kawEAA/4H8W1caa7PhHWnxkvQ
11HwG/bnxNl1bh/h7zRLDDZsQrPOWoIP1fF64JSNKLtt3VC5qA5lr0dWHg15CwJmIhZQfeg8vqHt
cWmDdCF1RDAPFURGtU1GIIeuN4k4MCbu8KQS7EV7ZozOA18UMpr4o5sRP/IFpOeVi3Jc4echE+is
mSyu1W+mvfIGfFemTlcKlyEOPwRtREQwnDFw8L23OM8qER1e3CS2DlneaaqCY180sD/lhnT/nfQF
Ck+ITFhf/fybdkr+KT7CuYUrjcxPULXmCEvEz3wW6Q8COCQGtC5JZEmdfJQMPEzMvvWNFVwQ0F5z
FvypD3AyhHsn+S6m+//xvgDbdRDRj+cSVijFX6a28emPKrgUlHdG5WgzutZ4BDF1IH8mNzDdOjln
ujPXjD3Zcu0ExsVo5QZsp0rdrJyuX5i0oNvqGXsboHcKICa0QYI56lI+8zNa+1zymBvRX4VbW0C/
3MxtX/Pt3SWb2vEjaRewnsLsjPda35XKTUV8OgEVVkWzjBAE0UYM0BSRHsSzywrW8g78Ywj7laiP
shcFwVUSYtQCd2ZTigVpzhLNDARtEAnpufRNWC6CeDYg2OAUmZ5lM+3Hx+RCAH9CRkgM0dnfhI4P
PEeNSS1h5eA8FgasGg6LCRg1hcYFGF3S2YURQqP9JvwmJYYrvIst5Jyo00mC4vMVcyVYC7VrC6lc
MK4u83wncGlaKoGXEu9LLXnhf4fpjXRcWCGSNBJ+kTJ9KeVDYa+rKRCYhCWMizshagvGNcM9uFf5
wfaxIbFayz9yzJnFHkZ3yH+NGiOnC2tSe9PKSz9iGS8jSx8sncUbrU0iO5OyMBNrMWFQ3UDgIWpS
hTCsJufmNVlYka+oXDz/BJigmcEbSzhnOacEiVyDJc9VnVmMpp0YTsd3Pov8O2SIrHeNeUhdAryy
DfV4q84iiM8VXBxQjAL4Kna9lKVgJLwn4wlFKqishDPHkNxU20zNAdc7PmH4teJAfBYeEDNfZiLq
mUiEvWQitVm1JSEG2wS/h2xcAxxApJ0iKHXm3eCw6F5LUjMgTIHSamtDDhWm/GU97tobvlGbNSyx
zsS2z7x2B7pkYEKyOWvWEbIt6bfu63VQxHN6xsB1UJTj0cDqkF85WFr1HpqvLLE3Kl9gBFHOwwlc
6LbFXpeBCQxX5wmwUD+p9jPEquJAPF85u+MwnWkW58n6Mc2H7hoERDF/2aRpZ7W6oNJrWaqcdtQd
yCYHzGus1+BOoX3SuNxisgyq/Fu2T3LvSgoy70VsvyqG4bblGdP2pM+tSrA7xsNVRlnrkvdy5bTP
qLhRSUESXjMvSPScIngYsm7WRXboHQn9KCgn4VwlRyNxzhtHfkz/VFziRtGdE1TR6CEj4lAVzDjC
Ukskp6o7H0fsNAID55eQiFS7wo2LdRoniHyoorUmWzxgPzEroETqTHUyh1edkSz3gteWIgTZ+l+m
UW0DAAk8Ffqvvjiqn0GxJm6D+HauAXaRnGi8VS0FAGF7jDwzr9u9IxP4CqczlOEIcV5zNDohbF19
GYuTHT96+yfqvnt5WlMOwLBWJMi8rKvhcw4oxDId5dZly049BnPqQ3QcAUhW/rtgOr4/j9tRWvBA
kDAQ1ZpI1Vw0kbL07ABn0aVdMe15Z5TgiQZkzUwP8aB2vynxLkH2lYfvEiFw1ScQKclxBvXFBWjC
xZr9jPaRRLVA+TPocHVukTwtwuHDIPu8OUjOn9EeVHOr4gnwno5206Q/HtQpu0Yxop+Njev2pKpL
jIQa/nB1YfX+RksYAlAhUqa7IHAkzE6a9e4rvOGoiORxKy2jVRm5LJLiQhVbHb85erCl5N0mhBt1
hycLvb4h6PbmJUsrYZJQpS3cvgpSo8SE956kC2bfQhmg0F+pupcthD5EauyKoef4hRZCoETTBCzv
BjldOM/fVSjJNqAadGbDmFQEMnzI4V7vXY1oyDT8UTSM6MrVrFoIM1xQ432AJZrcYV26iDOKNQ+i
uenh9cPoIYCzkWE0hPa0WK/lCRmtTkpZsyqQBhPl2ySAHSHDpdmAvD/IeJ6HyrGXAaEAGZ2BhIOb
xU2Q86gkeOe4JRHTMJYzboH1OJtxzRktdiAtW+GMFsGaNUgJ02ux5U7owjUgfTy91TVhkodMuyTp
rSVLINzjvpHKlcHjDp2zdFy2crEaEWbPJFEXt5SNmXIfjHOfehaj1VsXrNsKDyUc0IIQCuTqA/mb
LHV19CDcZcj/BlARiz1DOFUaFbQvXdj05yi8fwZaP21T79JxXdHHRuxPY3N2w5t4zVdaf3fmNZj7
62H6CQI6VHAfxEvH+ExR0Vb3fzl3O/SBrbiAGDtt10uYPXaIGCh+AIj8DdjVbLou22PNUmXr67h4
BcNVmXLevG3Jwxd1e8V/TcHBfunORp6CvalWS2ekEuutJuNWENQwyRy0Ii5RrlFTmkfJQVgrktz4
kHsR/CQEnHBaNEgxRpLM6X+mtJdVKfNNazKd8+1QoRdBUAQr2FqDOk2w7JjRgqg9UgVw/+OF6cZz
h4o/hxErqjWIkaGudPidtK3ozM4pVgT5rNcPckHbJV9ZUZ4NDFqkpVv7Fv25yieassTL3V0mFiFE
4Tc2B/Su84511DuL7YV0ZCFvtjtXsC0VpZCVwXPI/V8pBTBRP4sR4dcodR042VjixSTuCThwWvFR
kUWg1xudisL8p9KJzZAQXnF9TTwSmsV7Gei0pEvrbxBuYOYlEZD/xeTo1pfQ0TUUcKAnAYeOm1vM
sOQb2owtn4jVea1hEPYxEZEL0g4IMFhDKEtouncNxdBw0QgM9yn26IdnRXx/gSN4oz1zgseim6GC
w41ntbgo7OAFo0L8MREZiMaXuRMNd/Wc6NlhzgGn1jjTnWitV8uhOeuCiBADov1+5h/TSFTcdZC4
6rvDS4ZjTlkL4iDmAiP+0TaeFELCN+/g89irDqVN3fyiJC9UIBeezlbLUqeN90TfQT7INFvc/eL9
3+Ejj6g99z5PkiMSHlif+aaIF0z0lRoBghKw2G+8a4Ujf5XJO1S3rXzJ2s1orbyGbMl16fHjFuQB
gDJpydazYtcojgW7yKDJqJ9XwK8TeVnZvuPzDPACYg9h6VYW8ndCqiAZXiR8H4RkQxEB9YGBls+7
O8nRGg5buV8RvCviXhBnotAICnoi33wmGO9SjdSsrlOkKOV6eoDP0J80LEDfOY9Y5KLg1PLq1fGX
1X+H0aLDuFUDO9yr4CCb17p4z0r0Uq4IOexXTGst3FNZ90TxEUlWurm9Iq+qLBCdrzzvABjSxx+a
8FqHMM2YbzWZQ+7PGK5TT9yGBKn3pUF+KBhDN7G1EZz2igjUZFjUasXIAHgdHMb6bmPWIEudxlOP
x4RghoQUia3Pg6gfaq7BJTmdwSfgUAIRQAUHliFk+hx6OnSuiLgptphkwuZeK8dRf1qkVeDtQx0a
e67PC9sB5W3yYjsN2yx86mOyNvWPXH3wdKoK9iqUnGKDnZAKldztFq4UUmqGaU3sLXElJ7gnblOx
ck14Yfo5rSGzUf2qFHxdq7a4OLQ2h+ptUD5VtCY173bYLiYznDv2+8ggGFOatPa8bRMcNP1d8S/E
v8rettAPibmNkoMZPh3rjoCtJaPifVI2iJGD4BaD4yvW2ecN0LY81oVzC4BVfEBR4xuuaKwOUrM3
GJ3Jk5C9DWbmcqJDa1RWmY/0SB+BRFFdSi+b6tQBd+IKoEsn86ii7HahsxAlyGV07TlI52naSPpL
RQyTgFzJEiht8j7kz4JtK98Rmha3Yr7oAn8J/TyvHgNyYbn/4QOVWlokdhlyJJnw+oouCDskCSy/
B/Iffd1EONbmtgvWXrnM9TlJ1VtiIRPUfTkKTlM+e4TcNhsh/PLMU9gfJ4Qmhpvln6OyHO17rjOJ
L7hkYbjsZmsre/lGEKZav2vhXc0fE1FcECySG+rLhOxh9LJL/gGG3dYnpPwdHGpKKPBrPTfnu05B
kkfk+U735QW8CcspoaDj3SaWwFzI6ao3MSXwe5Yd3j6iHEC4ov4aVOcB7xRKzQ4lDWskYcPmuB8o
ra6IHAFYlVqM9BiuojPxBn474KVdOtZLSRi5DkGMYwuPRE6Gho110f/U1b+I37XHgCdbX0AtVOSs
xDtfWGT4nRMUSoCNS1vbpPKDosixORP8XBsHYKzJPNOhCAKLl4qs+3/C7eAv6XmZJ8JgP/PxJ2Hh
M1OqMuQr8lm0NO0h85r5opZeBCXhEsnyq0zOSfpsrZ+Jp0Bigk+FhLF/oE8IQyYdZUtRcqw+haTO
Jlr1wT9JDycZy5BycAKQ9ISwFN2SiPWF158EbZFq6TxSf0VPSKQ8x+COllrzkeeSAnDolFOVAIsc
9GYrNUzaAqvLf1LMLQz6prXmcBCUVhsS2PlwyETlo1amV9rMnLqnKAiChvM7CLgMHKBde+81O3po
+Lb01hVLvXo/BikZAaT98xNjbc+bQySKR1bjSeRcEYnVCKYhKWc1AFlSG/OGayUyjiA8A6FHSv+e
RsYsEcEY/h/XHzk/Q0Q3Sfok+tOfQjoajmZySeSXPhHyNdyjrcQf129zGmwhsStK2veMV0F5HsGy
Gpbc3PxxGK56//jvwQH6a3aKD5DPK0/d5T1Bij54vxl/Vk+EvSC4G+kJcV+imbZLpC1s5OCsnTob
lA6ggfCKW7qqhkOZ0Sa1YovjuGoZrf7BfO2iBfdICcMjCJewnV0MuwFX7xUbSA+6UafiXPXo+bkJ
0V7HyQferzRBjO3SuePp4ssq/b1OBkSI91ucdz5UEp+eap4UZa2yseGTxnRSkWnAwXFQ5V8BBBMM
V0UvzT5yttWEiJLx63yoWCnr/BVIwO+EtA/fiY7RkOC3YF0BVzs7vXvZ/GbKS1CTljg7jVNgzQ32
anOXMq1hf663vcp5JxyXRx6TKd7ALnGwESLCRENbLmDOSJQmfTaIFMkYfmJoI+xTIdHJ5shxQKuz
rSLv+MDz4Ul/GlKggE/9FaGFZ7o/6P3nNOyUirrGJQOgLQPEUfcA1Vf1/Oz+r+xJM3UBebwS9SIE
2TZmYBh2BqHa+2lAp8D4DLQJUOIgMlxbm4BXrrvlya+h3IZuSe6J8wvyauW/ZX6Kw+tg7sbWbZo9
SvsezWCNBkw6DPrdAQalIK6+67wWeHKjP0UGAMyBnernlN28b6Nf2CFM+94OziAmXbZOmGlaQJOQ
pqD8mxpbaOqEPQoeSNeRJJIrDbHRkWOFspHYgXQTUTqYBCs1RZO5jWgvUS7NCFy0mjIX00ErIcEh
ORDJlPbIEIfXty4+h9H7iHSkjgEcpm5WGcdGQhR0z5A9EOiXQ1DeRNcLMI/UXMtxJ8LaGXoGCoq2
sH6WtbArWPFT6F89+dmUX7V2DdUfKSQrHaF9sYvZvlb8k0F0lvDrVd1y6ta+vi4tXtuYtPiDlxHb
8khKFJPYNMGsuw0vJJlhMOBEFhNfO9avgYG+IpSldXFnYI/35434Rcwu2FbEWNjytSMmh8NoBJ05
egWJyBuTrm6+n2HW4JlYiWbfxhvWGcWOQERQkIAwmHfVvUfLg3wIQ7Sj1JRYa0u9R9Kbw/FP1KyQ
G24UUL164KXp3ZEyjfpPj4pVBV9ijmt4jhTXYU840Fr17kO+bGU6d9y4lwjrOVjh74QeritWw8hj
MC+KOfMfXqIi2XD6ms6XBzMZPexkRVGLWW6prV813MUhKQLkMCK3RQxG9UYYfpak3WDc78tD2Lq6
yba4x4xqptehTnFpCaneKgtWBdu5xZw8Ppr0u1e5iC2DrUlEQ8H1M21FVJCDvuYHq7uZONjr6kvS
lvYgdJqIXSoyL8zubKooaaJjqfNo2fg9MUbtFcIBYhKX8T5irSZ6ipfOQwvfIanXN+Rosj7o9Dp0
CCSxghDrIljH9CRJER2M+wGGpMUrHHaPhl9/MvBxLsit6h5RTBEqUGBNRN9kuR0J2qXbDVvCuPxo
FVvX1mHyYb5QcJbgAuzIEAsQY2JqMQ7E96aWq5H80HV7SbsX7VdqEBj66OutNCZs5y8Iwwh3DPdT
ckQI22gHA32NdaWGAIKk5+wkeTwNedSYSXYUuejjd1XsbRDmig/L7YedNh2K4TRK35Jo9f5K7BX4
PR30k7zWo0+0OpZMsAk2bjJcT87o5pyPGSYDDQO38yzr27gLs1cPaAFGLYO+80CZzR+ZkCbBmtWS
CxT9BohRQpL8+MY/CvJBEG4oszr2f3b+wk7agoAFX57Dg75NCMjQUXqtCpOfRI4Gg2V0pD/Tgu2I
+pM1XIbykffPjDemLkg2Gr8kixRG/PdJ+J0WSxJrLb6zYOs1a0kFmrG+bfNqACuiI2dlQD5DvWzB
IrtQg+vUfhoEtyjKncaDxtrl087RtnpWz9HJyvVijniIKhkZ8b2AfAmYN+wTwTU8DRmSC4peGkQS
x4KgXh+4rmDBM/VnL9+m7Ju6PTHl9Npa4nISsYIRthz46wpalD8J+j3z72P8MK0v8cqCxUZvwkdN
/eO8ZF+BLAJrN6prZewU9ULx1yTOCDwyVr4Kw/cWqVXKDd+y/ScBuGj4LqZQXAcsv2Sc+S2Kiz+P
NZuUC+XY+W/p+JuY0aIPAVkGm9K9k8FLnC8HArWSlBDwc2EQUWxXt3G80uyaUuARf/ENkKdNkUMP
TzOwWOGKQxVCZijKTdNNCNrmf8WLjVwfupachsKmTHfTU2vMQBr7Xw5SPKZR5O48rixEfCmVSj6M
5QF73vjQKXVjeoblSPmbWgPe2RCVEp+1dyGZN6057Tax8yhJ2iJFRv2psmcBTWEhp5Xv7I0FIZAw
6/mGB7zQ3/jtk3BHCzrvaTmcyJFuMB767ykVYB4pyrDYd8fH+Y5L4KLhNif8VrAo0Xfd//Ixtv3Z
sndh+pAdF1CUadMOr6l65qOypQMAaeAT7HHIHFKtD9gxpVVeXkqwXq/ftdIJVG8EfbKrZdZ5K6m+
EvHbslvlR45iirHBgRELV7WgWzA7iwfHxxbIGaD9cAyyYfvUpIaL2iA0tZy1arHr0s8JSBJLkr+e
euIV9qHxVIBTWgiGnnAePHEWNxipaccgJlLgJZnb1M8BQ1hgCPXVYBoghpb8RWS0Ss2j73aTO0Vb
/ulkeIjpiz+QDAqRdQKlVxK0v1H1c0VZcverjHtPehbWaXT2dbE3uwskAqGo8XgO1V8jbngDL1V9
jeqrKj+L7Jz0ixicKkPSuOAd8Qc6Iv4U72mm957rLnClaU3IfFW85XHH2gWt5RPei4mkgQPUHnZ+
He1zAeIfpRcVDBIdr/4VkP004aEGlidn/6ObNvGEaGnN9oNvJ5dvUXkUnbz/o+5MlhtHsjX9Kmmx
buQF4A440HazFhTnSfMUG5ikiMA8z3j6/kBF1c2Mss7bvehFm2XSxKAokiDgfs5//sEiaW4CV6Oq
gs2My7IBe7nDb3TbqkcLHi9HmeU0Sff6cGMaZwJ+/OhRetPGLYq1GUeE6V73UNcFCFpEpcBr8DsB
jmJ9CfposhWF+9x6S1J15fXO2awHOsO9gTm22FnlV4GFvSu1nWpB5tVtyey7QCzH7kfnBdeFqF5W
Eqa8/Y9Ou8O4SwbXIzQTZL6rsrov+mSpNQ6D73YHzGp33zDvg3wVd+sWbLzB/GsTY7ikVQ0Upm9D
8a0Q+EKsG3FIUNCNI1KsHxIiQOZ/h5WveUjvv3bFa9uAA/PRgWSvKdwtplow5eKNG7zo+POZoMMU
k6spW1fRscFxy+HSxmZU2TTWtz5d6XjFgGLAJ1nudIPmIgaN9W7x1BTxGRlAXR0T9S4tolLgMSbH
qdj19rkEitbNlxj7ELz3cOwUq8R6z2qmWKCLkKFcPG4p5+PXIXkyFC7qaN0kVf5I9h1jEyMCkoVG
b9wF/Wtvbt2BXugxfssdSFoNq06AWVT9YbUULdrbhOhYwilRsyFQfyCXGDKTU0HeWYe8Zatin68g
/nzU+K5GiIeOLEBFAesPziWLTD2d/fI2xyRJs2iJtK9p/BWmGY1KAWIBZQ8UxiV5gNkcAjtYCWW0
0pkf6WXC0rXvSfXqt41Yj+2+6N/KGbtp4OK1d5gcCrcDZD6y93kA1wn1WyvePGCwCdzmqukZwNNG
BfHTiCbDOzjptmq3pKuwKbKpsn8FGQQNAcPD5DQ0nq2RQjG+a3GcYd9itOzr51mkmEEVYVbLRWYC
sROJvp4Nutk35/XVh7M/8+xTaxeQTEEBIfb0yHe9/TSrIvQtXmH43DAP5ZP5w6097IvyOacw0TpI
PsP7TK2J6jVhiqD/bA0evPYeEN+GIN4Fs9D3WZttMrSPyPuhgLNy+EenvHuZEElpoKkty5E33Evz
San7XAfN4NgZIDIsgCSPlhDlGCnJM1nFs02Ax8sqt4GcAwl5dkkiFCB5qTVy4XZR+pxOzwyrz1O6
9a2CVvS1kbfUVLCma/beaVpLVvsA9wrgn8AlKPRtqq5De8/JNJPNDR8Vt822S+qZo5E5Dv20Il+c
k1Y0s5FGCeT2o/e/ViHQLQT9FFzZXbsEAJDp9AhnLRpfhmFP4+bIa62/7cdvVfnmht89epDSJrtA
7bMCecd9zuPkh3QuBs863xzE1XkXswmo2DThwW/OuvEGDDZjYkRPL4xdPj/uiaUrfWLOYkhuz1pl
QPuh1www6dAAi5iJMLGKXr789h//+M//+Bj+p/89v8mT0c+z+h//yf2PvBh580Hzy91/PGAkkKeX
5/zrd/76jH+cwo8qr/Mfzd/+1uZ7fn5Lv9e//tL8bv71l3n1n+9u+da8/eXOKmvCZrxtv1fj3fe6
TZrLu+BzzL/5f/rgb98vf+VhLL7/8eUjb7Nm/mt+mGdffj60+/bHF8NyLgfq8zjNf//ng/MH+OPL
Kc/ePvJ/e8L3t7r544v6XQpXua5yLNuQuiHUl9/67z8f0V3ddS3lOJaSpuF++S3Lqyb444sUvyvL
cHiWAafYMR3jy2913v7zIVMq4epKKl3pwvjyzw/+ly/wv77Q37KWZHrcAOo/vrjzyxefX/T8yZSp
O6YlpGmZwnR1aZo6j3+83YWZz68b/0MFukX88AiGbN7WlEzL9nBrLcH61wEs4W57Ilm7haDk3ztX
MAtXTIE24YZs3XE9RVhwjYvDk9+ZV5CcNmLTrJhvcOpXiz3jTWiP6/4FN8U9oPi+97eWvdfbJWVm
fX7CeHGRbtOtWjlrA3PSQkAUBKZ5YpSRUujhb7qAEU4FdOogrwMD8K5GzMS7JVIZIB9SDr5aGGzc
tryFWzq0FdyBDUFN8PPCJQDWIbgV/RV4Z3sIyZpZPOEYddTP5m3CNFDf47u0NvdULghEiqX1CuMO
ItoKwcCz3FZ7AgneQ7w92+0To9v72f1rfgWsT9Q1hBVxxO4H2hLb2F33ap7gkC3wRahXBkadOAs9
7W+fntzF6TDfgVh+JBNh9ZWMScwjqmN1xNxnj86C946H2+Jl/fDgL94BZI54hqzSO6CwRfxUIvhX
GN2qxUHfsKLyXYQYLMFgfArWHDOmePy5r+HigWO1oF2BNUOg8FJ9uLCwbEzrFu/Vq1jGd80So4Vj
ugDNw4cjfDTM7C60ITFE7P8tMV8KIxBxW35MG31XbJuDjCC1L3KxNngRnndEqnsD6WtTb1kAryeO
aNjfIxzCIoxPRi4l2U3Q747Y9+wIocHdaoAG/egnB8SKzt68J2V5E7qrZ9tcGbeddqhX9uuwfXjQ
tgYCug2GwSRBhPtoFy2dJULyXbAbNrM0efUkizU8vedkbWzjPe3J2j7RXDTwENDx7dcSnzcFvwBy
QrzEUB1o151vBmpFhvXDlhmbxQ268OfHxFvVw46n4RBWQlndyfv+kaYahWjEDG6Jcm2AEjY7BzKm
3AZoSpBRNqgj+02pL9Wx1nE3eqbvspKzewtKA8EX2fgpOJoncQ9YsWnp325IJX/PJ32JvRWr+wKr
eX7Q9/E5WGrXbFpXkXbq+xVDifiYs31Y63kTca74mToCrRexK/0R2SjCJQvNHVHyTABWpnES9a61
0QRijgKOwEzKYHhvrYuH9g0w1jo21zV/I9/1475tkVNv2Vn3wQ0H9og1WvvDu+VPLt+Jf17c3Bxh
YtIqMZxAdBQRarRowKpfICQXD7P+BPo549Mf9ldYSoc5V8mDNoyB90rs47XGGVURcaatrI+aZztL
Y8O0V6EXIs927d+SP9ZgN9TjELIYXjjNSmsRPhs3DOGt1yU0U+9e/4jWi4aRVbdptxIHjCsydQkQ
+OCDkaS0xul6fYOnuLu48uMDWyRHR8JAXDImufYeNQJc5kuWZLnxOYjRiC3qd94XdD7GAi8WC4W6
6l682+jGPwzfbGdVftfemdfiZUwjVYs15wdzG/8ZQ29zfKAMMbbjKcOQdD2uRhxXFs1uWl4Xa+vw
TtL3ieskPETfKMH3FDT2W4amIv7uESe+0vsr5zV5T7UFE3ZGvif3DdIcJMPoxrwTN6H7KKJdR6ID
jnpXdJkn89U5FhTseK727eJD3xkw469JnVAb5wWt2ylFGwrj89282Yk7uCnGOfghzs5Nd0V45r3Y
n4lL3ObwJRnO3Kl4NzNynmTFB0LuWS9IGYIQEa3e3gjhra7gICzug21+Q66guHpeIUlbnMflyiKZ
YfVhLpmBX9XfzCM/4Z0uX7K3V5TauAXx7YzrBs4v1eYbOiaG/BRJULsxe9gi3lv1x7O5Nq7OpCY+
1cFSkqjCRwDdg+eSH7lUV851DlgKmYPngv1e2UuFkIbfcTcJUs0zVfKSN8R/z3ghQhiiQESlJ3YS
xtzJfoXOTrv8w7IW/Jj8eEXLNb+Lc/M0Qj04JBtS9Z7UisA9JNGMfeojvifrFjuWBS6i3Y/I3EOv
pn6i0blC8bQoodTxmdIdPx7dDSpZYbExMePBFu46gZeyaIxNy6h0yXMwFEV8sdaS5UTmPaenfpIf
vs7gy1qLlX9jbV41wkF7qjIGAvAqaGeZ0KsNhNXlm3h7hJC7v7/a/tB2TKDMAzGR68czmiLwf4/G
7826inegY3t1Ms4x+OVNyCFqYfUQD7qZ/4eIdIuhFZ78L/PbB481F/5D9kb6cE0Df+RNOS9wo88Y
jSxmpwKaBiDnryPoxrdOLkljhGcQymtvdesurZn3nzB9ukYnhF8l//JKauIS8EEAoznrAl1Ph5Wb
0WCygAeMqy3+nxST/z+ViYriinr6f1MmnvOqfxv/UibOT/gsE4Xxu247wnZcw1BSGLb8Z5kof1em
JV1ddwXUXVM3zH+Vicr4nSLR0F1HN2GP6i5P+lkmWup3qk5HUST+LCH/b8pEISh4/1Qm2q5lUqDa
ioRt3bGV5VCr/rlMrA0imZ0GmXKQ1hvbTPOzZTABtfQ8Wvo5Qz1Ndszu6T+60WHEAnO+zBwskHGr
utKzdI4SIK+vgwwLNAAEHasXTPohwLWShEHiotd9J8dT7Z6xexOPXVDiDBFmZ9OOcABxI5ijcUkc
Uph9L8sIK5KyhRDXdq9NJ1mHq5rQEn30k6Usgd+dykh3ypSoX7Dsu64q6y7kqC8/f1lEqFaswKyv
TW/qz43hcZ27ztKUZbrxLE/uK7XtKlWAzDF28obio6ltCcQ5v5SNX7UsmxEqTsCUJ7ZwOk3SrSE9
DKubrqMRBqnOe59ZZiPTW4kbyLIUfhpA7e7zl6JIC4QANfBbrZktdsKMFkxfeHeab/+o+zL90IPx
SiPCUlWgpmEuHosIUY6QIlim5CqDGHc1ThGpCaccg8HUt48DzaeeOd4RmcEpgnt1r7IhXiUonMcg
P4/WiGiuZ0jcNFI/tmFIHpaeIvAOyZRCltDCSJncoXgtMuSQqXTWeT9WJI43AHluiqORgUtlKjtM
yJJ+fAlMjZABLGj8GsqIjwjg5LsoMrqUFa909VVuw9XNQytbG0ZtoV5v+lPC6yJHGV1m5l22HxQb
fTkNFEmpad5cboTPENRxGMf+658CM8IHsoMK3DSB+Pw1B8O3tSzR1kW2bcEZ7r77djycnFIa62CA
gB3r3XSW+gBZPQjWsijGl7bJDlUuvAfLmuqtZhEwKcsRj+ApvDdCpDdhm7RA46txPhCBNeLzZyBl
aUSbPjRNTgl8UkkzoBoZAQm5NLdynNtx3+ypQnT/3Jc2WKXnVreOMOHbVYS9DxjXgE+ZKHfqCaDJ
1iWAHjwtL+Lb1ygrTY10DTsS+dIRfXcsRg+lTx8b5KGrm6FI7G0JR2Vb9lW59fLwO04Aw0kfIbBh
CrQyskagUHJ1criibl2r1D/Ug/qR+aR2i6HmJPAm+Fq5XW87GR3DBPHiJJGdBBnAoJmiPxjfHG/E
ejgACqxyOM+XGzFWMWiReWNY/a3eR8OubWCiaxFxOFmYNERKDhp2Lmmdb7ic/Hc0gI+TGMP3Gcxk
SRtfHdWftExDFZtP9uLyapfXvdyYOh92ypGpGQ5z2b7LNDI6o50YW3kuwiI9T7GNW21SzD6Zfflq
JwG8t9m42e80f69MH/4xPm6L+LFs7Ppkd3oELmROGVIREjBGNbwoqJoWz4Z/TzWBFGqfa8mIGDbD
5C1us3FVEF7tm0PBSNnDikHDRc2FmGOFZvI4f6LOY4Louf6b7sfhexV1Jy0o+j1HFlsyx14Xfo8O
wQV36yzX3aRGnd3oE2FxZcKlZPXGOpcMtdJUTMcswQSfizbYj3buseELyFSZAsoRKWM4EfWsMJnV
1GttnPSjigtFIrLBFyeD59jOSCyNCQMai/QBpR0T9cHCEspKgpWhV+O+bipvm5NAwUCva3epGymJ
EXWxQm89EM/YFPoy6AUVkAGdCrwCA1zhI4HXu2LEr/g95IKJYxBv3TeJ7xpAg6rU6Y9i8tZZkfVP
kdsNK326S7MR2SPcwpOpCXW6/KQ6dxdJGcFZ0F+MuoxXMhLoSE37bkgrsi4y+hYtreptKVA//Wkz
/Qlt/BnKEJb9b3uUBZZhu2Aipm2a80b55z0qb4I8HzokqKJJoR7kyv+KjgY5U1xh6lyZ5boUBS2N
7Olpo8jVD3rXH0sL1kwb+/gG9Vq7b+0MLRPmPToUwRZvtdm+jIm7oxfPw9CAKk9Du5808kazYDhd
bgwYWifNsIhmbCBAhRh3Cn9MPxq6TLtwCKvrQ5IXekJPA4yIO30OrB9ycfu5Hfkgo8/WNIk1CXDh
Vjl4IQw4cOme/yoml6anI+WdalTjPMUodIozTrCu2XQlecpxybgwqT3omq6Hr0rpHdjqgKXLZCcw
eW0c4uF6rE6WdrRvu8yC3RDWxzQKcnJRAXAD1TPV0GW5amPcG1sh1PlyM4kBT5IiJzck1qDXaVOE
ZUXjMAxoCdTU3y7nbR10jIuU/6i10N+TtD7kfRs8xFF942kTTMv5u5ioeojsTVc5m2rSYDURW953
gcjMSCL97BSKxUGntdKIeHu0hQRimrXzWd/0MMEH7Nu9tvn43DC9gTDWwRis+zEqcGkZxKF2yBQa
nAjOaem6a8NrjKMcoR3J1CCPiBN3Ybq+eByih7Hy+rNFArLAoHc7VSVBHho23YPuMbavB+09H+xl
Gmrp2RotpNR2+yZkRQxIPE3X9uy6LgqbBAMDWgZEMJRpWtonUBk15qbqse+F/fR5HRuJOd6nVn6K
lM9wOmiNnWZit1JnrblregNrD6t1YAwN113ksA7PXyxLCA6rhgdkTgCsNTXmY2WCmmlDIeHzkvEp
m3wlTZlsFOO50JfTSbNqwm17Gv7EkpOxLN0ah4JqgtpUuN9M5q8PiZ/nK3+OGMzTZjrzJl+S0khI
WO2Tw+UFvBBGjkqhtdqImQ5FkrKbYtvXFPUA5RjjIbsI3uIYfk/o1OLghNFTmfrinCCHvBzdyz2+
hJcizOXBnZAiKQ3aU8sKigMSAgEtStsdBrb0xNINX/0+JMcL8kDgzEwrhlKjOQTYALYaiuRSEqtd
PtXpOK0KlTiAkrU8ZJ5PvcjEpJlrmDDjn+2qdLBED0mL0y2y68gneGX5eKmdkLx1mqzawhzYQDh3
kjdpxdggnyxCKi2NsqaUw7dcjWzFbTu9ZmnXQa9ckIkQvtcO1U4jS8aiNr4TXuMwuy2qmUGpGBHn
RkUNVCB5udx1ZE6yxxgiGAzTfZ4LG0FP8KyMqX0SqrBXo95goysV2j5nICZBVUx/Ywc38RpLxs8y
LYZlkmEX1BXlIa99ZMDtP3+6/JuKCiwvjJZiUqSIPOywQFdje4xeAuZJn49YmUq3l4ognbDUShkJ
0ZM3RnTnxB2tIWmpsPWC0FUY8uWKonvkppnCnytnFMKhcoj3mWtRs/JumxATXc9CtQs6ZV1q36wA
t0pVAOA3/1SVGeSpGPyq1k1rZbZTvRHKL549ji+GbwJRKLdX2WXvVRmx15cD0Vhgu4M1rfBoQvQG
F7tv7Znl/tX3EsK9gmovLPxmIJ315dU0X8NxiCWcbuUgooFuPkZUaMuhD3SESlpD1kDC8a1CAXhg
mHLrpcNnRSOLWaNsOdmHwylppaif1dzHlI2TnSkus83nRTuNsw6yF/hctAiKTA3CYtqeas+Uexek
/qxiQoxMzELSMiYLoTf0nTmCLDRFTESONXJClqEPbBQCe17WetE3Xy+1te0UiDElDlaa5de3eT+8
XErJv98J5YzZ/xemPzdrQPrKESwVlrJ0SVv4540wHsY2JzMko/Czc33RueWt5TP0d0tXPMcu9j8R
JOWhxJa7h2PwEKKFHs0+OmRTVR/lqS/8576zuAAm70VZEaKdJGjwG/FeHKMnCsnHZWjSE7qTskmo
7RIbiibrQk5qx8x2pSks2sKjfmgJHTVxN9WZ7ZF2ErxPIx66ARuyJtsXXDGZC+STxCrV9o6+61d7
5eS3f388LKYlvx4PR0mLcYlDjUfL/NfjQQlQm1kJM5/SDlv+1nY/92e/MFC7heWrZgT6SuqE1Ek7
gR8Qxd0KYJzdZAh6EPASb8XMT1CM8RMrILtRCmvk8sDl34wC1UyRaGJXasgoLhujU9DYlBnaKPEj
ZjHGyj6IT0zBx2U0hMZyCEL4lQaD02rulL3GopW7dJh9SLBCM5kJnZcbrat8wNv2chGnNTktmJ+7
67SmjQg1HwpOb1mrVPO3bWXkV8GY+1ehGWc3ZZGnn53M3x/Oy+nz19PLNkxOMl2Xgjrr19MrSazY
iTyn55qVYpZGBd2uiTmybUsOa+bY7wpT1YPTjsauaYlyqnp7Ubk5ligR0GeQgazrliQoYEQB24vx
u0WEoKEQb1Y5XmC2o7qVG0ez9sR32m1f2Pf9SC0CUal5sKH2xtAqXT51oqCsqBDhvYYe20h8SRuV
+S2OWl53DBT9RVl6MNeM0NoX7czaiAYsdfQJLW4zEJiQjoStceEfExOK0d8fKMOaL7RfjhSFkw5g
YkiLE29GVf40XLPxaLM1qSOCbgu25UjjZXEF8BMiLwwN49rLja4S61q45ovRgztgyBp0Ro5JYEww
m+6F906Sk69Zz5eskza3kQvIaeoIO7Ige40cOa4tqYJdbatVXhftbWA09youw/c4Q77fJnKLgxP2
1Z60yU8oKIiZcd9lZFC5Vjdt67Kqr6uW0A1by2/rpEYHj7/IrZm4DsYCAJq+PhmnMjJwjdWm297G
VSktcXc15h1MxmQn2SOM/TSoISxXe9lF4400C2vZpb3cX27qANKWFphfPascdwQhYR5e6sD+QyNI
F8ivkkz0J5xsjMUw9hkREy6y1Ko/mzhs31RFVC58+9vnCh3OcSiia+8qmpu8xH7Dp8eGOENmZ1RH
V3hqDg4yrtryjeVUaFN9tkInvmpn5ONSOvixfmixYCEiPKtwYMKqKHPd4aYPvLM36YDzAorW5SbG
vfbzZXPVqOPQogj4PDfDun+GKI9oU7fbdeSo+NGRRA15NAmeFronMyPe3taz+OC4kY+sAnY4i3ax
+2x3qySOPw+hPwvqGowXjbAQW3SCWPNraCKbFI5T2enx1q5gXxWBE28zkZF1PsdZTKZmbTwTq+2+
Zb9PcTYwYN84sO7qPFzC4g1CUfxph89gIMWFYZ75rBaRBsSpdjNUoTPey9vojrVmpsfIce96ZrPR
fLygsj4G2lPOS4CEyal8BDaUDCBFbMSXu6Usvv39ZWPPy/GvV41luZYOdCm5duY+709XzViOIwNp
l/VFb2/9VrXN0VbZ6wACupaxNEjwYtnrAlD+y91AoUEdRELYY+HMDV5h28d67AHF9HGCaEvtbfit
ds4qiLu+EhHSZx+jQqPZSKvIb1hLiyvbRSJATjiRlSIP7vvYDsCgkA+00JKLNNyJlJDoilq06bxk
M4XToxtX9imOVfpQV3T6dmEneFxYHfpegAfRMFnS0Ibp/OHL6d1pOZMwxxxXvpL1jVtMp0t9D5nq
UFpji0oHQrdepU9eSEpPDznF7xhsmdMAt0MznGM8aM6zsQ872ikzcoCaYKvnFRLBetKL11LDHAkD
eaSl3XTTmLCC/v67mYkHf/luXGgJjqELx7ANy/i30sIuUrcJYEahNWjC+yL1sPurg+y6nSLtECnj
nfpOWwOrYr3TOtjdQqSS4Rhuh069VKIpDmpU+cEsiI1TYjC3ZZ25Z8WJ10wZhwT0o3MI5L0AlJbf
gJA413bppNdFKapNTmrVIfcC5C2u0LbNoKWEo8CBC7CmPfplfBOMPWbHg0X3bUKDzD3tay6CD1n5
PqZ3MVW1M2NmKvnhKy/fJzgZseiE53joTfK/PEabDu1+kxe3thffJ2RRrGTXBLvJsvuTOVg78srl
W98TTdiPzbVKZ7vJNGWL80PbusrGNjp0RW7jpdqUS8ODnSVZfg+57r6PROyScxRrq5kwAsXdgygM
OxHckJ9MeoeVael0IkUH1F16N6Psqv3UufjhQL8CZiRRIi3v//5Lndksv36pcD+kblIz2jpziL9e
cKJ21RhNOcfNnBQmc06LS5BMcJ4gmqTn6lqadgmFdmqY9RmSYPeg7vChb6z7OB83cWyEN73ATy1L
mmmpkq4DPUE0EiXVLAGmmQs6av9GjFSDc6tH1t6r44zD9eXB2t+3gRY9RZKhuhZM3jbQcjLfA5JE
XC3OATGJmdFfkvT7pVhvmxzDlJqgF8PE2Ml1be+qkkhDg6zFzFoGqMYjrTj0uUBtoTS5lO6gIP4a
BwdaYiWFug7xTOgm55yLFI+/qBFfs67csLO033M1PRQTkObfH2X7r0wb23XBg10bCpBpsplbl0vr
T8uayJBti2HCxOwyCwgKHJY8LlsUkbK7u9xoA56sld+iLZj/rY3q6SYzn/ppF0o9uDekzzXXxzGS
0+bUxgMxOTWLQE38zuWmdyu5aQNCY6TADDIfsHBxUuWuel/ap88bC75hN01kbaV0dp9lZdF5067w
Jv+kLFwMK4Yra6Nu3FVtyv5gx0xQ4xBKf15GyNX0sfoa6+UpD4dDlsv6XA1Z8YzISelT+mRPN+mY
9TdtNn8+3ZObqewhuRltfsgKgq6HvIfVYRfYWlUm0pRwSG9qn9rBnqpiW0qyU0JLWwdw4o9jXNfH
Jo+HG6utt0aT7/7+SzHMX899S7eZoOmWreYRm3J/2WwUSBdJnIW5TN3uqz0lFTTrjYn8XBQ1g6NM
VrdDVUXXkw9bMGZrV8rHB3yG0ILSyXaDPV3r88TKHm3MVKlGDkZnm593p2SoIURy2hfzMAVENF7H
I062k7RuLkWZa+MMZk7UZJ7tLUMkT+spz1/MuCbGLcV2fwY5AoOhkqya6capaSxBRtrd5dmOHmLm
kybRExOKK4weMH32IDnLMKwPcaOTddAVchOm1YPtYPEwmrW+/QQd0zQgT8KI6lvHM/ZRmOOZHoph
fTnR9FZdmS7koxag9j500hFPSsy1mHEJrBGn9KPSWpJfCmx6xVsxVUBFlREdcx2Frh29h/PIKYuM
dmU6don6mT67dac7SJTk0aTy2BeWfi9T7egYE0oeTrzLjdb6+89ia1zLjNDu3nVWn9VSkuXN2p7R
imZGKybLkgdkBZdJjSRH77IyVD5CXx9blCGLuitz/h6kGtTOMUiJbFzWm7zHYcNz24OeTz+yiQgp
Q+WYqMzfc9SaV6IjRc8rqoDE7+zkJKFipNVmp8zIp03S3pnMXLfksPSrqtYmvE5wxmZCot2UeaCv
o74kvmJQ5q71nYD8clrI/+aENcQvi/VcFuks0rAJhamE/gthT590d+jGwFoWWmad2jLI8bMI6kOU
2vkzAtx9QBFqOLL4ORkN7ERfe5QQeN075fJSMV1upjowD0YMv6rSx5FmrHpqKxUdkzSMyIHM5OOA
3WnzfQiziLFundHZm369jowwOHmOZ5NfmODINjmuOridhof+kEAfusAgZP86m0tn0X0USW0cu7lD
U0F1awSTe1Obfbni6MAiqbpyd7mbM1nbsQ7EC59ylPD0yttNUw+aE/qRu7+cIN5c0Hl2Wr7SYmrH
IimZXLrM1wqvohXt8moZT359necdFj9igo/h1pAEVU+DOV+luOsGDqRtJy5mJWBMSMjlu89dQjWt
tiJVwcwDrEILEa0vs74RPsulc6jn9kGbrbKLLtE3gyHOcTz4T0MF+YyZidrkYRU85TZO8h0hV7g8
xpxc8TLH7q7LMR3SJir0osUNTI61u/RJxtJcVLwB78oXrdi6gR8/ZKZ77cd1uCrmKeMnIlA0mY/O
c/QePMxpyxQkD8pvGTKKDjyjPLdVjlgqTFfdSIXiSf2/KRFM89+KcoO6wKQY1+2ZKHrhkf5p98py
J9MUTnjLNpYfl2XRdpqISNggW/uFbuE+bUE5pPq5AZG7vgzxRwOc5+cwpskIcZsXM/ASZ8urYHX5
z0F0DFy8SV1MgayMcndyrzNq0IfLOoq5G4Rs5a4zVVq3XRM2d8Cw4eYTshUCeMENVXUrktBaRa7F
PsQwRrh4LZRResiSMtyGkp62KPPmzm5ChFaDExyZByEdp+w5KZqaJtU41FkI8cbBqY4tdLgZtemu
9vDI0kf3tqtN8ZikFRQhc762VGEifozhqOtzK9TEQYgwE7LsQH6kJpvj5HvGnTfZ5wgXEj9wko9A
gy85FBhTXNDm3KpI4BhR/18g+8tCNtTQtv3hhx8F7tM0QPf5/Po1v/ev/K6t9mNvBXtNQ/5YQyuc
hwa1DQ9DuX5BiBx6rcsAcUxIrLqMcIt5mKsY2K5rqzC3sjD1VRRGKKJDnd4quzHTWDxXpLwrFkpJ
lRv6KGi4hMYk6Q4imnAUDoc7ZIdbRd7z6XKDsHv7eWnOf+vyJ7RQyyDwMqGOK/BUp4BqRyq2JyZ1
1jqh25toGIyNLqdi43dKP+lUyqRwM+SOVUK4WzUtnQsgrysk4BaWq2MMztDjn3BZyCkR7WVmpPsm
ntj0rIR5Zu76h9LsB8zNMfsxPDO41sYuPxhkNg3IzUE2xKq/AM3BCHHLnafk3jxYTWB6cnWa+8tq
lrSxSaOH/qepyvxkyxLj8WnEmiAfiCz2oxQgxLO/GVP/ruO5XDZdCwMCe3dLH82bIsL2Mw7xciU0
hGUltvyHtA97qmht6lh8HQaCM91EhUcvdqZzBS0ChogcEYUz8pF2564St3wC6b5OpOufsophe4hw
4PM66kmdCKOeDqeP5vBIpdZiqkimDXsMpgoxIWabqSmXk8gfonADnENNoZf9NzpPB4dFOLyVQmku
/CjGigzJNFsiDt6U+spm/9Q0uwcnK6u1mU39VkRZtgq42laXztWAJU6OnbKuhEqYq1sZ6ahj9dwV
SCGM+QoQJL62Ctsu00KrZXEvRqrEe7WYcmdGQ4J2P2EePt/o0jGwRBv/uxJb/lpi05HSwsBQokh0
heP+MgGWJqBOhcgJEwmyCFuR59jWMNu7rCRaFv68ezmoymTZTOJt7rchLoK9WidD+eY5Ct7k5d8G
jk5Nwqf4X4Sd2XKj2LZFv4gIug3sV6tvLMm2bGfmC5HOhr7ftF9/B7ji1LlZEXVeKAkpXRZGsNda
c44ZncMpic5NliGoRV9a4ghDwhi01UnVEyCgOedFzU8dEDKrVFUzXuujytPo0fA77kruRncDKL0D
6S8Mo69jFR7LoVbPXpe+dmWiuCoCu6sbIovNOtXxLY6gIjQGfNux9CsGbiETxrnd5k+tsfn3NYUj
/lhSzMoyx6LTIl3HssQyT/ivazs+mkok3CJXGqYumq9HafzM6zDVwIl07qrSm2CDyqZh/UZjfMjs
fDNEVN/LOWdDFfe7KIDrOfxaWn+dKcqj7TXkTOkxiUZ++5IZeX7WRV5c1Qysnl3jGPbELig1+yVL
1LVvU/8QzkIysysJQZu1EX07Wbu6LYPz5xWzHPXPO/FyOzYVQKx+dA1cPfFXhqliXrIVZ8O237uY
qs5iJkWewMCKcd40deHtxnz4ybq03oQmNIu2UiyVCDPa+C4Bi3wlpks6DdMlIqjaURb2g6h6rj3l
rYzJY+RGz6x9TDDfXERg+1tnXi/8+9/iH0I7aWP7sGymFTZ9Q8v9Y3bTZvZQIn9RWMotm0Mm8VOE
v/XIbrdl6RKomsTBqcgwNtRT4oNr8burNUDT8cdE48qKmrj1hvELQ/5so0nYJMtTLCUAnQ13I1Tv
nyzXfAztaLtI6jK4kpc6JXw70Onal72AehIW2J/TaCssHHs50CTOz+4UJuPWrCt1C2cOQ+k06jkN
gH9YyPX+14H4x0np4UyhJ2rPaw7DXtbB/3VSgoIZjbAgNlYCmRja5hqEgLFHk4vmMlTT0+mn2RGb
mSlxFDkEEBlp067tphYBGnGgru3nl0jEH58FBE3R2V7VsthHKbLuG58bs5Io2D7vsUMG1yYz7G3a
UAOmKoVW4jLv7rw3bq7jYQzBqPTz3HfZRKNX3+h+Qej6H2fAn9M7yQd3Hc4BBy2A9P6UsdBMQYHR
6cM6dupfy0cVsfmSFd50rtK2WtVCVzu3xFcs6jtiNWUk6daxhmxbOC1JG4k+nbp5X13W2dYMh/Qp
C6p+E/fBNrb8HvFfuM9DheXUwPLm9m28LavEfeui4cn2sydZBjuzzxlBWB3hSf/+8ZCu/nG14SLN
WJJFJGeZ7dhL+/e//rAecoecJoS7jqNm2FizeiiqNH3jDgoMoiOqx6De0iGi6HBApTk53o0safyL
U3vrJorQjJmmzxIDekfWW/H6s2HlFwpbatOjUxmUODBAX3/qZkzp//qcVMVartNEwYftOrbxEhSR
u+PLZu0nvbjqZiFvmZ2dUVmZTAIGOuj4r6va/TbQvzsUEUDrMQyqh9yA9UY+Gw36+by0lSuOgYUQ
fLnNGEF40rXJvy13mfmZ3Uh5M6fDEMIiEVrZnOgUP8edtG7Lxijdn3HeFVvEWmj6jFH/utzIrZAu
CmfL41B0EFPnAmpgQbZePv5yRJZN6HUwHSh8vbYi2VhPpm8tzFXRlSfDgTeyHGFjPsxa4QTHvvaY
uVVfKnoMT06Z0lTNUoHXulEvU/ItKULcGb7+vGwyMRHex9V01xUV61kWnXpbR9dUjk9cx8zT4LUs
+8emkmAqPLEr08JnIW1/tGUZb7sYjSBKCLyxGYjNJBfUL4KEZS8tXyy7wy4g0+C07DOaFE9OGBKz
Mb/aopcldCOFGVnEb3lb1ZcJmDcGsjLWuMSltESiypAIKLWvQVDP6ylaLIte9bPBhtaq3bZZSUmK
7d5M6uq6rLacqTxycl2WDkpXRe3VKuRFl1N3d3P86zJvDn3rWyTAVtqn1POzhtFjej2VmzE1t8hT
bAmM2cupuPYlLHyuO0/1fDqEfdJdl2lSlDn9phxpVnquBiEptEiNj8K/Ngltl6qaohmFhi4hToZ9
MmTNU1XQ1rAs1qNzvRr6IEOE8Ir9cnJNXvi91jAOxZl8pnuDPUwV5xqT32vTMqEJJJqQsrXak8bo
dNaaBtumoErQjLel2aNcL1/N2uQNd03n5HDoTygv/nq07FNuR/eNrMTPFxvrONQAdHUTg2kwd6Bp
lyLiGTHFRnSDn1PxY1ER6H6dHosu/pGGEgS9jOE/8a0tnQ/Px2ncYTe9hs6se+6buDuKgKvT1PTx
Wkgr21IQK/6WLcGemVGsUQYl69JPil1tO+HLaL2XuJH66q2YOvfxc57pBS9xHLp4o1ma4+ibGU2G
L366pYL3aTkf/azQY+nkbUU306IEbYXPRoFMw+9lGWQP8TwpZ2gZMGzq4UFBgyG+aN9GbX5vUn3j
haX1FKXFLW6j8YvrV90289xpXbddd6nzpL/4AfMyhzknKyR2zfttG6tI3pLooJwe49mUG+sZ3diL
xrypYUCaHmj1GsIwiZ/z+KivuMHoNajYQuvzw2cR15ThSJ3T1E9j1wZbhI24bRoh7qVMoWBTsLaq
lutFSRKasl27bve0DPS4fZDz7UvScBI9PiYGAS/6PNFcHuUePD4z56vcVCFVrHIU/XovRtA+TZq5
gzeSbCZ9GjZcEaE+Qh4KXr1Ae4JYbc3jt0C2f23M0pyOLbDlaW4kLr8rvSPDHPv5GlA/+cA+YOA2
28RJroMNgn1+UNBf24dZjy4wxg5L881vN0NBBuGgWrA0oniic+M/5fYQ7Yy8J/uk8OBEylx7UmXX
0Hda15EOHwWs/slLq2obaB3An2QgdyuLRq6atXlGs0iWnKufUZ5xqjp2vPdi8bzoaie3QzTsNdWD
rWfYCGXvHOZfzc9AlyRNHV7/3oSCloujlfV22dclUB+y4mwNVrN3HH+A3W6NX9LAyR4Q9cTX2qic
F9MZDl3llpfRIXgBDeHwmH/trTlYPI2S4xiIChJZZezMxPBvwvuIZzUcRvCiQi72+cgxHqIxye62
ABYyVjHClFo1B5UTQrqU6MumdaddacKiTBuSZ+dWKmt80NVL52yRpCxtLDGlFj0aSDFCcJTmEacM
p3qHXDtc5V3OVHryIPFI/iqp4yY31wGOaYaZfbGL9GhPUbDtzdS8Jlxwad2Bi9ad8inuO/sZhII+
GjiATWYtxNcSE4Dg3Jn1qMujYvTRfixtjr6HY7GsODNGMJLrE9pNXIyNK8ZL0YbTuoKq7xZd8lLE
mrt1hYt0LUKt/OA3SEA8aiDICIjNxCjd18pqgzMqXRwIvbPILOS2qOvyUDfI8sJI9Nt8qFgJzGc/
i+YXxUI/edS1wDqq3NipqbafBosf5wV1dIjiujvaRX9fphBmTgfk8zjKVgNfHo7GLi87e5O1nnEr
jYI4v94LSd4pn5Bh1mdRiUfXD+72fPoum4xzdgya7mzOu7qONr1pBd22Zrwdxn3//Lk4Fe3Aj/mP
mrqvaBxP0dCuXLShbmUDiJaKFUZmGBeCdj/sCtUPFMoSPckiDEpS3BafrcvadZ31p1Yxs3VgqnPX
zQi8Eu5dA3L5s3MSiLOmBUBUbO+0DKFJfPsdfqcDoO0/TQ1tQM6sVthqE5UG8/DZBTbXRELvaLcB
hou8KIfnkhePoFYFxlVZ77ERd+tsHvM0mR+fDBBJMshgHfUf2gRDcdngar+njHcOZRjT25unA7Yx
8Re2dXFuk2+kPQZfI9XjPI6hKNIPd/axTPInK6q/aIaij5fNmL1pjm7pI/1/rMD/sUKdtU2CBruD
ila4+p9tBG0UrmstYJllxUFrqnp0W25q/tRQA30XKrcvyyZiZkDnnXRzpGvdA53w4xTV0RGcY0yi
rzZcEcwhBTSEtbGMLt33k0SZ2zAXZclCOSts85yqLL1oXkOkyAjy2B8eEydurhhOssfQgnKksU4e
fEd/lTVfu9ig6dNxV99EnsbqjHkMh2J6cyeLRONivJSGF4JSqfheq/GrCqdpbTXwSdCTx5swCI2z
CN4bfBe31gPS/u/re/vPgRoKAcsAaWDqtnQwiv3RgwmVPyI5ivB/F3M451zS55OTjg+LVF5qEIxQ
3P8IRYwBc8KCrTyNRFszJVGzI+i5Lsp1l3rGEWVVewQbW7sJrRwXSo8XVugwQaTJtNdeB6ZBpyTx
3K+K/ksRmxH3+nakJW1v+6AYv7lhpzYDstNDo+DOqyzk/CsNrJwAAskvo41RjAP8nVl+Z3IeE+3i
iX3u9umtTeufgwVF3yQjLq78ux4hQzFHADLL0yiNzf9RGc28h/8/hndcgykkgjpEm8hf/hjDyyxG
DRsxNli0osLtgXm0enGhyUZrLyVFUvWQxn36mddJH/pNpYcAToZmPNeZDto9A5dSK4BNjPqrvadV
5Pk1lfFoyLyDybr/97+0+Y8Knd/Xc5lDcRVBk/fn71vHWYAZIlerLC9NQMYDMEP52A+mdlmeDH3m
XOtRcTXOs1+eqkb4aZ44IW7hKMoCm0Fm7QrpE4UgQv+4bDwd+nSIE2Bp+grW0NDUR2ejRbmzTcco
PsW6b/yPqZr5D1kLH0XCwqADwiTY/vOklb5VurjviPNKrCc3bJGFzzd1qzO/iyS4elF59P1ZGV76
wEUNvX8NDBYiMZ3hH613SN02+5jwJa3blhUs8UfGIVbSuTTeCNHdMahwYSz/+/HndzP/0StwXd3R
4YcwsHH/KTA0s9HpkxYt02fjufP0OREFDHgLHsOAmsLIboreQyfeZ4yT0ZQQP6qCgZMqla/EAnlE
bdGAq0hwIBXgaFfMl8PeIbBtbkPHMh1WnwM9xnRfDW8G3PGPMyU/SpHHT7adAeOfmvI+tKrb+UWS
HBoR/9IHWHsJKuRt3xY/chyuVz9PflgFGkKmfpybYfwk6u4yRTo444ywgb5Njvhu7i49RgbNKB0U
tLO5dz114ZNZtNpqCM3yfUrIJUsdlR9EPc8g8UKi89EymANNAK6PeExGIqQZVQ4Jb15bX4ruO9BF
8Upt2t8YPdxbN3gyuqJ8LW2wiARRq2Pquz6eVOBOUSY+x/7AuIpVj/Vxg5Xv9bMRPyAj9GqmXTjS
snZQz6zx7Cu9fkZGdAmdIilJ5FPes50G78mYlS+O492CCkQ2gdN0Y+aaruiRf3oV+KnaNzaIovJ7
JowZCI5qyqcmhARMkGI3X8MIPhoJ2OOkcvy6wegfkkBuwsLKZevBlk3tad1CJtUHbDo2rTCyT+hc
Da4GDqOjRZHPhsyAA3dDrmdsSi2sdh5QeibdLgReGYg7MjGoDJEsvvmO9zKZTvPbKq44JI2xdj8M
PtkqRag6d3mrfe6Zzb4oNC7Ci6VsNL2bDI3sNKT5bRGY5zbKXKgGWKVM4BBFGZaYWWgO7Gky7aNY
GZtKywidLVz9Ong6AaKIAqp5OFFG2XAWEzr9wf5RTZz4wGxZlMyWXp2/wrkgHnQ/qRYjCdDLomdh
XroXA78DilC9OX52YOanHORTqqV0zedDvryjVz4ueC06SrcigDVq7kuzxEWIvS6bnDlZ4865J+74
ALXS2BskrD0wR1LPdezhpk+9X3Ky/RMK7782mSe/Uz0Rw9k1+2V2maR8gQoXi2BuJGBRFZ/a5ShI
gEmfFb1TEjifq9BdpzhBLn9vEi28j0XcrH2PDsCnnJMxlXeWOmFKiyjLr9HpfBon8tgrtqHdjxs7
bZyNtKmc8qTmyKs+fnZHeYqTfs5sA7eCp9C7hhMinBC7TjxXnJ4BTcbven8bNJH41HdpJbCP3LWu
doFOkZVt8ChU3e1su4wx9wqIJrRmHj7b/rE5xx548mmRGkhvIH/Cz/1zkk7Riu8Qja7CuS5j0yGz
blL5p8kDTGhXMnwJNSS8VluYWwYrL76yrXdj6Fl4On81Yx29Dq6LfGCqgQxnbjHujSrW0N+SqB0Z
IiOtrIn33BTQAPfJ8NSMTXINhoiqdrJfNHynbzS/rotYpcosaDrjNPOfce/iVHAg01VYm6aKRWUc
QORry4KkjHKdpEn1Na5AUxeV1tD+oSgPw6j8a+CcJiN0Idat53iY0J8zCogm76eWxNaLjwOetT3k
Nn08TJ5ofwgLwno6ul8YjsLO4R5zwmeanWNqm106mDk5aWnynJQEbo9S3at5WrucXqYWEhs+EMxX
FG2KVq1NnoyvjNzqvwbq4ZwTgkp65Rh8/dXE0Hx5lEzQBl1Eh11Uj1vX5LTIunjwtyIB4C2DvruY
BSQ+L0eAgen3W22R18NAYgADVFnY9HvtzefFvnHlMZ8kEVpGZZwRRunnyq9ePr1scQPjHQHzaZwr
/zGNS3C3jto5jRadFKHIBazbY9UmpH6ATHvtTfXDqmWzSSM/+MvrRKuT4v2R5X9/Hr0WIV8YkCcT
M/soG0CoeX/XbM5Jpt8afFm9X9t1EvzEnUHqfOZNmBtSuoIpLd82DqCA2II2FbKWrVsbOLDpbG8S
HUNrP6ucE746dm+UG6vOvvXECKz0qY0fa4dG+KBGH35wdnSnxr3rZfR7GD1/K4e23CwVS+7E/bZz
AnoPfmW9+52fP8xTzLPPgizRQXwRSQN8WXs1Pv1HQtN/dJhOTkk+I29KgcBsML1dlgSXuIGjrvVM
KCtXEHtRIyLxYuuXnSTUdDkXrqDQsdLP8g9nqIL9YueIgq7k1q29Oh6BfG6VhY+plcJxR2NgWoJg
NfhC5eg2p084ASrqH8HQl18Xh1HPn+iEDY8psFTBRYcJv5a+d3Aa0/npDd37EJt8c6gJpryLn6LW
OzlL2dlyIh61tA+OQZ+9fxpLKLAhFYFuX3ReaXHEQ/xokuSroiT7MelEHfvAyzFcv3zOhrXinOEO
zZupf0R1qS61KZ87RkvL/z7Ss7tWmcZfZzZwisty8UmsMcAmZq+WSwwZdL9z9JLETerEounzn71M
gb/ghn/z9da+x/K30Cb4evN6XouMdKP6Bs5jOYbnIBqKZJvhtJsvrTl1BtFVfU/niNE/OHpMTZ5F
/k5xzx3lnTzyDbOpPOuFOWz7AYxwXGrbxpwuBpbxvY+zxy2xvRjE2BoxUbS2ogFVejsvx5vaBfaw
kqgwB9H8bpMsXk9a/XXG9ycyBqrl6EAQPDVSiExws/mNJxvToKDUULqJHjTREHa2G1QoEyvSENXW
kJ8rmeKuM1ziJbJ5FdpTRI4W/nvTTzP6FwaS68ogAQRH7zrooPYEsAsi8UgvZFe2fYz+mWiysAnh
DPRBsKsMp4c+UZzipr6oaOjXAj6p75B8ZftvU1cBx+/4EdrPOjGB9nZkSQ8RaB1K4DQrrhAlf2kt
1rj6e+AEtzwyd0Y77CV9fK20r5jEK6367mTao172v0pAZnGQ3Aw3OEl3R/f30CKzlDMf1wnvtjeK
TT+pjymhVssmFlqmSu8ZaRN+TkLo2JfdQ17NPutsnTX4RLi+HVPJKxWyHo43eOyUvLuA2tcfOUEF
/qESdFGLTKMYXG4H/WUwkJ+4NUOcOiXqxvnpY89BGeiHG0JQV2gzZnwAOHmta7AJpeN2dCmqclx0
diOOyN2DtTsQMe/ZkL87G6dGxkwpJPO2BaZr4rHc2Vbxc2jMA9SMOZlFdM9pOj0Z9BBKJzxHw/hV
yyu6eKT8oaxlhtStQ06aKVEk6Kj2FiKt1Ab9beiK60Cjkeb7QZLDmiogeGNRwYdoz1Ey3i2VHALd
ODqJ+3W0KjJz+Py+L1b1OJeOLNxQCMlfqEtWXKvmzCruTUQiM3XJ+VEq/WbrEK3CRCNloUngnHDE
/MnEQLuqw15/qCp73/X5+8DHHDV5dvXqJ7mKzzIDdI6FWt+UXfhWGQWZm3aynzDYrqyRKNWRZPdx
DinV07ZfKbdk9AQX3jPfYwI5qzjw7iLMvtd5mqxHhZNZ0oV5CJvsO7yYJwtbrQ22KE7NfYPkVydU
sA8cYgM7fGTWFDC+o5bwGFmX5AWWmZ2cy5tlly+uTyux5XYyhfJuF139cBgE3SfPvsSM8h8zReVp
pWmN75EWNpyQnTLtEFIaia3pZHz3UPcpu6/W4UxDpZFCWKhBdIDby99dS5Siajn7evh1ufkTCel7
2h6leDajSHswBcvokuHDKukgzGoWcaO5RjMTY2wzTzrLx74D2tRZ9bAxdCZzpl4mGyNC9dwE6hxq
Gjh1Tf/WmTLfl5KGGJ5nrmYgO8pLZSV8lco3FMpPbR7/MA1B9rvREGlAVobGEI6LArFtIQS3ijXL
0HavZQNNVpjORxwT0ezrJ8dAiRQ7FrEfzLohPUz+xYqJM8PFkDEtKq+uTXwiyidvVSrzBq3nOZDm
V2SJCTnD4tE3gK6PGprgZly7PtFnKe1tj7StrZ64q9wZ4LT6w8l3TXxgEsi/DKNxY/QTGXtd/4qA
iiA2Ff2KQm1n1FBeS/8QBAOgdSfHR0oK6PwhnZhYlEYwHwwSB56xAQ4Vw2Q5nvuB/JdaVCathJjw
j+o0nwt1tvLc8JKNm9xKdmUN1sCsCIyqYhRK2daAXLQycO1s0iK+JekY7lunvFvJnEA3vBh83M3Y
zsboSKPHjhZM0y0+cIiuWmh7aL6/BXn18AvmFHIGRHCsZWbE65SwoswBPVNYSPFt+VuJyVwFGO+R
flZyJ8mT5L8TeXggqNOkv0+M01IR7fSJa+8UQnvBdnrOBEi9btxWHmEMKSsWVhFqHfvZdJhMtfLx
zKKqLY5eYeBttPwYV4wctkH6ovcFDOo6PCreq4t05ILukmaXjecu5MEYI320xurCDHFTMs9fM4VE
0hOWr8Uc55UR6RDk+H8lwD07gZoYoeHNslg7Gj+qGjKIEm588A3hrlrK+AfLx99sV7SbrFrcNV2y
HKeA2hdENOfaUUdtvKuxZO7yqqMi6EEt55H1OFnRuzPG/Y4VaL7vHGjbLRzkNQQKsi3uiUjveWXm
r4423uOQK0vlkBwysCCylOh23PgPwkh+NLIfH9Ox/8XErVozLYJlafDGLhNrm44tp0rubHrhgKWW
OGeMmPax6qYV/d4WHx+GOUqVVRwjd/dCigXXMb01R70ghzeSRA9GJz3Kfe455PeZM8saz1K8Hvgw
GR4i+PQakcEgNGsgRxtCM6+2XUExB4M/MkanqGnWHn+q2R9Frr3f2UfoLBCxCRFFM+XSCDdWMo6H
uWpPH3JdEebbpWQatHOEEiqWAIPNKoOggCpa3zlhkp5wk6+lkTR7gv0w9uPk9sgyeYQfRD9d/wgR
fDC3Kla0igDkBT8mqUHjbhkr6mehZeg/EX+r8HVM3ZWXD89ZY96x93Dxs8MdGAd4A2b27LRBenB8
PCC9bR2ozgB796n53aQS8cxYe+0dLsLAu46m5+fHxmRa5ThYr6ZcfItGlW1CXDyg0oOnZrCDd8Y3
9EKwikknnrZOUX3L+GW2yG4+mMRsan59YpZJ4chQczjmSDstPNPA/QgVqsNkeGl9NFZdORD9RbiC
zIYvlI3FucpDjry8S6SbF1YV7nrMmK2VBuAoG6p7bpJjZiUllTBBFFPuPXddFx9rwwbK3YXDyubT
XMx5k8DxWU863wqujvJRll547KrwvDyb6Dp2cdQf2jB29zqnbUD5DRmE1YiTG+be7zvQCRxT6XIB
ot7ZKE7ugxZF6Qk54Uig88lzGyKsHFSoXOpRsujrvmQSPJTGRzfL8VvklEaPOFO1I4nXofNNifRD
yf4k9TLbpKG7ZQpkVsWPKSb3XRokBNpy1nloM1MAKuaQkBoX9Ps+AwiLu3Vvy5yZpKAWMjIRbVHv
NY912NxFCQJrxJK1y3ONCOT56TSB/iPaIvRL8UrpZzzaitgIw4qd11aN1WPtZYBL5ldr0dAPCNrs
wUG49Jpgc6Das6xj4DkDnu1afHdM/xj4XfWmIbHbd24Q7QJk8l/qWlvRHRbfaQZzWQP/dpaTHj4N
rHuAsvJCLoLfeZqNz3aCkzci/nOz7J/aG/3A4VsTp9nWQU9EX3b45TECOvW+puiROfZKpNg4UgdF
n4WbgRuiL2fxVOEBWGORVzvlK8Ca5uZUzRu8ku5dRWVOdkTWr8Op7N5try7XLXeXQzG/mjXVS91r
7k1Vyr43hG0t/2hiIHo2Xe5Zyz9ifNlulcnafnTqkJl4Hz51U1ZfYp3sEYAbTzjkw6dl/xR/18yJ
Fuh/9oCnuHqqTc6S7D06Ax5w8qbMUEAg0nsIrWB6WjaOSn93Fvhvh9rpc5dpVld3Cqfz5xvm/ZHu
r70pdS9/74LfOkSqOGmFS2al2X5lrgxEP+IyZE6pOjiISfn1RwTvY5hR3RsrJmH5h8lkbQ1OKHrs
PC9H6jEj+rh4feRucCauqSV4HfoX6ht7l/f+9GZgtFveoA1tslLErZhWAri00vW9bzLj7Tq9uYWd
Nq00M3C/FZIEC9cl+KzIdKoAVAdtP4nHCSfcu6KNxyrwvTKa7oIFimGHTPV3F/3fjiaPBGCDLk6U
Bn5S4aOrmVS5pYpR1I9pjgowI320TtRdNo51C/R01/o6tvK8wXxgjadQSv0bV0OLfl/tHBnXGXdT
ooWc95sFHYYpHtJT3hvZXSrtyo9uKNLxl2Z+k62GMpq+TnF9b4oA8HsqtzHzOaCaE8BYP0i+B2Nn
P9ilpxgXFclGmTV0HK/v0K8RDCNZ5fchqkNLo28Tc42kjZGpx0zLtC3mCnnxCKLYxm3cE+cSwW2r
vfqQ0HA92zmK4zibqp9NDNrTJPDYVO6l0olAVvooSJyg06JSv6Z3AyAhNZR8EbUDu7QiaLa0bWPn
SsTdUa3RltTb8lANXn/oC+Ge03AYtoXhRU9CG8yH1qnN6xDK9oInpXpAoJl/GVKkp0U3il2hyuJL
a1Qvwmy+1W27L92WqBwd42JajcnRbuZjqnL0fLWbbZdXo8zb2qhtaU8kxlMou3btdaF84RY/rAKG
K29CVzY6anQhzYi63wcAuHNauuZtVW5HXLzvVHeVqz7qpnLnS6h1ilhL3qwEMOTyAsJMXD+GeKVe
EyTxTDcTieWuMzrvtUvqG68bH4nWdw9aFdVPNU3qIw2dYZPXQn3LiWRY3kEzzF0ljDgfe82xGdGT
FZC8+YHKnsbRaZhAp8QR0egCd0fph0UuMQM4xygYb5oox8dsGnf4nbRbkyiCpZ3izR4c66q2Y5zV
ITVlXO4nu76bfSbHSysCErEgij1MnkcaquBSNevRYftoLBU8Mrvmp74eIoDpZym6xghslyfTl+WF
3BKHcbSQ7+HbOGvzxlZCOy0bxUlHOJPnzWvLrAO3THxdzrW71wftnLv5XxuNRc1ZiyC7PaAbTY4W
uoblLeP/f9+yr1XZSevy7K3GuoIOYgoJI/jepGkPCbvZSHMksU1Gc8ZVwWxI6tUBz5b5U1lznrle
fXhT8VPzRH0Z3bhaJ/64JomLLBaHNgdnbQc/m4IPXNP8OCocUpmWh2WcBth5gxHBZw4naNlpWRZ9
5SHdd7FbboJedwCslLBWloc1FuJzaH8TFRS9sO2ZW7jVzU376uYpJJ25Wf+u5l2TFAgYy8QiYcYM
T8s7lvcCYEx2ObXFCpiPVm4KRVmK2u2CstHDf1Wb68LQMAwZNih57qhkzTT5ujTqEJx4uTdZrPyy
CghwbtC/0VZh9oFh/JzqoGDsztQoomT0RZPTdXkrBI5LXqbqy9RynjuRqB9xXbhry4IA0Am6hZmU
8kvOj064If0YsB48NIaUSLugDSQKK1ozxMG9DJiSLW9BH0EAS2S94yvzyBwiGSjKOv06lnWzmn8Q
8EH/rZPOSW9c+7XLG+CqoMC2Knbz74SDCYuYPRHCwu+AZTQ93dwuzB+def+Q54QyTR7OJ82qb6LR
0XQBwmRswlFB8jeuXFsNm6QeKlLHCg7wvGlpBCeptK5WqVvPUeUO++C7r0cd5hxOmrzRiju96eKu
LDRFUrwsT4YmQwAe1t+80qgOY+qEpymJo1PTFdjFl4fLBvFEdCor40EMJPz0gZFifWajPP+vR8tT
ZLk7O5fJMS0dpvxVNnJfs5hjxGg9Hno7714pIuSqCCpABjmBxKksLNYYGjAzltBf+doUD8HoWVdt
rnVizX5iqjA80LbDKELz5KgbBSVsr9KbW20oVPmCKMapaPXT5hA0jXFbNn3sA0g1hniNysWEtJpG
4Tmv6Jt1EEttIQllF/px2TA5peMzbywxTNnDshNV57AFsPvy91uWR8v7ln9h/P3m5fkfLy9Plw2q
n2RTmgiLumoqbpTP6LFVtC0av7j5/RBL6lgrXlXBFOzQdxIrMm8qyeTCEO15ebbsX/59a4yktpko
zpenMbLgm9PStEqj+nXZ9fc/SGMYQpUC7rvs06zhBSURFFWSeoJMr29TQeM5C62NDvnyUEs6QVrQ
vWYRzf9u6H62iVt9sUlUk1q57SwpX0uFvqxk5aMB7CLDR7fWANtG7DnWz7prcHB64/cGWTCgPVGB
urc/+qlOubL75ilNUv9l6EHEF/1sRYMd+pLaHbf0Rjy0lDJSRfXL/7F1XsttK9sW/SJUIYdXEsxB
pIIl+QUlyTZybIQGvv4OQPtc73vqvsAESFMSCTS615pzzLrW6ydWHx3lMsiQy248BY8enmpgcQQT
dgGJmjbEhCigCSrjTPNTU9npTaeccff8GkL9pAdl8uXRBAX+qbConbRyL8Ab7WFdNHv8i8kjhlWa
KayfXwone48rKpWyCd5McKe7Ngi6XVxO+Ttu3ZWXp9lHa7XqBhwqGVqZyrot16OXoByuKl3pD0cX
kGgNBDFO01g3pZjIFAumj6AU2lMq9EdyUpivtpjf2vSnltT2zzjQSnSc4OeqknAOZVT6Z0tG+VY1
EHbUBGs+T7UVHBsx/8kDQXBNxs3zf70aeWWSWTajL1MVBblF2R3FrHhcDoW9IBG2rB/qnooB1bKS
yBy7uKMX1rbu0BiEBmrduvDyA5b3aBsbEHzaMpqbgfND6mwAk8zaPeEM+9WNRfjVOdVbQ4/7OWPN
tB81BxZ7EmcvXj69LC9wZ95kPJTl08h1cvAyI9yNFUJpN/cuUurhV9LYhCDiZL6HOrjZvhnxukbY
8zuDCtL8Q+y05vS2tvAQMWZkln0bhW6wRJ+jBoegvAPty9YiS9IXVHybOKnIIpk3kW6MW63N3gsp
rWol58VMQ40PWvIcABfhDNk4NWXsQoeYKeLxhfta+uRlAnqUV5FFOCJ8nCM8u2G+Pgsu/xEqQDQP
+ym3JSFr5YU8IM6GJIx/deA4Rn1C7O8iLYgwVeZVn78MJQhkjxJZanga9SjWjYb3pU85tymB1V+Y
9ikGMsyUIQeVNrXvkR1hhDcwu8eeId5TTTlOtg4e2a2yS2lPnLvzcVakTx5qhHHSqoe8gIW9bCSM
lFWcjd5WSSrElC25EHbcjg/Lpg6pwwjog3hVMIXjlHpMrMF7rEtcrn2BWj372deWd8eBox/V3PmT
6q13XzY0yMmY95gd/D2GPvKYxtFzFqR0gEqbNr8tOxIspis6ahZ4OkoFJy2crUenX9FlfotajzOq
Up4pTOwa1QTRaZj1mlXpuLea7q2ZWRtRhjQcsBbzACNPL33Lqr+PvrhlCMqpxF4vj7T5ESZQEqJc
qfmhVB5Dp5VXr03kNaBlcV124558ViPFu2+S3hEp+fBg0RN4EDm+DhtorD/2fcb3we5yTM6xeZ6d
H2NKWlahGciTYrIBpLAuIGeOwqrhehiNfaCzaq45DWF5K253KZH67lOz8U7C0atDOKHCH6NUO3qg
jA+KMyRntevoYQHHpFQdAU+vWKcqekI0D4Cfe1WUlj+Y7ZeXhvm1GeXvLEniF4pjrIEKkuOCqf7U
IFevO2ZDTaddq8B6Yqbt8u7lFFDrt8y1UZMNj8h+DHzp0RQCEWL6mexw/mXKHoxBcemq4d+bpiaq
DkJfrWkNIQVm7Wz0ziWkZQwbucoMLEPfD8cpcM9o+atO5QkI0k8Aqq0Tv/xJ5ArfVm/JRzUd8lOn
un+AExU5LLkAwU3fTLsiMkvKeIjwWwp8LUSHjU4RCO0zGwWq1BFu67Ayabb7yxPLsZaFKJ/y/PTy
wjZUK6yb835gZFgQKT3cEeHIfRUW+kVH6Eof0iDfJZb6ZTlm4wL759F8bMjI3BW5aWymUTEZX+aD
f19TspZTG009/n2D73eZXwZJVB61nGbM3/+6PLts0hHzqNeDhfqv//v3DWjcDqtAxh0wYn6r/+91
Oi7VJujU0/f/ml+mknKLwrO1J/BI4/ffgiZrIESbJZ5VC/L3RG1eALgzesTRgxUqw5FUUGfKr8pg
nJwAsVXI0nevGYG9KWRHVoxhtodGp5hPGwtB4GSnRxkK9Z6JstzFsLamaWY0low1geJ0FydtfrCo
cqKS+ubU6i9Vfc/BLnWe8tqbMVKGJIPOJask2C5GDZCDKI9lfJwCLdBWA5R12jh5vONiGFlEW+Mm
D373o6o/qPD478vGhBfa1l19tmuL5k7kj3oIv8eoizM2jB+Nq3aPntMOQAjai5YMX5ZMfioYgPcV
EWG32YdUmWANtNywT05nDjsJz3VrkM4zsBbouoq0pJz8JXdM643pTTHIxM4Hio+UQlpHIYjRZbQz
1pousoeZKdhUkcXaBGeMlvT3pqnrNShOnVl4Z1/zonsOsHF1nWb+yCaC85A0aa9O8pIAiEdMiTgp
bY+VkU4HFvY7XYwlXVZKpKY6ErIUlvi4MIBK5FNAVMXKEVy/eK0pitTr3Bj7R3sECl5n1ElS3VWe
HRGS6tKZwvfqKkQqWZpkXaVE28/PVk2ZXIu6eIvnvSaFQpR54WZ5rotd5HnSmusIEr+mMKbfumFU
m+9dfTmYMvIel82/9h3LZbCfn+njrj7+3bWdxMEvMT8TmDL3DSiVBDK10SMQ4OixwlpPsUXcQFZG
jxnEnjPL2+/nlldFDZEvOHsC9G7fmzDQOz/oELr/PbY8miZAkkUz/Ou4143O1Vk2SgAPoNQbWhD/
eadYEqBZ5hZGFawTdGHD+h72KE/iodAwRqggk14N4N6b5czr6zq+Y6B4AEr4gEYp+IjE62SYPfMQ
yueT4Vi+JWluY7krN9RAaGEaI64to3qMqYoeRpn8NhwIkdgF7gHc0HsiQ3Vb2RlxarA6QjGOd1p7
I3XLLtrBo05X+TDuhFsVZyXlmnS8YLa/9S6QJwIcq4poha7JT3VZkAkWlGcnbvBgJxIpraGXvlOW
beYvB9VR/edpO0tAwipRZKHMDjbLs383y9vAsknAVz6ruOeAfBMkwB1vB6U53rlVNL0jOGA96lDL
sHP1BPeH9Jv5eJLQ9FWCHE6aGaNANMnyJDUyhrzykpOrsMNGyT0M1lmrZ5Bmarq/+jD2K7XKBmxi
NCa8oia9iCYf2SS3Ti/0zUge5K4MtfFVUoxbTe1g0IQqRnzmu9nm+kN3EDOPtkOe5vwqy0KMQDKL
3OTzbhx65VpL+wFfaPCppbrYeoEifiiS4mPrblnkyYv4lIYq3yTt7ZM1pME6dzT7rbWNEGpqpZw9
5PAvJl77AoHKnopJtUOc6+0DL5GrEtF3RC/LFfuhdFCYpL3wlWQ0mGFpNCDmTU5Um0jBGgeN8s8h
d9AghBdnz8orskOnILrW0/DUovo4dOAZkH55XkHvn8CUdcbaGoEGr/m7yeq02aQJZ05l1drRCVRY
kt6yVWWuMb7Ph5cF57KxNKaYGB9ppBuYfC18Tjsj7fRXwgYqJKj4IEw9aV7pcC2Hg5AZZAuIPJ7p
u7Gt2FvAFuip5l0kmunDguC16JbShhC3/zpe5KZN8sm/Xp6iOKFc2hyLJJtO6HKn0/LIGyNcbF2G
1mnMTwGo2O/jQ2LI07RVqpjMMNTUE9/Hb7OYPqOQk6vO0x92DwE0qlxjkyRJwI0j2etul7yKbHhL
hBpjOZ9acpiqlqQUPvjlkWqXkroyoblZDxYtl208myJozBnKsdVjApw6ePxmVOeXcGDgN5kfUeMb
5xRwl05s6HEsKiN0y3xzSaRmJy3Hwfz9cErsa8xKmeGCkPqcuFCE18Se4pxINEbyvupPYH7IoRLj
QSg4ZF3bzh50gDTM4t07Pq+PIIbelXniWQ7aiD3QpLtPWfyY2/mWCZ12wHEsidqu5Hl5tGzkvPt9
rBzytRfAQrYaSVGohJR1Zm3/z8YgKOGcGejPYI5u676GOpUVINFXwg4c8AK1ewPMHBxw8v9J5r3l
eJHX00EDARkk3FpH6O5Qgy6qM3mbroOGUNZlsGfmS7xDTmdATZvhCIN9xX1iZcA1uZFU/yeqNesk
TT5ko5k8PF/jcz3m7ilJmnemgpAIDNb6H3hx0kNi6W9DLLOzZbUKNd+R08nrDznq+lolvLfJ4l1a
6i8aJfRjqdnusTKDV3C51cPgGtomFi6958EusfZ0NOC9Fr5tpKw0pOwrSSOwMGlWNk2BziOG+KpA
PT9E2MG18ClqVHnIFSp9iT7uHX1VYpj3kzmW2+r0z6FPnobEzXYhCJ5JKAdDlNXarNQz5wXwH/2a
u9zb8ivQj1nSw6nYq+QcQlDRthM5eLEWO7fJwNKsKTObWF6VHLxfE3j6erR1DcneZ8k8EMjmvZ2t
cAUOvaQftgMIiTX3B19PmSAU7mFMG+HL8nmogKVPtiiZ6ZAy3ZTtAYMuefWiI3s3JGtEl4RqYLJb
JW7xgf/RH1Hhj1xPSejkqyiyn9VQkuIWEqLo6SwL5mCdfPAO0cBdWyE9ZR0yIR5Tas8DTRRXuj8y
qyRpOc9vwOgBjcfCXhtxQlQ6s6NVhrhhA9L3PCX4iz034ZYYeKexHinxaUA/qFE81KU6gZkoLiIx
rJVe/iBwZtjqwP/zguJrkuNzsyvtDdgvrfcmee9iO1yTnvBYolP22fA3WvikZQ+CYwztDb5+60cB
EFida+CouC95WHV3GXYXD/9gatQa81a3v5bamyva4rWi68hMjQjIZbcdjccWbfwl+uXFrn5Am0QY
iXnA2PAkPZzEJEfGtde9JgL7DW3PdZ4jiswdVdIvVi+WV4SHCketAcbMnigYyEJnqtyE7T6MHJus
ZqaulbvuIE1tvEkUxG+4Oo0FFK4ZpZmxACPuOSBUczCOjYY4LhtIQ9YLpK7Ygh6zuDurCdX/vsn9
tmZZ74Ir6lrxYoRlva5TSQZrSi+AjhdaVloRJy0g0IFomTwW2bGOzF9OSM4KU3IwLXWpsKZrd0Rg
62n3mxL4QRKRGkr1UpTBH7zR0Cdp/+NWlhuhUdUJuCelFY3iGNYtcr5UI1sV4iUkPIJLaTbZ1UDN
YkD1XZXI8FVzfG6l0ZwoX61MrD42k9kVHw0exgqJl1cOP5rIU3wZJPsxMpRrYlB5s1ZzJEPt4LES
Aq+Fyw05VgQq1F5JkBeH98b1lK2BfBByNXekjtg8o21ph7mu2CBrKB/5PWLvqRw9GwpZP/p9zHrI
cdGEJWKvh0RPj3a9Uoh4krQZDlrvZXssMU+Uyej9mtsyQgrT43YbFbqQ4H0zkrDbnzPP3JDJ1Z5s
66TADx8Q7Z2LYqYwDOhSKhSBgSX3E7Z6SKNK4DMRfGb5ew2sMTmMQ9edO7UejwEUSVEWrMATtz5j
XYEhnHgHV3YfUkmzGzwZEOOIHJOYlT5ZW7Cggq7YZqrT7yxT+yxorly8gT9oInJmm5p99szMNlaR
cXlbQaNnFdVCOTkTmdwMxg8xbUDC6r2OamqrZOU9S5rigS7gGsLupqAR8ZCVeHO0ZlIuAV22omoB
5snO8t2WGV7T6hOW3+SDdmF7sWoptqYCPy6NxpfWpqpj5IAy5JPBaTELNsdznJfTWSZR01E2/c/+
8qifUsUHTaF8PzEo6JdbI6nhiLfabDQnBGwSB82Id6KBUob2A2CcgDWA8PYaMFScXRJ/bEpdR6Wz
sUh55k6jhHPIEQuguyUlKyXjXaEdqofa84hOuZrj2Rnj84yQk6430Y9mziFIVdrz3Os3IzcjuFo1
1igaq7Ctt2XszQ0aG7ESxgXhbN1+8I6mXW0XR0HRuF+1wDtowztYBRXJ68gb/awKFMaAIMCNOSLC
GOb6WFrTtWriBG5kuWmKpLgUbtPcPD0jKDZoTF8JG4fotuxWInJCTiHEddKmhyZurFUom5QUD8U8
6y54fSWkzNsAn48ZA1Xbi98Z3nfAybDxaFzqgEZ6leuDPhXC9DlNEx33zozavaeN1SXrQfESG4JR
C1mWyLmSa6BtD4GjNQ9BIi4jr9qns7Yjz2IDV0XvV4z7E3XwdacIONx4s0CHeAyRIYMvysjMJAlP
Q65td9abQDuItqYrt16PzKejg/BdqwHE22+amjVCrbb1Gf5GfdbV4AvTFDoJI2StFpnPEWbpHa0k
FKDcTenr2QwmjCEp8m2FedCECKjNj3B7YUEyfvbo0XOl+MJnr4Jos8vNGKIDpU6O0Bd0VGiMx9L7
WdFq3FKh4CPLdHS2LJeOnVL9CoLcYU3itXS3PO86WcXvThsuI4X9O9V6RJyIm1YdGRd+HsjsZ9ta
j/AKE8iVLl+N0RiPDGrNugi0bB85k3U3WLeFnn2LrepuRo2GMVBXsLgi46m0jHq7SjLCKIhbm/fs
ZqgfWkmoNZzADhJxisRGEejCIwf1Ug2f2XHMn0UbshzKol2tjw9dmRmXZdM0vXFRmqpad5qXb7AO
/fOETauNnsD8wtGstoHDLHd58d//uzwyagqpiQG5/P/7rxGWcYTrRYnJ0jIu+JlQx/79wU6vX2u7
JYpi/s//+pFc7TpeddsXdfg7LoqBxGqxCUn7+cCDnsJzHPq31iupucELmY2dJLzqg/mIwZGYhsjM
b3qvt9tuUqmvhJOyg8A6y7LEC5J4eVJBFWYcxefzOsSOy3iXU9MZ1VVQ0OvDJ3FFD8TkQ4uah4jL
oIXlfKzNHEd2luXveWEi/EaDeNLrhAIWxDVB0rUVTU+jmlGdaQfrWFfqCRec91ANqv5Mk1ZFKNso
x2W3Aj7t44CMdstubSvEATS42tAOyL06Cz5DzKNnu8l/058fnqnC649WviujxzF1s+dh3lR2+scV
Sg90mT1hqO0Gp2u2dazwXrfOJbdFTomv/2NEyaEj8mKd1WG2qtpfYFFoqVWzryAuiAxrB9VXuvYm
6sE54h9eG2Wj3RUI8VnZYUcruIHZtchvySWZusJ3vVjuCEF071EIp6wulDkFCYtURFTclBWf4YAN
IU2qflf2TM76ZjcTbMJa/zloTck6nctmaM1rVrXbzOmjI2AEsQrzapf3W43IKVfYHy52wZXthD+c
gDklXAXkjAHtabSSdUXuZ+5Y75iR11Hj7g096h6ysB1erBDBskMTE31/tMucaT91KTDZctD9usI8
0AxM/QMmva+kXt5MQIsXTUeGXl4KM3+kU/SQd81OTjXr5n6fdLWf4FAqU5iNWvRqi+CnpjED0krl
UJYQ7cRwhQ+vJQ4aZvDXqwZvSG6UW1y9twRGBZ3ge23aL7VX3prwcaJ4KgDbrCdQSZ0TlyvO7gc3
zO66fuy4nMXo/AH3ceDr++yYIOeN0axKj7FEABhxxL6gApQNBuaGG7bdrVopx6wh+XJ61IrJpxt1
cALwhnKr5hL32UhzPA1QSkX9HeUI8wFK9S1f4qSflUcUryj28J6kOXmPYsjOxsjSQL3EeVStSrfa
J7r9UYN0JdngqRyqfEVbCTFub8NrLbYED1yl6G81FUkvm36GbXCevvKhYrVgvVvGI/CwvR3riNxL
m0tOY2GlrU2Jjshpt8pgA/DtvS91uiBXP9SZ/oLU+LWL4SZgbtmWOeK5LnsPLfOm9fJIe/uHyYA5
L04Q+ZzjeO7b1VsCUjY1vjpXETeAIzagnsp7BOgJMvVcKc4dnPjN0ZUDtZSV1WDCFNaDSvxhD++J
OrKkC2e3D/g8XFndi9H98Ab5BIf2xpwIb17AVL7Gzq7cBoZ+UyVbGhez6Uw4F7LjEFcvA3Mu7J4b
CLbmb0XaRy7yY0+cxOB1D2pClyoiRQfnE43qOH8rmTgjrnrq4d2ucIsw7mjcagb14KaUAoRi/axN
Wgsm4RRoxXwJNHia25Wz9DmiXObU6g+noGXczsXA+fOiCiRWGZfVqlTNXxiea7X7KHIiKOsC0ZvN
6ENjeaPMnHfZoshnmju0EEayWHyMqnfItXhjMQMc4sDXZ5HqWtqotZjZJIyJqS2OFVbbnHV7mGk7
hlL4vZDXiMewnPEwBFqxalPcJ2FwdH8O0j7QBFDs6XHy8k9hyh8ytA6o4NZpkG/laF4wLG4qWuBh
R+uLVF6+TN+zuh3y3W082nQmTPo+jQ8obJ+POJgH9VIm8q46VNeHiJKJgY27e+YmQmRZcHGHn3Ro
JxLNWLXGukYkwbR3++QTC+AGHMrVETzrVBaCFQqvWJ4Yzie/jOxN02UPXOZfecfAldFOiyNadckl
U+O7w+kC/8+XnfvQhN5bL6tVF7N8LcrbvlNXltHAeevPXW0eNE3Zl3pydlxIoubBGtpy7aRogcb2
o7Bz46Tpvyrlp4VScF9pjI0N3Gtw5EQjfLW69lm7KWsnvJVTtkUh+mhZII+cEdNl3588O3unW4HI
0ggR7kcXaavPzLO3tqbsagFcDPgu1TNFvk8d3i4drRFF4zeERyEXbPGJHP1Q2Vy0dYP20qE3biCI
JsRvFhpiAl051g9HR6kRAtIb4um5c8tPlGEaHpWJGQHgz/fRGo8NlrDSK0/WFzYiaNLDVePGhPMr
zyKcFFyXUmlRHp3LQtJSUMiyK2ETpcPbWE9oQksShLwrPpqbBXSOs3WWnCQ7XcYn5CxbF8JTGG7z
YbragRljJUv5IqJj0VpntcaN4ITcJMAexN2KRsYzucCsPOlWDu5XNEUzMvc6eVRe5Z+CmdJEmGHb
vCKr6E5FGP7Wg2CbyhRaoRbuvFperX7bNQUvt9FGcL61lDb6OW4eKY3J8tVVNIz8+Wa6VrBfNzYq
CeTBRMNyqUBFwRUIz4iF4Enrhw+WLAhNtHbTTkHpt1FyM0vlOBiEuAGFm+82ahq8aUrruznWGEf9
MZo4jhwqd3ZmlCvuLTubbm2op9jglOatF5k/Os/Ite6q1LxtbTykvfVpQOqzemAJYFVXVZTi+2je
yyy4JzZTCGQbG0OoiAkQ/U86OiYzFz/hz1wrFHH4+rONjkda4W5XeXJF4eBQEIM2GR8mQDZ7aLBT
CucR5PFakyjvCI950zMJXIzbO5gaClemdZPm8I4YgGohpbNIF4+jqb1ZxZlFsLvC0h3iPsn3Bsjx
VU9RJKbZDV/9atrWDWHEpiyGE8I17OstCBUqvXpJYVCk/Weyg62wa5jZMq+qfipu+naHXkOej6Kx
7EJ+CHDT9IXJjct1s48Ufye1siv21B9NUfyZgvjmxhnlpInyU2fYL2aDzbkAt1kLs1k58ByK+Bqr
dA171olN6W0acNd7sED+SAjvzgKHzzIl8OHMX/XCPMjASqk1pr+LSLyozhY6R0SlhgkVTpqrGhsx
ToppZ9vqh1qFmyLTN6gN1zF2GYvJeEi3IkhXtqKTzoVt9N0iQsdCoWgMFFJSpNEQFsa+3mgEh/dD
v8aQYITqJkgrkoXVjZDRTsRi2yU0WzFGpU4IFzzdIh02s23K2ya80aRMG6OJ/Ehkm04nu6JJDgS3
+rlJSXxciwg1v0YzHJiVoO2eWg4dj2YnRI4KvEXKUuyoVqeEjXQmN1hR+aj/iCHXfCy8O8MktTJr
951jbARxjCI9JpO+Q+u61cpgFzmfBWunGA20jSya2JCDXqjn1pigE77ws88pXGIaPltVGTejDO+M
jMex5O8us5kHtgs0YweFhRFT34ph3EoXsW3sbKuk3JK5tanIf9K5nQnXN8pxk5byoGfOPsO521PG
yBPt3vHTNcMkjWQiTmuEu4d7vVH2wkK+I54Larkjt48AbTpF4UOY9rT5Ke606gmGxLY0nM0AMA6S
3Z5ewkYtTQSj8Sasrj1dkGBIDq3qbeWkHYK50IB3IMS9wTJvS5QDMooBvYWKBpwvkHZjyDsA2dRI
oyrsYRvr8aECqDPYFRKxfqc5rW8m41aJ7XUBSyQqUnJyncNIIaqhauDUD2RO7WQ9bakUbrA3bUe0
FxZr5ZESsBAORWEHbqy9kY3cg8/YNjqCCsDJJVGaSuBuknxdWdPBgwFnkrKVUGJxkmuci80EKKXU
bVTGzl7pCPRMdP7FmGyPqwKJFOVpDM3TxlRZgGXpLgxj5urxphcDeg/1yQUHOT9fOor/qMSlrxZr
rDmHTMHwnI1+pWSXNHAOLOB2pe3grZ6ew86frdyacVJbYz+bcGfVVO/Pv48TJXuaisDMRj/qzF1a
lQcTqEnaIsyfrH1IsB0L9GPvZMAnY2Ba68LQ9y1pl2VfsmIQp3CmwfbmqazifYhzJSyMr5K1lcbJ
G6njrrOsnZ1JnznjHAs2BltHuJtUUf04jK6CWi10B+Ju1T20cr9WDjnUW9X6StPRTytSNRXrCG6U
qp974Pr1B3UvlOYYF1xpfDquZFrnrlLjF7kpmyrryEDwbuVg+ylGXd0qX0Upzribw/qntDtqZDbE
bW1DMgagSA3HlOLDeuA79ZrdbNigRj5Zgi+9w+etlogflg0uyr1SZjS6enSzc4hlAivrsMSaQ70O
d/S4ftL3MOFNVOoGUozD+npOYqGHemmR5C3wyByu455m+6WxxsdB9O80jXDYzACwhSG/bBrN+o7V
aJUpOmc4RUSeVm/DsG86qvwZav8l/7WlU3OaLHQeXZU5GxFo6SnCUYU/oKC0CqWOtS68VxOL2ioO
Gu3YGNC7ZXHS8w90e//EePRjkB6tbPrEXDj+pFivPLiRV/qaCgSBgDv8JtQADnmksNBph88SKEYS
ShJHvGvksOhN5s0C5sNrgvXVk9W7VwY1472nnlUAA2ezD1/roTJeLMraCJVdX9ND8qRNMooXUvkC
4Ft2TaSM80TxqxUK3PI5JS7TxmfIiA1tq5n7brcXWqGC7Nk5BXeJ1qX6Om2ZMP5a0nZDaaecQ0Cx
M8r+rHj6/GzGkXrUzMnjdtFRkcmjHZNNuYW1NvoLlsbADb9ngNrA+5O3oijCI0gHJuBlXKwZfYyV
0KAXmEHGSgBOCaV9e0SzBmpoHZu3YP5jFTfX+IPEWjgZSXsz1UdEaopWNUh3LMEfKoX1DW6EbocZ
0WSooIkfULL/fq9MT4BDevWaJT7Gg1aChp03OI7RYfc04xmqM0A2sM8rqtUkAv1nUwzdiKU4k+lr
NrCIBxW6mLPTpzCHITN2+4W+bxp9Nt/sBM1qYF++EnTuOlMiJivz3zW0jngoVO7637/Q2DMVj9pj
oI2/o7yyrgnGy34BC1OziQ4tQYgLTzOdUVjLo2XT1oCm6XJJeBAA3VZDP1UnNWsOutd0D98fjGzc
35bz4hKWchhNJWEmw8a8s6rvL3oW7qGRBKdlsyS2F078IePJ2rbaTD+K52f1q0ox72rNWNll05oM
E/Rejste3UGarQr7auI53S+8GGUGE1XoOneBCD/aTK8N//5NvohG7b32HCCpc3qPNqkKzbDUZO3E
T2qWH/r3V/redzs1BXYnw+3yzPI7ycC5g3WLqWfQ5rn1I7OOsBLuNkrakRyb+HcPoXM/DsbcKVVR
y0MeRCHpqcrGnjmPCz6srrPHBhr2YdmzQ/MrqusBR18rMQwatd/MTKzeNF+asQ72cTx6596uf+Xk
LO+WvWVjaW3d+MtDLOVAPkswzO6INSCpjFei885TIPWda4X93dTvQyP1q2fRagVGRDosBL1zqVc1
TstwFYSU8Zfj/O4HNcAqKClba2MyPkR9gwT1/5B5ODdZxeoIEXE3YOO19WY7BqS/4Xc3URDNm8EM
6VG0iYXSCxkMruGg9aNaN1YJCR2nZVMPWBV01KV+nmQQ2wjAJvuhphaeT3O6DoAXmFfANUNe+Fim
4XNaRM9KG21dQ9f3PbXwHfJb/JfVzPSZB58mRXzl9NThyDPmQlWkuZ/fG4VOfwi8nsaPJ/eUGOKX
hnhwBg9x+06uTK2pwbpDeajjwyHRiuQME/LXqpn/+DhAS++S7TV/05MWj9cA3ugVw/auKrX8sZgQ
DVR9qOBuKIVvBBqssC5bd3M5VpeJeaF7Y1xMVf6aHfjUzYbnqMWIajNV33cDHIFGdygsV8tZ+UKW
pr6lQUQJH57dKIxhVyld0B4M7hSzj4rE1+hHEJkuwvfkUdP7Y6dN4zEmIJGbbZGjnyc2KujTh5gF
+8GaDb/GvBnqkGV2UhNPb5Ew4Gca9WFzntl4agGroMT1LSd+iJFG2NRnfGpLzfY85CbdfsREwohO
+hx6AksbWU4kd5pHJi9JiWskdc7pm5Bl6xnpTE3HmqMpqKupQ/AsOnAGdD4kYuIY9tscZdaNvb1v
4/zVQ6Cszjw8Q6cN25tJ9sOI3CsVpsae4gs26fpScJJfBLYr4t2QpohSLS/UXAzfpKC6yr3qXEfg
8gjSUXezju5cdSTTtDqlFSSnTsSlahpNS41Il9EGv4GHvYJcIxY1VCTtWnHnNX79JfzOQP/gLAwg
N0Xw7zbmn3oEnzIKIMdJG4KeaibyajrJn57zse3UwixOlai8l86tzrZmeM8OS6TQUPud7hhEzyGA
9AcPWBQJAanf9Bm5d9J2d6qmtetC4lVN2l79xLtx4+NKqL2hDFbSWwzhcA4l8kxxD1WrOyLZAhaa
mujl5t2CW/RFp0TmMANSq9s4zKlv/MZJtYnGJkKMBv9Ar8nHy43kidsNajvRKiU9J+HsXL/US+fQ
pUja4vmOb8y4/Jy5GYpoF6971obHFCrPAOriBM3SN1gezZUtzpLM/XCd8vcoPLFbvo8uy8p9Dy+L
0mYSHUAsdvtE8BXoyFtEgDJ5+RYjraEJMxenxuRTG1rm8fPbhQkwRKOK+gtnI9ngZlkddRW3B4KH
7Pz9ZZGVXRyJDK0OUzBs5ZAeQ7LnD5bQOlJJKgKnR6AQK1vOveupRu6Myfe0PBJeS1uQhqOu98NK
FYqiEoOW1//D1Xktt61sW/SLUIXUCK/MUaIoWbL1grJlbwCNnMPX34HmPsd1zwuLpBwkgehevdac
Y56K1jqpckU9lMuYLsziD7tbPtl+7O/Nvn0tkJjh3M9pgFae8xJn5AGKrGsPOcKvgLkMjL98Oro6
U0RVrtipjxuTkUZKMbhWTE+jN2xGqtPeTV2JtgwSNcTsBMMkkMrSdf5IXIpY2sBpCSaIS40wOIF3
socQTNh0D0rjYxqJZNRLfQdgM1o+YQQat+HkckTqDwp45RWu8anTB32CpV99El5GZlZLJ6muklPX
mair3GLYYulFweiBfU+iIL63NnUlMwr027jr5uRAHgji1+ymHtBD5rdFsrB8Rn0z/koNAy0BUdR7
rJ/TU5V62VEtwo8FVU98AEspehG1no7A+jRzQFY31NPj8zwIP9s3uY/n2xyIklD1V1X90VocU1qj
W1d/eUCAmF/cXutvg4HITC0NDw5b6SAsQ21i3QCf8+MQorepzMJ+JEuQWGQeE/LNSq+6KewBHGAi
gtVTrRT91XAOelMnT0YtLIjTWJayNHXuvu0CKSCl6kQQlXMPAsQBrHG3iAnbBkNpejDSzHwKsU7h
p/Wtj3DqIqbb3ytujtcekERGOPIuTZH6C+Y9204C50josm5mZHx7Y0rIcy66I18Dd8xc+jCu88n/
hSYsfNXzIX5xZIH8MMAN6gGo6TLSY1chCeJXQIHOeRrQmCzMBnegRYl4gKgaqflX9Z4PZPA6SoDn
RSTeVPkW1dA4SDU/D4AKDpJlhPDO6UldtjpO0aI7tAU51hf1SaVqOISwPGHXW3CnkWd+zzzdOqgS
JgTRo5OJcRS0qJ51ysqdLWvE2XY/RFtBjDEWcAYUfU6r/N83azo85j7uEwAgauUSyzu1JtiCMHa8
qKjxVjKkFBHSLEaCSFfSItw8Ku8JAdMYEJrlOm9qCVIPXez467FiABZPREauISYcW8d0T7Vm/Auw
Lwm33LtZjXQEz+ZbLb5w9LTbHnL2hlhH/xmin37tk2QtYmpsiLHJyppJ/RWLMeqo/hv1FfKUMuSM
p87ElrWqoOOx0VbByYgZvY1lIne+pr/q5BafzVjaN7c1/kQxI4TDI36NI8YNDTEO/fGq+GyUNuAY
vaDZi9a8D8YY7O0JQb0CxsNp6o4cNRxvM2RSZ35Y2Ef6Qi+q+IgFVqpe9PM2qkhewRdHaolGarI7
5C8ZDY/dPKGq1OdAUNtZTCWW5asdhnpH+JmN56/qkC3B55knhDyeHwKNTtJqQ9pJTeupSt/BsVuX
qizcmynQmpmjTyS91znATuCxeMEGJm0Es0U8ok5bRgtHbKLPCIHjJ7U82GX0pS5eVNP6bSM73FGI
+jct+V4nBYNPh2K4TdszU/l3YDacIMLqJkzNvpnmP/EMSGWJL51oyYu0Z4NW33Bupsa5AhgCIpA+
nDPkdLn6d0XZc6VxnswhxcMV1+dcD96s5bcN3HddUnk7cWjcyD75pUj1ju6nOytCucuHA2LOsq+p
B7KR6lXbyPjYJk73RuzvyxyV3d5WB0fiL8zCuLkSJ+3j+ow1Amly/16SEtqTMCJYr1pXX6IYIJ7Z
oh3NXTu89uwiVOXpO0Hz8behmudVovXvtRPIN3DK/HF9XJsDNoI8KTa4SbSXMPqKFqh+xaDjFMny
jANCf7LnVNsQ7RJcUVmChSQlRmU1jW6Bs8oIr0XfSMYdwnsPk+EFBct8j6TYZKEf/2TR6Ar9VR2C
I0t6dHkyfS1KNIqojaZPRzdSGnNxfiZdmkh5O9kQyZO+h/aETv+d6tb4YWGgwqTCpEyrD76TEPtT
eaQaO/U33fKLpxnw4gFH2IdVZR9W7G+6hRipIcBcSTlDvw6ZqTdLPak2Wq8y2D2t5iVe1ja1wOHG
IPacbsLaQEN6DXPfPIzDSNNbMwlPoBQG6Zntas69jcFdQCxxtEFDfmLLEwNGkf5zRodwMA1DPoN3
RekXFBiPeJV3dXSysN6mMAiePNnSKhPubfRbly0uwMJfBPqvLLJxfwzZpaHufW3f+nQMgclU+c0t
5TppIdWYr2MXFqD/quLa9yzB6i82mQvXdVkWMycC6GByKapo1p+CykVA6PVo9CA/bEJT+6HpPdSS
8HukE/diGfhyMnA8B1K2gqNTBsYx8pycnzYK4HrxQIQvhdOUhoRi5i6q/SB5zXIh7qhnnHtTZGCd
RrAR+bJ/oWg9BZ7DjMCrvooqjr95fuLdSmkfEEXH36QxLFUdJRqbILO9SLyD51yG5eKHepV7pQUN
1GvIROeLwnDiNSEtpI3bOe4XREdhhYPp70qrY4THqDwSnll5G7+ef3WgvVLrTxp196JDdTSWX/bC
v6bugKHDMOXSz9BrOLpiDcPMfSgnwMb06ejjUzVHEzYyfVkDZsZBpD8cq3gwkRZ2JOb0bbcLRaTd
fe5WVe+0Yf3pT751bwBjbH1mbFv1MjWJM7IHpnwAnfx97Gcfqe7dqqyartwX4m2c/V9ySuprl5TR
doI8vXdqj4uHk+I8oRY+2C0g/6AnMkP00xuSkoypNScjvK8LRihmAB6mlyYem60T5thl5p7Ynv5b
PablBXzBGZ5MvU+WdtAkvlgS2HtSHE9ZqKVPMfqKftT6p9rwD4KM9gO7N0M/QfNdxNFbIEX2kqTW
dzGUAUpeNzzqmjt9eBFzJ4+pc2BO9Vos7cjAbs0LIuBVXGr9wZZkKM3BhBpOTPwleahN4gCMAzr9
aD8MPWlwc/OHb9h7wUCZ7asoKbaxQPKqFvDQNfVfTGhduNQOdGi6wkiBddDdqZlVRy4MTcYpSy4z
NqG9JVvUykT2oLA3i51J/+2QmVpBf7ppUIugmgUIHJ9YDCtAEVl8ohQaaRk8SyEzTmfYUjsUO04d
Wx/ojXGjLoVi78Ug9Bt0wIxd/hRlf0ibtr/NSQbQuGOewrHKXddaWh3NQTLZSa2nLorO1kyNrT4X
hgOWOFhad0But/VM3pNBOxuhc3QPoz/Skea+0IN8b/LLw78HngZCdbzOTPFPU0zFuZzz+jAHRAOa
+fRut1b6koOJ2RnQecDv2Ocx7HtqN6qe0GR7CMBJdkGGusWyX6zSTdBDQbeLLfsnhUV9yee6uahn
miNJk6x1c+1GfGwk+U17f7GVI7rFD60/83dng1NfFIC+jcp5fiJY19Y+oOxtvbk0r6oQdtweCx59
Z3M5tFnLcdQbEwkJmH6Q7ubzt8akPHssHbbglxpCn2N2En54dBFWeWgyS8v0P6ph6TTVocPfSz+5
Yt7Ytt4zOSRjSzBbGjhckkZo+2GEC1EPs9yUMSCgUWoFqTlW452w8HQkuX4AbbVO8LluVgvcXGHf
hwUSnhlE3qfm6K2pE/2Vh4ToaQCkvu31LHikPdVFN2yNNurWA+eaZjeYg75TpwqrcIvd3AmJknKQ
Z63LJcdtJot0RlEKs+yOCQGd3CN/usn/UiR4qwEylukUkgTx2n7wXng2XHzdlfsaG1oM6nur+wYh
4gR6nRGa/PsQLz0quuS/8jyBVAnt7ZbjV8GL0CewI6kP4oweds7AaCMqVLaqNuYQQ7+hBIUPi/6Q
DLgYfYNcIiD97HBteo8jB3QwiH21345Z/Rupfk+CpYFGurGDfRdCeBd1h7a6hl0gOxMaXkBBtxk0
Egl9hlFrM7fq5xQ0CIOMpzTx/AsCVPY5s5Sy2XoFyoXYs0hKSliw66boD2E3XlpNXBghUHZb/T2s
3Lca0Th8PO/S47+MNhyPBXJO52BXX4ntAsn0CzyhrJoGcvgR9UrGWVZ3BByC3hxBerxERA+nXt2/
UPt9qJ6Bg+/2YA/9q4cYaODq3qzSG+6Jqe1nsj/eKeKbTZsOnFn9/6RoYZT1IA86WG49a2+n0ngT
dKdO9lK+1XlxIO622FYz5g3DjF9NavZj1eJCxabUPu4BPj2s7brlrNU/q2K6vMn882gXmGPxPY17
6ugxHwH7zkStsGyCq3WG97yKbiWD3ZNZJLAgKfO2gdSZZJQx3sK5OKdu+rN3F8BllS2TzC44xqIB
mmXWd9m28S2sMT8tR9AypenX0mFYaUMNm9bDDlxpGlNUh4N4oIXxiX6D8WK0Ou+V9dV3sDHDmlur
Qq8vvPboQPmvR7Kb8fai2Iyt1djlS+po88vPyQ+osV80vT6sJeAKBqjlcG0sj/aQa4sDtE7GDVm9
ZTYSfAKx/BVR+RgGIxI/LD44bP5J2WpX0zxbpykeradQWje7jRtC0qS3rWxOBjDeEOcu5e5cdRda
xda3KtAI8k5fUBx3q6xNtVs606+pNYS4RomVJy8nsIjdqD05SbjxHPGtNby5x/qRvxqZSfif28ff
yU8mrRyU1slrcfpOIEAjtyzWj2ZSlKEFFx7NKrPWyBoqfIjNqQyPvs88O+q7xcWBK2MejC+Gq9mb
oWnFtQuFtyf4djiKHJFIMqfwZ6Kc3PgCqUiMa7o1cE3b7KsBqj3PKD7NPIvvj/8TId5WL3w4qPB9
gVK45TP1d/JtQSWaRX5VlTJZouAixzzZELIdj4gXNB0rpzrdFHndbjVL95je0Mt0Yw01HseyjXrZ
dPZz0iW/nQxQp+dqzrWdm/YFKeU//rHaaH1bUGGn7bvZZpjEIBRhb7A/AEuDQliegIImcGK+tIml
XY3C8mfkEYyF2siBPMeJMfzlLmMFdTuEWZXCX1gac1aRY7NISAjLM/0TO6zzG/0LlCjhvblTI3bI
Jqenx2ly6WfXYLBhSrrD6hGn1YHB/ZhzPVrPICvuWToeu5DqTATDd/XpNKKEKVPujXuVepe0TU1p
O5WPlyoOLyzBYxcjP1CJYYffzpslg63dYVJPvOGDf1OeJP2SXcB6eYpi+ZNsinZN2IWxi5azuZ50
/jOFf7sSvij28Dbn5sm2Y87UpCP4eXStOZM+V1ZMB80Zf8vSFGekodFr4pcDcTowbDXtHndR/QU7
7K71Q/018WSQcb1uYgAneUlKOHRfxp4O8XLOTNdinFeWaK1vDG7Ryzk672ntCLhp2Bgd5zIkWapd
IVpOfjO++7U3zMbZsOlPqGf8CkltifNfFasAHRAUIX9nxkOSl1iwIADplRg3k8iw/NdL0mWo0H7R
bRJaQQgCSPk6QYmVJzhklxac6r7JEVXOqrHnEdtL1mMmJy7FyxvnoIF5PU+tnoO5FzSfJzrnBenS
HRjdbY0dFZGrVtHwGu7hcoOUoiIqGVH5QU4lFktDB4uQuNbZDsbsMGEXgKTObNbh+K5uzbKs80Wr
QtKpLvoLzCh4ZGzBw6WEDG44zrmxTKxrunH+++lSg5K5oYgrvRhU5JJrjcKGjzms8TU+sHgTlyUh
7LEc/wwOK486PVMreivOVtW+S4x8p2Px2UT+K0At6yt+Q7AkfnuYpWJSDIQpnb2XCPvVge9xNssW
bvSSAQOFuNihIvfxuGHmxq6BVFXN4MAxHQ1Z/sH6Wb/purFmluS9qFdsNzPQBuB46uXc0NYDYKVv
EcH1wLdp/gAjal6wjoiDcGhLh0L2ZO/YhgMRprMAUjmEhfxnb1PPmLFjB1AL4qhD/mrIV1QnJyrK
9tIN5eMt9X6CiGrddj15DI7mnv8+OEmJQr6pPiirI35gXqkvdvpPMf9QhYueh+DRfU3iFLKDkzqh
4o+OzzVKUHVUBYmHR5Y6fWNCYb7kAdFtSZ/kr2XR04zng2AfLSPu12rk9fchTppNGgH+Fzr1GhTe
Vaeb8Xdik/tdo2NKT1rTfh4bU+BfiL/w+hkHam1QUSSJP7L4NAyGnEyWaw20OYLtEZnbyNGfE3CO
H/rgNUcAihvk2hO6acKl53asbzIa2+c+vv19R709D1ilipGNkc5+v7Fi5mi1wZGDiQiiZkvYB2fo
9J1d+uRio83aJKIFEeEiCLDw8Wzg/EB5LCREuW4wsmfjhVlqw/dCuV0vz2q3yp6d1yS33WuOJHAA
qrHJMR6jeEF5TJPMvkYacBvpOPNn4VAfh6IJTpZGOpfaGpRCgryZhC0hzSr6N25bHQxO3iR1u/UL
Dul8N2ah3PBRQ8Qiw3Y/px59kS6kbogCsErLx7ouInvjRI61o0soXhubz0xlh7/8b+pWsYkiMXYs
4iE69T560vKsePFEuS4ERHS1Y7YeE97CBS9HzAi+zEFetcFvXwytqN7TBeBBH2xs6ATYwhKvpaCb
B6QHyJejCwbxxVgyPuy9i5lkHjBGMnn+voxL6LHEBRhr2EuE6qhbvCWr5qi6+RU/9QmG1BMoM0IR
5VheEPnPg9yTWMd3RTwMzZOBix5FqUE/lQhhdXBz/bH/6RY6pXzrP41WhzN8WWy6ZfHpHNSwfVMy
PgsckKuVg1dVFC4jTCHveLggiLYFmnVeOVUAzjM8q6WqUf/E8pDSAsTLBmdSfWFicoJ5Vo/+jBbL
E72FdtMWueSfBWa7yTFFsmpzp/degOFd5NjHvPbdMztyPxNsW3Vh3WEC0wiSM3rwOki2YwMk1pm7
SyJo+qQu07mZrhWlBQNLo+eY3zSdfCqYXeLuxBsMG4iyC9BE9GwGGUe+qIGCje7zbxs8jecfRfuj
svkNquA+fSo/USmN51SK9hp0AW24BCkZzQGytWqdQmJq38OIVlLYP8mxyN50U0cIEUMq57QH918Y
z3Gsy3uFUsTPppdOTumB8CfG37GJqo1j17VwG3kyQqfa+mFjPttm/xENEsdL1pfXLkteHdea0QDe
5TLIoY9YPefPiKN9fmR6ACi8zw/N1FImFXCvLzPBhSZiLtGS+UQcIr9bYVU/XRzvdWQ6dGd189so
kcdbZoPTvCy+Le3Ewg3HN8aD/XpqjF8oRNCLqIVqRCI0Ilontol7N7pW3Sv1FazG2T7KPviTTEH8
OGEGhOkAsUOVH7K5KMVXKFEfQ9ixr3PbA35LGCdok4eJjGlo7iBf8FoZ7+25CvlW7Nd/Cy7mZlmz
IDqWP8Z22+7ymuk5CM7x+ljwc8NNXkY5l0ezoCETpEV6tBeGgepZl5isiQ9M4rV6z1x+5Glm7DkY
wtupDr6WYSiLtIkaejHu+yyxdevoe1l3jzA6dfCk1s+wTZXa1tcRxw3o/e9GSFMCHAvEDhe0e2Vm
v9JCg5Df0ewK0ImqsOR5DqEZZnG7tRPCjecmMs/qWZp2M9MqUjorpiuXnrZFbLWH1nC4UoaIjUOP
NDpPy+dgmc+oHgt/0mMKLwmlggYaMCs3k6esKF/V584EzL4Kw6FbpUv0FwfLA3fCwAmLV0HUEe1B
av1DBBIGXrFP4vldd+viSbca3D1FWSImT1JwZAkDDYOxhQQDuwqUnsXFjqmelRZ+4cDy9ySHOLhL
S/vg5TpVYy+eisqd72gStqU5XSEbx2s4KeVHjb9/F9gZYvkgA5zg5hOBfMg11EPsGAZ0u5nk7v++
F+FEdu1po6YUyVF3WWL1GZ68EejyDMc42zSzRocjqCVBbOQ2qi+ol35Ak4SaSCn4fMjFrAN4OHpx
wtEJe2h58BglPZ6pl46V/QCh4O//vh9ERN7KWUv3U4uJHcdysKe6O1GLBycboNQZ7jOnANIJrkSv
Enoskk8CKNsndWctrwSBeWfX6h5Tpwmx0dlZUotNDYCtNkZLBDmBytihwgM0yLd2Enm0CSIEyzPu
lLhHl+8wKLswpqnOatkmpHheG6AI8cIsa2BvDjRw+/IQMkRFesn/uB+w2e+U8PCRwA3qpdpWS2D2
aJyaILbX6p8KEqbPYZMgQHTDZ3ckYoTrGU9p944poDx7uXdQpw/Xe7VlXxK/J16hDltn4abhzWm7
6ILk2V6Vpd1DEwok/jUCy0oL4UFTdzBqkuR3L0EoA7gRMGBhPC9jkDjEogK8Yzh2tNXPpYH/NYJt
vppENRygZeZ0IHnIC9849bTTM2+8q2UEEM1donmO4XVevSrI8PZYCeSGuAh3rq7nBJR6MRFCJmrW
ktNLS1etfYsTPyYGl6I1nMAoSN9Yj0FV/tB8fDAln4sJReq1tPp9GJUeGOdraNb+m8qFshP9n24J
+GpJSjkGdY9Y287bg3TsZC/M2Ls/Mp9nm1J2HMvyatpaCebCcD/HMvyAC/2sPsRa6z8jGUpW43AN
omT67uW5SYI4JtAhdPUffFfv6Hd+17GHw/3/SQIfnxLpDPgvbKLVIhrJXTx9n+L0j7qUTlXQV03t
5qDHgfOsCT2F+Vd5J9DfYk3jYDozg8GNuAFBUbzkRb1wiAy8lENHFBp1DZEd1S8zmPOf/fBGd9D4
hUmewzOp5fSI5PwksggILcexJ7JVgoO6t3QL64DXkISlXoqlcocs9jIFJhAZElFWtjFEz2NGAueq
J0XmnLJlV1rt7iNY4isIWeyYafl7edKAmLixmsQrt0uqQzOSG0C20JJaTPReEcfHRg+1P96XR9K6
bAbtz/KeQHmzcmwRv6JlPiTsES82IM0lM3aJNSClIai5AdWl7CyJ3sC2/6HCy8G1/AnBBK3yWxDR
G1+n8UhJAtpgUzjR1+hm4keQ5+xxIAIgZ/R7SzURGpE9V46Be7nlN+2VHfMjL9nFVQIPxsJRZUQv
j1BvcMYYorThagaLBCkcYAkyqTmh44uBeow0bLIIJb1WiJMc3O5U+hXuJcAyvsk3WQlJUG1VvQdm
i0gBLymzkOTacN89izIIGItbf1gXukNcuFi8ljFgahoulvCI28mWR05S3hNmOn0jtCS/97gYu0Vv
oDZX1dcoIRhtDfBDXH6tPs728KKR+dM9TjMQnapU6p+BaWnPjWY9a0bib02vZibHySwtpv5nmU25
ST+kzX8OmVgyf3RR3FkfzEcV7gKNuBiOIEMu+B2W8j3EmXKKLHqElGDtCzLEfLn5559kJOWrzGb0
FsfBPxEm5tdgXGYUDluykvFwrlAC6Rkf3FXXRix4DdlnE2o/Wt7WR+H503ZwYNWphGPqZTwg7D62
IFUc195bQNf79jgu2b2cbh5z5hAJ1GSv4JM6+zlkNOtFlrUlE4xFqAgQHBUwFlsDu2xYMkLSDNN/
7ua19DlaVaxhq8Hrp4++Dcs9pFW88e1ortU2RKKqZJb/nwe1SbnIyPSouWoVLVqti4adocEOW5le
6J8fSziMofghDIYnjG9uAqOfVOF1GmOy4kKSZVS7AoCYe/UsrCRL80JNzRCDfvpJKfYPlbGTFUdf
AwJsRGBZmAAmeyeOIzQL9u9+6tpTRsLpygeMVzKOIW/EjsWOgG+O8eA8b3CHsJoyKHt6fJxBGMT7
OUHZlEtPvNcDWjtXj6aDOvRkrPqrosOmnZOiUZBG+44DI1lHMYnHiUZODhJcEoLIxTKWiqNqgbk5
qL0nMm85kUJx2uSVNNbSa7ojxwZn5Xs6xOzcx9IZvjyOCXxL5OvR8b+hbwlv0U+1sso6KU80VBAg
ojC5DXMUbFJIWsT2zO4J+RoLn4ZSwOnxo9VK0VUR7r6ac5xzuk/L3nVEc8dH6j0HJG5YaKZ6mzYf
Y9CZdNuSGQHZ4A0MJWl9IwXhFnHahR/hkmySDXQWCxd0HBIvOk7qcmB0tvcFISUPKXhf9VtNL9pd
PTf6XS4/LnPtrEafzBw0cS9mtak8nKfYM86irZILUdJHgK3BQRjWVztHFZa8EW83HYD+okec0e5e
lNzK2KgJm4gwxZKUY5WFd5FTl16DuNU5gyflZ0xiRurlZJFGw6f6MRcj/zMJOrukrab149oyDrHL
GZl11NMKXtpX7cTZ2ytJqwhi77vf2tl3qecH1yYvqgo6ffP4DT3U37afgh/zNIyKdofMT6MXNdpU
nVQU9VoNk8xloqSe/c9Lv+U7J7D0E0AkqB9PSPzLppVv1QwvjchPcm26VX8V0kqGTtbkMeyH6jpy
bCTPz6yAd3gaHwOuqRZH4tl0iHVeCn4nIY6s9yesLnlQbjOgGxuxpJq6y0Mpu4+mqrCHW4Rb41fI
Twxp1rQR8Qng43iUaP+zIY8loIpt1+r1zjXSbt/nsTg+fiOPXWJsqCWW3yO1wksn6vSMF/2qaWPy
Fk7xHdj19DEM5VfGNNiP+tdiGUlUQ7C4cwmbsbHgKXkQWHX3Fsz4lyHVkBa8SIZCOwgxkqY/lMDj
r/uDKXayr4hjy2VXP6rFeXFoDZaDcMi6KUmxjvwEfg8mnMFPu3U5Cxut8V0dgKVfHVwBOwP2xHMC
5v7ZboW/zokwYAxRvZiBlBfy94hFjsuCOBqADY2NRUWVfYZFYi3Ae4BRZhFZTJgxJJde/ctMqgIM
asdkzvabTTEnM8VY5/Lx0jyUFfVxmNNs3wscXK4Hhjg1kRkvAyjTQWDqWFSvsrA0XG9AdEATEw5W
2Hcoye3T1NEbaKjdciLiZJJhFNYTILuLj+bRqi9Dbyv0nvqN0L7LJBoyI8qfWhlk98DWxWVY2OQD
89x/e2dxzRCoK2cQKFVMBC5r11pptO0scPesS9ZxHLlss5uLV2wd/iZLrWG31ryRDOdRZF+SbOwa
dGlbNPqThaMcpFxIx0yrq3aj+pKwC7YBuxLDakTfK9WY7OerhzogudJlRDVV+ej0h5Tj+6L8ZBC3
plO+zXv2X6Mq70VlmdfKSX8Qa1P+YI6GosdB/dc06EeTlOLV9do7x1/905+vaN0X2RbgW7WPOrJr
7ixySTp8FQG+3TDvyo9sbLirjdw/JLkRnB8rF4LF73Ey3xyN0ot2B1gpUzu3HUxp4AfFUztm+5FC
0zlZA9khnFOVjafvMeOMk5mt+4QVfNdYTNjtQjeJTMUzwOD2H1eDVSba6YXEUUL9puhbNEzGCX17
cs21xfdh1KA2lxZ71Ts254vxh52P+M/9gjZchm55NUM0R58mQGY7SbMdsEStneWm1pxx2s90VzBN
8zJpsgtgZFzo4GkuI4b5tc2sksEy00gH1OZNDyAIENnNv7mcPLplT/3u1jOxqK4H46YiKLOb4y9m
lABE/vsWqKbzAF8TlVudkQ8SDPSvKiJTyd06Ps4fESQh2TMFTl0oy2qmIGc0CEzacpvWetn7COIY
ADcQSHIwexj/Sq32Lk0U/+OzwL/NAZlqNTjiArX7W5GkZPKG4Und/XJYqCE9kQJG7b41aItPjxsE
UQ9Ke45dYABPc5G6b6ohApOCYLb4dYhYKw2SXYi0a+ieCx0G/hgP+7m145vm6sHzY2o92lIclEVi
puYDYmjbBPHozCVzPdw5Wi0f7QFv6RH8T6OAY8jLo18ZWa53RIbwbM9D8KIe+PPuviIECszwgD1N
zdV6PvcrZenj3olXGeCbk5/9owbJTc/2XGMPr3o+L0PenoDAM10ah3pbLctnEhuvkV4kB0/KHO4o
sbR5Ox1VuWHjSYCzixIzkMTk5D7rQM4xO6WKAi831I8tWbX01QOftIr8aIpCVW4IUs64KZm0PTrb
ozbc+hBqF5ZkMSxGBB2VOg79catsd+ueox/jl+4X4dDvOonPs530l3TMGvJHhz1kxdVD+uPk7MQ9
Hv2pJAQTisE7Uzq8TsvYEK+aBZCsYLKzzBPD2W1XjY7nCxfY9zxy+utQIbvVClKH7UajBAGsDXBg
nEZk43G01Zdrph6ahFqTXjpknOXzHmhWfANOG9EJY2oFIIqxU2DJVbqcPI1eKy9acGSJck8YQd2T
eqYefGP896XhazDJl6+q98qCQF+3bPxNXkcplncY1qdHr8rtQfvaek5K1nJjISPD3J3jaSae0znJ
MjrPpY3fY2DeKVsEO9bkGvvG8CTkbBRWjxmQyFKk9a4BZUfqX3gPH4cELU2rpzxtL2ptS90NYjiS
U0ySUfOW8q8PoA/GCbrlx9NWcqhoYc1s+kg7iA6Q0N8H6DQc0HWsKVbWV2wvLv5ETiKj5X3C42c5
CI34E4FJd2zalGjfQBgbuDpjsc/dozDffLOffrE6ylCyE9CR48hlkBLn68mucFt5dUkm2VC8Tr+s
YeM048+QrfWgFBV/x1qzizQk9pH7By3gZt3nvkar1X80RGrM6NbuDWXnax1lBMxK//CoPx1yhjDN
9+FVaWKtonktQvb0ZPHkZQAYHgcMgo5wHSwiWj90tW3Vwd0YzO6lNgf8cTonGr9AERvQLFzNvSX3
JTB7NZLtba5Il5DaNReS1iw96+1smuE5tjFvqWfj8nKinXqIfOug3sf7HxDXyeZPRrll7FFKDTRB
oL+UhdlcVAlfZPSwnbzZPGpbWcwVoToY4/kbLh48/z+W4KW9bWRHLeu3pZclSDnppylRd24zcJAz
9j6uDrU7dFYwJOgbZeF8Pu6O1MdOSk6CurnUbSZtiwznNGZUwq/8QJFOc5tOzjpPButChXzNYqdm
SjrSiSPHT1wd+d1AwoF5G+1wCA/WAxD99wxmgoJMA9Ef46n+g7lh2imTLVYHwA5L8dBbhVyr+XsZ
C/85Js+DYbaZrPVSvEKYj3HUojVVsSUttJ0LOfNP9Li6EOAN2G3EqdpB59i8TXrkQSY54Jj2OIPQ
SSRHDlyT6tk5XvoLu1V5tJmD7Il3YoaqJi2NS3ChFYyrMR2m76zJH77HRDPVZrLgUlJs9D5zNrMb
8VMbizrqsQ+gn35VpabadvCGUnRTkDgWybtqwqjmjcEkesI16oGxOix0pzbqlzI23zGSJ8dmrszj
MGJYC8Mmf1YtGYRiFdX7dLXAyX1aNiorLfei154p4k7WogeBsGg7shGjq9v0b5kPGN63OQX2TXUL
BVGVXJvmGngRCTlJBUMpcYstiqBmLbS+IMIcMCeBsAj0sJxA1eu8cfouyedcrsyK5ZlRYecRnNlE
hHsa/bFJ++kzNKMvX/rZxcqTR9v4b2dYtD1NNSeoiGLFs8WBe4b9/YYw7FCNfXSFYYXsnwnuuh7z
8gOIJ+BKXD/70YXUiyMKVZdu4wOBz+Q1M2nqiWS/L7xjqFXlLbFH+Ng5nny/bmfUPvit/j3+0gjY
abrR72eBBo7qg8mgV6/yTLZveWZuDGmUJ3we2a1IOZ4/argpm7mIjDZzy6/2zmSXm6BJfhYE3sIB
1LKb7VhctbilUPQ08oUbqnEXtMBdwJOgIKFVoW4kWxbVZrRyYtIwQLy1WUNAOoMZMB60MMJq+F1Z
4CBUL7DUne+V5BSEQmDOd+gG/4+rN1tuW1m6bp8IEeibW/YUKaq3LN0gbMur0Pf90/+jCt6fTpyL
zSBpr22JBKoqM+ccc6tBL7i2BjJeYfbDwXFReqiXZWfYiKGSTRdztFdD2SUrvSeZR6/qcHQ+mCVN
46b2+SWF48zQFN0ClbtBUEQmdbJdlE87Vl2IY0hHCI8YDl3dQ3KoHRKpW5Fcbanny+22PxkLI72d
IXZKVDfWTo9foLSu7TwhDLDn6TE2K6KAik8t0MpTLVcdGIPevRICR3I50noYiPg7f6n3gyu8oQbG
LbpBF8uAdP1TC2TbwnfurBxlkvpASRJr8Sg3Jxs5zr8T9ixeTAEaO8rwc9bRrN3PcYcQqSMt9N7z
Jg8uU0vlAG9/X5GsdlXzczVOr8u523rUGmA2fYRqPtBppIzD2axsDIhO5oDpMkByyR9djQfVSpp6
7bteeK9uFLdXPe8jhhslRvNg6g6l607P5axX5IqJ6mNyrH/P1vcmOzpEpukA2l3mS8GhyksCHGYI
RpgofXLTix3QS+8yTohnhC5+rge7qSxamf027SK2iitZCMM+jpg/tHIs4ZPRckxY7LYT5E+6bVLb
Vga5tVUdC38QC4eaSKDCC9/JicreBjT5np37P7HZAGBxwCCPTWvdO6T+bYw6Fy9SDg1NrvoFzyd6
YEyi/xD4htFCmkgcp/rVTxM86hVQGBqMly5gTAcoexOWhHsFEkgwRE14x/d31GjS32s0IQBjdCBa
KkSL//dQxf6/lwJ9zgHJg7nT6SsTokYk0uDBwFMbCtbJaU/DsNgG2M/2dQopC7/54p08gVZSGWZ8
QJwsAh643cZ9xi/b5PqLmlskAtM96pFdb0CGldmK923Ze/qOHrcMI7cxell99LKYItispvjWREM5
zTTXEgsgbe6/IPwd6brGHKjyAFvj2Hj9PdTyyUuso5aRupYVgxwFwPA71niEtrORtE9jHQQrt6Ns
mhcM94StVTVFtmQOUHukz/mE2AiJQ7CMYDlpbamHVpqHZ9PFLiDduPRra9y4ndivrSHOsHdgzTkI
T4mDY8VCZqte+k47n35YMUpNJVdHkrapbVAday3hRWNz9Clb+ZbG8lL3xWdQu/dqCx6G4Dficefc
URZh7UwPfK7oCqdoRG1AzJE6GKnzkHrm5ezr4+QPG6vtNp354dPZ/wxoZe1nrXfOvZ6T5xKDFiRx
pTlw09DrIeFrt+BzRLAL8WQe39WGqy5kL/LyPRky8SYlRJKZpmn/qnyK0mR5Gi3zQrWRv1bz4l0d
L//jNl10z0w82te+AzPS6gYA0NmW0ZEgJHJgUSolyiYkjLZBIeUwSJb3eVG1vzXNp2UlXzV+jSI+
S/pDD8oTO39I4SLd46xl+7Jyzkr5wLwk/mHRrNoKDW5366OrpIK4LCTErJ2hjFfYbU1YfqcVFkIH
0CW7gzQfvyGJRbZdU9f3b13/V/UI1UPpiPuExDU0hVV+LvW4uiTD0oDIGH6pQ2PgWu2lGp0/ITfh
dj2Csv4ypMaZsiWQ2b3R/t+TjCh9pKIEW8ENpp59P5jYxUlGwtqkFbP12EEP25IJ6B9iKQxuDQb2
OHAnml3/O1Y6S2e+WQtV8PTfGBbzkwY35hT7OqlLbfGuDwPsUOrjq+UAgFlyo7x0sfc2NoN5l+VE
t4cm1Q3S3w9MR1SZuvEVRXTE45YxhUUQ2dkjOv5ZEO2mSTon9m1SOOqYFhwQho1IF74QOW0ROi1Y
5dpxPRBrTAv052Euy0c/sLfqVU6n6RoaZnVS645b0Aa3a4BK+JJvfODHpa7Ms2pCTVbzjxagXvZ3
67VhoHFTdtGagIVdN9OBmmZu5f0Q9NlO+A7G0TiqyWDWqg/CHexdwM54HnIiiUWAeWfdZ1DD//iu
9Yn4KetNbNdfA1KzY2NhSMtN8beWzlb1ECWTfqcGkFjtkSZB0Ewa7W3KhujQm8BgO2faj0brP+mI
gumKVNk/4XKpaxstcIOPyo5p9cRV+DF6+tkoW3B4bXxtoMW/9dOvdXqnI0IoF7f7rwU+rge0rbWq
0u6J5EGubMzuQxv/UAc5SOPRySOTaVOPboBjPz01NoLVmtYVDAtYbnm+VZ07Vk8aVDJUmxo9GFmb
e53swCIXoBQSdrG8z/b6iIZSEkwcWWUoksoywQ1cbLAHXYrWUNgpkgR1t9X+3jaCjzgdKzi9o7Gf
pmY6jmjP7kWYB/dETTOpBPfk1WaN4aYRlwwhCEU5ehRh5uNZuTVYNMk4sWg8WBxBgjH/2YyV9ebV
1VkTpvsee95VhJbzhZ35WrQ9uUymtxtE0uym/B3q9M7GR3avy58p8kCsOKnP0Em+TPVBap52aigZ
dB1SPuyVV19bOrgT2Xym/+7UbvnWWEz42rF/NEkkwzfm+mtTpktRHcUGXTVkq1B00C6oB9UdV0Mq
esL7KNLPxHJVoMQNMAJaUB3XGsI1udJi0tVPtWlaqN+kLZuSZxPPUUlUAfTOGC7TIY8Qxv8bTNC2
wD+XFo+DHTT7yCFrc73ky3I5ohyF4yNFaLFjFTe3YS49B8QsyvYvezC/bolpaWweIAiC0iEO7pbp
VXfypKI4vwjLg68shcVuqrGDxhhlQqkOcciWJ7VkpqOdjb65B0bKkbMx0d8ONfObxYLAGgVA7khY
qgfKYegGE4Bi22zcq9F0dwbtp5OSK3+rl9Napy/j2zGbpJUIPuvQ360fjTaOiKy9hEz5aOwvQdUZ
h/UY5M5gUphKZafSkQFJ01zgogs67YWjTLv9/8xySc4mjY8mC7picTEnw35QD7Uzo/g2YLarlwPe
rtx1q+usSCSc8sjTSLz3cKmwO3eIR0+F/Vjppn38bkioZxUWuY0xoylTnV41M9CpgOqJf0/JMSdq
m/164tNcPdl+/70shXURevlZXStRyo/eGkTANGB02hDZt22l6Wutubsu5ozZsslDu6M5rtOJe1fP
0m5o8BQSYDRKQ/isGygdPct6VA/WAKo1K8LQ+RkbmdhpmZsxPazeUQODurGNJLoOcRddx9T+LwOJ
Zez6TG8uOr6GbcB564kMS+tVjT38Gn0OS8ml9rPyUDqFeUk6GdFAP45WifnuRFH3lqYxJcsUm69p
O732UoNIG2rYp2KkjCGEPtr6GjC+shX1xa+jwN/mqQ+B3Ed4a1TiWfrBb4z/8tekeC5a0OuFGQ4/
Rwul6Ax5a32m3qNTO2xG+d76TE93owG+GLZrQnrsdZ2iImolapMOGUV0ElKGmAPB93F43wyOvSG3
jAxzTfTXdvJfW0g/586MDEjj/3PaqmcOQa0cK1ELmqQviagfXlrCUR+duF5fuVZRb6mU5hmZC3sd
4o8UPKnqHDYttvHZRIKjSqC6475hhBLu1HVqzyXHTvl3rqUxFVqGTF27BUkNDrNDIYRw/K/eecWP
FlU1NVI/Mw2d/xpFDXdLWsj7ECZHt3CyrweMj/A8ElpBS7Wr0uV9CdCzI5CrnvUIeUSUEFPq0e1g
6opSmqmwODQT6jbPEszP5BLhtdZnpy4Pdn1wcQuk4k3ciRYnAqe2hhQCq2UgqCSAiUCwpPbx1rKL
uwJ0P2TepcxPGO+w0rIF2wByzpadu96KRcHyBRvFMn92o1MxO5d0bkiU/MWZ4wxL0sn0J+tu/VhE
z6SAE/B8yGvYhEZXm4dF2LW/SRzbuTXVH/xAMZOYNn6s5LM2IFjCzTeOMMyDGuHMQGI2Ugd3tYzQ
2nUJgov/6mZA/ujUxKfKwha9I2E0SiplLLCuE284Zjn5sW0Mkv+bKtdok4ffAqcheZtMPcR5kDnD
zZyklwLZKo3jnp+qXX4zd6Wj1ETTz5RohGhKzusKsJIZTBzkHGqHjthpWF9xDwCTKd8bW9i8K6tO
uw2T4RxTz9+zTUreFkpZ9ZAn+EVaOO5nu/nZllR8tmx2+cIlP1iViJxzqEyiihDucv6UHL6GSMJt
Nvv5zvy/SUOURuV2SSPvWNUmxtjasSF31xOTm/4tsowPLfGmR3d0v1jDNvzx9EJZyHAuIhSmJbpF
aGJ60cVi3xFO8VzRt7gM3vCkhrG1zJNSz9L6yGwAZxR288HXEflF2kXNquPZibYJaUVrN4Mc1lOZ
jA48FGBMY9Fy4BgXeOppDTWMmbFUZ5lW392rVwHZgmijpYoJ06e1HYOigA3mcXyVFV/R+YRXiPnA
XPZxnL3qI7aFS3YSwUmOzTqpNM/CGGAiETOX5inpJWrY4ntBcDUt/woMpvx0dZtsHgF6urZNcOv0
N89CwjFdvXk3XWzUK2Ux0T5V566lpw/WStuqg7Y5O8lj2dNvGPtb0UftV2W2N50B20/DR6DrJ1s1
qaz0tDrVTPXYZ+kHT4kx7UKp1k+82N4YhXVfW4LWjG0nFSBas32wcv80+Q4ln0i+VuUJGC6YA0l7
t8rtg/pPT/rmbWrOsaZF12/WGlic8cotFByDZXrhnNsSzUeoeumUDJdaA5+dKQSHU0g1s+GRN85b
3++n5nWOg/pAs2jaOyYRtxpt852PhPKr6vT0zIR3PBlJ9l6KxX2OSRram32G7IHzQ8jtxtG2NUP/
g54r3N0h9j/w8SL/ajiezslLm47L0eiA65oMt4HM+OdyQXFgJPqFYT6o+X7qnlUnOIEDxvxpGzPf
uV98UAKxx+FXc/kSqoyzoWdIeLw3/SgiyDdSetEb1cA8Fw4oBgeB+6xbXga+5MfIcPeENiwvUchb
lRQBiQXzuVczudSLJr4K1vPT/+/ZOJEiMFaSNNZFOuNGPFU9ZvRLEhFWnLk02lp98K7yiN7Wbv8f
094jrURS4LAaHuzJw1MJyu9dN5He1Hgg/oyBf7CSWPv0imS+qas5mOkn9yVF1dwDZnEN174bsTJt
UDrVD72jO9t6LElfV2PlRbcxIkqlTmfQAYrC1DmplkE0ea8V6r3tYDb9eXHc8d4DJDd2/m+roK/H
fWeLINylMLMvUQOHttJw4NUhCns9/0HSws929G7+MP1R9UNfkm+dF7OUE3LoRWQhGdwNw1Vuv1s2
wyP/v2Wrd7m4SKuot75BMkaXhNVL2wztNtHQr2vI1dXgD39Efh693w62WiJLTPtO1HSBPbNwgH+6
FrgZUBRqeJmzyzNwuWAgf/Y5cK2SFChZDprtbjhqEcypKqj0nRjH+sPmzMJQ4k33s+ailkw0Sgmx
av6wj34FHjpu1cRPQajsqwgxLD4jZiW2dk8YfJhuZ5oDhyHp6p2FgP/ZsK0O3XppvBVzj1Qc6TH8
uEqYpIcnk/1gNzSti8FJN+mYYTqg/4xBgyZWk71wSThnvMHt47wjYSYA3gDOOsPtz7w0OAILX7mN
QsBV4E792cyphUk7xprEtorMbvgxWov16PcWNI0yxb7Df7OeekmZI6WQX0297P16uENydtHsOMQI
736o5VO1LSyZklTXxwXINwY8aJ1hTZ1g2WZ16Igc3Ni2e07niiAKI6AHKNt/6kDreFSHPc0kNS/L
DeNrCkrn0If+TSmI43L+idHDe4pivLkSrjDMHfVHNK/zeSiriGzy7q1PhexvxxJxCptlaIx/h9B4
gG8s8um9vKrrApD6Q+V7xc7Dlv1qas1zJIa/aeJIiCRnMQ5DHZiH/A+t4H76XPIRJPB/+RgeOrf3
WMvLWxOREESHZxO0KTiG3qghwctFtQ/cl9Esnxx1DoOwQIxSJFd92C9xEd6YzsZ4CiyMMrGXHjNb
O/kvi5dqgNmn9muqRywtncHMtkytFGSU9uYM/WucmeHZ73pgYE4CM1udM+yUmppaI7xQkeHfS4x7
9WD0bUgXOCM8NBXLV8X/372deeM56sXX3M8OCXaU35aY8z+gz50mJ+4gZoJi4MgARioQIPt5cWos
8y9ipv72/b56ibn3rdBSYCJSOqUe7HT5MZe2tr4Vup21rTryqcRYZCRaF9nBFh1d8lFz4iMwAFT/
dDwjrwTizoFDjdiiX8Te3+WxTy9Lnfw41TtXO3VolEJmFOVPiwSwo+y3ja7TgTK3JVeOZyM4iDOH
T8zWmM8IxEAj03QDrtYYMkXR/zbzlMumNMTJnOefa92rNu3StsqdEPN7aXr1bzIe1aHHqGziI5YZ
Bros6tsIuIbbAvQiO8Q8cPl1q0n/u3hLEi88tG1xXy9TdXEL74JB/Tz0QCANjSYRvACmaING9OLI
Mo/ljh5HU2flLqiiZ9T9zb0uG+82mi0jpXEy+MJimTHJByjcry6dPtg7sMsEsHXVTac78XJvkOsC
hRkNnPLDQstK0eTx1UvtewC4KQ3+axm/yalO9xxAPkGRHp0sP9FkyEzyqtXxox41E7a2FumArs3X
gdTOjTpxDAPaW1BxdKh6Tr34w/Iz47ZyS7fbOBSmoe/cgPYTuJxkq8+ac0y8fL4ixdq5cBNuKEh+
UGkilhUyKJPiF+EUto4TpLZ6q7sci/vW+bDrcZTLPJESnk77XDkY9dHsbqWOib0zSA9nYXtBIM5Y
rMrpUkqsgo/1eUN5/xO1KEb84WGWILpsACMLDs/fE6AzvZRDsA7WMCqcEwI6z3jP4x1UO1cqWkro
IihlF1vDcD0zEXECcRtoHZ4JxGBvHT3jhK9cnFa5L02rUz+Tq6e2qHihCjSAsp4yWLowU9PsuS+W
J6s3MfplmPqSwnww6Y5fGBXjS3FIFEsN93cbmzEOOnYuNYgbQ928dHZ2GRt7vyqaxooOzhA7060w
GncXuqhjK+I51AEvbvxt7U7djzDL7syo8o7BWM07dUCn/tyOFhZ0rq8v35jui8Javmj7lr9bYf3X
MXi7qCkGkg7rrprccqMRDbZp4/FP0EvGjVk91bTr75XgMATbjJyimx4TgyR3NQCYCsBEBoLJnW3B
Vo268hRyBSrzi4/x4w42AfQOyx3BcyfWQchnhc49rCTjGRrbbR94wWlysvipcOlkyaIJZferYiU1
jC8Kp8gu4OWcjZ7GNsFOTnaOG7s6ZZVH7E9DlOraoOGYsS0NmwCcUs8Pat2fExTbeHhsCAFCZ0FK
3J3e4j31Y4QDIgeWSXj1I3tPhD9bH+6UHwuVIzqzGIq87XtHOMbR7yHRF1TvY3ucw4HF3zP7v6wJ
0LVLxGJRUexzDRLn9yKA9BTZy7KEuxIzz94nGeMUW5DisSTMnzO9N9vBc4Q2w9ynXK33RdBUG2eg
5c11mpz1weo2IeK2k4m9iJmSxOCOiMtrDs+czSOqCgBDSj5XuqK9rELYGc183xE+RvPIfm4pQagQ
u89lZk3Y6iHS8wbC/5GrlZpGi2h8oNy5ZjIAMCI37urWGROMiawu+coKYVW5Hun2mIkeS6uNfs/d
4G+wjXV3Qbncr850kX8CusBPS6bRP2l2k5oPeUMW4eTNd2ZKCJylBFPaONUvWmKZqPGa/nFF66re
hYGovMHLfLSGvKepb2Qv2LmfysIge6kxX3q74zAkrRMjkOVE8myoV3Tu3JLfRb2UD+pZD6ZqH2to
7KLCSJ+0wvI3/AbJV979Nts6urB5IKioGjo5WZhevaZvsG9IRRfxOD8c9ML72NLF+vFahdiun24d
hNNNhLd6YDyRlNUIOByhijFMqBXL5K2IdHAZEG8MMaApkeMIRZxEc8jhU5BFJA37TcT4Oa4mb9VC
Mgsu74ai+6m+S8OoZRg0wseNx/1/EuzOeB4k3dBf3HGXIPjmcsMJzb64Xd+z0SM2SFEeXCAaChCf
nWmzhoehqqLXMbPyzRwmf8nIi1+HXqf7rCPc39ci+lzLPyJ8wz3/Xye7TA38R8yIBzHi6FHVleZe
sbaA2ByJ5fEG7vRtotfHqiNtr3XM8EIbpngFukq0eogFsYiTa9STYWZi3WWYUs8XYhge0FMtTKHA
Yf9zVfdEtC5VYN3RrsBjbNPe97v0n444NdJjK2ebAqfaziH+a6vaZWvPDDoXABDGyCYewl4T+aZr
ko6gQR60JA+viPhOrtSaqbeWZPkCimAgzUof1HbGtDV5VK8ySLLr2A2Vz7jONSshGDzLCAxl9KhL
pqFFNpfcBlgHnZ5uatKG+rMaJ+mu+GtFWnxqwtK9ZbkwMXzxi+bu8BJ4iM3N4YefWsFNaWNZEoKH
bBjfqwq3LSbfYLPq2egeOddWu4ZhtayC6n8t+WDpLyVqCXqUS/anq4wjo6/sXpvC/joMzvNEuspf
G0pO2A2v3OHIJOrhA3JRcVxGCF1RWhy1ZmJT4NvdmKOZPs2VO5Ol5Z7U9qoexjhBUVPh+kzLX3Nn
NBt1jEBwhOpS6akTrjIlStUz7PDk7frjtunQ3im5A98h81OOfpsoNqCIySanelBfomHQA6x0oyYv
Dj/1EBsAZyiQwkPWo4lTQF31YE4BdvSk/BjtFOaqlNZ4iChuEQYoD9HsTtNzrE5JDPdfi+PDVNAd
UoZdKHXknKhS3NOTekePLk7nu3XSRouYuBhk1iVEoFUIEnUZ3mFA81RVEr0tseTqwSPeCoo57cCh
6v4TkvSTRIlGQts8HwJJ+imX7k9k7ZzSaXF2IN53ABrvPfZCkGt+tPdrOkJ5B84DZiI/aBN419gh
e66rCkp5kca/l3Z5q48ibbNfZd/+YQhR/VrC6tYHf5W2ZOzi7GLnsQQNBsY18QT1jBZgIl4FPtVc
7Cw8Kheh5c699qYkCupBSVoIPEXc6hF9V4LX3SWz8J9o1mM1JucbSxh7O6roF6IqF3aKmdu9DC7l
lMWkXOtXslXsH3Um/oyueLBiv7vqtLHP8TJ9Kbm5qtci4tI2JlqGsxKNtFbpYqrph10Dq17plxAs
hMcEqNIm9kTyWxA0i6RXQmzgjNUZ0gin36UuSZaWtlzHJLUexaAvGHHyPygVnUsp8nvl6ljyZ9VA
Thnr6eE7i+t8bGVdZ3jsipWVF2sf0whJqkkdeuKqPxCgmUE+IF2qUwGKirW3hfSzU6d9K630Y3mk
nT+/mKYHDi32nvt8OPVVIJ6N2gjvxj7KoSGV8d4K5oaLiwiQfKSKE/P4C7E/mBmt/jWl4pKMNWgF
ObEvZ8cgDpITvjo0FXRrN6joO8RTxEWtujKz8p/VXMa2Md5ACGI461QbA7X3VfRLhhdcKnJanBVF
atvXik7J0U9qnCpqkCL07mJ2Az1eMBlkRGXxqRhrd0vLyCCubHLupoU8MswOwAZylq16RniPgk4G
Ac3J08KQDad3651b0deXOsDcvlFPhQyayQebTk5OPNFGz5PfbCz0eogtakJShVgatB+23VO6j/QW
1cvY5xP2iFJ05VmcEwPa8av6BRE6fWXhnOwH1F6r9c6WdLm1I0p29bAbHWKuPH1+CENb/kZREhKG
DHRMnS0yAzj1XKPtg0ImsYdCa0FAmpF1QMOb7tV5tCMqNQRdtAlor5/U5VhONFvWf2XxGmPvk5cr
O9SJloZPxoIE2nXdPzkZEk+RtrTSuhHsSNoL9kObLnzuFnq/unqYsxKrjL2cYsRfpzbQS7B+BF4J
E8VZMOAiVA8+utj12fd7nvzTdMSUUUGS2n3/AfiqEzmNl26aS7wC7vOotANxxjlAvlTrMVBMPD2Z
y+KIdf4GtK/08ZOz1De+9WuwCu3ZgBu1KQydYaOTP0KWAgGac1bRXIez6oT/uCRp9VokOkKMuH5b
ZP2KWEmX+FGE+vKlQbHQ+ElDN7ee6SgTugM9dCt60hTMpfrDcXw8iLxNf6CUS4EipkAHSlNjsAVS
fD6MJ3du6q9UalwMdDQb9JsHSHHOz8KEn6iaOl6fN4clQ6RSzTaKWk4Wp6jrlrcMN+2foetopYQB
1laMTklktM/LEDNUBo1+Z6KM30YmY/WADAQMWS6KSA5X9/V0pzqFwKnNa5m7P1Q7M2zbrzL0PJlG
xfSsGsLH0mcrGxoqC3tqvHM+54QY0b+LfAHkYXGmR8iQ9V0bp9lGs6DQ04p5SnM+XvA3Z6MzNwzV
hg9HB5kdzs2AchbAnVpBODBa1xCt0FMPT3HT9J1PIc0YVC1NXcmoKkuj5+8ZTzWy5YxaOh2Em073
ToTiZzDTVdAkE1QedCikdjf1yJaD6bj03lvta/1xtf3hcb8fEPA+jHZ1yaomfFEP4HWekR5HN/VK
gyUAbhIQUhck2ksNbuWfqtNNkn5jdJ73VGF917Kg+sjx2Py7F0uwoS1xXTXblBjRPnLpaOQlyX2n
YQCZ+KC4DIB5uwxv3+dUg2zsCLXOe++g9ODfuIWmQ4i5isfAKnwm4L1eTYKAW1uf/61KOSmv33oG
9YxOQF0GV8chZkVPINeLPm5eWgPGXjMjymlqs35JAqzIVaC96r7tP+ewJKUerq7JcLQx0axtYQSf
7WHgdLojgEwSZTvjuMTJaWnN4FNoYBEpt4tNZTYjwE/p6GzieDk0NZoE4gqxV+u1h5FbN055UfRU
TGHBQLuIjkEfTDefBiXq75hzlvSKLYWM2iIHK7PHbtnE3Isbq2mzYxEhuM05GyMQknYjWncjWoto
3oCGrh6QsnCmBG6sgMeTxxS4b3F8oTQti+38x66a+TkLp2eCa15WIVtPGnBVj88AHIhIGxlRk8j8
7NLoetI6eldrbz61O1KmQ6e76KL4YWo+nRXHK7b5iN7Ny4W9j6gXn2AjC0hkGiGsfpeTocW/d428
5pczN8VRvdIDnQ5OntGBVa8HghN3PbTMLT26+ar+2MZW7khZ/Hz1Fs85xsw2kzw/VbF9GpYzEZHg
pY3A9A9L2KQ7dWzuW20XFc4BtDdcLXMWuwi87DkNiHqarQdvYOxBxZvVlx7Pm6qO1bT7+0G9N0JH
AM3dPKv3SzkpaKtFuzNb6q6sZ8RS+0O6b20mAZuod7H1B9BO19d5Mv6Z2vS/sCCtbT0R8VO+ul5v
3kWl29wVdR1dSfagnukrG4e4Fe9aq//Bcme+OG762eA/2+TY5q5KkG9ZKOuT/xEHnYgulrsAsJWW
WNPxv0pzIaGbIcYuCi0IuxwSX9fD6VBxlS6he9TdHOA3ruw7K7TaW4Y5ZAeUKCKeSe/JWBTObkHW
eon7jODdlCzUtfEhtIaC3UzdDVv5nz4YPuY6S/eOFQYAa7ubIMrrxVti/zjqZAwQAnwnDMN9J8jj
nNi5dT+CY/k2sugaXOkpfx5llsfCSI//VTdGjvhQ1JkiTLCy+himHGn0DDRQpKaBHEPpigRhdFNs
be2sIqTL997ZMrWVKfitz0F8zDbRLzkyBnnXeD1pK7aA7+p69Rc0OI4/traYWwUsWv9OB9IQM1m1
H2uQ2AwUrHfLi/BZCO/Q+Zb1kNVXqA8bGO4Jh2OS1brNYFX9dX2qg5PYGGfhU3GtCgDTzUO+Vznp
1XGDq3lrOGjeHe0YELE0ED1LCw6BTydHhaQE0PRObRq760tXZqbAssXxjVV37+XJR9ahjTxakHhO
ChqJoJWeuspxcWrrxddm7TpBa3iG//C7UcYHmWqOneHsTcN2FaGSk7AQ74sIjzED6icC3apDolMP
MVrllNJN0VaZzExL4BlST5NK2/WEe93mAfQ4eHMgpkpcHH6uDaumIUoE5s9DOA0AdGxRPiNtK2/0
DM/q1SLfSgRXmwjLS+kMfyP24M6m5Scru8qrsk1tTCY/jsu0siILJR8iB8oWfg1CTdRD6GMdJ8bK
2X+/R086JZ0Cb8jgO+WuRyB2aukR7Nc6rBZMFUcHqWZtgJ4q00/l6BvrzN22HvjuAqHQfZEvOBqQ
FL8ViD8SN3qcjId1F0UnckzNdLotU8/Uvc6zW5oAnOdjujPmzj8Uy5LfOaj9zhaJz8pHiyyCfEYA
89BO5No8J1p8JCCbSakd+A+BhQAzCgQXpvSzFhn8kcAJ7Tt7cVim9ZYmgNS7RkJbdk5KABxXxpcd
kkWiriKkP5esb919GU7k0ErPsFHKDG4363E7p8h+CzO4Mw0KNLsJWjJbU30v8ai0xgx0SfJZudjX
JK+MfVZBzaA3bT4i/gVLCKxxMzOb/YiL/DH3pqO6r8p4NlEiS3WdHlIpIPNgu4QLk2jjq+Xm+lMs
6D1xKS9G+kkgpbeLZhcMvfWlBNWIuA59jQmvsoQFH00SFiZ7fEw8LCcKyB0EGHUT7Zq1OJ/Xe5Qv
o9+ok35IDPXFncnCrqec5Gx6sYMTx7+TqUMFmh7IpXgQQECOqzy/yTCVFeNt8pvgnkF+eQNUewP8
WT5qNLz338+0sUNAb0OwWmUtgcmcNuhrQsArSz9OLtmiStRVm+h41wUqy2QGvRs5V7/34FwGlns3
UzU9OujSmMg4z0lQdo+0hLvHEFDIOWOt23gc9pSiwwPedUJv4+2LspvWwx4NTTDCSxAT86IT0es4
X+Dj2HHGPnzsrfJVS2qHgj6fT6W+/ARsUB9qhFok6BZi74csKZoBhEKZwsI2RxgXQE6p8uIgMhzx
ZPbdgiV5F2OsPWFszo9Rpc83y4A2jIXgt4ftdYPAmYsVpwZ+SZazAQvzHD3qdfrFRoVQwZmdV5Dr
45bmbwZDW3Nex431yy2LNzWUd3S/O7JWhseublkp4YufcqZIh7XDgwyd2U0WnOBtTh9GbL+0blWl
5KqiT6ljGoPo39NiIU/JmLQ9lMPpArQars/SPuTik2ZMc1QThcB8wS8GHc2k7lDtXY/EmM4emKo1
g3XfcF4hx5Xb82IiB6j/lTbCE/8Vfp4/lBj93NEg4BCDF55pe4xXk4jPLRo04pD3gXPfgUZ4qmxo
kzCAf6zLSSxIOJE2CnVRjzWiAYZW9an2CShEsWrxn0fjhdiSfJvKDIOR8oos5fm5sjRmJXICaTAZ
v+v4DAmToRpnCJEdA7dN8cME3SUea+QNg0crfYHRxAWQHEdoj+hAiVWOZKA9hVWkkQfdN48i1j58
qbgpGIwdvEVUpzTJqazHZbioEqz+XYEh2wZyJWbdcV60FNmK0dgBuSc1Wc6LybzS7ZutmWGYacul
x+yb4Tn2u7G9Z9TcQikqaB1YZ/VCvU01aBzqAcifJ/seamRvGBryW2zC6q3Yqp+mBYPTRHrEuQuh
RLjOpShgT7oVytlRKgC/H0xAZRtGb/nRtqWcB2rFWbXscrBgh7Yera0gVGKDNIz8srAKHziW9deo
yw+MxQ2ySU1n54QkhuqyAZbK/IkOnCrCVVACw0LIKYlYh1VtbBuIoGb/U3fj8bTu1uT2YM4NH5xI
h3RInbxT/zoxOWgN1F2lWkSag+pNYQwKk2CfupsNWKDla9nXo+DzJbFZ+UL/GSOaRGwNd7E57gsg
rgERo9QYOLQGS3f/h6X5f4SdWXPcSJal/0pZPQ9s4NjRNj0Pse8kg5Qo6QUmKSXs+45fP597ZHdm
qcdUDxXGIFVKEQG4X7/3nO9YYCBwwBiY2e23omSZVTcXrS1JFkbYSGzSvGaVzl6sybvTrdDeZG1J
SbqqJMOGONGKfiq/uzZM1ZP6ql4QHlnjvktF8/D2KINPB7kDtnb96YF9pShPKPqr+ZORoimj5bED
MSieQwgXK/6f8/cII+ajT8+HUk/Ra7X02o4kzBXW8EUzeX6Z6byG4UA5PV0wP0wvXSgCrNUL93wp
Q7OJQ1KXzPfIvFMwDmbSZDrCRYHzOYT7SXpBXTwtR1YFyqU5yFeSN3HSKd6HrNVuj2pjor044bMY
OoI+lRhPvQj49Dt4WLhhWt059ZoABTA70ee6qRAD1P6fIvO8jZqnPNPnDWg5d0ur+IhmGEZfD/wA
OEDG0UUj8ER+y/XjnnmDHMZpkzk8lzkPBwrc+AhyCPoIbfYqIjmZPtZVdd4jG/jB4/aKNWeWoOJi
s0y6QworFANaVWAWfFrbV1KdTa29U+Q3J8cZfj56YUKz/F12gVajr0CewnkN+uSHXTTGqus864YL
0rqZQUVs20QsojI5ulb2LRVdgu5zDDj6j98EZOB7QURKuMKKMyORpX9c1GQxiHiBcVMiuBc9fiTl
YjO14U9DMCM0+Fem/yd/KhjYXoBArVX3lmBUqjGktXvFhJsdx6c9V5T0YlmxwQfHCM2GYq9m5dRb
QC3VE6NRNz3+hlTGPQ01QxsPjzJnF8N7Fhr4RaXeUfxbGI8fItm918lBebBT8gZp4OQRstYM81tt
upKQmHqkwqlzgtTozouJKkpN9Wfa9rdkoXwbIQCXpfek5idOg+Q0dhKEEHKmErvDveDwdRadZ+xr
3zJWfDveJJTr6S4h43ed++LNrO3g2pl9/ka4IuBxf7wP8NJwmzDDVzKuhWMWqUHLc5t0FJdtPh0C
fU5uYWrd1XJoeLgq6JKAu5E1Tq/pZJaSt7sJOKBfSQ3seeZeqP3cXVQ54pzh0DnTJcCsoq4eHqWD
IWOUfA4NLBACCmplnD2trlZIBhsZbcekvxy/Ti2B8Dwuz6pF3AIGxpUJgKbWtulkl1gNmvoUi4G6
mngGApIGUIFea96nMBuRfg1XN8LpG1gGpuoxx8DyUJn65fREVIAWCvfZCBBO9IS6n+KkhBY+ZDfd
hd/TGObCDHoqN5r2U0P4RQyc/e2xYnRQkuSnnu66vgovnDcPc2iFx9FmEKZSNEgVHx4KrlSqVLjC
1iN+OdC+98z2PzSNe0X23L+E3qJ/qP2PAX2k4+PzJ+o72D/ausOYHdS6KwB1nolGjjaN6zobtfaq
gO+hGs+qEeTgW10N4+fSyKKdHzvtadFDOCTg+tYaTf875CNQKHnhbtRbfyKdnZF5zbVMAFjLz1Id
G+GSzPucouiarSv8s5/RC8fHCg3O1g7M/FVfFjA6vkGAh+1t1KABI/ARBTV246qA2wQZfu1IZ3az
WNNRMc7EogPySZu3fnKgakwM8WKveV9qYV5nqiCkoDcbHcgekvK0Um/Vi2YB30sQQxjZPB9dcFf7
qPbmHRheEBr1nK/KSiR/OBwHw7kbP+ukHzHFeCpmYqQnWagO8sV1kulkVMN7LAvYpYiCy4B/w/5v
w5TyT1luzKwSUWNcFdkLw4uvqt0nlk6C2/0LTULnUOije4gZE+6KktzvZsZZErvL3TUr9hmwJMph
5FTuUyw44y4+x2DVW9etiehOte91KT1OZ4b72dXsElA+VuFn+qy+s3IiPZb5K7D+UFa+5xO4shpy
9s6IEeQTChpajnUr6WfsWjrWUslcreNGu5T0x//o+/J1inwgY1UM/d8i4iY34FDFeA7ioKhuXRTS
0jI95+IbRnCHgHknOSr/LpbyPd48ZvmExuDILD/7SOdfUO6ZNyN25lUlc98W3R7WYHK+JOFcb9SU
3tOwz3dmeO9abrxMLF8xFVabKfIIap0yY/PYkg0RB1s1mUwHEir6GF2XnFP6szk9QY9dNSTxrGvp
qCMfPD926m04vZsRXeJZrk8ZAGQssL22D61kxDzWHJX1N8Xnu6pzf7lpS7UlA/lzXuISJS3oy4Ly
Oe7iu94PTwBrDGR+FB4OY1sZQhVe85ZpI4nb7U4FKwxmSip5mAOb8oH3MysR56hPqoNrlefBCY2j
VeODldSvOgPyRCqLcbLnZeU4lvkzTZoXpZGFEwLXsnD9Y+E6oLwyQ3/CmE3OHDbSlLX2oKJeigbg
eRcV+g55sViZBKKuhNIOkNxe7Us3JBOxqtnu52XbtIOzG2Nzo+rk2qJBDbLcRr1Epwwc7gcf2sbK
0fKa6U5PZRIiwQJYBVcstGey8lJa/zbft+liOo1oXsYWkk5rJxB0wGdvyLrqjiaVepKmaENymsGl
Tavd1/IX39RI7TI9Rr96REqjS9adIbXV0zAQ+y7fzkGQEgBGsUProWmOTVKWGzt2EMh7b02c0UUU
aPJkcqvWe+gmqiBiYOJG3xwCPaoAGHDf0TFXbmGbKKF1ifdfOkFNKyjv5ICinQ8BXApC2N4ziumD
HtA/QggWvjsRlaRkdIYt3NFiJjNrcsCUwo1NDqll4+eBGKmth7IX7FOcmau4O8q7v0xSpj6zKW6Z
1hBWF2KMT8LR30FS7nazVv0xCusWDCQfwdPAChRAvlwJl2yYwsWUkA8TpVcPpa15bdrO2zxmjQ/g
Ig6rDDn3VJxA2Mw7y63u2mjF/IuWhN5z1K3TmbwPh3/wxsIYsh3qaeEpRDXiEyq7eWw3riiqD14T
XAqbeZGTLVApJLAVs3m0spZU+xzl5S5ZLPcNuNB0DCZEcL3FPSA8g5jdRLYhk9emd80j/q19K/W9
nhWAsizNaFPrnA9o4JAPhajnGuHdPYVh/knhhqaCP9G4BVmoUhZSzzbdgImFjGXoojcQRAaKjgcN
OXO7dFf4/vSMIg353vghsC05a+vrJywn+ZcU/IUa0UZWMu8UyVBnIAbMDFm+41e04o0Yd4mo+rXv
8PdLLg5Wt9VCFopfQCdT8+m2boZTnlnyADM1p3Kokl1RL/T2yxwJLzppB7nXM+3s7MIp66siLqEb
tVZO3FCLFuZInOT4LUry/bIk3rUBFHMeSm6hWR/7u1XDPIIGGBzamLzKIQshRMqnzI5Cc93ZcbXS
S+cdX6DzB6XcUdOWr0zqUVsQUH5satPbFhIgraXpxm6Wa2XrhAV5k3GMECmvazf/MViD8QHxCXaV
honoEBIj5zQZxaMUqOcFSzyG/C8PJePQc5AiO+Kp7abrY+iJRrTfBpO/afMgOhXx3K8RU+zU6pln
xjd3iW7l2NpvMNWKfQeweaPeJv0I1hb80KrzmL/4icf1kFgSNfLEvxkCN7c4zNlxsjcmBohlE1rA
YKLuTEORdCASXV9CMz8Xo4aURL6Lq67kFyalEnSdaegyXlBiXLxgvDmli/DLt19nM9RflC0t1Tjt
xsmSf9eQfg8APUh+v6pIWnC7y5XZObZyHg0v69sP6qt2spbnaGHtsty5X2lFp61j53tiLuHeceaK
lCw5s58LEt5VIctMXUVXdSB8DsDbCH9Dbb810pY0ZcugkdK64zZMO/fgi2R5RSB7N6Nxuo1Ghkcl
t04uw/FrpXuCwkjO8iYc94dHTDPzjbhccbeieCM1b2NMEOUDbpV9RB9nTCLCpOSNi3yyosVGAKxm
Y0SQc5aiJRguHPr0jJYAp7dhX1zdfwoxtjyHyVIzYYOtn9jQRdRdmpB1seUs/6EmT+CUZWiEySFu
r65uvvFMMjbpxm8k/Il7FaH1Ry7rEJcMBgC+Y8xnMDW6/gHEQb9V2gX4JeHO7IpxE5eVdw2onyEg
DcnZJV8raRmEq32h0oKTvQB9DUdM1C6BY+siM59NeOifevesRyPcCWAqpyCuv+WSkjiitrSHE3O5
AQrfzXNHzrmmYXB3L9rGpU27e0gWm6ZlYxySY9pCxpZfhHrJ2GQen6njLCpoiwTF3r2lE7ztrvZv
Ja7CjRZNFNsVI74zTjsGDBwIVq2iFmleTctymTZlRmaPciFBH+sA33gXgKQy9hivktII1g0zBtX/
00SenyxHj1aupi8fRJsRCqld9f7Jc4byVNPluJUz0nsgGevEKMYP6isUZ0hkJoBEqRDxZWyml4dO
Rkv0/FLkEQYb3UueNK3Yh505sL4W6ZOc8+iLJPnMrlPvMkxA60HLUVVWm8Yuxu9eGRH8EUgWejvx
wHnTS7JgXgrM0FnTpkv3cT0Hr8ABto9RZYDifBiuaS36zyyl2p4xTgb717uxyqLqHovqAHmDsWUY
HlUJ2+o0igL2+n08+2ewvwYTQ8ZUZkFjkMJRo6xtcAiMhL0rH+oE3JT6xXgww6Bivw5GJ/XP4tlI
KeBlHpwOMROdij90HNsB/FU9Saa9G7/SOEy3Vompqu+qV2K8zZ8avS/+VxChljFg1lLrWSNlfGV4
VvW5itxs68EuPqomP5sPJBMbAo7bUYpadv3iEDG8ydVkhiVg4sgbPgdO+HGSdDAoyc26AQ87gpU5
tg4ZRFptiFWFhEohzGYZIWZaTot2wNi0cxNsqqFA3t6790fFUgKW08gJSZEiXz3vc5/wVw7NHMOp
pCu59IAZ2FDjVZxzunJxDr7O1JGUdMtXOkM2niISPWTT9RL4brxqtXw+1dLyL2uCk97OX+3KwT1H
uoVqDYyd2z5lLQeeobWgzstK2EvK4gajeAMRjF60HRtnzV0qBJmosRMSGHkWl9fOsZqngpHYhiDc
ZVsPdNDK6rNto13KDWFt4q7Lnu32DaMmWI+6nXGDMZTwjeaDxtht35CEk3oDEvChuLizHpwiUtBW
huU13BlAxpVho/Cy9vE2We4JmSbPD3RFEfrbPkgQFrVi20v4vVwWoqGkiJ29z/HstYhqxbjRhjxE
792c6Uxo16zou3vpoqRzhvCC/0TfD8v8By0VPcMyIKdCD9OELPjSrshPU2oGT2PTnDxzzawpT1cI
PNu+M77Wcf2xlwSsehjPrS3c1zqoUCs7h3GuGMbLMX0msn2Ao3DdmkN9Sb2mOjMx9XbEG+jbDhoP
8oSpvQT92K0HaUcVcKHBdW3EXCTvwhEffcZP3/vJR8IBPrDI7EssuzihfPFmEhu1wtiUERraymut
pybiv7qk4ReoRM7+sdphtu/29Qi5gDZEJimMyZ0CIO9b/ZCjT8BTTnPXzWPzg0XQwwrF+GWQ9D23
otGo7jzXfF/c4iXwshryuexjYLako55XEAykQyxsdPsUu9otFR9oY7jPCjQx6lhU2px6aNKadk83
ETmdGpPrOdTroViT0ZLuU6lJSX64OMV304Al+PGfcGIitaaloIUqE4WHwuoPadB8UoCxgYYwNNZi
2lajWSPSHICSORXSN8moq+NIh6tkHtAHNi8abNqtVrUzGiCguw9eVZkhU6+zM9b6/hA2AEl8q3lH
jo6kDuM9yM2eTkM9smlZVnpobf9j2Oc/lO1MGCbJDF5p04DyafGHiEgj414HRCu7Ggp1JlU9UFF0
cJ5NmkZQpcU1E967oTnflLqyyb1djfqvRgx3rJmE0Gq2/Se1TqCW7TYo1HImKwXtYzQjrKXFm2mR
RJ3UDKfl4XFBnPHgKmZOWNFvgxfVabgv0I8oK+w4ysi5HEFR03VfYfWR/Efa/QN3hOqEkQMW1tyc
mELKI6h8EVq0dngWPwaWu8quYSvcr67GDtqnDTJAPO0rA0equcpCFi7dgAdbR+b8qenE+8K/rtAw
ookdLprl+mhFu7YX3rlF8j8Z58zLPYnJsb7pyE05zEhDqtG665CIw6vR1Exyzf6ix2Jf4/TpkCYa
MWOu1l9HVIvT/EnYk7n65z/+9//9P9+n/wh/lND75rAs/lH0gPziomv/85/CsP75j+rx/eMf//lP
vE0oJmxTd23dtSzhOB4///71Hheh/OP/S4swzBQDcLe8beaTun4Z5sVj5BjPfV/9qGm+3tugyg+5
SWkc1QNYKyrnc8sNfPTcATYGQ1kScZxrbKIajOx2APJFB+62yJezLmL38aWVLxgflHPbTuyPROIE
e8OWwDN3MN+jYjoYtD30PBwhRof1c0CBQ8YbpXxuvCwzTds0EXD2JBnZGLkTzZwsoh5HyN60cVCq
KsPpa06QmFyYthpIdpeppnIpWf0CgjfQ+uC4csrvZWNaEAM8QVpxsfcDyfeU3aNAQ4key3hRO6ns
l9juf6ZORDsllfjq2QRBN8ZQefHsPWcAP1/G8eyBqgD9kd3VBK9FMXNLy/LkemSLMZMbb5wAYeaq
k8bcBzvmjqCVSpE9ZozVHF2jutKwl6KrVYVqrHMMFYmDdE1CE9twQE8hs2hM7zYOAla03XHckEN/
9eIJr91CdLijLTB2+Gv7E7St7DARjbvKkga1vvTv4JusVmWIJEIn5vuV4lwdlKLB2dsjPoPch/yL
QYHzcuaXu2ipn5rKnz4NxXaKEd6VRlx8pPwP70H6oRm2rdaeA4K1n/Ch2a8tOIR/c39a9i+3py88
07BN4TpMWg3hyNv3b7enbYiCHQsT09KQJqBQveoFHIt7+uutVYzgtbuSkR7ShedgCEbkLKS4GaEp
xW1I4HV/Ct4CPXt7uCZIAVmRiMmNnmjZOZzi6rjoxRNO+PH86C/JJhOnR3Z5+taqr4KHUr8PeZat
LY+Uov8qXczqQHSDvyNojlhnMqJtKwcgK9XqrbA+FOEpN/13dYKNMmHeltp9VwvD759lW/xyrWxh
gAz0hc6W67ieMP/1WlkaTfi6tVMgnfFp0lLWfpcahN2JRgRlXtv4xRlBzrdF96bzHJrR1W6jT2i1
/Zshnf1J/aTuPvXCvG5tDSQNegjL997EIqdietQLjr3oaa7NZIfomrJfEUzmKCenvcKPRxxkfi4D
I91j1Dcwasv5v2MaA7g00Deza5wk2/hLFY3+JnKDnkAGEW6b0mIqxjF3TTJBEY/6Vu1/Cp0JKGy4
RMwwSSG1bj7SR46Tswsdg7Lp9xfSkmvev66JhjAd4Ro+Va6ru86/XsiO0Z6th2W2nbvgrg3Yf2sc
kDiO+Spu+x+ZCOu9+pb6oe0TmMpwiNPMuIjzXy8txMFjagdYiGVpC3XoqFpUfRTcFPROvdh5t/X0
OMO66lkntOjaFaytuW8FYzJhkz9mV7s2CDLY20VjrezCn08pLuSj14tgraTsfRDa27rN2i1l9hE0
rv7CpN3bOF3iv6RVYW0ENd296BH+jG433Eew4Bux0PX8/bUTurzL/uXicdV81zV90/NpKXq/bCjd
TCgnU7l5W7ppx03AsVstrEr7qLfxshW2JlEQsv3um+BxqcIK3FdSB6SuXZinnEkDI7g4QRDuI6dF
nE3eFfiX2HIvDozjNKL10BR2cmxBZaJ+5CAdW29ZDmVZjRY1314I5xscrOFzvElzrC3K2ZACuNuq
pRSMpnc29AWvc9C+p1558hP7orqq2dy9cgi9zWJAsE8qHUyV3oKACUaqH5EHLNiUXXthcEW12AqG
gH3dhztLoUhmJ0NRM0kqko2wIK2qvYrSmNHKbfo0NjGbZvkOt/ZyrPit10rX0PrLXT2mugveIU+e
KuFlL6NTv6jphXppJnaULHivHRxqKoeUWXeJkO3i5ST+9EvkfBAlOhEUaDJROcewaog39B8Blkl9
0i5a52oXh6YHIywW3K0b0OjunfquBQlwuy5L32KGCSvDnb2vTpYec73jKNAddHex3uKyqdF6JdOd
xu60UV+RjL37/T3k/broU4+YjuGYvsda5uj6L4u+6zVhk2u52D7mIW1co6uVopdAvKDFTz6SFgR1
czGSLUAFMjs8lLKzTz6s5UXj/i/64ZITsQmXlWkvXdULEstmra69nY3plQPvsMZ4i/inaqNN1dTp
uUxM/5uhN9R4rhh29OW1jW/m/SHXErL7xjy/YMWQRY7Y4CiMXkf4xk/OpO+L0RkuomSgLoFUfwlQ
1FfaMpKt01fuUUOufXxofobok10yRv+zaR9b352cOlvm3ipuL/EOGyeK0qfZ6h4tLSKMVo8WBHHk
5j5P+/F16Om6N92ZXz8+i6xjzU2arRejxwLUGLy4mGiOVEEdn2nbX10fBLsMr0CnThwYREvC7Lsj
86OcAAyzeW6XebfAPt1gH6EIxeW5Jl+he4HL7+27DjnR7z9tw/91wTD5kF3d09nnPcv/dYv3Qycg
TsLB7DIzfyEANLUqu98iDXodZtgkveyKPyoyQR/B65KfuRaYlwf3G5L+JqhwBNdhSDRgndyKJSrP
+tDH5JwYVXftdCgZXuNs3Zg5gVl9zUWkfULEdRWGNq6YugBBtX1rC3v7y7/53eRO8S+LoSksh+6P
I3xKb8P4ZTF0E3Cjae0imJP+8NFd7ANqs+k6RxzuN5A+6x9LfIe5bP2kaPhIVttLlFQPOYSTEJZi
e9OzaRIgMWt3FQsMd+Pg1On4lDjudOqc5ZtiRTRZOm6bpqbrEprFv1nUPfeXX0NCRHgmIXT5tk9p
o/Pzv1VhlhEVDRqBaGdYfbl/2IlYeRxWvWWmbmg3HsSZczznGX7HHKs31x722t6vMK3T4s1OauMz
+sVBqUcQBgOt9Vin1V1Mtf+WBO4nxFvBVf2siOZbkM77TBdHP166L22C72Kuy/w8Efq3qjrkH4lM
NuyB3EO5xP+xNM4j8Wuc2EkJDWHaI4/nida266D19O2jgC9ry3mllrh48xCd0CXhWVGKgcgJIjT7
ZBkbcsCpOL2zTukHkeXFK/T+/HjwHlZNa4D/miyMX8B0GfC3SdvwBeGvdmWfA6K7j0WSkN8R6G+W
7ZzGpfpDjJZ/Nr0SuQKoATtGc/MMfzg+GKV+tuxF39mOlXzuQQ3Sz2qJWvuQv2oljz7d/+GZwU+3
SRDrq1IbAkaxryxI1WDjf/7+pnV/rSPZSlxd6C4hPRxSrV+X39SemCiMWrJ78CTcLNWfkilHADNB
f2iHsDz99RIw7zfK4GslxuBiD8zARBvsm4Zz/CYXifvJwrXFVJWACMr1GRiQztASiYuucXgYaRWs
1MczJA7BCki6DpUExxqOlxwKNyPFQ7pVRq7paW4adCmRf00XMR0WT7sp2ZDa72sBtBvry9GILEaX
FQ7PTZDzeOOmdY9G5a3peR4sqrqngUQEYlTaZQ/YpfreGc2CFMuJznqMiaLJNr58k/Sej7apIqAo
b64hUbcXpa4a8TkTd03kkju6CfNH9/I4yuPYsna6jirONYzvxgx4fga1TmM0sEym5nl6+/3nJP4/
jyWlFnskqycsPEcY//pYeubQQZtyqt3jpkzCvt5F+nezoqfvY57cMiF78SWxW3njwwlzsCsoQkKP
CeefOfONq+/o1BJ+KcGlanXyajDXalgE2z7dKYYwQdY8fhY6kVWtQSaP3N7jtqVp7WsBwdTUmQ8Q
myyBZtC7JXTCrvSrm94a87XqtEOAb6LpydKLuZfqKa7BeWOGVcSLv7nNgvbQurA1WmZASP+dfmcZ
1sT2LJsiVUYqCDMe5/F464i4boXx1UPZt0OBPXG2QPKX9uA/B9RDWOj8ZZdnwtgohn8sVTblElvn
vIo3cXt/zCNCjS2m8Nwe2rJApW6TxA6/G+eAZM5MrgwRyKZp00+y0FDZ6jQByodqXqbypWF6VdaL
fmkOqoorsco9P1wa9mLkXE56ZRHAAytu1qnWgqvxdW//SKNFVk/1NpJl5AD4WXf/DYCK7fwqkvhz
zvD4JdC44+PUeq9FvndEipBMEJecSBY72pSSFkYwttp+KqR4VDF6qlb8eJQXcK6qxmE2gcUuGpk/
jD3UqVWTpKAr7MoNzh2pSWrC1nhDcZpJb1UzMLR401HKQuGX1YB8f6JIrs9IOXTG6DRMXJIw17Zs
G8PeaKl0F3Gw8X+sw8K8dPID1rSKuSDdqxXJSvE68mtvs3mAqeUvqv6Mqs9Gtxq2j9AFF7/LqdLC
ve7FqLzs9KK1za3MqlelExE+gpUaEdQhJ4lxChP3prStlSBtx8EbtYuP9eHBKQLCHu/I+Pg6+zBc
x3jK100y5sdQdpLnWvsaIf3fqdYiObLTxsxo8/k58EHFqgjpBmxngN0h7r6LLSxjL5YW8eq8+f3z
rAqdvxcLrgtuyPMM2zJtuh7mL8dOL2/omdYCL2+F9vFQ9/TjpDJ2sD7Q/0c2VhfOqU0Cbx1QSn4Y
szJaYw523wsaFz5+6ayqxTmRL33SCWxP99xYNNBTaHlNas51km8fc01OzueHv8d1Zn8dknaG0kb3
Bnw/QzSgAAuA/fe6ZF13SO7Dxo3/3Cj70GgfyF+tcjmyZaFHeqBOui+nCqKqs9k4qJqqnZwnbLX+
pqp8poXe7NxmvPjeJgnw93e6BHAkPGjqJ0E+hNvQx6ZskW3VDTSpvcK2fKZhZoHOv/2h2rSJyiiS
DVsUwFh9MxcGktd/+/0nIexf6zb5UZgmD6BuQVoWutwi/1bwmPHolbphBdsUrvNKRckFMkDOky+Q
YZ/QmxtH9f0INuEtS1uCpACvsWc2+JAZhh5nDCtn0w7SgzKYiTD/GSFMOoThhJdXZyiuFttm9tky
nJTdvcjSkBUv1LczCs4AgfvKyZGTq9Nja30BhYt8t6Jdu51ygYG1jJCwVuQi6Pn4c+j0/Oyxkt/M
kPm1n2YboBjLPhoa76MRIfoDc9yLOd+E9uhzLtXOqkW2VDyYJGLcMJ5sSUBHe6GZ3pHKTtur8SB9
cPqH3qeh6cnWEEGwieKqPFmUSQSBHvyuH8ShcIgDwn2uD38M9jhffLpnZp8NyK143B+yk7z7XKCH
3MDOkku57fxQPwQMPD7MuMqRm0xFflQn9D6f08tgI7T3nQ5gdkw8TFA1YLTSnD6lNt0sYTjnPEL5
rgQDtZM7MJKCEoV1oMPqEc4ukEKeluPNtqgCeqnuSHeBYwyxYl3Q4ii0lnXUAnj0MoNdxYSFalAN
H5e88jZt5fTIYzh25ByNr+0wb+MiYVwxI8yqB0IgSbgat6Icd22rjw/KKRKrBmKlVGL53nDwEUgi
mmSCXAwopNp+2g/NmD17jhOeGGhUnzNWp4tquml+mK6KkR6ilsTkGoaa+PQoL9qFiNNlmqdtjqnl
aXbd8ZTUrYHDikaaMfXoeSQStZ3duybG7Ghpk/XiRCm6trjVvmfltMZMh5KvmUv+OcImZqIZd3Zo
/vFwKOm6v2x//yAZ5v84OXiOZ7ksaIbuuSxfv6xp/ZChLy67eRcFAxZ4NBE5w651UC7RsYjMT4Zm
OscApDKTFbrHGry9Av3Ds2rDMC3dCZt4M7saknW3xNN1MHnQGi9yvho/gzzd+AYZ2Agwrg2W1y8L
t+hqGdKzXUoWlUv2Zii0fhsNrnVRelY8LCXRT6O9f8hbW8Z+pQNmRVn+kTePp8e96k3RdJjVHlnh
X1unje3vOKMl+zLOso2a3veoCo4PpVkbeRjf4a/tyh4Jdt4i2AzCUNztqmOQRgziWZiudcaGz/iz
i86D6ol6qXOjp7shr02DxXvs27h9Fgzd3U4f9k6bMLuQYyZrRIKfpd0zmsv31F+Qm0navT7Z6cGx
9TeVGEl/J8GzvJjHLnX6t7pHOkYab3+LyjjdLsC3ZXQafYx+r7is2gCOCxGDtVNP25CSqvhX6aEX
9k2tDxocq5PqSmDZDE9K2FM1Ms2ysgrmqGQVGsvsPRNbgS/Mggsv12c6CMDB5Fcd+WK7LnJnNqLR
+7OV3vVwlqRKp8kaEt4MKKfuRG/FFekr8UDJylusn34oagYTOq3Rui/xGrvvVPLazWgwFbplv02M
KdtEfuEQZfy1XaLqreCID98Wzng6/lARXUGVdGvSx+OVOoIOIeeovilhAZJXwWWkCFAnxbgik/bx
2TsD3ZJ4zLzdMPmg+uRBUveZmjweattJqksf9M9C42iirFdWUjy7RXtJYpGv+oKJ86P2aFPTOzBC
e9KHFmNK0pkQt5JlN5gRTnt5dcRIBirjznrVop0Gelqy2ysXIzla1RqKW0HwrTO+eGYH+njpkz8S
Fk9OlVu84qu+A8W6ZZNIVoMbWoeEYfrpUdSSIgmixnQgaFnVN6OqihU6LxXpk4eVcVHzqAnKcOAB
KFGzYeQL5B3WM35UyTYtRTfgMYyPGoL4OOyvSlfFlq5dAY+1DqybTg6ds3iG9lKl1wTM7OOMYMfN
0e70vTVHPLUJRheREVCfDH15Zin984X2GqE5BG7idSyhKi05MFcV/li3QGWSpj0A/cdV35rRi05S
w9md42MeTsnZRgW1ASF4fyx71mQ8LaWVnch+Mm95VFqX3y9l1q9tKsTfwrN10+Ww5bjmr20qwWmv
DGAu7yp7dI9OYAOnBYfaYCyG3ddW0FrUNzGL2psEyez6saxhnfYFJlPlKIJdp52psXQC6h7fwRen
n8P0qFMPvupWFG5gRO56XHSNjONSkKpUI70sBLuSsLrUzS3q5nn1KNY8vU6OdPgOwPpHHQnzmN7K
SgdOm9DY1fvEZrofYdTULfN9RMKEPMPuMY3Qt56wKIqceDMBs/NbAJ+5EH36ZTIX6oCiHve/v4Km
7BL9vb71TVMIoeu64VHf+tYvXaRwMBfZqbfWS4LQI7J7mmEOc1onzPekBAfPAwbCAbTVnpyNlsTe
/2ri+Na4Czq/e2kMgALcZPq3lInHCYZUedXrrLiIoCTcLzesW9rmNzPOT3GWmBcHW/naHHznphU7
JR/x/O7CLIvyZoLg+vtf8H/cIr5p6cLVHcdm79ZNVVX+rWr0iM/zswKi0Th23xmlB6+W1frHwHbd
1RzX2iuitO41dzcTQINmPQ7GxNgCGTZNcPNkzYG3tzwdJX7Zti/gfxr2bwBpk+EemzLP700Zi50D
qwVd9+I9MIsKi04qe/mYD+Ng9jYYzVZMjtp30Tp7tVORK5EffExb6xQ7Gx3dwjvZVVEcypIUSy+z
lpOXhA56dfCd7LVKAu1MhAv5WjEdH8mqtU8TO08Cxoqd+UfKjOr59xfw16pbXj8qSp3+P8QYW//l
BjGgwWikIvw/9s5rx3Kjy9Kv0uh7amiDJNDdF4fH+7RlboisUhW9N0Hy6ecjU/qlKs1I0zcDDDCA
QORRmkpDRuzYe61vCdJ6UFxNPhDoEYwm1oLRwj319e//taX5+uP9yD/HjIpyjudaN+Yn/k9/LjFJ
HVckCNN3dx0K96/RWGYFNhJr6xvmdJMjWnZFPGPaQ1skgjkWON0VQlO2tDwrHKRQRxn992wISZF9
I6sp3i/mNUIMnydJuMvySgdDZjnhtBpDVCdTFo33Wg+aTVrZ3T/chJr280KFK1yjSasyhdNd+/1s
86cfqzJLUmS72GcEPcrTNLP0iCJlJtSmXhaXr73iQ+M1jaMNcnD93uOLpUoYRQCAZMGNMSKP8I+7
CioZ+VAvburYxT3MyAMF7GdjIUM74CrPbFIr0fmPZT+k+4xEo3ZF2YLWUS8xwCwUAnPwcKkmlFh9
sx+gfq6cJUVi1Gj2T8JX9/oYKgjRrJENwjXuy0WWpJX7ge5ZLf3lpcln1ITlZWnl7FJjehaDnd0W
Tkkjh2dI1NnWMerfALxEfg+rpWhZGi9qABozn+psS6d2Rr91nAm6QT0n3NM714h8Qgr853cds5L0
zzX2MsqSINkvSkGzT7HtLPa5XGJFQLhlIDgila7rQVQv8WLYi6zz+9Zdi/ZXYmIADyJLe4+XTeeX
iWbcbIRyhzAVzQurGYwde/jYaEHLbpmu3suPAuWoyFVFh73jjMcy4awQADJbTuLLHLDHELxeijbN
7qZDiLjPswutvNP/QLbRWxfU2q+LBKzzC2O7tGfeN2ZN9MahNxl2LtyyBknDTvPDL5GdfuimEcTK
3J6OjQ9//7A5P+uMFqGRrZq67To6KrGfepUJkvrW1MrWey9OBJg0L6uU5OyHMdqq2ctSmcx/QmJT
+bnD6m42ow9SgqzAKc2PRLs+RLOyMJl2KGddgjNnPYxl2nJf1Jq5SR2CQEeffMaocqIb87HuYlG4
rHCPQZOug1fOD5mHjTJ4Hea3Yj0Q6FMbIA9zl8WEqD/MHkAZ+XcAMPjCS9Xd6U2D0a6MsHnDuO1T
QLVj0dJD6/xo28TlJhhz0JYtDiORPfSRrT42YBh8tCxXmVnrVIGNFfiPjCzLS+OEaHjdatcOurUN
42DTSjd7Hsvc8vIWWfJcTaF5wZUtesobaqITCwxCash3TlFdFr687ytfiBAaDkmVhavF8KHIrCPe
JHsYDCgbJMTTvJvlRrWksNQcUdxgF9ma/zmqAufKgdv5h+aVbvy8ufNt6Yh05hWVjomYZ7p/WnVU
hDZzFiK9TRgxuOjIDK2bOmfejfamcOeoFQnxZhzs8RA1SQ8lt7ZXldppO2ukGM4EY1HcF3s55M0m
cozTkIw8laNar0hwzoCVTWuMeP3N1SSW8cLQ/6Gf7vw892DRZARJWB/KBfFXKVxAuCct5DkOY6K4
Q+LX7/1e0/dtFHxtuvF5kMwetPnQkr2i/cc2i/PgYbL1PeI39R4mhImnRN0ZCCFfTXUKOIM7GFXd
otmptZCbDma519rADRBQyMcglPKxsstV5PfOfXmFhDc79Gq9aY3wFe+1AYy9MC/LW3iyVG9IOoio
oVOdJVaNdlBgG8X6dmm9Nxo1aBKODvUFxBexirFwrxdjaR/V2cmFH56UYfGYI5ssykG/swS+WU4k
N9Iw9ItBxNsh0Ip1X8PtxQDAmaSQh6XhOrSgQcteOy1IFcQBbNJu++ZOevNot597rPXrYcJQH5DY
gS0uP7nqAPGE6Izp4CTk6UCMu3Wl+rp8OctIW4a1EY1EtIbAy6q7im7k9e8Xnb8ooqg4mbq63I4E
2GKCm2/aP92USQXvxDchBw5miepjnry2dCo4ahGfGpY3h1nTtsmN8iYtiIJxXL/IeOY0xDPUr5Du
1zIFYWjMdFdnCUPKdWvOz2AMEAX9cZFkl1Y9rBPDJGm0d2BCmra2V/Ggf2Qt2Fu5Mm3ijCZ7k1qw
JMmvOU/zRSvBdmBFQYVjlBVnovH9PDwNaUodbj4twruCEIURbdl7g/29E7RAx9CY9F6gGrDzTRA8
qXzSkpAPU/tZA8wx++9/k/a8PP9YK1GCEu4Dh8dgNLjISP/0m5wYs09NZvgeqYnmcWE3KajqOAKV
48kJCRURFnm/y5zJSdc6z9o97YFZ0kep10yW/Ct6bxKpw5LO3/yy0Cq5z1JikJcyQRHAUScTANTy
EoFXu6rKSqk3TNJgyI7olxeS5mDq3wEVNSclzWt28tz0KkQYq1HR3PcjtT5B3Q0M5beGtVHstFmK
LxXjVA813b5KvFhwg2ZnHpEcipuuzAC+3R86myR4e9/IXXR7VpF6JCgzv1zuAFlFWM+Gah+IL7iq
E3VX5Wl0UYqvYYLJuraUaguqQEPANiuaHOK3PS1RW28hlXbM6E54kqvT8nJ5a2z+oY7+i4CN+15l
hmvRIOcg8hfVZOyQbyUcgpHRkLvMDIjW+EODtby1XPKRD4mVblzpRMIuOuTlGVkuBtFLKxth92Zh
jUuREPSgMGiQTnCZyB1YWeRq7dok2PoMpa60c43je4PEmNrHZZJECM86QxV5cbXopvmM3VqMaGxZ
RK+ETCZwCJOW3IvkVfUJe3FKSRCJkzxoDAc/0TICTAnv0SOUzfYKpoAPnSBSQWAiXF6NQstu/3Cj
/6w9ck3H4BCicfqwOcW5P9UphD87KOphRDM0JPGwbDCITP0LpCHQmsRbceSHxKsP0U6dcT1xTdxb
byObhRzFQCF7Dh14rYrwV/akeVLR4tuEd/3i1ybm26Q9ZojSj8tby8UEj7nruziDYAFuIWBIShAo
l1K4v70VCY7LKkPv5yAm/zo8xKldnq2W1PWgd2mgDFl117KuOwg7NPestMEK4pMDgJZ4uoaj+Hop
gls1vJDqi9UEgvy21ZnKBGb4as2gnUWCBim1Q4UW9E2JINOhus0HxKukV0325BNgGr0B3KB97NQ1
NcyiYIfXNbPVphibM0G9HDTUrYpX1Uub2N2MekHqMFFYzA9G6Kvd+EBSl3uM/KT8hyXqrzc9Zx4O
3lQzNnp29edpeDSFE1rrrMXGNSmXIEyHBzRBLwuFxrEMZTtRcYXTriy15IPKaKkrjf5B5Onj+wFH
z05mDyer7SbirvTolBlV6lV6/WlpwiDS4T7uS+fkGvW6e+97mc+QSnBRICFfSjOYHdHRwH1lqHWy
f19D5BydtVCBdX5DF2repyUtgrS3vmjjD20XcKAupw9u7V+qNHxaRhwDLXKQdPMgUJaZtlVMsKHL
vf4/flD/N4sb4GtRjsTfhO1PL//rucj47z/mz/nXx/z4Gf91ib7ScCi+tz9/1A+fxBf+7R9ev7Vv
P7zYEPDejg/dN8if35oubX83KMwf+X/6zn/7tnwVauFv//nvXyH6tvNXC6Ii//ff3jX7GZYt/l8G
iPnr//bO61vG572+tdHXt/zfPL6fv3zat7emnR0Sv5iIXhBWUMaati5oUtAp/u09psWZWrfQqwmd
UUdekL39n/9uar+42CccqjYhNGSTyLxIBv7Xu1hP+HhHsw2Hd/3+09/f99f3v8j/2q6xtMj+2IYZ
SqJDm0U5hiYMW/xVmcx9GcgBX52Ld7LuHiLzwW/ffLK87Xbd5PtR3dmEEFL6ufvbNisfXU5CRrDx
8d1ZBgzzrAQaJlaKy85UP+fVq1G+WuNLKF/U6cqhqyPOK0Y8Mot9dgJ1sfOAWcLBRTycbf/R0p7+
/z2ocfb939+DT9x/l7c6yosf7sD5k/51B1oahg3XZCMyqFx/uANVk52JvUnoSP3ZvH6/BY1fXNec
5db6XPIusuvfb0HjFwf1no6wwNURZpvmf+cWXMTvP9yC3OdkLFBUcLY2bHee+P2pEmyp7XUhTYup
eH5KtRGpVGJRh31BZ3GUNq7EzCGkZA6ecZP+HI/fYMis7LyPcMCF6jZrAZ31MAdlQpIjCTxxW26f
68AgXiHbF0N8zupvdqVuOrf8ADj0a2UPNYkPFAD53sgia2VbcUyPk1zIvPiaBW9opL8iKgnWdfKE
5AoDJQ5KgiTrM3Mw6CJiCFcOaKtBUzaV1YZMGAtMgKmx1jMU0ArdWWPal0JjJ1Xt73aJzRRf8V4r
I4IXZuPeuE2sKPP82h69Ous/QwvZu8/0rS9D0H4XFRETaUMhiNBkbK6u7MADCvR8+ibLsCELq3wQ
PjGzkfp+7P6/toT/sOzvvhXzMtn8v7DO6/SG/+YZ69/SL2/1rz88YfOnvD9hhvqLBSMHfTl6VnTm
gnv4tzVe/cXEZUWPShU8hJb1xxPmzO9SHUtQXFuuYfOe3x4w2/yFl4YQyHeWd/w3Vvi/NCEMk3+U
72yWQmOu+HlIovoWsPyi6glinFZTZqnH5YJ6CvWcGpDtMjphB3VrrzX0sEwQYq51zTJZ3Aht1Q4k
gLikI5kmPdKuuXZB+oHkuH1pMSMnj/BjGDKc5CCnXvpxVNFbdwIp/ag+TI1B9k8+rAAs+kdNnfxj
0JNXwNZGr1HIZ2LPyPHp3ehuSQIH0klaq8wh02vGeiiHSvm8FJEaMJWTgiNGZTN78Lt0o3TMmUne
tMnjFPlznpAfXtyht7R75K0XAulK+Nu9dgyDBGq60pAo6cfJnSrPJj69br0sHBijQF/ycE9QzGqg
PIoqPxWZPTvPyQ3oQ7L8hN38dikCDTloFx40341POs44mNzpLHebfH7A0l4pNutQZbf1KTaT+mQT
FbpWCYVDUYBv808332/b+J9dli5r+Q+nZxSfNv41U6UyVU0O0j+umaC7ahtoS7WLO2Q/Cr6d03Ih
a84EIxV9asWMZ4xqHdWWPkOPqkQ8llEKaQr5Cru94V9b0RYvfeh7TlDHHx0AZUdsvMKjw7B3HdB0
NNjAwahWfwZMJM/LW71o5Blz7UmHhL9J/PRJtEN/Wy6Rkkmc7KXp5Rrsm+X/tZnT3/Do9re2Kb9G
dgXMCzFJpXT2Y20l8ior8+i6wn5c/lepF9Fag4SxY3xqP8b1mF8ixT21uS3PyZyra6KDPP/xsspi
sIhxWXqVFejH5c+ukbVyXF4ub6nNp3aqdvzGYnxgVfnKEI/kCa2BSF9OT0bVFOceHfeVozT8ndaf
FRFqvVdHEk/SwRCPsHQ+dIW9g2UoP9UujuMuyppdQ0wXd3ho0StX/bM7X5wcIxSoVW3yGF00sMBJ
k4z0gRwS1IJQrfRhOlpkhr1f8ij8p9YKBJaf7g4T0oVjcXw1MDpqYnn/n3ZUpybhvWdYTtcTVz2x
bwW+WnWDwFZ7AQLSmkfaQM7HSQzDznJBNA3keez8oTj58MYrqAcvAOQl3WW9WcEKgJlcWIP6YCVK
hIUN86YTkjZUmcFT5IoJfSSI6Z4S0xsxopmQtx+duFEOUz7wLDcuDe+g9yJMgnd18DLD6L/47NEo
bEaiVc2jg23P9CyMlXHGJDWInZKI907CM1eN12RAgoumW/iH0jY2Sq54TGBjWl8QxDK7tzYEvUOG
yjvjwUeg33XmPZHjRs8gEvdDrm/cbITS2xCN2BsRUnmte3FEbd7cYaYLYzyka1Lv8zGlv0gM3Gd8
b7fljh9IGl4xZtafumRD2kC5yx1UIqo5ZvTxLRcLrkH4zmjyY4rAarYSUtepUrNhK+QL/Ybu6LcG
CnQDspjdmevUbO0HolwgNwsrxxIWfSnhHu3UrNCwiwMhZVE0juiAwrUwpM+2D3qija6tRvpwJGmH
uxl1zijntnBO2G/jWhaZBYZJ2gy/6CWsqoFItBKEcG/e5z+G74sL2NHwXhdHrQi6c+dIyT9QfuTw
LMHLkDbmyGAdQfJcS3Ukf8SS4fWCAyKO1kxLiy2slW4l3UbuFiDPEGOVBJGUwZKqPimlNhzcJsjW
rUXaSRhGibWq9YyKqrE7kkvJ96OOITybTn4Qogq3nxfzXKXo7XnURw+lJxpgM0KDaPVvNfym62Bi
TmjQ+q7rob+QCmOfbFBKc8Y5KTXfp0xxEJQirJGDDy8XNdMKYa6/Tea/jto63ybCrEFgCuou0kfm
4c4029Yw9haYj5wNO2O8KREKXGXbVwxWpmaTOON4Q8e2Ij26f045QEdJ2G0MWHTnUtngFWLCyZnp
Mag63OW0ub1oNo7YnMCBIPkPVeLaaFb5orqqQcTTXbFLtLYj/XnUPb7Th6Ck2SLnoZBvaCAYjFeR
8LXe6RB6wUyYU5KoEMOrqX8ZtGxaMabY9EOh3paL6GRGwOPU0CZBIlV1Vvw5IvnDbZMreJHmuZzd
gMA7gTzg3PSCOqUjVLrRtZ8mBeGczQQkrDc5d8GnZkYvEdpTzsJ0KxvincDqBflK3aHk88+6lN+E
b4iVJBxwN8RmfgZxE/BUVNExGZC0546wPhhG+BTDfzam8KFWFI3d3+fouMx3oxi4sKGEKf04UsBI
cqWHEkIkRJ4VmsPZnS8J3DZPo2m3XpRCAvHRiQd4RUB2b1odYh1ItDXKi51u6V42+WSPNGlxQeFN
wJoPkGkig2sTjmEB75OVQXG740CiL44QcasrM3t0Ffk4ATSSid498SNBLSWNbB2ZUbouylTbLvyN
vLSHDcgXtFvRyVJq6wLI1SLHm7eqfR+AKBkkYYz9IMWT7nKjG1GCagTLWw1YNEQKuCoaIlTMgV87
v2uM90JnBIBOC0HKpB+drL22hIufSGSdTn6tYi0i/2yRUDpdhbGf1OYtaCu6Z1VTvQO/hxQdGMPz
U2vIfvv35YRJR+vnLcMC2oCyjELV4lT3c0FBchhSegh+QE3lil0TSEjoM4tUSF6z7Dm1cVBeYlyk
D0bjxg+x8OkusZ1FY9CsU2YYF7cqyV06NHrB8pui+AESla4jI/le5bGzX1r0lhXLNc1QFPbz6MQn
vtDGtenBycELCQPnUhOvdBElqUtGJ9SNFG23LZukOXaW9RFlm7J1urg/6tDXduy++gYS4LDzzfJs
g6e6+GXKXdmHwisNx/LGrv7oMK1pk8J6QFiZ1nvU5ejmjCh84nlKdng5YQKb9RETpnNMCs05Din+
Hl/Rb3EbMiLAxAP/Ju62VJBiF1d5vTa+KjOGZMx998TN74kZB2A6ZCUawRSv2yyLvKC1Aw50onmM
YGel1teubPxrpRjRnW3npTYs7SBj45M7B+kNamGvVNzCHsdWqMqViVXcxCmj2336rI+3Jgnjmx83
gIjG0ISjIOI7HhPPt+T3RaisNUO7xieiHmyXYAgoluWxdWQCRMqKL1YmXxXgxSfIyfoWTn6zymEc
7htfvOhOQzJBZTYHK+UrxiL4wvcAzjEhRZS4u2uih/EpR7VzLswa2LtPAlkBygj0x30Zs0cdxBh6
kvaqH5NwSy4SNCthZNtU15CIRuO4ttzuVY/LQ2dX1tmPIo0jNcpjTTMRcPhFuiW55ZB3MqaA4/FG
AJderBrsR5M7yI9s3BLqUVVb4zlwpLYLzU6uM87iBD/KX5nhEvqk9Lcsn9P+zNK8m1nmrMlbU04Q
yVXoh8aF6SJCdQBNL0JJHoiTYjepoi8+ZsghUVdCHyyyZwPnkZEaMv2xGz1HtTd2kivk4hT+LoyT
ZwME4MVtY48MRLiabrVNIGAfqqwJznyafhhFQnnAsGYxniuZs+N+A6fYqi7JC8iztJbcb8VifBHg
ElibGs+PA8aEs35MYBL0xwvZdsllqg5xO7mYRFR111qh8dx2O7MSChZbfJpRV4YrdPFIfjjX3UbE
kkfWmnTlpE81aRuwMzK58tFsr5kPaBsYKtEqVWCMlpliXcfBsL3EEsNdd2S9msJxOAYEE22VUfsQ
Fql7sKeYxSDLk5WJYHOdwAYGFFw+hnXcHOPUvWLXn57ros49hOVg+/yh8SKyQm5ZBGezsoFbmWVx
IO7MeXZj2iP1cLVJncB2gSgojrx+6j+IUZefGREQEwo1YmVSed2rvt1GlbW16/g+WEP9a2oTvXWG
MmBfRKy4l5GT4qoUsj0IpoVb2BzdRtE4zebI+E92kRq7wsodzPaTs2GaSSk1lASyOSTe6znbe5S7
e98nPUaaoF0srdIZj6fNGo89edsgvT5lmaXsyjlRgGRKmMA5ErnSUJMz9V5yzlhB1Mo/GaQabhrE
u6hKuugcTEl0nioEEkSliw1qsPAMWqMZMb+U44ZBQ3aa1AnXm9v6aylGh7uOUYnuE+miKeW5ccQL
aab6MdOD4CHtqwOKTWUN7Lf2luFQrw7u3VaOKFDAHBm1/SURzgelsI2TlQAH7uuS77MAGVSkAxjo
WUkdRxesAhPIl0557jMqXOGyMpGY6FVdFXnE0jQ3JatfATCNniUdxM1qPWzBtgJ+hTm28iu1efGj
6dr05Xe9jIt9TbPby4ax3g4KMEHfRYHf+cn3DmY9bIosPcGgfCj8jliK1t9ZWtmcgumALzzwRBVn
CJHSyN1hupDvwcsu98EKg8jXuMUJlZefhSnsozu6BRVZTEqEgqmoloTjgAa09mKarg6tPH4RPFeS
dC+EjGcdTOKFtATGo60UeOIi1q20+RJGqr1d/GCLR6xHHtQnBQO2puxQSgfiqKKV2CZx8znQy4dh
7JT9Aq2NW3TfpQNfv8I7eFounH4HNhJQQj18GLo3O01aOYL8sCXYMXvVAmbl0QCS0g8SQZyAr35h
DYEnZ4a31v1S2N1c/oAtIo3NSmd/VGUN7na5sVrE+aZ11PgrHEdJQvn7L6tMsz3sQPXkUl+dxkxc
Yt/0YSt1/anqrdtQdva5cPunNtfcU9MMyqHkZ3RTtF7zobieL71vMAC3jGJjjjlSuiBq94aTQ0xj
/u5OqskgsYIT3ZkOYR4uyb3aFIaI8lOfLIPFpxmHPHM0v9xzrsTNFuwzove6128daIVe1MT/ZtAu
hzFhXD5DqKpRMPLTImNTh5H0kLHA7Ve78sTxEz6so10AF0noLoJELxFvcBcNsDi51PQtOmKdrnll
mtsstnWoHvJzBJXvUnKwuPSZ+xHmxOSqOxkq4QnTp9dz8OKggJpdT1JMrCPPaKNqd5JqHNK+Qu1S
OJhZ0nCCvto290JRzW2COdnDRlkKlnB9jFDz5vkWDQjZYgqCS6R1hnNaLqMD1FWE9DiG6NTjNr/E
yF5LGYgcbG9X7Qb4YSUGb/2QjimR4SSX7lWYn9wpaNs94XSDV8aOfl4uxEg7W1NUd6X+3T2pZaXr
VYUo0f3AycfZWues67sUUxd2lyi9lnav7QC2gOON7NeRpiTINSLh+7RHTc/4Oh9HlM6AQBEd4RcK
CcQyarfe4ettLnr3KpawFPayEfrsPizTneI45oGELxV9RNRuejDoqzw0lQ39a59hNRsSk0rFUT5A
tSj2HYqnYTVBGfbKBhKcTNpNVUiUMObYrLU5AO2PKtwfw11eFEQZklSyxzKbPeUlSi40DZCk8muB
13/flo3+GAxssWEVv2SFvNU1ZrKqlmCy5hPHSJKtTNipp350TtVYXqfOCfdO/1VNMuwoO6eIxKcq
/ETGKlRYGQybPoiDFzFerTy92iXEPRnmFSa/AnOUul2mp0bnZk/tuAlIZfaUDITgQuIOkYJ78Ti+
JTox8ZxutjnpQtyyCbeBTpYV2VKvTEbvwhmNO8lLcymrFRrMNUBDYVRbR1FOgNdMhl4apcO+Bi76
QMckyXp5AIMUr0rZ50+FolV7leYrkwgiCIMAHr7RNifHMcy9SXSaCW39osZEPapj+wUo+rhLhr5a
WfpEeKFSqicDfcymql2arIU1Q2arkSiHOCQlSK8/OMnM9JoXuLqssFuyfM4T77NVKGJvhWxWAXaX
hioQ+0dhH1ubTNk4or+As4XIhLjurmlcZXDJ+3QjYjxP6ChsiIXF+L5wLl+8yFMvNUL2uRJRz8pp
Qwjpkio9GhHvg4yFMTOh0b7iVs6CMLihYDzTGgJq1VLtJhFe59bF7UFZ/qvRdBIpQdtTe7ZOudJZ
4IfA6fZu9aWZc9CXMO2cio7W2vzlG4HmJMqEdldV/OZji9K7bFNjj8MeFKqas6HEWTGdfdVuTikE
Gzwi/UGJeXIXhG9FZ9GK96TuJA/LxSzZsohxuAxEl65Fl9dbKr1qzQe05wxJCXEigpi+MnrshVRO
5qwnjobEel/SdKZZXtsmiI0FP6LBIrANRzW8NuRldpqpPqXK0CHUJaYki7W3Hpkbq6rVXzmj9VeF
JEY6K8221CaOGj7WHaL8dPWq9CR8dTSX1/TBP7dgjnf8IMGlHuE8CsXXvBoN47mcL8tbvdtDUy8I
vzARrZEwTodk8bvmdqBvuoZ3IH+AZ6tCNHByyImZFiHa4xl1+iG62TYlRMPDWuCGrpJxuOYiuqkf
U1ILP7aTioWkJ/2u15+Dil9/SzADlnLUcEo7uusxEh8WqwAkvOiWIMSczAaQglr1hy6b0K7WBAga
bnGNqcpuKtrOG2XpqakHuPYQvRf/tQF4bd3izsdPqt5dJ9Z2zZh96cK8/6ZzQj06zOqiKtvrTuru
yER+ztuBWCDNvysZuGZFV8j98VX3YpbUi5xgj+8m9LQlSjVFeRlQb1WqohN0CdA7sL6Mvc8JClI+
ivWUpzQrKppc8ATTZACWxa606iOMD9ZcbmhlKi5ELsttmRLNFo61PI+xvZMARB76WkvumayOZTpo
D50SjXvuRG2dOplyA73Y1Ul7YZpEhwtBq5e6s22w4OtXfCu6pyai8ASgRQ8EYVZgG03CE7HmPfLf
Ul93dKuxZahRxLSRGBydDCJyFPrvpjTssyFFM/MyFM8cO/OqzxdhF842YWda+ba7iRS4GxQ8HMh0
NHcluvshjsV1uaR+3O8HO/xeFUpFAjTtovcQRrZ2GOCMAMbGPI90S9ESd9coA/sz6WjMgVp3jAUm
/5TqH7rRYJ8aQY+rsnhN/bI4LRfFIpCvjyKihmt9tzgKlguJA3c7rGv+kF1BurDanZM0b7AO/65Z
5ZnYq/p0JQ1P3UYEjSNMN+cWpj5tyUGdzt2cjBFrAVLgAomOHXKIdNQeui6UhXEN3jIp15aqeEPU
fhxaN9v5LvSWueAHKqISeOFH8R0PVcaIttBWdq9E+SpsWnDkxlhttFrGN1U63yGIqMeu0esN3oFx
0yFhfWxq+1CXAMDyiXgSf9JPXWk/tsMYPNA06+n8pBYlYRh9Irt6/msnSea8umr3WfBMQXf267WD
lhnuqG7usRdznCBPJTesb/osEx7z2rjo0x2exmB5GnyFMuD0LtSwveJiYEBOutq2RL4OsaahBI3H
eh3Fab9b/lIgOD/OxR9AiQFVfzkb3ks9vfg9bW6d1L21n1qDZxE4ehiU8RlcDc5eDlBP8CvONtFo
h05WVzMCk0CVFx7SbPxkD1i8OmT+FpAENe3AueYz96r84KdVdqnMS+E3ysUcXHcXdsOHEqP8MZ8v
cVdrWKP158XJphBuvMnxYs1H5PzIgegShUoP7cPuLprxONSckDhMVWdAGdU51+vkpCYBjEaolnhp
6pVt9P27ZS6lxA9rthWjNKOrn18TxUruflLzSCgiY2DAy7Zp7WvkfuAw1p/9oJBnSN6Mrui6rno4
zvhsk5coDYOHYWtN8SVsa/mrEg1zXTe0O4WKdlUgBH1uI0c+6nW7Aqd6slNyXyOg3OfY7+jaEnJL
ZksrrtF8USgEKncikLOutmPBr3A5LQ29yw8zALkpMMJvaeiGG72I+3NUuw8w/eVJTgFYUKU4NIoW
3vTY9SS39jEfRMpWyiUIkuxcDXhCahkW2+WHklLBrl513xLXfdMSEG+6Fo5nC/gqP0JZbWtith50
U9beNA2krANRH92wvjsZgDRWwenFCuTNDtInEurCu6GT6eHrk1wHIXogRNZfMTjHt8ou7MMUqy8y
C4K7VQcTliZCJKm7G4ajLEu0XbpLkfOXtPKhu0zaufJzDOMEkxH+0NySEJ9iVEt7x/lD39J0wyob
tsar0slVYwVHxpfDr0aKXhBH/uNIMmYYmBmnQWG8GgB7M109ULMMj4Q50OTTuJfZsW5qVMWPNqU/
kuvIZcoA+zvWcih/hvE2ZY7+ova5j5zW5NYeCT0RHNHsKKtIUJ5983QZSEOvXGaBcMoGBN5a4+6c
MXXXUDdQlQw58c/kDuUcc+0yCD8y2H5KYP8mqD92+NeBZ1a4UIzCaA6x1W7r2YIBxxbQt8ONBsFd
u1fzJbUJBMi6D0ULGcO3rOJpMjV/wxPce0UOPGO0qnvFYfO0XHL0uPTWdLFekmfgChmc+BgzVq4A
1CEYUzWxQbKLy2Dl/SJ3BLhl75vdsu2BnOBcqB7bvOxOeVkn5yHvmQF26l5iCVEanD4SjoanZ4O6
Zm4UnQcTLFjiD0QQCZHdBmxMN1nFwdkkpz3Q8hc2c/vtIBilnR2aLbsgFGuz6JSPpj1R8xvQcxzo
9BUe+FctGchZEMnDSCDlyXXT78uI2ez2ZdpAz+cW99zQTU90dfHKOL0a7YrafiocpzvLOdLYMkNl
beqcWBWpNNcoqteuQNGDHatDKj8zXDU/+AgAODxOURE+mn7LdGUS9RYXWHCD1tmsLT1V1j3dFM/J
yukyKsbeMSuw8fMl7U3S1O3wlJlxfen9oH001bFEmhvKdV2yTiiBJYl/5zcUZgSEaGVinyrykmlB
OQ/AVdBM4GLmqXEe3KyNVmHbGe+68iVq2vbT7yTr6KvAwpe8/ELDVGY3mp3diYHNsYopNutCUN3b
qWaTw+BAQadftH5HUzncPitgEUTVk9B90jj64vFxipOdky4433f4LFqG0HMitR5jxUY+NDMP2g/W
mKlbN2BpIVhAnvyiDXD3DBvZsWfW5im0VZbGeX1c3nLnRTKJumEt4Zmv/idX57XctrJ13SdCFUIj
3TJnkaIkhxuUvW0j59h4+m80tM92/f9NF6l9jk1TQKPXWnOOqavmyzA2/smDUrQiy2zcLqJVidFz
k8ma8ZfWNxfTaX6EXlHul6pXd3y3V0Y0Zx3UTBcbiKKX0KAsEVn376sodupj7QCASzaS4cx/zE++
uu8dCJRz0XjZkXgCQIyi2s8YM8hSrrCpjoI2akIb6WImxbj24ta/RrH1W29phdL/8Z/Ez76E2pB+
J1oH2DCPimly9Jd+Am/cBX18qgo/uxZad26k9Rpp7iXSmunc0QPmIEbZ0Eh6U3Gq12vDrp5GE2TH
rIA5l9kOFRUnDx7gzjYtiLd2mAy2lU2LLz1ju+ue0Jpw84re2ZNc2T71cTV5kaJSlfbP0dx5raTP
LwiWMlOgLgm31nYZ6RaOZm6JftFWZljSly9995hFyIDVbGougA1mHi1XerLx1SbUSmLw5h8ECE69
ihyLV0b5pzUV/EbBRme1xDXUjmZIXgxAMvu4mqzTlKC6D6JZnqbX0us08nGchOjbkF6PCZ7AXUNV
rvdicnWKmUbck4j2/gzpg2sTJq0wOFpMERy9XnAm9EcizSg1/QdnZHmo/aBdLeCscrB/Z1Fn75d3
Lj3XNkpcUli67hhnaXHwTTnfydq7+C6O9NQTOYM4Ft+tooOIo688rdtroZaurVeOX9HLBPy/1VX6
b5f25i4Rbbnl6Zxcq8bWL7S7n+TRs2sMfFNQ97+Z88FJKWbK1GdGk2cfoe2kt8zi5B/pJD+gNbkt
P+JA/oaOwnbQBwTBNlBKj9wttAvOg53rtM0pioPgIgj3OOiheLWWRPK2CuV5WewerlnSGz6BvZRU
+yKJ747WV4fqECZTdRFJWl+WVx3Jn1U0EynVltHFy9zosryCaJLtpWP+nDSnOfbCeGMWPd2WzYc+
dLuKoinYkRXoX7VmJDAO3MHyzqAXsXY7O95karvvMErnHI54epShKDYNs+mznpiiwizKS5EiSKnV
fi9V+2wB6CyLo6L1cqO/ChF8jNKKdiMypGg7NqTPNMa72YJIM5rcf5oTgHxyoOpN7lbpuo8HMqX7
Lr9kpFii5LBz50jwwTZzOu9cqMWe7Yk+QPIzyTU1vMLXARfdOo8+sZ9jbR0jreUDuoin11mHxSnp
QjqX6uBOGooNr5PBxjI3XpYlmyCVP2VD5+6vO4WodvxqffOMAO5mXSEfUKSzD6ye1FT1SSZds/Pd
1BmVBO6mlFMdYdz75V/ve2TxWEy317ODYQBmkkHqatRodO7DDoa04+4X9AfuAPeSgmQyiI4BvOQN
of/ZPVxaiOyY8OTMMw/4it7CVIer2OOQEEwJdsqqOi8Lpz328CoLAM0Qn9uG9fnv0g5TjwZ1IF+X
KVhJXs/rsuC2e+s9yyXLbDQetrYdpBgeWYu5sWOMvPZHv/pZBNMhrmNj02aVsvGO8s215TqjD/jq
iXjtaTkESmfEZ+kmwzbQOjjbCo1uNSl8dF+zdvlUfSWYK715Yko+l2bK972hfdeb6LvQguZH1zAG
dcPpvQCMuzXNhNm/mYn1RNYo+ol52HZwdx+1S8HjRIP2GHichQ5ijlkFuts5Wgm3DaNLplnbT7ht
WMR8NKu2T5SmWUGaQb6t+so+yqVDqBZkg+VFY0TWQvNlh9SZWiOa6LJGHWiMAVSTzLexjlyk7YPq
TWLlOwkk73Hn7hapWDZX5ml5tSxjXa2FJoJzgMNkYqcJjTa5NSazQX+QHUo7Zt6zjG6Rcl4C/wp2
iccUt3I7c1+OTDv82o0fmSHi/URAANoT+W/ztwAdtY5ybKw+tLWjrLLj34dLjfzykI3zOX5fDkph
Vjj3Oi3vdthU5763p8MyIhL578KrnT05wuY+lGPEkKkLTzykmrOIegzeU3Ab3JUrBwOFlNfot4U2
lTZacgTogXOqCkE45k7x6T4q7TI/uLjYaCjX2ovBySJW9V8eC8ahUcFQrGiCAy66djcn2QbJZ/Mr
7n92dhac/IyBP4H1ZLahmTpbJXdwWadf4hrFmBxkjIGP0XBVBcew+GGFQfFUJt2IyaLrZdhyddXd
NXvvl13P3i3Nc9hLlFIPAOHtptd9LLvjfErsUKnKODVN1nWAW39uppDzB1JBHQ+2TWDOMuVzkife
dFJT+ZAvekA8MYH0EeQ9gr+nxkpOHUxZT5Ik6AWqguBGXbkuPduFrraonNLUYYLeVRXRgKB1lsXy
6eFzWqIDPuOhjkwiRhoDKBu4jWec62m8CcYICEkU6dtShu5xIGhpyQMSgxpb+yQvakw88fXNqiFY
H/O2zR5NHvx02s4C4MMsqux9nv7Uk1Wtmk5Msn8kQ02Xq3Be+o7/t6n6EGkfQmA0vvy9cvji5Ukv
0dat7DHJv9J14EQ6nSN95mSXSXSMAHs2kcOFkTHP26OceXVppK1sK8h5ECIxL34tk0MRxMFqDCCM
4ZInHy4n6iGNyvY4TUzSO1MOx8aJzLXoWgLMarrGmauB9aHLs6XSHt90VPH17Ajudb6KSbG6Wln+
lHqsHTxGbvso1crP0wAO9eBgMHTZANj+1owTgTFEz66TyG0vVpZDdArJ+AWhdUPfh59P9P9Mcdqf
6C2lD7+vaU8VBmZlslP5471XbOvFu18hVjIR9hDKOBN5MoYvGBq0Ww4c/zyhZ2s7Mmc4kFZrdIIw
kHL9j2Eg2qxIQSevVZjhsfCH32NvfrFiLzz3qpFvZzXSJIcJOHbqE2gUxmfqFdKdbI3j2yeZ6Rgo
3NGyhJyDzkmMSC/0s0erV95KMO/6QqtjO8PQOguO9ZtGIwoutLvxXPYu2YUKRkWa2riKNbO6AjSq
r4Za3L7YRV5RHOs0nM5GYI5nhNUf/jA6znpgr98G6km7LE6DXV5onMq2yMODfYnL7q4P5PnFoqrX
oSleOxHAhAT3cPjU7NVow08BzcZLAkJv6Gbn5igoedsXETKZFJNeo1ePSkNfCRmiPdQpYWjQAZQ4
Kc7izehQQQR2SjmTavq6pukMkSsawIZ0cgVccjUgYjguR+jlqq0yggF96czbIuW6mHuU3msIkCQx
JT4wvfSI4zoAGkVV09UjuBmlBuUc327alHkL4q0Ve/l8BgDhX5rA9C+EJLygyfP3ssstJsCZjRIV
oaISaTjEnbYrqPPjClUjil7NZ3/RkH4Z6SartfgAUqf9KD4GdociNuSjNSamWlUaf8rD5qBN94nC
OveQZ/CFAfPMgkHekTwZu7BGKWc25cGqZM9pMqIv5lrTtsHIvY5cw1uHObNwvTEBF/sJ2rsy1Ui2
rnXr0pmDBm8CsrCXErhuVhRKpGmjFO7yEYu0utCSmclxGxCanphssYoEfK5HPM5ZHYEpswlos93+
iRayeu3nu1ZK7N5KyJOENG7b0POuFtv0i4UoKssV4578o6T0tAuC5VMfNNWzMPN5M2VBvl4ivqDt
HUkW5gwBn/vqpAJHsqw4XyJVuUmuwo2R/OODl7oLYTr7gSPCUZ85fHczj5fEQMfSAY3aZ73XI/iO
CapsHOzsZcc+FmPr9UDZwqE8IFIlz1MvumcF2myXWWa2xXJjXI2Wdq/Z6C9FaSc7dEa9UlUO6FLU
8DyH+/tiB9qzD23vBYAl25zJ03MZQbod7G6eTdanLtDv30Y5Gl8DQfvCZHf0OgsApObj3qy7e55o
BHGhtH2OWVDiV1tnQxP+CngmrhtH1+HsiFFlr8GE1s33sAkPAtvoY6yH/pV55B5G2brv9PEtmr29
YzbGoR9URJkeOHc4xfnGnjiHVYWYt7MqUsAG7gTF8Oe/hBK8vtnqbkMVCft46K6+BjXEqpOCIAWz
5hLui9+22f2iPbJaxiNt7Hr3FvGFAtpWOKAuuQr/XF61rUbMJbOd/ZhZv6y+LHgSBcbLshDQaq3J
3+vXtR79mmVpvMUVSvfKIMK6Efmqm1v76Zg4rahPvPfY4aSmEyTbdLV5QGAOC6qeeHrN7Tts7zNp
DvZNs6qzVpctMrfefc06OtM1kOO07r0NBRWpxuhL113ffpeOnh+grlTvuuG/joDNfo6+di9179eU
S3Ye9UEbq+cPMcqLTsjLPp25ZkN+Ma80Rg+WT98RJSh2qyqtt86YFNchbT7Je72OJrSG9FNpzGQI
vIYorngwSJdINYtlg7jCfB8K+POpLvqba3eHSaIGXBjwgdE/kYmKjTWhaC8XRCpTZM7TB+D85XaB
AGrMePBGx+iief5XTY5eh4TKo4+kCvDAFgxZ98Wq7OJo+NGwIdjGoaVOgDL1sLYFleEDgUlhzWY2
HN4RbICppxmxgXj9PdR6APyu2WiOr/jby5OnTena6nfE5nb3Qv1l5bClwHJ3bBfEaeCh498bEWTd
TvWjMqtfA83pRjjR03K1DOhfzXTDJOUVDwKHFiRpx5pO7LF38m+A6Jq1TQICwSR0rKD15Oes035U
sXBO0FsREajMNC3P/5gtCQKdKUio5cSzdjSsNPHgEDIztv4HPYKPTKTBC64NbWunLEk7fHED5sbS
KMpnQAmyTlyku7Hu4A2SUfQ2GXX80LxgI3u3fCl84zBlfPErG3/7vhrBEKaujp+Z5OS1H8dMv0vP
RA6VONLYcFUiaO8zuhKRMX6NCpwOCK77u123zIRqshYBwz51q4M8q/ZKWyV+e1p0FClqAN0gtb6O
7Oy7pYLB4jTRwJcCCYB4Fb/KaH7QKqmerdbv/o6efU7RqyJLGnpYqMmX27A0bWevSyR2iOhw+nv2
F4l0DQxRGXmXAkLJHv/3LwAOOaE9DpKlNEt23KnHuB/bzeefUWlA8W2XTGGEblHUf1E3z8GWQcxh
X/4pABy/1I0WvDCWytYDdsPd8jOiF9cIN8wrKEvnpRL6KkFdwDgh899cZk8casv8nQHQvB6dzP2W
1B9e/ZD9nYfS/COyiJXW46q6VFP6akjtu9/7Dlqr3PxAi7yJgSWdsoEwhjDRXojeTQ9mAo5XV8sQ
tflBxtaTv0zqK5l6Pck41H5k3+Z7Wmvs6GpDc1LXJRSGGmSaXPuO/WU1Kn/VstjKZFXbUuxF05BR
WmgctFmYdBIzGaUfPo/5cpLVfiHPTHmlKelRCNoSjbivFqK4Tj66p5NFn30XmjqeTs6ctzKy0rc8
LPOdxUhgyymwOozzTMalbtj3Qc++MTjSTxjE7PuyJFJci0zvDw6Ms24YSB2kBeF3WfyltwAdEDwa
n52+Mvd9bEZn35UF0XARWCm2AY7HyvnV59O+TcFVLk2dpHDzbhX17iHLGgc33VQfI6+7CKUk7RjB
14Fsj646QBJxylAsrYuD4I/IiIw/I7Q0z8srbST1ts3ophFybTc6XFroEPKyLDw1w/WUIZdZylYG
Jv9WsdZEfzz0Oirx1qOhO3BouU4Dqcy08wAKoaMKxMOixbJf+lTzwCSYNvBT+p15bHFSXHoAmR22
9pfIgFdac+ziRH1VUvDV6Fn/ZH43nZclTax/X+XqVVG79EWtAT8sU+I1al/Ro5jKiJPrq9wnqoJH
V2dYSNhm74mzF2YI06MBJcfDhXm5b2Z6zIhHwJTDQeM/Ji/LtIlml+B8pX8TjmSQU2qnwZnmS6o0
HsuyvNXLf9pRtucK2xGJdWUzXCwhH/pEeR6J+pfTwLIbJnc8G300HdyhOtRZOHMtUEDJ1myxaqn3
lfFEYtCeKk9XYIxwSJjrZquoJPp5hdgkvjgKL83Ag0eIOxMPMZFsTKiqseqyzj0PakHl5J4TixI0
n8dmV1m1RrD2/OInqfkSoPh8CWkebxwHQSLxfOY+82uqEzUZ063UulnOobM8yZi9NRFovDgqwiLC
/1wX4mNOOp+hstkdbHv4wIVqH2AN2A9N0OXx2aacGJ9bl37NXT3Y5235I2sMiIxuWH0pfCa/XUWC
ZSHwqMQjtLPIBsghWobDyxximfO0onlQf1p7p69JwyBZmy8xHU8tmhvC7OagZ3JJCENcM9YcRXPR
1bJ0/+OgcPdyinFu4hoMh/8tzRAgopMQ+8SkU9SoUcNoo64NTE7KvDGfaEK0s+xVrIBTlF/TIgpI
RWKovepMEj9FFQLyLaZTjT1nj2NFPy1LiSjw1JvFHqU0U8Wu2GbhyBDm/4mGWLjE5kQzx2quEPmL
myADZW06iYc0k7dZRYxvNyIM9QHlmhB9bDxfXK7+UHtHL6FPrFQOS1t0eYVlRK7STiTb/+/W7VFt
rpnRoqJW+QZ/E/ESmf4Jq1Agts7SV58J2cG0uMHm0adW9/ofY4ZSgKYyoG960xqN4rggnjZtnFet
1YZDNajfb92RIhvpVElY/DfLAfDveZBs+ANVOzkm6lGUWXhhg7iaifYRP4OI1JhFWKDSVEHXX4fR
T0994c4bov3MzagsEl6vYu/VNj5Qha0sCLtHe2yqDWjifNvldrSf9CQ6haNvkSrrWsijYPFZTid2
IYkoV90LKJQmOFeiMecjLZEHPaXupvVOskOEEK6DXtHibTdcaR5OPDKtjf5XRu+4wlTxqiUlWTwe
UVU5X+C9nXr/IoM/pdCRIZKH9G6G9sQ9QoefJ/DywIkrzEjoPcJN5Frvs96bP5cXKYb5rAhI3/AS
vjRmreNmGkKxNjUVFVyFQMeWnItsIh9CONO1jSDnLsBmwUhSt3yYF4A7t3UhQ7w7bqOQsyemxem2
kwqi6LFPZ55MPxUhWGuJCW+DbD97ufdKusuWNmx5kC4hck5ahfvP0h1GFgkpquVfBHNx+gS94Da9
JEo2sCx4IelmT3JnMU0xCmc45sHIL6njeIupWelyfIrfjCeUVnEPpWjosFFRU6q/JptqMvLgxV2N
QhvfLKLNyUNfXF+LtUp0GCUrWsEdpvS19wlJzi33/EiSOT0ud89yzxQNs2uniduVW1YhYHSW5dUI
HOccZnW2I0Kv5tDYhGs9d+PDXPs6/q2kuhqJixvPiuSphG6lBIwTmzNUuQ2dQfk9pVGwlujKV74o
R9wEjo8GhGUKrXAjKqIfyqlod/AsyaaAUX0bjcB786b0/Xpcwrk/E7rjEK2xm1KXNwNZQsyc6WnP
9cmaxaFRSu5lCWFwnVPXv32GqhC4UJxHXR9u8r+F0GkgiP1G66J/0FfklI18npegbee1500aW1Bj
v4gy18Ab0b1I6aReUtpIR8w5h6hLs3WCEgOtEV2qZTGjKlj3BurkLOtoqegJLcBIn+59DdOpLtNf
9K+dQ2vXwWOJXCuFODzqukKdiR/mOva2dU1DkR9zNGjA9ehHk4ps+MHVrH0uSy9F9I6JZjXFIl05
c+vRqK0xvgXkjFjjNCkZPf3vpXlhjkgvak8eQr0udjZGEWZbUeGfWuj5HJnQAtD8jokoUU40vn3y
GUELoXxf2g8YDahi+HcLJVhfFp0e5fSLg5r+bGZCZJBBipusSHUog2LlgcG88HP92nT0x7TiXTmq
jwEh6gwTokuiboBlCdTbmEoIe2E8ICG29dVYauNhLOZsy7lObQP2P1Zo3yvhU6K0Wf1WaeWttsbq
1XUTfzUiX0C+S4SEFREG19CV0xxg5iXV0CpZun6aADZiRdah0q0fY63ZDw/h+TX1k8vyLuWTnXUj
/FMYjbPps8HCfdhZ73Wa89b1rb1rYZdh9JCr/vAiruzSedVE/U4iy+RLlNPPqbpJ/oqqUbWg92Tc
Yxzdnr0iLKOdWMi38cjjTG/2kwobKkhwLxLhvizv6rpVXpnmpiBC2+V32aFMu3fzQLfbkHurwKUw
xSXJz00Sxif8xEio1Nl1nFt5ZAs9RMjH90FT/pzTFtL3hN9151Wohq0xkgYBRFBTGvRDgfqZlKa3
W04Yy5mjjBtGhejNw8SeIPPpkEBdn91Gsg3PjeZCkiIVkxwWd81/oK0+2jUlUOxu8fUwP6GTseoz
ETyoAjC2yu5lMkZrbZQWcbZQXH6Bf5sCdR/kQ3ywMyflT6ystRbiP6FmiEmtiFeyj9DjG6H91Ozy
1e2D4JuF+oKvulsZuDLvy0Jb1seKFL73Xnxolua+5kMW8ARGUdHcEtX0qP9opZYfFnVZpxEF3Wmv
KEqiVdsE+dPyza+Fi4RqGjAGiAbLNR75cTt7M5PBSrOSVTlM1kb36iVtI7rOiJu2Ufl7TnrnXHZW
+DqWQ7gS6dD8aEv3MWTphx1l4pDKeXotKGcpktRjUkmBoO80u7HilJtxzdrU/Q9qaftgaPFLZwPU
jpLA39gVmQ26k29K6w/+CefbgPdx52SDcUis/CRaY35ga/5HhND9qWTmM4T39K4rF16eO3JdIl6+
Lz9zvfQ8ceg4lIXP2COCnHmaWrT/WqgruGq5yaomeGZl0FzK2P2tzx3zUNqEPUNvpkpgIjubitxs
audqMm+5dtOUovo2p51bt3Dk1DLPEtWkP0w7K2JaUHphSIXftNfce6Y13oteqYVji15WJS1O12Gx
tYNYX/81z9WmiFdlyaN1y/VbH+daXgORyntUmBxDCKFBHC7TU+0SZNLJWTuYqcHs77+huxcBseiM
YVz7RovvPZaXZas1nCCFdmpcEJ33ZHZ1zXb5edqvsdXo1z61lBE11wi553zA8RhKZSw1/BtZcEaW
nWFrJ2V1+f0ZOf5D22aapoaSRQr3wevlb/S8xNQrQUTWqilCAbyA7mu30RwaGWlJy79kqJA6yLnx
Qhnblub2ahkw/Q260AVAAt/N0LKp0nApEnN9fGWGDb9t9O+MH8u9MxCKtjJG2aw/EQbEXla7ZTQQ
q4FC1CpEiZYra32Q7iOuYDxibbefaC/CHhYoXSmEdnNcANx2ePDWyn6vW3q+ERIU6fK2HyD0jX3T
rKKkk3jrYokzNGOEC0ClSGi7dkzbIiR2fA6zZrIU1Vm+zyMChnEUeRfKH+dCRodr0v9Wy+J1KDum
POSuPsKc/+FnHpEVI33JMJ1j7u3eDK0eruQ8GTu3A9MEKqZ217GWEndRdR95T+fFhzu+amYcBsOo
2xxY2Z6K0U5LvpAyIqDEFEecNce8pEe2av33sAW+FHcktziQFt9TJPMMf0pUq3S5tggdks3gpfIs
4l6e3agb15YFzEYqbUykVDIZ6MlT02bf/DTQd0uNR4QfIqtSzJTF+xGdwzQZxTMequKJZlxbm3nG
Wa0zzadMQTh5iR5v277+rfWDeB30RD8AkU6okxPxKnVmXKb1PTbM+BgNwam0OoW27X9hjnLivcGj
pa5wPdV6V0PE8n8boHp3tlKRLEvuPDJgOydPJ2B9hS0IWpWrDQgBOKNlfa+dzLx4sZcOetHnIRTI
Yjc1Uv9oEv+OsiU7llxQD1f4vxt0zDtd4Xs8brJjEUQ4nDSmTTnPxM82u0FNj05Ok3F7M5dHCkIB
BFkjj6gqw7Uw4wVfa9qlGVRwHuaCXa1l2UfeBghVQP3l7Hn3cBqOU9Z+9B5TW2v0EJyqRWRiONW4
5iqTU3VgkM86oai9xz7NUMesf7BxJaeiDd41gYtYKkkilSuLax67IZPnMZDvaJaHvZ9U6BsDrT9z
3CYiOsHVsXh1BiUmJKLsHyfqnyXVx3ko3IvN8XptWtWt8u3kFWETG3eliR0K239ySXhbQqzu2cA1
jdtNfGXgja5xIPCtwG82tkZwjmqeeW7bQoydkT+WkYPwHMvT0YSncW3w6HR177gbDwuoaQ7+FqQG
cv4cYhMAj74492NpbadO/glKGdhbEefBmgc+5fccJ4AhhLF3gA6eYqUDy9IETZpocwKxkPo0Oq6G
Si1FXVFB0YSG8NFa6OOU6QEbccZgioKmi2xxsuuSUa+hDwiOfXJsaiaBtLrtE3WWtc2rNFoZS9Hk
JnDZBu83cl7zlCFoOC2vDArko1yQSJPzOpD8u2PYCZC+SYcNM1+dbguK+9l3HvTifxsNFtZaC+Sx
JK53HXVAkipUAXZr3U0QIasAJs1ukfgsC7PRem0nerSl1bZOMjlf2rgaTAR/mrd2YXlssAGa126X
z253seyfi42aE2t6HfDmnUxN3Kl00LGi9ON6bsNb4JAqiMwyO1DpHRLREYk4SvtIF7nhlLEbqtra
kdj17vc4xKw6ruG7N4Si1agrG3vdtvZP0wirPaD0eiA4S77rec9cW+kwMZRV589Xwa6zauuiqwGu
VIvvk6aQIAldQ/6onK2VTfsqNPgcfFKOySh4Vj6DmV2MPgPVSMl2og3eB32Cg9ExcgKLYjxo7qVb
x7H/MGWtV4Ma3vliTF9qjyT3KrwTq9nfcvUw1yMceKLRuUNzf8sUju0PiOrebeicf7bSraqZjjRI
cxhY035JDSKpqCKfo7KTi9aXX12FGF84421in+IZrkvonGvTjV+GcRZ4X5hD5pRXl79L5PS4YZsB
iZabi/PfJUMxtapD5DiaP+fXZRkw7V+iuJ5egKa9haMW4gxMrAeA3TvAB2fXTsjSGtWLHGiGn9BA
3acIgbhv6torykG6IAGzOlwo1yUDcrH7tjHWYK3NfmmI2o/oj4rXxhmYQ7vOtA1xYZ0tjuZM3IU8
9mjElw9fBWnPMJmFrO95p+fG72j2MScxqD2XU2SvAmWJM7BvXGrEDDQtcOS/dkOKML/NC656rGpE
1kFCr9uGUbXbPnrCmtLOTuH/Of7h8+itT5xFOjjsPLPm80IFiUgsOMgsOjH24umtHuF2gfOnNB1u
lrjTjmVuOZuSWSnlKG9xHHen2eihDuatfSjNeH5ZqACGGF4x4Ghj0pKYJD4cORunv0vXesYpT9Qo
0S2uGvJ/NA/G+A7LLtwmw/CBu16i4NG/IsUdEbx72SUGC3BrjHZgNlr9ZhTknVFRNczyvGA3MPz7
JikWdb93T/gtMxDvDf3ZFCVJiqb33fgeKAvzsji99I5YutdTFM8F8kskCsjyie0QdN+Gof6o6+IS
obzbZXHJlF308ZYoEOs5UqNySEmIMSODzJzhDmUdSni79VNvRR5ZfBsrQnAMex/FrnNOoe3QSM0Q
zKhXzA5XjDMDl+3U0PYEluBa0irtZOSTh/ww7PO1kTCXWaSDRI4wS0sJY70KkPWx16IU5BzQR9Gr
hcJwV4UYlnTDu9uWP3LgLDEgcnm3HJ7IsvaZ/mLG+V/U4/LKKN/aNsRM4PtX9k+KBml395LPceCw
CFungFfRmwOiNXqsy7siNU0S3WJcTZF2chafslpw46Ni4mC/rtPg14gj7E3Zwt4gHjkhyiEtioBo
a13xNgCEl15vf2Rxc6+rnju7KG/SiUOsX/a8iXWjejH3S9M5jHuyUYv7khchzf7IBIRcOMUh7osR
62PJTHORWrpK50Ifyz0JxjINs6BVzFT5gbk73tDyAevnIPBMCbQ5UAfdPOU+Xhbis5/pANXGLPVx
69aC3CCa49aKX4LEeTdbgAd864vfEhvgxbN2/XdQ5kRNxE4l+hXd7+bRRiOIHCsnqbfz30tNlK+6
yKtbTQAJeFpaAwtlPQzCw0D0xaoJ0fjbbVGfOgWRCUzSZJrCloc8KX44SZD/EM1RjlW6H82EcExF
bDFD1z80jsDLTMse8RW/6UMj5C2Tmn3oe+tWpq276mlm7PBYsGU7eZ0dJrPMKXGJnl0xqfw5SNzS
nB2QlMWx9kh6E1wUczJueBRfIWIw5AZI2KXmdsfM4Kyrmq61AbtROt3dq6t/PktaJjHDcTbM+yKI
HkRcgCfq82vXTOZK0qhaJZo94xoNixdPLaWuW9c2/zV36E+LMkerV2F9B7mUPxrXKM+gCNRIIY8I
R0oL/DvUofLGJHC6TU1LkGqCrxjxAs8hOFzRhpihae21EPYtmX4B6k14bRpHpDQLsORVriID6UPO
quJL2GW01JuOY1r/2/22Q0Ocpf+LiIX2bKmFMLoWLkatGCAVKSbaWIEbYye4/E/dMH6rNPrtf0UO
i77hs1HaOuiuu1K25MyaQX3VoL7gQp3foH5xD3S2OGvq+bMsDKuIilgyl724o01Ma/4CKTK/xNr8
nvdDv7cqOBalzcDmxezsQQmU2mc/g/Bmmy543hja2Z6qt+I/L/9ibZgHDIhQJ5FyCSOM3+aY7mQy
/IBSMK3Kgl9wRtz1LVeqzG7mMDskDnLdfOZo1UXGz74rvv+ZnfmSK6DSsiQ5TjLXP//FuC+vmtac
Nw61UYp0bZGGRCOFlBfhzciR0V4aUYB7IHz6SWMA1Q1XdO5ANCJCNyuxixhTc4qH4rVXU7hl4TrN
Lm2T3DimOHdbDUi1yEnvk9hZWTSxYwqfgNh6uBUSxDzNapenXFYfl+HwJLQPi3MiTDHjhXDF/jYg
ZPcWlbObFDStw/LXp38AgzlYeqp3oZBgjSbSs6MV5I35UfYBAnfaR8qUWmqauDgJkaa96+zoTnPa
RVu90Rk/Y/guxy9jQXjeUufy++n3XHT32OzFiuTiCaP79F6DYNmJccjOxDNnZ3QqMd4lEvYsTJ4q
e8fbhpPjHQDF/eubGekoHAFRgQXFPSgUiCds4hEDKsd+TGLEnRH886SaPkpPoKuzJozmwyCvRA/9
CsnJORkOVIuKk5cTFmgQIqs6AQYcxIDXGJSUH+W3UhuYHaJG52xkjOE93XeuAQ2OcFuJBA3h5IRd
dVA4/Q76W88E9WnbUwftMLyKuN5ilEuuqaJt8gFGcgoTUIka/o/lZxM6mE85H40gtP7/8SsWLToK
mnoVKp8lVz+JsKpmS+lo3/6PsPNajiNpk+wTpVlqcVtZWkKRIPomjaKZWut4+jkR6G3+szO2exMG
oMkmgKrMjPjc/ThHg/7eiVvBfPesWQUb0byePozeGWHxoJa2ZN8vMy6AZTIeuQF7KCEeeY+6nGLA
Mm1vo3AftR3kbzz1jU0qaNzIM7b5ImjK+2h1UchOBFhzBrVhk47lsGMPMIRda7avUyl+2fpIZdXC
6dCS4qS/pHeSi/rzyOlsV5U0QguP1LvpUBuXB4smO0+mu7I1Wg3lAJ0/7/zG4jVLqWw14mJvpngy
actDX8C/zb6khPwzB+8zFM7dyLF08+f4B7aI6E5GQG0KCM41POBDet5LTh1AhwIZBoOQsm/rlmJi
fZjuJNatLfcoP6QICuKiOgu1E6G1ku67nSqOtMti3yWk2yzmguFolu0utgFJq6Vogu7q6tFP2FPW
oR3S7O4UMrDaplhDY8CWDpCigOD/s1qKzDll07hctmUOTIxb1URbOt0M0jfdoTpeOEv6l5qtGU2m
ZC+zBetfO/f4/+RHavElhUpYs9ga0kxvySXgfXLM89zDmFYVB+LlPHMdTOinzy9O1vK5GVLboDQu
lsskx1VSVV+NhIwYJKbPjxB8kp3Gy+9S9bHJpOD5J4EhAipA/MwrxFe/QspWP4bejyFE1uiqEHEk
sGSdm70e1ZOLEi4AtnSSH+qcks5mtEDBRvNdLXYz6SccBC9pUHXhasQ28ttM97hc9IXh95TzxpFK
HX6R+OJKrcqWS+d34zk3j7EUjYO418++B7Jo42Ed2TI/Iv82xeKyDI6Hpt2tWwuVlW9koiZT4NV0
Gz8Dy9BxY+POR/oIMBMBGgZxp6z1tsG6JBdPLqDJSO73Wu/BXUzfrAF6pTn2mLEd+SFOHkMKymbo
4m8LC3kux4JtQixDeK47/zV1dTjfdo2H4d//qD7yBrfcf25jk8U88rcGLDoEORdCG5egzx/50FGQ
2kyMuebFLi5MNOmenaNya8kYmyOXuc5hc7WMpO0Gt8TQLDfekOKkqvtyi6RL2SXgcOIWzKuVwHZo
CcK6zM++IDt4oYul6FXrYnMrOrR/4QXj7lP2LyPtYnC6lEaAxLK/Y0fq9ibRZn5+FmNMifdNcb53
q+RnNhtLRAgZO3QG5o4AQVuj3KFYuyC0r0NSYqYSS/4+TymnZJkhrtgQOxlwgEFli7M4uXw+1Jc0
eVplWFwtBYGaayIT4y28s0O9Urx4wN5HZExrRnGps0JAq4qfPY1ONpVm9CRZSn2kEo4aTTW0xuJX
TCz37MO3/lxktSqRqQgvAD+qZen/LHgTgOkKylUIGX4+39RDTj3uNNGFROvdsyE7mxYKac81V6v6
LJVIBRGbG6AfwymXkxXl5KHi3Dy7OIuchoYj5c7WHVdeXZr7ewG4cZw02t8Mk5n0yv78CRTAxJR8
WB9x8MAo1oYm9JqdbWTJdXJGZjQOvKwzRI+N0nUXe9SvStxtV4u3CMLW9o9O2tZAQ4PE/WsCengK
nPU9UVOJjrnjnrSxfTCBZe9aF3b47FnWk5Vm9hMk4AQJpWaiSX2VgQJ4GrAmMHM3xL7hJbdl2qle
rPpzmWTkCS9Ac+ENyx2UvewWvvF6VUvXCXFchu7OfStjpjXwCKy9S1mnaCZMZ7bq07kdtZ3OyXvj
2+QgrVNu8JCox7LD7d0W9VnDCSbBn83GzprhgjuUKwXQ0tnMQGrFAJewl7PCtf3Bfl6jFfFgzzTg
QkHN74YMPdVGIqeVffzSp72EpM232E8XOFhrsxcrBsc2aPN9hhT8Ntmdyz4pKc+Tw8AfE721WeXV
WXBMaRikc7Vyrx63vmDb8mfGrz7SOwxl1GDr0QelVkhhVr5ceLgtl1m6llynMk6Eo4lf6LK6vn9k
wA6wWZTE/AkjPvcERA4ONBWUtFayo8ALdXAEScsQP+P3dVSfxZ71TK+ahWyb2bdRasxJY/UXCIVb
FUOr7fWfVFpWVQ/utgMeaeuvOH6J0wYrfsA88EhHH849uGXbLvdNGo4oVgaNhffefWkz5oEFXag8
sttt22R/5TW/+G3dooFZPjdXNnLjS1tjylhfYQZMtyK1ltd6yvSwYmR01Edmp5qBvY0of/tkGN6A
0iJ66FVReaPgdauEDrUVFHJoEmQEJUi9mGlUg5vEN7N6X6sRAcQWxjYaQiys82YuDbo6wRXaJ+BP
p1rO9IU82stDzJnojh4GI3fQMoJLL8nWhXzqRl68kuBIKVKXseTBTtar3+1ijxOXMNt+H/fmcO8H
eFCwB7V9Na7GFR9Mclzfx2EZdh6H3kcgF4NJHaFtJ9v1XvTE8zJ7r7p2Oda0RU1NmuyTwBGPmcos
8ImIb5CDkwcTGpYGFFljljpkzf5RS+N3Bw+bhxuICI9H1D1A2N2Ksv/SOJrB/3t0KK4slrCGAlq4
DSF6CMa7prHFNbUHWrLM9zlHCzbk20C5DJTfYOnH30matidNdw0cuwIw4ADPGSake8tnjDmesaci
vEEJGd761ategiQF9JnoZDP64dxnBuUC7AUB9vkpapbmfGorSmCZag3vpItMhgoA91De6RStTm2r
Sk79nIaBuSeK5i+XwbLG4+IzSxcuPJAG8SqqbDbofNYavXeqNCrMIAlz0OKAbTwcDUVTz77UU2d/
4KX3NjOnxTu+1uE4THhN0qKY0Bkt99eYfgBHfxOGzKHjg37yDEhseY3dZ5Vxad5uGiEbTM9JS3A6
W82feD/1Q9PGNXw6oT+Czq4hIfZ9qCZN2P5AH8mZU+HE1DJSxLOPl+6QJRSLCxGkOGJcbk42eVaw
zxIRp8xcnu5UOPXEmy5/ePULaaSnswIodF7XUy98eEF2Dq2tNg1C74o7B660vYx5s8+94fG5cQNg
ke3hojCd9mIsSmhyWGPRPi9qsceVA3e8VAhabXukcM/dIz08g99YTqQQgPHFRXPCTvhXgm7+YJDb
7ti56UfDZqzV5YJ9IoQTI1xQ3kOl88V1i9OGSl1j0H6nKe71zxLSNfG2U6kvWweqbuwa43vEdkSR
7Ao5gVMflXIM13ogLhs0UU6r01FBKsyE6uA5moEkyd0RF8e+pUbgog4u6giD9OmcOjN/LmaPSWSi
GWxyfc3aJBoD4lznyMm0qdoADzDCZkBGWdMBY9Ay2TOWRw9XvMFAuo+fS9gKT57Lxp85K9XaKCvn
RAjnzCDXk9Y0oGMiItMMa8UqnfWNe9vFB4EScl72X9fEzp61ft4CMfAp6HYmso+eFzoyP63ASGpJ
vY80piW4zqd3OMD+Ecr1jALKm/Hulqe6loP83P5ofVIFSriPOeHT1dEXm9jNAN92yW7URLpLAdN9
bVz3wyl6qiE9g5+jolhB0cRQrvyrVJOsDqtY7wvMbEyPjwv7ddeetIda7KYPNkHXZnvSm952tmze
4jY0P7iLWOtnEyoGmttNfVTnLcy/2Ql1zeBpQpPbiegT9LdRr2aG6T2ZaHh8h9GBRtsjc+lD2Tx0
PXgaspqQJ8Ly53OzayoCsrEQe9f2zZ3uEcGio2h++jrPsoGqnpvzosCTjdV9SMnjLmbDuE/DFGyb
eeNAJws9OYAkh91zX8W8qvBMaqGUfT5yfko22pj8avTY3X8+7xO3PP+/+dkudVz/rY7D5nfpmDbx
D0prOTLIuo7/KFzILPy+82pQT1dxIE6ruHiQ0n8rI7GOxJqx9ikkuRJLqVzBf4K/hEOLf2Y77ewC
s/1VwsI5B3ox8LRLXkzMIPfFgJk52y7vYRfHfMAt/Nb35n0dfQc3WNWcx5EAHkXSlE4boQqIrTIl
hjqCaORBhMaIWV/UogFh33p1l4SqIkP0pfFPWcZ9rqLpphpcUId69nDUnygWQc+2BTFq1bZVDbrA
qvVvvZQTBdigswd78rAIXP9F5z3p9mlwNf0M1Zmk5ZJqyP/cIs25/W5y6mWi5rrXlvztmZdqCOF5
bXnRi12lT+VJXRCG8dkERsPQ/95t5vwPpjneLs/idG8bju3x+vz3V0X49AmaQKJ3VoNZvfCmHY7/
Aa2dpWpnZx9HKKIAGf75mgEZlEtnjs7qjwTULj/k3yoKQHVlHqfh0GvOWzH08EynpdhP8tOB28wx
mzTj879a3uxf45IyUF1GvOxV02+w7V9SC/11q5zFcZThtMGvBB1dflG13KgvYpn/94tE0zamA5rR
ijouOM7amLKb/lnp8n++pm6ugywPVF+zuqkjeY50r/7wnz+nvqb+sPpaorv/v75Ekwvy/7oOnMAJ
qHNlOhkYOq3c8jr5j+vANtOR/aEVHzSAvYfcAWmkFr9lU504WrxTD/JsWTDMAMxKfDLBFlEdFc/S
o/e0n+cX+YXEiuEr+CZdH5HZgb9KMdylfb7FLSSeDCxDMIWBWI46Jm2vaG/uSqC4KpOfQl4BHS6F
0+wv/0xm2Kf+LQSbhj/8sJk5xYYOZRNVMX9fOgBLriPKU2UXP5lFry+mnvahT9rwyuudQDOYXoI4
GoBU2tpLQjoEmqQ6M8cawP/WrM9qj1BJYdNKS+AtiQ65qMsxVMOSMpHvl01DqSl2FetbXdocw/oR
+OdIgTCIGxhpMC6Crb4yUJqjYbmX9ZkRDLCaFYELo4xPp8P6nlJE+ehGD2IouM0duwSaZuq6BbmF
0JkD11asPz2uiJ+Tldro8mplS1udUtcM1VYMuI238+d04js1xdmQS0wKHjqawx2C+pDq6M/1eOgC
eBBuKdxz5sJKiXN33BJLbWC67Sahe8RvSd8Zmms/DN/I7xObmSXppwdDBzq1/cI88o9OD0Hc8OTr
xm9BQvNA5k3DspyuD5Nnq8o/pBBkoFbpy6FsmU8xTpwPDYEshNa0AYeH16xxuDiCEs5tK0FiXpVq
e3hW+caSROJRFNDyRj04gT8+YMWLL8OQbDM51LSk2zzNjYMPwuWwtNGyF9XU3Yyg25mGsd5bry0P
VfKj0lpKRGqnf4AfyTYRo4RHn9xo2QmtrB//hmL406pknRv00pPlpOODMwCSL37P3jYg0VpG+xRR
c8jB9n1t9OygIFJAtBhBNkYbhFNufq/reoDqglLetJBtm5yairFDerTsWj/XzeC8xDUtTejEEVRF
7ZbweuEJb+sHaLKHAxX65Fq9dh1xdF2zYC444LPdTRaM7JlsmoZ3Bd57xhS+Dj1TWAz26CARR5RZ
r8RhNjrgZDkz+D5Okbec8TTEw/w6JtKREHlf0f/3rVfFVwYxAsA7F0DAAUJVNGiBvW7ZIxlbXRbW
dn00Hsam/iVKZoj+/8H05L8/H90gDcFJJyvFEdXSYWRLkaSQQ3yCExc08OW4Lv25k7wqtSjbBCn0
j0DY7t5diuzaWhCqO1rvIxmBs+j9tbOnmds6xUZfuzb6jVz65HauQG9omEa4/BqSJX1zA9K2WuWb
oTPE1sHnR99w3y8hZBcfufS3lBiCDsIIqPuzgLYqmNLgUuBBu3m8w5RY00ECDRp7c0anU2PfXQ7u
ewrGNLx6SMW91V7Vk1Mtnjstpxo9AxRWdP6ztOBFkrpej2ryVXj5dDAwBZvSd0BFCZGxjIGz5n5I
kt3IsX0ozPYBcGHZxmm3HgwGpmGE5T7sS7g7kxzyRiOcZS+RAVenp2jGLFM49DZJl3My/5rz2nyx
p7d6wnAMWMy8GYnxalPas8Gz1PLuQVkEBVlsg5n2k8HW714dTS+TAb0GK96NpxhLTT5tLq2BoobM
pgBD+z109Pv8WdrE+FLr1rp3J4Ng3L8Ltm8L/J9fEWeKGmsnfP8j0wl2HwNbC7a+CfCDfBUVLXk3
W0cdlVUgcmJCX/wC5zL81q9Z0o97EzfZWS3C4WEwZ5wDloaccSo9NqnvJZwwdUTdnrBxx22FMyxs
M/npJCi/solbbknlVzUxo4UEar1iqEv9x9paR7IS7bXu62DTc8Y+jm7kvwiA92tWBvAusgt3JebN
0vOB6GxdJNevgmZ76uF/cAixpvMoP2p9jEPk1486ZgluwTCxyavfKQd+L+1gPEwSaGTL/OmICsl5
zPyYx+CrXYJaahLGszgRy2vG2PEApkN/G9Pm2crWnbNqPyAHt7tofYuDeDzEVFghoKcXx1mtk8n9
u5MOLU0i3Ok9n3mfXwKDmoEsaWymESLaGqTVwAUtQ8qDrqg3NEWkzENFuu9kwYzhGfQ/4CVxiecV
4Jabbr163CNghPa3P5CwQrfxpBgVfeuHJprfutQmpdLzWJ90rTv5nWlc6QjBSEgzdFjNxrfCiH6u
KFlY4+kb0iorw57OJEgr/Jufl2sYDTO0hc4eLnUNj0/nBr6rtN7fDHAzhZjLCCYJo7quA1VaeY+h
y4YndxxRwmlvSxNY2zCI9ylqzRNEZLzxOK62oAxnZLnCJzaYOs+jTYbUpf/ObkHTDwYx37j6wBS2
5iG1Il+VUtzZc7ZXwrEztu9Ngg9G5BVtn/yytgwb/5FgTKqYaw/hsKkf9jwaH3Ft/NVW0PAZyF/p
wV5PQS4OpH23EPuTkzo5Ls0ABzvmgtXj4CkSzAEhSEF160iTDEZJDGfmJkLdVKjuN2qZ8uFrZAVN
tK3rN5Wn0zzX29e18RMnlndyKZ8j8rs+2qq0rmlhsz81cthwM9ECPyWhv0YLxL+Z7osW+FpIpHih
LRSUI4KYe2ZPlW4dzS0Oc2+uIDmc4mJDcA8ofHzMqQ2uHeVsH8t0yWzIkbBO0GDowYxlppV90gsb
WSEVZ8XJkUZFgaYfzvIRrfjKqq1dNP57WmHdVvmpwjPHDQEqmz0W8GXB7SSc4raDplwXpwjxxon7
8mldCZ/pJpCyWRQ/2oE8nmJPBUyK2wUHnrUmzpM/e7/6AQmqNde/At26ZwSTwdZMZ/o4uBCm/Amu
dnSsphiUaiH2jGiaY80EPMwgZz/XZSLO+VA9ykUsJ2Ga8WWRS8K509RFdVVZY731X9zANQ4GbZkn
8m7bP9zMfmp/QoQmnusRH+jy5IYtE6DnSHkGe3/q2jWTa1TWRdYQC/b17P/lunQXRnKu0poVarux
9YiTBoNxY4bV3QWu+W1d4JdXZuYSEN2Reb4Etx9sWRnYjHkG3BCP8lixr7SyWSMECjdDHQn9AuJV
ntUbpWlYevqrYwq6jwdU87ElLdg5GS1/jvM8jWyNHCDTe9ytSahpxPJ8UcdXX18PJTj+d83y8FCn
df6lT6pfMCopBaLko6u8iLBMX+3InzHzl+aYxiUxiV3qvWQ+uvHH+Kw563wykfgJEJB4Z9vubd3F
0p/XyNC2jJEPaZ9IShd9VhufYELpDeWzVgAJKuMFJ1GdHxWnChMCbETT3BBGTLGWz/rd1j8IHiAE
mLWDQ+6egVSQ5t0eLwtRB5p5oTG7Z22ywLEjloZNZKDhMQY/5swx9g7cT0r20omxFPpH71AtBONB
QhHQkosm/qlh2wk7dubskPDO5C4EcbvVichQ+1FkvvM1NaKXpIxOvZRc00qIDqXVugVVnB+DuPqG
p9baZ7SFHhpLvEIEgXufJU64IN8ULXPpXsJ7KtfarwGHFYXp02vqNMH0CMgHZQ7ZhfeNDS6ZvLyz
b+TcHtEOiHulfbfg22B2XI+6mzvX0u2enNIxj7qcJ854q88eoTvbNKZls2jfLK7YfdA5P1SjoT7g
JExhXmqyTySXETwcrTGnjj7b6MZUQLTqngXTpeuQlRl+P5rMlnZxDtOqHwJn8W9ZbYGAZe6ww6+t
Wut6OCazmYNCo9xoW1AvM07Vb/BnOWzY58Sb0m99O54RzNKdltvTcey1JaxKAWtkcXUeaVUK4N3c
1t5ocGTGT+j04y5qDONQjuWFO5h3s+v2bwQGjiwYDsKyI/lRTvbvrLLsazvlHNPN6ZWcMoMops27
dm6sLz5+rJXT4dUuA32XWePPdNHi0AC7xtMKTqZZMzUkJ7bva72+xQ4PTFMDt5LGwbGW7KJajzG6
L8BJA2BMGODSsESqulTrnG2tYqyuFtx4zJAAEtRCAG87JobNRYDAWeSUB0lcKGweYj7T2G8I4gnQ
N/XDcjEZRQ5lhGhqhwG94gUW/H6yunHfYlrZaX7f7saGfygQxhqWcHrQpsvp2kj+bWbh1Naj+ER9
UgrK4guJXVBdTIz5x2CRC1hcRjaJY6dXOj3akTjTl1VM3y2shMfZBUXW1kv2ipVr+hvtjlIKeomO
xDfoK5KxfCdYvkzYXF/LGR8/ubWycr4l9hu5wCcQHFvlb6Dmj8iOleG7QIWbqua7gwMCN3Iqbhqj
0K09+aDGo0lcTG/E5x1bbymolRvdQyuwnHw6DqU7IgJHxY4BJiYTAgqlO706K7OoGogakOfxRwfS
JfQ7YA1zmhSvWUsySl+rKQxR1bLbKJe8pywvy/oeN7web3h4accimMAQLa3zIxM23xdD+uvUm+NB
jZW9CeS2q4EDtWV0YpCNHUlmpfvIFzg59VrscmE790ly8b3FpVaDrqs954dt17j9tXe448q3idKl
aFrLyIP7D8v7aCcz4f0EP9SRQSICGAQm6Je9DHKJyZwdLN35gaTNfH4heiumvA/jNc29zUoBIQ4S
E8Egj3OeUgzvc6TurY+XHmpnieiSOdVZ72mrcsq2fbW99KdJ992xnCbr6ozTl1yjPYjvceAvBQEq
tPtjrgPzOY2rfVfg5tVBzj5HJA8oNH5ynCDbzxZire5QJsEdun6zROxv08Z80SS2KhtoQOsH+0YI
xbgMSebJ3rbDmEDxKKV0w979K7/gYN9LYRZhIduKQSzhZyTWk7nYBCfdUrTDduQvXJlzdFfKpmwS
ftvaaLk9mkfNZSOs+WV/nTAUyjSoWqgeWfdtEmMlko5CtcQW9VqxFfIW1qYBBUmY81M8EDBWew+e
VjHSHy4v0ZZwlFkaRv88Pemm8IMzlHcM2mnd3FofA8fkpcGOsRK9OWluRqdSNgTIcwZZeLbFrt19
X9xBEg81gwpdAAhnXR5N1EdF8MQP2DxpVUnQmShBrOVzWLExQLAlfFeyod+QS7H2o4lGT1Ec40g/
xeNWFc86lPwjhzvYAx2dbmAHfrVyyKp2Gprk77ZCXGw7ac9jqV8cKAOPYgwA8wfmm/AIZUk5WAnD
hk3rV9ZYcBika3xKyZhrlv+m+5hJW6w024lO5qOXZ/oJQDZOU7LJwpWBai//yL3mr6Re8mttdem7
7afnvzFgD/fGbzksdOCufZuNlqWle1FGUBec/l09UyoNujA7K//FRhgUfn+BZpmf4Sk0L1iavMRA
qhTVZery4eZ7X4mXOKekE13J5bg8UT9OT0NByokHXHQ2zKkKZ4OQ1x/kqVnnA/4+9ymxHQ6Hjpg/
zQx5hqdMk91gatMJTRJZTR3n7SzajFLMjjJ7OUF1fKgD2lA3H7lIgEV2y3igNOk2sLEopQ9Ll6dP
n/bfFeykgsk5IyzJtScrkBvTxIY1/qJYzF2OGXCC+0w9Fy0vc88JgbFUteto6t0bY+4/1TUNji49
nlssCsUWZxOjsoBgf8oDIZJVk47hjgCdOWIcoE/2OyHnidDLAn68fjkF/heqL9FjCsb7ajMAnhE3
SdfcRgw+pAf8GjJzp2/NIMaVi42f4FpfOemuwQpMKyBv/9RypfUDzN1k2d0t0hinDc3ML3tYnnyQ
jbuEb4xX6690Xn60xrByKCQeT5rm+9DTsMNbOKNVj7/bu6Z+X3wCfrGfa7tk6MnWQUJutOWbm5an
Jlm8U/qboU10ceB1QseEkwlF62cWUKLj+wy2xlnnBwJWgsVC3Lxg+tla4ymRrpfKcDdE+xvwN1ax
j+3fUA+661JXlbZrSy15HvT8RzdzE515Im2EZ8R3h2BPCzwq9930YouMe5s1gf5fH5WFDkzWxwDY
U61cax3oDd1JnvtKZvAQgvd5kZ/cSKM3BGRs29DZO5RTvR1cfm0tvYxdJboDJ/9pK7TsPK4OBZTp
8oNvxdxzNt0FNlXkyZz0N72rfQqbywMNojW4roGQsz7QS5EO9iY5ufJ6tfWgP9BjwRZLDWOZDp5z
YF9Yj3q6Hy9Zy5QizVe40zrAjKx/+ODQ2B2NxXVhz3PVO8YSaVSmHIX5u3MCOXC2URU5bU+XqrY5
0h1VjMPmOHxi8yzC1oFgR7Ri2vmfXkRkqhts5S9OH683y5y/RUHClKYV5s6X7bb1OL5q5lAcTTGm
pzaOLuoQRCvzr6CetZPR6foWzYNKe4q7izXXPhIsYCDl+U3ZOCN1/nciwVCW9szL+oF0Fm3wAmtq
7x9o5npq6Wo8tDl+UdhkX3qT2Qhpzt+rr/XvTj2+M1FlGOI4Yi/kaDGyxKPGNHIyc/YCloT3ErQS
56A2yCsnaPdIosEhxTtwV0vFKyige9AaUYZJ1lqPpddNcDkgqQodRXk21r9h3GRnrWitO+fykGRQ
fQNjY+zqhUutxDywiZt5YvTNlkJv9f0qybWzRiYmQBUOu0R6y104jI60J+VmfPM1fTkC6K6vRWJb
u3m18adKFFSH9n/w9eBrbg3zTRPVMTXZWVEAMxzxTpbwFYz8pSxtDopxQmWNTsa5IEGzZ9LqcpJ+
8XpgZZq10gGxdM7rkYa/lzgiLMmvnzqmkgn3Cj6ZzAv1l64ho/IZXiE+qszL4o3zXfUOo3SfyP4b
mOUm/cBBAe3B5IXOp/KNyB9KPjHJLKvc0EsamUjGAdEazYlq4zcob/Gu2zNOS7DuSddedY+CEv9Z
VTZPhVvffPpopKWI+lHTg++kG9Y2yk1OeHU2P8d++cUnEL+vBC/sIq2d3TB+V84zfFCHSEeYkaU7
QNNpEtLgFTPyGM4mzskwyKAiSGP/zjeDN31K7EMKpYKQCKZ9bLckkiLCczW4c4rEMW6eFUR4UCNS
6rEO+soJxMHPs4JZxYJWh15g23YYax5uURfABG5knlgz7hm14IjpjjnIkz/jGPWR7nZUMEV43DvP
r64zItax6ARNh9lLQa3at5V3TsbxcjvN//jRAGpTc10i5GEpBd7p+wgPlP3olGWcA9s5jaQswrlm
GxsMMLnU0mbUkTYT5mPlazCDgr6Z2EMz1TP26J2WkwPq5n2xnNUkwxHGciSoPmzIRy/gfCYOuW5F
ygCVRnFFMUNTAdFnh7VCguLGelvSsn8wlXQOtm08kQSED+z798Zagrvnpxqv6Ifugzd2GCFhx7ft
m6OZP7ScoEpVlhG4Kc1+pV4srAA8b7FdkDVoJaBSHmxzecSdlujNmvTVCe3Cb/arPsf3gJqBfVVB
mB7jV8zGbKwc7Tl3sNaUsfgqSYIHK875QaRRMMu+EDmAVhFo+bVn/78P1qi6+tEMjMGenvMMTOVU
cmmIQHac5Oz+i7L+q5H5FpCa0Vl9tEwXXdkTpEQC/Wvh3k5sCPbkqWdH8qA8tQCTKdoLDTbTK0N5
fssVMh1WoJmeVxqrlyjFaz6S7esLWADWYM7XmWvv3GTezsEAO9mBfhg9M+rovYw8lDn9W7cm5WX4
dxFkPLmGi4YUVk426jMyalVYILRVCxjYWV9pmbKeKF91X7qs2PR4G4VVd3e/j9q7+mgwnM1Yk44O
4C+2mLDsZIMZwtlHrt1A7lhyb9cFDMBtsFac5KP+QNVMxEWFgPJvpFEQH6fCtXwKwAAfTQrMFtOG
zgI9fTzVFt2TvuFiJFqZzaXJnB+WdH6bif+d1dLPNH7k9vK1AlSyj2W6QC2Jy9y2LQr8KfJrgQTf
Z2xNkyxjri1vHOruYUj3b+CUd79ipoynwsH/ZMfZ3o4g7pNS5yDABi9U1mhlkl7hM3GiJZRLXtzB
8TH5uH/sVw2qIL9hfWSEOJb5Nuc4Tr1NlKVHldNs5eAeSxo9v1Zeb2H2/hPIHYbCP7BFvbPhtPnX
k7a8JcXwvSvmntBR64DYrYL7GuCHG535POiWwxuaKBFulSTkjTCHCjMZ27Wxd2c4IerTkXdg14vp
XDU+Bazq6DOFpOydc25c7Skvz2kTWTb+GLTWIcXZYcpt35/FWHKYRGsBPgaNapG/80mlIw3ShrNj
egfN9taRF53Jux2wi3SK4xwMyYtNJAQRT/gc74bvNh0Lh6Wn8RPgoLdFXoHAJ4PxjKjKezd+8FLv
DKqfH1k1tC+I57+rPrcPHc+RM4LBro4HYkgLP21Bg802C4oKvMvgU5bCIWdLUmM9Bz2ovLGdIfqn
GiKCKunpjJRkeUFuK0+W7cJEc8fTazobSV8cVIwkIdHOZjs/LeyImDKgGNepTsXDFJwXJZwVmcYl
aPRUOPnptZaLOzY7F5LjyZHG3Viim0aDmlu29+R1KODUMxtflwWRKJERyijGl1dTf9jgbemh/d+Y
Uod6Ns6Xz4RYaRlMwHOeq7LGg0M+/3Y/nhYdx/BY+QGRQrujEW4RT96cWpfU1B+9n/pb8KXUyOlA
lDvp0RIwMbaYZf1QsZIUIoSebZSUAk9SYpaOT+GO11wAUGqnxZyn8ihlHHUiHeXtgcMtz+2E/w3z
vvmslqx057Mr5pcWzNN/iGBsHIOQSBguHrm/0KTjL7OYzBl18m0uu4FuC9MJcYEIoryafZ+CctlH
2L13jQPIDNYhagrvvH3cEEbqJS4bqwUislwK05u2NrEQLvvm4Mk9oaggzLsWs7pNY81fCd1Gewia
Z9co4idfLnDqgG/EQj9WghFeQf51S4uO/8hytw/RtklnLpb3GKH5Wh7jAvDpyS4dcD6ouLMPYhbV
U8WfY28+5O764pqVfc1K4ez5jpKNtxDeLDXzJeZEdgnymcVbPDThd1X1oZKoDkBqmj7bYOdgZD1y
dtgkXpxdKZ+yDkViva7w5afNKl/gWS7RgrkGFkO5o5mBiTGKmUrlGHLK0s3mjFwE7h2TwDkXmXaK
CjDHkok7ITw8+jYKUNS9al9ZXIuoH9ULZr/kWJVzFUaJ+z6Z3TM0+46OgquJXnZRyXIa3OFnjLRa
+nX0LdV8Yy9ajJBeTCqdqGLkA/gEledILVUths33WtU+8orAP2rKuKQCqKQWFpLPR0pn0iHStKT+
uIP6w26NW8qDp5Ss2ywi4xAZ85Pirf2pkbb99Vch1RUGZiPAN7DaTsxloBYMM9y/lplk7siTYoe0
QHKmoAo99/Cck6mgCVmzLIILVnCZUTMvFi1TaNg71br8x+wY+9l/UXdezY0jWRb+KxP9jl7YBBCx
Mw/0pCgaeekFIZvw3v/6/cCq7a6qme3ZfdyIDrZAg5JAAJl57znfocTmjcHcuwjvmWOJhZdRx/W5
QBjAxQjmwIyfgAjRkbGQDLEGmnSWNfRsD1lV5JUvHmPDKp/8Z4CEOooy2aavDCLfuGtQHXNwPBIU
ojSxWOo6Mkq7yOtrie2GdA4SckVrEk3hcKuBTEMV0HaIZqSqfE9ipL1Kcqgbc7NBiF/DK0pJVoz9
9xgZC+iNQBy6LNC/ydn8Ak1bVGFaLjpDbrTJ6KAo68AIbmJ7bI+daVGQ6vR7nSXlvhWcGJmnyyOn
7X3tFU+lNLUbYekpxBxVgB7GK1+jjZg7MjDW1ph+DANna0vSLkrsAi3xUExerlKuNYV7w8U4HTcq
KXwqV+llIhL4st9L38E43enmYnQbrN20ppdjjhtpBFeGRNfOMYi3PSQkNaU8ZGbluPHsYJWbiPsv
D2K6R1ll+qA1KBySyp/+yIS3jUG1pAvn7isANlsv8LeXLb6kc2iCGzO8uDoG+kSSo1JSj1ge6piL
Pibe6KQpjXd0iHxCpYikmnJ5TvTinAlUT1kXS4oeUheYirfgUJMNSZrnC2mm1gcytdVsaYOuOBQN
QlmZh8DFoYyXLYB7aIo+MBY6F+M0nzBRTVzZhXElqf9vLggcY6ro9lp/9ddaT9P6J42boQvTMCBF
qPA0NfGzxg0JGL9uWcTrHDNgRy9gYxNBNG/IWmiGvDrFpvqRyvKOeXZLzrPk7xgBJS18Jyaxuiiu
UD8NuyqDXd+0VJSLFuBZrEZc2Lgp/Micdz31dlYw3ooVJofUZFnm+dhVONWF1m+NjnmXzSU6E2iY
MaODIkeQtFAcGMzUbvCnyzbeReEmm+wikavSd/UFyd7k6+56mzXA5LMBY1EtXXo+oBq5Lf+bw+T+
cpgExAMq2JYLwMzR3F/Fl2Gtgqq2WJqpJBDNYIEu2kmmd3lIrPb7T5dNppkDuXw7bqtkEU7disuD
yPSaW1J7DuupXl35+dFqTXNDYYe7uxrgdaInwACRT92+NIbHbeacjohO6NuTzxAiqikSKOcVmB+Z
IhxLlK6ELMVgTSOzuR5URGouiRzLywqxmgwg+1BTwueaOVOr7KoqvKJXZd3BecZ9S5mb09elgMcE
pb6UvhXbm//1kdPVX1WUQjU01ZoOni64m/+qJjZZX+pWmLRrEz0qEsPhIKaHnMXiYRTcMrAVqKvL
C5ltP7sV00Wh2NXu8lBrUf3tp8um+ccLsTNS36BGvdCwen/LFUdViqWCdJbLU+YfeeN/bl5+Qmxm
LfosqeaXzcvDOO2kCjcqrfGdRV6KmAeyD64uD7FJ/wTIK0Pq5InvJ0Dznw9/PqcdKx376OUlLYwx
BmhITwy1uuGqUI6QLOyFNlFfLpsBDEobMXS8SwwQjZfnLg9unTjbXstfoO/MREi9PK4Uznq6dNq+
qVDDULfC+UBaQbFU3EDSVth7FVAEq8Q8ZOB8vEQMX54KYXFfXx7KEhK4HWmPvzzv//EOXSPkEJIn
eo4/nrt89PKJMSyZR1JBXl6QxD7K8Z3pxojwGrT1/STBvjx3efXPTexY2LYv299+/OX1y+blIRkh
HV9++rafosu2sRrPWQeG1w4ZoFN1oxwXKn6AOQ1GGmXTw6BTgFpcfpT6pA6K6Z2302f+fI8+8cn/
3MSVuW0tyqqynNJqJj5CQ4trD9iLnq6nAgidNm1udxVT3xj1oYeVNs7Gfk8tpt9ryODn8OwA4k3P
/fnCn5vh9IJv6S3MSD3ehYrjH/S4POhZyqBb+scUURBje8zkVqtZl1pmO3UJ1OJbNqmcpntKMG6I
zwy248Tm/pZZOv102WTxkAIudEjdEx/c5IvTQMEMHSOrx9SFGoB4uEJtOoTgT6aHoY5Zini1vwJU
eQVS3txIABhXlyaX5TJpnwiFpr/wNuJQoCZcejI0FjH5h6dkymkgJRLCzCTjvjxHLaw9/vX9Qvw6
IAnNJZPdsi3NZgpv2frPA5IGv0mzEhZvWlyekjgzv5TjCFjwlgmu/KYRwNrsseLnop8UA5cH2JyA
IxPs5mQf6d6CULnvr+RtgSGKjMRwRS+cmlYk0g0LWpQJg6qduirXTiD5x6Oq3142dPz5113mL7Wp
uH15qKYOlpxK1f/jZodzeBYYXOBFdNc7Iv70DUSBOPMnAR5dVr92xYGAru8PuY/St4YFeHkK5vn3
5w1kbVR96ekkuTiKidh3sZZRHtIxf1B0k6wprKsYKkuSWWg+xmld7BYxPzJ36f/NyGf8i+/DNBEo
ObZpOEwRfvk+BrMO6c5Y1jpgsnlIHEc/yw7jYARHJUZzc7485QMHukqt8vHPp8LM0zZBj3Iymj5U
qTbgCWb+jO60KdtJoXDpWnqccdt+rHZ6mkQ9WdW8UCRm3yxCuNezymS6+MNLjNDViiiGfm0lXbgs
wDXRuwdOOfPT0MWy5i7/+ow0J2NFhkeaBJmPv/82CaL4z9Z1zXCF4TraL0fAjRi4VKc01ymwzjL+
UFs4UpeHwoyjKTJx+L59edKOfMIi0GbNHFYXK3oAPqI4Nb5H5Giv0aXDj7tsBpmyBYdOLBjzadWj
2T4lE2YyoJWZXB6dyxOi7zBry9W0IkRUXZJceHnhh/dcnvzhdS9xPeB3qbOsjTRYFyjW1mZSd89x
EmF88Y372NStK/v0bw7VdCh+OVTwyjRTQ7+n6ubFWfSDY8KzhkhzW2GtGSHDLSu/+BaUBAnRavwh
/VLLQGhzYBoLC2uYlkgkUtqT8FWY8wMAYIizFSa8NpxX/DSvzAOZ1KW0aN3YwPgrcmKUe7noe8IR
uDasgzM9GENoMakID3rPerPqEfLXVjaJoKZXtbMfOOMP75z24JKobTFlP6ZxeO/7odj6SRcToMxT
lwcN2cLsr4+OM82lfzw6tq6p1Bt021VJlSVe9edbW16jU26lhw68TsPlnwPzZbAd2J77CgV3vjc5
klfOeH55j+/7Cd2G9lkNLWTnNoZfObwQHofaJRzbO0JpIcsGYbW/bFoIwxamnyfry2aulQ4wDFS8
l00tH8bDtCNMiu3d5alavl52hl/kX+8sDrsfdwZC7vvOiAUbD3RVz5f99GQET+1ar97q9HADJ6ju
AmD5685lNdEXbXWnqg3iwEJ7jArRIZYYDpklytvLW5vKiWZRWZDKPb1VhhiJB10iiZ12lGDZQtQ3
6aWnV80WyHjR6etvO0p1dyN0Nz1d3uvkqHP9uNe2l82xH8iNVxtvcdnUlBaEA/6nb3syFFu/pQN+
eU2l57y+fOv/8ZNxq/rHf7L9nuVDiWGl/mXzH9fBe4nw+qv+z+ljf7zt5w/94y5L+O/Xt/z0CXb8
/R9evNavP20sU1qww7n5LIebz6qJ68ve8ZZN7/zfvvi3z8te7ob88++/vWdNWk97k0GW/vb9pemW
qNvqD2f+tP/vLx5eEz5H8n39mX7KMvunD32+VjWfV383HE1lMYZU2TEnp1v3Ob2gOb8zFxKWqhI0
5iK0+u1vTNlr/++/mcbvlqnifJmWqPygM0xVGbpOXtJ+d0ybJpONV8swbSF+++8//fTt6vv2dfxr
mx03dv6VHy5TLlLHMExXo3HGb8LtbFoL/ngTq1uCKsicozKOGKfKpiihKzVt0U4/tr1FU1Bca7CG
hSceUtLdHT8/u7E1V5JVQKIlNSBUOAY9SUQGx9xyzXlYYB8PuAQjNb1X82JtUYOk05ZtJGoR6mf3
qBCsZdCCLI2V4NHx2yVSb7QhWXhfkyYx72riWowhPYwKmuFiNG9x3IHuKjQYxNOKWFPIWkzy+yI2
tokoZplv6zM/CZ9wqzpMbtUFBGECqPtzWyWfrjuBfdHSzzvV3UdjRgsyyNaBIE1FxkRfpoBtnGRn
92DsLDcn4srJntPqmZTKG/r84UyHnoaiFoqupOlIZfsZ4xOsuQo4Xvkk2vS2ijdhkDxLf7jLdLem
kNRSLYCMvnCSsH32JeKkoaD4XLTBPsQ0j3o19q/iIHmU8HAeVNrr8z5teuK8e2uF4J1obM/ONx4M
4kHLUWtUd34QvShlel+46C6j8hlfgZg3LJYWiODRD5qYpwo0mIHCoOMKFDqgzDHxn81Bvx96vFh9
jXypZWl8xGyyUJEbeI1bzEjr8bH3kU1sKTQGmQqO8HKcZ6h8+apxvRuCqCfw0IMh3mwRIkc3YwyR
Vj7vcTzxxZjRfPQrZ6EFNwrv0lroWNTkV02UNUg6VRuaPrqDMl5pvaNQBfdurNF+DepogWrtGi+h
TwGX7B2HoZyyd78KrHTh0ZZd1F787o+PCFWIkCtOQUT2stNpORXo/sPovCvSbqIZAe7rSkC70oPA
5C/k/mlkhJkJMkPMz1HREiwG3mNf1dd0HFZVQqFNh3xiGuOTK9KdNIk9GeLHJJzA+l62zWQkt775
ZWmRu3OgXmDmEqBu9aXEg7pqbPfVFsn1hN9PpffQVxHBZgIkumYc3RpBbqf2yIa8j1ZQLQqnuBs1
qu+LPp14/y0As1wu8LY8jRVkSL+/y1AX2cI9RH3xWFZ4+EjZY6J57fbeqxEb0MXGezqF16T+4NEP
AcGFpgr4trnC0RTNq0HfEmlEQbDcQtU8AiTDpiG09xY6GzTrZ0VQPI0JFF/mhNRilr8uQUfkRfzk
6AGQjAx4oiBaqo3nSWXWC1nZ5kxFQTz9Mm083uZ+uDP5grChFD7KIhuotnhRff1URhzNwAREgtHx
reP8X9bEroa1w4cZJV2CmqJVN3gfPVbkwOwDiKKVhEHVfzqmim7hfiycPRgDbe769pWfNeC78YOP
Z9qOK5drp090iOt1gx3uudSVLznthJoCjsUYZEl3H9rFFsj9wgq7GjlOoS1SIU6ayEhq1Tmxq0h8
RMN7ZaYF9PDqVknagzO0t4B05oM+vmoth2rob8lSqWfci+lCk5IXPHLw6gR/cFFCFQTdqPX2m6uS
E5Smr0kqxpVS6q+VL3Fj5S1l/hKCemfD8PTmWsdZHbmc4z7VAivO+Oto3ff2o8iIPcuuk2bvagV+
DWVnqf0KbNWqttOdbXlLOyMLs6NSLty148qDCb1mKNCko0KPzSVErBVah4Vjowww5JIe4dJqabrR
JUF6PKsoQtBQ5F9fSH3YdPlJFxj/QnkfdMYyD9p9BTGLuO+5rvR4FIiXpNWqP3iQYBMK8lzWG99Q
d/1oLaZPap25dKxkbkMDxmW61Idwja/3iryvkMqU2eKvVo5adC+MZxORCA6ctd1UC/59KqCLMH8i
J2o3+OqpwF6eksbUgBOwuuDQ4B3x03GRBu4u80ApoPlR263pIIwIhx3e6auwFSs1Jlkt5/6Wmitk
8MvpmFD0R80p8GDDU+nrQ9NVpBGBttDK9bQ7UEhL7H7w9et0NyKH4Yo5NhWWPcXax6g/inREhJBc
u+0XCxIgSAsZnXI6XOYAIQfXQGh1m0bPtkOW4Uuyt7E5zDJuZna7g7bJOaBuyrBblhEDSC5Xox9f
jpYHgSMp6Nzw/1bxX5usO+CfrquntlCvJC57Vcp7lXJxAvVOYc3SC++2z6u1bMTaCSc64j4qutV0
XMOKl2uw2RxnuINL1voLuH4IOqu5i4RSxcqj+8estzdea2/yLD+KmlJbpOlXIOZnzpC/+xmedpsM
8tCWBz/FUWW49Isn9+/H2K874V0XE5hvUOJrGT2hL974ZXldcCfSGSCxZo7USpr7zIifjK67N+L6
Zdouo+wpFsNJUY2jJ4zHPCPLNacZVQKhqoGa9snJ7KNTpMqbGn8QyMkrt5ozQu4zRxxk49+Nwp9X
LoLwfLiHB3HIdWPnGoj/8vhUtuouIZLcB+fS9+09/O27iJsoIZN4quu1W3jPesD7xpZukH7SRlTF
REBW6JpGiZYKguG2sWZloD2qmnet928lyMi2VtfMsl/qIX5zaeb3Ol5NTZ77VauHT8gWz7iEbTzj
jdBo0/rzwehvDPahtN6tUSTzKlIO1jsKtOXYVNhBh7mmqTt6cYs8dejdmsxnzikG5ZD1blMh6Yiw
l+XqBqglME13L+LueiD6wwnXetXctEZQzDMu6ZLuuhmvHUclICE4g+AFatTejNLkJiof8KcsRY2A
EcWFp6lLM8qu4GPRMaQQ5GMxA9Uxpp/qs5NHN7hdDmmO36wYXlFK3MTYqPP6VYn8R9ayz2UV5bMu
UE+J+kSJtUa7UCiwaAvWW9YCP0U+7BiqbxK7fxyc8DxdM4K2vsjMT/jLUN4yhEfaqTD6zViOV4Dl
AuO2RjxZAdF0bP2N4shXR2HDC8d9no8Pduk/Ri71X7N5iZEu9UiIJf1clI14lSDnW8bSC6o90QAz
jZPb74a1TUeohClrFsqibKtDOKpPJNYG7isi/Hq89vQp0KCaC9efJQhgkMUWHJR6UG6GfLgu1XFn
grOJZSaZ2vQkOGNEA5jd2JzWdiCP4NMe7ChCKtH2X1HsvRTxm2O0q1KbO9pVDxVXnQJszOaWRN6z
VMenfPS20IXJaB/trWIj4fA3ZYwfojTezJ56Vajf1b7C38Q157WAQAUGK7p6m9FsbgJC18OChl8v
FUgdpoHch9mAkRCFQ+zVW5HfdxSZtSzdCQEdNMFYT0/IYtph68vAi56k725klR/xGy1hSuwr78ZM
Xg0iC1BPNPdaGdwETQRFT2xCwJbS5+j57lattKsxwgfrlgdFcw7DGJ26TGyV+pZhbI9U4d4vnINj
8nVjkK6sWwbAe0rx95lo782eiyKtubt80ba9heSyGGJlU/r23g3te24gt7Fktm33W5HLudC923B0
EDQMj7oTnho9XpHitfV0pmxhcuo77h1g56NBHuIO0WlaUR/J83cWK+oWD+RrFzCFtOpczEesxrMh
WmvVne4haUbCJnHJYfOS/j4WI68559IcnFna2PskjK6r5tw1myjzP/yhSJfZYAsS7XJnEUZwkz2G
4aqwVjW85T7sh6va8LbAp67LjphLfkkLUZWnlptUWmfV411YXGNK4ghbnfymt/DY9L5OUrqm9jNf
mw+TfpM5N1X1MgX5SRG7xNq4G1zmOgqWLoGHNpJIcIaiYa5jRzNZNaj7S0eZkcA5CxWanW0cojUp
Fbp9pb0qByD3FtxDIOn7tCO/wcv7cWHkKF9UTqUyjaCMpXvPs/aE47QLmvLmfLSOuSyeG0veVMlg
zKyw9sBz3PeDH89YgrozZNZLW7re3FJBMVrdfSXS6yTnEqnT5IBQAYvlKJyV5dOADKNZnpRLFvvD
QlWIFJpEwb4RHPoxyVeOGScrUyuvUs1O5yy8lq3NgFwrrG38wIJsqrWvnihWgcEcHdHQXCXBhF8D
lbDv4O0jQTnT1aWaVu8VFVejNSdfaXqoIy5Wv0XnRMMMI3Q5rl2+5hDC3MbJKDOPavEKN4FpBVXx
vnEcLJtzP4Hs0jOow771N6pNBpTdOvMA8+QcF5yM33QjwKpDGXzVNjkX47zVi4fQM7601v9UPTVc
2AIbroMOFQgpyyHLPo12pM4yZYxXiqsnJABI3KVliRjZ4S5Fs2ok1S6n41t/BSa42pLc4mNHo37G
X9LPutbW1nne+yvblghiBd4Hu6u2eKn7Tdmn0YxFSbDpisRb6dpA5thUKXdIsZ4nBQgF8L1zwmua
Rdnn+tEc4skHmixtD6EXsJqlGNN8YWZkj1zwsIWh38U01eYGfysRVcVSLdpuH6BbyIvoPqtC5s+i
bzcWMazLLNTKlZUM0QpMW7OwiyCEcNi0pGwNmNvCEWeE+0ZMkTczDPHpVQAPHQxaDpwp4Oxks7kB
2AJhci4qaSeWFtMBUD2TTVcOZ2KSvIU0fCT85Kou1A7HbxehSta9ldpVHfKuBAt7FO/zwOuWBvF5
snPRLyMNd7Sx3kaDU2wwZGwLnVg2Szu7yUQgc4JoIV2X9ZLGQi+S92NLNcFoFTQUiUF9wGXxqFM6
c2qPq1Gt16qQ9ZwVoXEKUeb6mGA2UMUrKDbbSB9ZVU0YVfcY9TLhhttSyqYRtjZtkDRONW8SaLFV
l77Ssd7ZUE5nNsMp332cLBB4XDOv/CJ0WfOwu7dO0D7Cd3kQufHZtqH/SnsJ2am79b2yn9d9A+qR
TvWs0Bjt7T6z9l0UDOvYDT65pw5Hvo2UpY+7KpqtmBivFwNiOYEbLj9N7sGtpqXMAB0CFag0r+rJ
5jdQgqybTicWJ/PIbqUa4IbKcJUMKdJs3+Ak6ZO5MdVVPOm3D1Zarlw/1zlJpLbyq6i9DeOTSBx9
y3k8zEF7vuGDt26JWLSgxRVuwjgmonclc7IHCatd6uXR59zctT1ZhXJQrZsgK6H9J1I9Ri689MJF
vXJJ36GiNW5oBs2CwSj3lZ+F5Imp73IkiQ/1O7ELerJJMgRPiR+6V8Pow6k0zdVI7f5aaFF3w4pr
N5TYdhW9GFduWjz1rplsQlncK0GTnx39E5aZcmbXBosfvdzUPco0UGQpvAzQqlF64/uPnZ6LdWz7
76kbu8+WpT0YIKs/C+K1q3Z8EEa4HVA7CQGBpXXp4FsApdIiQregXwXEWTATIBUgq14Eg0OGsjgq
1tiLXyhAfzLXmQHHfkFr85CbwY7Le5VV4xopBEhBVzt3prmuSzWfVfF11BKM5ZchHQ5rg4pxedGE
mDsHoSSBiO5dNTmjMFSuEhs5qmE58Pm7CoN7RkpIyQ7g01g1rOFGgHcfUkIAlHcP+F4g8hs3rD6J
OhPYOzP+7QYXU0I/uZcSEEtZhzMSZ2DRGSNZMhVTTri/ybC3XK6akVvKvPEdlIJUmV+KzgEcH3wp
bvbiwMWpxutgxI/WfqBt/yjz8omBY2mm1laa9rYo49u437SD9zJ4BVGGFJO0hLqDMpCG1ujyzhv7
o4IS3B/jvQxhPlhZd6dQXpj3k9V6SiJvNYjsffKGL3qtW+MygPHBXWUtCE+9phi19FJvp1rqY1Gt
YyX8Kh3jYNrl3OjIKkibj8bE+xGmW1vREIF68oa7yUYJ4xe4aCqdBoeTdyLWl/5XR6bujEH1HNgo
3vk/cAWwuhLk6dnMgjc6ZMzcUsBRHhnXdYF1BQFzAGFewBIFAoCNbmBRas0Msl0T1p6WSq0zf8tz
3mWn5VMSLBytvAdfs68b+26KFXOJXew09Lq1e+1Yx6TjqnFDCx9YKb88h1VzGL5nnbmOBVGs5jg+
WEPNlR1w9mTxS5zVG31Sc/gWxdRwqJfE1L7po7UNsIXMpBe9SDLYoEcdUFoFcwKe4rnvDUvML1s0
jRV4/fu4oLAz0jGrRo5JmsQ5qpr2TlHx/qg6AhwIWz66C30me7IOjHFizxXFusS25MGT4MSKb8fG
3bZqcEtOy/0A0aYoSVst+TLgi866MH4zoIJMf6ntpidC1W/LpHzq4nKjSPdDG8Rzwpc/j1IF0zP9
xoBCp+7c9VPoDIeqKbg6nEys7IzSXta+ab5y1SbmJtTac5uuRp1zztU3olCWgvCUWZUke0oE72gB
ANvl/lvXWRjLhy+bd7QdxwZnwAp6wTbTosvPDh5XzLpz+wghcVUMMDrFWXUSbjw0mfw69WeBZW3M
JGUl57wunKq7HmGcBDiU65yZYhPedH6ytBBwVgKsdWOcPUsAOEd22jgLJIOzQAVbghh8m+ryECo2
KTARtjeDLCixdJM7g+vZcQgKQDDo8Ium2ChRRAGESdNTjZYCchLTvzxvN0os70KLu2WH7xW6T5aA
lA/6nNHE3/gpkjUkHHM3Edsq5UyNuUsanb1Qo8e6Tm49M6bc3R/HsnhCzUcgi5Lcgk49R5nJZLae
av2Oe9tIDg6oh3heq/ZdGbI46WNwSW4hNoOGrz0NScfj98t7sY0Ea7AMDZfTv9kB84dawS+a8xnA
X/EcB6EEfZKPHHbCSYrBWSmkgkDBndUeYLxa41gJ4jMDPCicppsBS9/M6tEJ5vXTUEVf+Lvl0jDS
h16Nj9TT1lhDHX3XadEXlvRFpwAU48CjePwyagjNhgDChtylLvmV4Wnv6TFuCpVcE839NJqAFkAB
Gtbx36q3JFPpbOBRpMDrK8Gb7J0DstylWY8PGgZu2czaUqcPCbyFwaF2iVFVXNLs0pdA6mcApUtJ
pa6wOE8HEb3BlQZw4rfXU44oWt4AuXRYznNNWWLKngg/ww3lBmJWYgig4tB46W2pm4TgZLeudLZN
A+TY8RfpyD1NzV4B4c9Kzul+pM0C+emJrl6wVpvo7SsDrYdsYuaZym6I9HPCiR2rSjqDSNCyutDP
DqloMy3HtTg2z7bzUDxqqUuIIkuODi4daCGNuIYo+Iibft1aGKYJHos9eVUO+VM4dg8o2Q49AprK
Y53eO/SHQyM7GawkRdA92BQUCjwu08GoKYT2Sszv6tMPCMucuZy1LOvxdqzSW7MxNkFGfmXGJZ56
YO2U97bm7B3wfxkF0qa+BVoXXIOs2AWtgis+CN6o8iYG6xUb3Xrrv4umjFZ2xc3Y6MQdovMrT6u2
LQQSCmf+DBM4TH6Dcc3S2r1yNwzmIeuy29YXq6JSljAg16+ynNqkU8rf+OBE40OWxUvDE9vplM10
+TaMGMxdhsvegpgwdPO8sHFViS3Zn3cBgohp+A6ACJqBhU1dP3OPZz7gcMdUiPN2GxA42UlLKNyq
7AqzPhx1Yz049bXoCNIwS+7zvRwemQ5zTQrcKk311BfGRwqngoAzzl789WQX3oD0O7XKEFOcdBCE
pdYqRbg6AzPccwakhbUBjFzNLVq/TEYDglGoI85M6jtUslhgaUtO/SPRitGibaFLh+JOhLKbkZlh
M3ki07fCLinHCHYCUrUN/JW1BcXw1LabQFbZPMrzbo7lcQqVNRaVS1Wn5dpchnHnLzod5AGzss//
e+v4XzeFf+oi/++6y+vPbGrPVv8P+suapeloI/7jv9u4/9Rh3lbx59+yr79dv/7Ul/7+uW9NZsX8
3VAd4agqWjKdhqoJvvNbm5mXHC4VzbURuTimrjt0k783mi3zd3rSNKcdqtcuwiQ+9b3RzEu0pNkp
H1ItQe/6/9Jo/lkMYtGxhhFss0xEUMQUSP0FLloajUJKlFRYC6b0Zh8BBy2kzGYWIdM/HJvvLe6/
EWt6yoK0rmiv/4t/CuEJ+ttJVoccdyLL/tDQbnSlJrCPf6pTYiCFGqjnmphs1zzJIVvrQXIVZOG6
7Oqd28uHsDBv4xrGD4HwYwxK3S42nSw/3EL9jLQBTffwOJrKpjDGLTjQKzsPT7mCI7nKjkJRbv76
lzfVn9vxlwOlsRJFdGBaKtqbSV/8w28/5knXB7HKKFe0NdZuApl6CpDmyETSd9eM6SxICVY45kH4
bqKNJl1vHkfBibn8TUfFP48fKRDtEUsfwshfOS94khRAnHJrNFGESUUBFIKI0gf9jJh9JrphEys7
08ixQYTNHEcx+TMKdTYau+XkmwXVMsyFOlyRa/LSpQWGJzUxF3buX3VasLIHrIJxeCooGzqpYOKv
M5HxbwY4fLJ1rvyI+X9PAdPOocJpBTOriGE77yh31HG5Gww3nseMH7WW4UF2mRbExqefUgipVJJY
KDe6pfZZmcAOmPlgzQRu1WRHcP1o4bKJCaZni9K1X20WVAyJeJOkchYxyEUbkD9+M/Qw1S5SlTXg
pGcBp4upMNp8QVBQZMN1k1umeqsQ9agru6U6CRM0Af7Br3Zt6507KPSpZ4KiGbVtgo3O9PJZY+vY
VsITcqqzliobF3pSpPuUM+PldHKkQ77RMgcRtTVgl9BgGAb+2i0j0mmp2Ffea6TmmxqTMbrnO683
UDV5+pKlZav6NkdQ/XQyao/2wq/DmzKO19pU2JD9ssNHnUgQdYl+m7jjIYzjRWMpdyDQFl5Snwgy
OFCahGMXEZbS8dsIFNJyCU/+lT77OZfZDY1TogW25FKsQx0MWMRfVHeynnmZvPFc8HEUnwOfREDs
sxuqmS9ej3SCRWhnkoiA55SFKPbXbhyui+65M6zrJCatOCX5QwvJxhIS/4xP3gS5GyyIGrqnrak9
Di2hfi3x0LRYxzfL92+lEDcROR28sWTBC2hlVjvBPTnYB8/A8pyknLDcXuRKl5hfXLVfO6AVZj4g
fMr5EEBG4rAtr9FWCLOZKIW5t4bEk1DBgogV61lGkWtkgI3YM/fOrQizVekBYRiL+nmo5Htmfchw
/Cpzl5pyR6GflZY5PhYD9aNaUlRpi+GZJMSN5mKHCELswkHUr4SI3Tno2iURelgRAjQTNLD9FThi
6mO9sdfj9LFOrSsYcS8JnT946TnWbp36MfWmAhMt07mQE6JHFK3Wyjl2soNNT92T7nIU2eQ168XM
0h2CFikPN4Rc5533lPkcCbXLn4RZbBCx3mV803USX0P6kzTXuMxTx7mthP9Qkobt6DQAh7UyVs8E
fdICTI4QfqgydcsMQvagYfUkc9GKNlnOkkpN51ZkvfZ59FD67tnxgweWBIu2IWMAV6h0qqepsJNk
TJFAZc+z2ttA3DkTv/4V05lvi3HpYGFp8uBhGJ0by45OII9eqRM6dGL3HqSEGIZs5LzWFB7Ag12N
RAwpevAO03RXac5n2RWbPrdebZMqxOSf0TEURie1zj+GksqxrZ+9pNxoUt2qkU1VEk2DFT8W+Tm2
wEu20YNCY3zu1NHRVF5AY94Sprcth3otRxM8Q3Otj2hYPG1bcf2NbTF3bHyGuTYB3AgSb+X2v9g7
s+U2uW3fv8p+AVbRN7cCCUm23CZ2khvK6ej7nqc/P0i+bRt7WWvvc3WqTiVFCSFrCpjMOeYY/wZi
xnUcl8Ce6pt2vG76JkeLnn4nyAEuGj74EIr1dfhZRSEFYrGLptiF1WM+0DdfGNiRSIgd5HeBCzgC
v9XExR7Zv5t6QgyJ0otaB3e6Xh0EXaD2QtRbNvVVimwphkHkHSMiz+kb7MHt6FWoNQm4Nvqfu9w/
mqO/6UtGrCK4Fazosf6eKOCXSC1Wm4ToNJHao1HFrq9owN9Qf2fpjolbQ6wbswJLe3J5uhtOZKOn
AQW/UL+tWlIiWlhcVWVx5Xk6Lj7+rtVJZw2F8TTK4uX/j/T+IyThjOP793HepyrMwp9PP//rKfv5
X5/y70/+a0jh/Nd/oz1d/Jdqgaw1TEjiCzzwb6yny/9CV1GVdZ3oB5lAk0Drb6wnSf9SdFkxLU1X
NUDLxE1/Qz1JJNSbiV5ooJji/zTUk16HMOj2U+wGRS5qIJf5OnGFKJQGPGRlzOdt8ciC2NiVrudk
+3bXbUVnuEKfbfviKr0T8b0O+N60JwHXfBkyqapuKUFNeyaoq8oyd5H0OcitveT9+rihVWj5tyVZ
nuGSkmRil/26JZ04xA91SGQxAeNFdhguxafk53gKvpY2Qn9bfOAJ1X5o33qnuJNs9brbKttgW+8j
aJx/kLavgLYv41xufvEMr377W1YRteFDp+lGfkuTkSoDfRT+jL3hTDAtvdcKIFQDsqQGm81anXEp
w0qQMYaz9W/KD/3Ius9OduZB244/Wkd6GNx4Z565nfJrCt2fM3vZ5urMCKKUKR5pEzRmvm23si1v
lV3+YP2YLo1d7aY2Jw0eprQDfVMfBrRbN9GZq8uT8vb6SiKPmKLrwCGYOV/f66EroqFKsHov4uGX
FnWXCuhsyB0yqtfJCeGrWxygn9qCunM1D+7yhCaRIv/2mya+jKWWon3YovyqT2Rthwa/Qf02oZbv
BKb8BTdhJtcRF8vwPhqrbQvbhIiSOau3um8dxH3guOQlAnz6yJ0b0HI1GbUw3OCarP4MnKGkAsSX
+clskqxbERJYGCinEO5lqFAiYD8HneQT4k2wc4U960PIbNpXtdavupxck9kgwtR8D2GD2JaCmEuc
RVTBxGCwPYuURje14MMa83NNWmojemiCyMjsJ9lVqdS6IyMsbielekFNiFAQB24blsqdhzgknP1H
/JDdbgrAoNVoCbT5b1WMfosalgq69bWJqdN41c9Sr2QgWOj6+WL+w6BSXEviriWpPKjKb7zTfpAp
24+q/xhE2N0jNKmkPhhL4T4YCSBKs78uS+ClYk7tz8AFboAUnUIHlDC5CSQ0JfPmS5+lX1sfL/Gg
vOrKABqN+WCZglu3ZMt0IbudwYrIhD1WiZijQID8hE6Vc4Mi8yU1F8sJpP4Lcs0XVju6agFXztJg
V1dZHji1SvxiRuAJgppZOWzhoNejS+g6zMRefxcXwxWaqQc4p99wqT5IMounyPSPUadclVIGOaV3
h1RoZm9VXCxZEXWY/KZZ9Suq0oNnDD9lgwGm0rZeHF+J4AM2gZWAotE3WZHcSX504ZOJ6r2ZTCCC
yjHlNJs9Nb4pSYyyilncRBSzZlfAXZr3jqeljyr8ishMD2qj3lmUEDwFTzFM0xH4RH7Cn4uECtXa
ytii8omWCMaADeKNZQymrRaRFAiTTY5CXqMmuyLIXb+o71INLFSS1EeIRlsZ2S6MA/1fitF+ibup
oDyP4bdOvnVjlIBiFCF+AtZVkYWqvw9h+0nyxl0kSD9DsX1AtmErZ82BVY+/1WrC3jxOf46JCiJd
CTUn1JU7KWoegU+bTq/OcUwnfvKVuHaBJvAwzsLsH4/70jsjElOajA6Moisiiouvx4LKz8pM6ArP
jg4IHboEVwdgXnblgg4809Y8qa/HdUk1md0lSVXRKZmPv0gAiGVpxAPUD1s+DYn9Zaw2zVf11r9C
7s5WvncXgMruqm2zST8btrEt4qO4A+5wEZ3y/cdn/ZoItgzD2CGxMgW4D5/Zmqf5Fz9kKqsO9MIA
Y7r/3Hs/GtY4Hzfw7hCLXKQO8VEnb7XOdXCtFdg1mWc3ju5Wh+qmOuTZ1thhVuLI1/HB/GEdlYeM
LLhbnzk5SX7nMr9sez7+4uzEKc1MqqbeXP40bW0XHi17OAJu9m3caC8M5+NzlecgZDVdox+BFD8m
O7DG5VVQhGqMpIiV79n4wW9NBBRc6dJoN8UBSaJTsAu3mHTEm9YJD4CQIHPuz/2C98IyyCcEehpE
DwKz1S9IokgyDDAZdnSpH3WbgoT5FRjMsXvInXTXXgBf+Pic37vGL1t8E5iRsKhDnRaB+nouUi0u
kqWlM9mKTX7kJPxZVvzbiOj99kyDvqRJc5S7OkPmw0JWfdrDgdGZnJqYrNsjkHro3MwVdmfO7p0w
V9WeW9NWYSdOkuDukQO1RbdzlF28zT8LRCbppeU2bv94tr13wlxdl6BlquRrIamuBiFU+8YKENF8
duEVYu3eMd4nTv85dQ0bz7nO7m71Pem4Mz1XemcceNXu6klpJXMw9JB2eVJscVvskmuKJlvDRd3W
Do7GwTwXdL5zZWnRZBHDqMAZr4JOqUlQ/28Zbust2STozHvvAIjLtlzrd2OHjnJz5la+Mxi8anAV
ceLRJBftnwYl5klXcfwjERvkhR2ifI/ngktpPoHVYMACzTRZciFO+WaMb3GN6IME9e2a0R0TqXg/
brMd7Nlt8TjcBk8K03y9qa6ybXx2tbSId7xpnOdSU4DdmG8mM0U0DJJaPInyrQA2Cg3E9m4gufFD
++Edq3v1q2Vbp6LEKHarYwlC6IkBQMvQNG3TneUohzMX/727DQ2Nq4BehswY9Hok1ph1o64DOqHe
mt62uQxsSPwuaqoTQyG3+3yPfu92v2xxdbsFy5CnJux4kkCD3WCZZaeuf4kq0rDNnf+gvfee3Jft
rcalNvX0YYxoD/FRkn/CF3UbblNbvgEhk/wWd9LD9Fk4tHvr3ID4zqNriHM9iOfIUN/c6hImqoWi
0jzpeG6OXhMgCSabYh8fyIHfhV8gOwk/z9zPdwIYQzRZ/KiqIRuaNt/vFzMr9mNdg56GZ2eXiEbY
IcXvjf5VPdQ7rIi2lUvIqX3Vzo1S8zVc9WpD4izn8ZF/y+z3olXk4ilXegi6+A8YrgUkmR3Vppxz
kbogZe1iss1r49ucgqhsbCzODFnvnbNEWsXUyArwYnWH86BHlRCNSltJvlXNhSrC+DpXG3q3DUOl
UmdKps7j+/q6hpUVZ1ZLG3773QLVVn7Cufzje/def5FeNDEff3ERYfBPphJBCgLCV9W/Z8jM/10D
q+BWM8EyTDrngNw+FLTabeWnj1t451lD0l4ydOLJuQq6uhOIilCiL3zBLjA4B7O7ifEbjQT8CCl2
f9zUu1fLwkmRqiaJuHWArGCElSUCTSG3fRIs/1sgtvcfN/HeysOUZRYdnJNMQ6tJH1fOgTUudyQ6
yHZgI/zloBXryk5xPiSeO9DqEXrV1jxsvrj7MrZMbTS3NezUo+TMIan502DeVXesGD//b2bdV+2t
OrTqt75Fc3P4zzTvMOP8QhdqJ7iV6zvp48dX8p1+8aqxVdceB+Blw3xydTFuxOHOl79Q7rRT/eHj
dt4Ls181tOriukQ+J0M+y64cpbVLAHl7hEFOgP51dQtTxC0fz43z73TEV03O5/7ixnmDIOZ9SJMy
i+uwBRji//r4rN5rYe6DFKYVQyJ4WLUgmFUOORr1D8G7sarOCVPf/biJ927QyyZWk3IkGl0yAvGz
W4BzWqsjq+dhr1ls2/Hu45bePxkidw06PiHYqitgI9BVQ5oIcANQ/JdCO5O+fdzCe6s9MBfPTaw6
gTXpGP6JeGQVuXzQ0dLFT2mLYcR+oJwsVOVvwIt4+ngXwdg5Hjbf6tB9rSxSCo31UGWANuvilGjR
fuzlA0rI1ImbM9d7Rfxf1vewaSydqZo8A9z/1/e0QQdNwieU4cvpf/t7XCwhr26qQ+umJ23bQbPY
NhfLutQe7PpQXs+p7LOh8DyArQcdBaFgkuqyIlFme/0rCrUrpBwLQR4XYyMyxNUnFLwPED7359b8
i4Pt27Z0kg3M0gi2rG58mhiwf8Gf2XpSz0S3kKpZeWsF1hMD71XYqZ8ieYCbELhw4wRHT/Dii9sZ
1a9vdYrLtjEFX9QBwFkxo7Sp5JLd03eViFZsXcBRNtpkh0+yiC27+tnDPn5E2T8xxlsMrM8oFb23
2DUVNBv+OZlVF6u0Mc3RxhPs5NL6ATPsaF5qt72j2bFzPn3xXqoGxKDCkgG1CvVN8AFp2ogsn0sn
u9PO+y058Zbs3F30KN1KtmYXxFS5U9jeXfr940fpvbWSiS4eKUKdQg6d9XUHmUSpk0qzwm7ui+l2
cMTt8CJzgp10Vzqai72A00HBsOPd2a45PwDr7vKiZWu1wM8tP9Fb0Mg24Ea7CAWS5+NBD/D+FEI3
7KVbPAsNOkd9XyGBs4EtgTdYtDVS6Ycsij+CKL+Ji+wQII7pnLko72STXl4Uax0WWEprDOV8UXbS
DrEHt9srbn/ZnA8K5kn/zUUAS0WRUScr+SbIYeABt9UKtraBqbzB5uhWd9AF2GXb/qI8E3+++4SS
IZNZDEqzCtXqZtepnJIrp7VBKD+T8002FhR7UCbqjWcNko3i0dcQ8BIEnX2c5ojrqG4QecfeSA/8
/ktMP1rXGvuHTDB/C0EGq62HJJf5d/js3I5KdsCHghzx1DyQfXyCefkL/bjBthC2OnOL5vnqzYXj
DAwTrxxcoFe3qBICEDBGJ9j+k3U5Xzzri7xNj9GcdmtYTbOwrq4a2/wuOOdUKCkirRvHNV1nIcId
Y6PMiL+XEQFFgFTROzJhRZ1IeLHl3mMZ19I2BIi+yXB7AFJTab7r+YrntCip7LrR7J9aTNbUrqpP
WG2oG6VtjEtqGSKS5zN7HX0Du0OJ6GIKJZDGsZQCAtFVGzdh0Z4UpfsKtvobvrPFXuxSShYQjYDe
hiNa/lbmevH0WSqLdEY04JsMNMpJgOlsvFEq702d2iUfk5EsH9AOBmczIuy7VS2kpgNTH7Z12P0Y
WuA+OcA/l1JIvJcjSAyNhqHhJCcY/Zi92yANd9uJeLRXFdKCaQ8uNmhFkHSolx0S5He2XaB9q3Sv
gf5gqNeWP3xOY9z24pJUO9PlLoxw5ho80NBU2IDUV6LuiB22MhnFs31TqdeKH3zVESpHuY5qM8zp
4roCbyduULejNgyyb9M3JZKyHcQQsWkeihG8lNAOT3UZbScvBwlkQeDaGJMsHrDqULUd2uPGA3K8
u8rCxMvKoxtRH78mZgcEMecH1WH+FHXtNRwofP1U+MOdktwIUoBchyIqveqEWWLhOpM1+s5qSS83
0PJiSRzR/vQjW4fjvNHBgRy9bNT3KWV7RJ2b9ga0k0kCvPKCTziIAhFJBsPW9LnI46PhQ1GLux53
kuN1wGHqXITXFv5CJiXZxLUB0cJodnlkXqgqMDok7S5zVf2ZVxHI/+FuUMYZeFT+1EIRFHkCbyI0
9REmTRs4I/rIm1DAejQKss9qoG+7JiRtYAWz6Cu8x/JQK9QfVL14pDi5NVvlSiuTe0su4c4JonDw
h+Le6MQv8ZBd6TBHNWQwNqkKLbeYjcgBu1fwKAPLQV0Djo3a39R+96VMUR5QfAf1i/sg6b4nVsDP
Umt6LPW+vDBv0zy6mnJMGRqpALuITv0uxgAYWfEHOTBuTDN8ogoYYgAQfQqbRLLDngIc3ehKkxEx
HSDoQY/Axses5PvIUh/TdHgazOFGVrFGzCv/NIjtEyGoh1Y54jUttTXSoBF+ar6deuInvQgPRsVD
0EVIFw2j8RDk+nWksTYakRRCPQ6phY6SLPwZMwaoqRhNDGhdCTaioopo71jSdlAHuEEGC6wO3eib
LPvJGna8TeiRTgu6qIpoMRCgXkwap4nOUYPIRerZSWVBWE7766BTIAnzeEXjXYafkx3I/UkcvKu+
se4GFYdAzD/3He6IjOewRDPtuh7Vr3HiUymOsHrSlE/W2FGlV7qrXIj3agJX0Kiqn8geYh7laSCT
ZFudhGsF2gtfciUBWEsCwJH0vk05kL8JcWX2pa2O8yjpTKBtUuQWAF5zfbBLPT5UQ+fWlXQKoE0I
anwK0SvepCkqMEkqPMkWHCbZSB/MyCcpU1NlNhqTwkvS30N1gKqeIUMtg+SPYN0dZaB3cFvVH0LR
U0oXVJzvoCUi7tOjN1RJGwPAZUKm7SRmqNUrYbb3+vFyGK1HaZDvcBK/7/wJMIZ33RcqePn2Ezoc
ra2iU74RO2hBQ+la/fRUBe3PShtuMQH4Gql15ABIvgeZCT92vJiEsIekLBeO36LXRAvwoCv9IZ2q
BFordlZ+smtTsJbNGG1rWDt4vVylXnRVWcVlGUCKQglD7qDjokZunHLBvJInaa8nOPnp3qOQkaNS
zMe0N4INIm/5ccpw7kWm/IqnTrMp/uMKXnRUbmWGf6XuBUeWYzQJo4rxNKPrd2PyW5bgBcRd+yg0
2BP4uQzbIjQh33YIsk67KJCgXpkAP5vyqfKlBtuiZnTQhY8OZjImR2yDM8rHOpT0EtxtVJRPuAhH
OAyJt14oXqeG5ULAO4L1Q+ICdrXRTfKhRlcQfQTcHyylLu2u7QEvVJDcRSaXjSRH/gl8sbKxpPw7
k9FmKnEaMIzLCupnqk1weWeJwLocsCaoMcEatynV7KSFotKMPzFMvFaYF1Rs22GfTDdlpW/HSZyJ
XC3soSo7eGO0kyp4oH4DxmDqUXgMwwnvOuOmS8Gdt7XMkxyNN2oknfI6/NZCfucXD3dVBUZaC82v
Q2IdfA3SCsKyD73ZHLEfA/uctyJYiOS2z4Fda2VuYcaACA1aB4YG9COyrALinfTk07svSivIZNIZ
Gvo2LTZFSDHO6Gi/OyVKWdno7Ur3Y+9VTm2gqTV26jEbWJ/UPSMxWMAQWQrjvlTISWte4xrNFD7K
debtojKHrFsNoZtCox1hEMpq9is0+59FhT2wlD1gJXBU2uHQ4pwdq4h8WRk68ag7jEaKxyVsdrgq
LT41YFnn/gWitDHRWxObb3qXKhdmwFiriFgtBBCpNkI1DPdhMKIjN2Cdk4lC41gZaBNJrz+rTXWD
FvX4CHTV2ogqeRSU7AYb5Wl/+3HINgeXryI2ak3QFDSeXu4wtYjXQdMUZIUPsN2aq/wuZvZA1rQj
V+bwcTNv0g9zMxKNUN0yLegVr5vBbRTnKdKJNpd9U0zSFg32c8Hnm1X1qo1VRgi5EuwN5jbqLexu
u3a9Q3gpuAkx+zkc2tv64KqtVR4hTKR4IL8AJstB6/WKOqjNtG7nAH1xLHfC+3MAsbdJ0VWLq1RR
4UsDA+Ryo8I9amEOqxNWgr4dHc+tSN4/O7AYMlq4IjmK1YrE7yDIpITZnJ20AxwE9cs/+i4CVjt5
oz6OiEDA0fU3H/eRpTT+pi8qEokRS2SxqKzTItinM9To4O4KUtgg4FkCQzetoXDV9gROuZNqvC2g
YtRnJKkXD4SPml5lSUJDTjHIAX6HyaGDR5zjOeVx2rAAALYu70AoHxGtPVeCfbNime/pixNePRXw
5EM/RuzMVl3zOB0Uc5PsMImwyf85gtsf6vsOOv/+XN3o3WeeMgEy5gbkqPUqrekQ2mkQ4qRZfx8f
rW2zVXeVezaX8O5D/6Kd1diimLGCMRHtyG7+QLHXKV2z2ICKdeCh3IaOdSj3H3eht2DV5Yo+n9qq
C6kSkVdh0KR5Mj83OxNiLUuFXbYDoXUDZu8LyiSUE1okG5zaSQ8hwehmOgVH5SDcnB2R3iyHV79m
1auisW7LAA4azxE6Modkh0wP0AVEaiYsJ+3ekbbiPqXoztRJtePMgPgmlTO3jrgpqGi0s8BVvR5z
QzniJjeCZY/kGu0+lXYF2iJdID71fvh1Gszbjy/+u7f7ub01NiTLynFKDY+pJPsUICY2mQ8fNzA/
Dm8e0hcNrLILciGEdanQgJ/I6IpCI0XM6UyK8U0bJBFmup5mocstqevU7IgZBU4WA/WZ+Fuq38i4
bzX3H5/G+4PNizl3dR5RKORIIzO8epmxFxCQ2VgCfIWyhPuMcvrvFEGv0UKkogTb7Uf+vpuEJ1QN
LvpKCFlbo0SD/d8N6+szPeb9X/biCq+eWKPNUWQNqEHM1SnIWdHX4VPEWNhsui0GSNVVf8h34Vn0
89l2V48tVjoy1F+6qraxrsOL5EbbtW7kBCTd9E38Kdin0eY8RuFtNeD1E6Ktnk9kktK+jThdRCaA
Om+yn3O1UXdap3totoIdb+GTU6dwykv/a43kwH18XYubc6WsZWL7qGOv5oFklMnbaHTsemu6+rYG
+V0ejUv/ynOrG0w3AXXZqE/YCEYCE/msXTX0gCMCoYKLe96t/BMXAsaS9jp0zvEM3mYnl2tEZgRw
GcyKJVX9os7WZIJP3p9rVDnRAUJfdUBts0JGaBNedZfob6V7ZY9twQ98LtzmAfKc8Vt6SCkgPEm/
64O8Kez6TMb0zTO6+kmrUCiWwlhCLZ+arfndME4K/quhem4mmbvc23tiYVjEf6rrq3syZnXQpzGN
zNFkjhLklQ4w35Cc/ApL6a3pqPciOlUAJ4lXECDZjJfFLdK07seDxXuDqoQn2VwsMsgRr56Miflj
JjMB2wG2UqImlZn/Y8AMl/NlE6unIPFkb2gkztQ8Jant77H5suHQ8hT0wXZGhp6HjrylWKzaXF1d
1WjKaGx54BtAoSMMtD3ijg45xy/eF99W9/F9dDoXHLwbQoMvngFoChDfNegqRaTQt0rYDRpBHqtI
nnX5YLjUcNyzbb0pVswn+KKtVR9NLAXXCp22xGO4L+kwoQu0jALfuZXV25rY0hJLKg2EraqtsdNF
j+puPkMyo0NwM+NNWWYeJXt+8PCdODdDvNsf1efWVossMxGZHc0FAFqhRTxRHIlYivxoQJVdITS4
QxvsXJj8XiAD8V9Hq89E4n8Nc9IQaUewCtiydW+6CIBulT3SdNt5boDA+zA9VDauxRfxmfXIsihd
DwEv2109GMhuWro4tzse0ysfucPtsOu3/kW8DXbKFXxX362dcYcN7haCh5u4x/gm2eL48b+56IBf
GQMME7TVevUcTfUYRQJJynrruQW8/ocZj09CbwbkD99iNB435wrH7z6ioNmACwDBoRC2ilKSBpVs
3G7+QKfru96NGBMmt3Xyg+h4F7FjOWefmvd618s2V/GHXld1E8ozQD2wO0j4tuRYuzkACW2VccLJ
d4ggn7m6762GkB0A8G+QCXmz2B2EKo3I0MxBgL+vua4oEP9vV0Mq8yg2fAppkPVIXhSFZfYz8L+3
eyb47oBF60ll4hZcHLoZZM9Nk29ROYwMmjJP3PChWa6vkhRZW3SMhTkAPcY7rPiEH+HFtDdQowH0
6ZOI2v7NUvw1pLj583CsrC9Wu/+hE8Z18Su7b6pfv5rTU/H/gGDJXAP+9yxWlxPJEiisL+0w5j/5
S12FhqoyOHMXRPyu5gf5v4VKDPlfBvQa0I0gOUG9aYyof8mrJo4YhjKDWf+IkYgc+keoxPqXAeUU
ZAAmOapiaP8TnRLr9SOggT9mbBXnLyIZIAPlfL1SzPVmhNka9Sdz+prUfnmxOE9PcoRHhUB+OStL
BMWXN5eNOIYIYS4vA3oZ3nX//M3yXj/7Vj9/enlV6PpOxi/xMuu6Yp+LA3K2QzaWOGSZIs6O88s6
neD0ZBDCYh8W1p9doRAvsNj+5/CLl3/+KNENwe41D1GQsox2yBPUG1Mcjctlo2kBHX95mZZU9WDt
UcCNk/EiiSnHHClIGjiwzcqsY4XD7fyHZaOM+TFjlXiQA32//h6q6xqNDTqiGunoxlQSHBL1o90J
bXUZUujrTXTYl71lIzddxwJqOVoUbbMZe7W6FJK/HxTnvaIyObB8RivDXdu0w4U2eyjiv3AZid1J
9DFiaKeo+Oap0fUYh8GnwTf1C8PIKcnWUv4N2AZ16Ci6w/O6cgfB620/7tILoUdRE+8SK0zTi+Wd
GN/WM8tmOvOreHnuQwYQOXKG5Hmpvq/tM8FER7XFdHLSY/BE1ITI78+bupWxq08CuTkWTdZihMib
y+7yKkxRJrFEv97wFBS4ALCRE7E4JrFPdWDZf/Fy2bfyQt+YQ9hsU38Q0XDYhZmfXC+btpeS61zO
uQmFiWQ1fuQoZ8SaHYWXae8bLuy/ywT3pXqW73RU9LPNQdS+RdAXpVASv1RjH+/rRGQF6unZZ12m
ptO3T2MTz6gLK0J+w/QcGfEpqJId/g0kvC+fd5f3sqzQ4E3Kj8ve88HnzwqaPHazQI3TR9UhM9Jx
p4k4lMvUiJB59Hjonveltk9lRBY5/ufQ8imvxsy8K5p/PqrMx5//aHn14jONlSaHJlRtaLLqdV13
6SnBu4SnXr2mah4Zm1aPGxcBayLHHg3/CEmWTTKgsj9O/S8df4HbplANe5y8kPd1/eJ5k2Lw+WLX
MApEiMd6sJeP9JNSAsMHBaGroAPsLGu+Za0f87B23rGJZvG/eUPlsbI9zNVIiJnF1siM+BbWa7Qd
/Ha8hU45233FwpkwT52Diucwj54LpEwG8wR2H1dCcmWvR79uEA1v0JTkJMk8t3rv164WexdVhw2z
EaudbUTf/L4Y7+NiEvYY5JJR9KnLyLrg9L3yVCK3cqV1WSjB7eTllKMuBpfn55/3LIzJw0q6l6Rb
f0QPUqRi7Iwi+rIYlVggDvugO04NIvEbdNGkbSYDzBgq7Q5d0eak+EPwEMT+FzycrzK173YDRFDf
TQ3VP4WpEh/iNjwte3TQF3PY38n8Fdv+deD958oYEmAewBRMUet5QRnLfBzMJDl1Y7X3LAH3zHZT
KTFmIc2yjQ2puOwqobj8s7+89DvlMY5jAM1KEW+jPOxtQ1CLDRY97VUZtd/jsPTtYRR/DrnOMCbU
Fz2er9f+pFg3MbokCcZlx1QohGOlpx5OefNLHNkNzV5e1p5o4aI0f+rPyxcfULKut2WMEqsBnUvB
bKo/vpid3COINciRZk+hhkdu2e0s02ivJS3TtQ3OGp8zv7P2gfUrLgcPixVsDC6DIhb+vqQSml1K
BU7WYg7TgrJgfvj4ci/YupcdcfZgnGtj8BQJSN/ohXlRE8mq2VtHse/Jq8DNxQjin00xG1Quu0Oe
gyB63l/e7JY3Vx//88nlTWVWAUWIFRDMP9+4vFp9zYgL0p9W4DOTZ3w+XFRGTe4RB3U9EZrLGmAA
RptAe9S2E2dZPy2+xKCIcVVK0+5YV6mtCXUdO8uRaDQ5gox18vdDg5AhVquH+z/vLX89b9SyQENm
+ZvnI40fh3sBs8xg+Rpj+Zr500IkzHApks2qlU/M5jIG7VXiY4Aw7+vzZtnlkZR3DO/U8Jup+Swn
+dHTmgsd/S55o+TUCYwk1A6I5oJgknz5cXm1vNfO0omyjzpAOF631O0XN/EKrdq92EfXy54wTwLL
qzoEAXOmX6ynVvoF1pzQO3FXRpxu7c85WJrv9ZFiHPtqTNG26eUbv0PjzU/qeG/4mXKzvCdNEkYb
CpR2MZtA2yFDDo7KQsky1dC4aU1im0AguJr3Gg8s258DuZoHiPqWTtYh1dTHcuFOuf87bVs0atEG
uFheJeQnwbzWCo/m6yOdipXOJsLF2whwEpBSv4f8lKci1gxGv2HVY6r2s5r3ovA9Yg6PjVr+aMmV
dYyxBb7A+tG6qGsgNTJGE86y+7ypBvPvR57fI3awLiqMc9uDuEg5kws5lrrpGLN/b5IrGT9pftmM
MfZ/hVdfD1PeMoQDZjtq85FMrGNW1Oq3CsCTq9blo1ZYLG69ybvAcgHpgef9YSz/Hnl+LwoAaBqa
RZnJxLV4RAnTNsFQWYWX3mpKG9x3g9ftClHtN5UKrB35/W5Hpr9wPu4ki2nuy8Fjzs6qLNRNBRmR
Ge/0ehZLlDHsBw+7nlavk3x0khaLHLThLDev+xT9WKUFP2cKl2hc+XadT1cNlamHSWpB8AKZYERn
NzKa1m1Aq+EqOh9FA8ARA7E8DFYH2s7CfSmvzOqOvOSRETW7WvaEtmNstIqHZW+I8/pu1DAwkQvk
M5f3lg1rmy2mQuOVUarInJg+eMXUuoE71/27vTpTq9ty3vBpzMWsG7FXnG6crAfIGEFrBN/DOvO3
uCtnF6Yfg8w2w3yTK3Xw3RT7n0nf4OYiU5DKwkuKLsUJrwzXmrThZtl4mNTcmOn01fAKtBH/+309
k7UtqlahowtStP34XimrMqUmswY0JUpMcKgwNLTWwXKjCFMFenY6FPGIA/PsspD7JgPs8lIICl4y
y2eXWh5igpezJAoWF4Z5s/64GcnoqpZmkV3KFnJ0uR8Eu/WHlm9bvqNTS4MgsGYinFce6iRi0jLF
l9KyTFneWzZpH/ag5ObP6AEONYFaI2pbpJfPH1neV57/btn/8xfztw5867JHBru+FDAZOHqFso28
GtWvTB6lDaA7htuOZ23ZXY7ouhWfAFotO2Wh1Ff1vFl2hcRSD7HW3yhi0Px56/lg3Bqzjxd1quf3
nv+etaXkNFWEgsn8dcuB5TuX3VEuvI1mEJMuB/JOn/kMUXfMOxlXJwP01FT03eMIjinvCuu6aiTj
s5/9Xt415LY6GWHRb5bdMLUCF885JLXnv6nUBsuTOIOj0KnmMe1l40YeelTnqxIaPcEtkuZGZ2xD
HG3xNOHw8pkC4gbaxsFRV3PjZCZdiz8hIjsHoZev/+wuRxprNE7VvJlmCeYQXyTda1sU4y0RGDgb
c94YvWTkkIzaGDFkU0cwCryUF1PglL3ylIl5dcJ6AFcVNJZwVmKpuV2OLJsmJ5rfLC+HUdIRzjW+
/XlvVAxE6WRAcUkoBrfyiJSFFMifpjGXPnUaSvBMwHfLXqHD/eWc28tlNxHK1PHKwN8vux4DFwDe
WnSWXbn96pX49aq5fqVJSn/BkwJgsahUllZTi0yQiEFWJwrzm4365zOpVGc3y4EXn2vDKyG1qpsg
FTwAcVgC6IEpPLBeSvYiyujbZdfqgsnpCMz2y66E/jbTo6qell3W9w4iof3B6jHiSebpYdmUy3he
p3l4IQSfWgkO1CaU+zsFgOH0ECYMeImWtLj7SBq6rLOADobFBh4ppuQUofg9CqZ6j/xxdd32/d+N
BMAQc9Lr1dvA/UH0ylfD608PxaNcsuxY/j7pe2S9m+Y4ypFxkgXFOEXSMVJ5pBK1b+hA81vLQT9r
4UPnmmEHRmP8PZwHCb2MP1GnLPnzub9vzZ8ZI0SMKkYpLR5Ok6YjDD9vfJ1dVat615gBkqGyL+kP
h3CSOPNZm+0iYkrCE0QyQkcuppuqrUfgpZJ4t2zEoZ64sf10WHa9Xi2vW6bJumxEFC29/8PZee7I
jWvt+ooESKLi38q5q4PT/BFsz4yonKlw9eeRPNtt9/4wjX0AgxApVblLiVxrvcFot6jyNNvC9sds
PYQgLmtzOFouINsiAYxsBX/lXfuXbREr4ZJab92hjq5BbOTnuPbGnWkX0zPea5+7JF+DN28elka1
RB0GyMq1xPYJrUB2cPGIRObmdccytuxddlgF6aLXTxRo3J8wkSiSGXdbrKvGCTFuTyX4dqs3WYGA
StunuoGtn/wa6SSc5CiLm+7WxQ0Vq02jD87ZKkQpUC/lQs5jU1U45yIysJRbDp7Huvm4pTfOH10+
L5P+PYavYf9eu7LFXG20LWD/c00JfYI36UDNjv2sjvpgN6SsIIlWyk9FWJ4T2RZPXaPc5yCatnHm
FJ8SLxovbo2yaTPkANZbxBM8FwsQqWS1J8UWbfElbx5Yb3+KwtA6FqS9bKRk/xnz68KCK8TZXobi
eSt30k+Rn2q7qVc/9i3DPz+zfE8/X7pl6Oc458Q6vh76c9yBJ3BcekJgrJZqQGfJJ7YnGxT7Stez
4slLVP7kK3TEx2xA3G3uLjtsd7grJvAL9cT8qTTxW0wm/bD0lqOaDGBynNv2+vWLJlzQV0kWZsfl
kCBPXub0L/SNpMIBk0aFXXWGYFSdu0QBfu/tbLPsaGJRnb0mkNFx6WfSmXjdF1sJHPTZ8iK0wxrb
OI4YvD8jjywurRw/xmPJsnMYM3OFj66BgSsH622g7czZ2iJoWoHkZaQ9ssgPHimn+RtUP1Hkmcfi
zgwe0UAG0JdUWCvM3WVH3ymE0LP6YflUJgfMOC3r4KJmtetVVoJp9uvHru4q3JPJIRkOq7if3WVn
Ox+ReuLHESGCcggX/6db9GP9uBy2DHkTXk9Yuz1CWr7UroHGU18kqMbyHRuj8KFrQHHhdsyz4fpj
F1Jk/+xaBuu8HIr9Mtj004vSpz/SeHTKm49/ytnuHsPJMXJsNurmnUSJmFNEvyy+Qc56LOkgjJHg
NJGZfFO3Km0A7F1hKvDp9rSz+S1n92cjJw0Hl0ieslD4ty7rgde44QMOvhNasqnzlE0uADUH7efC
EYiStcNfQiXRR7hcJMkhgjU4jWFp1aUuVpsa+RK/xJklJ691gRSHnVCGc03QB3tqQZg+huafyeA+
BK2III2p4XFpwvBrP5XlvZwIi3Ju+3cQE2/TF5wEtDSBNaFnYrLkfcs0xTWodwtKGzvRlCnOhd7s
3Tknt6RjdSddRLN/LjmFuLAIzbGtOshC51Wtd1dc3VhlOcPeTTsEF6VwToPrXWs3E3vlJePZFxEL
MkjM+y6TR9uevK2mHMx8hqA/xXHbn8I4t/DRNYI1PtMfQOeOx8kM/wqdALU5SFaXtNK/9HGXbkPp
qqfYA89TjOYmcBvvCWe/aEAoxKV0cSHRYx1AfxCIGjyqtXgo/fHJyjXzwTY17+im+WcZV+LBzI0P
qD0Np8a1irthTXKt4++QSrgmzexdhlJcdlQhhkJqmK5u705Xe24CkhzrNGwT0O8YROdNoH2SKuDi
snI8VUEdfrYaHCo63rWCGO6ONOSXZbivLWMvzMrbLh8iFwexvzGHazZq+acEGrPTa5+6OPB2BB4H
Vdrhc1tN8LAwKROa+SVNXRe7lTp+J/58G9LwykN8yrAocmGtTgT6Bm3oeuh/N8HY7sZYz3a9547n
8WeDtZi3nmK/W6dmmK5is0HhLmKiduan2RwwpyywGHc0F0Pa/zSwjrh0g/+9rKwS74sSGowIPrbJ
yOlNK3mbAi28ecIIb7UFhv7fg7QlufnrMw08lrwLyWEkKNDAm+tyv9IJ0WMfNLeX3a6ehm4VZGZ8
XRrg+wnlGBhM3GjObhkbki48+7qz1boyf64cWW8q2QW7uhqyZ6Fk92CV0UFv/OwZf7P+MuYKpTcg
MOsA+O8minz3+mYt72Tx36x7g72hTaGx6jwrumJANUUjhi26592WrQ6l8j0LY9LI846lySs8nBGo
d5F4nD8qMTeErDXxnuhteeu/NxbCMaT7xzuLPO/MJQkfe78rdkGp4MKprMIQGuBby02jDIWbrCgI
UDEmT+BQsbk0yrdipF/N8ZexeUWBXUke2++EzAs25/erQVLUgbQPDgSRX/fN1QjMuE96kTa7iRL7
g5s+xWOWXLLEj380pa/qbTFhPVvi8v2oWs+/uOVwyuYfp48pvIxJL7aORol+TQAqDpY3wmFzNrl0
g48IBnlnr0U9v6kcHugAnXBZBmc9LqeDnmH6gg3vWgkwdyN4l8F3N96QZvvYHtyXGOe/vWyJH3yv
MvApxVGsnN/1BVDkgzTab2jzC/FjbNlh195G+V13WXqaUQSbpEKPkgxGsw3jmS+XmOYVhVG1dfUK
sDBT3QX5vvUwafhyZ0mw0tM+WteGNV5zlN5RnO9hHgLQY9EpNt1oRZe+Ut1TW3bb3MUjYMCm7TDB
39/W+aydbQQFBFiHKSZiupwrdHiwtUrfJ2NHLiue78l01L78z48VhVP4A6ZvW7Mw4BtQgjFWVo/h
TL0LvWofzxk8I3RM2GZzgm/pt1ld73nPvFQqLg8YpaIl38MBa6QLKvJ1U5pxfVoGSw+6mpXU40aL
ZXUqrLI6LVtL06B9tQu86YptNiXFHztaae99CtGjVe4lfINDWDPVjnMcMHne8FAHmSKji1ptNnLD
z81guNmlL2C1Vpl1xrTtGJnOt2FsobQURY0Hj6Ori3Rplq6DYqU5Oiff8LLzazPBQMVex6L8o7kF
SqSqPWJvv3bRjzpVaIZRJw1WvcsF782sQKILJzfTLO135mv37TKf7BOLeyZsj/ccmtpvrgRSqLqG
RQJepYMZnTqMCXeTHeSbspP6xta88DEQ+D7EEL0Pke80V22U+9B2kptVqvSmNQFPSygrHBmpHq2W
wVqm6Q1TA2xKe2WvO8CLa9vW1EEnVHho/QaXdt65HwiH7PJCnTTCWoozani5s1OYPz20c4OcQHmb
s45dWFy7uiqu2RSO59x0q4cSdpjBrP5iVmP/ItzoNM5Gx7Jz8m07p6uLOUfdLUnpSZco3qZzvnoZ
rVJuJuFEZ5nHPtai9d7DNQwvTtt/WIZ8Cc0rNgYswCmMwfrjsKGlxI5FA2+Euft68M/Pu6wYsAFB
LHe02+Kexfr135+a/1pbca2gaKFoNmtCEJ+9WWBK3+piNOPKnYaH7crxyXTBVu9fugICslbp/Xqa
u3EYXgvPOyzZIF4V5hYPQvgFMOs6aVtYvEr7ZMJ2PGnMTKfB/zILY32ry3arI/77jH+IdlhqsUuT
STkX3jJrFzmkPcA9+E/CtvxzqppvUo+OzQilVUyDOg4lgeyM30hysWOlWOPfFxYsaGCkolJ2cBT1
C09qzXYcO3Xy3fTXJk9ayp+vg8sxQRsdMe+Z9tG8fhyWMuncLN3XMTi7brp67b/uTtvkbzRKuqMc
YqiuA3Oa0xbtDuNRrFEzbOVNy0jWXWuoYudHG6D/TC1Rkm8KwqqtJ2P92KatxDeSOIbwMtiRXB4h
4LLSM/TYObp6Hty0dvpMkifH2Ll1j3rpGU9Ogrlckb+jsANK7E2cMSeMgV4gWW+hs2O+rQR19ZhC
Pfe6XRYDJHOjThxalyT4thLeObP15hymJY72BCo4xEyosGcdobqqvi9r5MKLamSQo5fGMfqTUciB
115crLJmfCriaYXWR3WK/E6eZLyu57fo0kRwNHdulXwhUTTc2pJTmAwGzn/+RFpyynh3zZez16NT
2q47q9XXkQnARznDdEGx4p9m6Waiv6tpyg6y6ZvL6GTNhUn1jhVdtHeGvMpWfZo+DQgYoe1sYUKu
CeOUGngNppP5rcUJZUveEu/SmPdxvWnLHlIpq9IDzXZq3AMXAswOb7C0Sp2TM8cTbW9AX5uMUzTU
HsrKSp1EBqYmsKO9SXnvFKaevgkDI8ME1e+2g4rqZJMXL56UxRmJvfRSCz3Brnoep2KyN6wgXAdZ
XG+6aF6czfeHgTGqp6NgjTbCgEvunPP2OwxhcqE3e6eokA7VzXqnHJGf27ahEkfAejXy0MQZL92i
6h3vkImQe+7HY4Zf9SkP3WYHYQf5DCPLT/yBOVcGH2RoTs5hYkUSMeudrSRsy1XttvU5mfvKHcWx
biMSZm7zIivtDy0oyuvSq7GJ3ZRaPu3DAFS5xupnr3GV4ZbA5u8bQvB13NTP5CbbK5CAGj87zdjb
aezhjUYBZe31zzr+0PUQVvjY4KXaSmiwvlB4fLCOMWqtOom5QRi+Oi1dv88eIxzYrqNIvw61adzy
xG0xjP9IyXHccaNiJ1fH08US9nhhWe+ec/08STlTiLG7YYlAU8SB9s6yUsw48zfLSs9GQRHswPxv
NhD7dZFPWlerS89udk4zNt9La3oaQfuc9LmpZ7jS0sVA0lWdOCZNeGkGDKaxJt1PITIVgCdgc7dU
9woz9a9yjloHV/nXpYuhszxrLmBP1KbP+YCaPRXnXeHWLOTwy9xWsU0BXY+nl8gdnmWH+2w02dEl
YalNLYFwv8Sje/0e5FXM2N3/+tmeDdoQGT9AByAVf/3ZEJPDTCnR7ZomVztnsvrnwJiiS+zWf1kW
4rM4bmWAX/axNSKVr0njtDTuvDVpmN7q5qc69/qrNQdwMtW/GQHrBy+c8BMNlHFsB9P7MKGth8kY
Ny3T4qmdF1FGkuaXLHS+xpB19+Zctl1qtyHV2Xfq5tYcE7z9lS6VNt1F9Nqynfni/0JdcXOzDUz+
hh2SCoBsUyu62XNTjcrd9xXzXpB0lxGxg12oeFCXrhF6KLzgrlsW2DcJ0w/Poa6N6y7vH3uz725x
KLRD5s4SvdTOjv7MhS+a1ntYGoruZ9sqPVYhDJXdGBzd0oC9lFbZp74FOFi3/k10voknMSVzOVXx
h55Q5DbpD020Y9n9taUY9lE2Xryl5sO0EuEoYpT813VGelji+uiV4p1w9/+6JahDGtwQiN0BtH9T
Py5EGlqa17e7PgTyleVh+aMxA0ghBqmXXd556oRCBCK9fo2jNGKuBcmEMg+dsz4gwOGlUFm9LA42
g1De3cLG/M5OwEIN7lkShyphVPfJDut7TAIfkBNXxbKLdal3n7348/L0d0lTbIViOh3id37jW6QX
OQqKDSBw5xyFzp3/JrFtVAPINq9sdwGZrD0V8dImkY8dJyBFe43BFizNuYlDM0GjmN/8OtYnlbHG
zcFch32Gx94sNuJ5LOBH8olX2yC5VZGQUlGwr7IbqDWbevls9qBPfnQtB5MHIEJGDOvaCxlyf9Wb
g7FNi0rdzHCsNkGYo08e9jhXOkW+Gdyu3SaOX278qu0OpnLMDzJMD0VS3UIr2CJYav9/PC++w0lG
s33WBBBvYuwiSbocUQ/0n2HrX1Q7mhcL1+BtUxlq3aMRMWkVdTh/KNap64Q3e2jNQxtknxLXlfpK
ZB1O9SIDSFJNDzBVcix1y9maIVX2KfKSTaN51mNWutmLPXwv4tJ9HsDi9HJkLVKNp0kl7a6LjA9N
Eg5nzZMtDlLaMZDNthrTYIN1cwnGRBn3vB++xJVNBrtNv1t4SvQoK/2F9McN8xbnj9ItTlr7JQQh
665S651U1yLF/ea94uOyiC4kNjvALt48KnFT8Ktk3+y8gVWOMf/9lmUNJ33+EcvWMkb9olxjOOZv
u+SEHmL83HXZhbW9v3mYcM/aNsk0HXJc58+ek24DAohTiS/fNfduYehpJ6FX5nlSbXvoU+tUzhjL
cpTp3iryF3sisjRs0o5uDxyzdqf1pJUHzIynh7rwuMWdlgVHQMz/76GI+QYUyEMEVhyCvgmNCgnY
t5mYqcz1srbJxKjQxKN8zNyd24z22jaThwKHnucyqB5lkrAEssziWGeFPGlC/5OT01HsDzAPbgfr
YjWeduyLYR8USt5klMpbCS5ADzskeGP7kjedOkiu4DpzEfxBGkCHjZlpN8+e6t2//6ZlJvj9ivpI
kpPqY55AOHohQf4yU1CpjGpzKpsdUizWurW8ra8ZGdAxW1yaovBORYJXO7m2S9uogES8/U/jp4O3
FrY8AuKn+pFpw52q/nivm8i8akCOsW5GDMy/vDZeZ28pE3drUxmUgy69SLpzLMPhEtVV2q2WzVEv
h0s/N1MPM3+IBspHBEGdLa5aoYWXuWSUYTd+UmWHOmDYXW2yUwct0LozDiPupjMLe+3UVkGNdZeX
NQCPwq22PpmuVZELdTYaKr9Bi0abZiC1NcMLtcDNNo0htKPMhLxhxoMFS0XBVxp9eDeBn/9o6k5+
x2zxPcLVGx4suEduLZPMDihHbzFt/X3C7gDBlxqP+y7hdA2bJAP2XCMr+1CmtTiq7+akPku31pBi
MrUbeN7gpHXehfyVOMtuuCrQy8eJyf7o2uO3iVTNZWmGn1sdyaVVpVfu1jZFfJpCMppaF1/6uYnr
8SXPRXzVs7G7Ri6c7DYn3W7LAk/26vGdm25eZL256UDKQ9FHj4CiyRLs/XLTWZl0O3/kZu4Fro51
iKZN57v9BT/6ZBee8elY+VRi/x5D+TjmezujjhZXEH1H7gRt0sQxrruDrOVAoeSIX2d2mxxH7Vqz
K44A6baBKjA8zpxuT8mX5Fo/fHLjlBpylcENLOp6PSmFv4DI4k3kOmB1lZ4Q29NQ6mrXokrH9Rhq
AA/nplOWjy+9++JHRBNLU4QI2HhldR2nEUUeUQ470bfjAwpou0zVyVNY8sbuPXVPInTkckoeG1zm
ibN8pKqcfPYczzVohNip15apUJrEFdBwimjOnTrbvCJRnQTxey4d1n8vgEm4ifmkU6cC1PEmn1JK
YlCrDyqKzOaBHLw865PdHyQslbHAmtVvDIpR+EevjKH83rqeeoiEWJeOt/MTZrx8SqtNVRjkLXEL
LEUh5uUtZTWlX7UJwkPgzTW5Ec6ije2oG4zbUNPHowLAFgXWWWv9oxgNKJsjllNOp3cnYOHrShUC
m+tBrCsUr9GXAS8HtkukGadGg4deowGpBvn9f78V50o/4olQk4gH3pwOs00U/LQMSTOHqpHdfM7r
rPuaWJXaauaYnBD/uoRBGD8YAcJvzuB5e1R+4menUd2lbvxNqOeHyioSKAKVPLjZApx0nEvjE09P
U47+hK2vqtIpPtjTgMdn5oebQVebMB+/tRRiDssygPJ3enL1/RiN4uSK4tGHiDHbPsX1qvAb6yiS
9D72nUEkSQUcYkyzRyRhi+IjlmGBSaVsXl32o/gj6MGJLPkuNSe9qiHJ9tagXaNyECdgK9pWGiPK
C5VmbjTTGPdFT6Y8q204T+7oPaGW6D1NCI2RbyNgMM9qHOtrEaXveTcvKgNv3gOzNaEBaHN+771d
dvllPJJY06qdKUtKm0P25OLFnA04h0VdydtauubO6r36ahmRfhSBfq5Tqzs0ro3mWzdFd7tWL1kV
XwCe7csqynYpmMOD3jv9IUqQGim86rPd2smG+Wyi0vkFnLl4znlIVW59ywo7uiahfgewGG1GL0V6
QYafasrNJ4VeOJihsoMYXsmdX1oHgmQUsSqPQmtYMfdn36whgZs+5zvcxGgumHX65ylXzzKUxsUn
SeLGlrm3giw5L42pJR4pI2GtJ5P0zL/fy8vpenM6XYo46H9ClnV5Uf0+iVByRdbBnni0W4dwmpLX
tiuRK+swJtUSorCo0v4avOpL0SOqJ6yYM6zQcyQ3rPZgEq5m779EicUruahM0kAfwzSm7Dypx9oE
2mLw+WcrqMuDZW0b1ruboK6Dzxlh1aqYKpZhkVoJY5DM1tzpUYu5GTqk11ao8IoiHFdVld+jOn5P
FWHOVfz2wym+Q462FzMIV3+7MONpKspBcR85k70z8rE7D30ljlWXXtsqinathkUZeCG1Bu/rXASU
PKY8pOrGPsK2dWjTtd2W4jkZX6bBs/aVXqLBHYp7m/T6qh/RffD6FG9ps3cOlZ/A3wnkbnDT9KHK
6/IGpnsXUx4AOBnZu7GrALHwPsWYwEJuh9cP8ITxO/+h+WmYzE09wGni7HxvavdRjzJtxY8FWpJE
aiu1Pn/O7JU5c5pyz85OVuZClfJ3WGe5K7OS22AoCDmHGpUSdDKPtecrck/FSz3nuQFZWKe2Apn4
7zfXovrw+znGE81dHlcMpah4/35zmePUxEpz0l3ok+2wKv9aQka5Oh1Lq6Cvy/XSZWWCWhVVVv86
idG6mo/LsB63JkC3+QNLE9hNihYlztg/xvDr3ZasHteRHeePOYTldaDZOACmKn9cxsCx65uemHHL
Oj+4dgZoiI1mje4mLtr26HT5dE98M1+z7tS/W+HJLlDXqytl3f1UoGAf2nJlE4qv9FaHo9gDvl+2
umF6SDwn3r+OmyIwcVyejxud5m9TWf3DyBSyyosse5bEkbs20/xTG4TtVdoSS2h7UjiXdd+KtkGi
Et6hvBNCMH9F9QjKfuy2mIe7H0ecb1jFkOxC2NX9OHmqQlHRbK5KDsWlGO2PXq0LSk15vE41dzjl
k0O6BAzh1bPsEzxqg6SKKq6JNyXJnqtU7mKfKpxDEXZYsYg13nmp/LBf+v3CUyNzDBeiOOsGbIx+
v/BWmZeacLJoN46WvIaWu0PgMf0kEKQ8DJrm7kbm9S9O9UFkZf3Vd7KJQkcdHMvUml60KLg3QtRf
rWZSazw09KuZTbdyoKgXxBJJzaJBW7Ry87WRdf0XIseXsQ4TkKYVVzp1Q5yjp1uoDPsPMNYesoxm
+BJiJL91Nb88G3a7IVFXPsvYulpZVN2WXt5h6+TjLLXx+wJsqc/7vlMS/TQQvtskzPV12enFzSBd
fuCuDrexmcKCLMMX0l7iw9wjXEquRgPyudKiF2Uk37wBzekfvd7oCGIDTsq8UxuUf9YFckZLt/fI
mFUZipX5KO4+lLmAVdFXu5PqIYT7yerWQz9e1H60ykrNOelk4S/j3NjAWLe+jI2V6Ef9kvokiDDn
XHlTZ4LOy7zHRvTwxFxb/aFF2rnlvv670xAQSTTvmyBDsGo9sgtx02hbYOHjpQ3Iy1lBF+1dC+Gr
3z9O6dxaPi7jzv9mNcD3vCxID1njoGTtRtD8kjy811EE8hSQy8Xx8/BoAiY99ZM/nHmnu/vYH2C3
AUnd2o1lPvKspxvRdOWH1K5cpumx+AKM5bsEw/YdnsiR2wE3uo4/XkPzgB9KVTOpnb8Cp3pqRgPQ
vei+ZY2Erzz40XCKjHqgYMdW8nNrCBv9nSSQ4fxXfA+vnBSQThzs4478lkiSO3JS+CoF264KkNaX
dr4aIuHus6QJbhYwEsCeUYJUKqskbhYSYWjOjhoA4qflkN4Z5bGqvJemIun92lRzF611pE0REHwd
l5Mvzras/zl26ZpmFMAHnz+x9F+P7ssYrojRtJs3O/TSh8IaAkdpZ8DYghpbGivqfu2+jmFjY57K
7kWRgcHaPYy4Arb5FT0c1FjLKNmpeGSVULZ3zzSDJ81N65tjNTr6xIzbZDvXIjNGYN3hcCtHJrkw
N5SzK+rxz16JE2w7EyIh99R3KcJivwThS9N3ztCwqiUoB2+KcHNjNtt07g4D1OcIk7QFGNXCtFwj
1Ao6xHRrGx3dukWXOiQVtmAjkbxElYQIr9nlXmOsgnD8WJh+flF62j4FbaFdB6uFvzW0T8tQa/Te
dmwT5ovSMPdqtPxL2IvDaAfmH0HUjgh5V8adCLA5NKQXjqKujAcVJ+FG03nRwN78KvOsOVSR/lFX
rkNkqJcIn1oliD2H+Tlto2EtwwiQSpRk37P6xesK62vbVoiG4Kl6UJCot7EoyGayPIX2JnoerxaS
bw2S3xNtc14afcY5FqE7lOg8m80Z4fx/9rh5Owebc1+l8tRHsjgsHzHqKVh1GfRa/k5/XUqhrcXg
iPImvci6VBtF8cHftYJp13G8iiQ69hjaCmEQTEDKGXj2Y9OQfQ4SFiZDFrPHScjnL7t/OWbZTJMo
kBsxUAwYrLDaLoP2EJvvPJX/nXJEnhVgKRk3gcUTC9vfpx/myshsQt3fgtietoasCcUm1SCBM4Qb
PUdMFdDQsJmSPL+DMMtADLLVA2o3A3OXVqI72L0HCnZuEm1M9ommsWCISjKlU8DSeNkUYSjTFThn
ktUqLE7L4LI1YBSsJtvd4E+wJyqjtjk3hZ1fOMPhsx4jUisD2/yoQ+raOLYa7kbTv2eYY1hAhX5f
51q8lpCoYwllGKzASEb+fi6I8gbR+1m8B7i1SqaSEttkfAvryH780Ri9sQ8tFmOxJZJ47QWGtkks
5AI8v8Na1+pt1pqhlR1+7Ccb9LHpaxO/mv98Rc0c2xe++7AMWXFCFZfI7WCUxUPcGNZJSLN5sOem
IT/2kGXVQzY01qmww/bH0M/xKA/m8XSweaH9c+wyNgqF6H9kHCNDBg+mXfsPnZ67a8uqxHbpvu4Y
tWSna0qjEG36D2ZS2MewVM+6EuQQ50aJ0Dw3fY5Q+rJpoTCAivvY3XHDnvbLWKKTLYzvmgrCL6MU
4zYJcv2wdIvMX2s8Fx/51dUlNxtyQ8wEX3xzrNZEvxRwrCH6qIp4Y9aN/GIO5XgoB6kDw+Xbhgoa
gPOnPsr2WTPb9nnQ3Y0yzeEuBT3P0WaDV12ncsoRZpi1d4nL0bJzGcqVGa7LocM5ZP6Amw7wDUA7
rJa9P5pMPrZ95l6X/8AetWyPTjb0xPkrA8eqnqdNHSikLvMkSze2GVWYI/NlkYzFdextYIAcyep4
65S1dfds7Y8Jmh8kYt1+1vO4x5zNCDZ9EzrPzmDVD6kxnOqC3OMaOsnX/+vY5aPCrL9NCOcRKqo5
KMjMj5bsnvSpi/8ky/nB8sfoY4hY+c6GqH6q3SS+A6wr1ssR/EZl9NZ3PduIxCHzlGXefcIM9NBo
1nRYupEoEEbIx/QbDgybBu3svwIj/jY4U/KxcNS0zSnUX8q54Q+ZtssO8NbfYj1GBCMKcYZIovaY
G1iISw2FCzAsldokk0p5x3XJU6Ci5ImV2KccLbHz0gN3qu4dLO8Qs4I+ybaJ702Pemdnz3C2jlpr
iU9UKUhK55O7Xrp6QtYWM7AK+IK8IQdSnS3F6+XuKU0/xQIniL8H/kgDucdnfGaKNdkG57B026Rp
zmUEjrfHlwHRwLy8DaFb3wgkSSWQ0N2Vbm5tlq6ZVIQmGWiR5ZFaHkTARcbeHTDdHggw0DZ605dQ
wPcd/LnV63ObaAXaS2jkbjyMbNqgsu/M4OaHuecgR3G3c118ABnyY59Z52LZV0IU+7GvHcX/8Lnl
O/X5W/7tc/P/vvwPP/+/5S+DeVY+6E73dbKfvC4vv6GVkG6murCvEeokiBVkYkMsb/3Ruj1OErrx
PYwogKnY8+7tqEWnIDIwxdQd8dFO6vtyRDMUf7qiql+GSrP2Y2WPAFZl9Gx2OFguRxS+OrkAVD5j
doG0XFl/mKIe6KalqNHVsbbTeZE92olPNAG487OFzwwTSBWuPgde0eAAYGsfnEE5nym1Yqsih+Ex
1uzZqDCbzsvXOJ0X/PiaypLG69dAm+Zrrq9fU9RzJVKv/XOWZvq6GL1/+S6/Bpm0/EmeViBMiQXF
6tpg5rbJYtYNTirENfWdZ5nw/C9PMtVjapxODbcqt5/NOJqQI2FptCpIgawi35eXKorFh5rQZkVB
6p/usnfpNu6A0U6lq2PuN+FxnAQ5DHvU0/WUKdC6MlOHsirap6WxMIXuSZ/5YEAQoXy2eT+dnBGW
Xlhq1nONCMizDu5Or4LiqfeD6LmOsi+xMqevqhlRf8sSHWM6aZKCTeRm2ZH0EaGcqX2cVJQdsItI
9tAe/c8dKvrLAZaGn3zVE8QQXl9/UNsMe6W5lT5ndv6hxv0cZ0mi8/Lsmb0WBhwZ6JXdj2rdanF+
QHqBN7kWQ6lEbuMr9iR/lyovnjS/jYE29GgHcLM8J+jY+nqffNDmJu6B+nsif3aCmJ5dXT3fDB6W
A7p8tmuV2BksO4uxkuCsvPq0dDUtrze9uU/wBogb8878RXkg1J3vWgp/SQrja54PJSjgxoRvXzm4
7ZR2/UfcDpvcSZzvNjEv6A4lHqVZI2Jqwd4CPFx8MOP8y3KEI4cnkbWgKB31YUKfe1V0kfnH8HMr
tLW/l6GfG8tR0u7NP34O/dh4wCfAeZgyT34YLLJWbghFriz7a/v/GPuu5chxptknYgS9uW3faiPv
5oYxZhcASYAG9E9/EtVatXa+2T/OxSJYhQKk6W2RYFVWpkJS3zcmQJLetpwJW9pVr20XISlWs2Sf
++sGSiLnTrXNOqlj5C772vQRNt5C5T0QBcqt93mRVeHZrhgqKeg1lOg6bpuTdLKPocpKtIM57eHq
Lzx84BRx9elwPoZ21e97GZs238/1YpAWdEfsv3FbSZF4x4CXJWc92F2zsoL2w2elnbVTUQdwvAmh
iQRP+ZNd8P3VRVdV/mOQlXOLQltyiVRh+lIXNQMoN3rtkeS7SVL3LQ54eON3eHhURZneCXSoLaGS
ILYjCqjWokED+7rNADGlaQos3Ah0ODUUPNzK962FjC19Emm+Qxk7uWwDAAOOfQXEUtL4bCd9B4UY
PCyWsFxjFf+y3ExCLRlzSZB3d7aT6XvUbPR9P53jGYfM3HLRShTmcXJbe726y1UXLLoBfUyZm6s7
GnSQhIc0SI6QyFs2lbf0deQ8sSzUD8GolqGxqqhzcAOWu4iP7h1ZjENKZmxqPBPNpIrKcFUkRbEl
043Q0GCDiAaEwPU7BK2GVR3IfIv2gfGpcq2/Q6uC3kyO3JTb63ckc0JUU2frmGgZHHMLb5CSqfzd
ZdDUNaFNov7qLBk8xX1kbQqRh/tY1O1dYhkgjmLql9oWMbqGfMeDCECSDzeRdrccdXMAio1Zu952
VKhFirIZT3TFxwntSZ/BNXCQwY0jgSKy8KyhEEByNn49RYcGr9jnygxpL9UajOXhktIJ5KMrVXcx
6OEg0WEyEVc/mYHPX8bcHve9TgO815mQ605Tya0z+S4TqB5cd5o65m9qHrgb1Pa/y3JM/5qgZYRX
u+DnjI8Od3+ZPaKsHKGOzuObSkU93quB3OvHen75XNSqEmmnDoriEuguWhSDXm7TAdywxh3pl9fY
7ksG9kWPNdObKLLyxkbhbVX6/vSWVDgBi0IHxz+EuSZM/jtsGLmHt310qRt/NIbqRnbsNXBaCKnP
vn6ZPWBvkGEdfoLzdl2CLAPVzFqv0lyVv8YUXDhZPrJX3LTFqqu8AJ2BcbaN7GA+ADNYHEYFhrJg
Fm2Mtti4u8vq4k6YVLBd6VUNOaYfswsxoz4ussfRtaYNOH96yEDL7uhW0AnKGq95AkoAILec61+8
5AuoWOm/Q6ZfbV66r0NZgGlbCn6bZb61CdW4ywJkllTtTt/i4KeNsiPqVk65m7IU1KusnL5l1S9y
pzz5zY1OMbaYx7l9qJNEr61w0DsntdVbU9hndIo1SKuF8p6N4rlyA/mW6AyviW7PNmSCOwac1XhR
Ofeyr58B8V7R6p7R08cRK10r9ZZIe14mfVYe+txTD1og7eM7I6D1WeW9lv6wnSNtP4LOTN631vAQ
oJL0KtD5vRdV562ySD07wLwhb4LaolTIUEB4socygeNkt6IsvJ3y3b/I0k3f+QvVF/3JQ3KHfNcB
/Cr5rcUDkCih0kP+yLjIj7wI0lTWprYX0VS3NxB9nd4q/ovhRv3i6XE61kWLriLj7hiXK7ecWxT7
huktn37+Z9ScRh97iemnB93aF+VCvNZrNNu5yNTfsyjm2xDvi0uQHuAHVKwAhBXoz83FBoAZrLk1
2k2scY7uaxDg34up2QCV4pwT4+q9zrkdWogImzk1gyUhmuejFc3V1sHr86EN+/agBq/c4gE63bW8
A9AIf6UvqRMgAwH9oJ/hIACsS/F1xxvkuhqa6KdElWrR6x1YcuRzk43WSthliU4VZu/7SFe7Gee1
u3DuslUgh+KtcOwXNOT5f2fVbYBXbugHZvZyUECDKihA7a3S/p+r6XP2P+Os3n8DMZl+FHX32oVz
/dDLzD3xMuXL0UWzlcrAUtbKwj/Xc5Xfe1P8V46iz/vkTij0FPZ0SEFY/zw5yZ7iw9gP156OQ/zl
+OV7i8JUxBgAcKjCM4VXTqA54seuHM7o2F2PwZS/TLOwbnwhoJE0z9F7abc/s0I092iFCPBITOaF
5/L4feggVQToRnGCOKF8xFn4vjbxeOLJNX7Ved+6aIR1658+t/x3ZKlLEZ/HosX/DmhcrTrPi0CF
Z3xmSD3hH1hag1oKFk2Ggf640hVqAEIHxY58F66iQsztVrYaCixmyXUdLXYh/uSi670qgEH0q0kf
rgPuOZD6+vT9ZjptpA+zGSikzIpgPw9qLRPxMx4G+4T/iucYNMyGiCo/TMZslB8uI7eJdzTLxkmt
xQy1dZoNQGK1aRpfrcl0/SzexVYcLnmoimd88hkIbnIPpyOzs/kZaCn6ebHqoQMzSX6g0CkAEpuZ
CoqJLBSXzzlq18ytgk3K8mrljx0Q+bJ3lhZu5zsya13yUxeUL2S5JqIIgF3qu8Q+kC/hutgrv8BZ
hiD8gac3DQpMd5cV0CXcoLpfrEXjuIsgye1bYYcPfiqSNzkk4ZLhy38XSRVvISpvWsU696SntkIT
clk9RznY/lVezr88vDPSXw2wdl+W4zAGSTEb+oy03ErwlUfTTLUOHAFsUoM/L0vw4Ag8Awi7ACx7
cftm2DORQ+PImIBj+RuWO2xDs14TjKssYPOOZnvfihZN4aDn3gRXun0rFW9u3VGNLyNYfypfA99e
e8kTDqWLwcYbIDr76t0MoO0ZDTAKUHvw9Dg1eqtlagFniLPga1ZH9RKQufpAszOvdgzssY+gRGge
XKQEyC2E49zwHG+atIgxBeVAy0KnpdmyBBkaetv6NSvG4iGH5OPNYFkowJmUEw3z/NqpenwgY5Rq
BCVAPOzoBZRV00e8CLhs0OP5Ogp3fAhy/jhwt4ZCL4/4PkmYvRbQ8YKsjAj88wAY11EBt//FZ+Ex
hLZht4UIJ6J9fKBn1ww00QAjddResCS/09f2QQPkMdRcPY1tcO66Nj43XqueWCXFSkEyckuT0H3O
9sWIbCHNTrkM9n0Y84XfDdkB7ZHQl7PKx7kLsgO5rE59XJHvaqZJ3JaXZeT80xL0Xto7FNnx1W6e
XDE47w1kSIERLvMNcLbOO3P6Q5+F1RMflY3GybldKi6c946hP7Ge7Am0T2l6X5TWKy13khEix3mo
8Q6FpHVZsWFZtVlxyGfXe7XzcD1UbvGEqot3N0HJlR7m0STcnZOXyCmbKFoU6zA/0Oz/LqIoCXC3
MOx46Dv9gCd0BpZ0NemKwAt05XKW70LHAfAEUAbI4uFbeg3+v9f+ttUFDGF+7nX7CE+VdSU1BEJ7
oHUC1dvN5TIe4xkQSbC3zbKCjjuehlAVIedl6ssC6U3ZUtU9pOvMLjTMgz+Xp8uGQPsOW1XGDxWU
xVH4ZGxaByCqXGgBIrzFlAz2WfJ4PsdJvcWtckTaS364yK/9ctqFrPx59V+W8g5/80OE+5jXSnS2
V101nNHSRgYtjTxu+ptBJ4juPfyw5nNnVAa+d04OJJNxXfbzXHDfTsx9EDnDnbzF9yVPrPyMOsRs
Lww34pR6p4tFEzQ0bb1H/5aHnjnEXv0RminPsvd/oXqb7aDxjT2uISE+3GUtwOHw5UfQpe7SfuX7
IM26Rl9W450GqFivhfwa7UY/oUeL21mr8GEIq37RAUyzpiof1ftyndxmaQTuVlML9CA2efJ9dn+t
BQL+Bp0xs6jlhVMsmy66RQJa/ragNctpj3DwqzWgkHp93eTzp4QZDjMZbqtTuc8c299kVdKe6iJ9
E8BN7y5WqbqT5wof3AJmVkT4+pQ5dtVmhnw0SPRAjovZliDrsF259CDi+GWaomuzBCSy8VZk1rfL
ruSjHShE8Lg+8CIDUPPzB9MlzWp/8hZA50frFkQAvhd1B25+q9RKoaWbIjsCZCuGYJr+riZ8PRKw
dpw8P/b7Fc0C1hgvW2Dr0KKBGfKFkURjC9kgvjUoKLARXpw0/7G5ABvUjFdfChxY/oLGX+BygaZ9
FGV6RONue07jonpsFXiUHMtwDigJ6GFfPc0zcLWXyTFCc0Zqsw36n8rHNlDDHUhAVzRJm6VD2S1R
ZwV7r9ktzjkDaXD+QpO0KLXQeGs1by3InXZU1UpUhGQf2sbeJ0hB73+raPU6uPgp9pp9/4z/skf7
T+w1jK4+/ddEPPllHF32Juvye7hoOOzkrahldsQhrLmnLMwQ6vs/uGaIFKOc0+t7CkVr7D25yKLM
DV5f/7SQ9qKdPxfKHv1wf9iLtvmMum5PoUFQX7b/917Ay4rjv120kPb6/Af1s/ctrs2Z0uSYPt0U
Sdbnv+AP+/3Xp/GHvf7wj/qvD6gfbVAXhPx72ENXpoVErNWCwjpNlNyEzGdrOkBafZDc5+ovmiNP
UFr+MuRDBMgtjqN93pSncpqeyJpRp3ps1JSBEIN3lxNqjbTfWracL/E0XqbI7p0qJNPHhWW3I8R6
FPowcnwbaYY6ri4TbQtGOBxb8TCj8KJ1/lkJTvl5g7IR9GaNU5khHgEam50evRChfSqc8Ea4bXIf
cYEB7Qc7S9YuCPz+8Y0FzvRV5cg1hdAEINjQ0+CAs1+WmbV+Uh6qpJpO5OIxsoW1MlLZbnxPiyCa
DWS97fy4ukbQ2W3AhB0uyUcrOy3BzZlX8ebqm/2HlAHrFzN1S+Uof56eyKJS1adFc5YGJ4CJpNKR
sWrlqtt/R15KXH3x0AJAKdENXvTTNxF7YlVbc3xwAGvHO4Z4Kvrkqz+HykyazPkJALbsrCUUbhML
/SPM0dmZBjvn+eWKtSVkuFu/Wv4+YYKrRuD0HfjfvywwfjIB7wN8mOerP+5rwqBuvdQ9/qToF7mE
saI/WChplihYSOBwE/tm1sAB4h49hWt0u/5zSd4sk5a7pCjRWnMI5hgsuHgpgHlN6i6BF9jhXxhv
R7OVIF/EYiRVdOaveuA0DjTookgOE8CqHbq7/3EqaSHfgs75tG/tYS8UbtxApwgcp9iclEBL2gMQ
Q8Z7maNdLpdFCnZs3g67Fm8LZ4g44z0THdC1B/nylWzmbtvxqF50rY7CbR7JX+gOHXaX6bEFt53F
7VNfQopmO7LS8MqwZH2Zbus8Pc3NoQLRs7u47F8n/tr3xgh/kOg/LN1BbNKoL4CZBsc2+dC6+3Fl
+e6kF6Wdv+XZEOyaxuE71y6R1mFS+siFDfwWzXHAxKIB7+riVcRv62Z86tQU7ClqlBEW9DaaJPzB
dCwxUO6E7RoqDe3SRm/LmUE7+xx4rLsMfqFiyGmDqOi3CQqOHeuUh6K4cUH45yzIB614H7Qle9qD
PNfddBCibSv2X4YISOWc28+WttFdZQZWWum0qKLphyusdPvFR5fNBMrafMyXZCWfy8i0yhj4F11a
y07jAB0hJ01dfWgghUi3nzCAf9Hkdx0ozM1ABvxvf9TKYI27bLcM27hByXDrEL+0hMTF2sZxbQ2I
IH+kyWH8mMQnMC0ipr8Xelpe6hcuFAtujXkpdZAZWPNXEywOX83f1qaYdaBNsmjx932D2t78iGKx
u6xll+1sj8+PriudQ4Rn9IJmyTcU+pBDGeaWXGwO/TWkK0GikmI951532w/1/hovBwDJuswugSHF
loOftADH4hWp7d8DJPCdRYiEz1nWEaT40qRYAXSG9DEbYV4nzBXNFgwg43BGvWxF0z3L5Cojp4n5
fd2/N8xRj1pyd5y7VS4sb+P4RRIDV9ACYz52+fpis6CebudqJ5xAgv7NhABr+hFCxZ9AxWztgZZp
6YCCCZkxS//kQxxv6ozrYzZ56DU2A/PKDKr1OURy64EjVxfUCzes/ddZqWiTu/GwAbTUe03RBrnw
NZtOsRjsfRxnzaKIkQ2Csp2P8m0RnEskHwyDg/jBDKt0WaH0Pcf5TjBLbwfXz5+S9Of/BzryTyGd
Nw4bcAd8t0PwhwGlFGi8/Px+QnRnSLFU3gUjRUc5GlC2/uJHVUGuZqg73KgyOWVhXH0Hgx+0NV0n
f3bADb0CCCXEd6cet+7UQGOo0OqAZN+0bbXr3ToydVcyRWm17w0DR+PJ76hGn3nmPtmg4rjvGgc9
aKoNNpSZDyHHB46gPj050Ti8RneXt3Vwm5+GEGSK9JZOa1r82W2EebW/rikra3iNz8iIzQunr9Jz
Vsj5GAi0/4KZsQcNT68fbWT8jXEZvPrREkybagLma+YuJ7dBUw7S4jcNQ/9DnlT3LPba+x60oiiR
lzv6RTOkutHYy4Ml/Ur+CEJk3fvFnswARCO0SExF+1h51Y7cYN75WOTgnfvYZTk4Tgs3OHBvfOVt
zB4mUfKHOujnTQ15ohX5aICUeQa2Zy/fXX0gnrjxkjE+0aosBlslYADr60YpoJU7l3EXtOTYnAY3
5s6qqfCgufrawv577hOUCFkFFZCeyXUtQaKBvB1oBNAAx45kI/EO7rwMBbSpUwJk5iYo8iWIRa5B
XiXQKgcWnvWXIJuzEn8cJp4iucSjuMThIlnJ8Zv2qu4w+D2ELBORH8iErAzeb/zuGb0lQLvLWt3R
kCpH3UlPrpHMGU7kmpugvWHjcF8Fog5OoSqDDQfOLfbyeJVrZycCKDBI3rgbtApN36L4GTRTxXul
inyHJOWHW2XPXdTh7teAHiCykRmVzgMoCjp86+x0Hxqz76z4DFzmjiLa/rZt0PrSuk4VLbuxx+/+
2wCKx12QQ5ZXsW3Xb6JIe3+Fw0uLez9ynLO6TVWjvoWKSZDEuUfbGtV6dP6yR6850WDhDHu54gkT
q8CRhrSwaA9DASQciCi/3nCbBPlyaCRtsqbP0JsNTcQILCegMsRBtUD7B6DIW6WsYVmD0XZNk5Xv
AfRrC6cD3dO8Jx/EZE3zi0AfTIw+jWPUJSucg/xvXdx4y7RP8Ju6DXtANeZXySz/25jgDAkKauhK
SQXAgADXEy3I7C6BPFQB+tzOB1qLtTYEnpJTMVSo53+ak2Yo4Rc6u8xmNEtmUFmni/kZLFCavGdD
xkA4w/4qbZFAuWFga3SLOU9d6vPDlKl5AWJV5ynWUXmX2NGeJlkHF9Pdohrb8IFcMhe/ak/lJ7Li
FlzuWHJQhS1WEe6kKI6FzN7wriiPUa9VsaJLdDTOduEdLrMs66G4JGw8GHI8sscmC9EdkSsgbOrv
dD53AfZb9sbf9CA5L4CsLpQ34HNIwZaraOQtsjxZWoklTanICQYcX+djAVq8Jf72un3LBPomU6mX
YS+THyj5LxynC38lGgI4vheWKFnVKG5+xioU44Cu9mKKBcDYf65sJCmVbo/K1NABZNojgdJ/Q/EA
UK106u/sKkdHoorTHZRRw1vto0BdDKq/T9FIevKAyloQvsoL3f7kKhDGtmnvPZNJs6103YuZgrlo
MWqvPokeSInazZuNJUKwRXSDcz8jHQgRKaF+lqm+CbzUe/1ThOQBSBrnXqH+gPx4MbziAzB9+zBo
oHx44EoGDQYgyn+boAT66LzQIhySuHfZx+X8Y0EgUO9sw8wCa6QpDzd4+gYBmoHQvPDYq3kDUivv
1UdrDFpsIRyTGdMa0c8FAsoIZe+vizxPJo+6tb8sGqFNYxXNbWW4lAMN9uQkBHIoT2S/4oGhW65Z
87+2Veh+RWsGw1yFJKm3Jh8RWZHvug+UABh6RhECktMC6C/tnyttpze8VuNtAl6wcFEzSCEP5XCy
KvguE1blnYvxeFmUDvFwO3gRP47FvBO8CcV6GrWz1wl/b9EBKNaeY43bJkf/NwVf1oWQCll7HegR
aWeg1PDTYlTaVuiH4WuZTeMthdPAOudllCDsLGyJLmZ8HPSPtG0RYRHwamTSP9LrZbSA/ru8+CiY
4shHHwEFg/70I+7yeZLtmXXXz+q6jpbQXuoHWqMttN+Ko+824ZF3Tnhk04RE7dWmK7cMy4WIp3pD
5shk/REjlqME4ziOdf0eGI9H26tRO/KBrT+HZigsbq0kOJWXE82QkwYN0A1kjRJv26h8ODdd358v
q73ovQIL4xJCctCesF3x1nR3Gsy0AEg29mlu8fmTe0YReq2rOr5EIYv/3OWFhTLgbD3YrDhQVJ9V
CjzL9rRomrha8b6AqnIYenchl/5drxMH7cB49TYu37jI3yRyO+iiO5Gfhgp0L8tkHNstqsJoUxXd
vIHsBQiDdZNDzXDEVxuMDPdXXz5KfS/NQD6t0dRAITTkRd4voVMMQqKY1eHZKAU+1aIFL5yjbbAN
j+7B42OwTrJyeJkK/6UuvfBXVaA9CXJ87/8ZWg3hiwXNsF94N0UOt/0IZR6a+q67Shb1Lya0NLs2
/7tr1Q4JpCXLZQDUw52LBulV1PRqXVclzqbGV06i3YFIe0Ix5h8faBP0aYKKoWciKIwGUY9oA7Wq
cx2m0Z0nOTuMZf4wzl60yXJodxboGj/JoHROuq7naUGXyTQkS89W7arp0n+cEtRAJwqfMqAfkQsY
txRNvi+rO8MEkCXOQU+orAGIbfYtTEN377gbVHWcQ4iU0gd2NAqOZQS6rJH1N3YMMn20/KgHdPGl
KGs4yZJMmnBce150XlXtyYczjnoonANeD/V9ZAwwQ4DzGwIZC5qjqIIlzsrtCmtNITQhbevBsRPc
gsyPSkpQNYIde3P96ZBrnbbOmA+Xn06LUh89RCVrp931p4NgezE4TXZjJ/yJD+58oqHxgZdZ1AD3
1qNRZjATLj4E/K+IjFIUSIMv5jQy+7Ik01a4S2b+CP1T+6RDCEmilRA0gR7kyECSNPN5PNMQdsl4
FiXqBFDORDrsX/6wZmtb5BFUBpGLpHSeyvz+gLZBb0GZP5F2/SGVeHZ7LCuOo8XDo2vuQ2jGCr6Y
qeqTVSQga0khf4q7+hqUG9zZ0NCY7WjozVWMTinIqoVn6H0MiwBJKpB5hPyRD6I8tvX47ZKnMMmK
2UQwHBRuyPcZgTZu/piwpN0LLkGmBxmDO19BYjvhcv5Wt4ABu45bnItWW7u6t9oYzaTIjC+A0ITe
pxfFpyj5iww9oiGdruIwLG7B+ryBBld5vLroai6zv/uae7vf/PFQd0sr9e7RZA7sNppyUJescL8c
hk1FzTeAhu2mEuTPYdLUywZUEpsiyIO7kA3BXQJiro0vk3oJwlZoVcZQVTimNejnTQgNABJm0NsZ
tm7B0IzjgVfQrfAOSzqSwkiDeJlA50Xv7bvCrb2VA2mLs41g8lEYB1IS6gx1vKRUWt824V6k+un3
jJuov802vuUZKCEfANYATaSe3RdozEKHOvTt+8Rwn4KRX53Q/Aq2plSzrW036PmZ8YIu/eDXhPup
OXK0x+sgC9YdgfRL3E2mb+PUsw80ifOpvREuKD3A8nvTm4GlGv8b6TKcwMFJV1IWLpDuhpKTpidQ
X2yiQr5Eg4dTJdL/B92AVADwRRV+XCbNO6q+UAcwgjKQLmVbUQ/QosHn5fQ6f4k7Fm5j4SVbDxnk
59gpbqOG9T+SCq+pUufjXQ2B10MaQ/4iQufxD7ameQYyu1U0t8GhRMEB1SYwUgKlMKCJMgCTc/uu
+qk/JANy3XgywtWH+mPyGpZaIzpSea6XFHKdQEN2NdvdTWGJ7BCnYH0AqjA7XE3yhWaCrmiQ6Qww
BCDESI8Kr12VZP8WNMzNfSobdUAqhT2khfjLnsAZStZs3vbRSeGofr4nz9D39kFkyRtNXYIyvOhl
ky5W1zUQfOfLoWFIapldacgcvUfNXJzJssMkPKdOubluhB6ZaAehrFcZ6W2LSuZtYwa6CsyBDvUs
/zIRjym6oef8Ddg3F4m6JrwVPo9uocrW7tGsBKqdfy2foIG1itQE6VgTe1kee94dB4v4zcduUQZ+
rQwYEI9BrLUW0FRYlRoyJanRvbKm+UMGy4ql88VEQelpBNWhUBB5ipk/r5T9y89s5yhRTDrNyHHO
qzIunVWAB9maIDmJDtKzmqePpjHTJhKn8evM0+KU4xV8i/ue6fNAP3TelTgk6vIHWTQUEVgyF3Q5
pT3QYS6HFEBsna4hdJW5XEIzdQZBsQPB0nrWb77VBo/FFC+mJvbuQ2P1vIiWIIMADMyYTWsFUE0d
Tqof9RJsPvVG4giRAb8OtVQ8+ZJ9EwSwtbQAZA77s/Db6H5kIrqtcX+9BCd4CTvEef4zp8lcRPd4
CSkg+FU/9ql4ySOoOC3svAO6ADTZxJc9GYu4sYlNW+FbgH4KJVF2AccyvspsdVlGMZLbf1xm2LQj
leLNN3D3deomeNFtAZtPGxdUm+bS9S2g9FWw++qjaQqPHNyOE5W4K4qmIWVAt19s8NYhH9OVODaY
zWiI0CoD5ATqFxBKuxFRl59itJvsogkQOGN5Vp4Dp4ArZoYJFQw8v0ZUfzj6PUEOAOc1sEd69YuZ
gQELLelZBFDmv+JohQLVFZ50uDnWURocrNKoc80QAEaLEhqL/I3F/fEI0fLx6Doc37hPU3FlKYBe
w2wBeGR/CUzMNMWAAVl2gAv/syZI/WBdTBCxaG1Q2i5oS+gr1Wld3kKEJrltXfspBHnHTQihnVsa
Jp2Bp9LN90Ak4n84+XpfQhOuw3Phi1Mn7hNHVugGjFp/Xgvs7coCkUMuzpm2q9WM3ozniCtQZUDo
Kw0a6xk9tae+C+a7qlI4t0wiBVxLgjoTLZThIEMwZBX6HjQmzb4eh3LbRZnz1FTuL4pAJ+IBZTT5
xmXSr6Gm4B1CyTUyDWHk75o00bs/0ppcGE56Q4LSoKaoFhGQ419IUWjmCw1KGGmk23mC58e/A+cM
9C91koHWAHWcbdYGPyzDVkJDbJhKriZd9bpDtwJkon/zX2MT9GRvIVr9g1wCOXbUwokB5XM71x0A
+QTBI/lVOpz12EFLWVfOXYue4JUu03xNJlrQnDsJdRs0Ydbfry66asYJSuQ4HXNIrUH0ppzxeQO8
sq1kat9RCPg6cAvA292STJqwJR4JseWtaHNvklsJzWDA/JS1F1l2Fxj5ekgvjec6VkDemQE3tnwF
eWBnZddt5S5omgK9qbpRI5gWecS+TTyHehhpsEZxvbOTCZkqSO5NRoG1Jsk9KdMenUkGujfyYDx2
FX/TqCqdAqBjn9KKs5U3D3JXZ3P/JMYp3JYyUiuaVZAlOLlF+p0ma9wej44lvjtgrLl1rTC79c0w
4KUMt/+wAq3QPxN0NTaT2mUT/rbJTGZI9dEVH63wOON5SptAmwfwfdqqm/kWWg/8CHRBcOqyt0pN
7BCD1+UQmoGu/uT7U8hYdOgszObV/7107MDroFx3TeoHV2GEq0lXF50EmiYb+esPrQT5eXWdkHbT
Q4DYAdOVmb3uldkTeNNi0D3z0QugNWTH5Z73JdBs4JFejvYscWYLMmvXzbU8gFRVHuhqNjOQ6tr4
ETDciRPqlWNDeayOOpANKFW4Z3SamYScbPLoCG0K6PRV6mFypicLBcT3PHK89ZCbvtUBJpLxi65I
ajTa9ewALpx8BYWm5EHNwbYFX9ChMUMm1VTtyQ4GG/RDnTtsxOCKfUQmBTk8TMEAbOIvl41WL16Y
T3vHqVHrK6oUdfghjwA3gCAPTjWgXKi1hGhrkB5GY5HrGkdm0AXF0gr76lDJeK+roHsBYLHfWcI0
GGm/f3eBeY9xEPk+AAW6bu3GMpQg3gM+958J1EC+y7bEs4KPxR1qTQtbaX43Ryla3W1XqSUoOeYV
Y9nxUjVtTYWUyp1ZieP/CNYvssjP8Iq2QM9SudRe5Cy9EBTDLE+nx9LW8wH9uuDvtpO3TIz5LSAd
wWGC1PUColjtC5ILAuVbJlGDhZmDxmXToAsEGPjCXwbx5G0K6sKybTRRKtnu5MTTM/noSkrnlfkJ
RFM5QMWRefQEZqj9JL4N0vGlkIO6ufqhXDkcrTTeUgBYZod970Lfzm+s5J6lABVmYL9HopANi1gP
0LA0TbWt4DnEAax3NJTfgpLLj1ZzJcKjAxkBVBnSeYMHBl8RwXJVes3C5mhgCubWfZ5SYDPIvM72
fdweyaRZMu0W3TZdGebZ3+ihqNE1odJdYLnziis0dcaxHECboTIoVqLlsxTej1HEza2juvy1343D
XL6Gjm+tbRyT8Wj9OUfADxHzBMCp6Efy582VmqJFMeDGHYArHyYGdgtok1VQIIQCSJS0wYUBo2AD
iOtYBq1dYsDgTRPg2DnMkHsAxUVQ4P7HuH83ZglHOy66xVlQiWfgtUC0a3yMsRH82//M0hX5ytRC
B0SE1sfcLVN8zO6wnMZ53MSQcAOrGIPiZ8NnAYVFC3b8q/ehF8X9uYGsWuvu287ZpKnftwvySfQu
tWB/SppLDDmdwHH3PQJ/8w9NBKZHCOHV9aKHeOzWMzQClZ7vwd8J6sZU2pBqivgJ4KF8zaAKv7RY
IU6htlA1tz1H3LS5QIJRNf1GSbt4nFUZLmzUJ34kllinIA/7O4m8UzsmGXAGvo9HCH5CHaPpHLXJ
dpehiHjK3LJY9i1XK8jLQ0G1yqtgO6Gy4+OgfDMVAgiy0Dz7YnwjbtDZDqHteDoPsVS76f9Rdl7L
bSPbGn4iVCGHW5IiRVLB9tjjcIOabc8g54ynPx8WZEHD8eza56are4UGLUtg9wr/HxnJPOzo4Rm4
ZZnKc9y2yvPohF+iPIZ4ZlmJPMwT+xJzc4Ufr4AX1LPiDxQzJCBSwlWvjdTQzE3VJ/vI/WiAYfOu
zvunQLW0+7CCaTaxai7PMn0zhMXn3OPevImmmZMn5WLO0tpwhSx7fm5C3i1urAwnS426+C50p/cN
WBCXeNGKCXcrAnxqSE1CR51z6zpnGCieCIFOKsmxUKV1Y/4INhHJtPbIy1J5bwaK/x7aJ0pCdO2b
rESeVZEJ4qrj7yGR8Fczqx/7vVrl/Uns+qrxn3t6m3mZu7+ZFryacZhpR3Pyyy/x1B0LMuz/CRX4
A+zInJ8Uz6sf6R5W9nK9T3p3l/Db+LVZwOoNWI4uXZp1V3pPvgQK1EOZORp/FLF6biR1ms4AQIMM
+aONUrJTfhX8rsWmdpgo63lOOqu7n/vShIEzAi95ND41pgmMl5BfQhgTX1oqPXZrrsCbiITdrvtF
r5hLbiZJiIOJP+XL9l05+9lZ8s6Rlj653EquuZbwxWJ3vn6qa9JLnROBTeaOwWVNN2mB/ptNJ/K5
rTrbOdhAMp2MyoY2pRoo3dOG7AAjJfSTHMiIMrYFBZu68cWMjfOgZPGP3iDI1QZZ8rFWgukUUJB5
zuI5OJQWlwthezAJMHMSh1zmImuZ5eRTX4SylgEq5/iOep7niobzqTDdei2cMku1OChaHB/yccHn
mtxnYJZ8wCH7lqqIMZkvwzLITAbPgDjZjsN+t/LFVhpByw6aG6FxHejdWrlf24YXee4suHUAF4yC
UvAq28zES+TLHpQKuJQKdsdyOcJkHdxQqtBEyVqGdR3aDSyTSftdsNYrcCHynb5gXq3Y6xxHLjo/
wBchP3r74lc9P7sJskOqXaZDCvXDwZzC4bmvmwG+KWZQbHDzNzrlTmRBpcLukKvTBNZ0NJw2Q7H2
wuJ73iT5+UZOpOmxMnvzFHjzu8IuvzVa3nI5DoxPTpl/K8YkgjNGGAg9SIHiYDwBrqk/kx2zDkoY
GR+pJ6AKAnyr09Br6jHoYlhmyC98k1lOI/k622TlJjMaIO0sBW7ZrtTee8n4FNh189nzyfX3Dtxm
sgSMBebaJAZOLbOazxRRLNigWf8kS8OnKCpxf/farHwmgPdDfGrD5h1Wu/ZBjIBjjGHm4XUny0br
fssouA/1UnlqRz1+F09qRplE80VWMuRN7lMJaJj3gdJ7l9w1vUu6DB45Rb5Y+hNNCiTwCXMdvbhc
Ck807aO5kDe5RprsRZuHqvWUB+p7Wa0OT6nb9B9DLyvuoCsb7kxIzN51lOQcM7qdJz98psjoUVFj
71RT2f9cLoM+R+E9gHvFbrS7xNoR9CyfDTUez02vfhGeDRFVueedU834ZldpcZjMCGDLrKoo71OH
p1TTHhoS+L+JqPcnYERdN7x4bRpRTvJA30ii37lq1VxkAObePnGXBiYljy9uXX4earU/UiXUrCD1
IAsAUj9ln/JS84BLBbdeBr64ursAFHzeGz9lZQ3PcJnoZ3GaF09RlrgPmf8Pd9Il9YFYJNfkGIbL
NobTWAZXpZBrV4Vzs8v4Dwe+AQ1VbzCxOl2AajUQsUN0s9epn5R+gs6CccgH8YJL6E/MrRtFH9Ar
7QJdP2QNJGZyw5ibqOof5PIh94zZqFzeRHa/m1riamWW7CIrn95VTk3TX64T8LZpHN5BQR0+WmV+
305OBO+433+uZ05EayqxmGkatlLF+GxzeAnN0vqU0wb+POnKnyJWZwKBlEsYd7M5TndaHsYHdYnh
56B93dMs+hVScsprwlcacFHAVfVVzEQuVOAyEyWozF9lNUkyYBk2JTAo+2Bq7+HlHC60Rg+XNghe
Zlo3vl16/UCEPo4+uPXsePAFUFoETcmXsJ6qc+r307uy/0gOq4fxaDnR2RHlYXM18/U7uXyb2c3H
psyBoSbwWJ/jKiAVWRjDsaMoh28mM77Qpnqm/iC4DiCJ7lpYgd8Vnf/FpdHyC5WS04mmFP7wWi8C
y19vdzBFhLQmJu3vFSUd5E2jL27hTdcxDFsKl/HywCk49C6FtFMUfjTgtDhM+thf57Eg57XM1GXY
ZNsyrXOv3G1r/F0z13ez/qls8vY5UcqSr/sq+96MsJma0/iNYFZ8V1guxTZqwsGOP/m0U0yOrRQc
xE3Qf0xaKuu6DES8VQvx7YfM9naiFJE2RE9JamVPPkVMcKpacV2daHLP6/eK27Y73QAs0B1Ikcrg
UFcIdbDDM6fqr5hK1e8Urn1s1Hb4VBSU3Yyx054c3agv/gK7VcY/ZtdOfo8dL+Brb17qZCrjszF3
wykzcu+u1eLozgPA7tDPTvCuLg4NlIDPduMlpMzsSTsmSpvvuykL3zldjlDt48/VqBSE8XCQQUtN
5QKhwPvlPzK/y2O+y+o6v3h76umU8AMwjMVpyNo/AoqMrlptnhp3+bWWFJYMr4pZfvtL/2eWK+aA
dZ3xkNTWnKr1fe9aP9Zv+7Ipv/Oc5Dxo1KjR2PH3ZZVf2spsAG/M6Wp2lNp6tJZBZokbWo/elKkH
4GesfTrM6bwT4WbYu9l9HVJlKfI3Jh7QzydqJ3+osW4BLsxWb0x6DUz+2s7046YJTDIo48wrtk3n
bkfwGfDasbwfC3jbZWX0k1scVoVhYrMQbzdUdJ154ccPk3pqV3pL6qkhvexA54jBMBYhyFNMQXoa
H8boYV2JIjKnz4BkULoFfBfH/KT7s0iujl3VP0KnJugUO+MHZ9CGk+9H1nky3eLZ5+V1ALI4/GY4
zVl80rh6n5QVf2/A7aZ+8mfVTT2Jcr//kBjuj5xYylVEFtHVJ9d2z7KaIKH44NvAADW9Fd1VYxO/
hwiVOlz1vV73/p1GfvYgS5tT5U4xjOQcLbzy0SMHdOt9sszHIVeuWmuelNG/y4w6+jzEs3OxmoG/
+rLv9l6gWRdyxpCymGMIpp3CSbWroExJqmuv1eRfE/fZB1Li4hV9finb+miB3H32MwgmVM0vzxrw
f/uih3sbGBNoPYB0nbz7xo5+n0ynvsuWpCb1sy2Uc66zEJZHLZU1PsRNyyVKhnm5IW3LTRY0z1OZ
hKtOW6z+1fTGvfLIaZbhEk8Jr57iPDme4vIGJwCW3E2xmT/Ec1g8yCwvDHL4sqa+rHjgbj1fnRxa
Osz81qNqcFOuviDSnzVL+WOgg74Pku/a0GoU90/Jc1C50bUOQRFtMzv/TLHls9wCgNn74vCr9imK
cwpcg9g/A0TQPtTwVB20dOo/TwFvd5Dmqkd/UvrPuRXsun6wP/VA9T13/fRVrAyz8e5jBxQ6WVpc
qg8u7TxnWfYJxUOOVr6fnJYuxslbrUi31ke7DWEKA7AsJup4tlszfsqrILpT5sL6xKGMms9yzP8c
q498ZVp/ufH0qard+ksdgXumlFm6equjapwJ38RPHDNfvGs9SnlPB8XinaVAekT2zpzLz0mexR9p
VoZOPoutY23xhZTNoIrSu/yfsqP536l660kDc/IxASKbgjoUDX+Rah4U32ZLNUHpLOuL49be/Tgm
dEelun6oJrN/TrteOS3otQQAkvLBTgr16FEg8j7zfANGXN3/7CT1d6qwqj9Dyt5XdJ5RJbfVGdHF
CKYFVqXgjGzX03DtR2e4KtygSATPZ1lZ1G6BOByUcbXbbNb1qsuMZLyKqtE0oGdCAAJkuRrJLn4J
PkIzwHji93CDy8BfU/hkj8+KG+WPstjEIaUJT+EMukSTufrpRiHGcL/ph9GrnL27bOlYVaaSjYrC
c53EPdTGehsZe75NHuGUtH4Pirh5iAI6dibikL+nRlXd20YP0Oyi9YD0uivj2TuJNmprdxfwnriK
tnFcCIlc/V3jdaSnwyK5Txx+aUoIbpNGDwGUP7YWoDyUBoXOndfSTZonef8QlPWjB8BVsO+MUn/2
PUpBquh9p2kRwQ6GBKLLGHTLp9Uqt8r3BAeda5Q3NG/PCrCYSmPEZzEWXy5BAPe3pnncdjFIYt0N
vW4fbCg+Al5FYX6Ca6LckwFsH8m1Un+0hJjmIXXvoGmv73yADH5z4Kp9NwX9Hel7cPsmiwxYOrj6
WYwVrnoXQwVFrwS+8MEvaaAGL+NH61Theeu3kJPyIjdtfvYi3w7Pr/Js6OqrF7v3JowXVxnmJiSN
84tlYMY6lx432612VmsAfrQYztv0jeMmjN1Sv6PaLtvJ5moBeksFm8VhyyBwrbL38Rhn+y0FcUvf
/Ou12Eu2Yk1myFrNzDPd9+65iALSvlB87oaFPMvqGq8+TaPT7rSBYhWNXO6jn2i0e8lUjJLdGOQ6
lcV1erW56NEG/gKoF/yuU1/0D/w8UOFHGnYsSHuAYDtuAHqbp8ho2J+PxcgfrihqtYYF0Su0c8Fp
97mLnE9SvVUnDV8PlrmuRPe6Et1iKWVfoKaultL9+WpZR5l9R4WFdyc9uRA+3U9NND5L/62RDtXR
M0LvIEo7y7IPgGKJbh0WsldDBy5VWnVtv4cr145+E6X4JA4UR7ln5ldIvb7xcv2tSwyFwv7mZeBo
R5C8eRRxrvi2SjxaU3ex3zZHMdMLA6gh0YM2PBxbiLc5OgFW/veAzO36TYBGVLLOl1BOL5Tfb/Qy
pd3Df8FIt1ogxghFVeBVgihPXiq2uM5Emg24TJ9d4bYimiJTL8pIUKnTUppL+ttp7Ra0FTLu0LLW
+gI//gogJFBC29JccIc2yCFFo5gqTUJnLyZiTDWbT82gPx2krduAa+2dYX5f2/NkpZbfty5tye8E
xY8Vm9B6sZaW7b/530jYY+3/kx1JK3SaCwyG2rvHyGkdShsMh2IFZl0SuY89fIJ5kGaXTT5UVjfv
Br0bjoaajLvNeNtAW3ZZfImfZFRQ/Nw49zp3Z6pEOTMn85+gDSj3ZLNo8l6WeTtSjLnMMm9S72s7
+ZNON5gERJaCek+tcAiTbBANCYwpYfAUdKb6IYV3a8clHtz+KtE+1IsiVKuHelmJhWtO+iHNfYCw
FgcZSGnsyo5cdj+m7r5O+3ENgtiN/ikJ4CUvyrCk4iDT+zu1MqqDq8LrvaNWB6xErz6TpCDEW+jj
sfcrCrMEm2ad8rOJV2Qbgbe5RbER4Q3SjcDb2DQz7YuORrV2H5T0Y4EL2fJiKYwFI/HnanZnezg4
AU0EIRnH9b2SNuYdV0vrIq+QX8F5evHU7lsKMg/y0rl5B4lsJsV078PlJitMy/vOprxgOjihnuze
4ICK9zy9M6hYehDrX20K0q22S6beW9+VjbwQxTBZwETpCriAcPQIpS49eU7ytBXYL6JiEa0x9GUZ
KkPypGYASvpR3NIen7QPU9v8WPN7Wj7fd5puPUt6z+S75AAqIXfxnDpn0ije87zUI2UTdWq59kkk
m9g2O+8Y0zsAOhKmMmTt9MesKu5JCvCT5f9ehdPjTpZSuC8zGdby/DSoiP7DP/5GBnnjp1oxNc6D
QfkEchgHAZvff1mGRXpcg/6vyzVH4NAOewrUETDGlv+1yVTiDzJYodmALgJLQ7oQ6YnMplHH9Ork
SVahAZcxvcdnGin8J68YY/5WaCjnCCzAm3ztq1fDoCVLfqlel07a+YceMKg9zN7hswzGFETPSUBI
uHB063ijyNMwO4YGea8bxQD6CSEMshivOyl0L+28EcIviU9JQMtu2gsJ9/kiq0ziABLHclHEJGDO
xfA91f3qUQYiK/U6k2Wgdt8LhXKYG7ksM1OtHmFjpxFuoHL7V/71VMT7KSGiQ9lQsF+OId8dH1KX
MZ2+ZnDN3Gk6mE80X6fvNCf/ny1cH8KZwhrelYEL6Z9JfQrcP/2xb9rh4uvqrsxber3iMSXFXoMx
ai64CTJYtWVc69Y6qHQ3rCKRAxbb40dnea0p5cO63Nzs0vridwYNLn930xbcBXDjEwo+LdC9Xp+z
2RVmUN4NZDP2ohVFo7nvXAonzxtkazHYZKmz+LIiuy5Lq/Kjy/omEsjWYMF35dq6KjJpMBOZaH3P
BPa33HswaFDFWMEpGuqPtd1qj3XWGtNurkAXAwN3D9UFskWhg7067WSt9Vp4ykbIuKue4PFB9LKF
qarGvnZjOgoXRxnGIo2mBe7mSzgXNV8jbCaKdcd1Xe41DjB3RjV6Z60dgw+26390yyH9WpgQLOrj
WFBBFaVfJ2iXNZItxCGj+IF3ITlaiAKOmVqmp6oImn3RjsoVWhf78wwA+gKeCTKuAlyx8Xtn5u9H
h8JUPYrhFkir+ezmVbQTmQx+qLbvTKBpWyAFVrlm+9+9gSShGGhTe3At16IBhTCSK7GkIqRRa6FG
32QyI/BPLEkKWmVtLYa+a70Y3lS63jiLseyqEyw8w014knBdvgXopuyPoR9jmqUJNItSQniy/Klb
o32bRar9MVaUtov5JhZHdLLfpvvnfoOak0sw8pNmui+BUYmOyjJRnSg4yNRvnaPf+OF5pBS1Om5h
1F/5bVpLdd+6WWPC7UXUbW3Q4iZT34zGO5f8x66sXaL7tKbWD9MygH9QP0RliVDWZkJcgTrM4ig2
ot4MZbkOtgLhWWgcR2KmBLUZ9KCI1hnQ4v+Q/a92YQAzPQfTk2wXtO6P2bHcIxUt2WPXcHDYyVQG
k0LCQssgYbO97HGTy0xkc+1z/s6CexHd+otJG9nA95O+JCHHMzZfmQ3ySI5TuzQ21avFnYNUGNh1
7jQfKiPlqkBpIBAmzChc8YqdTGUgqwDGCuDBxaLd5L80lm28pYBM1Nuu/yrTAyPcqRG1cJux+IpH
YWjZxeq/cwhVlT2QN/MVGrkdN9H+oksJGDz28zUttbk8y1RsdL7lD1ZFBU49QK5AC26qXlc1xGA7
GmiLu6Up++IMvnGpdO3tUPx9Kdob2eYmu4jJjSztIFu04gx0ouUZqk8n+e5Xz9y2Vty6uAO7YNg5
CwqGpRj3QQbietW6+RNVHguUwlIvVs36qngrW2y6xrpvmtEFBHQxW0Syk8wWpRaOIOlAmtQnhICG
3iMwndhttCDRJtcq1puXaRqMM1DY5ZJrNEJ6SBvYdlsVeHFVmYDvDwtFo2wnd7huj+N0so30P6BM
ozFqTsrWMrxYNqFCU1FY360+onfMHGTnBTFPPp8SzTZtPa0NzMw/P7hoQUe0AQblXySDOS2YIyaF
FdTzo1nX27942/FWkypxtoupBz6CWN1e68YBjnaA5Vtmcano5U7W61Sksx2b5W6zh/fxR2vF6VG0
Il9NZF0PkFHs1+myO/0K7XV04/M0jdEFFungELh+dRiXkEc/ejQRKhLjqDUdomESeaLp6h5QwyUC
IkvQGqezm3IUX+RFRDcJyJl3lTZY122wfItq9T75TDFMcLqR/+uSEnfrKq5i4uEfUsC2+m9yxXPA
j9Dpkh3mBFjsyOz5HXCs+lTXPeW0egjzFX3v3iHiJ3h4I9RIPdynJiDjYgN5VPxsLINObvExGCuu
nwtr1iKyFVe9Bkl+Wt/nbmWRLyLjtN9e28BxNes7X2Trt4FMPVopD1OsxPubL4e54DKnFX11EPZ2
gweAB1DZO4+s8AVcqJFDxTyS84HW3eK8mB9kTVWBuyu6JL6LF7XI3qjFfFSD8pTG4zfR5g3VKyVo
ooLNlC+gTTKjrhNeOaB5QGiaoZ/cg7XIQzSnSDg10eqzEzMZBNGJXrJ875p6eEgVjUpQOkKg7NCU
4CqzWdeDK/mtBbx00byZFm4eU+YrXuKgBGaza1TatWOHZgdzaZxY4GbWmcjmLPIvI63nN/Jwcdi8
ytHIaCJLwY3/u0JMNt+J3Ah5gb682x42WGV8TxPyN6n5adQlDWcPX6Q+iEaXAQ6uRaYW8xexmKVm
6NXuX2WyQbhUGRHTfbOnOEwp6B6TFsNxBRwax775Y6tOA6CF6l/SJQ1Din/sk2E+qmEZffFBcNiV
GtFlAg85xQPhocmT+IsSBOYl7BqbWECsfOqLz166MBFweVjGkOORvwz0IfypNqlxJ6vVxiGvaO1F
sA22OMqaRP+L96YW2br5ZqMkvrs+ZpPF4DGcFJr5RWTVrebfrY+F9FLNd+tclKnS9fcTtL9K6UBA
FniddjWWELHMZIDt5xsMPPNR5INd/LR74/KP6avTai+u1t/33R7zxkae2HrWN1JVlNEuH+fN3r90
Wb3HLghoUfxNdyi+UpTxY17rwWNIjm7vZnr5FdwcEui2Zj2YY25/pMn6XuS5r9Cv7o7uAcIeaoG+
DdCa0DVMYbXDhX1BVim/+rH7rnIBxgXOoXlSK9iCRW43HZy/5TBcrea31DGSg5LH6kUGF7LPS5SN
Q7a7XYtqs9zUCSAfLz6bzbrHthZzx4jGl403923LYHvuG/MqCdx9SAfDPtBHB7aW2KXf08gPgd1Y
oJYjk6GcbOcyuFUHU+QilLXM6kUjs1CD0+rWRzQymG0HTMe2/vctxQZmFqqJVMIlm9/21G2bN0+V
j3Jjs6pn2+vPJN7gCO30S2rr+sXkqmXsZdqqup3BFlg42WogVvliJfptKbNKVfSLzGRY/cTa18aD
2TXGvbiJqAFwg6vwq4sIncaqqbKD11ClCNNTQkJOyyAzqcSUWWFV2mVbrtalFG5uPr7ssepubbf9
ZKttubk7s3Gq+jqg7pr60M0s0G2y+I7Z7yfKaYrdQLSUVNzQRFc/VkqAvnstutrLIEItGqtiB+ot
KPsi0IkmH3Oz//bGc/OhTsd4MVz3f7NzSZfildIUgxKX8UsbkNpqnOodf87FIz3FxWNW8zW529Y5
f6TEDSPluMne2MgOsPWsO4iJJyUaMpVh9imW5a3iw4DCA9Km+xO+3+rktk36SFaPRqGlCVCWvTbP
7YGkY/po1Hzbj9lZFtoimRyX463Y0e6d0YtoKCAglxPHZNQqZVWgberuri3U4nGMCFUP1mjttw8u
s/XTy2dZwhduajxsH/bNh/dzSinjqLX2b4RTU1XdIc9O0zDpDzokP00+DlV5pI/WP5D9nK5Z3UGY
K1MZKIiersUmlLVodmVsjNfN6MZHlqsjmNjTaihCwwjKavfG/Y30ZpPVP9A6QjJq/0UHuvFkLD09
yUyNhgzmUjRoAQO0Kkoh46wBMHojFMN2kd0oNpmYbPuHqXbXznQVlI6bUyzBYNfzy0AvcgAh+bIm
1D/TtASFtV9lxWozZT2lG5s5QJXjobW1ZK/LOe2XpzX6+QLe5hMNN8s5T45xXfc3iM5tSTOcdSZ4
b5v3Qw7FRU0KB3ZtP+F3wcZbpsHQcjTsS2BO8zpdbYhhJtCM/rSW2epiAu/d7BbrJo1frG93jLKq
hBualkuxcZOsouNv2RKg6ZEmvPaTZ3c0huUaJbFRDZBw0Dsz9KKlFz7NXTfv9ZQO09AATXWXZMX8
0E+BZR2JtLQEak2aKwIb7vkRxrmHrAuxUuuWVOXQ/75uIpo2t7pLbowLSiQbyzNEUWZfTdB2AAxb
dokWlr4prc6xPQJwsAy9ZyRUxlG53UCy0O5E+GaqNZ2G1KdzRlOJzi8+RVG8eCfcxAAG7C3oBBah
MT5x3NOuYibKF//FbXuoCW/afRskV3Fa/cX6Zvu+BSMadoMjhYJk07O51C9Q4PKN8veBZIJ+qS0I
rkVRZe5P6//uIloqoEy+dcRnnct2b3ZapWNiXm2n107G8iIv0pYXe7O842Uts23YZI58A4hm9dlU
1rLR5JUuNUDZbpP/ahuR/Q8mbx73q23cFJTVoUv+EuUb419Pf7XFracq32YirYcUnvuhS/ll+vmD
+fcf1JtHDjWdsrlbOrs8BXGFzufuYkGokYJcCJyE/TrQh4JwW4vl1BM22clU3EUd6cD7r9vJWtQy
2x6x7fNm35snis2N7OZRWlc6R6sG4WH5nNtH+NdHisn6AcXlzdO3x63//ptHNWTqwRhQGzOIdoZi
VveQFNtXe4k3zOrYn21rADyC1TYYkUZ7lKzFuH31UPsIzd/9Vmt1Jgx/XPWrRKwco193D/S8qHdc
EqgB8bXobv1VDjROPzKVoVgOJ9Uy6PI7IutZjkibnjq78E5PIR6/3aNooyY8irTWCsveb04yW3eS
Td/s31MAY8OCtTcqh1rCmOyUDJWtvcz+u0yrQoA3xcYY/f/J5X/d+sbuZvn/+pQ3vjfLbSsVDr99
FKnqwY6DI4Fu2p3VHnCszOLbAnDqApi2fEcFMAjaXkxvvEzFJgGb6n4evI9zAujVrp9SUtqLswy2
BZlw0wD7tMnWXclF9zBV6e5B9lICR4fASJ7Q5H8RksoPeQTZw3J6lKFZzndrJTDHsJo6HP1PkXWL
ooo58xws6z8cm61rbEQ05BLT3Bp97SW2W8+9TxYJjIhFKRaqBHgbMEwebBRiJgqZCbKyeP19y7WN
+FUxdPl8MobsO/goBHSXQUvU5tg09hdg/+HBUXICu6Io86GPjtJksEoNJUxXH9H71dWvIDnqKiP8
jXirch6VflqghUGPCi3nlIBqcQIwKXvoCFg9BEpFTDLNdhTb8bssMtHSVfdiIrJVPThecucPtr4T
G29SoF3dNhOfbSmO81z+p0lS9yjyRCUI1RkUeQ+xQ4Wi4aXdk0W6rCvn8qoCuv7kUkn2JPKgGfoH
BbTuG7koVcuFkC2CfmpzqJ3e0haoVv3Q0HByWA2XTR3LuqhBCCLw33NGW7roJo8kS9cE5ZaaL4B5
yS9ttlu66WY7K8uf4SJsT2FfVleomqur0v2cjXYAWhRkSB/tKvOPohW7zeSNrOUY7EIjbIyaST9r
oxx1vffXpdoG1rMo7KLJQBLPp6MsN4VRmech1YOHTaQ68fzgQulIWnSXFJp7kQCYzGSQQJW3RKtk
tilu7ALTnQH4XAzF5sZl22bblQNKSAIwLGkykHZyw1XKo/AxD0BnPZa2BoDRADG87gNIQdndc1fp
KRGHfDgqnWdekooCHb2g/WonUxng6KAu9XUQQ6qRXmSbX1FDLFPXY7gXWa6QFdtt6m0veqt/amQf
6g+KSxmda74CrjL4S1mC7aYvS5Hphl4fi2H6S5sMqwZGDRNRbHa/kr26/Xfb9YmEvfmCXZ4LdV13
8JrIPQqse5CV7UOZB99lJejvdKU82+D5gVAJ7nvG7ZGbuBquQPEJTQjv6HZfvcU+0KgeVRVrvIhD
VcXRuYpbsEkSe/4tneG1c9LyBIVd8t6nn/Y58nXi4XQofQWv1tg3QcPHgk/nk1sDDTDk2tckcadj
b4JSJWbcDHZFMdafzabtqLM6aFYP3fZrv44kmotoInApwiE0fuaS36SVqRcODmqmVnsxeqP5x5R7
ztlv7OBsQbTyIIPxOtO1Jmp3FEzD4RpQdrEotEFvU3CpXqdO1kI4ULrqvgXLpN0FNVfNN3qZhvRD
XCB134e6FbY7kVXBzOlUzNWKLz8RznSo7/ROKwEeYJ/VRu3S+WwNdUWdO8yEj17lUYkS6fyuLnhX
eW9HR6p87BXgSmQr4FVipf4DbQMikuEG9IoukRi+Xdpf3yBk/X82dUkgq4dWC//ovYzyLXMYPuVt
Wlwr3wshJ1ymMtQ2f9Vv1knfFVdyZu0ezmOq0l8NRSHL0geiKaVfYe0XsdPBo09w6Rqh4Cim/a36
Q7EqyzuXCyheW40G/V2zD1toGUerYb5oJkt3aMemsetBvGVw6TytqM4/zYK3J4ayTwzW5FGDrnS3
UpHMQmayDCvDyZw2BP+E16R06B4DbTynHQi9cJWsalmv3Cdi/uIqu7wypIg9kBo/aVP+i73tgPOX
WmDzaPV4kcG0eo/2koZaawozk4wf1aKzG/XFYDMVGQQJWG4263ohmdQGkL3W7ajPe/H2LN0w71aj
f93z5hHbcv1AABiO4Ax2KkwpwzmXK/NyPZaZDINcprd18qpulit0LTfhTS2zdNlHZqAScbme0j+A
2DLW/cVNlNtWN16y3EziGWoFpehgGvVagmtLyYGql/NVig1k5kQRUS3b1LyTrXaPNybJZPcv5QtG
pg/Kft2oXeoZ5m4yd00MMlpshBZ/1FrfgaGxqN7aylOGr+64pKrlY4iJbLF9jGnKbGBxFmcRTjEQ
opEZUdwtm4vw5sMZVqbf1RXIB7WVh8ZdGcWAwptwaTxnjd1efC+Ohh8ipU2I2nLDokvStNPxAIV4
qwfPoqMuq7toZu+dJ6UJ+4wyKlBvLn5ZGY8RJRCPbQlUTklj9ErgolAdCfQWA6BlYM/q+qOQtURC
77LadKERQqvKa2sILDioo/gCPvLOIoRc7gxHb65wNDRXbZlty1u12ERaOsLoZESU0apk9m7fM3Hc
f04CB4Lr5TWzvWHevJkyeR/pVlDuNr1nlJ/Arc9OYKUHDyBpBw8yu1lGKd+5cdvNd2nkQ6+w2cjM
H8gxHjYfjwJXc5pA/WDT1aPjzIPf5j1wlLuW033bDuqFTJ8KSEOrnBrPPMlK5P2rcpPJ7FdL4rQA
u23qX9ncyGT/7RNsvv9dtn4srYPTwVApMKUMBaZJieZKIFfCvJQbgQiiPolEBokVx/mVTtl5FW8B
YDZxIYV56ouaegGtvsgtwUkjWiGh2d4pcsPY7iLb5eLmrtGSCdylOYfKNxeZNzeX7WJTu6FxddWj
SGTQkxS8MvDcnIiL2E0wPIyz+pxXCd26/xJ4FweJ0PN24bVFM8NJ/uGpVXzyR8Db5N9rVgPJ8iqs
V9n28xHtq63It5/pq3wTwSZan/QOgijA9NWrnkLXu1+nlRpUZ5kObfoQAmdzPzr1SE/RYjk6laXs
wdinVKPyf0r9cpkClWHvjakY1p1CGwDacSnAEk84iqPqTGRyYbif/Xtu+/EH+IoVsJHT7n5caqxF
1hntXVLU6bOsksaKHlPFf5IV1NvlY9jTO+9NziPd086jzEzFmC7QM7Or5zzCdvwid9OeZgktLWBQ
VvfOe89QSe0sFMRZR3XroEztg7YseeN+MHUnfafDhvS7Zqm7tLa7j5o++r8FoQqnAkZpm8Jxo4yf
xCUdnOBBS2aDCxVK6nvAWx3G+iBa05/v3Y5+/wJkx36nNa7zAJKC82DH3EijmHYGFiK2bLt9ayGa
jiowkGX8/m5zFcXmJzPdUor7LLE+yMpeNt3Mbmy1xIHUR3fvb7Y0I+2SmJB0VXJkdHLlcY5AgrEq
OrNCwFHzRSTDoEF6b1AccBRboEzpF5IpUMOkp9oG5JXxaBhx++xGDnARXli9h8U29Ltw3yrwZltq
9UcSzBrUEu8z2MOskxu67TFLQTiks2B6kiEFSQkmtISYd6c32kmZuun6f4xd2ZKkuLL8IswQAgSv
ua+VtfRULy9Yd8+MALHv8PXXFVQXNXl6zrkvMikUUmYtmUgRHu59zk7gXXde3bw6SjPIn8E1gw9D
Cyn2yH31ktC5tRN7JR8DMMCzMYYQTO+Y8zp4frFvbAvQKb0D9E8B7G2M4GA65m2QkzpmOiFCDfiq
FPjE2MXEc/RApp7yM3cuwPC/raCJ0JkuhRAtNN/e7VbUgdPZRQDSMbsKdYx55lw9Fx+xCgQUXWLX
m5kAgKr7G6s5uIHVX4gEoNZMAEmZeYcRtUvgZdScAGRMPZCc2x4q4xdmAJ5N4pozDp2p3NwDDgjB
8igHphv1D+pMTaF7QVKVFiRcIMHqpoZcNwOAUOXPUThgeEUOyPMmCwdK3zqjaqqVG+rGekw9mq5F
6EHCkZxyXCVVwozVByM5LWucsoMw3v04s+Wnmmf5ftn37rXaKvaPZcrXY6PycWfH/bgdlY9DSDKg
Chrfi8gHzYnQ3mBHDrGvFFgi5PJxT0R3anN+uh/PU2T9sOBDl6ZoqcPGagsOhHD1Yb8P62sQwr+9
IE+2DqQCABoPpg9NrR/Pg7C6FOByzLyNf+fzy/bfXWyo9Mz7/3c/P3CASZlfE/QDG9+CRs7v3gJt
mDMwz/IkeOG1SHZJlPKDi3jX1oscZ23iIgxgnvdQRM4bpXCoy3S6JGMoZgIXVtOFhySxU3ihYo/K
9KgHcWnUAFFXKY5StnjvaML5yGueSpSHXGnEyi464okE3JiefPfguf3XYPfTBlXc4Xlh4qQe2Syg
eUDh8z7dle1LXNi4N3bNePZyNZ6nxnbWbXCQNSJXKE5q2hV1WRNdPbtzDqBkltEJqjQNaruzfFNp
1aoxqtuTxf0VjZbG1uJY/zqkCfwPgiIz6YAwjHRNFHgoQHI4QKm15qii78XZzdLhanWNPKHi+dzh
5Hgzi1TeknKw9nZv4hLwbqOeAcUaiF5f7syZ5YVbloAciWoq50rLvOnddTqgYnceUzkmlM6AINQ1
nOQ5yHoX+jijg5i6PQYOMOHISV8tABPBZ6u78xgve3W+fTArLcUc6YYcEhzsRWo5x8VEHjRJNqsw
CghW5gzIs1/b0kRTNuGlSuSrG39HvAuVYZ70b3xiwcYIcPP221GAx7Y316pPmq1Impajrt4XD2aB
Kq+h8C80Ir+oi+IDSLT8DWjp/H0zdNOptBO8wCE1GiQL6qk08eTD2SlhjrdlWuch0ZIaNNGzJlg7
dgDFljBk57go2Zl6LkpL8C1rR9vFRhNRkuOvpKglQyqGfVPYJ9seXOhP1aBC3xvSdx/lBG2ElZcn
r0HoyTPZoKjgAmiGClYEsDbCNdm2I1IV4SJAYQUuQ9lUDzk0F/ki8AIKBx8i1DjikziCeuFaeXsk
m6HRPU3jZ2i5/Wui6EOOiHw+jNUAtev13UpwdqpNknMJlTvQWgCCnF0MS+U7lCkrIDd+2WiiAhdE
A0A+fKhxoiq/cCaBtBmSQ98HQbniAUigR+oy3bULDvb1AaSGGrNV1xOu6NRdGqUhWoigAqelfWjI
R5AFtD4AQl7X26veCxN8J8h4jTMjX+eJxJ/7veGgrkKe/H1MPe7n0wncADgk1tav6QKKO1HBnUPI
eH0yTDQKmHYQUxhtfRrx452oNxtpnjzJGHoRql7n7t1ycopop8WftsOnHNsvLyfDnZkjSB9Uqj9R
cox69GehXvieF1wm/tVGLrnXhW95wbsly/C3jsvL/3Za1p6/Lu3SA7jXZwdDAKEioeO5pj+TbZe5
2FK3JOTd8gf94EV/TJqpCEL32zGSf/ivoKmU4Hr63wDRnJKvl7EbAlyCc9Nx9qaJ2eduYaZ2dRCL
c++mNdQ+oLsguTwAozzwz+9DQ8moeTaY/c0KKhTrOGaMoKMHRJjgPuILaDoT1RLzWGZhMBvHyAI1
7aAQwglqPAYX9wz8FtU8NqoYTrRo9re62N55ffk9q4J1M7aQu0aFe7fimgB/7pYNxBNccBIl4DM8
0shAsuoyeop1UN9Gl4xxV6i18PtgMwRGuQNNY9Iih9kHxpqKOqmck3oZ/nw7Z4AW3jKxlIIuswvB
GeRZikMnRAH+YcinDkNbbkPTGx5T5geI46MkMAsssI2542diDu7rwEEhnaYTZiD1YShhuVR58cuG
b2bUtraoByGyYR7aP72mKnZA9PanQdOjdbqhHtnuhouLYWFvVMRgnaV51JYdFpusk0tXTa8QQm4v
YJuBnKRWHKn7IfoRpc2nsbOHTy7Y/XZtF4s1GNtz8N0YX3s8a88gZgQgIM6Bfoy1QgiNl4Z8xndH
GzK7oFaJh3VZ5uHT3sTj5Ym6wpzCJ1QcHFH5jgSxnvW1KarqP/HkT5sq3+MQz/3nxvUg/YY4Wp1z
C2CnuBI7sNmrbRkiao1HDag25/t2HMhNWKcoJ6brNd3McUiCoPrb/Vxf1ec5/4wC/Gom06QTAD38
l2OAXZt7biXl4c4+E20ufnenB6J1uFtCtjbaZw0HHZ3gmbXmeTmewDtS4BQppxE0ElmJaLS20tjV
xnmejEuTRmCnmT3neXIVtF6M9nBQlbMhG200ojIFEqR6OxrTRh/eA82YTmWvRxPyxQjeN/UEtIHO
XroaHN1U9VtvsQV22m48ZphIDeM+D+ov+IDJ07DXtOaDlcbzFHkxO8aCIMWhE8cLY8s99s31/Hhv
lV51AfZgbRkoDEbiGxicUh4zwA5oVAlhgLGhNLIVdRsj2xlMDmcPMjYKgIELbj0e2PtxNKIm5kyr
uw3mhoZBFnV8FVe2f44UYPX6tDQfnJCqAkY1H8VaAXuTuoC4ImNSPlKTeH60GzLQgy+2LAc6NxsA
IzatG5mt4nMX+u1lqEEg4k7S20bQ9wAstq+viILWV5qgHtmQyRiAIffwqYLHnZvVDMMAYYdu3xvJ
AxQU3b3UZRwR1XIECVi86vQZB78KW/zenhnJiMy29gWjPT5A+E+nETW0kd6D7NCt69Zp3dqb2gjk
BRz0bEKBrY/cgzM+kw1AMKO+UjfIXWieq+xUt1A8slPEmamhYZWBKgWHsB9zpiATwPLpvETpNsCE
NzOiTxsoxfBhDMlo6zSPZ19aRrv02YjnKPgap01nBD8T2/2Stoq9gsG9OJemHa3DgpuvnTl4+0mU
8VZ57TcbPNaXrAXj38D+4D2KxmlQgNwN+frgDxrVINJ6VnEx7UTTI8ys3ckmB8MAVUxcH6SZf3KB
eoH0/AjRScXSVQCBwCMNSU0R7FzpKovYm41IIqBN9WZbOCPG3HnOlejAbMAAfklldW41l2in+eFc
ohJdxjRNM7+z+XlbFvMWyugZ6u6tbu0TUemyZt7y38c0U0DrWVjyaFs9VAhqQ4Gt2JTbrozrzTwu
hYggcM1dSAbrec9AVVuvbpbjIeoaB7cQRSAoJQgVP8XUdXQBKY2pmYeVZmD6MNbuNPywnBmWe0AJ
6mbxg5AtqnKq4DkwbHPLWuSS5lz9P9EBv7PZlM7PYsPc1mldrggBcO/o5tNmqkAD4js21CeRec9w
2oQeypq6vuboQ/kMFEpoHHk8O3mGx6ftB9fR6+2ND7aYdRMzaLcos9+URWa/ughDbUdc33YViLEe
JcJ+T5C4kKvEByiaV3X8RE3aT8aqDFx7v9iMMiw2HDJT22wMxQb4Uh/CHk5wcyKjRIl7uG1cZdzI
RA04opotKALAt9ZLD/oO2nm02WPugbKPnB0/6w6264vV0JXmCuQ13aXQ0b46MS4sddsnVoj8dUL0
VYcEm6kH325oPrk0Elly8rPgj1S6W5s746XJ9YHpQ1fKoAL+uQ1WlecFJygSThfGS9hwypsuvm7I
nYZVb3wdRAvC7Xf7hx3nveIWFDxOLQCJpr3v9pn9BfgntnEfIeS3vK3Znwz0upNh4E+ToLRv8Vne
y4cXth7ATYacOP1wy1tLXJXuFXg2EW/sr9Uoxk1rDhYKRhTobsi4zEDlx1o7FMfocfDtG4vvwDTZ
PCIa0Rxrl4UrcKQzHxg4GN2+P2Upby6RnzePuHw3j3WKJxIw5fmGbNTwNJoeilDMiwqGg+Zq6EEG
L4H+3i9+zWhCxFj24SoCYerjMrG8zrtdpNk/XkdPGBkwTRWIMVBw3SOqnwV/ZVA0fokNNh7cUA37
iYfdH2NjfwIHT/ozbcVvHWLwNjseWC3NbJ0MnfunjJCuB2ul/OTaY7QPJwni47JnNxFA9q0euLkK
E1BCOJGOZXuITrVV2OyitP5Bo8VOQ2rCoEDNBXURXM83hRuAKEnzegWj6DdVmBprw6wQpF94vnzI
258820Fh/D/4v8iDbJM13iwrH492nuVrnDHiHQWSKbiM6hxAdByILk1gnSVTHkblyYrdVzItwWlU
I2dr5nGkwnSsmmZlHpi3ul/P4epBgPFAx+H+SdlJw3KqvupSbqRnfzF7Eg3nMqTe3dLFptdXCYjC
FtMQiWAfGkjNag3l1JocrbO7mUl/hjRwHvq+vR/OpD8BNH/JmR59djw1ZxbxZ8pGVFrUt1A4QN1n
KKKYv/QJ74+RjXKgOYHRJAkStAYONSM4Q1wwwMwRwCwL1TYZvBwwAHzGFBihNlmXjNBVAMbH0k3A
waWCIzxoj/VwAf/QkGBATh3vO7eML0AAmrfQAXFhXYJmlYajmNiNelkHCRsHoU0hC3bzdZMVtQ8M
UjXW/joKI5ARA/1aAIOAumSen+sacEiUSn8yMyY/GdmgHkJWPuNrN5xNfZUfVQ5lOgS4qnXU5e4W
QvP9ZXChvUjqiqFKIKGVAIuptRrJTo0CCgHqZzjPgiX9xNO+XfHI7s9Dl7/+94QxJZZHXchWFk24
NvO83nzgWVl0BEcBQVAvTacNkbQQuwo1CszDe5xOv8i8zFAQgTD1lIZIMf9z+MFmgJ5YGhnfkI0a
1fdq53s9SNH1wbmPE316rvqtgxpfFJXguEwTyMT5N99cd24IIn+/VqCRghLV0jRRtfVDF2yX73bH
gLBVybU49AAJ67uJqtbaVS3gHDQhkrDZZ4boV37VlzcbdNBbVwAqFViqBJF9JMpbXCRsF3WZMfuQ
oyfqcotq5BGPvtF8nrKkWZdtNW0r/RCrCmleWFShbmcZU68dgEmuO8hvTjTtmhbc39dYRfizH3m2
o+uil9sMEgpp1KKoFzk2HBmctdJxZ9uykUmga+JYtf4hNMeNg2jpSYb9cOLvPRrSBNn6qAF4aRnT
9LJk2WGxUa9R0CEyzb/uzIv/3SuafTjOb4VWLMuWFWBE/vVW7nxo+Lv3SDbLa92jWd248vGD6sbs
2moFJWY3wCV0MNeMmc0a6pZIGEPb4CXMcnz1DqxaFaE5vZCtsi0QVRkK9Y61+dJPoF6uxVjsaNKU
WbKqOg+c2oaZvChWf2NNPH73cOBa1SA9uoGbzwQM52KnlglAZ/FjslvjwFkfgo3hV9MHVouqM1Sy
LTbqhbxzD5Yd/FzsshDhzS48/wHRA4iLHbTQAih4ouDRcJrgsek7AywhJkNG2OLoVqLY4hnLNoVs
bAMlIWl/cPMUDBjanRZCSnS8VFl0yciFbFpxLsVHrY+9P7I4TQ4Ual4i0dF7TNrx8BXcWeAf0hFp
spNbXChwNdM4zTVtsyM9B8c7cMUOTRKgVhBwYmmG2SM1DYh9TzypX/3RSmcT2W19IbERqz8EeMiB
RBG0BVCayV4TVmePiRsPpz7DbxgVPigwFEN1wjcq4PKoNj8no/8jHos0X9sdQKDLbD5CkqwV3lYE
JY6tEG8GrxNJBy+NbwcRUpqIxS22UP/2e/2VkGdGvLmbqDM8jWo7eCV7P/BwZ5cKAIj3U8dyuoCM
jAKncZ24m6QE7p18CksM8/FkdNm0m4LoazuG6XksIZcFVY0qXg2hNW4licrR1EDyDo1Wket0g4/T
BRSVQL3H+gsb1PAPQgMPMmFL8DZH4RVqcK3c64nSCZDgZnEj98u0l0DPtk5uhQXaiQncGe6Gu8Vw
nsJi78jKh25ci5OUbzvlxkVKFKyKrjU95FNxyEbcN8eWD+7GRLrgIHqAAGmY5aH5wHpQj0JYNts1
/dRBhFivo8Y+tsLpHj6YYwQ3Affu15zlyRF/hfGGz264ATUn6AJM5zqyPPhL9jXe/+B+C7x8WMed
gwcH1MVWH+jAqUtc4UkD4uXAgdLAb6fJSOThXYcgXyDVjmfpRozfPLuYXlUZeEilpcXRyQ3z2bEK
UFBM4IMbwyRfizrS9azt2AJWBTLwxjYvA2rCLk0UMYQ9LHDv+wn+3l3pgTArBBClcW25GsCJsfPb
tLuUngdMrJ6YfYQ20kzrNvnJ8zlCTTAtdlrxOxu04kAnV4KL4P/hTC+Jr4PNOITl6e6tLC9BPaMF
1tWzqr9Y3UF4MHSNT5E5rDgYC8/xkKefOLjctn6dmVsL+NlPky+jy5AxnHKswgV947hyEV97cW+2
uYoiYR0MQ6ovcWkAUAyBJhf5ox0kdj/YoUbcAyTlZ0CO20nxeUobiNbWIWgEIbSxR8C9OuCO/DoP
mddk53qCano8pT+hMrOSWkLGBixLx779s4g6MB4VfIJmGvghd0Mt2nM7qO4M0EY39xZb5Zt5gHwE
mBYsC+rDy8wkRnGIeV3GfycD2N9NAxJavHGCFyd2H6FpNn7rLVZuyO5oO8Kdsx2KuW/2gCcGFGys
Q1CV+8qo26urs/BtY0TH2gIpHqnGky0OhifyIJOl0/a4+xgrmqRG+t2TjefI/R4j9JdtFzqhow4f
5kL2YNATSb1yw6DbmXEDhs6yjbPt5KPaGsGq+urrhs+BQt3tIlC8tG5wDnmA1W5f1fsuKf9OOWBK
1Cjdy6Ko2KFUqluhbgv8z8s09fwpC6+5f29ONB9q3WrmZ8iM5Svf9NiOjIXTldcPWyV6/0TvT/uR
D/Xm1bIdwmvj3O8/qDAErAIaO3OBwh0pnjMolCrEQ7gH44AEO7YuYrivZ5id7uodaAhdon1ZQEaJ
lmSpAnQ39I5eCb4uEHJdcEFjV2mE1rUltsd6aqsjol23pAptUGzr6bduICUiZOCJiLT7hzXkFGl4
V+BUck9DFKhBGSMFfPsdOjsSStYtpnrLGjCuLXjZxYd61BCw9s7lzm/ecPH53da0zd06Gsqu+Aa5
4WLnp4pB8HSwk/PcjcM2RTSr8HGXLkyx7vTU3K31s+6D1S15gAC5drD7LjkX+dTtMzN/WEz/sT1N
1bTz3NV7DlDBBlpFbzS/HARW44kxyBT82juNhLOWsq7WY2A05wSle8UqjIv2zDyRZDuyIpkgg7Xf
FacCRYqHfBicYkUz1HwYz55kjfUmMe0HccppjcP8tJ7Hy/z9+g9biRb0X7YBApDCjA2wd0K8QAV1
/WAAK/Ng4YHPVkGo2pVjyXC/zETah4aq57dqcsSRVlQFf1tLk8z8WrSooqS5ZbU/Ge4Z8f3tYppf
yqhTdsB99NsyQa8UOCi2CpHnjyygqDWh0Tmxv6QFQFOTJxCG0M3w3iuhh1euZjdAj8sVzdOYetEA
MoFwiG7LkmWbD276xYakQxR2mV7eAW8qtVFeka5pdnakaRrTPvM7Wda0Tp+sAcHCA25ClbDPgCAn
teZZmBkKnhbCbuHGDar6QrZZvNlEScWhSeMfMXeKfaBKdrV7W+5GEYijW3nZC5f8J7iNsh9G1WtM
vwvcLXfYqQtiEGYhQPadx2CAgwNUn3EuVIyd8yIDo70PTH5q/pyc0fmUAJH43DvRpq4N5xOZCqve
mCG4XGmkJhOhRJ5caSSmYVhzr1PHyqhcPJMrY2sYtb9t9XIcnLKjLI11g6P/iR7iSmXJ1gxbMPeW
YfapiyMX1Zcu8Dj6me6AWfPZcb7QgPyjtP9p2Zl7oWf+UIXJdmJQVyMPRJQhENhZw4o2w/MUWrbC
XyEDXnzmXoaIkAG9OyQenUOEOs1jV+TBg51zBBPM3n2tHfPPfBz6v/3HXPX2323nfnfBdDyvhVxL
cYsN6X5Yy7xh2gjhz2vxTxmsgAhBxFKjniMkn7d9kMrtgnq2XaAecLlOUQZuQUK0rLe2n45PtKAZ
UHceV8531sUT0HP5NxCVhT+gjAMyVH+InnAht/D9EnIweGCikl/iujI+gVqRr9lkVi+g/PDPsrD/
SnutojHE9ZdszO2LB9T8i8mhnR0i8Pnmq21W463Sti+fktorXww5IXoAHqwtLWA4PTzGqto6QaPW
uRkEW6eY2ovQTa+LqXJ9kKQe2QI3Y+tRl17RROz5UGWw5eA2q7lPXsh7H8d0KI7LPtRb9jZDZzxG
yBviHRcgfkVytMO3TxQgVJZEuHpRt0s61UA9fSguNHa0M7cyuYrbGuBkPSTbf6yhKVST4pTlIMTy
YbVe0w4dVNoa60C8e8TDh+oVeaYe2RaWPma3BaT9xJc7O/n+bumdzU6+6lPquQGRd49guo2wEdDv
q16VuEHZvrxauR9BbQQM2fN48SEbCxNc+YG3+l/MakS/1rb+K/KlwQ6a8hGggyYI320TSM10VCcZ
C4jz6fssNUZufAM+Mr0k3JOAa7rqBIbQNw9hJHvTzUv13YRezioHbhTCiUWM01XlHpbbiJVwBH5p
/D5L1xRoV0MCIuQe/v/xSYdc685CEvSRPrnSaBA8HVgOxnVMxj2391IlCYB/+JKwgp49AEVz64DC
rtfvS8k3w//7WjVNfpy/A/A53huqTDY5cyF6aDSnPLJS54ozwzauOrHPvWnvC89/pMbkFYi7muCr
OQ5vJg7E2y2xuxU5QBYMgQ2ja/a+bYCLW68k3wHSMNBk9vNjDhnDebcxUAlotC0PyS9QE6Re1G6p
mIlKlqiiyXecEidBc7OYqEduggqhaGzia3SuhjJjfIV1rgT3jKyhQBfEW8SQY9y+wZ9ENqqumd4n
5nISqq1xbTveVi6Uq8M+W5dumd18JbMbGCyyW99D5qCR4KHnIvbtVa6neQGO8iyLf5AfIrSYMNLK
OhuNPC5rqZfq+hzl7RfzvBG0iTepMzkX2nF5VcNIXyKI30EcFO9hsY9TVq84c4APfZ8Iu0DtjRSq
hoybxjlVhb+VqklRVlIZYNqHjSZouDRko1my0bA1inFty9Zfkw0lWEY1b0PjCjpJb+NlYYmS7aop
693vtga7UrstUga+dgUQuV24zRfLM6N1MCXjpybyW8T6ZfTEcQDcuZXvXSGVnUHrfQIXCYpYDgGr
bjkLxKrgXfYYMid9BB9L9ujW7pnj6n4hu4Mv2y3UkCDIRWp2vmYpl9xEwTEUP7ezUTVOva1MAMYI
HNGiUOZB/UKe4mnvPaBgagSZKjDFelSILfCdYtZYgXrrNuqn76SjsmimfBje6a/QTD0hHoOfGtor
qDDPgZyZvE0UZSPoohQikV0x1GvuINncWZX5QDZqbD2Lt9MJV81mcsjAhPwAagAQkYIhZLXY5t30
HmWIQKGCaib5ArQYrQWyHogEgQ2Nmqn0VbGrT/FIV207LnZdjhuA5xYJ6IRb+wHVTYhKyeA7i0Gd
bETKfljsUwD0o+LRTzLRJPlTr5nkD64XLSZyywu+E8KFrIIOfaU6CFaFnZx7ZMMfZ58rUADTJDWL
Lw39wvps5d2feBBlx6lNc0jz8U1uxuoFVFsn0Ae4F4k81wWR2u5QM/ZIpsVOPWMYcY4nvymFsmfs
ghOIZnqZlgAh6m2WNULy7iBM/r/2qkuFKlIw3G4MIzvPeMrJQfGSO8ZfKhspLjkECJt2sZc+DuB7
tgKwtIwqyx5bUFw+KiHyHfkVk4mEMvnlrTP7gRbB2QTGqGNxv5gwFnYMfOOBE+OOBaPsi3IbBAGE
GDWNxrKO6DFA6/usAtRuvUoF8KS06pslh5JvQjN3ICfK2qOLr5SjB+EJlDMx+0bNpDkzKo60a4lU
4OZuwuDed8uU45HsgpX2LU9RS9vi0zvy770yjH1p4wTLeq9+BhqweTZtVQF57gR7slEjjT9GJdUT
+AUViND29Kug31QoO5C9ivBIJvq9kb3sgwgw3Ok/fMEvOPv2KGgDrl75kMEQ6bZqZX1wq4h/Fsz8
ApX1/LGyBPsEVVREZTr+OasyY49iekifjI9tD9ELh4i9Ed2+zmzeIGhIroAMyP3UQCZlNs7E3+RK
TRoGyHgPUH+b542pb09VVp8th4eXVEERMkQ94Jc88J1NKJU65nkUfSknDRovxLNp9dFT06k/yAtI
oGAfM0gq05CX+QSqura/dmrAM8lIgqNgmQ1gS6H28zlbH7YBHbqGOMhe6azt2dx7SJtyp6yghap0
0eSHUmYPmd8/gD0a1OduCVqL5SxZVeVk7uggqCDsumOmn62WE2SjjKh4XjmjCRlIcgXUbpVJ1zn+
K8MLEb4QE8ziMkIzwehLcyaXWey/8yVbB226oADdOZjXC2afRYMQLx9AMe7UQAEi0CMeOs7FgwMh
mhVkStv9mEfeA01QUzZKHRBqimfnZUWjl4F7E0UYrpbUxU7U0PpA+g+4Pk21tTYBuURjRVvUDKCA
sVCQULNJAVFofcSoHBjkxMncDtBKJOs8hhzkTrRjdCRbmRZvs/Ma8iajCUXdLcJyiNPr6J7vRvGx
qtIb2Ogm80S2LouPwprC04co3dy1NA1nj2zOhhxFHiHqanovFi5xGyWM6gi2H/7Zb/3bkHfsqeuY
ehFxMZtLYdan3h7ApKG9krH4uCgdxM2vUuspaIp5kTTyaAUBgjTx9+BRWjOE1b+icK1dubXtgeyw
L57jOPxUT2bxFcJaztZFvPkwaTdnbFeQzzWfJJKMI063A28elJh2PVCb3wIwEG974TBIkTf9a8bG
N7sAeRWKeM1NHTr2qdVNl0LdYe55ofNxqCe6O9vd8N3lbqv/x/bkgmxtjZfcO3Fv36gxDde+NQ1O
ZwrXqsPdhOR/Fm3ZPSxmCCWVp6ESn8jUIhp6c8vDnYSHSlSxrzLny8IHP3PGL35VpYVCMmCD9jwO
vhBH/Ae6eBpbTdc1K+qSY8/E7NjoT1VtdO1+MprwCb9958Ge2DrC0/tp0CbqReBWlwh63BaTx6Mn
PKcgSfnuqkwbORnlIbKgbdSMke2vcZXJdzSkVynH3tvmLU+RVOgSuUZ1a3VoXZTb2vWp7txzF7f5
3us9eV0aUaYhIuUtrohTZP8pU5bvyZa7Li6H5Fjl6jOlLylVSXnNuAao1KxUCHQCMp80MRhAcogm
QV0tTK1p4DFcFzirxmUVQlNUZz3dESBkEKYc8WHAdDDBc9kLuanq2khrw1TqXXxdpWB7nXcJo6KF
CHD/3Ob5IXPd9IYwanaj3jgkye3PxSiTPp1nzMnfTzWwzIuJ3IAC+SmcALhpvRM15DE0SDmDTghE
DnpiWRXJcNhA12LcLDZ6AyoZ+13VdHK9bJXotaZrBYegdn72qYMUOjkDWOSeITZyuNtk/gHstkUl
2zAea125N+lqPs8SxkNXKpS753554KrzDoVdf+pCIEOpkZE/4ZBNmNKO8KO2RpYuDqN1HNwwT0wE
hhhqAexcPfVQnztArQG3zthUT2RzrUSrzpRffJY0J6Xsn7l2RQnKcFWBOji1Hz/V4Rg/dVK0j011
gOhqK4E7hD0VAVDhsVqndYeYGRBrnT2CUj3MH5ZiECoaUfxtLuBPaVS9uqXnPhVOJB7L6dFO2iYG
lAH/+8Cz/DEP+6B09xXPsjX5VkEmnqpK8k1QdHxLQ5pA5eyAdKmXHDnIlgG+TvJN3rbsxl3QAzdt
3UCKAUMjd9gtLNB4fTttapbwjZNBVIfVIPaodO1EGkiONKbrAcmixzhDpYeQ98/A7nrHyJtKSDSp
JLVWZSTrM7BNw4EN1cFIivoMfhMgfCx9YaExNeTXeMNQzEt+N73YUvOpSFGKkEAKpA0Q1w+QMbtK
jS7PGvbWk1EyYKJdGykoZlCQilng8tAlnwrCfLhti6NVA2IIjayvKA0NX4pIfZaTL06+PnI5k0J1
AOrkpoFXV0fwdlhRl+lxXzK59riqtyhKwgwZkZNElks3YHUydtAAUyiN/GWrbf1XoHFoIkuWhWsa
AGgJZPy7Gw1jO0QSPRoT3AoROCggfL+aWNhd0rzqLtRbmsUGWr1sF6kUBZGABGZW8jfwBziYyNo5
97qhnuG2Wsm3ACYw45GDqkFlbx0EeHCuMhPQeWrj3NB4Xt6EmKIuTTX43YDfoS22VB8ojXifZZru
r+xRXEI25gQoHKGqQF+XBlLPNtvxFONzaqWou18QL56Kph1EDwGg0+gLmtC4+S0kt+MNK6dkHReR
dcAJP3zB5S64Aov8QLXMNYO+JjIn4O4KxgN4t2LATiP37GfgPy0Gp9lOLocSrrbZqQFcenal575v
oYS78zv2aAkLF+EQFApgTB+/0YTIug5qS9G+qT3Q3ClN2RMiuI6SWd3NI6cTLxVw0auJtxKX+dAA
+ywCBqelGaPWAz2mLqUiI66N0SpjrEPCpcjPhSc/No0dgadrMd75pHrJ1AkP+HbgXFCNNp0SR4yn
sGwmcNRguNig3YHfCI1zld+aEKUiv/NbbKoq+TH3vheZaK9NnrVXcxhxnaJxFSPA7lagPs4GZJ91
gydzdgX9LDD18YgSdQmEThWiCYdrRgJ5CZAy14ALZz+4+VMddTvPHyHxEBn1S4fTAgQn4/5INqDE
jROy1DkK3IptAqHTq2oMCCTxCLrZfgsQvq8cM9oGCqfvAWqNVTpUD0BgAfzXdsmq4SI5mCxAWHF8
XsIdFKZA5Vx1cid+vYuA0LDUAKBhMA+jh1hOCToUZJfTPr+h1qbf1GVobvpR4A/sD/9H2Jc1N6pr
bf8iqiSQGG6Nx3h2kk7SN1QPu5kkBiHGX/89yL3bOX3OW98NxVoS7N6ODdJaz5DxFd77fahKFzw/
ixU7IS1+44UfL6MyFagwKPfGs9i+Tt2LCcyEDMDuVQ7oxUp1NV7wAVT/ZrhuJrnEb2o+TWaEro81
woY5+vJISa4gzSvgw7vDXmxt9EPNIcmhi3uPm8p/KYI4f8psmQFAAM4THMSbWTbk92spL3wAF3z1
Yl5SJk+LZNymATybSNxjE1NH8BFC1Tsf8WgyZ1rY37jTsB1AB8HKCaDXandWfoWlKd6LpbRDO+6/
om5bAYaSD1fqsv7q8cKB+KM4aRo4W/AC+7Agrlz7DZFAI8Q93UDlPdoFVvQk1UhClwUvgSe7GcT+
3WceeS9qSCR0tkU3MPcUtyjN9/ATpssCejjL2ZTlnMyHMWm6M4wdwISjigKmglxmOdU+t8Af6DK6
k1Yk38cJECMvcfMjSaW4NrGXLxIba2YImoC1UrBDWRPn00HDy+MQ4UPnzFP7x6CZS2MatQvZezV8
H+KVeaYG/vSLiAjN4/kJax6O5tk6mifm4zH79/A8W+XuiXX5El6ldGPHfnaaSpmfzJk5YKcLKkne
xSsyjzq9AorV5cUGzajhWPayxzoX6CxtfoT5/IMztpRKgQrn0DY6V4Wc27tTtDcHfwBwaGdO4dEM
vXlyz6fzjOgxCBZytK9jrE/bIXvXpHoxtNIGy22Y3eXwXh3LaJO3Hd0bSqo5mHwdOUHogxO6Mrli
nmsGwE11dsxVLyY/NE4fLHvcRM43MTMed3rcpPa7ZU0CfeMlBcmzhwEh/GGt1wQI60NalONCziFY
yMFTYUE+tOHZhLYGJHYAzRjmgzljQG5DKCyTq0cuJYU4lGBhQCnzz0STlIMrDjUbr1jjeBsz+Mib
M0bwuLQUqMyoy7UhmPPdEiIc/JBnILwSCCQWVaCgd4ODYUebM/z2f/m+Rdd/5fFt7vUCKwEczZDM
2g8/t4vN49rHJanrrAYKZrNhjMRjhx1MUW6BZBuOJvXpAMmko5lR+XJ7zwNTtUTHXi0fr1p8sdAw
jscKxsx4/VqWkGxBGIg/LbH3PRyqGRoD/e8Xs+Vlq34GWT9SvRy+8iFVOz7A5ymifbt9MAUNyRB2
v78HTIHcjJoBcwXOfl9xZx6aZBCV/3UbM+B7UgAK0AVwYZrVdpyH+rJ5Og5GmMevUWMERh8iHq6H
Z6+TY69A22YHH3Rnn0yBszdn2Gu5al2hsgo1LrU1ORd6EmrN8ZW9z+mKFB8aChuhIWICUk5WKH94
izvX8i92ZlVU8AXPoU8SVWl0GupghXogf4JrEL4mhq1peJsyZdNCNICQYtV0i2272jrdiI4eYPxw
Q00a4A1Tz1krMGt3pu0Q+ZIe7qPGDdXEZuQ/533qVJjRZTcvbGpv2IE/Q/DrkfKpeOvAvV23flHK
lQZopUKH/khnI2njJp35jtjBvwxQRzMlcuIuJDmgnWaO8GCythgZis94bf7P62oV5MteQc3S8EWE
x/RRaLq7M0JMiEfR7k4fMSEW6Lu7ZzTAqv81eb7W3AnY2wV0cRfTXOJ2xVhcCJpr9eSVJ5MyB1nW
/opo7oUmBDhPXsxZX4lPc00+Kx0YW0GpyZubO+Yju3/e8x/CfMiZQje8sn6YD//xsZvwPnX+07gN
FHo8jj5XEH1P4Kt4HMeSvow14Pmx5U1bE3rwqIJHzZSuTEgjFQFsNKCaCzTIC7dIful7DfdwRGbG
VBfwiozOlCvUz1X6XYgqLPGG+pi6ql/HQogd/rjTS0TFi5kAARTswew6OLPixDto5D6aLKaZYg4x
MJpMYLX16KgMhQQSKY+slc+G5JA1ZQIqDAOY8BEnESTJm/anGbSsGu92c/p3XJrrslIU4UD4AjhO
6DTzqb+AjViFSSbEj8n+oHiU/fTwQFuUUQ3BSW7FgFQHyfNEGZACWKCszAYtEzE9BIFV5ni2CtBC
ZiB1Z3heWFIlwuIbE5lDbIhdj5jN8GwTJqSH5j24QqFp/NAOq3MdMGwi/rtvZHKPaT0evI++0ZAG
8QYC2iDbdFZzaKPpefxjZQ7mQQfNJwmV+173eQj6oI2CmYL1yjzH+JujHgEjwvxKSSkO/dxi9ydR
h6TJ5a6dQ8cuvQ2Ngww66ejHpyXnp0Q2ZxPZ9IOntr/J8nw8OzFLlpVDq49B+0fPiq1/Cl9tJ7/w
vpYqHUIUSa11AHdq3A96lxXkjbcDqHp4hKbpsPVRHl3UIwd/0CS9CeQjguXEKCPMgYOTu0yp8Je8
bfUFKNL2UtvYIxSgtknarBoL3YK5dfrp0OabgUTWobI7VLP8t4pmbzCczN4znXZovKhsjbdL+p5O
6ANPgNCcuNTyS4KmJnDo6fusDb+XgHOFZpoQY7ukPsjTZjQLhm0XW3sufLakU3rFvpweoIJIDwAA
owrhGri2ScQirbfzHGhb4JF6HzfzIwhDC2yW4HgTwIVryg9BLmCBKno7PUE0yWI/mUPPDbPji1sC
5OwTXRzhm+m8VhVq+ybkBfkcmtHHZDJPfoRJ5OQbrBynZTUofavI0IOzMJEdcazmFvQg9UbsqxmD
NmBzy/s4gmhcXLsnV6IOlSblCgql3QuPnHYfdwC9mjBpreDaSzc0Uap495LWkCqYwExDo6t7GZxU
hC0eOtvfXWdOXXzZ/nRuzRmtIaWXQkxiBc7SuIejE+iRIG6inADMlwXjO39cFUGkFwkcXY/mULl1
fUQpoAsTyDUuTY7gH3wc58Mj5AX1doVj7UzezDCDf4Wg5nzAQTeCbzPua2Y87mHmamipracGH9xf
AyaMZAURT5izDcCR6ioL44IXpzht7aVFs+lNJgn6kjz6x3Nh5Ifd2vcgjVGtK8r2PObp157VL+P8
EjQqbGQ+K/OqgCX5WK5M7jEAZesdnlLF4Z4nZJWLnu6gq0H3E9dAHZvTe9wk9t4hLiDQk5ilOTBl
TsX1bBr59yV/X93XoGRHtXgy1zAai9VM8Q7LBtITADl8bYDJWedAZmxNGKOJ30UfcWPXW4tY5VrY
bfo1d+N11iflF0hdjE8Q/sW+as6XfHqJR6s+pdO4UTyjlzoC+LD20FwkVksvlnDphUM3YDcWPMfu
99+cOcNOuYWB1cVcSVyGvWFJQObIq6VWMSyOM02fZsGVb1g3oXAGDbhnB7J3awq44gHCjfG+gjXs
xsnz6ipjj4QFLbolAQ0wNB8MloeXXEl0eD04jtV2i/XK6OOVN0ewmxHLYLYZm4zDmIw7uYImHDg5
xpDMzDLjGn8m8IETufQzppetdOJTK4jaqyiK1+igxF/qln24je3+dOsJK2rf+RhU8HuqSJWCX5vA
cm2eyiP6ofKqWfq1blZ6FoETMxmPkgQaI7Jx4LIyH1rWRZ/jyYybqbbN5QYA5LOZ+LjEDN7n8QFu
6zJLXgMr+EdYXXEbppTuhxYbIz/Im29Do9dD4FVvkAQpt3EwzLarjH1M6qsZ7xzwKHEv6GClnX6J
VXT12qn5NsE/IMzVtMkKrkG8mX640Lh8EoNsrkZMM83tH2PkoganFNkw3vsonqfwlciCwn8ycVKR
d9vOuiUkPXd5o5Lz5HVttAzG7dQAgXyPRg1o5lhIja8mHh94O6ljOU5fbJJHNz0UxaGEH3do2Q49
Nf70w1RDzIHnEl9TG5WsR8EkFY5eVmig4oMH4H82Ao6M+6851bM3nDnDk77cj9WzCaqqE7ueO6+6
pOx1FBY05js7/dW/aZ42v7KW/KrhZPEFDdsEz7fRP3YtF09aT9NGwUnvmrT4tGie2l/7DoC8+SIw
QLYT7Ci+4fMow7qL3asTJeDtFTbat5UFs1rmN6As+WChT3pQF3Pwu9TZF3DcLoOoDRYmB6JRiqpp
Xe+a3v89D9LvCtppkEh45MzkLJKw+528wyNfVD2B1jiF8kIt1cUM9CX5PqkKsDDoB+x4B9xyBsHV
56ABcYFzOQv1EV0v0SV9bRW3FxUAvdh5JPKc1flMJpusLWAayVmqHN0d4kVfOs1+OKwkv6aw8Evr
S9JSqLNDFRoVoaa5TloADD7KvcXj5mrytlt8SoFzVqHRAm1q02ZoRroMOgHTxyy3z9F8yBNrPFAU
+AJeMndhpkHmEIU9F91EM8/k7geBpnEiuIvfM669TxY8wf9p323KHky6gOXYE+f9qW47FIxdMNCg
wkB3ZZHeUEn5nXoMKgJPag9SIuHk1BbEeP/MoR1K5ARlwk3LJQSWo/wf85bmLf5btQTT1LzBzSGH
9yfQYW76ZMIOspEXYjsLE5mrahh6bMDj+HxVJSHjaqGAAK3l1N+ABu5tKpoXuwENpYXn8uZmDhM6
M2FZA1vREqHvuV5tM0/YVzMBXXW5syc8AV1QDEUoRy5CbYvfF4gx+yerYDpvs2QWg5sl4D6dVrM8
4D12FQH31fmAfu90k5phv+sR8SPp0xBEAXDziH5PsI7Aq0lc7ATORdCDq2wUyjWsx+cwRRsuxOuc
hfcfpXF6lPOPtvblShQQYIM5PTAU5odLzXCVQR50KJywGqIIVK7iJ2mx1sQfm55GV9ATvu70hApC
u47cCXvQOXefW6Tk1fPri99QeBziQQEKJhpoVeldqqQa0X21IZH8J8fzSmxUEF9tf9KbHkXlN6Yh
Ctl6yXcH/L6QJYQdoSDtnOKqgSik0yTfK9/a15DSDROtgyerJthOkCY9R7aF39i0yzqRrvDAYXkI
NxS4H7kDVLCw477JErXTqLqqOTAZ2GcpKGbnYOrWpArhKEBuzq/JZuM/mQPxgDxx+xcoZ6frAD+u
MGKj7E/UK6AOXDrtWlu93DXW2GNvwF6mlACcXtkUVYmuB38jfb9XU1IOxZCYg157V8JEBTRZ0Gj8
7xj/I7eIAyjjZh47uHOBdGoq0LEKPbCDDXU0GUTOUzVHHra91dLMMbMzH8tCb/rG8dNFecau6qfR
7oqdFuCJeRa2obUqV8QeoBY1h3ULlo85MwciBqyvSt2FTl6XJxo50PqeFAi4rj9uUVEqljSInVc4
TH4OdQJZkcdoAvr3KmvHb22nukXvOc6Fphm7yHyIzwOUBx4pZ87XNX9GoWvYauG7R+o6yWst1zXx
7de0z9PXUq6bOYB96nQbutemKfaulfsXPmn7dbLKe2R3rv1acPEp+jNm5U7+MoIFUQI9pRzrSzVW
3tntUX8hefzWdUn75NMOhd55sC+zEmIvKVuDVfzdbn13CZildQWn+wfx4vErZ9Zcherjo8m7df4j
74LP+SkA668fgh4PMjTP5g+tiAvrBrD50k6I/TrGXmQikDexc5nH/sw0Y3NkY/36SlACO0yjv+kG
j4baxwIoBg7tnWyV0vp9aotxX0ENGEPD+M50TiF7wBvg6hGi4ZHn3ftkp8M+L/IpjEU+vtsWtiw+
jeON01jY4MF1A/wqIIT2Jp7w/dhXMKGGE8U8/inWdvIi8PaDc4/6cNK8PD4OBHiPTyEIER86TvAQ
/c88dlQpXhbwKjQvLBTgOrCJJwf1uX9fYo/c4y02DRA29oohZNAD+VDB7Dlhq2899BtXbdqqJ1jU
W88JL1/Mkiup+zIkritOELBWAHjH7sIM2In1HY6y5Obic92TCIz9aF7DwS99lUXORU/AFGqUKo99
y38fKCj3x0xhRws6yLgWqrLgz2eOZlK5L8eY3C8wlyoHSyCr6e6PVPPY7ewpO+zN6WOB9Om5++m0
zgNMFaP8vYx6zOfQg/EIg0dL7H/ItO+OZYZGl0xYBmISibf1HAZDE4PtgpqFGXVTv0W7NflqBjOa
FUc2EiyOwmLK4CXmwf1qbhGYQ2c0LieFqm8xYffZo3O7MCORhtUTS7NkZcKy0x4whhYYVYwMYc+6
bBvbnXgu/SI5sYKcQKMTzwG6gs9Rrr1FitflzuT4lOjDFOdf0QxY8ibxb30A+GLRwbDAqgPnzZWR
Wnv4v9iYEFR8EFbjEXgNlr1DsziFi4lfH1ISbF1aBmcSuMTDY6WrV8AxwuB4Tj4OYLS+xpbNlmkG
dX7Hcrxj6mkPgITUv5+JYiIQvsm9ZV9z+CmYYTNR9Nm7hMZxmMlJHBoI7e3b2GZrMOubG4cMaCg4
z75x19l5rGS/ItmtlV2X38fZSraoBwIKtNNBddkATswhdwjddby7PNRLH2iUNiv5tre6X25cFlm+
GAjcsrvGV+4JYJAMNE2U20BZ7q7RNIN4pqrmT5M7XVuKJVEZB2JbTxP0AWY2S4QHWU4FOxsiixUE
zWYcIcr6oLrQErZn+Nefk5kMY2YUjozCu5zDn+vvd2N2s/lr1MtcEPjQJAsfMF6LoilWSketDYT3
PjDx7hgP1eoB7TVnNSRm7nNNaCWt3gJ70YXwBwN9BqvFRdqn5NlFGf/S027nt9m+Z2X1pfWmZhvF
Itn0fsTe/cAL68Hl39xYt0usO+LDBAnZa+wptYAEUbx2UaFbNnN1ylSkzMGX2S6pk273KF3pWVTA
DJrcI5znCpQ0do+UmWZu2Sv6S0ls/9DKnnkdVQrrOXi5eIvIA8WBgwjGF0kQ15uG5wTrnzkOcqXO
sHJlG/hw6nvoz9PNQGnJYqvhYbQwOc9cko7UxsbOjT/fws+J3OFx9t1MNP9BcwfduPYOZde3x01N
vnBY8cSn+Pl+T5PrxgxaFv0ZRRH5NalQvABo6GfLsI7oeMSfuW6HDdYBYjd0Y3lF/ydY0DpVP4l+
oi2vf6BS14J2V/CzA73SJwsKOuCSke7Vk+prPN8MG7tDL6f6PTpba6NdYlRLJt+vtxo18ofqySfp
bTMFz98CyBuU5xYJUNWL3oFI5T02Q4Dy1eE4BXxbi/FZ4//h5ukkOpYD1sueNZEPKCqJ0Co8eeT+
ODwnUBg1+dEGPCRpJNtCAYx+YAlQ0gJLUOWeVYOiuXm+t/Ob4P7UNzGEab6mCX5pj1fE/W1Q5gHd
d9S/X3bPuaW7rjiJDpWa1wSW1YVGM86outHSg67Sko8uq1FNCnSYWCU+NyMtN02KPwFz8moE5cz8
qBDpwUrA2pzxRY/Dww7A5P4KH7lBZQnwouLVjzYQQQwl1w25uFUpTlhKwg/Og0AL/k5Y/P0568c4
dMHRO/yVr4VdnkoBdYR50MwXVRTThTnlHsSZAt7dBxQbrJVkLg2BZc9PacQPnSPsIsxrbQM7V9ub
gdfBTXkUuxhBlvfRCrJyy5IXDZ5RGBXQzb2NHqiLCO6ZamCr0lfJyvpmpF36uRlhDvdwgFjuXVzu
r2Ezx3N4A/pDUK46C3bceP/vk1lUFgoj3smyfKDEKdShLA8YQ5OTsz6tOUtj0cIGKcA3cr7CTDYD
JixKK/QgLnPIawdwGTPQWlmxzPzUAYUEd2atOI/a9Q9VLQlQRdUPJnt6i1tGbjmByqifed7GhHGi
3GsCjtE8Zg4O0NlrOMiIJYA69EYCaHl3CXR2Ezapg06gkYpGqZxb3yZjDlHEsIFPvPE1RouNQgeT
QNcqyqpub0VY55kzeDvOi0EbJpIBFIlDk/TnOXcttUfsUvs7tSvAzkzbxobvD/hx5baHZfUOPmmA
sgAPDFcdNHUeB5P7My3JgG9gA61XUOKbQtKiyWG80h4eaubM5BQMqUgGlIFJGec148FmQl977nbq
/OdHnlQaeHJAcCwiY2hlTuOph03llwGQBUr66MWHxM5tQL1wnNPSBuMTayRojM1hBVr3xh/8bmVV
gEalkdXv1MwvhufMAQxR9jzajb9mwiHLelD8uS966+wm3sZEYH3x5/+cn3hw+DXzzWCs3AirlOA+
31w0z8/n+5voMd+b8nQtuxJWN3NFvgjaalgAMPgDc8nG5CQjkPGYRxkDx2DR2gBTQTyILjpiIzZD
j4Pbg0j1exlY8iddFAwNoGz8Xc4z69RP8b0qAD4zREvnqWb8vmSdAPnJ0ZiHHqqGrgxANeXOZRCH
j3nWJdhR/Wes+6Ta4SmtFpq6GH/Mj7oUC2zHcrfOXB1oaJweYwYhoDkaBP5Oi7lYIwJw5Ew5oXYj
7yIycPwnCVFOkzOTAy2HJRkGvTK5wafHEjC9i9Z4vZX+Kz6g4joAZYHFnvWlJTWwqgO+iCYkI2S+
hTtG4JZiNBGDC1m3PnkaJQOAdtTVb4V5BTFELPsPD715aR5/XQx8XAARub/QxWaNNw9yWZNDF9li
A+QqKvNDBjH2voEs+3xmDhFg0ffcUJBhk/bJ8TH4f879X1P8oBzWSZtLAGQCrN3bCmSXlDTbKqWo
ckEA8tCTQq3zqkpuLQNWSwaFek8UbEsGbf/DZjZQLeGIDATybmp8umFJYz8FvQ8RGTJ+1J0PF24o
OUM50WleUlW/kjhPv2caHmNOEdSXMurqg8gstTQDEVYOJZHjhwOjh3XjuCXYLZl+XOkzSmCxiKqZ
akj9ZPHZvpnE8mtR6bP24iaGccgrmLJwzymKn41N9FsTuNkyicrmopimm2GwyBP2A1CSS6ynWAZo
KGaFDR3hhOyzHmxI1sAAPE51v6tiWE1VM1stzQkO3KnxlgKXzeTMQTQvusBzBHwftOFafYWodLxS
6aighpViAV5AnGaFIu+/8WN84i4QYW4+HEkPtIxH8VSp7X6AG6ZbbBhaWu+ZXd3GcoiuFTSS8YX2
P0z6MUtD+vHdZupmTSK6uul4SrKa/FDQyju7DgkuPHyOIhV/gVBSfbQD7HXN7p+iNrBEc4bvSO/0
S0H6aa978k8C/uczi0aUXJpg2GQW0a+uFYCvm8sf/2OCdNlslEpQQ0ed7zAKH+zbHqWMoougejCH
ZsDpR3IQMnizSAZTvGgYVwQreLCVCX+WnfSO0Je/NZPHniev4M9u3V0cgu9jZZSiCIy6tjDFTeB8
4+fNAlpyCfBjODCaJQdbRT4EcQe2/GvAhGaKmdzxFlAJE0Pfo3yKHQBGaxdqySDVDF6erIO+KF40
+uj72EYdL889+VK7kj1nNDRjJiMzGyrfQSYOJmeRZFzZUiVo8WH+4/L73UbXeZ5gd+G08oVmbfec
ZiusG/NDlzRrSIuNOzlv6PFlyw8mb0JAEvDIlQMYwuDfdIt6ruoNjd0t8ZxsQ9jzsAO1gDu/j3hz
SfAeN75zBUis3pqcuW40ZUJvrhiaWARl+sSB6ja3MalkmIXwYNuwrKYCYLDaiiDhVwGhbkclOgKJ
uI4a6M0W28SfTgH5uq7/4ZFWh8UIIEvMAFqa0oiu44Sq18nJv1nASP2smmaP8mf37g61XEEySx3Q
b9SQGsgukYsN58QowKh1rj+g9SagwfLBSZBtxwqdMxOmTbLOUNX70jWaAZgK/lo2T4M65nufegLg
w5Effa7j0MwHzdSe/damkwU62RVI/58mryq4jWZ2QdaUZtjsFwNgMs3U7eB18fuMzznII3Y7qAL+
/0b5PM/chXB2FLUNkZa5ntUU8MTIsgHKeX+qYGDJJ5Bpe8T9dw0O5sFk2gxAn8Kt4oPUpbMIKqEv
pafZHrsad5nlbvv9w/Oi5rsm0l9ip2NjKVoClStAJjfDrAkATlXWK0Qu/Y2wNWDak0ahMvP3xajP
I2rkF3PgiWQXP6+X1NMV6vX/5vErc7Bc7ZPtI4cScg3d146FnbKPlRg/DK1PiPgtK11+tdFTPAcW
hYruTOsL+rYCibyzn2Q38Tdhf5g0k423Fbbbr0w4Xy094V6xC1PnGsz9T1d7+Pc/BXWvDrk9ffCK
Nq/C69ZAa9cfQ5XBMiHv7LUlguqjL/Qe4ggxZKoZ8O4qhv7EnM8aqkPPQefaXA5qM0q1uLzO/PbT
5cDR7yG8EL9MtMGqGIWD0vKgWULyTT468Yevgj0TnDw30q5ORVqDkTznu9Ypl40TDU+W17P35rvJ
Sm+UTwEKAEsTppEHCkBQO6cJ32soqUBTzFQ04ajpH7NqhCQvPuoQaxb/KMdp86hlmhnKIxs+jWA8
ULaoS7+CTqR9caEUtAe2582r2UyGyLpq7zP11hRMXQveqKtJRUjVc2ryqmgBxg9gTC3ICV4/lvuA
J2AxmFMxRXho0+bjU85M/BTfT02Wy1z5oT965Z4306JkIFQEk2v/SNol6cf0R+bUfpii436KIY90
iCQIAaSR/KOhENRvlf2jjLxxEaDpd3Wl1gAKNckG5CvrRbshbL4UwMI8uwItF2MHCDiREJp/kxBR
HNOYv+cE9ZwMjTwANJJNG1D5apP0BkW86nvgQ/E+SoLxUpS1u89dyFCaAXxbEgBvv3mDUGCbzfwh
rFGvmcanYCaI3P7wmOc/4x+idil+lOus6ax3Tdv7HWTUuGHUyfEIB2gIyEa1AidWnTw8eTeA4YM4
z2FxthkrNBVdWQn4yswxj9EuvMcjuqgbZ47vq0D4mwGQPoCZ19Y++FvRNJ17IsUZ3CmKFSTaCI8B
QCXEOYtaulCi+z3A8mo6i3ngryvMQBx5GKgUhQAdOg/mVn6q6VJBc2InbPo6Wpb7QYGhX0L1BgUp
NG3eGFA2Ttp6H21fqU3Wl+kmlb730Y2oCcK67YuCQPKT0gFZmjyrh/dKR/GtqQtxAvnAXahqBC/N
svotcZi1BeFtDHu/pi+WF9hHFuUfJoo0H54J4FDzkDlUTnDAx0/OlnboSwHR/UWZBXAFw0ty19r+
OD8dhyPtvGDv+oC4z9FdbxKUARhSgddwD/9zHuNWf4TF6VszTvo09CnbpjNPhYDM807xFV5I1fUH
ew7RBot0AJkJeLWC3B8BYT2nAbFoVihV1VsTDr1/TVxPreHS1m2kYdIYTD8UV0Ns3ft9J2lfbtIS
9EMXmqNAn2GrEVX7ggAPRFCeu/XgXkH+3yuP2JrTHbbSbNvWUXPCM7haAb0pXrgLP1jXmaKvTWYd
vQDQ5IUaN6KqmosYUQIFBRDEyC5SFxn41aGv8mY5OWP6PXI9rG/S6cPy6e+1d9xkzmX+FMYYfKky
oUCH4HN5HOKsHg8VB/6uHPD5DgMI9a7At3c+dR0fX71eKDSdC72gdmtdtT2wXRSAQRoAWPBmu0Ch
+8r5nkHlVwJNA9V09tJCnX9lw2PhoKxYHlp7ClZZIr2XQJTFYpjFY38NkFH+J1BJubAtF8boCQBY
Q2V9EXFkfQH3r3sqBb5EJoRzDbQM+8xZmzB3Wmi/p229Rt1EhDYR/coK/PQjs/xvss6iS9YF08XL
ip+OzbKPTOt65aHGtsVbAyG6RF4nszcbX2T42k8sNFcHfeUvoBLWH1uvaF8G7/d8rRy9GaqcrM3l
lIhzjZfOc9ErG6IpaJq5txEFx1vSdezWwVjG6hr3YKI6LkGTmSASbUKrxYzBZz5eWF2yM1cNvQc9
c+bjsfDvPbBeD5aWhsT52HjsfvMBbg1K1ms7SSAVx6b3bOrHryQteOi6ZXeAgiC5iX/z45z3/+Tn
+ZEfjV8HoN3DQY+/57f4JQt4Iz1hsa6WQ6fhS8Z8aG47vfUlw1skTDhL9sX8N4E73w1t/+nSqnr8
UmHFNWdLiCSdx8i//92GsTvRAr9hDvWYt9YnOQhoNjAAhI5figwarLbzZlMVHbI2BSFpDtMqAvYL
mjlw/kaoAtAB/o+LWiea9Zxxa3MRb90Sb5Hqf12Elof7HFFvW/ijtel4Av2rTFrnro6dsMcL8Gvl
2et0yNp/oHz6WrWDfGuzFKILeS6OskynfSZYtm5yO30NhjpdOGj0/5M7YtFWlrXiRYIWieVxqFfj
wHXnHgDuAikNFJNwtIV7CGJV10szTObYIh6g/ADcpcx21wHqW7dJ9eCTAuD5nY3DigB2AkXb/KSA
RPxQFqypWtkPl4oXYus4fADGvqGnvuztRRBlV18U6iw9J95B0Z5uS1RSz1DGTpZJ5drvOYWVFBmb
Xz1Fg9eT5Y8xw4WRbbfPaHHhCYEi8oK20CIam9hPQk8M4YRnE0yo5jD3oIFXtzC36Lsrt1V5he4f
4e01zUV3dWDCeimiGFuvOZrzGYGdjlNrLNLcLSO+egFTT700TG8hHlNf7qkJ+G4LkK6dGUx8+PMB
ZOUtzSjzCmwkSfzLDLrgvbz8NAMwa1W4gdxHOtpBRVR/SWjRbxsr82ZtF5gc9Q3YEHr6VsDXFgoh
NHrCxoLdGHbEJh9MEu4GQyyAV2T5DiALKPfo4eVebyKEkb0k0++w0t09vFerEh+dunky96FuM/T9
0uFR9CTISA+ZrYNVbg/Ws3axEmE1BU9f/j/mzmM5cqxNz7fS0WuhB+4cAIrpf5FIS+9Z5AZBFlnw
3uPq9SCrp5vM4k9qJC20qAqmIeGO+cxr9KU0EEwsHCaaWVWPjo1zhBbkr9hP54vaJnMOTAOJC027
VzrFuJqpLif79/O2GB/HVt47mSnWVt2nyzFxSH4i+dji3YBdmReT83fOusfF5Jjwt0L4nUlkqPZ4
7TS+uTAVVb8aIhW798xBwVtvumMNrS9IJfOPzSy3PKbQy5tEaRdd7j3se1b/tLDeYLT3n8Sq2iwh
rLbu/uU/3z7okO1fpvOXDT16++U3HTa9LtGdjGp3z3bbE9qKDlXluYNOUVypleUA7/En/23/sZ/3
LZ7sM/Utm79jz9/ptRTDYTnELlUZY1oEgXRO9/+VDd7ASmwNK3Jr7zRSKz7e/9hqVr1DMPvizXs/
f2zM/oqqfLw7/GMEtCY0h8x39387Kcb+tItWyqzfbyC0g7Nq+boX7d//NzU4uVd2AJHBcH4K/O/f
L+1wlYdRdvbPV/sAK58ii+Ru/8f2v5AaVHOtRBTr/Xt6bVJETZGSh98v4T7Ot4BJ5REHkWlaRun8
RRrcf2ImyhQu//n8zS+hxCzc3K5NuIGtQXxde8eFGqQXpmOKBdSS7llqxamB6sWdImm8jMhkbc2q
NW5FEV/sv9BA61zYLNwXXpYiXGN7yrLufvhara90I7bXQ6XT5otUDJ7ldKQCUjvavxSBabuaE/0o
yjFeFGFk3A5qFp/uX3pMmRttuKTsA1UWa62lFmbBw+R79QJFKHlmGT0KjKF25sEZe+irQq4bXU03
+5dx19MlIfJRPexJf95cvFD8OK9/3ur9bTUzyFJUx7xdOEVi1suwTXdyZhOi/WvOXWho9Q2jBm85
8xNsKzzLlbEGpn9+b/+fZpXJuR/F4zoYHG/xzwf73yC0jY/IQK/273tNJhZtlY3rjoznTApxBHFE
OxrmV/u39j9NKU5Fab7cvwjToTkLKZye7V/2aaTsCvpB+/d/fuPvD7kz+hofRaTc/35v/9P+y6x1
8dLJEJb/5739T0mNnavCiSyxBsgWEnHWzR5JqXpIGy8oywHDtLKFI53wdA++/PkBjFV9R/vxciZV
iuX+E/5MvBJmBKTWQfPk99/+41//+R/fh//pv+YXOa31PKv/9Z+8/p4XY4UaSXPw8l83iNbn6f53
/v7O+9/41+Y1P3tKX+tPv3Qafq/yOv/RHH5rPpu//zJH/+vslk/N07sXq6wJm/Gyfa3Gq9e6TZr9
WXAd8zf/dz/87XX/V27G4vXP37/nbYanxtWrH+bZ7399tHv583ddlfsb9fM+zX//rw/ny/zz9+sn
DNl/uwhfq+r1t6fs5bfTsGxfiZp/+RuvT3Xz5++KkH+otom6l6EbjmVK1fn9t/71vz4yVWlLFZVj
QULy+29ZXjXBn7+b1h8aoYp0pAWuTrUFv1Pn7f4j+YclVLJiaatS8h399/+6F++e6T/P+LesTS9y
zrrm4iQHoWs8P/v5YoWh6+h5qsi40FnUkAbV+fz701WY+Xxd+x+m0hpBmHVk93lWrPS8P7P68J7j
rss6hS/UQMAwJnVR0ZGd8pkfFbSUTUIEO7tQLqxK7Uj/ylMVG5m1KYH5aePNpDg+7TkEyUTPl+jk
rEyY9hRjsEAK9TMqH4h/5cljmqgqTavudICyMlA48OmrLDv6pgsiw5c20ne9Y97ZQY5CIJgB8tF2
6RnhwkQB1QmmO0dDST03x2ttXEa+iJd1RKpnDv5zUxQbJ1BRoZxeErWmHW7ayDAb1jNHf01jR1n5
U3LmRTRTawJmT+jKUo9D1iYHTVRTu+TWnIHIeIxhBXv6SxVYtD+s/DSCErFEDoEWMzFFP9rfBwPx
hmzKl0pvqPDyYm8xjdO0jXDFqwYQpej6+CBOGkhgBSHBCxaCa5qqp8jwYQIjym9JkT6ykyhJBcHD
O2raWZcj8o7GzlprgTKs0iZ+DmTy4ln+JSJErymc01Uf+wq6li7qEJ7kS1M7/LAMMEyvNobuSZfB
gol8+BHnQ2FcTDDJVh0azv0oz3prcANf+cFy9BJ49k2JKu5GttaR3STLCcAMOzstpr5nI+qzFVNS
dxPTVJbdzDxBcWmhUIVyycnp1FvtEtEULD+spTdgj57Hz1Xqp67eWGT22KSA9AF2Lf1nyxSXdkfp
N51N9BDRGNPguZ+sHU3NwoXcDo0WOcxQSyFFhj9qT57VE8KBur4ymsZz0yy5UJzpfuqxEtMFw8KC
hoXOLV2Dy66OllMJ00gta5BSXL2H4SV8k/4MEgc3pEhfi6FhwIAQ3+WdWDa2QrScoSE5se1V/ily
ktmqVx305eI4wOVucslbgQQnaFYaeUjlOAhWZjBiCY9Iz2oyLnGtaVZD4Ayrqi4fgxxgWV2lMwkV
28TpVcwCk8Tii1BTDCLW+tZospcmCWGL2Mqs1NHtzMho1tlg6G68HHVJNuiNp00d50urrswlUGci
qQlJjGzAKySNrrVJbsh7+T6MDCLC6kIYfKRXDrJsnbZMS+y4SQ5cbxYqyUqjXp34KAa61ZhcSSe9
rKWJwMVxZhJE+/GzricrfzAh3FRn+YAwqZMg0ZkU1+C91yH0OSfwL9BwtReNCcC6VwBNTcoRGjKz
Ell20bwakbPTGAemlj1ORdcvMyHR9/Rm/OcW48RFElUXlgqTt4z7u2G01mQHj29W4r9Wt7erGQv1
+7XMBlComjoBk65JwPXv1zKJNwIiupa/sdFJWVi52IyR3JKuGgzW5Of++G57fHswTfvoaIYtBcmi
yvp5cLSu1TRFCTx/Y9n5rIZ+IVDsMLitJoTENvxO1nZaq/F5ZOVkbPW3z69Vmxfmdwv3fLGOpUph
a0Lnit9fLH0OI8/xPEBbJX7OKst2/eYEnQoXTeKRJWH/LFLEqL3kxM7SE2Wy1p+fgvXBGWgqxat5
3wDprb4/A9MQZop3E0zfrjs19fTED+SuLFN3NJNV7sVf3HB7/nsHV2zpOrufpquW4JrfHy9DC6Tq
WP82xsSmEljpporPm4KVpOqbCNcvJE2DCYphCQFB9HdWrV1mRrss9eCotR9HQm/RYMR315aha9vi
MW0xW+/u7NwmK4u3RlGCFzI3ZgyFvEwazI8KJIlZ6rLWuMxGqLpTb+1KM3qutZAQ+zFHdldYHipX
ati7wrFXxC6PQ6LYCxjHJ2OZ41Y4TrAy0tvWSaDLBxVpUv+E6d5N6iOeBGMdPXoe4QpBJOGGYe2m
uncBNtIqK7T07Yw1xKg3RatdwlVZVlVyamoDPrcVaAgf3OyeLlbaN76t38WjfcNK4zQCXn2Yo1Jq
n2EnPELPsna1N60VtrCkrdycpR29ksTdj4j/1zHjvw0H30aD/zay/P8xZmQoElv/m5Bx8YrBzuu7
+JDv/xUe2tYfqMCzjDiIrjuEcwRof4WHtvMHLEdLOvOSJm3rn/hQs/klfs3RbWSAHPhRf8eHmvjD
ti08xG1NtRzkf+R/Jz48iA5ZsRzH5jC6AU7XUS37/ZRr9RA4BPNug+TUzuv7lSzaI7+cvlhJCGff
zuyfh9FYzsj6BOsZl/M2CB2RxgaYM9abVlGOW2RSbDNYZ1p6VFpb0wMLP1cPzN2bh3Dxc+F4u4Dr
Hx5VqBxR2Aa38+CoMZemefpUbyzhsK1SUwjq9ptTD6CJUHx2wiMpG3/hYwzW2kjCIP5uC+RUgwue
gLpIy9F1ovaW9su5nupPYZfAKAkf21Y5h0B0BXJQ0+J7ykE3uVHuFC9yLasGjKXcfX4hxrzwvVkY
f94+atboz/OkNOtgYdR6qrID7AIQ19HrHIwJtCAWjT6sm2DTpY23MBJs2aTNf7Trlx7LmRazdgRO
eGK2mTu3+6dW3gDKvirH6xIgPerceWQeT6h/mEoP5uOYqtiqGug8R1eQzOfboFd1uGgwta4oA0vA
zosGPeUvLm5+CocX52iOxrovSZbEvAu9SVACU+RTLMt6IxPrrMn7c49GbFutDRndFIlxaefRSwxu
0+Ae50mySiPKQ42FUy0Sq8DUUluuK8tZhUqx1eHF2bHEqyQ9MeHNTUWxg7urSUlFIME9XJQPIWGQ
HeNDOIqzcOjP4Ws8qH129vll7WORXy6LhJBJrBrs4nN08eayFHQTrQQuxUbPdBQoSQ9EjbZWLCeK
71p7pgiyMaED8gKKZiXGqZ5CgsEJ3gtISlQYR1DC3V7vVp+f2EdjicCCBI9c1dLlPGnenJfa2oVE
Xq/eJGwwmfR2dqA8fH6IedF4e+mCaEnV51knDakZ5uEhxsjJY9TqN2G2SlX7uB3rrV7c1LSwUbJY
x6q2+PyAxuEytj8inSaq4LZhk46/vyjZaOkYZUG9EaQyqX4zgTy3RHxdpdFVH0xrbVQffO2yJccJ
ZOVO0aWROMfGhI5VntzKMLz2qmab1+My99MrnGjOmzC5EInmWjlOZF505aRi5+Qn8UiMUbZHiOWu
Hd851pTxDv+DaGGSmgKA+uaF5ffPL06z50Dz8H5qrDhsCSqIL3P+/M0jEynq6EmsVGi8KMABU7tY
ZPr0OBrmPYrN1q5vvZMQGNoyJbdb9QgmJXaP6KG0FUQIcrD/18pwjOOHcRGYnb/QImelk+a4wYSo
gToFyy42H70pDE+iJEIRNaqS5Tj6EZq6tNVU6KgZ5alFUxUWGo7VC/QyMibmI/p/0UJm7RV43QfZ
1ckiAyy2qqoM/rt2gnAm49m5CRxBzdHorUUT+GeD1YAOqRIkqcLNpNmP6D69Jl6+9Qbo7pUo14Fh
3xbCwYksvMqzmcuRgbZI66doMhC3nrs8EuXFEW7sAh3vOxGU5KcxdMkUxbE1VaIfxEDk86h+eFHk
dql8jBVZL7uMsjbeKZsp6p7iNGhco7nqrbQGm9UNi9KwYzoYiljTCHxUlU2cxqeZ1Jcir8mH2+HC
7mt01kLru+jspQq2YKHnHvBrGyLYtNIYOQs8z5egmSmX1zU8fSt8iVp05ELEHjCnTsIAgSTIHaV2
N0TKI63401rmR5ljmotqXtOSobjtgxWYnpdhWMjCu5aVsa4h3aL9cduKFh8BKz2PLxDwLVZhwZEi
q6LWXxTqQo2B/Bhu3USo3SjXZCoTfZ+BwRD3p+UQ6QtEfwxXh06VtjBhzK7Dq2oGbNXBpZdkd1Kx
UXRMbVdCTPabc4RChyWyPRmVgBLAr9psMHw7bjxUaHsr3w1FWbqxIe11V9xmyr0TVZCrGWCyak8V
PctcJAK2YzdMi1SNn31/qJclyjgRd6AVaEKBC8rzp6FzvmMkdZqrzQ5tgJWmx+tBR5JXTohmWCsj
vDfkcDXl+KRoYQ66h+E1VjhX9np5BTLv9PNJ5xwkf5TMVDAaBCympZFqHq5hedraSZfW1SYpvWCV
99lr3Msj9GFnsQKmSGJe+MVVMSBeU4K3tcbwKkuCZGFD5ScMgOof+NscOYRlCwG8GvNvmoV0+xQg
IqE4iwwyYJqwwGcYAwyZWNLJvZ6G9sJTZmFR036oUaiGxhid+MRnizxDI9tIHuimrkXqa1RwunwJ
zC9z1ZCeDYTcvjWcRW0GT3pAp66u2VbUjv7jMKvCGvnWCqOHjGqIVMrvaEyixpr3p5Yfv6Lxjc5Z
YbuNoj9UPfd0TKZrYA7bMA5/OJM4H/thGxeQ365aKbdFBhIJQa5hy7luoa6dxbI7pc/6IMD74v66
pszku0MF3J8ufolSHWJXYXQVh0y80L9qhT5gkNDeRnCENPLpRN/0bNNTPdluIbmdadXefv5AtYNk
9ucDtYRB3ZVnqxsHySyA8UHA26g2pVncp/14FWM2WNrHuCxT4MTfmlLmtFVa+6jmXuvOaR8jyQr6
AUCXwKiKamCJ1HrZJq+fn9n+yIfLO8Rwx1B1/pnGQQDUI+xUURuuNnRRbyrKbXmlSncn2thYWo6o
FmbtrQWxQKdSj5s03bUcNFEDhmbGmk8HxDWm6Cgzk9Mha7adgYlBLL95Rp3zjOOlltmFO/lIGKnd
txZ1thXlUMnCGR+pEeXJpIYi//k1aR9tyFI3TI3N2LDYkt9vWaqRV1rRgHWCfYsDR6Fu88ge3LZH
fxlG2EaZRnyfJkq9VrKgI07PNY8fFedbSe0VqSbGYNCdf35SH4wAU1dVw6H3qxm/nBP8Z9Ek+F1v
psy6EKiMLYrEvPZJfszJvAi94uXz42kH9Yx5yEmUwoRFPcPWnDnze7tva06ppI0zVWjh5winU9VG
1uKIUvVlC5w1MeJbuuiUiAE/A/n9/OAfXCzHtlTV0ijcMLDeH1vJ6ygZwp5BpYzbRna3kGm2YPVP
TAw1F7o5ZP8Hj1zqOk/cUoWmE/a9P6LoFdsp45JHbhWvNYBctQ4uqqhfxVMjV45o3WiwzggYkkVB
I3BKNjUuiGzor43GL6TxF3HTh3fAMOc82kLF+nBaSeRTrcphCKIRqmbAlYkMs5l/4JxFwfhFgntY
rfv5rMEQqST5JgP/4OqdNpGNh3juphDqQ0yDAZDfCSJK1J2Vl0mkVxDs7vs+vbeph6Oyvi18z3Y/
f+bG/FAPVhJJ/YyonqIhcieHA04rq2lABnkTV31GIDPj6NvuJabNnBeaa8imdeNE35USyD2q0W0d
3YHhesoUlHhtHZ2tLoqmhTqQyY7qrqD3siw77Tq2k3tTow8gnOjI7HqMZHM6RuOpnFCamEBUG+Fo
bYB+rJuQxkaZKOCxFbYVm8f++UV+tLRI3cFsUwrd+jWrl61S2BnMvA2mk9dWwEaGBfd1aSAW0Z30
bYxKbh9SmS+C70iuXxAb3MiRIe/5qybAyF0D4PH5KR3WGfbz3JGGqe9LpXTs3s1zyzMiUfVOSfYR
XTVOvxFOjYqYvovi/KGnwTaguTTIsPniuPOYOnzchmXbJD0ssfJwjo9S8Qli8CxPJgcsTn5PsfOL
Q3yQykmDlYs5JB1q7gepnC+jNvGmvtyosXJm55q/NLELd8vAapa1zHZtyHRO8JP//I6aHy2db45r
HewfvhNkAxtbufGz+Mk30ULw7fze7rzGFdNJ08GBqVWVFpNE4i9qv1dSnNWhJhaWCMmcdWMtQbQg
1RuedwadJDgS7KuQ3lfCjtdpYTSLtFUuK2pSi8grgeomkcsOulNSHz256Du6eIwhs6nxwT1vRXqn
I3y1KFw7Hy9jzfYx4alPIZBucy8f12aQPHx+Bz7YQCXcDEJPqc3VuYPywVhrmZp1LVNZYY4mw2lv
lLjZBJefH+ajofv2MAdDF6RKICU69htKM1dpFpXYiF8P0x3C8qsQKUQ5Sljfrf5VgPDRuHp7XOP9
lMmTygkJd5kyXXeRUXgavBVg6LVVRDsvgzhnV1/c0A/Xjf3+T2vBcbT9bv0mi+4tVQ/Qci03eR6z
ktVHeRPc0CkNFvZGA4DZku1m53QgYI3l34be2CDJt+1smkuW8K8+v+/6B/mFlAQiNDpMFInFwQ3A
kiHs1YIBngIBbTu/IeEmGu5PK+p84OyQ2kq9Y0UWLu1YOo4VqguEbETTo4Hh8byyYQCVUZ3LXosI
GqGezr0OKn317een+tEq8/ZMD3Y2VD8GPfDVcjPanUu5eDX6X7XafqnUziuobTrcCLZP1DvmYfrm
2WSyxcezsIpNZ4ptVnSLulGpGMQlpqvZpVTkVVN5MK5Ao/fGa4C9xmLEu7pGkaOwT8vIXxXlsMwD
mdKN7l0HrpphlteiQpe2ZiJXgQlbxLyfjQjZqb7PE6lUo+PKvPj8Zv1S9ttficWyq2qGTrZxUKvB
qYcqxpDyXAvtkQXnXijFutCzdeBrJ2gwbFsl+J7V2BpPlRsLcIgO5uC+QWEHW7ATAwgaLM8vOms/
K8QHWwU1SMc0UD2jzioP1lP82UyJkmcB8ZGbhVbqeeBTrx762nKV2jqv0vHEtnJ96QPrhljMGlDT
AYcKvLDt/kdUhYjsTc5adHgXmxgfZGXXLYPAmFwQ03EHysNCwmYRmJQDNFimACmKO79GmlrFBGLR
VZ0rvPxRaevrLKryZV/xLhrMu1BX8dCkbjI09I4dw3eRkXiyivDJ1szvMMpWNJm3vU5ZozkqK+1R
iDQir+HLBe4JkBfwQQJglyMLmrRQWmME0jsFS51RWecV5KBc7UFCiJ3sJopIUXEmI0pecbVOk+k0
8Ud9nSr2cdSoq45tAI5FHq8FUkt4/h1nIUBTdLfzjdN0a6VNH7y2oVmX3QQzYT0WvVg0kjtZ5lG/
hV98MQ3FqSqpzqG6OCBFpkOGLUyH6V0RHCFVnAwI1BTJWmBUHXr6iaHYGzgv4AnKlNoAGAEMg374
QqxEjslkVb7U8SLOojO9jc+iTD5bWrFWg45n1W4TJbjK+mCmT7bQottv6SQxzAu4wFDy59rRiNyp
S7Bzttod65Dr91xwElHy6XoQO9Dxo8UEMK0qnR0MV31t4EG+zK76JP/hTcY5m8KyrPRnC23q5QiG
1EsKcWu3/SKr77TJwT/PKh/8MONxyvQOz9wzYNjHTV8XrmUGzqqHMDgZFhJXM2y2tM8wgkYqT3n2
O/k89HhQeaaPvw6DIrfbBzhOP+Iq+wHb+AzXZDes4zOjA+RhowWkf0tKK6cSYqqoIXUPpegcN5SQ
xqxgYQUvmhmVrh1EZ5pid18lOB8shAgzMH3oyiGfpB7slQAS4ZGURrEJYRcUub4aI4VwL4V1NV0B
eLpQ0+7UaO+oC1/bIrp4auKUTg1T6Is1Zj7QwWS2VRItzUKzmfDvYEX2IoCvqToWm1wDG5Ti5U0a
eJxXl0UljmHYHGndQ54DOm9zEBzFQhm+fXEGH4RnzD4ThAIx75xPv1+vLdsalCgoi43ei8vAjh5z
2z8r4KVoSEEFmbcG/n5lhMVL32RfZFrmB3mdrds6aHyD8B8BwvfHNhFjHvEhyjf5VOrLISZ9pshU
4cajXqjt8OAbxQ9scTGNrX+Eoe5qSEEnkiJY/TSqOESNwJse9LqJN7KLnVUSiI4+Ul/BuvOvxk7+
iNQkXg6iusoFZl6UMtZwAm4ho51oo+4sRdL+sJXiWp0S49iTxpWHiu+RWctqCdJ4CQjqpCoprWoK
Tp22swlVD0qAt2o6qIklgmaGMqZrgcSUPVdFv3gyH90dQ2fzYROlrbXPU9/spKOdxqPj+AUSKekJ
/ucvlaq4nSEoEtf5owRzkIryWhf0Asfp2+RLBIPA0gTpyimOQ4Sy3TAJnhNu2heZxEcnJlRCWYv6
wAxFPHhsfWlYTWvlm1RPXZGQFRXtGYLMyDad974xfnEjPoifwV3OG7DD3aD1/P5wRl0UbZ8P+Ubx
bXSqkxVM9LXlGF+1+eY47XAusqVK3UQdQeqHuV8TOGUbVV2+UY3U9dvwONfiW3RMr+NYOULs+Xaa
utPWEBlUHPM0rbAl1Y9xof5qh/9oRso5flKFAIr6SwQVw8k2BjXfQE1MFh4iWBWqu6F5hIjDxYib
4piPqw7aC6Xn7oti+UeFLmBS9G7nlFxK6+DZxnaFZ2qDQ2RUI5oa4BahyxxabbrqNO08N7FWx/0l
w3vd9PovDv5BBgODhWaqOSMsfqmetiOdo8F2ig1auBdKhPWu2aZzR+K4gE2rmNa1UcrrKFC/wKJ9
eNEgJqStS80iij8YYaKn/6KYWrGxAERqpnoXJh7ym2BBQ2Nj5iAXi1JbCYhKC7Qg7z+f5/uW/8G4
oxsobMe2ddoU6kGpJyZUqWeGFBLH4o4imFyExXhO+fOiq+gXmLV4BtZxK+trx//m6+22Lrq1mIzF
KOjkDUoX0s+6HIvBchvrey0R1CuTWp/1n+4wV0xWQzldOLIXrrEtAkdf14ZDnVwTyL3o+truapi9
BGRmUC4yYT0HVNxRDCa0ERGyA1J3w0K7R7aJyOSlqKa7wXO2ReOvsat8ghV+bcXi2UGXoFBFhITm
+ONatxQWJ3gB7aw9V4tFkUb5cjk5RBL5yAKOomoB6wQt7vbWt8ydqmIksMEEimCvyws8nYSgu8cJ
ZYOzNNr2vmu8F6EaqxCUJOoV5fXnT8H4YPDN1T5wM1RfdMucd+o3q61ITFmgOs6iZvkapbUGJRDM
JuBeo31n+xShkmKpROl6QtQ/h824LBKxi4q0czWlfmgo2C3AzByrRVO5dqXsRFPQWVXFczVls0ds
fqrTyfUb9hO1bckN4AKGotpKKz4nX3oaijmULfRmbdPiCc1n1BpxHuwinNwQCBltt8sYElpjua1V
WV+s6R9lO44Nrsk2qHgaYHveXz+u5WEQVwVWuGH6jPH0UWxGSGZUt3Se4iXgGgyAwjPVHB8LtPKo
gcmrAkW2oKK3a5zhCD+6dZoqX5zWBx0VDSwJgBlHSgmE8qB4kiQDbLpJsB6lFhFvbZy1AwPdIzxH
q0Nzfc18Lns/czUBuFBnNGZ9Du+XBhHWXd6PKTZORZrfdT0d7fEm4OvTUF9HprYG7Y/9SsutVGN7
o9f9w6SayVHXNQ+apFQw3JUj3FlcSp3l54PtgwLGHO0ZhqTCi+nc4YIDhscvrdbMqO42m1S0ihvm
4A/TyULLPozWcR/dywTZtY57riVk0UHHaAJsct8kxl1ophNsR++Lm/3BOqhpJlGow90Gx3O48+St
LBvH7rNNS50t0XGcD2fENt5D6BMz+NWdnwMUGFF56r4qI/1adjdU1YYtQVfHdNh95zrTmwkIlisQ
oguxLz5K2oIGyziuNPWoV0E5BOQdjdzVpThJBfL3c2HA7r9oKv1SyDo4gYPKRUnRMUjVJAeq2h6B
AJ/pE4t6YPFPvYUMxC42vf9uaPP+kIedTLvTk8AqYwJgp4OoD98sY8PN6y8Cbe2XxW0+jobCNrsM
y5s8SDN8NZWtEXFvG6/c2SZL1oCfBd4CR2LmK5hIz3vDvd2Lm6gZ79Iwemo6c2va1jIqN46C80KS
Ix4dumgsd2b68MV0+PDO6zbAbAQOSAgO8gB9sltpaxGRF95VtiJP6qqdISqbOkjdBBMnNVRWneNc
TDM0P9qyFCwrGFkjlsZ4SK7N+iRF4NCpn784sV9Cz/m+zXQgy9JIUfZgpTdjskAEErSFn2/KQjma
kcUFir0gmpfBUO5MA5/T6ggrEVerw5uyKXdOHT3k9eUg49uKiugXZ/NL1npwNge3KVKUMAjo12yw
gVkLh0BYDqcU0NFCOMpHuTSkcUul4ALY4hEssnUQ5tsyLDbl8ecn8uFoMjULSBitKXrd72eqn1nD
1MdOBojpORj1RVsb20Zb5f5ZohVwLehqA3j4/Jjztb0LkuZrf3NM4/0xGy1Lrb6zsk3pIP5p4wnQ
tcsevwfUtf8vD3UwWTykS6hd2dmmVjMaUOQCKMJr3ZX+ZQNsxv5+cFVCc9jdNJMq8vurMsy2KCUg
mM00sHsNKFBG1YB4CPDW8skItXMzn0499qAU17/gREnL7yjs4A4aLFoP87UkfVA7/2WwxNqYHgiu
XSvyUVQYj+um/Coh1efY/5dnABaQQretO5Z9sBenFYEeoMNsA5BkO+gogUEGUuJ6XdQQwFlEUH52
O6keB8rG6qxdEXirMSF9TmE9Ntl+2iYBghNZd++3rsGcGgVIsolZn/QBlgZKtFY8b2W0FNra9otd
98NV5s3pHwxbC02kVk8ZQlLQO6TcXM+c1eOuy7aZGuN9PH0xTz444NxMBu5FccdAkfr90w2iUM3q
nKfb1e0RcK5Vra9jrFtnot441LBov0JP/hpYzIExwBPW0jmJtQ72MDNHSLaxOGTvt2sHop4HJaJr
84WCbHKAQk8xSXxp0wsbG5C+66/C3D6xYvhQ3TO6KKvPJ+2HCwVbDvQSUspfcATRSB8Sqftsk4/K
0QzILmzzrPLqo8IwToBIL1MaJHkcfbXd/dKRmReLPdmGe2Hah9OqBqwGqI0nHY4krFKmK+R+Nb89
maDa5QhTQWVcFuIbFX43bIPd51f9USTz9iEcImbyFNP6sGE7I2o/LkqyrpIqfJydNV6BTI+lLZy5
yqBay86BI07iV9Tbz8/h46H39zg4nKq1MihVikUWYKzy3PDOg+jBnshth2pd6tSfh+bo8wN+sD7P
C4MNDl/YIHMO6gbDJOKhyNiblGxcJY238pjHfoXZiN1+Ead9eCgN9xyQKYzyw3zZ13NNThHXVtYS
4KagSmBsgzpexYr1VS3mgwBA0NWT2oyF0dXDvrxJyU1tPJY8FE0RoQgWBOyJS7toCRJrZ5REVKj1
tQpOQhnK+ybqtwHyJ36Cv1xjXWOQ+EWV6qsTOticWrMwe3Vg7y1DSX0P7RDEScAIX33+OD8ew/C2
iH6gjP1CGEtAm8J3Zwp1MfxfJ4SBmItoGaooT1tiR089R90gfbD1/NuUnulltqpphX1xFh9M5Jlt
Y8BssWwexMEKCs4SH4ORpNTvvJMqBHSOxlVuP1Rj4A5lcxTDNRhB3/tmv82c6KvDU/v7dcujl2mT
gpIVaxQH3y/hHUWVTImoCgx1ygXrQJ2z/HxQ6PGhXkmSAoAKGLe2MVLEfzX+6yx9WxOM4Smw9c3y
RjGuva4K1/3Y3WuFsJdVTZur0Ixj6CzmTFWZcPSTCUrwu17q501pn+uTt4SYDEpnqnsgODS20xG8
Rgtf2ApulcRfdoM4NZ0y36ILus5xJXBnQGQzXuNFtFKNJFtj+nykCYQHp+o2CAZia3uJ+8FZ0eqb
WTQxNLxLNAWos7PxFtpRjdHwym+TU9uLodHF5hHlR9pVFXFGFd6YKZhk1C3PUEl+SnX9bgjy/0Xd
eS3HrV1d94ngQt7AbQNodGQmJeoGJVIics54+n9Ax58l9aHFsn31V7mOFSiCQG/ssNacY0a+quhU
n0Jtb07yS5UcJzpa/gyirtV6ay8DuSt79Yl4WW3fz9Y95P3Uq+TiNI4zgRfk2vjhdM6SYj6nbXRe
xq4C2Qg1qM+iA0/8WzMmiPOje1Afy0aatXiX9aZ8zpbpu+kravJFk4zodqhvMyiTzlwTh9jZW+b0
Ehhe40dS9moZ8XqGjVYJCFvmYmyRKuIVGnSvCPKvIh29bk1bF1OZbJtGI2JJhx6ZNS+galW3jmDZ
woY7GE23N1pFus6l8lMcTLzyKoV/GMuuOeFqrmBClYGxndNP9ai/YNy41wg43NVa8oxl3kGYpTgt
p+uNDWdo4TRPFJMEAVOxZzzX+uQE/CV8FtOG6+J1CTj7qbe/E13yVvd3QrK8Pl1LdBNefbPH9b0A
bh9KTMN1GeOPDqZdvxAnqpsvnfIU1PzcXZr5wcRZvbdsiPFoQuJlmJ1qxPecIWJkDLyQbo/28S2Q
puncavKLnZuPCeevYtYPvVR+r9LgqhuSr1lQv0g7ZR5umg4ne2l+EXH8HI0PEe3AjVFwOVKyaB6L
mWcgDiJQ9r1IGStcVm/5TzK1D4lpkPLEb2SM3FLR3cdScGXEue6SNfWsVPTjsEjPEDdQVM+pASpU
RlaOHEKraH9VfEZ2gOxR0xpmWD1FWzHTckzRGORLQLsY9y3WTzqQoR7dzbV+nwanzlzzGkNldDuC
V6dRhhdbwkiVqcIh0N0YZQfoKH3lhLwGwTJe6hzplzwoTLHxc2AoJ6KxEOk2rUuyKtrrNa60422J
FooTqI5lK3qtVg/BkBkQm/RrM0eDEjox3DOX30Ospuu8oax03wdAnYbG02ykZIhn0B9JxSdTSppN
lY5PXdHfzArU3zl9IAfM9MRSOAQLkflkwyAy8mzc13FwKjvrftSmu0JTCOw1n+2rfpig3zGgDDty
QEQ0xLkY12NVvBaCChIE/hdbhmJkpa9FUR7MGr/9THnFBQP9WJqa3xmvfZZ7Gl0upc7p+/dgl1fl
oRbQhA8LakF9uzo40teoKXqqQCh+lW78jPwXQXCdK47Z3A7h5wqR/Sasp50RWgfq7o9xe0eqEiYS
rM9RAdYmzBgCU54SlzL4Zsc1KLhccaZBN5BlvdOk0XWpWAchxK4a5IJQpOKosJ9w1ZmonCLoIatd
NWTJOigyEiqissssvqvymWGJpMzKNWu7ZGQWE4qy4S7nc02EFbztgHo2ghPZEttWAW04NjdqonfO
8KDtzL4m0AEyV2i1noAynGdfs2kMXaLogBwv/tKEMh6NXNmKLL8Njc2E5tulqKZsSnUfWcQNjbzE
ij3cyIlqbqClXo0GQ6j+Pg3KmbcPpF/NAoCPcvhr8lDD9GvJBBqEsysv1Sf+/5PE9LmR1GZA+am9
0CLcKTFzsUamLKwH5YXe+7U5S56pV/ZeDZQnrZvS82h7opYfABdl24oChbDN18a27nIKW5x2NGYY
+BAbfFsixieTmjbHd90TqMZctbVyt0IQumnb4aaKW3sLRX83VeridYJYxbhbZyt700fpcyqgKVdG
M2yHNQG4NznIWfZpIFgSHcT6yU46WMSygLBvcwg0aLJHMBWF9djW8+haisraNgiXYnhIlAeRRQkY
+5KvgzZ/XEQ/76pxIjkCLoU2j7zt6WsYhoabtI2HlGX0xxyQhmHrvSv1uoorIm8gotSgSojuA/qs
KBRlbPkgxfq4werIIM7ZvrVzl56hW0lE3Ap7RSZZ171dB5uRSC0fYB9MrTRSVzddvTVp+JCrHE9e
rY0qzZXkrLCqHCzQF6Ag3xalGf02RzeC3XvZWSq6jU4T34DRsfwI3ixq7TRwhqeEMORSyj6VKWJt
zZgJUh1pL6sErjL8Qp5fFBavedg/ViZfkTEXqTkvn1Z9F7ZrTasFSp6uy9F0NHs6V4VibuDFP1aB
jL63iDPXmmN72+rr6+b2k3lOk/amVeZzUiYnNUUIrBS3tjHnXmAzXTUqDKhyPoO0sTxTijwLa+lG
NYUb4gXBJRGjqWyxXLVfS1snS5TmG62vOynVnyoaA7tEi7x0qL7LNivSoDAhK71XKX1PQKO6JwPP
Bc5/C3WSEcxaydY5fiMsBhSFVjHDlAELHYyMsku/Ys6JNrSzlK2iJWdz0DkeWWm2wxaxGSsp2Y22
8mXSJusYdy1j+hWVPvTlGShM20Ip7+129tHQvAyCTD4AnANg7kDbj1AJcd7MJ3O2WBxlqvuEX9DV
RkndNLcJPCstwbCcQeJ0rFScRv4Rx/PHee6o6DXW9yiP95oWse0BPmsr6wrrhdIMLuOptKQbc4QY
bAE87mYunKombxQtk0aTn/MiWPDCSJMrzPQajiYzZ1bdym0CNESTFwcmyqema546Pd/FYUGUQf4k
xcwibZkflbF9CGH+qulUe/McuNlo7PI85m1ahnjbBMBBbJE8iL58g8fSO7IxN6eBjqmfyxUogSX2
ioWJFSHTKZCykzBy+bD0R6WI5kNj6fuCfifIVfu7mUUEGRNcHkHECTqEOc08PETQ/pFz+vhYWaj1
3NwSa0gmTSGtolnd0YHt8k5KkyOi8s3Op3sYkT1vQR47E+u5XuU7jtqaE3FUc9J+2rZLpfgxNliv
EdUJqg/LiDnDHlya7zkHdIc4IsuFiFN13RUmPuRnQZru9Jj3DpDYAb8WGGT2hfFemlnEBFQV1G69
Yy7Zc1O9Zm0qOUEMFVxVp6OSDcjDaKaUQ3ajWzjCmXM/qyOciKpKKTiF7RE6YevZEVvrSB3YZZiE
AuSamy7ZN7seKupr0ZthFMO2l48da5tLkviNkbS8nSSUupDvjkgvSF4xp/4QGMnb1OqjE8hvRmVG
V1mRnzsiEnJEa+Qej/ulj2ltUviB1KJsxs7sUePZ7pD86HoSqlXlOL+Hjm1Xf0VzsTezzlmQim6W
IlPcyX4UvHNIp0C9JlN1BVu43ywtyV+IuG76Muh2FhvebkltJq/iGKN/Iw2rOJtRQFtMvGl2cF8R
/uqZyTd5bIk3CCmuh9G0QoMPdpMexnw4qMZob8JQekTckmA7Q85J+Qgw102zk/WbaniTxG2QHPPU
XRbXCDcaE3m/mcqbunoogk8zc6r2TeO1DOwOCM/TbF/n431oviykEYiczL/qVZ1AZsD87WksVlPo
KtguQ2h52vgliEnCfjI1iDgLvvFFeEpIsG5fkNjd7WPymUNT+Jm8T9r2jDnU1WjPFq11ZJW/Aly8
wRxxKG1xbFX1JE3F9aQ+pkt1Der9YAbSPopTgkn6Peb46zBjqutQy6BimW6ndKQ5C0FfT2iKqGdF
i85KpuzahKgaRfI1BhtiEHqF6l6Rbvoh8taUE8Gpi8oiB2NxyNR5XyibBaZfpdjHtpwP5UphSt9Y
Tjm2Slu9Ea7Eimp1I7vCydPjdFsVsKiMxWtK/J1BeMw1oP6EBhMcfB8PmLuLzs3Z51BS2gXWxOFF
3/bDOu1tVcXYpSSCBWH70Nn3oq/fpCHAGKZdh0Z43w3LWSltTn4BGa7D0VoT2+voPhXJlZDz9djj
zcHozDSY09w42/N8RzPk1KnMXhIBdIukPmracARK/s3uCB6wh3u2NmdcwtXQnrUo2OdRhogudey4
v9PN+riSXiNdvYqN0qnCfcdLZqTh7WC0O0vjRGxad6lWnxPV+Fx0+V5Y1SHUg+elyT9nvKxKHj4S
qvVJxvKsPubtOdVo+eA8KufpEEQSgPzWC1T5CQ/WQZbHB2RIgolH92yS5RbxZgfyvjE0v06X26CU
SOcgEId1x5xLZiPLSS0Kz/RFglh9rWTLrRLNg1R2NduLCz79DEwe7Fl0S92apQyIlbieSo7bo+yY
krQlNGqTLJafRhoxtkTx5diEAGbWzIWTiag6E8canvPQEfNM9hTpUE6DRVIVgyfbpLEYzJl15sj6
d0M9lEbtIMLZI2eg95vsskXylYavYvepdzrYW+lR7h3dWmMKVvnZ6qdjsiZvbVRWOm19TCvWXjsr
7iNLvxkIpoHAVSNP6iNpP44VwkZCrrLlALgEUOj8oNs0rCY/sCtybGRwYKjtMJuuxHnLfAnrwif0
51Dzo+c9WS9Suo/w8Hao59JSR4yEQVFIbkFhiNa2a0j8kGPo6AOQH7V3ChaNrAwPjRDbwGr3HQtC
QyNCj0C1Ra4dF1ulEVfkShxMWBaqVuyTUj020Mu75kDCzLaVmh0dPz8QxZ2mCWIHCnzk9n5spR1Q
fddgN9aFgO8ltPZ64o3YpTWIv0U8X5ugrzcstuhMjE2myNTbMZswiwWskXVlUhLo9mba78wGJJ5S
7IxW287YqquZyocSuf1w6O1dT1SHhd0roP1rSV/l5XufUwLgULEy3pvR2CIc9pKFQE2RI1BXXbSk
7khJympUIofr7Zq+LZ+saD3GSi5sW5cuop+jbFqpR4em4WCjVweaQhifJRfn7GYYXiM2BynX5UF7
MXAOGflJJ3GurZ7bkVqxFXpLF3qkkXg05uAOWVtV6/0pgJ+bJPDs8lOiP7e87AEfeiyrbLHDnRCa
Y1GogB/rlfxE+Yq0PEfZ6HBi36jh82zBIBM70Zp+U43biu1zoAFaJqo0XxO61buszyjJtNLeioU3
q/lTMAR+H2TO0KGmGOZDns1oWjo+EOYNGgt6ajiqJQF6h36U4Jtmg7rU2jatrU1CzmXLdBbGRNgS
LpA8GGW4XRwtWQ4DRk7JlL269wK8Ql3hJ6lNfDJPPiYpp1I5xNabIFc9KaByNKtfkbJ50Ao9YN88
M+Ej33vOoR/LW6JPvFC+YqKh5tO5DZxTDb99X6h7vjFYEpiftcR2B+JKCcAPsUUfUSEPcx/jihbz
k1go7IhCbWXFxYHo9nZxtDDT2FyrYtGTapM2Tuo0ZcfWEIpdqeziqtwCm4NR5QZL7eLk2jSL6gDJ
13K3D17XMG/GA8sddT085sF8pxRfrUkBXeMOIQbhQALqcBw0mx/VJpF2BWHc4SjPOKoOY+ym3/I+
2sazsWsKNkQlVRctdeU4h7NauWkOlU9wAOXW0NZuimhE7q67NdCDLK08RoEvV8Vq9PMEkvZF79xQ
iwG8yY416YeqlbxS7jfB1NxlbcFWmVSTNpXdKAcbgPw2reNTGi63MdRbFYpOrw++kcYPSr7sNFXZ
A8R3+mp6XizzGvTcPu7KTUWEPcNgC9odVztb2xitr+zXCll0ckUnG+Nyz4JH2zPoYr9RCKIlrBnw
lavM7JG4P7NcTtmS7UxN2dSAKkTt9QuRVoj8Mz1lYwWswQ6cdQJll3lSBnJ2FWZLOwX4EOBOQKyP
jBzQ2QLxupjn7SQ0kDvbYR4PcvB9snqIxkTCyKDlA8XViVllqwgemFezj91BEMHEvO5VoImlwbw1
pGfMaAclT3aVKvZts6zJtsec1lvYM9/rKx8C3N+AF02K3WJLuPiuWlYkfY34PT0MTXk/Tpy60lTG
8pI55FO/ZYKCcTJdUUQ+1qUMo4iTojTtND1GsP+liqyrtB/diEp7GAT7RC52WWFtgxh98gh5Wb0F
gmhRgQbE49ljdq7l6Fgt6pEzzg2JL1Bp893QveVIj6ohv5ZS45aN7j6mHD0M5L2nvBV9sQtat8uq
bcAeIxX1kcDrfZXIV+ZrUo9XMo8tZC0cK3QhNJQCEV1zyJbtic0SuN9rgCybYPCS8Ext/6Wtx4el
m5wOEx8hcH4PcU5roYxai99kOjrqAfYj9LYkRPl2J839ZuRE3/etP2ixp3bltgO1n2AT1UCeJjPn
9mTs79qmarbt2FSHn/9pUrkikjG9H5Sy3mI6bA+xHdFvXH/187dRlE8U8v/dX//4i4t/8uPbzMXy
z284q/KInuxfv//x1z//3Qd//eMLBWAFuJPmngLZcLTDdDz++NXP/1z8WRXEeMZ+/HXTUXRQiNN2
f36NvoxU6X7+/t9+n4sv0dVlb2Gi2138+S+Xu/hWf13pxx/++DcxZOX9jEDx5x/9+NVfX0cdvCvD
DglNxmpnRqdaN56U0eh9I5O6k9o3t62G17yu0mlTBd33WRoe1JEK/Z+bSe91zlbsDlxCxN3om39v
5ZDNXAMXois7GuaepHonTKFKScYHKoP3OmcACVfMIpRaRH5ra/YXzZAMMUMlmar0gyb3UOBvTHkA
W5V9SoxxK4rlKe7pWS4Ner5IYG5oLV5yU3xk4n+n987VMVZYumbz41yoHQr2QUUBj8WX1djmwMmJ
r67tr3KTESdR3PdGttGs5XMmEyry5wf9d0MkGGQcCwiDVLwtsn0hQiCRbIinht5oNmVeb3S+CmOY
BU5JHctUQiYMNy2xmWmZsWtJVUy1Ud4oqUUPZT0hD3N1vywduyqO87me3PSkZVZZgYo2TxPSZ6IP
dBprz/RC1/LLzwsm8/dPrJIK9BuCRyVaa79KzgNL/0C79U7PepVBMCpsG7LA5aAIF7PO4KaUPuGX
x8LkLHSlSbpLavgHF3pHo4PtEluggppZFz/E5r+MvtwkJSYYWYWstKEOD0Mq1W9Lekd1Gx7Z432g
dXj3csAATbTD0DgudQYLO7wm1dFMAtdypuw8l4VrzwA0dyui9s/j6p1naMPlJk1a6Dpi/YsXuImz
ZSbQZXULsXQvAWe8bGPAITf02z9f6Z0BYauoJdEjgvBCUfP7gJjWLPuKF8OfYsAIOaV/tbMe/rdr
XHSWQ3WCyGUjmEhwxmVUhLGYeX++xPpjXoxrbgNBhoFzBhHSxRSA4YslepCIILRlyKnxt6HSd5E8
yx+88O9+MLTJV5cS0Ar74nENNEcm2eQ6hViehjx5QVREqnXmARL5r27p56UunprQw6EmvYHdS2aR
ZZsO7mgBxM7D/3xK4JH9vM467n95jaRx1iZRc0syEGxZaLdSHn0kaXx3lBkw4DQYNrahXjy2fjYb
0w5WyYwIPCIDdngz/5tPBlcfKeFUG7A6/n4blTVbtOm5jXpco+hmNyiMrTK/sqv/QHD0znKDaBu/
EGBLg1u6mEPlwS4yJgikXkv2Fs2Du2DgJg0JSmcuzPsaQP1if2TaeHfgCeTMGjoV5W+yZqKRMpPx
UMAgqu7rhYbfas7SMi8Zhg+8Se9dCkuWBq+E5ykugcZzpgLhSYmbrRb7ypY4LYYKCkfoTkQ8fqDx
eUe8Za8KPqCLAvCPuHxvxy4z7FIu/DEDQK8cN1Z4J5bwJg0/kDe9N0Ho6Mwgua9e2L8J1ZSmNENj
WPV5+QleOcmD6SkX8Qf+qvcug7sJ+C0uVz6ri7FBvTy3QorzviagK5aTUzehY8Lj//N0957KHRoE
Fi7ZYPOFqfb30V4XE5NdwXXadrXgUGPiWmZwX2bjFc4QEGHZMZTjbUAdzWxraiLmd85ug6755Jbv
rBrDuiKOozG4cFA+eBV/+BcuZ2NbF8hBUUMC/b2YUpa2W6wgY7D2lBcXWIth5RHs44vK2ErUbxAs
gng00JiYFL3BqLXPKY1iKTHo0CIlyZy0szZ6nW8W1fbTsnIRGh7IRN1MWngoOPBJIiU8Cs8CZS9L
r7YfPN71Y/rTDVxsbNuoNax2xVuFA1YVNrZ0r1RfV79NGkYhjXKT3ni62nyw7K/P5W+XNfB/ysRk
sc24mCYlNSe5rObN0yJrYy3UXcBrSLQdp/JNoM7+812+N1bZP/3rahcLTD4Dd6qSNVa6V3m1sdP2
YsPz//NV3r8njQIfm2QM0BcjtYjSrrUmHuVkzJuVHjXJkR/qJ7gOTmmKD4bee3MXQI5/Xe1iPhnQ
hSRVydUM422m4Se02Tekp0j94K7ef3Y4eNTVOgpm5vf3LxiobOcVpQVLmj2puJXtEjZD/V/dzc+r
XLxH2bDIrTDVAu3ZMw7IDUm6gDYNT9H/x9u5GO8Vdv9h1rjQgGLYyl8J6jVq9YPx9u5IwOCmccSW
8XZenJVYtK2BOX7d0LS+NL5pJlQbiS6RMqEjsj+Y8N8dCT+vdsliwjwS9+3I1UK99abQRvoDe9VS
GeXWBx/T+zfGfgBXDxLSy8FAvFulyebMdKc99xGMjU/R0/oukZX6wSN8d9itO49/XuliQEDHJBSQ
Xp8/C9WNx4NVrpG0/9WwAyDKfppFGQDL74O7LbQ4KHpGQ1ferusLLBRPq5+iNv/gwb37GbEiW6yV
MNYvldShPovCFKz+WTi6VWlR0qFFF7Gbyj84gvz9I4LtrFAjWG2fNKsvZtY24UAH3aHwAyKdVyZ3
C1u8wyoZuI0o/uMNIheDPkb4hPYDkPn78xvUKlJ6lYl1vRiqiachq/xIia6kNPJz7aS2xwJg8Z/n
2b8PDS5K0cck+kIFZXExI6WLTfRbgf+2TBdPFp+g9V4RMfPBAHyn5MNlDFYnU2YPzFHr93uzFXSA
IucjEwQjdV5eIrMBQB1/kU90/QN7P7HFSOk0iKz9QHf/7h1SJgAUQZzK3yARNUwxI6x5zTppxYPi
ncetRw6m9188SJOLYM60MHJczIWjXkphSBveDwM0NjQ/FvoBEnTlP1/m3SdpgCKxNQpHEFQvnmSa
qoEdDBmLvdqh56DhI2FxX+7K5lxovjxE7kLdTLzJn8r6P79FBecMUxWWHdy5F5dO1DJLo2TO2QyD
Fi+lE580YOPigylY/fs2Ch05zVEdUCyewstjn7zoUhunVu7XYS4jl9EJf6po303ltSTTjcb8dNaX
pdrh4BjAElER0+M2QtmARFhNVFSf+Mi7eHmNNTz6qXWt2d2nrOW5tPpHFqa/T0b8sOw8bYSWUBov
LUxhMWRxZ+u5T7zXnX6rG5VL6fZGDeIPzjzr0/19l7eSPTSVnq6+WnYupld6fJmWCS0HSY2Q2zK4
4VgyPljR/35IVQwFmQGuEVALbCd/f087iyj4qVtyX7Vn3tJPc23Qwf+Sy2gX59pTaegXevHy5zG9
ftOLO/vtohd3RrkFYRlyC87gAPNhH2jGiFaQ9j3HELuO3aZsn/98yXcmdjyFvKuMZ/j9l8QU1F2y
OpgDl6wah7gQPzAWPyL8O4tpwC7tR/Pful29vEVijSCSwWehanKxnZ3tNhobOc/9cck3rSK2KA02
MrhvY6k9TKuOIJ9hnnf9LABNf3Tue+9uf726+vun2ptVulB3hJKujU4Vo8geJi+meR8irE9z8695
4j8KzvnfkhR/i84htJH//X8Qtmjwyv774BynbElfvItfv/4anrP+m/8Lz1H/YVBKRVaN0VsV2Gl+
hueIfwDiMg0qONRbf83OUf4BqBTeMi7j9b21+Tf/zFY0SNVh0wwPeIUjCRak/8v0uflrZP6Vj/nv
ohUvBjB1FspWBiAqOMvUQi62kFK+9HI22+lWakv7JKVbXh7lyHp70pD8m2iQPQqO4yYurOgUa4RE
tI35EEktQhQibgnS0/cqqc2qBKJZi3tmFjLsTKuy6MjfTsQ6ufT8/AK5PQH31jX9AOmz+PbLA//n
Xf0akqOgzr28D4xS62aAap/K47kEOHBOztqo7lSvGmWP6MHUkREBu5DOg900qjeFCkYoDBU/wtR2
Jo9L92pQAB5wjM+JPBh+NzSbrELBA//9gNAW5tak2G6Lo90heO4tVSXawYG5MWm1OjElARev99G2
489SEiuuXAhvmcPhnEfLKSlbkrpM4yiHMOhzdrLsIjYJO7LruG8Mpx4QHYgGa3OfWQ4qchXhdp/6
FiJ5pGYvcdq81Ub3GuGjgTMVfgOF87mHGuxFIxqAckqruzmar61MuSXYW7pGfgQVxypfdEBFn+HG
PRqfbZCTX6VF2sWrVSkJIdeFKv5pVR/RmVj1iUqJ05gvWmpqOObRWp5r9iZbI5zRSCpLSAxF+hjX
2lMZIRuPEqQl/ZJsQ1M/zoHdIKMqlU2E2sVOEUgJCasYq0uqj6AKR+HbceyXhZHu6np5mEww73pB
6IE1DLsUrZbZ2lgnQnQidgurjI0/nX3Ct9HZxltC2FNH66NPnUVUMelp+NAn82sjo2Yv1QjxZPqq
S4PYWeinqAPx45zFaClePXafcEQ6lj2nd+ytOxbwANlHrBpHPD0EJUoh24bghhA6zB70up3Jnhs3
TMLMHRd7X1aoVC0JJ4yKPB71fnVtLD2623ns/D5qXLvpT22QPrYiP7G3DoQ6nMxRklG3fKIRTX4o
3KSNnOs66jwtwSSATm/I4XqMoBM3Ge2ITaVHiWcr9bwNtAjps8It6F3oSBkowCCg4jV02m2wlM9p
hyLRqKzsbCb6TkqLGw4TtqNJeBMtJMPkcNSukvf9Ps6RQ4Ujdq9okPODYaSEFhSIkIP40Cb6cgLl
DiFRyYfrmG40fhocVVkV37RTjvgsbVg5qs4vB61+Njt5C6A7cY2ClqUWDZqr5mAV0rzYskNLGMrl
91HNH1PqwU/dmxFF6Ou0G61UnDkAFtXnYbJFAcNom+XSE0VGKIkVB/lBUfLisET1wLGkHIpD36/8
YZWsltEmuaacgo3RTfbiNNnYelpjvMVKEB1rWfENocD3HC13Vg4zQL9zW2ntVdOEYl+0Hj6Va/p/
qT/P2qlc4mfW63OtmE8x4Dt8b19MFX665CRDjthMeyC85Tyba0loPw7HZolipzcQ/UYIgPF+1Jtu
wgwwzfZW9M1TUOhfK11+bKviG9voNWvitk2GXdwpn1W1umn79jHs4EDSAC8gd+zp2ipOIrfmTsu4
sOBpN9H4ONbjbuwXXgN7GCHZWN5srgJ8EksbxoB9K2d8SHA26h5/pZ52Z9bx2ylOa4flwBdqvO/K
+dQpEgZuvTzKdp4xU6mf1gRdwJvtXbv0ROkVxauAGduVzlAXT00u3Y7TF9oscB0MbWunkIMF6rci
cHqNim/GAYhSXCIcRSnvSqStYlF2eshbOBXY2Uo0KDKRzo7Mec8J8s8hDmCEj9ZrmH+JqtFvggrr
lfpMqWCD5Wgk/ETGXQn7YLHFjZmbaB4bvNF9vZsy5ZjXCQ1w/cswVtd5A1WkrTovaBJ/dSotAdD1
Nk26nTDbh0kSaH4d2Ed+2culYzL/IGodTwXq+ooZY1tm1csqr4jUBgLrLF7GKUhppo8OFjBy2Sz9
RW7GL0KYr2WeHEWDoagtVVhXZookymgIlZBV9OLGjRT0Vxiuqm1ZiwqTYPtcyyLnMJSjO4oW2GjM
Qnj6tWOYDvWuadHum4m/6FX4oLbFnZRbtrdgeHF+rIxkYmp7DI54/S0z3SZ4iUBHkKCid9Mhi4ll
GvA6bUjMmXYRaEG+jHwpMlDDbVllx7LsFq44Dvc0mS2moNY+QR8h02aKWFPDyKlmAnuGXGzishfo
tqp8H0a0OSXkF18QRn3uJKW5LzEiYEpiImmk5VuazMym+Mzu4ykwfbkYpd0i9PJWTUcJvngAd7wN
Q/QAyiEnHPg2VbN92FbT3pKzfCu4G4qd0XWxkOg8T7yOVRzuFFsDGdg9VJZyw8uknRDc7Rdj1m7y
MNrldaXcVlbfuD0zO/bHQTuEjSGtckbtkwA3CfU/PmjIo1aL7ikKpA7fpUUYELsTspeKVQAL4H+A
ue22aTVe61XXcwYkcSNsksyRlnw+90OlubFe2Fir4sHDuDdfGyAXtozh4Zyhs0b3jjtG6anFobBM
Ngqe37swDZmdKoVQA1TiNGrk4a7K5OWQyy1eRwEta0lL6QDp9qrHNHJXKA1F3kx6gOu2X8ZgeZqD
BSEbIrqrSSd9qA1rGD7ZjYR39iYeNWKR8NrvFDSytNXj624ow5sEW7cIcuVOKMyy07hIXpB8W6xS
vo2XWr2TdTYDTeJNBLi6OkDd67yeF6em5uKNdRRhaInv1DCOPI1kT1c0SnOLrBxpd0Hcj8hv9WzR
j8WSVowrq7zOCed1ODf5Q6M3T3IVuhLBW3pVI5DWrW7fjBFO4iAxV58fsuf2NkN2CcX82NSPRTXG
+7zm9aYgyAIQt5bXTeO2TK2A1XUNk85TD7X3gzRi1myqKwaq5UkZ7c8AitxSwryVh3Rxkg6XXmfh
b6mGUxdJWMo6OGDyegbtrQiPXHDfzMUuWuxdkifNJkcttRFXZt2ezFD2JDPdRb3GN0OEPOtx7lrW
WbHiVZnMtmMun1FtbEf8XXaNrtroZ5976jeVZu8NIj34zMjwCo0bY0r2tWg3jV0i4FYHcp4xUbH+
ipdW7U9JtZxDVXmxKnaTdvWtKGrOcwO62LQuD8qEPj8xSESWM3ZXg4ybRMX9EfXfOp2e84Bj3A0s
7O2RFFPNwMDsmDU0AfY5MmRdx+zUc6dnTz3pVUtAWnJa4EFS2Yr03YjhQueMHCw68mPhhXHo9Upz
pVQ6XNYJpdCA6bzW3oiRJYlECDBdcP8Zow91NLB1XHOip+Ghi5OdvhCf1EwE8pB3hrrXt5IWZaaB
BVaitpqCZdzIkrULO/uu0+P7vEpUDMsx/lIJm8yoHdTI2kt6kcMmlL8FQ/stpTdA/hzZQnqRnGdF
fK3MSsK22ZEtAMv2WLdfFo2greR6KggB72+bHhE62vhH7OwnK0l3ZdiQVhnO296oWGPM5FWg08FQ
h/Adh0RfzoozdY3XV+VTpgf5JpeTT4Sa3SrtuGvm+hMMvByrlHFQ5vCruKuVEipWbP4/6s5jy3Fl
267/oj7ugDcNdWhBn8n01YlRFibgEbBfrwmeJ51775OG9JrqsJKmmEwCCLP3WnPhFVDie9GPLyMp
XHXzblbkIFBh4Q8dX9nu3DCn3LhqVRKhsbYvTts9pQNToIxStU5m4tbchAEiCgOpEUw84tYex55w
8OoDK3SyjUuLUCqRPlfprdfr99kL9l3Gxy1qAxh2YhorFN2hoWGESMjugyNJn6aMGFcytWeXyNJL
sliWqf5ctVS4izh/p/HG+qAHKTWo6e4ivUipLRz6YFc3zs7RGhKHjPlo2e2RFV6yobgNdUHwSVCm
WMcqIEHek3+EaO21SSsbqqC5xmQyNPjC5vx7qSU6Cds4SoqpOjAAGqa7G5fTyfZ5AHvRz6nOaOtH
pCQY/qs1jfNTIpn1c43NSdOn81qv5YWVI1NbZ2i7sT3rdL2ehz7SsTb4JJcIYZ1UzxQt8sb/UFYf
bVuRJhu7tMJ5yLeGV5XroAjqs9T17tkoswu5fKtJVPZnFpXuYQLxu+nazvqU2rzP8+ID5VN1GYpe
PVWO9VEC7CnFRyaN6IISjEyD5a4YhLElomnn5fEhxui1VgWc4nU+dpvJs8drHmBFcWrxLHBPH4Nc
JdjRl7jwGe16J4tpr9O721FNqjcNe4BnEFjcsBxm7584+8GcfruuQO49RefIM7uLNtjXiTHbn4b6
pel/Zx2Wj8CgJxt3T4MXtS/E6hWvwR2N2C+SqeV1koH25vn1q+mVsNel/xHVJObhkOEmT38XWQEg
fkjSewRRkkNb2qGTd+n98VgfWxs/m4lBo8md2Ha6sxKlbwJhh0FqVVca7wwoKMWtbA77KfhwS0eF
kZhxkJX+jdiF594OfrY5OhsM/l9VoTNFEs8ezfhAsafqX670jRXt0u5qsuRtpoHOX0zMFuxXNqhJ
ca7ctl97o5Ed6pnkdKuFON98lkPtXoYGQ505aB+17AgN6is2GxZ2EuBLrn7GhDDujN6rNnhajfVj
dQSFmIE4l/ZJmimzszNeyeOm2YOxrBDtXeM0QgDAJS6VZ72w4nXdIdnbhmdxjq6L3O4PLUjLLYGZ
r2m1LXOZkMWVX71MjU+TgLUOR19s6ikdNo//WhRVsUm7PyaZdsxj97LNk73uadZBN4sLdNhu91it
JXbXHzjonjB/ct0lq7nK3F3bxf0uwlTo49abZAGK2ARJbcjxmbGTLBlMfrsps/EmeTNhg6n08lcr
eZfRuO+LNL+IwmDxCB9pLXCp/6qrwltpLSiQxo7bk+yNVcHZU+T6M1+Gv9FaShlWPMqddCdM/oCr
9r3mQkEZfGdlRYZ1bWz9phvmLVhKMGosl7TLBsuhF10MYAYCYYI0962tuVjYqyLsyHhhY2t5WzfD
19+nxie9MV5RmM2CCgj2PsQP/Af5j6JqfpW1A82MS3HZr+aeD2alD+ar4lscKygMbRLdFlkk/oec
35LuOsuej1MXAdefnrIoeOrNvj8JW4y7uebIkg33OPTDVOSr3qmmjV83v4o5qXZ5jHdzlEa+SRSJ
g4Yg1TVhBJgRie86tXh4Kv72v46jxWIgHz15QlUcI9bv1gkWfpxMM1QKjVgnH6dw1HhPj4eJpiZV
ctaeDfI04LVyfvkB4jmjh6KeimrcJJkz7KsJU4/RQJnPzbWTeunOtYo/JD5m62J223U0EgYl8vFq
zlkAcrH+2WKv3+jaa+O8OqzA11EdsC3JwFZYUR3/dc61tu/gBPNWMK8FEQ4Kn6PmZ9uq88etW80q
HDIYNCwVqD3VY/wyNAkT60RdKo/7dyIsWCLU2acNdeauZ84mSW2xKWSiTulkY+czau/S19Mx1uaa
drOC0zL34slbtgZjXvykHAnAA23FHidJr4v2FiDHhW5sz8vxOnh9SXBCxpYa8N97VcbecTCysGeR
DvvPPBZQAj6nrAlb5RivU1AOawPfXDk4+NRymPNGp1tX73FpeiTS5DEEjbxJ7cNjSMhjk3gSgVFH
qezFzf/UIvDPj4sc6ea5sXJ5TimMOTQCnmo7+KgaymZa1b0Qtod/yIEX0ow5ZJkh7i/jTFxGYhGS
ENgKIkpquAdNK34/Pr8jjPZZS5xtnn+WI3uexEu6lWF3L14caOduuXZyVLRAOBiWyjGw16OI+ZxO
s9ZKg62zNmonLGCkTjbSWCXBDE1w0I5N6WxL09IvqaXvEk2l59F9ieqN31vWoel8IlKb2aIMxJdI
O+VH1o5HOZIXaDpNcGMIx92cdvap1F4k1tStp7f9scZZ2Ht2Gw5+xm67eraw3J10Mf1SytbPVbRl
40GMZCZ9wMNltVdE5K7NNrqrWk/2zuy+kI6ch+My8PrzJtcy4wD+4efju+c8+2gn03rO5nrZnYHu
B2n1ZNYDm0+gCgIsQDaOCanb0zUKjD9gf0qM7vwFaMCtUNcKYkS81jvUmGYIxCsvmZbtdRbRz9Y8
b4sCdjYT7dY0aDA72ayuYpSv0MlykpemDkt3lW6Tmr5Et5B+IhURkTti4m/Med1n4FBSFTyxgWYn
QqYnJjncxIzbdlyefD9mu+YoyCMistdJ0C2Kg8U3EHnibrb6iiwvInQIP9ikuThIn7WoGur8Z2Uf
FnF5LNJzoDfGiuCAlnIMI7xVYzd1UopkdfYDyW51A8UNoy7CdjEO06muVEzx1+pJMnWo8C2jBAus
6kv2NjHrDhFhbhJgw/qTNZZ+lk70WWeKWJQoSU9VT4quN5XlWidmaB1nRIsVw1CuByXJghqt75bI
2luE3Vw1ZnS2Jj0kebZ5NkmWq7Tx6TGuZ8rbNno275lkKhBrSY+da1DrxwF9XDEa6+p0kHe9EcF+
6tNsb+npm6VTn4QOg7wPPr7BPLSplovM6YJzFNgSzx4LUuqu9mFOxpsjW86DvnsuFvtBneKXCgrm
QeE6GyPWCkpg0tsPAtCABVbhkBcRwcCJ1SADirutk7nNyo2Tlow6ZxsrPa4oXlrsfBMdob2fgtRZ
TqO865dc7nECnVyE1AiBGKUFLQEj/+HjHNwaWYdtUQ7Vh+kdhT5h/1Nt+jL8sGz4Gl3hxa/C+m4o
uChjarTwwewvb6gIpmciXY3xFArqXQzsnOAEPjB+QQbf91H1Q869cfGX5XGfUYoNqL8s45E5e4Tc
sPf/6xvVuoG+wGLMeiwpAEgMuCr9ABIpWrtqJFnr8Yf4WRbvuThvhgssPlYj9dTAbLbMTNGGdBnj
SKoQhReaBqdao/CW4LZ5qTn/Of3K6ghBpzhofJO4l5ryqrSs3hEmbVOp0w4jfupT7mW4/rLGRU87
sD0UjvnHKfLxUhf+cCmxsu3mvO+gi9pdKKPOAh5v7TOIpDeNseKuVc1FUmqEmD+cm2jZ4bO9X6eN
boacRhyfpP0Qsh1fg4NYxqzINp5qKCWxL66xx2BCQeaWmJ53nKL5Dqhi91i8jJCV2Kh3J2r+1kav
4p4A4al5Zkg4iMjsnuBfRZWlv1MyA0jWcQU52SBWGU64n3L4PTcEMSV1pT+B7QGUFmjvsiKXcU2I
bXmPJ4y2BhT/MNOrb9GCEdD6ERwRlukexuGqzef5+Jjw8bPtUyOJL8kPC4fedW59ljqelq00JKHH
Qqc6E3RViitdK3YZpfhjYLEyAOSKnUVAbR/1tXDI0IwF9X/XmLKdkQSLL3corsBzpFEbZ4AXvzJM
EVh0SKxNYuChquWzLPOGRZDT3ouzXYYHPmta8u2bxl0TxVRuSHJ5b6BWSO1SJkb1rLTqNQdFCzNm
IFZ5Imy8kga/ZHBgDVSKIJaWyZp6XXwq7KRZbPq3x8KTwPn2RAOFlQDMuN7VvrWquJbUlEFzcJoX
cRScg2XxqNlpcyA2kQ6AVr2n/kzTBVLvIZFpqI1T/TPNmNZxg52p8Yu3ssqJtYnzu1ayebOQ2E2W
FJ8U36noA/Sw+sa9au3wXFCTyinvn+Z5/BkPgXZIFue+C0nhxqjKeiMC9RLXhnNi3m1W9ZzHYevY
S0yAOx8SW3nPaSUpJiIM762PPmgUKAL5Kxpoz7TYHNePJYYRRNabU/PLKAA8PWqoSisOQQK4RRuK
gP2x4YE3qzaeBAGGNKffeqK458Fw1kjO2uXdeDMw3juijj4eQ7OqK2omVpSfEfothKZ2MVtta9Nr
L5pZwSnCyN30Y3Kza3t8GkcoZ5gc0EKk3sq0MvtCP6GnLp7qm3QySkzz6fHxySonst+DoX2Jhugp
oqh5SlL8/77c2h3+/8dSSQb4Z+0guqidvZwr9jd6b+exnQntgd1mQCo4yYBmyOxV1VPey2PmWvnT
IOl7qZgQ69rO9pgUxieVwOZtHToveV07xMzoCRNptaesfMln9Uu68yLKZSs0lADSNCD5RU7zv0zY
urbFiZ2etcs0zkuCzBCXdXI1iFMnG8J6bKr7zqDPdAEnbWUbkBPnLK5Cf3h3ddAtKyQ727Jry92Q
BfjTPALeQfdGE/g3ozk/Fu8eje7d6BPePkSIaqd5Y4r81LSxxa6w/QOr0Aw727sndlMfatAEGztx
etxEANRFI06eqW+HpPN3BkVBMi7bt1ajnMHwQRt0udY0o4w3dCkF5QY32j/W8DTxdCooVTefJ1eB
MEljgti0bOv2hvNusV/ejLlqws75RjXHeSuX3kQjqatB2qoPPZuhfQaQ8OCz2Ov8aDwEOQ5IW69t
UEBcBK3sX9jtWwejHp5twjG1LKi+BodtfI9VfajxFScg8rbM9XFIVE5FiMjnY4kbKwqy/XS1qr5e
l6bD5bIcnXIg5q9Yc9oga/2/afv+k5AKqwnpeIgCUPJgNPx3P9gcoSOTPYnyxoKjHo3xqaFt4LjJ
c+xOzuaxFo2s4CYxQGDkhitVLBNyvyxiHp9RX7ZpptZE+5H+FdVI6+jOp6lS+R008l8imf+SbOR/
r/X4FznIJfnJMr/8o/4/UIQsxs7/syJk331Xv/Pv2b8IQpb/8j8FIT7iDkQcgHV9hM/4Iv6XICQw
/4FJ10FzhpBhMdIi6SnKRsX//b8Z3j9gDOPCsXVUaYCGecP/kIQY1j/IzuX1DrJZVE9EmPxXNCGe
bv2rmoK8KXTkQM/4cLaNRHbRXv6TCUwO5NJZcyH3dj1C1KoMuJC6Cq14uGvBn1xAWFpSF0KAoFRm
4YEwJx9Y6r0NyHYPonauadTdXLe5Jt8KLaBnGcw3kV1H4YWL40aT+Q878198rShpriVf/U1E/kdh
UHoW9Chzqd4x8V5TCbKt9GB/aJhfNx3S8Bjs+2oRcWxZWh9LDM8rmxXnPJ6EfM8i83eWG5fJFLu4
s9lF08AoR2aEPoPJVcMkaGisrQjmVevRfoPlG2YRbxgkY0yLRsRrCy1IVpSvXEhPs/GSdgHoY6Tj
K5jldD7V/AsEGFquN9stfoKl+yYTQSFgr0yypTUaf6YSd1oGAJlUWq+GPPvQgW7V7kBYAY1SWssO
I3D5g2I1GKuIRmFAB8Oe7k4FaJcgFqrqtbeyvTpZI93ZdJFVYouZWhgB2qkeu98IQQ6CpcRmcoyw
9u1fWkECZkaO9apJnTvr65Vn1F9J2X+INCaTM5juHVHYpBXQlImdG1V7cTQStZoTRmHkAn9wgp5g
mAbspPRX+0rtmrWPTIBcdv6vztoh8ZlYicfDwSfOp9DNlZ+5I3gk/Ox+mOvSOLPMIzQ7zVK6HiTB
Rn1irKrZqp9qgtLWqQ+o2vb+QK7dZQBEwbjKfQsuMDRgma4rVxqbDmbDyte/yq4CGErlatOZVBzQ
DtTgD4t4pyqjgTA5qIPmQ/okW3heVVDuLG1dpeNJG+KtoGe7GTA/SVrAWhEEb/HQDhuwe8gxzOky
Zib9w7b+VK8sWkZ2L8FnZgNJj93+Y+yjkwbXMU1ggPZ5q+2Y/hqKZQPVoTQFodNASBT1WO2GvLon
enVlU4HJZT8Uv2x/HXQDWExW6DGO7TKOz2TabwWwhiFNgnCogcEtBDwv/WZkHuqqfjgHgL1ieiqb
JnDO0mYjFIyQUul1bm0K1euUrs9YoHSNn2ZtY7Qlha721tCVaW0KEw2zDzgGx0J+OPtMVaQpXCNd
OZt5V787QqfzrIEJUZGZbCH3whe1N2g6ODt1JdeJFfzKCeJpm/guuhRolTCOlkCeztIUgVT6RaMD
NKWQl6aUT+A7ry9MM+fOadKV6vw93uiFJzyGgpyKo11pu07oLz41FVOdRKO+ojy59Haz7OEH/Vjn
oSxAVSJfuCU+7SWHklVKpo3b4gWTaQ/bwZKkYUZxdu7TOyx50kSZ/2mKJUlIRvCXWGJBMUReMEIZ
e3NS9cau5o+8UpuYkxfS0hI/qkI3AnRQ6tU9N8A5us1Cv2ra9LkxIvKkMjtZD4lzYikxYZRzopML
02U3aCwH0zbKd8ngpqsRFBgnHdcVhEuiu4j/CGcJ5cdZ8pT9UZwvUpEENpcvbTYesC6w6MQuU80k
LfRVaHrJEbPTrx5NB6e6onIcd2vfiooT1LAtAqPv86TgcUg7ORj9gKUnpTJo0rrbRwSKECORrmM1
1TcUb6yF2G2LUYhN23gdrdF+73ewn6LoXbjBSJ/HqhEjVIK+gDHs9KDD+g7abYrvjqOVyKm0QwND
7cjSCOosGaTwz6JzGbC8FnHp7C17OhCFHq2yDL9dEcjfdPfpyyXk50ZQegrFSO9Lo9tAIbe4Qrt7
Cvx+M2YxW3uQarY9F9s8AO86CwY51BcsPPRjwp/YlT7dVMhyqtXlxYmN/hoTbWO49vBcJVSmJ8J4
KbPoNlw3KvwTzST4CNlKMZx3FJG/+gbKbgWh76nS2QEjOgCp5UcvXRqQgJtDTIhG986K2HlP5Myg
q1W/1TDuEhNtFmwCkLRQ4hpHyFMTsL1DPCZQDnyKMphOJcRF+MZrbTTZMETS4ZgkYu0p1zoN/iBe
66aBSTOtcm22fxeecUXQ5t50OWCHjVlOO05WfDBPmngSdUlhLmOT2okNBmh3q3UOGZyjCTTT7XZz
5TZnvueQq5O4zc6UZzeHoUUaXnKPLB16JQIGJ3WasNebaWdS5ad57UwgSlXw0Y7Za5uMwe8RNFZg
lt+mwa/utOoWGpe0z1rreJcksRkMNADkjp6cSas8N+jMj5VfvCbVn9gnVbfUaE2OFElGAFYbmL0L
SZDTFFDiWAXbiVihLpme576KVqbL0AqH9yiKYe/m9RGAMWWYzN4OGplY+qVw5cESKJ9Mk4b9kNcF
e2iLuSvelA3fEXQLIJCGc0vy4CWiO0MpMKdeb70DR583N+JgKWLnz9rU39vetDd5SrMytuBCzT5t
fimqYyWdFxxK7YnIBX9XUbaAf2ZaJ9rYUUhZeDzXBQdCiHiT0s16hziLRCHXP2o3TjcGcqhvwDgA
5JbfSsE2qNXHFi6w323MZUNq+mgOxtrqUOyZ3+zZCu59LF+UoeYrtaDvlt9aWxmg/5/ZpYcEiA/r
DDPzKq/96SXzo3eSeijmZeXFqS0/zCjWbOwABFPQEOfEtI4WUxxHbUh28RxdE2qB1dSrS6qay+RN
aRhMNJeAIgLeCoJpz5xFCpW21NsbX6z7xAchBCqxjsW+L5cdV5m/jxZurCzmDNHc8avpB5Zr3cy4
WN1m24quZjAYoeu032M6Uic/IUPVNxKdUGlGljqSr8C4gVK3fUtKuVmtmqbpDyoC7Id/g3VEqc0n
ukA/taQan1iI8UdQZ3S96TrOyZ/ZNT68ZkZ86Dc7rfeJDlZU/CdwdT30lc+GXjRdskKt6FBWC788
fTaVXq0civnfiwkUi95rw7OocXgbzCqM88690ZC9UY52nrrkXbXTsHMHI17TlaJy3DLhZE2UnLhA
X7l22kOUT2UYpfU3Vo32uYwCK/Rn41eQpYdIErSoUpDEBmFQ6cnpmWD5rumcIIkdJk3svSm+FoD9
EwD/TQeORVLKphwHIhuZmB6kT+zFoOCK+NIsOQEZXS4vAVc65WpvO/1aJe4pkMa+CmLOE0QNJA4g
f3nTSSColiSCRyQB2QRF4OzS6JM1SbuuCtZUI597IM2gAlk2ufWPsl6Q1IKyP5vxDo0TmAcBT5Sa
fQf2eiQjIaE6mab2j9zgqqGwYW11qnNmjy6WKoe/KWvaO8rMkf808NbbV2RZqG3BR/dGmE8zTNbp
yuZi41YBF7BHf9NIuSrast3MZfmVFWm5Mo0asbLSX5MOlacDy1otmKKuV8+SYMCzuSCMAiXe50V1
54r8PNJx3yfxq7+wnB43QWlEAOtUh1xgAu/3Tw8+foxLexCQ6Xn9P/341/9qZj6jaZn7//TMv7++
fIChABt3x9n/9Xj2r4eqXP3LG//To49XNdAhDwaDbrmgsOrlJl1wWY+7j5/mhXD192P/9pIkXjha
j6f/7TWPd5gfkKx/+z9/v+3/09PDAvIigoSQRmpex75NiqOkCDOt1fLj4/7fzzweg+KnzZE4NHgN
kDhqdXH8+xWPnx6PddSqqOyvA4c5b2UGhdoGTvrz8Y6Pm9LsKZQ/fnTzgdcwJBNPDg8eKpFIl82f
+atuqnorfas4qj4qj77TEV+hmRRzo+rQT/N/fMRu+RSPtxKB+9HXfY2NnYuvHIwcLcaYHx8/aYs2
uBQRNf1yKQ1rlnF83CDmI0Kkbz4ev4oGOh104kAo5vFLtUVB/HiCZJAWMSWSQH0EjBa3xbJ28CrK
fk6QgFpd1BaPnx7Pm7PN848HH/e9DmsSURHrv1/y11s87v/T+/z9fNnO46FNycut3Z7ZqYNrCeCg
pjg8HM05wpXrkjiwkssXoHzi7NcZSi2iOhBcDcshbSKN54vlaD7uP35qtKjfBDNKssdjjxt7ofxZ
jPLgcJfDYZeQKy3AIyjMzT6k/vX4Dh43yXJE/r77+JqQUZj011ZdI7PN42g9bh7P/X338Z9sOI5/
HVBwH8wMj/uPZx4vTMESroVxFa61ERGAe0jf7po64y5oHGLc/RWJ3MjhBuslUMj1ZH4ZanGzje9J
YITF3J9rlHh6YWAa8fdROxFAZoZEGW1Lqe3IIdwUzK8T8GY6n/HQMwQYd7qIIB/LJ5yupyJ594Ay
Sj3YexrJ8Ig5Krv8niLDgKaaTCEGx73ri23cqFA5zU7ZIJoMCJ/6sKNFUctdAwlGVv2WYfDW2PXG
M/9ExZ92Tna5HR0mx9w4Dn/dMFyryKenRKfQVXt6cLtakn7Aeq7o0m0W3DDHbBbtH/jBZlpDeBap
2mrjfskei7ZxFz1NhfapmvoL59hzP37ie9slbHllVpytztsVZbunwLApqB26dn4qiS8Ho6pOIwx7
1bEQtJq91OnT5yl/BDuY4mOI7KNHTsMAUxj90pESUlja/tltxxBJYShS4+eYT6+dsL+GJD7PzXer
Gw8yis+GKa9MaLcun9kRjKe+tY9u7hHla6+sYtgWnn3uJhWSEB82JbKNakR9AR6bdI0su/Y9U4m2
Hg16kIO2GIZYB3h3MftvfV4++znChrgOO/aPK5X0L6yDEa/PVCHtgz2+K7kt3SycsRx2o3co8+G3
zIwXPD1vTaDfSPzAXInUDEp5KhWhf+reFSDDLOvXiBpZh+KVyY5/ixtC4kuVgEBHKCk844l6sl7G
h1HVeyyH2yxxOExbmm3rcmvlfpia886/jGiOHZWdUZMeMs3cV15Nmm6E2mFYcnGOnqreo248lXO6
pcy9sY1kbwLemMZr7aaU/c3Qzt21opxaB+OzMKurRCNs+Nlx1opLMPLbsaH6H76S+5JVAGb2o+Z8
EPuxSzUT7KO4aIgZlO6drNZ6kW57KOntSzS1WjSd2PFcJuuNtJww8c2TivQnWM63LkUBDDqWg7tV
ibErvsfJsE8n6K46wXodRON5444cGB254rQPAuTctjh2jnd2/OLSWNm58M2D2yUX6Tun0nud7Amr
xAJi8RCGUG5ok88uiz/Qong6Q42askNnmydpm8eqbM61b+18j/AXGoGOma4Kux5WtCKOzUAtQFsr
4Z16OIpAqu4lXBnZvdvjD3OyDkmrzh5Ky3g0d3HF4NN2m2gC3CrWdd0+6UXEmJn8LBPr2hdMd757
UOKNdsVBH3wuA5aa43Ryluper46DRYXCPumDd6eZv5Vuf5jT6Nto9gTpWFfKB0fe+csZszs76pU1
EgJAFZDFy1rG87PW+ku2M5R9YhFS0Ny1vsPcFlYNJBxo7qA0HKO++o1CHE2ede3d58o+pjiuqtI+
Kq951vz4pYs65IwFay0AqAk6HkarItozQrEppS86yasshu9e/GdWtOzrEqVjeyTTna821Dj53Dl6
jrv+q5btyfSyDcjaTaVM3oH8ddv8yswx1BP9Msy4YKBeN1gyMl281fH0XKbOR5AXX2mm2PCLEDPI
B6rqPWXLdU+js1LlofHGkywiWqtU6EZKjqQN+Oqm4Y6QtPM98TMe+3c/V2/sG0KjEntYCMfCOOMV
JMmlPKthuvRedBfKObTUQuzmXETssQa5g3V1kA5U7YrRPbVfpaaeTJRU6XweBV+xXrxVbA4kFZjA
mZ80vuLS5EzSjCcvTffCiMKiculAqmNmxWGWBxdENc9dUmwlJFwLw1Rcyyu2u5vbe3eWr0/C8N97
IV5tMIleVIQluqlIM0KhiUsvtVdHylVZ5xfERTB58Ml3C89eO8g82NKg3qHnRvhcyAsMa/fu6XFY
qvhYorxAK01h1DjERXTH4Hh1CzOcs2TTwR7OYeF2TkgSxlancVnPI0TlnmAWn7Ce5IISI8x8tKFB
h6MmuQxDepps90Zj9M2KU6rimY2F6lQ64JvNahPfrfo9GepN67LRs5ytrmc724xCIbJQn8uwsBCY
jF9a04dD/lyL+ViZ/l70M/OTvnuc4pZ8n5L4lmFtbrMe7xz5NM3BLDtGmZZmWLrJDLWb9elicBaI
fjroKVEF7Zfw41eUzdvJGQ8U0lfZXNzLpD9Ypb4wQYGZo4d+SYFSpqi8dZwMZQkDOyq2AmWlOtHG
yjsgrQ4669i+0OECUaxCWRKoRa6kQi1hZOzL+/ycFdFOyuRoD8U2VeKTJtYvO5KfLtIy0RYHGOuL
5IFzGti2l9/npHxLqShK397pfn0psn0AATh91Z19AjU5GJ79H17zNshbLQBM08HcOuRoRNbWUN9q
zFkINwouo6utZyvXMm9FcHcyUFCGcSPW+07f9blus9dkjA5E2rIlMTdGeqVnGlhVCB6ZZfxSce3j
t8ovP8pKwFaO1yKme57MR8cn7WJKLz7jyTR17VIWvtilsy7xe3p42wctxuxtrZBCUWWed7FTcibD
w0/MLZ/Ys6tv/lzcojrZGRmiGEkJUduZ7ngQrCbE3lHlOXGcrToUnrutowvKmJXtdneD3p2wWGLa
/dG1kptj3xuTZAK/hY0it5m09/Zobgcz2yLc2YzteGA/Fro6nQVnU9tULmNGfZWfdfGUSWc/yWMy
uoeyr+4W2qMoXxJCXgLiXtLgZivnprX60dblzkeaX1drsxq3IvuccOTpMelUAP/9eNi0+XiiMD3l
qA7ceT24x5EYGSXMQ9FNl6qxj/UAt13U39k1Z/ZxJILJQX3u7+tFbl0vY/i0nZjRCMrAbhwd46I4
TTVTfK19Zze5TbxnmbW7Gk11VxXUwccdgRWZQaJbYlNPp1zpj+sSekqdBXv62rvCZvkVHTqY39gt
N4ZZhQFm/6L44Ueofo1km1M9dwmvJE/poouGgJdhE/gC79j8ZO4sAGSV8+yS5uvRoykdcSgKPqhg
4xyVO8jowmufkCOexpLmwzT+7NL57mrlYTbewTYcp9jYy256Tdz57PoUZqljuimZRemSCSyPDekD
huUcsgh2zuztBqIwqIBRZr7i8Tjb6qNQ1RkrL+ORZC8xbOGwrW22SBNVbhLqDhjIGNgZU/D4FIuW
nyo2auIocejiqNWobsNMkJBd7jTUUXQxtsQ57xMh9yYCGVtj+JYvI3mNkSYOelRcsprFN35WCk5v
nd3sHdJqC+x4JDiVZfw2l+o22tUnfK4XX3jUO+Md3b0NtMVV1X1rzX7TYyRWbHhq5sVmIL94OgL5
3/YLKFxnpczIYRiQtx3jrUmnNbZAxNEVv1iE5adhdgdCP0JQrnvX+kM1b2Pp+fl/8HYey41j25p+
lRs9Rwe8GfQElqCXKENpwpCUEgzhCA+8UT9Hv1h/0DnnnqysupU3etARFSq5FAEQ2Hutf/1mSuON
kk73McbXczRu+YOMUqK1GPGoLCkBV7bPJXuKkWANWY5JQ9/4cckk2yjdwSLobmRmpmt+HCPhzq7E
PrXujHtHY82wPSx3Miv/1h0zsPwcVWWhC66mjBvRhIZtDn531VytFZC44ThfiZ4iQXTrcq9XE6Zw
t8eSzWicvaSBqxKhBseqfyzIJUhHtzKu3En6FvHMRsYqnB/1w2Je1/i9iOP7bFC9xqcR1VQ9sEc1
2OYMaZCUFWwM/Sg8Zik9iimtzRyqqdwFncYESqHGb0KWb8DeCzaWCoYp67YU7Lbvg1kRSQEgVme8
EX5FNus8+QOyVRnlsFx5yqh4hrnRGvL2BNGDWuhdNCtgFtbHGk49xRqkEj4HMxQs8uGWhHFWraWh
DCOzXRNtZ1kXX8kIp1CkbQJpeDntDH9bsyvDTGzX+Wcy5D684otF5qKsBA3iBuEWqEa9ioX+hM3R
uSyBWSvxcDMpGyhuy4pVnK6xQlR+m6DO9tTqzYgcpfUyjcyEEYLW9DCSpHGDw5U08Isa5mgpNN6c
BqfmJEhQg1bqdkbmoVsJUPpOdRuq1IsS6/NFnQ+GmJLginN6ZmwvE2Ey2kNUjO8EnT1dO2st1vVz
lR+7pT0SlVNGAd+14NoWkUbidBjQpo9wHbVRPZRqeogS/ajHxH/cBOi8PEBpuiv7lvOo3LyJWdqb
jaoor8S5hdhNg5/XkvIP85ERUaulBEyckan30CopomI9uA7LMkaMbz2tUlPcLeGXNbECukCV1LK2
swIWqe6mOMFPU+xTo2xrdYNxpdffkp1WMfGVenuSJMYCugfFMmishlDeIE7kVY8ZYaW2q6q5IpCq
g9GS3XmqXNJrgyiLAlMeaVz0e0CUlQqjsieupGBpVmKCUm6qL+EDQPaF30H3KYjwyQkoMnBykoPu
qtvdQq3UlT08oaAQdt2sumn2iv1VOLBhzZ3qtzJUyOLm1DqojKys1AwqQFEuClia5dFb3ry8FVz4
jY7Wk72Bh4/FXzYWeKfv1glZnYpwjCo5VGOLDbWFNI81AYauEpU+kp9L8A3+ZPWNRJOGEWLZKgBQ
DKTKdVLkqeh9f/r9IV6+STaU6Zq1csU+8QoRcCZaCCbA8iOoCMv44SLMHkrlir1bJPYEGT+juSiR
gwlZ4Tf88Qsa8u/v/RWKkvTxW9NxIAJRwfaVYb17GRsyPprray3L11AbQIf+E0C7gcs7iNAmLghQ
koQsi5JmxNJT9XuhM4J/IGxqg1b/H+iX1cWk3JUmbdO/MJ9vSKfXaN7xVa9dsSROVatGxkravp1y
nut60Uq0+XCODFEi0QuR49Cn+iP8ZMcSbv05Li0zHMqsd+usz+8UrX3KS7I5mCPKW6USm+e0Iiio
vGznwSCzFKuETXmJRRK/+vqc5AI3ZlQY6+8vY4ZH11iXnm7dmO8WI00eAKs+xziwudoty8LvX2sj
NdDHS6DCmXXGuOv8WjzQWEuHeWhfcGFCEZNJVyjuZhrk1FD+yBTqbKBgmmozjOkGDwbi/0dBiVyj
IpLQaOTSy9BHhE0/h1ZFb1ErgnJ/bTLqFT1x22i4hD2JCfAbyd6q0j6cQAJOYlFkyFeqdwJMmd/M
Fg8FeeJLzPHIFrfXtBKzlCy6BhIoRZYQGXLjDO+kW36C5Kl4MENbWZf86zgKD8rUfsrD1OxiCTps
ruVkfFwuL6SB9m5ap09DZuJ+kEnzZsx7+IrS1Y0utKutVLmtfNl26iJaubgVIvOchU8D4IwloNHr
xxUjuXp0IotZ1ZbsQiFalyIRIVvk3wkJEknYEwM/BAX9zoKUOn3pXSSGpwfThIvgtYgeRgFpxVYr
iGOhxymTAguM1KtgFZTEXGgqC4YlBxH6kaGUTwgZfVxkSFRqmV9y3r0WiuV8RF8CVDaFU73rYWTA
t97MBEsWCy0nneFJQk3NS4zLl5gkpn6G6izLVXW7rbP0LruUDI5TBM5D2GWFm/XcC5bgl33j6FkX
SrjFy/hBmE3siShRKtmbicKasGQrpJU10q4VhZcx/4/m2L8aynpo4pUAcpMYpjeLtd8zUwGsBQqc
Vjm5YsanTjfObGVfDk9YrVGDN0cTGmsxY1VBJuCF4W15tXwd/mJRR24qIjUVkhAtqNNVjVtGryqK
fWiGiDqbenWVLKcpmARjpBGzQjrFK2a1MBIrYpqVIyCH9pJfXq6M5yVUAMl6YlcVQ53I1W7aRBIo
ICrmQb65QvUoyZtK2SEQ4K1dYyc6Mo9NWJ1iX80B2fzSTH3xIZ3cNH6o9SPHwmVoro+jdZbrBzZE
rL2wX7FTcqKm7tQWrOzSOU0WBovmmaSXZ7rht1NJBM8PJqxOJsC4VN/4THqklkYBnRHdqj7K2tqA
6FVHzxrP1RrGMjEuzWYSzW0hT66CrYnU6YItEyVGYp9lUKmr5AK14Vip76M5EbnWftFQKcjPpS0G
94/ZflDMraaifq0OAzKnRmrP1EjgK0CMN7Q3sCuay2MrHSr2mNbC9KA+TtCCWhNaVP66JGVkKw11
hVqeSy7mUubH14SLqviGINMFqtg1XBWnraVVm5Lzw/QKpllt8ColUK2Qqa6ZdndXaWbCqqDGP0dy
wZMtHFXjVaRWKfvNtWnoDAY4/FenowtFNm0XifFgTnKYRzV5cuPa1G93E9qJOTZWfQrFLJ46rwSV
NdWwZPouYqjXacrO0ssHFLA03NjCi7cgm8W7SB5WYrMpVSuYr2I4c/t3tyu0VOs5rSVA13GTjO0u
LqfV4l/Runpk+dbY28ZQ2jqdceWyzFzVFTojLF7qeJXAkWGGns9014Szz6e+e6/kYJYDsjZ7FtPo
bnm0JTnIlAK+9oCe+SsWH2B7RGTbVntD2F/URZO5z6DTXu3kA+Oj4VRhxjp4arXSSDhSNogJyYTr
ssfEfDHTl/76mfJ8NCK+S9iQYTR1KMzF8SnHwy5aTRnQzGBdQ+R+mLb0DxM1etoSLds9Kv2wThoe
XPHiQ+Ty+1ZmSqLacXSox3lHMt02Q7lIhdELFx/hdbBADYKqnfOCDFs0gcUVlnnVeRrmtLZUz6xh
EJMER5F1dPvt7jKYJMyUByu5va0HVXxEuvYKG5P5aLOvjHmvXMVtqYob0JqC3aLv6lNNzL0yCLhE
VbtRKVxEeT6hu1BmNO7mdN/BZejhIzD3d6tEWhmoFzvzPkt33zY2TX8kwEfojcdqQhOgWA+djpKJ
xfHHZaqte1MZmrVh4NKGyF18wxRcJ314paIcocmTBzerc21L/ly1z3V8QrTeyD4sY5ubSfJuVaj6
0+UXBonqaSzVjZDrscsyDNia7axZlz8kgdIF6r7EqLiONpcy1SEtGPHZvFrr79/Qb9BxakutTuXI
s2IS9+AMKul9eQcZy5Cjap31huG1TOlo0XG8gkpuPNxMWdwr1nSC3rzPZEW/t+qmDG4EsjGer24v
ZXsJ0TDUD4Dl2S4SRdadxUvomnVosYtS2s6NHD0aM/4Tk1EhprmdTF3vkH6ZHwT5RvdRqwl3ALe6
lxdhOcVQ8QshO9VpkZ2SZiNienL//R1NVFpvlEzR+/5Z1uvmtsqio8iOcpGM23oyemuHHQNtwfIZ
jZq1a3ShdyZBe2MC9d7FY9r62ZyivCy+P4pQljbNhCAmNZMHU4AEZl8QcazN5cP3Z5Fw3SvazVp1
QjGM7Ob9Vz1FTCdTJPi6FDeOWlmQzhSi4wtAuEkkZa1U5C0W1PL2+7OpvMh2FmWlj+ZRp/fXIAW2
tcAyV8MNSawd9wXIgkq2HEUuS9ncIi41Lw1VLvITJgMMC5pxujc6ZL9XBv9Onw81CaRRz0YjBJR2
9cP3tygAwz4d60OKSC2tcNJRMDdA1r5EWvGlTKi1n4+Yr39/iTfNwzfr+f8b8fsP9PD/ynhwOZqP
sppqOIEt1nf/PDr3rX37wxcemajtdEcoynT/2XRZ+y+G9PKb/90f/sfn9195mKrP//U/PsquaJe/
FiVl8QfvPwnn0/+aHn56S4r2P+w3WN3/539nn/n0p3/7T564Lv/PhQMuQ/s2yF1gafpPnjg/wmyS
gKEl4QjHSw0G97954tbiEc70Hl9oDVDr3zxxKORwzjHItCS43SaGg/+6Cv8d78CFBf5v80uTQBqN
v2bwnEno6fjijyzxziAutBsG2SXMe3t90w6XIHbQdG4LV9lcUvuDHtoj4vVV/ZAcVCWr/DQGgpv+
zoTzj2z1fx4HtHhNFnUukrX8/Ce2uqg2XSIgE3etk+Trzu113KTvBA/6kgefCl1d8NPb9Rd2g9/x
MX868Z9eEP7+zy/I3SVnQ8wLtn4Vsg/fqZBDjzEGB6f2WX6gnLbemAQHpSs/0xu3qRthiQOP/DcG
q9IvwQ9/PvVfiPoFFrZoTjiSxpN8OFF+tM6DcaPtr+uGehQCk5e5THLd7g5etst6vQN4OUQbnDrw
t/LaFUGHIXmRa2IDvZlv5zvLv3p0/W7kwSvYxX79br2B2LxXIcVGyDxiVW/HUNmYIaGSbhQyPbXH
T8mbHTI23au71/GbcRpEAb62rvflYdiU3vyWu8Xuco/FDeS/I2Hgq2bDeN/TFJvwthHeh5u4+p5o
wOcqsEJrDRM6EM+yH330j9KLzvrnxh6G0owfHYiaKxMnMPvv31jpj3auf76cv7hmixV8iqvC5VSD
6H7yuuD6CEneyX9k69/dRDwlf/TH/cerkblF3I4oKTzhPN4/30YD4zV01Tw/rW8dKtcMFFc5E1hs
q8HkFUeiQy+T3VhOfehGD6F3N9lgAk75OndB8UmUbgDV4WnGn+ZH0TvjqXksQRBqJ1adOA5Ur9kZ
K31t7uJX08PFxuAm4Zw8psVO6i7v4PgjimwEasp5rEN2CxiQqDlC4wG3gEviZ0FEHLHiLG+ThE9z
vKdlHFxteQv7T0wvnsnNZWQsnUlyTT3Ur8q0jj7iV/Xd9JksO7HuMowWJQcPQUwX7dsbMFRegQTb
rauuL184CMyyrbg4nynWR03mIdGC+2nySpgV+MhUa/3ZCLhAC5Juw9jRscwcg5uHvxw9iy1KhyH7
QaEk4P/3yXxT8YGj18n9cttH1Pi7OcN7yTo1uVcx82ibdf6lLZJPrxhIPnU1rK90lFPssHYkOMZb
8Ub5iusIZh/OioHhfJh9RvcOiafJqbMVWztDbR6JedRsC1kDs4NP44s51RNt02L7y9jMrV6bsEb3
SXWH8YWdvhJnGggHGW9Qu37NHuGZ5XeRK94TeGFVdvGpWE5+sl6uPvpMxky2aTrCRgh1r3ebNxwu
tPP1LUdq4JI+e5+RKHxdDXcad0N7lD7E+8SFSreb/WGf+SXrkTMHxen2RFHtip61Ub+myUmdwZE1
H0B7Zd3rn9xbbuII+2nfveHDffFDAmz3WI6j9A4KGPoP3FcNOgryaeMtVpk4c4K0DfAHbTEAo2K8
7sanwq9YYhnwWFhS2e0P4f1Gv3W6PCGbBlJUJ/uGAo2sZ2MVR4EkfxXXVx25DCVnhptFiG0Zn6g6
jBEIhDT55bG67aAmptvcXbYKGKGFx22irZhMDvmJGtkKUVqcoCnQG+M6dhwcWveK3uyAb2ZLDPtd
cR4mqNz+bTpc80BvbOuHJZFg/Y5kHAON+ureXowvKr/X4V1b50e9ciNX3ickxzqkGsx+dlRebqeW
bhZzimMcdgWdk01jJU+wqmHLOzR440O0Ep4HHcBqC2eLSHdUOBU3V44npYdpIRGtFwwBPviV+erE
GH30UM5IyrZ7l+QbnyAKHsUsd7hSl4s3fcVrPGK2RH4nzizuxx/Ch/lWTZtmXi7kFbsAKJGO8UxT
au3JUnWrVR+yvGMlZPc/RsGlQURV4NCSE/MzwVm1uTKpM/rF8XUR7jss7JOv+A0rfw2GZ5Nw27uR
GEirxRvs3WQbmx14Nn7/3O2ZZ+4MiKCNs6yBgws+8Knd5Q9APBPAc0mUrz3Idl1uGmYJjHAEb0bT
icd45KLOwTam5TqFwv7qoMds3yD1V266KV6js6E76JKah/r++sDvGRXZ2k7ehaOBfpwsW1wE7jr4
QqMt9UGb3lv8e0jgJLsmkML5D4mDjfqWtcu82dqwWGpxYW6fUFmt1Gk+5+f22bhX7XT/NuLX6OMI
bnYYKDodzMMHzZlM+O+urAc4oNUSFn6u5DATmgnOJv89YLygH+I9+NxRf4A/3JcQ5PcjB1XeY3Sg
tOBsjvyYWjyAKKjLN9lZzIU20NVR3OCnmtxfIO1GtgFct71tbh6IJXZnOBfYeYSgHM0xmhxbH/3l
ulqDB0LMAACPuEt0L/CoBZyG+nBBMuwoX0NvF0+AHAUzv5tDnjLsQMRWpbpFAJbdExYQfxly2GB+
I9jTCzOL6+CBXjLvVD/ZONSv3gx4u1mCFfQgLh3FDGpjhilNqg7T224vy+rKMyWbzuw2jrQh5UhM
3YaoOcjbxxvlg2H6bDQvgNb4A/NGZB84vqif+X0aghA4mYslabu5ueJZcvDbaJmVj3BesH3FM9mV
bdif7xpagtbRHya06+SDRp6EnFjw0JPNvPwXyLZ4ZDLcCQjk8RH11BcYyPfclPTCaKldrJZ6p/9S
MfQidvqKPMpmetG9odvDiMORZ9YYm8F7ALrsF37MGpe9dEHkJc7oZPtkwyQ4WLQ2vF+X8OJ3OHfg
FGprpsNhJtQy7G5BskvgGbjxbOOGRonEzV/sxRAOel37U+xGu9qrZ0RrfuRgLsksL4a7ZGDFBErp
KomT9E6NEkZ2kU1gywqQMYpAj8HExsEXrQjNhnRv5PBeFfmLio3RxLzPFuGIXcrbZN5HFNVSAEtC
wmFGOUDtEeJnXA5mHUuaFRP+9EAEG3d/+8M6pcfhSzjJQfEA5210JRwybeo/DBknRMjo8FjrwHhX
+kPOAWRILoNmESI501krvO4of5CGPd51nKa17OI2t5n0RKC2uG+4hreHmKCmci/xWGAgVoGL4cDs
qBqcG4BSR8PEEFKJg6VInWNk6crzccw9xoqgjcInq3uC0wqNq2XLDsTWz/zTDOc911NyCLBfF2/p
k/aKtk8QSkaZa8y9dFh2FwQW4G68y6lfsuNbPqpPFHVR/ZRv8Jjuwbnt9uNcUEL4lt+zGUCR9FVn
2hkY6m4+uE0dxW12XTC3IWr3Vf1QHW773Ms/yzUDZIqMd+3+EqrhzbLFD4l95e6yMk9X2U2fOnZ7
vHsqbEoCrrTWOHLpyABa0/hQDD50S1Z8UmzRog+3ZQtqz4If32W76pwC1H0oLFXOzcGi6vthcfMd
pKpVu24C8+52373OxMByah/V0VznHo5Rrj7YWAaG1iZZ45OGy/pT9WRBelDvo8vupsAUdgrrAeP3
j/hGR7tsKhV8S6zOXm7rmgHaXnxTEEuQGftDntdEzQ+jrb1jzs1l7KlDXGvPjZF4qQ6Vzs7DKcTm
EySTtb/G7tpOYtVOHpepg3d9wFKGxwF8qVRcQhR4PmP9bPGXGPHKt1XZhQOW7pCqC7gW4DKO8X5J
A6lxqADAZ2+foGdOLWGdZTOdu7Kada5+bqmjFHd8HT8TFzN57P+I+mBp7lijiw3GWSxzyFDaZ1gw
uB+Wsi/ebFF9zsA/RZuaxOoBid2YPU3b8obgHjV9L1PI9QR8zNTdhUi4zoaWVeCiTbkpMgHzxjiQ
Crs21jedVd+xJA8KLy0qo2aq0NWyTqgf/QoClM9fSZ/1m4vss/higeY+QCB86yi/fdbjKfJMG0el
Z55jLGW6bCmQ90hlMGrRfb0OsqBz8AhFnDV2Xiz7DVHxRVihg2iQ9zkNvpbXwFhHhMrbDHW+hAec
hBjPaKN7Pae48UUOao4u8ZRue4sQOzkj3gjGat5Duox6CMZ4yXiWwxuNM8zyaJNy3HusWw5odzA7
F+xb8UWzIWrezqIfb+QzcG96ovDJkXzY1ddSm0cM/2AGOpZbekWQrqND+4TMzBEUezyod1SOlOK5
i2jx+nxFa4Iv2WNyoC52uR5+8yVjPox32IDCj2AUW4tWdeeODJEuAe2B3NqFN6yKK873TrFnv9Jx
8sFgVXAuzyS98WPT4SCcqy++I27S78uvfl8HGOXQ4PExf58PWCJJbNoUyEwfT9iYWsU9MR54eFNX
YxETynb0YGW2ulJFe3hmHAe0zHEtZWoWJC/qxnqZX7R16Sfu7Xk5eNmtPStQPHnTrEQG/fZlnx+M
sN5pbuviR+uqKyyZPxnlQNK2yyd6zEDf84zbCgAGTK69cWJEuOpWpi26YNlr8R16SbErN8uV4dDj
MOc2dZqw8AS32QgrvJa5J7yErUbjoAUXhoqTH4ZV8qw49MTOxVnaWs2tnMKhfHJB5mdb3Ggv6u76
hi7ZSfajq1DYTWt8xFdX/+Jdv24rwWUmSSFZucIxDuRXmsM6LJ8K7kbfcpWHnI38lDzpXuTTRvhF
mDo3T4OsgNyVQe9K5OgDkWOhTSkeb0ec8FgvfIaFp9mD7v5sUEr4sq85DNhW2TZxacBcHJPNfUtf
IaAbstGsh8MG0v9ln+20kHvkytGk9OZI9K8BNtrx6AyC06W+adr6CdfIQHJEF6dd7N81OoC14Yk+
duYBt6Aj39XZnlr8cp99Cg8xAQvpMbEemhsPrH68bRWEiVsjlO+GFnZiKLrQek/x7Ym1xa7k9XwP
5hBCMfQkO3+dPMqIeK1U68td7LD4b+Ap21pwmyB+r5lgRqurN/dHg4YbmNXBmVQ5IKojxkKaV6qv
4Pd3QnLp5L6yFpeJiMHlKu6EAUjpmSFdR73Ne4qOoPTz9BAP3tItJs8Yvd644SzNYZiHl0F73YCb
sKqxUjnyOmYrcavtdX+7Z7g2YsumrG7KiguFK5CRsDQFw4N6ljwkJZSkLVZBVGJu6kWmnTm1XwWw
U3hf5BVP7qri+a392woF2fDAO0kCApZ1geUOdOdoE+JPuDydaV/PWDg0xvpahCxA85GyzHqwAipo
ik+ndOO1duR1MN+V3JowB0c50Q5bMKUeLh/L6TBHp1xl8XhMKQ08cXVxxmP5PDj1Fi0kZwfwg3gO
D3C88/x0JwS53602InWszV0elJ7JPWVuqsCgF865r5kirqmOBqi5zlXGWN7OVNuE6I0m1sNustpz
JVxhnfsVWIfARgFApByFMPqqX5MDFjzAScuSQvXqkInIEOdMa3V9T2jm0i2jjeTIdVtbIcOy0u5W
rY+kJARTx3GHQIfL72BIcYH9foUFiUsnBtrSJVXVf8FDh0oQcC4Az1ED49w/8J5HX5UBVcyJDtfn
EbInWiGPubpdhPl9NDtYv+tQbJv15dVaaecSdQvrWPK+4DTYf/rN3bzRwDpwYAXOoSfwbvT5dGwr
3UnWJDitPsxTH8YficfA8B52vmrjweAkn+kBmSQsL4/egJhlh6o0uPF/NE8eSJ89nbOT5dFzbZut
QWmMbsfBlg599a40V3CLXd3HPU8/N0d9psd32ruBYAnPcP8ecVP+CkOGaAQ3iJAbHeLzHzEwpTQz
jTSUBcCc/d7X1+gXFV84GFwt3UGzuFbc2ytg5FK58wBDeAgg8oYKa5Wxbi0HrsEj67W2Zo1lRfv7
w5N+d3i/vKXFJGYtXMoFWs5+MGl2EQWziFxs/KA9yWNG70rH37zmH6Ns/gkL/nRJfsnqYvZDOiIj
VRfTN9ZtifPPTu2GMnuHpb0z7/pdEVyff/Oqy5n86eb96VV/ASMVfc6v8cSZDk4VNl4dQtRY35x+
1a97r3Flv+Tx4+H5HXov/+XpWorODENEPPVrFqPRKIM+IHF3p7X+mG778+BNs5MYeLjSBmOiPeY2
I4Qzjiqyb7zJePR5iod0wCM1g3wLdHu/gYH/i0MyJEVi9oK92C8DhfEG+dK6KLIrrPJ97IDV3cte
duy5JnmQbZJQP3Tb1snW2SMFITWFSX0AcBDOv7kXvkcof3pXsJ3715H8Mmm4xJZ4jYhAdPMnyZ8f
oKUw3ga2yVycwR0oIa74lHtlcHGv65LZodNDtHYTnunhQ/sC1bi7hdNHGZo+ZdfNVn5oawqTUKBE
uPnxOn7MtvhfeA0PdrG92gh23Iwl5nbiWfrd+oh10Z/vsJ/O5ZdH3ZzjIZVidbnD4oc2BONzq3dr
Z7HPXU//b0/uT6/2C5Sfly0D1+XKtS5XjjKqiO2lAiAgYIueJ8DYl5LjNw/R8pD8+nYtN7JKLJeh
Kb9OogpsMqIURaObna9Pwkf90lHh8si2YKtA3IHwKMau4cxOTB2XqSflN/eLyqDxbw/gl/vl2uGc
FoscgPy6FLTpi0yGxI+4dWIaPSARCFPnbo8j8mhHd9V7+hU/zY72ZR7ED8J3/PHR/MBXj/4DeGtF
f3Y7wdH8nl1JYfX4u9X/e0f8u+v1yy1RVJpUmbflcIPeHQBdVsZZRKH/RKCO0z22h/x+2jWflv8N
LoH6GV65odLj7dRlvzosXTOZO9eteU73tI3qEYKYK5/1rRTZyh2n5Go75U48q766uqkrLE9AInTB
ppUy7kggemgf0xI5Wsh4wQT2Jyiq2Zj36ib2lkbn728PWV4Wjl/P1xBlWVqi0GXp14mPXsOSkfi+
q04oTFjeazzqQIEh+21J+dmKj8C2wIR1iDkUcGeNHRbrD5jfBe+cpX1EwXL7umDD4JdvIHqIZbfx
cakJrJYJIOOROFSO+Opjy4svB7k50sfCCvTktbqLd+2OSu77iYAgCrPB1vxkDat7tbRM6VH2tFVC
bYH7i7Jl93GxgtiCETvpKV81Th6o4ej0C4LmFLZER89OuL0ckm28N/h+u6a3ClAYPtYb0LLtvGAT
8A43uit4SzEiukTDOjpL5lIUTpsCWE7wekekMSsfq1W+0/b1YZk9lgB41CoPw3Y4YEq7ivfd1lpT
n9wZ1CbLYgvsGSjr3gHFWymBdbc0aBDFPfO8lJuCBtpVgjoMvkRlfPlIaGtX0a6AEkuuBNDiykRW
ajeuRVXVO+nSOwz43Pj5ib7Gzbz8aATYkIRRWLzJfQBQUb6ArkIJ9Zn03HWpk74KdDcrXJ5cggYo
Wq8nllh4jQ7V5W+XFuOvZpP4wpmSaFIpESjMvfXTlLs2kjbB1Vl2Y4ZP1YJ+qfvGYyARIV2EsPmE
lrz5ikAXKYhHP5ceKC8ZmiC4YprIVCfa9272gkkDAwGw0ukpPrYhA52VQD9nfVB+wWFjRIAccFNj
2IsPb7LMvaofZe2MjB9XwNguUDyEuJI9uV+AYyj+zLQYbd/seS/sMVjLnoYt1LKndtl+vCTEhN9d
KjcDNGzwqt6/Og3JM68aXdU82eUWm7c97D59pQWxy7QOWFYLdApWgEq2eqd1SO9gEFEDgXT+lXsi
XfEvQmWFPGTVbxp/BP1ouZc6JtFTmO6xX+IdDoS1uOn5AzJmLR64JtQZGRinsyF58V4D7zLBuCZB
fC+9QQtHXNYknuqqzCryD+WtvYs9fc/IDlIN80G3AcBkTSi95gm16A0cR3Xx46rb39TE31nkf1ol
sM7HpYEPyq+rhKSVkTZg0OfKdzF9tmUn95Ur35cg0jvrZNIK5K+oGZ+0moKj7P35R38WK0dbplP5
PQYE7uVYP+u0Fi9MU9J3zMLt9N5kxP6ZPgsqUnhbeqewAumaXvBHqHH9sdXn27v4Xuzre/jvJ/O9
eJKAgJMzyTEqv8p4DAXT3YIu5UAV+W/KT2XZmP7mnJVlY/vp7sYqdG6GG+eMnxd9MSEHqnPdZAfW
HFvhC29ZfpZGf/SaH/IRV99j9zbtyeJ51E/WvfGoRbvo5fLOCq6TsQMtc/jN6q1+Z0j+eowmLBPL
JA9YwSTxj8fYaaOlawUj7IVsId/DygyyI3LEw+Vu8oZ7PZCdA9SXLeJ+/3bXHok2o2HrV9F9zyp6
c667/C3ZII4En6d2Q6O2l55hXzwl78xnH9IA4vO6Pywci8ZWNtLZ8I2XFEgIS9fKHr4SH5NP6obX
+PHyVpW29AMuvtOTKcn8F2ts/7qXnzJf2KPeXuWbYotFgQfum9xLrkRSYrkn440/na+ro1Si4iL7
wSNQqfAVLOR3aO2xwe/sZZhT+MtHbdOztuarBR25OszTuf7Y8xh2c0apjxV1dmIQ/bgM4yUaS8v7
QMnxNAfYDXhM4iqwtpsEJYUnnnU2Oxj7m6utF7uZ2wJma6IdM8MU9pYDsdytnhgEvTGK9NmdwSc0
1mHFK544hufeXaZSjHEC/VA8U70kn6zeYL4TAUl38QkCwXWnYl/0TLyFDWt4jUTXx/J0jTzlYzow
YSQkJFzwDgVSUs1exShKcYF7OTZWeYcqgj3/jhwV+7LtY2f+Ml77mlJN9U3QTVuFh+gIr7LPpMdF
XCyzAbIf0QD2wNgb/YAfzLiGAeP3jHCQTLJVDtvbVgD8w4v4s35tmDFGTssZkAIDSJIzVn1aDhaN
1h3ZTrsqgPtK9MOT9iGEqKq8/FmFzk3LEdYPGXgisPYKImFgesN6wQZBtT5gZOR29EZ1MCyTH6Zf
b8ySdR4Z0PCPdrBVw259MN4w3cYP1hZAaWF9OmkI7oKNRdCh0OC1phWEi/kU7a/7zp7es1cZb99N
1zrSGwxBYPvhvABg5mZmTARNwM7eFC96WUrFM54u0hcIkJ9+xuz4Wy7ZO4gMBKAFOmsD6e5qBWXi
QpKen4o3KJDJh7pJ19UNNBEPJHuw47V5Dwj1o2TzRlUQFB7XdK+c+jPWygss/LvaU/mrhhdOjqGo
uqxK2vfPf1pxrtiwQa3kaZZ3pNZXW2mr7rLQWi0AY88jl4aTJ2z0IFkZz2QLGTjUOdFad4sVQ6O7
aDdqNjlm3H4uyZGo3/Amwefs4uSb31SNf9VUmBD5SCGHa0eA8B+XHQIN9FLuCPf8v9SdSXPjSLZm
/0vv0YbZHYvecB5FkdS8gUmhEObZMf76PojXzzqzXlmVvd71RhmZpkiJJOBwv/e752j3ctVzUiMg
dOj2Ja20YSFu1kPwAZ/urGHW4ULi2fw4sM2T9R2dFR8safNLsfvXv9M/PWf89Xf6h3OGK6OhaTr6
8GpF9IPac5dSNrA4nnZH805TmgwZwxhL+5Ifh6e5C4bRcuU/NW8cN5buG32CC/iu/bxXs6n7B3f9
w3lP/x/OY9LDCExdAYO7cOc91V8+4yk1vKko+TV7NrMTlRv2LJt4Nbd7xnmNQXWwp1XRPcfUvsLD
v7vGzH+yZ/vbz5+PxH/5+V3beGEJHHvFOFz4aKySNSOP12jdHYG3m5eKdSc9dNdwhy6DxR2jxfZf
f1DGP6mu/O03+IeLJ9Y9DS7snw8qfJrjJjjNeP4zA8H61V8QZ1HVkzDF/80mxvgnt9fffvA/XCF5
X2dJPr/0eVkKyCCZ6/xeHBDr7K2Pnv1yekjeZh3rv3nF/+y+/tsP/od9ctYxTyowGa3Kt/okNhl0
u3VxrlbWIdkOOzgXc2SJWdg1MySPFhJQHlSkMtih1j90Oz2eEeyJaM0QBwIfwFTwQp6DG60s1s0/
n85/KyB9KX/nd1X//q3On+X/B+hr8NJ/uQTn8PT/CUU/fGaEondF/t3Wn81fM81//sp/sq+t/2lQ
HrEILwsbS53g4+l/N+p//Q+Qvf/TcnQhbYtb1WHry93yfzPN9nz76jjRbULHFjfaf7KvSUJTM0Xp
qFM+/mNK/29kmu2/L7aOw6lcCNclNSt5MDj6P+xDbWkBwklcd+Ol+Rb40dqusO05i7BnEnPwdnng
MYJGCz0Tmy4uTr5fHzvPhwx0bHPvonS8gG1yaY3oEkUcsei3jV537vKrV4HN1xcOB1BTxo9ZMq6D
KXpt++4dXODNcnPmztq1zPyP0phARg3rLKm/CsmERD2tpzbfNCa5n/wlAr+XlCG8JtSAWXpFtL3O
LAPew+96OP/l03v8j93tX9Xq8r+8IdZczgJHTkPDFZY33+d/WcIi0fSmsjtQ/GNNorMW6WlinGcB
+zgKdPM78JmTcnr7Nio9OEPHzeF0kRSEmf2AokmsDDuI7g4jcvuhKy5hXr8M+AfeY531fgKkwf8R
abSmwmvUAiAdHUg4etiBoyfdKfwh3dVOIBaJXdU3gy5rmPYHKyxOlvFjZWO35wj1mMbgScyI5IcB
0wpn89PggkCqE9hNeRGZN/uQqnUYltredzvSdY0Vb2uH3zzv8pk91gMe80aNyZdqzTREzu5ThKvR
9jmFwCxaBkjcjnpNeky1rnHLXJi4Tqx5BGB072wRmHRKN3zgdzkhM59NGco7VLo1AT2po1VdMSY0
2fWDGGAWMWtJ2Vh01QZrJnK3NMgukzHBdWrkyXTHcl17hE4wDBsXBiq/nUH7sFzfIMim3oI3LwfW
rbGztO16/68/bfvvDywuf8sBMY8VZ35emv/FLNCEtZWFweAz+tgwiZt8FGHEzKMPlKvUUS0PONrG
ohqWjNe+S7OvF0mcfXiYmFXal+T0bH0P1Yz4Yh8cvVy7Z6l4xiLTPEL/JlWq0N5V9fS7m/9QRFI9
GLCIR7PhXNvr9trIcK6LwKSQFbi3yA+0bTtiOG9MBsBDFCzlNFfvZE6QImIWMqth1OsF7fuJfIeb
A2H71++I+feQ9p93hAELg+Xnzz/mleev138oK+iaHtpUDaT9WvZgBnOrobjgNBtNyhF9fMSMmjcy
E9sYLjhF+xeNjugB9vsmjgVijxbDO4h2cBIjyZbBCdedYzavdqgMojbA9LL6udbwA/pZ5u17+UuO
un9waq5kKob/5sHMvNDf9wS8JEgEc+jc8jy6lYyq/f0l5U0BDbkOrE0WzAkmGLdJSE0vqi4ul+F2
EmZ3hGlNLP/PH+H7k/gSw8Acqm8fsxjgWVg6UGmVOmjDEKx7Jy5h6hPChiGUb0xjhJROXjZQF10R
XgxGKjiS1EpUeFdbM2foPiGKcKQ8m18YObv3bkZkAMXx1hLdLfZ/sNsQY03TJ33qtp4BJbyOmEwu
SEI2+k11C70wnwHwbfKqCQ5x+uyPVQibbobqD/qhBA+3rfpYLusAb6ZVV+Rl4wZbpvkWTPJLd8W9
9BnnLYfCXaTxcA/j/rmOKHdBonzq3O9yzlsbHHRzexW24wl5PetE+hQLcW7huZMeGp4JmsJOWroV
qiPhIHlW1rLKYLzHWZ/vollnxbEfcgPvHtmQySby14VfgayKZSM0crJcKIPefYVYVySuL7BCzrXp
m+TkB+qxDf2zjGzO7ipCshwxmazZn3oVrIcu6veQZd8niWG2cstoqQZcCjH2XkBbZKKGtypqTSJZ
GkD0xPqCk/DTFQLAjrfG0kdlb7qUKoPhRpBhFFZ3SZoKO47+CTdmlRcU3ODlExHuA2D/mHOWViJP
llMwMuspfalbw1PZ+do6TJuPEpMi0aJ6KTXUyxpYtJWtvhxb0eiWdD/qDjw3ZcqYtKUEqLy26+hu
I/jpuMWP/VRDLzELfaWXFC8hXjCMGQfyVOkNzKeQHIMV0pCYumyRsmjjDK2P9qR/KmgquT/VxBoM
63GqA5Ipg34O4/GqB8wqMBB58FUPgSKEqNWTpDK1t6YzbuBMca1bjOY0zta2NdoMLmkmX79k4RUs
dLPxcC/JanhUGSxcW+kcZ9Iq3Y+tdZbJvs8x+fFfmRAeBvSYTu8sEq4Pndp9JdW3iqoEBhD10ljv
car5DN24mjg6rkcsAurAop4IkoyK0aAObUtF4XcBQBVQYBQ/MyH7nVuQM5BUG3tfUfDPgs1YNhZn
rKIGqqUT38uHt7KkjpsDmXdNkDhWnq0b39IpVAIFctKvroYIPI5M9uuxGhdTQOrWkpUgRejjcQIL
5DXMMgwi2GQjEmMv+Ro7bVNbPjBg5X0OSX9lzOwI15tqhXg3Zm5lqca1XVAA9fNC3+WCMZCQImgF
T3YK9WsSmVQh8o1IKah3uBfPzrxQOikjniijmppRWcchD9REUGuaelxHBjO1g+8Rm0lmyoVHiaYp
Tlo6Xe0WJ7jrNRDmqFgh5Vm6jn3vBNjMcdAxjrR89GJsDz07eC6gYKP39b0yGg+XjbHuqvoQJLvM
UNFxNDO4JWmFo9O0vyOoRkT6jLeOIeK1RpU8DeJXBiYfjR5wQGgSc0yKRKzqsH50+2fdJxetxvGj
9sdrUjDem4UXKWDYw6dYirp8d/z0c+jDQ1p5CASFLohPKEYJiOzkVJ/rzmh3kaf5Kysj7e852lnz
7T1ipnJLhzdiyj4401G0N34ZbYqqR1TkmNVGzPZVawjewe7eEyv6CEzNJDKZ7CtLlaDw9GdlxkTs
lfVo5667yFqdMfxxaUvyGhi3rsJqgIuKrMDdzOyznwfto+3pBnPg/qGcMmvt+X620ctSbUx2Wosu
x68mrUbfeYRdK8kAcI5TtnLhqudtSS04tT/GdOvazLq1/OpV3H6HznRzTI0EmR58GP1wzywdWrkz
5ItQGCRumLFm869YG3KXyOzEHq6k5T+L6gd4mCakSRNy7KoIiPQPAMOhBBL403LkGxLYIsiwyY6u
Wii+FTj3RZWptcdhjTzrbCxiVjZfgGnwFk3DBz0N9cG3YiJZWtay69DPfsS5M+/qVUcPbtWq+MeT
sFWd4lda5QNNAcUWc9LvyaAeNaye23qiMKZ3BdiBQmfqKG7JG6itbXqYvmNBSMkPX/TeeQstaS+M
EblmrYvPIFfEUr2vabApamkG/YwsxESfdtSU0uYpHbgJPd7B3kAvYLnfTQkdUfdPsdfdgpwOvjEz
IlgRxaL2o6tjk7cPpngP1GTjp4Z11pKPHIj9ImH/Sj9Gi9Cd8J6aIG0q/Dh+AGQUlIaj2z9aOwDr
SFedgR1vYrkFvvqJtgKTrTqjqv0CQkQLxzH3XcR3mCy0gVPay7pPaAwCinGgVDKV1QWBeXDD8BoU
iDVEuG0cxqeS1noe3FNvcfMVNgMRQVd3G1VaX7aVPnVWgZa0/7FE8xS7xalztJZ7ob+kbscDAdSA
LzhTt6b+2Jnf0J+JJTnByTXbzzqgnN4Q84qOVc/ADTVrbkumtAgqD4lLjEG1fNCR2lVAcjgTDaP+
XAlisEOn3VO4WFC9uu84K+Jrh0DEzrwl/nHmbwz92UOJt5xaYqJ98YMNpmc+AagCblPW3lkpkHrg
95ADG2VekpVknsxNvmdEClTHezNiGqi+BIBCI4sOudmyO7ZCYhjJThPuq//jTSP1UyWz1SQpjnp6
/qNr9X4s6JopvnXtIknUivA0pHCwpMlolSjiNSppdai5n2BNMAECcmalciA+1B8jl/zi0EBv0Ukv
ajzjmhqQXVKfveCX5aXvA8B3tBv4BWvdVod8qFaVGfdbvy9/3Dz+5Bi+DLmRiRjzDC6TjVcJgt6j
DkYuyG+NjFeS+b1OkBQZN6XmrRWlTHyM5SJz+3c5Fa9N0t2TbJ73GP0zCM3Xqs7Z8r16cR0seRDS
PC31R4CQ7CDwRFnE9SOn4wls8hgwnWKLnR5ti+4xCuu2r5ExvoiKHn0QjUSQ1cGwe9K7aN4ejTY6
6CPTM0xOMtmF6WxpN+6Hkvyb7LR6o0fTk84AghlwEtCn4HXQCDujNz8qcwzXdXXQ9AfwXh47xWIj
ctbLNoa00mtEyx2bSWRQPzyGbq47/Y6TiLRi1e56TcByqY+ANsOlVCmTZ61JBw3xg4arYylM46lK
am0VNMG+cYBEtsggy1p/hoU88shtX0O6KEUAj6vUhHkZ09e2rfktmbXwreAmekYExnHgUi9uEmqQ
kbdQrhELuR6bG+UVzHqaYDtRdSfR+OUJ59GrpmLbpkwOO6Y4m1A9Rs8N8dDM8ytVgChROKtOsLTU
kqdKpdFC5wMbZH6hZPzTuHThIRGu+6w2ln79y4LsuIvpCWjFMGwcPb7lfn8c2mRaRBN88j5iRlBX
27CBa1gL+IMj4N+Eho0hAe45OYZDO3qaMliKk3lrYuexUI21jW3KfGWLgtAw4x2AFODA5hlvTMqO
Try4wQQKc5l0/lpLKq5Fhyw329U1FNejlYecO5gjUY36kEGzmRpmCTpI0twJ1ldm2nR+U1/Be8w/
SFPO3sA4mroNgh3EDrr76eh4PqSwd5Yd6yCDEDgV2pPfa6dM6171nltdDszM+WK4J8o/+giEwqhe
RgaToiJ91ormm+PScxUQvvAVAg1m08ptVWevSRiy/2SEE6X0QgkedmZlPpaNee4Luk09XLolwqJ8
ZWdwRNtBPWhy+DJLXng2MJqQRfXvZS07G0aj+IhM9gfGRpbV765hoDF2eR72wEaVl9CUbupHp9F+
Utf4mML4YISkC/v8rZ1GQiJuxemfIUCjekvs5EeOHL3rpDkp9k1Rw8NP+dFv3ytfUo593O0E/qfw
G8IZp+JyrVktz99UnmOxk3n4lsfNwY6ZEwbBukmU+pXUFMO17GFE7rsACVovgrbFmWxPW6SimBcZ
b/HIkjqd/LQECao8uuSZulLjuhfxR5BaMfN74x13JtM7D5kdfYjW+pi8FpZT++2GxkcDDTaSnHBS
bZNJAIspWf/G/kxF/nvgJWZVfRmpuKwznU0barxDXjnDMhnp63eBs+i0Jt42/qyiS52rLG0drcf0
kIRmAt9R2UvLU8dRBv5GZV2wMUIX9GJ2aGSAskuEZ13MbJeqfsyyZm+wV2HoyvhK0VJuU/nCbk0s
A2ZUkQ/JRd/zl5U/fQ0J7rUEOMsQclHyVF5qynwYI54PHTzrP+tJzxGYwdVVPRWIohiHCh2DtlmY
nbBEgIEK+fi7vF17MY5cn8KOHXOiMiaX3FFJQ7tEBaap6Ifj32eusoZ1KzlVRs/QjCcehJ0jfrNJ
AY3JY6L14QrDLpvLeKMEhyo8ZM+gjPeWyS7TNMcnJ9NotST9TyGGlzYLXzl3nzqj4tFu6Df0LAvl
msUmSYGcJMV9sJytzJjmLaz+EBfMeU1QiZjIGda2Q3O1qZl8CWLopukceqiGcRNpRMnbmqE5nH0r
zf3KImLuRle8VWNy9YK8W686RGcQDxgybLHxKNKFev/5503vRI3znaGYLrmUpiJBL9WwrFP3V2S7
2IC6FiseL4yT2YrF4hgLukuByeJpuCm+v5KZoPRlKJhlyTTnwXQJ8wBF4RQSXbO4e1JGZkOuM/dS
2fdQmky66uGxyNk7ZCV3QZbZz1HDcz6wHvDIUtgwDyOlOQ55gJGMLH6aXPfRM5OLbxLXE9x0aEw5
jscbf6QT2tBvL/sgJqj/Aif1lk3er6awjfUYql0D/pHb9EIR+yvRHBzk001I5N92tpd8BAiPjxlq
kk3rDUSuG04a1VkZ9wQuDBkv4wtC1W6KGZ9wdU5sqC9SRKf5VU5sbmBNrsckueZ3wUTEZPSUPm2N
2VQmuPh5HZcRTLNbnwdfdRjtyoCxp4DBopRDnhZEP50Z56vRb6k9qvZ1NIHxw+0xllX+3dQWa0xZ
0+aX0c7jMJ3JhLMc5l6N57Kf7bsy7w6stKcsnr66lAllHkv3wjFgCbjZFTftS1thdjNMOi2GezeF
82XYzSqafiVTAGxZ+YzXj9GPNsl1O2FTi4biV5yE72Y/PcX9UOwyBkIAVi/bDDOXDwU+NpdDnj04
hnzuR+shzT6VNTD7LMOfKgi3UuK7CZO9YGzVCThgRKP9Gk5oFoZnF1HGAgHAdWob9jxK34hsoQPf
7xt1GqR7SPqAR7AkJaf/LkzySq3gJNP2JyrY7zzwiYjGdM67PCOq4DMeq9G4H9FZpQX/Oe66kwkQ
tui5ZsKGgacw8X93TiIXqOjvcMeucWberSEaVm0DpZnJ+8a1v9yoCJYhA55hxKO2Es11nCitjhxZ
0NJAzLS+irwEYKfD+uxeDNP85Usm7sHeHqLXPz9aS4dDOpaAF4EteHH/ntQI54m3VsNXlxvcyARd
Y2BAhYHT3W/HFyUtqlLscdu0e1OKkMKIzHtSzS5uGL2xaN0WIIOHMa1nF/QiSLNTX7vBsu1tUA3i
t9T5lsxKrqFsm1U4JgX71rdY6O+1kl8Ws8V2Y7BoopQd+x/q5cxXUC2hQCJ5v7Bg9cp6GLOyX2Zp
Pi7MjNtQeN3Vex8LLA6JCfAwryl754VLVZS4z9i5kG4JhY3QywH7noKYjUE5nqyE1RmkK2JKbJor
PbgWtXFFwCGpGflgezqFpGaMR7FxG2MzRrx5daA3aycIz75VcNAjWOm3xD97HcFe4waLyRo2dcQo
KQe5jTfm+xHdAbhfuTL9Y1cYAXuO8UEqy9vF+vjoM7zUqprBXeO1jtBP+sOnXSpvZUr7ObWyUwUl
tclho/eGsa1bfVwK75KzMWoSGNVB/6HrlsvImvmSD+y8DEEau9D0XeXiQ8wZggljL1mZgo6TZUcv
UcMVXKsgW7dp4rGzwj6pJmyTuW08cn6zDlMNu9/Rw60+SPvaCtdjmFgcPUHkonZaDcqkwVFjEneW
Q2tTB0X7NIGCTIzxUyopT1HQqlsGRngYfiCuhfcsm0ZuysfUTvlUfCZImyYMd51nUdQZjPi1sO2R
ii/DPW1rxHjMeLl+khMZYZHdWa2X7lxpzWesiLNn2mrfUz7XAoqQapxO3XwR6mH+GMDGhR65YsPP
PqSyqqcKhtdKqpAEiKyqp7LItR09dGSvBS1aC0I4z12Ue1kMu0SuDACZe5GK4CgadslDea4DMHBp
hPI08zX31Mn4Lld+SrcpcxxvPdBlpGziOKfYZdMhcKMH/oCKZOy2vhkzpJWMRDulGnd9YMSHsW7X
kesRVOeQToVB6TcqDEzCs5Ydwyj1Tt04Us+EB/QsTSqwaNGsk+Wm6F4vVUz3pjd6jyNeP12rzgBA
6bUVKO5Yu6bA7BaiMd1vn+eNNv7Hdxq10z8a0y0Ih2xPnUrbTL7WvkRSv7C0ZL90yezeUPkHtx4p
0QiDeZiquCWhnh51v2c5r1zm78e8PNmJ4x0aauWUWtKzMX/586ewAjjGGZC5QKqOfVA+9FKn8Nrg
1nywjdbd6JbAj5fdrKLNHpKsT+Fo8EXYXcaRvD2Cfst2ncbIsJv1xq1UU31smvgnCgrzllgauXcn
P3VDx7o2xcBQACjeM9bHsxEa9z//9ufL6IQXrwt+rJ5C8sQ7yX3SVkcqCzTbdPi0VTB/acp7Hchk
p/eyecrH5NPsy3LjGNq0j5WChitS/5q2Y7gTyXxp81p8OK13apC0q/QwXnuZCcN/LNLlmHuMQMl8
YgasZ12A+02WaeSv9PEUIxOuuXvixLzUSdszIi5LSBayOyTBzYXoZN7rPOkfsqQH5JtYwHYCNmns
5uCm9AKwsc34mWdmj5rkhDTp2g2dDJTxzCTEDlD4TcTud1SH48bW2HFODpdRUzWYMMUi8qfmVmm1
dRS1+UHvZUnvwjjzbITZSjnb0pvpoQuHaSHMId7JceyQyWIHdlPlnfwIgpxBkVskyEucsPf2iQfL
nPr5looUNIa8IkbtLIVU1WlsKL+WHnU2iHQrCTWm5Ma+aWAno6XMRlDcUUEfgSVTaco/qClb4sGD
o12wNocVhejBaR65Nv1VKsTaNsLk4IWtfAC+6xX6WykD9+AGtnNosVlzMYVMpbqslxyr5a6uRvTw
I9pVz5LbwSmfjDq3ntl1gJJphgdz0gRBeIgSqTCJFTvjMS6sfNf3vonOx+Fi0eVukt70gMH6B3vD
SI0kjDYC7e62m6ijtQHEAierfkI+sUVkCpyqJmOERswIqOVFJ71MouOQZECrFaX5Sj34SVA9pLmW
rUSA2zJjn1zifLoFzuOfW64ahvZc1QwxU0RjXp8n5YFVCvN1RpSdNgbEgPTG9h8Id9VORxFWahX1
DHWPeTicU6/aYrscd4W0vUMwE8HrXis3mpnH54HW5UgFE4ZIe5Cwf98pZh28iDNpqfW4O3KhIfgs
FWdevXvwCvUi61B7avr6N+91cZz64kUxXoVraRKPFk+SvSV56pfDKQCd+eWl7fsk6uJhEH4GfCJH
3tFY2qEB48hVQg1cFtQh/fmLmaQjXr6aZJfNyL2WMcccxcn1z5fEyX4ZPMEnnQFOy4qvXsktgB17
UZRefUKcuw4GJrLTBOYy7c4DMAk84nA7Avme9ZPaUkCPIZLT4dcuUJDJj0a4ivzeOjUxCW1fShJR
NV2SzkqIaDWl8Rjq8SUb6gfuChb1vpBn09PJX2aezQaUJXeg5oKtpwK2YLWPXB0QHTIsFq7tcqKP
p+TSWEwTQEYkCmDYx0iL8KHWzNFPXbRxBnXSMrquusFAgmmP12iknms/9GYW/eCisXGXJFhsGEFm
iGRwmI3zc//g1d3K4Py1dQ3jKbSnmqc/O00/9nF59KBXTLM0tvRrOC8Ce9xpyvhpjepXSdFoY1s9
kwd55KKMs+8MtkV1Zt70qgOPa1T7JtVQVZiXpKhD2CrxOoTauDIwGW2KPQ1cd+sVcQlnZUZCDqV1
sGdGWEoH1OZy2wgzKx7siMBq40W3goexPVrcgpD8LelQ/igQTHb0FDg9WPUmcTFRlVBleq1qD1bB
TeShNA4o74jaYaVqoo3q0+A4ucYj911Nd6o1N0NoQbxooo+CesU27GJzWyAv8x0wyrrWA4bv1c3w
k2s7pYeD4vJfMQX2ko4984UAGMZAzAqwSz0LYoOYdGrHJjsmvjXMEllTUUyyZ7EsZaF9VZ07/If9
7J2dBbSqLQ+Z1m5jzLTWrKjFIEEDI8Jai712LL113IiMrS6J5U4/9rPo1uoaBksKzm8WpeHK+Q3L
76kLZXIwg/RkktY4cVB+cTX4B3XRUXaDdH9KJjA/kd2XtyHLPtIBMl4der+bOn6y48B79Wp9XLX+
QNPbT8ZN2g71Lmjksu8VkgbTDW9VSqk4DlRyyjrI7JUd7zq7r09Nqbcb9ArLySa8ixbdXbso4VBw
IoZKVbJTWsa0S2dnr33YaotGEp5Ofelc4kB/yMrE/j2U4yKi+lYUiQ98cLCOcYnKPWaMgD5jg6/G
DlI6QtuW7TDdPC96m6ZdFwh0v7aRAKDOf8qY7EJUujpUduAmbVf+5uW+Tolhv/TKvpVcKcwiTdPZ
sX1Kp9SNjBI2uGFilxFWSH3R6gdK0dOZMmuV5hbryQARLfMbexcF2Ia8PqFmUKn+quhBK6OifTZU
ybnXtJOPm/TsimQxzdjoGj0xGSwGGhDB03XJ1w3jTWrCiKO1Wg+QprlZgukTXXbIqHNWOTyZwcqd
VdUDzuoMd3UyS6zDWWfN7bzPzGCWNQ3dGp/NEX01SdWMg0oXd/ZB+N4+5ZhBvU27ulmH7Iy4SYWX
gMXbX7XtSHa1dCkWwLCWQ3/pPLWta9GCH0fHHZpsSYWlb4NZ1V3M0m6Nw4VRD93WmoXe+qz2ziDb
7sdZ923g/S5DBfXIYjtlSQUvhH50mxoLgS3coKHrUN3cJXjEPZH9cvGK1+mwRxMFMbf5XGsx9P2A
mwSVJotNOw07MQvKm5JHUK8hLQ9ZhakLBqTRZ6V5VJbppgqG4NiNkhFq9lfcRNGymWXo9qxFF7Mg
3e/YINkDlI2RlakOOwW1DU5Vra/MukFm3L+aqqDMa0cG3Gso5THlHar/7z116V1ssN2KygBNl3V1
Bys5lZ4ml7KsHerLSPksCgGKZkhlgFAeLI+ljeSU62+nWQ7f2mji+zY4IwDJN7FclxJ3htF54Y5+
D8CliWGQjIl/J6DWHZTFvtLrH+kBoKGE/WEK1NChTm6B/AA7+7q6u3YEtsGZn9brlqTcS+I0e+Qu
Cso0Nf2+5GAcUI7kgQ2aS++fwcY+ZIJhKYFxIMlAatZZecutFohJS8NOVq15y3RYNakZbqNBkyvs
GG9al4x3Eca4KkBKN9RM9vM+uP82vOJQJdm8y14G5ZhveHeOWpHPKBZKDbbdblKXWcAhjC8j5TjE
gkXzYE0SjkGPdzqO/JUIc5JBMnfRDuM5bsFEOP2urPJfg03BFYklSf9AdiVvjpvTv8Jl4XaNWo2u
/OkqqA5mbB0qD8ZwGTzSYrJp8kVMh7KOkytn+q6Q5Lfnjq5uI2PKhpcfldrEYEG+ruwSgEsRehHv
Ft9meLSQzYRlqGSI9L3oxi19kxb2M48ZuksTyG9A6HAEsU2E5A9JOwp7ancOh8Vl4YTZSqbRtZnR
7U3ZMs/sDFCClJNzGzsfcRW9OxHxA0qH/skS+YumK+I71KMp3iyKhvNnout7m9baRs80zDNTs2h7
8VObEY143XnoJw7KFAt8Kt8q+M061O3ZgYqVLXy1EtGjLilbdxQjLD9/DprOIk0Ysaym1AaNCowg
z2rLzL4bNjSxIsCIvuEqfH2uQFO7UpbpAibxdj6FCih/NKEKk81x7Ja30O92RT2BTMkpcXhyrvGh
zVjoIRPYLP8iDgz2/SC5w6DoVond0ScuiGA8jyF3rvQ2eH1WxkDbCuV8QCIU1RAUI+7o1dz/TSpT
raoU6EgarCp0zTIePrLkbEX1e+lXRLmtzlpUFlifoo0vrgWKx/+ghvka6QoCu7hDmB2IcjjHTC/b
BbsDca9QqND+XLYGmwJjaIFdZ+3TMICZ84YKmaJJ99tPNz0uLsg8VrOro44ZnxZwyNxLossa7iyP
qmvA8Sk1SqaTFMola5DH3jS7TZuV35JMJcU8BIi8f2+1xJzRMReQp8nSyHyb5zDEFD8Kz2GEaXEi
GkEBOTtGXRYfam+Y4xEzHMTRtmzqauBsQXmqSy5Sx8BV6JpoGae8v7r+u6aH/bkAjpXGLBAdyazM
aNZ+xU/Uqz0XGJ0R31sKd65EaTzFiuB7kMFdg6C/jxRWxdbf9yE80FCk73ZHC82wc7qR4bfMdyrF
NaaGS2d/e3oGiIZOD47x18p/NVNcInaDfcHQGAgDuEqrkFZbHIqlqr2ToLG/bEa6OrY+PCaT8Uhv
M17nKWFQHWVy3lj3outsuK98IGmOLyQxDKb1pfHeOs3IBWy/J0VQr6eYJgibwR/dCTCKe3srEGye
mpg4WzsTVB3QgqlnM6WTEvl3HJfJrmvQEm5j/ZR0UC2QRi5vK1t5WhwDUxEYKjtnIgxATSLUgpuF
FnnZJjkaj+rYBtZjVMZw/ERAvSSe23emjyJeUM4kjDIduUD28eyZDcsOj5uEoD/upqjZNy19TacW
1f9m7ry64tbSrf2LtIekpbRuvouqUiUoKDD5RsOAUc5Zv/48ohMUbvPtc3VG93B797ZRXuF953zm
xdIfK1o2VnctKWdSaQfR5gTMVy3LQMESxi7a56RGxkkswLAsI/IxeyBRVnOL3JYqf1ru7Kl9KFPj
xnYccKXiRaUAqLC9A3OCNTIMfoUCLisRsgjMfJUelrZOShvNoJnBrr9OZEp4RKA+5BYKpAjOnaia
xq2jEk1uRdKKpoo14RsWkpxFCfGxVmqcI6mxszJWxMGk7zO/u4bMv+6L8WGsA3gY9sOY+y/lxO2x
c+2NEtJT32q6a49JciaPKmI0M7f0h8FRIqhgSYnySseBqQj7EKqEj9cmtM7JqNcq9v3zNCNWNqYf
WlvxOg5mqKYwt/P2+Vwzptu6J9snaQkkCRP6z3H9k2gYsrVssGCVAyysjRu2JJOHSKNIX51ClVf1
rM7jc0TPTDEIiaa3UYXy0qoszy2bqBVdVxHs1RpiZ017tXv9mgh6qhpGTiElz8fzgYXWSi+ZLCI1
iJdNNPWHIFYuu8ozd2PYsrqFKWlLpM6aRoyXgvhmUUxNdfBbSl6BvGL4F9vQIEzOlNBPk4pKqIKu
VBio6UJV4R7VBePtEF0WVfMr1wgOEBo5ouhZ1MFw1YJdhVJDEh8t4nHIaF2Fj0L3hhs66B77q42T
hRJDcUk8ogq5wKm1ARNiIvZZr0Kw08ofbHHCY5vpD7XV9zvRlaiBQrCNk4yvKzMvL5OQmNYkXKqp
lbuBV8+kRhMRWNE850FFXkgv70db1c4LvYC2q0Nwk2iRJrUp3dYAd5gR2Bc14jkM6JH5SmUsbDrO
+67Nz8IiI5pilA9EPIEUNuSPUPf19WTH05pWbu84+4Idr+l0IyQzlPZ6/o0z5gQW/q771Qw2vmT0
gAVX1RNnjJUPVsKSinVY3i2TeDhTdB4DMRmTG6OFTOUotpOYlwYKrZd2IByUtMohYZPpRzHoxYiZ
aZTjA9V+7VyjESrVtltoJYLvd9X13zLG/Dfg/0fe//87hC9VXudvzalz5tOfuslT/nv6R+az+T+W
HGBhz/rvwQGrPA2z8OXnR2/N/Df+FReg/YWoW1dtCzGKJpGs/9taY2l/GbbEO+jgeDSlmF03/7LW
mH9ZBm8ENjneXGM2kP3LWWP+Nf8wnVeFzZQlHPvvpAXM7p3io3uan+84Oj9NSMYAyzkR0lNtd8id
JgE3vPOvZxJJuFET/LWaiyBpJb9xKH7xn82Hk7aB98g2JRfHffqo22/7NMVcwcatv+r3ire322UI
8a3bopXQrpAyNCV7U4xeM3fvW1rDfDGnF/vx6Cfut1BrPS3tJo6O8RCj5pJk2zNY6q4PuOzDO8AK
efTz7KND53c3VqpCpw1KFqX+BSpiCA1tH7XFVbAbgfdiXd5aR3ZI8PKKjXX956PNY8TJhUnV0B3d
0gXv2SkaybEq2ZPLy1OkMDPWDHA9kZhXfz7IfHf+dJCTu6dWrGWykYPk5UuIxcIECP7nI9jG7y5E
12bvr9Qd0zq1/0aGquhUo8pV5yd7XZUUl8ApFvG2tVBnz3LVgITiMV4XFD58hvOmvNWm+5KVVuLv
4v7a07JVwayn2K9M026HiM8IfiFnzCoaClbNctVbUrpdJl27J+fqRRj+Y2uUD9K0XEqnrXaGUAia
LqJ2zXsbiDgs6+ZY6+m5Xclbi5Rnf0AlLwlh4/dJGC0IBqc0lh+K4TmAmStem6Yllnw8auyKe9qB
XkjJIkl3RgE52z+LzOkyr5w1a8XtNCNKi5+WRnQk8bos+UnONmeU9JNJuuhP9BGa/jxZsAANbWVW
l5q0gXTeKdYT1poLYbNB1+HSaGJNFteDQKrN9oBOM7V1+4HIQvDIF6bxy0bF057H+bVfk/PkNwuN
WFK/m/ODo8NEUatNNvGEatIwyON6bctfhpgWMc3HIpZLLwValD6Zs628wtW/jyMu2yRBQAFymD0P
kXS7uF45aCsKgMGVdae2PonF6SplQa/RxyjRxRPGQRqP6tmrrr4JJmgzMIZwuqzKjOSJ0XYjR7tP
Au2uVY0XNStWWuMDXvXupRK7rQWDrkgt+jKlq3rOpYasLAMhaIiOXTyQ1OKHgfCr9g9RdJMUlrNM
63RDL+vaR91jy2E14vZgDUEgHCnH/ehKoF2jlqxq1vpls6/Zvimw/hRFu7JpSXRSI7yeNbt/VwBS
8SO6kJW+d6iyhKTfDTaltxxyNxs0I7ofY4o0/bhpR3xWVoLI7IyWQTses5BiUEeI1Lz6eYuQfUwU
KEgnXGY0jqscH6wWbb1EbEL5HPc3IRgEILlhohLcBKuc/UujK8h4axebFbh1dnE5opIaeeJI5MNw
zLLLOtz24H1sNBfeI8atRWWiN3PAqSBN6iKNh3qrhI/hdPTEjzEqcGOYrKCQCyMi6FnXFmm5jjif
NjI2ivMYm68OlFwNcX+umwcdW5IxEUwyKpcK6KzIea5ylSBfmgHqq4brsg7069EH1tp2a7srVzYd
kqZFn1ZedWKnhz9yfHxafyx9GmMjGXZUXB3r1h55cFa6i0dUr/Ndw7djZg8Z/BTC40lc+GFH0zaJ
dxkPIjMyV5ZnDbnQavLcFOi2kQY73FidNOu6ekn062TmfJs3uXyLa7Gm6cBH/5Qk1wjJFqjhJeM9
VaUSDmMdx1CA86tKHNFegbV+Kkb0tRrMR+qbKhYKTHlw1rO1kbOQxFVS+CnvC2lfEVTU/IewN2n6
Ujvs04xm4Q9UKsKzfLrSaXDV9wnEfXEzoGXylfuKKqUPSWvsA6KVUUjob3aYsQfn9Jppk1Z05xUf
NwxS6uwQI8HtoupG1+ItKhFKtgFFTuV1JK9NqYpFrmEVT3/VNcZWfAjq3qqfxvrXOKN248pth2iN
1BkuFat9toqOQgEAkk6uEyRXtctxVHECeisE5lNyScF0oaFZ18jZbYPYjQqNaHJwwYn+yxfavjT8
69BwVsKcbywfUVsxzvpujTZd6fRF3PCSKYjMDhVGIDnc4T3boOJS67uuu3NAfDTg1pBHkH3A3tRA
etP7ayv7qXU//eZ2yo7eDM4Kr3WciJ7/5uA29QG/B/LeUmGVIGm3AnL3rgNBSEpzP5JDkrEdNdgW
Y/lzI807oIRZifKuleFGRxKeq8eJEPniZuRmVZyjBLaembumherZwW63PTeZ+p016JuKMqePBqXn
BcAE6b9ZjGUDpjUm2r3OXewAEvXKLuLlzJT7abqabKIX+HrrvnBVwKz60JxRa4K43m172CSaD0G4
B2I83deAl/o2Yta4riccJU95jaYXihMFkAznj7mIkLghFd6KciMcf+/X1EHMQwjOyffunA6PBiJu
3UNR2HsXIXaLGB6S3ySboCBzWSCORm6bkpCrcaMrMLK8AwrcoKSqthaYfG+w93rvUG35MRehfOBN
/nBocfNMzo3CmdAxpwJEuTf7ZQzbIL4axvtW3oUceuhfdJ/ORE5Sh+e7EWyYSeCccegPUY/Ixh8q
s59V7vr0GAiIdoWy7nIIsMDCSrkfMiqzudwqBfFDBvhfYsqpxLo9zj9eP0Sz4M+Z1AJGiay6Ft4z
G9Vl4aDO1inJ+C8xVW6vBAc33Mf9eUMmt65WV7K5l+VrRyaOWROkU2o8Xcr+anJvcaRlhpHD0R2X
GSaNXEVBXWr2bLvNSl9pdYKyi7WfDTcTtXSOgqYftWUk7xLvIhgJEPTt5ZhD7K1Jka4IUcfyzHNn
RdogUEEitY/1kJZUuqbnsCZodFXN9w/YBuM3yegmMZ4qJXeJZNnRNlafvs35k5Tsb8widaOZGkNt
mKbCTeyzvcvurcp+KUftXu8AByvZ3owQDNmHLG4ve53Im5qQY94o1yI+Wim8iyJEgGjMTjw+5Oqx
HM6tLD6P2nHPyM3VeGzgmdYqiQHe+BHRTPKNZxXB74Tcv8ueK0lkgXU7mgMK2hKbl7ZTQ5bB8k6h
vdtW0lno/TDbg26j0HFTp0e/VN7KEKeS47+FETOun0H7xzNSGuZWbTRcFngSakrLjKnoF9JX3OBu
JJJdV/mMKWIZtczdXqYcBtBexMo8DqKapx4qVmJg6dYWxnljBluVnDde3+oK2OpNp7A60YnHIx5E
Ca7YCz+2XUTVs+wIx562qlo8smTBnmEvJYCbhiK4z/JK5z1NbABlfhCvUgOpZcGSj/t81sfyZhIw
4xrV2BupfzFND8acmm05ypWHDXQxFfWt6J1LJPa7uEkPPCEsMibatXejhF//IPH9V6c1l145Ap3O
L9K+Z10KfU0zfjmtfd1MDpisM71v9n4DYxtLp9XLp8asfmRJc2ViprL9YdWQEtrQPNeJ2Cq6F6/B
1esF6zAS1zjH7mVrCPBxxXdG8i8reIeusRCGblMPl/YJNWBM6DnTYMUKhz11pKubZt+ACfRT1CVw
tE+HOMHkdrxYJeqMCtpycjQv541PcEQJCOcentQDNY0X+zCTBWdW9fhdLWW+gM9bFMcxMT9CiECH
xA6Cf/8Bi5Cxy6awW1WraPee2QTkhIyqM4J6V8nZtB/cZEuU86Xzj8IIlQhiG3632Zu3rX867uzt
/nBcxegmLTY5LvuKHQ5pV9sOW5qka7CEV/8f0Nav26TP13nyICUqC2E7HK8jwKbblZv0oB+7/cyH
jtfWhQW35rvN8xcW3PxkTVgTkD40dpin/Ls4aCS9W7x6/bJ347Ngk93mz91DsWs3zg4k3DI7E+oC
ccOS9IZV4fa0b9YUEpbNhbOCQLbIj81SWRnXfE75d3WFrzv7Tyd3Cqqr4iI2O4uTY+VMGhvg7eC5
JWYBfpD7Hcvm6z6YY+EVJQDSseDNndz8svJoU+g9Oe4eE9NjXT3+eRf8m9IBB5AaVA/e5TkW8vPb
5Ayjo2SoEAAdz7y34kewJlRlF2zLy+/xp9pnlIJDAenT0bQT7oBRB5PSiXF+rirFGKiR5VNO2M7c
giSppV4NdzOgrX+mpYiK95tr/e0X+59r1U7qT22UYf+bb6bPfmGFa3um3CHBgpu1MTf2k7Zk277v
NuG6/u6d+Vr6mi+cmok0bJ7kXJj7+NH6eSmUKVLnj8jZo1lckSq9jo/vcRvfcpa/pFP+4zb/52jz
2XwYIqYhZXFIa5zbPBLD9YZCVHXRqi+L++AN5wxsX8jPF8oVBYebaEGZ4dtz+O2L++GCT4pv/jQa
iZpwCo5PdEiLZiJdffM4f/cdOlQyLYEAx9FPUcuIvwR6RJ1vY9/s0j29rCUdwkW/qzbffYa/fXGl
qlrC1CgkqafoVXAcuU4DeD6WXBC6dCXW5rl5PxMPDXilzgOrUx7mxj5+RzB7/9Gn4z0FN9Wmy8gO
7PQyQwyivZEZCIbc+g0FT70g8A1Ib/+T0sPRXLcb4N/rBlytcV7dBWdWsma3chU9Oe7/4oZLKowm
d51B/7Rgloa5ItN6XjQ/NSvAsYfqPrrLLoALbP8XJU26FPO9ZgFtyC9svlKWQzJ6AToAEk7YD5Wk
NRFjBq+NHUezsf+xWvlb7YY/crg+dgr+e8/h/2BDQZN8/f+9o3AkzzL9+bGf8P4X/tlQsO2/NFJJ
8dFIzXqPEv53Q8ERf6kwUAWVfNPmAzRZh/yzoSDpJ8A6ec815cO05sr8PzsK/Dxp646UhoCSrsLy
+jsdBePzfELbmhRjiFT8Aq8LYtHJQJeZtqzBZBmuYeFcH31ipJq5ckjdA72L3aPgt94MpVY302TB
EDKJbiuhuvkCkkbZOpeS5ieLZutX14oI5rHjJhEtdSm93q2FsVfM4tESo2Af3yVurHikOVkBesOx
ADTsdQR8+vk9Ed2HNiiw4Lc1YlTYH/gtF83Q6juCUIdycEMFm1CWMkp0BgKPydF3SYLLLuh6BmiD
woMXBEAxBRMfwSIKO17rBplQ/92gqX4emN9vGVw125jX5fQAxcnyUUsUmiWepA8haL6msrhG0kui
bmM+tugincpcS4GLFdaOg5wIQw+nBqzGn7x6UyugA2TTT9tBB0ACiItts48P0wQumjUAkUVpbrQJ
bU3pGW6FOLNFKDyiFVoEjnMs8wiDtPiFpv8mdwgzH4V2p+X6L93BQWubm9g65kqXn7UpwS1Ogbcn
g1abotVTnL7AmYHtzhuiaFNazUtpIWehtujY03ok99TXoDpb7ZMxgwbASICzcMh9ciC+lMPFlAbw
/pHtRGnHQgcEyyqprF9Sm57rUIk2oUNGq3Nex+UTokNlmw/tmXAs9GohRJUx0u+9eIjoelCZEzK6
b6RHgQErEQUU1SbDbFTEPlSezTtw5SqWFruhn11JQpxqZ92qyo2K/IKAdmPVd+W12qUhldjAdDG5
mFXUkCfnwC8am1+WeoxAieX2jgq6G6SmtTL84GesoVU2tR8fPvff7CdO5pf5hdAFOeJIu2xJI+T0
hTArNc3xFfFC5CHLwNCCw+8HV07gsxTLSohqSXxvBdMPxS7OpLwaMjQZo5IEK02JyWTuUWRVhDPj
9SpWQx7jlnAocQ7oAhHHKKsSdga+8YYywtGItfbc4//45hrm7/w/c+R8DSyOVUvndwhP5XvO8ocF
T5ZkKd9+rbmOglV+rKNi0VnGtnLIG87FtecwYaY+jLBkgjzf+1dFP66HpHwLB4PQLvQZBTomfD/k
40CAHAWS9SGr3Tz75fXdfY+W+M9nfLLuns945m6xFhQGd1077aLlQdHE3eA07kiDybPUJyWa3mob
prMZ8lmq2bOlDCTYUX0Uau6WOUwJGVThN3fu8+bu/TQcE9iLMQ/gKoubzytFTPZe25RoXWGvWUuW
WQ+Iq+BB0Jr45oI/L77/eSSL/jNqI7Yb75TBj4+o6PzMnKzGjXJc0wpBGUvEYOmyrJ4CMzz0+AIx
cUM7cPTyAgkYZwO1B8ocPU3RM2wgs40Rkbmyj4j2rTLru43115GRfjEzhi5Mboc43Qp5vEB+UdCE
I2MwHuvHIBfDMi3Kwo0RgS6NWCXb07ddVrV8sNNb0EDO0Ka7TIy/lPAb5u/7VujzKz13r505QoSt
8JcnUys+aIiuauhghG6L20b18p9DaT1MTcpUZ3lbJqTGkWTw5czv/14B/GZI+DqrMhKoBN9YYuY+
nn5NodL3ataGDUXDCUtCk5OMppNVKnx9olOF1GVC9JNa4puCzvsG7PM1O9qcAzRXU9inWScllXYw
6jpDQ+Q6er3N+3LTteWdn+WXtlaQvAg70vWtfo9+/xI41s2fr3rWOZwMIhzdMli3WAZA0dPNqY0k
KEaKVZF0nl+2fXtT9ADIat8dpXMEjvkahBOhvmDxFegP+nlqeccoKO7KSDvYRbWe8vKbU3qvc5zc
EJ32tMmO0WYhbM5P6sNHUxsTaGPBKQ0493EkYsIUrsCGjzbvyVabJ+GTjNGk53o4XFpKe1DG6NDq
VxJ1//wW9x7Je/qy64obER7yUd9RV+EvtM9j3V9nRnKZKMMz1IJ1wx3P0K02TvnNUPd1iEHz8eEa
TioMDcK1zqNx6aLS2OuZPNLBeuZJf7fF/jrAcByiVdDMM54yGXy+V5aSomzSJ+Id/erOycdrJ5n2
+rIxmm0PMnVuE7DaeDUQlNIGWalo/2BuGE28zLXuOZkkBj/1uzf6tyfFfIQcyjKEbp/s+0PMiVGO
FcRFOU+Xg9K4Ig6zCTHm82r04TqKiVYMsocxto9GZy3roL0ZO/5dUW1KIjqG7Kh0xcOfX/XfvOnI
cFgzqxruDN73z7dKzaOErlE360ghKU75Qyu0Qw2btRrqv7dpnMd9kt34xeC3ummfTnSRkUi1NNuK
EF1g71pV3xRm5iyKhKTnCVE1ORz2Nik7aFClD9ccyNSKPe93FM/fjKecB6VobJKC+ot68nrICkXS
ENWVK6R31EYoslt/uJHWQXHGayuonhvD3neBeP3zrT4pUv/z+hFkATTmoIZ9UvIqgW/r3kgcvD+a
r3aRPaUK8FQ7UA9pWz4oeXo5DsVlj9QlWk02Gl8jemJUJptV99hdlMgi1IC+4DBEbzVUP62u7qjk
d9/Nz/NneDrUAALl7hgOEkFx8pm2+G/Vsikr1/PlUUOX7mvFAw4L2A0EftSVtgxg/baadfRVhD9e
r95WKvxKS8Ed39Qv46CvMhHjq7SPWtw+hx0W4z/fy98smhzdeJ8OQdgwQZ8UlcAQ5aUOP9gdvfwW
C5UQ6vWo6YdRa24KrbiDITcuWiV/qtJx5YX2avak/PkcxO+GM8NwGHdZMjt8PZ+/HUaPtEXWzRet
5i9Vj64WIXA8Nw95WPVV32m410UZwvGsz3A1rJFmXfq6v0d6TMTw1F2h9zYXhQobC7HEusR1BViF
0G5Fe3Noty276IqFkLUc2X7Tc/UulbxSIXhuJrXYoMq04VSqshGrig5ihYtl0OH+d6YnVn++1q+D
l3QgEZisDblOTZx8MqqT2cFkqgSR9satpZnDLqdyGklnY+ORWEwd0qY/H1Gbn+Dnt5CZ15r39LbB
N/OeOvBxwut1CzJforlNDn+HxjMQsemnD+VVyeibh82ImWvqr1IdeYCe1nLt6MH5VJR4W6py8+ez
Mb8+a8YtTmhWEKKu00/GySjytHiY+8lJ0J3bAFq8OLyIazZ84T3W5Ysxq9mpkavW9QjrSRfIhoH0
jHRuqOk1Syc1fBh9eYXk/tLsfgVY9RDH9Bmh0+a95bOax0F2HiM5HyJ/09TVc1ISFt8T4UuVQV/2
An5R8IKMcOeEzUPQDsdOOmdZjFzJrl1j6K7pPJIVPM2tPylvA/+yqLlFMfw+CuhOt7TK+C7oMXAU
zbhSIMZNyLVauwG+U+2iNLpLSv/459v25SHaxMtRlOG1ed9Xnk56U0QsWh7QTQ8STDAJED1tUO/8
1iLA0oA0qmBuKkl9W1ix/5paJZ1dOC1A061F18u/OwH942wcDX0ahSpgZ58/2CBtok4t4Kf75VQv
qXT9LAoAKWHeEHceRvseGfNyKuBearBtV1OPjKZzml9/vinzSu3jiz2fhUGek6NKvie2QZ/PAqsd
tED42S6uiWQ1FcGzbaQbfyDSVeR3OUk7VTl98/2eVK1NGkeqoNBDIw3bAhvj+QP/8DUNBS4WE3iV
qyXZrV2BPbegfOEDOAdgcQcXF9NyuB0t+0VJR1APxP9WL1rj3IhBJiiuzJEAYOXG9sVVrDnhNx+7
fvqxz6fHVgsYEGcpmXc+n54JYyMCPjK4aQowCXpuKP3rZPhhI5QpYkoKvQotbFSAIldE0McSmd3Y
rCEgo8HwlijPL6MRUWNSPpNd+hOj2H0D2g+FFsHnkVHjDxL/qBP/1+7r6SzJKbODZdi3DdU0LOtk
PTdQx6gzH2ZtHSvECMXJyht8Y4el/0GTzr1DxHg9rLIxkN+sor+sIziyQ6t53qgj7Bb2yWAcj0rb
JMAZ3MbEyltNGaRVPX0oXiORXo0p4/HgxAhxJu1nA2UAcvE6bcLnNOsfDCyyioVHHGoh3prBYH9N
EDJdoSgav5kfT1TX7+8cbXF7PkeHdfj7O/nhnWtLI0AEE+O8EOxD6u5Sn9R11Ie4j9hA5+JMCdX9
BENdAPVgAUrFdRAHnICrRLF27Psh5c3ov4x59pv1gz5/6p8/Qm0uYvMfJrZ5Z/v5haMiXeXZAG1g
rOM3kKHaRWt1zqox1DvYR8Ye/RTaS4+2tub9ZD7sF6pXhZu8TsMNwxQYPJtBOcPLUYlNV/t8WGmh
LRWw5VcG1c8I3C6E5+LSK7z7tAiS726umD+J0yvQNcdgKEKv/+UtaJNSdH6rdOS1tnWn4X40Fbbk
GcJBu0CRJuK3BLb3MvGqaAMeRAW/VR20qtRwyXjrDqwDbiJMrzWK4q2KOJd1eH+WB6Qa6hERhl3X
b01JEgOWqroqpmVXpe2KHIaMWW3XieIVjgVS6QYNVDzamylNAfnNWITA71kolIEbDtpmMJLh3Ejm
2MAYyGlVhTs1H+xVmFI3V8sRkdl8G6Mkd1ZqqR5BtMhFLnsYeWEGwMSX6iYUeriIKAUsPSMHTh20
YFX78LyEpLQy0AgsHT908V9vKa7u4aSQVl2Z16qJ2tceUfcURvyIZgjOrb7MFTqfSn4HjxBKUJK9
mpArkTUsNT1d23r0rGlkcwzECxjTTeDlV7bdPaTAtUUELqEhpG85RQm18HZptehwasE70YTyWAwR
elAzV2gRkPo6azanBBXcEMx8g0JeSE9B9toY08rsMsQ4nXTTgbR2AVtLEQAnpBgiVrTqM46768HA
dzwkTEmmMZy1UIF2lgj2qe5cFB3vqhXjHNO9HN1bo0L2SLDI+1RZPRWzk6EEnF5sdW5uNOVar4Od
X/owpSKdJOXUTNcUPyBgWXnoavr4s524/d5o5Gfvb08Dew+tOlTRLqxQjAZ1uOw0cwMjnKhtP2sf
/jwnfqn32CovMpsOKhuGRO0xv+0fxgplLMfIxEWKwkvcmL5xO1T2c24XqL+H5WAZUOmg50Xqiq2E
Pyov3xx+HjI/f0ysMeHHYg1hWJXvSTAfDj+VkWPESdW5SkLOZToIFnCjWW7hCKT2MY1U6CWBmZ8l
3RRDzCu0daHhtGbDevnnM3mv43w5E0cFEaKpczPtZHBPwwk6oZV0rinHcJOO7mwH9bpOB9XDyF77
KiRm/MEBISRXkKWeVISpwhE7beTPxymvlbIzvSq+hlC5SObXq+2r+jJvwnVZ1PlFWKEqLyWYhHII
Z9oPsl6s+fiYzUJxQxGbWOiUX7U1t4Lef7ADylRvHwMD4er7t9qnDUOzCIalVgU50n8Xp1x73gcm
0vjJWos+OGadaC+sduP7YQl+BylFrw6bEJALTYEEzrrV7ghnEFcSULjWO2dlXkq3kEW58W2+X6Nu
w28W8b+ZkAwGdnxR9PJghlongz6LmFFWfd+5gEM9XKHNitSci9zKef1NdJK684aQK94KLMNRr7/R
/Mc82loOyI8SLTLuA8cYdkqPUiTrSZn587NHEfd1UcHqB30I3h1+wyL182cQaF7jex4FoVIpxcar
e22jeIk+r8Iy7Hj9slKsqwK+2IWo4H35+r6RVr8BltXfmmG8DptWvUS4O1zaLKaMakgOwyTwrmvx
BphWvRxmJ7WPPJUNNEsE1oDaUMqbHrDIUoqq3hC1UC0Gak7b3GzW8FqLtcpqYkFvXmzHNP4ZTlO3
ofgYLqaWxJ75f7V03Om1gOgfIzJpOrI5Gk2Czm0YUyRSYfY0zyPpElSrwUJd1AUVH1Ae+KcVWmjR
VG3TNqNXNk/BXRulWAyBPEQj1vAU7EXdHmEpbIo8Lw/ArsDDBglsajPz1h7ByIWMlZWtFv2FBSY+
CERwxEILvVgpUAg4hk72Xdavk/kZalhjVT0HHSxx4AY566NeJhuzD72LEnWkb4tN6UmidwSM7pF8
iYTLSSuUnnk0lIc871SUnWd6Q8iq16UkEBfOXWCxGoPbCTWjxrRSFF1zZob661SvVCvRzrPUeR29
AZLgBAq8zLhePaJo8lJWMr0x9ST7IUFND7FcWWOkXdTSPAxFaFyaLfFSfkoe8jznpuw/7QpoSBs4
w0IyxUGfrmZnTUKupB41yzpLeprIfrobPa9bg3RfvB8uqthvZlJ9DcwKO3ajapvRDx+n4LGJTSSl
uvmS1djK7YEYlrZBnZzzmOFIIsZldqm3NMfYc/s1Ipd5k5SX0XTh4z/RwvKZQl12m3SQ4hKifdSx
eUIXd+wwizIUpUky8Cao9SEap2xZhXAe0hyelzGN58H4SgxO/doTlTGReeP4fFSw0l7sLjLWQQBg
yDH6Y6oP9dJQ+kvdmtjrWlm2cOBf7ELDz64adiOooEiDUJM77cyEunVOQ6Fa1ZUkyRQ30zgvN+te
mD8TwF+L3o4aV8QFTP0p0M+1UsdZAgq6rn2M+cGqDq1oPyUkctEjXUY6z5JNE29gEJxNprzracpO
pqHsAhXVWqKQoRGEnrxDhzz21rmVWNdRbuib2MvdSM7q+NACxEC7wk0hbm5SYrCE0S7M2Axv0t5p
z6pMvY5K+yo3x+Yxm0qOJy8cK+Q4udNfU8xmfVGgZ7bEDT4Yg9QJUr19PN+qSL1zkGHizNMBPXgl
HuiqiFZNGQPKD2zr4IEmP6vmsdUB58/rY3XLhkyAVeaQ5kszIT2LS4X10iYeY4UIGe+ID5oHZdUF
bQDNZpEzPmqTcBZVq0zbALXHpVUqe6OdrL2KIJ5lUXBewjjpZWg88o3rvaSY5QFTCwSeS7ZvwQ4G
/2OqFOPW1LPsjFCVzcSSxBNz7kg5rdOsW0s/Nq/KcYDCwCfOUwquFGdOkgmUCxMZfqnE2KRRA5Ch
VpPIMT3QuNevW0wPkWHclEPe7XovveygU7lKr++CmiGO7ex5kEREc2PVNnoNMA6XsbLyEeyQ6Vc7
E8Lb+z9pdXpfz8xqUVN5AW+veCBqMpvyiuzp/zUe8yMfCF6okahfrV3kjMbXSAJ2DsHQxHX2ZxE7
CQIVTGun6oxQabsLAiwSNv4CPPossQpCIBd5MByV3D7Ck80BySYVIAyeQDGSYTxiWmv8Gr1Bvn1f
io1sfPuIpaBjEBpXUTnAJ99hC8g2o6GzGwkC8FIieKoUCARJs7fBEB0wTZJg76GlbMi/gNEHWN0W
6a2RNdup40LUKYG/EfTlOlQ99J3tTzmO+nmjji1TMXJx9mTn5vyLEZKBK4dsG5SaeYY7eD2NOUFP
nZNutcy3DmxArQO4TPPwykIDydx08O1muPAsfvFnR4sXq4e6ASDgZyj/SwaMH1asifMxne4qDzaM
IRFQdGpy7RfAs/2kb9fv/9iq0CvGMi1gbGbtKov94rHKh2Wo1Lu+lu0F68l0aQ21ujaY39Y+IYPL
ujlr+kPjs0CLWFZupoIlRtNDoVPlwLQSB8oS6P2y95ALtQXGLL1VzFXklXLN0xEJxdU4G47pRG50
3tUWBbXiqrT9Owfa0CapImOnKET2+GBGFqx8CHl3InuNopXYZrWpyRiq1Au9UH4yj22G/6HpvJok
1dEt+ouIQHhe05CuvOkyL0TVqWrhEUjYX39X9sR9m5noOaczE6TP7L02HSZWSn8/AXdCX5HezsUl
DK6BD3mM9Wsa24S+/CONJlbLxXDTOYw1FDBC0lQAV0T+wXYI07CKdL005GFXLJEYcX74RkGy6Zpz
K17rhcAlREs4+K5l/uLHz9xQ3q5lUVm4xbxndg9nw23m05yDHgcA8oPMGCsWDYozjo9INGlp+ni8
r0X12vqHf+1JVXSvw9KIHfMY7wT6oOrq8WACvkGTZ0SZ2cFjBUIxcqnWgNNeCeaSNthC2rJkmlpd
4JMkpoO89tbb5WnZ3pQ6vczGmnYeM9WDXiloBn0Nkypv4jG/ceLuyYTweic/7baV+OlqeQEIyUng
W8cgWsRz7nsg9NbBHKrJIczBzKyMiihAg5NPxn2Kx/K4jHRXvQInwwm99dNQHOIcQEHhkz3Bcof4
Nuw98GH+Olo7O1kTLdH5F5UGRPn2xJoULLxdR59Mux5VTgaYa7iYFRGiTtxbyQR1emfndG6rXgEe
hUu5DQ08pErdqrr5Y+TyFVb1SihUS3hC6DJmbUJiExTJJJ5ID4UfE8zUMO1QKbanJfLAfAjQX7NY
b6oeaZBVx7ymdn4z42y0+xxy/Gh3wKD7t4qkrEwgQyOiKhJoVTz7amWHr8YIAO6HpW/ggtEPAIBK
VOskcU9GZNCCbu+pia5QlMJ786Na3//rJaMkLw1FUd2javPWNYm8n6HG5GQH8SkNu19nHRYm0eDQ
qD9YYA1fGWy+ixNSStqz4NDES6Ih01xCPz3pzHh7xtH1TtflrmpQOyE0I6gydzowkm5xKor1ZqxC
3Nxh8QSZ/a2HPrDpxmuEVNdGx9rCFTrZ8l1qLR6UD0ZZpAFh3WK+TJqcprLsw7sp/WjLzjs6dOUH
EmggszSXZ1KNgpeuXLb5gGHOqKXmyV37ew/Pb1wba+853xpCEZK1I+UH17e+5qLlzfiYsqZNisq+
HUKrfV4iOI4W5GwsW3yesobWuXi/2snrkwNqe2utZQ5/iPDzbMSH9K/bCuOc+TEkhe18hRWJIB/h
eXMT1V25bsGX3GRFys6oeawaXiv7z+RbsNyDqYUy1zP6UKkFzNETLKSPpZV3N//eRGfxhw0KvVK3
l2XMDxmhE1v/ii20poJEIKIqhi7Tz633VuAiZsCRnf/NIkLDn2nryWAaG55muT63mVcmjajuuzQn
/ghw49X61sRqvQllN2+GqLdOcxYsl6jH+Yv45Nxg1Dbjopi0spRVUTkmronfA9KimIPo4mawAvy2
lRdt7D7I4KE7bDiH6X5uFf0SSHOYk8GDs6BZLpuMHJ9pWbBA6viWyLP4puvVvR/l7gUA9q/qDZ+v
Rm/W5+gEFGA0vQCui+JMH102xr0s82OBoCEt76Wdukfu32gXF0t/bPwPFVYs1fHFJFNmy20+xR/W
VDoIhbz6IQo+O2+ATmrjfF5jjGLlcHG6GEfhnC0ceu2fGfLZzWotOHflig4xGuxNOC7nhRdynwHj
2lATMgrorPRIbtRHQ1QpZKeWrkOpvXY87761qiMhaHu+u+AGfWh0G+v8A39nAcolDQ5F6D9lmhIF
WBxCwGngGrAYFPcMyTeciEuyrjkAwB7wuimHp39PQOc1x3Qx0CjNt5DjZ5NnfeJeZ32VFzy7+dMw
ckS0ppy3Lfbl7SSjBRe570CgfqD36xmpVlkS19/SlcHjgsQcOh6GPAW9yczlHzcv2kutjhnekOfs
GkzRTsN9gGYjWbVzEnP62hVtu4MY42H55XyNlcTP2Dk/5co32OSASsktO/5RufZvM9ek23xhajJd
TXpWoSQyS+7OqKnEyV1hPg3dYe0teVqCpsMP3stLvg4fVuuuydgwzrCb+k1arM+CEY6i0KtMwiwn
oK0Y+6Ttw4OCaKcp59Bt+EiEimdL8F1m0p2PLViFcBmni5WG+VHuTOb2Z0IfAFZnjONsb0xYd3BO
WpmznwkFSJdJvQMhWVK4tWxodv48tVskbH+qOrxkRRQ/goM7dUUm9j5sli0hkwcu7fAW42X+2PTN
7WrRNkxdx0mtc8p0uBmPukHmUS3NbnJT2u42O/JW2Y/Slv45stL3RRXlDrviH8SsVJFrARKxZfSN
oT0EmGwp+V9q0R85PZZs1KmS1eu870Ys6Wi2vtK6LA/Gn748u4s2c69LcuJCPr3PQNIqogOTXxdE
AthkU9xoom7KQDQvlrNeXjA994mKCZ1Zm3HT1/LWQ+tkqrhN1kZ9jn2P/byx9cGJriVznD8z+Pku
RpNtY57pWjufgXtve211EuDyNvVAVNIwlf8FqIPPs+LRa/L5tSKqdhPIKXzUU3biGZwTogkZgpI2
+DS/MlUFpUWg1iYMcB43wV92iebMqlInRMO2+1LOCXlN29DxVnLx6mlnGZMM7pcu+JUgdz2Mg0N8
TW7fpbF56teeirOoO2CTvx1Lv60n34dSFKc4109Rj8t6CGSYdJV5WAHdTqoYz6Jdsakz6dgEpn+X
ytN7wozifan/NI7KDjJlR+itj5wNZ64Ge1NKB0SV3WL0qiBhZZp8ivXZbeJp45JCuFlaeyKobiQc
WRDThBNzH3Ua2LQzHEWKlBnagoT16JxCy6bnDvIfVZsvj4ChAzYPMqWEeaZzJYlA+GZX+VhMQ/sz
asqQwYt/F0dgNKosRlU7jp+VoIoKAnEWdonQGjwi+R3WMRq8xxHEyDmPKYQGBe/ZnqeTnL/rQj/r
sRRJ8ZEvrb9BlETNH4Qd+FHzOObcMmIx/abtxCEsrCM/0jc+PL6VuiY1CiXAoIqPAHo8DVrtbsH8
cIWmGF86Pg3XaARH/YGp7wQjj0Fk7BHL0pj4z9LZsPYqAKN952PEXYlvADqdsDMjh0FZwykafegP
ct50YRUkazW8466eKcQJkSvs6tWJBry0yGiG4MMM83vUDs1DkbiqlUy1BhKyr5nkncC1TkMNQHoA
fj7K13rGDmiBbqDKXHfRLM6rsuH2X8NgILrt2ZrDt7DDT8nAE2wB5uHB78WuMP1HmFqIHo1tASgt
q0vez6ey0B+mpcGRUDBcBf5k6sm5GWcnhCXIqz5b/d4ZK87AfoAtF5G81O4qUQQ30Dfs7ehRj/du
sCUercgZ4IzekTsXuisDySRQDhzu/MnF9XtwJWOswg/Paba8VOsvWvH80RB1NCNq5/1sE8SonEUp
F3WEMAjNrc1zjHx5quCWpak/oC+3GFYU8a4xBiqvqw5pY/sAa5andegPeeY90Q5/NsF641+jIkx2
1802Rmu0AgF9i90elCjv/T66pc+/r5zoBujFqzNK8p8DBmwKcb+rp6SdGeJhluU8H6c/jVc8SYe1
LRJa3iIQ6IRYygcWpx+Wwbce5uozqFznKOKDIBcBYD08lNHnVEjZuXnmx/LMJVs5CTtqwg19zp++
pE4oCMggmZOtTD4xvmW+AZ+nTPq8e5jwjJLGgthAW8XMpir4Tb1FXfqLj/vgsa2996rkWdLpfE5J
wnhIKcyDGIZF3BHPCBktxQsIpz83FKpszDZG2j3pJyS9sQ65aTPX3jomQIJBwFOj652L6uTNzEGH
9/5l6VZx7DuqBqtLzT7nij/VM1qg1ltgPbLa4epabyw7zvY1Y/ZjJ5w7S+HMV2u8dRag1npQJcw/
CchxPocivdh1GG4Lls3ioIMug2A8pIRn9QxQ17MPpn1ber1zGGMCIEN7OHgWltexYV0irB9Ppr+e
aMbdQOTj1lThj2pmF1hh+byMy26Wr3Yk36uKTq3SbAVF3/71riFd6cO87uKxi29kWNp7dzYakHTw
yWhm3VRD+WpS7+jFhllxTbyt7lz+w3INDG2Xg7OUR6+/winNWL+AcvkvJIpV+Np5NAE9SH0tZIPS
/j6Bf7+IdrgvOyaymS5ASAgXD8V0WCeqm7AkyMzlDOVz3pIwQjdXolVowc8mZGckWJGI5munP1jZ
iWSPuzdmXPE9iVy/cwClMDZcRlDeOULSqCeX14+IUx9C9KCk4Uq7Lu+9uU5oExVwyjh7BeA77ftu
+vWpcS5hCOI38xomlAHz45wlCCuat6JUI0DcgTG8lf9Ng/wwqOU2bHB+lGH71xqRUayHaqTTMl6l
CUp1qh3TT5KIUoz6SmZ3hS/2XijVG23qYxXhhWishXVKA1ywC8Y7Hz9Okx/EYn8PLiBtnVFBhQT/
XMbph8l8e5Ht1iH8RWhu4NEhNXM0M0/yYB3zgZCHju2ffw27MyE6gT6EojwXK5BW6xB5ypwjMX38
22hbMTOoGKD3VnbW7l9Frpi6H5hbYUcq0zu4yhh4xsJO7GD6JIkGpkr2loKk2GQ1oWxVSEK85AXc
ZL3/GINc0Y217xt+EDEBgp7r4eBX4/dsqVPdcPKNnabxZRARZPTIgEyIS4jYQWRPcZgELKNVC03V
UxMQ6dIG7u0T6gX2FVwCilGv43+eNLj+pd0jguOn/YyU7Hdr7pzDnk2EqlWLVku+ip6v1aNLbReu
qZ4HhilQCRF2TvrhueiNtUPSDxMkJ1eg9X4kM2sHObfrQ5BoCVzjfrtms7L/JFVsI0tiBKKF8Ujq
f+FRqGnMpw8HAnBrk0qGUXFrN3NE5VwdilLe13hoqgyZtmV7YIkMFJMsUK8e28mza6PdrIfyhdvi
oS/snHVaydLBtfac2PMeJR6dpJGs8+bgMPbQpGlvDRDzSJq/je74Bnt40jJvL6U/Ip6ZWPWgVUyG
8hpVx7yPBXtwpOQAtlNHQIg9zdXqpTh0OhRYgl2mXK6DXUbJVe7QUZlPqzf2LsPgunHbweLiCr+F
q8O9lC9l2tQJyE5iUgP/4rW6SyqfgsceMKq4PXmmlWKukpubgHTSfV8jrC7aUieN9nG0VdVRr/jy
ssHZ68q5rnFqxIr8BRwJf5yJzYFAk/cg1/O+IDujDiFnrWlRJZpjRCBnO+kwew0Qzx0sx6suQ/ui
+669RUYVmq+FzOGbNi8v3jSOZ8d7qPxkLE6yN/q1J2/IDHlGUIO/m9K4fxz7Bh3mSKNRkQ4xhvw6
9LfqtLo975hh+tdQrEaca4NjJdf98G50xWWurE+R2/4RqedXscqaTQGrdTd7DvPCPrn+sDWuXE79
0Nv76UpwggxklEtkPNIbOUU/9QRLxZfAYaKw9b8c3y2P0yqzfUhmXjl5XHEMdgikoGgijoXdKKE3
QoNgX+WftFb3cHiDZKbgFVJdbGuKED4U8PdM7J6C9cEK0bbJtqp2sdNKCLfr6+yy2UCZLwhPNKd8
GpyjbElfLbHTMfyTP9XUU5lyxE10pszOrxkl5i5r63Z/HRoswo1uVvE+MFAnLDDgCBFDeOOkZqMj
017Gv/bEtYEG8rlueZdiNWOFdlzn1genu+k8+ePx9wbicgls6+hwgx1KYEQbk9eQzDL+OV67yr1o
3RcVD6xOIENSAGSHbvCypA8hTuf6s4yJJ/CDbZ1PXNLYKwdZPQszdaS9zFDhwuHk8lREaDL6BdWa
ZZhmQcR9dQJEMTVeIurL7Vr/DPlMYpZBF3Uj7Rgcnmnvqqw7LuD7vJokYBsLmKHjrdW6G2aIpj5T
aoi+p4hzeLd0U5O4WfvUVgWdurxOz9Nv0/M6jWU6kQoL0ydgg3SKSSG8bmnydiQ6IneoIWxWUQJt
vd3QJFhVw1hYp/WhnCm9mUBoauAGMRL7PiaHOUTtfGhOc0AfgEeAi1bwwzZY63aqJdbBw9K3VWE4
nQpEjMdMTQ1BkV/eOqWPZGEmgwJmaKyQcjXL7lvbAuuUG5dZMqOpOGpBJ9Xwl7UvvLOxhCIBCLRX
3N4Jy6Ymk8q+ykmGbVY68uGa1xZqN7oEVrpXY25dkKrc+inh6tbyVnX8BfoZW61f4O1q+rDbZxFq
5m6w8sM4m4Czbtuk7fwwo3NUcWadZ9QBQH/SYV8X5ZWpHhzt1bFfIIX/ocPXcvAfB572tBY8gC3j
+LSbyn2cLSm2gdQcYzOAA64Lj6hacksKnxKR80uASWfnxhYuJhoajpXJGoCbpVfsUplzFeW5B3IM
KQuejMsVtRtNc3ZXjZTtnvCSVgzt60JUV9tr8vS6lrMmByajp+ImWkjrwx6ZXfnFnS8//p0WlRPQ
P6VRubWG/GiH+F1l/aF12D/L2r+xBKESvZof8gwd3ByRJB6UWbcdl34B1E4UYZg57C4ly3FWQYyy
8n0tkULosE1sUX/lHqF3ACSXhI/8FauoOud6OPrF5N0PfUZsfYuxNsaueVgDnsh/Oo1qgCa98ug0
HQQu7YYmsRdisO2v0UvU4rtMESUL13A+On4TH0hkewPn/CeL2/ZE6fbliSmj5BcntUBWZuDM62Pn
t83YZKewh+8nRG+us8ekIrXnYVnqV37R4Fb6Ax03ISmTXX7ACr/+7kSHto4odg4e6n2wtmanFwuW
IvGKl/R/IzRo/c2YefcI0kB8+8aHWDVDtgk+FVfgvUvyONSrzr8jwbK56nfhY7FCrpb675XkF7gd
uWizim79SPBalRWLnTjd/esHsn7ahrPJLnbjfUXA4q1i0FvRUPhojU5hkqMgvyFkmU4dFTDi396X
ztQdvWB91zN3fuiQrKPFHe6w/NCY8NEsPBwiA+XMLXpIFz6c3WXEh/feTakITIqL6LVhKkfwH2VX
qhn/uakLkob7bjMERH5Z5ooUv5ahVxqaKKB2VaW8AgRRGQLMyweuJdmuO3Owg8Ykoo8ObCeae0sV
PL3gwYd0JI+SACrXKn+bDp1WNOVv5H89hdn4vBh73rA5/6h0/lA2oPLK1EKl1zM8TofirVPlm/H8
y9JEzm528iQfZyzcwbINgNYnmewEDDD2sxMx9Hn5gi+p2+G8/Tsrsg6moTm7ffEqve6z8+G0Vfmb
zRSQCxTfei1ZuAZ8XC3nZ9FCoF/k1dsiva9Ree9eF97OnfttIKOvCn16MQCNLDTrjkLQ26nsZM+B
D2O6cjdN5T6rcPWTrNb/cU8jC4GpjwaSaEC/Z3dKUiKt+yWNw6e69v/2YU7eC0kjpU+4OsqQYWQx
WyEWMfQke0v1921IZcgsW1T5kXs33mXkgZTNQHYwE7ON5QCYE09Kls/NxI1qN+GPYe3dkF2/cUJS
5KsSGYFBZLGSAukGdE8KcflGuiwqPQdsDmmBbtgRUpE2L1J4ezOHf7sge7N7/uzozhl/TA1nMNy8
oTzfNr/VFOiDm4LqWnV9nxHgvfH86jtS+gb6UrvJ9MV24LxCftd8RdetV3WLK+wpHwSvOjCBQ9C/
u0MV3JqGLtRkYjeXCKMDEr8SW8X2DlnUYaa0cdnFbdAFd3ts8fD/qvHeQpKziXXvbYNcIi5bDhIA
uqsgOGamuNdO/EQkAzF+LCdql9+yLoYGVfYISm89AgvvdoBLINGr4t7D/7T75563LYBrqnPNjkUH
OwvW/Yy+7mf/NTM+kZceigTftQnhYl9UYcTrXF5Sn/qG/Od8XcigbZYbotQjAnWHqkEFImYuqprw
KKy/bo+aJwNGIMburEas/lbL4Eoy4has88EUUozAhJ93oWA7ejtdKQT1BBGu5xR3NfsfxUiqkiET
J4ir+3Qgrb2nTo0dZkz8+2iAyaOA4jgMvKl2ihpKLvp9ovLSQWgRbYzFQo5ZxnGS2jsZ8SnXKEgG
m8Wv4FWnihEEQvG3ZtMAfREqJtG1i/vCLClklMX+p/Amm9M4vslp2K1M0UMz2yG9bdjOkjF0tvaG
aSio3mm0GNtM5iSc5qkXHuIucgh4AyybRBOJrI9J6d04mWVfEQUaVH98V3DSSSQNwd+8t546EABI
Ohfmx51Jmr76jV032LhPs2lCVhrVu4Upd0N/gdRAmjsZUGtJA4x1uSlpuxKrbz8aMZNt7T5bwbZq
ikMpB9icq5PYMaZcdRFs1VVl/5IGTeMe0/agdcDnXY9P+Rr8hvPA3KE5jiLs4eDp/6BGbqf+pOjE
mVJxpM4+J8eKqMirOqZHQQENIth619gRcidTZ3rFmPXsZ91dg/lsI8kEAEyb3/ZBQBm2NOeV0Iy9
X/YPOakTaKgmpsTXSc26PoS05ZuIqbjwPhdDCnl/rwpz1w/qrsCAtQtqWqSUNkysJe7Q7JjV6rZJ
aVhGfiqSI0NYuNlt5K/DaWYYWXSC1tpnlRM2HGbRezugzGp90r0r2i6Hkceg0BWxxmjviyzQGzLZ
Ok56UraX6rYgHmWzKPer1KM8DQWOBxdBvsIgH7AEE0Vjc7g55Vb5RPSW+mhVHq9Mw6NeNeOPVq9R
zX4Lkkl+DHMb8hFh3eSs2s3WWbPlBP3SREjkYmuysE4Qk04oyS6n0ltGemauH2TwSu/hKtyhjyyP
FpAMXmKf1njInx2qvL2ugQJUHU4sD4Js6VCk4x8MGbECWs6oVXs+Q19werJB3VKLfVYaxCEHDhf1
1L/X3fj1r35QrGtb9nadjWo7rjD5tLHj8fJW4cE1gQMGl86nFOF6cgw7uDxcpp+Iu3sZy0f0aJQS
bvcbWMJ9DzWUDJ9I9RfMfSvJk8v6oLAEuprypJ/jYqvD7oqf7j6aLiSVC+Fu0pfmzs/8Bz9fbxtN
25KiktqiTUG14FP2O5OFCNj7LwrMJ+r7b9p6eNv+uPWWDKbIQjccDrxkLDlNWnxXrVyTAE5BYXf7
ULK3UQO6avbCR86SJ3uaj1GgX0xZUKwKvlYCM6PV7CXhjfuQLfQ0qXuwjJ9NVxzNvF5iEmGdaD7L
NCSpO/YfQq89KnTh1w5eJzFE4G2uGI3lX7kT/Ze5XDAxUipbEwqqQ+VvkfYeUmmby9JPxF2TuCZV
fWi8jtFKSrQnX8M+GsybA/1GhWKXlvoseXMR47AoLj7HMn6cuuZPd4Xn2u9aBC/9dfsvPf3kAkHk
9uMAs52aWwG9OB7+dKvJBQlYLQ99c53mo9uog8dJ97f9AJy7hucaqfTbk+U+DPPdWHNyDhRkauEU
4V7bgZ17LWx6xbWz7yynDI5E5yJCtNDjsPo9kxGPescZXmuveegsUifGIQkyAm+0gjSsflrPps0L
viyGhdMSJ/4Y5Vc8DYtV5dymdTpsWEzZ+K6p59V8QhadmfRrrs0xH8mFVc+iA1Hqms9Mi9dcxn/U
Yt02K1vbxb1ZCw0TOZbHGvKvTeNCR6/vOuMNN3xbcKndYldV9o2yxQE6MDrB2fnbVUTKupMbrVuv
FikmvBhXBVNAA9LmOBqHZVOYp/U5aKr//4+U+gR2/fvvjP1aWBxVtnGWukhmlCUbpyXSl7Bm7rDz
EkDTrUT9YksoEGXQ/rordoc+isk1jJ03Jxvdndek4S5zr5Xp9IMku/sY5wy9RG7RnGXHGOnGE53x
huqdPl3U433DQJD9mBWdI3Ytfo52xUcwPkJVP1sjSJWRwh5IbVBfXGIGQmWIV5KEvUsxxNvebr9d
WB2x4VyLl8HaasbdUbc+xim3b9931E0eSsWQTiYSfs11pseDf3UB5RmpOc3kA33PqsfakyzgXXQw
IkM0Ijxapn//G/9H1wf1Visz3hTrvoFitcG5QRDrOPNzGWUOqHzNhmSh+7QKuk2IiILaEyRrETE1
z8MSAabh7h9r/uuMFNPBCN628Z2x2pUNvX8pHEQTwtQHVsb94D7M8u8ya4adxhF7QofVbXVoPXez
mjEFDwRdtEY56vMB1mgkNlW3Wx0BXXWG7A09M4i/jPR3WO6YOUJ7T1tc7tKgxj2KoHxb0PjYIKrc
pqWGQD8CY2h+6cTMQ5fnB6AQB7slfGjS8bJ3K/Hgql8HlSkmkjVWGrNScMmHtUiqeEnQf3VnL0E3
85Khbbsx9YCwJhuhnyKEXk3MpKRfkSL33xmxob4Ks0uj5RmX3Ed5TdZSiNGwQ9o7ZWGGaTD+YJY/
ua1HyePjqnac+df1RXrfx/DMXYVDNy27F3bWr8PUWns0KRjx5vSJgQVt1tD+l5X932JevsMR8pUZ
yoPN27mt437d6WjAkIqmetSYy7XJzCNGQBZ5jvc7FgGjWP9Strx9nq8S2SzRXbO+Bzpd91Gcv2cl
voGZTIHSZz+Xr/6mXB0iquL8L734eGW3pHtRug5vYHz2vYnlLWbTCSkspq3qnQCwK1lajUersaPb
VnGrIWA4T5Pz0I1xfNTZtOywjZAQys5m15ftRBq8+OEJjHb/M1cwOj94bCaYbJ2ddUHiGWcIHVNW
U5ZsuVBG4A2hb81bG6TIDmbShj0hdm3sRggg5Hlh23PIcJoZxjTjXAT0VRXQ8VFsF6cSZ1uc/Iis
yoy9xMG12VPHZq4PKHeZT8jbug0C+Oz+Xe4L55jl0e/iEGjNKZTvagbgHn/5Qoj/KAWAKo9A4EP/
3o9v81and6NymFE3F6einPazlieP0uqiXTYWLjgoqqCKvLvBp3kTlUM0gPeiWNCpaWyeCwyPj7Ph
D03UqlTlQVKQ++2opjz5A/kDXpYu5y7jezV/UAQuO1Wg7a/96m/FdNRf7DWxQV/5m6rlwfVatVf9
8l8aqm9HR8G2AdWdNQIoO9XHrvFRjUcaVWQVD1TFHRlW5BYxiPK/NIKRPPcXIOBM9nAWkKBqEwWX
DyDtUelu6ij/cmXzWan0yRG41mKrsWjM+uK5jzkdZ+N8QZCM9kvnIZbzlmpbhNkvmm1nX6/Zo7CB
XA2UvYPWx3GNDdtGY1jks8gi/CRLPKtPfEw96FPGG/qPXQhJqZnlkeX3bWfcZlsLDu/VI23OdN8L
AS5bqyT5Bh3Z/iq1d4MnNfU/bTpVjJMpZkmEeuhZf8wjmaxruS1KXP0ty+XJj/6UY232fW9H6LSH
m8FFdd3kDBwNhWc+c8MWqtu5tmkO9vzFKpypNCGAh0UwDCqC/ya+ZeHyY0++OLACIUcgx4ZeDgMq
txWujMyu+vUXlLPlvg3NsI0tUPh+ghuSTmfdKZBgu4L8ukPo8Iv4VVswesc2M+mAe8ZztrkZ1gNK
ehxF6GOVxx9dsmw6L6tYiAZm/884BMffVJHuG9oMpdDCrtd+KPedNZm7N5QQqPdc0hKIBlibO1+q
/0K7Q4bhXUwwFftBrDF+5v62XBteGgwk0xxeA8ym24rR9q5diX3UEZ8glq/s+TZFkRWblh9klt2p
ba4Dszr8jTTP2VVrabjQmaiWBtVpdze2DmkmXcGYXPZf6ZCdMdFVe6/i38Pwl3oTRMPe1vFhpmhS
ct8n9mrl+8pYhJ4gHpBkbHR1hWjH1w98ThyLRC2W1IA2dDrK8YFZ0ewxhWABui9n+WPHwMRJdtgF
dv43EOrk87WGlM4Ya1azmfTEUsaLvwzzNWbkmBOYV3UTLgQ5sImzg/J3iAK1a+q42VbTioSwe1hK
n211Lav9NM33Ol3+U61vnQgXFdzlCFEK34YXXYx6S/LxJkS8FLIj3cp0ebWqqruNpi5PGPdWl34K
uXvldJ78+YHY2THxZH8zrD/XBMuN3fqSO19T3/jlDfm+qAjqlY4jFTbWelpA0Wy96wY+lSHYgmbi
yWdaeoprzr2FtpxRL/jdjn9uneWa4qf/64/hxcyjOKNE3i/k+D1b7oBNpWQHZV9zGf14fuoDol1N
bcePg8apK1dXnpul1YkGCfhPqJan6fTctc14RgBRc2rkqpG3EycogPrhfunxj6eA6bxcjwny4o8C
D37ipuiml+pnRFa+LZnQIvEgVtsfzKPjoyPpUfeYnoGHQ2zqTozOHanmj6vlY6zwkACnzU8+PrOq
AVwIWscwuNsQQMPgao7FJqKY1Ev17er5BMZfWjfamz+c8Bkd2htTvXGX1eLN8q5T80CjBPN8fhls
C1eN5D/dtkeMFurbi4iAxTFZ7MHVscRD7AKjEe/C4hCoZ7VX91BHNgtXrsYgFRTu49Rc5cKVvhkH
hi70L1stAd+32kcqw3tflH81ITt+z9o5S1FSZLP8b2C5GXb1Ry3keaViTaefOLTvp7MIYNYHPXbS
bnyc4/amyyl0CFX/zov5CcvXBbfkH3D3byV2HNBK0g5wAYyXsvYTS4qX3up/d6rDWDR160/LbbnV
FxCLfWLVHdO/WX/PtEpe+VdGZLyyQZLflmA45k9IXFDKaev/qDvP3TrSM1vfiuH/1agcgPEArrAz
N8lNUpT0p8CkyjnX1c9Tavk0tSVrt/tggHMG8MDdtPSx0hfed61n3XfWpyisng3ClaagfhFHcadK
5JwrI++GVIBvgxlAprEd9fJak7FpfWVlZEjj5pnaTx/xIPVCeCD0z85NyUZTtu5Tcd+HExEhfvKi
yj5i1+5NFzn3xvgpZJpeBEYFw3wvq+1H0ZJp6dA/KtRyZcpq5oiLup59BEe6KZxcTbsxtdeIYpCR
lQ+iXJKcMqi3UmBwY8RncCLMDWX9cYy0k0rpoZ1JSA9ZC91QwgPUUA48WhTVOe5EerYOlXiwu6yK
1wavPXUiEh+1sT/NKYy65e4LPQtLwJPGlRI7eRFr69zH/gvaBxIG0X415WIcb9EqJ7dIYM+yYS8R
1OzPA1SJ6yifPsCMOFZxVG8UHXGfjuqfsy/K8iGNr2exU/daPZwSoLHHscl3vYz+ITIEMhjk16zu
w5U2lPTSlIKN+jDKdqXRxNLQKmXAoJWRt9U09RMLD/6k3LyrpjzbhCnFqrBtrmWlq2i1lKiV52b9
1bwhxAs0s9DumtzUtxi4qP3VOcDnfiYPPAPJ147tnRooziZWzYgCU1tSwSZ1niLmVwHOKFhvUiX0
axrTPrYspBd45bxxyAPWK4osS6sj7rlEkwZkITXShsQknOc59vZIFMP1gxSF5qZdlPz5GPE/nozU
lZH5rSwzUD3Bip5l6nUOUZsxkwlBQeNMCUUt0H+PPo0PU45OUxn2m7yYKUOKlif0ZHta1K7cErGp
W2GS/zrVDKVJgBvP0u40DvoRx6Y9+0VybMNIXu2gL8i0GxpjZRBWYSvC0PAumKtKMJwo4Tw0VS9E
LRFvmj35AsiRNmAnIY6z4DWU1R1TYsnu1GjYSin6tqEeCQC3Jr7yhLpMErBAhlbsVbkqe+2g3Kc0
7WyziwqOoyBPS2GkZ4XNTTY6ZU14Fbk5VJiNsXnwFWp4Ed1QTxrV/Rwgnfm1WVb9keCwIMSQt+iG
Li4QqO+tsoOgYOQR5cob9BhofC7vlKG4S1me7cEIPvs9YBfNOPiSeZdleeiSG/s2Ziq21BoXIxXC
hzhNyAuSVst/fIHZJJ0fS6HWr+oBwWbQc2qL/BMlp20dUjdH8E6+i7jUKaPnri6x+RSJgPuEY1yr
B7pH/UNfekOqGsF2l2/QUGik0ucP0hAXu4YOt51EebjumLz5mzQHBkNyAQ7yFc71vX9cM1R8b1Rs
FaxW0tltUVFp+4OyaNl6U9ikRb5ESZecf4p1g+whK8UvM4nJroYawJqzI0Vv9r9Zm616I30syToF
akSpn/idUE8WRgjRd9mwDUnqrg358yAUsIoR3VHDhPGF9AKgH3gtdN1KbhSU4/UvSam+qJqIoidO
OZ+9mgv3IMdmKRRNvvdLALl9fcHcvQBszq8bgipKBEvlsr/mnb5z8CtiXgUz9gWvU/WjNBf0fM3g
qUtNzFUomOyq4Xf49SuII//HQaEJgbBe/PrA/M+oBYY2C7K5tFCC7pTV5VsvYpqcqgdm9cHJ8B5A
WrCFpj/VvpxTGJb3acqmZcwzeTVmmAwoCghAiG1CFpkas8gVtIjOZ7brxRahkugWtfwmVHrjGnl8
BcEJZ4Nak+Us9gd2izM1duU6SgMv9Y1+1RrKeCrCed3OTMFihYYwSJ6DpFxrFj1idsfNypg+4pn6
JGd0EwngZDRDznkTOFGLbZtR0K0r0L943f1awkA0SqOrtf4HPy0Po2llh6B6AGpGaJWp3METxExl
EYtIio3Whx0t/PJEr8myk+SQ5MptZRr7Dk6ZUz+ijyF720LTNI0UPdiChLwQrzE9XNwo2K5xW7Ej
bQM3HIXPVANiuaRBWVAb0f3rKlP2VgwyhHJK72H+ujYG4bhIrUC1JltSxjTkJLpxOPqzYX3Qa4LA
ww5fTROsmiLeZJHECabIPwkaruy8E829oD6OacP5muKlZY66E6bceHWC6TK1TwhIm4e6Pvz6nfmB
sWxoMFypXlgSbVLciWevjDUVQCCHqmCZQEY/5upVUCSP5tAUdPjClhQpzGCRQVCoOt1Sy0m27Jah
+GPEm2I31hVEHf64iWvUOlmDvyht2k9Gorz0UebNw0g8NR1kJxTIip/m0RPLsLjA0Vp+xe8+NaA5
MtmtgKRk+kvm2SX0/KSMqHJ72nJMEVEyVmq1H0q2Rxi07zShgt5Byv3XO/cfcfn/XMLvnwoLvv//
JQYYBMT/Ifa6T+3T396Io2qn41P29o+//5P/HnRPf3vKX/9mP9XP3et3AH/+7B95wLoGeRLYtKQq
mqYyfw5vTfuPvwu6/Bu8FVmGy6mS52AuKy2a2Tb8x98l4zfghpJompKostQuKdFN0X39kf4b2CYC
AegXwzCDCPjf//UdO6s5++e/5V12U0R52/zj7/w1794oWpmWSsFDBkxmyhB3z2m/I5iRZI6VwZWH
z6VIArx5Z9UP727Mze/v5/sx5O9f298HURCdqUsJzxTPGS+DXwD0MRhEMJ4tztSz0jN11gh+kvXY
0I3hVI4fhC14Je0a+RDMHxKo5kOGWToqsBgpa9rd0OKuJalzExo5xqTZIV2BNnvOk0VBqWDZeggV
LPjjhbXm++Xth1/+nFclyIrfygW/vMl3H9NQT1vyxn3BQUlPgGl9YRvxswfy7l5pZ3CzeCirDtQj
Hl1VWXc5ms1K8RokXL9+JmdYun9d1sKjM2QDFuty2e9W7SrrMIlanOI4D1svlEyrnfTYrcOV+Ioy
DAvlLttiTYSx5vRQqDZ/ZXhFBNlkiMtMttyGd8NLXV/kAdZLIo86D6nlIV0Jp/YaQoWTOLod3eur
fHT69Z/IP/rZA1WJX+BlZ5v2QyhaGTG7WiVXjqXmEDqJl50s9gBrCFme9EX50F9VN/162EgXsHXc
4598bCw/uogEQ6JIcvZsJ/roPRtyPjaxXmEUtFPjZMUBPbgHOGXASz4HaJFMeXSs7BqVHe3GmKDa
jGIYuWZxvR4pm0jydaJ+MAre+tyiT0M1RHqWlGNMdqxKXOMgal6e5y5m+m2sFR4IDypu2MDS4MAp
/FHE32JM0lbvsq0/o0FJExpyOWKV0UOa6+r+XdzeGUQEp/KNktwaMVG2Fl12ocfG1R0K5N0KUKS5
PRY5vs2Yg6IRbgZt8jKYFU0poQOad12vH6OcFMmQJlNAOOmQ74Adrcym+6Drc01aYVjbnDOftdm/
iZTIRZ6RjLtRG/cNZBVCJ2wOalwcAKoW90eJQPEgou0ym8hNclTNjbKLOV5MdHuakohRYel3Ymxp
2605UNXX/JUhWA6Nno2BEqXuiP396mbgCdB62EK3QyBBBRbrd2lVR4k+n45nOEJ6U5IHSZ/fkc0n
U0BP1tz38hdNe9LTO4GPsTZb1/dPo0UZiiKISB8E6EacNnSk3yTpeZI0r1Rjb6Qy1JPVbJFX3I3A
p3FLS5TlrfssxPeYC2tBmHZxh0bNDFeVboKKqZ1WQ3eRWOsIZ8/Mnt0Q9oVguINF+RRiCg0yUbtN
oxTfMYeBOV+Ua7aqI2qUn4AYkb2guVPUXXWL/15S1634acyaNQULbudbXMkrbIINBuk1myJH5iQX
I7prg+cyeugjhOzo/zTRWGsG6FexvlOhkqjT59ScvUzcq1WAmpngSxKWSSehndJ7efkJSccxzugK
ZCbvhmorJLMR48Lp79bA4ziNeHObPVFzNKI2Ragzj3/OWv8qpjc28bhE+Q7nlwOpjmCCD3AqphGn
WvCa83N89nYnfc5AWFW0Rnq2qz7tRRpcPWZuMSSY4LXXsf34VFaxCOX5Evx6N6NEjVXR7cjVrAbD
7cc3I+rseCg+TlPp9vW1UeuupOPAnMHrz8b90ks0U9AZA1LqduMTt0Kn3QUp6oY8GBOrnVlPC6yc
INXKoQDiTlnjBvBuSgNDb48x78HX3qYihyryyRd7vIkY0krq0A0Wywb/JgI9qfsi57oLycYa50eE
CByA0elMPlOBuZLi8jiWjwpghELD22mWa8HED5Aba1O64j3TekyKsuB2Ax3bEasgFQfFBzFlEPyK
7KXjV6p1fgMrivDDogcqJlSoY7fpa3/XiuI+FZGDJSQbG71XiukOfsXJmkM3D2hkBTeiRN0wd3t6
MNOAmLQ6lIgMfUjApaXtlBQriZ7sZWwdlRbu1Tg8SvVdjiCrWEgg2Y22SA1GYcXag7+ZjLf+sYlo
gkR3bfZ5jg6hriOZAyFg0pcPb/KYxDAd2ZfVb7WG1Dn64k2OoIWzJOw3pxdBhKVEamE/6H0fEIKB
1TNZQZX1ljJotGeHIBvtvjJMb5ALl+AWOuOHKKXjVyqOJlybs7TNZj5C7UX3cVwhmn5AnYWHYHB8
uQWyxbKjHASrXGWcR3Sxf8hkybV4gYuENy4PNlhfnRxVZDIhB7sNsoypWNyHvvQCvtFTff2YmcwU
NYzPcq6um+C19VeaIB11mtPBuDb7YStb6rXYkHzHR4uBAJ8OpVETpQekG+ZhcD5qdqdmW45ptOau
E5h3pXBd00udkfM0PvYZf22i36hwvjfo2CkrHdXuuCQDm6XCS5uvu96kUwrtCKXbkLbXsRWt5GTa
RahNDF91a17CNDiiHJ39W1W8rcZtOxMO/mmYcYH1nGGHdBcidoEUsWqjTZLkboCI166gfqWJuJtS
FfiJBqICpT9aCBVlR4SKB+0yTbfHOKWdjLWyDUeUbPAzBHldmPONWCPh4P6WOELkCKia/mkcaKrx
EDGoowC8bwA8xsGjwR/McmQJGo39maZKgvYiiLZGMRCqEPl2YQbPMW1T8AbQQHh4uDFizFh4k4rq
q2JhPcz9jIkI52f8WmMEyUdpI5iYkQKUw2oAKRrBkK93KIdkiQI90TnjvNJG0bVwnON3mWaUuBZh
TFl4Vad7PdSxBm06vrApV23InFuo8CzQ+sYclX3bRqdWoVxjIe2jD2aszPQzXBVbtJ4txbS18UTr
2C1i1Q5MlY5kuEn0hXP1FuFJEXPrSsxOKXa3XClXSi8cBuVDUhGxMg4b3co2gWysMUDbvRZsqPba
vtrtYh1Bi4JsfqCqPZzSOT1VTehpBXIHPV4ZRUcE7xVE0ZW88Hi0T4sKoWnWDeC4LicBGNw/Kh+y
jZY1VaPlBa3DFG4mYG2hIpM4PR3MHvXxiLO+ra59phg7GfUrFecDlKM13d7NaJLSjIqt1gu6g1vi
vDuAIp+DlM6u6eMB0bfjWDu9nm+0jvqxEd4NWn/tN80TuB6sIJ2TLLpndCKVcgUJkjoMLX+yRBdr
ev4s1nQBJcUVRiYXGDtBch/kOIdl+tOfJCP10iFeFYZwSjQKXuqN7GssmdMuM6XVglggVtPW5cKb
AslLqUl2gBYxvwJH8WLhFIs0z5AITvfF+IJj2KknjLcxlr6o55ErGzG5b6ZrLX+OSQVImPWnmm7f
fD3K1wulRsqRIOXHUsKZGFHfYKkJmNm0nVbcDZlCaNdLVU43YgtUCL8GkiE6ODaibZu63MqaHvgV
N0kX7/Uifa4UkDDli9Z3r10NdJxSsU7/rmjYkTBHEk3ehulJZWolVnJLAM2xTKfnwAKyak1AKhFI
SjAhlTr1FCrJ0tC5A3ycUZxuMspO5m2i3QJlSCr0XFl+UEfxKEGSwLnhSOCMxjDfsByAI0b9U8WI
k4D3BTlyPn2nJhLSTAsByk2NbqzsPgtafxL7iIeWuFObYp7VvMlgtc8Cwr3R2GfYt7FUEbLtlew4
sQk7SaOuWn7TbuzB/b50PnsHmuU1+7VBmQ8j64+uTKcF5u4nAxuC1o4QWMlGdZ2G0pXOcHF2TIM9
qD86FOwC5QrvTLvIRCgUB2zqfDgOVrjimfX0kGZMRFP0NuPokQJxU9MPYUUnXeoQdC3lv34V4+Sr
0A92fPgRNtCmu8uUnV4TB+Bfx+JwmvPHSSFtHYxGbaBXVeeHXNNWvpjdIgihi033PUDlMPRQ78Bq
jP5WTOF4Jm8JK2UnfwYM91RLFJZUyfPlntmPU2T5scPQr8c4J/i4cvyOgnUFP2MN49CFEcz58lXJ
bozihulL7H2MHhjqaCT6Bw01ch0+zEDL8/wFAzk7bqZis3HN4SAZz1OCOjO5Mnv50olxqV//UXz6
/cSoiQD9VAWOpyWfnRgzhCXdvLisljRI2Qmd6g0eiD06OIJ20Sq8FNtyabyzYlcnQvAr4q/jRYQM
swh5/ivRU2vFI9N5lT3++kj6PQD098vTgZRRohEVrMVnhzMlTaN5tID3xdt2q+zN7RLmrO6/hVx+
V4B5XwyRlr/n/DbqNE00SVGXmLTzk6/SzORFAOEapv4qWrp4876sjqyGPuzGaBxXXa7ZI6kKLCMX
aqBfT/W/GvwsTGEQ/LgtBO7psEN5H74KzGFuYxcPvY1sbz0C6KDZ6+j7y+funx1+31/32euTlgiu
y4jrnvD8yMz5EwLJJD34beZWOqwEbffrB3qWJfXtib6702cv0CxqylQaXKxid94SrKw7sWsde2cJ
qRZd0Q49JNIXykU/q9+8v8zlNXtX2DASmSZ6xmW21e08H1TObOXpwoVRTPzxFVKp/RmKLOqIfr8f
YzChCFl4r10ClN1owzKKk3iPzG2Vw7Kwqwtfxk8vSdUJjGB7yr7o/MsQ6k7HDD26ndZ5SA+Z7VqS
0O4vXNVPP8B3wyxX/e7OmUo4VwpgczZY6Y2slzfWJO6SsbOl5KmFw9ZkJ33AhZ0wqSOwmbGwL6vx
qFaI1yIUpsit2xysgOIq+v/lLTi741aLt7tdhKRqcCVWTxntOePSx3npNi9t13fXT4TTMKgR1y/p
cPQ+dMF+FP7am0PlyyJGUBHP4/WEAB2rVTDJibvsOLvSxr/hkLAKN/Xn3PH/yqew1JR/H+xrD+/d
BVVWhi8FKBYodaQ7ZE/rhbFqywtz2td154c57d0wZ69nOqJ+01W+Bgodq96FSPOqO1SPQleyg01K
pJO+7bfVrXAiZcATOWKv6mMGrniTuNG1fOEWyz9/jH9c9dlrXGoYccWGq8aMecyO6lpatSzoe/R7
NS7f1+lIq2uffZzA58BscHAsWx/iXXmiSCFuLq2i8vfN+m+T4Lu7c/bmaij8TEp8IzHk7NK3FIni
G27S/XyYPMmtt5kH98JpPWpClm3aVoXJ262uL78NX/vfv3pOZ+933BWWTzjDMmsNXv4JnCNebRcv
00l7AmHhaq8XJpTl0n4YkMaGQowhnfnztkMdtlnl1+m3S7/p1pFHz9SWdtaOIsPlFU5dHu0vBjxv
FXTgeToAcMzJ4ZIKATlskiFRyQ9JEe/bHkgDO2PfQO3F5jWaKEkqbxrkTjTxW0PkBF+0h7bujoqW
ekW1WLMbMKLMt2qwLmffzccKNpZ2o8wc7RBOJVpFKEvmSlNoi8Mh5W/p0CGS4GZkNWd2w4EEeZsP
Klpz/nZdXRdi7BEusL5wp5e1+4cLNxTS0cWFoH6eK2oAAiFMFaNf46WERMwePqsH6RGjKgS2FZbx
1inXygdjdOv1pUT0C2NbZ2h5vaREIPk85VZv90aKwAp/6piQPx/tYtgoFy71p5+3QSuPoi4R2trZ
91SNGWJtlTO2dGd0dhA6+Vb2qAS6g+ZgpcWQKa9SL7pWPl0Y+Kcv17uBzz6fsabklrT5co+zI+QW
a0+ermOsYVnC/nIudmh+OnGYgO4I3yJkXFvu+7vZu+/lQjB1Jo5uF8puu6VPsm5Ww8rf+NfGTrbT
XXzhNfrpBuDdiGf7tdH61+JEtNC2Wf++A5c3l4Y5S7D7NiW+G+dsixYkE4GbPW8MWqEd1F14085L
54IuuE2RBF+4qp9vQ/8YTj97QZUFvDDGPDhkIocQU7YTeInXb7oVRxlHesCsa5frS/vQn58z3g17
tizKmAGIF+H5IRkABaStgbpTaC9WCagFgU0+eFY704NV14MBYgb5K+/ru/HP1kGhtpqx6hkf4oYz
uwmuJ/uFUIV1toruLkVC/XwT8G60s8/SmvOkjZPlam91Lz+UW8Vt1tJespeDan0INvkKbvbijLUl
hy/10bdxU9sihYk/sxL8bD5899ucfauNKrL3kvltsgyHPQ6t/sOFu/uzaYiVW+Q/MpaX8769OGZm
kSylPsyjK3Iz9slVurcbXmImoP2w/yLdXBjxe8XV71/N+xHPjo7drOYicCOmcJXwBPEgUk3B27ou
/NrtBG6n+FwjZNbiC5f6NeDvfHF5P/DZRGRMQdjSzaCqOWMi9afbYKISMOY0/w/JguZT612V9hvs
cZD9y5Vm4MFRlkM1lRbUt7qv7ykHeygdnJIOUq4HLkxtt8ER0ihbcTCOQUQWn59e2JmeidS+3TJJ
tTiq0dcSz0sKXZ+GJlT1ZbdNGX2HdJeddukQFOT9+uGcZRR/G8kisBGt63JGW16Xd5O1EXSFGlXd
stUxrsXUZll6HdYZHXV/29ud2xxmT1knN4TOrTr363rs+F61KVb5urjDUHJhmZR/tlohtDb5nRR+
LePsodW5r+VRM/++2YOgc7MUcKo3351uqqt2Q5AB3yHpaQkbP+kmuouuxdOv74mkL2/k2YuDRMaE
eLjEC+nn7XZ9auUaA9SEWSk4hnO3iUrpBgMXaKtZ+1KQAIAQfI9a3E6qjaAAHa/ihyTQbyBcXE0Q
AQl486jQGAifQb5AGNfsvHs0QAFU03CrIvdtJv3eAJaQGKqrq+WjUOJBCqBKQLi+trrhJc2NHQz5
O9oRKzqTOwNZomIoKEP1K8jlZEpLqzpTwbLimhUSZYfZf9/h+LSQmWOLdlTDf6BCSpNN2daYbu2E
ZyrjG8KwY9HozI5RLNyn3eBAVl+JIu7+fqlXipZdyeo+7+HedTos17mbPwHkJaVa3GKddRUj+IIB
/K6sFa/wOXW390H0uWt721+IIXqM1JnWjAD8uhGEQxXT2wrvKxnWYVqgILiWsE8HNBj9Tt0ltfJS
V35zDKxxb04AUgNFIYhl2JnEos5j68iRsmnVdp33gF4gWRghmrXkJRFUhOMwlcjtsoJ6PbTJVdno
7qwBcaUCrNqDqnxOScmmZ6TG26zxb62keCgyHbc5KZHTEvpKpsgujmgPYB36BJ4TOVFa3JpZ7Kmt
9jDNdE91qYNsaAG5wJJxEtsocsn5yN28Vj4UfrtTfBn0OuWErnEsiPJ4RGGk6yBVQ5kGSUrERBc3
nxdlDq7IVdk9SPpjH2jgHQgazUvQhPVWgEDdxfRUSkU+1Fm6D8LqJo5V12imN2rZN0atvhUKkS+6
8MUvGxrpkXUP/xGwUvB04f0/38AhdSSzXGLaUdiX/1AlMkcRtwCOa9e609eTV+yqq9DFN7zOXpcN
Y+5c+uh/2HIwoi5KX6PxAEtAwPp+FgoD05J9mezFAnUrSCJn0q3rarjn9dFRs1BCsiMJwQbcqiat
Lkw50k+uF0Ec+k4ZZY2C1PP70ZOs04Ze7hHN3jVPQJ9JRCDEyHmJCTrdTve0wDp3vrQqLvPY+znm
6yX/Mahxtrmj8pEJDf4KN2XP0cCCw3brZCd6157gLa++4Qb38wd50z3C+r7whJdNza8GP9vitR38
KXMZvHW7L+A43HnTPhIyw/5uXTvy/uIZ5MItNs72dJ1u1D3OlmXA5AjZErLLSrKLt4Z8rtQ2wC6v
omuajb++zp+PShWJc4gmWcrZWgL8FjlVwqhkaQGWeJLbx78ygEUkOXowtmZnbw48DC2bm4mHOO8N
ijUjSUm/HuGHwvvX90ThCvg/GePE8ijfLdBdp08WRiR2T5RsMZVEnn/jH3ghWZZHr3BLx9rKV0g6
/tI7oukcy03JgtN9dm3WUM/Z3MvsDHbJMdpIm8R50a9HDyInG5FLp46fPqo/RjuvgEy4tqy5YrRY
eeuBTJfq8cKNPF/UuZEs5ZS9DVVVUWic3UiBLYdYt9XkAq3cUwh36W+SOQBYIP7YcMToJ3kVxsG1
geIqqQ4BQs1GnE909u+shMRLOHxff6P/BXX0dfmW37X121t79VT+1zLAS1FOdcT+9b+//0cUvN/G
X3TH3/2D91WDfNu91dPprelS/ujvvaflf/lnf/hNyXw/lSiZX6B0t8vfBq00R7b8dYDtKxrk5ZT1
7xXQuyLMiQ7K//bPFqblD3/wm/yZ/ehvqqmxB1SI19ONxR7yTf68/EijiCKp4FyALyjMX/+SP+u/
GUtatAX62+CQs/zoD/kzm2kFZTQh5To//4/0z2euHRIv2S4zNpELqsoWclFnv/8w/a4aBUOPlHu1
erbCckO6WoH8EH0N0Fgwznh9C9pl1LbiHi1K1xabQttTQ/+oj/cD+WwZvLLaZF4SVkke7XJEiXWP
pnAFLEfGSlqAMAvLo7lkpVrUi2aJM1M4HSXs0Ya47qx4g8PlQ9ASYRsigbSb+kK64Zlh68drPCus
qMLyUWWJci9WWOVPY92Bl0JrN5E5D6WrblawSktb3YkBgN66VzHzIV9w6YEP0nDIt9VQPGcLfq2M
OC8nZnvCiPA0WuNdJSLeIQ+RaPjXlC+SDdipVM07ugwR1EkUlFkrvaj41Dl0TPWdXuqPsmgNewKT
MIRWGhtL+KNdB1whJOrKrdiZz/ULnLpLU/D3B9hvd4HMQXZCi+j43KdUhhQG1SDFS5el7jhA56vB
5yiN3QXPRvE8YwHFdJIL4YXlS/n+rP7DwF9Tpd/N/UPUaj5Od6Bj8Savtv4Oi1+uUrKNAawJQA12
kA06RxpRVyEJOhbRVSseS3+rxadMcyaLSCU0cOu4etG3g7CVcHIRFFQqn3X9kFBj1e2k2QbWGjYL
ZdgLK8j3E+633x6XAFUGDDTy+W8fTzKSXnw19zHaviZOvBFTbq5ZGFaH9f/WVPpv7Sjfzar/j0yj
vA//fhb9J5lI8JfZ3L+bePkT/3KPyL/h+DFV3lf+H+se692/3CPKbypeIAMziAFWSFvi7P81fZq/
kWHFd8RmnLmN3f8f06f5GxUJS2MbYlAnMP+j2ZO/6Yct6LIvgzfGxklCxn82tUiCmDVkeqDsgg4G
NALYkyeZz2awKquP8bjP/XWVR+Tu6SBm2I63h6H3KYvdMW+Q1wHSdwSM266ybNeib8vNL2MFC8u6
0ZU1jnGoPJgHQ+mYKbe1ubXED6q6IgxJwezbOgnwo0zb9eNaawobyAIyRC/xHX0dNq6acrTdIkon
sKzekAJm4f73/LW2LwjMtuOPWbJJxqeathA+N20XEQW1MZ3oCzlvvWvuqJpyVu/4N5vmNr6Knd6y
LUwoptMe6JxiGMg2Mj+oX6In7P/O5FkrkJLr2PENmgLVSfhoEC7Gv5/Wgx3DLrBRE9avFn8qJGXx
KaE3GXh4ddFcjLf4fz/62+nT7GT3Kb382ZvuSXC8Lw61R4jQix95Y3EEbAFEc2jJMFtjQStUStcp
xR40DrciPNnXBVYhr5Zcp/46Fd3FumbPe+HZXJMU4RFlGGLYtie3+iTI15h3P06ub9qB5hG4Pqvb
Aes5gCLxIOEVh1ISfDKdjp7TJtg0a4JMZRaFmDVkJ1jrzBs3ra1FWwTRKWkfwJ8MZ3hRvvTH/gv1
iKbewKHT7wa3PEaKW0NWdIfV6DX3ZU2T0c7vggfzQ3Ubr1T4IckKA4Hopp7llj0m+TWU8jxfp80e
5ILTPvka/Lu1kFxZ+U4cna55aQhocmhe0lpNoNAeWchsCgvw99zQBfKYOsppeuhuEb2fssEBHdds
zdUkHQoJxt6XmVse1VdquG7lW9ktyd8lqwAL/LGEajionhkfcOsClL9Hx5mtoQzPpBPKqJPthNis
jZ4/zCGcWAcCB1JHZXJ7TEnCjfKZTkLuhfK9isarZu+w0rAOBQR/A/qFHOiRa5FCVQaqiBjNGSOI
g6dJ37Ic0HotQDk7ylu0Urx6XazizeQWN1FsJx+ja2s9bbNr/OJOeSt9oGY/ACe/zd/Ug7AtrtV9
pbj0tO9ka8tp9xb43eyY42pKV9pnCYDJbXMoDj3gHXWVW25yoBie3QcOzddV6So3mIklr7geP5h3
+qp9gBAgEtflxkfTDQ6V4ug3QJUyc+u/EDTvWXA8+ShU23qriJpZz8pRyg59+ZBHN8RNjGTgXFhI
l6PK98ddzVJIfsZbbwDKtM62atWQToTdCAoKreV1bDeLQos+3++r0L9VaMnLsfmHcSROaUTsLda7
5efv1uupqVDly1RtBke4a3Qb7vltcZXvkzX84w+wCKlu4OFZbvV1/KDcxIOjXzrm/HiQ4lppE9C2
NhWJLtz3v0OgxVRLhkh184O0UvnSInr0kvOJPAbb/ROlm+XY9MM169xVVQEX9UNbMzCrbOpJkV2O
iTLyVSrIsUteHy70vfmiOH+hDceSxZH7jyGXW/DuNmt9n83wwlQe56yfjNW8UV3Yr70nRQ55GH9i
RIrPP7lMasGKuaym8BHPx1SlttLiCv36moNgNjt+cUyYVslNLXZLJ7fOP+lroldQn5/AmY4rZZWv
9Nyb+ILn4S7zyaHzSvVm9sZ16AWuDIPIJkTmNX6LveQeCfYq37VX/VrcC1TVhx1SSZAP+Rp5Ck8R
k8HdwOcO9s9WxBtytiiDzsYm0vdW9FkJ4P6c0uljNrxmylM43lOtZt059f1jmIKg8spgE8deU9x8
TPuJrhomnkdQlhC/WCCHgsm9eOuK17H+KIkfiNi0zf7DHK9RmrS149dbiZwR0muuZWuFEDdyfaQB
bu+SnZC0q0BHw/pK3FUMqZHMUl3NdgD7bYjHtgpOfiw+SfHnAMtPn103w0FT+RXykxCQ5QM8iTyS
TYKi1sZ8VK9kAD4Vy+KQeXJwBe1kbO4TEUIEihf0qsJO1/exsXHZ/Jv52ooPWeTo9XOOC9/EtB6p
C5m0IpPxhki8UW3scawcvSfeyyRtOQQf1Ba2IIGCAGhLQT0xb81qR8YIftKZHL7sakm6WQUKYj/6
njlQGcR+cNMd4YsWOoWP1tbpP7TO+EZuQv25Mu103e0A3WdfYJeF4YmToPVJ9wjvqYgH2aTNhgQB
EKA8y3Y35EeCTMP6YzvslB5b06raJzY1fuGpVw4dId/JJpI593Q26xByzl1SOWXuiOrnV388lMUp
EPZq6iFQ6FfjtU64EIhTW82+avoyT0ef7qrJox9ete2uadlAzM3OLB87pys/TF5zssorktlboEqO
9ZJIG6nD64URn38FF/WhRtvTrYWT/AnV4yrbcNSgI7APr8BmH4VNta8V5Our9A2W1TY6ZV+KJ0uh
1o1HaTd446H7H/bOY7lxdMvW79JznIA3U8LRk6IoKaUJQlKmABDem6e/H3ROR2cp65Zuz29EDSoq
s0iQ/M3eay/DCUfpU5Gt7aoEykDpfsJDz5sxPN6qMB5ijBbZK5rHpP65vC4GjPe8dbGar9J9dEfK
NsUT1q/BQ9a9iWTRWdvZwk91b3Q+AR0HxHawot1y0/4w3klX3yndFlUfjovDDr6+jZnjCyVI76Dy
fZc8+pp68uTLgp9hFx48TDZWvTIC0pXRYIHHWD29b2XkA5cZbs2aDYYXdH8UGDyVKyFy8fy7RZdq
2MtcakD268CeGA0ZtoRxIhf2O8o/0DjLrlo7yiGqNOt0oyT7WOFXzAoP+57sMh2YsZG0IotYlayQ
yDSYzTrFMz45NmKcH43ygN9Gjv8L0WGOfJmfp8otvAVok6KLfkgfApZQ77BzbYg/7e2VQUEluCOM
WKcjk6X1sXHRWE3551haR1A5nVJhgyKF30ZvVtrPjl5w8Y6lK3xQYdL/EF/wPIMRufwEHCv1VaoI
53Q7+TAZuwaKEMYPRC66AWpe0WXkpZQnHKH029NoED+GaPK579ZkffbGfgkwtdAbeNjeTpiNOka1
YUsv1n5o/57rR+YmNRUD2j5brlnwHKNs3thw1GlVfVSBmwvbSdzoFO75KnlDN8WPGFAsxpozX5PX
6iO+jFc4UBJnQbrS0Fi9I0i5XbNj+XPG/QW/vei5KqiqHJ2PVayQDZGjPTxqHhbUya5krJC5FST0
217PHWRgCqcsX4iBK7+d3GM72eFi7OuirdzHaCLfu4/JLdGIIrQhXRwL8RbPZ1sX9rflCFDj1RjD
RBMPkEvxuM0LxU6D1wQ3yISzixhhhHr5T7yhsuehfzUMUiS9cHJ7xkniyupOlMnICxnDwwNCt3an
cnUa60HHcXZF5MgxcYVwpT93pLVxnaIdR0n3MRJcKx5FZYvDaoL93rU7csDb9c56wMKPkAjyhPL+
mLaYmawMPKmv1SMfqt037Bl4VYa6RqgpIByA1hBRmULxWMkvi2reXuQWjrHDRUcEWUBpbPqK155B
YKLQHxJkuIdO83DmfERshplOMJ+Ghgfnh59cQtBDu74tl4H+msZujQZMIybvgjdXClecLy7jGzwG
2oHAulBdk4yeeE18yph+CMJFUY6I9ghnmc5S4oXJNqHUJ7mqdcJ4cZc+0elBjDBzVP8r1VjANceM
N/wsGu5+K1yRUZSxt+KSvAKGwwQo3UJ3QBBLgsgkrGqVmtpjCmflJ3S1Kl+jg9cwEtl43s63E1To
/Dm9XZrukjZgdK4h+OKLtgSuvtxGe3wpcdZk7yu6ix2Ub3gM5mo7RDiJnRjH08o09y0G5cmu4V5M
PdSskORFN4k2sLyaXVbYQv+jqrh8tZsnaR83vPTID4RrSgoVZnBe6uDKYme1nSOwIeY8OoFQs477
nxNhvIh/0fUEbjHZ4s5wLEZ/lD07wix9lSnd8Gqma/0RSVpEM7xS9kQPqG70DFUfddIG0j5fT4xb
y2Y2ly2U/iy96OdwZDIbs9bmTXOHQtmenq2SjmuVuCQvBc/o6FwZ5o/FXBrXIBfEzyScB6NYIrAI
o6cxX5Og5xAzEwVOoZ8V63pLTkZzb5b7KvVz81KH9EVHVTjP+BIWZ7zEZPxAmVn/5NZhKM7VYL2T
ljih6XJJz1wNOMJbG64RDfZvFhxl6cpcd8B6ez1Mp4YUK05wbBVnD5W3MXmB9dTh2niPgkbKcLli
RH5PcHWXbbHQ35kIBFgiNUNi/8Yx2JvcPNNLj9Nb+bOH1Ikf8rrJWTNsOwd4gJNIB8ENnZhESYKg
CvbsKrr5QrRrybogx+85JPkKJlZe+1mPv6pfmlhMEA1vN9i2k3dCJnyylj9VA5lfDZwKDoOugcKv
tW+Dr1uUFTh0YVNKstPrjdC21LvpwB8rHTWcYSWr6qKtifyBfwVcoHjj5tbRSZaQO1cBVLpiM1+w
+YuRta+InXUpAei0okfdCTaYbDvpI+q128l8xh48cur1uMMIrnRp6vg9B0+yoVUeB0/2hJfsCq0j
csm/8BBK+hqA9EZeqTuaSDv1SStEMyM4yibxCDFrX5MrwQXzxdyku+G9XmNcvxof61e2rRsziK9X
IiZAF9q8i7K8HY9HYVDbA0aZ3rTWPWaLdrrOL+SGGNvhx+hi4uEKB3Aa1rlbu4LfOKLXeNlm+YNB
sScHgrFXyavmyoqwjW3htH5w32zKD1p4N//A4dZ8AGrx+UXPCLZYkrikrfTOLp9ipGNrJG0xYpHt
LF+N4GmR6KfkOdCqnFXxXDfsW+wPHrAQDXAcoz0FeiBG7kayvTMbq4iJfsxTymSMr/i6u9Qmnx3E
aHoIt4LiL16FNUS4IeV0KyHpRa5Y3Jwcwpp4iHRMObFdJPQPblGB/lfaJsiK7xr5Ay1+7ZCH07yP
b/Od3Lglzu+Unn2y7a0jfu2efF8pGP8TOWve3crtaHnD5KsD1iZ2So4JujkShci4Sr2ClKBfC0UZ
EyJimfVqM86bIrXBnxwBC4SNgDbflZGcrhIOvqfhF/gRbmHiJjY2oxuAWGXk/djqSkd8wkUIHtO4
OY8B/8dGKpqFmd3Oa/m5cbTtuO5xj8cFYNVxZevrYdjhPmvjoxiuhGk9Fr/M4jCU13l4aJDpt9CS
d4AvpWSb+zBtV0J9Dy8lnd8j+a19K36hTfZbyY+NNxl8SgYqiy8GiUkU/WFbOSNq5VAcV7fuQYEF
n586QlRytj7pG7cngw5BmBziQwRtG1AQKMKe7AHTmTGk8dW9WB0EEePvfKMnL7KBa6mDNDVHRTwQ
KiKwXHDy7oLteNvW06nl8hanHMdvxzjMaOSd1iZ441wfym3iIU/edyeuCMxGgG44Lsc362heDV4f
X6gzoTkBH4K1jUC8flSnz52GMFfd05noVIn9xbyfbZLhFp2PiA8xpiVIC85saX7Rl6xfaYXTHBBX
govsLLv4gc3AltQX5WW282O8IZGC+nrVeTjUU1DTYN/cEkLimlTlLejbA8CU1/uJk/o4ebfsyp6W
ZKWfxU2xN47mmaQ1bSetOaIc5QK5mwi3o+bzOKPmpQUUnS0xsDBLI7cendwtD1bmzJyHdEMazEd2
Bu790kfnpBcJxG2yNdFlMzjDfbyhasd4ondJwLi5cuBgYDCdVfKYwH1uW5xI9/lL8YTx/lSsq/lt
DjdTcicLu3rc3og/9ssY4w1uMTzPecWM7niTPUUJ/mEXzCnQ7oErrviIHxwKq2lNJDA+BqlO0ezK
0StOmBid9BCv1qZxJyXHsLhT1GuClUBoDTbZIDhRk3WNWsF4S8RzoGFviwLKsQo8+HPw0btUeZ7G
pyWf7L1/5ESql0RFF4u1kBpCcQ2MzfGCu+m7svSN2psBwMxNZ/g9FhEfprHJm0tFglLrt5Yz0cwQ
RMRrRxGX1Tgv0QsrwvHsgiOuMSkkdhqXnkAZZueclWxCb3i6WbhY2KADXL3SDhh7RoJmy/kvMg7C
+qmNPqLmNRJ6/hbd7TXAiVP7pbVvNei4dnuKao8UUV6RGQvFYIbSksy8GEccuh3aXhAFLFU3i5Qt
flYVh7z3gkxKZSOkbl7hNr23Wo+Ahx9WvJaH+0FfV+EriWHcSru43XZAfekrLh+puE58WqDt5LWP
CjX1rnJY2BuB02sbvA8GIVxv0qV8GryUG3zV4ALQrysBSH0FHJ1jE/sIwmx1OPba2W0HsB71dA6h
mwkbofJgc83YMXRrI8BU2McbMbIDy7+Bvwuu2fq1fBpLAhzvytJNVKarTmz9aorrZCI3/1kyiOW0
GxLugWQPlcbADFhezX7niE7GOjKPneJ05nqBb6snLngCaZPwLRNBb2dxW4fyLmEbqxHCFrg4pcvl
vYgAjYt+kuzbCtdYkvy4/AZYe270iourzXZ2NF/bprg07KiwxicYBI4gbbmb8dZeVrQDTIuIA+9q
oorHmP5YtTH6zmd03uxvY0UWwE+l5qhAxx55lt27xhamHJcl/woqT5OFYf6Ww5i/StI2eHgKMi6v
Fuj3o55euPoye35olH3S+cXVrpu9rBK4sNVh9rThqsMWZLQprPDE9Aufn4CTkwAgRjDcPVbupCf2
CZZCWDvzXbXUhRypCyAy7Pj6TdZGb9ok1q5BS1zz7Ua+stvhg8L2vD00tCJXxZcAoOE64iPwynyh
R6qDTdKZBEvHulqO+caNZgu/Fhr18v3jMHsWuv2YP5qrYCXSb0EizG38H7zCASViD0I69AfrYWGf
pSbBNjaRke/mBkLgK+Lop9Lt6cS1B/xcJHLV/Qkf6IQIlVMc4hhIgltkE5pjlUcgLImW3g7PoNry
td9OPzBYvZDFd25CX+FCo6sEOwfumW0OvTtRgu2qxJy/i9fMu5p+Bxn/dcSLwggs83dc8QtcKygh
osy2UEFvILvv5W2/X+YQpEfZdKDr1AvvLHeiSqAm8+at7nHwANQ3T9l3JDzt75BjOMAyM7mFIfGV
8DMrejf3ORAn8OVk09KxScAXcDysXM3rDthbsP5JF254NKny+/zMUl9I8fkLEjV7Wi895PAIQrpD
HIBZ/Co8gW0AiJIwe5T5j7Uv+Xjfe7ejwrXHrc1rs2u++yj63wHxv32Ur2wi9KBzqXZ8lJwSdSvf
lZs+2jF5otdyKRM38272Fl5x5KlOcFpmAYEXeQmidByJdmSPbZYlSzv7CViMZ20TbnpXoyLAS5//
FnryCaiCD9/a7QNrnL2gvw1rY4+7vtPRgX3LkfxbAPp/fh3ty2yhTIUWKuknAL0gy/1a8f9fZhh/
Q4bUFjK4xFgYjF0xvyzIUoKwjIv3MsOg0uQjOpVNb+O0fDWcAxiv03z+Nrc+/3tY8Luy/Q+p4bIJ
fn/PhUnwG6BPKmfVkySkftLdu5AomntImMWWVrY/F1wzrYusFS9lEBcXcwmPtJEo2ua0+TrP8x0p
Xvsrc+Hfm9KQNckwGBlBqGYI/vvzmH2JFg6ZnaMeqg/wQEw1FC9zFTqoJ+p4Vn2UrKPHnOMJR+wn
c6NizoGXDa4VHmZPKujoB11HeL29Codqk3lUBj/a7GTdY7mhcHUQisxQYCX6xvttr64FRwcoWSE/
Y3L2ol0J2xZkgsBWxROztO92B4P8vxlmMBmCAED4E7Zyy1r77fsOCjJRMNZZlAyEyoEPu+X7+Ny/
y5x1iptTpUwr4bQMGCI3eFR2AezfesccA3uDcQWqdVv1bwvLeZcQtfImYqYiXYIbtbsrECECYrOX
rziMGRdwgeGHjNsT8dL1ivA+Bu83LNRXc77LX2nUxI4hdeYba/zi1tUho0vlptcuAWPgB+lt8Mf1
vB73ydZy1XtNXs/H7JDd5WS20kyYKTgF1ldORy98vh2pr7Q7SlkIxMOGYptL4baMWpybS0+zEdcF
agYGxZvsTaRaPmJLQ3O+oeQaqJ9rvyeDgMgajwOwm+zSkfG99UcmBq6y5c8XP8PgXvBBgI+CH5y4
OYclQ4EjAdo6onIZuSLfmC0eSXB6iL3Es5zhTnsm8Ls8CIdovTwHNIM8O4kQAMr3WEQ1Ft4TszI/
//OeWnhuf8zlfvuNv/KLgzhN+jbmN1b94VG0dVe9UzbMhEmxICPjY1FWNWBrgytwnvOryc/R4wif
IQRMQODscVfv04dv197fXTIGsiNdU/A0/cPEYqr6sGkzWQX1SfEHAzwyl8X1SFQ39c14IFP7u9Pl
kyL7dUT5+3t+OV6MQMKgqpNUJ2KPPepuB7RJ2tx+2BrnYh2atnU/uAozp492U78vbUaI/ROee9Sj
tT3ijDitggveuao7wGowHJ3SYAHsllFnemaU74LEBtfhPBHz5ZSP5F4x7E3upkN/vb0nLyBtdIzm
fftIm2+4pEPENi4x0NhIEXVwXFp6KxwA9+qZzUMww516DrejQoKTM+7kM1aDt3NzLD1c7n7RxIG8
+4xm7M4LrwiFFRLMLhg1KmygwR/c2anuxh3MjJuj7BeFKa7oVOHaYXpuvOBe3+vP88bYLRim9FTv
uteFkNF4mLimuxLxhGd64RlSWxX6/ZauH6RJx7hpq7yRbwTkF961T9Tr83HyFhBqo4H2LNUgiM2B
W9Hp1/rSj4tee8GAbg+8q7vYuh1yHxrkR/KY4L/DQV7PyyzFpdU5dzs1/lxxhZf60hlvf8Erjzg1
si/EwBa2QJeOzsl7DFapG3o3u7Ywk3AKjQwzn7LaA/jt9q2re3jn8Lg/pj0Y+lsL3n1eCBHWtuYV
IiDzU0h7jHbJzR6Vk7UeALYA/A7FI0nth/RK/uvKOgMY7KwNnmq+ug0/NM4vVxs4jQs0pfHJcKAd
HfM9uxf/2aWEBco+fMcm+EP2vtyKpoY1vArXlWrmy008k49cVZHJKU0VtugCQpg4VM4hs/zYofce
viHsYSPzN4fG72/5ZadAcs+qduAt+/pHrtlJugWGMoJtqtoWiTb2uDZ/ArtMpTcpWEDeB/mvOnmQ
p0M+SY7kSQ7KaQJBZjcQr3y/3JnxK0m7nVtejcrRt/RcD+1OiRwEUYGIBN0eCkduVwzHN2QYJTiz
SSuFYeSz0K0wgruOP+VH5cdESxIfwHYKQl/x/N/SIONb6aNXs7zonny6x/RUrxkCsQ87AN8ZZ7Qd
OiAGeju66WVxuDG5GQB/OCzxytNr/IZfuqIzKEBj8tKCJROohJ+pr76Yh+X7Zizm8OrKXnwsLswA
cSMcfyCZZPSHXSg5xKBSu2zLbmXqsVZIYJixg9u0E60DV9g0eZBeRGUlSiuGZSVSTi6I41Q5JYKW
Vcs+E6D+uJ3mFuf6GHEiAODVq/Itv58eiI9dOFLSVjXX1nxCo8kRcnuiL+l1h9clSWqm+Zl9bEoH
A8jjKKpPgubT3mlrfq9NRiTjKr9CaHuG2hRjaXdcDnroIH68x5pqsNnBpKKTU5pKLqm5aQkKtsYf
MZ0dtdvA18qhZu05Vrp3DT3kR2y43Xv1Tv1fgCpyTuXCzoBjiiuZE4l0U0aGKRXZz6CpDDE2nIS4
ZdawGLjuscVCSIBzvQxy05I19wJ9Ck4BuK72Ia/ITX7BVO6oW36V7OmIF6aM+LM5CMfsB7MXJud4
ycIHAzyJMVCx06cczmBky++4BxKD9srQhLBTG+v8o7qN6MKX2Wn0q01AsnypYhSESwnzpSvTvZ4n
YtC/WaoDwcn2skd81N2wDp/GRzxnb0dM/EUu9hP5e07imReJWVs17ouBLztfjzenIAAtOlfHkB6N
ZDXALtO7cco/WD+XgkI5AWU0t1NPllhJ7o6bWd6YuKAaJp6HK/MEWOeGp+9sU/6wCf48MXRoOLom
6sofusUCiZUxpIgOMbbZCDQwO/Nj/qF46gOqEWfcZFtzg43sOnT5IF4trqjGRuQ39Poelp6UJxYP
ZrySyVEtzAaqLKe9OZ8kgm/Kkz9PGnQYJhRTtGZorz7v7N9K0LYurUy+sXTGd9MPtpYXbJd2rHSh
6rmzD1BU+Rcmuh+D0wFwFO8LNoCHwGIIcSBGem2Cp1lMp2sn8g0Ejt+chdJ3D7gUMr89YB/cxtut
gjOmIUhbKTA7g23jB07NDmE587UpLtjR27cV0tJc/LVaIZVicenHTgzj80/F7m9vnFZURyWhjo5x
H15Im1ubTr9Vf/xbdvPdklmEGf/0bsoXGRohe+KE9R4nvoc101a/YOdIi4JAq5lJ5YLNtejRrFeL
re6NryMXvQa71sl96qilz/3uiRby8d880UIKZmWIfBV//eLjxJiS0IDdNd9b99q7QPz8mdHl8MHc
GQZt7w1QN957b/agEbQb6nV33NSe7jPqB6eQPOWeIuOCGqu8VpeFyxK+lGuYso8dIcgra8s4AXrp
fCSLXYCxKNxhbz09LZQ1AX4RCa3ugtMFtPnwM0F7F6rjVXKXOoGkhHsW3hY0abHMgjNgf+dK8tnI
f/n9LZSQBhZd2IH9QeBLonwelJI7OIawDB9YFV1hzSx9k3sattNPBW40xlFbI4A4LoujctrHcSt9
WO7g5ydyOSJb8TXXPCGqo6i28FGZtwzuNnRHE82mSZYybc+BOLhN8TSsK+ObrfOpGf/jE+DHhYRU
U7HR+dJe5sY4J5WOYewCIRCx/DP+aOEEEcn6HlyiTbmZNy2OFvR2+4Xl3J7GXeXTQX/Oqp50yrgW
c8DYLvbZA6Hv0k67SOw8SMdUck/JAUcIj2r3jjFdUoJMUpoROLbHHsJRLwboY+LkvwCAL+F99o0i
Bpu0P5aniRRkoZMuxRmZPX9dnrra6VWoVwyktwR+7gc8tPem3xX+IqKswQ2pI4BJKMK7S2mub6g7
oYHixusFWJMYAE9QLLzmpb5iquyR79RfmwcNxtBSdQb+dOxeK+YBGxA3V30JPQhHW/PQO+R5g2uu
lB8CLUN0lrfSHgvUpY2zdoOxS8FGr1B3DsoPkIQQqD/wKz/2y3tyLTe9Rw6ym1yW3ZxdQnzt2D13
S++nUy3dNp14WtiIbrI4tsBCN30VjG+G8mb3tr6BMA5RiF/QKSvXxPmpptjLz/05EDelw2+bwSeE
zXWDtOVEz+qHeWC+QQ7agiPb2WNyoS5wP48Sxk4LeDWvl99z6U3KtXE3u/MDpU94Lo+MV8Nt6BsL
i5tIvXucckVP8A3g7RfDb0Mv6Gy4FT4ZSbJXb8c7xLquiWLPp8h4XzrIinMAW2yqsNmt7jHjDV1o
oXa3Vw5l7ra72h0c6TFm5K3Ylh/a5PgJy73Y2Lcflb8InaEUrMrL4usyWraCxskuX/LOWZgWEoTG
N+Nh8rABrH3ldYI0YhubxblHcKAy7RoHbBy2EU4N6hqfd3/cWj7crE11VXdFC644OaYHZ5DhJiH1
oBPTm+nCC8NHeB+Fq/hh3HYPkaccg3uqhJRCa2X+4FQyI3cZl5te+pJz1DFDgO/qap3T7ijRnPic
mT4jhNiWDkbpsTXqY48sFGF6BtHoZrfOtDY+d+T09BcV9//XM/7XkoHxfxfiLCEurz+L5i9CHP6P
/whxNGSMMpUX+V7UZ4gTufD/I8Thj6jUTOQvhiQiT6bD+28djvIvBaNPqOrcBWAXFsfMf8sYlX99
xkDAY1/yIBD5/G9iXP7oMuksLf0TB1SWV/yKBQ5Zls7YhJCtvqcpCy/9BjpB4jIYCu5Vr+zprb9z
MlU+q4rfb4jPNzWQZGP7haGN+eUQbfVA6m4z/sFyzHhX0ou1pWJOLRSM5kesPWpG1o2BmFDcC2br
3uRO80cCQ/EXZ1rizdilS6m5MlsDt+OLjKRDvGvNxM+rbqt1UCbLgxpviSXFqIO+ooSlqDc13n6H
UTkPffI6EYYWVHCDSaLE/J4AteCSEb8Z59sw/1kM85ulJhzaJWGM2BJ0o8kc6xyNqnvTC2JgA19v
RqqDvMTvmygMLd6FgmbPt35ViHAPcMuO5dKJZmIVoSCjo10Xs+RXPWcrFjhLWiIpeRNTVRn+bU1W
S2srcMPyoNqQQb+qIW8MHdwaC6snYtJnud2mvJFQgjmq9CXR8RaDJUbiQ4gLjXXKlXQ9CZsZZuQs
zq46vYacARlahJK02o4J7VgjJeoHmvqnWw85Vz8nRryLI5yFFYVT3khPTU7u+4+a3oswAHo4AhBj
Rh8Veid5vPZl9KCVwB5YBtdRfI0ryysCAZ86wtACY2smQE4h7DsSBFWTswgmWR/qW2K4sVXTHJVM
hLpclxkvM+UvN7W8I0vrKgzlDuEGPZks/IzG7IPiwdGlCetOtVrlAoTfrIruWEWJPzX1Rq70jzqR
qP1JlVDgrQQFlJ4oZDJs1E6QySwNhN1RxhouIH6nm6GQHUn7OcqzZ3K/pE1KvJgBkx4+8TLIFRnv
znftND+X0nWc+40E/zrWn9qFHjLnts5SGt/a+WcOIki0yMUa9FeS67wBflhiwI++EwNkZKEndeOL
BKIeTC+3Ja0VP/rIuNOU8HVuPso52uoNNE6xuhRAwj3XORJv+IVA8BAaBUVdNU3ryc28kZQTPQIZ
wVC+IsuNeTMmFTuiX9a9hQAt2E2DRHwD1ij1W1iHh6TVrrMBsV3EPXBMxjtJy/ZCIJP03kjnUhM9
scd8RKwPUTvcNTDeO52IPauoLk1rvQi66hQKo/ZcPHUtVBT5pUBepBT6BlvnUzwOJ0vk0QwGFUnp
aPW4kSyex4DNZYVntZ8vc2hcogGJW9euGm0J8dU3Wp64Zpi9Ek73QDx5UEf3gaK/9rLuB/HNqVoy
kRXjTZ2z88jzKlqxaQr5PSqoK2RpWwWLUU6xLzT1qGK5ktTNx9RiijE1P1SRlE1VPw9BiPo1wXS9
vtTiNm0vmUSM+KTsbiJZGnNZEEg9QnE1JDfsgZyp4/tgZdwkUsXNxyAz/LkJw5XYoxmLZ1fL9BUr
3jaIOs5CRAWtoTlpZ+EynmIBY75GNSTDPvXLrj6KxKKSSXWW4f71FYB5RR0Xg37i5GIKYYKzffFL
Io8oEMs32p0j7jSuKp/L1HCtsrmroaFMielXgXJIEtiJv91D538fqL8P1r7ODJdjFgslTdMNU+TL
+FKId9MkC50ihp9zNdizPk2A136LVP5RE9PHi6KGJpQ0KJN52Reksq1Jd6/IzmbW0G6kcK/eBf4y
v46c93gzUyphp7PieN/mM37f33XMX0cKy7sDlSqiri+GZuoXJWmNJXsfRTJ2UMDlWv3Wk2f0+T3+
/8rmvyge/qGyuUa/iKiLXrPXvxQ3y//0n+LGkP+Fp4KqEs1G6CRucnTr/yluTPFfqoEHpKqYGG9o
uvw/1Y1s/Es2ZIMGSkGYjLUJP9l/qhtZ/BemqyLaYNBp6gNV+t9UN5/d2G+FBk4fMo+21Em4T//p
5FpgwDOmXR17cZ+LEIlM/cmSp3afBTXszhowt6wIXoajq1WttA/KCt6HXtVns1LSu1a/WYd8aKAG
cvC1Sr9Npmavx4ToiLfocQgt5EHxWHiF3kXrQMqexWQWXxM1yh7GOYfUrwlV62h6HhGESbb9KiBw
zg+s2oIqyxg5m3Pvtx/ob7b8F9hq+cB4bQOqoT7ENebrViyLOahiqyIVaaysnWwqwUoYq3pVt4nB
rCRy//ntpEVG/jtcs7whIBW2/nhtsAe/Nvs3smUZJzeJR0iDaJelAXAaoCzr5gJcJZ9BPvPsmQJT
R2JUwqfVolcTl+OjPht+JeHoTqqpplakfudMEpK1dlOfizJ18dK5ymOVknmiACOIbf+IbP06dc3V
RP5m1DIhW5lFDAOhYVmnbOtBfCNIlHg2ons1leSnbAKqp2QB8IhTdZcYfbJCM988ak2Z/RIDuPVc
JYUryTC4lRaqr1AjCehV/SGwqn2fAZ/fSOMwJko2jfmYFJl+NqR7qTDeg1uHnoSCVZj4e0nWJ/ei
VaZXIYta6iHJuuiFNZzIz7qbCaJfiSM68rJddNYCFUdtTtwlcwtbUjBgBZhRsRKjYvbiltQkwWLO
ocgx0RS1Np50M0SPQE7jth/rQ94N5baWq4moDUFyxlmtXgtNu73IhZSh79HhDISwWAk0U+QDlvKI
MSawo6RtAl9iMkwCYcLMshHMvThHg6cp8+AWct1uqspMrmYnWU47Vdm2GAWJ8ajUH4sqQevyzeL5
jB39y/bk8OBqwnIAINjAtuWvYMpcEU8bDWLsBXFiPihlOXhmVG6wj3motQAaUX0LvMYccodgKHXb
pwqqoV5Sf1FoiaucCZmXN6KKyHAO1vk4aCeq3oMwdKEXD1HvgCQemrlt2KBa52naCHWnJyrdnIK9
nAfAgYJoKJQ4RbTXpuYJn+RnJa/vbq3xc9IUHD6n9DFqZjeCK+IFI/bJw2AGa7NlwqpOR46/EJk8
7QGpKWJ1tDTjHvrMW5UsUUUVk5dWUOFadj34hQjfVIDeFgdT52phylQiGdA76Fl4Igj0WYlCdZUE
0D5m5MoofwYzOY9mp22wmQNB6tvhPWlTZtc32bwfjVmB7ywcJ8rlIaqVbZUl8r2VKdM9AdDKzRap
fw/4lgAiNia2m9QXP+QhATJKMwYcYfdeDOWSRkfCFQ5Qz51U3ZOjudYHavmmmjxFn4orJg7I35YB
SGUe4jQiGK0TX7qovHlT1JKTgw2eLkNcLtVgT5Axg66u3RHnSfhaFkGO10eYBot3Im4Qkl8QTkbY
dz5v1NutOTVinzqlyiouqjIlAAdzmbLPyZCscOXPjZjcrslaaO6FYFsKHiaZVZ/kNIgPgZQ+J2HK
FDCEMdkFITlIiRp6agnrr26UCSspYkK7hdFmtmV8H/SYjrZ6tuksvXWUmUl2Vy4KqTnX3LjRGUlK
E2SOOH8cdaR4sjkmz3B3EU7dZnlftKF0TAI0GblST35DWm4Sy+SLRTHs7bLaJEHyNhWy4ZhCRtsl
lWzN3nwWI8T70HjqhsxzInt+lGFC3A1Hk2OaYWqLo6lujDonIWEy70lRYWR1uxFJRwLFZa4jYW1k
1KKW1LzFFNCO3LFZy/Zm+EKW2qo1bVoDsUOh9NLp1orNcxoNOBYE4juHYb/XcLg+9jdCv2cL+4O2
VosXocoCX80rJJS98N0UeSm3/rKnuRCWBFqdqmAxzflSDGpVHU+Z2MJcFE85BPclia6EV2mmxYOa
cQwNWbL554Pkj7fEP5woUPhq1hLV/PXSs+rxFgiwyDxFmFaYjH3Eubxp5o+5FhxSogn/sb7LmPkC
A5PDSaqFLooW/5DP+2kF8NuUJjbJ3lFmLC3KuL5TNFw1F0lhN22Qwx8K5Zx3yQFHSDdkFfzzh/3j
hjcAkrBNEbl0qZ2+AtDNKGYTptupp+I2oUNmndvLBMMhVL7pHpYf6i8/pEH9QDw7Xyy41R83ez7L
dIUC7hOFojp1jrhTPHYIPP/543zNk+WbZNBh4fcK75Qq7evnqZTJqGStLFE7FV4071KKp4709DkE
vc68yrp22oRLFNlatGU3M92R/n2SCBuXAToqw+Be056GsfgmBebraGx5MNKSqW0WH1oW15fuScDL
YRBiCGFaISIeAjEQC9x4mxh7/gKLrhDHlXp6aCuiPEn+a8GdUpQaJcN/OdtHDe7GJCPIfXGqh8Wm
Y95UImhu2TC+DgGu83lmACv6/U31K0aLavzNSvnqV/75Cbg5SNsUAduYxvz1ek17xntdo5UeCodz
3+Ni3dYyuHdmG0DmQnpXNWzOeaLWkCtMDGKEdULxzVP8uV4V7NZwEzVFLPb4Uv/6ELeur9j1eulR
Vq2sARbhtJHVx2b6+c8L6csk898f9rf3Uf/6PuH/Ie28eiM3mjX8iwgwh9tJnKBRXGmlvSE2MufM
X38eysanEWd2iAPDgC+8tmu62V1dXf2Gkoeoqh0Hm7+2GIuVeO9l1krK75Ekm6lcLsVidUhsDxSR
ZHECxqXwdyRVZGmUGoaRBTw6UKumD95AgjgJUuT60JR3L4LPexHpMe5R6NkhamdM003XhVUmyzG4
G2BB4aKKBPfo9ma2GTsOTZ7eNlVh0guijsXOFXGHAeUIoY1QOIjN44BpqqFFWOSlz1adBQc3KOtD
GPqeLejGDxyda8D6onnnJQFURT+C6jqa12ZmsJerKl9p3QAgoNOjx1DQzeekcSGs+PgAWgtv8Pvn
Ts+zVeiHzY1QURGrZmkBo2oQgDFB0CkZbDFfVI09iTpeea6cbMTQBN2e6g3y2Va+QuRMgT2gmhsp
VwFycOBlPRnUaB4EsTIXA99VjMDFQeFpQPlYR7R8JVTvShm4qlvLNgpU7L2Mh1k1e2rxzutScdPi
EKcq5TcjBfpXxu2D4VcPudrcxPwXYpA8cCP42mqjgK8IOhQgrCALr3UDGhyUDukdiqa/8xTt2VSi
+15OX7q6uGOZPTp0hdwkC1Ztmh5dWn/qwGfXw/qxA63kRtr3RBLR/qnkbahpqMXFB61tb/0K5q7q
3gpBtvT0BJBr1gL2bdRD1nQ/DEF+LQK92iDPmq9qFayPKqF21/siPg2JCWxWoUIRCtmkD5mKSGKB
vFMCEkrQRrbigNZxyuHVSAGjOHn+ZvbJASy8Ti82Be6jOCLAVmR3eEeTkuZHOyTQqrA9bfJqbwzB
TVRLqGk1GTaVBm8AoYbvTCa8IsbPL9ETLlOD+mUAEhJEiS33ILRggVsRAkxNGgByjbA2zLGZBFhs
3lZJsnfKTl/k2DYvGgN73TDuAd1kHnqAZn5jtCJ4Q27FVKqvlSf8KiId39ghf5V6bZVV4Z6rup30
wHyTArAPTif3teE/NWIJ7UVGotp8yyN5oxQy3A0azYXyJNf+OkWeIvSKg5RBdVYU2umtLtzTQXos
SmGV+PJDSUmvxsazm/UQeAKASWbXPSX9cMBn+zZ0rWfZKrZeiHiH1nzBBnDZC9UoQYLeqiTsCilf
y0mwrhIJjHaVrkUIbUOSQnA0k581wJpYj350uWLrXXiIcg9RihSt/SBOV3nHxTIv71NP/ZNmyiuz
fWcqwMtSZRfV6baRQSZEZGK3FW3Lg9EciPKbA5oKSWlkgg0ekOPsIZQ0XgIKri2++sviksY5vgvr
dlcU+rYfX1XUvL7xrXIb1Eq+dAV/owZ+uGqwSHajdovhzF6Iy/Ug+E8WN0Kly741KrfMRkEdyomd
vdvL1dY3raUldFvBM6DVlHT6I93dqb2zlQfKXsWMtx6aMUYRHo0GVEWnmo+6hXKZmuyTTlhzV/iS
5cJKTjPboxJEmdtfidh0BZhtb1ShcHF8jX7nuGaqYr6ONXmfhbiEBpnEm2rGtBatXywSHdGosJBh
ngT6Q1NCg9bbAWksSdvpVXkXhHq3y0sD6Rch0tbhAMvRl8MOPmzwkmjds2HBsNer+DGvQxvH3Z9J
1/nkS3agEIYlOSFAEAM+xBKbu/TNx3b0pXAHf1M30p+m0iEVW7GAboPp7ZDLt6nBaAbLQ3roC/GF
+xZ4LxPlhbyQwn3lm9kxrUF8JUH/hcaJgImqfCN3yaHUrLc+QNjL1+lSFnJ1o8fyL89NE+hFAubE
Lu88efC7ijmk87Zc+iakyqHDnNR1svQo5NzZ+Z3aNvXT8Z3MjWw17/9EVX6ILRFdC+WY58aXuqmf
Iy2E64k55FImO4BfjLFw6lwep8B3Z6jUCTx963nEg3qs31hhgbNvvxMb47loeatu1ScZhJ4XAe/U
SAp3uU8HQOuRsuvS9rva6k+uV3ICdSSHSPIbPIM94UeTABzzowKx88ZAe0d/aXvTRMFG6x9bKzvm
PeaIHVJy14/ISyeyRT2sS6OkIM2vz6e/5wQimrdevpG6ZCfl3spBb0TulbsOMmqbhPb1cNIEXv9e
bZzGoyV6Cg8bNMNCvp54tcd7QXEf0piI3Ve/e9MaZAKE4I4r5zEqMA3Pvv3/Y3Mcoe0KJtg8N4K0
Ar21IGQjmZ1xrW+yAz2mTTh2CFIenfzUuilYuUWbLHIJ3aeserv+A8ZK6nMxQliEdHnUBqV2dt0a
qlxSY1Gnq6KJi0r9pjSP1wPIZ01FQx9l1GTF4Eka+elJzegKghE1mlRthC0gVMAo0SqHENQtqE6w
5b0fAaUJ+HBgp4A3kMyDVyF/q6SZu8n5DYifYVFyoW42vrRPbgAtorVZ4fDgnBg7BdNxAOLdw/Wh
Xrj+6BIKwtDtZApJonxeSGbXD65cBXSnnkbUMa5zvAiu/jEci+B69zsYnKvsWKO8NBP6fM98Cq1N
sH+pEPRqFBN6uHOO2qtHzlxXXyuwM8mtuOEf/0FE5o7G0MxePV8/n+NO9qrcD3SwxriN/NgUBw11
7ZmRXfpwJ5OqTXanlkZKPrghyFGeLFc1ov7oHQCdD6F8Cg/1rrNRbZxJCVMWGymBBwtujKJovEtQ
j9N90hLA4dbweDGo4ZZA/9kBh79JNtYmt7Wtry3yY/gMZfipXtGYOkT77LkCfvCMitIcfe1dj/jz
/vz8QyYPYqEmNyoW4ow+g0uNL9xSQGgmKFWA1oP6O0fcyZJQj5CjO8WXvlUifDPKzt+ZGf9sDJRG
REe87R19zYXqwZeBpbfmzGVNuvCFwM7xOkPzBBTw9NavSP4g554LjPOpAkxW3xrcjH+MHEwqRAyr
l5WNxOvcXfTCiv8UdXJH7AXswoVGqDeChL5239h+eZT5OIYHSs75fX0VnnelaBzwlyyROTiTJss8
tQwh1nLuaEZV7xGn5Sh97VAwbZ0fESI/hSrNLfuLETWL7pDB8xq37c8rsJd9o4osJ9vEL+jdCTfK
FyTDoC2swkPx1EnLn/lrCWsHagyo9vX10Z5vakY7+iwoHMGk7cnqx6u+DJ3czTdFJq5d7UcJJ+B6
hPMl8znCZFmrXZ+6TT9GQILb9G/L4LuuRDM3+/Mg7B040FQS4KLU6UerjEjmhSgFKuy+tgVmAVG2
EKPX6yM5n6vPQSbpqenLoQzdDFJWYx0Uv1+UbjLzOaZs7n+y0cgtpyEKnXvaMTADLcW4Jq95T5Ie
pXDIKSepgQc6cIsmi37WQvdFkKWbPpMzmviitW7kGkKTjIC4iAkqfi3Vgc74T8WoUQrwFHVZ9+CE
jHB80EA+S0YXHg8FlM5qUp5evuRN+l0Xk50jqti1JC5aOCIoyDzADsj/nVnwfZrqd+uY3xXIRHUp
Y3kygKZOe2BaPfjPITeQEfCG757hHIvO4ChEvk827gTPxJshbGBwKOqr2wZ7o8mfJC+/UWTre9vL
KA13CO9c/0oXlwJFO2Kq4xxOV3TgqaEeaz1pFDCrn2gb00LCq54ppi406VgMJ2Emy7rJ9LbQQpHT
EJBuA5wKZbYFzLu1xtUEtM1ibqe+f/qz8+Ek4iRNKE02yGUiMbBCQ/5QUY4uMNk2U+1G6Wx1VOBJ
dM+3w74S1rnOm0uR33VuicBRU34dSrDGXSU+DWIqIN3Z3auleAxkcEdt5T4lkfxy/TtIl7I2VAhy
qMhhcebc0ZZWleg8sW/wdf5SyFzhBW2FPYO3M5FPbht1HzeQ/Jz8S4hC6eAJtmuYj43oYeFmgQkJ
czVCdEV46nv/8fpvu/jTFOCb7DT6cua4hk7OfK03xXxIUDFxOtHfm3X5gqEXILG4gW8YK+kyGmAb
/f9jAqkEW2WguStOXztqsym7LCWmheiKAmU3yTFPxZZ4oOOMjs71aBdn/zTc2N89GaKoCrj36Q6y
YmH1bBnFts28r3Qbj1lvrtNUhx7vlY+BV+xyF7kTU3xODOFWK5ViYQxCuOrLcNcnul334UwRcd5Z
5oZwUkNMJr/Ny0SJK2qISCwXcXbfwWoz9MqOw7mT9UIqAI8CWPXd6OOMMF9LYac4g48WprPWTIU2
+k9FmvNLOD+9Gc5HkDPGdmTGMrCFZqOAGI9fA9j4HV0AE1q5gGSjHOgzZ92lQlHmiLOAblm8J2mT
Mzsw+lJqdSKWa4QJTKT4kMje6PfGMseRbEGrcYSrI7iwCu8BwdtzleqFc/BT/Enq02JXqrOaac2T
fV+9AYaeWbyXvtvpACeZLosdxZM6AiStsEwgBZbHDMXGmR1yaR2eRNEn96h8MPzMTUPWIXq46hJ6
yiiLiWLwwVqXlPsCPo4LtILncNTjr5/k8dPp0ycFpkorpqtjPp9pxhsH6qqT1V8TTigxwwuki4+l
XnwpmvDL9fHOfLWpOoYRCb6ZuoTVSKuRShsxnvlsU3OIsXj5NLLJ/V+zyrwCqEKIhW67o2T7QbHr
XYW07vWxTOVOziKNgz3JbnrbRLJJ+3EDGeqWutJ9SJ6M21HLCsLooYFrEZcz227us03SliiGca56
hBT3I72v2oY7aS1uZ4cmzyyPSeLuapBiUfA+icOmuIf2ebSOo3gV3NOnuaLi0kGo4qw0WnrAI5h2
bOKYQLy6NeCyUPryXlsdgH2tbU1tl6hzev7y5R33EW3y1cJGyKAExM1GaPWvcZJuhSJ/UTtYt1oQ
CzwAAHDvoui3UvJ6E+YJr4BImdDE3ppZs0UZhReG6ntqDC+ppmMFCWcujronwRdvXAGmjhu80nEG
/S1ZSEcH8X3e6DONn4upCfKGrmp4DnJp+rzwaKLhIlkzhL4BEmRgumBIK3R3Zpo8lzarRi8NoABZ
Xps+Yme13PNYlxEmeqqVgwrUbGYHXVpmo6CHzK1JsvCM+TyQXsKsuXJaeJlLaRPRB7dD+71xdQNX
6WF2VV86JU/DjT/nZMNi4ubIVvYerlvx/LhEfnYn/YjXqENg7AHtazyxGh333qU8Y65waeeexp6k
JSWRIyXTGxZ5g6kFALsc6jwL3SteOqxIC6RnwqjcXJ/gi1/wZH4na1129CjNOwYs1sHClDsUEL78
twiThBR4vZtF4xcMQ+FZ4JFIH5pf10Ncao7R3/xYJZNkBA7dk0E9NBv1wbrR7eTe2qBSrCG9YNpI
R2z9Y/dV4YLxzVrGO2HvOCuKuMpa4gtgz/yUc+gOWOSTnzKpetLedxJTZrjcd24CtOR+wnPmaiwv
8wfItXgto63ASxc4DvO1vYPKF8/ewS5+VJrK0thkoK6cFCa9Eneh1zAdQRngf/SWgDK9PsxL+UX7
iPCOKDjZJ3ng6EarjxGM31qH1vJRhKRwPcbF0/M0yGTvK6pndK3XU4F06LzBnJBGu/ZNaP9UipG1
D2dyTs5nSlh7P7FPY04SwNBYRW4pxBzZxcXO2pRLJGrskQeav82bukyFAP6Nx9WOB2IuldMiObE6
uWkkkXgPDZxcca0gvwM17C18AF34s1m7CN0s5a8wLa/P7sUvCLTMAgYPCGsKpCvRfvHzhoEOmvtb
C9AiqRHJD5vf18NcLLa0kziTramleheZw9BsJMtDO7ITn7NQor8jA7dqRNhraVkdZD8Didm9gU6p
ZjbkpdIBlRs6lmOv6uyxJwZikcfw9DZdhaWGAQ66FTuP3CrcIa68NR19JuDFKy1AQY5Ek44CzdnP
Z0g7ZvGiUccKzN8KMKiR872PVmBm2fUgLV4FG1Z5tw9JVNhyXZ/vi8M9CT659EAjUjN6Ls3GU7sb
sPrJorRArMoSfEOMMxEkEWppfT3mpSYTJnwAiFhIvGad9QySLMrNxPrnkKaTZ8NN0tYwq/eoxNjW
TLa/nBdOwk2WlIyjuNj3hMtxQYFchakysHpEtV5QwSlux95+lG6GdmZqZ4c5+bAaCOqoMog79tKc
l/HRR6UiCN/oxsweJLOjnHzJKlfTIJbNUYNE2vQww821uzYQb5WWwMjzBfSzeaPcCy/PHF8nczs5
Orj1WVBniSruG1S8RiVqxYaKtiDX7v7bspm2JPS6NlwvIFawS75IK/zRnlQo7NKyvi+e564QF/Pd
x8CMyWESFd3Q6yUfL7HQElPjQ4wIdeSId/9xUJMDpNQNK5aGfwc1eiu9K/m+jrqeo/PS9WiXd/v/
Nt4U/ZgZeRoUisHJ0eIQkT0X0B6reId77MII/ZmhXaxPT2ZwrDpOzvw2FkOvTRiZY76W+Q7OBB59
94GE2Z5EndOjuxvK/3GA41c9iWkFQesaIV8tyzCXC9/kDAOf0WpCvaMvOHMkni9+9GAU8M/w6FFI
OXcba4dBlLshtlklX4ytsxt1kIPHUdDAm4N4T9cjJwPvWDKQcsDPFwyj+yyzhsBINoU53JWlfLTS
lle1vgd45arFjzRKlZVU5jr49sHYe6JjvYV9PZJ3fPVeADPHix9d0XruRnB2fo1nFoRL5HEMCHIw
Lj/PedB3wlBlOXDpOn2lkYJdRxPC2Kn9jVAN+lpP3ZcKUQ4wWtu4c1ANVLw/qgGPPC8HLhFQVEFn
atFal/MB3wFgHNdX/fSSBpVHBO8L8U7jUgiF5vMPjEvHqB2VpzojvUva4cVD8teFDeffQmTa5Ahu
Xo83niennbAxHlW0Olrejcy3Sd5vkHLPhwBETKHhEaZjsyFleP1ouYhlE+SYmTV/ds6M8VRFQgeG
ikWFdvB5fJ3gDZZDkwrfTpjM+3AvrFF/6/Y4qyB9Xcyea+N8Tcd3Eu+9hDvZZKUcWeGAFwLnGoxr
A0yB8tjfGQ/uvb4JHpyl9uX6fE7VQ6kToCON9ZHGQwMA+MmEmnLhi57Z5JtOqrARsJqfYVAdzEHp
NonrBrYSedaDnjfhdhAzCOedE21AqWFGn8Ek72SkoSA4BauuS0HpVNIyA8k5gFzaGuDeF0kQ6E9F
q5UPZWTlNjx6hPik5gbMJ2TuxLdFK/S3nSG5WHaowi5z6DGWtdKuro/z7DIB6HQkLqJ2DQJQE99h
CicTq+edGpixFdgo2K84TjlFV6NaTHSrrGGloUk0s3TOksok4KQyAqAVBlrfBHYhGWyNfN/5xk0u
ztFAz24t04FNPqAAOiBGkIGB3YGfWmtfvbtRQhDNq2EvjyJ8o66d+g04/syMzg1wUhQJhVGkrpUH
toBOWIu3ShDwzmsCD++2gftDBScnSPdhLsJBQO9AAApcf6l0LAekYX39t0yPw+kcTHapH+aSE0ZK
YKNosOi0HxbOh91wM/DmnnsLWUIoK58dvzzdqp8/8DtX/mRFeU2Rq3WlIoa8g0754K5DSlDnztuK
2/ow1widVheTEU4f+XMzDgc41ATrDgHcEiDl7MVda301EfW7PptnZ+802Djyk5HpmaL34cCSUu3g
l/472IzFdXqDrkPzLMzcIGY+3TtA8CRWJiiR4nZyYI83NNr/OLbiHYT66syYzg6OydeaVEyl6seB
rmJ06eFWtRjdmctnBOLfqq/qovgzCqyXBwsR2Zm8Mze8cROdDM+n4xZBXwjtrMl3vApu/aS1vQRh
3yGs76Le2MdqEi9EXfx/djCn33CSfqSOh/vMYF5LqKxyv/e6bwNtIU94kqMvfXGT+b+vz/BUGwK+
z6cM+86yOhlqRWcrk5zet6tXfV8u8iXawY/AszUI3ptiPXpXYMQHO/TRe0auVz1aNzO/YG5HTjJS
2fuC3mbxuCMDPMN2uLKNT0oWkpgDmEABeZyVYAtH4w96gs+jz8y8I8FcPp5CSbvUKazEEgM7z9AY
MZxqAQ/BTuvs1Yy6x8gJsX203uKs3hl59qNvUfNTi20cmM9pBR7DSBTgFUO5uz43Z72fydd5F2o6
+TpNbJm+XJIiVcT4RmE23DqZDHlbzrxDzEaa3O4yxQlNT+TgC3bxIwg1G5HPnfPudTszppnvrUzy
VBl7vpQk5CnZTnYKqnxItnJlHdHC8/e7mQQyxTFqrhArrsOw4tL9mlfpQR7o43A/XyPPMFM7vD8k
fyoDP+8lZZKtEDtwZbkIKb9CHYsYlaXr1y4sGbOGnt3s6hz5OQxxjA42clm8qtlLEKEFDLWkxECp
LsNbGdcZF+X1zG3GfwV7OU134ewoqzLrVgaEhoiiRJS6fTlEN62JnCYRwhQPSiFrFnHZPQxJcus4
SCqhrOX5Ebc+vfqVxCBQEKUFImStw36b6OhyF2ghqgjKVupyBJjxDBYv8TPbRr7s4oCKIyKXpEUp
A3JyZKUFACZtVYfWuz4Em1DCDGuIHlu0x+UW9zjfmluTcytlkoYLRRioDX1Wipy/BjyaD0b/0++U
71nn7RxrNClUvW2dYv0gCtwpkuZopOFMSj67K00+6iQlu7LBqa24eISrGlJlg/kqhW63q7gCQweR
v3SZd8zSuXfBv+xHHfEVxFko8CcFYqeGmc/r97gfS3RER5F4DelM9TDbRBpn8XzVfkSa5F+a24Kr
wHdhPzar/Fb/Y2xSW3pE53BV7vL7eIXj9UzOHzfCtZCTyk+NIhVKeMWxHtPOrTjV58uhy4vnf8My
J6iPou79AiXQwB7fPVFmXzco9Y/vj+om2Ctzzzl/ual8hJvkTymW/dzrUi4OLt4J7hZtzRKpZDxf
W7wXs2wpIu94PZPOfDhzkkhV2INJlUqBnYrbTiaed5OFP67H+MvB+DGu8ep7cgJpYpw5Rs8JhPjw
HxWhU3kJ62n9r2q4+bNfoSExmh7NxJ0b3CSXylo5+G5M6ayxOsqNtGpJcUdnNRptBZhio0o+OkHM
cR/m9t0UMVihOhOGIoWACrAFfMQO27zRQGQbzPSvLu4BCdVJ3VCsUUz588Q2qtVVujt6uIc6fmM/
ZPHn9Sm8OIMnASaJy3JMp6bd5dsIFv9McGm2qubQB+7TfwszSVSCVgQuIIPARqsRf+kvsgZemmPj
epQzLNx7JXQymkmWKknwbVn2FGihs0lU8eCFJjJy2t4o0zvVFR6dCDvwzux2RpXuOgNZWKTk8r47
+l2JD1G1C9L6q9M566xRo1HmaGYezptO40Fx8gsnSQ2RmSCrZC4NAbjXZXGPDD3ukd1effURtkec
9vqMzKyfKTtIFWMv8hA9snUk80MdCal+ZoWe9zE/j+hdCvtk74eS7slZRDvJqHAOK3bdbnQoyA4Z
ViIltiIq9K4U99k5EMnMyp3Sgwq17OuoaTn7IvcYVcqzn8ISEtuZGbycsz++mDbJbVnQJ8gScERU
GxzIvmQbH/Vk/ca7VRlW8Vv4cv2LjTvh7NQ7CTdJaU5at4IGl9pONB6ks52Y8IKp0e5tVqGaLq8H
u3iFPQk2SS9oIkhegAwaqxFRjH21lfajyac3M4dzn2qSZII0URV0LUmXcbsJK8jZlIZVFc2UgnNh
xqk9WYmVVfldNn4pDe+eTDvW4XMT/rw+Y2ecp0mK0SYppoDoJ0dDQKVHs5FjbiHry/LBw6853dWj
swGa1LjjzqyKyyfsyZea5A0NAr3oqZyw7f5bu66/DZi/Drbwrds3a3nl7YPlr1krmZn5fL/JnMxn
H/ixLw58tgymbxA9WnGxEK3ZltRcmElRJINTyHudCmVsEymow2CZWa+S2wqLhs14fOu3xSzT6eKV
72M+p/jXItXNMkF1wTZdbsw9glftD1XERNwMNjMrZmZH65MEIg6FYfYV4yvX/VpdY/D0Ozy6z/VG
Wg7f1Ztgjcfaqt4Pv2bijv/fK5lEn2SSnNewKOF8o7bFK+c2gj4ZYshZrS3bxMZ7zqxsLlFO4QkK
lkNmkdGWakdXFy4J2VuCrwP4k6WKRsGwnm/9jUO4NsRJYkk9XeAJZFyhkoat+03Pw9HMLI718bUQ
k6Ti+F6lSePFZ3wlGqG+AtaT7WZ0oB3F4meiza2VSXaRFLOreR0LbMQmVjoeHT56/d2W7/Zab3Aj
6nGhRf7uqWoX0u567LltOMkwNIWlwdU4T8vWWKInGFfBMadD8J+iTMEICQpNYhQLvo2g5BZQ5LKu
xH0IZvt6mJntPYUhVHpa9VpAk6XWVWwP7kVZQg8D4916TkXo8rRRn4/Sh5yXk92NzjOCmL0Z2IP+
HMDBVV11YdE9uj6eywv9I8r45yepGP1kVQtq1gXo1TfZ6G8MRC+uh5gbyPjnJyE6JRX0xuW6HdXi
Wk6/B3KPcZa4vR7l8gOE9DGSyZb18qIe6EqB9Xvo16jy7ZXH0UPY3Hj7OSzKXw7Nj1iTvZv7vetV
qFJS3gy4VGI9Y/5GQ2PbQIlJvltIfW2h5czv4nGXnueMj7iTXWxoaY3MCVupWgl3YwPqUK0Qkx69
p0cbnva1+F4Ma8RQVvMWs3OfcbKN277APCpxuO8LqEdGuHQF7VIM5/LizIKcvpDFMnxVN6Lr1g0o
vZip6ANPUWY6QJez4f/mcfoyRsNJ1hJlPFGEYldV4U1gKXYiYHEStzvQ1Pb1tTlOzZXPNiokn+4A
V9Bjo0y88VaPAjYma2MvTdzOLcu5qZtkjDitvbaoWR2WPqx0XOfTeqYb+Zej+GPiJukiEuWhLcp6
fBFPcJGr7eagHWO80pBOx3RQmClxzlT2/imKP+JNcgeSX00UecTDDOcWdgIuahs5WY4KH8qq/W0c
Ujtb4443+l/h0npbYL48upkka9475R9zt94zUN/090yTTKUPaLpyaCOngn+gtyQhC+PP+Snyag4U
YZXO3D3+crH/mIJJrpGbokJBlSqP3basdig6bosDtmw2Ci9Ps3XC5aVKI8HEZ4y6alIzu5Lr6vBl
2eVrKoUb/xY4yWj1U+ZgH0CK2VjuKHTcgmNzzOYJV5dLy4/wk52SWkJlOBbVc2MtHDvZCI/6SnvA
/BSX3cpGxP3++s5U5sY72TORg6BcM/BBlVbcV652GzTqpjX7bej2t1ZXIFLa35hac9vF6l4aBlsc
nA0MNFtX8tvel+/lxHsdWlfatqVi+yH2Sv6A31TKI1Y2ujwnqounPK6wskuzQg5u2kLf66HUrg0t
sVveY1CY3WZ9aSsYjLWtcHR98qtWoNxkPA9RZztllMyc+n85wD7mebKPw2Ko6nDsqyIBsRJfkk33
lfLzXg4WPlckxDMXCcac4mL27nA5R30EnmxoKUGorhBLACCH8AWHzn+MALIfgz2+wkVYc86mxcsH
10fIyZ6NESWMMe0mZAyspP7jFX9yqZ+b0XFlnuf4jyiTbWoGslgOAx1jq9ReNFS5AUltkRj2MAgZ
EuizwUbuuhtPc9a1Gu+6WDn2ivB6fTn/JT99/IpJgYCkuKvUAQdbgEUYCoj/CNsM/SLdae9u1+px
7jVldi1NCoPK0RPkylsH8o6OTeNwCA/u3vk1AqUUWJKVXRyNtzkjwL+cRP8b6RmDxQscWtiij3Cc
vKsjA+OUeI0KG+ISLqqNWOnQZTjmgf+tNXz0qZU+Q81fSZZjlThT4Z4xDt+PBcOEKi3D9Ud76/MB
H+GRaALu5J33j3UHkODLKNXkroFeKrfug3bwVtaS1lFwOz40ywf/Lt+OvOl66+IReH0JjKHO1uHJ
T5msw8QK8gQ+M/0HnlwrvVgKqKUPAnJuc/2Vi/vqJNJkrdVaXaEhR8e5K5UVeJx1wNN9NsxsrJmE
YU0OpKRB94Enag6kAA0QdlKszzSaL45D+lhJ484+uZ+IZi94pcsBa1mjbIzAa3O09uVgBn49N5DJ
SeMWBUIEncVDJ0qIPkLhMOtm5uovtcLHUCZp3bc83EFT1mFkLbrNaBzwA9DGSikWyh9KJHuuHpob
0ySbuwkOT4XJmOohwzvnl6nPNrkufh0Zq0i8IkUqkkl2aTtEM/2SA6PfJ1+K+8xbFLCUMQJbOj9d
eqKasBie5K9zI7s8lR9xpw8cbVKkJBCmMvEX/Qsdpyfhtll268FftneAP2e27eUXppN4k3UuuQNK
oOOLI3oLf/IXH0Trc7q01sFL99iheRWPLJWVcT+6e88N9mLOOIk92QGuG/4LFDTxT9bTYpmlwdJw
RxXUenU9Pc2Oc7INWlf3slbrnE3xamKTHHN3DtfjU5X0EOpb6UH47u461G241bqLd7HEuU0yRjjL
kCejnWwS9FyHTLISMgq6qdDQ/a9GFqqjes1eLKx80Vkh53UY36GtUeP5LXULWTC/Jb71q6PBMPfh
x8m99nMmewj+uBQLeuHTxW25yUerZCQqdwAFCtuMF3O6fhcL3pPRT44qKTLKUq/7wHY8Zh7Pe6Pe
FZ6dWt0isaJVZcbLOp/rms1s4ilLsvQHSWtcgvqd+DvU8DhVPFvP1JlMfvnJ8GRwkyMpCZMw1qI+
fO/4Q6LpDka6z8kd92wjFlW4EYI1cELLt1VjEX+9vrbf4Vznn3IUOkP6W8Oa8fNJUvUF8tke1Ve5
RsN2B1pqN9z0twl/r+3Ylp/6+/RhXOuYXKzkzT99Gs9WFpiFrrU9NnwFN1hh5c8xLv6y6z5+2WRi
2io16tKkeVOuJQy/lR/g8HGscSp8m5V1+YQb+nO2st5qd6Hs2sNcdhuNni4s8o/4kywupGbKJYkv
4bQlYjVD8mZFoh205o3TpL8rN3iwMm8dC/GqMJu1kEgb0VV/ukZ37FN9Exe4ISWph05sjLGBRZKK
o4OVy9+lCNOyisdF5FvcpFijPvcWOuq2Tetj1ikIEqcqF7HguS69Y+9BkAiDdddykfTM1zhOd/Re
byoTx8hRYN8rzJ2h9kdaT0s0v/epGWLIqG78yDk4BWaqAo+YabI3c2FbW8mrESGIraGVmKTLvBGp
T8pupmq4XOfCafp3TU37YUIRxlnjAXBol7odvEWryHu/iYPww33u1tsPcxYdlzfrR8TJSWRUTtMJ
NSef2D/XQrjEiXRRtP91XJMzB6yxWTdeCfJ3NdoUl0s13QTOPzuDZ0ftl5psr2/Pcfdd2Z1T1HiO
8nYd9VQSTSvjuVnCQSEHxFgTRhsrSmYOunFHXYs2OWWiSm4FTx9btdpvEPctBksDaBFE6N2NINjX
hza7SiaHiCdXQi1oMrOJ5Qi+56Udc4jEqFrTOAnWLO2ZiHPDmxwjGYTtoPApml1x54Y/2+S2jdY1
RkB1doc3x8xkXn4cP9kFk8waQLJLtIJCsyibG7kX7MF17EHSf/CC7C2LyN2UOde/JvkqNLVtOSiO
Z4qx1Px6ZwbSm1yqL9dnfCahyZOEiiZvWXbj60xc1suqBB7p3BdFgbJhPjf2y/WKoaIuhhcupKvP
p0qYaZWBcQLYI1pyNHbpOa5QXV2mO/Tmf0f7OUjmuDLPV+5HvMmn7dquE1uRe53rl9FCEIaj2Wlf
r0/fXxbsR5DJB1UMKQRj957W2nVzn9zV9mjbXq2NffUoH6RgpuqbG9Tkezm+2MkVha4de/JikJ8r
9v/1IckX8yYed5AaTVRdp3ieIhAH0aw5Y9WHbIfx1LJ81Pf4gvEcZWz9vb6yjtVLdisc8TTwd+1q
LEfyr4k9d9heHOrJ7xj//OQ+yzOGibECRRCmqPU6aLTXjIw+M9rLpdZJlMmqVP1KEduYPsMIV6nR
9yi/g2Daj0/Kyrexl1ctu9/+Rttdn+XLmeAk7mR1ulY9DJVKFjeP/R9zP9wAr1sb6/zG3/VY2/MO
0G/nlOgur9aToJPVWg29g2MhW6JcO3ZrSwdnJaKDN3L5IQ4cwjkRsMt9vJOAk+Uq462CRGuFVhIu
iWuvZNcjvbeCEwN2pVhFjxGMsXw7M7cXM81J1EmV5mqJZNUBSa3dZzvtJiDNjC8t/i+EV1fRchbt
OrNjpjggtJVFcXBxchqBJKOAQPo7fHbtkga0u0y+JUtQo7+uj/Fi3v4Y4lRYK4hU4G8ZKCsjjFZW
Fi7E4Ubp75Ls+XqcuaFNyhut453g/0i7ku1IdW35RawFCBBMabN3X7ZrwipXI3oQreDrX+Dz3nGa
zGPePXdSk6pVOyWkrd3EjihNdIhbFTTpTW/30kmKV9pxay7nAgFUMl0KGUI1ltbBhG6FHJL7zuy2
vAy9OhdukdW7wmgfjBjE7TLz0E16tox0OxijM4IyEhzgfhWGntWCgTCVtMEeO+HLg/6MlBS0mYPx
Bo1Um9Fp7QFY+xALL1U3xqiYAwDI8h3Z1q4ZUH/CtQLtyO2sCqw4BUZs15Lfta8y//2Za8Q4v8SV
skYaUkaPTFi+CuHPCYo7/93HX/ioNITkbGVJUdCHT5UG6C8Icl6/NnF9+zRQt4G2Tb4gcFZkrWiS
AuHzEHJPnsw/alYeS2l6KnNlpVn+D67+w9biLBeyxtpU4GGTe1fb1b/GY+RkD6npGbe1NxwyzEHv
m8pG7wiIuq+X+Q+e98P27LLOvlghF6QMq/fE1diBxm2PIaLGn5xmC6koL3kKf6wYvH5EPgwuzmXS
Kkrc6ihV9AlIHOr80YJiPbQfwy2GwTeQGN2Kilg2kceN1rAXnYlwzhVv1A5i7TolSBDxDn39o9Z+
0+LY5qbWZjJF41Ej4iYeYingPARvv54WK996zdLi5OYtLytJhaWoal/CBLSaTXdKx3BlQderqyDn
/b/ju3hQ+1Jw3pJqBrsOkJNHXz8P5qem/jE+xv5aV3v+ZhcR7Zm1xWuqkLhV4xlFUHeIVgiY5cq1
Y7NmYvF0JtBgq6NQQJDUHz3ilnfZA9vNI9A06INGctZnRd7z1ctVgcsfpSYLzfqFycLMiFkkWJX5
fRwRl+Qoo4LHFmOqmyiy+w0L6DF9TDDYOGxCJJ7OTO0/btamzP/hiv79O5aduCTkgGj0yM3ET/IC
ArSN5cUHZVcCFZIDFbL2Ma8DvTCS9r/rXnaE8i5WhWp1IQQsBpDIOyPX85MKpTup6B6zlKDPlic/
iAxufjKIFmNyaNt/fSGvf+2Pn7DwiGlncA1SvMDm1cSBVpfNzRV9yX+4IR8mFo4v1RkHeZSOBDNp
HRPckU39lueFW0yGu5VQThh71damZ565nboSCF73Ah+2Fz6w1XM1jQecLF5/06d7WWBu9ed/t4ML
lzaUltYmNXAXEy9OTCrAUjysbeHVr6SB2xQnBerRS9ZZE7xDYyVNM0558omvPMae5PVO3KP6Wtvz
2YSC3dfLmj3JxZ08M7nYOZpUJBrBa47p1hMtMe+nbdXuHuqJaECDSGps3a/tXU8Uzgwu9rEcylRC
EIg4E2W0eANOlfnyh26xmXZgf9nF4eqQ2tq2Lt6IQteUqDGQSjfFzwojCfJ4v7KoJQfnX+10HYpH
oI0FP9DidYjKQp54guLAPHc+T8FB4HgHyThnlW9l/p8uvhf9sLR4GSxjaBsRouuWGOkBc86PFSUb
DSUCw2gOZYeB43gMrKI9INs9tgySZcjF9F7+Zij1HiNugRig/KfLzSmSuFNMnY7uCXpEjdTdCtAL
UUGPbdEdY4m9hrQNuho6zS1Urbla35ZsuG9RgzYoc2lauNzsnK6QvTrRfWYNh1xungxJ20dh6kMN
0rATKje2JZpHKcJnFv2+FRDhY4Yj03ILTe57pVWPGe82YdTfFYl40DL1ZyKGXadgAC011nAP10/f
GQRg8QQ1mP8k/ewo0m/RtthiBuGZebqHAYvSnbkb1iczr6c8JkqBqgLRjQvBWJF1iRJm80A0Igfu
WQ9z9fixcSQvuxmfzO14Y9wA7wKODGBgHb6xtp0zrraHr96Bs1+xuOdlM/KQVajuUmEeZTTvZvHH
lVtw9Wye2Vhc7Ql4MEvXUGFpvO4bIQ75yTYEUwJm5/2cnMkz9vEv5vTcXhuAu/7Cnlle3HDof6gg
M+tT9NxVZ+ZQlryfeqC6ySqS+h36enEBz0wtrnrXZXoMVrcZ0Sw7Vmlr3+Q/9W0M9g00A+ZpW9kF
JfndjK5E33tTMURSa17g+lt79iMWXoBbYcHITLgi/DCw/O5J8prXwUfnyE+4raykbmtnZ3Fp+jrq
uCnjBEcYtujEi2xsvz452srJWQ6fqyDdtqISnCZhokNVl9wTs5f9cGofmWk+q0bkjYxueWj6cVzL
NoiXHa5Ur1De3cd9V9nW1G95at2yWoPMr6RtFGDZtKwELWcd9BF10jF2mAYyZtCpt2nhZWy8YZrY
xA0kO40EEp8Cklf2gJq9C5L5Y1jVR62eNg2d3DyOoGcay6B2qIdXoTLFk6hgti7FuxIanp02uKHa
unoT+0MFfcavN+e6zzItUKsjJoAC/WIyX5DRGqMG1yoEo+qPyS3cxO3f4qfmZ6EEVlD6WTBQf8Xo
1S9iqXQWZlQgpbE45mWZRmOnN2lQai/g1jGCeMMdhOueui3FKT5AFhmN2DleBnz5a9tXg7kz04vD
XRXguiMJAFTE+DnpUCXXf9fFKtfzVStnD+niUDcsgpJI3CaBQrpNyhIXmbvThRiIMImf9HHA1PpR
p4UbcihUx5EVpKV+6jUw+CZQb20kwGS/Xvf1SvHHT9IWH1ozKL40hW/GDCroV0EcUAbmrzKCC23Q
fc+8Sdytp2WrZhftU0kfi0TjALjMrfYCWo3mrzygXgxfprqgYXjs9mTlwl932GdLXeQjEZ0sUc1E
dcWh3kJLfVN5KZBCwH+uRn/XneWZrUVionVDhdYtEpMZjw6amPesM3YoIAzxzVrlfX5pLp6HM2OL
d1bk6DFWKqr9ZX+fqc8SA31/AiVqLVl7bect+srS4rUtDGEMOcGL3njpacoxHcd23DVvBkxS2Nlu
DXK1uo2LNxZDLj2miWcclIvhTcB+8qd2A9or4H7UjV6sOIHVU7lwQGqiQM8zQR1tfuL01OlQ3MVY
NthBwP/5iEfWK0Du9PavelFn32/hfCwjGrMMSOggjYEnB9dzuTpIOXuWrz7cwvMUdd5OEUfJaqaO
mmE2JCgftXXBlKvP9sdSloBAzNqSRCthp/6pAbh2K9kzxBcH/86iwAXO89lrAz0rp3/JgKDRqNGs
CNfaMNLNqObeOIagJqTkmGXC+9pdvs88fbGPS9qDUSrIEPV4J+aG3gzIyEy73Fl+6iHT8xFHoAdU
e9E9c2Q79pHbjnTNY19f798wanlxB6UCA49MvP+E8I7cYDLhh0B/L3FNF3N1jU/BR/7/kHy4/nZ9
mF1cxWxIklBYcDJaYM4A9rfKhyg8BiPiDZAh3hwIcvwAuJ6ThrZbi0FZy1WDNZcw34XLD/DxMxZX
lBQ0UqH+jSe0y7wGuo9M7ewCKB8Giagyv5MwS/D1N78eC33kb/LiehY97icT775c8aeZ+a7wQ9dw
UUScHVHzsK7QcP0afaxycV3jiDa6NEOGK2tTqD8oWk5fL2rFwDvFzlnHIDOIFGYTQHhKVjm58mcE
0+jXFq57nL+X8P4an1lgSQyavg7pghZMB2VjbOfcKNutpmEr1+H9CTmzI9q0Bqk0zmXtVof4W3EY
vs3jMmATdurRbkdAezKP/csW+8epeC/4ntkF05hujBaeJv1h8qmf3SBggmrh21/yObUjPyuDna/M
ua1cwvejembUHBsonpSo+WTimRc/RR6YfE0Gfs3Gwr/IrJzaScKG8h5hmaHZsYYFpmuQ3qtmPtJJ
cxEBJowmZmciwTNHDH20lgS6lQmc2rF0//VBvN4COLOkwqWcbRqQj6kmwvfuWBj0PycfZCue+iQA
F0Ct8wSR3WKjBzMCTD10N9XRfEMrYM2JXK3Wnf2IRUBYN1rfmRlSeN0eneY080SSwNppmzVg0tUk
ygS4BkKLwEFpi32Nk7DuTQLXoRr9EQems7WmBJdg4TaQgtVBN/319l4Pms4MLrZXSAXksUNkbXl7
36GmZWBcDYFa0O4SdQfcVw72ks0sHrHGSnr1KTgzvNjSoa6bSGSAf0Q6ewU7S+9YY71PO44OoOUo
kuZncfXt69Ve9TZnNme/enaWur6tqRqhp6GmzJaVwlb73AEOzNaL319bupB7eq/vnpla3MO0Kmg1
hkjBWxe8utr3v2jd/Mxn3zWGtHimQUIRACX65Ls4ZfcFgo7UX8strjeuzn7G4t2HHEgq5BDuQHno
vHqLaVOvAW0xKLD9ubm81ihb2+Dl+54PU2sKoF3y6LEQkHe3uhsr38Wy/rayv/NFuIgkzha2eNap
rkREGca/2JcyxZ7mhgDKHNbJcKs3+v2vObT4Bkj49C2BZtjxv13r4pW3uDyRtgRNhpR8b9uHuB5c
WT6YUeR+vVTl+k35u5qz5Nonoc6gB426Q4yDdITq6hy9Wna6z25Kbo+vbNuU6CorngjW+Riux8wf
taRlrMHMKC2lHi9l9ZJ/U3zUWBTMxc+sspJnuBwKqeg4qb8UAOLmYmL3tgbZuv7U/L38ZSgiVYoE
cMRcDU/kndwaD5KlB3LK/p0n/LCz8IQ9o51kDu8PDUii7pPX3Os3sWM+gIXUSewhxWzS2sNyNZA7
29yFEyw6AxCXCGGWTiNbk4jNa2nl7VozsfB54GSIxSQB8IbBNQdiSw6NH74+oGsfaOHqQF9Q0G5m
mTfjZ5b/rOVX0LLbX9v4h3fq4+ssHFkWS7STBV5g9qPajrv8lLw29pw1gYHd3Mpu6jfPa19nbWEL
b9Y2up6bHR7j1nyCsLZtktgO0ZL+emlrVhaeLOxANMJVrGzmWQxF5lg8P4gy9b42s3YOFu5K0LCD
jCKOdz/ph4ZMrlylK8iaCxMLzYzFSoq0wY4RvODtULX2QNRb3RpXrunFC6MQDYNHsqzJkPOkxiJA
oqLksZ6ElS83LeSE7kV7G2eIcvOXr7fr4qvMdixD14iBKjrCsc+hQtyyJsX0UzXLCm9ITQMjM+9l
Tn9/beYi3oMZzBFAAFUGTuiChDhtsrpVaixHLx+7bNuZqldLB2jL2FWxhkW9tnXnthafp4ZceaTE
VuVP2i/0ZF3U59AHRjyrrM0yXDkImgZhR1U1qaVeIPeKlBOaDRH3DXYX98dE/Rcf5/z/X7hqjPZZ
NC/w/2f6N2igowWd2xbGeL7+Npf1S3wcQ5M1C5JxOAnLh5cZQzbFFB+nK6ldKaWboP423OjDT/Sm
y7qyx+EAxa4ggyBSxP6sWH+HBn8KcWCe6jI0faAnTJTlUITRhEUu9RX3gXY/jDL0yIk6Vl6c5RlG
UBJxE2aVBIURST+YmnqMlAIFh5BvQSb3qxkxmN9QE0JsUYUpeZzm1qahPPrxGOkbSajoLbd16zFI
2mJKyLwf8cRCIbx/aWh/aEW4b1R5q8q9Y8Yk8mV9eE3RmUwy8Y301R0dwxdV7Q6oXvMdE3y0lT45
hWrUO2qk/uDZ+CuuyV2aNLeGrOy4JHaqPPxQeyO2U8gc2oneAEcojN4zB/2GVQpQ31mWxk5tWI4u
1x6oJlJPlFLll/gXmzCtn8gkVCfr9fAITSJyW1Zj6lnQZbS1vJb2ZSr2ksUxos9AFNXWmRdpbAvm
zNFOiMVv+omZGwCGqx3lOd3qlvRDlWu/L8f+kE51tTWMHOlWVbuS3BzURBpvK6tQN0JXskDEVY2x
I6nzp7pWjoLK7pS1wEsoJWTiBdd+iDoH02iSo4LQ160jl/xGzy12MpX4ARXibdPmgQ79H7uJ0QzS
6jDCvwGlemRxV5oKHLDGuo+y4TBMdIOq+W1uTo/F1OzbSPKtQfzMW5raxlDfMat4KrL8Rc7kyBkw
T2ga9XYGdDoYro5cjbboNA61CWgTxaR/A+GEOgFyLtJvGWt8IYU7ltDG5RFE7Ijeu3rNZUCnk42U
lZEtDRqIB808YCQ+UpO/NZR6ComehZL4o2q81HXH/DwMfdK2esAsxZHbAjWGqHg1IoO7oyFAgK+O
YMPvXgC4xix7bxj4pdCcIREm7UwDmo9f35Yrvs2AcqahmJSAzX3ZfKTdpNZoENZ+me3UvPRaxFHz
pnLL9L+2dOnbdAhDaQQ6ywogyEumRnSgpqIx2sHPWB/QsQxqecW7XSZtEGLSZQieahboicylpELW
TGhEFz0aF3MbdYYnkLcZZ5nxdxKo9TD0srk2WwSvB4jHTBBmL6vSUHPO6g4uG50aEDA9doG5TQ/D
oT+uq39e3b8zU/OXPMvB62QKUYEHl63K+GNuVptUIWsbOPv/z57z83IWgZtJ0kgzDSxn3GHyalu4
VuJUm86XAnEc3sjr1yfi+vc6W9LiYcXUvFGFNZbUukrnqJ4Ckjyl9Cqv9wy/OqqAVK2YvIxOPi9w
EcxhDFLvCgkWJ6PcqDHdGpLygHGD7dcru6xifD4Xy+SPTEZVDPPKtKA8gfep2uZQ+Cy/tw/dD2AN
oWMGUDMYL7/luRPaGarqYDd6zHbd6nj1ZaD0acXLLBDI8yYdQF3npyYEVK27IhK2nHAvzC07t0L3
64VfcSezHhpI+SEZT/BCfT6komNWDVY27vNc+g3elGc6tsfGMnyQAa6NmV1eCKJZgImj3gft+AsI
5wjMikbRTvdVOXSSCvIJ1VoOeOWEEgCpoPEGzQyMUizn9qqynVIdgEO/puy15fpRqotbjJWCagZK
jWYovqe9GqQ6OkFUfauHcUdLbafRNbzq5bmdf4cF+iCqWybi3s/7Kg+KBc4NBTW+5HdePfLo0MSP
//Gn+2RiERsqUy9ZRQwTqpX+Ab+YcNI+PwlGBB6ftaHkq+sxDPRFqUzRNFg4GotRvYtaFRlP1Ad6
Pt5lkP1OWfj89ZpmB/LZn2HbzswsHEzKTUZDTrgfGZskuieAumdGbqvQAxiUt6T99bW5y2kY5CPn
9hbuJTR5pPYt7M26vs09y1EUhmqO6c0T15jJxWAukMXDWwj82n9+83A+KLYTqQqUWRamSY2OYAJR
BT9rmpt0QHMhmiZq6zUik4i3a1ScVz/ghzm6ANDkeqHVWQwdy0Z97EAYbAzPrdGvJBJXvAl4fTC/
oFoqMFlLtW2tCEkSV6z2m1g+pDQ+lC2EhPmIcrusrIQnVxb0ydbiqNA5wxti2NL4dBTZtBlx60Nj
jbJqbUmLzxSyKOzqROK+YtyD58BLw99CLmxWaSs1hWvrURRNR0wCAfiLPByjYcwADzGSoHoXF7uB
cNtI1yDt1w68ATFTWcFFJqr6jsg9C0okQJ/brsRypA3/Vp7eIT/BTFet3Gd/TFsK2Mv4TG/XSpvX
MsxPdudtPrNr9CD+ilrYbTzhztOh6XHGx0gBYNSbcrNyrcmlG/lkbeGtOk1WKxUgbl+9S08QxvXK
I5qeyQ/FIaBq7fbqymTbtUNyvquLszgBYynp864y6yGNwREpJJRsNll4v7Kwy3iPYGHwvygNUVlf
TkFESoSMQoWhZJue/hK0Hvxyi44KGPDXqoJX3utPxua/P/tmCcnjUkMy44+V5USgDxhWz+Ml2R5I
niFJhYknE5hCnMvPNlAyijN1pFgQcjhktNMfOQstDzyeya1FmiCedHrSU5I4ahuZd8o4lw3rdNhO
nTiWYDjd0oaSvSbSW6hxnggzxB5ldN7YLQSbDqkh9Y/aZLAgi/XhyGNI/6TlqOx5qGVOnPznVAiL
OHLxKOeRWVNCEJAXB+E2NuYAgghCQ3CA22Erb7SVg3dZLV7Ym2/C2TdKpVySQ+k9AZiBPumeYELs
96xsOzN/giYQRaPsae3tuvRViFFRqKGIGxV6US8SRdcJoysHX6dPMt8nDcahH1aO+uWd+mRjGZFX
MSeMQyzTb0Zbdapb/h1MVqDGdjA3/42OaFUYm/po0FXd3msBOEXl1bLA/QCA7+JIlrSZ2aoJUsTi
jmjf5eY3Ux+aMAapzfQfxwDIflFAhLg3nYuI8z6ffb1WxTiqlesDTr9iZ9N9jgmcwqDemNHg6+28
9sXQKoSQOqTOVZQPPltS1bALS27iXAKKXxtblW8Q4a88/2tGFodfC1kot7ORSfmtDabNQZHTrTn3
a+diRu4pUBsHkf5SXlPRoW5eMwkqsfVbWJPA1CObynugte2vt+zKm4Wv82FpqZiZKX1U1twa/Bk+
JtmAYQjwQ4O4Pyi8ClxrK4fhag56bm/5jaIYclJpOOegMxu1tutOsZcfKwyCSU6/024H37QxzfSc
QcN21ixr9usEu3M88zkC/7zoxTesIjLVSoMfIe8YxH4wDAM53nWyySuByGc7C8eFYrak6y3sJFsD
y22Aher3M/2HCWIMqJgFs6pLFahr/bW19S0etQ6UYCbVcHzUoEaOH0KUTfW1zRr+7+opRUvAMCDI
ZlnLOlM9yLJqtUz4qgnOWDAvhpUFtGcUmM3KEwCXe/nJDHB8a1APJqYJDbjPdztk1qQUldL6qYh9
DIadUtncmzX30mHcNBgMKXT5laYcOQ1qpEckwK6qyJsy0X6FVrjPUvWUMbPYsNAUAIJieC0NJ9Me
Y93rmPSQKJYJiq3WxVJRNJXkN6PVvEgUIGrje120JyVUMDnYhrXdd/FdWCXbsIxNBy/zFjXnu0QZ
3VhrKlfqBxCPCMNN45zYaS1Nz7IOQiuT7lhYGA6EFjd5GPeBSpM/TWNmbjyUe6i1RXZjGo+9LkBJ
lZaBboAkvvlmKbGjQwDV7ql8Gts02U20dbOWbpWpGz2r/Fkl3B0sQF4zdm9Uva3x3C2B9dGFtrdU
7ukN2wG+Am4So9sMUvGMFvw9ptknG3Lbdqw0LkVDLGPSRhWPoBffyESr7L6xMAyo8R9D+yL3dD+m
wHWq/XNeWDbqqLYM47ziqS0422ZZfpRL1S41rDgGyYwlnVIG/rpm8uVE2s5jwTYDn55NOuOO8eJN
5BW0Hu8aWhzNKrO58sfsStUVE+IXrQNnwuMAhUgwkw9kS+rUkaqXkRevvQx2AySwptGaz8VQYiRF
GzEwajQbYvDisdQzKJ029XelLLdKJXkTmO+8pOhv5KgjB9aYxx51cJK0fqtPm6iScluKhxOhHdhm
FX7sRCpDylU5xRM4TNFY9fuGR/eyokJBNsXQT18M+6RsEIBx1WZkaI/ESr1+EqdhVE9pjvZDpFua
A6SFpwvD/N3W8nSL+RXtxFiBocZK+56XOtAI/Th5CAyzg8JaGe076Y+q10Q4IgvVHYgEgenlwx0G
lDJf1UPzxIb+oIDvXGIQmFbLEa0cDI5j6lM0fDeZKX7OGLmkVBVHT4iTgpxdsjDi0LUuGrgHpo3x
rsJwjSvHZrwNOWZLiAZQvWYhZExeQhMzomoLFQt5jkyf61R8H7ohd6chdFvFRJejUX6W4KO2EqmA
eGZ102ooFIJWULWFRu9ZFz3q0QhisQqVUwxw2RUvQWGYn0qpYU5Tt5qLHthJIPu320gBqxXv2iAF
+7eXUSv2qoEc9JQHedczO1JyW49kT454QAjZypkKdd3mB8uG1u55sq+GCEK/YyJtRI6trsYgN9J+
o0xJY4MrcSNAFQnF9ROgRR34DMo3mkdbdehOWThxe6DmDopJe7PQf7XFuEvHltqA8AUpHJo9gQml
IPFWKaJog7oiuLpRAe7HAr3wvnDi3IzuqjYc94Yh5TuMbeFHF9IQtLrIXBmFNicbZFdJ5IfcyreG
KA8aBtvsSIL2J4aHnzKltGyVddOxinKxi3RRO5mM61FDfNGuhlQ5RJVApMua6BRpPXNGC20kuKha
LU1P7eTcThq2rU3zQS+KzqGp8dJ0SMqqLB0cYMSKgCJfcwojeYUgeuKYojDQ9GSKjeD9npTDc22x
o6b0P0ddeiGhpLvyQMqd4KAZI2q4k5LeS6toV+v69ymWcocpUuk0PQA7eYtefdnkdlHzbYyBbkR1
GAdr8/kPJQO1ViyKANNzmKUiKWbvqiKxeytV4c8wQMi5/tjJpS11/LltrR9jyJ4yXRsRyPPCntDb
Sk3hcY1vG9naK6OZ2laOCL/potC11AoNKCW7n2RM/KE/KZoGoYrUgvS4LY0t2BJRWWLEEXXo6KY1
2jqRoMZO9NOkKFvwWf/IhCZBz7IN2og4EsfLUQJwpvS7ZCKekpGg4vTVMLlbSOK1nfK73gQnw0SM
b0BDHEB4d1TqPIDa1kvRhn5nsT9T+JJqzVs3GH96HGdXURtmp3x8iYbYlUETEIFYyS6k+raXqddn
4wZ54HGICY7dA0+JrVlQDZ6SfWxqvqEhCB9NbjMjfBtqtk8GsTWJvAsJuJ+iGx6VjlFDxCPvNxav
4Iyig6zVDs1TDDtE5eiVZr81lO5EWfMqodctk9oL0x+mnji8NLxIyuwJ8DbstiMBqGTU+wbvyxBV
timq/RilW0uDNxxSu4iZq1q1F4ckSDqVgWgcVHBSGvKbxMILk+WDLYG4PgpfK5n+pAXeEYPuOIXI
CJem26zg27bXHLnpatQ4JW8oG8s2usnPQskdeLIJB6RvRpj+xuDjIa1uNAPt1HqaIica21PP2Y9a
i08WBCo0Km2UEoxLaErEBHOHTeqX1e2Yq8e6BWIupy7licskMNWrzVZOxH4QUIpsZEBPM3RVTwXr
3QjkixHFhL4g9XaSJrJVKOCUeXrXlKUfgUGaynjg0jeiQgdZO1Siv1FKOTB76AbVGCqNQuKNLbi8
2VsZ345WkXpdw+7zsj5ykp7yVODCJ0/4Qn7PjcBglYsT7Ed4ACf0WcoiqJNjSDObjNOGo0yZSjYD
ppSI7J4M9c7i4Sbk4Sm2xMZs/Qh0Iar0q6epa4D/q82LLRSGE0eUHQr9qg2pGU/pdQ9DCp6pFMdK
716YDL2T8YhL6WhRPLq9VENptojAtvRLk3/pyR3wA36dag4XPMCPBTzJge4AQgzLNpUbHWW/vOEP
00iOMgbmnSxLPDhmRzNOw7ATk7arYvOpGpndAIFmgMJJHWyrFs7Q5k7T/DLDFmnRiaTyMS9w6y1l
w0CBK0vdd4XuE7ygJAHpntI9ZVy4sfU9gsM3wqchVp04mmy9yuBoo21d5M8SZNwFLqgY9J/ThCYD
bnOTKYVXjz0osHlrepHOu9shSl7SgT8j0DuywaIuScdfEO5CXjsg3qoRMzCyK0yxERHzuFowGzwc
T1ahhU6blN/aNnQsC7rw1mQOQRPWeJJzCfO8L5WGw5uP1SsiFAzgdvpDn5hu36Y3pUK/pxPndimF
LlATYJRqWn8wKjchWuYi7hy2eRsJt9e1mwoqPNuIFiByTjRPVanhZYh0hkT4DRmCiOvf0ZszbWNM
qc8oIF0wd9MrJnpwTFGCacgx6Zsamm/WneqSNianRFi6TZIMri5VbrWe6u6QtJPbduRbjJ/vKTLG
m8XAa5eTWrMbpZZsodLnwip7j9AYt2mNBeBKUmCiTKjrQEDJqk4W6X5sMi1moYH2rMZemzIPAKIA
0C6J4K2kb19nr2TN2Pz3Z7WFRJRqHZVW59MHFbzsGQDR0wYypAyTggy9TQiKu/kRpxuTtJYjnHmI
dh4oKN1iB2Kh++ou8rJA289EHXerZfUrpQJsBZylTK05TVpsBW3HqccbhlRPeakqMMDC7f35egcu
tUwU1G/ObCx2oCNlrOcAZr8P70ZOuYsACAcvYQCAqzOzxihPwzNf6WBd6UCifm/JKONTlPEvOpDT
WPU01IseLSX6M4N4CNkw1A28ZibR6P8fug2Xg19Yp64rQPEBEmJegNBKKxQVT6oeqfQMoeihWwXu
KFBga5DMw3MfRDserkz4zGnyokzwyeaiTJCWUVTLHDZLnvqj7FfpGsPztRNyvqpFVtsSvSpEX/Y+
AnVFttyWoSQC6cR/cUjOzSzqAapMSqqGMDNUiHgwfOLM1Cdsp/3KIFCq27lqN1vVrjEluAZTvAZG
+bSJi0tAkCXXpo5NBO9Te7D2c52nApNlMBOCrpWX1vZzcRsgaUPKssNCI35DOpCYaSFeixXS/rVj
sWi8lG1YTmWLFY0E8SrSBaat8tTMZbDLo6eZaPErsnFJlZboJBM97/1uB3j+Ydorp5m7VTn+C7qF
95v1t6klG1omTwqdqqb3RS4dtBGuEpmTrPe/Vw7h9W37sLOo/A2oglS6hiX1PtvUyOa+S3BR0250
6/vmAdSZ8mqV+6qf0vUPm4sbbFZ5XJcxbEaH95EdME6BqIUcJ+BbktFZZ/tZtbi40Srv9DHr6x71
TeIXEP+TLd2No9Suvb8eH0sxHWSMa1f8+sn/WOniiqOBMYH1EIdyJjkAB5VPYm9+DmtPeN0jr5A6
2OuzsdfKx7jdH2YXt3swFKNpFJhtwB0hfqESsrF+zO8sYpVunUnvStvCQNedoo9GTMVcMgiOYInN
BtJ0fnJQwaLEHb1xckBs7Pp5JmMsbyFCl+D5KUCG+W92GBVIZca7wPRS14cVFHlnMnXAhUE/9Vv6
XcxqZTGiCsWpmN2iBGCvE35dqyFjsehoAH0N7PpFUwNljr6IdCwZAmmNE+/oc34EiP3UuIrDHO0Z
92bcZKuk3LOrXHqgc7uLq9NqfcFbSGb5cR0eueju+xC4O7VGeU8ak7U+xLXjexY1LhsebZa0bQIe
4P+h7bqa3Ma55S9iFZjJV0ZJk53tF5bX9jLnzF9/Gxrb4kC0IM9+d9+2pspHAA8aByd0e2PYxpbZ
m5+HpoEupiq+48AQ/d1n61rFp2yPyCyZSxro0JA+aIfRx15a6b7eg4Xb4rdHnrNFHcOzUzTMgB4Y
F6O40WANWo379GC6SDn5iq1/FHQrtfU7yRvf4U52jF11VxyoUJL4nbPgjcz5i4Cc+ZBzuRhKquMn
0K6/8jDs0lvBV3Z8GvetOu0LSwz2ZSB2mwxwwnnqw+Qo9qg86348UHLsyA2hEx47vJnzrVtl5Tgy
g3uzBjkTFKQRYyMp2ffuhFfY5Q3csrCGOCamIFEjxmKI+zENHnuk/wPjzX8zwMYTixrPfYpLKo0h
kFw9GuLXywb+EIOdUJpp3Sjbak7EBig9oclTaW+7Edcf0j8gTUOi/00f4nGejVY8foqEwv2Pxpnm
opmgtZpEMD5kduBDgHc3f6fvhNq74vqlK2FP9+ljoR6Kv68ehHKFembRYy+RBUWrgGhhFjryBig7
olGgAV2VuZchNCeDYZZHW8XZZZ1t86ireELhA1c/5dzP3cgT8z1daIEn5xTw2n8uu6VOmGM9ivGS
TgXcUvHDXffgmV7smi7k0MzD1+7OAMW1fflD8raWOd0Bkulo50Ns3ZmZ3Qx4b8togZNs6KMiYY5b
IWt5rkP/yUtfkzncfdlXM1ol6TOzw4WPzvnhPvIwUQLqpmC451P18jaVCWfMeqhnSYJB3MZW3eb2
VHuXd5ETIOqEgZOxUstobGFCxvTLHlmexhZ3hmMMdgr+4arC3DivTsu1ySCMYAZJgJmYX2GwDkrZ
32EwATuMz3uHcS0yiNMOo4biBFYZ3g+3sld5VGajdwwkalHTv4Lki/flGJRJi1AkEn2UIW3rgQ0r
d7PsieqWLQiSZtmlattmwfuYW2GLqiG41jUV1TK2t0VbxDkXUvp28hrUeXZmfpegBPzcV+sE+MgR
0lE+/9G2HXivLDNuFILzHQH/8fh3e6TqIy+FusfozPvqyxXbS/+5s5O4Msd4UBojT0p0mGtdfM3e
EtW9CXla405QoQ+vu50rujIKuQq65/i0Upsfd2Wd8SaNtE1a022eQ9HWxB9T0nDA7Xwwnr6CVyYY
/wHJyjCiTPF8cQDU7Azh2fShzD7M2SMIAJEscUAJ4MgThrPAMvEtrQ+T5AWoiXB+CmexbEcOGLTQ
7ZbilyQgScbwECQnecquHLeVmag0X6YRFHW4qUwxtLL537mDmkkx+5eh7uj9F5xGZq6oYClQyoyx
EsUvHs1vEnKz4r0S+4K0o8KkmD90ox+Yp7uhWi2aq6I0dEfe6J+lGy4C8jaVubzQPTJlet4NHnRF
3ixyhKJYYvX1ewPyihHkEpQRKSMUFzQnRyC0tOXnvgq+QqqCE+vxdp7+zlV8Muj1GJgSPFlU/6kw
c5oiM6ANvD74zUfjypvZJHyqL2WLMUocGL/HgR3fLOAmk2zNjhIgsfRuATdYMu+uAP6t1wZyw2h4
Vcmx7fXlAhXMMWlJPwARR/IuR4zX53eZIT30gXw3CPoNyHMPar+gnsrB4o2eJ0og8tsws7NLL5Rq
IMNwCUHQLEOjhxhbS+lK+pc5+pqN8U2DRoXLHr6JiiubTLgg6tqSNmhX8OaB7ItSPXTNPwRSPYrJ
TaNuhkJoaQS5uKkhJ8jgk150S4Jy63P2rHDEG0iG7oW7aAduO5we9A5cXtpmYQFjI78Msq2pidyh
xTfHfs54uaJx8+3wDuUFVFE6t6DRtApSudgbRg76bV9sK7sMNjVhTiajwkKRUSotjCMDeJOvoLKz
mzt+emUTF0ywUqM/G5LNbFtZHKmVOg3ABVCyoBHMuEnrhnPkN51kZYJxTDUxpKIIYEKIwCkc7Kb5
wWwiayQ8KZQ/bN1pMYw7qqMUkU7FJ0MtF32NqH8Z7+L3lWvS534NnVSOi0hbQcFqZXTlKzAb1QLT
NQE+Faj/Ah+j3ajIjI/TgXJLph6PW3IzvYCG5d/fiolB1BIZ5DTEaWuc8fjCkm8qyaVEvZb2TvWp
tKg03XJXufnuWZllgg8BszHZXMEsuJ8+DJ9qCFngbal7eWhDmCU8mIhry+pBhCgtXwhm81GpYWRA
BX28jIle5jgMjVCggjjRO3TYz7CUur/YgGvtjpdN2bqe1tboF19/UTRVFGYLa2EdZKju34Z59jYf
JJfjOVu3xNoOcx2PU9Aa9TjjnYXHa+ElDtoB/Gh3RQsu3R82BllbYk5f3mZmuSgLTt+u2I/34cG4
7Z3KQiGFn53ewui1Leb8iXNhGFKFVUW3Ixhy5+Eh8RLRVhziQRss+SzwieB5JpkjWFXNGCcdPhid
7VPwrIvBnoKHQHFPtZpDZ+a1Fm8B5nqNzCFMdUGXxxb7CUlyywxCuxK4j8etq3xtgzlx6MkTpU7C
omilKEDLrLqPZHSbzh5Bf8YcWQteHOhfcKf0O0G3uD7v9fAt/3LYfMWufwhz6Yq5NhakwQ+hHMTJ
p/ww3EArYvdMxp2DnIITMW8i+MogW4sjU1BmeQcP0u4mdOPLO5Bg4GSgK+xG4JdmOd+S1SVCCyiO
YYnlgW98N0TWrFjBI3ksvwW3nYvIYleN73ivGx6gmQzELHE3CZmJJZ5VNvkHkuNI7CTZ1GK+ptJw
IVK5xvJf0YtsodwJ98Uu30sgmdL3wiPYEL+j9O1zr6ut23H9LRnkQYOs2iXoHzt6sVai6z9wAtAW
1Hvax+NyTw0HCkwGfTJtVKV5gL2udQUB+YgK1UcQgvdW2R2vZH75j+dADPoYi6ZkdYYAIOwnuwb1
jDhxJJF4Fhi40aHroWgZvMUMFMlRqjCwSNyHnLFU3kE3GcTpilTPBbQLephfwCBv8EHvkFGh82XN
ApyBfPGB+704N5PJgMtYFeIk1EDSroZIYXqDbiXaGKH7SOHwE3JbUejJG88S49qS9eLwHFbPUC5F
/q9p9sGQ2xCb8oiTuXj+C4mO0Yd/cwT1XGTbiqLW9pk4Rss6USMCdpjSHeoeKJ8sjF8AyLHHsr2k
1gHsXGoKSSGrgCwHHwsue9JZvrwU46gxFXo8HDroBK6d8Y4MnzXwZEsgsMdshpWjcY+D6Js5kPW6
mUhHKjLNHGqYbV3lYDyBi9DuZDuLnGZfHkrbdIub5TDB5TKqQGwpD8VOsWj5fPznP3qcThhEAqsO
uLxmHCZarDe9xKvBQon9T3bJoeAyMG7jEWWIwAwl5d16GUtGVVOP9QRr2T7cxfFuQfH6DomA2+ow
giI9tarJ7neXA8vtj/zbJkt5Pw5N0i4BzpRcQBh2/ljntXXZwuYrBENIv5bFUtxrUiFEqYBlUUdG
otDKnwjKm6hKoCnYIgGG16o70E1zzHJ2kyW7j0q1CfQUK2vgvrQUMqoO5jKsHJrq6Kznl67/EIuc
Fsp4blLmsgBds18LBZHwAyWMmDEqlz7wzsn2w+NkjHHNAgxVvVrD2Aw5hDwBT9/7Ei2TlzdxG4NO
RpgbslIETRobEaHHpLqGoaNjURksqQju0X9w0KXhidQm5wKjF9T5++Nkk7ki63paihGjGJ7QzreF
rmNI55OYf1OM0e7SH5fX94dr7GSMuS1bTLHJHYEx6psKnGRpoIQV2xAJcqD0yRei4p035t4coRiX
FQM+m2n6EIjySplH0LWZh1qfNwZGJHMCtxsNiWljU7zTIQgE2mVMUNbOYseP2a5Emx9uE35084dQ
VSeyiLYbCWw+LxFs0uSwqmVsJy2xKkeVGsyaO5QYN5u5ymJcc8xmBqEk5RV1FUUCxV8BMOkHKw2e
5uZT16KvabIbVAOqLHGknCu3so0vp7Uy2zzEpMlKitYoS054dglonPRBCD/YVE1CoHTWvDP/Byj9
bZMVthK1OWpyUPx4dfFBez/T73uTeQhIHpXwA8bvrHl/RUaAs1J29F1tZ4HERxQ4UCR9WQzFAAJX
zJf3YY9NQqusiqwYQdY29JQgByHfxof5MQedxfDauqAG2a6fPnsk4F/ZkkY5aw0RthQodoXxIXFy
m7xdQDVXgpnQaQaXgznbEHAyyCC3kgdLnKQwSN/IYWK3fo566z2VXljc0MTLKsP/P3Csbj+uTlYZ
KI/7pJ+hdjmgr0qFItDLZRa+mPCWSf/Bcxw/GWRwvIfQgxJNWCZ9K/eqY7w3fNHps/tpt9z3zuJG
5uO8G7gqTzxvZTBoSRY1z3rYpR2sizM1D7SrM7ylXzTPH644lTyLDAyRNkwLdED+spgI/sliq/v8
pm3u+WCwJwxDM5c14ICEW+vw3CLe1scW8SvWt/0S+v0l2foq8g+VphWw1h+UA7pkaWmMUhGgNAbJ
9Cf6HLluYzkuxFZdayNCj1oEw+D9ogkJwYp1CwOZCB21txmaA/3ghv/y41mlJ2kFCImylJJBHXeE
BLOgHwTM44k1cTgHkgMDLMtlmfcmmL1wf0yN24MLBs2qI60IQHIRU8opFAquWRzPKgM+RjpmCkkk
fMvlbsCbXYh4ZHvb8dvJW+j2rrYvjgQxLHJsnwaV4gKTbGI7WW1yO0TotCrVN5e3kbceBmVGRQXT
bEdRprkrR9UeE57OwR/C+tOCGEARekkeDIqc9DIa76mo43J/9XXEAROZARMB7GbS3MHnMdiC5kwn
dxXDpRXoHt3LEihvXpvpOC2QQRNwPKYGZHLoSynwMXlMvkiH8T4+pDZGeBQL/LYOWEUUvt4a505i
5RsbORDHjj4+6dX74k4akHG44urlGWRyKpA0nINWgLfQ+FTUXCp7OyouCMDQWZGANWp/2Tt5QK0w
WJIvytAOKlb4itztdnrs92dUqGetDt4SiPWy0LfM/4MtBkZaUmdyi4lyr8W0DfUVsBQhQNOuyUNx
ToTCAApyQRiRxri5V7qLV+SQq8LE4r5zyxxyqin8hNs6wNtJBlQq+pBXhq2d5Eq3/uEFevpqDLpM
8zR1mJ94/mp0Jy3x/vZWtMeHK1J6vIUx4KIJiTIZAT7b37sIB5jZZJYWqm1i0GsgxECzoYeWqTxe
PlwcC2zqSh+yRo0K7NwkNBjS+9iIxLts4diycSGGZVNXpCCkW2qYUI401NkDlH1oHeSBW/vgfBk2
WxWLgVbU1Mn//svwQIllw21lY2pH+mnObPHdm/eRGKAAo3otqqDRP9rqeleC/mIL0Wool4B8AQwd
hyvCYw7MqwxihKBwQ70cRoUb5TBBq+dmAWEr9GslR4gwM8LNE3MgSmUAowkSUexo5u/VU3M8f2Fg
owSJSNCFr/qGnIBOZUCjMMS2W0qgYZq+HYOdpjyRiXj5ct8ULSf3x3VNJhTJEIskZKZf7u+bDza3
UAb1kk7lR3RWX6IaQKo2xjhy/6skw8oW4yDT0C6zFCDsxiQFFKMnvHufIBXhVYfKzmw54kDj9j6u
7DHuoRu6GBsC1oZS2a8Z4p8PxCvOG28nGQ9JtTLMgvBVO0k36gyRVwtjHCSSAkKiVB68HBIUNUl3
ofg4JoITdZ3DAf9NFDmZYlsL6lwlSYsGSZCcuN3t8BAe4gl60cQrnaV3+M0Tm+/OlT26y6v4rdTK
qBhzuovCFyP02sKrlM//cU1MPFqIeMzoI9ZEC1qKCwVJdwSBYITG1tDhsfRvv5xWK2Ii0slQA0pr
PHjBjwV+L+7w2DQcmh7Vf1yRfd5E4ZU55q7ptFA0O5V+sOPs8ss85VVDGzwXYS4aKYoMvYrwyYiv
+YbgyqCRKG5QYcq9DhvKC0w5zm8yKNKWPQQ3JuznMoPbNrGV9n0SedHQcJ4tm5f2aiMZ9BjNJslM
upG6eVDbxmrHT5f9kOfqDGCURhvHSg0DpvwtgohfnRJXrxXrshUeCrINAxFEc8TGgJn/+W1isHN0
Rb6UWlspW4h7RUruMuKCbvclVsRNFCetjnvyFXfX5WMFfZSXtvqQjATafM/HCiPk0iqhao5XJFTp
1/8zxoNU6KXBMDfiGEw5g1fpUELVb9p0sAPzNgeLn/Z2CRpO0HHZGQ22yC8ESQ3iYpgLdQ8dlnYx
uWbf2hxf3Gzg/H2mDJb6MypmjI6YsEJ9Mb5Zboxb+RDcXBGM8nyDQYmSLKARjOGJZ+E9P/C9DIAG
YZAijkwdlJXwDXqfoAIm70xQ2pizq3iJKzgab+po+0W22kYGOTAyOdZGhsXN4mHIQTi6vK36yKrD
hxytOUIg3etRCnaB3eXPtxkDr8wyYUfZTYagY1TWQ+eKk1btjEJxdyeWxaeijyr0Ww4lx2EuYz0K
UC8PQZXls1Ro2NkwAXkPCKFQ6rRGqqUD+sDLi+McgCOMrgIPIodZtRRwzWm4MeofavchiT5eNsEJ
BYzj31c2IgW6J70MG/W8713TQlEPsccg7eXDvOcDJG9JDISUedNMlQJzffM+a7CqQ2Z8uLwkngkm
2ugLRVeMgnri/HmS7+rsfZtwe2fo77wAhceC8GrbcC+OolHAC+bBobOvrT3UqOS3zlD4YByEJCvv
LXv57ocM90u/E6RSTGbqDBnmoEpwqws1x7O3U16nw8R2CSxiFlFu0z9Xzv/zEwVMKC+XNQ6lHukZ
NvIVFyYHFEUGLNQIe1hoAAsKisZXSvHSfqaqFplrJtwPxolyDLYpYJaJERktzL2GL2qTVkw7fTy2
GSAOBg2biY+XgLQZk3JQQy7uaM18eqIVVtQ7+aeZ45NsO4BmpC2IeRHtjN1tHv9bRxkHAXkuyTYB
gOxDLmr6gn1tAoe3JAY96oZEo2LAYCE8DctdA7rWy/DEM0Dha4Uco6nGdUW9oom/gsPTqsKWY4GH
6UcVj5WJsMqkKDBxpnBJ7fRdeKjB3ESr0NqusjFJoRvO5TVxXZ0JN7IuGxWTvv7P0xp8r+NaYzCj
CDPF6BNYox0MDaTXfKOwaPNr5wfaK9ubVyeLgY3QWPRsocn502vlWgYznr+zJX1w8y4mFB5pTWXG
+L+GCOMj6K1v8z1UScOPV7T0cPyRreU3CjrSauqPwo3mF7TVLgHvYgeSYruwoCYKnjbeVcYJ2thp
amEEG2/W4yqTyY/FzMHFG1olKJ9z8AunPH1pHjCy9fxoXvIooSDVeL0b5dhTYH1iD/bgqiDYijAH
6nPri5z44IzMp0vmQYzgosU3Gh5k31JUbQc7lxzYBEsSj9KEdybYOeliyHQylviMf/+44HkME4kM
0EfRCuqjYftDiiFBO/9HAJMZOBEGdCXrNNY5Aliwz7wIDcJhcksbFhPMNHDwiwLGhWiOre3PEdQt
5hlfS5WgTmI+ZVVnm8ZNFiDMUjxM1F+GS06EKjOA0pSjAPp2LE8cbobxsUxup8W/bIIHJGwJX5iq
JZ9pJue1FyfPAxUm9SFoCQZBGlj8e5jkeCBbvY8WRVQjuriwBr8+Wjq1lBfhb34jhegQuoae+xk/
n5RmuSyLCKe0WAJ7OBgWibbPopTjCpsrOZlhc9llr2WlUalwhThyleGTFAivOkwrE8x3kbPZ6NQA
JoKlJdZUCaBYMfUvrWruAyMlu7FVR2dJtDexOYteXBvv9QHjM+nM3VPeYqWXoU+PI6mqLfZU1f/J
jQ/5yNFW2Yb61VKZ12Wum7PcUAN0GFcJbfXjdAPYVUGoCG5OS4JIwp6HHZuX2comXfQq2MpnIuh5
DpspKV19EiZLLyvNVpYIMglQP1GKhcdowPFNdj4uict+hJQNai1ordbbBl1pkKCIeDBMcfwMFVcr
Y3A+biYRuu3UjBS+yWZ91+hz4WRDVbmLGn2/DFi8bWQgX5R1rYH0HM5bP3qVMDiGkjuz8thXrUNC
wbls7fisZNcGxipUOVRomICE8+VXowPO6Tjiq80oEIBd7Z0gOJTntJKRKhPsb+0MllrkytDKzaX2
3ToGa9vMMUiSZagGetsgdyoZd8k48I78VvSxtsCcg2rBvNIxGSdXA8RVYldvnmrpX33+t2uBZlFy
mJp/y2VPlA/GUNsxBg8u7++Wh65/AHMo2qCKdAGtOtDMOcxKD17hH8Vr1LSNtRH6I1YnT5RLU1IG
GNGVN9W+h3IfhFpmDJ3VewzE8Odgt6KEtT3mPKi5uXRzASDF0ds15YciAI92bUkEpPDkSZI6ziby
/IQ5Ev2SxH2Wwp5aQTisxay2zDvix5THpXPAPKUiVEaSrqWXQ9jZwdjcdwk49Q0qPBsUoqUaSmjp
RuNT9WK7hAK8b9Yj5BO0CUM/6WKPhfgN2nyda+rJRyELoGiFxJil5ZhAvOxSm6/a9fYzUVMnLkKW
hPjcvxL1z0TSULHyBX7yhh7CCxvDXsxyLURdRYsrFCDCm/iA8crDiI7qq6J3zoFl59fFRgmmlq5t
1O2ODlSCzMqJvM5SFU/ymsMVzaVb1YjVdrLT69By0odowJcnh3jXjkheDna02JJDdulHnTeVs8lK
tjbHQFI0iYapUHONg0aL+iGiOjLSY57mTjNDnS/yUb8qftI8C0Z+24XvyGjYhXGDMUSbRw+yebZE
CckpdJhgJoo5W9oQzTkJTaQd9e9lCl4LSfE5/rptQpM1TTGIabJtLCRoNbBa4vqsq58JuXxCQk6w
5wfama/HV7DGbwbhWM9vowxGlejRSeqZGv0fcdSvjTGbmPeKkEMhEfWJCpRDcmwp4OQyuTyTm566
WhODUUSP20mL8a3+/mm7HResbDEgU5UE/Di9jpfFMO+WLMN61F0y6m8k/SEYEntRha+mUO+DYobA
XrcDy7YTdgtqGc0eTZwWKVIbKjY2LnVONZRu5hkgnX4ZC0har5clSsvY7OTLUmlWpPutWFt5Axkm
3b3su1uR3+rDsnBUJwoaiUXYMkQ/SyMnNchDHwnOQlSOAsFmoLBaFRMLLRAdDPAawbfVWogWx/ch
QXu9SHgvA44PsfwZ2D11Gel3PU9Q8gM83ik0KTSsIhNtGcHsQF5rbfPyWO0hEwfVQTTPSY0zn86Y
ViEuRtfSA+C8AQ8rceLsioFHnjMyMBP0UZPmI0yq5kOdVYdM3ndS7i3SB6X8dNkXeR7CgEyT533T
hdRDOm8gi2NWsZvUPNoMnn8wGJPrmdiYdA//X/yDQZm5KQdQHsPaWdGLH8hcWplI8N9LXwzzpkbP
4evQk2eL/n3l99VULGaXGK9C6q2+jV8YRdfFIAfovVTJTLCuX+Hg1X0bl84XtcSELpOYRujqhaVX
t6/x9pHBD5JGcwNqodf4x6UohS6OAY9yiduiUnG80mifhyCLjSTn8gG+iIbUBAMWgyl1TQvukPP7
m9/Wzts5Bi2SNCd1MFC0+Gu1Ge66GMwI1SkstSMysba4p/gSCNItZACDkEZJ5QaAIU6eSb7r4qGu
ODi7mTFeHSi2saWex3yKyG83b/9eYWbzY0myJBuKBCFktmSthGknxb0A0AUNIvgP3bC2qpsOPUqN
P3PpujaDmpU1BjCIXCuCpBzBSTmI0Y30ZfJwnXi1HThaDPKc2cmjxyvKlZtPyZVhBj8kiCI8vzWS
ek8JF+VbjLfZeX9li812DLuyx6DHAOb+KVKx0ONdFnwQofMIswSPD6h1l0/faD/A6+nZ9ZVpBk3U
PiBlMsCHlLtYuzEO+Q56lXsVjfXgQKhp8y2PJ4cesrOweGWRAZeiVDAGTMBPXlfBLdJeD3INDuRJ
tKFs9aDG3W7g0fNun/uVSQZjRrRadGkIk2cYwz3320mPlS0GY2SRjLUqwlb7b59Z3b72A+jE9Y0D
Z8WEHa+MuIkzK3MMzghBqRl5ixPZUO1w7csivjM0/zX3wckIW+MOplhLU3ofvCrW4pw+tr5dJ4Vc
Rj2s4fSdGtyuP30cUGOL232qD2pQw96Zd/Bvu80YaLWTDLIMyixNRMBJn5L3RYUutHa0mqR01MU3
jMYahXfEzO5zXv2SdwLY6jbJiiJMS3jl+Rf87/jJlrZ1kqGxKIO1X5He3yT+OCfgqNO5CmGha11l
sQ5jprJ4i0k8SajcJlY9ziHguSUDIk1dEJHkOGktZslFp/ab7C5GS4Lokp1SOiNPzHT7el/5CoMk
eaGVaI/FwnqQxSzOcQjjmX4D9DxXja9vxs0riwyYyG1UNpg/gnc+tG5Vg2TY6zHXXTtlBvktT7zj
ZzXprl24Ddiqd9UWhVg0MEnK8GMy5YexJG/TaU6sWgndUhFfFdue1sgWvdMW1KOdBIPnJ+GKvAIn
hGHr3qGc/cSyX8x/mWFBOtTqJQiHEmi2YWTNal2Nkz3ZfCOsFsnATNyPNYSPADNB3Fp96BkLr9Sx
/d00TVcUKO0SVg2vUlF7bui9M5LYbQPTa41Kssps2IHXNbWWOuE1SGyec0U2VEVC0GuyMm1CPsum
YuLDpcldNt5CV2UYni6f8c3Q5GSCvedMvepVrY5HTypu0uwfSvcrzo9dMlp4Urpmxq30b149K4P0
7yvsAmd6uKRpOL7i6jk69tlJW9liouk6DaepNmALl0HjdiooS+RafUNGdbLUXrPSadirBrnttPw+
6bL3qlgqTjZJwX0Y6QjzoW7vRpP0UOUTStfdbOkQDrPyVv+elN29pJdvxBGVSRTQM2F5IkFSWLo0
eh3U1kFOsTe6/q0ZD5ITzhVm17Qss0QxKa2ulmAayvepaROzyGxBDr1CH78MhTp6i6B+uPyNzwM0
yVCIaCoakTWot7H3hVpN/RSDLRvJgV+MWNpRx1fb4ZfaHGtnX5ixxtwaZhTJrdzHJhJHykEF/9Yz
4QnV2+P1NZx5L2OKuS+G0pi7xGxzP8oHK0+/C1HpCP3XQLkVUbDui8birO0MAxiDzHWBuWmjE/PA
gPfSkrzyPvv0/ECjpE2KdGRvGykdf+ByLHN2lb01wr6rZClLzOM3PO3qVV/w7FJ8ucqzC6MQ5Vrv
BAMvJGJLtgiaNrApq3caRfCrZiF5q2NOalKNSWLM4WtWd3Y/MYtjLgpJksGGq8A9o2Kw1Sxx9aS1
YmmytJBbFToLoBhbzCs3r0UhlMC3BXcx/EW5pTJ1BsjEApB/33Y+r2B4dl9Qc9BKM9GEokqqzpy8
YSJjilXlfh6IN3MjHepBAB1UwBMUOLtrGTvMscvRcB4MUg3u0EqPrRks6tC0zjly4PQovQBvxghz
1JoI4I3+LiwmLN9HAXrcK1n2xTS8r+TerpLBR7mhttFHEvNO+aY3nvbRYNLRUtOAPjCEi9De7cg4
TDfPnH4KuYZYiLObbJtPpJhq3Qc4bar2UCQfm4InInD+FHq5lQZzuhpFUwpIhxjoE6CITHWhnpvD
+T0JmwC52jrmdJkg1NQjsc990n2dutbJQGGHV17bCDt9+fQaTFwZY46X0GXSmFQ/b5oU/Q+/qLX4
69pEjZUpevRWYQvSmqXYkDzAmJt80Kb3skzsdPRThNSXF8U5wwb9IStDhSKPfZsEaFlu2q9jVD5i
gnaXL4RzunjfiYEKNZWSgQg4wub0dtHQSRnUdiH1FojDLYyM8WKCzRtltX0MYtR9CM+oEIHokfWr
19zEo0DWf3arcKMQnkUGPjozVLW8gs/H2Y/ZHpwUXKeCG2U/NFBlNocrUgCcc8wWv2cpk4kOFTZf
fqjAVvdJs2vQvce31egYaNMjOxQ5P152lu3I7rSvbBE860g8gtbC8Er0sCF/qt7SwYgiOcgHY8df
I/1MFzCZ7cdJTCFa6rIUPNGQfoxjdl8VIYGm7dJZY6fuhbQ7dLr2+fIiOSeCLYsHpkLmrotLX2/r
ySqH4kcja6XVxwt3kotzKtiaOFYkpxndTmH3K7zL9pBedWmtOpuPteriGs1Q3sYy8CKORl90hRb5
fTYIroCuOl/vxzdmIIfOIA+ao4VpDy1GhasXzLlmWVqIoIjywiwQV5rHJYvvgGiqRSD33tptBWdS
0Lm7o01lV/WZ8j4ug0N4GS2RkWpYrvxDiEDELH0YKu6jczMOWx0TBn6EpRuheI44bPJmF+34mTPs
hB+KJfjglgYjv3/ZY8+pll9euCx3xJJmpjkoXe4XofGAYWzorA8TuMgNOwnaxpeT+WsQ5t8Nxbjr
5ODOXNDUpkTD21ls3syR9jkfdE4Py/ZnRlwoycQkJsuDF5EKs+9Qm/JUAeEnlUGcCxBsPmVyDkUf
PEEzHy9XzjZsb/vJKHOXCdMoSpGcPkf19H6eH2nc0VhXvVrOEs3HTT9ZY1xJMSs5JhHiKJrU7h5D
RAO6L95dwRXDs8S4Uy6HRRKruDz1Ok7vtChtLAhN2oUsWHhoB65ZLB+HsqysrIj8IsOgAmdjtwPU
01KZyy2sukwZqT+/In+/fZH+tsUy5UnjMphtV9KPOIDA++djkDzQVwxysvzJu+179GSQLn4VAWGW
lkiFIelePIaCNWmq17dhzolIeEaYkLjWSBO1chr7VRfPu66EJvvYtbwohGeF7u1qKXUbBvEyzYUf
ksbTUwTgLSeO28bP02bRX7CyIBqgkjeyKvDwiDggle23QeMXmrG/7HG8hTD3U44LylBTNffDZrGC
Pt11xfh42cR58v/l+WV58HQjK7VCO6LF/4+jsYBBBCIqDQxOgm6niJZUkXdQt58Np8/DIIWhKGUW
jnLuUzkFjHBYkKI0SGuryecJYjyo3DhzbNhN8Q9fLeKc7oTZUAYlJD1UkiL5CYjPzz75ACk+bo1v
O3r5vUqNeS8Luq7jAGEjRyGwa8m81ca3cVk6mE1zpqJCD/WXy75Cv8x5HHoyyEBE2Ux5igd64Bnx
MNstid7EWf7PqI6ZXRXCfSoG/1w2yHNOjcELPexKpRQQJil3GLis9s+06RomMd8Tz9hFfHE6DsZr
DHYEQm00xjA+p1H/7nF7rvpx9BRT1wzJQL/5cfUrFInjqZqrLDN/TxplGWQpVJCuaeMTlayKdvnw
GrZ0xi6DXmaXRXEDrXOvkhJr0r1KexfrT5c/3TZCntbGQFcqzlHexnLgoe/Dq4mrBZKFBpBX3Scn
K0yokxJt6pUcN/LYNbaZ38vq58vL2Hb5kwEGrJqulEEHjTOW0EGW6VtT3ETpv2jtskqBN47O2zIG
tQStJJB3LgQvx0M2SO9z9I1Lny6v5w8n6rQgBp1UEMVhvDOnMczoflrrdLxFocXhWKPn8xwxfltj
eU60SCjCHl3cx4iJ8rBHjgbCAhqKXhEg0rN5yRqDT8NihKRLsLbXxkycL8aSnDTdEPVZhDBgNt4O
pnqQRcr3xCPQ2o4CTpvIQFIYaZmit7ASifdSUNpzpnGOEc8rJAYRqmgEXx0y9B55IjZxK+0hdDXV
VqGqXILNCqKuPF5E3tYx+JDJWir2NSyqkmbFzddaG+1UfHPZ/3g7x8BDOJRzWlXYOVETbICFLSV/
rdHyEkslBiDATq/KaXIMn4r9Xz+2eAtiIKIs+hp0uzSl/KT5ZIHWfeymYOTQ5yMjR/8Qe68Lpk/e
xwCGNpdFR2ievET9XY9Hu5x/XP5K512JL/fwrBre6Cqe30goz7o9Ip2m2A2ekFbo/kyYZ277+Tlz
fgVobF/4v9fHNoEJfT7Nc3UERFqlXW5+Zen5dVOOz7P9X4ssa/0wTQWSzJ/6xV+Wz5H2kbOXHMRl
KU3kSuqEIjti4Cv8kbd5DG5MZj8ugfET39eXyf/gQzGIEfWKPss0rTFQKVHasipgnsox/f8QB57c
goEOPemh+d6bxrGc/pdxIOfeYjlNasxDT/mMb6ah8Ivnin5k61TvaDPulF/Td8z7bgyOQJ0hUjMV
e3mWyeA2Cxzv+Au3MktpEpKMQOcaMdpzdrdwlv3SuFTNA0WPZ/oW03geqVct6DxyJdiO1/CFX8AW
8VEZM3LwUNFXhHLQTDt1I2ccrd4LD11gZ6CAGB0YBj90p9qSX9lJ5vJPPyeUZMv7DfpBkK0vch9C
aTeTIP2jtpDFQGicNmbqTER8+m9QwLaEdUaK3oV+yX2paTvLUEbQRhXEX6rRzpby7dA2B3NUDq0Q
Ych21G/VfPzUxEW9/4+/g4lf2ork0kzowQWhtPGjtY298CNDFjhze3QbOhxzHN9WGEyK5EyUJoqA
tBHmf3ty2fxub2RaISzH258mT1r92LJBHo4tG9d0TtLb9pIrM7A0mXosdrIkeKkxi7dEHKNDGGTL
LiPDt6khxMqUUvKmMupuKsEMON1+nAtMYYKdLMmEbKlxlIvJE6oHQfnUJv9H25U1x21zy1/EKoI7
X7nOjDZb8hL7hRUvIcF93379bYxsi4aYgax8tyoPSaVKZwACjYODPt3B5c8nCsEhk4JMlw4N6p6L
PLtT9l3Sr1Y6C9YIWwKXZpHLaQq0ouVLhyDqXLq00Z2sPlwehiij5uu3s6maSxSZjPz1urKaMCLb
F5tqwqgOlRWx81HHQvStk/X3I7iedQJWFORFBiiCWeT9T6xBs6iasjKC1Dtj0bik6B3BNArSGd73
RNYpCuHGeTM/Gnk9XiBf5isp2Fw6hxwd7A9ba1WiIG7h1nkq0je6lTuy/rGDB6EOEbp+/q/j45Ia
G7fFtDBx57cPVjijh8P05xPztnqJlgTbOxeWPV/qreAzr48E9buqpwG1RidVLFAnQTOvP2jLvV2I
WmcFiY3O4YUta21fV+AfRN8Z/cD6TiCgM7pn+sFLelREFTXe98SQJImaFO9teE5lNwmlcWEEiJsE
fNG+NppX++jPtxxxjiGALZ1HlKi151TBdqflm6y4JU1gjveCvSCYTb7eqzV5V1sVNnjnZ7eaW/jk
Y39FXeUrhECc9v0iIjCxs+TCcjE4QBmWeAQZjO3vVYPCJA3qAs6KQ4mKfS44WETgxRd6tWot1Cw7
p8AMLiGqxriPj89dyeK+oNArmk0+K0miWmptXF0IrDHhUvkYUb2xnPMDW+ILuaQCvDQ4eFnWSOtt
Vp6ST8xSXVq9ypXcFSrRyD9bB9eYEykFW1AAaQaHLz32u0ljQFpWfhs9rX3fzLcdM68MmujG/CBY
oYLUy+Cyk5bY1EwbgkoVGM9/yJYVzSaHLYT5DpUzajuMNsG84qUIsjjDeIW0wcNzizc51iAaoGCb
G1x20q5NhJQBW/AsxiMDXKw+yPEddb9aAkbXwNusGF2E24ODlzaPcK8Hr4rFZXZEeQkL4iycUS8J
Vh/cmBd0lAg+psk9L7VkkXNpxK3pz/NowSo1OaQxB7IWFnvmSaP8i9aapyLqTmlpfYrbye+J6SWz
9Y+9SCLWn2heTZZ+bHKmeJlLSln+/jjG3Judn2SJlxDnhfE40FkXWS9xIiK7Rf2uUELVYzA3umt6
VJl9oFBP919IqL/qGCYHOn0RRZMd4cLw519RGIsDm2zumpWOOH1hcfzzrQ4VGvZSlwWi7PNfSHhP
I+PAZlKXXDYVfLslLI/zcT08ynDFL0qdzqpPFw5DnuSdJ0ZcNC1qdwa6dsxZ8Y0lum+qwu9m9TAY
cueA3HCdGNEbMEk9TW68xK6u6Gw5Q4qeiKE4jOO3hUave75/mgUOkeq6X615PifI7LbLnG5/rmBG
9/mvt2uTQ6IpM5W4zH80tfwZxJ+pmxfmnCeEV4ZhWJIhJaE0zjQcGsOxTbxWJt9kEPEdXS5SJr96
O0f0I83w/iw3dzKtDkm7uHjieov21wdqLQfbmO8ie7mGmcBVq4ERUterg5t06jZReui69F292l80
9AY5ELD8GC/TJystUAQiTmG3kBgrVR/1msEzSOHplfzdyr4nk/mtkFUH1c9D3y+o2VW+HauqS1rz
nWIO4dpcq5Bwp7PkNWNzJDE5mXAZH0vVmWLNye3mWiryIDPuy6F2kxGygVL3ViZo/+rbDF5lWfym
jqEdqEeHaklPlR4RBy7Qjk7mN7Ml41WGuo380FaRN6t67pjR7K7LejQh+dRLfee0+Xos9Sogcn9F
Su0UtQa4qjgyoB7oWQX6Equ6dArS3M6QgtT1v61UdqGdK7riCBItnmifzr1l56UcMRIyo3fmX9kt
oPNwC3jhXhVF5FDdqjUT7898MqminvojtXsl8/DXLrQ4XG+UNV/LjBRh76XdYfaa1ekypwozV/2s
2Ejv9NkbHpKTKtj+gnzE4tB97UhfDS0OzrUnH6Eo51exXjnrqAn4TiJo5xXrGstK1rZpUgzwMdua
P+q+HJR+GaYCzuRuYgfGpKwpugFuBJcMLH3bjtNapiE144+9FN0alZmJFuXuxDEpPBnMTEPmrW6z
1OhlxdbR/YE1qQaJC6HByi17p3eyo0ad1Elh/OFEQgOG3bX5FJivC1Vp1Q1LhneFLH14VPxgpjrV
+MBaA19iq/Nc+Zi9rm0icvM5Go1dJRRD/fFm+KjinzvNAOGNRxX/V70ZajLE3vEVNY2XUIyGsVmI
htSx7RQ/HT/Iqe4Krhq7q2QTgjv3Yj1uykzDHt+MqgBr+g9GtbtmNiG5ow8vhc0a97jdqHIM2swN
PHGcSCSBsVujeQrCMybMPJfrqMSFbbVu5PHLgj78+bBW/yxq7KhKIJhFliM9O2E30bi1IdUGMSZl
AUvnhBYl6tdfF9yl7IhJjHqal+i40yzGa8ye2KLcBOYgmqD5JYd3hh3U9BpHtd5dG6KZ3E+2NzE4
UDa6hIA7AQqS2p2mljp1LztGf5XGX3vaOBJ6ocsg0yFLZ7lG6ZDEFK1RNnuXZpdD52lZ+niKsUaR
D/98saQE+XD+giYR4XC57DseJr0vHl+5Nu2jMfoeX9o+uvuitZlgLgPvaZeRlY3vp1L2o26S5m/a
cnE3FWs5CMfKXf7BHiXo+0bkV1fX2YJ89i11FVZNEGw1n4n+1+2QULMH84KVNv6Y5yGIxjc1dfIc
k2TGPZG1Qo7groTr7ex2R1ykvNgD6f0yDuzCwNPg+H4mgtHNZEXjRIsGVyfp5K/jhO7Ppg6sthCk
LPtdGptg3NZvV1ltSQ+2x7AcO192JaeCoTJqKKOTNcfZhRIWa+UW5Wi7i3UTlkODKbdzI8oavF0Z
UG+ZF9AFdZC1rqNB9tVRxOXbT5g24bi9r8wou8W0/llZ+JMmyf2b8CYWt/NtePQgAcWMvmpt7h6D
m2jcrlfqvo7SxLAC4z20WyDJhgI7usTI+8zFBQ2Pumv8IHZaFk4ot+VHQ5EiVIleRcgQ7QcuubDr
vMxJlcCh4YZJbndhrHu0co1vrb+AKQBuwLGHA+4qFNnaf8DQTWS+sqkaaCYHDG0KUlNFR6kvMLn/
9QHjX7blU2RuzEuFT55oALjMgZrqU8sJ7J6CHxenFwD5bhq3GS+XU2lWGy/JjF3JpMaX2O3mY4rU
Y347+rhL2776ngarSMN4PyV+isq/pJgGBBONRUb2Txw58mEMdjUfFtXJoNhMYRdWfMs/2+gAdC7D
7L9s1F9zzL+oTB3NmthsAQot7h2n6ANTcjfdYrQdPNqH4leO/b36FJDD2vXcq63gxS9p7vryQ6f6
VBUxIHeznM1kcsDawkbD7Et8wjYoj2URFH4KtYXieNb0E6G48NNxuLoYvab0XVGEQ2vbbossWTPH
0smSQvFXrblvF2I4ygivHLjZgEaNmka1tldgPN2tDcG1rlqOl7/qPsFpMwEc/CoSzeqqQQdyeoxC
aE3cdX/XQXqXokXXZTun8OqwPs0fGHDkriG6Ugq2EP/oIlNJIwOs4YKRfJ3lzpf0JLg8QtEq4kAp
MltzGAi6tmytDkkShaTN39CIepfD7NdYNxPJQZBqSVFsU4Afs2aXnOiD/HnwFVcGBQ5V8vmtgac5
CIE7ykG4rNhjxvP07mmjcDi0jBWNKvT9nzuGxmN6px3NUPWlN6IC6u5cGjJkpWSYzQLhfwd41MLU
Yuh1dD/Bpx2O0l1oNKIduZs9bmJwJ3Srz7BJ6wAzTP+EbhpAx5AGliB33M/FN9G41UFkHXpA5ggj
bjRbGWDTuU042pCiVP4ygvxEA4i9CBYKg5RnX2sTklsoQ5ebxUp0E4wyPSgVV+3c+kpzmGvfCmrI
9zKkXwQhRXPKLRApn9VMKtIo0ML+2GXoZFZvmD8sNA1ekpHvHxWGRhSYt8OMgm+/X6FoQCyisbba
/toqPkIn9RBfz6yCqX94gSvh/vie4nG4Opdk0rt1tkAuiMIyqMKYvmn92beuFif2dEXw4L/PyTRM
3VBtWycQyPp9H5TpMpWN2ltBKimNP0TksyVVt3bVXPWm5sVaHOpjOzpGPb2xZeXOSvUjMZXGia3K
ldvmozWhkq7VZeVoei85UlNJjp4S3ZOj/G2Wa7UjxZnhXF4Fu1C7+dFsEjfZ2bxUhj3AuzfIk+m9
lHVXvTqGl0Pspp6bENxpimb1eC3j1grW+D6bZKfWa2jWftNUQS+fKA73vdM1GegyA9Pj8X2e5Z5t
nvIiccpFhOqiQBzg5brWZ2XR2YGpw9E2f7tYCzMDocP3yxP3Lzj0tKI41MvoBGUiFafHa2sCDNie
o9BTQA74zBnFOkWqkIqYuafRh96EEln9To5vwUASrLz99HyzLjjI06ETTdQiZi2tk6+3Hl0dWpzL
dCakQTvpLnZrmIeK2nT2r12buBzuQVRvlDuC7GJTw8KbboVSxAuuA7u55FM0nnPQV3Qx2xnR2E32
z14XBV+P5xzYlKRoe+6sgBTDgzWrR0037rUML2zlYn0itBEcWmydX1gtPNVAI5Ab7BRsbEKGa1Ou
HmawhdfqdQ1JmynkAESZpSkiWSEFve0YiXt2P4NbVL0e7bAPY0+7/2/7jmcYDDrEU8we2cYPkaFH
lt/5fe+RxiiqVol2uslBSooXzWLJcVWt/MHXukCFRq5y7P2qCGJonb5gF+wnHL+2uslhC5xnkra3
8IbyWmzZ74nafEYOXMbCsMvaxHncelD3xt3moCaTU61/mRUyYftm9qejfFBMpyHukr7ro/ulDgVf
lh1nl5YshzlVNjfmMIKcqjtndrtbPkgudZPb9AC5pU+CaKK9zyGNradSP7CD4n++93liARnHodOK
HgmyQoMyBVej6Bx7Rve1qTtxL6p4Co5A/kWzqXEVHRqMrBwfRm/22k/G+94jQXFIA9tvjdqpji/R
xnrurMZeWZ4WEa9AZwK7+57gag7aGCs4wDsu8rvT2UbuxDzk0g8SvBF7sB8DO4xe22q++QUcGsGv
fKggg4yKh5Qd4/a66KFe2B0vLx0BtPKv4LNVKXnVqLgBV3iSW7TZm1HLTnvy/nKcf0nKf8HAs1fw
xVTlJMdomDL3VIVDiBf/E7vj4+ldXLIWAR2vSmdVvQ6ResR7Leyc/+KFLW9xsNO1cTFRzYQOXm3N
X6DtswRR0Qd2tzaHca6PZodkQ61rx5KUAqwXOD5OkqFByCjPXL2s41Cq0w4KxobiaJLcH6d2HJ04
W9W/pbiqvXXtDJfMC/r26kkLjKSW31qFrkLF1a4/WQ208LQ2XR27kP+au+5aVmKvmPPOHcboTlmV
we97vXPm2HDgq3Yohuq6m5f7MgMBK6XxrUQhDp3T0tVbAhJOn3wuNBi1Vs3XWU0/DkMSRgMNekk7
VITezUp+t1aA1Ux+Z9QVJJmqeyRa76oJDvcVuY8z8P+7iVytkhWmkXFjD5LkLPqCrpGpDdIuP6SN
eY/j1m+U5XYa5itpmmLIEg1via62rjlrN2k0fRzy6ZOd1qcx0jMX7S1eVWVX49C/K7ppCEYt+dQY
WeTQkr4TLNndKwu0s1V42SoWDGJ+v7IYdZ91KqvWw67yH5BQOuSMsd+jyJnfK4OLlxav+Xg55i7c
bUJyVzuUtX+IHEKGCjOAnWLAr1dHttp/uBxpf4NsQnEXMsxzVg0KXlnYmcEqHaNTHh5Flpn1pzDz
YCfes+2xicfBWSqRvmzXGLo/aNeAQt37+qtykhw0MjLine43jATcOq35gkdPtvUuxeZubKYxgjET
oX+wJonbWLBvi6iz5pFTxbelGruCqd09/DdD5ZKsdc00qY4wtT08eBYf9Qd0cPoweQ0rD9reIrMW
0ei4DKtUezljrphhgslcwZ5rMumYLqlHAOfdKDqSdxO6zeg4nJunOa6LQsLTfFgfVW+9ojddoDlo
O/fbMHJnUXKzH8+0TGITsI6e8fATK1aaBJ1zuEbdkIDrXnZfR441n+Jx09nQUWYdr4+qbH8qvLF7
/m6CcZNZm+swtCUYW0b1wZyCDPzLbE4dwYJk+d+z9Q87btO2VIvoBpcfgklBYJeEFpvUOLDzFx0w
uc94KgzM0DKV+9esqRSPx3X47dvl4Ps1fluXdWIizYc17O8wGvdKBsjG9/tJdXjc+HHrfCEOo8rI
tlNBzOylm38/9dj8AO6D1qNFE20G06/zSQBeAB4IQ+oyt9ge5P8yPlwe8H4tfhOP+6ZaNdbdCnNA
bP7RG0cXR9zgL77qqYfC7Z0oeb8EslfABj0ULt69L01M2MvbBPmryX9puVabkULaKhz/qv5WTvGh
Cws3DpGsvu2CLOydwaNvYIRyGAfks4KB711DVAVKqnCAt/EPB/EZbRJFqcDyYo8QdYHLZRWWVz+e
s0Sot3uAbaNxoC4tnVQUUc6ilUei+4Zbna+yJnhfLyKy751g24DcQibKkpbQSIyCosq8qlk8rbmZ
esOR8+tMhs4riMOCCd3LQLYRuZWrt/Js9Qm4LMrNnmbJCmU00SOLcFq51TsnihGXjF722PWwZcW/
qK9j77DcjpG7KUdpJKWyjM4Hpqfwp3ArmlAOCCFYYmaNjJM5N++UznZoU3iCb3Z5PAafNaomRMR7
C+OZwAv87fVh7l77+vA0f4bMpYytnk/JyCQCXsVgEY2O/f9NGT/S5dZWqIHVofRpWEv0c2PRBxSy
cIAZHzLQSr12iA69Rj8lWXTqlfZqqNovgjm+DDQwCfn9VyzLSLoOkrX/q86c7fxyMLN0aaym+avY
SGw788f0NhQHMHpRJ6OF97nQLGwnm6w7g4ADPCy+peiiKRR9SA5a6llrkkJVylB7O1aOHnQhDdMF
x8PqFx59EMHK3sbbllO4XZ6U9TCYLZ5/1vZtNL+h3cPlJbGHzdu/z21sLYvlxi7hvRANq+pStezA
StVLZ1qLgzQuN1K0eHldHS9HFZX4ebJhpq56NNUoTz2KwTC94JdKtAlmkCca1kmuqnY7ofu0SwYn
U5LaGxNZSL7bWxebieQF0xe779ImYTybwyMcVy7zKFBddikUrYrzkz2/4rfRuI1sRXOrRPD1CyxJ
HhwiFWjlg9W9bbfXNvJYzy6bILUsr4vXq6KcHL2Xr6BKdtetxm2srt/WeYb6thX2dg6Ny7X73Kh6
4yTl+K6Tzc7rWtNbzdgz5eSOmpXIX2s/03sq0fHq67YxkcQy2IMBrFYNMDFJfjNWB9vv/SSGSI4W
FJ4iO5ErwZa0F5w0DA2ezd2ve5hscwf1GBvo6iQApqgJBv1d1/1V04Ngfe8uuk0MbttqFaUQekfu
zlZD4mYHlg5MWOOxW3gpngtEK2JfAnYTkdvIuKekE+ilIMzkObzlsr72yqT0B135pmTq3WCSsIMN
TpdF4VSkojndvStsIZibVMPSR6WMcVd4jSuiMBo3vdGoQ7qtNiBbCRE63KVLOXWgWAwGWOV1/ccX
ZHd723s7Pm56p/nnafYjorpQRMyvzFDxTOOjuO6zB8ybgLz/sdI1UWQbSIfKWrmlVHlYGnJqF/sm
MQ1Xq+3TUJYnwaoVpAdn1N4kKUtBxriVEPPPG3f3Nsh2eGy+N6F6qVpK2WJ3vTh3bGq7faIJ9vku
b28bgwPJFCXgKBownN/EDzpIuTkE9fP6JB+E4ge7J9s2KBv4ZmByu8QZnOdf86QkjMXlPaNlzFlR
I9b2FGU6NWIpvF3yzHZcXN7TFXMBHpkkBeaddcqP3WE5VbdDOB7I28ytGidDeyVxYzf3+/dSiA7W
UARxe7i9/QUcxIxrWZBqMaUgtv4qUCQvZz9Z/hJsAbYm+MNhG4RDlrqU17KhQxqymgdzxlAPlWve
jq4Zlr72ReRlKchcCQcrWmxMGUyjo6CfruhyY1k3lXlvtKJWSgF68R1e41g1yjwhadXvSKD5VSgf
H+0ZioAKCeWCrc37qMdwK6CVDdpaFr/Ty++FJuAasjm58InOK3WzwwzSjJOWWFKQHEGLC/urCfmC
mJ8p+DQKhx5GRBtZKww4DmafdVhIysboFf3k1Jp+vLzoBAubV8JVu9YwqwH1kZXKqCmCsuRUtgjb
RV+Fw4ql6bu2tGUwh4oa9cy1lk+zInm2nN/rUfp1aOtPSUEgm93XzqpmbbAUephYU0Di/J+oFKaA
oiXJ4Umbqv2gt+er6LZ8cVbZEmdHomgcduQZqjPZgpwvvWYKKsrsMvd5pnYOg1BxuiBaOxyK2KvS
GtXYRMHYJQe50VQ84NFbk0p3hVaEl1ePoPBk8N6xdQbL7TLBTEKETUNjsTE7rGBKXRlOhP5wJ1Zh
E+VfvHoubJpayR4Bxa+qnQgwmZfLnWkPOc3kVyXhTytrgp3CS+ZKhZ2aaYrBSfrfM4xbZzPxBJ9M
sBx5xVxNh8fGoqI++ZranShN4P3RFWPqzVWDNwkrL4O79Fu3hLC8LBobBzT2XI4LKfC12NpYoL8O
R11chFvkW+IsWbT4ecNbO4GCnv7U8/anajqCrJyXzW3XnyllTI4DqeDyCwvq4i7N/in7N5Lx8B/X
CYcjqW5FtGA1UfYgqgagJGSwLH98ECWK8EFUuK+5dMQ2wGLOG8SLbN+crtpjc0oDw0uGvxlVRyyo
c95LF85yXiZXgWNKapM1CpS8PLSo2NHk3WAlHsnUxFm75Vo10isp6RJH0ecriNkWToRGdVVr3YmM
90RbnNoYnFXvvCLHY1GTulW9eFGXhZEy3vUJJK816Vaq287pjfnLSpTTSJLVSYvsUOv9ld7SQwof
Ikfw5QRXKV55N2ubJYsVdAs/puYbiW+hJ4voq/GiuyShhTEs+GpzEB8ky1mhdVKwtlbLmW8h8Ka9
5iV7kyRrXGoUL6ihWE8SVltAfpEA0P4BAFV+RVaZ5y1XqrfImGRTBLg0bjZdgo/iKuA9iHvY/mVK
nyIykNvkmGpemQOeX58A+rGa90ITif3F8hSNm89MzmgXDz+i/Zmk+X6u+RSKHX6bgfWKpOqdDXRW
2q8dkV3afrbbRZCSiIJwR8CQTI0CEx3AFs29NbmOosCAQ+zlLbYPxU8j4RLIcrDbsQE3KlDjPMy0
6lQqkuU1lZ5c5bI6O2lOlbfFJCI7i8bGZZL1nNuokLC1qF2164NCvgv1OPYTkKeRcaivzvO6qJNV
hJWuXHcS9YpVcy9P3r+cm08xOKSP6tSwCSuCMlF0YAY9ZW5Cjz8rI8lpElJS9xODXyFNjhaWNVoE
nh8e3H61MxloLpIYBxRdBEKBAdEQebZ9Dpceu18YfYF+HFcQ+KQM5f+HvkghxxU7eg4LzsxvovsZ
HTW0n31dmfzL0yxYLDwBXx7kvEPDEK4dBPJdt1J8N7YiMBZNKwceM7zabJ2Bx6tycQFU8cz7YoLz
IlRhX1MiPPuYPE8OnhYMDyOlstZ5r5ah9TnLnRFOuyU01BzrVsIbcfIGQrvMZ60KDU+q3bhyrNhf
b7UcnDjrTglUn+kZC+l4ogngYGey1qXtIxQuf1hCxH7xB5YQoo/LoU281sYCzX4pWAzvLJNzxeLF
BBYUc5gFIiaKAHlMDnniIpWVIkdpJTPfaG3jjMqrWjdV5emjcsBT6Fle9CW4LinUmaFgaF/3hwb6
IqjhQHQXClheNgsEaUWnOc+9X0CRo3WMhdR7po03WwqPXzTd62+ZGJV8kEUqxv9y4/o1SJ59X09G
3MoKnuf+vJC+S7jfTChPuM+jrB6hbIReGDynUq391BZL4+agMqndfEK34I0dUfSoaveRZv0TTeSw
yvURdWOInGVv7Ka5rpX6axfViT91pq8qudemWuckYKY5l+FQ+CE4rLKIFduRjt8KE2vWZg1RGyiR
We0LTazZ7rgAIDxJnw5tZhUKbhexUjtmF1/H1klpjlIdqLklqEoKoJ7n6efWKA/K+Uo/vu+N42B+
afTDf5w+DntkXCjiTsWz1/8H1PO8fNmg4wzxsTQ07S/9mp1IZDhwVgntCZzHEQKSWeElGRQh7RzL
iwrWimg+OSiC6ZgudyMq42X3VooA/GniUuuTYEbZX7m0Qjg06saxLZAjMo7lI7n6bBOjQqPrXEPr
naWEsYYW1LANFcrJ7lcJf6EET4KQrS4vJyYPVC8fVw3CnAO04qMbfRXUfgWozjMgprhajZbgEKll
CPFpd7EuJNwJdhrPftD1JUstVP3PVNHikAdpfpMo0FCApxvUwCKnkT+26BbNXUoFG080Og5TMlrY
Rb8ix4IumLOaQVpQQbIs+k7sF2zuTFleD7be4S4P8ltKPvS66RhoD1naRBBIsOZtLuGptZQmGSt0
gpyZpGD3tr6likYjAmHeB77s+6oZekwYQ5HpdmXk2tNL2TfCaFwGo5aZYqcWznt2FK7HJ2fwl/Bi
RBPIgcaqqYtpnLczOU36QwN2Kcm+CDBDkAHylu+a0U1aHv9IuP+sYfjieGyZ50QmmpT2mok3KNr8
o8qZN5GPaJQSrLqLGwhB2Hg3yztRNfDsqwSCjN0HbXroow+CCWM78F9BFgFYkrsJ0EyrYa8U+PM/
Zcb+wFXEY79nE4+SKZti+ZU3ItHsceAw5qlco80MUkSZhWxWcxuRra0oAocKeZIvkgo6ZUji+wT9
N/hXT/CF2Be49IW4xEIHIjy+D0/u6JVvWI+h8WA5aExBca0RvUZfPCzwfThIoGuRp2RFFpjEPnNM
IQoaK1hXhe2m6zGu3K/a2amrV4SKfJfhCLE5hCgaTWnaBW+trzG/uXwPQDQuvbDQw1HNzJzih5LB
j8vif1Ay+HUTsGWeMtTG81oVJo6PP791XC6uIBYHGpqGak7Gijk0cQd0xhS+YvkwOn/PDvt0eUEv
mmgyz592s61tKLJPUoxz6xXDYx/mwoY4D38TC3gFkVoLU/mz9wbaeMz0gzFCujpgqr9Ke2DmGy+r
Pwv2/JnatImfN9lcpRoyfQhWnk2FXGSknZsE1E2rN3a43oj5NaK9cdYD2QQ17KrPVeaP+5gYQD/y
/pEl8qKXOwHmnGUJN9G0EQ3w2YQpZi8k+vXTI8J09wJ6pCgahzlRnJfFzHwiXvXiKorGoUxXj2Wd
pnioyo/IRpmSQuaaechMd7Tr5dBpoQDABUcszyOqpLjAdemc0zFnIQI7I8iX6Tc/TAHFDAfRYuEp
RUbcleDg/Mgi/yfitBto4zlFfQ3GAWXueWxp6tfrYXSigxlGMPX+rzU+SD2xz7tZmjgNiyxlhoCv
QJqL2SRicclK0+p6LmWvQjVBNsnzjORsmaFWhFCRjkfk9CBBxzyrBLmEALl4sbm57g0qZ0hZ51q6
q2h21cuCC9+uYOl2MXDZyrgWpZkY+DzM3FOz/ej7DCEYr0TXnO6j5R5GFWgxr+trkWSfaAI5EDGt
ZhqTGYnsOP3VTA8mRAosQbLMfvuFg0fhkKOH3ldOJKhnRmWreKpk+MTog3WMvvVk/SJADdHa49KT
Yc6zaGFvWf/7dc5ThhKrTFYL/TksFUL5EXXss5UyM+oRv9+yD3FhFnnG0NjI6aLEWRxmfQoliMwp
GjBTpQ9Ld51X94JZFKx4ni8UJxEq2hnayOVO/zvqyq/UJKMzjvB/Tyysy9TW72p1uodnjG9opbd0
melUjXFSF2UN0kwtHcEveraIcGUjsmpDJ13WofvIrdM0j4dFGZs6VNLvQxF7w6q4VRUkkQd/FqX6
TNrPkIxwjSRYYE4cf1r098NwDZ8/V/BDnh1L3A/hVrOVaTDJibs61MKpwTnYhJbX4r/gOwGb6TA5
mZLoJHz26bmQ3JqGFis8bnqE7PzJH7+tJKghewPZxhrKN3Eos6ytdRTqScdCdLF5tp/OsWGzqkOu
HY283Lw3hPZWrPc13hkmfz4SJzqut/rJupoOoli7n5jIFiG2rpiwLfn9iIriJC3S2KrDyroy4eeX
mqOTJJWbDgJrlOdpNxvUJhL7JZvDsDbHTrPpBD1ZQz3FS3/IWsgXl/JJVdabsbWd2O4dScpcYuqB
YlP/8hoSDZSbU2Wwi1ye7TocobbbGv/UMRau9DmHjOPlQM+2MTdObq2SvJvH3hrrcABmtN3tNP2x
lCMXgVuaTZ0pvTYZVWhJuWfqeHzqBKtfMFk8yGb2jJJ5omMM8omo9ietiP7JpMFNkliEertb+2lZ
8BC7oG8Qltcz22ckkFD2cBNveTN4iydDDcGFhI5od4kiKr8vxDKuZbklBgZXzKU3tGvh6OYSVnb0
12pEH4pK/ruc4ndGkd+q2gD5OSsvXKNWbafJhTplu1t9M3z2Yze7YmkUM54tDH9ySfC41Zc7RpKb
Dp2gfP/8rv37uuH5m6WdzvnYnmOZDjUgD7AemPZcYgTMtSBya0EOt4uhm8Fx4LKu9limMgL2eG6H
6EMKSnGTRy4cw/Txy+VtJ8IXnsGZxsSylhpKci1w+udMVsf1ZjrYh8ux2Bb+LS3gJpLDEtKq0VIr
gLJksNy4+Ftew2kGR/u7TsCAgZjX5XDP0kUuHIco6mpZqEUCUSzjVtWvVNunumhtiNYhhymEmsYC
s/KfR07nRsflroG0m/jIEX0pnqxplNOqzTOmjx2tvx9v5Hh56vbBWIP1uq0YuskrYkhylCkRk/6O
48Kz1OgkRbmIFbCPJ08x2G/YbOF5hhWv2WDhdRAZ+YFgBJYni9fKZwQzBRH318NTQG5byeC05i3F
eqird4l1n0LJZYheteaeYrATYjOoopRSdbbxjWJ78Mbo/VDQsJkEQf4FkZ6icBtplJRWH2EieJYu
r9dzSxFDpGYNFA82xkJEEq0HbivVhK593GLquj53tFV3kvj75RX3XO32vFufxsTtJGPsi0lKsZOS
1nxL19yjNUifWQ7Hxu6kGqY36/qBljBLH/sjWuZPxE4yp1Zs1yAmceYoeif4Rfsw/PMXWfzrDxJJ
Is1s0C3EsPpv8uf8KDl45wS9l+qoQLIkGoetOJHdx8mnwAx0Notojs0xbxerDqNuTbzasNOgk5sS
SsPmYUrJwTSnxqFK7l4eMFubz+BZIUhpLZbR8o0sEGsum77G/WAYqBfDfEyRDGdQ/Vg1RTek3b2v
mDbUfhTCIOb3EQ5JGxVpgb3PpI0JirpF5lseYyNO3zJvOHSxIOLut1SJppimrcPsg8sXZiuG9x9R
kMaCxp7faP3XpIydKr8Xvofvw/QmFIdrsqSB4FPJr0pNWM717JNtYnHzuKqqpMQaNg1rPGpO80HS
Tr1P3PbEfCfySXDc7S7MTTgO3XBhnuxYxtCK6paCQlS+kbTGLfXQtiExmI6CBSmcSg7nuqGs1Jwt
kz/PTXYRbjM0DuGMnIIKkqyYyXY8yrke5rkkyqBFX4uDOCrnWZkqGA4rnM3fSs86Lt9mVwlyf4qE
TXfs219YG3y60NjqktV90oSDalMnycsPcEMZPFtTBZ9JFIiDKxuHkR5bmLo1Q4eMcpyi3iH0r8vg
9Fyzgp0PTx+I77KAEGJVjjpOVna5H89ojH47n6ExXGEe0RgPX2I03j9tN5E57FjJoEjJgE32WO90
OxfvphoE4EZf8ZYGqZ4ssEoQLXyNwxDz/0i7riW3kWT7RYhAoQyAVxiCptm+Wy29IGRG8N7j6+9B
a2eaKnIJzd6IeZiI2e1kFbLS5zk+oNLG+D02ArItKhnjYQkrl0rGWqh30eqfnE4yIQUDl7G5ZFLU
+BbHn7QUH6+JLaNbG1JaeWFMMh5JWiuhPixnMlQAWL2Z7VrhbU2CZC5ajUSNQmnpVQLzcEpFLUUt
X1b0cPna156VZCgy5GVaHy6e5L36/Z54h98WVL44dZbE+38KW08+kGQ1BMpPfljg3kIlOwRzj2y/
8liZrNj287L+7w/sjKZ2+vuBxTu+qePNuC1ia+Qge4vc0EmwqrIDLszGUBNrDVpgTd+5bELiIjLN
jJz6zPm22vmH1FurY6zoO1+M9ElwJUQ4+jHIQrx2jl21/Epb3R4KDFsE2opdXFFHLtmNfubFGBrQ
lJgRO/c/Fe3zdV28fBRmCArARCC2Sbc2FZ2qDXVQeUUwWrx5KEW+L2PMXAG1+bqk99mFc63/ECXd
Wq5Qoxk4lJDV4cNIMVRYNptOnZwwHhxlUrwxA1FTi1QuVNZit7VjSvdI0Scp21xH1KEbIEfBbO/X
Mnqr1172ZTf2ccTlc54oRpvUhdEHCG7QEzwAgBrRd3ysAaJw/Sova8WHGMneAlluYH2Dm4yC1o3F
YRKJc13C2n0t//3kIDkLu8yfF4PRGTdY7wytOGztKiAH7Pet2dz/4pc/ziMZ3amtqlYNYHQXgFYU
/H8s6Mj/+OVlCfIPs6T/YjQMMCXpjDIqY4Z2qsmaNHmXPLjZtrHH7fjwZ05yTZa8PKV2iUjjFG85
McGWVPg7U1eO88CteNYOIDwS8Gi14eRE3epGvp04hmGvf9XVnyC99iyakTN1+KwfwfBwX6FQl3pr
McH5dMG7L/jnauXFKTGYacYzFLKX1DeNrc5rt40z1Q7bYPN3y1bJ2S+/ig+B0huP0qBtO8MHEmqN
Jdp84zuRTWKEdUDYRUHIIpWVr7qC97GMc6v2IXX5VScvZYwGns6D/0t3GQK7dsf+WpApMG3kIYsC
7VxrL1N46cuay1s7sGQGRMkmBCmwNhhstv0Qq8Kme11h1iRIZkBXADJHOzi6rr7FWLsyPFz/+6sK
Kb38WJmB0ZK8K8ngRgcgDeD9LbNR65XjtbNIQVeq6pXZFsuHKlKrnl+6Nb7D5bde0wQpyDIHYihz
beJ9q9yu6RfGRiuIPifxzUjI2ktelPmKMHkfqm8D6PqcVO+pTIFVHzveZMfxcQkiB7BZfFvbK1uu
50wgIzrlOhjT0CD9Xc+DPgS4KYeyxQReO9jR7it4ELCiC7cwfSL14PwvqnEiUPpevhKKyQj/Y5rH
3a+y+K9O7Jqteh/JuHY46dNleqAiBUW1jBn9MeXjUiD0/L6107F3qlF3+izazcT0sorvy863jUjZ
J1TbAbnlkAfAL6JsQ4v+QJPZMnwwRdPB7qLupik0Sy1yV0e7MA1KuwhMRwFvaxaKtdh7sd1XziDn
6kZGtLpaPtBib/8u7S+2ff0pXQxzPj6NjIygqNHMygFmQRmpnTSKY8w/8qCzr2vAxfd0IkWKF0s9
Qpa31ATG0JuKCFvosaNoX5Ky3ILP+bqsi/HOiSzJdwTG1PaawInCLrDHyLDSkroTQvpujUFv7e4W
M3XiLwAJmE4YfcKpjK/FuJvSr6z5dP0wayKW/34qIqrHoA8Q7I7itS4PtXmvJdWaAbr8dQBsT5Yt
c9B1/i4kZX+HukvrJc7tECy2nYfKKOhrs4XPAjPEFmrA9TrQ+2VN/xAteSUeA3g0SBa/h3Dxb8uw
BG3r7n15+GePioN0lQpq6MaZpo+xXwQdnEYBihnKwbWS3afDj95Alzx4DQ3DnvQVVbxoaE9ESmrf
GHTQpgl5LJ8Gq58SywR3bYEe5+jGdpKPax9y+XvXjiipfjL0AVXpYvtAUaq3T+9E2o+zPbtRtQPx
a7dyvot++OR80gMI0wGIeSPO18+fzO6lXh3muugaTwRImpkFYVdivX0h5V0aA5WdMGshexgckAt9
wvLj9vpzu1zcOxEo6SNpsgjZP/RxAWKo9oWd2XP43Lqza2wjrK+X5GlF4sUXcCJRcsZANknHeSm4
9Rvfq/bzFoA5ywHrfbhX1lA6frVqr6mI5Ir1mRrALMONTkX4rPKc2ZxXn7NAFduEKM+VkuhuTdN9
32WAnWaxzY3GGfIaEDZabhXU0PBuivFx6vhby8AAXczttBvr9Hub1cKaVM3YlPlUOaZSqrZC6Ncm
KsCllDO30U2vAji4xWttnxVRhfVDNgdHMzOxrJAzsgvULNyaiQ9mpCgqHEZ8d1Lrg6IAYKgYMe6g
ZLekKm+SsNmQJH4eRPriN+lDGJX5U2iysXY0pR6sxDdLK1EmhpYu81WsmRfdpsUCda6ViTdxtb+p
hkl77BJltrO5yzdN3FBP9Ss+WYWGwS3Q0jsao7uWK5pFQwUVc9P8WbWVG/qjZuuNX6CGoxtunSGU
AIHtMRoBsagMn2NRbjMyfKtyclDreJ+RkVmdMv2YsGRjA4jRFWFyY8zglh+GyeVDuytTcqPozW0t
tNcCrtJKSVeDhU7BOFnxrRPTUe+DVxrQB7BxodpdjXtNze+Mir/ptUDDRQRuGowvGmEvTclfwHB+
JLX6kJBUcaoweTKJ4ohp2IqqzDfAZSFWT0RoRWX5KVDSTwhA3T42YzvWs7ckUV9zVXyJhG9YoSIA
2ZRPd/kUfqfVNG3Mvn9mypRZUdfaUUn2LIhqgH8GbJMrlQvehScwL+xVmtyOo4mmIQD2rSCtX0Td
qLs0Nj8xWm/JpLZQg/pOATnwXrSmI9KeOBEYx8Q0bqkaIcFLjZd+yBMrCvobIub9XAJpoupuxwh9
C9brj0nP/+qMaFGu3G7M6a0VmnEsG6hYkqfgRpnCm0hDEI1d6U1dCNVOYoGfSXZFafaHFEgEXpzH
OxCO3/RFdmSVeZs3JaAIOlpbalu/GQr/lM3l4Aydcuj64UfR09CeI+0tjIObbqS+1c7cVSgoxoRC
j8Sfb8LW3zKDddaY4gXr83OMdViH9rFXkPmta8U+Grsnv2+8Akv+akheJtDnWFPVDSiq1g9mjFG3
2Sz3dVTdJhn4CPNg0KyAq9jb7f0azATFhoXaUWuD57AH8AVwIu4Hkad2PfbY4k8H3439bB/31WRl
UYmb1vNNXIDTIB0bPN/8oSl1QGh2AyDzgW+DeUG6HYLcKTOO+HhobgMyfQ1JieXa9q4LTeHoRbZP
pwqThn24HYkKAtNs+JkFir6tc34fa+xzDPRbq0t4jEiboWfGdlhZ35th7QH1euMX8cPY8eYQxOVs
j3N2aOK4PmgCNEEg7uutIjMmZybPYTtt6tJwtDh4qIP62KTBbmgLRx9iiyeDPbPolo6gfemi57lZ
vlMxjHbd0httKn5min+gOXWGMoXupZ2tag2e4XwDdrWbhtUP0Ui/YOhoO4TJ3vSbbdUAf6b6buJ2
QrXYhkb6EJAwtlp1dBOD3tCwcPw4fh5LulPy3GJtb9PygfGbtI6t3Pjsm73VAccmfEpbmIrgtR5A
yFWAiqzL7dzM7W74pAWTg/9pMyXu3AdW6L8N6VeKN26w2PKb4zzXQBrVrFa7U7IXPSaWjok5HqdW
2WDFaKECKFWrVytb70trMnxsHaZWEadbTY1uR5G5QcWh+IXdGseaBj950B26AEsnItjy+VELRysk
YF0W3ZsWmJkF7b3Po/BJBVC+ZbRxhcJVuB9BYVxO3MqgWTYP+V1VGolV8MFD69UN6gLfB3Y0891A
wSvReG9rWX5PdN9V5mgTBPRp0vm+LcDLqgAyvrgxc75HgOwY/Z2R3yfhD522B5I991p5VCPlIcw6
O6tLtxNbDRRDEfo0egO6cZjMHv0TqPKOUnANNbELVjB71u4GgIX24LHtYYHssb6rRH5fm2ArrB71
ADdoHHNA09DoASQ3LvO7rZ/pD6LnVpI8i65yfD214XowQBdjmxtFrHlYLjW0argjkYntpCQOgBa8
QFH3M1Ub24z4WzNg9yxTN4BttNtGBYGhWriEkX2BDBLr5/WDGNXXUYfhS7UnUxTYv1OFMwNJ1hai
3vI4ui0j+hklhU9tAdDyER/WolN98Kf2zdeMH6xOIqcJoxdU9TaDEVmJ+qDPX+G9bkTWfh41/lYY
wxZzgJZeU2eK1Zui1Y89eNLC+mfLVcsMZxsW3yrDbDPNrZNMASAaIgt7kF6iDzc5ix/MqL5L2mOg
xnfVoB9IdShz/tiZ0yYYw4espnuKiKA1X7O4tjIj2kQkA3D9QwvGrVBvb9LoLQ2plwzC7fvHgLAt
N4pd39Tu8ueS9A6ubI9680HH1zLiLy0PvCKsLaXurCzG+poIHb2Kd2PvuxpQRyqOicb2OxOzNTY/
1fiRB7rdjYFtDkCTb3VQHgR2nNQ2AeukghWMocbDiuJ7Xxe3mflVJNnLTIpPAUFyHpKcWQs/o92n
QJQRmd1k3+OYwbcorja2e11nrjKiI02wuddriGbIwUgF8EgUV2QBHt3gNEq7x54HmhfCjv3Uqjqo
oxK6MwUVR/9Gktmr05s4yR0tSh9UDtJtkJ2FY20HCjgs42wXgvkhaV6bsbRqmljjkDpTAZZeZlqN
Nu5YSe15OIoMkYbuW3r52FfQTugUa0drBCkGzVLLSJ600Tz6hXavj9TpNA62y8KhOrWV+UBRzqi6
V795Ayea1c2Go0ShFWjECaMfA4/3NCvupviLmnRWO1CX8npZXLEGP9mNrHDi+Knyo4cG3qDHyGWZ
a445T5Y+fsnV3KJzb82gbimGJ4p9uWjy7ayElmsIg5Porg5LKx00J+hACAYLm/qx3aYluD/fxJSg
Wha5UVTC4B9NlIpRWKEw0vrwnauBm7eonXAwfILewqhMe+oWys3sNh87m2e5PQ6Go2qJ1SrfAZCM
WgT46I3K6UfFClFu1ib1pusekyLZFHniRmyDmNJW6jvGC9fPItRr2LFD6Ab76/Q5fEloDWUNK3Wv
N5rVi0dDwR5eKRwS8J0fUEvU9wzx3IgBM5KYLuEgkPajzYQyHKOGHemjHZkaakF4dvlXo5hAlAs3
3Q6byIdpT/+CybCqQHH1bH6cQ7rrFbYJYE5Y+WIOldtjNGtOc7vEuwVeu6vnuRsPoTMGIG1L8YNZ
a9Mco9NidiZV3Yz8R1OCNYfqbhil25mUMIbAVOy/iHze+ZghJ42bpl6tFkcON8VK46BV2WuuNLdC
Vx6rNrFmpm91RO8IXKDOzYYPsW2O8X1aRKjw1Pui4E6Lj1YO5V3VYqoOnB4TLqEr0KkBuwjT8CEg
WEHtZBYB/A2oyAxsp1TfDcQ22axs5q7azn1hNyALm6BvDdxRXdZfSAQPlw93WgDPCnTuKg2dFBrW
pbUVim/NQOyye+XZ4LUidlL/r8Z8gUW/gV3a+B05loX2vJJfXU4hDfCscEMAylfKUVmYtN20bIGg
UePpPTbbC/vXZLwAp52z3qC/mBRjStbQOWUYUZGS8Koiypyj5+ohQu3YY9CsZIwXS0Inf186UKlM
alKBidcbpi/w8YDOwvpCu4qsdvHehKlplIOGT8igWQMSkgLDT0smfDKP27rU/s+9rXXiL08cnEiU
qiWBoUdxwTHGunS0xNf8bd4QR+9vM2+6XzLwXLtLnNxeG6i43LiAbqiU6jrh8jYrLQotiJah7V81
qI/pmvUa1OX6ggH+ShPXahqGVJ3WDFrydEIhdBkXaWq78RJMy9mtq3gKPJ3bbTvdvv4CLurLh0gZ
10gzQlKEEXqVeaO5LWKkmj5M6uN1IZcv0RTYTdJMQwh5A6rLeGqEy67Lv7/ESwdi+FYmZfhHfW9B
n9REiTomDXKkEjN5k90Xr4jF47ZcubWL2ngqRSqUmKSnfRS8t7MWbVS/TChBAbptsR/cRVl0dAf6
B2tra6eTNMRQRAGmL5wuLt9m/w1rCrxmK4XCS3XJk7PJ2+KpHqIyWaAfkwpkX3Fhq2Fmp/qNCe9B
jLtkbQz+onacClyKYCefLKxTMU0TavL/vsx78YmdypLMCJIsFV4XdV7wXS+LBKkDSMjbZRUKhutP
VqGWmqBcUjsVuFjSk8NpleYvS6So8g7tU6lVudXzyVNYs9Ejc23/75JZPhUmWf9EcIBQRu+n8728
2y5ALeR2MY+R4i3u7H8yy6cSF4U9Od6Uo0yV61AWbk12tNU6sIcrtt+At8ewfAsLw/u837I1g3L5
VnVNM5nQNSoj+KEe1wQshsqoewShzM7L7TJ2hmJk59G9b9XW4gx8O1dWasCXH+CHYKkEHGsB6aYo
xVAdSttWPSADxyqCikpiVay8w0uhAqMfoqTabzf36Zh10Jx48EYNhSyw4V23y2uHkaxYPvqE5RSN
7HpEQqGiF4abi1bmU9eESCYrn8yKBAOEaFmJyuZoCf1na86760f5L0bkn9uSHVkRMIHVN6j+x5Lf
MhU4H3NvbcnvUkfs5MPIGH1zrSep4DD+FI1/bDQO2Q0nr6XAVu//8/JkrD5F4XOP9cXSmyJsY+sb
P3vRMrLmzRajd26jPu5OslFC9cvBTOBVGpduAIuVAI+kRxrnKB4yHhAXuisf67Kd+hAo2ak5MpDf
l7jBHgM8jfgMtByH3g6b2W2azwsU8FoY946Xce2Ii5ae2KlhQLjaKTiigmR0LoonbE1iJqu87ZvO
0fzhLfWbDeoKlknYTZfyW21OHmiP8vPMvULNHBbqLpI/l0/VNkM1XyjBXwXl39DkvUlZjpHKeW0H
+fJk1Un3R3o6xdRPYSkQnC2tV6TLSzzYOC1+zCZ2g021hoW7/D35khDi/t0Elad6R16iH8kgj3Nm
G/XnrnhJ4yPN37rys1J8TcbVUa6V/pY8y5uiIstn/7dZhmU1909e7SWXcXo4yfMHcTxUFFmvx/u/
hgqVbvYoUGTV0Yb4H7T7VJL0nPpUoEwHBiMvsXqnnv/ZAUZ7gQOjzbeLlfd0ycQig8UCJshyQbwg
6YlfRWgtmHhOs75jcLj8rR4erh/qks07ESHjlc2+kgYihBVPp0+NCuV4IVVqJSa1Mv35uqhLfu9U
lBQO1uhFlGkPncgUrIjw3iV+tWLx1k4j6UJEZrUal4gT3S471TiGuhM7zrx4RL9x7VWtnUdSh7nu
uDGoCJF01F4NoDU3IKK5fmXkUsx+emeSQe2ydhymGRrwC0mjmICANgKpD/Ni8QYxoOouw7VRt/uT
EPei7yX8nyqKLkUqpE2SttVRRfn3E0mXL/NDlBSymEak9mqGy8y6FoXUNxqsopIsH//cCn6IkF4T
r4TSGGxYaht0M+/GQzLs0QpAz/2P9uQu6+I/4uQBP71Ef6sn0MUoBDNjG7lTehgC7qkpenfNylrZ
yvXJdZuaoBPsL9fH9SNViEWHzrmuipdt0cdxpKfVGkYxxzUkmJhqNlVU/moUMP2f16VcNuYfUqQ3
hWYerbQYUtp63OQAL64qzy8/j1m79rIueajTYE8K+BXSjww9zuVlnU1g4JldP9YlXTgVJj0kOmdF
y304YMBmeUk+2CHtrZwe9RJ0GF25crZLRuNUmvSWGpIrZZxA84rctKMmctX6R6TSO7/MLaV5yaM1
d39JN04FSi8LdDbpOI1IntLwtjBHK1/KTmvli4vW6EMKcJV+D/XmWRNzOyMTWL4YMEr37zMzxI4P
02F1ZubissupNMlb6SPAuisV+mEUryPiCR8rFGb7RMkduoCWQLsuIbYZPF1XlEvv+FSq9MoYoJoz
quDTMazflXpmF9PjdQnnjLwY62eMERWdSoZ1Z+lgpAM9bpHjiTFPsxVLmR1MZf6e2bNkpYBxKQBl
DKVxnRrYK5cLoIBrG1pN4DLj4a3pX/xwG4Z3LPukDiV64xT99bWJ4Mva8iFSzhvFCHiAnOLJxXhf
aqPbUfhG6dEIvZzfpeoXJdr6eWEVa7ObF7/giVzpek2GSQBtQmanqLcNsN6bYJXB4aLpOhEhKUla
dWVULjtlctV1fTH04ss+ESXZYxL2SpssKy8j+RGmj33SOs3a4POajOVGT1K4Ola7QjMho+9DtM7u
9b7wOmNtGHlVIZafcSKmyQI9wOTKx60F+z/dFFo7keRbeF11FWbt4foxMmVEgZOE30p9dfBzuXw5
oDl5VTLEHDatRZBXeFXjhmy6Gul9vwUoReM0OwVNPwA3G6a9Yj0W3bomU/ItmarEGOGDzKUco7lL
XTyx6cN7QQFAvdelXXSbJ9on+RU2mwB4ymHxg+kLmzGbdOMHu5qoThyuRdqXAo+Pu+Syc0mwJ0+a
ZbmkrWOM94lDj7oxmDccWFL3+qmuaweXNzbTaYindklS4tBLgAwYxqEl/LfrQi7GAOjjAXsQa3lY
9/hd26cZyHhjhLxOBJ/UbhvGpd3k+wqvrDIjW5n+J5gGdiJQesWJzwKFLK2gv3OFP18E0i59LCFU
LnRdCEHl0XWuqK1u9DFcWDK9CtZ/SU02H3zWOKUx7ds8AUulf9dPaPOOg9PG5mGa/IPfJRtRJQea
Vm4F2sm0UNwcsCajWtUYRMu3fqC6SaI7kxZuq6rYkHw+aAN7/tdfxlCXRqDKdFUV8pcZUm0mox8g
06n6nyRNvxlB/pCXCkAZy10Q9S8x11f4yS74JIgUJhWMUVOVh+DDOZ6nWY/waPXY7sFmwYoVdVuT
ILmkJM6jAbPFQKvJklfAMnpDn61uLMj2zkDgALR41EJMALio8s1RQ+0rUpuBZ/LB9vFpMZbRCY9Q
8CxlTa/tzDBkVunrGPBMxtiujfF73gWfMbfwZPjtagohq6H8eySVFxn2dbomDT0McuqdRXato1Bb
3+R3/k5gDdSLaqe7aT2M4f7L2vu7ZPhEzTA0gPTI6V46TcHQaJAcF/5DWqFMWSfpS2ZitPO6ssrf
9V0QMw3GBCrfZ4FbzvxpKDIVhkoxUeAw2G3U+bvrMt6hnE99iiREDtX0fgZ8pZqHXtp39xMPjvqA
SSil8NH1qTAwTepb/1XNE+UlqAWmnjr2qdPz9ofppDcVVrJ48JNMweOkYPc4bip7YCOWuLR2m/Wp
urKldelCiMaxTqIapsnlBpWiNME8NiT0hmy4nwnd6tqansteb7kOnekI0ymHd5Fx10KFTVPXaKGn
U9Nu2D3ILt+65JHxzGvM4en65ct+QhYm6fDAwlKNyzLyQvazQWS5JfW0Dwz+TQRfVG2HObbVMuqS
p8mf+/R8UiAGePs6KQcaIgEZbzrP2H2fbWWfbfQVvTrrCctnk8Iwo26GGjNqEVzS4Aq0hMsGwcpo
J/eaVdqmE6wxDp8rx8LCQDhcE0BhNdmzNyIMsjzKY2/siyck4dtAXwtj5eDBYL+LkAytRuakmMM6
9kJjRyNqB3ng5H2xUk46V0F4Ccxa6HAbXBAhJTE+KdS5Y5BSGLedgFuNI6yNlk43KUA7W6NckrPD
5UwM5W1soBCgDcqbqcZASt5wkJw1051eTA9Jj35NrHrmNO0BprqtdHHHaLYSXF5QD4hFk5nqBqUw
cdIhzaZMak5SrIZgBzd/pk5xFM/oaVuYbUWRxlrtjl36dqcCpW+XR3pQRj4ExjtlO9nZLXZ+nf5Q
bv0tZv9d4/AHfBLnPhNAbipGZghhAt9SCqGnsiMKnkHmsaPw2nsCEoQcRyR2eNCsP+B4kHNTfMtT
eTJGgp8vddx0zv4JA39hYS6gRatrWxe0FKyRhtAR42r0LKwhVTf2k5bhbFh8e6u+Ve68ibaivAlG
23SX6QjOrCFy2srqttfN5hnj4/s5T2RL37IbTQIgNMhW9xDpMcXt78zSwQ63XbqjW8+ADciPfuhq
1jKEwrZIAld884Vn89vxpRAfjrhAvWVcjh9s6bbdDptwq27XAPfPwD3ejwrKb0AkYIeSMMleG6C0
GdVcXz5pcqu+Aj2kuSVb4JhjJa96TnazW20wvB2tkqq/g+r+5imQHBFVCF0Y3DAM2Z4qY+j3hGR4
oTbQ2rf+w5J0RlvqpI6/QG9Z2X7+Fnn6Q7W8XUcjlnEHpIajYZufS8c/YrMDXKYjtors2L6uAOe3
Iv02SQHMljc5lsLRuAX28vBT35CD6Zov3A3g0bBV5hRO+iX8S/1yXe5Zw9uQ5Epf3ZxmVhEBuRxN
yNkJYUb4U/BYO73DN43XHnRbOWJU7QYtbiu95fb4l+J0K6p3VkSUf4UUNuhVFMzxhC+DcSuveG13
yV5xS1c80f3kYEVsw53r5z631tK5JS2sSlFlGsO5UTx/XlpgFYxn+mnR+fwhcla/71lwL8mTggeE
oqJWI5xwueessYLHZajMd9rt/DjaxJ6eyF9Yrl1TqzP7KYldbN5JlYpSrddGjLmj7Jw4sbEBir7b
BbVTcQx+xa9T9DUM9kb9nGsrLv+s4C1/0iVSPJHsi2xslB487r2uN9bcaBvUKUaszQShjexun+vB
pzKdDqgfuEZaf73+fdeuW/JThSpQayRB5pm9HxzRMlOdFuMbjmnOid1SwHRdl3c2gyEd9/06To4r
jCKgRlgkHnuIHvXNvFU/L63UwO7uQncN6OUMZEaWJsUaVc/SQc+hTfQu3SW3rVNHFjMw4LaM5GDU
DNuH6OQmxhaDut66Nr8P4l6xpO+3cXLavtaUTAmhVsuWv2Lph/K++yn2/Q/Aum2+1274le8TbGVs
0q3pBRhmGLb8c/sSrsRcZwEyR1gM/FUTM8NoQsgGHaQ0WRCreeaRGmA/ll83YhMj9Hu6/nHPAi3M
usBr6QZyY06oDGI78LJSxrLIvF5JK4vCiTiDhqU02q0ODC9m/veLpRh7BhMOxcj8eU0CfAtTDHyF
DCHk6ESo9g47/DtCyHQbdQcAa6wYiDNCdoNDoFCRgxKDEsTnvz9TbCRFgVHBG8/fQZHrlupjZn/v
d/km8TpMJxcYTjYA/po52RNWvjZsm3tYEcUX1e9XvcDFw6OlI0xVN87LEFrTTuMIRCocHqDTLhaM
sa9oMatCAB3k6wiB5+qDs5/Ik3wu7VnuN0aYw+skuZvMtgY+E7IVu8oJyjvfypx1Iqpzw/S7TMnf
Ko3uD8GA++Zht01avsHS5aaqKGARk7Xk7kJQAZgKXKQpwCiKFyI5Od0ALgv1ccDGDe/p97S3om3l
hc73wbTy2mrdycH66RceW2v+7iyWhlqdSpbcXdA3g47CdO5hh+97JopHQHHty6Z+GhOCzay5HFcU
+dK3RC0Smx/gFkA9T7pXn5qALtQV6HE+2Xweb/IsWImVzs0AznQiYvkJJ0YPAeVgmkmC28zA1UdG
GN36Sz83/8+TSB8t9YmKXc4OcBXqbDHza52+XjdnF6Kt5SCMoNCHXfazdFwFEoFvRmiL1Z0t9plb
YWVwG9m9CyS2ffQDnWJ7LcE524RY7AyHhUGFGnPYZ6aaVIPZqca0qKLvhW+YODcs3U1eOiDDFE4Z
AOQ0fFHu1zwlPytISXKlN56mWYCEoCo8/LJv7cC3IsZiXdCV9zUpxs8MBR2MTOShNYfBXbmsohlx
cihGccd7c9epoVtrumOG8bZg1ZOqGFtWhjtDKHfzOGNJfbTaINnOI9nSAcRokThkOlZNtapHnqjb
Y/JzihOb4X2TrPyhp0VnFWF82yr5YzBigGJIwsyaO6yDFCoBxPGIZDps93Vp7hDAABgfDBe2OjWb
gAT75f9tYKk7wQLgAvVo5DBQQI8qsRGIHdH6cYgaEzuWjFvELJlzXW/OULHkbyi9MWD3pUqUzDns
8+DikioM7ljaS+y0n5oHXbVm4CarAJ8mNjCTjvE+PyrPwyF54jZAtL6o0WZtTOkM4P/XLwJYI7J2
AtcsBZkpbkeYwBSBBQd6eGa14W375E9e4C5D/ooXjbeGfozAp3L9Ki6ZAgyy/SNX9pomY7PRTAUo
GaK7Wde3Gm2fDPVfc0C+nw/7SSi2MI4ej2QLjMQMuJbouSeSGsvZHb8Npi4HKom4a+bW5byPHwEP
YB7pODyUJiZmiskrp+Cbwdc4ss/KA8tDOvkpkkUfGr0KQIyco9oUbZN95AHN0A33a7ByF42TUJd9
Bi6EIeSAhCE3aIrSyNGFHtzudrrl35CkbXJATdzUdm7TwVoLPC59TXxMjQhKBII8KUkK9QkTLCm+
Zm5+q7tuo5qz1ZVr/fVLHgpkkIJjGwVFCHm5DSMyBdWUuPBE/zKFhaf4xea6Vl6UgIInQSdB5Uy+
Ol8NtabJ4DlEDnCHGrQndC3PuXRV5ocIOc0x4r4GpH1beKm6cE5mm7Jh275eMzUXT4Lwl3MTADm6
PCma1jVJgFyC90WOvo5ZdmwKXb+ri6YDc9AqalBY6DXknldWRRnr8b68EBtBt5ob/R9p17UkN45s
v4gRIOhfaauqjVpqdcu8MOSG3nt+/T1oraZZKN6CpNmI3ZlYRSgLYCKRyDx5jpeBHaqwjTsMscsO
xWSQ5ZLR147XDb+of/IpPhIy1bJM2TKoysUOtZY7owSxBA7S1Pn1Q/xtQEWJJfvrccnc6kSBxgVe
2uuemOMn3+OD8dzKhdMGottx59UKitvX38Ij+Yc2jLTGyECR+lY/QRFKuUEJxpk95Wn+UvjCJGD3
s27Mcc/WcmRF+7ZjTFz1sQVnEQjBR5Z3gLEDI+127OG1IQjVIptcApDlaQpGDDMKpLg9kBoDmF3x
7vonZaGP+6IGXmzAvulASFzkUyquZrNccQtlxgis7LhYp26dbLALZWDHICJNlb2vBnuWha4/vh6y
3fNEVLGmbiDzXGIbGaFZ6YLNj72TrKDyk0dN0O3fS93OzHGX7Eg6WV5YuqjY5FQfi+cWH47qUCyA
Zrarv0nfyZYTn4R2WTpxua2vy+QOSlIPShquWCYb5W4/JZ/bGzCCBZWb+PpXzDjb17/ijqMYAA2a
aEyD1fRCzmVI9JFouAkCo0vfrbl2iCrkX39uQ0M1AakKgo7MxzXLWA2g+RA+LQ1oT2SdfSFI7l+4
5vldA0uBRVGnwGzzS+Fz80qhfQsyKWMF5q1NyFNXFQlYOxq3iXq30SffSvPbdUSXqDM0e2rGbwU1
H7IRbIbtaC3O0He6h4db4o/R2DhSIR9mJX0aeusJNECgg1A6H9puXqTpXwqpeeg66UbPJsUe1xws
PyPqUOEIuh4N58xUEjsBIY1cJhHLbDvcR+tX2kWSnScgPMos/YPRmsFcEQxG5p0/FtlNTNbSRicN
XENNh0EiM61uRpRlQDZWkYNJtMltJDBomAQJmL1IqeAs7+UfuHZe94+5yWb/IqWcVzpj/6TSjhpn
ye3lLnfHD+lXMJ5ZYI3+UjvZm+5w3TF26tGQGN2Y5TI9yQyTTilhtvPUE/FQf6E+2vXu7HUP+of0
x/zpusG9mLW1x/58s8y5Mod86pGGaGn4CYglzS0gbistuIvCHvw5163tlAMMjYm+aVSVZZ2/86zC
mJaEwu9rbbZpc6/N1LbSwk3zYx3HgkN2Ac1E1mwiMhKUBQleBXzWXJRqNkgdmpSvM57Li9KJeMbz
ZcqdO25ntrh9XNdmNicw+Qb63ewSwAJwYB6X5yFAK+8xquzwUYUUD02d5jH9nAeioCVcK3cXRLLc
1+aMtf7Sp/2l6iLmndgJkBbqoCravoZBFMKZWpR6ASgMQMNMfwytAQSkiSA32nHKMwvcTWPqsZwv
McPUks9Q7sFMyE2JiIIpL4E/7qSxZ4a4qwWOP68Wk38Y8JKxbvXpxjD/UBkQTggTKETJugaQGY8u
o1aK0dEFiEk1upv0h6Q7KJngZt7frlcTXKiSzUmPKg0fJJrUD5KZRo4yVJ4xQbkjbuNRcKx2zvDZ
grgINchVMheohQdaMua2PtX/GImO8f1e/Rzla9CovSKwuBeLcYplKPGhZgHYAXe4JjXTLL3DHmq2
+XNQLUeJFtScQN0gFMeaDdUfl4om8Xa9Y2OWc/SIVguiC0DJeTqvwULU0lsG9VlZiGi0ZvcLbixx
Dt92JfjGQNMYEGxeYXyo4ieyfDAyEbaQP7oojmBOAlERzRLwM/NSdVqZjDqposnvipvUeLemVPSp
+EYjb4HzRaOYAbVZYaHJ3f7WumFDIHWOdC0HhkD4bhFZ43wxkudW7kNp9IdTeVRu1xv5HrxwjoxS
j6iSfXEz8yvjnDDuWrNJV9jSP4PDxUlO2jvkiI7+k7birQhmxjsfb45zvjQJ524e4skn/ZNp3rA5
oXUNrl/HwjVxfmfNQ1+aEb5WfDu6YKIFayIah8rd6oSgLHV+AzhEuWSeXxYXcUFbC7CShV3UgE4P
CNosoKkw3clXfRrj4fdfXYSnv29X+ONSYh//wkUE7shDv+oM0Nqow3bSZH6L0VM7p427dOnHVgob
z8y0T6B4f0ta4oYrPSHFtv4QRsrtLi9kB0ittRpZgmpBmzta+DFv/xAhzBtgb7VNupgrdBppi88H
LmEFk2qdljtyInoeXTSseDNcFGlntViLHBu5BHqwuvL7/OMMAh79heLKHB3mLhGY7TCLIjgRok/I
RZS1Bw/biM6c3zcuEvA7Fr/k0SXoYP/3+MVfbIAbUytJYO3COf9csvE89KtcPJlGS28zGa5RgCQb
XNbtesxQ6fmP28cFlLqFBxo6/EM6lMfpHpiS28Gt7d8KyDzgl3cSPpR0pB1iE7ZoEAaFNx/WwAoY
BFcUii8KLZwlvjwW5pHaNy0+EwNl5QR4KOTZJ6Y+BfJ9cZAU3NI8y4U+QTEmH2COzm9IN3jxKsp7
RRZYlN4c46zDvHrF4r45jbahhU6USb7AFQSRnpeomyGdPEQqPg/btDK18Xg+/JQkrUAaI/TvixcQ
/5G4mAHm1iqsWMzAyf2VeXSsUPRbJ5cvSvHWuDgx17lpZSmsxbfEWcEsiJtT8vrT6rxIkomd4v9x
QgNNA/TtoKDMHWC1nBalg6yUP4Pbv1bsHNCMl1C4eu2pxZTjQfAB90Phq0HuLGPkdolCDQYvgpM4
uWI/fvt8/rmdr7a4s0yquleWGbf0ecBXXMZh87+AD07Dvw7Bvywr/IReP5JUHbR0uoxYf+uir7bY
jm+OXQHqr57WezsqtrV//F5tcUd8SrswJOqLu8i++QUa2EdQHKM2DAEjsJB7/8lZIAxyvrQyrsJk
7f5dWnJaHopj5IzBX6d0r0vjTvqQ5UZBi+yvHHP/nL/a4s65HMkhqSrYkhVvBs2mhv7QyXQ7Nx7e
KYBDJcIvtx+bXy1y7wxtDDFtWMNiDUiCMdSn0lrfXv9a10/bRQWHGqGlFDJMJNI9e8iT74UZrKZq
d9O365b4h+35uVYIF0M6UF9NrYlzrVTD3SQDFhmnXlETYOYGEdJU5PFcDEkTtVuGES4ISn3zhJzR
BTO3E4Grzp8D9P5FLi9wDb4HCi0lyG1KiBwVBgR00DED7UmPvVeABA3QOEkMHhas8OUK3MSPFTIJ
4aJghSQwAwvmehtdalhj7IWiB6/AD1/uo40xRR71NmeBsQ2fwOpsK51kX3cO9kH+/6B/QW5sTijs
mz2Wkx6ZLiNDGnbHNhDl9AIffKkubRYyaiH0X1gkNEzMzQ8AQKvgYtfTPMBQydfrS2Lh4NqSuHAR
9VInKyFshbNHi9bOyR2hqWDf/p9U598Q8dKp265onOUIhN3bO+t/ZQ9hNLrAb3Mn+OWptrEVL+Ok
9ANWxLIA7XY9yPfKCfm82JLoPHGxQgqHhhbMkkXcAcyCsk3nT8iqnNajfj+964WeIXJxLmIMjazG
YwqLSta4ugF5xEX4rQSr4ulxh7ZO5aiFjfkNuz8U0KIAeFlUkB7tGXOhe90Bd5cExAR43TDiiena
83s4TEJdUnWYm5LEbqTCrqVcFPh2E8ONDe6GAvPJKstVvnP/CpezX6Ha2OKy3m7SpSruYUsBsT72
L0pfawCgqc1f+Ciub+HuGdZUNPGxg5AtZl904/ELtBKMBKHWz5rBjtWPaur3s5DYYNcvNlbYh9xY
meRihgJUiUrGHRu4kY03uf/rAVEUb8SlDdGyOM9ItKyqC/RofbW9baqvTXobG4Lq0L7zve4c5xhJ
GWbWsOBjqfq9Uj1Hmqgi/0Kwfx5fdUIxvMXaefiPzllgtJwzAReOP1iRcgeVjK9Aqz3nJlNfSMkN
8Bcm9KOMW01aP88rpIbW+ibKGY2n4jcSZnq62Qvb8GTJyQ2RitleKH23RjkKc6PXpKk3aetnCK08
ahTEJ2sexJiuhIhFtNiSVeDVWppB11YYBq/rb8OcfQevEnWX3sz9qZNUOzUBpLWyO2qYGOHqEreu
JglyY21sywsmM7rKui+a6YPaZHclsC6amkBTHY7gjvXQe/qUV04CSYVmiG/lWOrdhBhQXem6QJab
z7ScXPyWkzZE8ZtJz76pifENatwEehO1BKkdqUJbpL9ZWkX3DcijUL0/QY0Mw2tFjmnonlZOk4yR
p6jxtzSP1SCEIa+1SOHMDeQzoIcWeeEMGuSJ5j96Wt4UUPop61rgKJdXMj4jm0E3mYwCgF3nzh9m
KfQhtAZRqlDQAD70+X0HGebGykSx6tIlYUmDEqVpYCKX8teXQotpNemC/F22gVnxUl9X7Ch4UG3i
A+tf2jciTOiuRUAk0RkyZcXi6x5pUYZWbMHiCmiznie3C6bLrkeoPRMWWq86wEZo+12A3CfZmqzO
BO0/wdcpboZe0FG8jBUAXKLlhnFz/Au65+ffp8kUa0xUC3S79FNEgrGvIduXOddXITLCst1NBFwi
RAoMaI7+OGCWXl6dbkq9Mk4ELrC7WZu1cOG8o4Y+QGADHYf1US2hjUZXwUIun1Pnu8V+wWYhTVMa
XZJht0bklcv0NRpBF2JAewjKV3OfCeoyovWwbd1YW5JWhxYhrOUlPZaU3OdxdLz+ZXZuXbYisEQY
ACiBJpZLjOo5HFe9xbMt/IGZsqMCsUxGyNTG0JJkuCtR1rLvCv/aM1ipd7OmrITScqagmpYUq1MV
31CadHvFv74qkRHOqeMxMqMqwqIMefzUSckxnKXKxmiM4HSyPJW/ozabZ3B+nUTF2oAUDAHAjDqb
1spz30egBdLfZRo9qX1I7DRLRK/fvZC6tcq5OZKJlcQ6VlflLsMDpiPGABuA8zJH+mxZ7uA3xxza
UOKWCVsPt15cxpgiASyAtec5h+yl2sIUHF4j8VE/AZ+HjL23V0ev7NyDq4h8c2ehZ+bYn299pRjW
CZyhKBWerG/wTOCoD8Y9dE90SAjoPsV03DgHsmSL2CsuYAhomZ9Z5m4tpcqVsluR3rT+CLoYmwkb
j4cUynuPzbHyp5tG8FF3lyqbKrCdGuAj/NzWWEm9idlklIKat+msQ34rtfUEHAD9P9ePxk5MkRmb
g8VgAbLJI98hANlP+I6Tj9DyNjPbD8Yo/UcT3OsuCoH4jUJc+Yb8MJSfmuHPrywgvHArAsltAA7L
nW4ToGK1WrvJj/TaHuObmA7eDMG36xt1ARd/8YGNGe5wVwnmHyYNZnqXOJpfvh+PU5DdJXiktl/y
w/wkDo67H2djkjvZTZRUoxVBJcyUHkG45RDIjglWxf6KiyOMqQc8GMEzczHZmhO6hGY3IUt6k72D
Vp1rvRudxZcCYACc8s/Rai+7iE9FTIbsJ/wrdbXiMioSvFLT49I4qlcFUKvsXNmZ76VjrAiyzZ3A
L5ONNS5iGHGfpPMCa2oEjlwKPb/BUGunXUR8vLvnFSRLILQArB9aiOehKVSMtC4k9nKUNSihDQfd
lKBTpxmQHyxFpOTsL+O/GQ6tgkkVy9Auhjqn0kSjH/N0fjw17gp1O6cw4iOlY+aAnuVTmpEnQ2m/
THP5RuAtl41XeAmmOtmXozh0XBzsqk7ONA3eor1BJ8rP7sJDc9RvImHBc8/zQQzCIO6mcskXRM1e
D6OF4LWHF58yFcBP+oK17PkG1mCaCvgMNfj++ScDgD6qqmlltwnBhTk9GYcUeJTeI75xGo4pbrDi
g8Dm3rK2Ntmfb24wg6SKFGmwqb6V3mg+I7uEzKSTHYdbBaXcv+DVYOcNp9vCmDObS+AfDJM2DGuU
AvatvIkfqMeyOfXB8KS75khtCIXdKKJbem+NeJyAAAk8OirIns7XuPYAbLaWOfl57st4WL5wq0SB
HJTPFKrDmKqJ/pw+5GWZQNRjahzMchfDpdOaDiXJ49mnb9f22HyJQa3RH2oA3P3edPpnqInfie7o
izkeGKUgDcTYhyVbaMxyK82JmmV5aM4+48sZH0nlwH1O1Z38LrdvqV8cdT9DmygOPpa3Wg1BRVt8
UPYS9rMfwV9LYR72i4kf0SzgFbEqu0MQh1OhdhFAvJq48an4et2Nd4Id6BAI0hN8YkzpcVFgJeGC
CQaYLOKPbQLpUu1kLjd1Inq/XVDTvGzwxhCXOVhTBM5pqNr7wBnF7xevsxyiY4HZZ8isZl56zN4V
XhFAotudQIuoBPPzGr+1cltcMN5pwuNjb34LF+HnRMqqObVmdIv1gJEEjHZ9kE8ROoEQE3Sv7/Cl
TAOrQeKSJMSQUS/hr0kN0gLTKEugrNeKHySfIbc0GF8LrVptnLyTkiumGzdV5epL/wjqqIOR61/X
sT11NCT+kqnPvSy/VQZrujUX5EJGR0RD5DvnHPU4VORMpA/A9nMboucNycoIP5HGC+QIAkOI0d65
52BBZSea4CrgadxKtdDTBiSMOF/9kcEBQCty6APR5MWeO8uopmB0xLDUC/LXTk8KEsXRgrGWyRut
1B8A8LD1jARhFgsBbrvbpqK4TFlQvpg6xDDi1IPna/F7zGmfSh+qeZId3WLuMDvKzxTMUpGbi6Yp
d6OEzNhOVQWErbgHzoMywOnWPE7lgq1cvNLt7lAh/JTh4cR4lssnWdT82NlTBZzwmKZSMfSs8Jfr
EuomqDWQDzXFdC8XnaPlcjC2td8IRQF3MtgzU2zDN3dqUqDKOeh4mxkTeV/O4D+mKiZ32jV5p3WF
G0IslurmbT+vp7XVJ7urxoPVp18HuYlEOcVOfnT2W7gH8ZrQyoprlPYVpXAHQp18eUhkiozw02h+
aIhfVKWrq7MA/PlSy+QywjO77HNs9kCLJ8jftrDLEFeJYWMaC+wxMZBJBfSNg94L7T4/xl7pQMRX
EKp28qgz29xtQDu5Ldoetstv+fFOddpP8sGEql9BXeKy+09ocScunFnkroVZAgEjQXnXN9oT2Jbd
8Fl/msBjMQWo8brq4+qArHy5t4L05q9gQ8jxN67NHaUIVLJhyto3PRjSJMztRqfyQHz0Ag6iSeG9
YwtbmLUB8AvAfT7DCIleDYuOlUo3A5S9QP4fYOz+bnB/D4Cy/ylfzXG5BGbpmrogMDe1oGsFkdJ9
3woe63v36NmSuLQbympUT1XY6P36qHoraEda7yd6U4xkEC2Iiw2dbCVqz/bPWEqHFA9DH9RENNq2
05RnHvG6bdypp5jpzAcZVv4CLrfr+yC9wsw6iFtAGXx+0vWuMlMTrSUfSaFTqkG6SLfrWnkVBiSH
PFh6cB3fLwP03CPyXuqB1oa65iB9JPlTtMj+WszHuMtADT651+PAzr2G/BsZOGPhsvDP8x+mDmNR
WwSPUln6nMsYArUKgYX907AxwZ37Su+VvpxZC/DEGqf/Q15Gty8zC/TvZhbwZTcWud2WQmtJpAWL
egEWTe9+kqsZGYBF5kFc79n3pFd7OrtfNnG8BaWaDK6xHU8S99d376qNLe710lstBCwm2DLz2jWK
A0DiNjEeNAWRJo6csqzttPpqUdEbmP29F3eVockMzYp6CZ/aNlQu4rREHa0b3lFg/Kv51JuHaFxA
SRjbSVvYIF2xtSGxwVDkXXfS3Xiwsc3dk2pbmEAPspICSJyzonaBMXDCPBaY2Q9yGzvcYcjlxpJj
ha2x0z7O0Y2evFfJmzH81OTDyQC9BOaZHcsc7Ck1gxQyedeXuVerxPuboNeMfwB2z33bSIIarIQp
QOQDtXLLRiiAn2ghC8ku5mH+gFdha4uRynsxAPUaQ2aKQyaexefuOxY6yTtZAo5nbZwsGn0I29vX
l8bOOO89IASWNaKAQR6UfOcmSIhyNSUxZkLK+3Ix3G61jv1wkynNfZ2+RZov2so9d90a5IKOnsXJ
ODYweBHcxUeS3X3c4qBCxTQoZDC2XfRTzGgC+7+aYXGjmx8ZF+uI4SFATheIFQNYKJ5t2/liCNcq
o+EFtS/acNx2SqRJ26mA3ktiImV+NC3RkWMf5GJNGwtcTlEk5mwUAyzUWX4ikNNspkeq3U4YWlUn
Uf6987HOlsMlF1o16HPZwtjFxxID10W22NZuYvU0K11DobwMSKYe6B0GA5vAvC2Ow+rnJxGScS+i
nK2MyzGq3EjbcXlZmRkU9E5xi6C8Ydi/kt6Jyx0sEF77alygXOMEoDgDixvjIraLNUj0HG3n/nYW
9Wb3PBCqByiZ4/ENek0uZiR4qyWTxXqmFoTQvi+16LnA/gJ+KRjABhcGquVQW+VcfJxJErZtiWoV
uZvxMKz7jz2e9Z2sO6b0fqZvaW4JgtSez29Ncj6v0mGUE7DD+SspLFsBgQl47u+sJCc2tDftJBmC
61FxL3FArxD8MwZ4bXXQz5874wI+2HZK4Hr/tlWa+IHxsP1WW2WvHwpzKEsB7s/YTLg9VZbJXJQe
gZ5dLJ0j36ipGx4Gd/7SOssBQ0Vf1XfXV7jnJluL3JaaE3A1VRlOgIwoTr9+D+NBcGnvWTAVMBSC
CwpC9XylPCqrrEAxFY+fEpy583MktYK7ZO9QbS3wEaONqnigFq5HJbZRkHMpRJTk4kEd/rm+WTvQ
XdRdNmvhokWYQkx9GtbVR8XyaR27Yz6U74tcuZv1OLQzFf+1IhcKS29SUwgS3bvFtsa52NFCur1T
Mmyketd50jewXPuSo39Xgu596cWeMDTufjhVR9KBCh5j6T33fZJWHSYpYS89hifcL5+BvhptRplb
euUTeGTE/QaRSS4pKMK2CMMK+VVRd7ZVHldTpJOzVwFWccL+XRUXF8E5QEINMoc+wEW3CR53Xzqn
+NyPjvmc+6aLSbfnSnV6wwG+UQzJvr7AC/UyIymsOIrG1a/bGvrut20h6Mwqe9fn6/pAUn7+1VAp
k9SqwxaqdyFwsNRRv8iSM7cukDnDZxAHSYldE1/1QEWMu46RkyajgyVDaUzVvBQIT3DiM/bNZ9AC
CgHiuyFu+/u4gLO2UlPWEfafVpOzKNldpajuUrQO0Lt2W3c3gNU60LmGLhBx0jKz43qwAd/Fa0oQ
mPbevRtXQOZ7vlWFRdskLHGa9bvl18Thr1n9dEFWKBxwYYvj78zt4rlIJaEWReYIH4ecQCSooMTV
27o9ULCZ90HpiICTe++VsxVy8Squ1WwdLETGBk0eb/JWNA0J3tiKzfiPtMRZQRnMKKddQaDc93ML
hX8DYDf0gc+3Vov7Zs56JKKMlLbAAPGIR1IW1J6pesS1nlvQ5rvWHxLDoK2F1b4a5QJkZ+rm2BLs
7hID/q2fsl5xFjMRrY399suP+GqGi4tKmFVLtipoxGLIpjdtCv5/v+xtFTPtslfFAKihdaWnwu7V
7j2HWIzcAHXSC44zKDlUrQriFL+v2oe0qw71iLLQ3LmaLtLg3su0QLv8rykuEJOhV0PawRRSPDdr
By+piN2GN0W02vokgnvuesvGGheTJ0kmaRchlTS197R5OzZPAnfcDYqvBkyu/qNPoUqreAaUDwT+
ZjbbTYSSSF3ZPQkSy4R7PqkRaHbnt0n69rrtXW/ZmObi8dRPeRvm/epr0dNsvKvL2TbLj9dt7O8f
UiuA2mCKR7WVMzLjvKtnqCaCi259mEYRnY7IAne01qhVpSSBhR75oar33rSqgixu3+VeF8EdK90I
1zUh1exb0psJjO2m+VEqjgZetmZaetc3bPejAFzJtJY0VlI5D0/SnBlDj86VP8ygd+5MBwm509DW
vm5m54mk4e2A+QpDhpYC32iN2Esvi5rZz2bj3rDgc+UqW28yRQ6hSI1YkTXkNE/oeytWcN303stF
R5oDQkQNRE/o9J4vEYOUc9aFMnwClXqb6Is9G+ldS8DupOX9+xTTCy3Aj1i4G4aDa7Wi77mzx2c/
gNvjvNMzmbYUd90sn5JsXuxeQ480LGOB41zQaCLuI/Djf6DDB6ZQ/rKRh6TPIGOOUoia54FhTKsN
/FHiVHIiPRo9pjMGa/g24v+ph+QgReFNOVcdBGOVpyaiDNyVHjQNCVkSd/8IPsPOwTlzAS6Q9kaz
RJIKFyDB7M9Qw9EO80F1rbe1jT6eLa487Wz7mUEulkZZmi2GBYOTptplRZx4We2k1ASbzn43dwnC
jIp+BG73S2VXFGLVtJRgpgRru2dU+gMQOw+JFbqgdQqSNH+0pElwv+/vpWGyKTxQlvHEb11hSHUT
d3DpmIYexNdHWwIlt+DQ7pWEcGhYrwW9J+WCRng2UxTWTJSEXmeCW8+A2MrvIKx21/RqjCdCkS1p
nbQQxhodgtCU2vIqiAQiC9w5TOMmG3RoBvltP9kkD0CuJ/CFnciNDQPkwlCxWxYvtWlmqxSH7HJo
YihZTUExW1+HVXGGIn1YY1G7atfBodQCXmAE74tOXZj1UTEvuCeaPvGiNXTrVQpC64+5gBFVQFcL
rnTo0qAozjfe0lHuIz2Dh9M79WSh8OmC0tMrIFHp5osrLvLvrmtjj4sUUE8YyEKxrjUubagpH+Uu
t83GPAoi0s4b5GxdfIBAndway5eIxEbe2ROEuTdqM0DIiIqEe2+srTX+Gupb9DVpBWvZ4nSeeTK/
gETAzRwN7GTo9Ym3ce82OLPI+bsup1oRQ4GCjW2gYC3dA30NsT/N04K48vLCY11+qHH8zcjNmWG2
8dvCdQkgEIBVs2/Q52I5luux6N//t4+nK+c2gERS1JI5P2ODUm4bJ3Z11MYZLYh48nk/Er66pM5C
y2ZF1kKjwayxIjWzV/8vqOUEvsnf5FGIOnPDzhwjrYlukpPuZrcyCIB+i/yBbdbFHbZZHpfUJo1k
ajE7CT+5+hI8+V+5+ije/8Jn8a5Fk0KHCbOaYLflfBNMCXO+MhfBaWDgVhDS534MXbEFbCHeehd7
Ii3T3diMViXIgTHycsFxtIIttRgURP9srt1OtQ7aONlUkW/DhQbmLLihd487sgLETsA2LMhunnsM
AvNaSgoWuG0UeYyu7J9FKIW0l15vjbG1b9yTlHKhkRnGoEqLJpvlyo3f5U8NeEwHBQLxd3I+Ca66
vcuUItfUKOIWaKW58yehZJ/FDUyWvY5mLwVetunKL4JTvmvl5UqFairGOTg3AcR0hboWrDCaZaSt
hadrD9C6wTiW4iiW1zp5YJW+wCr7W/njALEyXOQ/rXLxKyrr0cxIi7xn/JeoL5JfiPrEM257frk1
xm2kQqQknWIYa+U4cauqf6wBG+i06U1javdZJurk7G2piuEKKF9Anglf8NxXmpnok5IMyMGNHvy2
VnWfqavgamXOzW/g1ga3gXQq5WqRejg/JulJ09y1KSboxgSD6sKpqb1IAkA+EKeYJoZsCOf7bUnD
nPYoJP9kS0ulgJEdRLeTG9pd8xv36u4GAoFgYUIGqjl88i3H9ZirLFjqcb3aoWzFdl23Ah8UGWF/
vj3ReKzPNUEmSesf0fxBWQSATtHfz3Kw7d+fF8O4KixT7fq3sa4EDSkFIXDfBIZrmEg2atRceoWB
zmQiOpygN2MbExu23ArU0vaqujoxFQJQNSScUWE9X4WRmtESxSPCQ+wsLW7m1WXDCepkSymbKYb4
3JJ4bSBUGdlJUUEuANgLAh8KAzxIrrDqeCaKDPjLicjv+9vxDZvsGekR6s1uVfhM30zcFNp5am4L
CXwiHilJnWqskpHXxG7Gp2JIbaPxzeY0AuLdhN/+PA6e2eMS8X6NjWSqFBSiXnKsV+K1v2oHnZni
nCXSrUSXNJjSi8yWlU+6JvKVnThxVhvhLuRs1aOClqiN/DUf8Q7+7cwi552TkXVJSGGx/8jqHdCE
M99Xt7rf/xD64066qGs6wE5g52FPT85UT4ZS0fKQ3ZMTJLs8I8N8tuR1uLOq8CieaNg522f2OM9Y
rVHrcjY4oYGWIKtvY1ra151vJ6U5s8A5RJGuUZcPWBHcfWifp76yxxBCPspbYzjG040WicTJ2R5x
lxYsYs5E14Fsu+jUrKQhk5ZiTaMKdab8bkrMo6E+QozONSCKd315u1XJrTXOHSkpMd2lY33WQT2t
x+T0k148vBGfrZen5bWVcd6xFrqa1SpWRpvcSTNpgDBSoTnAkJzCDPApR7Pq2quL3FnDJkgGpXXq
InuUNLW16VJ6Y9GhRlqasZMi1uhmHfSzXh6MFAXFsB/7u1ibPpey+a7Q+8hOl/pHneaYgwgL1wI4
y9ZryZNHzDvOC8ybUyD1UHKJ0dYMJ5BXW511E2GUxQHsDrVRQm+gEJG5MmIabbQflby6ukIfm1wH
YrMd7xtNf+q69djHxXoDwr+PUZt9n1uN2NAhtQ7tSNyklKAW2E5PRm40dirlt0gvb5eJvOlBQOEK
vuVeaNl+S+40JCDSqVGSY2BIRiSd+nPtDZOd4y4Ar6gtPeTj8brJ3dOBxBtCtuwa4nvbIDPLGqlN
F7RPk4N8YAMYMUikhciHnUwYmcarHS6Rm8i8ygSy6ZjqoU78wvlgeGzskByqw/Ul7ZUrUM2ULapj
8Jhhos8v87I3TUzOYG4JiMQgucm8ZnprvofqQ2VHDwBaBJqbJzbVwTrkXDfNvg9/PraWubMIorZu
CdV8AUUIdbLGDFRkEOB+Ahb0dgKCa3x/3d5e9DSYzAlm8CDhwb+dGlqHUqQaOPvkkaodJsEaUXjZ
c0lMTsKrAZ5CNZLbzMUgRmFYLJj50UEKwZAcu3H9+BOwlbgTmJG+Xl/UbkRjNQSK1BhOycObQsXM
o0iCr7R+eTQlT0GZECRPx6bwxfDBvYoMRkNfrbE93iSwVZiStB8ynIB/+Sp/Fe/EUx7MAXgH2Rrj
drNXyJCRKll8o7sbw88r/ZZpGPwK17/7bK+r4jxRa1PTatmqfiYpwG2/FmIAxBAXCUUr466GeTZr
iHjho0Fq3a7D72GaOzHEXXS0t/+jf3BRso/KNpw6rI1VRKb7X4Ia0xvxjbd7wDBYgao10Q2TBx3L
qTxrxYJQMqsziGc/dVYlCBl76ClIxryaoOf+BxBwpyjsS7GBuIp46o8GyBkVJGAvcGpXcyBuqDrS
BECaSG9w3/k3xtnp3zh/ncnGOvYwPjnEWb4U3gi61tWJPqkH8atjD6h0tlTuqE3ynLRtA2uoRuIe
d9CILv3xAKkEF9Jr1o/iN3oA+19Qh8IR+vgoVnDpX48pWdpICMl1ZgS99LCmIg7yXQtQiVYUsNNg
hJSzMNAahIV4ZfvTAslwifhpKOLs2Hslwvt+meBbWm2fZCloE2ACoxFx+aQ/1JbIxh4SEy5uqJAL
org3eRa6SJGKbtTiBZRQmBoi8TuVUOhNN9F7Y2x+yMaEvr7Vf0sH5Q58P4JjsLuJeHeDFUdFwYyv
zyV6FVKI9yEKE9Dfaondh8/Xw8ZeVs6wU78scOfMWKBBu6qwYNSNmxUfSEZcM3xqy4PSfLluaq9m
q29tcccqG1Qp1mds5QTpwGF8ypvuXUE+VuEdkxcE3joYi4M8BUN1t+gHM0pdwQ/YS7e2P4Bt9+Zc
j5gLH8wQi90WjV80h8SjIHu2wDZAGbeEaUHQ/txW21Krh5748heP+92N3diyOAgGOGoztWHBkk3w
rq75RYaM9+hggPf3hk52D8XWIFv8ZiPlojTm3oBB1h1KbtYb81Y5/c7bSrg0zj+XFZnWMsLS/9p6
8/dNW689iW/svaCyXRrnpHVZhuj1wkfm5AmgmdV8TEVcq3Tv0CEkonoBkcpLtWpgdRrMgWJRS62q
rkQXIELMMdDj7Gjl9NYctY+DghQvQuHTiaq0s9U2/9pLcwRVOBWT8PltXE9vZFnyNL38rJQmnkTr
AXfWh8KoLHuqqD/o8mRHA6TlKV1UN5Qmya0gyy04U3u5/XYpXNZBmZoGxo7ZUr6TYQBr9vsSIlTL
wUgei+HH9QO8Fw4xNovhbfBJQL6QyxPjOarmUK0XMNNg8g7wM4w5XrewexlvTXAZ4hBR4By7ZvGr
f4AOA2SbFR7l4P9I+7Ilt3Fl2y9iBOfhlZNETSXVXH5BlF02wZngTH79Xay+sa1C8Yj79InuJzvC
KYCJRCJz5VrTn/xZdMEO7+rebYsLGaIxT/lhiAuKtRji+nqUer0285Q2uIklK3aquN1qZf+QVWGQ
tOLP27YWfPuLLe5jDco0EgCYsH+1cp+xc9OGXsmMl/+bFS7yEV3tGoXCCu2qg2oN3mhWtjqtaYQu
L2amhlVnUmHeGdSoicBPgY2zzCCOS0/Fc6EtV9ayFH+wZX+tcP7QD5YaFm07gl5tLjKmLvs9QLxw
Jizsg+JhrdKoLLvDX3ucO7RMC/sumVe1nYnUEy/cWWDImV6E+2QD/eaf1NX2yRN9ZU4GOpXeRb3z
ou4TP3fkE+gqN9XRCowPIACtgDjFirMuHQ+gNoDcUJR5MpVvzjQ4nGOiYDvGnf7UerPKbZw45pm5
RZCdw1+CuwotnyM89zj8YpK7tGu1Lpsc3NT+rCE9z6KUPytvclS/2oSuuDLVsNTygDXQu0CZ2wAn
JneziVURA0nXgd3FTTt7VoEdfsqPMyWF+TrzbdHEJo58vH1i5o/6fYl/jXKXXJaURhtNMJpMP0Jy
YEMJBV+vl1GPkwv/tq2lOtCXFXIXXCobM2AS+9n9yiM7ftRew63qJV6z7X+lz/Jr26H3K6/XuuZ/
99Yiue+YRogJFsUiwfp0GgL4L1pImOMrgsKlXr1e8Frb1TmAXCUpFptp6QYsdB5IyLapG+e2UOyK
8bVz/qH7GFAzLT2mbEvI021X9nkxPl15Ehc5cgbCUSPDelOwqT5WBEQj01YP8q18By0fqLid0l10
p6458PJxMWZubujWggv466qruIviSodZ6c7cSIfi2Nm/mhRzHzPqavVwLlz/cKb/WPtMFK/2eIzT
surFEc7kJ/cY9AHGxHKKJ+NeDVp/8Bon/mG90Uu6Wbs2l97oXyxzB7U3wGCnihMeExC0Vz0SaMBb
gSkIerLgX1pJC5a+JbKcGXWFwhswel83VVCUWgJNKXyXaQeZir+7GAMtRG6C207z+aDjD8m1Ic5p
+tgSx0iEz77uZ4YM6kgvod280JdGCSTLrbN3I7GHnewXfgp2uH1b7VV9tXmydFSvfwV3CYl9n0DS
Fr8iSiOoiZbhR9iK4JInLzWpd00suKhZe3HNLlI/OKyofqNNcNdR9eP2dizVPA1g5xWkyRhYAoz+
676zDF3LuB0WHlGr4+ALuSVMqcjGZRgCscVXU0KkTInJevhTMx2zJr2rpuRfhPkrE3y9gnQjak6Q
NPWJlv8yIHVAJemUJtmJJtnrpCsrTjv/4m++9HdFvBZhIjdAS/dY0TD296hoTe7U9r/lSbyfavDK
NOVLXZa/ym5tmYs3zPU6uevMklOhFYHD/0QVSW7klc0ceA0PIgsnsD54/XYqbTVfDflLydO14dmv
r6KRbKlCgqltbHCleCa0FRjdS2iD6e0aKcJi+Lk2xd1mqE6O6ZRijUP7KU5gCrZ+pi8gmH7vjvFR
WpuLWd1ULgRNsmCNaYWvaR51UMAl+zy3jVMJVMapdVU0jOKjErSNvUZhtRj6rryIi0jCmKoibeG0
hvVjSI4iCQy6Rja3ZoOLN1E0Zg0TsZmi0Xs97baCYXngNF4B5SwlBNffjHv+kBjs00DB422XiIGg
T7aV/qamZYvJm2lEK/f/SjzRuHgyiuJkCiPWJDWpl9EqgPaJuxIeV074N8xzIxI91mGj9gZ3PmiG
+djZmleAUQkH4KeM5mhgHSLQq9X7diW8rHw0HmLKGqL1RgfHoLruSE1mV7il0jW6xTUrXCypQDvR
ixq+GQmZPWiQio9NZxJ+rezkApYE0d+UwY6MUi8GDLjIMZVgxGkROWgweqojbbWTttF9usoD8ika
9T0q/7XEOWHFDDygVFjq/Pjcer1jQpxQRS97E+5qxTY/6IMK5L/oKppbHdv9vzrPGF4ClYZqYopv
3vCrGBn34BaTCeybwyjavSRsmyh7hKzsmuDP4gG4MsQFDqsVICCYiaOvhAXoC4yAjtHbymeb7/9v
m3llg/tstEyNBN0aHABSHY0KfI1NCfm2iNCfVGoPZk0cTKWonkkzYgOIrDmpkDJ/5Vcspdzm1a/g
PqmYA8nVtvgVClJuSAnuo2P8Il2yQPHGbbGWcy+eiCtrXGApemKOZLbWd8VmEE8lqQJBWwsti7Hy
rxW+pFx1QjFYdLYCYJU7orj4D9spCVLDViVXLuyeupP3z7tiDTGwfL1emecSv0hJO1D1wnz3S/rV
HbJdthku1Z/kUQYd8io0Ys4LbriRxQWZWG0ylmo4E8mf6F3faVviNnb/mv8ZIZmyPu6w8gX5Tr5g
hpbZyDAn1NWuYMGkjNt4DVuymAtd7eB8PK/OeWF2mHOGBJQvWidRfk2swe6yXU/kf3MNXNnh4smU
GALV5pxLjqRNVRRQrVN81ciDlUO2/I00aWbrlsFZM//91XqYrDWJKCmjr6HITOzCckqf+tUeWnmJ
uZUP0P/aWh+3jS5/qL82uT3UmG4l6QCbZmu6jdZ7BZgUutq+beV/cPa/ZrgtZDL0fjMio6gGRsjA
8Gf6b5wy6zh5Bep6a4dr/tXfvf2vOS4wh0aqRIkAzwhTcAi0RXcWmrUa8LL3/bXBBebaKmPovGBJ
hNROOoBndYydEXP30/O/2byZp2AWVACqkLOETD9JexS2UR7svZmrvnCqFxR1gMoMH9aU0Re37soY
F+n1sQCZuQVjqJB6fSe/lHr8cntBywnClQ0uvotNCfWuORWJDxiPcGYoQOxPAfiZXND+P+lQn5Rn
+LOvvljBtHajLn44De0VHfpu+J/zxaxQpSotVOTIM9573s/wouzZU+ZYzoxuYuektSN3bXpo+Xlz
ZZdzSjUN2zSeYFfc/FNWBgQbkJnEaby5qNNtiru5ttytrffb3Q2MExY6ExqgoSTzEHcKEWBxAJPN
51t1ri7rAowOTj2rYvjout/+ut8rGpw9zoNAsKoRwTBUPzwpfrEjgbIxds2MYlwdifwub8DZ4jwp
EccCFRSignYmPjPNFnedL/9BTckOwSltHMPH6TSDKNtAOf4zdrx+133vGHz9ETwjBsuymEIxUPWl
h87v59zaTnObHJRN79L9f6NI9r1nw5nkkoeW9Ykad9jjCuoVfm2Px3CXOABro9y9lbHTq+N2i16E
YSYFYjVwJ75rMMbjCLQSLDavFuIqIKOCx9ywDkB1BqXYNYDS/OG+RPB5gVfm5p9zdRfSXOxGwrCn
4g4aJHdglN5InritVzSsvuWAnBnuys10dApYjVVBO2tDm8kt+2E3cxWzDlKarXG+fTa+3bacOe62
7dBuqqrQhLsO6j4sZV+VoclXr3EjfWIzb+0eF+KaOGz6wQw1n0a2cafYvQPmIC/01LcKYx8/jC07
RhtdsqPHz+QWFGy2GkEQrZZAjbd2Ga8tmot7YTxotCVYdKV5jRH6SgURkmTyb2/tt3uL21rukkyH
SM6HDg5jtf2+osATJKskV4vegmcQirUzhSxfI6/R8QUTA6KNfCGaXT/Tj6Gz59FapE5eeDbbDYbU
iJ39NyI5i7t4ZZvbRSs3QSI3n7/eaf9M4B07x2fZYZeZnLx2aeQokwe84Pb2rsqLx/7KLL+tNRRD
dZFqMNt7gk2d8o5A52IKEo/e6W7nqT49Vadhk15Cn2767er1tfhhr34Bd50Az9SHshlpn9B46OZd
GJrE/3DnFS4YgAR3bYxjbau5S4Wo0pDpLT6zZR0bbWsool300do1uRjh/q6LL5VPtU5DqsQaclTo
A0huvQmfIG0GYfHQmxOR+oDmqObM+kfGea23tLJEvnAeJWU9DQk+qw7ReR1K0qH6PA3myhrnT/Mt
DF0tkQvijR6FlSzPziOFbm4pJXhzqOpgThyFLtrdl6J6AavL2st+xWP4dxQK5JmhUHhMMz2DXl4A
FP/2qVi+8a8WxsVxIRSHNo6wsAYNe/EobRWg0SIHzA/u8JQAQvPvrt8ri/MHvboPE1LIdUphUdia
kPaZttV2hkb8lz3PNffggk1vWXlnGbCWHiYfilwbEexG3rA1wHCIzjlmI23zJKzcxUveYqmYNJDB
tIiZbC7UWEoaJSzBgWikcwh0x0BqWxsGh6jPFM0GNaTu7c+4tMprg1xkkYsZITEmml9Ssguj8k9W
lpnNMmHy/m+GuICSGVKWkBqGFEXe1oXY2nI3XUgnrnTfvotR4RIEmR4iEnbxO2p9IFaPYXpsYa19
Pm2A7QJXml1ktraNPHaZ9VY/J/oeUZW5M3aa0x2zh/Bh7QR+x7ZzP4Q7+QMVpUzP4UA43anToSpZ
pni3MiMYct3TOnoAL9GT2NRHpVTuuzg/skQ/NYlw7vo+cpU2OgkaSWyzHDyzzVbSsIUAAbkSIFa1
GfYE0rKvh0kuIrPWh17zY7ovIe2MsfmVL/6dOhSSY9cmuMRyFMI4l8MO0f19ODSH6RB39uSC3fmg
Fbb2i37IkJUUZl3OZygpAPWM/IEdIpwrmz22d403ee1/MdbwvRAzfxi0AMAzBV2Db6h4TKNXjVpn
821aBtE2+2EGjT36OlDy/wUH7Xes0VdzPHiixM5GM7WEn1R+Sw4kOjGxdqZJt8Oc+FX21A67Is+c
orTsKk5stHPtGlloBjWx22dw9adwT6aK1ZOiEpwNDIT6fWLXx+JJQhkUhK2BvqU7pXD6Ld2sWP3W
deE2gHO1KYy6nGi4izTIHUXIu9XA2Cge3a1aWnDq6y/7+WS8uiHMGNziVYIgQ378A+MLf0RAPM23
RHFujsJ59ZCvrY27BUddJ6AAQMqdBk2Q+vOLe/Ykcb+mqry2tDmQXy0tBzEZJmvhRc0U25P2aoSR
c/s7rVngLrxUHTWxbkscV3kD/Wa7NKUV/1uzwN1ucZqZndgVyIUyYT90uds05coiFu+zv2f7Myhf
bVMK4EUrK9imLH4Z55cJuavyn7c36nvtjnNo7i7TpkyMR4KPPjs0u8/u2w2CySWCBkRW2MJFcVJP
buwnFbqSgiusMELMu8RnlFfh6/PXXS2Rojop5HWK4xTm+0KxDizO7FFGpVw2d6qwqkm34uL8dApI
bwoxQePk/0/JCl5jKzuQDW7ZdmVf50Bwa2VcoBAwLp1MFT7e/NAKt9G2fjciW/yjAFJnTFDfa108
0XO023IU02Sf7qO71S7Rt2bj58c1RSBfQSWGgZyvBy3Bw6dOemb55Dhr52YgGUZ9244hiLr2slxO
EfS/trgjZ0ptX3Rlo/kotmReRUGoDFo4aM3Wv7SN6kZB9KhsorMOEOxa40hZ3GyozswClub36QRp
1EDk1GGz8fYixxlziyHJjRXZfejQ81wSpq5ympk4hB25k1Dhao7W5y74lofJbHSv6bbchXdrreul
WwooMDD8q6hPgwCQi6mSQaECGSFMNFQ7ZBR596jmiqcnxEs1IUBydycYbAJSLX9QdMDpO6s4GmND
bTQz0b80jMqhRj65t91z/hicd+JnQYBdRAlZASHLV8cos3yEBjjiYzqhngm6gVz3CUYTxvjxtqEl
t0DipAOdhiILgGrcNU2BSRulZEBuhqdHX6PiEHrVT8tL90UQ7z/r8z7KjffKeW3O41Ng8tsir0xz
i9Q7RoZQRc6WmEPQydMOE/mikzKrt2lYNftKS0obN9F9NSjbPgQnzaRrr0lovU0ZOSVtvJVi6z2t
Rcw1tC4V6p9DV8grX2IhyH/ZHy6xbCfDSNGK1/yql4JOf7WSDZjdV6LRUpp4nb7ywqlqFpZ6lsFK
7YmO6M0tp+gIqtVN4Y+rcswLQf3amDEH4augnkF0JK8YjGH8MItOaQbiA+hOSXHiSfLDin8thLgv
xjj/aog8zxvCWPwpXlSjEAqEmyfbiU9XnmP/gy//fWdwh7lnRoE5K9gaKQqwOTIkUB9sEjS80Ohy
4udPjCuzxS3x/kXR9csyuUiuZWIdsxHRdZQBq43oUy6IQVytQsDXvh0XxeueNHLefTpK9I7yOfpp
EKB70041kMrqIUY+MJdD/9cIEe55xWVTVGVmlFK84ITqgpPqxBkGVqZppSKxVOf5sotchcAEOZ/G
CCICDcgGtc+HEt8Qneu9sQGdxFH/uZbpfh875BbGpVeSFqYSVJQ0Py/uGq2yewxKxOJLNwbisO2h
+WsWE9RTG/v2sViM739fxHwLy0R1WSpKmJXrDwDe7Ha0bEmktmCuJHDfu6BfF8jjnTEA3Ey9CEut
M9Ng1hB7N4Ppp+Wo9hxdyiPxxv1aN2mpX3b9IU0utFdGVg1WCqu1p+8muGi2IY8dmr3E1vf9dm1E
QZ4d4/tV8p+Tb3JROk2zqBlb2IuD7L1/rt4gCI6uPXpm08XywoBi1D9FdXemQdbc1pFeMcvgEK+8
UK/ZEG/1rTYv8NYP4kKROZhWEYfjvAGSz0KweZBApyCYYUHmW+pqwVJZyJy/7DgXgID/FsGvgR0w
HiQEhXbDHP1NdRVMeWkeYFV78w0osqe5c0JmyY7juE1e6UU5xwcloD9q0ZbOt318ORwrqLFBFd6Q
wPD/9Z7pprAQ+sawkGILd2icVpGt+Lk/7NVzhCZ8SLAZojtTia93quf9/bb/f22r3B0X11NXlolp
+Qq5g4qITcjaE3YxMVDAPoWZrrnRz8UqNSUFyL2QOLESnzfpbSX9M6mit7KJa2a4TZS7rgDVpGj5
XZVtzVqtnBoKJWdRExSX6NIpL6nmJk31pLYqs/Uu2olJsw/H6Y/WpaFNJnDDT8A//99+Fl9oGsrC
YFk+IW4ejFfJZRfmEIiHd7u5ITe9dxtMtclrg0jLH/U/W/6JhLhKXPKa5lWhwehnk9oXiAMlh3Yz
Q+sw+Ty7tVi6cbx2Ky2mMH+/9GfydmUWc+kohiTzWS4ddcd285WkzaV52Y1WeXYX16hCsg0kTjL4
Prl8KR6k0GrAJeyXLXNk7aNeHUhe9KgrC1xsJnKRo+6P5aQRCqA7aC+a+mbFPRbTlCsbXDye5AwX
j4nDMQJ7o/jS43iZh49qh8Y+CUTMPo5uPG7/C+WvxcB7ZZkLvFZrTEWRKbDszApS84RcspmFvxQv
8rWVELd07YCwRkN5V1IBIOTSIm1qmjbNZclPRzxZTcNmwqZCFgHKC2hVAfTTv93eWIAyFgLbtUku
7KRZEnX6KAGoYYqA5Mc68czRyA/qMNCHyKpyP2UpSCZTNBnxNPLCMG6gHaGA+b2IAejvyXEixKvU
jLnqWJ6pYCr2JGg4tybI5UYBzJ8EES0cMjzAQTWKh7PXFOOubjVvysot7Qu3lxJoB+lxbHeN8SEh
FGHCHqC8erAjRUrd3Mgkr5SAlVaazrSbyhIcpg/SZoz7/B09KWXXKgUwA73xu+owM9q10juYg3O7
6pO7NCG+HmagkyvDy8jk2O2NInTkPvyo4/zeEnLJrqwks6eYns2oBsO94vekBraR1M9hGwOjU9MM
A0LiUS6yu6iWvdSKwFc9iI9xZ462QJqLRIpTpZW/VM1EnWdKNDsuUaZWxXyXJ/0Fd5qvmKxxspRu
4kTaFV3zqKmC4cio9m/JzP9rto21AWPkYFeV4jIh9llSX+pGQPsFvuH0VNsxadxFFcgWVXF8k4jR
O1UxVXYTqltdEII4VVubAklm63XU2brSpE4Rpb9lCh3AJsssJyHSBx2wR0k3lrupxGXWR414qulo
nYRRL4N+7LqdNMXJQxmlvR8Kae4IOeonRV8JjpLKkJrMvWEGtZe1lgWq1vzWx7zf5okYOkXLEqeY
KPNUyNjfCRLYb7SJ/ZYHs/XqVLzQodzJZfNoFflzZxhoKhTgLRjH+E5S2+kAYO1ZiKRtWw+bkEJD
A32HboyZ3eadYivJ2O/zLg66MWrcrpWfDbjwxqyI9DpUseFH5qS4iTxzDrbQ3hQmcTjUoygdY6bS
IIq0cT8IkoCRxb6uA1NsidPidt9FrOg8qerew76KvSZPYpfGbeLqciJ6LK+kszqkst2KyLWaYtta
MYoo9Z82SS9inWxNafzou+6pMiXfyK19WbV7MjZ/WiuDLDPZUXE4VeJ0ZBXzhSK+g67VryHVzq0e
io4msY80ARqUUNy2KMhGGEfr01JzilzD3kxq7oZWPHiz9otjdSHgvtpcSk/IXlPSyRtz6ZxQY3BM
Uh76WHYGOXlgUS3YhgbiqzQeTnWZeRHN/EzpNlYdBcqEKtiQecAabeqhdcdEuqDg9kMdhbsB9I+F
jimuEsKs4GcMbaNXLlWPX2VSFPSkHjRG/Yul5KCCko0RaGf2QcLULYshiFm57WVMmUU16vC9Fm6G
RL+XCkL9MYvfK6EBRlmM8Kelthmkesdi7anSSePqEzuPktU7ulaBvTSuWFA2RevJoWHeG0JLcUAS
dEMZjmlk6RtQpUlOVRu9rY2RctRZHm4ANbmAtIfuGzV2FCUH2gakPhPeYPmzIuWzZ5LKRoXqXbVI
61kFnUlAGKSqrYzpG0u1ytGuK2vyEisvzlTpFbuMG2MjFMSXrSTIOuG9JJNsa5G6wT/xYKbaU67R
ty4Jf2hTK9m90uxq/RJap54lki2Kwxk5lQKp8WFPBc3HjKX5oJaysqe0KUB7IryKYdM9JQKhttTV
zMavYjakDX4pVXYP4UTmIGEIupyKjtk1wMpPiMzCvRJmky3GUeKJYm4A8tZD8lPRGqxWleFNvYhy
rDqxTd1RGX2XsnZyrVA2KitfwxoqbYAkNVuWKyCsZKY/jeVeygxHHOgljIZXjNXdTbHym8nsR6+r
gUiUyI+sCKczfpf1wukMshmyqH4QO4PapE9/i1aW2lIY/jF6HRKLvfkg4UTjDnipqvQE0MUrUkyf
ps0ds4Q9OJRRCC2UX4MW7lQpbxw1Vb1hSgK9VwP0kDOPWvFZMSwJ988ob4uwDu1EEi270KyPsEEA
MojqgAvtMpkGGglEYTZLLH8aikezAcpK0YrYTtVuB7fHKimJ7doQDwm1DIeQeAMyKBN/Ek6ZU7ek
PU9iVduNULQvJC1HTLzKwoaBZPoejPDVQSJi/pLkcuUbyN8co6+YO2i96E2NbtgC6w55MW3lnL2w
qbcnJnjJYHmjViuOZBmxC/bmH1bEmNPL6nuVU9kTC/aTyOZxqghkOcIs9iZJulhZZdjTKOSebla9
kyiyYsP9Q1dIBEcQc0QYdYthMMGZombTltmHwgwPuG+0n3PpWI7NvYq97qUCskdSHNmksho3bwvf
rA3JbmQlt+U+jR02mmeq9m86q+7HTtw3zAqqidZuKbSZE+mD24M9G94NePfEUFKowq0KGmUbNLpv
WaWdVAOI+ZLgqyPo6YEmSe2uZtYO53QPWowXXIN4N0LRUsl1pExS90hV4X40jY01ZXsog0t3kaEd
THFwDQKESjHs0Sc86MnghinYi6f0rFjdBiiEyM5KA9AS676MkKSn1pZoYmVnrPHkiGzlRAFTA3r0
kYrSb2aXoSw4FtGhpWl1QSEah8SQpn0o6K953lT+RLQ/sZkEYSdvLKG5xGGUbqD8arqxOEKWjlG8
biMNOXk2Ma8Ue68Tph/GWB5aNTyUsfXWI7Q73RTd1SJFzV6XT0KOjIFWW6scdqmlAgkgN55eAiki
RMMmkUEkGpYmVC67/CyXuN1HkUFjs5QemJ66bUQeUFSPdiTSK7etqjeZJK5q6tSNJ8vpQ9G22grF
BswtO7WquaU6Qg1Zj4CD70wnHKT3rgCNTRqFF0tEVKeF1fiimp9NAfWmtB7elGJ4xIhCCebw0Kl7
8UPTsndYurudVC4hyHFuoBkE3j4QpPO8NxjqVgUBEBJf6h8q44+CadykVGy5zG0RKqZECu2OVi6F
XEs+rj1wFx48IAZQsFWgZp+5zb5WCUihx+hMxbIPtU8kSSoFNljZCZXlSGXimYow2nIu+lEsvKUh
ccDS2rl9nb5bbXcsMWt4ey+WCnPX6TX3axoFk5RCgfS6rLdWQx1VfW67D2kNobRY8DcNU8PIpIQx
E34oooy7Fg96Kn8+ZSe2i93MmZ9FilMwN99I8co2Lz36ru1xdeM5gZSjBn2uKQcPQWmCL9rCvInc
r4F2Fz4nyI3+Lox7EoGQqg6JTgD5QDYzGf5orc0oL70tLUWUsG+YNf0m2TUVWdpQEVKwcpNARE3C
Svai/ksDh2JXrUEql/wBc63KrG4LdjW+PWYAJhWxCSUHve09glJKsqFADVHl5bbfLX2fazvcozyl
xKARxUsyZNlObA0nzOmHIjLD/l/bMaGsCDFzU4GYD89J0WAoHuOtIwhQE7zGrMl0aCT5prHK0LxU
/bu2xONtQ7wNIG4Yg0zKz56zd7LLfeGkneKX8me+hapvIG8FIOVfqs3akMFSU/eLaa6GIqUpdrAf
sJlRMDfUVCeMwbNVgB0oJNvaFTZR6qzrwix8QwxqmLJsaZoIOSvO9ZH1EmzuoPtCZDqSttPaX2q1
phi5NIKDGSpUHBAtVUXmIwftU9YZ6ST5gOtJrz1Im+un3BWfdfTUUfjbtP6sozKcJC86D8+NU22I
IwW3vWj54179CC6cEDMSADQsdB/v0sGdDtkz5DGxwcRFBxegzlnsJ3vT93iExse1kbml4PllC7iN
TiFD3SsZrM9kus1jstMD6AwAGo+odlxtuS1U1r9Y4youjZaz1lJaHBlDK4+dKDd+rUIJVDZrtoFm
c7drSm1baaHTjuULpFVWWqiLbqWZqC6puJlEPgSFUpI3NXRa/V6Onbw9NwhDtFpjpV2oK0EFUZHA
ZG3hOuK5F/qCoQ+FwpIfToPTd9RO1BLjlcauHMZNI8ZO2V1WnGjhqvhikot5hT6GQz7NaQe+H2p1
4wlFZDdtTtD2Rn2QmOgRr0FRljYT3Qi4LmAVIqpSXLZhFLVqVthMMj0iI9lqYej1aeOsLG2hCmle
m5l/xlXJmEpAiEQFzPwVgxt2/Sd36nqvYwkj9sUadxrTPutVI9J1DMQpoceeBRttvs10r91bJ/Ih
P7QICMUbAyta4louOpy3V7u2p9xxZEBbZzouL79LjWkzEOk5M/D4y3VhZVvnf4hr6nxZJ3cSB4A7
M6NGxQZCHF4YvRDw8Uit7Iha4UIGZGVZS+45M3NJOHmmhWngr98QuGiAllgi+6h91QJ1ejBC/u83
DkJIhgxXBBUYD/8amiyWYxUW0h5TKApQZwbqpOrafM2ifwB4L0GODU0F67Nbe+WNMrDJxMxRbBP2
jTt64X78oe3Bv7AXQG7h0HfSgoqc+WBYDZQPVO6StXb3YsS2AIbCwQOJGiiMv+5lUiRJp2etDBRj
78lOjbtqsKFHgrb+uIrtW/hwFji3LDDVzVIbnyX0q+USfRjmGVy8KFLmphNGtdZU7hY8/osF7pVg
ykOdh5Ikg6LWeNMSCJcr6sEY1ogVF5LPazM8UEc02jQqkQD7AOx7pfUCVm03Iqduer3th8sbNiPU
LQm7pvDRSq9RxSAaMurqFFlPZbzSJll6YOIkYfYbEH0J06ycgRaSgIjIDCwOmyYQn2ZGP/Qb7lCa
PKr3t9eyBHiAkKgG9WMojyvfhFbESm71oegVzArFj8BJu9RPLs1Wu5joDyZu+VRgXuhfwH/Aywi1
XYxRgPKJT/3UrGdKJCq6nzavXREQoYDWYb4S/pZOEcKFBE5fpAMyICJfT1GEqkpfDKoCUMEMOcdI
oFvuGdLZFENrawjZ7z4+C6wg7OHU4u3DL6li4JCYLFP2a+tFH0Dn86qEK2nkfEy+xvPZBB6LigEx
ZMzMf11PwqJJawYR9BRBF7BNuQffjVduVqH6yood7riKRZOPeqEbvnrJ3jEUsMkcdIwD+VXCuF+0
Cpb6RGfeWBd/bqcyjAirLcDNROun2FoQUyzLbT1IqCQqjWe09SZJUPEhXRVv+9ZA8RjF3o9MR32y
EZDajwP6/F0moR3VlH6SzJ2qyhMgprhVWyNzTaE6lxO+PJMa28pDw6EVoqo2HHVzeBRKVBrldArt
aao/wMd0mqu6VKfAdo6C7olqDXGg0Th0GgRV+xwJQdtMgVqBnLpVzrk0gkAVVtBNQmei7X6zMfsN
qZ+3WKS/upqcDFM/MqMKwSFeynYhiiejxiRe1eZONegHTUWJpu5QrOmHpLAzXZCOggB+7aSt3m+f
9u+RSwe7lqjjP5wuSeRgHrkeaX0ko1tOLd0bGQQukrfbFhZi1xcnNbhDF6PzWxqyZHwC8GW8JaOd
GmiYPKyOa5QV3/MbBEjZ/Lwm0frnmSPStKNaT+GngrHtR1Qri8KPlXJvEBHokn4lKi8d8Gtr3OkT
pJgVcdTrftw/KIXoxFXohepqpWvp8F2b4Q6fVjJ4QUJw+I7RcxnMFDuGBxnE6DDDMYUzW4FrLGQ7
2EVEfxRtQPL5LavCzHYyIkKj9LQzL9lJBBHxDHPPLsZJvasP88AE9RJAN2Ivd9aAkksOOT/9DSho
KhoSu68hrQKToVKXIvGNttgNsbFNh+C2Q65ZmP/+KruJepSQq9yyfFmsfAndOaVtH2+bWLho4NVX
q+Du6xp8dqxGGxQQkZnlLG4d02j8jjDwVVfsvugwLqow64BA8lOLkTFaav9g/T/avqzJbRzp9hcx
gjvBV66SSqrVVXb7heGV+77z138HsruLQrEFT/W9MxEzD+52CiAykcg8ec7E1dzbWqum43oARxNY
ctnacBrnKDTkGkBtWdkfhhx9kLpNeGpwHCtnaN1qRw1jaMOskQG5ATSgDYk19xxX26iXoK7+upDz
+OLKhCwvpayn+Gjdt+6v8RDdt+BqURQbzDAUGumZmD4HKtH+EzWgzeVBFEIzJah3Y9D38sDomQ58
BFTHwA2GurpinqL4G+e8bAQu+rj4xwT9CavlNXoItr/IBGvI7/R+2RVO4im7CekJSKicbKffzDfc
d8VGCFuFf8jJXtpNWgHknImKCQIgabu7JkATM9ftd6zu9ZIRTSZQ6lEijXUJSBHFcsqp1U9nygDd
MjAvQzGl5j556GzKOH7dMm95TOjETVAoYQ3Dw3JvmDtiANkaZp+uG9k6Hq+rQ039cg8LQa0XIBY0
z+wK2c0FdQetWo2zhzwjtF6yOiCQVe+aoIkCiBeXvtRDIDBVlg/XF/L2tXSZC7DnfFKLrmywkKq6
i/pxJwgvev5dAjrnup0NthdqCK0o5K74f/Y1E0kjQt5yxrU2x+JD+TKBVVusLczk/dU8Ca64lw7i
MaRHw0ueUwcd7dvOL37wMvSNpw79IfivAa4pmbCXjWRAJ0WdAwqwHRxNtqZ2n+7Aq+MB93swf9a5
XbSW+IE/DrB5QawtMw4PLqSykUNYpmo9lGeUSjcrB/rA4j+uNgaFLtfJXEeN2pkKHq6/HJDy6sTP
oWpNuUW7ZjVIUUJ78KvnxEfPMremd7y7YF8TcaMjnwC7M+Mi2thKM60RYbgc++zFh8HCOMkXDQT4
hc2jntiKpWB8AhcCRCNALMAYa/sszaQYEDgNjfW4RFO9AkFbRNymqneZSJzrp3kDqo/Frewxrlnk
wSL2uFRxiEY3iZ0cvBOVa0Ce+6yIV/zgLXAzqqEYJYPkH+GZlROQO7FFPQzAmlA6tQNg4dJeN3lZ
O/3VzBMM+fM/Rlh8cpBHgjApuHCLo+R19wCHOb0X3xNPBNUcL+nbdoeVNeabLQWG3cNRwBynYTeQ
LCh9GQRo0NsAHxm/hr3t9ytzzCfL1byQYuX3J0sfk8rKoJKw+PGeWHjSWtlBPfKRyZvxdWWVia8j
bniR0EVO7UkoMf9jfhnDo5rV77krVnaY2DKLObazCnXPUEdbiyWL5Bxl8e0IvjLBBBSiJpFStTiC
zbfsmN62lmRNO3lffARdV3NDyTLjY/eTMhXUHnSPQ8f8Dnr7h/IrbwKY4wvnL726F0chbaoxxzFt
W8UFMAm4Wm9UnjkuTvOEa87ApEmgZa5rJcdyo32ylzzdhgizO31Vbqad6tARz+oxw4uoUa0MzUKO
8W1PhKaihA2HvzN7PQpRRpQcfWAVLPOy255MNz5SWpvE/YOLiT743y711RrTCpnFJZ912nU2QDCs
TAPUs4FfdVOluCEjpGG6uHoB2PcDSTJMkKa8oRB6Nq+ZZ3a6bEJRGSeYh1q4BW57TX3gbCdNNq9Z
YJJRspiZVqmwMHjmU7WnE13TLsOAI6VD6r3qZXRyiN9kvvmBY5n3IZlsNByjucjQ1UFhNb49jx06
5EPrCT4gbTc8ZP22Y/zzHVn0wCzNdZnLWGbcNcD8oD2hyxZG3SzOorZd49UOE7lDKHIr3YzbdkIr
PV0s9QsIs3JwxQAqsDce0QoF59P0PD8phcsfjN8qLuGaejXPRHJtVKUQ8GLUjY/AcZ+mXXdYMCM3
nUKuGsnWRY/2MX0vQdsMKruMI9a9EGTCVOl4xgQ+0AKH6QYJ4k63BB8qdHflV87WbrjihT3GFRU1
V+pGUAjqMIpXeTSrED2wV/q8Z9LWLsISpHSABjIptgU+s4qiUQEwwlw1FA9A+8igB76rdspB31U+
j8ht4xK8MMVcTroctESQVeLFAia+jMUTdHI0W903zJnjcNumAGRBaiuTN9X+ppCLRFJqFGHqwWpI
6JfavgHEcJlyTow+11GYoIJVvZpijmE/ZoU6zxnB0ZjdaC98kP1qP9zXu8lTPKB6vWoHGl0HFCeg
XgQ9tvnYuJqf3iuueCN8EHe8Qihv6cwHNSYplecyDrwkea6z+3FqbkwjtHVAaTmHdCPOIJ+XRRXl
Jd2AhsHl0cHDNxuJgpXXwAkRn/ykB9V0VUv5WaJdT8fU35H/rk2y3YEBs/aD1He6l8u4cNPIAVA1
ep/3vS6MLVuHpk6WmlpRfXJAvwHKfpIN+jouucdWNnqxHubwzOmikCqcQUTk675qj7c9Cq6f8Qi1
osXWPXITueNHtXS4mlIbL6ULw8wpKRVgobIBSwQrIJjv8a3wNNT38X4AR+cEOb/Bre8By0k93vnc
SvgvTDNhQO4EYBESmI72+kGGouJgSX57bEDcwufm3Y5vq2/JRG5hnFQB1hAJ9vML1Q+NT6MHtNMD
//V5liV5EwpWtqhrrmJpGMzLXKuIpcHn/idqlGDsKnbzmY7w0P0UPczh+91fxt7gDapzPJFtfqRC
V3RpnhMcWOGTjsL9hJYgcfAURee2/KC9ACjIqa/xDhCTS3XmWKaKibVC7NPWs8mqshADN89Z9dOI
Xq5Hmo1E4+LEMIHGFKOk08KF+mOHFyKkEekX9Hk0P5tLQh4EhWgFdzxbPTDzSg2TBZETsthfxrpu
LMmEOlYXf42NCq/gOH+8vq5t919ZZNy/wlNeDnRE0O7Mlh/DB3FHoOWSgmKgPWIm1yqe5dC6bnZj
4h9seiuzjPPHclb17dgiimb9sxaaO4BeHbFUv3Vt96UTjKO+AG0yFMc6XcpdsJC7zhAwRKeVpoPp
M7BBh5iSLAIQ0on1HV7Td8BAPKKxOtpSiNFNfQgxh0HE77U6WejKHdo82gHG4hURhjuvL2bbwVeL
YcJJ2pmtMRPsIR1sVm66Hc07wb+NWgWvaEj/qjf+vTLFxJIKLzEhbFo0qOrQLsBpBUqm66vZdOSV
BSaCyJNExJRa6BsQiT5L1Y0ZPF43sZ3Lrmww76wwGvpWosGCskkNAHnk9oRknY6Ap05xeteVvTLH
BAo80PUFs7U4bBqxEnAlGkVoFeHP66vifRomRMQywdAH9aS86Haz/EMkPAAd3fo3Hx+YYWBUILGJ
/7kM7n2cJks1ioDtLpAnNQdLDJ8W1dyZKRdzRv3vjSmKmDcwrw/1Q2Yxpa79PtIUowtmtXACnsDK
7pFd3oU30i5HdKiPi1/GEF55ltzUAzLxvvG5V/XmcXz9IexLUjOEMuvNKgD4o31JG4gFJEhkQcJp
7Gl6Iu6Uez23yo/v+JYrq8y7MkW7aCLUoye9IFYeqCAEyjidbnrqrmyxJl9+zaCiY7apqnuYHu09
Lc3vxQSjOpkY/4gmSHhOy3gsE4VzSpXNQ7RaGhN5xRIj5ZIM3wMKCXT3piUg9MvyQRVPbbIvBqsq
Lf3Q+xG2ufcwMyQ7YeROLsKzaS0/2w/mw/hpji3J7dzYBuV3ZumxJVv8b7/pUKtfyoRVhRhzryAT
xrCDYU/ZvuxkTqxTNk1oCjRcdTAAA5Z1+Q1KvcJ07RgZGHchh3Aof1QiGDry+qi12cFQo49Ahv0U
mlMJvAD2SgdCNwh22dhrlhkoTp8vD4OpfDc64xlgq++aqWMirBj3Rtl4mpzfDvkIaiIMx4vTYShz
J63AotJMmAWsZIgNCF26uG1iLPdNi8WFjT4781z/7whfEMRhmk4Ho8mGwpuopzQvFIDhSCO/6H8I
Rm4rFSeob5yrCyP0z1eZJ+gB8zlWQwwNYnPGBUP8FUbYje9K9eW6b27QTF0uhwmD5hRmujaUBqou
gT/sk94qe8o/+KR/Eo+onj2MoCDkkZhvUPtfWmUukUAhZSrUWN/gtV+0p/GGuFS+ZPggptb4XJ5o
vgQR5xkjYD2u/2iH7PBryIPiboTDi11m4rIZdEGo9fiUSvIMhh4U13snKXnJPN1BJjStrbBab+aA
AERUTYfmvO4vjvqcfZo8yCC69CWazfboLe4fzeCciX3eWIaUiW7KAFXLhFlfKfVzr9PR0wmiKSBl
sBdHcWh7JL7BlIzbPqCsAZZuZUfxk/VB2ZW+aVOZ53E/3mHYMXPnp65GTSxEgbrwZUu9kY8V/9VM
L4DL30kwvaPJyGKBa8EwwuVpX3DZa1orF37jTE7bWiBo+oDxa1Qc9K8STw114716aY2JhGKAOLik
hen1B/RrMWcROQjM+8YCE7PLy5Y20tlLa0xQbAWhjWUt+WVNOS430q1uSbZ0AubK5vgyveSu7SMT
NcaubLtZlQChoZ3of1ZGO8J8a2+j/eXCmMCRjGBSTzE57ZnhrZHH1oI3xH9cDxMlQLVcdYKe/+6s
/14PJVXC7nFZwzby6MsFMd6i5QOoPmosKDGtHqDi3JUhHrrDZYRcGtqXf1A6eZsYXphkmblAzVNE
OebBz+/FFr1feGPsl8UddG2hOERiELNd31POV2PfxIPWAyRIsKVxlVrzuFcr3v3I8y+VntLV3dUp
CvQbkvf6F+fMq0zsyKMlzUgD2uD3nPmNB/7lB2NihzABWxznZu7TTB4cTlZfeUblSGhw7QwXLdLv
eWdruEWAdPGvf7mNRu2lbSaSBGkNLg/gk/xcb+eP4IpJ9n06fDEn4fsCMTKnQKfDAjbxbozKZzRS
QfSU1CdiFh9yZQQzRNajaKYM+7Bv7o1S0x0yg11WaQTdNmf92IrzQ96RyNYwVQz58OhR7aUf19fA
i4YqE6EmI8zapMLXarwCkwGujtms4ga01uBV4t8rvLPBhKhAbpRWUt57Et/mbPg+IPhTFJOAQJkF
4A1jL0HMOwYlDRoHmfmtAIe1uC/383DoM0zx0Qp6ZRsJ91m36dMrw0yYlGqpzJKxMsFhW7pi31i1
ygEJvH1dXS6NCY0VuPZAeQqUfpPdFeOhy/KHWVoAXtsF9V3InVneDIv/LMh4g2TvkiDrZa3ATo44
IrErQ0Rsh7QUstvJwXQKXj66kQWvF2iwqKYKQ0whkbCF/bz/pTYFzgfJijzTzpd7019Olc9NDd4m
hpdGmUBZjrouGEIjeKDXGhxUImg5GzPDnUVRXLJV2KZT9Ud5xxcp3XbE1RYzYVMIJWMcwUXmRcdi
D2zVYbnN9+gq7fg4BN4ymZjZBIu6mLOS+wsIyxIZHw/sTi8VqetbwJKeSDfEvIro9h20Wh4TK8us
G/oGqOytW+GdmcPKGhvVogaQTiUM/XpGih/vZBlUvam9DA64qRzQ4fE7Tdd93hCZ0IZJj7adZeiY
dIbkGCC3NCYeTnWDD/jyfDJxpRSqcBrSPPZbTf0+leh2RGCDF6YXzJUdprbzZT07xnqf2NCS5o0N
8xbIhBwIv6XdXOKAlijNhUJnRXjic26jzfvh9buxwDgzA2fdksIGfQlox2X3KzenLwG+G9Af/CY5
XxljqmCjuIA5XQ/gBt2eRLjtSiCrtF3fxRAJLq1Q+jajpsFZIWcXz36yysUMccLjSo5C5CsU65Q5
7eyTPZifXMw/E2t4Fpz863WbHHc/p9krkwpRx3osBcGThtkmZLazGQO9JPBLE22evvevm+O5+jm0
r+xJQg4SvQIfUfX7/hEUtGiUqZYWnkBclVqRyyuiXr/mgeO6TG+DBgPd0ZSGflrKlpJ8aEB1CU0V
q2pF3tfj3IMsIi4aKlnPw3OQplgOSaZSEY549/tBwoc1cjeTCStpEPRzUOBKmn31kMsniv7Rj/TB
WranP0Cr8FbIhJgi7icAdBCnqaIL5UTt9BNxpMFJoe2q78Td0v/FOS+bxYaVHzKBJS0EsMoSmPzf
bz7edp7Hs1ZnswLaWCyhL+XpGbi/+4dp15QHwwbZuEMgOcLVHudd6+xsedYlZo4GmuC1B+IruNal
W+lA4xn/vczx83OJb7W2pp+1ZhIGFG1APGcRIdXc2Qzcsi4hWZGBbnKaJE6Rf4PM5uJGOvPBrGym
WVxCMBI2C306KG33Q9TNh3yUngMhm27LHtKrbZ69iKR/lpfhq6SNR00C742UO72kfRxMgXOaqLNf
CepnUbzVD2oHUA1U9ANr3Sc1B7U6xlfF1P1vR/b8MlxZgQRqVWXiOZtRDyk0X38la4PP11rm3FIy
k8qkUa50NYYh/WRPdZZpa15yZS6o6fqDwpCZOIOXqpJH1YhzOqTunN6oE5qV5o8Ig7Z9bBchb1Bw
Y2zi8uQwgUbTllhpAjn3of/Z/6jLrvNNBeyTadL66jy0ti7n/a6vh8FJZLQVqg5KwVNtgHtyMW8W
bXJQJL8ZhNHNctAumovigToVfIQxehn/8XMzEWpI4o4UNQ6VuftfPzfv4cPO++VBJE/pgKcWLWhA
k285M3pnVpTuKEXLckoOg8LjLudEfYVJhToJHMrQ1y588O2XIP2zUJ0GM7X2WccUoN/QSpt9fU85
l/ZZlGnlQSmUa2pijomfV/NzKrejWy5db7WZ8SUgqczLSXgLpH++MhcLOoRy5vMd8//n4j735lYW
lV4QpEX9ncq+ln7/rKjNCRIsR0Y8k7ImEw6oMfhpcR83R1lxoa7dp/f5UIPnWvSuf75/eYpoqKqY
GqbNWLyubojmGFRE+F2zDxEBDf+PqsDbb4JXS0wABDiyGdQAPKz9+QZFDcCZ78tzd4B/h25fH6/G
mDCIEb25KAyw8/ZLZSs1pl5Bx1lWPJ607dI2yKf/3j4m+s3zWJbQuKU5T7U3va9/v3QSa8Idwhtz
2Ha2V2tM/Eo6dZTmATXmITjE+bcl+NS2p/cMRNOQ/o8ZFjvaT5UwRk2JsaYeimloNScNr3XHOQws
cHRJUDNNBzRU3tMq4hwGVhlWa1Eb6fMm8PLADWro30w/G3DJXvek7Qfh66YxkamY80CWe9PwQlG0
JTDyiVJ9uG7iX+6UVxv0N6xiUSEVo2zQIu+vO0XsHVoNUWM8y0YHqSIET6Xiv34qursro2NUdbEy
ny/NX72v0v47S+L3vnifigkS8SyHbQ3CYU9pOps0Ozl/mILv17eR96WY2CBPwkRGguMNDvqxL0CC
++O6Ae53YqICihFj3FeICnXmqH64azHICfCYXBwHW/SAVOlv+Fv3L2+i19PBRIcI1b64U2GV1llT
DJhNlrinTb3qUPjvoEe8CBKsuNRch2QyIBQA5k1K91U4E7qJ7uLTJ1gI9eMdZ0+3b/5/VsdKTGHG
owrSDPcwRq2FG/UgnugEHcYRTUhMEe8PBiB5FmkMWx18bQpJK0VoctBPCOWG+AAms3mvWmeBKepr
KofBgXMyWYGpkMRxbKRh7I8CQPTNTVX+5OwiJ+4SJoLMSjYbQYHrfgBlAvps5k3o5jbKAtjDPxBK
OT+L3z7jXr8aEzzaqOyI0J8jFsHAw2GCpDBOSemCNsiBW4SHYqf5kksqp/I1u72rfF6GyrujCRNT
yJCVU0rbz/PDgnEIXwJpBFWIFo0dYE13fGjCWXPq2qqZCKMCjlcmFYo9XdR+ycXpuzREXg0+aReQ
asEF559ko5CuOZqqfyLVvIfYCKi+x94KIFJhzbUE9I40AqRFRtkZlD6yDDH6VOX1BKb7ZNcZoO4p
mk+1uuyXWfyUtO1uqGI7nrX5GYRKDzJ0Zx0SCZB8EzWMf5D+Rmq1r+VI3FaF4qyhJh/FHL1BrYey
QTm2nLYWd8+ZCKgsQjkRHdFBP9E8PZ4xPSi42okW2CKIgnEpN+mWXttyJvjV05SD4x8HrQw/ZBAc
6efcEqPKEXOI5GC69rofcRIxFnkkEX3JBRr82vxghoVrtL2l1Z+EkRf1OP5qMg+6alQLczqfXR3+
ChLKE/XXUHLKPfmDXeTdISYT85IAwMtgxN2YQEd+EOzUX25BLA9jlS04Iy+h5d2UJpM1yYuZpxmN
D+YOAF6Lvq8eISQA1NCfYWt4B5OV4k0IgehDg0tSPYnYz3g+V37D47nyCw0jfjOSE9RNJgRCgmII
uhRbmtXogFJwgwB1CYqNAiTu3AH9A/wLzygT80a5jFRNGRJUH6bzsGI33BOwBdBvibZZ4ppgk9xf
dwru3rJhTxFbMQ3OCYjkaeZv0I0w/QbdtCoXdMM9r0ycSY1BE0yIUJwrOtqxtieLJqe/Gk3cvjLP
G5kgkymI5xN9nr+36nw9BXnDPFcqs2gWye/Tujg4rZkjuL9PKwVO8ZZ4PYy+4ekJlmpp1AKgOn1S
nU7bj/JTkZy6+WsZLJwYyvl2ksjEGhXqicIY49vRfgEtvs73tB/yZ01CzuGEluJlNpdlURkOKazR
G0mwLh1fBq8SD1Z0/Y7AYNClwb6YumIApMnTxNIRMz8rTDtuniMoE133O54hJsBII4mkTu4Af8EU
+6R3ltb1diC2VsBjceJ+MiasGA0JiCBgTfIJXawZgp8q5vTBCaC4ZnTgl3H+pS/xd/4osd34atKK
USqQuxWGOFs1KKN6FbOQECTKUoxztMQjXbev8/ypVtpbyNe4oTR9mGPzA/g9niMyL/71zaab+e95
BoTmL79qWWPaDboQuR8rqpUEvS0LgaXqPJFpnuMzkWaetXCOY1waMq4p3IyiAzGkX1tduL2252/1
BqPh+kEH3YvLlcWRUI5iotCCNSWbAsOS33nxIxVHHsCjCL7ZfXysj6oHVkOH1/s993Pe7KsKqnTJ
FGWoCjKJTqwGUbKUGQiCmiVxwbZ2b0JLzjJC417u+27XFzpGHirdtKK8m62xiR+7pvvW9OZkF1CY
eirm0a1jzc3IcJCj/hbqI4CH6OZzY9YPwKA/tzXYjdQYxNPhwPHAbb9Y/XomlElpNGXI+f9fhrKV
NSaUoZoVxuUgJYCJ1LkVx4O56wbQNEJRydChoJXoL3KQldC50WqnUgs7VksITpM+t6Rc46X6dG3X
vhwT54LeFLuetn03cKJ8RNBmYrNaOxPsBEgLNi1FpdJL427a/7o1qBJE6R34FdeNSWV4xcoeE/Gg
6KvHqoyyA5jxfBCzPlffJg/vZk/aEQczBinEhZFQ8a+PDTbHS8tMNkWKaPiFGMBTXT0EL5TZhjby
aYvFHizVmok/OqKThs57E8jVupk4144htH9l7DMAgj9mmra2HyjbouYOMxintPjE711y3YiJelU5
J2kuwWh/oFkr8mQKy2hgbxzs3OPpsm+HvNdFsiEv6aRcJB3yOaMxnTH+VIWVNU+AHC+zHY4LqGA+
1jrk0xCRNONWbpAIvWjlS2AchurOzF9SDNXgR2Oim3PLbMMNVr+MCYeg7yWK1uCXvQNLQf+uKw58
/iqrOlcbLf1QUzAMrcXTQYq/hzb+oEbJs8WErkxCwWGKEeaDU7FX3WU339GnHiju+A8vTmA6vz1X
66rVCmJkAU6T0tnFHgUWKMkKbnaD/par6R/5V+hm8rz6aExs0qJ8ziKa0IriIZ1CN5B7X2wOQ/xZ
jN3raQj3gDBxSYswBpYMIM99Ryub99GYSDRFqdrKvzCf/2vbfDOXXW0hE3YgO6xmMq5zv5UO0Kq1
whpqvcFTGHKrgrxFsbEmTIMipzDId3gY5ySyaCVRrwO1zFEPbN1mj6gGuQAnnT61GAiTHWFfSrzp
eN7xYOFKapHJxUD7KNSn51v42fltNd7xgS2bN7IJaD40/Uwd+K/LvDHtIc66mGjlCV022I2m7CHY
ONnXz/uWEXChYtIO0gQSNMsvjYRSORZ9IuR+NnmNUVlF8vW6AXqw2CCogjcOA+sYlwNt5KWBtIlG
bdElaMVWN2N7O9SiFUJBWazvlvk4QzT0ujn6170xBzJVVQKN01u5pRlan101q2DQoFPrZgT5R2g+
m66h6TsjflEDf8kL57rNzesOA5PQP4Q+CqSlmS81d3JZdYoa+sJ5XjK25tt5ciGxezB2kpX7SXdb
gb8nsOLJe+Yjqzcfc5B4AI2+IasGmPQv93gx4q4ihlr6WQIRavBHloI1VlSoN3WwR1Yb684QuEL9
swfzI86UlU+PxnRKpnfoQWIwFHI4pq5D2sRgP3e/zEuvJpAhTvag55Mwu5n6UFDo7027cyW3lUDJ
ZLYcCUx6SNmProlYOATcdPkNpW8ozIh8ih76nXacy5NiuoH+cP0bb/mJBs09U1bxWMZ/Lre41LJc
VVojBhrrZETEBpcexxM3M2KcISghKKKO48t4CjgfWrWLkJrQ0iJYQRW0E3pLFlyqeUEc43MFlufc
aVXc6oKTcvz0XFp/s4kaGNiIDMr2N8KMRV6XehO2wECEzTNJMMXcxdFXuQ9TJ5ggUZ9GeJiXil49
jeZQOGoStsdKKF1DwVnXkrA4yFmAVgk6L6VSe6KJXpQANpRevU9amdh1HUFFd3xSi/FJbo27tmiz
20TsIeQq3U6L4hfT+FkM4+dhhuC7UL0oM6ou9ejGZvXUFs0pUNRDFbaKs9S56Cy5Ju2bGBLpqlR9
JKHwTc9FCDsUk26ZZvFspoFgB6MYO6MCpec8abGjU+/mo4anXZ7eR2LxLZPAPmKE+3wK7oO8/Qt6
sod8Ef/qe/2rNgYPulpDenoWUYmQ1VM/DL5cFqdoHh7bfnwEpvouEJP7XBxPY605EPr9kBvdPUju
93MonEIlKu1iaIs9BP8CaGE34JeN4t1SVIYjRLG8gzatZhX6AB3lPNoDonSKdLAkhkXPrQNs+gj+
ZYIqgAQpOiZGGHocpB3Qn16W2TFItjC33PzVOIY1g4OSThQHI2QWKN4BBIa+8aOF+BJEl9G95PeU
tpIRkBxBAREXG5HY5kQI9nCpbsbMH0fhR6uVeyNOCktT8Uioxx/XHXczOK6NUc9eZauoVkx1hHEU
DO5nMqi+BUu6QZZgZxAKwKB+tmvs8YbXf9nc7dUK6Z+vjarzNM26hBplZJkjpJwXFUK8vG7Z5rtO
Q1CCfgqi/xvZv2mQjUAuARCgyATIwyvOtCt2tOWi6Qi0gcvZy7ekkIjuK3s0H1stK51rpCI57OGY
GV6RyKAPKZP2IzjOcOOOdeg0pXwg8ZI4TZKFvqYa3BFr+pJ5E6dWv4F56XRiRBYIuOMxoBSNCxnC
xlVL+XEQkewpQwZCzKK5G6suh8aF4Bu1/iSG0rGWjfGxnQmP/GnraaIRKr4lqqpqsvedmYNcJA6w
I61UP6WF+KRH7V3TQNQpqEEc03/jfIHNe+jVHot+NQtpIUEHeyFJ9UcjaIoD5gAnSwVNjk/EfNyH
caNZSjiByiusMETbmLmlNUbmyLUgOWK93PUgwLz+s7Z/lUlJyyhzGTtIWsSLWoUdKDm0wfysyuO3
0Iid6yY2O5oaVEQgEm/KVED18uyNdQJNJiGhuf6vEcuSHPMfmBOiAhVuo4P468Dr2mw72Moo8xqM
cB1HTU5+PWbodAJN92lR7E/mrTZ3cWWMyTHiyFyiroGxMi1xLST9XVYknFRpywbViAPZqgTKTJYx
s09qkGcrIxYU3ZTSE/i/OQn45pZRjWIVOlIQ0RGZ75SXeT8FtfgL3TMODs1denwz4OjkHYTCee2g
LQ+EppoIViyQx0Jr5vJckKmoyyHqC7+sFUtvZivMvpnlyzhFbiBxAuAGexJodFbG6PauAqCJ98Wo
zpCTGhK9d7RKviVB+RATEjqLDkqJAr2EWVCgjxQXOzDNvsjJ7EW5ZhNdsBJ1vsPsl6Nm0y5Hlblo
Mm8hFDmigAO+qU9BPCFN7kCckxWVgyQlcEqNFBByFSBavZCnPm0HKx9JYGtTnCCXkTU7ShsHFCVe
GIalJRCRs+RNIPN6ycz3FMJsXrJIijEFqDm98NiAOrcNTCefv6R9ZS/LXSElNp5du+sOv3lSV1vN
uB6QsllcCKngBfl8iKXZ6lWeFvnmjIWuIG5D3ZKgO8IkRYqZQ6Rr0enY9oSMOtkDCPJFRzoEgAbm
39sjMscFDOsQKD2879y+2mbu0qGEpHsWw9vFg5o/GcldIDzUy4ukc3Cm2tYLfL1IxkHKNmnFeIIu
WYIh40MlNzV0iIXCkpIcWfziZEGE5HTSblKz+1ATPDso7CkTk8/iGHyTpnK/5HhIZ2r8Rey/5A2O
4hRZhZI9JF1+byYVkkb8Q1Hb6VZUFkgjlSmyo6mMncUYdEsM5n1FYjcKIaI7ZnelUVSWRGbwJRmq
P2uR24X1N7lpTafrtNRaBiOy2mqOrEY0P41z/00Tp4cyXl60BN6tQsEOZJEzqYkloKigtYGGQcOl
cOIxqyzI7N2NeKLbvW5+FPLpG5Q6eDFu+2i+fjomCkRop+UmpjNAG/bFWAprTnitZ+pUbJKz/maM
0yVGbKoTiJ19UGQMTmQqaIgk4i5C3+k9Xva6FMbLmhmDO32BRDVP66PRll/ndvh43cR2gAZDMyS0
QNXMvmtHDAm3CxicvUGDE9dQKoqsUNRco0aKEvESss08AXfB3+ZYxkBQqBqTGcDcmRiBtjsAMcU8
r6s7JSVGIND04L2u6C69/VyvNpk4EpfB2Iujilt1+qiEitW00DLMFTvUeEPm2878aomJGmaQZTo6
GGAwz3fB8Dk3d1CrtAjR8II0nydd4JyP8/X5ZmmqhItVlzUIfjNJCQQLUE6jYWoAJP4LFSyg0HiD
fIQCp6fu+l0UcAI/1yTdg9UlK0LwTGnB2Qdcaed0+wgY724HejdrcRs0BHlJ3qY3q6gWIicyUb5j
fC3tUq1LE0pXTr4s/WjNIa8qtukBKwuMk5FuHgfwD+LtHWn7wpR3AOP/Fap5YqkR9MdiXilp85Cs
7DHfrM2DAIpHIahIDfETxLSsoUh24RAVVhBk38t5cXtilrzEbzNmrawyny0JG4zRCBMGNfT5g6C2
H4NSqO1W1CZr0uJPSwI10a7SDv2oPSaZMHqk0HxszL4p9Rej0QtLaZPJvR58Nj1z9aOYotqUQlZP
G7H14M277zNam5qe4q73oETAaw5wDhILXoW6bwqaaCXyyaJ9zrXkJA0hB8i+nV2/rofFrQYjCACX
Ae5YSg/NPnihAsmxXZlPEDo//GffYGGrvZkmnYkehRe0xwU1yYE30rFVr0dH7W/nY0tBZUTiUjMW
iKaq+UkH65Cstv4cR5+MEqUaoftLMDsv6rn7SJOet2Ht1S79lqsYk9dGUxYxzsVo2J3T7DOk7BBk
NgE78iA9fuKzMHCCAAtXLeVKreS6K/wUYoqQu5fEyBfNxYPitlt1Jufcn8ee3ywQstwoQqElgBfz
5QKXREikVkSZpCGdshNH6TNYspHgTo2jGlC009vBL0QRJK8t9GmzQIoPRiKOjlopKC8Ho2qrYnPM
68hO42wvF+nNbLa+0i97ghKsbCSPejjcLzlYAZKlOdUxpJi6gXf70Ovs7SogO0+bK9ChZdw3yXWj
mWudoHineORHa5O98COz6n2OAUQ+CGbbHNQ0JdXUUFBjAif4PqquMkbcPDGkzTKl3OmamVq6Uu/F
BXffoh50CXRVZd1+I0MXWE2a3bSNmD1ej1rbSQzqg+ja6CjJs225WhU7KUrRC1B9zBur4LQwbcWv
biiOM7QrPPosXg7zLzY1VcaDCDqjrCsKkJxOkQmCW1SGlobhxakFUNecuK0HKrCayk/YmR+pnG+8
eW0YsmxqCmKuxFbQ0jjWzCT6P9Kua7luXNl+EasYQfKVcUdlyZJfWI7MOfPr74I8Y1EQZ8PHd96m
XKXeALsbHdeSMT+qHkXhfsh+BsS/fJ2bjvlNBFs0w6PXh6jAGl4xRjYeKF3qOYfY9ss6eOtRVUEv
gK2ATZEQgNFCN177wv/rNvNmFxrA3L+lMU9tit0UXKj5S9qvstSvwX7+C7BZP4cXgSdRFAMsM/T7
rTylEC5dkMd1ghxZ8iSnu0epPkf1XPenp9f5LCDy8HRxM4AxZBSq0JQGFCyTsuZt20aBbsSAp+q/
o5M0WV2XeXJviLZmlN90QURNUzJuL6sJTypVo9VJgbFatrEZxH4qVwcDdHLhdzm9acLR0svsrKOp
elnedmlldUzmavPaiJQJeAyvPJzxESCyJ+UQ/MkK46aRoTotSbhM7CAzjo1EBbArxDb3G8VuM6yI
zVetT15SOxmB+IXKOYjgr4W9/p1zwk2HiqjaUCQDk68f2IsFNOpjAWPvfzOKvhVLoA1C4L7pHBdL
TRkXpkGSkqAWXydfxSk7m32z18TIrbNhJ0T1gxakXzUh+MI55NblruSy025jqKShrtOZYgzOLoGE
hXjQGceZeMKGr1O16anROh8FDTsplq+gRPuxSGQ3pcVukqpDL00ctIrN3yMRzIyImohvzlhPIMTh
WOSC6VVxYbXRHrMJ1hBxdqY3L1tWMGmBz2sSNqvvMiPpAHAW4LJjQNX0GB9Gmo2uSzPcFcnNAly5
IbQv3/SWgepvMtnUPsvirl4G8BBnmXhXpPLXLB29HNpl9vX1XKLhNaScp2PzLlcimTBKmlFebcvB
8MjY271+kyohHn3e1ArvYNSMVp5HnRY0TChjVh7pCDlEP8XorDW2i08K0SX6FFptKu8u3+Zmng0g
GxlQFEh7wS33XiqYsVVxRF8YebYOPPPDAiYOYw8MwMk2UE7wwAzIEbl9zjeJ9N9X58S6ZInVGEjE
vMq5GAxb6ku/0k9yJtppe93Fz5ePuP313uQx4SPWfAzQnpcAoDWExzBqHGVCJBUunGNt1pFXN8nO
oXWlkhATWQ5AyAb9n9WwILRp1cm05/bQuOHjABCtzK1TkA7/FYz2Wj6jpWU3LMsYBm/xAKrX/r/b
Wrze9mb0sZbGaGugioWg06/4v49IbnuZ3x+Qhc9q+1DN8qVD9cmjzLzDrvfqvbzjUUltvsTrIzFP
/1KhrtbnCVCSW/0pm5snZejORi84Zda4sdw86qPxKVyq62Zpny7rKO+IVIdXNlGpgarmOeiAw6HC
5vZgGdkN9sI04zo2j5X2LI1ctNpNs1DoyIAJFH+FrXjNUYvVZwkjmoM3COAswgqx/a1sXWK5ooMp
hcq+5xXZNrMLfSWTqYGNwmjC2SBkZbY1Ub34Z1vzD0b9t6o/OkIMFa8gcM005iXUzXiOa7pXSFFk
xtKtUsDWLs7ox67g5lgbBZGBFoOqgRfAUtfJ5q1rwYw+lVWrhb2ERFIlV6IsWSbxx/BYa1/DRt1f
1p9NhG+wAWG0xzARL7OZftK0YjUWGEnFBOe+V490CBbg2NhgqIgj+ZSUoPGDkp8t09v7eMg3wYwf
aLS5mRdZ/RfiaAErEMhRrF+bhn+QiWwFk+uDMl+zHhtBmlsDrDw4qH4M9hIgdBpXBklh7GCqCUDm
nKvdlIiBP0k1QC+psuUHQ8u0Pqj/MnzdfBzfhLHlQ8Us+lTvgeM0ygYw+byyf0myF+Df23WgWFrF
ZWDcPh3UhhK5GzJbZFCDfkoMUzC2Foy4VA+vf+2DtmAo4F9pjAOQFzFcJhl+DtvTZ0Sleqs7WbSv
e90y0842peS4BMn3pviRDQ3+t7KmpPRKgM2mAyb26sLW5Kul/IwqVBecskFEMfsc5pK1zICakRTv
r7792+9loiMtLst5HvB7f71yy26wgp3uB9afgBhux2Kr22Eio9DAvK4Rh7+2aH+vzyuvuA5gcuD7
xs03YCWQCY36Jc8EJU1jX6i7ZzOST0E79E4mmJxkZNvxa5KCBge+PSZ43r9vkznnJOqgZdK9vOxH
V8COvjr7oTt/p6M0lYyFJ15vfdPvr2Qy7tfA6OEwReiSYZ0Ro99fIsAVdwRjQ+XMcRH0L33Q6pUk
5vUexlYV5AmRF7blvSS4GXuFI2FbNVYiGMOpg1EaCd2UK93B6dJHzYsPDVAu2/QxtHPsjPLCyVdS
90uHYlR/KIVOEOU894GQcexKQ3mYDNnPs+lRmOWvk9GWVlkJD7FJDkZDnDYxfDFq7bEBCu4MSodM
LT1Tr35IZvQ9D9PP6PU/Cvn42MyioyrdE7AsH+Z6OSSNfJd3TWEtbX9dFlJtiRXGaesht4VauNXo
LnkR2KOWuF1XXJFC8/pSiE/IPR1ZS28VoUU21od3SqTuOqUJwSQrX5MyrdzLzmCDr9JAKi3rhE7O
6oQw5pmPQlnkef0LlRrrTmDrGvaYm/VzO/aDnfGQ/qgf6e4ghaBsUDgtLBNTPG5zhQ8EbMjkzPPe
G2Hju1/E2G+ZTEIf11WBRSivayXbCO80rfFl5ZuO6eh6aS0S8JajNpQdMsF5hMBRo8W596bciUUR
Z0ULgOW4sbCfakUJp7+1IQFhGkaC6RoDqCmYUw0g+VSzFjsvCnZEWuNJajgC/sOafktga8FjhFc2
rWQQCvozwLyWXY06t24PrmKbtLKOZ4a3ArMZDL4digUPFRdlmQwq0myeASoUCPelWjthrjmRfH9Z
UTn3x6KGalIktnUOXAsDVb6qkOwZTbvLIjZL3atvxGpBNObN3OjAKqBQNlN9oAhs4j2dG88I+JMx
GnZZIO9M9N9XCVJQS7pSlIAqSIrSSpW7Ubq7LGCzxK3rmEPHYC3abeyOfN6GYLWQUDCT/dEVxWvl
JO2CfQf+Q+PbAiZ6rziMOx6V6/bDiLAL+yqagu185ulQm1yT2wrVrMYZ0XBpbhKH7h/7ko8SwnXM
jdc379GUNcCR6iooShjbkkMjyuoJ8sIgvDXa4ihmj5yLpA7gw8NhYowCYz4GtkiYh0NqEl2twTYD
LBAKgvYPFsj/EMVsmRYK6CYyPJAbolX2XjfA/pNqRQc4UnBhYcg+xCSaJ9XA1C5eZuPl8uno92AP
t5LFxuc5IrQw04B2SaLKM+sUU9Xfu5HXuN10UGsxTC2nxXNbhAGO9C/C1yuQ0v9wh5vqbyjoj+EO
VaxKMG49LTtsh4s1SrmgASJfxKfeH3aKr/xUT4JPWYyDK97rtaWLa5GMTY+BIsdVDZGBAkTreHR0
w+T4qc3PRXN+EdRGosF25IRYyAtjBpGxIRdWHcV2H35uh5+XdWLzHCshTFwwGEIlRQLOYQoPIlK2
4K8uCqk9Btp0HWsejDZEwYKwqAN5/NLOt4IS3UoZBiMuH2Ir8cSsNu35ovGtsDPhYGIaBl0f8OhO
XgJwvHz4meWnjNwm6WxjfWl3Wdzmh3kTx6LgCh2Zh0CDuB6TnEA/KpLI7rKvl4VsfpiVEObetFBd
MPcDIfOcWUH9kE0cb7BZdjFApmFIBtYcEa+8dz1x2gX1kKXYeymuu/a2Lw+l6BpabwnpZ3W5bQA6
2IYnKX2O57Ni3OfakzCfp8X4GzVf/QzGkkyA5UWkQIlLlp9l/RF5sFDxkEjoZX3wfCsZ9IuuXuCJ
1HNEGozYZydE+m560O9UzEWLIHriQUdsOvSVKCbZaae46fIZt4phKittfoR6eVLaJ3VcbH16+Asd
WcliXqsuJ/G8NJDVE1Rdl+e05s7EbaqhjqUprI6KCJyZ96no2rSUdDQGRntwVLu16vGMtcTWQQ8W
9GrVQdzp8/PlY23a15tMth0p5WaVlgnNF4WTrudgsskwsK9znAZPCmNgEwpjxaxpkR+N4wOQJ57S
oPfRAubsq2xGmyjeEgzloLWLGdT3utcKRgjWMQTPf9NB3pYm0yIqRsPQ2WSMup/EMcI4GtyGX+yn
/bIjDobWHTr6InDz7M0IENMNv6UxtluNiwgScETSv0eVQdRAOdw6KzavZS84/iVs4looc6HoM+ZL
MTV0nkO4JvZ4DlPMc5TfWidpLdAng61Obv5CWdYyGasWw0CHESAtqeVzRj6X+WOg/g2y11oGY80N
EJgKRcZlUlMrS58SAel2P2JmCjW723kX6N5lQ9vyVWuJzOOfzz2WIAQJQxWSfl10yc8gAlKUVqGD
AtbgW1WaOI54y+bWAhlvohfYnTZiNfeNMMOuU53ftJX5HdQ1XCK1LY//WxL2+eki6NrjZ2MgVZTm
9X9v8W22E9eyGE+C3ehQiw1YuAwXCfjpf4BYKXAyf1L/NQNm3zIsa5oAajDR+WaxGtpwRMo1muh9
1dreiBPDjsrKFTD4h0YtUNBINTlFIe8mQe2ttFt0N9fNT3WSKHaUVY+lUB6iUBVtkvSlJYozcatG
eTQTwANKUpfaWggy3lxUHxOZ3GWL4E4RNl2WsHkS9dptSXEEwZKlCctekxcAz5Xy6FxWyw9vDka1
DIS8GqG1djQu3n+7NiVDJrfK7E3dfWS8SInMseaPfouRwCg+pqRiMcUeHOUdprirKiZnBZucwjOa
3LfEgw/hLDHJMn70u89GRRLALxiYOMHhGCXpBaNrwawwe9gNmoGP0O6S2AJwGJCOik+dmz8k94aD
BTwgfQBoAm+rC8BrLrLm5tWufgX9lSuzAARCik1y/ApaPALv7DGtLdPW/OxKtoBr4hDMaXCi5Y/5
IHNy5klSwzGcp0ifkZ0FPgWxJnbg4IHI7dlBqfUzSo35/0wzz8hkHqZ0znM5TcnshfqxylN/Nj8X
Gq90Tr3VpU/KPESGOKcKFvNmVF0MMLkb6Maahz9AR6EXdEkO8/hM4BHRlQhyWuCkFzcpUN7Um8me
fqrenwBpfIwh6OWZOjSV4p/I7FJhnRlVn2Bh0RNvCQDuFVBSpbb8bXZyWh3j2OKHJ4ERxmikHgKq
aukhbMqaQ1FNVhE1Pik5w17YDN66xNWhGC3Eyt4kNbM8exrpRceoozPJZQE7qsHVNJlYfE3nxi/0
HLTBfT/vUFJ4pDSV4TIOpypW9mamfamJqVitEKV2CTJCNW+fIqCP2kbR7OtmuhqD9tMYloklxsDI
wAymM8mzbqMRd9CqWvMxmf2dlJ2n5sGXqBiOpgL0OEm3ZKU+Zj2Q7YblBdyYV8CnuYsFpXOHODol
UfSIPuJdVldnoU48oYk+qWlwF2fz4MRtZWd63lv9IIN8o5iDq3CJ4peSBI9JFIMM1YyD04JNwqdp
pqeUwwYg2oNwHWjNlVZ1wD1TMUEZCNop6Zp7UjaUwroPLanuX/Jh3BdBet1qGVLd3tVS7FqKta0r
wjOJSqeV0NvElrczLWCYjeXxeugXxTImcAfnQlFbUktsdSSOFi7XqdH6gNklFjgGLEzgGC6QMc9A
l7sbgXlv9sunRe3u8PF3TaxaSlUD7UQMUPhY4Amj3klb/aybqpvUL22Q78L2URzIcxgAMwK9sSLt
/aISP/Wx4sc9Rvqx9Ru6k5B90sEmY1VRpnpzI12hmHklD/PVpHfnsQhuwla/BQmQL2bRj9YI3Sar
jgjmHaPFw6COezkAVWiN0fG2snKz98MseaDXowFaZClKOw5ma1DvG+lhIos9FoYPfC2ocAly2NSS
gNsgaeg1hTpQjU5RGjmYWLPBxLGvZ0IwW7Fkltm3O7RqbRFbTXF5HaH8PMzNvqpnRyJjYkd5viMB
+SHOqpt24ddGkQ9ikOATLRna7NguGcLUJq16qgGo3QDZvgY9ZqfW7lh0boJit2UGItI1Mrn5ojxi
omSHf7Wq2Py0tMVNB8iYIJCO8gI3NnT3hbaM1iKXjTXIyU7PciuSu3uVAA1CW5wKTEmJrluV9jPH
6B0wYUIr7NsvrQg4yAH0pg2iH731pBDuo6qAzguAtg6zQHndWEtXeVIAOnTzHC3THZmTgzgEx0Zq
js2cH4wpLyxQ4e0ruRqdogk/JYTcauAwTeQZsGjhNzFaoBWD307BgQjRdZJgatwEQiOgk4Tui0xQ
f5Zyt+rVkxZgLzeX632gHQpRc+Jeap06FmI3NlRsfLRfk6l5mXWoJ4DYRwsIQU/6KGGCaQGeMHbo
vVhdDk3cO2qB5FqQ7RrrwTrgUovhi9YUX9PC/NovumCpgEbJtOUQt8X1bFSuvIBcORGGa2Uwj7mu
hB4Jpp8NMQKnBSuaLRnygk+v7pOs+llr7XMvqI01CaOd1Zk/aZI35+0x7GqoXm8IN1pS2yTE4H+F
ex2bKfGKWBn3olggHAvqfQcQOa8sZJ8sw22rdYBSEbLTYrZuVpWd1U6KZGOEefLbRD3UEXb70aHy
tNIEHpP0nMhxcyxqpXSUvF8sdA8HS1uGnVGCKD5WFFtNJ8DajPH1IFTgewq/VYGwW4bYV0fxu1gX
wL7pfpaaultUQXFUQ0nBLaGdmnws3NaMd2033qAledLlDrj6qe6C5s/txmoXx+ZJNM37mRR32JQX
sVAkO4hVvwaZ/DLK5FbM2i+D2IEZtc96SzTnZU+65C5SE1AW6lfiIHjpbC7XVQXFzFXtu14XN3pe
unIXe0WI5oeg3qr0C8tgWMQuK0HJuwf9liD8MII2hW8ZjH1JpoAzMkAf5A8P9uqtYaIPUUoBYhQi
vFyi2scOIbxma4tt4szYCb8cK9NIlRVlAjxHVsEIgu4uk1EFwPhtNQOxsjDDksFoNkExDrWGYXx0
2mFMHHlbAeRKHjvBrC+Roi0CjkbSDvwjojUonKda5RxJYyLlSYznTOwhImyj5wEoeJ18n5PMSvLk
tinTYx4CGijSnaUU7yptPFaJZgOHwAoa+bNpRqLTSQY8swzPbCj+kn1t2tkK4spqh+KTqfZf0iF7
UQf9ngAToiIxWi6plc0G8HI/l6Vw6IvbkOiuJmde0GdWFwAaIClukCUZVpk9p2F6EPWrAA3qqAkf
+1j+nk+Rhw2ggyyofhdpnCz9Y36JEAlwdCLAryks3eu0wypoF2VdCyYlgtPwu/18LgHtQCPN4Rw6
vGr95t2vRDGhZlr0CmDTIaqKUQSIF2wRkvJOT9WdnFQnKQLA4tJNPLCAj8hx9IRvWqyxQWCWCo1e
QIs7R/IUgAlTIK/SVxMLHs8hXuWnaGb+ARTsVgi/FsxEhRj6SesO676ePMW7oNPh84xmtGp1Tqy8
yjwylKc0CH8Owchbtt3+rMjfkeiitPphel2KZtGIZarnZj7ahZDsSJjt8wDVtDL4qWR6ilRJySxi
1DPGXI3IkrueizawfQNvv4JqxEq5jKCOpyJFRjhijbQ7VQ/zlwWDyokjFXuyr9zBlTFR68K1pJ6w
Fzhp8aY7AeSjTjAtQT5M8LXVOIYLQW6owrjIsCPG/DcOayWB0eiJjETFSzN7M155WyjyU7HUPy87
Yd4pmIJFUZAMlTScQpLJYcpHvNIPlyV8ROikFoLePt5PrECZLEJmn1SAFNACPCnX9WwJnQ9w6dFN
XrRj7KY+5SdXQe1wX4Lz7JxdLU8gu/cv/4TNtHD9ExgjFZa0yAEUgZvMfoKiyprlfd1+0sjXLnrJ
u9ZNgtYt9A6pwr7loVf+h3ADlgIQB2x7MIba9GqWKqNBPcTgNDd0kh4e4tTuGz8783JSrjT6wVdG
kaFkkAwdpFGjAL6gVZ8H5MD5PtnNR17H6COeO/22oDfQiKzIxgem1aIJulqpcbHBGYOSNhBHfzTF
vh3O+p12pVqDi8EUt3mcl7th8nPusNxWBIH+jinDCxGs1r0/66iHijGKOGs+ZFY43cIJcUzwPw74
JoK5TnMK2rzpcUDANV6POwqYDzAfTN1oLiWqDB91m7JWVf5f1Z6wIvD7cEyJptKUQk0SSFYrFNVf
b/c+ACnmrNii09h/gGNOr+tDQLaSyPibpakxGGBS1VErR5uSXdQ0N4thIk8HLYOp7LtZuRG1EGmr
0juCWHyPxL63mkrg2evmW776JYxXqqohIBq112gv3GueshNsAIQOu060lMAx3Q7DfWSntjbwsIIr
0nKC4P/46gYWlLCbhW4U4y/arFVSsUQsUbvpFcI4ySnwsdWXwdZuKZZw4o67wpWP/L7UVk3JVN8k
Myrdmt1oYH8B0ASL5ERikFuz2B3NoAh4ms2TxGh2HU0JmQ2cEVm4h9kTIL0Eo5UeUrvDJOXiwl4j
K3q87InpH/2oYm/HY5QadQxN6HUBQYvQ3k6TdpN34/GyiO33ZnWFjBp3gtbKchUvOFa4Q4nKX7zo
BiQTVuLF5/xRQAQa5nZ1lTrNuTgTnu5sW9HbERnd1UgUFQE2t7350IAtbPwxoKSDmHByMTEsogwp
h7xPSdXx0q2ygZA+JqMh4lab5+BMd7UEV94XP02/cGOPuJz75R2QydvULq7rLoXi6PeDQxeYuq+m
Ld3+aH8ELzEaAOOpuTUPdHbJcIVdshe+T5xBUnqFH867CvWZNEvsMk0P6HkHubDFpT822TEQSsvQ
UV7mOYNNlV0JY3yBLk4ApKB5RblgiH0+ZkiKL9/odg6xEsEY/diV0dRQEVRjJzTbncQJzyom9NMX
6azUgH7BXljstceKI3rTCawk08OvooWlF7u2LCB5rmUUclpal+0Bc81dePm4gsJkgoxZCFkopQvN
BJWgfyyC4UuRSFcZymx6OTxkMuqZ6XKfApK6qNufnTIftCD5FAuZZBk1ANwJuP0SVMDN9KDMSJHV
0pUG4y6q45chUm6DSvU0TQ8pCN7L5a+z+RatrogxrrgiWRsm+OG5uO+GwVES2W/r1gkRsFYSbBrR
62WJH4cCmbtiLGw0plgfZYgcNWuBSpSH/FHb5X79jQ6uAE4KG99cKK7NbIpuyqqiDOhQdlymMdFJ
Lxa4zUIdXmJB3QdYsnOnbtiLcrkrhhIpe9P6ac3lVaUO+aM5/5bMDs0snYAt+STBDscJbEA5op3x
SXFKP7VbZ4ZV93a0yw78gOd1g/WSYMaPGOKYj2GewbTD0VfmZLHUTtxNiTp4I0EXxNKrpfQWsfX6
URKtpU/hxAkW/frCjjB0puXqPoQ2aol0iKJedmcy3/QauWor7USMbtcAlMopO9HgmO3rlXz45Whz
AY8X5A4fh311VYy7AB8rX3ZmDwz4/jg1xJNE9LlC1HkLIGzXM6D4pefLukkdwiXBjDXMQVWmZkQf
1454ilhZgcbt9G4+MKvDMepfm23fyGBOwxRuta+85Rg4taPf1vtfCHQl50Hb7PLSkuc/l8myfk+h
CptGfdvDxCU2VLFacs59RJwOhko9oL/y9nE3ne5KHqN2QiTlxqzDvFssCszpjYLSFCl3lz/Ux714
6kRWUph3a2qF2MxyeipMGykefVMAKRQTuwKM0Q+w0N8PIIUQdwH0WLCMq4XjN7cz0dUPYF41MipE
q2uoSgek++pmxnDJYAGb0REf+FtnXGnMS6ZV8VwPOj0uwi7k2Mf4hLoqsFUiN7M1jv1teqzV0egX
Xj2bXSWXsSpAQ41A3k+mhG7NSWxTtDkWTqiz6ZVXkphgVpfTUQMNJnzjftjX5xjIArIjHnk709sh
yEoO8zyLVRxLYoqP1bqiHd8VKFMkjvpSueS6+ELzTcGJUK6oOcH6f2gpVj9AUgMCF7ZAPBhtVM9F
QQvE4S55jnV7LO38DEY2V/UwPI6rvYf3d+cdmj+Fz6sgvC5of/Rnb/KZ+5XLOR+0IV+8bK95wrfK
K3+AHE27mq/h2zR/xsnnY3EI7wOUOa1+9weUXnSe69JPYK7enLMCEKD0J5yMQ3pojilG/5HgO7yK
5X/YyNthGec9hEMshvSwjYMEE/wwgSPdjZ7qAdFtl/M+7babe5PGuHEQ1GuK3OHTtm5+VbyAgi4B
xl/tgIvG1uzyHg0l/kzGduqOmuw/CsV2ebIsTIpChR9AxTSzo5sRg5V3qUvBQLRz8oRCkeyBfv6x
+8xnjdo21jfZjGMPFa1QhQqyM2xnpbe/jDW95pUzN9Of1REZzw4KBkUOqKvr588qwI7MZ8V4aIzC
6YYHziOymVmuRDE+XALaV5JS8+ye0fy3W7vE20Hnp6OjDPzZ/6c01ofLuQEaPcRj80HyEHvuOrwX
pv9rNZBXKd324W8fi/Hh85KmczpDWK5fLZ0OJFTdl1NgukvRt8vn4qkF42NQ+1WLRYLZiYd4J+2a
HahyHJG7eP1xK+L1xTd1DSucmiixheY5Bx1GLOJEUWyVT92+u1eO4Ygae3hCQ171FHdMbfGov3Br
Htt3+SaZ+XDxAn4UsLNSU8fjCwZl4YpudrrLYTzlXnNIMTMYPpG7y/e6nSchyPn3wMwnnOTU7KsB
YikFC91tx9vRwKu4gy3CyJfaSlKrOHMfjQ2Pjd1BcB5gt0kH4iBz3GpJ0NSsEcDNPqUvHe/kz06x
FyxxsWpqIT4aqXRwPX7WHv9ginzDKCEemBioeqMtw2Zq1SR3Si2jwqSm1miTg3mMPLAZU0YdGRvP
vHB1q9u3lsfmZ7kQSmaoQ14L3r3xKj4sdxTxkOxi7p7klg6/k8W4UGS9EwhNcLXGGXxqauHHpo2p
wTNxFF9Fh8gfc48AUMDPbF4DeWu09p1sxq/WS0wNC7IpW5HVPbQoidI0AJSN0Z2Cdf+QO0LIvVvG
wZYA36xMeredR3xDQBkWQ7XHfG8Kbudz2zVUMZlQ490JGcWdylKasam5gIGb+JVqEwCKC3ZmYTym
sAA/dP4D7eFo66sRr2JlYZJJqquQqYM1FH0MuUV73LSb5YyE7sCfMt+KAN4dknG3IuDUmwZIzb/g
hQNfesies73oqm6GJd/UDoNd62C5skNbmPc0byXm74QzwZykoGLV0eov5ajUTstOulIOuFe+pWze
K1AGAbaIcg02FN/nIOaiKkIBY/EEyRpOrR+Bs346GNcUqP0PxG2qzkocEzsC17DCJjhNRDD7PdvG
a2oeeaG/BK74vLiJRZ38ZQe/8awY8komE0HKranPGPJcvEXDdnGpHhLznpDQkxVuyY1zm2wNoAWj
RdaCS4mGHoqteQC62fXPY2nR0eGYy+a1ERvjZCrAjTAaY2Kq/v3H04O8yEwNJ2vqsbIrgTw3g/gF
7ECcbsT2V3uTw9hCTSqtAJo33EvQ3wxTcpjjL5e/0VZS8e4ojB6GCRGkmGaooPTGRJ237OSXHFi1
yN/EHUaSOQnx1qMPeTqlzTBkIAcwHnPojWZZEjz6umS1T4Ls0OfBRDe2Vu38oXlqrD/R/+2LfJPK
eM4hF2apLCF1Qum31q4yXXQ4F0l/+AfnvDoYoxOR0JO4m3CRgEWfALkdJnZ6MByMHmq+6MSZjX1F
jsxtA3s7FaMeUUS0xWhwqkjOmiMmJM5mODyoRXzTJErC2RLjXSGjKPU8d0UYI23RzJ2JdRENBD+X
r5D6oEs3yPioYumTTEtLHEciFrap72L9WCr3QpmfYpCfCD8vi9s24rfbY9zTMpAxBmkOYpU83o2h
Jy6pX8ycW9uOSt7UgsW3zNoaQFsGpNAKUJwdUR6xpc+i10j7wg2Bb4MRQYm7hMY5GwtshzXF1tCp
lVF2pgrVoBJ0OHg8CXrDojM9ZmdttHiB9VYVCgyo4JEFBSqGSjTGtgWjSISsh1Tzlcw3eJKzVyrf
X7XDtN7Th7ui81zch5sGlh90ZyWaMXDEC21UjBD9L2G8dEUB3//o6d683JUsxtIxEZ0MafhaGRnl
gye6EuD7vjU5nBj6O2pk/W3SsJLJmHpY1nENTuJXN61bk2MeX4Pb2vmzXb9ttV3JY6w9DqUwyRqc
ka6EClYEkKQ9pcsQjT2tylZ26CTD/rJB0r956Rsy9q8IZRkUGmTmiu4G9eg1yXMtoswuWc3IA2Ta
/oh05gkqq38geZCDGc6spKWRJD026s4skz2o6y+faPt11d6k0LhlFT3H0ag0TQopEdb/ldNy/KWW
jfUnJIi8IzHmJ+VDrYQi/KeJmeQeHdYMC38y7wHffOdWR2IsLUuEpeo1lEOoZjTD67IwcV6XhSV7
uI0O3GXhrSozPtLbLTIGFw1GZOZlBcVIDpR1N3gijzRzHv3EI456v9hYBymuTf9PEpLNd28lnLE8
wG2UmarhVtHVzu0xHb9Oo8GbPN/U/LcDMtZWEWwRRTKtIUf+OE1WGUuct5WriYxxLbkkAZoOIoRd
sU93y053FZ8yS9Jwi1ec42ki87QOYl3X8whhWMP4lo4oXzUDGMvK6f6yfXHksIhks15OsZHXixeU
zf0cgxyv00InLNK/+T5EQlUOTUbygUulDvpF0mbowKI9ieodaT5dPgfVoQ+e7+3vs/hImRiYYKKn
f79GDqh8mmVw/wHGLW39y4K2mqVASPp9EpYEKQxyVJ+UV4dEm6UJ2HYxbhSe6GRCq/v8l3nTfFYC
GQ84joD37zIcLcU6WjaeUoMTYfHujvF6cxDkmTJQ55AJiyPI/bmY+qtmrNEtbUwe5cq2HWHbBU17
DFB84LnpMdnYLU2LeA4NfDuIRYKNN/GUUqrqGmhMgZL/TEC3ia3JvaDE+z4kV4Y0cr7jZqi8+hWM
NetlHwPmtYHiR9oxyMZDlNhZT/Y1LrqINGvsNc7jTE32g4pSrHs0pVGbZjGhFrHIm3HAn5f9Zo8x
Qx8FPY+/crxp0SsxzMFyjI1mYgUx4/JIQCei3GQhx5i3RWjYW8K4jKmzA+1lYPZ6ZsBpdNj8ygiG
cfpT3csch8uTwuh93EZdiv01dA3q0p7Ux6bv7Szizg7Sl+HjZ3k7DKP9ACzAdnlBxdx2pzq0un18
TF265d472ODIrqLdDMYnPs/Mpl3rb4LZMMDUW2Us8KEkbK1g3MNOyV99J+AwgLEa7IksoGU/kkZL
FVhaFx2T+duc3lX9y2V3uDXWhirEbxnsA9IFCwEbOOxIswDAepcSp77CmtYVCsjhYolfMifYqxhe
0bJD9UXTHc1ufhS3Y4HpyCO3gE1V4uO3fPsxTPFckooY/+HH0PIBJpYPwh1+jyPcyg4QGXjAMtu1
69XZGQ2dQAeSj/TsdLFhvCo8atPFVYhCRcTx0dvG8HYyRksrORn7ArC1eD8F2zQ+56Tys+QvoBfe
fUxGJcWma7qwg8K0w12gXsWoOkbF3WWN2c5xV7dGj7qK6AMMjGF0hHoPNOFFIFkoxzS1gj3IKv6P
tOvakRtJgl9EoOjJV9q24zUz0gshS+89v/6iRncSu4bbpdVhgcMCe5jsKmZmpY1Azyq6wXg/lKP/
IvL2H7dfnpVkJhDViN6jH4/vJd9iT5g6YcHurDxy/hoe4eI2qedZH7QieZJJ8Cxy9TqlGNRXgMjG
g8LaGuC4kML4+2nqsPk94Dqz3pYO+U28Uz7Lu+kF/RNrojAdjnGMdpO7/JDt0uOvHW67sd+ayUSq
WRpiM0WH/CI7jdBIo+dBBPLsTKHtyNVFGhNGnWWdRgx74VXd0cFIOkY1P/3t6/nrNCxCzyjXFEID
3ywYwSaUAykg6j11GKzrRsAxZ4XxHEZhhqJAHdWc+8F0NoM7Q/v/PIbCeIxBxDSYYOK71NUNcC+w
j36Qed6fZ1FsI9iojHleSpzDQCizl4/DESv5j+FT9ICRKf4aG/3NV/w72zWoZSVIgH/wNnlfWvEO
61ZngHT4yY1+wOCCyyuKcXRbYR1GVvaoAkIeZrGthAiWysPL2y4TGQgIsQAuIR5lnERfUpLjELpN
iwHDU3+foOUa7gFIgadS/D7uDPu66r0n5wTKsLSSyDgMRRq0PDYhkb7Y5Hl47IEwV+7rD4EDQI5D
v1cnXKW8L1BlpC3CHz8wdu/Xt3zXsZ1LAVxPlTW6HsnS+5WpUM6D0dPDA18A+3M9kCrgknVfdhM3
vuUN2Gya3Uoe8z3VCvHBglTUK43BC5K7LH3My5xjeP/wSQ0TSP8msNZkRkpf1KDDTnDBnTO6ogPU
Cg2F48kW/OE8gjqzf+FVCzZTCzCw/E8io0SaBuB7gAngkxqtVxWqY46jVZLCbsTEroFQEQK7ici7
65q0bf0rsYwm6W2gdLUAscm+eOp9wN7Zw0E9/Bw65Q67bBqjKSkAkdbozjMT3ElDLlaqOfysyNNr
rYgVPaLni3200E5vhTvucrvEk8n4aWGZu1guJqqglMy9cIzRbl4iTA4i6X/BwphDEks7dQBw7+xG
QVW3Cm3zI6CGpoJjt9t9v9X5GYeulYo5gLma2i2xizs6uiDvEgdsWzeTLWFSG7M+Ss55qLZWBAwA
Sf26dXpDq7cXvDbmMraQWro0WktdIPxIHydLfumBvODl36lmT25yHOErnP6oYiI+t+qj4HGUjfcp
mLBx1ruoWwx8fmpVEkYZpi/qTeNOLjCDHdAsfvn3GOnUUa6OztixIWLzKSU4Oh3NBcjSrb6bwLYw
4LIND7zFM6jUOde9bVIrmYwl64nWFHoPmXSiS3sez6lPQ53hpr01HW6+tH2nKvCXgZeOuhwTu9W6
EuXziPdNkxRgdNReO4+WXAS3o9CrVpSgQFzGHwtRVRwxXhyddIuVmeCZA7OUMImcXHL7OTB//RwW
nFmcO2MUUviT6EStbene0Me7wxtaLUzL57V/OefXGZfS1J1pVPT8STaclqk6qg0P358ngvEgxYT8
2wxoEhAIIBsDXJbImxLh3hvjGfCX46mh0WR0ogNGonSJ2s6/t+2s3wSnK0YPReMdpes4jkYo5d1P
Y1z2dB88f903vZW9TtjXUlyKbNDrPh117mw1PYZO+tI4oac/XXcL1AbfRYSrH8I8QUMwm7Ey4Ifk
bQe0D/0oL9lRNWuvlg3OKAlPFGMsmpmNBWiyaJl0tvqotYb4YRpUd0JT4/qh/sHV/7peNuHJp8zI
sgWiwFdHawsK4D9tOrw1WP8d3vqjHjB1Llcuk01+sNjUTl0DPUobzB4KMtjH5TACl0ee3ciB/KIk
PBhGzp2yeVAIXxcgw0LyWN1LM3iVgQKG4TUn5RZrNkO/34rCpkNLLqPwMMG3TOlHXX4NEi9NeC0i
ngzqC1ZvpdKGwTSqkDHWVe70nfwI5IjZ7qqBU9j7B4v/rSDMY6jN8NrtWw1dfpgRO8dH2oSoswfK
njoDWIOXCXElMo9hPiRTayR4fn/6mBYyUST9yQwBteD7GJ5qMC9hC+YpcEbAsmVtcuYBPCXY6ROm
xlPl3Ltub7zvxjgRucsNTFHjbLnyGqjJvtdGWxzT/1MK4z9kNTQwXg/rUrDWM8rAe/lcSAPPdVBf
z9qwDFgpWQYJiqazxC7AChbSfIYOkgMokuysQAShxA5dcolmO3FNR0p5CQ9PJqMbNZm6dKTvNpBp
a5vC4gq2nvkZ9rdle/LnHQDsrn+xzRxrfUxGO/R2mIqBJrF0kDcZ3qBXKMhAC6QpDPI22Jb9m2Bh
LZLREolQGi7QInsDeTGIN87fr59pK1JY/31GP9oM8S3poPClSbxaKLxJ+5vJg5UIdpBdzIWhqzQc
Qezs1jUOZWiBsBOI7yp2zbzlDMgw9/qhNgPatUgmxDLGWY8L6hPpqkB4jA8/Qe1BVPYnoPZblryW
xkRbpVySsJVwh6DfEI9dJ/phEdwLvenFtfladvmBaCEAPDEQM+YA3NaTSvCIpKS2oLfnJQRiVhby
9sCo0Csm+eZaV89CawCwtZvwo3RtbwbJqzwFfpeDdqbemeanKEudCCOkVg22bVn4Srod5xPQ8ug1
+cyzVAqZ0EgGPgEdXAC44NE4yYfgyN8n33wk1tdPP8/qpOo8DH0QUxUGWyCFVJlMPEuLT7B6E44e
n3x6s/oN7iXAHyiqqRKWCCVK5SyJqOueffRGHPGp+CodFLg9u8byQmoD69Wnb2Jo13/Sm9+CBgeq
lwwoOIW8NV0vTxzOWrBk40xdn+xVXn1eIifw4XexA6Sh2OPoFIUttmbcQGULgBJw+fs4my2V1a9g
7bpYklpcVPyK1qV7Y5im+5CCZhgwEcge6bIhAOLHl+jMqyVuu+Hfx3+r3K8+uCTIgRnJEDx4hj85
6qnGcGZsY5zoW4JiSGFnvPdt05hQLMTsABJwkZ36V8ylrgG/Ryck6S5ObVO+YbqNM/j8of9Nd7IS
xrh8kveRODUEQU/wSYm+hqYFKOr/90SM35d7o9Dn/O1EyoGSAv5vwo1yvfIqhf/wxX7dHzvnXwMp
maj0i4Wfhdv42H4fXpovyY/iWQHRXBpZ2DJWv3Ec0OY3w7aYCR5Whbyj/E4W0IhrtHmZ7cPdINjG
Xj7Tcig4Fhy145Y1Nr/aShwTjqCrTsQ5omlMnXxEn8VuanFH5ufrp6J/5Z1XXUlhIpCojADeSyAl
lLS90sxu37td7Ifj63U5vNMwOhjnwNNOS1xetchOvPjBMmHc+eN1IZstNqTxvz4Ro4SLHLZCptJP
BBaKg74LXdQVKxT2uj8I7enVvLs6BdCZgOPWjXfM6I2Qxf1M4LSNtLTrGAjlo5+Tcd83t3LAC9u2
H6WVNOb56wS9Bg7D/5G5bNvYSiLzDI4LyC8jGskFeu+K/X285JYof46J7OjVY1N4+vgSjLsSacYY
GXZWYYvjkfNBN9Vm9RsYIyCg7W1KDFrREgKFNBAsuk6BJ2GwovzPx8h5n5axCvCNTGatIqHvu1R3
JoN8BYr2gzSYs4XkxwsGaX/9oNvnlE0NaPv4h53Tl+oFk38Bgpuora2id/MJUYfKCZx5Qpiwcpjr
Ke7oIE2cPHaaO5QvfMrvTX+i/D4ITbJWTynJO30AE8EIGeEehYRd2hQ7MUm8IfsgCq3dxfMOtLgO
qfbEBCzMeJDC2wDwx0IlOcVQcZ6l7SMDRkcUFbB2suSWcx0AIVopJk9Qvgr1YHVy4fQ8H0q9yntH
8EsIO7Wp6F2CASlUu/N51+cY+FBKLPHWIIGUsM6ktffzIN/2Mo8WnCeWyUl0MS8EIAPJXhlrWBu+
Qf5vEaFDcPZdAfR02n8O/jV/J3oJMqhP/3udJqNBSR234ZzipFJDIguAoRUAHZVp1qzr5rBtf7/l
MFqkAGxWX1TICfPQ6pHqJKepeKp6TwBs5XVR/+BYf8tiHOsixlo2jnCsypmWnVt9VRKSpD94N+hT
d01dqM6uTKSW5GEA1BQC7e4clcFObT4kyh0Rz33rE5MXmHEswGQ8KHpDcx2bCTL98qhgEbLVQsuM
ecnhZnK2UgzGYQ5y0eXYO0A8qw+ugTlvYVZsMoXWFLzUc3omwYclUZxO6x3O59uUrCooFb29+m81
/tVtBqYygOsVDA3k0O3HcwdQXsOisBa82uHmRa4EMRfZDT1w1YaCeKZ51lPR0ccPpOg42sgTwtyj
KMxL1Azo1JZafCuEyi7TB8sU/ua10ahLJKA5eQflbOYLWtDKAjOeJ3ucPi9x6sjK/fUvs3kUQMXT
/AbUnuzYZqYYVS0GIUF4hCUXoL/V4aeh/Luq3W8x7ORmhI5gVtAI4b9Vu9o3HC3wflbtjN0fVO02
n7iVRMbvDolszJKJb9T2stWn30Ck44oJGsgJz3a3y06UTVszQYWksWM1bdR0s0B9E4UVUFrvf7AC
aut1Pr8OsZ2Br+QxUboI4uRFFZeRYv18BmOLYosR2BTB8oIpBTqjINoS4AY6q5us0PsLOC5DXkmn
D97KlIulrXXz7XVZiNM2d21NbLl70DCccF01Nz3wL0Hg8b4UNMTzGHQ9ssekjnJMTrZPaTwfemP+
Uo3YTsgjQfJALcdrVG+XeVZyGc1JxHma2iCccL3mV8HKwNP0Y34GxUGJqOQceZXbgWkXpEUWeEhm
YK3Yw6fClznWv50lAXcEmQs64u/QvvsB9CCTQrUKKE6n1QZhBrZAntukz+e7124ljHGbwpIXJBhQ
fBiS3G6qzBYGXuGeXts1EYzTBCFNNGQKPue/3/ncdGqr0zAGUgxqlOEzolBXfCuLx6rVrZa3m7Mt
A8jHQBTA92Hh0IlMZoSqMliIp++51DqxEh+CCWBA141g+8P8FsPEPXmlT8FS0xKKoO0Qtjux9nxd
wqajBCnp/w5CD7qyZ63AgmCq4NOrceY0eg++KMUya4JpI54K8A7DaJlYRNj8Ae4CBk5QOkTdMnKW
wAbfjWkea2dyCyB9K1jxuH7AzTAVxOKSYoqUG4Wx564eC6zfwJBCHaxCptrtxbpQ7CZPvo1a6YRL
yQkPtkCxwWP+W6J0eaVjUs1VrtSTZ7Ya1gNJltmmEL0MZYNtclAAIw8gPvKCY6pMTqBJNumAnKL1
rxE2CrtSOKKK9SkOyUE2OzfIRCelDDpyJXBuZvN70OVvkA7rKI0wJql2dUfQwEOfem6tOUk9TdY5
xB2b2rUSwZiipkYzqKvwDJNG/JG1gS/Hhl2XbWODu9S9/qG3790EUJNhkLcY8PLeo1Qy0jCWaYV4
dktgqIFwK7JSt4us5KvwpfSx+UoX6m8q3ZY/yJ+b6vQ3U59gEfj1Exh7xb59mGaZBGVLIxvo8g64
c+2u6zhs0Ztv40oMY7RpJpAwmyCmNonfoKvTGY0/iEBQNMoHQdJ9wL1ztHpTWVYiGeOtu9rUSwAa
YcM7tvLwUBUyRx038ahkIBEQVNxNDCgzlqpkGDmUNHy/EVOkhat7Y2gvx84CcGtsxU/RZwQ2jqhQ
sPO/OtxvyYzFGqSRmj6B5KhWPHgLp85fryvndpS4Opx8qZyxIaZmM0HEzyGb1g72zW4C4l7mFn7J
SfW2P9bv8zBqWGEXK8kF6IeEYQbSojLYmDvOgbZ0kML46qjkgm2FTR2QTfaYMoD3UDC+19vVqQss
zW7PwR2Iag9K7WjoyAN7L7KwgfVX5A3GSjybUuRCKsgTeO091N8tPZBdkiSu1rUcpdyq34D5ScX8
iywjf2V85NQrahX2uEkZRJWyVljVkByL9DVusHplHLQmOixazrnbLa9pEh3kfvBkJvKyS13JwGpQ
lQJ0ZZImR1cAiZZHuyotHsnImyPa1EvTwDYAUO5QI2cPCDrTaY4MA6riT3CbABT8on8oEOBqu/HY
cvRyE7JrLY0q1SraUCPEStjVRYchGrwqQ9M0k3Zjq3hYLLT1DkvHXeIuybeq+MxRV3pnbPwJnnsZ
qw+SBrJo5k5zwwQqZCvQx4FOymceKEwpxMqClmV+C7RdzjfcvtiVQMYGJ90MpGGEQLr7YJYWxdhc
sMS/uOrzHww/bJRYoKcgtJVEkD/hDi9vdhaStAmEbPI6EayNiuyYQ+fqYua2YeyKaXgatNAuUtNX
Ue+8frcbNmISEU+uQvBqq2/Fu9VHraIwUZQCpij5gV95wV70MUvIR9TblAMYKolWroGbz3zCvsTo
aV0Fozd9nTCniDqSaOc3+JfvEcBuBf2t906IkwI80PzW8+bTtQ2PB6uEdFGTMIvKmoqkIqvAf5JR
LGlBUdQFHySlcAR5PJeCIXsJyqDGKQVZsLrL5ukFed3Hqkj2zdi5cY0UPfkSVWlsJ0X62CfTXgpN
W2/RNtcbS2nU2CJ5bTdBjHBPBfslqHjAqKkkug1GKGhr79bFghL8aCRuFo35viPVg9zLldWr6UmT
o0PVV7mrj/l3NatkuzdG9HwSMfKjKVe+ovanW3VS3teiOVphqsRABwR76xJ2u8WMdnpl+HOiIgWQ
7o0xPGVi8lJV4mJJ4A4Vy8ZRi9GNU2M3JJJTd+AnzfBD8lhxx746B5PVJOT+ul5tuMGL+2acRYA+
nTzSV3nGtK863CFiAMiCAJK7B46gLc3C9gz4RXUR3GFsjmCopTJO+oD6ZEKSvREW2bFSzE9SlmEK
1gAzhNSP5NBPMrhWTSQsSRk0dlKF6JCCybgR5B4j7cBpqAYTAWc9FFYUNF/mrA9d8Dmpz/UIttpE
/GDG2FpMluicV+IxKIEKSTBeZiuLdsLo0k7O1Q9maABAq9+1sfBU5Ir+WVFSbS9HcQ7R4CZJw/lJ
rvWTnMtPbTymVmQQ0NIOWm/nQTPfm2oruqimVLY6ji6iGvjUJREOuVDvlqa8F6YB+0/G2DqoYOL/
JADJrRvuTD11tAxjFF0ZWCpo5Pw4AvpfO4LweElnpyjH3AWVsvQjj+viRounnTxWpSfnLf508vX6
B9lYhgHXn44pG6C+AqFKZz69DNJdmQgBATHwQxs/qwusQy9s0EDnwgepeDDA0VqIs9WKP4Ry2QWB
N+anoQFXaxfYaR6dawXA0/Xi5AXmEAuQDw9tZKfG9DFv86frP/a9ml7+VqpcK/dngj1YBakt8YT+
oCFRQ6WKRKXXATPvuqANaB34dZEoFLKLYLGOkZTorT5rUSx6kTG4aqRbQDMF/fJTnxaO1Ff2klVW
lIW3ZtPfkeg+GzSrGnUr6O9bc0/0HJqgezJBZgSyDPv6j6PP2eX7Sn8bCvxAXcGvY0v8iygFU1Bn
oleBzAwAbQCG4Ewib0qQMHcFQZIsm4z7JyWQByaSix7+x+kyrCBNwCHi3TH9K8w5TEnHQ4p5AcR7
LOBE2DcyZvZ66W33R0ObKcrOZMRg1+SWHhrp4IcpOKHC+1oS0p2VSOlSgcq6y0IlHSQPz6itq5VT
gfYIOPWcL7QpxlDwUGPnmGCTghHTJVU+50TC/sJiL1jf0ufQ7cSad4M0TXt3gyZFSTVEVUdB/FJO
lCtVXLUTjgOCR0v4AlAGkBPCzf0lkDAu77c0dpFHNYssKUtIq38oP4wJCJWBo2ONCW5swBP3xqbA
w857W6u8ckR2mQdczXkwLRAaVuKuDFSbILBCeud2Uu0a2XMdYCiw9BcwKZGo8OY4shsCvOxatDrT
n6t9JIL+XV5ANp1b6SJYZiU7OZmsZbzpzAL4xwJqY6m808bPulgc+raarS7WvCivC2tSs4eq7j4u
ceCoObgLuB35d++hpEkYzUJGALJVHfpy+QmzGSiIGtq7+IQdJfjYyb554E/6v6+1M3KYoHUYFL2Z
8hpO6XECcF2OwMaKnLC1FicCOLPpSo+jI9vL9+xs+vVH/qD1+2YK8wuYh6ZKmrk1sl5Htd/w+8/N
neLWNtWgAXuW817/QeHz/qaJQ+VqsoqRJAXL2KwrH0HBBKCqWaO1jtnN3fS+To9l8UVwAUjqapIV
dBZJn4beeaNu4Gnw++zkUj47DpGLZOingmj4wiCM8CYUYHWfbtOSP8jV31fmGGlMZUfs57I0tUkD
4m+NYdmP+lG4lezcjbzUrl+REz23JcAugbH52D7GDve0VI8u7JXKN4DhLssGiFfYFh3qVkQA+Jjm
LZjDfs3d5RgeyZnu1AJE4hEIrAf9oD/ntzwWkHcul5HLaJdYG6GANQzNMzH2oQ8RMLVkN5Z0jst9
PxrMyGFcLqrNIdK8WPf6xhLRgMRKXG21fg16nt6PvOLo98g7OyztnpJ7QF7eAxCS87pcv2Kkopcu
Y477RY1UUfPKqkU9pnGEAi3+9AxYEjCzczvK9E385y+K9PNSnJ5gnxRTf+DFehxdBbgu0aPpKtCh
7qH5C37Yt/sFNweaPeBVZsEDslYc0qDE4SIp6a15xlYe0gIHCzyIsMIA+LpGeZCj7kdEYleYUoKG
U4wyaRIB2slM9tdDrXcBJ/NrGO8MTBswyjU4O9Ylb7Ve3Qn1KQonqysKTmb/LuRiJDH+uap0RW7l
zPCSJPS7JvSi5sP1s8jUBN5/yN9Xy5jIIAlYIqpzA0PCwffxQA6S3Xjlc7iTvwaVjYbBSfVyN9jr
wJjpQLP5dbH1g+Rot7qr3gM2yxbO5Fa3sSmOtXSKvcQb6nwrZF77hYxxlWKppVMEvnWw3NyClwVD
q/Oz/trtKa/P6FLcqchRHPlAnBKEUc3nCY9HtBvc+TTdlLe8FdxNn4JWFho2smJqbBgXampi9l1I
A/mbsnzIhMdhfLr+UTaf/5UIqharjKYLa1FWu8h4G9eJD7Gv+qLLN6vt538lhx51JadNhEA0DUXD
SqYAZr/MzG0hR3YNBD4QTroxKd1WzV0tMc9T+Zhogd0gRQXQrZXlk4f80VXr4H7ByqjR9z5ILwGj
mheeGPFmEXgXwlhcmMlpWsW4c8oqkx66HTgId2THg+2T34XO1N5MsHzjkUKngw2d83CcKiRA2tty
BVjbd8KDcpffT2hgOR7yNwpHhIEPSgHg9sfsoO1KCkx9q90Abuk2sY/Rvn65rgvb6vbrJ7Hxddib
uTgaOipQkrSr2txZ4PPAfch5wnhHZ0PqSZDntqYOHc2tFn072Z/bal+T9mAY+dcYnTVLUYJjH5c3
ghIe4h78SAU26YvqRQxnjFeSJ2XQHoaxsXMpdkIAn0tLBmTiCCW5dK9PnRWEyWlYCmtuARjXArct
SO5bqX2QDHBcF8b9v7845OqGaIJWQUbWdancRQ9yql6LdC8OzxlG+/ok3sfT9+tC3mNmQGPWUhjN
rCVxzkQ9hIfeN6dwN95UjwF4HFufgpxNdvo0eojqnPwxdCSMqqRO8MDjlZO3VGT9G5hXQiVzIfWz
gFiWrgcvCOPLs+qlD2AJ8lNfPMm7+oxIy1EOqJCWH0yXbojqQPzEyglKo3ew5/YkumFnh7fg+d7z
plt4v495Ypau11NlgZvJ8DCH/bnJTWsp/ioIW18D8040XSxhTxpixN4agROPHa1ph+kzObQCT74P
wTb3M61o7PEovaQvb5QN364rxPsOy5tCAIEZdUxsirF9DknukGyMCAUTkOypxwlNjnSPMP/Au9XN
FEJEGep/kphXQp21XDSnjKZOI6D1MofiOw8Hwc+90ON1NLfCy7UwxpqQQ+l1VyESIWQ/xaqThGAo
WQzkv42t6aJ7/RY3E5a1OMas2qYgRNDg8H+SbCUAmhg/UU3ujooFVvrXcZ86CfJ1NwPtNy+W3npu
1tIZgwJKQV0MMqRTNBh5FwPb4k/gW99PVTO6whhGJvdLFLep7mHj3V2eRGvZdehJT25/l4KIhbeg
Sy+NDaTWx2IMRDfHWkHNSUcBKnzKdfIjltXnUkyP4hJxBiTe78VcHo3dPZtMNevl4s0nTc4AvjCt
tij/EiYynCy3Hrvzvyd8YkQyKUmp95ifkRIEZreCiCH1ad8Cpcp4got7IgDVvuFHUDwbNGiatIqg
4nqc0ryBtXcOsdPFqrzc7yw80JnV3/7NSh9zRqaGGPfiONcCzkibmlVgkeEEYCZAkaaB1VaW/CzE
f0AY8b4dwIhlXI1WdVKsJHhLRxt8SNoPHPNcwDq0Q1MBGcrYU/xJkO7B+VQH2a7woOyHm/zfz0ky
v4PxQiP4Dma8dPgdPTLorrSVKuXk0W+DC1eshK29dcWA1fwAVlL/CHyg23wyPQCIgAVStjTTbgHa
F90KSHUNaxys+an70NwnD+Y90Dd3+ohPj4kSFPrveZNNHOM1GJ9UYzpC7it0IiPiKc2thPRWpPx/
WsOJBDme3mCckgJgXb0oodKVFp8rNSusWjW+V3PxJc8FlHV5lNSbGejKLbGlOLMWTMBk4GkRv4YP
GLbDa9beaH5w0A6dp752TrUvn4VX5Pvaj8hOPNMNHsvByvd556b7ch8+pU/AGHiWMVSW3JhITjt+
BWIrM8A+KwY1TVVBCYJxLpOglmhrDToqaD977DGIa8F6iFY37/XZCpc0yvNIMGAjYSTk0qekSmIo
UyknPopKVmyGFuiz7FDgVTEk+iFZRV/LYYx6buqBVE0UeOYjBj+Sby3CxRbL/KVLIiA0iqcG0Fww
ALd6ocwp8142bPFm9ur+8GdF2c0yGnZtCEgDAGmCtsLlyQ0jIsu8NHhvnWiw0nQffdRv4x3lJox9
8jV6mE/aqXgu97KNpYVTsuOXxN8z6iHvI8DmFFGsxJgGmzaYSzkF5jwluArKAouZ8w/N7YTIkTLk
NAeAZ1igSLPNO16dYysaUBTkK6grGGgQs2+JnPWTIkWIX+lbAnwDK74HI5ZFM8zYy3zuevhGCU/B
vh9ahShkYL6H8ShpUGSYuoOhk/sYUMLtObcRH8+YGssdyoB9PaTbiKkupDFuZenqQZKkQvcAH3CQ
d6k/eoLPX0B6j6eFwcX1qRgd0iOSaHqLwEPxq6dBsoTSAjq4qzjka1fbFLE7darvvNBqK+xfi30L
aFeBgLDEBvAh0LEhh+DQY8OK8phN5z8AUuV8NtYTRVJLCiHBZ6Owge0D7Q4pmKKq75Qdv0+yVXy7
OBcT4FRmIGA6ooPf85O9iIJb4jxFXtPafWINL8E3EIhPiR3sdB9o7+A5qo9Ghw6G9hC+GGfx7ltc
WFzkxI0X6uI3MQ4Sc/+qgG1RlK3Kj0FLrEo/w6ItQ1rcvOfkc9QJMk7yQhbjJOva6FU1hlE2ySds
p1rK9PW6XfAUlm3ca2U6JlP0pjntjfyCORMdsNcx7ANJeWs1fvd95pLh8a6Qya9GsStJis0XTyxR
UpIj8iUQRhsrxooTD6YV6BGnGrPx2FzcI+NsFrlXxlYYA28SgALRAaVKEG0ATtZN5irgIkruONdK
leDdh9NQGKPlH4IO9eVbEoPAEOAhaG1SDFHtuUclRLHqkwKcY2lncilKN8+3EsfEByQViNr3+IpC
Oy/WkmHDAGP/w77q4nMrNE5slm41zCknWNtKQBQ471/HZOxzLo0oAIQfqChvwY1HQ5MIVYASwPo4
aMoFxnrTxmvXytheFurR0LSIwBUf82rAsZbc/GAI4L+ekAjAFe3pTDU5IeGiVObjrnLUj70duBPv
A2/6wdXJGcvMjKbT+q78b/Ls5Bjv1G8ohXrtVWde+WOrT31xz0zmEbVpMEYp1InuzlReddfcAgfT
jveTS9HIMaAFKtrC5q2hbUT9F2IZO+1bLQqIjFezUmXcJuZ3rTGa/LSLvcngDai833mjb+fqShkj
1bWyn1LQXyODFj3Jrf35Lt+LLmoR3In/rVjvQhYTDxRz2ueCBoNR/FoDel16CMDAgsHne+Kq4OvL
7WqXn0x/wgSkF4KbcPqgAC18z3ETG8H2xc9gwgWzWWR5HPFdlftiT8M98cXY968I9cD1FYGymf+m
cq4Z3unSNRVRUCcgJPpZNMAGJ1yTDJNRjn8g67qVYDrsUpaoFL2CiUlqJUCAd1tgZQ3HAs914c5H
HnPJVp1AQe8EsyuInoHxziiQkRShYNAKU+fQVK71ha8SEojAKR6Xo/lgAgHGWmisou0oKaJstW7y
IfrAWyfZDKVVbJuhDwv08HfIiGI8tijLwzdoHwYHky2oweJHUPhq3bD7O/57uumHsfeEUicg7lVM
eV3ec6iRYoxUfNPWrfbdnf5lOFKSE4yCln8AfrdVH4Wh/hbHuP02VUezqPFZ9Vusrjl9dpN4up3v
qwfMQu3SFoQC9IJ7G9G2HT7ycpWt3PFCPvMMqHVYT1UG+eQwYVQICN07dZfcRq/lediDBwh5Cz51
eHobe/DVO/pjpAeyq26Qm2OXjmfG9HrZZwkvPe3KSqgWEMaMlWlSgk59U3PRaz7Gh2ZXnoRDAdxy
m7fQuGm/yA/pEKQuKQqbOMkdKYNkRMHidbSHE4Z3dqfB7k/Sjlfz2XJOOrhhTYyCAU2EHbjvtKDP
U6nWsDqZOWRJTnqoYh455CwJvp9rhd9fy2Ge0qmW80oYGw0LBJpPsIMS7DO4YCCvA9JvAOlGZemZ
Vbj9brwXP3I88JaHWgtnXtakzXslkDGjo/jpA6ZlnMHqPQr1Xhz42RPvRpn3VOyMitQ6ah45hnFa
41nMDor2iXOirdBzfSLGC0aKUpGixUhF6+pfZY/ShGPT4Fzu55NkRQde7kl1m9X9tTjmJQWZb6Ys
Y0UvMN4VXodhwQiVEV5zfNOpruUwNta0YR7kVRcg1OwAfNj7gSMiWblp0U3M3Oy78HT9Ht+zl1yq
pca8kxhrX6TcxMH6g3IvesKriXF3ePLQBWL19/RUZRYKY/v6RBwUZWgl7tAeyVHfj0deTY5nIhrj
3xeYfJlNRYDCu+FLEBxb+DU7sFnJRxKCn4EyhKZ3ZLDj12hwwkcuJwZHdTXG5U+FqGCErg484mNm
MblrLQqImNrj1/y1d2h/irrY65+AGv4V1dIYN1+bAWiNhT7wGgErFRVm/k3TuS6CdyzG9/Rh1Omg
UQm8Xp0iO5/7H0WZRJY2cEO9rVh6pb/sEBnQ4ttKfxumQmcWY2TDSbMpEAo6F6+jF+2wqHA3fOe1
aTnWqTEeJ63KVjAkPBaD16EhRQtDipd6vKkk3pdifI4xlLkRGRAjqOltmZZosJv+9S+11dNbPxNv
+1mrGpdUYNq8rjGz2tsUiFyx608TPJvs03Er7F0ceB6AK5FxOTXAzyvw7miedu7RjcndUbkx3RZY
BWYNhjPBkT82o339mPSmrug8O3BDFtSllaIJvKGUDAczQourZWnsqNlCrLIifj3k3PRyq3yw0k12
+qYkca4s2OhCeokC/I2EQL08/3wM85OMoVIb666oq5XE+veLkpduVmccS04KRcP+NV7/ew3jVbUv
2PNtcEv3+IKbvwueJJOyJYHZB2ziuP6VEqEInJhdjlZicQp8ykktYKJKs4oHftNmazgH2chvWezL
2EuBQgZUuShir74j38PKI6NNG7SzY3jpbeZLVuqYjrjHo/FSuH+d7gGjHRszEthTcOTLExM1lOe5
yHVAonZ78wvdlZy9fq99AU0gR3c305C1LMbboHGRCkKA6ndx0l8Vt/RVjDtjKpcOZia2wFsn3gq7
MQ4H8AqRtmvYVlUD5N5GKAdc8JlOAeeH5gvmxk7ZgZ/Jbr4TK1HMOwF8tLkrmyzwguxR/w9nX9bk
No41+4sYwX155S6VVFJttssvjLLd5r7v/PU3Id+ZoiB+gqcjpmc6wtN9BBA4OEuezPlnzUMaqc7c
+3d/84lYGaE+VSsUc84pFV75UfSyWvun5GLOynVdtOYk/7hvbNPRrIzR36roAnVU4U7HTv6YqujM
S4kD5nk3Ko2TpCgR46XdfIlW9uibl5aEdhJhqQxR4t7jHMFrd3/RgdkM6GUeOneCCqZqOlSCpmKu
I3AjL14UmCT6RZDiKqSxlKKxxPIomy/fyhzlviIhkAOxRP4gpoHNNb/SmgUJ2GzugPvwvyuiwqCI
z6NE0IgJtd2nqhyanJA3/rAIflGgEZIm/LNYGPtONo48W2Ru83EgkoEYxDRwyagPV6tcKIkdes9F
3nrxov9chqmyVCNVnjijGuxe5p+NIfHmQIwsTDj7udL+jIz+I++C2csm5ateq14tG48TlwOQZggM
t7MdqasoQqM7Luk3TdNQ4eNpkjDFM+47kMEXNlr36ItL5vJNclsLGqV+fOQAiNxHj0SAFeTT2RsG
+gByYpUmbllMyHO2+i3UtQrzpuOaYf7TH1Ncw50O3GCSItRglbvlSwKxz6e/sEuykZu4YWWX+ko5
ry9T3rWaG+2qXe6HexCVfRn+hoBu+zx87jb1rIll3tQxoFxI10cHOJV96OdOvP/TB6yeo2egIbzg
kc2RvnnVVkukwjEczX7s0UgGL0aDQ59bpfZ03ydutd/XX+9yFVfhQaqG3MDF6DeStg04qtxefmxV
CI0QAV/ZNo6gb3gD0iY5x7w5MjXZNh+0zxVeSj8r88ogSslYBxjk2Rc76bA8/CFoF45skCHjK16e
8pWpGR2Fmhdxq2NNcTTtaW7/icLcjMM9N4nY2YlV5dl8b1Zro7zYHAkJ2LdwQEHPBAa9vWQDMmoP
/gz6fj8zMevtcKPZHLM9q47FODeXMH+1VAHrHJcS7iGvZpDCa44udozHbbMxtbr2lzbrykYTR4s4
Y9oaeuD5Y+XGDqTJ3qDHeUz3BprkGAtC3Dc40I/8lhemdJZ5ILUU6y9wuQxHcHFQq18Shcgb4gCr
jY1HCQiEulLtTP+epmiFY1Iph/gp+ApakaXovemFCfOWIasq6KHpcmEWiiLXg98FD/x06B3Fjr8U
g8ljunG20ufCri3DCXfBLtyVB2VPQAPBi/A7TaBuqFXm/Yu89cnXv4X8+WoTZH7kS2VMdVfDGNoU
nDWYuW9hswa9NkEFawGPIriW4gJ1to4aeOx0XzuzMAmCbPpRdYCbAj7joCaDCVL9OYUetvio7RKA
h4jeLKsKt5mrrn8O9e6IyyikPY+fw+81pN+7EtWZzhT2glfuOhTlY2YVfiskXlukXhy0rYJG6hs0
AaYUE8vxXk+aYx9B6ef+Tm82P9eGqAcHvHGa1vP4mETYhyivEOm/xTaIMqoji4juoCjxN6KNm+CI
tWXqxdGmpcBZx10i37g5K7yZe7FFxs4SU9pLTuT0P5jJ+JajxIC+AbEZySAQvOuzC1B9iXFOvEGQ
0k683lKfSn+GKGwKXEbxFcDLaIbIi2izeUA3WwtAgOkAZZHJZDo75qdymKd8Bkyi1eyxQ6aKsXUD
CJp++K0KpdkLjTsYxocqNH4lsggiSahMhzCXeRnQ6AoSJguohce9DFovLBxzgCjvaA/Go3gC2h6t
0NlnNQs368lra9SFUSXdAJhX0i5YZsgeWnVtEl2v9BWAN8jLsoaBN10SmQb6/6ujrouoyXmT5CpW
x6OUIr+Pxuv9e7LZ/lyviLonQq8mvVBgReQNmh85sOY504OEl8bhjoEfPeO/T/2u2IPZy49thL/A
oYAD6F/Vitc/hLo2wmykuoCRjUsUFXyJfvUewaWnuxmeyclt9MUMm+kByQe7c3xoSrgW46pTUeOy
ioqpHSZXMDwJc8gnwvaVesVsllCZhHl4YlalcCuYWi34Mt22em6iWlCVuMeCufQwTYtfCoVZ1s9y
x5vI1KxJMhjR1KaP+DxMErlKK4NT3dQYaYPBanoxQsmq+QDFuejAQ1SgZ8J8tt+6lTkqdjN6iRtj
MIhCCqmzJ3SRrOLFeOhis9uVT8MPcP57RHZqtOeD7OvfVFOErDwBcsZu/jV0WWBO1t2VqOe97tQ4
Hcl+k9mj9nF6bY/aM+k7DegRAK7KLGxtXl4wx2myIim3oOgk5MF51SrE4GQX72TktwE1JXkJejAW
jEyEnLj5hVcWqSVqC4DpvY4llgRXlTuJzVlVbhqPoBs7EjXuAcT9Ch4C3c1fOi9/Kaz0x7xXXhu7
9I0dawc2H/vVz6F8My/3WhsCGu5KqW4G4y5LfD1gxlSbV3hlhfLJXd3LJd/qiF2jaTBBFFg5+di/
9gugiWH+rZDBIT8UlY2hVE+YtaeCB+pKR0CdjbU59KUZyoB16N2+TYTKXxTNy8krhpnb4ZiPkuDm
hezkSuJHsf5S9kFgziymT9YSKDfPqVMcRjFOijhiCGea7aF5afrOlhZWU5BliXL3k74MEtouwMYa
vC30sZmMp6aFeu+/4QGQ9dVnofz5IkfSnIzk9Oe6PSyglDLe779d9087KNiu/VkHdIFcZzheAIUf
xslNVcWvcg9UmGYkMdSVt+NJEUwOvALuUsQa18akuhzDBjS5biq9puprKrh9CaWUaA9xNN/AvZIl
0c4wDjKNcN8Y+O86hwvFUyC+6fHHPDJ8+bY3W/0eypnHWjUtfI3fM025rybAWsQPta6YC/eRCE4f
zGbTneb6FVWH3Dip5WLf3/zNsj0Gzv+7IZR716ZQjfQWP4D3wkcF08PhMdyRpi4pmLIqZFvH1tDA
YiaAiwq4EuqC9DUYsbUYcRAnDpI/hL2TYNgk7ITCilExZCQPW457bY26JLmQZgL0hbC3chvZfNH3
Vjwb/6YRsbZCXRCwfYhc2CBDAVu/vCfUMpy1gPaT6M4x5yg3sYsrazTYXwkmbuQkXEdCR1A+6TsC
rUOhMTKVrwAoAIeV+GBw5+wMCrUYh9vjZLOOzNaFNSCMqOAvDCbp1HuQyRjfEGr8BjIGoH4hXDrp
U44ax0L0J9DVuoAiXO7X/aO6xRmB6ZhPu9QLEWV8PmdqC6dntRcYBJB1O9Cr5oBlND/iA+Ft6k/Z
s+hnb/U5cQqLuXRyG+g4E3mZygODZZBfcu0+glKvRChwkEJW+kjS/QjSm/Npgcyg+JB5OetwsexR
RxjIj8iooVaHJQPvbAlm4ZLzVdtYq9McWSS9W7HsennUWY4m1PqbWcMDJlR2zbX2mEpmqsbmsGAS
iuCWGtW5/1W3iuaXQSBDNQxBgU++3tIZRuVSIMUL0GEB6nUmM1eqzX3H0J0bo19JejegGWXY3XAO
V2apw9TNZZ0bHJYayoojBKMt54yC8pYFgtIDBQTRH6DH8ZehHxKFdPTiGcMpGSh4J8YayNZQpxGB
96cF8gtWmQA4svMkAUeNO0iLPRoy0qx0+Z6qFWMlW48EocEGfSDeCXAtUueizXpU/RTOcNNI84Gd
Hk2tjE4yF00gZ23tOgQeKtWaA9+KjjiPZl+LoaX3LC2wjeeDABIF3gBpIghBqKNiZEIsg4zecEF9
a2Fa9lxhZ9McJBsK4+nYqobAlIo6CAimJLC1XW9tBUoSvh1nBS0VEBEBYxr4GBWBb2O3l7caDyrP
g/Iba4O4MD32mmrDEEkCF3v9bMqNVTqqh9bKm5yYiLIHP/oanKrnYq+6JKdiAZa3XpQr69S35YMl
LlGRMVz1KdqJuZODGBvl+cFvXf20OEBHYW4+gGTrPraiR/C4+ZnVvd93AhsHGS4V/LsgsCZflorK
glgseS4OEzBUo8GZPndzYcvTYN+3snWMVV7EhCM4jDDcSmPKylLntKbF+Ul26p5QdJAsTvnLkdLN
Na2MUZczmwHUTRCGuhmmmgBZNocBw9nDwDipG17mak3UQYXfiZJwEHBQWwFMB5kdjl/ub9uGBU2Q
oE9MOqwo8VMRIlpiXRnriNN4HI0QE+ZgYmJ8GXLGKEd2ZYLaq2UOFoOvgY39w3pBJjQJjpQFiGOt
hNqrUZWXRsxExZXBaLxk/yh40e7vlbTxYF+thHpWZH4emmaQE2/S9UPdjIUnSlNzzgEABGcct/w2
FO65ieXFjmvIQuaz+qMQxxZEvUPlGGWYwp8J3/mwPhcdITJP/inT/pArxkMrYbirmq1M0r1IqDHq
GOWpmXLzWyFw39N5AA93Uz60peIpdf8tTtrfSqG8a6EcM77W1j3SBHh8EDRDNwB6qNfOcYQco9pA
BBKDysbP7hVnzoktAzydBujtWTHXRrQJcmERcggoid/GB2HJh2Ok5YkXJKWTttDQTJ45BTv6u4o0
6/7n24h/rmxRXy8TxAKwU9gqUtGdFdTfQ9UeIYpQnvRYMpOKWc3a8BIA3/Eguwats4YS0/VWGmnK
TToPKvjW4TILo+f6PrJI/8awhKcSVdzz9MEGymxbVaGULSuYu9KpDxhwxdwp8LheVr3n6XkaPziZ
kWlvResaknkIxiECEnWZeleGOkZQV0hkZRJ4KfMnDnQCiw3Nyfr7AGZZ0FTGmIqJQEGPMS+MRcaP
3DurMLx141c/QqFqC1llpHJBfoQG1G0DLJXCh979M7MVwK4XqtCbuaAdGDR87CUHDuxSmEmJ9xgh
cwjSb9hrGMbOXW7HuhZblYMrs+L1yRljsLGD6jn21OOMmf14Xumi8mj0OizvuYVFurJIPQQ8gIR1
WgVY6C72BTQ5Y4/wS0V71q3Yuobrr0Y9B1k3y0I6kx3Vd1xzlPk9p34fpedOOi4xg1p8K9K7WhV1
A8F3HyVwOzgi4KVFJ8iCzp8vIdqamSR/m45zvTDKvwxcIsRxaMRejc6LV/1CqnMC5BU6ApotOLzf
DA7jcLIuAJWwCukitYaEm54gifs2HC4LtHU73ImG+ZcwqC3vQobweKiCyOAroWwWXCRCx7pCNGdC
b8BqoRFkcrlZdGZboMmGGrKZ26A3bkvWt9w+OJ+WyZ+vEqJAS8qCry+W89TXVXRuZRQHUs/4QA8o
iyz5Z70L0YTXduzoYmsyDg5cvpB4YBDsxqsKQgwB+ATsKeDu4n6oViaYEWf1pLcYW+2hdqfent6C
3Pw9PebE5bEe5q31r38B5ROgG9QXSh8nYDG5QJhsdXwifU3SkCFEnsWeyM8039SayZW6eY/Wtinv
0AiDWJaJksANqnjDJD8ANdNiTV/+Qg5mc53Il1B/As+8QFegKk3vjUyJEk/4mTfm1NiLnZIJUwLp
lk2+dfrWFkHijeGcv6LwJi6djldl5Cn41si/b9QYSiHvlFrDWsmXVh7I4NgFiICxMValfwuHAOof
AECh+iBDbou6TVOSQUhOgn9C+x0FRglok/wYHn8GJ8nBbKPLFhTaur9ri9QtitoFsE9wF3sD15lj
ppnJJNtDy5KVY5mhAoSxAze+MOGyItk+SGOwkzh117Y5IxBhmKFbw8VSR0Yb4VsJwu9CeC70ypwb
RgxAvsHNefj8RnQPWOu6BpCjLvH0AsRg8WjVkz9IO20B03nJqoJsuXRZx6ivTJAat2IYStOIAjA3
XmAopyasf4gDiE/uvxubeczaCPUEc0MtNtmAFc2C3pv6VE5mLI9e34VgRxJaoJ1U/qB1y44rGr8N
OaeqJbvrtNdBqxczKTtfl/LXrOFf8qp2o1nZAbD9Y+zU7+IYvs2dKllaXpwAqPU1FUA1bQRd+OKV
We7mhvykd8kDaDSOYZr/AKfO7v7qNkM2yJ4RXDMP6SC6hc7NRRZhdhtMJyirRu8DZ6O+SQRVTO5t
yUAfIfoh9N6eQN0etowcY3trV8YpRzlywdgEAWieiJPO3tsPAMj2AnRqnsaj6BgYNWzO0kPnG0/p
eXzBSENuVuAOIhwPiZXi6TR2+Hsv2Svn+9uydVMUGQP0IF4mRS/q9cjjph21LsLBykVTkZ9l4fcC
xcf7Ri6vP31XyNmFmAuqCRpNyM/H/LCUWYl3Arw5hOXOkUeztpPHFCXDBGOVrQ2kpLXUZspGvm5+
eQWSp2j7Qo9eoNWFDD0ol2XkEi86aC8TUE2PmZ2/QYqj+EEkQgUraqzMqY4Tq7+9ubkrw5S3U7um
kpNghFMtSrObD7X8z1I+M/aWfKHbvf3v6mjqS35qwkat29TjvWpnQI6t8nvs5p+JfBYsYDOaXe0l
He/kmWIkDXrb3gSBd7cVcguoqjctKN/GSLehBONDgd0WQt0HMvCZB6cfEqWZcZ62vOH6R5AtWYV8
g9woNVfjNg1FYBEZqClnqZOyTFAXlpPHoFfaJXDT4WPKXhuOhVjdzOXWi6C8rRzGfFtkTQJ/NKHN
U9gNdDPRUCMpZPOUvjBTuc0lqTLq+SpUeiC2db1rEFiXxiUZUw8067+jM2hXgCqRz/yJjIdBKYJJ
GUyO983JJNLqoPsHv5xMfaYxi5IU2suJBzjGm1Z+58XKLKH8IQoT4rcFVa3S5BEZMy7E9jo/zVKf
TpMXo5JHKfWUU7EDkt8prfQo7noXCg6mDsJp8fm+RZZB6kuW+gBaYl1IkOH9iMZfSs5IcVj/fuJm
VsedF4M+jeYpcKtqF0Bglc+ZI0fkU9z7VFSSWrdql4HgCPXeJ5JEEBA7maIiJLahyxqh2gxvldXB
oMJbrohVEaXNAOiq7iBgLjr9ru9iUB7yrvBRWaAffGOF1FvRmkJ0zw1Fg16ZQu3hhGn6sIeEoZd3
/Wuc994YC5ZhpGexFXddLtr3j8QWPBtCSug4aApoYcA3ev3NuCZa1ETJUi94Uz2MKLntEb2d0QWT
6HJhOELyz4hwNo8JkWw2QIqD3aV2Ve5HMc81BS6Lt9oUrfFqZiB2ySm4OSUrC9SiwNjfhg2fx14o
Sh9DNf0epu5ZKcFTqymsDsRGZo0sCxKjyKrx2W5IdQx1MZq8KFMP2Z4igKiJjHZdUHGOeqr80Mmt
CHMluNecl+25s/TO+IS3d4L8ABnS7jxUsW56uWk6K/XUVvAjoEQFiyRhoBB3BrqQH4jMmI2KjSND
0kqUThAkoXlMN8SUOZiMIOgz2BuQ3BLCBSQWGJ4gOk2zz8Kdb8CHr+2R9a/cip7rcpTUiwLU7mRD
98vWRxPjDK6b2dxjuB/fdLvG6Ht7biFyCazJO8gVWdWL2zNLfoPBoyQN/PcNtsKopoZrlwZwXTRM
+K5/HBfWINJtEAYTCL0vzx7UgKmbn7aYNucwG+JxoPjNUZORSruuvjIOC8sK5UCNbBznslKUCz4G
CGRb5i6EGYSpOnkGN57d+0A83bd6WxK5Xhp149Ush9+Op9SLe83qQsVSpp8R9yRMmamFo2lErMnL
zc+12kvKAQRFo6bGiFUWvPScGt1emZlx0a2nBtMRSh7EUwNvQ7PyKmGqjaE8gYH27aLc/KKC7u+5
eJBfpD0pIlYguFre+6/hj/ubybBL1ww0IWqmoFJRN9Tn3jSaFvWdpfsWtnJt4gS/zohmzPsmt7YT
PNpIvwiHFGAd1zewWiQtTDhEKm22WJ0eO6qSMUxslOiwnSsb1CdT5XjutNggt5y3eKjdoSWDwUav
dGOXJR6zkR0QY+j+CBJEbW5xPXWhyL0kYkFO4E2x/YctFgn1O9Aa7CHYrUsno/yKgXgV+pP0URkM
nVNRd+Zc8C6YEzedOyF+UUIUX+9/p9t3D4CbTzv00QgCCAa3CpalQRlezwpbmUWn18MTaEYZsd5G
bHRti+osjWomz72CNS2nBDAU9KzVfWoNqGuOmORoPONdffzfW/GwqaPXDxVUAWTYVMTMV3XQFrMO
ylLvP6QxRACKlYFsfq6VGXIdVg9O0+bLEqRR5iUNtFVxrTKgtw0mTpplhvz5yozeT8MC+ZfMk2bw
yyJOsgWtf9EXvGH3j8VGCne9b5TTL+Nc7LsMLqN15L247z+gJnkcQjNDl0UNzIrNC09ytOsI7Noi
5TFQ1Vz0AZBhb3ArkCrknuAZHhgBbBbBzwYDlYZCnAEYuIGSDTCY17tYJmVSlQDhY20omWS/+H/A
ltlhcJf0FUo3+yAtTuNcuqTYzsoQthwjklREsrouCSC+uzaeGVVYqCMHvpQSCmvJaMqgO7j/8TYm
eCH4i2k+WUX0gW48VZxp5mwKinLJPaC9nurJFmwiiwJd9sIuLcDe96Wn2irwtOoJEy6xCXTpPrcT
h7MV+/5Puc2T8UsuFOw88gXoHV+vFqX+IRQrIfc0gbPC9GGckSrPViic+fSpC86p6Nw3uLW94EoB
ZhUz9MiKqBsySGC915ZJd8U6RQYOlQPun/sWyL+BPqeX3gX519+q1mUJns0LuXxbtKEpDsFjkZc/
+0xigGUv8L8bQ5g9ViFLtCWhNmahGi6Q+mxTwWmRwDZCd86WbqeEnSdlw5M6h5AC4xYP+MFdxA12
FoEvXIiegGjcC3nwPZpK1U6qxgknFAVTbhfU/U6LqspUxeJpUKd9Eof2mGNkYBiNQ8ArTierdmf0
e6VSfwOp6c3TtFMB/cL8R+LLde10OtRlld5O6wCwZXEvls0xTkHWVqrnuc/8KRjcVuTe5SLoAatE
FXJQfKiICybUvXozKsVvulB5Ss5/E9T+e8aBqyxu6semkvDOAZVXB50VpPFHls8PQgIyuE4/T3yH
5quYMMYVNhMxXTFAPAlOIUx7UxclVqJeCwIIP0U9wNWjRXQQWw9M7NKP6QepE6DLaCV4388KwtzQ
Dr/eP0tbr+/KPl23EgejGYwsNdxOA9i8f2zSl0HsMeWdMK4FyxD19A4xMgUVN8PV5rMCYvSpGhwt
70zZKFgvh0jfD9TEVGBa0eBDsIvq+/WVDyt54aVJXQB+63Zi9lhbnZ+Dps2O/NyVwpiZaN2+VcSi
Aa0H4K2VW5qcZWyabOI4WDwSVPk1dKSz2EKat/ksZZHsweodHvlQQl0JFkkwKLZm6gw+90W3iWxr
Y4Y/JflfNE4pm9TDMUpThEibrBJNWvFI2LMjCxR1GC16IM1wrT6wV3rjv2GUeHBEvRLAvDQZLyfI
AJFVJe/qCxIH8SEa92X+PsazuYixlcv4q2fN8ID+9fYIYaqGiL4ZBBZNH6FBU8Jy4RveLRd5trg6
eSzaLjpJTRp7cAfFLtS72VnG6XHOosqCdJwpTpNga4Y+WeKS5maXKI2DSrGtl6PL96AByYlOvLQM
3xcjdIIQn03ijlIr+xCkOXDL9BGpLZhS6yRwllr4UnaNbsplM5tqKobnlhPwjDbzgpmxUnCqoPHl
oEzMXgwPSxL8DCvlJZdFr4kaV0nVr1wd/Q6EKjJHTAcNbfwtjDtHSrK9HuR+K/ZoqQaFMZrTYug5
UFzdE/b/raw5zIBoVWIlLVd5VWxYBXhrLVB+AJo4FJnVKDKEBqbOmkUw/0eJKph9IOs7vlIqV4KI
70EaVBm9zczlk6YuzTYQHwVp8BdprK2Ja1+k0fDzaOTMtDDiE04VWHyCtq85s1NTrYXGxATaHYM/
ADafPqJilpzlhAcRRAJFyx50c4ei6jn0DhTIWCaKbkoTBAh1bkahpRf7B01PDzyXBlY9q5XZ5nHu
1EVfPI5pgVYkJ/YpMHPdMRa73ZjGnTsA9m+q8gye8mxRHUPLSp9LRc6fFfGFEwvBlmt+NjWUrLwk
qGIXI1deJGP8WoTa7h76C7mfhBH6m30xKgdF6fFPyVYCbEokFLytC1J/HqvCqeVwPBZanB+zoK/t
ZUmP6cQ/cxOPqcPBR5EDelxBD9F2NT9V/OgETQCGhqax+wrvUlOkGEjKarcJuMGqpmDHAa2vDLkl
hAJvDqKSviW99iuS8JqWAwLJvGteqqWtnTZF3yjohekgC5AGUmoBjeCEtyElDuT2OE/HMZml2ImW
hfPaJCy+zYGa9mbcttIjZjr20QJGXzBWoQeIIs8y83grwLE5QIZxmt74cvGGqHlMhtkx8DT7sai/
cWL0MmMfmii1hyn12w6KlXPMnzDzA3xHiaScy8A5mYyQPtOD5sgFDYC4Qb8fp9FPMb5nFfJkz2q9
57PGq6pkn4WlXUbDS47YE8xqDedCzzTzpiYqrSprvbkWsDGqAMaBYqjsthV4L5kCBJ8tkKfqUltN
0r3zwdjZLQ+i+hz/H7XDHIkxPjbS8CJrGgCic291xjAcizCwkwHsTxFvdouEgTcuO6Pa5SLYOClq
9lBGkVOXU2ZNcxh5SSofMEaLEEh8FqHfMJbc1zhRvoRt8i0Eft6Vsljdg3tsAsG0ps+OOGWhDW2L
AxeEz8EQnBahAMV46sMv7OsG3OpYU7prFX5vhMZjK4UvEYhrrUDMT2U4uhA2m7+qY8H/A4qL4UlM
xIc5hvZvUwU+CqB+tAiLyU1cYrfBnIPbQ8QVjooKQ6BS5gp1ZbAe3hsUD2JeDLWgWoCHUFNo9sm4
mKe5HybxUqfjPwqo2cUQrxhfO49FQ7T15F7Zoh4jPR7GtqgvtniLJBaYPpDR35u+IKn5C5p2pkEq
wa5EERn2CIMzhvQkcPEslgydihgC1QUGhp7ZFZjbSZLLfoKVHGVyILXpEpYq5nUoSrN4mcznj5Lb
xJjisBALS4E5vpXWYBIoGvDGH5H2mAH0/qDz5l8M1NxkxtQPoepcymDUhTDgh8hedtYe9B0xW5/Z
OOrbihpliYrd4nBpjCqBJQIkEQ6tN/iQDvP/hj/8FjhxbUumeraSGs9KE1y2F37LnR4mF3x7UKQm
0LPOA8TY01HIY5Xlbwt5lF06FMbzCVl72E12y4HjiAweeFOBwz+0BGbMGkjaihVxVf57jOhWsY7J
ArkNYY/gYxRQATwQ1u3BGu3M71+H419wl96kqNQSqdvZ5gMvJy1Mgp/MEV459FhS4JsHs3GM/fgC
TEh9KtgyaNsO6HOl1B0NMqHItBpmg2PgLbsJrBIXj2DybLWRjcAUrELE0aEka6CXdh2By11ulEui
kJM6oaOEJhoHQjCQReXfqxbwVCKXILwh5XjRNKd8QIR4P3O7qTNgi1f2aXa9LBumnG9gv5PAxpI0
Ls9JjJbkTQuEMkEd1IRHYqoHMKGop0I8I12vTS2OnbYP/bJQTJS/rfuL2vKyGo/kTeI1TAuiXnO9
q72YNXIIwWB4mj4VzYU/dzvCOAMVjCF0FgjzsJVYb+lBBFSIVkYp9yaGWd8ZFYwmu+hcQT/xNX8U
ANxI/eC4uEQ2eDrwGYhaEhtl6qPRPUM+cRYhgu4kgJfgdIEogrETG8fr6jdRx6tFXY3vZ/wmBZzH
szbbcjaZg/CeZII7BkB+14kjDjLD6i2c63oraJ8YhYMKZw+zGJ2MNbvZyQ6RAMm+LhBOxkG7gPlI
IYJVlWRapg5b3BUaJ2QXy04MLon6Fw/NisiOrQQIPeS0g6dyoDb8q9f9ll6aWjeVT8tFlsTI93i3
+VZDRK2xQ8Ripwa81lNM8NBo4UKNQT7VtjA79SEITvn0IDhEQJLprzeTz8/jKFPOUxzUQmnJcRzc
8QsRAcPXttMz0eD6i33f8JnovyO71jGpJdyo3ZSZNqhtteCL/880mTc1ILLJGqJoGWNuoKugzjQm
+ICQKmbejTFemUsP0vSSSt2DKPv3vcjG67O2Q7tGtZiRwcqwg3E/c4mLMyeKr4UuMDzwtrP6XM8l
mFkVYZqokqOZgx0JCtXwExyEmyEA1fH/YdFjzwxteH3yrQRdBVYe/yFLX5lUlXnspVLgXY5XrdZ4
1pDh/++bt7ZA9V3iokJTv8XpE1VooiEZ6pd6p83efSuXtt5VbRlnYW2GcvTpUjZaGYtIfVF9/WhA
p17sUFJKrF9KYXG+8nOBvJTdQo0jtbLfdWKKL0FoAz37PmTQ/wZtlsNiMNg6NuufRD0DgV4XyTRj
b9X8V3AhHZNNDB0z9pcs7N7CqUsgYcqs1jEKCvHnxdOzSTLjSN4NegaA5+irrciqvN52Pa+3mlZB
yPWYCzsdFuVj35jGT9lqMZM1mEplLY9Eor50wxfWoOBWlLv+wPRMa7UMdVuTk5p/UTX7jxYBsvPc
Xr7AkzH7n7c9NWqVxKuubkY5TnmIqVASORgnw2xstcGVLMgLgkaeNAKKjP/ZT04HDBwzpt96rldn
54aboktKveYu1mHUDp/E9yazi69JYbalhVk4rwKKH/2trnQD3okOA+tc3fbcLhugqpDexUjcTaO5
6vS2bfAnLmbhat2qv4By2Y7cFNC/ebTUV/F1/slDfo/o6/Qg7TKV3T4jOHiP+e3JC3V7xj9/ChWH
IxnhhZjDtw9SkyjLE0IZKLY9998IM3HhMXUvti/Vp0HKLYIkPazgiBEtvaiKidG8akcezuoh+FXb
4rfkI3sk/RODPTW67TQ+LVPuUhQ4fUTjH1UOq9hlvZW8XrYd48bLjObNHwJvVrP//7hcn1Yp71lW
VSvIJERo7Pl3+ABBPshXlrsegwxsqvD/w4F8WqMc44RZazT3YG1wQxDI7Ae7Oqf72BsgrJiZRKcd
mlGeyJgzYi6S8pRVmhpNJsBsZ8uNOewWX7d7d44v446hzYLfb8aAaN785wLRsW8XpVUzkk1dTtmh
B84gNuFD8DcqAD6hl5yhMWQFCEjj0AP/lYa0C2Md5Tk+l+fkiQkS2H7qP38OFRADHNmn84Sfo70Y
P/uPAgTfROAIQ0AfSPrgxFgbsHmUZZ6Q0hgQOKH1JaWoiDFjgCdZ4rhD3hpuoSBlR6pz/+m/pWch
jmplh/LUnSKU+iLADg/dWVE1exR5ssaUwOTq8KfJIqymAAK8AxopJOw21lYUKshAgUKzBmonKnWs
+gZy0y1cKLI9sG8GCwIcUy2tqTN1m8gRQX0bzeTMAv0lW3R3a49VpLZ4iRDCoVJ6/UoVpTBCfyLA
xa3HnVSpps6D8ifaMbaYbCHlgK+KA9QWFzMHFjz0tcBqRmaw0++ETYyUs5K9wbw4m0W7dSmCSljS
sZwMaYS14tDs0j1JWEgJLfsL0b+tmPtqZdTTEmqpHmGG9U/ZhQOexOCBU9YsEKCb7Qk5MvMebu6l
AG4rQC3A60cDOqRB0bqw0P6Uz9DwhByEuCOE1RWEGVhQ+o1LjymqT2PUc9Ikc9/HjSq6Wfq8aMoP
Y2ZKrm+58ysb1BmclFHKwwELIvyrmEdwpmpfVTYmygmgdrY7q+ttbnxivVpbMf+VYeod0fq5UWOy
k4Tnjny7eDKLl6h26jfgRsBfIYPrQTCFFhAhzBtDibB5C18Ca7RKm68dLjGhL8s99F9Zu77hEoAN
Aouijgl7NH4pV6sO3aBHQiW5c1/tkSxCHCz9qucKb9fjmXE1N/LtK1vU1QzDUo24tJT+Fb3h5tVc
r4y6mgUGCLJJxspIdj8+/kcEYzz9RZiwEfUZ6NODBlQCskyjfZssJpwcx4100TL5oxXMLZcOhery
vvq8sLZy67KsDVLnKdWEICr+H2nXtSM3jkW/SIByeFWsqq7OuV8E22MrUTnr6/ewPetWszRFjwf7
sIttwLdI3cQbzikhUNjRwz0s9mSbR92WnD8/H8Y7LLDiWKbJrudN81yX6gRxFK4jNQ+U2Np6pCN7
KTj07CLoK4+jLJtXuhLJKItRFK2qNhBpgEYRcP3Nq7QTMLCKnZrfK4RtJV1Yq/k4JKswC8D0TRMS
6WBJV2GwhGiX1C/QlkiscokP6DdiIxWdMDbfjeIkIKLaWBblPOCE0h0k64FppJOjFdekuotaw1az
4fn8pW5pDdQTwRdzbeAGYIy9QONbBK7F5CstLtIEg1HPUcyNIA8d+ZDAfDXQ+dR1ZOSTr2m6Pcx/
TUS3w5xTnN/yWdiBgrPSNCC9sQwhkpIQrW9UxS9mzEyYSJiwF2H65jTzkgnaBzv5RCARQMaEsdUT
JnAAF+gVQTPZj5SyD6IkfbDSKPHSEaME8tXQW3tVMseLTJRsUxr981+LBqNzwhkbr+d4bnO1Qblk
qrxKVPcFuVN1IMLiPR23PITbzdhors7KJIdoc5bSpLd4SP7cE6Il/9KRKcwK3XBEaPxuFA4Prm/T
Ta/EsvS4yPW7CvOHyt/5WidjnEu6pRGQoNnMUc8N3CGkvwDaUECEJsHUGRvv5CGLMCK3gMUw2rXY
vEItCPNb/CXVEx3FgOZaEJOsyUYsFLqB+ZbeGN3F6p+i3jiM4XJR1RnntXiiJ4woapOr8k9WK1Ol
1xDVaX/J5V2bPRIMx7bWPsb3Oq+Spz6SkUWPvZKFKnaHwi8MIgYgMAoNoIV3MGsBCN1gCvjwIScO
ixHH5GsY3iKVlmI7YhDADlY+a8Yf8Hd8/lCMlWVRD8RMGSeint9A4VV6kGzAwTsTuP+EAIAT/77a
+n4q9BygiJiAZ4HDgbGB3eYJ/ktYQq/LF1fo1YtC/rfOnpHCuOKi0wEgbw2ol7eYtB9U5SomYLrm
KMRJEGOkMAaVZWEbycIo/p1RjwHxw9fqHoU/1K51mxI6h4Y9X/TIgs6LPgk1VLKK16SlYJxfYgcV
M3WW5ARveR9IQq6EjQk7wtyePoDN4LygU8/4WRK7p5P3RS92GQpd0v34o3ooMKZs7rvdgNEFjMKF
L5gI5K5Rblvax/FYHJhJ1aM0oSUZ7Tp9AP3kBYUjgjikXL+BRr1paCtpjLLUyzLFPW1+ki5257bd
zagLnL/GTRG6hE1JFAVRo2VtuZOB+ttSN4Wth7S677q38wI2Xe5KAGPJYK2VMmtQUGAIwxud/GVI
0UEanpeJV3Pd1LyVICZSlv3Q9tWkooqzvJkhSI2tg5rwlsNOAyPVug8pbE2uTidJGhdjeZ9docRC
4Z5cWAEtIiucPIfzadhH4Kg0fTxlGlxFR1JHaVPsUGFwkWNH29dmYkgOgRfgxIyrqGI1bDLEZb8Z
Ds0MDLX8Sgm/n9eBzQAPKBgJaJR4h53sPmLeuTCVBUJ0wVqwYKm5Vrdc43MtrpbVGGyQERbbq74p
ZG8yTB4kzdYZ1+IZHSRJHcUFGty+2GY4YSbcDHBNNqDzOAfd+mQaAAdQgEYKfLISOU466kEtbSgn
oaePd4DL5ijFljmtJTChPsMyiLJUhuhn3VNSFrZZH3LxUh15XdfTuhYUHchrmHbHRhjYIxi9sJol
UgQ1xUj9ka4QtCLQJwVHuaRLUuLvrBBsJUxrgfRuV0lMmml9rdUQOGRZZlfpdDknySOiTCB2KXaQ
xeC8Um7FSMBDAG8AC8in8KVZnKWVXkJe1ibemC4XGM+9m6XmVWiSytZC66KSMGR+Xug/XOsvqex+
S1pqg5iakKrhTr1mb36hFAPoloD0zW8O/H2FTY+1OieLXkpErVN7DLKgSiDWIDuNDo2MorbkTFfC
fo6v/+MBmZjVlnM5GwRDQdnsUGr0TsIMAhr3TiEFi9df89PRDetWUZ3H9rhEJ9/Y14O+hJORKYgw
AjYfIuxm5q1rDrw3ykmZDOgQaymMeg5xSBKQ2S8oXJmBdqyd3DGP5R7srXyUR3pHn96YjCx64pUp
AJrZBM96T1vH5Mb8QkEPjcvx2NzKu99AzNowvE8nY1xKXphNOc1I2TDX74FdjhwmlD3bS8ubDpbh
Hk2LghRhEJTXpN5AEP58p0zy0YyqWDQ9vpx0HX2Jb8yD6syRo35pgDgdgxpCCcbYjRc7oaAYmWvs
4fAMjkPdso9Px2eCg6wtGZCM8SPkQP5Bae0tp2nQm0B/1he5mTnNQs59Wvr31acVZWXoCbpovnDR
AQ4avcM3CXSXw01xHfvkK9jh0TqYbQnzt7580V/wKstbDujjuBSu5vMPUAoh77AWsIANQMfXrq/o
SLN0WzwtGETgEwKdv17IY6pbE7ZpYuziLD6Q67ujdUFBXdr6N9lztl2BCkhqMBAqJ/TwlhIviRnj
dhNQZUUR0KDrm5Zwk8Bt+/wQw/g4QEECHX2GfWrX2R1VGTrTMCYAtQOe0R80CN/dwYc4JhST2Gwq
A68dH/jT17O4k8w95XF6d6pIZ2pH+tGDxIrYfCBW3oUyXi+MM3FRazxXjeytio5zejQIz7NuJE3Q
yI/jMd5OJcBKLHp8NPlWuO5upF10qQFbm46GDAGQtbn9wY0c6pNAxuEteDomCYYI/FHOLrUeIJWm
eJwzMQDrEWfxfNu30ixDknSA3DPmXmtjWYcShhmNsrhShOlQ1MsNyaJdJur3iJIcZ7Z9lb/EsW9i
oc+msjSQf5q0ZyWPwGNXdpwAv60SHzIYg14SLc2wLUWHL0rd1oFbdGgnW2mdLFBQtJMzzMfapQJA
BF684J2OMbu6kopoHiBZEe8BYIFphy/nz7btnD+OxhjapBiCqg6C6E+ZCo0HrDNQIg3zIlm+9uLX
fr6oBOKdF7mtix8iGQOrJuxI9hG+WDaIx7GTj7KaX+B1ckkGPgM9/f2nwedDGGNphRHn4xDhRfkT
sX/ZJRRzSgsoHGfzKCh2yVMWGk3OSWRMTWnHwgTwDSoYqOwqF8NuwnqSiq5/zcEGOB3Xpk4S8BGY
4wC+A56zn+NatpAwXXoox+hYxMmfmqMEMmWUy1FNdoYfSY/sE9XrS14T+XRrhxHM5A/9KFUjoRsC
4WUju9b1ONvFAxUcA0AsL23zevox94EC5lKztc9rz6ZFrA7NuJckFtIwk0zIbjKvSRY/xIzQfxGB
6abP96qKWaIQmXpnGSzvFja8yoTjJOkNnSjJr1NIbIogyGNf6SFsAIAMbqHHWMSkICBfVCt3Q9KB
yCVx/tuhGE8iaI3WTgqUhcSqbUVgY1xuz0vYqhSu9BELJJ/vTQ7DVgMSLfpE+9ETgQlY4sXQfqNY
TNaeVyo6Xan6pIRown2WJnWi2dYA/fXJEe/lS+Jb3nKlXA4ezZzFr6HDw2k4r3lgOfosUNAFTBoW
luhb0tdwupkj3ubNZuRcKQXjOURAzkoCgVIUQ+pNUWmPUYXuKCjyMKkqEd606mZUW4lj3EcNCFFx
FnCeuNWuQH7zw+y017jCdup5vXhnLz6n7Iy7WKQkBTaShXdkOx4HVbiswqM4oPZqtbaUfyEY4avm
zjHAgaN8iTEPTW7l6kmNS1dPK7siqWtEs1fW6ElL3U6T4cEz+Qkr465ZXVvyNXhvnzV1fl4i8SpD
Sy2LwFRb5ljXaXbTWNnKoHKOtP2kWN0d44XkLjWbDg086ILdlXaDWjz1fuQrRfnsFk/e8bZtNwP1
h0R2ocIcQ+RVJQJZkwqXc2yBsirPZ2B4hGCMNkQQ7BTL06Tk+0UGSe/5L8jR/PcHz+oFF8+GXowF
DTQKiCYwjRnOC8c9nc6Ofzbnd+eykgEvjsFpgvOlx94DFctOR483dOQpkF/H0f4+YVdSQcnZ2Nd1
0I1ON3FcMu+bvv999QuEZVSllFZso6vxS/b+aqs8WAfwfTCuzV/p5Zj7u4NbycsFwG9GiOt+HqtO
j+nLUK5twKq6EvF4q128L8j4LrQeUKYFHZWfRMQZ53sBwBbndWQzq1vpJ+O8Qq0ySxLDeVU9yC2L
a0m8y+d7qSk4urj9ul4JYtzWKNdi2RC4rRU37fvrmoCblpfqnA4kM2rJ+K45i0RpVnCs0aG8L7ED
Ym7jOQGIwDsxrenjFXyD9JyStHvinXGTtI51wythcFz1u/GsVCUamn7UJxiHph07LOOAU6cduWUh
jpKwPLxqn0+jbFIzd0zA9kghNvrzoHZBxV2GNi2HtV95J/uHJFbVwT+rg/qE3aYiYl3meqkpKPx1
++UvimgDcvSdVGLSvIsxU6o4ZNrza4DbV/ohl9XXtuvyge7cNcrNPF019UUq3583iW0RoBcFcRA2
lFmUt3QuVBGgMggSA/pYOSrR8NqzGpyXsv3VPqTQv690I9WFGnEVcwOqgRnu0PIS688844cIxntg
dAyEewZ666OjHoQXirnQYdSiexLAM/kbmzzbnvFDHvNtaqPv82LSFX/ELKr/c5lDfwAzYOQZjpLu
aKUy9pDHxqlr7c5f5z/4lw/hjH8RBnmUpRyjHjKlpllV78hO3PHe99tBB/CDJkYawUR5MgkPyp+6
BabTe41dsLHou6fspPR5+merptSffchjF9HahXR5FyFJ+pPapLoZFFbSmMLJJLdx1pvq4pfCUNgW
kb3Y6LwsyfcGuECWdCc0qTvDXxq9r5FkB3iX+7zHEyj0O9HrtcxW5Musx4uy82vd8Ba8WxqM+Uyy
5kjNlTWNxwz/Qlx9LcLnpentXPXV+VXMQMUnPQC9rgSpdgHyhM5KnUQEciUg+Un0KCy5R0BdCiQi
W613mQZeKzCMn9ekTfNfHZ55caUdUMwbuvOnWMQuEwOAdscyfD0vZNt/rqQwj65YiNpspCtnzUvR
uAqw6xZs6wPR4hkoa2TGYoMju1WQgcX87rzoTStdSWYcTzOPAICv0WKOOj1QWxPEi6UrdJReqfJm
0D6eF7dtmCt5jBcKo6SPcsDqrwO/BKp4/3cMc1NzgbkILlBRN4GC8NmrAt1RjOEF8I/LjS0Ltd30
qiOpD+H4g3OszWtcSWKuMTUsdOpF2Mgc0PFi6YG80P9WPQkRUAay9l6hqzC/4XuoAp68y1aSmQvV
+rYH8wLO+JOho3Xq7xlme+gEXXGp7c+fk3eh9O+rMIVFY0NVOzRF8HSyY/F+MCfXmjtb7niSNmsr
mCu2AO6KEWB2Bh4zYFE3mSjgWxHwzMTMHoSnQdkVKQrs2bXYcj4g/T4nt7gSx2aIdGyv0yEuHBe7
lmIUVzhXx5NAn4arq6uyNO00hUroGtdS3vKx4dnWZtHy4xAsyU4yN3Gh0EPo8uT047Op3qf1Sx/5
mQAaCfIslqU7539yLuD9YgAR2R8G3j+fK+1I31YVcuu5A67IIO0TtffPa912v3Ulg7GurlDMmmRI
84wIy912g6bq3RTaBgBF6kvtTroDltNV1dpqj+UlrJsNTyK8Je8ZsRkKVr+CsbQkD0WzB00VoC9j
L4erbCdMUTc89rlNG1uJYWysMhRsSdEL1YDaVnag3EGcFE1s8avcWcRNpVzJYtIkgsJRo9FRrcGH
63qSMB4QuwAUvi/3oGZ6448I8A7H2JlRiZUpxwh0/fI4odRNPAncGbxsmvelGFvTCLjeGhFXaGaK
Ztf16OnVotkTig7nNZNzf+xjq0apdABUL17k5ZMuxG6l8Opu2yWVj0/0bhsrv6EZfdQS2omz7kHi
20ENXrXrn8PS3a7JAeegR+4Qoz2hgKd1Emzr4fwZtyvCq19AI9DqF6SzDgRPuucpIm/bt4HgmUfh
UbcFNDlJwGP82E6mV+IYh0JGWZusBGYmB+FtcdOCXwRbbC+ACTzGu/SAVZbz5+MoyzsDyep4Gpg/
WuCB0lbxYMdh5M+65KYjp67Ok8I4D4NkVWrRgodk7DrBcKr4pQf+3H87CuM6UEydFBksNX6plXZm
koME5npL52wI8I7COA1MuNXtQIFNUHy+KushUEbDmfOX82fZmpMGmjOGEQFzs7EllnXpMiZhj4mT
nXE/uMILXRgd7Gpn3oO6+qhjpIj3kNs+2YdIRtMxM0CUuMETWZyvU31xovY6ynmd0+1kf3UwRsFN
S4gGPPNpN7M7pi+Zh1wq/Mv6AhTWbxbe4t33UrQbwc45rcbN05mAALbAQ6Ghq//ZjpdUD6UshWEN
YXQhh8QFlchdL/PGIuglnaRSKzGMi697UxpqAFf48/vKdP1GN/3L4whi48TnpYnbzmkljXH1QiuW
aZqgJqoGyW6p33cJyxdg2TpljeV3Pm/19vF0WQKqGt3uYww5yVVBUzEAhpBpBlhZCZQ79SE7Tl7h
jTvguZ63gs0AgwX3/0tjLDqKCOBeaTeOiKqP/RW7yWKOiG21+BDBqMWAh+1PtIZMfZXaCwp1LAic
JJF+81Od+JDB6IQgxXPRgfHMR9sjj0I7LKzLBi2Iev4+teVFNH89f230N5+Tx2hFPmpqMSBsIc3o
gklEtTc7ongDCJl8VzdcYjrOFVpMr1mK9H6aNBqjMyCN9bepOz1bsyt8735MXnW3fIfig1eNN5TH
UQ6LKcwUkabnGB5AQjo3j+qiXOeC/Ec+49eHsxiPWDaWtvQltF2XXnMFgyXps4kZv/Nf6x+M+EMK
4xGhEUrTUDAHCohe1S5tA0+5N7oUVCfELqZ3XiD9/GfUw6IXuwr5oFObl1FDTddIRs8gBxEcv+aV
YWB9z/JS+bsq3f2BQAq3gPUsBLSTJC5t0nigXWdaH6cUunRNkBy4EAv0i58czAIehaJRUF+T0fse
bAvDHMbvbZVPQ4u/U13ZztQ+pLFq3w2p1mtU/8LvZL+45Fv2TgKEnerIyd3fGCikenDmeKzCi1E8
ZxlAs/0I9bBDYr2gYesvd/m+qCKslIo2n+V805OszsgYQJbnVSnEOGMZ9h7Q3e1pupm02iPZVzPm
kFhwL5Sxg3gYZCGmLdroB9mL3vxGl9RbFzufCliW+QOFm3ZgWYBEBo0NGFZY1y+NYW2VyOTEQxhQ
GiwpEAJ+13v7Dj/EsN5fiIg+0Dts2kpz8hldqRom3kg7USouTLyiz1vb9ptpdS7GDHLQKREhgbnV
UjdfF0ZuOrnQ1442Yk+HUKx2TUl1L56MO4wYPClWCi46yoeeRnVtR2OqOpFYRvsaA8CgneliO46j
QynUQTnV3Bfetlb/uh52Z7kwJ2GZ5UzyQeDm5kYFIq1R+VEIodMtICCPrJehVtE2kbWdafZ/kWHY
aTGefXLN8VKbI2Foc2GfirJtg+vws18cZBUw7nQkTDec8kl0FjcDY0oDmLvI093ZN2oMDhzhlKGL
f9LcXstmMh2h7UezSiC766WjLMVvQ6fkznnF2AqYaxmMvhOQ2OT1gpcscoMA2E27xuCY8LYEtAkl
DQ0a/BOfbxCTnpY2NdA8bblXQFPRTdUfneFDAhO7Erj+nxGZTM9h900pMvf8JW0+vEDQ+usMjBaU
pMGilo5XJI3Gaec0r8ltBwTo5AErzPvopS7s5JoburasYC2V+f4hmc0qGtGI6HyAa/uJlwfhMXEo
XkbuR27+zDkl/ffYWLKWx+iCWg3SENKQrFwbL9O+ua7uU7e7WO4o4pJW28VbDNglHmYXTz8YV1hg
lDXVWmjgZIT2kr2EyZfz5+IJYF1fm4SFmlEFRAG4EQmciaT89V9koC31WcmLdhywsIBsPtJASEA0
fxIIx442Q+HH5znBUCurWbJ0TARjuYdiK+VePtk/sbdktzWBE83zP5vP8rVEJtJPwDKRazBd+CDG
eQIaiJv0rlo42PtMn5QY6J6EAi4aICfZCf5/u1DGaxSDUlUSBYwzAeheZY2tArLtvIitUL8+HdWb
VcoraebfrzwsgQQZOFcztCGi+FDWsj+BmJXUoY3T/ydnJbPTlkUTY6zPxJ3O7Vusy05N+uD8uTZj
/fpgjN9Ip5wMRQhvNSOHyb3koDvzEzCmv0aVX1wkCXbAsPU5OUQFpTumemLeDzjvSGSW0RpNxhaL
ughcdLio1m1yY/nDPQU4rF34UD9KbayoqzvupM95jymz7N0hkv0x7pHsJ5iw8UWvdVTQOgGDhEJ+
jc0fcWOqaJn+PzKc4E4TlLjBB4TPaUhAIQXJQhf5OaIc55NuPadXYtgpyTCt6yGjz2lhN6AZ3gax
KwGv8rU7EGLLPmg5d+i61JZ7Xi5PLPOczkWlKAADgdNN96Z2kyqv3PSA52TeX8IrMxyTuBnAR0Wr
R7PXtjYghzLiYkPZox/NAMLsvQVCn6AKuIsG5yOD/O5xV6JVK1msMMUje/D1oHoAtYJn3KnXmI3c
EQy+RW7pnb/PbR8OfHI8LUB+i4rjZ59D2rHpi3BCWWSnHrIL4k72fENRxRpb3/FX9mTqoU9COrDX
QQD4/v5lQnqphSQ3wE/og5F9APb95KbhpB6Mtr+RJy11rKEF3mgZGFH4Je4wqzkJ8wVIwTC435CL
NAL/WaTmP6I5+lE3JSaPCajFRwMj3FMTaDUmMKK853jI7UtSVR1YAsCEklm0BDWvSL8U+CwSujoC
MDyjWwCQAFCY0nFHrs75KFuVOEwP/RLHRDlNKWtM8EHJU1QSXZi6u7SqLZYaxu1RaZn6CstXHbpm
53VhM/ysxDIRLqqVpJ11+Ko+/y7EgSGEHnAuj5UYlPoPUhNHqLjqt1UMWR+VCXlar4ZyVmBBFgur
zZ5CJ2tX1WzjKe8WXKhmqlsnurc6IHUuK+tq8gn8xF0i+YImFK5Y5n6Jp4CHpZGDCXwx4B3EnIG+
zbijmhi4RAYGflgm09PMKCYRQbMCc+zHqDHc0Ip8DNypNhGE6M/U9Jc01idjHGNqkhopinw7O5R/
OXcMb75GiuSnXuSqnB7TZkkQdM//P937HNHqPpeOWODmQo5ZiaDiMhMgFovYOxgBmqPgHVzNrVNZ
Yu9G6RCgKjQDfFZzk4QfjDbd5uqHMAZjRQNmVKpIAmLz/ifcZmLYkh2Daygtb6zgd7APNj8tHpCW
JRnqKbitphSNOtEO21DdDjVIGr+b3WinKS8p3Ix4KznMayQGWH4vGwi0U/yom4UrYb8NLfnzpr85
8iVrKkh8JRUcfSzuq0rqatJM2D5Fl1SO/4fOlC75IWD77aphYAjzuqApZoOclqXm1E/IBgEteTc/
gS8pP4T7KEj2yUNx1d12AV6vvMGQTRVZCWUcTTTIfSNgfM9XEgUv1twCixrQpDgudNNzr6QwHmaS
uiEU34szS/wmgJkyFYLsMQ+V1FYF8SFVdd6TaFs9Pi6TSa0BvDSNNZATfYI1KVuJL8oGwPPmcMdR
kE3fuToZG7eNxbBE2sPDCFvvJLv+MtwDcR6EDuC/RAUANckLIw30599gbdlMoleyGRMwhbLuhQIK
I+xoDq3sykCqPCq13ZNDGDo80EDeYRm3XUakDEEqCXD0CECTeTc9diJWgPoOq8coys0ueDx5DRbO
h2THVELSipWio4uDEH8Pvq1DN5oHY+QtjW9u88kfl8m2OZZ8jJeZwBBGp/csbLEmBwPEo/sFZWWC
9qheehMXRJB3OMZBj4UaAksWXxALiz+Ml+SifywfgSMYVF+SxKVbPxhS2XFUlv6jJ+F+dVImn0kU
yxrAlSD5tViAisKyrSK1kxSrXBmI5sGylMUXNZ5JrdsOk1t1T+flbwYIHQuy4AndgF4lS2xoFd1c
w/bkYNN5kjCVWnusq51eaffnhW1e8EoYc8EYbDXmAlivSBlbVwHzSWxdLSAXPy9lO0ysxDBXmoFs
WjAlIAyd8CdxgWq2T4SBYEsEKprJTkIUOdFIPuJEDXhKlzm2jSFxc/Hr+RNtSjFl8IFawHHGGNHn
lBCQoRNJtQyWjiFF7TEX/C7jBYXtWzM1/MeSKKYsIyTq5lTX+5SuHnwOrvzZPZ4stlHRgeVxlnIc
6N/L2n7LfZyLfTtGma53RIE2FN8AMOxLD2bs96CypNtbehZQCge8mEG/ilXNAVw4v0Vot+3QVr+C
UX2xiAc11PErhJ0ZZLtlZ3hgsQCCbYRmI+2BcPzKtsr8+po6YwNDb5qG2dIbNu5L0RvSlzH0z2vl
9oPTkg10o3Xa62FkkCjVEnMB0NVPgLQVx7rixPPvcPpszSXLK4lMfpQPnWy0EoXW6gQAwi9B2C3O
PFuZW+uxYsdJAkD63gD3X6W7srLYnBNv3upKPv376i2BalJpEcr3R3k7G7AGB9GBIlOVD0Cnchs7
d8VnhUcruf2CWUllsqelUztdSNHWi4/FPrtIDuvaB49yZNs2V9KYHKoCTGYXAeTRz3uYie7Viepq
y1EeXlPpdup6W0t3iZIH5h3ncqm6nETClWAmgUrzUUJ2CJX9qU6SjLpS6CqXlEdClEFQxRvS4yow
4/JqgVTqsqnA7xL5Y4H0H2SPCF5SQINboMM7QUdsQisTNRVve2MIOut7g52yiAxAIgcrKvXuBbpk
PDi6rQi/lsloT50IXZ9QvD1aVR72gorENPgG+HNjR6ER6FoZGTzerO+mVElXZQ2gqqrOFqOWITT+
fj4180tdKoUzxdMt8rpjzJ3R2rJKFXkZhjxBBgIAvM9WueQzwI7CWPJnRXwxrfiuSSVgW/Zxx7H/
refZShALXWjKYCPJI5QFy9CLukdZ4EGRbpr6WgJT6ETb3DTGDBKog+lUh3JohzuKOKmGwBPi8ett
GjumNYAgr1P6UnZuQ0rmsKwtOLR/T0axuTutIX0BRyJlkz1RCdnqQa6X6j64ylW70sijasSYnWij
5UrLtWegAA0HbdG+GBq5TjXjSR7B69Jk90WuHYRs2k0wNbuc67u+a/0RnB03ZVF/A+2iZctV6rfZ
QJxUJDLnq2+6ifUPlz/rV6/GypCYMwju9/oBK4cJFgdBgDs42qEfAjrCoP3F8YWn5gPAWbAIKLqs
qAaIOT+LzJUqNgXk5jDa0nRKOSi6S+JGXrMDGEzrL7pv/ZB0u7rl4xBQN/vZR30Wzahg3nXiaCqR
4ctmZRvqLkuK3SCWDtFrO8Q4Ry3zKG63D2uCnR6tJwqP+/mwIal1s65Swzdy0enl8iHR5RexMVFj
lb+dv9hTC6aH+xDFxJiSVNXU1InhR1F/vcgJwV4Mn7LgNJJBio5iqinBJ2Ac6vOBiFq3WTPgQJpN
UZ/SCH0Zk4IweXHhyjuw5vCmAU5rAZ8lMk4+b1WrEUWcS5w72YZtXFVT+4bN2tQGtflhnvJ/X1aF
RENWAOpGyWVYpyuSLg0bEWec8/gum9oLYTCPvQrUHcM61KqyA6zuHrBe4KWXUftI1J0gdF/Of81N
xfn4Daw/JmWlKFGL31AljzlgTtp+9tR5cgcrds9L2jSKlSTGKKRGwex0CEl9hmfEqMIy4IvIqN4n
oXrXFUtsRwbh8IlsKutKKON3kmYu6jyCUKzF+YO8PIhqwvmMpwkJ/YoI0SYW7sC9wmhqZeQjpt8G
fEVtuu6JOnujpZp228kPgATU3I7CSMamuIALrsu985e64VghHVQzgCyTkRKxhCkFxk5nrHNTLzcD
TUN16sB8LcAwg86e4s27hke8unmjK4H076v8vYCCtHgeGP5A5t62xhSDetil5ASM03yEHgsrjLg6
CzkBoyyykjaLlRaGj4LgAfRyrpgXz0XMu773IHDiqU1LxdQl3mA6WxbopSSaFo2gGuDSCTvJ9hdQ
ys3HMpiR0AErg9L2iZIzgPhete/TS0Annf+CmwYIEjbUPzCugGTv832Go9DEpJXhdsz4shy7p7JX
dmIyYlaIpE/nZW10vHGtK2GMj2sBcyKYpW74adZFztjkgEgT5cYdMqF2O9V6ytP2VojAaRqVSP+G
oXTAQAKijDRtXUyGd3bZF98NI16cUVY75/zPk7fuAltGVI0lSsjEZKFd2tRLjQUk0OIIvV3Ho99o
81sUg5cOm4lFqXpiKe1nrONMBhZKauuqXKa3HFwStlaAy34YzNSeiXWpz5lXVupFOJkoAKZenwo3
stoDkngsL7Vh6bAjGI3YK+YND/3EmWM1CsMYBsVXN07hJxZtia1+rAwfuxQquH2kK5Trbow0fBIm
8685SoNBK681UmGubbqIiYaZqjG5yAzha6wIYCmRi9ZOxjkGJxFKqIqx07GEZy+R5ekpJpIGKf4u
GrOvNELmACg7sa2JPC0YQLG7pvZmvQZSw6RVNi5StoXGuARKqS3XubOkqjdHcnWQWr21C6x/uoXY
ACYYDfwgSdOnrBB2WR2DjUIXryYxu5HbAtQbcuz1VbdviO52gOiyO1Pweln32jo/ANzGkUxs31jR
13SonysSHbI5u05H69BHkmxHmnmYxvFSz8mLIuT3ZRUeYsl0itS6KfT6IaulG5R2/dksfgjjfJfE
w42iDIqPB51nGbKb69OtJItPndW8ZuDytIsp8ojYfUmWbpfGqmFndbpL1dBtTPLQK8WxLMWDkUeP
Vaddalbnjb11rxataI8ZKoxGJtwCfAW7a0Oy7wvlh5w138/r8caTAHcrYYDAAO8o8nTGpjPNitKS
dEiRZnD2Ku7QOv1r68Z4hMAlF7xNw41GG+QhV6Lcm+YptIISSVbdVi18yBta3FRiGZRgbP46ON0P
1R//kh75D/GteI4pCVC0WLKOEWXGWI02zIS5xyGtuUzsriDuUplXCgE5NJgzJVubqwcZRSb/Ty73
Qy7b/NbiUcKnR7wlcv4kR8pdbGDhIMKkjoCxxLKUZWdp9afS1J6FBYVJIX7g/ILNkytAIKIgoRtw
CKFYLxUA6hE0AGjjFO4w+PV3mIo1efke9bPMFV6lm+5bnHrpI+F4yU0nLq/EMwm4nC7NmHYLIrCP
bsY+ruxEd4kr3LWvBjZZpmnfXf4GSelWnoNMHCV0Ex34E2yBTlXKKI9Hw1dU8GsB7tyeUY6Q5+WF
GA2Gp0Tr3uwV35Sr1/P3vVF+hnqvJDMpRye3fTNN0DS1JG91nQM8ywpHJzfE60oxgjJNrhsshJBp
eSiW5RUsvW/4NaBtk3qnCvE9wlRxZlEnXpyDlqku6thuw6m1+0hzS73yOjHkIU9u+wA8YWCQYOA8
4VWsx7aNa4BEB7PRenrSPukFxreR0/hhah2EDuqytCAJTfE/iiR6sCzj9vy9/cNPAGi0Cm5efDjG
QrFQIhgJ3hM+ZkEPA+ktivzoCUvpN8XsIMROtiGSy77PdkWRXhvjwEmNN2ox+HIYvf/7F7Cvi6Ue
sBMXGxaGzsxg2teBATqA900yvPh5wGebCqrSwGvo2KFhG0nxYElDIUFBI4LZxBcrxbupkexwfJgK
Bf9n7kyNyPNG9AFxEu5XQhljrJVmIY0GikI9s2nPWtohfpquEqi+HP8GktdWigR8j1+HZL7pUuhW
1ncTXhulPtqiVhFbLKIHpRUOc9wKnDScI42toZRyNRUocBkALendgWT7AnjWphTZVipzXmrbQezj
ZGzKX+KJk0UmPp8ciIccgJE/MfGjPXka3eJOtpvLlrNQ+R4rzny9d8+zeswMhQDeNJIVwTBXnqVd
W+WlsRxH0/SwGODMslOEiS3oN+cNc1NRNUzvysBpwYoIrX2spGaRFRpCZ1rvOx1tkAV0y0He8RYr
t95QGPX5JYZxm4kFMOuu0eGB8uXbrBk3pkJ2ViVxTrOpI+CG0Uzdkk7XKZvmf6Rd13LcurL9IlYx
E3hlnBmNsuT0wtJ2YCbBHL7+LsrX2xTEM/DxqXL5yeUegI3OvVacZkUMfyxn8zNtzdQFF5BrdNPX
ppCPl29uN91VN8K4fD5nimrVqNT4QDlYmW9q1BHB8tHZBm7QD6/EHY71lt6pyEYi97HifJGMNtWo
z+bvY/hFbgr38pl27w9kYFQ3Tf39mmiCHFQxWryxVP+qdl+r0HCzSEeRdjz8T4L4DdGkahKtViFI
UhTHCntbwQalDiTYiNWCGGX30n6fid8NtdKBaeUIK9UT2Yms+NkI5Yf/7TScJui5VqfpDLWr1IHZ
ublcqcr4rU0M0FnRXFSP2CsOqqa+1gg08n45c6nrtsZIHaR1qEOGhmN2YVDVuVeRUz1SwfXtq8Rv
aZxTqYCJrQwSvtQSv5jzCckUSsYZwhgRCcn+d/otiPMmpLKG3qpxrEnqbE1B07cVza3tiyDIhqAP
79cY037Q9fFV68xqtFmS/lMTSXBfuwYVdC2/ZKz3uTGogDFSqm6WodnovNqA1midxeyuW4MEUqQg
/ltSz6rC1AtDJpo33P9Wv2VzlfdZRSlFxtCcPy61l3Wtp8TTJzJqpyQHs8Vlnd+9y3XqABR4oIfT
OFuks44UYYTPRcbnMZHRp68EElbNemftNhLWX7C5yTIcKhJjEBasHOp1FaFvXKD6haZTMFeAiC5Q
kncwsa8IxCq7cqm6ctXDEGIah5NbdJYqh8Za7h/cxW2dmB1qLLqOgKUGTbcUO71rYNW1boLUyUSY
ZvuR8kY8Z0wstW3nHOR/PxHnIlDssh9T1Pp55cnlVThghA6D+cmKnV6KYqxdN414FZ5a1lSErm+P
jsSVxAuGMvwii5+sid7RPn9Skvrxsu7s3zBFyoqMFUx8nJ7mcU97K1GToNS+RXV2oMlo5/pVDhwz
ty1EKBz7h/otjbNgEhqYQCRoqN/KFnJyzWnbJ6XN3ctn2g0HQLxnqOAXxEwAX2gpi7jRRgX5BXMz
Wz8Z5+TU2aFfHCPnT5Za9rzAVhxnZ6wyU5MSUDT4VEdlAnm9ObqT3B4jKXEyQ5jo75m1rTj+kwF4
jlQEWjkpdv9jdoob3UGps3KOKxABAaBtV6MEiKW6Aug6onRq97AK8B51bMO8X2kY0YIGLclIfYOZ
2M5px6uctVdWo37oLODIl6JccTVevOkBCPkveXxdZzG1WKblGto5owdkULsdr4m7DO4K18lO8mHp
P19Wnz3TjeYbqnQ43/vJ/lo1pZE0yDimuvgWtqwLZnO+Z0riUysSLaPv5jdbadyTKKXOrPQ5RBUj
CE+LCqYVn7hV5K0w/CtNXP5dNq5TB8HM5VPuPXwMVSCEVVCMQD/1rX3RDFJ07QyTnkugQGmT7KMy
VcYhbjMUgQ0yuqxJI3tKhbDPux9UA1kb4JExxsKXH9BGmMopRAVE/5IfrU8r6HQR5FektxdvwFKd
aOxq93NqWGkA/Tsybj7/BxGpmdEmSQIpk68WCQ2Mtk4+j7MRYfjKag6Xr3XPwmkbadznnOtO6UiH
xF83b1r6nU2ekQuH5Xa/HYjo0AkjFD2R9Uds3HGLdv+gxVgFm4PyqDvT4zx5KxAA+DBzP3ZRcSQ3
KxM3ZrtiTxTZ7FtXY60qU8wfQYPeSk+gL1OYRtQ3r9dZz2Q+AAbZM16nyeL5D7gBdvaHLYzugH8J
gSLw3Xno+lQmXWnBSfp9KU2eWcsM3GDKlbooT8YYFQ5aJ3eZQc6xaX2mRvdstePd0i6FbabFDzS2
YrvU81OdjM/YpkFBRD2Dk9G7/OF3g4Xtj+S8QMOKuFpm6HXrzd7wbTnId0aQHtRD9ihaK95V6c19
cF+AKXqqkogguGSd4mkku6O1fMdAWW4r2fRBcLD3o6Hr7esIpMFSD9giLrycCtRChrqmPog8a2zL
RQcEtgdm0tu0Cu+SsPgGvqOHPgdW2ECEqwO75mIjnQs9k2QoTWvWUEl71bal28wuYhT27zL77XG5
x9VEmVW1OqO+ZhWuxQCRhMBPcKWrcX3n1DaH4nTFMnorUoCc6FdUeoo6DOcU2IOouvyrWldntHQO
LRme02ZyMRUXYNhERO712j++9As4FQr1NkswmE58ypIAzd6HzugdI4nQmgTbvZ4ekVP4JIczUvpr
awyPS6w7kgJGmEm9oTkqRoni0hT/OE9pZbMYjUbUtZwkbDuguSoOqeJPVpR9Lyvj4fLt7aU72w/E
mViDJLKuT/CYrZV8DdXyXo5FRIT7D+y3ynPBd1/QeKEWtXwlZU6VfgVclz3MLwMVBcS7sdxvReAp
3ydJA9B6jbOYaGDYslz64xDfjBn5LBnqbVcv35qhaexkEmGQ/Adz9e8Rdc7/FzKm9+PCJJgJJkHy
OvpsBRpYMcUQVrvjFJsvpnN5lFqTalJMnLLI7ZWwTHPZbQIKHskZQBPoY2R2diuX1TYGC8oaMzJ2
ei0KtHYd8+amOSum5LGsZsYAeBywEjRPGe1sZQkua+ZuY2N7UM5Y1RkACroOQuZAPxXqNSBRAnJe
1+mr9lo9iFyx6EycqZq1Cs3WTFobyjSyhwaVhcVkIF5omuPlk4kkcQZrkUlDAX1GfDkpfRmBoZTk
h2QWGkbB29Y5szToQ961GMrx9fvJhYFBdOiHbu+Tr3UHcJf5YBwlQbV/N5giGNHChwMJAU/U0Uj9
gAGKiPjRgs3GbqmeFIZHP+SBqg+ybfTFldTqgur4vqZgto9gWAFNWz7v1osqz7RqoX5jRYdGih4r
oz3Hhhy5WJb7RAb9B2n0U6lUUKDcNFxZnmcbhu9vxhvXIUNAP1ATsMOcCklJWBN1pHHQUMBtsbF3
xyb80SQpcTCk8jmqUv+yJu1avI1ATpM0s5yWvM+Iv4xDcl8sMoA/dXbXRuycWRaGU6MYFWjzOoxF
2CG7kjGQZyLhwVIezzShSIqOgZ/1Q2O43pFVZAKzRdGfU/qXtChujcU867F8m2vdJHL4u1HMRjZn
GBo2TXUpofChX6/sVv9uYAweVvVmpHl/0+VB3wDkDJaMKJ0/7ArKzMKopH5uZq6uS8/tWHwYlVBg
F3YcJVr+MKsWpRr2h9Y732QifTsiE1isEvTG+SlSv5R55wBxHVR9zL2sN+8tEAZ+UXPAiAFQM01+
IG7sqiVZxi4NmiYMFhmEhuwrs2aBBX9vfyDFwIwZ9vpRTuUzjcaoFCw9sCLo09iJwWFTyF8vn2On
ubhOLssKLgvWBs/u7ZWlY6ypWhZnARskhF55/5BoYA7o1OXUhvo1BhMOFZ0f23gY3bg0PwnEvw89
34jnzd2AxQA6Ikv+/wXBdeVprYsBocETbQHtXqaFQXuM7OFSeRs3RiFrZL2BMdeIDWorsBk+Ck6z
qxWWJZs65pv0dyNVpdoMhpYpRfBz5qZ1GiNYK8O6nz3VxxWFqD7QwRFIfe8y1jv8LZWzYW0elypg
8IpAA/hLUHnpEd7ew4hoFtS6J31v3dlN7eK2+hj5IoO9k35DOCZtMAOP5Zt3L3splW5qM0TuQ41N
lsqWr5/gjp2+dqsjOYjzofdP/K08znQxEM0aYWsWwcxewu6sgKRuIndVKir2737Kzbk4T4QqX5em
VoLZ3pG5cdE5k3Vl6R8Fn25XJwEjjeoJ4B/frcq0tCnDYkmzQA/zxAYtSuGOIKRSZ/lEwvlQte05
qoAFprL4Y8sI+JbN6mZWwyCZ6qMpW4fLv2eNZ96mYevlYlxTxUAQANc5YxA2k9ZOCbZRsrELhiw/
JqoRUNQ2up5coYIt8EMCcXwxFcMxcs8MyfSZMdtjci218bFIiC0Zg7NUIpCw/bv+93CvKcjGOdBl
TuTS0BW/GQ2031DEBCfm5fvbfQ1rhxz1RGLhj/bWmo5mqcxqgdfQRO7kR4eCOSv7BRz8Oj1Rsj+h
c9ozoXCsQLHCxBtqp9xHsyYGjnBgpf/NatfeFzNMFZqlGyitW6sp2tyhMjRZnoCANjDs8ji/5E96
MHulq30k32tHcqIArLwgsVPt9FTeVD67mW5i7+fuoRCdTPRb+HMXw0xR5EqD2hs9zJG6NYZUpo+g
ybSro+qCt/JEvPj0N25kcwU8ZVJNjNwYNXRowTAU25miPUzZX0B8rehnWNVDjEFw1Zz1qfRBqpe0
K4LsAwlWLMvlynggjys9YPWIYTjBQ9x7GiidopZpguhB5YvScrMMEpY/iqCU+ntF6tf3Qf/71gkW
MjZCON3JDash0aSZ/qTTJ9AXHwcl+wZUipPcRR+L1AS4nCL/CKf0TouqO9QCrnt0VBEk3gse6Zrf
81Zu+0M4xdHbskoB5Q602AytfjsMmD9dAT2mt8PblcJZlBfvKSrSGexPrZ8T3HJvH83MjCQrc7gS
pQk/hLT2I3TmOoZpv5k4tdYeBefbMwgbedpaQd080rBN4mQpR7IyWbKjfJ26wDYZXBqQg7j+vucn
t8LWH7MRhsk7bR5bw8SiQHk1d8Az0XNAaLZtElw+lkjQ+lU3ghJEb2ZFLdPXF9UtSwmUqtXyo52L
p8ty9qIpxFLIjjQDzRi+vpwWGiD7Foypm+WPgTQ2I/TOCM8N1k6iL4W8/I3L2Mpb3+bmXATjp01i
tWjRXE+u7DHzFsjZhmN4NKh8afwsBqjfu8mtRM64REmmD7SGw0CZxhkXzD41mmO0z5fvcS9Q20rh
olLWRsVo9j0qeiBrjzQHGD+xLtk1E5LY7b1nmAYM7CHnM+F6396gVZRKq00TisevaGEJKAWWoDg2
9gD6GFHDWRNJ4/RQNjRWUg3S5jKXA/S9PiSoU1dqejAyzUm18bGQqsekyB9Lrfge0eijlBnXPRA8
3a5WgM6u5kFdWMHUpD7ttFtt7ByjiX5kifWVGeQfowUQYGRdDXkEdLV8BgGKwlCQ1R46U3+x0k52
ZvI4xZLgfe2UYNHO2lwjF7s0hMUaG3Cw9rRib/5MxaD/JzEuzJ6/2YridT5qOz1Zv5g5ACq+OaL/
YF/Wvh0clren4ZRcCiNkCmlh+WX8oDWu/pIBMTXBkNCxbj16Hx/KeyaEdNx9WShAYHxF1nSNT6aX
JtSiRSMwhuX4dUnkpzCc7w0zFTytnQ7kerh/5fBZczqoUYjNKCTtX7veSZ+KGzDJ6R/ISXtdQI6O
OOBDciY5MJuPYocmOKbFPbge7U/VbDPq13NpS92nCdvHcvpy+QuuXpH30tszcu8sJbNRSQnuMj92
R6CCeUagupkvRJEXHYZTe2I2xTANWBXVTbRuo8bLNPMa6dFTGs+PFpDR3cFQnucpLOw2kQ+5EX0o
Q+aoi3Uu88bNw/ifywfffxy/Py73OHI5GsMCvOk+kN7uMdiOWqzx9bKInXrvqkArfizIvQDss4Ys
G6ej0DFL5TpbC9ujl34r3djNP5o2sTPs6YDRXiBu/0i/xXGhXzNmpiRVOFInx140PSUSVo9NyR2X
xeuGfzAAYfWNU1kfUv0lrYImTe0eKfflXyH6EVwYNhZ6txCA2vntkNvYD3a0WUTEubMb+uZe+QYa
gPTliM4wbGOvfbZSgBNJtDLcJYtfiqn7tMCcK+H8lALyLZHpfamC78FQnyeVOlMmfR/V+Kjn+l1u
MZeywXL7kBYem5RTEiYfMDHsYD5UBwcWOFNr1ZOaTLTfsBerYogRW4GqoSgKX4AHpUlOgDCwJpOL
v7jjw9J4nWueutvYLRzTPA5AOUQem/miKHn3HW4kc/EC1UsF6AZrGmsA/Hn8bGYylkZE4ze70d1G
Cqf4hiyZtAfOlW+OGC0fI1tPEScokAjC4Kk9gYz8L7RuI5BTfTDHaGZBEAZJgKbU45uuEfVudvV6
I4HTaxME2WXY4Ugr7k8ZB6qX+ivvQT9e9a7shlfygTBBsCD4WHzlRm+nJUN3kfhKVNjG8EPSPifl
p8s3t6+KKEKtSDIU49+cjSrSVMdmM/E7Gn0vU8twNKa5kRylDiLBye7qSDjKtDqVd04HKAW/ZHK2
F5MF5qLOkLkicGkY1Bzs8qCc/qwg/coTeknaessbK1xIiPuSXiV+qqVJ0OZs8muStE6rFtndaGVo
wTeG5UxY/lNHXbNzRQOLcNI/VmqcuHUBxPEk7T7IM7rWpZr4SzYdEyk70QylGLVCa3Qks6NTuKuh
0GK7rxOR8u1cmAb3gWAOI1hE1rhXSxZJq/URr1a91k+0dZcrvXNBBXSs3N44isPvvSj1jUDuAadt
NUl6i3Rp/ULrKO1y82uQVmQrdiOQjTJwZwOP5wwjDCWnyoTer+loWmKPC3GU5maOvo1L6TQic7F3
vhVoD30yuGdAy3CvGYvARdMY8CBI3nGjV2vy3tZI3vM/GWVbj/BOA39L499xPOZm12QqGha9zbCx
3nrRgwUmHeqFnTMDbunbMDvrvq64kL9rQjaiuSByXjBThGTO9Pv6Q5fd5vPtEovQqvezgI0QLoic
usoYyg4F7dU2mrld+jGxqccMu3cVp72rAOfiRpV72XKJjsZbrlSZmJQDz8WKyKc5Snzg7H1NNcm7
LGbX8G8OxxkrI2mtFjUM3GATX4PG/VOW6MKKtkhDOBulxbXVaAT6qF+TIKqA4uWtgYE52SvTnG53
5icwzVl/EBDs4IghmAIshgywNxPgZdxTKEFrk1pWn6HYPHoqKMVm9So8doeqcqwHLVhBTzLmSufK
lQ/Ro+XOh/4qefzvW9frr7AwkwAAB6x9cBdgZO1IzRTVtDF7nIrzOH6MiCjq2lUYtM/W6r2uaK9t
hY0jkLVKbSwCrEXs51YW6IuKh+oU+zOWgkrbQP/6ZbmGLRXWfXct3EbujgbV2CVDJfS6OWqH7qr3
6akLRAOirxXOd2ZmI4e7Q5jsDgzdkNN9Jff9KQaNhEcfUdlGqJI50VE5NYfhBFrG6yjovPhB+tB5
xg8VEAWhp15bR1H3flepN7+Hs+xSPbCoDWF7mp44BnlSsfsxWYDoF/lH0YflvNWkzlKc18g5QJp4
NYHGAuiqi53XRAT+uBvXbk7EhZnLFMWVZcDQYbXLb+/JCayFbg4WQpfikYa5ozi4zls01/qPopLY
btcLhC0KmsA6pnL5GXoUL5s6xFv1h2xZ7ESJHsu4/WRWqdMn2tkwtWts5F71BZy1HAWhSXxjNA55
Xgne0Wt69V7P/v0h/CY/ixGgyL1eBI0bBqazHMzPuit5APO/jrzCqV32QdZslIBcdIociqYcmuY3
o5/d5R496tfziTx0n6Vz48bXHcialzvpbH0eRHua++k3tuNBOIA2K7aS3wZ+S5r3ZZYNgBb0FV93
rKvlajhYTnGcgjyzRc9vN5A2DRRHsfr8HrAo7Atm1o0BUtzmx6JdU3ZoysIFRqk9AlPqsk/aO5qG
6QrgI2lY+sEY29ujtSzKQ6OHv/gJNFk7eOvntRhrovkg6sXtPC9NM1cYJiyIgL+WiyEqrVYUMwnR
E6DMJsCxyVjqLOO94Ezrf8Op1RsxXBQhDc2UWhVcwE8U6/9xSAXTd0CrsQC7BiIkTjNSSR7omKim
Hy7tWR8VF42jz4LjrJ/g3XE2MjjrVxfaHMUNLYBgUN7NzzH4v8Dn41dn6RXjckltgcC14fROIFmn
RMDKty5cv9WJnKZI1SLMsBc1wFQjgEWBEMVoCo9GaIbp9dc0N+00m24zOjmXZe9piGkYAKMAjQgK
G5yG6HLRSflShcAS+5ImQLdDhFSpohhh54Wh2IvNa8CoANeD7592URgDt9kCypD1XWGdo0YvMb1L
6+euELVqdw+0EcUZ+jpv2jBWsWxRsa9S+Umid5P5ePnO9k6DouCK1UfQreQ/1zimpdoOSLHkKlAl
xS5LX82Vkxph/JSKZhF3gthV3yFuNVBoy77VjSUyszZfpxfUbrFbAraVvhU4x50o540ITt9bJRwz
FP8wlKGcx+hj1xwwI2ijJtLSc2uWRzP7mxe2PRTn9lFEUJoyQtGnNKPGDvvMm3XrYWz7c5WaDqXZ
sZXRZAesZGm36YpFwb6HmLQFQPMsOPxeCvTm9JzCmGOrLnKKr8lYYV0vLLtdav1cSfpDMUk2zTAE
L5nhjT7Hn4e8vEma5U5PTTcbyqsprz5cVq2d/UKQw2zqBZx7YGCFkiYV32IOzKCZr/JPE7IJzIVi
Z4vl7ogd/5suEBX51y/MG6CtVC7O1VKpD3UCqawD4hJ7SFCKBomyrbPD5fPtPp3N8Tht1hfd0hEK
wdUSILQU7X3P8rsctGmJJKXOrBWCafG90MvC9Biggw1AtFgaZ9/KKqNhPiySLw9u5xoxdlJzN3RX
rsXz4oVX4lHevarVG5GcN4TXzwaUrjAAE3k0tosrC2ReoKP5YTx2WPPFOkWKUvHMbFX3zEcE/QZz
CtVWnMhhTumIqjR7KvXm93AqFaeENFLbRYGhAl10Bcg0wQCJuMPyYsNfidDjHI0jkc3fi3TeyOWU
Ctvwhh7VfRTEkbdOUff306GpTgnqJaU39a4ojBN+a065yjECg242SH7dfdCS5yT7kemlO86lMyYA
WMowgBm3jmEGhl44RQ78ySH9eFm/d6z1mzNzptRaMpjxBGce+vZjmgwPeUhERViRDM54WoUULerI
oqDSC6+li68kogBcJIKziQ3WzUgR4Rggdbez9i5WIvfyRQk/Fhfz0Jrp4PYyQz9LHwFj5qKYjAZ0
mj5ODrGbk7h/ItJHvvcEmuh6anslRMMUu7frMpN5XjmpQDcHHDNF1OvaMXVbVeA3tqgU0y6p8Oy0
8EUngAyPEm+MKRieI3QEBHZVeDjO6IDZYOmLfi6D3zMe4cEKQsx4/AEn3Pq/cf7CAiMowhKdAMD+
XVAylX3NzDBc8dLMQHHbIPxJHzOD0NMGukcg0JZV4S4J5N7VnDJjBBUHqh/+qiy6o85PVUDBVFPQ
YE3dmUPdoXRI7f3BcVcL+V66aaHIhRlAwo886eowJljRQJoMXlN39goPEfJ0sJ5XPoL0T7Za958H
9jR+iVxf6KbitehlnhWdEWLYhARro6VwwkP+6iQwteOKEsWdnT8gX6sqonSAHL6PaU2FqRXG1KLg
Z19Tfy6/rhcNG9mhsLimQIOF217gpF6XxkXeYsfibOXzM3nYCgCsSazB4pi3afiRlaLp5r0X8kYC
FwmMZtG2ZmbCHaExMt/UzmSvrZF1gEe8QymUxr3HmSqZ0i16FExgJUZHTjlkQetmhqf7hUtdU3YE
L0R0gZyXDyNjapsJAuviat3zX+1p6A7WU+JgUM4loStmSNg9pbGmJuhsGSvIyVstpeOijaQbooAU
d/kRwQQDngF1huzxz2DchAI5O7C0GEuka5FshVKYjihguX8ORbkXOSHB+308ztMqo5xJah4WiGBU
X2qnQ9/nmHaRG6fPa/kfrS47pOq1R8dRO7MQOE59H0r/AIMov4mH+Tpd+vgYjZOQcGrH/r75YZx/
btFvBCmgGqLg8msb+CcJtI4ikmiFZU+zDExrrQASwFfhecP02VziRqqBlJAvGlJQTK/qshBpdacG
AsqL31K4B6OjFZXHmA4J6rY9mrnuAtEcs4DfVf0fawxYd51hmLCIBIy/orNxr6ZVm6QfiYpYKlnp
OO9D8nT5Xe5kVm+Otf6AjR2Xx8nIogLPcuz8Sb6vJhnIm7PdsC//mxzuJWIhYULHENeXYKu4RHJR
hj14U1E7BVzMZVGiO+PeoJaA/2FgUL5oGK76UnluzFyQlItujXt4ACzXmTng1giWy43xJmyeJDLc
NEzYF9gpXb75PtxLGoBFYrSaFv4/ofqvdvkfRU2ii+NC3sak2GlI4eN+0hRg+03PUWzXrlc+1rVF
6Jrqi8iz75vM3w+Ln4Wsy1RtOvDYBFZzWsklkqs6kJw8PWkn8gctc8Eh+dlHfUaXcClQUIxSzQAO
knajzEKWZZEQzliUzJSypMGzpem5YItdY8H0spKv74UL+aAXFgihAOq2RkRv322cmAOpVUiwuntj
+Zw25276dFnE/iH+FcGHPCSOm1lPEeJ1+ZdSZ47CSsEhRBK4kCcKx7mWa0igIbbR2VNYChpKe2Hq
9ppeh8E35i0xe0VZZDyf/7TPJc7jRIfiTLaFqURjmBvsMMeqZ0VNYNBK4BUEH19bf8LmVNYg5S2p
aRkUk+pYjWXL7DakgtKU6BycxabGKBGrgY0DBagD6CZ3AMb5ZQ37D2//t4pxpnpSUoAFyJCxZoUj
Yt6fzaafuCEiSyM6EGe0rWyOCkWDX9DKa8u6kYZBcByRAM5WZ3E85fUCZUswk2jGV4qosL83XPRG
nblX304RIPlr3NfrZtDP4SJsBoEUGJZSlPKIvg5fkDCjiWGcAjnX6Cg+RnoV9lqZNNZxIs0XJ3kC
teYrEugr92zR8HJQ6f6+EKzNJrkElt4wFkQI+4Hzum2JZVmC/XjujbaxQc2kyEI//DJ65AScMxcb
DEByd1Q/PXSocwKnSSRU3TPZG6Hcq43HWB4kCY5uALst+d465Ch9z+36WPj9IsyYX3tW7zzERhz3
fhvdGuLcisugM4kUMArmmlwvmLek03TIrLTxw4F8puZUA7IC699Jf7BU+lg15Z2ek8qvjDo6jlKU
3ZI+iXxmhQIDs9fZIIDQ+/crcK8/NzEiDHy2nxnvWkNY6VIJShYrqqaQaHd9fZfug3/+cQZ6EWxM
BSHS9/RDSu2hu8r7O0oeFepdNmy78eHmZJwlwC54HVdYBAiUZXgwktKzRus2jJF90lnEeLZrdTay
OJtQAHSQJClsQpG094UO8plmiv97/iiy/VS8KQBuwGgyClMw6/QTxvAx1Kq2CORreiZNf758e+uX
4L+UKYORCxwaeKE8ImCEvHbJ87YMsOEA6PDQUeQXVWk8or5gAN+9LGzv+rbCuE9FGjTKpDCOA2Dz
2gVjtpRaAr+wZ9e2IrgvNCXGLI1rXK1NvtI/GtgGsAQJyW6gs5HBE3WPIbA9htcoGoCxweLmX9fx
PpC3WyCubmDORFn3ri/aSuSCtwXIOnJfYl49PoZBgXJjeDBOqp24oy0ynXvPaStqtaybeAdssRLV
2hieuyhv0umm62PU/QD5a0z+ZW3YtUlbUZxnqKqQWH3VoK7JnN4DC7mdTa8LuODEdTSHANL0byAw
V+zNfxXe5DwDRuOJOtcFrvK8lsb+ezgfgdLz9fE+teQ4nPDtCNrb4KBMBkGEKhLAmfayKXOCgY4o
aHL0EbHyEhFR8vBKm3HBTJicQa8nY6lHK4wwBmP4lmyXva19jE7m3RLI/ngu3PlKcwo3uqXnxO0c
/SrxTcFO/J5PMRXMS8FMKSpWbt4qZqaqMx0j1GyVtPbNPLthrHW6ufHrSQ/Aa+J1cy8opOze7EYk
d7NVVJKqUOFadLQaaOXmki5wXruRw/ZU3MWSJuxGE14rwOwI/p5csDEdho95CHuiOIajfizu2Ac0
poSDpruWf3M4zhhTRpJFk6A28Vw7ujF7Taxia2+0W/pCJlEYuGuXgd5F8QGB6k25tw5yQjT1156C
kTxX873VnstRZJf3gr4VIeyXDO5pE2zpYVQEL02WTx3edrYuBHhmc6qO81GcfP6Hb/dbHqeRYbIY
mTojpvq1/8W+/hzQUA7E1f+FMRFL3tfL34I5vSxM1jItQXhVLrmndIUtgR9UYJxFH4xTTEXVwgW7
XmtCQgJVvtXcBVOXmnFlBd1anqJHgHgJEZ9386DtN+S0EszpiSIzfEPlcXSaY+HFfv5Pg/3+8g/W
KvY90EZjuGhhVo1a7vq10zUfR7S4oDOGjRaXnzhpdfeHfYt9Q/br62Ft460ha0kk1fJYIwpatwPO
43VxTak7Rbb1ZfA0T/9YuLCennqqmKccL3/W9UDv7Pi/Bzb5Eb/RqHtKDHg/FdBaYCtzzEh1WfFB
zhbb0HwDgP5ZJvLz69t+JxT7ACpw5gCVxDcNzLRXpsKCKv0t6vTu+9gI5GIYmWRobCp4mEWOvkEX
GIWQk150Js6ekdCi/bLgTDKaT0X5uBI0Ws7sL9Ozasu2GLx/9z1uzsQZN72Qk6bqLCz8NocivylV
DfhWokBzVz02QjiLNuQLgswUwd+kgEn9GwqfDgOSXp1dqdhdZMtLk4o6CIhEBOrBWbOmmkAZClA/
v5rYQ0+Txm2rznBDvZpsFoKmbOkaHDvBbrCp5K2tl/I5NKK7UjLPzcKuizwOlgmwSgCUsic1fIkz
1Ys69ggqyaOWjJ/BIgnq0ryzTamfgbbGbvWpoLbEatMBYonpNKT+3rL8phiNU1UBfDyt+m95gTn3
eH6Q8+Jl7sBK2g3sPBnRSc3oc6hJ33vsHJNR+RAS7SNYak5YEDulyniuk+47mHVP2mghFsum2YuX
/NSyXgVIbn4EeuhhSupDEpNPhRUTJ1XaFiSxke5jdrpxq8G6ASBDkEdgtY/UT8xMT8uKN61n54Zl
nycw5NpkHA6UFJnbDeUNhkJfukRmB0axxaAyxVfH4dMk19fxPDwpnfZJiqTKkRLrGy1pB86X8lEa
h9u8KUJbt2YT8Bz9Mxute5Jqsm2N0xepq75lQ3KezNHLrSF8luqiA3xB/mJhFMipUE7wWZarXqnR
62WwahsU9aNNYvKNZtrTrBtA+2gPumTdVQiinBoBI7gDmJ1lcWCZNS4LnL/GBE9Jen9IyVNO5uuh
oC/yNNaOwbRjPIfP1tgdQGZ+H5nyUwXYejQGwVbDygWA26x0m8xCc2sONVej2eAD01pgLvdVEwub
WDcCWj5vqqmSjoYyrtlxGdl1WDoMv/qyRd73eABBpOu4hYUG81t3EBZ6DX56+CDAg9WOBmQu4lp5
ALhlF4Bgp3gKLgvcjftMDK5gglg1wRvzVh6hparmrYU6cPHMJDPQExW7r0iWNRCbz4LcZH2770z/
RhhntcxZaog0wt9UK+z4U1fAoOj9sU0a7/Kp/sM1/j4Wd42dXphduZa315GOn4gsP9vga4FLOEe5
qxibc3E2K9QzIFLnOFde/3/gAJQG7ET51KmWO6BH/cEw6X60YmEvAGDHMqDOVuu9Sc1LHYPz0aRX
rzQF6otiK1fRF/POcrAEdkLQwFzz4fKt7oYqvyXyO0KqHueYzIOuaOZzEsNKSakbZX5mfJnUHzS+
vyxtV1k20rgqB6urYcgY3Ha0cljPdxbGr5vMTsdO8OZWXXinlRs3x8W2DXAnmK5X8f9R9l1LduNa
sl/ECBKG5pVme1O+SvuFoaqSCBrQggDIr5/c596Y6dF0nJ55UHSEulTbEFgmV67MbSV0LCoecyQd
pf/h4/w9TvSXl/mjli3pVEDoDJ8HigkQCWpSG99RVy+5L/j8MzXtnz7VH8dDRAzmtAMaZDKeWn2k
+UkE/9CD/+0TAjEMC1IuFj3/nIRObuvLXiEe5k0E3guFGoSK4Z2RwAln8+8Pw99f6LvI0r9iL6T2
/vtpJ6uGypMCkicrzKptulyqjZP8r7u5v//2/uvl/nhYBfUnVwQOWoHioyI/J+cc6n9asf77r++/
XuOPJ1RFA5k11PQ3Lftl7RTLGuK6ZuMun//w3f1tjP/LTSL//bvrSujPDo3fbevuy49O7fBu5jYl
hZ9GHrZENRp+E8bl1GbRRJ+LeeeJ1279KgqRDssvuN1n//CG7lf3f9y4v7yhP5IO6RTm6xPauv93
Ff4v1Ir7l/jvXuqPlDOMcI6RNV5qnPkuYM6lnaMqDqvyRCeVWq6zwjW/7Lj80/z7nz7j/YT9JTxH
UwO9I4brLrz/VCPQ/r8Ghv8LHPP+CP/Hxww5JLVDCjXZP3cHrRPOkWPRDwiIXY43492CqdutZXMI
FpYMQZONlidCrUngT2ne/pNC0N9no7+8gT++53nAMs5UjWJrDvZu8HdbPxVQK34Hwg8kFQcODIZt
//1B+ru8i94Ne4yUIQ3+GYA8UVpC4dq31TRlVZHCsv4fjipjwd9d07+8yJ9kjLX020CaCUQG6h9n
J38KQ3TnMqwO0VijJFb3/au9Uze/qsLJajnc6qJPq3o9k2be+8pPC2IAQs3QsAleSNB1cTHnj24E
Wel+OUiQb2itziQS18KbEs0g/qHopfOd7eJ0Q9zW6yNn9b7h0KPhPJmZn7ZlcaZk3oUgxVO1d4OL
WfSxk0O5hWjSfloVfg50vKQOK5h+8vki3W1Ul7HPvLQJFojddBsmPNgwhrtF6Q2bQFv228Ri2Oz3
dVwo8Z6z18jWb3wsf/Sd/zx0Y9abERQ/wsFSM1udk2yBsEBjfgBEP/C+q+78so0PVqOSJrZGpLTq
ssExGXaLNyw3sSAXv6NZiV45VmEzxM0K09Ao3w8uWqnQYvkCkEv1iI3VePCr4K2Y9W2e1KtvERzX
at8U7gF83Teu+pRrGLqU0FMYVv9YOHOUCEfHEP57stqfk7trX+HoTCmbdN1PXpXwmWs7OIZBIBkW
iQ9+BJnIacnsCp8n2LMLgp6iJ3seFjuGfYP79ply5INPsHnQigfSil1Ena2txwMJUJVghxchZHyq
Ah8Nwd3YISDLh9RggZv+qNmY+MueSZEUxj8baNJCi+g4Rm5M2599BHt2r+oQYl8jxbY2v4Rh9zRM
Xhyt3r4thzbBtlAciCDBMLlOXBitMB5tndB7EbjMy7weHEjo1/0nZs0aLxUSWMjCj7EtwimeVufW
VY+BdXUsBdthaRbuM9feXCHKH/OVpzp8t72XmmLG3IPFntZpo9ZdC2YL3NcP67IkmjYJ2FovOdVJ
7l0i/U1t8+TBS462/OhGU5xP26oPY8Z+B+uaeDhaUyUTDm1xMZ6q8lW6b5XgcT2aFw3QoIIlsapM
1rrqyXdP3jhsFgFJOPz8PO1ZB0PJyEkbuxlJt9F3FAw6X0xAYnb6Sas5LnSdDfO3A1v0xa+z2W3j
MsA6oD/GUcO3bvNWe6/zTOPFvJh+ik1oM8VeOY50M22Fm28ElizYyDIunqYKTSy8kiGBfiW2PpXd
eRh8aE0WcT9hJGl/1OG66zw3jmi98aabKqcidoWT8OVznb1Ezj8U1Sk4QRuFCzWW8Pkr5LZndysM
mdK6T4LOe1Li5+iz/YynaScbB4GNaflxf54w9NuAfHFgA8+0GlO/+VbeQQ4QC2F+NnsmdZW+QCdo
7xYfLXHjAai8V7zpEGtqliV1+zZWbmzFRcvy1EKswK3gG9l8LRE9hQNGaNp9jToMthyT1qHdyMJL
AA8/0uXbx3Mmo0jzsDze1xbXHiJzC88gYpb2gZtE/UlCBD8UVdYW5DDxKqPQyDdsM7P2ElG7r/Mp
HYUXj2DxhWvwAXVveNdEG83lljnurgrqeFRnaIeD41DuDR7asBy76Qbv2xSGy/HKvkNe7evga6JQ
zSkblJJuHo/Lmsjlux/xeKogFcLEMq92YVCnnmHboC7iWl4aoR4Gp4j9+UPmXbKC7EcnnpIVsvYk
TAKlj5aBX9LB/V0jI41zMtdR3LFhQ4tqW+ZP0bgmZQQ5XHeEecnYvA45lvKcCb9Sx8i+CfckGPpN
UjKANTCGVThulettfQSqSJwbZz1VrYoXMl56fHMmqHBwYGUZrmluHxoYnzjukKFrSYJ53uCx5OJR
BW0y4HdDqNmBFktXQEN22i+hd23NB9EdFGyvwqxPHbhfOFS4t3ABxBFkhckgeJW07hszsM2FEMEm
CH7O4+vMUZ0OfWpKH9ZLAijZb+1ViS3McWyauAxtWrtVQqs20blMsdJ6baMbAt4PXoaXihAY09gT
1c4VCsxF3FGo6EMeOATuJDJZj4mrX4J+iIvVT2pIgDbLu4+nHpI6Dps1cXlw6V0fXqVr3Mlji1sa
tGNcWWjwKbaHDVns6vzozHRHmiub65SQh35yDi09Nra81gODxze05Xu9xSbPhUq+pm3tPnm5Onhm
xHQvT4j9NbXsCMv7uB+j2KcPWCJGuAf4VAwHTpBI2vKxDX/kFbJL9Iwxv+lp1k86GYM3t2w+ujXU
CeyV900FFZzeh6QCdCLHIvNqfMGm2tXSPtakjxG+YU0KnlCBofp4MRGyFzkDDIm17rOSHe3wpQRS
SU9juZyF+bIVf/eHlwE3xIlupXNj/XEa/GtuptemwluERVVwZ3EBn9Juk061m46uTC3ZlWZMqKkT
XoeJGAR+9z5ozduwqq3jcKx12zYLa2/HRpiwVRgRICSSIoyHwjkskCQZZ5lKTuDd5qY+39XRE1aV
E4pd3bx6q5F4wSeKVxNiNlSCDml31pt3c/3S4/XgERRrSFnUosKPWLCp65izX2SGdwE+M3MqnAUv
rWf3HvtpG30CWvwqEJzuotW+ozasuS7Qw4CKe0rq77xrj46Xx8I8LupLRss7noLTVjd3mtIJ8VHA
t9v1oTIv/J0b6puXg/u+HMnix/6IEOfMr/P0QJvyKqtTg9XFZX5H65nhqkTV76h7JEGA9B5kSy8A
nr4rxbIOwbrtn6bcdDB2Cw6qwe+wWRv1t7mU+3wJkoDUJ7OW6ErxXUXspz9+M/M7KufzTG/Qc9wX
qxt7WCp37Ge0jPGaN/iKpse8gBpyF0LKC2KUQ+ftB33tbY0QB6XTwO5kyzMc4L0DCm2hHggWxcfK
HkGuSvx5N5pyS0fnCoeYTTurmzFXQUgccdA5uyhtRxxChZK1hPwGYGwetZi19Akak6Cy6VDeAGBv
JofDtn3ewcMvhqqFBmOMuj+NPQcuPej2RdL3gTnxOE4ZXdtj0CGMN3I7WvdWh9f2PguEYNdoxrSY
okPu7/IGkKJCQjO/OaYhjSj26wwtUyMu9/LQRi8E7dHY8Rr/8jXPddaHbwuenzZrgm031LIOvuxH
F5p4nSJQSgQ8W9X7yF2w/qKyoa8vTXBtJN3UVG/KtnqikYOQNKR6FFnef7T2Y4FU6qx+hRH2EMDX
LPNnhqAt7qu3RZFIQ9PFQDtNvMHfJ6u7G5d0u4xVUqof1D4O3uNqpqzz+n2oT26FpCKWeOVyR0X0
YVroQ4dT0lHELdU+RN0I+vRHboKD1zhnZ+QIfvVvf31n0DMrEUtCVZyIHJ8t6dMFohNe8E4NzfxF
wmHumuPel6iQSoMSr8Vtle2OwGVbNm4SrCqTWOKNhu+moLHf8hgOQPuykdms8GHgAdiHSIHCOUrG
kE3WrDZjtlgJ7oDXJ6pF9QXek5ef4LeMO02fJce7ctYxybGbPJVcpx5g/byuUtvvAsQPQoYNz+l2
IphWTPOdHgy3wXHrhnbrYvGQuxu49WwxJkhRUCROM8KiGyWlU2RieBLVdBzdFfB8dWTebWEmDSy7
FsWzUTlcfUhqquZNd1PGw6NRetu5JsnnAWVNgbvQIO3TZ+3gHXFoC4ftqY+G+1HG0PCqFxiPV09e
Ee1X/lGZK6R4k9mSuGtFbPy30FEJDEiRbJsn43tAVq42f8pJlRmlsIP9ISkEfIYoG4or8e1b7tJr
gJMbzMNVwL0Tzi7f64QWwkV5Jvl2rRFRw9+D9OOCmUyuQNZYGXt4xTFocSfcbPTVGUsAaehDFNa5
yLspQjCmVvCTby5cQy9SL1tRl9d1gdpRY5Kye/Une4yAgfg2scsOVl9J1Z4Etk1q8WPGtvMqrlaR
rOyirF75UTm/sIbC2iWGTF1M573BTt+6fksXEbV50PKKI5JJXex0WG1Nb9JWsx11+pSWqFpYFUMp
EXE+2M2Aqx33t9F+MriPS3tekd4Yv2mJMrj6ZhVNRdUl5ergtMPeDdGkk/mjp8NtUEbnpfzga51U
GOm0uOWNy07uwqZ4rJ/IbA4mgFZN7mbCoU8CelL3xqfrqw0ZnptZPRSo1VZcpxnVEE6/46wo/gEM
hVGGyVq2kl2O+IBNq9natCP6o+ujpC1YXLV4K5W4mRU7bro4cDjsNPCApv0HL8ad0fVrWLAsCP0v
LtivhvgHUv4s8FQsVFEm85XTY9s+seadVNh+HMpN0b23rYuGAEjiaK4kFw8QfcxsjnY1wqSsneK+
75xEQDUBCjiDIU9ToD774KEa8XCbKnaCdhcu6m2FDmPhNDHv9k09Pi6l2Q7kQY6faA2OM1zXI8FQ
IK4t/IV1Mldn7qpkxTfPtRzvYXnDnQbTKlzJYX6XA+54EaWjqtLSNadC8WNL8tSRXrbkEzoXTLXY
colausTRCH6X6oMvCAs26GJABuRVOvl6G0wPbETTWqJ3k0V3LNY28wVL18U5LnBFbgV/4OtyLKBN
GDvLt7C3yUeJMoRpK6f9wMJsKHe9T1/0NMZ8hHTDsOkMz1zoo3HRXgb1sgwYUDohaskbfFwfBDqB
hZq4HL7lXG+o7+0CtzwWgePGZsaNuD/bpvLOyrmPVmE8OSzdVdt5Rm0PX7vaq3B28gcIGAxwdcA6
PiW7RbZx0X/haQmo7ZHIjLt2wL2Bo/zkwWKiepyah25wBvTO2Km3MBaonY3X41tgAL/lpfVhq1ys
j0E57rteZ8xTZ0vqj5GfWqXTNXosq+aFR+InWfsD9cTbKu0XIu0vOuLDQDFtzwL1y5FOKtXTWn9E
iI1tj25BVX4fT3WQ4Oheix6GQv4PH13QWnlxDk/Ke3yAUNAP1S5vCssIJuQvpQyT0HsiyADaviq6
HwsnDpDua+KepUA+xFtWiLp1W2fMzw+FP0ESLUjd8WOpgkR58qzQWfdgAOtRXsbpq5SoYckGe1ZJ
O/N3yy9+i5A8QprKL5PFYnd69R+j8l2W3TYcug13h22hz8Wa34rCT5bloyiwwN6aeAxfbe9jryFC
YJvTGqEjmF8tcpIXQYWmGJJ13k0ulkuDYGsQ/BfKU8HPBcqNzlma1LXuqVP64CFpO95bNYtdINcH
PdRb44A72vvZZPqMaoMSZU6cHoQQpFCLnk3n0MOTRRoFEq4DWPcWn4xg2Ru+3VMVL/JosFAYhR/u
vaEsyueJ+pdQSJP4QRfXYdcDn+m+12r+7Rfq4M/9pdH1FZBz8FhyzIrNjIlukAHpOaC7ROeE2XLX
Lcc2rHag/8RzFCCX+dsgj9D1oNKJ6N7p/FNUQL/TEXteA+MZykRU1QZe4agKhpsuwj4t8X/juvH2
vXJQUhS7Ah0lx7bT4KKWA1pFpwVNVaVvqvicwnbLkXGxwQqYYvhYqMI0fIhV6yfN6KeAV76mgYfA
49C3R8MXPLTxA2etx2fir36arxZKRDoLxCsUuZNZYIvcqTdghcWdY04W1lZV/ku25HqvhCi5MZQu
5fI+onENdJkyA7giUllrXOTLfkj5oFK1+GdCm3h1AeP1Ki1G9uQNYQ9Ewu4DAPRjuBw9kmsIfpfb
vLj0oCYEhY1J7nxpH09u9KHRGAGUC1FURlj6BAI3TWfpfiis6vo1xem5tvcLPoVxOFVZiIm+zDn6
vdr54ZX7msOHz7tgzhNPXgezMdxxFwZVYY6/xnDawFE5eoA9UeJChc/I6+iUmaqfg7nfVK7Z1XW4
C+cP3ARATSNU2SgS229M3VK3ZXE7mexeefFma4Go/AtOQmJX5R4mT+eI7IloTuXy0HYEUYl1FeAZ
whOF1p3U4Rkoe4xdi4sCrKW/ZdM/l/PHqMsjnAjut2P1Sosq+rISkg2ISnRpdlOnd0uOcr/3d760
QRY4+aMody30o8PIAvgZ6EbjHy8u1GJ68aNCqvdJGfOWVGj7TNygTS50C5Bp2wfPPV1SAbVo7Gym
3YwNXhcKTcCcmu3qQsLxx6CDrERDY6E0jYq5+2Tlp/RsQmA6ARf0DqKOTbds8vFkhgZpdoUtn7eJ
3A5V1qsXvMI1LRs43AW8JyDPiac2E52xP1kkXECFASadROXnCD0flPZihsDbrYfBfOC77NSc4ax+
LwziG/2MgCbrpIRyJ1Zwjq0Er00V+2F1ju2sIR8GAVFvTWfR7FnBYOAs4gX9jWc44B0ciobvbPMz
R4gAUJdKeF2Cq7odhJP6eCMuAlEEHdRifMRHV658kMvHtEaIX7vG9sn931FPP/v5Sz6vsQm8lM87
TeA3VkH3zUcBpZFsuwY3EHBLLjZUmQ0VX16IWzRg6QnpqEVzPrp1NpHL2F3b4FZ3LhoRlg35aTbP
BOzOUqThIDbrSg7GbbZAWGI10wSRLQn4kQff4GpdNWHJMp50v2NqAgmoiOfyZWoPdKl2sJfd5aW3
/xfUZdGqTc+GhpkjhwZiVNXRSH7CrQKusoFh5UkYhWCoqhLnpkFBB1NqcHDeGqSM1Z4tFMuAo6xx
S+skqj/W+meFvkeRkxBXCvGnQj9GluHRlSnwgUzXSOZwiW+A/YGVs3HqL1YDVgPyY+St0BMgPZuU
HN4T2Gw13Vet+GZlcj8DRu1xlAh7XFt5ctYnogFIEwhLVY6NYhQJhvDNmJcZp5/usJ5dmWfTJE+6
uDBZJLS5Bq1NbYs3gW8Z0vGZU9xyXyUaNOB8/W3xN/NgYrNQJCGKepddnDqPpf/K/elRQVd4dl6B
vKcCTafE5QzfS6yScVuelzxMnJo9+2v/rHmDs6+xwo/Wviex7cGPtfepCGCECJ8TCJlrf/oMPsYL
Zg4emF4FtOakzpzuqQEW10P1uiwQfgtEyRnezhVAvrKkiF3VRpUzeEj02MFbjgLXa7kCKvrQA+db
WR1HDB2Yq74Lt8ugAzWU+9Vrs3r58f/RSnyibVjatJqbvYBp/ISUHYEaGVpzCIiTRijDF5i3wA8B
sNq2AWhSaZnU1h6ZfcVuTir86khr0EXbKQlKf+tORUadFRKvI4xhhxcflQS6mB6ds7Fbx7qI+evz
5Oc6hZY9Vju+NE6djfDNFxPg3LYE/FMBxFTPVbEoAFph5oXt7zVEJez53S2i/a7zAfMX7yx00BSN
mxCFC8TGDmZBKgCwXzpn/55vQjskRXgokC5ZYy8znV6Mv5/ltGkGlqw+0Ii6lT+MlIBbLWxr2a5j
5kUx+D3cm46eD9m8frIVaI5TXPjYH2E3l8LPNzbyl2hfbTluZujyTctvzLQPTfPmD/Wh5FWS9yhQ
1K5AfTKqi1b8wp3hRy075EfNEDpQJ7j1i+vrQ2SDZ5/nmcboeYrqB+zBznHX8w9u8h+uBDyiVY0C
V6QuL6+sKPZli8xcm+onhOK+CrmcxgpqB0K77w5lGQnaLs7LhwUCnfAVQsaD0aroY+vksUEuI+Xy
DanL54hAoKh+B2Ce0ql8kJLNGynQ1OCxFTEwahZP8/TmtfUp6NbdzMMrdQ9Mvbs4XIIvMpZoozBb
SRZEGyExkOrIA+voru6cYxS8jBU7KzRnSLnSoYmjfokR/rL0gzLMzeimCsHhk5A6lM9UOfFEdnIG
hB2cFsTRbmVgB75YpOamfCWo0Ip5QjX2846e3MHyyOuSfPzhtm7aLq+UqJ27miimsAAnI9202Ogc
W1g34Ra0pXMqJcBbiWHi6gGQqMExHtYkkpeQdWlhJOB4QBP6PQjLg+/ZuF7mTe28/gs9wlirbbud
CK6z+1hDfjLSc9w4Y0Zn9NAgPzUMrp28SEfn5kA8XuTfPf5DAG4skuGYY9RBYHULUsp04bSDFFud
GM0TY14jUWHllWyhiBXzEKtGpE5dQBBhj+wg6KGzVx8kEBuYDVbiTmjB8aVfCi/8nAQGAv1u9deY
BMs56KNDuADsXQhaJwCmNqje68XZcDal4cyPInojxAUm2FMwICjCqdP9LLufLTVpTmDDsOgdMW6C
/iddS47nbRE49Q7GR7Ge5rTrHtYoOLYMtp28+umMGnH9EkYihWp9EpU3OMMfXFldAww14WD20N2L
CCHTvsazh4D+XF3cEI1b1W4pKxN7f5DEkkvL643buxihFQCcMQdY812BaNJQ4Mlig13WjQQIpzx9
VI13LtWMwzOjBLxQbrMZw8A+6oG8XycoNXatu6fdcBRaZAAiM9fpDyOgbZJfJPy1pv4M6utHLSxK
Vu9HPT+UkJT18jcj8mTwim9PhKfcNzdTRDvdGWgSNGj0EDwbcfXy7jGMQpgkqiAeSpLmkLIG0n8B
XH4dIbA6Vy9RzU+kwwdx/LMSzo5N7i8TQfiwMb9LWp64U5+Kxbl4YswGUTyawWT3CegMfalmnlDi
Y1rrvdr5ZoEQzstvZu5ghJM1rj2MaMjuWyqav9WhyNy1zNZOZ/D1yELZbfPJ7P2hODV+f+zLdlN3
C7Rquo1cl5T16xBPYvahAYjRpaR6jXtSHDVZn4FKdak3IiuWnti7qszmXpm4oOFuzs0jn8kncVAt
tlGsbKeTZggy1udj5k/AyByzs7wxqRLFxYW0LoZCkZOAtfvmRsOthBcJzmfxWIbVcPAxRfAEyQ/T
0h3yqcvQxD4PbB4RnHjiCchQEfc+uwHbVx4APbxHElBEv2yWWbcZ2pwrL90YnjKITSOQjaJ004gu
V0uA1SygCPj6NDL3HcS91wCQwNT118LB5LZUA3CNdr4JIn8RZi8TdP3i3kf7IypYWq39HgIhVxCV
X+h9lFrkzgdpFhhUVu4DDUSmiTnrSO+Yrs/ThNYXI4Pbgll8Umn1213DHysTFvNXZXa5BcDpR+gK
JoAk0C/LWD29C3++DhiESDlt2XqP0c2KtoBGsCzo8iR01jNg2P3S5vtuwGBQ3SdscKX4IO3wxixJ
HeJdpjYAExw+alFjylT3toz1MDyHgb5VjrhqPV+p5tdgKtD3T8ewoY9+sIjPRQNcRjeDaRUqNfBC
stX1t9I0v2BYspM8PLHZP7l4z3NuDy7/pat647T9sSs7kXS13C1ueNRgXEeEvN3BXUcIkQxzDd3f
nCcumUhsNHoxoFnv+LY3sxtAFq63xxGzDd2wzRqMr2qqMXRcQvipwraE82cPs+oaXIY6J18+k6e6
tgAEgYSXAhahcDv4xjw4sS34B5g8pBO07dBFH0o/4Fkxms9+mLOQO9C8Q9U22YPTYwwcgAre+A1u
SEXQKxJQYikE6gL3d1Pj9aQmhwbIgBtEkMvDrLJxPoO+f17uMyg68td+La6ulRlGAfsmt0FcgPoc
DPgdmhfPnnB/k0YMMe7VkMi1/2EqeFZicjZpcmrAa0D2brei8dRR9KtKTXjnZoxw5m4wag0Ito2j
8otCpBMY1XzOjboMfnnT+QJBnF7DhGfl7OxXjbMHfvDsKgPotu/yXVQZsvdK9qhyL54A0E2Gg+0R
+dt5XN7YUIMAoT5y8hGEw9au1U5MS+rcoVC5Ql6jihsNqdU1z6wEKwsz6LV3M2uLUz2E57Ykl1qr
PdxsdgqQrzV071NsdRg/DvJhC3WNrCTfgDjghyWzwW0OHtINfAr2QyB+Vh5LZg4Gz1QWR8+gr+sX
s8FCATg6GIJadhoQBvMZhg5oaxfrYfzOUk6mpEZ/1zlOUq3QRgA5BMuAIOn1Y3VywpuGeA4noCms
7euMOWRljJv5g5PNHaBPr2L72sOfZnzD0D0NBrMLBrkfys8VxsEuQz+hgquk69uq1pe5B90biPEE
HYIAZsIBgQJt7oGD7/6yQC+YBAjU5PpxEe7RE/7earkdamyjWyR8hBbcmf0YCiD7IeDk5VpSLEyo
1tnrBcWp4G8BCDuoPlCKuxvG8mM14PNTWF8tIhPQ7+oGkG6FvciOo58M4Zemne3KvaTXRab4mAwA
/zgwyn7psqoZwMwFWRYaAl2zpgXjqHw0atli4+inoKmfKO2RNxGrdX/0Z/4VOF5GbLQNAFRJPWU+
ILu+7tIF6LMtKNhcHJyQMIkau/MLtgVmfiJsyKxDDm1okgXDnyX340VBixczbI14NaM8VmUTVz1M
VFzw6/D5ZIC2WDeZ6peMBRNG2U6K+3kF4Qv3AkitlDSecfbRyu28SGyUNhcPp5EjH8HVM7FucR7G
6JJ7BIQwJkB7UWctyRbcqQd4JqZVC1TJAXGzxUPHF9FE3gV/srmGr+ksgS7c5sKF5BzZKB8zgg6v
BYLAUGGNTWUOgd0l/pVZ4G82w3RM92ldOJ+5LRHg6m3QWVBPoWato7dqiY6RagGQmWnnq/t487co
l23O5l0flDB7tNVm4UHa9ubmNODwQC83rkp5Q637oBpiN03Ubbnwf9VS/Gw989n6oCOusA4aEKrC
4ZK3QCQq9BBpEGEkXCANYAiCKKUpCC3DuCLNj6d57HdmKL7KED+9NK9V4Z4Excp7yTCR21qNdfRl
Cb5mfwdPr4vxd21QJMo0qeftMTtvwLQ6cbqi1AIuaB0kL1M+LfkmpAGQ02xcHmZxs0Df6QAXy/8g
7TyW5EaSbv0udw8zaLG4mwRSZ2ldGxjJakJrjaf/P7DvDLPA/Atze8x609ZNRgYiwsXx48f1tVbi
gQENimPrpusk/UstGkchoKSTdOsn2z4NbBcrrhe7zHqkleEB82RPxRPJ70+9Ze3iKbTJfUcudkkY
790SWTfIEyZ6qLLH/Fp0hmuh4ZQAldUbChkUi55i6c21wp1Cv03nMcpxo9XaIaq3efIjS27CON0Y
8TaPfTuPkWZJoD7H+dUQxs5gbDWZ6dsQICNy3aq59Wkcqp9joFPzrzLcqdq3KH0rvfAmFLfjINu9
coWOOBDJDp2hVdbrTtLv29pfV0l7BF87ptLeMJ/H9qkqRifwb0ppP0SHDCVuqD9ccJSPMEOeLZaH
woJrgPuQvZ+lzneXsk0XP1XADlwmzdtUnQs4s8+GWz+rt+5US4lhhCaUpY3virZXuh8URPSRKUUx
jCGymBBAiyxrrDJHDsGvhquId9aFV2rmOiqsUkN3zDJeI8FEkQxB+DZXyXkEZ1SGtZlTpINuqUgr
ZXwJIsuuYKeJvt1A/aq4VeNH6lMBK29iMAOt/CZX94whEzMmmaenBG8QZuPKVx6F7F3AjPkyJZNY
2vRibmcm/2MVwCjxKZ4TLk7pi/c8WYUu4K2Wrj3RiTzrKmgTx6X8GwnfcrECVX9NCavZWIbLnJig
44s5SoDT+E6ZQmuJ6QqeAybOdrG0CqvEqZQfSQbMDQss2YUuGwMva/1jbj6U0nVUJnZWvBXxNtK/
jxI8svvpCxoJv2S4TTIDsGjXAuKWxjEDmRhJrQTAp3i8asN+NX19kwBCltyJt0jk/D0xrgMgJ98q
MUy8SuklM6/1/rX0bkLlXVKf5GCfKBWNhtWqIZWRrH6L99nIkGT8a8Osr7X0WKREBe4g3CSyemU0
MTzA9yoYrjQE30z51EnjluKoPLgkImCkVAtb+WbaBLAhfUEOqP2qQFO6TX6o/rsGYSBMCGD9lVuj
DFQGdq7wr5Gdh2yFdGIMg02UipndGx9ydl/LbCD4GbQuwNijXgA/106Zb2XQ9dAI7Ta7SgLDzsW/
/IqBYu/JcFV274AezBRKXibEWAteI9hYuXK0/Po0FaMFNVuPtLaN/Z7XXPvjkWdfp1T80gJmWvsY
6t2dINXUGkWbBsHbqHqrRTxIj5EPHaMKBADtaK8WYIy9gknXojee2XUXPw8TYUDZFBA4jMpRXXWN
/HTm9hSfzHUOhhmoxQODn9aDIPwUOKdMc4H9novkRveum4Kid/3QSj/F8rpUSAlHkCiSkXjrIywv
lY/TWZXDU50pD35urAThLpLuDReahU7pCKxYDjvbq8uVOu5LhKwGlRJdSBMCr8CDfok4rSag7Ltt
yHPi5g0dvbVbPlcgexx7XF3LRIJN9sMSaqI+jCIMziQ55DgHX73tlXU2EJUwCQiAL0D8taflMIC6
1kB0pAdSrYlKNAynsa9i/xAPd7nMV4bN2j72Ieh62Bw5vQq6GQyMUyR81xHI7qzvjd9uYvEZVrat
W1AzfPeWmRF0gLqO32PSAL81zamBwRh/tva7mzCobsXkbgze8SlFeIsLho92svpDXHgETyrcI8LZ
CK7Gtqw+yq451lgHUaW65t8JcK/SajvxQOOuBhWC4lyZjmvUtuWST9f1rhuElRqnpzrYhSapWKZQ
BkAeolZdckKKBPFzQBRt6ffl4B54BpmW7EeL6okrbF1IVMFVo24YbpoELxGy8FFLcgG9LNqUMazc
ZpdGj77Gxei2ZQqc9RGlL331Ftav1PMcRrgziuslYGet/xBAr7W8jQmmxlgeW/ES23Bp0W8Bx7A3
oXrbhledoDhd1lLw3RnlTynWDkOMB052HQx073bMnuu8W4vSDfqANkCK0ysbIXvEkA98ddlk8F+5
G4Z446cnSTJs2fVsUzwZsrQalQ159MqoOarIiSzwx2gV9LdaZzpiFlFK3+SevgJ0IR63K0aRugSf
jYXMnTDYEjaa3sNYvu17f1dGz8wuskX6sgjn2qQnFGsBsjo77Gm9lMVdVRR269/W3Xfok+ugbik1
MHrFDJyJVqHVm8C8KYDYhTD9SMpqN7a147pEjdlJBYwRpU0DVysw7ox2y9fNS3ACGoGLH1Lw05N4
u/K32GPKPG1990PeU/qSV4P2Dd+WiRtw1yHeZhJQJywIAXw+0cetob6UyUs3vEIKWNVMTw8xV3L5
2vsPo3tUyuchuIUZyx8eZZd7iP2FmJPeibCphR/THKaAbE/iG2vWfZQ8hMW2TQd7qhNhD/LoFA/P
/C1K6t4oNAXX8X1kFA7GjLDDLpIHYZiYqsSE4LYubbjA70xFPobZiYMnNCA3rMjzAmKs/+dy1eLY
oTHq4tpHGEXECIy09l/x5RASyamCEn6rijOhcJTsUjk++MUeN5aUEHWVdy2O32JdWRXCVhWZdGOI
69GUoMrXG7pJWzjaVR/awpCQD4PUtqsoPInVre6fiLVda88MjpMy8ki2g2fYuDfDeG1IeGqhsxVV
AeBoV6babrpkE5mKHbTDWrNe2mqf+Qfd4hcrW9Tm9wWclbS/LfJtl95plH3NNiKauG6qqbx3UsiF
TYGoNNJvFa0iuM3sJrnRqG539MeMJPgmHQshetWGZR7dPNrJLf41tdVSIVZ6ouK5Jmt3pBwNvjKF
hfuNOeB4CLDv4bn03jJB3A76mxAzJFO0joNEIXnculG5z92cIKjYV5Gw94sT0Zis8AAhgal6fIco
IjWVYym5tiBzD0L5ttS8625sHU17Sy2V+gdNbzS/R92tqWyF9ns4SCfJB5osr1SrfM6NAvX3Zi/k
4r7Xk3XARvwwWg3pXQMpUm6o5LqPqfWXFVlT/S5s3kfvvqr7J7XPV5jokBski8Peo7oL7wSPdzIk
azNIa1VNvuNK24oKtf8EOMAhlltruIsZkRFpqT0KjAJ19bXqk5epvq0KlPMpRknKxvCvJ0MeGCqY
Uob3HFaoJKyFAoAnBiTw4FKqVyRSVU42TfNgHNw25XSC1JNAXOwCNLpkfqtgEL0TEROtjsPVIHZ7
QmK3qJxAJ7rUmyu9xoHK8ImyDupDCdzrcm39I2ckUxCtvWFrUKeg0a7ouxXBmFQ2/Pp6TXiySmEB
+aCiCHrbllQ6ApGLN3wMTERJLQ3vV67LsAUPhZ9bTdWBfmJlE21VDo1xFOPeaTG4Mb3E8bE/RtKD
wiv7PlvjTiLtWXdVu/KvIVrBnLw3TPToaqJTbPOQbyUrQdmRdNV/r/WdouobSjdrT3Ks9oQ/pp+A
jyFQplDvK4Xy9SOVG6G40cvcMZWJam8czEogempt37hviSgKE+YgC/SUbomiCutRV3xnShRKouEW
ZwdNRHLTnT/iWAlxcsmFXGDpOw/bOkS3XmZBjdMOdTWsKoPRNOKLWpCXANSDSdBCkZUWrBWi5JR6
ZekdRs41ttRV2T5JwVRRoxnf2oUeWngQ82TsMPoRaYzJkTRKtyTngnYMRGVFHQjtEcKcR47c1LcR
1COJBoDcNSA50qsop07f8HQsTDJsrKrImLP7Jkr7SOVQM3U9/R8SRKpO4v57j758yozW7tApQy5V
5JC8TtoM/ORQcgREhsT2F25S5MpdoMQb0QCCwsIRUUkWHCDjmzlWWzl6q4Vto+br0IrWefTciQZM
vb2SQBtRuKUUd9NdM0y4jI9G06YrTJu0yTYMZV0q3i5RbyvoJib1FsgkCvAugsQra6AWBB5Wl/1P
KbJuIhGsGFuZKvusHk4Tl6qC3jKK5OxstARmnYL0FPyb33Hbha+VVK0oxhu98Cip0o0WPneues/x
nnRp3IWIf6B8CyVV3Hr1U03mAvU2IwikyybCr0fJpjC3+INdQB0eiJ/C2jtH6w/wZ3tKZbL5INTg
isOzm71PiUHQ8rPDd0X3V2JVbsq2Psm8uLh0qfLsFL0DRmg4TY5HhLUTQT0M/L8aMT/Q5BVJXER9
OxVroS1oJUNOIIklirpJf2WmafhiloRwUAvC0dv04CBVTr+SYUsZrfPyTlUfTZglzXCcfBVWypI8
TPiPBC0ETSFuYlALE9WmMJeoeGxo70qw9Hf91KDGrSuILcTyJsr0PZQUs0ONbLBogflWBKYzFJET
dO9ilNkonOxNeRuOwY0+ZI4eMupRIYDZAf6iEILtxGdlnmYnQWmP3GO9Vk+jzJQm4vRpIUWActKu
O9KYJGr4icE2Hh8GCx45KEADROkFvJpxXRCfBzkkjf7G4uP5EpwvTd5OAW0+JrB9aMSjH4Vche9X
Fd/VVFlFY+ho+rNXyKxDnbR46FqELtweGk3qKIrP3JiS+CZe9RTrRP5EFk40cVpDapoEdH3VD+K+
qiMbL3w1MCbNlMqNr/7Iymgjl7KwUSTVO3hYAxrwGngcRuLICmy7Eg8SKtGNSNowBMlNIBdXLtWR
svJeK0N6GYgCkk49qtSiZLmTYdpMpeLyXqIHxFWsLWoxV4QeXB6wqE4Yd9RbyBuSV8lytxBotmVO
h44QFd8ohjbIsTB2K0ifTSp9MMukqviWl9REIw0gcFwlIllIDCm0lfzXKuw3qnhb19Wqlr19G+x9
H/TBbXe+r9ui4O2kPnZqmeLqz1ggXvZOqdU7YvucVs8lwXfwVx+2ex2cM9J+KLJ8zDS+YnIK8u/o
Leys7FGVtGdR3uXDVaff5WTjBvBOGO4anxy+zEAOSYHVx8HqKYPod8TYfZFdCansZDp5OHQaWiS3
injqzYe/0+QRXmCWZ0ctTdclAwtKa8tUHqZvHETuia8fxPGIffPKD6uoj4WevNL0992kYt3i1GvQ
/jw09gqlvsG7hWLiac+TsGzlGy5OJNsoTWPnyQsfs6WfghE9K6vPD4lYAomEm56Ytb5ru2hXwj62
rBeXZz0IFryb4oonmbmlbYKSDE/iQCAjAfFp/kmRJDLZ7KFzCZOn18HcsirH82jJKachq5achFxJ
bsjOgNaM8apJvxmisSe9cFxumqKpG8Oi/CpB0hxA0WXoQPouqgGHe+tdKnZqlN81Sn7nNse2fzCt
6gNShYKmAILRb0UI6auNaBMNssFpcnMvmVSARqByM9Jv0piJd4rf2saQT1mrvCfDupegKEyGbYpP
8Z+i8hhU2sHP9r2Aq0IthiZQd28p5o1Vmtdw5A4MEFI4M7BbyE6R/qrDj0R4TzsoYn6bwpOf3FhH
220ZNjuZx8agMKkXthoeq772qg8THpNbbsdxJ9L3UDAQtICdEdoJjRNcmhB+W0YVM21h7VTWjjLi
iegTvN0JM2hPNamzSZqCz83FLU47LeSDpDDXR+3/xp0HCaNi7Fto84Ex0WDwU1PvyK6EDA5mv45C
JgVkACUQ+Uw3w0QAx3ffg376VfHHWPTHQE/sGP5YSHea4ksHwyqxCpsmOTVgJy3DiloagoSKYphU
HjzmOgcwvKasSpbIu6AZheGdSddaAPGsUmy5owlR6su/ikFI7NwrIQ5IzMwpwpvWDR+YqAweQRYR
UNkA2A9dJ2zRMBPyAM51IJ0CvVqbgkknlPjcJozek9xbYYIRRBFajeQd0AL6liclssRCfu8PU04k
mz/lIO5tNSFnb2k6WTEvN9/rgnvbR9VP2GbXsUznhDyB350acdPgvzKSyUu7q1yK9r3k7nT4rWP2
ZGaGXZW7ifTVCrjcLHvJB2EniiFwpMFUbcZQ2nFgHSWQpDCeSNFpAqxempAeXYVOAyUawBS9Gzju
p2YkQEzcQ2t5rwWyzYAe2cHwJ16lbv4lloa3lqUmshk0z+jMgljAhrxO3dbclT1wlgbt8x40Y8SL
QlXwUDyCJ7Y2O2OgIqCSNgApVJjQEvyO6vJN1NJJx99Pb4ZAh13yAQdlL1Zbse2A7Hd6lNxiukvY
AzINcn2p3oxJdDsKxratDhbkRTFrTqI4rk21JhtvrsyheXMZ46J4wwv0otjRU+Q8QboSkX4oNz8W
ARXYkoHPxb1FKUlCX4k//wiazrnYQSm+oGS9V5SNPpJdoRqmjduq9R29g6dLG29Mc11s9R/hcNcq
P2psEcm7R5FsLEX81Y90eji+dPIKn4TxbiK3lPE2ENVV0dJFR2GWP0keowQC7S7RrujDY8ZTELwH
2VIPfZBSTvShkeovcSMejNQ9kH5lxs9YhaIq0d5Y3Rp1Rrbc2DJNriSgxlCfpOCD8kEUZ/dZ/ZrE
4OwC2HJIq5rJHaL+jultdMV2o9MEp0IlWIPfKfqbov6sIfln/W2af9CifRKqbU6GgZ3zu0Ma3ITm
QMS10+L6EOdPmn/VR69ZJtAkCE/rHhYDsn+rSOjtEZ4dJNzivpFbpgJFTl/vsuxA1X0zlgqt7fgJ
Gl7rqw6Eu9TIEZR3Sy/eJC+GVnrd0hbmmg91Y11Dk92H7bj3YPB1Xnfl9eAE2YoA/GOoPizjhvrx
UwFxQ01/hlG2GTUuTyJQVdBzaRe3U/ue3kBfHZEuMoajFWpbXWoHegwguxZZAXdT9nYlLgW2kUTC
A8lOox2vFzuntCA+qZ22Nwbrzq3GG0sNnRA9roK+3MY0/yKL/mjLDEZnF98ONIpOAVSDWSYpppwk
P+l6f0VGl8bV3p2YkEzLNgFNoZJ35bdRFfEGXfpdBn+SkrxyUiFdp5QvRoM4wx06qL1XAaXBOPve
uNURytHJ5BZFYU4R+0Zr0G2twmOk1shnX+V6inhs/xxNnZrDCCGhfNAE9yUIkqNem+q6jNwa1tiu
NJSbuCpPw1TiL9Fvo28jzt+iehc16k2qNesiqp5qz2fCTruhZ0jWg59U/fDqABexrB2lOkhhPQjH
QC1RF0iecXyjl/3UXDVfeYl7FXrVt7onctC1t0n9gOp7gIupT4PVHMBR3JgeKqOk/brRHgv067pm
l8jJsz9S+khaQtNE88hG1SlXrptbo3msirZ0hooYqRxot6wFWwAZzvP7WvseZeqjmOVbIYrWojGu
IquFYxUTaxQQLQ1I8VkUv+Wj3qBFAERvpi9jPj1gpD1AaRBRuI0smviin6LiPaaKsPta10P6UzzF
EiVT4XhVWdUBjj6Lp5Rx2PqWiApatYaRuq9sl1k42oGetN2SBuafSj+fl5qJ4yS9EmdWWhG1E6NW
pFGMCXUIN1dfb+lPHRp+r2EaikroaIKFft6RbxSQGXIkk8dU3gzAbcylhRkiqBtVJhct/QffpVO6
bZYGJkl/iqSwsklLvY5OiqbONd0Nr23GqCTgFg/WykdqwUH8D+jfUVeT4j9tgziLJfWbP/VoPi86
00+qBaGS67IptvVm3Kg2pdrv9QpO/yE9wBa///rbXjrC8x3OhJRUWqO6tEIbaqzuBBdAOoKC0KgL
4nXSnyKfn/akz5Rao6r0U8odBZdS2QA/HFzHfSzXwpZs65bBJs7Xu5IWvuFcKDWOvSLJJK5MuA92
FPC8tWUDgjugL9M04Gzh0V36iqgaGmiQASBI5vTfzwSLFKsbmEyIICPRxaqBOChQOpPhEf+DbZ2v
M+ntnK3jFnrmZQ3dmiHDVoNiM42eEffGVqawy/zKJXE++dL9P19vphzmd3JbKtFYbN132pd3JDmO
uvc33pW6Jkl88annIlIE4GQnJ8igSBmX8qbPNv//UvoIq5x939mTGDIqf1JBh5dYUq6717HGvfdQ
CK9ff9+l7c4eQ56ABFg5In1Z9zTlECow1X+1gjV7B7VHh5ZKQEv+4++F5MB4jwW1t1+aSghqeFm6
//i//4c52PKnb2XNrGXaSRBeLEZDxHIc2mIaXQUVCixK9FeZ4KVkmaZO2YCR22rrPHftEtI6VSX9
veKwV0xOVVZuVpEPj69eUYPMIPrqMJYFuKR3YjeV12rPCzZ6ynNp/51uUiSPEpBy0wJmU4LgWJVd
CBqEQuXXH++iFTm7Btb06s+uP7exrRNpKFDSnkZf01wG/c+mCrlqTkhX3MgLIn0XdMk/f8uZ2FoP
pRK+I9ZxmiWkfxPf4z3D6zfTkIpaZOHJCdD2OhyrJYN5yYufb3W6qmdbTXMrYLwC5Ytp5X5P7yVe
PNuPV93OWjBeC7femhkvK41rs0kxKvD/4UL/EAJr//XBLa0wM1ulX0UufRnc+gLY0dj6zePXCyzY
37nCoT9ozK6LEYwzrK3nGasYJrebLbzdi05FR+fVMghGLASqPp+JBfCVahqx6i+nMp7MPVWdcq3S
2WmX29iWmqVQ4E/9NO7f2YqzWxBUklrX0/hOdatsKv2twpGZp8oRtqZ5rzYI24JJrONtuDRm+2IU
eb7y7FK0zNmIhoT7RyC8/vv+6Sft8I/v39kmZ7cjGADcyoD7p440SUWbAjr919fj4v07W2HmxkSh
89p6GDwa2tCtMPcmxaP/boWZgwoFRnbVPXbd18dNCiNG4BZ+vYT05yzXz5dh5p1aP2kjTec7UaQY
aKSNquHQAV2XGdJVJrptFsn+MZPjhYX/lMD8tO48dsujzsiFjFjKZX6a6IV/WYprt41CcUi4C9z4
v/yW89gtxylp2cA+IZ3oHTd9SSj9orX4fR10+fM7zpJRZuIxHrIM301/J+hsx/34+rQWXq4+sxVd
kTeCjLbDtkqPjSmtMkownTuukB/5eqGFuz2fwkPhts5rma+lG/mOwZR2WSgPXy8xXd4/Ioqz7zWz
BZFPyBtmZEGm+jrG5a0WXcFBGqOa6j7gorTgj5aOZ2YPUomhSV6L6dHA2fPowffv1GrJs1/0r2d7
mpmEsswqz1e4AzApDtB5vXXefrQ2Sgon9DYpQXz9CZeuw8w+yEGYx96UZmWUwSyjIJV8p725pEv3
64WWDLc+sxJpH5ea/zlwGG6s7X9iuBc2ZcyCWVmWcrNgsiPIin5dt+HaTacyQRsj9Od2r19vbOFW
GLOw1h0DQRxSHtTYPijmu8m8yqUlLseXuqorCpkctZXZGt1glEWYEKe0GwQPCCNI943he8C1oKeI
ZH8sluZBXX5bv5ec2SKl78dsGBBLFtVyY1X1lepla0/t17qbAjjAdF0VRv789be8fHC/F50ZJ7X1
YekwnWIrMbwLBoAPkJxzYmOUuQsX/3/xWqaI7LSi6bI5u4+qFARuO1CwpfruxJK+7orxoMrGewPS
jboyBeNSPCWCflSV719v8/JboBCsWrqo/jluOKaGP7Y+Ot6A0QQxExQ23BT7fwqF6b+X+pWVncXr
TZZKupdhT1rNXMeqtXHBqKW6X4ikl7akzK7owNABa9RB937nBf/p8/5f1jLZFuibrs6j6oopE7WR
U6n7vJYLkriU71x83YyT+9dSM/uY1MaYyAV9QVaTI2JFy0mrvEjd48KFmC72zJPJOjPrFBVMzyJT
/uz5/dTr3XL8NSGChmH/dnrgdME54xppkchBp2VhKOSlb3i+4vxe1JlG2aZrA/xMjv7ihoGDm0m4
PgEBXp59u7C/+e2ogqzpxWl/1XpYC6o97U8nX1DsUmQ8LByXpf1dCA4/7W9mv+qhVqzAQq+vWnfr
9sP9NgnMyxYre0yOASft6QnZ57bnJEuDWC+48E9Lz6xY2KVDME7jSv9+3TC3jv/p6148xikKO3ve
taDnYtRgSUrnX+n4388uRYf960u69EVn0VbQJVLXY0y2ifzuh++N9GqoUKxauG7SUrCwdF8mR3G2
rdA13aiHxcLt7IhJ1tPEFHSwobXZE7rtH5ol2fFLSbSsG4giy6rJP8rs1NK28PNoYHvq1tsZu8xO
7M46UMdb0+WyFtwFg3nBsHxabnZw8EPbAQcUUNp8RYFualxyi4WbOFmNP6zK2ZZmJ5Z1ch70KmsI
xlWE5IXhMt+DM6NbBYKc79EGtLDihUlP1qdtzQ6OBuPAt7w439b0atp6qAu01ceJ7ORWFR3LDk0J
v5S/yZGxi1zUHARmBGYBc6hM2kC0hJFpgpxD5Efu24XXUIjqLukrasyBgD6bbrdWjLq2wuTEsU6v
hCBToW6m8s4X4RfrqGoEnQtfIW/ciV5CN4RFS1Nau9Y6jlUYbYn78PWruPgCTdTVdDqCEUOeO6NA
9MNUqbg3/YYa4s47lJDrbclWT1CDa+fr1S7dGkpbqibjIxj2PPMTneEX6N6QVLn6pkpTxxSgwEUL
i1y6NmeLzLFgSSnEoA/ICQSE1vuO4jqIjq8Lx9h/nVpVzB+5/+PrfV18fedrzsIHQexSH9HSqYBQ
78fiUFDOEh9G210ViFFS011/veD0vOZPwxIZVq7qhiHL81Gjilhrw9ACmXkN0HP9KqgL9+JXTP7V
CrOXILYZ9JYwnSpLwxqq1boRfhrtX3QaGYTtohOiuYKmBJ1mG5embQaBHSLK9t/1hZ1evjK/dzpL
KOXekDQ6tgnMUJMZ6J50tROMUvvr77m0yjxO8nw/VFyYGqqlXaV+9c7TZIQ2MP3X61x8bucHN3sB
ZiFkQ9BkxVa9Q8rGxjHcoj6/Rub8yth/vdbFO0KzC1VWTRI1S/nshMoGMb02lAJ0r8RjkXePTJS4
/XqJS5mdbJ2tMf2GM0dnlQaqvxGObrol9WP7UdiZbX5MG0LsDj3rhbd9Ke35tOB0kGcLSlFrxnXP
457cXLNlxtwVbTlEYMVCuHD5pM62NnsAsWf0EsyRf5IRXLx9kiZZuo7r/nP8JL3aiBvymhN/n1fD
nimDaBAtbOjydfi9yCyi1MsyTN2URYaphpo8hcGC81zaxey+GQhDFz2SkdseLm9w8FAqMcPuHz2g
s281u3ExvF5VH36F4lPu+a/otDws0zCk6Yj/sIFna80uW1QIsiC7XLYpEmZ6hspc88BOzK111WPa
xcCZJudmCHMs7HLprGZ3L+1LWg9K0IuaWUddir7NUqQzGbQ/t2bqioxg9Z9zshS0KfJeYIV8aD+a
SRsEQtuGMc8IMcdI/uhZMwmLL8CDv/zSF8vO07ZQMztZGDB//n6wo3s0Gnb+DdMvmjdta1zLj5Rh
HMowV0jOrrtdaE8NnnZ/M40AWBqxdikfsKR/f4F5Tif4ZZClVZ1tU0W8knzobOi00EEePrpDma8I
3/SFU738QH6vOHuBvecymyAiscri4lT37T4d0bFHv1ZbsJIXIyCZ2rIJQU0DIfpsJGUz6Go6sijb
+U85clWUdolD6n1He0lUXfcu4kb3X3uCi3s7W3LmQOs2F+pewLqAUK5yS6eV75uFTvXXq1x+kWfL
zNwnMpbh35Pk1a1s04sCYXk1UYdytJN+VY3NXeBAW9aX8vHpbP64uP9e2BBnmGyZSaVBbgAOtYFO
fex3eYwCjjPd06l7c9MZ/2DsJtOjzpacxZS9YqhjrBEs56YG44ym7a63GDbUInrSfxhoo0JwbZCU
H+SNphbXjIo+5R6dlAvf/KIxkpmJrmoT702fWUHESETuNA8lhhwToQW9Go+CHR/RS9rU2+G79ZYt
eJLLK5qWKtLaIKvzXLYsBEkMxSbbtlLmmNl7XX8s7Onydf29wvQLzsIIpRhGRYrGbDsc6r1P95v2
pFsYI2tdOUwNkHY5FOx8g7J6uPQ5Lz/O30vPPmfb9UI9WPlEtpA2klM9MQHneopkGEdAXF1uoz39
83bgoDy+/nrbF3etyKDwKt/WnFMYzVhNy1jAAPXxDexCfTwG2gLB4qJVPVtiekdnH7Z1cy8xMiBw
z3vU4waR/nolwzSly0Ufq4UI96J/PltsFnE0yZC59ch+mEX6AkhHfp2xngcDp6F38OuPd/Hczhab
XRlBTQrBECliqNt2Lx1pN98oa/FoLpzR0gecXw9YQ65Zk0lKqHajA3ZCE9zvBBqdBYvG7CXi1OUw
92xbs1Cj6obKFD2q0P+itfa74eYf01qnAev/vn4zt0SntSzGOslCYd76w8OAUgQd6V+f0uWM5GyR
mSNiqFSWjhNNFwX5LVDtROWTrhte9TQq/D+AapcObOaS9CKuGiMnSGRI2UZXK3jcG7d5KiHIh+0C
cWXhDv7Kjs5eV6r0rqXRxbGVaR/oO7hhZrupO2LEjkGaSC6p3ZWgLfm+S4Dw2bn9ukJnq8ZCGrnK
RFRghB/jf9rAgCXIYAFREx3fFRzVA9004/tWrL9lgXH4JSvy3x3rLwDm7DcEhe6KIUO9foXiExyh
lA+Wzfxxmr9WE0mocBec0MK5/rpoZytWGJYh7eA+jQqN8iJyxaVX3FmduA+F7DCkdP3/l3ucWZhG
7SS/6rhJ7eZXleH31YULN13dRah/ssZ/RDWKRgkPHMkCA/xsrQ03HBVT5qtWa3h4Nlr10/AyB8s2
FTbEnSs+fb3Hi2nH7wXnpW23j0zm8NFKLYhId4QF+h8tvfao2k4ugoaz1ogYuma69dLHXdjqvM6d
MI8tVSfgYNrqpJxrm/vaW9GiBleaeSFLdvx/MUT//rbGzBP6RqaEjIibbqy71SGYSUzrna7sROgt
81M8je35+ute4tVjYX+vOXOIYoWQKkI65I1aC0fV824Cw0IQRWKiksAotBi00HKju1EzjsaQ7n3E
54QhXw8dQkkBs6S+/j2X/fPvnzO70HXlx7o0VXdU7UgHEDNZWkS7BxqK/1mwfLbzmdusAiNAMpZQ
gIxxazHbi4pLRufXVrHNXXjw84WLPP19X7wcY+Y2BRKslp7PaZQ1wh5Ij6DNb8gPX3+/xTs085he
UtByNPFkp6wDDlLsfHJmNIUsGL2lE5t5TzlS0QNuSOMYGLXtUC8XmRWkx7bBFN2v9zad/VcfcGZ6
dN+LIiXiqo4MDXDj67gpnX+wgirr5tTeotEn8dm4ab2IWkaPAc+ZGFklCPEsJfQX93C2wuwSlGpf
dLE6Oca+XInFXyPD7b7ew8VrpuqSLCpkDAw0/7wHM5NMaj4BuHT6wFAOVCJLu5Oevl7kcvXibJX5
O82ZgVWkvNPp8TCbIFr/so36in76TcfgyIVdXf5uv3c17frMtUJ69wJEQUHYkSkNK9R8kkWg+KKn
OdvT7GwYflG5ZsHp0zm7Litm7xA06NLmx4TcIakGjMcEsI/ECZxmtZRoLW1w9m47TUXWLsI6VPl1
iPgvGtALce7SCrOHWucjAm9+5m/TNKQLXV2p4kLYt7TC7IGWklkU5cSISQK0C74X6CZ+fe0uLwDf
e2oCk3V1hm8IbVLl1ZR5JAywTvz0zWhp6Pt6jcsWlKLNvxaZeeFGQBf1f0i7ruXKcWv7RaxiBvnK
eLJyS60XVqdhzplffxc0c1sURB+M2w92ld1V2gfgTthhLSmEGtDZ8nI6A0r2rTGnANECpSK0rjLO
O3FruQG7ve8iGZsdJSnVzBAfv2r2dJ2ipW8QFasNdAwyamyAgixYmWoO8xF4dNfPy7tT+u8ryzKI
ESQq5r39UANZEpDhYu7YMvdKGetVFFTMRRExgg7Pvw37gN0EwzD/DPtg051TNeZKZGyZYOUlrcq3
3C3wi35Hw+DfEpcczR/gtXJ0nyuRMeCk0UYB9ZO/X5GtiC9IB5r+11fkSmkYe26DGCvgM4zBzCPg
glfY8gd6ehaJt0FBbgFcwDGMt/L2p/i7EsiYdy1hdbca0QAAot5lASxNEk4T2MOH+7ZpvyodlsbF
ELh5yQgyREBeLZGUWhEo5S1ZKw/h1Pq5lmFLWm6Bu2M4QpoD7Sm7bVIDwM8DEO31H4qWnhQtOkZq
+twGyT2Q/m8qzIcDrQRzKXN3nDEVcV3/t73+b9vTmDKtPi3wM3TAYEkxo9Vh1x0vibkAUEdU7GWg
9phhzjE5qgpXLlJj3FhMdGimBD9pzqCJhycu9Me5/ALkvqHl5NP/IVC/H4/xZi2QrKOOdhDCsttR
DJpAe8b6tdu1065Bry0wiCt0DdA9ksIK5PlU5zPHvRlUxqfzarJpAhKOwNAZxRlaRWlKFQWqugyf
66LxtDo6LEoJ8ExgJcSj3S7KPU3sBkB4Zkq0Uzo87lDKPmIw2AGT80+Mbx574ETGKkDCJqDdA2Zs
tosASKBZr83AM8R2bgFUrkxyVPR9QkFw2yQE26bq5llwv2DmQMv722mZ7BDESyXAEXTQSeJ5A3yl
/BEYW6BSCV1UO+0Jz55Kbu4WELiZSXqLwWDw1bZBbtWZuC9AkRwK7UuSFIDenG6KQb9o3fICjG9L
yuovMuiVgOzjSIa6W0h2UACmI2AtRGkMADBiY2+W9qOaebp0n0itFwBlPpKB0RTLGMeNAK6iP0ox
8KOj5X4qdFTnJdCqt69EFZ7UHhB3IqgsxaDipNabGvn+hT5ViYqwqJQe7jLFuBJY5ef9gGWJ8Dap
X69b27Y+aroqG4qE6U/CuEkDcy9tPRWRr8XAo6ufI2CCLsZZUUMr6vwRpMsyuJSMFyBFB4AnvS6d
xpnPivgunHGZzZgpFeIdjinNP8pefsaiul9OCudJtBlSV2dk9F0EIYKiqA2oqmPAXoAiyIjbl+sn
2S7CvsswGLfVD33QKwGOQkPqfzuExftqBuOxWvDHmmqPnOh3KWQ4zj9B/oZ2DrJ9biq+WT9cnY7x
Wg1g9mMZYNy+qLSuDHafGlilFI4J0FtescD8puQQB/m9kqROJTR/st6NcbPfmmIwGVmtV2qxdAmG
bvx414JApbQBsoNtv9xLUtQO/yj9X8ljsrAqK0tdAvqpP2fHRUbPFSxl1zVmWylNTI/L2EwmKpOD
BYmgArO/LdEb/N6D9FEm3Mx528+/i2CSroosVR3PGACjww+Skzkq8DWx7A8+cx8Zl2L9bydiXElo
qmkii2iwEgC4q6LDT3mkTYeh60TRZQzOYXHhY3Lc5VUYSjXUYLRBa4K8HHjYgDi15QcAynjzbvoK
6l1eL35r11/GYM9vqYz2Z2QQwa+EmN0X/WOma8C2B7kuEMjDQXWKpNsLS3UPdJGbNEtvh0V2Q1k+
y6X0khjKsypOj1UXe2FWXwZAH+NvHIEyfiBieTSG2SMtwirYn69/i+30d/WbGYPJSBLEoCOgs0+j
S28qT11gcduoB/xIHTjzX9cFypvKthLIWAyhO0goRoK5EcTHzX7CwDtYVmyQh0CwW7kVHaUEBacF
0HHg2YF51p382DM4IWXbEa9+B2NXCrjbitnA0Bcdu5/24ARGN6ze/6vpIp46MgaWTSMhQgjF+Kfc
nzkYZdBPk43pWyCf/XnBf3U+xsrqQqxSCcTr60oPeOYs039z/bxCz3aoWcljYjTwwqRskTETprbR
PRDGgIaHinsAOHDQ6BFlsg0Di1hteiBv7MgFaqjR7rpubV4zESWMyYrYk1KZ+D0A761rBPyEtvlJ
h6sNYDwNxf3/JIR9dxRqk8aGTFc5ddCnnbvJJfm36yK2jRJuRDQkPD3lt7rD6m0vF7MuDhQ0h7ov
DA78bZRvYexfGSXVv0/51Uoe8+1AwNLnsjGjxK0FJwnEXkaFsd+p/AF83T/JsVaimG8E4MkwqkHg
4RMBMyzCeCkCIBFdvz/6c68cR2ZyLHnKazmvMHoWgPejqce9MBXibVWBiIWQsHYHbdqj3ipyxG6r
3++vxu4+ZksU1WoCiwOx0EGUxyeM2TyAdpRzg9sfi4i01q2YQB76GNt6vUyCMcFUyZI/GiD8JCDW
DYDF/GdlQUz1/r8gxmup8miAER6PizIHhH4MhlSB54RpdPn8pd5FME4qLfTALKe3oWIgpPwdfYAW
i3xteaXRpw0532jb7a8Oxai6Ylaguwrg9t838pZL/a9QQbiyGF2P2hrPPzAC+/rchIDtzAGym3XH
djR2AsGyRy5i3yUG64WYH0NFAS8ib1thWyV/3y+7INE3RZEbOV5tRnYLXNEg8fKJ4w8389P3C2XB
csTINOMU0c1PlyeFeIbIG6Pa1HcD26fwhASgIUyGkrRTF5vtQAPLfaHtdJBcgMEhKp+uOw36MT6p
4koMk5cMSisHIraXAUCFKj6gFmUSHaV8X5agDyaOFOfuOOaP14XyzsbYMtY0Q00EDZUfiCL4MXwD
XBSYVd1X5pfrgmSeJPrvq5DSBI2iJTq8hrmTfRCuuOlO+97cUHj+A14UzbHagcvgBfy+l9ybj/1O
d4EJ6WeH2FM5GrMd3lZXzVh9MCRFJan4LdKPYU9eVBdkXa55h1UpO/8RubxU7w1e4+OnVVXNQFBG
k0hURJXRILARAd+0B+HGgKV0ySpfc1+7qE77EtsYZ/Hnp9KuvseH+SlxMBnoE1tw4zvMmt4LptPt
omeAvJ/Fc3hAgQkcG77iCrftQ+WrAZBgrbrE+J78PftV7ya03B2kqqARvAnujfvyCB6lH6IPcqav
PDyvz5b98UyMugr6UiiSUkoeGI8pmsnkmeHzdZ2hn+HTtZmaaOrYXgZiD/OZWmVQUyGpJa+K5Icc
5NekjACzmRuyNxRv1Gdmw5l6+uxMcKqVSMY7S/0MPkrs0oNbiVgLplJaXm6woXwfRTBOGdjBwwiU
bAzBnGcbJZABzcLAUc5vzw5Yn/cHmbEKxdPoeiNqqKAV+Gh6ZYaNzaRXJU/0dXCqeQrg3opjvtda
VGEK+080Q5dMCZuhBP9h/WWZanNWKwb4HMfnqvUV5UVsOZqx8b6mR3qXwWjfAur4Yiw1EBwcDB8l
3DOIR7Lv6bly233jT5fsFUC23IUQeUMh11KZi9TkqGpHE/Db0V4+pLv4YNqqQ3zVwwytx61lfQ4I
H8/IeExzxMYACXvJCxTxVw7A6ymRzkBMxlMV0MkjUIryoLqrpelI1PxxLMxT3WRHkjV3baQ76G/K
Ra6DxUbbAfr4rwxQit51+9zILz7+QsZA5Uk05SjEV5Az9bsxLr/aItk3AijilSA8YJYb9PN5/7PA
gG6egC9QNm85v4B3R4y9jmlhmMuAO6KglOUBs3peay87ZQfCbKfGtylcYCcvrr6jKx7XhW/5Cl3W
RQxMYCtSZHObKS/VqsokePX8pOQALwfnwHUJWz52LYGpIgE+ZBjlHJY0FV+zVjxPkkjJ8v57IUTB
kDZKe6aETstH71C3YNmoQwQnMoVoV5yAYE1knr1u3RXAbIEFoiooUbHj4AI6D5hTKHUv2UvwP5h+
D63iGO4XW/XEnXAK7nkb3ZsSNdogBuor0GQZW5UHSZXlHl9nzv1YDu0JHAvXL076/MzDH16JYA20
H0MFIFHg0Tos3uJIj+KrfABJ/WjRHi6eYZqHcGV15N84dWpbbHBcC2dsb8RueVyQWveCyg5epR+K
Fx8pVkTsB4NtntWX8jE6ps54VP/7FvnHYzM2F/UplopQdvZq1/C72xh7VKCec3snsIa76sz7kNKW
ja9PygRMRVpa8DOlukcrhFNgmc/1U4qEbTlUWOo69PvKR6Xya+0mPtaCE//6V96yQaLpAC1W0HoS
2bEoHVBmSiVDjxa1s6PUeDKN8KKIvNiyra7vYui/r9LjJcxy+HtY4QT6+gDzdyq3zM47CWMRpUIJ
q7Fd5C2B+TBG6q8ciLNoOXG3eKjH+Kya72dh7KIFqsEk0tRwtDHquQP/gGBrBbamJFRWjaO4kwrO
EAXv9hhjGMoxDOsYHwnYXLbePZLu63Ut2MzaiA7QGRPAqqbBtqLFQe+xVKcgqfHecijdxmT8vgPn
jguqUVtweNFlY8AWZvYukW2tloHYV0TvdE97CC/ttwhpYnckbrwf/hpPmQvaVM4lbobztUQm3Bhq
3hsJQWYqomdxEDHAJNggYjP9bCfuuOnN5jdbnY8mWyuNR0Ij9kPZSR6U0V1O4CHDvNRyGdz2pNkp
9qF4q16b+r8SyAS6rsuFAvIkT1B+lSOwWDqvUJ6v6wlVtE+qv5LBmnHUTwmQyCVMKsx2N2HUwAS1
VVSBwhDcw7zNWu4XY0zaCEe5w5oLQipoyE/LPvMMJ8co8mHe03Xh62fbvj/dMCkalyGxzzH8f6ok
TyAVW/AKS0H/t8S5v4Ac5bqYbb14F8OEF+CekNRQF1iaCrbvps9GP6pBfXBdCvVBnz4UwX4QuPyI
ClK6j9qHhGEhKMFC16OXogBbTOPKMcg+moYjaNuOV5IYlQinee5roH563Uu1F55B3GEHTuVq/vQl
23XoLP2ZZa0kMloRjmbRIOXBKxnlBrCTxgegpwc7kD0Ca7Y6iFboDDEvE6fmeu1CGac/qG1a1IoJ
c94V+/FCF0r0U74P7QFH5DrHzRCzOiLj8IWuwEgYwrKnYOjRbfbYsqCTeqYNxiXZaw6Vz7vVTe1f
SWTU0qxVKW8FkBTq0iFLb0IQ/4YhJ8psqv5KBpPp5NKUL30EpZRJZRnSM3gkr2v95rsZ+N8i0YCB
LKJT9VHtlWLJpUAY6HtpxHgd0KLqwQXRi/Q6e4FVuOL39jkFWzMXjHhTPVaCmeuT08SMxwzOg6Jv
0aUq4V66Hz3JzT2z4nbCN7A7EDxX4pibBLGKUaU9UnMKMw6oowOBwcnAUGh3129085O9C2JbPcA8
MYCYgCewmuagb166c65MkXtdyLYPAXEq3JKOFidbUgmETgDjFR6CdWVPeGpEdkHe5ounux7IcCTe
8d09/SKfDHolk/FbY5Dni5HDb405lon0yM5rcBI+asJJzNAwDnidkc2bXMljvZap1qXRy5pnZA+l
hsoBONI517gZnVciGB+lVl0WhjquMZb7fRFFX5bW2GdRsUObwhIrMKcNudKA/aW5RyPtsgD/UUAX
yp4i7a7v8n3Rz/sgzb9GROFtX/BOzxrmVOWFLqC0tJhg3TGcrmk4cXU7hV2dnjFBNTPKxejgoenk
FxYrpeNbWFARFtCq3kUHReUFhS2nCYh7gwA/Cosl7D5/lI99lVG+OsxMesuge4pgem0DBog0xPZq
We0XMb6P8hTEyIq668blWE6xjSLFOVN1vy0XngPc0mpDNlCLAAK88WkvPYoaEBGNVKtBHOaK8mE6
5XfDTgUppqP4oqMfQ9AAnarLeMOf+XjzBqxNraVTL7nKectYTIcuQGSexcPgCJb0eDZs/bXaV17i
6Y4Eayb2YlxMvznwLXpTA9bimaRn7tHg64dF87K9bOPtDB4cV3cWDIE0hwZce9wkf/P7q3RNUJdp
vGHccJ+BC3YBhSB8CMiwS3uRMfu68Mx6K7YAt5WYtHSP8MnYTqel2FfqCQqlvxYsrwHnRUD1b/RU
j/z6F7hQPHGMHYF718DIayJ7BonBsmvKp0JOzlIVap5CxlslKfYZ8ALsBXtnzlB1WDrBa6MxlT8x
6PW5mdtFamyM6FaA9hBIcFXiUSBG8kQf2XNnY/58X3Mn9bbyrpVIdnq0KEkHps0YKRb4F91u3wFv
0Iuc2M4kf3GDIz/v2nKMa4nMozQo67ZPhFnz1OghJfsFpW9OVKB/4ZNRvqvP2xT6yij7SmhVsYL6
9Idir5ziw3hLfJq3Clw2HhpgroliDFDt8BLICb5YqWn3RBrP+J+ejDewkBgc37sxDIi5Q13XFMwh
SeKnYaSpQeVYjnAsMFuCK9MuvOmYhnYEiAcL6ZdttpZqEb/2YkcDa2ZpobzlJudMwdObx0K06Qfe
fws7s5SqiS5XE/yeDHZTdXKrvrXMLOEAgmz7t5UYRldKNCSCpsOR6bSx4iRerYzYg9Z8MDdixXw2
QFDMMcJtl76SSb3FSnuyvADBdViDHnRfX9TUAQ43LnuQHZJjnKR6mI7FTv0RtVaCdcrYLRVLTLw/
9Uqr38Go1pASMxOGCr79VDxi0IgWb7K/DAuIxXfJK68WsGmVYHOT0Mw2yKcZIEmDK561lHha/zL0
P6uUN6O7ZSkm/rii0vaKweJKmWI9GmKQy54IECCpA+mr+DUJXhDVOR9wKyFYC2K8eVFI2kRyAVmR
8ZILqEEVBYgNsX4hgPHzMZ04ZrktDr1svL3QkGUzogGrqKLSI3jgvWy1MSDwtcdBapylkp0es3xJ
dc9xb1vhyhTfJTJJrxjN8yTXeKGsqgFRvKfVgOnyL5K+LVtfy2OicV+TrARvNcilAzduTsp8FouX
62faVA6JJpQSnQ741LLK8xSIx+D7zYA+HP8VDAaGIUECnjbedUGb70iATv6WRO1gZd1Y+B7Rf0jl
t9ignZaddFEO0jnmbi5s3tpKEP33lSBSTkGZxxC0KChnTGBaNmZe8rsZEtAzxyQ/RgEMPP8/Cuna
0ixLAwyMAlHtfCl+GmFxSUPBl0P0/oDX5E1hviurQgQLel/YUdFeyla7zBOAiJRkl4+oWg3iLtHm
81yqPxNFd5KuPmQCktVQeVAIRnuboPM5X2HL2wA/TySouwP/i8UOMQzETAELUZ581v1kAGtY7KZ2
Z7W9jXcb1lv/RRFtU8dQ6NREESwLADX9eFfCFGJIdIRM/ZUWLIAwWR/Al5b74i2gWmfZkh1wxAun
pLR50XKzrGuuZDMmO3VGos8ZZHfO4BBKEYjHgYa5n+jAc+SbMXMtizHXoCqIAJwOmVbSJtQLo8xu
fcHNgJm4Bwc2eIm4r4LNKtRaJuNzxznHplufEy94Sh6T2/hIngtEqq/BSb+ZvuRYVqNvkepPEj1T
kfAgNU2FVqs/ftJa7lSt11rkyycRkzcSYiS5KH60k3fca9308ytZTFrQlnC6yoRrbZzeVSJ3XHwa
kad77BGqyNBF0N55gtMepV/88uim7qpYRMfQmYklaSYXAGxtHPVNRbxIbB/FJbwkfbKfNWk3a3/k
ileiGAcpl5qKL407naUb9FfstgIIQvJ17nuOK+adibHHMVBas28G2UsBy96JXi4/jMmTHnKaYJt+
eHUexvR6NPpMIoACE62OUzqUlpyCXF3YX/doPCmM0Ulm1pbYxINzwbyFVtqj9lMGytV1IZteU6VV
XvhMCWWtj+o+KcrYCiJuLFxuyJBYoc7byRTxF9jnDOAHfktglJwUgpnpIo4hi+3dUgXHFIEiCoDh
Mo62JsY/ukr9YqbRKy6RV8zjnY7R8UmqwyAR8aHqtnULFLNDEjvXL3BjVUgFeuH7+RjlLpQ0aYBu
AJ3TNS+KhLNhZGD0LkLs92JRX5pGJ+uWGP9FThGR97rR7JoRI62tKVslaREcsRZMyLHK50OJonqk
JG6oxWcSzvt+aRdOLsu7E8ZGhm7U+77ocCd9etsvYPEweNuAG2DtuBN0ABWC8T7ERqboYFQgh4rh
3DzxbnQFS9slN60/+phh3Fe7OLbIHfAmbFm0+mOy79E45rnWzUO+/wD2LZlkQCw2sIOL/iAm9AXB
6oqMs+GwnfZpdObDoE9ntk2Ck1ekWBQN8wQNaJUK0U5V42eZCzedJidWkOqXJppcUcvEozIsPFoB
hRrOR8PSsIiOx4+GceHPzys9EiYSRyTF7lR4Pz2251i10tfqdjiNPmXwReH2NKGnEe/VNwaF0C5v
KEJTcI+cJDqXnrBfnsbvvMfuRrLw8Xcx3jFuAR6hSfhdjQMudCxqxnfmPdh+9pgjPWdnXpvvs5v8
KI5xk30imUhGIU4VX/ssAwVGaKlNxLEa7qmYdETUhMFsDCrGf+MfOEzYPl18UG5g/DxweYRCn1MD
De9aU3tjeMcUGmOlfTeC1j6HVynmv0RQYNRGB1TR5tS3km2kqR3k3BIXdYaMPn0QyXw3bWlCeVxE
GO0bCXptnnDY2KGYhsD7o5iGMpcD/bOdfjwm8/EyUxpS0YCjoLcaoRJi0KXef6CTj3RkZuFBs23o
y4djMh9SzpelGWsZlVlplwEiIL8N/3uoxo+nYtwfHiFqXhq4SR0Daeai/TDlG1kwfaVv9gDD3l2P
QPSOPn03lfKXKBibJCyvAjDZ6oIAk9mbhUszX/rqKResXIZ+Dr+uS3pzaawo4GzA6eC9i+yY0coK
6Bh6k6vLP8OM4331g3YaFcDbCS6Ykmk5Ha+Bf9GV+JxF0BzxXTKjnIGih0RJlAXz4hGQtqv5i6km
N7Xd6Klit7PmJKS5VOVYWMOscy544ynyUTijpcKI0V416wESANKrYR8f4l994hiRpRwKN38IHf1+
+dnwpv02oqimaXiJy5RrHvUtJjcTgaSu9So+bOMF5/pbUwJ+11IPuVueMy90lUs0eOSNs3AurPq2
DgA8ygukG4OVH38Ek751Ux2EUipoXovhsm8YuPm5CHb5Cy8V3ap2/6xB+9KXzgaQCZBIOEnwxkrQ
R/lMCmcEZmdE2JrxijovrFLpnDis3EUbd0KjWF3QHgfFvAyh+gVL7Y9SA+bpWCxDZJe1C44kwSqb
zBEL2Y+7YC8NirtExFkkw0nJEtqaliMPUcfUyvUE5Nth/NxVEq/kvGGh+JCGiL6ToUkAu4YFr+o2
SZhFQiwt5B8v158f48P0BsC12Bj9tXMnOYxHgzeDu2EzIK/WAHAM9VQ+sRuJpTIOQ2qgXCSnPiCI
FRvUAhbaQe44KIeyD+9GLTsUoVni4Og3cJzFRjxZi2dH30mopCMG0gle0uk3jNz7qXrpAHA6O5lb
1m52Tr9zJG5kRB8kMgZjVoLWTZ1E3kr7OuDT87Pm0mVydVfYwk+OtI0QDXZBTMXLWF0EVhDrFeRU
XIS2VfBV4x1Wkd+KBajB9E6puYRWDKzINR3Fml5EYnGEU5VhPPEH4UwUA11GLCxNo2DLBBBkTv+r
zizF+06OpU2R25PFPgUv42PnA6yLc/AtbQZtKvJ6rB1gUp+55TIkYzGJk+6FSgly6vBZUF7K0Xwi
+WFqOK/Hjc4JKhSYnFZA5ygCO5MxndYA6Cd2odBvMuwKA6eVFxzwvMIQV+DEbuRRhcoDPCiS+w5x
R+QNnGxM1Xz4AawWm63WVCoKvKiMUyic2CXH3Nf38h6jQtiMylIup9Dm/b4fmd1VrdErQrYn6p7Y
VJ6EPtD4sxBqS6sA4DRWnLx2U49Wwhj3bipNhq0bHE/1u316ADkTWBTkHW8Cait9RgMI41YyKmsS
+VRtasWyCxICrgpJcVNBdTG43J6BZ+WSCkOA2fySNoNhm2UnWmXRnYdO8I2+Opd1zWmubJ14/Uto
SrpyxkLRmqkhCsCvbYnVJehNt39V2AmY9EObBXYpPObG1+vWupFyfjg8kzaFIzjmhERTMBQ73C7x
ciMq6hlsJJy9xA02EjxHV5fMJElAXTPKLsYlFz+y/etrZI+/MCRk6TfpIwC0QeHAm3fcSN8/CGRc
YLPo41zJOBiRQ8zxm8pDrvNIjDcvz0BHApQf2Ktm09tRTIZEzGLVG6qbUL0Y07Fd7q9/n00jRxX0
twxGJxAkw6ZLQtXTn+ovxiGihKpPYJE0HgiQeIo74ZZ3c7xTMSqBXYQobnNI1KoSqDvYRCuRuGDA
mHOyrSC8PhmjEkOixFOnQw5FTVLtFIxR+lfqNKnzwngedxGHdzBGJdSw6rEvDoHquXfDXQumXy99
+n+c8egQFtZoDbxcectnro/JhMM27KpmUjPVm7o7IXmFjezk5UJSYqcYZ7h+p/TK2NC7lsWEJLw9
CiGecMIsvlfj7gaot+BY+FYZ4/66oOtXibXcj54qU6exQPatejnpHyIyOaLWvxqjxgOueysm/OcT
qWzLr8Kw0jAMMLH0i3xApu8LdvRdu0cTC1RiTv5Lc5WD6HR2h91Naz4CLcetXrBVXh4lzpE3nxvv
l6uKTDxKIvCC5k2k4sWD/Yjb1BpQRGqt/im30cxzBT88jx7VXf7czaYz++0EVJGa0iow1Io2YCkJ
txCiWqslwINUeHSLG8VieOiVDMbRmHOWpWYHGfJUHbQyf86H9qjPndOT0XSqCQgD0nRIMAHkIGZg
RCMu3VFFijXGqGrl4Xlp29u5G0err+M7vY4vZq37qTb+yhbzvjBUTp7JU0H676s7KXtjNJSWWnN0
XuK9kXQWWGc4BsW7eMZHRXpdzZLWGJ4JYp5S+iJWvAc81ZpPCm7KoDfXFKCE6kzKKnaqPJVCiTXS
A51pVJ4FNIaNG7A9WOLRfLxutlvvAmMljFHhGHhpRi5XqmcoKGQFojVGsScnbovSXaWGTtTwJu54
EhnNTYCba6QTJJrBIUW/QQlOSnc3yqPVda0bZ9yowrtPRo1JMed9McHdUuin+RttkjZA5jAP1V0I
+PLr90n96bWPx+ig2AiR0tQ4neo3+/zQQRB874GbovIOxaghss4QGH3J36Gy+UqbFbEfXQJLo9js
XHGbIWulJkygVJogKbMR4oBBeUCXR3QpuhsgsgNMxdggrHM0uywsXfP5W+nytnCsWKN5QGSJHY6J
J9AbzCU+IB3zTnfyr9DVcktzZbd4UJ8AYYv+AZglT5OLgb+D/Fw/hDelWzogfjL3LaeTsmn/dN/7
nx/DaJMOpjdliPGBi6m2h+6vvvr6Jxr0LoDRIEPNZkBbwOtmmIGVdoBO9SWX33TafuSsDsJoUJuP
Xd2VOAi2uE409xl2aMLso8vighaPPyLB+4qMCqEwpk792CBBQJjs9vlrDEiY5kjOxk25lx3s0P4E
qsstjypj81EOWtjfH4zJtqReIEa40HM64mxR3uDMGZ5jABTiSe5Ux+UguakTP8ynMbL+aOwGUXQl
n3qMVVRahB45rYHvqdx0oAb9i+zCu8gZCBS498q94gLr2DgK+/z5uh7J1JGyrgiE7CZIiIhEADn2
UXA2GiNQO1MVc5z6QXKko4QlOWt236A771Un3VffxpP6c/TIYfCzp3YXfi+/X/8Rm48VDGyg6YgZ
FbQdma9umkKSpiW+euNUIBEoPKlyjK8UY0TwNST238meO+K2ZaJrmcwXFwsDwP09nBX432YL86NO
5IU1xmZ1S7K1L0Zn8SFiNnPBtVDmM2Pk2gi1GZ+5y+zgTvwyXuazhtFrE1NHKl5mo2dgwKp+6ACp
/QerfHhuvt8yO8Tegm61kkboeKRE3wYyqxZKgLuSVB7nc24Z8VoQo1OCOhaaEOGUxnlwxC8F0Iht
Des9t8Ohja0ps9IfdAE0s3sgb/DGnTam/T4ekwbFlSkJgzYCTDrH69pTG1QQWz9wxJ/Nka65ugk2
hTGf0IKfJHZCJ3+ezpWvOcUpuPC6uJtvkPU1MDlMMFV1C3BOGg5nd75UP6lNgf1LkOxetVDss0VP
PCVucTaexxvTz8HmredWcifseVRZWwnH+qcw8WgWQ1kbRPwUytGhHP8OFwl/qm6rPr+Ww4SlTlWz
NI4KfHkjtE2tLuzBzJ61VHyYBdkderD/piBqIdXsD2R84ugdDUaffBlaAxQiCazLLGSzgEJcTVIo
+HjQD+XdcIIX9wS79ZKLcKb3O1sZCP1cjtitXBXI7L/FMjGyIaUIjFWITWKr2CPp8YBzBuxQe0BR
wkCuFd9KbmVjRCHkcqBte7F32YznrA0wkGgxvFik/aWW53H+wjnc9hd9F8C4ydyIYi0jsCYjB56s
EQ2DFaflDkwaoiOBHGdUqrOcx62VznliNY3+eP0HbAeo1e0yLjMEHnOc6G9JJZ1eRMvujlasZR1o
ccGOroGC7+WA+SI7vT00dn5Dd5I4+fpWlxiu8/ctsMM3BpgIgJ5eq56A6H9B5Tyy8IWHHbbnPfnl
DQjrFssWfuF3PBjGrVbtB9mMNzX1Xh/AE/53Eq8iL0mg0z8oTjOFFMbjCzh31+9821u8n5bxoEOY
t4YqQKFpBR1NLiSXOCK3EbuZdK1vlXGQoRQvpkyTy8EbTouTItOSb43Ekp7JUXqmQFbY0LP0o3RG
pXc+8Y7JcRca6xTjMR5bAx81VwC93o+WPt3KlRP9AacIjUjv98l4xTBIy0QHNTDeloLh0yxaAICa
alolyPosldua2KzJrAUyHilsMTWKuozqLTfxZT6M6E/uCRYE096JUyt7yFErEF+mb8UXgvW15h4E
Pzfl7roS/Yek7v3UjGtK4lkbugSGq2J6HdPcZ2wUi7f5SbJldPUFoMzO3B4ixx1qjLcC/Uxl9i00
SsPzobxXdsa+cjuXJlUganLMPQ97fgN+W6PQeAB1Qy0GmStzyiqK5VgZ4R8BJuBhWfwQoJEXfaP2
Yjoir/+9obIfpDHn6xXVRPYIX6CfyY/iFnWfY/4ETLHASyPw79L2rHEpVEu/53xM+oeZ0PpBMOOF
CxDxCU3ZqwC/Mm+iPaUrUHaJB9BZYGChigmYD7/ygyO/IbOlzGvRbNo6mKWWmMlAcxfFU2KHQmxU
u2GHbTNXcvGcB50NTl7ejMf6KB/6g7jjPec3HOKHn8C44EDMSVVRA8bgry1lwQ2Gax7R+/sJ6sDQ
ms36dqikO9KFusO59w2F/iCZdcWzoXWRDPUqTEu9G/9anAJgZxiob+zGHVyUczuuX+adlnHLbUHK
PqKlMElesOiGcknwHAj3YatZYvAYiI01Fd/+x3MyvljHGCKg6+CLo33vim7qDiATtPUbOGevsLV9
cebV4HiWy05+qUsRY4sUV6ueC5Q2Cg8TJXv9RrLBjssFp+EYrsF4ZGlMsmJJIGzAmDQRIzsJR6QQ
sV31HGaJrYTpg8owHgnr/30yCrhKvcYSRhO8Ckn0NZCy1FtGpbHiPl8skE/8RC336ziZvq5gzKkc
g/sImKxBHzppXXtiXh3MarnNitafm6Cy1Ch4JDFwNqvxXLWZf/370wh4xb0YjF9DBxio9zUKAMpQ
O60+wWFL2i4UIx5I21bOoctg8BUV863owcRiueg6IwYqIwpnGuAY7Mpr1WPm0RdRhfKgEz50dvg4
O+Ip/iF/j8DTyUmutix6/QMYTejntJEFDZ9H03/VUoP5r931u6Tfl73LtQDm+0ehPIBxHiecDD8w
Tolyk+leiXEsbg+CdxTmqwUYV6s7+tXGg3lTBBbdT8sx6goSMRR/gTpj3gre9cNt+ab14Zg4JM0z
WEd12BEANs5dej9HpReX53Dcz/JfIbYTkoqH4cO5T4XpWQpmJcXhhNAnCcQPavR+xxxPdZJ8RdLn
jOX0cP2IG1P4mA96V9E3XsFVAUPMhDDplTdf+H+kXcly3DqW/SJGgOC8JZlkDsrUaNnWhmHLNmeC
8/T1faBX/URR7ESFe+NFvYq8Anhx53sOD78j1M75FCo9CSchufe4oipv8/gLSdidriR1brlXpyj+
FW6Q2NmJd9IxSn8nDCK2jCB4gTBfZvEhq/Xcg8S0NJbMN3HYMAp8GVNPCFvueoQQnTtj3AtpcujF
P69f6KaaLsSufAsYKeYYYPxwJSaGYcZLZ4hytC3ztTzYyqj041SZZoMvJjXHamictN1XoTAJFZ1j
ZTmqykylScZz0+/bgwpYyZt/qlnRQ/4r22GU1BICGGw6yeXJVsaklmQkaCFigd4rnkoUNlDTOFqA
iSgd6SCqmAmlrQxKp0aZVBeQNhyBy+uFx/F+dACTBYQGyxWF7lvDyJym6l91XNmSoMW+m0FgKJMD
jZz+hiMoo090yXfmYOdOiYnHCq+OeXKFlCUC9KQoBrn+IOh6HELtQECltAPeNipkahF/z4F+jXY0
eShiqRL4hQ3cXtiVf89L1zMRY9pzJEPoT5zZ0RO7xLnNi7PhDgs1mcduiGfi1ee3PYoKolx7MypZ
Cl8FsuhDYmsIm6hedMMqwGjxWuyj8hVkcSiKtntUh2Wbj15nu8LXKke9UZFLdPu/8h+LO1jFtqOS
oe4Ywn8kh+Ao7+s9L20gYRDc9f+hW5gpBbY0QJjX7XkKWDRzlvFlW69D9ZffsgLoqZ/az/mrecda
oMLOztsEGwB2sfWbaufpbwY98cHf/4jVnWP5MJt6eeJ1eADrOrJdPDLMnGQoHSX7Gdv8fxXbLASu
bzejc6LWOHWuNPfZNA2erqmNe92cb/tHhG+ybFqg76Srd0urqWllRUYIZ/bPkm3NY2kbyvyzB9lp
UGC3ACnZ3J5iipU1gehtQ/+v6HUs0BtmIacmclHgrn8D9/RoJx6Ir59N9BP4NKL2WzzEs9WDxWd8
F7rKPlkkqWo0EtMzbicMvOU7eR8eTSzGy7uJNyOFZnjb0bwLXOkNktuC8+DymkZaObyD0v4sfmq1
Y8BN88pG13vCSffNMGtxypXuAHehwwJ3w4tknNI7AiF0cFD2YfmGAjCjiE5uimORuqKpd9Fp+X9f
BEGZ1Kls1nHayMh9VbccpXsSqA2/sE9xlgoGFAN0kgY2mj6KaEHiSjNAaXoSMH857UrqVG70QG2O
SSoytZs6uhC2cqI1cMmqmUfloxrZZfeYDD8offh/nmj1BtuxqBK5x9cKzrxZXoIL2e3tDgVb47n0
RRDN148EMtOP91c0Tdb2AY5kWo9tJ3lTICEKF63abw0b69jw/c9nUtYOEg8bcK4FXjdHXDczu7jt
b0NARpXAE1Kc1IVnUm0x5PX26SxLBrowqErWkytzPlVVWxN8sBL7OgMa0SV1UiwnCb4Z//CftfBd
zkrR43ZiJEzwzfpv4Z/0WcPyzF3hzaf6JPtdibiuOijPA/jI7dIROcStajDu9l04v4TFK5Ni0Mv0
EneImNr9Z7oC+3XwRNx0qqfuJFo33TabC4mrcFmtYjKbXGmmIzlOu3w3740H5cwOyVtkoR0E18sN
1LXrXT3yKlQAY2vihDVYnnifJj/Hfg9KzwgopbzVfF0ef2GfxGH2DxxBQBn8NOE6DEmSKBK0hs87
KfsUswP/TZNmOyZfyFk5AxPooVFAIYfb5U4H2hDQEzlXHPbdCXZoRUnpZky8kLfyA1JQ1EDsR9Bi
aPk5IMExQoY9qklkN2PhXb/DDcQZhMQLYasnIcfKmOkdbD85xnvtK5/INeBWGRYgRbH+1uzHB1mr
F1CXZTWGDGEL700AvpmDAeNf4yd/B+wA7CGb/DTwr/j18WNc05XVUzDUpG6CBKoJrhanqzCvHhH7
+lVuuu/FTa6036g7kjQYe/PaqHNNuXNa9UxltAd63VVGwVsTnWfl4kBW1VFLpXja2VEbG9ukk+A4
2/ZqcZ6Vg6PpaAUthWbU7jf1yH32XYwyDE9Ga8cSasd2wvAu7y3oXdjHWjXzwQrefA9nZNSxE/sG
nLMnX96Kaoce7Q7N6UdEmcMpvRU9u+2oevEHrKLMIYgwh5/iwGWn/glJfFNRCTunYbjXZu2hGcEy
kmYnGbRKbZ/9ua48ott+M0KL06twTX30jzHT/4RoV3rSDtAPtRvnTv2AhBRbY3YpDOcFevTmQhZi
zS4ye1rjzOHgmn5nuIrX+agm+o3sklftGMT/xf7xZkNrYXTeLmMhVZmAl0JySKX35aG6T4EcpANI
1GFfVGxacg3LwWanHEIvu59Hu7gvfXqKBJtV2wqH1FQBXJKGt7L63tqkTqYV48Eqt+qR7rDVcol+
Bnfp/XSOd/qhcced9lz/4JWe0JvvaCFIkTft/EL+yq+UldQBUUaBndcTgETe1kZnh2ZsD7KQnJ4f
5ZP5W4hauRRaGVbSdQZ3YaYv3yCs24/O4HZ3dC8cBtq0gygpGbJOMVe5hv5VtSnRM0vlGSJfrG+w
slvdN/580oFYEtjDLTmFHUYLRdtXW2MiOq9l/Ufw2oBQLSJKyin81Bd00JDuo7ACAHMnZQiy0HN3
OdyFkFKSf6XPV/sudaVFSWoFmlzgKw5O/oMixOLTwRxGNtuJA+XtWGRxxpXOZLKRaFb+Jo0DxOUv
I/jK2U2yR33wTuSwtxX0/WgrrTFJWiUT8jmvUYr9kOQuHaKb3lBtlgne4hv65bVbXIUhRWmyKBvh
z8IksWygUfjordzn2MTVsZCsVOCjMdVLUVO7mqezrMYYq+zNfUx/6tZzwUI77WAjJu0p77AhKbWP
1URuqhircSb4Aemr3OW2HHdo+xmuNOrPIdXtvmcOG5Sj3po7pRicthpCxAXNKTAav6bDXm07e7Aa
hyaYQh7pbgBCuNZjrK/ST2mhucxK7U6lN2P70FTz0wT82WTsQc1puVWWeGgj/wZJ2V4pc5ck8SGR
XqnZ7sO2ckBJ48XzYIPekgZPqXXWIpFp34yOF5qyCrZoQ60qJ7jRBG2+DiNMfMOi9UVpzaYDWYhZ
BVYdm4CGJeHRDZWxT+UR8wlC/HrRE1tFVnEyA/RgBsEHz0r5s8YIaYM5YT45VJxFBdKtE4HXAUim
QK7n6Ct48AvnNAPBu0gKhIqZnroY+nDTSLMF3n7r45jAMKWgqYP/UVYn6tlcDkkEe8wZcd8mGs6c
wq1AOwhIOa7i98+VJ33X3PD2r4r+S9mr0NFM1DzVTThfaS51m5B4slOiP6WUvKhkOKpTeGByqttt
HTY2GSWAiwONv+zyvQmARpblYLiTpEsCusAoVl77SHGzRt1PgbKvSegLbmrLmyz/2tXXMBrwkCsB
1JgnX3z4kfmx3515AhYfrBpjTdNevahn0cDLZilkIVhdVVxktAo69PC44OoZXUgU4TIvcEOfg13w
AYloX/vCFHpT+d4VYx2TdEpYNk0EVcekCehLgJyPCivzOQAF0CtPSuqWv0WBr+CK1ZVPCcFfTHJg
OXpEyZ2i2lvaj7F/wDqCPZgCOy+81ZVL6VRjZNoEc9F7/6wuF3RnJEg64aGB5IcSU6baYWvnt6K4
RHSz/L8vnnU/E2XCOiy+J5C4a/ISiKOsLTsFd2hxNk3UstbIsVabykZWwjkXN+nlnyKncSYeJzX7
y1BgKW1leUmhlGbXvCmogTYWAZc0pqJ4VPcrF1KAbdaSTN3k6GVApkOY9fH6zDQLlKAH00Gz47n7
4M/7FgNonEICztATrpzz31sHBEt5q89VtQ0x9RYWMjuUh/yh9BjYsd/GvaiNOqSQu3hbPd7Pt3KX
szXmfR1CXpMB66psnEwRjS6KRKw+GCD0TCViFo4Uscam7XQIawvAgtngdUb7LaM9BEf+zIJLO1k/
JMU46ZUGIFK1fKxyybluWT+7IAO0lpqC3IdSHYiOHz8oG8cqSTKa+yw3vRGYz1TN3EoGGFUR+Er5
qNYgCJCEVYXPb+Sj2HW4LIWyWXQQ+5aJcLgX19qpt5KfexkY4q+f8fONfxS2smy6LAEfFaGeFzXG
PeBJL3PXiobN+D19VFQugxPKqBZaG2tXHg9D37Xglff1F3Ksfshu58tPfHVOPQQH3mqcnfSX7s3n
yUTlXGTVPtvuj9JXzlxDxwZw3qru5WVsZ8PvGChZVjfvsvQ5oyLw2s3rBHku2L0N8hkZuyQw3ArT
cl+hN7Ucu3I6CpSSv7JPl7mQsHoibaYOuhGFhqeBhMoeJvo7KqSf2H/4eV0xNpV/IYdf68IZZJiO
C4kqm4i/Ar/zc1/2OZSlKDje/DoLMauvo2NBFX1LWfeyTHOKDgzB1slS/BLrGYVZCO5uY0UDuqBq
OtgZsMUIVfx4KFVtm4SgZewNhtMCYYHmd3yhYL4UyH4DCVRvb2kwdcSLdRu590fZXHUWF8p0Fpig
0AK+kX82fXJmvp1M4HfCGJyMTLgAePshpYLnzbXhs7a8H3hls2lnoeHd4XmrjfpTy7E2Suv2kOTh
cWLG4brGbGvmu6yVZvYzyJuyCvRRvXEYlMKW6tjth6frQrYf2LuQlVqmU2nEWOzO/Vrrb6OIuUHM
vOsiROdYqaRasJw2Cuyv0QGjJgB6DJoMicgsbdQpuD6AfoYvs35GXC/NYAaMPfCuWjd7UjhNNCxh
fNeilib23dtnehe2MvOKnuVqCjBskKH+1MNDRny9Epj57S/zLmL1tkAOjAfHTN1Lw8GXhvyuD7KH
619mW5vfRayeEGj+ytIqrNzPo8dewVy04enWnYVZ5ety3hLYz8/mXdDq2dR9qYdhCxXoarsESD1f
x8kOPLdK3FJ21M5WD1jGPcxAM5SeOYdO7krgRjs1uZ3+VD0gBpyExbvNC9b4yiJgSJFwrPI8khKS
Az4MTTyHM/gUrkJs7aF3/kEYrs/hrWhUZyOkhY6+i1zXC8M4sSSsXRd+cC567D8DJR8l9h3xFAzA
l/fiOZZNd7AQuIp9VMka+zKEEiENSpyhS75EUqfZWmG63UhvE7kWgDBsPoyFwNXDkEmutYDjBdpV
yb7FUrMLKktzzFkS6dRG++LjXa7eh6J1Wd8AgRPvvQOns7qTT9ZD6vR/ONJGtJPulO/Xtfj/+Hpg
5AaMIAr467WjagRtI2tbjpQNMKEHjO994fAW+Ho7Dmi0F84E8cv69Gywxva/AleWM8rHtNZjRD/R
wTx2Z1AH2vmNadd2jQNSQbJA+a9dk7Z6D1aC+ywtlVsDx3SGe1R7v0l2g/IHsCAwhEQe+2PkvSr+
dAtYShfUKCiHMRRD0Hd0dSKKLZTt9/nv6dc7SEmbAO20BHNHhCsvs9arrNnc13roWTXzVE3+rnXG
bIdN7ecFXD6g/oqoeJwry6/qGht4Bop2Kc1caQiOUmumtjaxQ6rPj4VRpYByD2/VIvk5d/qTJJel
m47GgzrlFdBc+wcj7rGDUVg7ayg9UGG9knq+tOW4V1gDSDeM2lfyri6CL42kfSlbrbabQlftRilf
qSaPrslo4qICcAim1ssjtlcn6Us+YFUrjFwpl/ZDPlEHbEy7ObF+gQbiUQGdBYq5AAKT6ruoC9yi
7mu7KIbHOES1OY+r3kZBwQ6nqHXbsk1BAWB8nfTyHE4D4K4DFp5IWpinslLsgABGvkZA1reT09Xj
l0m3AK0b6/G3BF0gWwKs7RxmWMYAFnA7BOeyKB6NDvUuvYu/1BNgOeVUzj3UuPeh3D5GBabVDZXZ
cz6/6mT2UtbaVjBOHvJJRw7YwQBgdB8QxWF51u9Zrg62ElYXpo57s8p/5yNjN3NC7qMk2wOzca+T
sLaTtjzUJuZOh7p4GMLJC6cqdMxo+lWbINyRCVbziRkANifOfzElpDurNYgdRxyrUzJv54Q+6ZUe
H+dgfjGL+kdRGz/MGDcLVEbJGQzTnqPspS8VQRy4aeZ0HWRh4Pf8zHcRD9I46rGue3WfAWehnk+q
Vr3WbPL/xuYsBK3sqRFbQWYYhQErJ3+jwPZh7a0KoEtn3GXQbsAp6ImgYsbf+Sc7sBC5MqwoAkxq
FOFsWhuAuBMUk11FntOMGXaVEp64g061HA8svb9+2G1n9f7gV86qz2jQpGNc+Eb4kCWRW8Mh19ku
k/9Yhch9bBsXHioChBzEG6uIBEtZpOYgy54xtofKbKCg8u/rx9mOSLV3GasAfmjNqYjM2cT4dXFI
T/FxuuPpELar92JPv6mRC2GrQB5piTwZqaR7gTH/GpsMI2Vz/qBgfkegkptB40LQyilNOourREFI
ocXKPdyhZje14Q1W6GZWL0gdNmaF4OQXuriKUNUxKbOyhi5Gh/pQ33LWUT7EXV/+MnNeiFppRKqU
SdmWho75lvJ+pJNDtMTryXTXlKEKhHD267p6bN4jCH6oRnX5M7lJJ49y0hUBeIpHdhMPZJ+y3JHD
PdENAc+QQNIaSMHK0wZlN3wxs/1Cxtxu0szRxtteyXfXj7Spg+hh6ehiqZ+pTNKcEKlnveml2eBP
iOpDTIkzMh+ui9k8z0LMSgMDKkd0siAGSIt2VoJ2k5QujU8x+3Zd0KZBWghaRUQToKTpLFv8TSWg
raaVD3IhOHlNA1I8KiqZLjratsK/i3xbpVxUNcZ5BLJJMfxjMzhK0XzJD6Hz31iMTRO4ELUytyQM
K4mSwPTkEU25znIpy93rFygSsfJeEWGZMgyg7qwsIMZjk7UIRGHrdlS+OMbKXXVgOJF7AhkqUB6q
++k3ErrvDYaiQ6crbG0Ab971Q236x4VAfujFJ6ryIY+VFFkzOfI81jzwIVAgpAu0XPCY6MoeDYVV
ZWUMTVCDu1A5peZt1Apg0TdFgJsRtG1AUpC11dXFFYtmq4bP0HN6Ksr4IegNv6zMv/EYCzGrCzPq
cOiBM4+KtFXv0ki912bF1ozspo5mwbfZVLiFqNWlKdkclBaFqCH5rdZP9SAIUUS/z03T4tvPYKMq
aYDfD02k05Fhl/3/85us/PhslX1PgxF14vqm6E+GtUvTh+sKLPrsK/uJAebEqhR4nng+aPKlTQun
6EUbvBubb3Dd2GfXAdShgz5iZV5CNPWKgEB/k9nCYIpmsyl4mBP5GZRep6ZH3pHWIXaJ1V2PNtBo
NhcDg492YGnHVAouYBx/KqzspkmCnQka5+tXsGnZ4XtlhSDIA0Xjx+8og4GmTHoz8ZlcAp0qDJkT
pwEFD0x5GNGdMgCHKBC5XbBeyFw9g37Qy54WMvZd/ODIXuL74jbBRMmhPFWY+2NunfqGKlwP23SW
C6mrFwHCTZA86GHqd82r0UoOxXJPUwBqNaic63e6pVbgr0M3mgBjHRtpH+9Uq9V0jgLT8ApCbYXp
TiQTR8Ig03UxW08QkzIaCnaGwv9ZiVG6qBl0KfGxsP2l1apvjGMpXJexpR6or4KXAg1hEDesHP8c
EmvorQ7wPc2A4UjVzbG4UYOINSFYgB8FRmvThS3ErRujepMOSiCh0j84gY/hljfMOie2ADbF3HAA
GIeotLT5rd4PaKy+1WRJccdmkvtFa7ijdUjr5CwZwv4Qf0brVBJjHOD4MFVs0607ldSa2tRsIEa+
1X0VrLbzvrd7x6htwBGBlUt0rM3waSlwZdoInLOuWAPYXtPH8lB4kWc5w3w37ipP3ILaelrI/1EN
NDF4CkvyUROTtupoZ+BpRTrKEYBmAwCelmMQT5CQb8rB2JZBDf6+1l22MTT7uEjQcZVjPXRbKbvL
oujF7CMvrwdB/VYka2WkBjBQGl0CB4fJBG9kyi7AmKLZgDw3QEXn+ivjH+OTdizOtbo/rFemHWw+
5LQydYK+7xw6ApO8MLQQYDvtk17qDwkZRXK3Ajhw8/57n/wOFk68yUmVwoKgsea9t2LFZCWiq1wZ
qqQYwbtlwqrX+g6wXDdZB2atrgPPDP1z/SI3TaIC9mjTgHaji/zxQPI8lG2j45lpgAsye2xyZ4JM
aNNeLCTQjxLKoFURxEUIsuXsQVNA8F5K37KxEULFbF/a+1FWjjmNO4IuHpzkP4OXqHedscNNQPbr
wRj68oVXUPjQlnRgO3IcABAg3bTn0KOzEGRyWz9NtLYxY2FgPvPjoRVd7cOy5zUiZScHszunTyMB
e1rwmIL/VRYi8vJL/Pwe/pW37g5NSVr1SoizgwwPdHgdcJ87DwNITnYcbNHG6mZ1CgjE/3u6N1O6
eAXADRixdMyV5tG854lMu1frHQcML9A8r4W+YFtJ3+WtVIiEwTz3EuTxOTwZwIPSLnyRADiVHppD
+dKdpofrr2LbrS5OuNKlcGgTDAn0BuhjZy/eyyfJUR44KaS8A9CBJ+zuiU64sp1KrDRZXOr5W3+I
LyOGocOHN/m25XwGFcNedMRNDUX/UtYRpmAAY2VByy5VMWJe5j4dcrubO2dGIwJDMzbp8RHj33WQ
C4K8bQ8LFCcIRPUDEfTHRyHXOoa8s8nwrL3pD5d5P90px9rugS0sutDN+1yIWmnMTGtmJgoMqAWo
EFULnsOxebyuI5uB3kLESkXqGbPJAQHVm6HPfocueDZ7Uun25GBR0YvbNG0GXxsFqzEqzit/EIO+
OmH4kt4AnkWkOJ7Sqi5RCyfAlv/1YyF937IlFj4S34ix0KD6+Jkm7IhkcgFhJYVnC9tdDurqXgFk
X1x+n3XJi83aHtrUG1PLlthT1gMnc4yQN0fPzPrdJ7UzRYNNtBvV/Dqz4r6YMaKHagdVL2GfoZUW
Xgaq3wL0AYiaih1ppatE1I37Y2dld0rws4xBlld8w06AV0iYyTEiO5qbXYLVwSTfs7HyFc1wiqly
Y6BydtX31LhYWWTPFkx8WHhWuVfNYB+h5ZVm3W5oFW+Mf1G9siNTv4spcbBavSPBH6V9jUrQHgUm
PchYv6n6XwGYgWIQfE76A0AC/6SNatfgm8RO1mjnQ7MzyNzYfaJi9cwqCtQQM3i0YrxMenAiU7ZT
wvGcGxOArXSX6djhYLJXN8VtmeuuocdOFVI3ouMrCG/swSgPQ46fY9q56zBRPIEFzJKDY5zmTkPr
e1OfH7RZvw3myMFGPe8cojMo3/eT6Vs65rtN3UYD81c5jnddP170OT8lQ7FTgghbnF+SZjyiDPQM
JFysl6Ah08Uv2A/2VfQwBy0Es+/oaUb6iIANWyzmV2wMeqYBWLXkG41OJktssyh3YRO7gVTYYTUc
2IBvPQyelQ2H0GjtmiK5qakLkOlDUPzIrGRPZoIfw3STARCIanDJOF+GMDwO7JUl5KC1s1sa31ny
kCSTI/fse06sfVDOft9GdpA8ABTUzli4N5vnFFUS8Fl6ZhS66Es4ulKAwBzgxXWVPDdG5DQSln9L
cNhEAZZk2eyEDXx5GGGEIPSDvhDQaG6EMnya2ECVSDNUEN1+fBljO0gs1lA9JtE5kcHdZu10KqJS
2Ur2l1LWzWtj6golROXfKxVHe53d4VLcWrscfTtnim0C2vK+AoOVyGRu+TzA7Kk60mNUNj4R5I2J
RBONol/Ih1r6O6YB7Ku3iwnLd3wfbdrPlaBgtWGlP0hceT020XSQLGQnU9ncx6a+61HnFZgzboZX
kdEHGStrliYskeSacUbO8EF1+LZk8D32J0xeYMOqFO7Db+rI4ha5KV/ERpMxVRGVcYsj+coUgEd2
r5Ho3rZVZCFk5Q+SIsi62Hz7VHwjB7vpWLUoXb4PP70CEoLDX43MU0SRmOiD8aBicTg901QmJy1W
+fLHSK3doR3d699r+/pMpCN4XshK1jGCIndyWJLUD1l3axWDXVmvRTsIBlZka8PJQS3e5awChJqQ
dgbpHurXrHgMpymzSY6BAIn6bdV0uzaQfpgDdYciukwYIM7j4dSNGfwWgPJ7TXkJ+vxPBlIeRZZK
h6GuM8zGkVQqIItlQGMb7DAGI6YUdO0xK8wfxhCkNmqRroJO0FwHQHqZKWy0VfNyWvoMvOknYpJT
rwOaRSrJmZYTGM+pau7nxnoFGv+zlAE4NyJ+q83G3ooB6japwOyfLJ+2KCZPhyq0XggBdU9U39f5
qzRpO32YPdKS/UBCh0iwq1r9VQ7Ki9Hng5ONeOgyPG2Y35dydyhTbV8pzVGKK7+30t+mOftgWfE0
y/qVlOkhmtSvaVD7syJ9r2viGln4RZrv0yl1p6Fw9JFzBVGgClsDYPuqo8IA7261L5bRfdVZeuyl
brLrNjs0DIFLG12SVD4PlTXaM/kWhKhWE2S7EnZEDc3jE8etbh2rNjpKZWnXYbhDg8vWjXyvhGZp
6621t8zeN4rANZTymMUMlPTM1jAtCN8HgPs8PwRBA+RsBvy0AGwwBfCe025XVvOvsh1kLGcWT5Gi
nAN8xyFkO1Of7lNS6A6ruz0DRKCTZqPfSclNWFguS4xLPKS+ZP3p2/x31XaGbWA9wBmJ0jng0qyd
GQ10hCPhjgXkEQNRAB/u250mFQd0Sdwobx1mRH4oARlAiV+NJPX7vrSxQXVvqe1jqYNhTdGpTYMQ
l1v+ISXWPId83+rRvutfWdWCNjnaxXV6W5rqvtLln1PNXBkUyvEUeFjf01GF7u6aqXssaP5LCxpf
SQana4hla3WKpQXAE9tjU7R2KKW9PTXg6q3YmVimP87xPoi6ew3jQ5LJMDklJ4K3veVhVAIeahxC
QWXvbd9qYT4mYxxAtRYbHOIFG89A5eceRvGDV47SILn04box2UpUPwhc2UmjNZgcpBDIiWqK7/QL
x2ho3MFFclMLB+i35go/iFuZx2qATdEZqkN8i3UaD+BRCX9XLkeOqzqbYPlohhsVTaO+5U0rF/dB
7CosAWlYgm0dVFjmQQIsXXZM1DI5j1Lohq15kVvdt9r5OA2AOu/1S4ZQfBrNAwY5fSslPyoGCEFt
PFAj3hVp5Eh69ENRgHmlNIfrn2PDtlNrkVisXGPTqxo1coxZm0X4pTBRzuq7C4jq9tfFbHnHD3JW
X30iNToMEbqsyq2+G5G+l48ASrUujRc9c6hU4IlG98HuutRN10jAGoA0Bo2MNRjVVMUsh8ZjtqWu
SzvpgD0CzbOvC9k6GuC03qWs3NYk5STRpQk7UF590AH15kDF/AYZwwHzdLZ8hrW8YaIuw0b6CXQt
Av5rGW05eV2Lt4oUPN8FpAZMOo4lCKdyU36dW7aPC0MQsG1p8wdhq0ckjWpcEkxdY2xt2KVgwP0z
Yi0EJDQeRytQsp11jp94GQ+pgktBeV5xnhZRFrz5ORdHXr2pwkRGm0nopTalg5oa5zEZzwkirPGe
c5hE017cFOC/uXrHy5Ovl3gNiZT9nGGhgs/sAt/8rPjNAeh9gvch+Jrrkq801IoW8NZ9PQZ/YlgD
zPLfgLfl3NSJ4GMKbnG9rKuVXRdYE7pTdNBOSm5e9MAQ5BAbRgWXBhg2HY0U8DqsjIqe0QJ7RHjs
vZRH+4EBq32uJbcLaSR4fCJJK7NSjIPM9JDi7U31kea9x6JLhbxT8MQ3E5bFgVb6bw5GkoQ8KcpN
/cugGk9NPF5yo9mThqWXsslPtZpU9siaM6Ggn7dMzPtOyXdTSAzGD/RZH7E+h143RivXzaO8MZoW
eweFP7U3Tf9Eo4OWHHvwQ5aDCCxZJIor0iIyKKwkqQHAikN3xsVE33JOqxsDNLg2kKBf1FT0vrcV
8/1o/Fsv5CnAzTfbCpl8YFSxowzlQzfk94Ivuf3Q3oWsVLMq9QSDyRiW6L0sdyR7eklcXbKVB75n
jecHUgHHRFDuiKBQNjUV/W2kTwjdPmEFYay9p1mP/bae/qHhn6iI3ZoKByw3FXVRDVm9h3HEzF5M
YCInULBygLRWPwP5pAcHoeKUoPWYu+/Xb3Tzqy0krp4GSj8Yx41wLnQDvuo9yZ3B6sPddSFbUdyH
1JCfe6EbYa9kpiFlqBjU+jlIZIZJ+v6uN6lDDW1Gxje4GY2ZLYXTiRX6vmwUz6ytk6x0d30BQOi/
+XtQ90WeRVGsf9ukXPw9GEmvCqwtGGDw3WeyWz0bXrxLz+HvPrTj+WL5fGVfBLOwedULoaurBt09
IrWEFX4ZPRB0BnRVYLe3YnNAd/IdduT5mrzm89ATUufK1KBQglZq4Y17LQQ6UPLjv20ibarrQt7q
NXbjjIzYgLwK+M7g7Dx2fvhiuoXpkBpsQ+BUckXvcNMALESuXkiGJfpk5CKzwcKSxzFjkRNhFj5L
RDq7GToY6Ezzej1BafKjzvZRnBBNTS3Poo56VIDMkjuxcsG6RnBj7EYOWOEwNzpOgWM89bF/XUX5
r39yFCAkxbgLdsvNdcdADxXwCOdwWYXWg5MA2WXRgTQQCxhz7hqNKXgRm4cF2gl2wWS0kZTVA+2p
xUa0lA1Pympm91PvVmWuOFYm+YxYSPbZuEt1+Zti5oLQSdtqjigAsQZ0l4ZzgoD240U3LWn7RsGU
CCnaI+uMnV6qqF4PTjxcdCUAtqGGtS74lESq7Q677Wm+l/Rwsnt1xvJOdpN28W6IZrfuNFcOnyXp
UOY3GnBMGs2fZgAw5rdjbdnTtG+jyS2Z5GoVzkbrzq6yPwoJ7DHSv89U9WUcVWOBp2umK6sFkD69
qH9UYJmI9ZTnezKdSYtVGzY62jTaUuQzFu5a8LUy9XcSMLc1ZFsuVbvLgIU9vMTZwWwAaTtGFwoq
GrMGuFv6ErWN3Y3TEbueGI2JRywSmY9q/iIp+N+Lxzb8rqQ/Bh3REHbg2dTbWOu2oxDseqjySGDe
YKBZhDfaIU39BrxxlGAY/tQfoHj4Ogy3swRSZ/w/cLF2q/YHSmWbGD3sTb9HtfFgBBPqZh22jn73
g3yGXXLAdef3OcEwRHkLy4Lho2hHImPfazkaT+GNJjfok4H4IEtOUctuzKx3WCfZHS5BI6g4lPTQ
dL/Sitl5dNvRhzaT/TB8UWPtVHQomeTJTok0h3b3RvhzIO2+IdkDuA7OUllcaA0W0OAmqPtTk+HS
R7RxKuukW6nPijx0p+B/SPuy7rhxZOk/9PEc7ssrt1pUi3bJeuGxZJkbuABcAOLXf0H3nXaZrmv2
7XmZmZ45IxRJIDMRGRmRA7ezc98ECcue0trP6T0d7nKuBeDaVXCt6yJzajZkUGFFBcVCGwNgnbhp
indBb8ribnBgWTiUN15zZ6PXYQg7okL3c4jwT0qDSXU8wujsSSe2vNeDBu0sp3ie+o+8eB9lfds1
GBsDglPK5L7C7K9Z+FP7CD9Rf6KfBb7OLN1Xt9Onl5KjwU+KhoEP5btVaRGfMPKVGDi/3sbVMpxh
qHo3zbZ1RVjZJ9PhN5UOrUuIHtcgINY0uxnG5l5RnAh2Sb5COh9tqqMl231us51RfdQj9paFbT09
etUY6Z4IG+z8Wk98WLIE0/CWN+KuZm6U6a1fQsW5oE91Q7cEL3Z0MP/JOl+CKMWEGtiduU8bDGiK
wu+SLuxcJRy1Yt90J05a7Jvmu6qS98b4dBnDptNBHNdCPqj7fvhG8K65LAMd8aLnk58ZAxpvMNlL
YBSRm+FoADfPu3CmlCZmfS+c9uAORpBSdnAZ2Wu8B3I772V3q+okUhu+58oHo+MNN+yoTHK8E8Rd
89CSZAfQ169haE5sK1Db/sGBuL3J9E1DNnqTkrPUyLQrBzVuXRUmJF1/SgAl30hSvEFIlx0SUVbR
ZNvaZsyF2GreBEw1jRsyFn6T5Vu392B93TWPLtFoSIeOHF23y3yjrj6hBnV2GbrDZSZOVoGLc92f
JXetiA6siqtOu7GGDPLfOdloI3Z6VREctn6bWfV3F45SCqkGTEZoaObl8L2qbPQt+4LeIH0m/qhh
IilVywjCmKoXuGlBT6qwvqYqRiSr1uTbtoRBYzM1fFvpVdbizo4NoHjVd+kV0Kk029DO3dDu+++6
AguZooLiSfpYN9l9g//j5CiDnxAaaRTm0qzt/TzJz45GoSZeHqjqhkRUUTYO71Xa7HuvkfDIgrNP
MTRe6GbNm6HIE3PhF6+Sc0loETq5YX7NFJivpaX1NI0l5L+gyMadTePNAk4qu8UXtEI95bnv9cWn
O6ZnpSp2bS9f5qwCQ0igOTTIa/esj+x9GPR3d4CCw1j0EZ3ECcO933SdPOlu8phD5Ag58tynYKxj
LH5KrUcIEmo67J2KFi1O1wlUh3xLGxIlfbeVmhFzVUYmkO1ec05w0ZpCo7X8osC2zRFzgR820z6t
gCkWiKFeF2KUMXBnVp2k7T7jxm7+IwbFiRhECF2Gj86E4l9lJ8+DJY7GVCKwJTZCjX52B+WuIPkb
q8sXo0iCusg/B2ZuLYEzDZGdYGJ4/7UGXxMG3GXqH7quf09yMOwwjnGucmGAvS532tAD0qTqJku9
TdHVYcWKN6UFPl1bzPVzLYmY6paB5rGQtOmur8Wjag3IYq0O6BoLSwQa4AM49e10hBJiVGVerFje
0UzhvavU9VnW6kntu3e4Um5K3t3CvuOlA1ugS5KNqxRj5FTGztOU2C5y64A/Xm5TePmMQwk38JZ9
p4I6ATRahA/CbxoYo8EjmTSg04x2j+drTqZRQjagLpSYVvo7H1U9kI7Ez08qhHe0QPuBPkLhGuoT
DUTs1aYuDujZjBCVcRw/E8knUchG0fUgdbRdwm2YZ+eAIErPPBlpWd6wBPpIPRq4cno0gUQHRtW9
1YLc89o8mnkD0lRXq4+lmoFu0UBtJVXdqJuaDNqOxdbxILaqCAuuxGoPZckRxaPiFTSemJsH6cge
UIq8TIohfFOYAXwL7hOB8zB6+B9xO5jekhaxSKKnZDiB1sx5VsD3GJw4zBg3nf1AWLVzvQ/Do2hr
PSipjKTCxqADPgQRS3n3/2DLxrumsdEWbqWftEU09G4oeH7kJTpf9B4qyDCdULIxbIs67FgaYsTr
a182R5S7VtClEAcZslBksK3SKxoRgTFp7qD5QMOhhvklHBB2/+d6FIA4jFxUKLpCdUz/tUhjRitF
N4IdWhv0ixTNXmoQ0dZbDQwHGqP5vnZHu1IA/7LgoiLVvbYp+wwIfGePe6J6DWgo1d2QGrclTx7r
JF+7nl254f+y4AIvEUoHIzeJBXtZPNpp/qUn7kNnaiv3iiuVNpb5u2GzpDGi7NAqS0X/JNVs7ve4
iKJS8HCGBxKb6EXCWfBcpeW5pnTlSnH9Af9eeUlo7HhjZ0kFkNJm6FHJxE+ZEdirbKcr19zLB1wy
GRGupCqzuWNj6T6pPoVcoYxcu+b+ssJiL+bzEGdhz1vjO665YQdO345ZcBrPtsl7UvnWGpT2o4u2
uI39suJiM2ZUnUBqwkezj83zsJ/5oDAhpTMTdhYlV0P3fdohrwR/PnRrX2yxJfueWnk+4EEnhR8m
rz6I1NxAo/Phz8tcP2o/N8b8My7QEBXjyWbqzU9HSdAWkHspnaAU6BPomLEA3+jPy13dIJj0xhvV
4YexnExhZj/YyOIg0JvWFnPfH7YkbOU+e/2L6arjYADG/l3E1WjVURdtialU+HZijqON53sWmFYt
DCnI1/zbLNqBDAFKx9rYw9WvZpouVOHgwfSbCqT0UBexFhglVZKgVL1D2nSPhUlWjsEVJGTmLv69
zAJ8KRPI1XvzMkU3AkbLwr4TvlMMcepUK8H/2vTYL2vNO+hihyQQRzQMgTOt1N2Zd1bcu+1b0suP
0QPjRx+yN0UrTT/Px9gbxpfKsx9Yq0fMMr5WA9uLTJ6yJrmzmR4ZLdiEf95Q15vgF69igaxR1How
CMarcEk0C5+Bk/SZxdSJUtwtYhKNdvAvOj6/vJE5zF+8ETevAO9LLNnR3h+VL5PuRmP7FSDHyk5e
+czLqG25rVmOPV79kPGAESPMATNwzAhrySrkdXXnXiT5BRKjqVPSOsac5E16q6vkKLT2JCR/crph
X9XuAyvo7aRn79mU3dM0P0+1utcUCRXsDrdC21wT4fWsOZb/GnldY+b7ayr6UC6AkF/fMzHyTBQ6
gy2fe0TbvQK+AOqqod4JTzuodfsOfaOw4/XOrAns1Uc/HXt/KHSchrsk00DPMTddBg4oFz0YmoBE
0g4MyH68N61vcipjDZTAzDnTQgZAv8OkgxNQ9bXRzoVB/YZ9OPxT7/utWjvR1GJIs1M2dpXqft+r
zE+6r7RGjBR4DbYWZpApN63XUbvnfXNfezoNJIcvq/XAoBLjGMqmq06qCeP3VL+x+0e94vhNKrFi
py52munGaVXiRiW2FD90JGcGQsyMFDX8gxnvmZLvWQIZNc0JptTbYmJsbwIKZJRFKTRYNNSzA+l9
wyHfLR0e7JV61PipYOnOJuYWaIsmYbplD4DRHGRLkIVBOAVVtyfxQHnEDBI0Nqwn+vILa0s0vfUX
NVODBJ4+fk8qP9Nw33XqaBpBKYJy1m7qumCYQDJ1oRItjGbLreKu1nJgbfizEKQAOjb0VVgDWTQH
e4s5nxdU6FHC+iTopm9WgYFqcHCa+esK1EOCGzBBZCeNe4ENRUtV8UKeyHszHX2SDxviTBiSY5sW
j5pb4C6DbY+W6AfJAEw4RqCClDQwd9PY4xdFHQNPAd2ftxCqKUJBZewOz0gX4cRKn3JY12mHivM7
y2DZzBQGJ9e5KUd5HBn3G5BsZ+I+mM+CGk8NpNpxo721LDVOMBFVmwz3oDF0su8Oh2qPBi0gU3/U
SRbighAa6TeFFMDf9GgGz2D6Cg5W6cNv1jd1J9C7NuyBSepkijPjrTReRQMyblNsWg55c3mayi/S
MI+JZx4UB9MEGeTqO4Qx/lKMpl944EO4kGrtoPRJ4auQWoFV8BtcePHVKe766IEZ77Msu5u+jQos
85onYn1wbsVEH4Co8NjRzo4LT9HM3uV9fuMW+iEhZRqA5X8orI+R35LW/VDNHlTSVw28cYsb20nR
7uu0uXG69CNX9C+Nx/tolPZOTbMXIVGpGOO2xZXcajHVKqGh1EO7g4AbglZqPR2taoiga7gZbAAm
4HLkPQ86HMhpHCI7KZ7TzAbgeJvX3nZkAyR1Whwy5z5v6Hvdlrj2dVFvoGlaYoJWbQ82+mOQjjlN
XnNyBnlndS4Gd70vJcdtz5O8x0s3cdr4tp6qPSwwNjqiqFEZoWXJO1XmN52GQsDTN5aX3OZqek4E
9JNxi1aV56qDpFEtD8oIVItmu6IF/iTujewbrYtAK18rmvqzkJNURcSm8sW0nwsX1hamXQAosqqX
ZJiCTqj3jmoGtfIpmynSQTR2HCgZcyAr+mvb57hXV/xM9dxvO1iQFWRvCjf0AGV6afptvlUn41tm
fhlkMwDcg4JCWfoS5UTPvnTArm3wDCs924uEBCk3IuKQIOvwqjC1hwabAwnfXOrPNWDCZHhrKTSK
JJA8C9gfJLJs8d7b4MgJdaZPbkh+SkoLw66Jb5jG3WjQAAJV0P4bnEDxIDmkd5GdlYGaW/6g3bHp
uzcb39Vp7DD21PTqG0723q1E1JUuZL7YN3cCcGWrj45UPsaRHLB1ofrV+FmBsEGkGzjgLu5ZpTfv
Zg/4vRg1HhkKh7uWXT8bxBM+U6aw4CDXCbhQx4XdtvtUk5+A4RA92cT90XZx+pK2A8sdMwCDZn5m
IytDbg48tHIE/nIyd7znIaXtlnRt5Arnq23htafDTUFLPVJM75DkMBQwjL2lJx7SGsIlYgMGZnc8
Bx2/Gl6gmYgDoyl+1tKj5pbY0e6jOYqj4iavZk5tHzNHp3L4zvCKrBwD7EPhp2hwetjqiWghaGvh
K587qkSOeNNIGxbtXYJkPgHBd+oDVNg3WjP5GuRM2GTEOuDOvL2jrjik+Qw8xTlTgKQca8JgS0CA
+DVhBYS3VDtIcDV+51XYQndCZm+mYQcFqhLXEieDs9DMjddpcLemYkdsoCeZFEHhuHtILf1oMBDW
hg3EJjU6xpho8GsdwK7TxLLVIq/0Ili73U2G62dK9TzRAsKhTil8DxRYZXhuSL6rnQQPLMK6qmM0
scMWimeo9gByeJ8WzUPZ2TvHZZFAUJ0MGlMD1ZnVvLrZm8q/j7Vy0ixImFvtvstGED/FVhQMMy8S
6QJNU2BjvAXyWGC3YhZDZ2UEaG7TGdAabF+qhGwhbREp5GbiTy7Q7Ao3DHCpbo2xOs/P6k3g0FpQ
YKadXwG5lw7AmVKJ6rb+QvHpSJ0E2oRI0L9k0+DDlXg3Es1vXd1PGg2q2LdzrION5VdH6L6Akban
3pt2F4GU6tPskQ7uXT0lt4KP28SFPlJpxXnyOuDfRgzRJGkRdBWLTA2TLyVMzsZ+2yIDZ814p3QE
sx3wecZAhjM8es0Hz/OtjttXaT2UiACWiYvZxDctXEtEgr4MIOC+q7cq2iyd+LT18mmEZgQtxo1S
V9/sCs4ideujSxZzrQjGAYC0Cp9Nk8IMh59SLYvG/pMYY2BAq6/Ivo8F3xa92InJvO+ANRqoNlyY
2HjVwTQnINIYPgLY3bVNQHMZJlCLS71bPRlRjh4kfg1paFh105YV6THjBZIwhdDeTnojNI/bA4Cl
OMNbUJL0QFxUSuZHVgh/BK4njDLw0vqUm2lIqybqMy9oTRo1zVOLe6FsMc5kvDbNGKT1GALBU/U6
suoCIv7g0ZTKU5trG4drmwlNqAohnaQfSffCShWBDhy3XoKH/jiIIk54vrfIZqJ64Hq3BLQCreKn
FnJFg5ZtG6n4Zk8hHwxudMGzjen1N6n6vdbsHTVthD912zIQM1r7qdKaoCfifvDaSBAZGYxGDD+h
mMX86PDYaelD3qKBqKXJeTDAdSOzgY5zk6Vo4Zm9Eum1GiqaE1r45x7VhkCbpK0KHX0lPRT2l5yz
QFXVQ4qpRTHCfqNJ/Bq9T9To2BSfWltGluS441gsGgiqo2HInpWMAMtMY8pgoKCBal68KjmAe2/n
5PbG4AmCJ8CSxo4cpEYzsfYO/a5r5KtGm1tmpHOkPWXJEDMFzzpoB2I8GhU7ml2PpAmcg6nY+GZg
ySQQRfraA/Ur5ZNH3MAa2oecOHt3LPZWhiLW/m4m3dFG667O0OpQqpPhKl8Ml52H7nFsuqiy00gD
PbvJdZ8PLyO+V6tJ36m+Kkh0KACczAna1ogdBVP8UxpUhKNNlSCoQBN/LJwthsjATuPPdHiuGVQL
B98eEf/SsbkpcgP8HDtQRwrot0BQRUxGbZB4hQ8j2gA+p8jgYl+y+wJ9gT5BFiva96qGy4CH36b2
QZEAAClwuzUh0zEWyEBviURdTdGBkmqAMhp9ljywq+TAkB9I8mqXMqYE8DOqyIFYdZApjwoTmwI3
Fmj4PxqD+VSS6stAp9dWH6Kqf3EGGqRwEaqMd6AgW2UObk5yMrKHgb0JdNuqBpmGtTtv0kM0HM5O
0QG9dgFqA+nHFUf9rlvkYNfusenGW08D/WlQIqgh7pqiuUddvWeluXEb68FR2RGGERtB20Avv8Hs
KGKFG3IJ4JwmOOrcNykLGgy92Ap/dnIFZScqIRsRXifOl3SQQWe9yrnoMfixzIy41B8nOWD3wyoe
wotNCxRbxetRxGaynwddPen6bZ1jUk57TXAAm7m7i1Tgcy09dGTaZnl635kT2hoMWa071g7S4Dg+
I/wdE/K1y82gdWFq0btIzO9lj64qhD8xmfZV6YcgKbtt43gnwpuNV3y3zO9Vx3EzMkCo7d+Yggbo
QKO0MMIGwzxe/wGLxmjqWSCQlucfa07ypvLGTzFUKDML/T6HCpxvKc1WK9iri6TnlHyTay9cKaNR
YXBpm4w9+upRwr1tVt3+Gcf4/fqNu65twQQX/sggnCzuuopRmE3i5NUmAQECAxO+071neR/9eZUr
MvFYxgE2puqQZXV+kLUuoIuyLLN2pMRFnxSn0yjQLyi1/qzjqBl2fs9UirOjaB4k46cjTNVuhhK9
d4GRCT8lycM4KtivU3UrqoLtLKooK4jH1dfgwmQAOh7XyFmK7bQCYzqxbb/W5dkUD7m9ouZ9ZW4a
7+BijcWrJhQGddSlHsQgUY7eyO1fUgbacV0K8ne489elFkgR58bkVimE3Saorg2Y4vTKj5UvOsPP
v4EkP59mKVOHv95UHOyaGIFmFvJ2PzVId3eh4YBXXUQYDVoBpq+/P3DnXDSDXIyCLZAieEa13NS6
mTSvxc6WouwITYgVNGG7KduVHXt1Q1wsNmNEFxsWYw1gq86LdRW8WXQBfmAmN1ljrNly/Q6E41Nd
LDS/54uFsqGqO1oO9WbUlSCDnnVgmryI8qxBBBhpaBJM0a18u2vbAzwv1QQx6gr7yaGi7aSRzPM0
mKGOoKn7ku4hkwN7MyQDfLyNsYLmXnudlysuXqcuU8/IiAePDdzyOsjmIfFL+fXPz/U7bAlPlIvH
Wr7KyTIqDtZEzNQmlASGvx6PRP4qtDX9mCtmor8uNb/hi6+WF6Uh0xSk2cZUPpux3gJyfnMK2Ual
xW8pEL2IOdr3rAeNC7fOwOrTjWLI6dT0EPKjGGKtp7PsS5ydBJajunEvFBE7Y7vT3e5ucOkKcH+l
N/HrD54/0OUPnjCgriMFxJMTsNfyBDel03Qcb4SHMzSEjhu09yB8RdpKflnbaouOQV21NB/6Womr
SQXzY9MKb+WkXkHif320RaPA0kgneYvdXB9mWRFjWz2lT3AjiXRoMvJ3Y83k8Oo2mzmv2iwziMb5
r6+Sc7Ospc68uLRv9PKzxZi6d+vYXfjn3Tyng98C7AUKvVjGcy3Sef0cgSBiyXi7bxwokZXgRaJO
zdHhr2S/suTVV3mBfC9HV9A0MnA172ft0ZkL7oxwywaueARYEIJTkcfOyorXtodjwscI6mBXRpIG
xxtqYmNByK+DPtcA3X7482u8FnkuV1hkXQYWZuNSrIA7Fcry6ThYwC1A/1krIa4QzhHJL55l8cGq
oTUKwPVejMsrL/f9ThezHT2GuRUHnmWuCicSHLAv/9XzLT9ZA7OfFEBgveHaq53D1W62IsjWcu/V
lsjPZ1sOG1VzXOXdAOQctvfeTbKDFoXfwR7QhZD1LL+7lhavb8WLFRcZg4wDdUHOws54qHfim4YZ
0xLSCVUF7ad/Ihx3NQ9frLdIHnVn1QPJhRO3VrFVYBs0Np8GwWwwgGUBGup/99Xmc3ERjiekAioZ
ns4tHyoMNlMz9Z10ZetfC1SOhY62aarzTNUi5hPdBZgxVEpsKfCWHkdc4orAZC9t+u3PT3N9IdP1
MNJ4ZcIo0TTS6K0KLxwOJ1Fcqmm3BbWN/4uRUBwx6+dCi9cG2nppCQPFEsbwJ4x17zE6uRE+QEMD
7PjEx629P/LtWun5o5j9LRZfrLt4k+iU2dSZJVkzLYTZyHDQ38hOjdoYdKst0G0BMX5LhHkXwcAA
QzNZtBYor77ii3vaIskpzQhqcmN64GdvhbY39RSiQQBM+5VwcvXcuT+z21KJUsnUtBrn0VTlZoDJ
iR108D7Vz/O0JBx5VvUar77ay/UWVb2dscTVBK83EhRfpG/rBow876YAdPbjwE+hfqAtKhO0qZ7w
H8rVHHQt0V7+gkWkyXQQUUtq4l7h7XWRRwzoHdUnnPqtLeJa2f75sFxLeZfLLQKNljYoHuECH5sl
P05tCy+SbGVe84cy9HK/urA10NDWgezmctIXzZaWGQmUd3MFihEEWkBK0aBzBRTc9tiLHMSpESoF
mmk+jYMWK526pVO5c1W0I1TSwGlGd+5ymaB11xdlIMU4BcDNrYCr47hTVZDuey1/ZzYswAvc6NFF
XHmGq9e9y2dYJG7FUJ0ir1ovHvb1zjjIm/9cl+GgEv75k1xhd6GERM/f+pHA4Vn/aziusroylBIB
DG5FGzOq9kWYhPqZnMQGFnZrBaQ2VwK/f56fy82H/SL6c1131bHqvNjSYZyTbJJn8tqHbGdGFIPg
SgCXTtOHfR64A/9gJmz1aRexxNINYTWmg3sS1vYwheaYGxAYcMKhVbIx63+14X8+7eJDGirYSZ1b
QNnCtM6KN5WgcJYrGeh/2S0/F1kUX4qSJYrbAVzRx9Dcq/BqhpXCGDY79x9MeK+9wSVBRsKrVa8Z
PuDMy0vh6+FE1YGHc2WCjse/Kb4uduePZ7/YLl1uFx2neDZvq+9nwb0q6PfVbnYR+QdnYQ64f9ic
P579YjXXdNFRatJZ3N4kiMTJDo2xoD3xnbldYzStfbYf2ehiMUVNOCTCYZDSpe2T5xo+hAUPnXT3
QutCtcIDe8qhFcMjyB0hZfUKJnc9Fv+9a5awJEjaCL4UyztCOZR1vkvMNP7vYssPLYiLR5SwrEob
cOihlqLF3YkejfvuY8LgcLtRvnlrQtLX6oTLvbIILRlXKswMEIyTmZjHZF96KIvHmJQMOytUIhZ1
UM2YoD22XqFcPxQmnEct24Ou2vKOwEcpMSsNRBB0mZ2Ak58T5bu/DsV63XAd0LhYbZG1Na4rsGoG
oDHfSPTP4Qmtg/TJOKHbGVcxSjJMVSCW7tZyxbX7JCRM/37KRfoee1u4tW7A4STfOjoLKRpcjK8l
pPmv/HYIL1aZN+7FppmkysZqRlfl2dyoX2d9EDfUH6yNEbgQLv13IeZivUUChJTV0JdwvY/53ZyI
Ztls8tICQamjdYGM6zXmxWqLTaoIRRPd/HTIf13k7t2vJAaXFC3nWIdpcRatWYNePeemY0NcAnvT
XRLga033WF6aKGTBYIq0uo4ntxtXPtq1G6T7c5FlUhj1NoG2P4QlDNghBZOZf5odWn3V8C1NskNW
ayuY3pw3f98jfz/UMi0IoaZeVqJu1dAw5ienOeqgcAzkqQMzxbY3K3Hsal64eLzFgeswxTMYAvXY
/2TYWYMJBEw1Jlt1VQzpemK4WG1xzDQ5mmgxuzDB+Bf5fGV7LNOAZGOeuyUuyrDzDarswy7uV17e
/HL+9K0W5wsjEJBqG1Fyedt6x080yEL7MNv6zKq5/3cyOKrZi3e3OF66hUE6t0W94Jg22slwDkyO
WWqvlCVXi9iLVRZVZNrnecrQFt0kShaPuWH7uiSHzBsCZlQ+xXimy+1zZdXNyjlb3RuLglLJS6NQ
QTOC77O9aSs4tzab+qba0So2t2sjOmt7Y1FYgiQ8QA4Q8T5vgTmgCAJQ+efNsbLCjxvyRaxvaGUj
2M+xt/rs5QM6JCtf6mr39WJDLDtnVLGMNGHYfV0kGXBdE7Du7FtKMQ4cwZU5yCgAjErEZbwWedc+
1o9OysXTMRgWSNtGK/IibPzzwvxq3rQgl4IZDMPE9ffXvGnkelWrE2KitzX35c18nbq03FsrBq5+
uovlFjuxbAsLqqRYbgI5Vm2ObbWmcHk16l6ssNh+oHIY4BH/Jw4CF0HUxeubo+66Wsj1xPxztaVm
rT3xgfPU/gv/B+lv+oH/pweJu+g/wv+vb4+LFRfwj+UZ4Mk1uEnNgdGA29l0+0/D4upaiwyWsEHm
iUTjhsU15BpiKET+J270qwKy1wvUiydbZLAe802NSPAuh725t/IItrDYkfl+noeHkAdEjgMj/ycf
cWXLuPOmvThxGcxuZU+wKf9N6lx9qYvMpmIysh0INuiwn9Xg/8pszoaf16+mV+82F290kdemitPa
pbjbVBREpOnJUQFRbYqSr8XLlSjiLqKICppw2oDLEZtHgXCZT9t89irAMfghGfcPouTVW8XFoy0C
CYbJBrOaa7kZgDKSuEOBoARkCmazAmhzY9bcrzf1WnJbPfCL8JIOHE5ONTbprNI33kIOIEE/2LtL
fN0flGB4X6tN1vaLp/66O90JnlBgAf6dvDGfvP3vkvfP1+otoksy2FMJBhxK5BwDDNWnNOI/5+7r
l96LFRYxBZohvZ6YPyLmXNhdYjP/9op9sdoipnCVi3TG7mOyA1c3/15A25vfzsOgTXMHhW9t7fFW
jpy3iCXmqDEq28aDmDgY8u3ZCOWWDpAS5yFk31ng7doP42m9hF3dJouw4liNzNIJsfp/arx5m7gH
Y48aT1+t8VZXW0QWx21GDFmhYs4O7mbCV/wLa+bndWrWj2vgb1eBi2+4CC6s8YTtdohiY0nQxxrf
8wHXfM2AjYDYjeDHgv396CjjQ5uKFbhr7bh7izDTjXrvKsOP55z7+xpiGw68ev7H+X2lQPIW8YVx
AkQN/4IWJLpzDo/afyNHjOvO3y8Uqve/RhSMIUwuyQGwOVB9iCEMFoiXhiNyzu704327WZsQhBIs
/uTv3xCyDVA9Q7H54z1fpFj4seiFouAG4inFtiPsVZNaHvZjCn1ayGgdMZ3k91YZdx4GnPQKQkEQ
TIIwU+o96mDuu9MXOU4Y+lfCchi2RUcDNsH6qnKCRHh+KSA2431W/REpIdTJmVbnwssDYQ0RtCuD
0cFg1lgd++qLaZHAyIpQJq9QMyok/MeoF6jmGGS9iekOgEZ2lgZ8/ExaFrsY+HFSDPmA3w4DAYwB
ettZQ8dS0YOAHFPafh0TgQmQWbno0Uy7sIHSEaHtsytKn9kC+tr9rZXkRxj9QTXkW9o+Cij26ODx
Gjq6kcVh8GA/gxsMscuwbFAUQ4KYu8m+T9DIs+pj4ZCPBIriLMd/70C2B3T5FJOVUttpzXNd3pPq
QdoStGCoQwkawS42KCHsPU+ggSkbpvLTlJh/B+Ubw6E+td67Mouk/OIYiS/1sxz7nUZBcM4xBlZC
gQbq6B7o5FBY7wMXAiHW8O4VbzZ74hiYUnJMH44SnvZsW+plPHAjHqF/bmBCS2A8hnopxq80vwZz
NUlFUHb1zTzRVaAxYw/vTsl2ZOo2FsSLvOJZG0XkWfbWU5Qoh5MSUUHmK6FSjUFFtdWCjKGpCNhw
ljByZR3wNg8wzamCF19gUKfU3/oxP7vYu6WtP1V96mfzQBWmKzFuJgvnTrBzb4KtzIa7tDjYWR9Q
UPFrZ7ixsy4gMDzF4OD89lTyYFcEvHbIpVfqDgnel7YGM2aI3zDoe1m5T0rvBbpTG4+BW82n4dlO
BA37KU0wqVcf4bzzKGz1zVbHL5ltFqi5lHErFTOJe0e+Qbu9j+Ff/W3C3OCgK7elCac4NVGgkC3v
S+LBDqS6aex669Bs0+HOnCmYrNN1X5L2xqqdQ5WCn1d2foupzCx5Ha0GDdHy1LQ8xkhCwLQphs7a
FoAdHErSaFKtsHSnoE/POf6KCYXrIoFZiotJuJz53jSBZd0ebVs+Cuvd8lI36GWLkbnk3935fp79
RUpMUw2qYhXaWYyVkF3/bq214K/Xgj8XWKQ+q0TDNpu6agPLOExc70ZMe5PqY6VwuV7j/lxlkfKK
0auZlXu4JRxFjF1/lohDgRM4G/SIu2DdcPJ/ST4/V1wkPijjpd5U517cwygejGHZBzNl2MQB36kh
juc/uNBexd2sn2suEh7kszDbNxOh/4O7NcFfdtrA3VbbyNeLpZ+LLZKdBFVYM9I8iWfnJb8lCD+N
ZHdaSZH7uBuvfMH/z9p1LceNa9sfuqwiCcZXxu5WlpVfWLZkk2DO6evvojx2tyBOQ9Kcqnnz2LsB
7oQd1uKcja0bYTVZChQgFKADEuyC+jZ0ldYpXdErHGN6oZ75whG4GsxBiKqAJxo8gwpzvhZVpDHN
Ugy4+agwL6kgtelWPQe1k70gb5bg0XU5MlcPqWGqF4NMQAF6LW0dRFosDoOXoQ5NYPHTTZM4/Yac
jTawvE5KMA1IXM7i1cfzgTxGYSSsrgYZgVn8LiD9YV/HjhtXXdbfDgeymPucAdyXKQv9enQKLDaU
Bg5LVbwi4GJd71KWvTBWWyLTHMNwGHM/ncluyKRt1ET34jRG2HKRrqo5uz/+5Va92IE85umFhZUO
6OR4Q2O605mib4KBJWdte1wI71DM60uJhlmtqhoUAb16bpAekbg4002sPwGmoItV57i4dRd2cCjm
/ZUoZo5FKGhjt3MM/3NDKevW9lfz5eXPDzQfYH7TnEgJ9SUBm0JtiJ2ReuKVF3kXyMSaBmiCNVaQ
UXvWbRVgusHdjB6xC1KC0WpsoLHbYHoBngnMzecFUp6GMBGoVM1KykPEuTGI7kpKNsaEqSsMY9mc
r8a7yeUS3twkrcYAqAx4xIo23QizswzZAOE6xfZIbRmbaCflvEb86hNBX/i3wCCt4IHyVuhoiu2E
RTrBkwSnLm6VEjuU7V3Z39ACa8xBezZT/ABt4h121YEdyGVudWx1I8APWupxrwWJv2NTHyhH8GQx
F2tKyiB3A5zl7xEtuhsusb+LntYHns08WYxj7pRSagph33783IAPTxrrmqc8nhv9fxgG9l+MrYiV
OtjcahOyvhIGXsdN3sWBA2nLyQ+MIS0BkpFnc+5XkR3+yLe6F3vCOfiQflJkmyhKlzblTnmuh7oD
qYyjTqmp0SqHn/mtlX/6n8sI0wf0cjVpOJDGuGmJjkpXqLXg6RUm3Eov2JIz/aw4nZxlAp/nx9ar
RwfiGE9tGJiMrJYcZUmksUJZYWJWq5zelVxx048+x51xdNNkPEtFJMAJRXBni76oaJn8zmg1TOLz
kob1gHdwNMabNLmmq8AoXApjiyxgUbrzue6DzvZD4nhHYx2K2bblIEumV07VY67o26DA5i4JsxaV
BxXoDZEDzvAbpIl2mA5eHxrfOJfLUx3GzYwjSLbm9q/7/KSi8s7LuBkVw8BtGaK8elDl/HAxfL0j
9fdjKmyhDKMvfdfMMMLWAb0cBtiflgjxT0fq98Bp2IGphttlOH7Md6RKmhAomLBAzR/TaO1ptQPv
gQ3YUNNPPzKcyZPG+JqQTm3TEYDQLin8W/vgmf5qZnFwo4yjMcUExHaACvdFoThJ5uxKkrj8HMc1
EgBwbx12H2aFNCcID/KZsjOBieZGnuIomJZ3RoC1ctMyjjsDYuJbgQQwtEPZvPqXz+4pc+ICGLfe
ykKVqcFsOb4VFit0a3REkDMJdriMFU3bD4wVLR/k36OfIjIOJsecf07Tv3E9dUbr8NHF04/l5x8T
x3gT3dDAFZxja8OcX0B7gjreEyIhSAU2/8ltvSOqDzOREgQ8w0NZcAe4itQBFiEuUcjdAsOQqX1c
Hkfv2VG3WdLwPGnhSaQBYEomFkWMu+MSVh8He8t6VdLDNAWE0bSYsDc6NlcDwGECkBUDn+64kNWV
PeNACuMqQLeRT6GBa8tB65BUBqDYgcIPuBMNKEAZvRUCFMsHX2492qP4nZyLnenUlPf11rUSm1rg
gxJBScG4ETkcc7lsQPuxzLJOlQcyUSf0TeO8d5d5z2g3tJeck697lb1IxquQTERpJUfb/iuFsX+J
PHtpjEuRZAn81UuGhF3638/M6SrfYpTQcEN3KUCjy13KZ6A8/FqytJfMOBig2Wtjt1ztuy0S7tjd
ulHsRTG+JRbkSBNBgOo1smAZWgIyV97a4L/kY3sZjENRQYhRBMWIiyTXkz06mJjBZEJCrhdmGDAR
cAmE1u1wL5DJUEA13gA8HmUjYlRXaTIWFvBd3DlXn/6bQmpMF6/O8yyq23gp9KnegKexZ7pd477O
jwNUiB/m1i3AUA11mRSDCr4NPXRUczQmIfBLFrCelOylsZ5Gb1N9CL+WtPNOxrgTwIRVUpThZF96
bK07r/3JGE8S0CwxBXSTMKoOXhFjN29Tx9givQPqk4V2fctlPlzXyb1ExpsQUK9Eco6kQTNddVAh
pLdFKbG+pJF7MYzryLD0qYsArfirIAczu/xiME9BGO8BcMPclCZc4+fRYf4lw9ufjPEik1nNclu8
yvr0C5KnjIwDAYuH2WZFkfnyWIS20PUAhkofhEaX7CaQADiXXo5Ev65L8NqKgPTd9lF7G9BS5n1O
zgUTxsHEYMloSYWc5QuVfZ6s5c8Pspc8CRIdycufwtindhd5spYPcCCrJB1pGgHn+nw5YD2d/as3
hHEsCpwKODvQwYuBbz7nhR23npZfapV73PQWXX+fNu/lMC5FHcsOS61i5odjgBRWBFtBtQmbx6ih
DlB/OZqxaPsxaYw7CXNCumCAhpZJeEbLwJukrgLuI9h3tOo+rMJzKTG/Hz/h+sMHoUfVCagADZUx
d31ciHg7DK0ofrhBuKt8w3kNd7WF+SaZG8e5AhmbV8FBEwY9Vt2+EhRWFeXgdIzRN2pSCGax7NOK
NwvUa98MFmBQ7QpgkP/tItm8YQZdTDzMywahK3nZJgZh9+syK6AL3Q8ss/LukWUSIEAH1/t2+pM4
o/r2mnvVVr7jd5S50hjjbuau6lQd0kBQqfnqkjAva/GmtJucZVGKR3+9HhpMmcgm/lMwfv3Wm8xR
JpUNaB7BdaiCbkZST4F51bjALbsDyARYYoyrotF/yqAPG4lwhk53x/uiq+EdG4SaCv5O+R1XQ9dV
VdfXGK4qouwpndVbvQxKNwT6TdS3xM7zsrPGklwBIL63O9XoXaPNc+yoa509d8YTEdWrvO15rbJV
P3vws5hPkampMI0Vbub3S2I/qf6BivJyy+9c0oEs5ivUOjAIKHhhvfDXMimRPi+DEgBO1V9XjPl1
Xt6VMw43jmIwioFOAFuj5nMcpASQm/EtKDG9r1grCFBFCR19CV/3rXqleLxEGMn9Yz3LfsbH5zHW
T/VXGBvxk9zUY1BtYc89fhrq76TNrBkDX8ePtPzi959qL4QJ9W04CwTMUtgHVQBUSlOX6H6jnISC
4gOOVg8rPJa4qemqf91fI2F0cSrEUdcHfC+0bcEfh4WeUPQTtwDWEMZplsQ7tCvd5z8HVx+gpihr
BIQ3IuYfmbhFugZQTimOWzqzp5EbjFv65aZ1u+SWgMwdjN2c6LzqkQ4lMoErT6SSjssM9+fzm9U6
xaEsRj0zaAtKrUv1X/+2DMjWj/nDACaXbAO0T5tintH0ldMPXOtat3gvGIxXb+0iasyoHyiutQuC
n0FEz0Mhu4SL9mMtBw3n8JCO6WaQQ4zhcUF11pzNoWxGgzMw0WnR8kn/IjnSHcayrCZC9WmBWuJ1
ldbs8lAgo70JFppGeV4E5jeFCETYhzr1j1slR2vQQn17odpsaBgzhQwUlsvt77Lyf1s7OzwR4z9z
7L0nTYoGR+9l6Q6gKQCvSS0RRBSO6OBlyg8Ra0nrocTljg+yfjHVoqLCmBbkqZddOQIZC8jUtSa4
sYZCGlA0ARYdnR2/1eUYrK87FLq4pQOhjVl1JFwoQ8BRaZsAtKUFRwLHv+hsgT4dUoPOS/CPTpfV
m7b69OrNWlw/PBTjXzS9r1OphMQvxPVFs49dIONfdIyuznG4XGB2mS51LvSmkc5NwzcAzp/w94o4
H4yt0yORCpM8g7xYvKuHuzGTOdFvhaUJ1N9/44H+aocHKjEPow7uR+ghItFga7vp6TeUDXEqO8bR
AGXTOIKflx+Z7uR8utfs+UC4EidSNywTkF8IDeuyNFEnIBAzRJYcWwLaUhFjc+MrstY/214WY2dF
lYazVEOW/NTLALUE87FgLS0dYHc2P0x/PuOryr9Y3l4oE9nDHiX6SMPA3m/sx8/vhvyLj95LZCzP
IIKs9xUkLtTxgz9v5Ow7qBrcejdtEun7cd+17jD3whjTK1LscZgLwgWIvx1gkRa512GJQdFe0PK3
tPn5uLi1DM0U/4pjYdTCpA/lmuATqknktR0oNsvGLXrdCfSQN2q27lX2shbVPTCDSm8UrNfgHlun
dwTM7QG9aov+ESa5I1e7Pn6w9a8GwIwFx3uxBEZaCxzrPlFbKOdvZIZ/NpL/A9KSeSCNyRVCvIM6
aVnoBiHO0jmqdsti5AiETUd2+Hikqw/uQ3lM3qCqAgGD9iLP3C2X2YKXwTPtej4rtvWu9HkP7lU9
wXMbb12TmO+I+0QtkbSCQt5gThhX0hyhLHajqewKE6ySnE/HE8b4lXwEyXhWQimXWomqX2dusMWG
BmCtwecAkKdl6zPBYh+32cITzPgW2tYRJtVhfLWRWdIA0oG8s0Bh34Ka6fgZV3PLg/tkfIoUBEZL
CKi/4oW3JUrdLI2vhUD+cVzMuhUcyGHcSUbbUcWW1/8ua9jLYqO4SmIV0H2QhZ6i5ktOAwZqx3CI
D7icyOIbweto8bs05UAgY+J6Ijd5JeFzmSg6meqL6IZ413W71gk3uQP64AWr50qyQcjiYi0tQJqr
CBdf7N4CG10Dsigij6wz1piC1AkYT6/L5UujYj7RTpdGp3RGPYOXyaxqjmGoIFQzNcNgX7bgsg4S
0suRH1OrSq3JTTYJ3kHaKeiW29rq3QWxKzpTbziatGjKu8s+kMtqbDoEWVZOJpAm9TNUfsqLNJIe
W6PZZFjsAhrDQs00glKD2kWuP2LrCzBzcfBtqEHJ3pUXTUau2mzMsHkYjOd0lJ80PecCni83/e5X
mpKJZz+ScqDGv40xXdOJeW/gV4Ij3g1m1S41dLfTsD4ZwPEC8pwRHGOkemwCPQWPt3Kp5Z1k0a4B
9czYwYEOg9NM6QsIRCULNFUZwNmFbdsaT1pcOYaRiNiVwUJHF/BwtNdN9eCnM14P4z6gcssQHheE
AnK6Ryj4ACrZYhnHrolxdEmvE6D1vcr67PT1qr4eHIvRm1mrZ2wIQJSu/xSpXyXfO8rZF15+7bHT
ME4u0mQJsJiLiNFTgTbbi98FUNmbRrhpTN4AAOc8bMaktHkHKhV4uQmoPvV0Uj6PoDwm8HaJD4hd
THsK53wXw5PKuLrK7Aq9SAKgYPbUTozCSrHhOBRbjpFzzEdn0pi8l5Uhhdv5p/n42bmz9WR+rxys
48RXGqZw0cOv4eCsJtcH4pYHzUEGmsV6FpYTRbZb9J4QxFvQwFyKQuKNufhDL9KrKM9fOFfKMTWd
9Ug6WNjMEEdcSDL2iJ+mj30OgAUfl8ZTE8aH5ENRy23aY+Bt9NL8Rgl2gsZrMPB0hPEdsaxMUdgi
2C0VXQDj2UZyFzsmyrmqdkLcaSOGj8dP9Zo5HDFwlv2nkVRl1juo5QAKqS5RNqEEqtdMt4a48FId
EAWKbdbPfcyrYHM8i854FqINgZEBrM9T0ks1a0HydlKLN3WM/Xkh23BOuRjXkVOyqEZTWSsFzPxt
/mS6g/fB/Eldfv0xgYxTyShwOgpEYV8565EyIV9zJPCdnOvNeVE9ReBrniSP2iHIQi4Tyeu8edPE
ToOBaCC6fhOv5bPOBTGsjTaCQx6xqncrXkc/ix+ouT9jz9Mzb8QnPcdOuQ9mk2XsxpquiWqbOZh4
0jMQVG3iLcjm8C+DB/Oec5scuzMYVxa3wJyWlswX779lPhj8h2Di+i9Iu9h9AeImmo4YWWeuchqi
FhjQMIrea7cisA826cmy/1nvEid0+i9B/xzKY05HjVYmeQNdWT7dAv1jp96SBC7QPyBo+8C49bp2
7k+4uIUD3yljQiaKFz/2ew7tcw3l1crSwXUyjnrIU3HKFkfdgSRxKkJ/BsUyR0HWbXt/IMYxR4Di
CGId0C3RqeYrtnKbPiyRHDOLnuCiPbXY3SuwNe8tvf54Pzgd46VlQ1WB2oCrXApKiWqlXuJDYOtO
jrGRNwX5mmfZH5Vx2WA0VKdogsCmpU6OMeWFkTcBcsfCco3XdHjXGDmIH71eFS0jnHlXvR4y9vKZ
HDCnYRonJrCajScDBNtX8bfCDn3togNp3SZ2zUsefBNPfxi/PfZBM2aKid68VntidpGYks1RH86Z
2Neu3sgZNWXc6ZfrkBwLfH1AHFigJMrUoMuy31JG/uweNucG2Zp1T8XcpGaF1j4wOorvBbk8fn8c
63vNDA8Oo+X5IKDnjVJLdQN2ZYto0A71VIlz4GgknI+1Huj+6h8LnJrXpg5wgzb3I106L1X1dIjK
2cM7Gn4yDzbyrN6kZqhepKnMaxStlpT2ts7Cak/IFZR6QXZo5g3xjJ/pwzIpAY5Y7BE7PcjOH0TH
DNF14EES8D4g42RGCYE9XHD96uYhl64pKoTHv+C/JO/7W2W8ikxFfcQEDIAyPOCbqr90r/DlreoX
6q+Pcd/8Sx64l8j4kTbp8e7OsW2hYMYo28FrYjNa8cSNuj1+Np52Mv6jiExw6cSK7o2pFNiTFkn2
2NSZV8zg8pTLGhzmsfkf75OFPtDJKGGtCh2+PiSDlcTCiWb2Z5I2XDRteSK30Wk7a56pZ24dSAiL
8QxKeYDLgIH2+Ol5AYqdOdcMAXRCFX5JNaGyRje9jGWu1tKXca7ugl/J+5fax98Py6Kv9o0CCm0K
b/B2F+7Ls2oHqZO8OPYDz1NqZaW2wRfdKM9I3sEjtKkopiCKhNNeXksH7araisANxLV7rkQmr+m6
PM8Tpcr8wTauDMyE0KsZC7Hya2lw2hjX5Oa4unA8jcx4mkzsCWDLEQnjULXr4BFz9hyF5ElgPE2F
Gc1RkrFUH0Y3aefJMu+dt/5u3usf61hEzJWBJRz5Ali848qwunayy27imfj6o2Qvh/ErNO31TpHg
Mpcm/r5Q3F0AS55zZzybYsfKNEp17Oy+kn8wxDTclSKewyDM86etYlmr+n/2r9vLEOixwWYByP3Q
+vVioe/frX9vkR0rq4kSylkGC/5a1Yh7k4zHqAEnT1F7+9NE+dSYPCdfIIspHHgnUQgiIHdhpHIB
Aelv8DqgV6Asp/ZUb0B9A5qD+Ay82fQbbwd0fURin6kQxm8EPfJZKRci+I2SWiBwVJ/rbQaqn6C0
0Efxm+28Q/lFcmX0cngJOydDI4wPkeIwBD2Fju2cDBhscaHcGRLw0tQ+H+xoNv1Ql4Cbl0WoOfXJ
t+P+i6u9jHuZmlFo4voffZq3e4CjD8Ep8bSX8TXjPGNhNEBE0P483X+TV/4DbvnVouDeXBinU0em
hjkRCMznF7l+KCuva39+/gpR9VgIoRRTlglLNpoNQV7PPVYulrfJb3zsZVmSfMgBrISDQ2FsCZ5Q
Y1KDBulJIVzqs2KFCq84sBIP3khg/BkwBMNeQL3dU2RfjnSrMXZdF/GigfzejwFkQMbVKxIYvdjq
N/RdxSrmazT4Aj3T6pkOpDGeRW9BqBWlwDhtUNb3wg0QQBY6E2qLhh9Y5/MZAFW4pY6VgPfmiIxT
qVUTlGVjVPhA8XRlO3foLvB0XwYgAA/udMVzQtSymkw0SZFZ8hRjjivQGE8geqji7dQrkRUA6FIO
VCvQedO+63f5Vxb7+G+GTCjlGhyq5ZC6SYyad1RuQn3mUKes5XKHZ2Kf/NVMqpDGiKtfjHQrvumN
vEVjD6JPNmiY1yZA3fntmxqrspNbyR8wHhpbpa1vv+I29t/s9fwH8jQp15Q8J2hraYAPNYbxmWZS
ZJVK6FZB7qjy6PRSCdI3Kkc24KtbYC6AMKrOnP/4QxjjaJR6boaFx6VxCTpDFhBf/caJZrA0gSvN
02qbI3DdMPYaxBgGOOLzuBz+rt59ak2DJ4sJruGElnuYYOP79+jop/IXniwmlkpCK6jVgsT9FdKT
tUH4N/rKxFJ1EDspNGEf8hkocC0A2cLDuD3yFX2yc0t8XT7iL8GuO+79x2MiaqyMAdVUfLw/zITD
n2WuDzETriWgh8dkKwM9ao1puCDDfX6AlOPZ2Ke/2sVU0WNgUhm15JpKuslq2dVIyamLcZw1++CP
lEAqVAEqCdLFO5pMtlapu0HId0Zb8tI7jkqyD36pKso06HF7v53oHyCqjyR3q5nJ3p+xr/3cnLt5
SIAVCLhiWyI/CiV3OY6Do3sy4zhyCRu7xUJkAZAi3ZLt3zsD3YKi8lWulTe6xziPZlQGNRuQ2f2+
vf/FSMAbeYwDacdhFKoWYdyMwJ083EU2XiCO7gol4FsXXDReoXQt/X8jkXEifZnLJtWBhxv14p3R
19up1hyzlr+lan1ZtPSHmXSubCZe0rS1K7TFY5UpvGoqT3MYlzJLvRoCkt30iB57SUheOtPkZS1r
ODKHJ2VLAm2bGLGphJgceUWYFDsHvV1boeDS+DjCJMf82NpAkACfoJz+Rp9PRTpO/sJWBoyc1BLQ
ysw/O0Lpc7IzsSMU5+7HStIcP8aumhMKqKakxUMh6kFLpYPxKMaqIElPhMbgTDlxPDNbGRhbKrda
snAUUMxcEK+sfoC0yjruXnhCGO9SJwWZhxLWVxutJZRbgP/aYeMfF/Lu0sD0bGiShHUn9Mp19t2T
GR0YT/IZzRda2mJc2wVa1p38nKcp5zjvrAqSTAJaGtUgCpZCGWcC3ta0rUtI0gTlYTDj63zIvOOH
Wf6JN8WoRYRKTAUNFR1IG8yNdaGZo1OGTlIU9M7YyF6mzw4Q7KwmmKwwezgu7b0JL+J0RVV1VRa1
d5QOaTukaRzLpd8+dy5ICaIYg/SSaAmzVbtD5IyzFbv5bfCdI/edFROCtz2Rdc2E+HcjroWaN0G9
yF2wn7LNvFEIkFNAGnAygZLb4UhbvB1zqYaoihhgX+b3RfYtB2QiSVJqvfR7QFVS08mfncmeXDPA
ekngYHE+mzysOAbbEkTGGYfS+50NLEfdC2cfd6gFm7FZKrhieXb6djON4K9pec54iSpHjsg+7Vot
VwQpDcCu2z4UYWHrdWqNjd+1vYWClyuPLe9S3y1vvp5LF2XRQGMaOvT2cVeM2Vi2Ic5l4FkTXgRg
9TJ6kGL8lNITk+SOUJyCFOH4l1w/5V4mkz2o4pyOszyVvojZSBJo1pgVTh1vypHa8xzamJr59JoJ
c0zG5gsppmDGgkEOtm7RTTx44yY8Fb3W7ksPjo1j/+vasj8hkz3QWkbxa+kky2HimESxawCO1J3A
8WTvydiZYzEJgtCU2PgYIGehwAIxRubKOyLD+EM3lkBNILktqCcGdHlEBw1RrANznqyvsey9xv49
qcos/yZowVSNosEoBe05LsVNECm3UtjVbj/1oAypmluzyWZbIMptJs4/jKncKF1zUQ+VmySYLJla
EM/Mk5Dahh5fzAY2ToGjuhSg1NCpI/iUkSDqSBFON4m3UrYJcyEH0B26ZEq2afD/p8rsldTYjPG4
RZbE68Fy1FVdvOBBPcKIQWKhAD7BnxNj09PiokimF0WtH+V4cmlSPVOJ8DK/96+7t19Wld8KlfIx
KXUTrhUwYu64BSnMbryqtsbJsJG2XzBHhCmigUx8CVtvRcV9rc6JkJS+WSLBLivbwMeQ+gsjeCjr
2k5zXgBetQ4TyMKYxzcMiYUhwXaLEsQizjbrtyjfn8y9eRHU98dPtZJPgCt5L4S5QBoOeRcJiPJN
EnqK4cTInCMQs8wTpx4HNgdcEGsDkihh8UJVsV3AAkOQbCoMechLP1dj6qup/qLH8Y04mOD30+0m
xHho7UZisKW9aCX5LhO+4694oAD1U7xyA1lFZ6WxUpq4ZnmTgvUnyE/0FLx5+a7Xruegdho93YQy
qJXkG2W6yUYsp/aGW5oXeJbbWb6Z5iedPg7JDi03S4wkgEC+hN212IJqprpqwfYSm7eFcSPOV5Wo
ukMw2oU+AinjQWhvIvWmH5/l+bLU7pvmXBqJRXvVTkSya+PI7oafZa7CslKrBamg8ZB14KbSNCsW
I6sSE0tWTygNQB0ETPr2ZiJPGhAvwVV5VYWTJUyb0Ez8UfglFL3ddqBPqjRLkHcd/Zapky0oA3ZW
wL6UaRLogVqdYuWwpk6vD35SNDC60hr7n+VQ2AD/dsawAAXVQy1864HnN6qq3TSdm0+5pWGNJFO/
NTm1YjphQ+uurM9GEAFq2PpIZTA9jbE1RA8KQYQxpDO5iq02v2pHzQboiqjcK1XtCHJjxTq+R34e
zfdSpdp69yDMz2nwRLH+lQPMJR10ADmrVjOXVgk2IW0nJ7LVBrkdKjdZojmiKePSBacpZ7uhL12P
3op+Wqeqn/WnjQiO8vCclth5yS/a6U6IT4vxpaHfZeOqU8vTub2fos4RmhOziV1d/SkW90ImWmIw
W6SV7QJANjnBgjxBi2PwlfIX2MFPpewxHRQrSyqL0O81Se0cPCP1XTho7jQHNjEEZ04eCe0cdGoQ
ElqnG1LLVJ8SKbOaIrerpnBkgrX4+dvQBlacvgzTyVBlVixvoiqyBHIvjR2uFjRcYvUoZncU8USP
H5sGilqdF8YpLQx8zo3ZF06aPXUtcVLiIjG1qRA6anQqmYnbaPf60DljEp0E6UUH6NIiUx21JW6v
3mfC4ObDpo/bjVg+pICs6Ov6R9OfC3UxW4OBbSazP82MwRfDTr0WsSvnTGkBdNMCPDK0tIaBCPYC
uz3N/S6KgsuxGKgj5reddFHRm6qXbXUOMLMCiqAudTWj8wHYZadmf12JWAnqQgsUc540DS6Nt0HV
WEkGw4xARwXOaHskGci/IluVN32P2Kp4pAPNvEitosVQzJTZNLzW1TtVnd2wF21AndtJh8kk47aW
GiT/qGLHlS82qgHVG0E21lhK8LMDn5Y8F9aU39ZlY1GhA5TGNykFf1Z4N/XlBuxWlllUFmaOtsCa
w8v1V9T9jOufYD8xchkMXIBpKGZ37iS7I9eloVhF/22cvmnjozQ/zulgNzMGPJVnRbjt9Mqa810c
9NZkXFQtrACD8zEVbMFI7YmEZ53QWqXxc2hUe4rM7ZQ3PkA2NnN0gkibWkSQ/CQLJauN0WfLRvOB
aNG9AG6sDjRxAPP9TqubSKztPiOuOUo7Ko8Wmc3LAhCBTljdTKpizzrd6pIA/zZexHm+k8l8YRLw
ZwFgw6qFh9bQS0dT0N/NJzvD8HlYPI6tulMnlOpqhVpy3/ik6vAvA3OvnkGxUzWOGL7Mc/QgaijW
q9JVXdaO1Ao/TaU8DYFqP4PSIg4a0+o7xW7xKqpE0xpngEHU4DFTmsmWmkzyDFJZaqZ5uoZdUxHI
f0VcXMjKaUwKLBfMkdU2p0002kTs3TntTqWmwcNbsIdaskh3qhXXlUGsBHPY2bmRJjbgcT3VFC9M
40HU7/H0PaOD6aDL55eB4ifdCU2kZyHTdiX2hiLN14rYJVR0R0Fyy+FUS27N8Vehm25sIpErqJ8I
3QbI9vCbBAlsd1HQizr43orF9TDOdpKLdjQVthrMdpU/F5iz7wCrTPVdbp7kUebVA/bGJV+JH4fu
XJiiE7kiO6D+YROuc4uuhZ4DgTlOwb+X4GtT0MjB+krFy6QYRaIaqCSkbHzwTJyGtepmWo66400e
giewmx2xOO+E3gqHyM6kK1X/KWDZLjcvxOE6il/KurTm8inUhJMRLLhJvBOCEexqkfFYmtTRKvEu
mMwfUXuv0tC0Q8HcDfFVJg2ZpaX015iMNtWwoZfqV/EkI7KmkycO6U5SiVc0yP8k0afzmHgY7dwW
ndpbigje8LgYThpdfWkJsLrDsXQ6UbnWilbeEg2ZstDT6Uqehh9jnsOKyBYwUniEFf1liL7hrDf+
qBc/pjQ/TZqys9NgfNTn+rRTlZM6hANNo+5bO4mnxjifzZF8HdB+15SiK0XNFXahn9JE26V6dRKp
BswNzs6okrN27F+SKJCh5k2zsOpR4pGCFpbYt+7QVtfzEJxrbQg8HbyLmvxHLcgPTZJZRgtfNeBJ
47SJcKYW442ZqTa4qBVH7cI7MsA3dX02WCWNztuE7kBndEWrHk1PxbjoZ8DXgJewSztcqfEsBMml
AehfK57pJu9BpUYHTxekszEEt1kVbeN2dIcwcnuJWAZALrVWcfFz7F4uXgR9ulKa9lxKh/y6nsBf
GBYV7icHxqKGMUShe55IvxBBqr5cGYFfNJO80cpyCxt+oJWW2JTgk8bjuT7p16By+ilpqdubo3Ai
AWQMLIJFZA8Den5DBPx4tRUiy0gGETuYRuknOfCb+hZb4K2ym/LWiQPhUtTyc01U8vNJbiWQOQqP
UR2nNuaKm9YCuMyE2N2RzppVNfLzIkebPcBIS4g3r1RcK2WbnIZDcxfRLHIGtd8qgmkPQEJIzGCL
awO8w/gNHA8ZrKr8AduurIhqdt3Tc4nGOyxWXyg03SlgtkwUwQ1Kuu3M0NwWIL9wFFAoKtjpsYSW
bFQ9P6cZSiaK7M0JsVRD3rZNjYQqn10BziTNn/p5sjJDtOr8HiyNpSxZwMcFreUvvJjOwng7Rk8x
IVaUYcVD02wMqFp6tRWlzq4IjcCSKVk11iTSGM5uODURBWRQ5RVm39vjbH4L6sbJVQFfa5DxTExU
r8GXbvTJV5ApGr9w8TbRNX9SMluaBKeoT+YisrTkJkh/0ZpaQ3MegXnZMK7j4nRQFcypFp7UZt7c
kgtRbOyKztsh78/T6DqTk7uguNf6E91s79LorjKac9yPFZgnZaFskgbL2tNzaJrbOejdLg4tPTo3
B2LFZPIC0m2kJNvIaAGLj8V0Vgwq1PxXNOCHB7InIrkumtA2Uh0MnKUFjtPz/xMBMyQgNKISh7gJ
MwMkgoED/F+byBkKWihCTOUlzTBrrn5PY2o3cgzYJf/4W2T9gWCoGipIgAVkF5Cxi9oPhVmVPhnq
e0kPLVJW94necsoBa08eSTIMzVBkyXg/b6MFmpqP2KzqjOQuItmub3NHNwNktePN8ROtlRyNA1ns
uE0sAdqi0FA3EgEZhaQLqFGCNepWuezTe5lH2xOsdvHKDe8ZgPAslpChouoINlKdMHUcORbhLJEm
+4BuxDaC1VU2wO9dTKycVTDWxipqZ3YLJz/jil4rdh6KZmo6KSGVQHVUOsiFttM3xiV4XTxh2Xrj
9pJX9eXglExZZ56i9P9Z+65luXFl2S9iBC1IvtK2Xd5JLwwtGRrQe/LrT3LpxIgLzduYo7kPe2JP
KEbVAAuFQlVW5lhWMGWKNyqEQ+sUImodjzt2ow6OvdR0FdgYEwVVZkHiPOAoVHiGR1TYVRG9b5AG
cNzkovfy8b3+2GBWkqFMoqkqXBJTvdBvVcCcnFcNBLjbGVdYb/zo8+lBMpFMmtHs12X2lsnVM6j7
6ltT5smRbJ6PPwtma7hpkdZJlWNbdXqqMBYax/dy2CEgRryq6rav/LNsto5b0zatqwBbW4qzZo1S
+pIUxF9mmodaflGM0jHzjliy0e4NPAydQeCxVW65kCxpoq6BgELGSflc1KkU1HoUalB/VpxQtTr5
hQhv1z/ulv+sTSx/vqqL0bLLzLqvqN/XvSVSHEbx4bqFzfqmrIDTRtdEIskXqp251MpROsT++Jbe
NS/1k/pNRX2jAotH/kpPgzNkNrCh7Vc8ptKD4ER/EbhX9tnqZjsAeRALY+x38tNcvwblYBXxX3nL
2gpTYKxop6WTLlM/KIKTmWZ2NeKWEKyKJvi/1ImKF1TEYzxaBV7xatNN/mwwW2Zs446YMyow/iwV
t1kJT6mV5libHYchgWeHccc+L4Q6zhXq5+Q7Bg89rX3X8Cq67i6bRjQZoihoaKs6C1PBzMskVzq+
VlRp1izdJeqAFOzbdSObXr8ywtQViTx2YyjhEYbZLXBuotLDm4zkWWD2KgrRFx9GEyLNA84ubb6H
c/P43xbBHN0xqNKslQPqt0l/V4jA/y6p2nUbm3c1arz/fI7lc63iA8jtZLPQu9THI9wjNjjgbulz
uCDoMM+a+qgV7ZvddZvysvtsKVbW0IxUQKAggaH8s02tybIqV2bop6MhonsL71xw6t/zRxDiuJlf
u9neeMNAip2fBc0ujiEXMv8B57n4CUSR0GOW5aUA/fknSCSM9TAdsbdeusfrCJJkxnN8I9soxTqZ
3Xypj7jhkLC0Vuuah/Gm24M1nRO4LkGiuHhlY+lCg4kASSfjRJmGSTyUx/ArnHw/oWgDlvZ6p5+z
fW0Nj/9iWmvJFi6WvTLIuJQsVmVQTxP19cfA178vy5V2pksAIsmPrTvbyY56mcNPljb9TEE7GHeE
gkF79qprzaolrVYQL9oHfvQdhenUmY8tiH0Fv31pfvShnfoTZ4O3DunaKLPcZpgGBRTD1O+6r1CH
xGtDcK778iUECZ8QiS70XbA4kI4w14IwVhkVRRxScMehv97cL5yUqjXb8Rd5xzs5SyLGfj4FDRkJ
iAi8e1ju9EhvzTyR9dRvtBpkyAMqPzGKGIk8RHgWEp/K/Rc1pzdhndecZ8tHXL5mm9lL1az0MgnM
FL5K/OGgHlS7OCRPCzIcBA0uOY2/FDs9yM7kdRBW4+HRt64NNPcxqbBEDUApPh9YkOdUlWoK1AcQ
6oCRwx0hJXrhKud2Wv6ai1WuzDDpNoALmdCLmHePW0g0pEZlFUgBhWS0tFFyaJly7PGWxaTe0kjj
pJ3ACNRlxzB1cD7tOVI43+4SbLs46Z9VqUz/t4rQ8dCyCBIp9/VpOISz3e7rx8CpnPQbGoeFbM1u
Bmpt3nNs019XdpnDgbpfa04ddnPRVpd2ZD95EjQTeMeCuz7mug/rsRMzPc4+Ouxgs3dQ8Cd3pWu6
DR6arS869VlI3P7L3xx+vORxk+GdDeZWxim1gIoQEUXgum+hA9v5EJAbEis7STauLx99r+sGN73T
FBUJMRRSbmyw0ejY9GkrEK+l4y5qQMJWapVL4qiyxx6NDUUfnq9b3IygK4vMzpZi1uQR0VI/i/ao
71p1FnIiqLy9KEzREAVpCNrBnzexKcYxAi0XgppOd4Fan0NFAsOoCiyBimkNTxLhokSDxyryqRHM
p3xAp2vKlKdOaPBci0E10toDZMV7TBdMBUobifRjFFDnmOrWpSYeIkH7vWwb1I9E5QRW691UEk7G
uVlrUUxdMlD3kImkMwGqaSG/OI5B6kd7+m0+ga/GNpzwNH1fRjCol555iIDNd9faIhOrZCpUipgn
y7hwcK89aneqj5fqz9Rpdz3wXebzcruOLlpI/4JPftsx/iyX+WpyGAZiXGO5op+eeof8Qhbsxr7+
VTqYB82ODrwLYDNZWi2XJVlSJ1RAlc4gHjkvegQSJAhADNQ4OGsvzSNfUnozNP/5oAYTvMZZyztt
woUn0N4SxG+V9tD3++vHazt9WBlhz1dVtpraYRunA+r6j+1utBEj7RosqbktcZg7uFvIxCuqBmUr
94iTtTM6gMUcUWked7rb/gKVjGPMjsGjHNtCrmEej+BY6ETVWOSaaQpRRhr46HIDFPfRwuvplw/R
oeI8KjbXtra01JVWD5kuE6O6FLrfd4B2ap7HVwPoaNHLAapEMZmXvC9/H5sprO0x592kaQXlMdyp
REd9M5D0x6odj+AoeIL82M/rbrJ12Na2mJM+TVEbI1HI/Eqd/CIM0OGROGMdH5Mo19bDHOi6yQTI
psA3hjC5TSt0VWUJZF9q65Z1tEx4KT9Nsb6Lw7Z1+3Rycxo6opi/gw90py4tY4PUaHU2+MdY7MoO
HeK8l8DZGdCWd2qWo3flt7IVH2CDST5WODU0NzqcTR2AD7Tvwzk+dpHmCQJQ3EYaIv6nP2cjeqmr
kXOUtoLD6ouwcDPap4AN1PC2tH+b0Y6D6q9tDoN7/btvJjYa8M8ySsAE4E/GyeZaCqtp+gjxg9vc
dEBeIOyNFtmD0g05RnabP6sos412xztPWytcm2Z9riFCqo4wHafyARgtACroDDiBqt1IGn3sRNGr
hl4AYEcOLVUp3gCndoVJf5Wg5mmpAEE7BebkOBnQR/mX/fTrn8W4qZqgBqeL+Fnpvt3nXr+L9zPC
pbzjhq6tQ/fHkskqphiJ0U06xCeBmwayV3K046J+k5kWSsJe4UWVVZ55o/w8m8ydk5IuoN1IM78J
7zuxt3OdRy6xFbbWq2IunC4LhcrQsKpJFZ0sE/cAHx0qqXdDYeAFf95qmOtmET7OqIpv1biTC4ja
Gc205DYAeRLGV2xMZaejzXsLbNokGm4aoKXJ5SwxDTGdlsCmNFa2CWCvkHNgyps7+McC26DQi97U
yh4WxOhN0GbPMKkzgt08GjhHcGspBOpkkoyEUpXY135KpL4W9BSunuSWrn2rKO89sXlprk0sP2F1
aYptrkdBhgfF5A+Y5AP5feiGZwXwpn30oLj1ueAg9Lc2b21wiTorg30xDTIFCbRX0gc1w9MTbDdC
nZyEhIfu/mjfsJFCR6dRMk0VIFw2dnaQVpXNKV+8T/IA3gPLL92DcgooOe5DdytYrm0xwRJjpU2k
QtvCm8pjNMz+mMZOpvAguUtsu7YiJvZVumBQqceKkgKIGVNzk+RLaLzIUWGRADyIIpg/JN6UzPLT
/99GUU37/MWimBr5nGQQrxy0U94eK3C8RbqJonTsDZK+U/XC4dx6S1y4ZpKJgmJbJmlQ9EhTRfGo
ZMQNutatZvDS68XrlDbvEFQXnkAcPdjhiEAy4EE8RBoQf+rE8dfNR9afL4un3efl0wDUrhUtFy/q
gWezia29j8dgr6OFPjmBh3zdgaaB17znyHV4O8HbfCaC9jVk4nsBIaB2sm89sIDflnK5sVdEK3wW
vo6uBjTvD4D4Cnuw1AfOd1jWdu07MNFhTJKa5Do+PSREH0ZH29Hzwg00Oa3Pv/o+puCuWWNCg2hK
xZT0KvGSWrtJiuZBVVPdkdTspcjgY1WZAbLSPVUzEAVCOH2NdaUDRmZ8W1D/SIp/lVr6SsT4tRjl
2JmlxtHiwKqnZLwDSvO+kfudoZkHxQx80RA83A0Ak1VOEldfyZw+GX0CUCHIiWwl6EurSchNK6ac
u2PZsYs1LqqEkgFkxEXBP2zMOghC6M5WDbrp0B7ZGVP3fP2zfSDZrxlhPlvYoVQdBpCb1SzRHg6G
nZw6q3YMXwUlkGC3SGBCX7gBzht1AsAyvHynWvQOaqbIIqcj5SFeNrPYDy3G/10182VVSvK+GXGG
VH94KU/RnWpPs0VRNdbc+ClEseKpu8UMwF/cnzpm+0DlSVAsY5l9w1TN9RhYKx8Y75tSLO1RkN3r
e731PTEbAUTEUv67KAB2YSy0OVUQf0ZjX8xaZRUl/XLdxrI77OfEzCUmLnXMKF4I+WoYU5ASsOj6
lajflLTZp2YeAgtLeHNtmyUsg6gqCG0gliKzTbE8L7q506oEBSXRDncIdY290MyAvcpubsvnzON9
om2TEN6QDILazoXaowyMf5YOTYJxwXAHnHBVgvjVJl9KtIVA2pidewCqX3lxdesiRanxH6vMdS3k
ZULSLKGoSizk2e1uYQyu0QP8iy+3MsPc12Yxd6qZBYmv9kgLTBzACFXOLubl2Vtx+s9yLrQds0yJ
B3XUiJeHruFDmQYdzHj0oVmP4ofcWryvtun1BtQ54Y7wlIu2Zd01aalPaCfouSONhkMKDiSJZ4EJ
YbTAM28eat2Taf/NRKm3Skzn+sfZNAFFAQJlJE2SWN4rRUFpr0Wq6qFwcS7bzou76uW6ic3kwfhj
g8XfTXU3Z0WDcK9AgcQlZ/12eQfFh343H+tduJcmqz+UL38pgommz9o4k0WZWmHOdRXpHuqYN/1k
IH9BS0KdvOuL3EpR1maYBClso0ZpQj0DeeyNqMV+GO30mljmfICYiw3dBk5U3zy7qz1lUqIayViI
p1Hm992xTqfaMozhS69XTzOmENvUU+CMU9+HnEi/Waldr5NxSQBwMGYlgOs4hV4eGr124YcgWNL9
wqO3PB3MzZi/WuTy56tnkhLk8tANE4YTFM2G1Oh3ZWpPQ0o5AUpa6kcXd8vKzvJcW9mpB7XAfHwE
xiR3dEYEQwLOjsjTb7634E9agACyI77y4uLWI3C9lUxVq5jFTCEpthIQptAyxeoJ+EMrTX9iEs+6
7p28jWQifVomZR+N8BYqI20txlOOMVfIpPxHp2QivUKzoZ0SmPl9oQBw4EU7/oXC+VxsCwRTICmQ
JIMOvWnBnQGBH5tpHzTkXtMIZnoqzuZxvhPbAZGyPCG1guoAhKt+6XN5DtPeo1VxiCOuRvDmHfbH
E1nRB5JlBhD2CJWtF3/DhMJu6SUt4rYZGiG8C2yz7rHyQIMNIqmmJUqP77UM7ioOWAI8+Q6jR/aS
Bmh3vFYd564xmNhRdMlUTwFCMaYAMdrY3YOY5+E/ObrBRIxJKvrc0GZkiXmQ2r2Brh8ILm4ISNKv
G+IFQoOJGao+hkkQLrHprB5MNNiPY+FgutBTXD068AlGeU7PRIshHmggq7HuDbn0VW+DW2SwFgYX
TmoR7fLoP95nBhMxZhkyObmOvEBvRj/Khfe0i27yNrakIsI4WOe2UdTb/3FPmfjRdlouqTO+3nQI
fHRSD5hxgOAJ2OWhQcIrAfO832RKOqU0JkEqY0eXNqC6PAEd09UhAyR7rW86JufRu+zY5SUDohWk
jHj2stAd6C3ny2ODeFmnvlPJ8BNMhApzQS0zmfYm4LpzQJ+u7+hW6EJ6ulRugM5CEfDzxdYZldrG
DUJX2CueidLMLCi7THyh8+xet3TJvos8a21qiWyrO9QQpiIRCCJX45JDnVjBOb5ZMCgLqHF8UG/j
k3G71IimnfSFY3oraK5NM2GMFgVEYMvldnsBs4QXH6Sb0TYsAuZD/jnchPCtrTFRLAtoPpFyBn8Z
oKKh6GLA90VpnNQznPGQ33TGw3jGyC7vbGyd/7VZJrJlkSZMWRFT1MCaX9JbgtY/mAINR3wMHoNb
uOyH+Ep95mUpm2ULk+gaPFczF86Azx92ipt4yis580NIFQDF4S61EoIZaXu4kx4yRAQ0nrLb1NZ/
XP+umyteGWYi7GRqcz6UIvEa0UDIORPao5URYrD9h5C/Xre1Gc7Xq2TCayCFMkhR1cwfh6Pkqe7C
K5b8aif3t/4tD8axbBobDNbmmPBK1THNQ0J1jG/T0YrI8JTTWXNFreRVbnm7yMTUQVWoHg/Swv09
Qx1IetpQCfpXquHLObiyRPbVl5odAT2PiErtWHwd1GivjQov6PBsMPFNBJ2FSgu4yFKqCfzwmLn9
rrWibyjML2zAD9xjuBlr/jilzoQ5uRHiQMxwGoLRzfeqGz3iCN6OtTWhdsIHGHH8hIXWpU2bUTlA
ZW1KDhXIjijGLNKKczNtPtBX3qgzIW2OBVOpBSRm+m3+lN9NN9rRpE/zOwQhnYXruA/3qNOiZSTv
6KO+597Ey2e65ipMiME5p1GHCT4vDd1y/5sQMpQg02YAh807ept34uoLMmElpKKUZLOR+TmGUxso
4WXCd0E8zz1vZm37plhZYmLKZEhFGiTIoRa9cBVCg2JhV8/jrnKINTm5W8kQG+SBTTc9BuUoTBZA
P/ZCyE0MRVQYIbPkQWATKGFqT11yRweuz2xBmjC78I8d5iAMdBCkLkU6I2rVL8Qy15RHf8DQfyRm
j9DLcjQJw4AqDqTJq1tu9jTXtpkLf0Aigrn57m/0DDbD52qZzNFQxr7TQ/QxvKkAxVmnWROkoKHY
qEZfp5bzpuB9OvYYjLmMiS2deMYQeqEWOTQP7MiI/et33RLxL04bpinhBpqKEQTGLYO0nkiuJLoX
GeKT0I5vman6yJ9sFPa/6krj92nkCxXvtbm5upVZ5sqrxFpvygiOqWAYrgqcegbijrxeX5us8cww
951hdINYd6jKmmb1gn6IF86mfEzL3Nzr83SKoxpFnrHWfaL2v7SkP+V1/a2u5++jmj2opPoBHZDQ
VkfxEAr6PYAHD40YBTZQbS/63LWWUmHIfcrfB9HYdTTf0YEaQNYasSubvdcM5mBnUwpoeWHQvTyK
kKUrhQl9OyT4fQUddhPVb1JGolWO7T4JaOgDO+2nmfldTTu/CzDsOYqqBtYcQ3QAVEnsWgH9mzml
9tjOPgoEL0OalW5PwaOBwBnsxzx09KE8qmL0Q5kbq0wrBLZvRHgJQcZTdRXoDL5QXdgnMkgSBkvO
gJZK/LpVLHGS3iJdoVYlE1BZ9vrX2VAdKhs/Ju0xLNTjnKJ+Lu0JMBL2qE6VGxSKnUfzS19Ge8xv
3xQZRLzV8lx0j0pJd3Ud2znmMLTgTp6TwVKyzJHVn2NS36rBrUa170H5DPFvZLLWJN6Z2Vs6KXuz
Hg5F3fjZnIDWoQYVpF5befqY0mNNyKkKjftGUH1Tfa7B5AueFQr2l6q1Ux3kSaWyK0rjJs0foWuM
HrB+KyIcTcG7EYI4RJ6sKprctH+Ky8Lqwcaij729PLuGlriaAGqiad5F0XSM9cGD5AwY2hMnmEsb
rXfwCED0NuodwwT7E06/WVDQIGShhf5/bkXgfKfZL1Jod4oExorGeE1ByKRG6pMWq3dxK74PkuRN
ORq4xbeojjyNPogkOuaU3sqA/YQg+TdScMphtFdL9NdpCPZq1j73svAlQ6e2V+cbs8WLtM+sMRL3
qlm4pfw2qG9xjR+tyeCzmtwkqpyWRJY4iDd9ouwTIz5GuQL6R8OZkLJn7Y857ywDRFBJ0uwTcAAR
GDRqwcrm1kbvCf8p1M87UMyKkP3MKJgowOIkG3ZBR5BwtNYoQP+AgK2qi8CEiNeOJNr1FO9DbThD
Qv0pbYp90qSnSQOXUZjue5K8CUPx1WjyRzWY31CscPQu8MtWORaC/lXLbiGFi1/ZuWkRvzaF8E0r
p0Paaw+aQF6TJNjFsXw/to0DQmO/ESmYF2j+lqvR9xzfI47nmyaX/chMHydaljshESarbotjQuDN
k2b2e6jeKJxX2HZwgdDFMrCmSyxXKh3mUgNPGYTiipt5eKHFbaDfX49gmymtKYF+QQfNHYQ1EL1X
72i1p6mqjB3eeem3qX8tzI6zhs0bbWWAubjTQBHTiuKWSdviVIfJcz4Jt4kEUY2kUTSrDsb36yva
LLSYK4vMdQ1HTtIwyoB2AmoQRGk+aIkSz3TxdoRAAQid0p38ypNm4O0jc3ED+ybnJmhG8KnABVce
Cy6T7eY9uloWc13HUzpURZLkfkFVgHMCAGPSKTrUQwZATl+3NgGpW00MPFz116HLd21TeUJSgs1l
DFofWo0HFRqfJ2ia3Kl99ANkuXd5i+NgXd//Tadd/U4m4W0JeErVJa2oyrt8+t7pDx2vUbmd6pqa
CB5AIA4v8IbNaBqNKcCGJlngkHYbX/2i7Yx948RPSwEvdaej8HR9Xdv7/49NFoGYiK1gDhUmIXBV
Y6zqd/uaP2241ZwH7FUCVTEa8wuf7+cTWUTQgxsn4XdXg7rVs4p787Z3CTpeutN+Sc9cCMLGGUWt
BySN4Lk1MRrLnJhZiQJi5qC41B+XilbqdcLPPrGXgcpliqYpD+IxtQdcQ5LNy643Ds4n28zBiWMK
uT8JKe4QvMoRyNqix+vfbavW8skCs6FNb1IQF9WQ7fbFX7MDmKVbvs6H2Z0e+ZjErcfCJ2uM+09S
0vZFBWu1DPY59SRFikPw7NObA8gtvHoWLRVjpHHbWFpMHM5aebvJJNvRZOgjUJ05yqKF4FY3kpU4
Aj5kc5LQs31D5czjRb7LBy4g+SC6BiwB9NMK668mKNnCSYK/Dk3QuYrUv+tTsxfA/uRkTf10fYGX
VW0Y00BQDugASK5YQlYznYwWiCC01+PoGM2gBW2UcrJ0kPRbap97VYO30iT9vG51w4UWs3hb64SA
B5alT0jk1ARFO2Lv/xe5LuWzMebGnNVkbKlCcz+HlpCkWErBI0fe/GQEMUYB/ofIBvNoCSKSJp3S
Q+udZtUhjjGDVCaiZAdJDsI9Hqf15YUAFBjoc9GIICDUYZtkTaplTVHkuS9CLLKMe7spNczSEPf6
R7p0fZhRUTDWRVDlS+w3KrOmyWRhMVO8z9VjUBJOJrPpBRgCB0kpmip4yzLbNtVSUMcG9McWrR7S
eGhhetINJP5svQGvE+9gbS4Ii1FVA/PXkJz7fBEYTVaIBUlNTypEV5xGS1R5Op5bjiCB7sbAkSHL
jPdnE/UoGKWEmpFHJd2FuJSnTBjyLM4a5TX4NrIyfJ6VqWW1q0STiAOELWSoymiyvXDik9Fq/AUX
mUv+7P4bldzLC3uxiA3EuRVF4wKJ2EIqwVRwaH/PQcf+4BEPepD+db/bKGd+tsOc10idikHp4+V+
kW3Bas7G3XDXHs1nExL1w6mGEJhxkx2Nc/U6c+62DVKPz7aZDwiho1YbCthe4Pb0WCDgV3Z7XCZR
tZv8sd+BQFLziScjHRJ3BSZBvs6coayNjg1+Aybdwa5mggGaLfAUsgLq0y7NASJQD4pT+OVrvgvu
KJqp9Cl349viVbxX9pxdvyziLlZ1RVaJLqH4yJyOfmiMSoC4NWCTg7tUO6Pb9lDtCy/0eLY+IJif
S1ifbTF3elbo/TinsDXZ6V7Y0Zvp23KxEsXS7fqI/5UuSJQ1fzpFB9PpDuapehf21TtQgFxvW7zp
2m9hbngZZGvm1OO3LNQxWLe/tJH7AzoQfuioD5xd5lljqmi1HAyjAuZPWBsd5E5gzwdsCVoSBaQB
uNOkPGtMgIWOq97OM6wtFDUqaHGEENJk0BACKjU9Ex6Cczkc7FbKom6q4sLtgav0c0gq0wIUtGoF
ZvfH/rTkSktimFp0T39gM5Fs/8Vmru0xITAZe31UtY/lfRTorfArZvYs3QcI/KxxDshWaJchCAJq
MAKdUZYfTAn7SknzwfSSVgZVbQkizLjdVa1hqzOnobN1wa9MsYOhARE6Pc4100uz3hbqpxi6Pknx
fn33OOthZz91QqsBRWooDtLHRj5j+Aj80BRFhNa7boi3msVJVxeVhuIQqWK85FWC56RRW/P8lEqC
e93K1uW+3jPG90QBTy4xKXVIdNNDVuBmB6iG2z7cCpJrK4zHtXrba6Px8RxYeKZQa38NPg5vdK9x
roHN76Ng7EtWFJwmNjlqwKwtGmqb+2Du84I5LpxQHgMnHnu8HAdp5Ozf1kMA6rkiQAIEzEZs3SqZ
IarR1JLptQaxk6xA7uqNBaSeIT6bTRYpd9e/12bytzbIuEU+UIyGatrvSCi6qdO/gnvP1g6FJ+zl
B461zQ+3Wh7jHpopaeCpBtwrnNVvUgOq2gLUcGnRRW7XxTbIsY8oOb1OuXAPxdjD3GczJ1ptOujq
FzCuQwJxBrc6Fbxec2VQMoeawhl+38rPZFNcngQGwazIchBXBw1DdfIye7TkZ/UeOCHAN/VD6/PS
6M38bG1n8dyVnUbUAyWhsEOAtrobbOGW7jAQ+8U4oavhhntiQQqicyRX3Ol3E+9Lbu7japXMfS2C
elkUSJf75fdFkglkY8+qW/jCi2Fakl04kTvx4LcbAGNVXK+YubWzCjRwcYsVN+7sSWizt/vGDxz1
qXclNzvNtuQujW4e4HKjLPfZLnN/ozCutbgMft/fy8ycjiF1yF6h14fptdDpoD4lcMI1Z3/ZyycC
EK2X40D3xiz+JTdoGsiAS3CO42am8OcjspcPeA2bYERt1Ws9iJY5ioOCObDAfrEvHFyxfPzV4hUX
qcnKIBNtjETrwD9r6l6sHPT4pk50J0evaOhzO0cfhLM8zklkqypqqhZplo5LLr1AExt7RFKbucWZ
2nit79Wdvu/sZd5y+YTXbW/MzX3yGY2JM1JT9HJaw1dTqDyUdrKPTuZpfIt89WtxjG90L380bxoP
Ugmo5j8Baeto0Fc270HZXp2ALgfmjgsQWXb32u4zkWlSzMZsggEZLs6PDAQaJnwAuzHBaJz7PPm0
zZexbIIrzDTQhlHYNHTSw6Qx6sb0eq8XQBmdeoL9vWgw6io6kHCiHjcRXX7/5foworfI/CmEhZjH
jdE3SgiV8d6r942tvIfPyW3kiIqVouSLCvfOGDG9eP1LX65zyUJRPUFxBnVmUWV8OpHKoJTizPSa
Q75v78ARareHFEEQL+TDvyA/vLhDGXvMHRqHekeIgvrJbxnn/4uQ5kU2wphinLid4zYqDSVAsn0e
pjdDv8nU+xaiOYXxNeORC38ciU+fj7HGuKfWm02tGhWGYsroiGEjzNYbP6Kovi3NWvBVfXKkCtPp
2tjfBpUE0QM0yKVmOFNc5Z3a25I8eGUO2QUChaK8wmSunNggbMyhSZagn1/ouUt1+lypArTRwDIz
VwSTo810UGb9xSyUAiif4VwqgZWR7ivm0o2nTEh2UgOKMHNIT4lQHbtBP+mNWRzTMUgss1GgMU1B
5wxtnZ9hl/xSjBZPO2XqnDhtEVQj8N/oaeWHoXaYo4ZYfajc6L12BGN0wYnnF/7PbCCTEVRjGbRh
D0/Uy9AWx/uZ9FYdcaLqRVBljDAXv9DOhTDKUPZeDtnCmbJMV/6L9OYiWDF2mMt+VCqxmCMsxtwZ
PuTQfN0dD5L9e7yN+6Lgbd2y6lUyRZUQmp4RDtVSw0tHD/PUru5Ghi2H7uTVVnCMoIzlEq7E5cUV
/HmZ7D2vNdBKyTUsMwLxmQwftmM3QFAmFuQd8C/8KMnZWPbSp1CEIMGIDyj7JaCXwR5O4pq+jHpe
zlUL5OwryzYNagUQbapYHk1/RgrKAgo6mxAn4sTgzTUZUHwB556mX7CGq1CODSJIgvnDTB4yAzJS
EiQYeyPz+lnf91J/GHNypOVw22T1U5pOD3Kpc/L+zWBp4Dmommg1opT+2YWSYRp1eZFMT8xzD3CI
QFQ7jndl1dlJCdk0k0Owffl0W1xnZZA57nogJACGNGAf2OX74aayITl8k+0V+28lzdfGmGOvkr5I
U9rkviHXZ3MgGFAXfvzNVzSBCFmSfBPjHZ93EAQdhjILcJYsOegW8tFTjLH+NDkU+2nPRwVv39x/
7LGjK+3UBGTOQd/w6ewp59kOANuxoRrgcFZ4kf/K6BaJS+kCI9aQXmV2cZ57DZJmWgb8WaS6qlD1
blvQ5oCbA4iu8qQo4X0kRq9Fnf1Us7o5zpnQPM4ahGEhj/FFTZMJQn3KryxqCjuJo9C//gMviXmZ
H8hEXbUHZ0sx4u9dys/Saaqs4hBBjgw0S70rHOabwVNsA10h05lCKwGrrebwoMVbjo1dAgGyaGxx
FWUdqTIyT1DTPuV7elwynKUbVVtk9y862xshCiq/sgqgAD6NxmpTil1mQKpBgqA22S8A+NkZW3uJ
/8CJV/vRrvZTa/O9b9ssGMPhBxuMQkU/xbUWalhkIJxlOt9URoqpNJlTv1pSNCapwur+mGE+aCEI
hZAERuijxWfRILYa3vgAzwJzarO01oq0EEO/jd41eq6hxHjdKS+xB4tTygvnIxj+l1b157jQiXQq
9R68xkrSPabdHKLmGz9U5hggqoKZC0zKJ7lPn6ehu6ty5D6CyHvPcX8DE2z7QUzhl+S3T2onSNIh
1Ib2v/HIjYvk03KZIDFMpoRSB6qbggHUpQQSZyhzUUzs6HcFdPWmruFs8GZUwtWp47R9SHt/3l8t
mGahM+TAK9FxdFQzcbQRAMceyEUZEGBUuXj39cYbBtTtBCN8ILdFh4JZYtnPahxn1ZL15Pv/225u
uufKFHMAIlmNZmQhuCXzxC4K9LCG/JbjoBtJ3KflMEfAMOapk1qKTsF+BBCnGRYuWUBeEbQCBK3o
UAScgaTNVaGxDYVynIoLBnxFFkhsVIjT0WTiAWIEVhlAQpmzLp6V5c9XWXE4yFUbt0hpfsfFBkjh
A7UD0QFRlAPgDVZm6E/XjW7GxdXKmMPeAuea1AXQCMLo9TrESKXzxAUdbvofDtlCf49GEksTnadV
2gHm+jenefs2+2OLBdhFUqWGRQ7nSGKQPUiys9RJTVuWXqAWfERx1rm+gUskuoj4K3vL2lcfzZCS
puqgf+cL/ZtcQwmSLtLaGdjceDhe7tKWtHxlKh2nIhsGvJqgHdABYQfkQ+EYzgC+Av3nv3i6bJ6z
1dKWP1/bq0sjHhJd+Kf0kdnB7nepBafM5e3kZcF5uXhW9hj/V5s4TJK2XEo7LSiO1dmtju3HmDNg
vlBmcARUm8GW7vyLVPFiMoixzZwDIJwmZe5gu5ch/fqYal9raAEn5iFfJJ8Va5QbYPA5h+8SeMFY
Za45oYgVrSpw1S6t6nn/v/IlkI18HsGpVKL2jQpxvGtAVwdkbnsMHVDzKlwt9I333KeNZ+6HPqQA
HQ/Iyf4qA+REg4+h7JVbDVOsdmqBre4Ohp/J59xLvPSoHLL/Ye1KmuJGuu0vUoSUmlJbjVUF2AZs
sNkobLdb8zzr17+T0DYiUVfSvG/R0QtHcCtTd8o7nNNd5SfhpMOug9NRnsRcoYFaN3c2Hbtl9VQi
9ikf2TSACXprDDNW7oiZAJC9uhlIRfPPb1i53j/ms2AuEmJik+SEPa/+e+GQGcZrH/QsiguI8qzM
xrziRjGeDzhJf+oLgZd7PZ7zqKl/RLyCLwFQsxS1gArSb0e3I3hRXYyxXQTIDjVEpwJQBIk3Rn7m
tl+Evbd9/XwWzvnYakC5r6Pl01Wyp3fsGpeMaOdNbkjw4Xg4kyhd6kFp8eHGwX4q2UidzQC5gCnh
CfVzXxoe4RoCI8oknOMp9bWlnfrP2dTL9eJpFlC5Etey903hWRTnbfIc7BSGLMGfL98080s0+5Um
qJLsR8NnEZy1TZEKTGIDuW074hsBLF5Pncm4UUAqdz7s7p4FjQ7wzKL6A4RCLjZRdYpNpUiCJIpB
zHofxd+H+Md5GXsVC0ybPgvhAhJRmGX1RYTeMkYNAf4VuyqbJTJsxsBppML6nVAipw1A6R5MANBG
oGYYEQLL/9wi3JcIBhRMbgLD79VQcme2xVopZhmstyzmlC6zLjBnYTkc+D2xJ2yL7WYVG4HM2Dfu
f1GmdsilJgrI1YJGoSkDMmXQAFUIOC53wCCxLyw37/pHSmWNEqSfmO19KVKTm8psorwK1N81B4na
il0FiTOGn6ygPb0ho9h1WqBIw1QJQ095hcjYNgkITVSmPNEBD70moC4Qd3RkazJgjIfaE2irSCBn
3gmN9cFQQ1QGHungUMxzlJtH2OSDdFkdzkvbM3QwmhqYxTZMg/JFAknpq7Kb9ChQ0XElyddZ/p5g
OSCdZfu8oN1SwFYSd6yoUTpadQkmjg7aiZWnnkoBb6m6ig7F6UmqzmGSdgigvfrLtK6JldsF+VQW
N+ePtKeOIAWgqCEipmHl4aU6JjhRU2YJyEubw1qgFx9TUbjeMzLU81BkUPdwe9QcKEFaj5rec/Kx
+B4roByw5yCQtneerTAu0zFDAOJWCymD2fhrAct10ffO+RvbffqAChWcfygZwlNx7l7qrbVbe42t
ThjB6hbeUx/2qfguQiPYPc9GGPv3jYcKqYVavwGwhSZaD5M0w230388fiF0Jn7Ftz8OpQFcoZpGC
E83X8ntEZLfNsQiQ3BP9EKbtQW8nwSdimntOHmdExFrBxB1B3lBhG6vrARg/jn/3Ax4Z/QR+V7UR
uSORRM6WQlIZo7o2qHJhKtEqDnr4I9F+hk3l6tLP85fJLuvc4Tj9q0etVyMNNae5IIGmjDdZmnrr
GovqTnup2vajcWn2aOSAuSPsjYhi08m6YEtRQ+PKfg7Ej3clhgzlVtHBSvUaBotE1qzFDS5wSqhb
TwVaNPLiWYbkdmHtF5GvNa2N/rc9hJhm/Xr+SnfTgq10Fmw2NpBMqzqqOZ6E2tWMRmmyHBhWVISp
L9WJF5yXvid8bSVyJp4XkpaFKtJu9gh96q9Nn95a9P0Xh/J8u5yN92ORx0WKtPs9T959W3gWxll7
JKVJFyd45hfJAWutNsAL7KmCM2sKTAzcCT7dXh6wvUjO1ltSoARr4iJ7AOEA9v4JmkYZAU0zB2/4
cOzDvDa/59Nxlg5+3mHo2EP3RV9P/vhPX+8NhSnRCTmDD+tIopUFsOs/E/6mnTkArsVkRPygCno6
+7aA/WAUL/HaQKvspS0sipUmi4y6bB+5wGq4HD+yfpXlROBZ8ttT7Albcrue5lkiX8Qsm6VJ4xFF
i/+e84hO95h/bSy9s4xi0sMWTgTsc257VD4zUMHMUTR/9eiFeHBsN7xuDse5llFbYksvkS6o1LCH
CrglhqiULhLB+RKZxjUhK+5Pb64b6+8i/CawsV2d35yBcx9TtMpRrULA+lErL1q0TRm1A5oQDMOv
KYDFKCqC7PaKyUYk50QSc4jQccPouHTo3RTQwkALbwLVRP1l8dEvNu3JZ8xSbPDOdCeopSjP23ea
m5/AeZayk9MytOjTkFCG9XXTS44TEOYzoA2LXm27KdJGGOdW5CUaFnxDyQ+tT1S9BoSKo5X0Yws4
guF+AnnG+U+6m0RsxHE+pSyGQc0IfLRpPVTrJ1U7leP1eRHC++MciVGnabWiyh3IYAws1hOr95pf
WNcKhE5IAkdRTBX4kUfiuI1tI0pkcaEArYfNF8yXpT+DNgLkJ5di/Xz0Sa/CAGHgTIpJ0WPkvtcA
upHRsCYEuTy0LeVHMX+cyaekUX1T/hArnacXk1/R1XnXpQJ0AGg1YB/iC2hxFLdqUetpwLglV1c9
ZF80W7rClJwjCfFQ/8VbPkvjTGAteuBnqCiXPHpL45R+bbDN1tt1C2/5pliwG+ywXf37fNy9VpIy
9qGB8y2hFwaYpw60Y3hQAHiFCo0m5KneN7tncZwdzGjmy3mCNzBBq0FvZ4x2/SiSOzo1tlq2fg1a
wPMfkN3Ya715FsgZhUyKZZz7EZUE+a5QLizt0krvhZs37K+ckcIP/mXYkhplisUivCI9ecofcjre
QyODmgDXP5NuSDZ/qJVKZIH7geLP6fjxP6koe5IoGNeYTKfz6Il+z/1HJk3NZ7mDuO60H/qeBXLR
VddrXZKzrgoGpXSlXnPkVBT8BBrJD/qTqAFI1Qqvkh4ZC720uqj1Sj9bwI5q2F3NzPcMfetYP/xt
A/x4f2H1ab2Ua+hH+a/elR2EW1/yZPmXYVMA8YjR2kW3yAXbsui7smphBXXpRxhI6tTEPa/2Igmc
IwFIZlPLbKmuyqU7vVCCoUMv5byMfwk4z/fG+Y6C6rNUr//Lxt72K3GuI62AW6aDVCeYDPcFIuab
3sciy+L8RokqjWwlKHHBsljlOoywmSh5o+lMQDWd2BCZ6I0qcFUGayJvwumaynTokwhbWJQAhay0
EZJ8Q/+uLT8EH24/G/nz4fgpOQDEKgVF3zLQrqzb4U5zUrcGoBlA55zViQ/kghT2ErqiDE+glAbn
PFbSDlHKRgFX3XLKGgXkzBCs+YrukH3W7R1iAMCQKgziJXr2RVbqj1j18OOlvo+jWVSw2WvqE5Wo
WHREufXVajYwbCJjlmDF6ZR6uQXk1OxObwHEpt+pw3e9vCzVz3Uq+Ha7nw5j0QCWsiwDq9MvDwhO
FdpHSRb6yvpBB3hYt2qePgt79rufaiOG+1TDmltZb8B/ME6TEaQLlmnXsv1TvWb5nXyopYPQDTN3
8SqIbmRy346SpaOhjBwZ6Bu9GwbK5/qnEbSfGGG65BjG4/jmo+UJq2H7n/L5Vtl1bNSm6MaEhtQA
IZgFJL/SzC71KAzCnDpKufg4RBDH+sWoIL8019wVmONuHr05OBcO+n6JiTKGZaB32uylZKk7O9VD
BLoonK3LoerjQziTCWT3JP5WZW1yJPm44p9Jdyv4LbsJ2ua3cIGDNKVeLc1aBkqhLy6IIr4VZXYd
N6onlZOrRKvbNyrjmMTw6Yipklq17CENr4GZ4wFW50ufEdMri/o+i+oYiK2hyImIDIALOsuk9lRa
MQOrJo1bYb258anciz7JrvvfXAMXbMD411ljgU4zCA4P6cxIfZwoGJYPbH9EuYpPiiaoA4kungs4
UzqRbkoBUBCaRenmFrlsyvhDJ1WRP68ArWrW9aM5GZEj+OCC++Tn5lO5Am+M8nhSmBzqNHhw4PsC
AMdmCzoYnW+dyC+FJsc8yBlrtzhHNqwxoeVIIiDSJIdmPTEbt76wAjA2rZBIp975g+5OQ8FZ//ac
FufSJD3t4DiRK2tofsuGjYmrH/pldm1ejL0tOeRzk9jN58ddTW8l/nILhg0/uz//KwR+lWfuTVBx
GIwU11yotWPVJ3WZBR90/3uyXBbdObSHOT0i0iDHUZWG/tKn37RiCRQDQKdFPLwn0qp/5PBPnm6M
k7Bfgce3JMRutWGyFWO+mdLVr6REGBv27+1ZGqctyVilpjXA6tlKF/B/WUzIAEt7ySpi1O8oet61
iD5vPyA9C+U0xiKJHDYputDM4zXkCnXFh3EZjpi9clV1ss+rxm4rmmxulPmkTRBa9Caem0jD6AJm
EP+BfEcDqDrSg/ght+9uns/GLnwjDHhtFFRiUMS6xtmkAIDAtgb4p1KxJeV2NW4FhxOo5SNG9Uae
VVqlUrKx9NkPA8pY0mIG+vfkZkI7i1wQ1/pNE5yXK9IbLpxFZlaH6oJNp0xvDkTF9nJC7s6L2B1e
IwB1w1IhYHCx1PDyKpUWEOXpjJSsy9PeQy7xIYp7T82nD5kW33aYmwcD3nTUyHDTdB2iVf1dA0q0
1mZ32qg4HbaqG2U5nv9Vu/e9+VFcAFuqupirnD0xlUtlvZCSe2oI7nZfYTcyOFcDgORFKUcTxZxn
hX1sBDGOAtHraPdLPgvji43zbM6zleFAbVGhVlQ5ffn9/JWJzsOj8+WyRdc1xYccLTsMBtCCKzeA
1/mkv2FjaP/xvDkP51wGNQV9bIeiw3tahAJtIJxrUbTUCPMUZqAl+UHRrGApyw+aXvuCG2R/51VQ
3xyK8yrRaGFjqIRXeaJ3iJ3euKLuOroZNhmB0Hog9JtA5G7yvBHJjr5xLGkOPI0plKEXmGgDFgW6
S+UPNWBwXLKoafA4VXXufJw7qeTalGuQR0MJ18XBDlHoLGmZ2GU1hp7eyZEdlnHtlamGFfWsurXq
8FJPddeypuupjD8XVf55aBrsQUgfaa1fmamMQby+NtxqmAAUNaqtnafxJx1EDq1leauwHrpfYt7c
F+etlmyZFxPYvX4CQBlwOxYeod58ML+wJeV0ecui5G6s2YjkfFG+ZgASTgfkzycjABv9l/LrCKC2
2EnLKzblMONRqTpz8ekNcw7MjF5/MUaSjE1NBSTJL9WDTQpq4zI/mRl2UB/XDymO+pZlr38x6mdp
nH6UbVboo8Q8iK/6vWLnfp581Own4J5huhMppFAg9zUrpZl77Owh9nhd8QgynQW94Q6uFLSBVrnC
4aV9c3s+Ifct66ZUVc3EZCwwim5HxS1ygGOCKt0ev5EHgnk9p6XA6w9IUF4aJ8VdD5YD8NsanLbA
7L9VYSaAR6Ef4xvNRsKt3SIFSNDia13to/y1O2JzPRD+aIEOcHEqsbA73oRIifVxYEvkIH8BcYEg
4O5HDx07AAAQoRR5wEtNAzMgwUQSMhw2FJddrIf1gxlEDqC3hF9h/7NjWUyRLWZX/HL1JI1zYgHM
HdnU4jWRDaSvg/QLjSkGQji473usPcvjH4lU79esZYgKv7fTn0bkI2yniwfJX0M0YRsAg3i/T8c/
DRcsZ4IYE1FkAYYt4+diM67qQQod6qqB4g0toKFE+YXoTvn3YabKaVgwqf+zgLw5IheQhxbw6aSv
Q5/ST+kM6CIT719LREK/7+w3Yrh4HGarYRg9sHPfPTzDHA7vb1WMJWMUeg8ZXm4AmFYMeDMtQYn+
jfal/jmDY011O6RTsPU3V8/3UpytYM71Koo0FACSRurRB22GbAMDlvifINvYCydbKZy/bZQBD7gi
itEOHu6yQ3NlApyN/kSGCDpOoUthv5m/TAqsQkyVE93EKsJLl5KCPSacKFsrP9ITQ3Mdgi5I3fYi
v5j8YrSJuxzkG7UUnHJHrAF4Bga1D/QGwteYLTpPnaWi117KoLGa/cKo/CJeXCkuD+fvcyepfyGJ
S4K1tSlTQjBiOCXasesDqpTBeQl7rzMDe/kaopJpYeWZSwAGi0ZDOSI/HFHLG4ld3T0yI1xon6Oj
eT0DBwGHu6UC3Na9K9xK5bQxHLqeAkooC6rqU4Po2Bt/AX7YnoFuLDjfjsG9OB+nkXVsFrEsdTlW
p4wgucHe5kOU2QzjQfZ1p7zWHeWEHd+TaGJox94MVdVVDOgTUyMaJze1pFKaxiQPyv6EZ65VgZ0o
FrUx95Y2IQWoCgDjUgjwb19agKIvJQgXIIVhR9M71oLTbAv/hZ9HrHQwrGztpuocYcFp/3jPgjnN
7LRiGtsBaFl6bPdIVqfmwiKf2hiEOnZ7aL0V5G6rPd2K90n2bAI9JQCe66CSoxqnOhiXKwGGhU2O
garOEP6wrFagM7tn20jgPp2k0aiVFNTOi9Y3QY5lgPXPCInAi+x/u40YLlUcuqqlhTlnSBWXv8PF
KYFPFNR+9csqbFj8V7BRJ5jlObU378v7je0tcjnf0E55mXdGBvi4/nKF42RAgWyXsL8R9/P3ppMM
FU4ao9SMqfwxt9g8QrF1JLdLqevYrR9d5bL70h+KY37Ir0WZ2O6n2wjiIkIDKBrUQbosWBXFsZos
INpNSk3/vFPZ9V7UgO4h9lgm3x/OFNKvrazi8nJ0w/L8Yy7HnrRExy5U7s+L2kubwen0LIszNMVa
+1mRYtDk2JMXXWQPQNzDyKHqlQ8iuj32zblwik1rILGDoRGtU36raJ5HbV5lC3kImjosH2HJyBu0
Ye/6kLxSCyBWAJ3nATHQlUvCpghzyOmPuRs9lNh4S50EgPeMqia6Nb+FTnq5CivI7OvzB9wK5iwu
xK5C1HURaE4chruesGmuFBuFs8Oeg/kvRdCzes0DRKiBcTyGkUUMLOlw7tkk/TQBgMzwjS+dl9Uf
VJ8xIff2VCOy9k4bAUxV5Jp3vqIJUH24RgJ67VcBPYyTaA4VTBGooJ1U5+pUWu0RDevLIkwcEmuf
AZ5h17WIj2THLQMTEjtpGpKi1yAdkmSmqtnheZCOxUGWHtI6cwWmsGPcL0Swn7DxIiTqNGuakKp0
cJS41CFgbFHlB2UBKl8L8t6kt8kPkUvZeyS8EMt+1kbsSOIiappHsYrfqAHDAdQw+UQru22RQYiR
Y0V3yYW4XptoUUeofWbTBLzdSmYsiMLMiHkOzhpenIsLcwVe/QOYkNl1Ll5VeaygO/jt98ix5jdg
8bE/d04cZ3y1gpGuWIM4sq62qX6QyXIlm4BvViu7qnrvvLLs6QphJDIEW92vgQfyUNL0gqDaQKMp
mFVlsclYqk6j1j/PC9p7F5sE4CpoTemooPHzeApec5ZcoMqfWj9065NETRvQzUGrF0A3qO2V3lKq
XKa55SSKaq+YlTj/A3a8KTJMOBggwWL8l0/gEwCg0E5OgGucpm7Tpj97k6yHoVocqoWh//8Txmlm
UpQgwGKANbpxg1ZRgJUNP1Yjp29lQXq0ZwPbY3HaCbi3dVTNESUc/dcwNHaTCyAM9z/c5uJ4hSxH
QK+1GsB3ACmYHVbM06uAJcbTmPGAC46z+5UouJp0TFgByYjLt1IlruQmCcGSC35Kc/qi9bIN1slU
vHy6Z9Z4eIBVDyNXFoD8X7qrYZWNKqqS98E17H2lrTAuO2lL2je6GgPyMg3tENTRYyPQuL1wBgtG
61A2gI9gcBeXWE2xtBk4h7BH/ndied1SOgr9uq5gyolKO5uHK20WDdHsJayYDvgjlWeiz9ZlpqM0
o/PYgf9luJb0r2F3Z+rXUvKLgpA2j2xKbs7b1q5Cqtg31BmopgJ2NO7LVV25NgDb9I3cM07D9Xxo
q5PpgKjFBbuXOMzsXu2zPP6QUSxJ46pgo3IqUkDB6J42nfq8cBrpzojGQAPEaEKEo0NM//g4sDml
yelnXa5aA3pbxsRNg99wImYwfRRXSh/7dudkceqpzflapJZOfQm7QZcFkMgbJ3TXwDiWBHDgnW8G
qrfYOVjjyUG+Ty9YFiHCXNi1kc01s6x0kz/0VW8CpFWm6LcRp2iux1x2BZrD/sTrc1qEGBaWzl8R
KVX92OYRc8tPG2sMHfU3jGT5FljuveiqmgirDLQS2yacpmr1lM8DAZb+EgzeBLpmDKLXgDsIIglU
ONSPimvQyLzh6bDr3ICNiKqKZb1eN4mMmlbEAsr9/BUZvBed1mDxZw8TNlg3EWXS+wa5kcZFO/gV
rcvAfPGoqskGmxNlfSFi/a6aAGYbpRxT3RmXbXtziUdUHZaotavlCkOs74hBqJkAaISt8pv8jlBe
p+2QlsiJ1KU5LXLt6qTDLGLmldiZe4dGbmVxwVWxysSocgDBPc6Hq5gBBlVcCGiTFJH2TVRxu19L
1xX0RTRDB6EMZ2cYESW1NKCYD5wRcKbb+iWapx4xjuqJDVyI3gW7zsVAfQ/dLER0VPNf2rVV1aqs
M8DAx8XUK0BpAyP9qN7WR/MQ+5ZDbxUHDzysqups3SS8SNxbUaDaU5rtb+AM0QBrfYbHdBX06UOr
fJ/nw/nvKPj7PPDU1JYalTBr6+cMjSPu7WQWacreu8BQ8SzXKNbWXkEwSRiTmc0Uy5y/u1nk4akj
kp2omy+PHZGyfkvffc9rbiXz5t1rRQmIYtTaHNNODnl5BXItLBmj6vGIgps7JHtP0mmopg4iJTwW
XiEnae1St0mLTuF7umh7AX4rjH3dTeQx1mGUywRt0Dydfho5dVNNvarD5UDK7IKa8ceYhE4Va4LR
x0cWCD4cwUejMgbCUHbSl3JBVwqY4RFg3ZFRzbaULY2rdN33ZFIB9owBmxKAiclw1ZvTale0vh0N
5YIs1f2g9ndgyyzcUC8+4FlzpXXxrTRpvoLp6bLWb+s692oNZJN968VDiDncKv+GTNgf+voqrKur
Ipo/JZZymEbqDAUmTzKVHEorvUzU4qJuJz9dqOZ2o+pIpXkfAbGimSYgZJTlj/OGs5tBbu+ASz3W
NqvlVk2xbTqWtmkcEg0uPfyZL4u9toVdSwFNYjSp/jovl+nsuavnnKCkRlY2SkAZQ9FHqdMDnYKk
km2zHgWeYS8F2J6P060u7eZSwSM3UNQa4N4ARrQ+rKYod9p16lsx7GdsVFg2khqLj3CyGASSnQ2c
wtvGPoXyOJ8QAQTTGNYeaCaYw3ycUHlsy/be4rIcsRdd4251aXtA7p079AhnyYDUjbWgVzdZHjkR
/gMu+66/3RgnF7akul96VJewutJOdxpmwHJptEcDLVp6HU/z8bw+itSEC1BaO0ZSWaFXuhi1XS/Y
hCaXtSbM1PYeFZtb5Acw8Gxs6nZmQYQtv2UXEYPf+o25IQKIEJyJn79I5jmVZYbZIJd3IXUN5V5R
BVFRYMb8sEWxUiXsiQxaS6s5ZqStUTPQck8r5OqQgjrx/EcSKSE/dj8aS9HnyHHQBI4OmY55GZaq
qeWnGfsGoMc6WLGgNC66Q859xFJUR5GMXBTMMXYaXUFDWku0gSm6Rc559GWo9Ekd4xZX0Jct3+fJ
OkrYXu0r+/wFik7DeY2qkZLOAFMxxtku1/bUTLd1IvC3e40g9hT5HVQtzlFUTdm0VMIAAPY7tdMT
rMxoAP9oOYpxlf9FIzQNtXzdAjomZ7dNJI+LlMCgQB8E8AD1UnFzN/ZNZw3vWS4rnrjfz6e1PyL5
jYlsCOMxm3O2w4CCvt09FI1dFDa56x5SN/sC/8EokVXHNJziW+uk3nIfyvZ0L9pB+ZcY8PxDuPSl
LomWxTXGzv/EAMmjkM0QWRADNNGUh+iyeeKYIZSpFI8IcmyT9h/z+0nnD4Mb2sz6UhEWxm5iuLlq
LktoQjkdOpagtZLeuzodfPDHf2oi7LkW6RGAO1c6ifyJ1sF5O9lXYiD5UFbOsxR+3HQtZKAZdmhO
PSHj/Re81b0xOfAngFcarTe8qvkhQBlkf6gOQp90e3QlO3ZodjdeRJdPi1u1iZmkQb8SZSy7PudZ
Kh+JiJb3ER2wO9zMAyIe7VanHJbMnuf4J97mN+cv9PHN/irfA7cAGo0yyj86F80xvTsMtdTDaAja
mRPIwYbyklQgNCSxvtiV1DdeUxuTY/XGPQ2PM1Hv1R784qYW6Hnjkbm/LHu8AsBAasTY/xir2hno
egoNJcWW5XDZt8mnQta8cio6mwxd7Ohhfbm04wGUpi6h7ZdwrCdb1THGM4PIKsDy4ZeBUt3OdG30
V1J4GlEDbQKYBTHxiGwuIoDehcp6p08lXgfAzmkK7SKMrL+xMe+CcCuxi1Z3uir1x7z+JunjVZ3I
x37VH+QqPGYo/eZJITs5XS7HOnHATmbYSTfIdihJp0KSPlftItlLIfeHzqiPxgJvmU5ea6J0PEaf
Y1ocq2xtMW5k/G1kuW8l1keSZ4LUZ1fZMVjFcF01oLI8OrxN7tqjNUMjAh/6DhypvQRoK4uLp6D2
KTJjBhB+Vcb22Bp2CgB3CppJjZ6gkli7uSrW1KbaRdYI8SF31oPNrXAuzmpqMnQD9umCdkkAzUJK
u0roXRYBvV0lxB1MsImS4iEtJgm/INfc80awN8PGmFL+GAEXrAYLUAQhxRB7G7kLJkwwQ4/nPFbg
kNgCngArcJHTmEBfE9WAHqe4Xpkf66LKKNpbaLe8fJ6UGSawpNFCzWk2M4/ki2z3S3kPz5O7dZhG
drJOl0moOlY0JW6ejTcVsMXsOSfXURcOTj9rDwq4j+yS1Ec1SYI8tjBJNSuXJrBubJ18TZTBblG9
bux2bm1dIk6Xz9eFtdzXoXE1qdG3MWoqZ5DR3ZeX5djVYxDO04iF2L/LvvilKM1fQ5g/qFJ0W3f6
d+zkf5nKXgVRp/EXGbMFKF3locWOiHP+q+w6ws3V8BopG1GTNkhh1dSa0FOoRhu83NQdJfW21LpG
IG43BcNYLQiqTQX5CpceWYueV5pUYu+5ju+yFgsGzU8pel+mvBHD+VsMN4CTNx8kv1oB1qwGrXHI
htyJ5mDIUnuSfsr0gapBouReQnM7z0VOhWkUr3EmNJ2APQ7xgm/3hqRQSxnvN2RJqKp+VQ462LIl
Ww0Wl6C4ag8/klBgX3tXuxXJZbd6nZrmKjegTV3ND31pBlotfQSL1K/zCrPrL7dyuE+YaPrUGzM2
kN+zL7eb5W2cFt+RVTJA9Gi5nD6mB+tlC/LUESBu3bG7FcOpvSawBvXVRtpjuWgbC+iaqWWuMjrn
xUPZKyY28ApMn7GjRKxMhWlNAhw3dPlO0ddUOBjH7o5Xm618Lqe15EltswixqJrq7woSO1rIFy3y
534FLYNZnN7xLbfyuPKXag7ammggXnxH7Nszia0s9u+bu41LPP2XIUqC8CoCkDlw+ZQIM13KKfsL
ODQuunve+dMx13XuMjnXRgFoni4YLA7AaeYM3ceRvKugsT0Ts8nNmSRrnuew6diOh3bSL9fDb2IC
SQg7s+eot6J489bBK7su+FSDjvBcfsNyk43SoV1Zq0Ar9p4dW0mcgVMkKJkEVmZfL68KctkZ97O2
2uUa9BRl4ioIh7/OfyiRkfNsJ4NRpdIa42wSiFWzQwRGJzDUB63NMBNFEW/3xbE9H5eHSA2pgCiO
hnrnJfEV6jUMc6wd7Awsp4mDBBrMBVIDNmiRQu7NEm/dC7/9C1zAcAoTnFO7Ysyq6vwp9cEX1LlA
HXmkVsX6RfjrbeQ9AvPjF7vQJw7BLfx46jDQvBSR994EziGQKtC1KaY70T0LfNkjksXGNobYGJcl
AkO8VBHPrAY3BylyMt5aIKNIdAGnxu7jfPNRCWceDev8RRGuVgaFrLE67GNaOF7SIeBiKV/cdhbl
8pyZRGXZGB1jYnr1SBaTMzA/fMaVES6fSdQqj9v1H9zn/0w/KZLGGUgmKateyrjL93S/9o0C/SfZ
VLACgvXClz4UI+5LrE+shnVge3Lal/xrznauvH86i9lRdtFZFD8L9hImioUkpGgq2Fj4QWqlJFM4
dTjmUlzo6wXtMI4uQtfaNQJDpqalYMsRbcyXhxusNlcVisOhwf6EBkUe8qPsmRcxcE17PASw4/qm
0+3maSg3/BHNxSZ9nNZGrx9bFgYmeMAJccPogEAAL9bP3eC0kcVZH1E71ZJbyBpO9XGOg0U55tYp
A1XuU4sks05df0wMrw0GUcV1V1s3snk7NOqxVcIoCmZsK2OLNPPo0cAqiE38yh9C8Rrp7jt6I5Az
RvDkdkVHUZbLyg9SbvrRZDmqeS/TzpFD5SoKqaeDFJfWn8+HSaYrr5zARi5nljWN0qJEKygwhy6Q
4+I2isP78yIE6qqxo2989mJhsV7LB+AnA8o0bocgDSV7HG+Qg7t5aLnnpe1WBDYqqnHpbiKnZlVa
dRVgMzBQ3fxjcm0cJeC9H1h3n2WF5lHCirbgIveDxfNNPnbGN8fsymwmSt+xmiPAv9yO1RyxaOku
84XqFABMKvKv548quljOyVVJnMmJKhVBlKlXWYV3PflLLX/MBpjOtUSQ+IpMX2OatDlfWAMxfGhg
jniiaacGGMqP5J+MhOENTQiBXvLgwmMtoSGghEUQPkxecVPfmpENNjDNHv9WvMpHoRL8C4V9/kL/
5RvCdwN5RgNNMqc7c5SE5cD4WletH+3cogfQZ7rK2vpyPrtroWFPsU8PXTsGiAG3vVW5aZ95GBcV
OaD98z//EuagNretY4IdRHYJiE9ByqBinGm12VjfN+R0b4JnEMnjdCnV20EzmWMHd8EEdihaoJTG
EJZNR9UvrIDh0YtS191YCSre37fNaVSZlUWbNWhHr1WH2qHmalPj0HF1z3/V/TjyLIaLWS0xlwgb
xEUgp6s3ARASAF0uNT5Pg4Csdv+lvzkQF7HMHhgy8gqYRgtPDrbhDeRLtuqNd8ATKhc4PFufNbJa
03kDpZ3opFzU6pq0l/pJS4M6d+RTf1n7ycN4UAq7P62YR2MAEsPnzBc1xfefWptzc8GLrkrUEQ2T
J6xrxppY/p/Jifb0hskJkeJwQUu1+hCtS7aBmnyZTGwRXy65IMna9a2AiFNlCytNhC8RFVEHCi4Z
wyDqapwK2bPGxsMzNS0/taKG/+5pnkXx9aFZU9M5NdAYA864BqCP4mM7ici8RDI4x6aBQ3I2rFny
QegE/Nq/wX3o5lS0Hb9vAJujcF7LVCd1Gk1EpA7wOfG30k0bjy0txrfNFwn/w2QBBYoaNu4s6e/l
8D5FtDBwDdJRtv/AeTElUyU9r+G/WR9ZBeysQ4/VTw1ZWx9Mq7B8suc0LQaeg8FrU8aC60snbcwW
sNoZptNS3qXDcUZp/bzr2g26Gwl8Y7yPwr6Oa/Bfs33JmJ7Co/llQmuYvIm2YM9/bKVxWpImmZUW
8QiEU+Noxe6Ujoc5v5BoLPDIgnvjm94VlYquWUFEkpiT3Zs+ljEcwcWJjsJpgpQ3U09HMEiy7fjC
S90Ivd/CbtzV8RQvcZFKe8ApXL8J5DIN5/Pp7RWyo2/iNtVShtoAY37XM5d9kNfSdF0zTMzjo9P4
UpqqDEOrSYja/73UuudBLIYSpRl4Tut8qScrI7BVym0VzPV1Mn8brF/ZEIu+2u7tEWICuAdvd+wX
vDxPK5fGlKnIofvqW9TU7rx8irrSXdcAXOlOkYz2Ih3R1sXgaKrfnv90u0oJkQZbawBjMbuAzZfL
0jEz1o4hioynMcNLBXzi5yXs6uRGAvv3jYQkA8NeWaMtFhpRIIW1E+sf+u4vaziel7MXuzD58Ock
nFZIhNZyTjAYEM2FrciXKr3tZMA7fs4y0V616NK4yF/06YzFTphZQj6r411jCI6yq3Wbo3AeltRx
bFUj+k9W195JaXElJ0DYppog2u/WizZXpvJv1CrNAGkMdLKnetF8+4TNA/Lqw+Mk+pvrRbs6oRqs
mwfEEOzVvNQJNZyrpTRwwAivNjPNPWz7etL8RY0b77xW7GZp4L38LYo/YzmhQN0v4Ptg7UMTS49y
8R3dZS+8WFDKzJTvAnnsp79wTqoCCC6Q0sgM90t75eUHLWn0GI1t3Yo6W0IprLVCG90GoKqqIF8E
zrCsukAecGcZ1Z0OiQHp7SY89TKgCgm1V+OBtnOwxvnFvHT/x9qX9jhuY13/oVcAJWr9Sm22q+za
u7r6i1C9aRdF7dKvf48qmYlLFqwk8wABJphG+poUl8t7z7LZZ7kouSx+3+KKUEUaKbESpn62Dw6z
5kEGNTqoHhy3oAIX33gORA3VgCLAGk0Y3qZj2STQjKgf4v51kJEJlRO4hc/XZ/yj1H8x4yg9gmcq
m+YF7AnMULMLcjP1jScBE7jf7alwQje1p4f4GH9IfChO/gR63y253UbxzXv9SvQl/KlSEg3V+DT1
zaRxxkxxymlfQEmlfaBVwvRyi+f9ceVcC7i4LfqYBlMYG3+IVhQOP1b36aH4nnLW3OiO5oPzjbxv
Hqjipw0LHtUNKaPLesH8Zf+a8CVWt2rl2giyHHIZSfYg58MhDDpU8II3Pc2/mqrGCDW+VqJ4MmLz
aFKw1npAUjK60Vzb/B2LpSyFXC57kc1aQMQWjyJDK8YCarE4jYqdPWR+tnGVXR4mFLx3JAKGCTEP
cnFbRnmhTEY/QsXJHaBTsIMgg9PfNxmS+wZP239cKliEW1ydNOB92EscKgXVD3A5bDnzYWaxkW1f
XDaLIIt705ATlYfhoHlNMSPMWltuQydJflzfpZf0kEWYxZ1pFG0jSQMkZPKgJkzt4jvFGCTWGtae
C3QNBFIdo0fdqYsmgECHrdz44s5exF9cOQotFTGDvv28S94ns3DUMni4PsaNmVxeNeDq5KGlgdAo
i5IJ/X6M3kNjC7m+MY4l210lldoFUfmht4m2a7On4N4Zj8Jpv84u8f2NsUFuutTJx8yBwQQdO8s0
8Mich32WwIVNUBuxQSNcSUXmp4WRQJJWz2xNm0xfL7PE0SctZSPSIFJZpz7AnV53HbQ8UxTvIv5o
iOBUchUgx7z70vYyd2QeZa7V1zEjWr3P+8gz83zrmJoPws8HJX43lCLgoInWjbqEwza52g1TBY3j
me2G0jSTd+regFxk6W8JCa2u7lkXCQbbJrxftMUm6mncVBN4qJ6coQoF/vMXEsr3LfwvOpApGa04
jmc5k5gewTjI0iTn+tJbWxUWnAwMKGVCkGaZxk/dkEKCEd+o1YL3vOwgsKqNv/63GIvTSG40gjIb
YlBVshPUGjR94yi6TEjnpQaZJJOArGuhhfl5qSWjVpZ128/84wkikf3jH9RI0Azgv/WnWOTfavF9
/M2LxaITUDItaGkRCznp58hm1oXAMipY5A0tjlmqDbYqgwqgzBaCkTXcjEWg36h18gQJlp/AHI4M
v/VIhzHAViffparOWKeawPomGuOTyN12NE6UtxEwxPlxoM2pKHuIu8dOQ+mRltpBKcQPw9Bvp5Lf
S3W+v/65LqsokGDCTQuCtQpthQtnIJJp0PHpIVUR3Zr+Z0TNFkBh5SpGLKww3I0oQGEDfJ6+KSzC
PC1MHSy8QwM8BhrrkBsAFXmyS5agir6VXa4seJ18kJ8V3MUX4rpSU05W3Kiml5qE6eZRq182pu/i
VT5Pn4aeGoHL5KWkrjBSapVNhOrnHthaz3xT3uhJZbPjaXTIuHc93DxBF+sPS4/qsDSDhtVi/dVW
YfC+i+BcQSS/LwwwQUz5qSuAv7ge6BKzM4/rLNLiIm4h7GTklRUhawp8Ydih9SHFOtidy1W7sGDv
ggdJgVKAfz3y6hAhn6ApwCdoFyCBuCoqPa/BBK60hBk9WrsyqDZysTGTa4cIGpKoh6pEtpSLdhbv
4MgkmdCDSWBVBfB++gF0LDOY5Uo+LKkdywlLt5YAiNpip1/qn82Ti4tSg1gDxcdcHGCxBc0BqvIE
yDy0WzQ8pCW73GlHnREPnk2v2y6586l7sXAAh0BILFJjeXDJWT+MTYRqbM1PenY/lJQ14JW1W62B
yw7zx9BmoRZLxQdc4nB1YwxiSJgC+a3Yf2DOQ+LP5kDQwDHghj33WjiQZpvgw3npL0coQ/+CoL5t
UtT7Pp8tZSWGmhhmBOk6vB8DWnsW7Z6rMHuINfITqgtP19fp6gI6DzifDGcJj0RbKG5QBCSH4h55
TLjTbXknv0ouhOwcXcFQqT0zObYBdWuHznlo+jk0l7M4m2SEHr4GfoRWZHpsgL8YvjT+thzOyssZ
RaazmZ0P2bOBlrgRAbtEtGRf7UEy+5bvmudyPznpAZAvCBkjWzr2z8O39EnZdH5dOw5wV0KyDOJQ
prXsdRdAscKKBecQ58RyMj69gqfbs4xsiVeuf8+zSIvEBUZpPbzkEKlr58akC4slgrrqi7433Ojd
OEzH5CDemmPsdFuVwtWLcfZxVw0Dag9AsH+eYjlNdGUMANW1pOEE2tvdZOqdC9oOdbsWJsI52ihQ
UmcqNZ/1tL2BatzgCdR7Y9nYXV/XK5UDfG5IjMG2GD/konED4aOW5qhNfaxrAS3BmFFPt9Nv0Z3x
qLxV7uDmJYPo8iN0Ba37bUz26vF49guWjR1oYQy5DlVguAHACwD9/bk3pjO+n6BoU/4NbcjVRfbX
kLXF2TFQK9OnKon9qJOeor5XWFakv4KcbNmmXZaBPs3tsuyXRn1rdRLKfu2g2B2YZGoQ7Yb0MECz
AZqUrI1q5/rn3Bra4qgwuTrqYYWIhjog26cI8xIGW4LLW1EW6xdaw1UtGfhiAE6+yyPcHDTL1dv8
+X8bzPwzzk4iok6zwD8GY+k7VPKqJmBT1G6kPmtX5fnqW5wDaHRQqCtgLI1yP0HLL+c5ih3o1IqN
J/PqjQVBHgjLgg0HBvPn0WRR29Z5m8V+WdUg3VUWYXEWH6KRPGRW88tQyn+M2cXlLJ9FXCR1lHBd
4zUi/of6CRkSE3uLQDe3E6xnW6zPOZG5uJTPAi4SnSmsQ2OEczfK6hBbRRkZxDtP2W2l+avbSjeR
6KPNp0Lm6PNMmjDcFbGEeqpId0MYPtUtZzjOWaaZthmZNsztNt6gqwv+LOJikUxTR0ZaoohjDtPt
JCqWZNzWabNRvFTmjXM5gX+NbLFGpjwjMayB5gkE/ifIWP1ovEqn0M0BoS+85El/+6HiZDS/do8i
YlbCuiOaB/xuS7d9dVecDXixdOQ6H6YywQ8RySGWTlEc2nJd2VisGzO7NeLFkuGSlYMsjJntIFml
wC6pbzcLCBvrZanwF6RJWkegyPpDre3rVLfVDIKyfNAIm4K0Y3gtVEdVCVs/mshdXBlflSD8ojUl
qIzFqc+ziLXp6IZN69V55/N2E6yxUpXCTv3vd1+qAcp12vBihF+O+lChdpeiRTHhXVIc/kZ+t5pN
WpYKZUxoMl/on6Vy1MdAuMY+vWsBzmz97kbYEFr0g30A0ixU6wc3tM2vMzuk38mUtTvNuX6wr60u
hSjAbEMp1pSXWV6qA6qZSUPspybdxTXTBCh7up7cECo2gGhrp+55qMXOHcogR5bZo/cSf20V2B0U
P6j11AS3gZ7tro9q7ZCAzq4CHiwUvJQlBMaKVK2VO5TCelKwaAJVVfwQlrKxYVYrOCB4wpKaIIa1
rKp0Muk1zfhQHSz2ARDgEKQobvI91Osaf+uo3Yy2mD+t5UWhF1CBgKSMfrBuZqjrf937tvbB6gxC
v1FFZxZj+Mibzy78WB5IXKcZKC1GzUhGfY4yaUBD7/qHWuvY6BTyC6hfQ3wB/iWfL5BCjvNKCqCm
+n+DTME1fB5t3pBno1KNNm1Eg4Z6kj9DHVnK7zLtVhZfy+wlED0zGvMgiRPN3q+Pcu1kpSpBBxTM
CIx1cUsGYZKlEa0T39QF68RJWG/XA6yujfMIi7VhKkNKzPxPFTcNrmnTKd+Hfw+Uu3ZCnsda3Iw9
oRn6bBBxm9lA42na/aHs2Txs12tWJw7lNhllVgv50yKH1lUpl80R7mRExt0Qt3ZB6MZRsXYqzcA8
lJRViutlMZpBlss8SCB1ksaNk0r3pLvLaMfiHtoBm839+fcukwqVaHBpwEMP630RTAhOihptNa9X
c7s12qdKk/aB6HZKLrtZTXfF2HpRbngFjTRHQj9RqgFE65p46+hau3qg3QPNk7mEetGQ6DPIwUkK
FN3nj/gf0duZNKPvtmtga8noebDF6qykCPh0C36CSit2RhA91Gn1vdMm2eNkOHI5ObTCGLy4UZKN
cerzX72ccQ1S5DoOMgiXGYsVhB6GmKIYGFktLG1JPIxA6EcgIhb3MVzYJkeCFF14I4XMeJFzlws7
a209Z+arAPgDd4dgyrc09lJA7OtdVu2G+AYwhuSZfLESu05ZD/8ew84KZpYsBi4996vEJj0L+n3Q
Qg5Q/ikndtSCBPEUZazPH/NgV0NEaEp/T+abGbvNyeoZwI05TVhYvuayXWTfgc3wRvMwpDcthVef
XcPZ+/n6kbE+MShM6hpkby6gxE0BTZWsRG0pTp+AY2Fx/jhwtFLG7l+86qAArALBhiQHHtefz9ys
UPXeNEa86iTMPRqCDk9loB4HhpLLxmZeOy/OY81/fna+B1YZjS1BLAFgjqw+t1vklrVrEaja2eEL
ReQL1XRrGLOphf+bRyj/Ai1A6CZG4Zc+0d3rX2e1LnUWaAm/jlsplWvRQURfD7hjgKfEI/SQRXhb
prUXE8Xt6uyLFKmvnAd+IY1eHymeOm4VpVYv6NkdkcKIBVLxS8i5maiA0IwfYM7zg+LvOQmuTe9Z
sOWoOdcTnlELFbB6eFGNCMIk03RKG8Xyrs/vVqBF2jFotc55h0CmGT8FtXUraHKk0Ra2cm09mpaO
1B4+CODuLMLkIopiETe4KruXEKjiFBWNfz4QiL2oAIfi+Q18+ecVT0OjFhmq8p4sHtJC+JGA+5vu
XA+ydkdaKO9DBh6X1oVhNtJAK+saJGlQ34Vm0l1snMLhhoTfRq3aGM8HAX55YJ/Hml+Q51s4NAO0
5NGhyX+H7zN1XHFlGJWxpmCglKEmxJTMgz4NCI87/RsY7NeHuhl/MaGpgEh0NetEmMfhD0zCW35Q
fhNX3lmucjd6mQKIQuRaDm03Nv3qNMOvA8V2dKkuWkXGaJpCdBCHt+ARNfYsGRvHCp5SPHorvlVs
W1ua1lmwxTzXMPTkogqhv6HcDRzl9mxLAGc1KT0PsZjKoM/7PJb/zO3/D5LSs1hLOieeFvJEKTgW
/xxzvnok4vAHkISijXjRaZMDRUnCAirs/zFX5fYf6fbfMVddO6nOgy1yp4bURsvVJvdT2Km24ThL
NbE03EKZraUD52EWmSnw7Wmv0R7queaLlHtGnrBAc0fxen17ra+6v6Zuseog8xwosoSmijxEhh3k
wWlq1S2nlq2xLNZdPrR5LuGR4vf0TUst16xr32xvqnLjWbe+wAEIAK4Iu/UiuRxio9TkAloFH+RT
ckRxcH6R/z0l4NWpOws2//nZwZhOcT7yWRUlIBJr6sDJ1a3Db+UAMuBbinteBoYSL5TPIeKhkWNt
BIMNffudnkAOyEK9Wkr8QXua6KbZ7cob5FO4+c/PRiR6fTDbWZK/gf386BYO7E0kd/Jnf5Gwx/l+
fe2t7KRP4RaJKOUp9L5jiMIB2G1LjWRTAe518/t/i7L4TFOdj3Ja4yAqis42ee921UurP/xvQeah
ns1cF6em1bR4gocQrBXkYLQvRjFtXEcrC+7TfC1OnjAfR8Wc8SCS3rgoC0/FFuZzrd/4KcTi1NHK
kYxdbuA9bBN7hgDmzTdcRfZ4p3gKa7o7yZE3/V621sHiDCoUoBWMuX6hgQwL0oE+wAnCk2x4/rlG
AKPQ9i72tpAnW0EXZ9JIAKRJBSRU5NRrFajMqxEb07fry2Lt1XA+n0uEayj1ZRVoGJp6NPob8zDB
zRCWdOBTQHLwoyq51Z1Yy5dAjJJl3IN4IFygOOtpnHrZRG1r5mdDC9CepXHxuOO29RjcDiMQGdGu
sntAMyCrmWyli/ORtEgXz8Mv4f19UhcJn7V+/oU0zXxAXMYyYZdFwBu5qJlMIhZlbmBr68cRq9Xo
/lRGn1VxCRxn3K2S78pFBnysjNIygB4E3OHP23xsgIPmGgYXKJzJ/CW1bjMztNV0i2i0OoszAALC
LToK5ovVKU1dpmYJdLAuhe62R7W6FfCQQO0JtTAATD6Pqq5xybQqKm64Pm1CSzQME3eQvlzfC6tz
dxZlcbmo0lAB7gnZ2yFREjsMOycXQEbBPiu2oyTdSna3BrX4VJrcJhmBSwTKP53d9ZLTyMGR0K0z
eX2Hnw1rcb1kKKZIfRDh1O/ovgMelw0teSQW/TloHCbSAxmdoQGuTtZ2eZx8b0zpvs906H6qtNh6
K61tCIrWB7iRJrx7l5AzGMGSHu0D5At3M4J7as6sAqLx7zikrKUM5xEXd5LOg1xPYBLy0S6gqHPP
tWeT/U35ibVtcR5tcT0pKW+LsAdlsT6ohz+0qP6oqv+rSrcBdx5TMw1odAAR83lTCDmclLpXoKwR
gk5KPF3I9j/fELqKDpuOXj244YsIjTKgCCvD4VzgIM6kFmxt7vAK0IMx96+HWssc4HgEP3WY0oOL
szhOeJM1TTs0cFfWtGOaUFtJqHM9xNp+A+QQQEfgp9E/WhwiOUGtL+nV1E+B5OaD8lronZ9AKeh6
mDUIHkxj/oqzOEYUDmMKQwKjaAZu1DqrnuFM/VizxAv20CRx4LkqvPp2esfad7bbs2vEhU/xF18t
qls1D3R4co9FfwomgNKN/OcUNSmraHWHRN7v+iBlhpq/DqLasmRV6fz3L++88/EvzhtJDZsqmC1u
Y3KcstbRwuIoSd+M7G0mloS4jfI8ZE0jOcmEzw35TiSLSflMavBGnbI5lKqyy95S60l+hhpeqteH
tI3dkGp2plS7st5JNWRPEruIdtbgFZrCIktFZX2H5hzvSQS9m5TV0eDKuPYi9QvILqxMy12l6qwf
d0U7HJIOkEFHxR2pTFJj1xWJ7b6eAOqpyVEyAxcGw4+NGtzrA63dKJFf9Vb5JoEfjLLK5AsNbwGt
HRVmdm3Lcjk4mQ00kbkChf8kzzIvQjkZVkURAQyyYdD/ceU605xpUB5KEqNGT3aB2kP/wIiJTdNo
b+nTHSnSmCVwF5Ewe1ZdqDcd2Idt0ACtMp6ygb4anO+CEVJaOQFk9nk0f1naeKcWxY0S5O90qPdx
njyi7sZ4Eu8pmN8DdD2J1d4Gk+FbSfFNhaLcTh80PxqKloVFKwNpFhylLtyZCSS3wxJAY6+IMDtq
7U1Dxkih+XIu+9Io3UT5T7PJd3wkqOqJykGW4VghAFfZFAumT/kDn2on5+SGN/yZt8OxSZoXEjRu
KCI8Pfqfs1A7vKWOHPJDBS12jRyF9qD3D5KYUCgsnDyUnJwULg8Gt+0FA9r0p1JBqLBJW7skow8V
+qPgwk8y2dHRHxAdZ4Y2vedm8a6NmivHwkV7jtW9D+uoByiD3Ux82DdF6FZSsYOj1CnjoReW2jFQ
S7dJyG1TAM2dVrtKI74hge058j2yYscangdzXwRf2pHbqN07QZSfaAQnk0A4hXGrT1HAJGtfQKwV
wiQsIUD2WOXoymH6PA3FL97pdwWVv0AB6nmSfuvySR5AJL0Nc9mpKbqHUcJScooy/baduu/tAFGT
4UeWU0DMiDe1t3IRNR4xk6csQcOHWH42SkdUvJ1JCr4nRX4LADl8POPpi8GHo96hF6gjj1YGFmay
20SUAWd+LCAFEDV4L9MfZfgzkp1AJfdQ3XJqUkDje9pNrYZ/xx2JjWTy+yRNbBrs42GfS6/NfZMY
/vAgzFtyl5X2xB9T0IUiIWxiBnb/bWYej25nOWN4qKR7M8J/sJeinlXpU5j4I7Syi6MQbijD23oA
rWy45fJhVPaD+dJp94Wxr7MjlLYdIjwI/tt0eoWfVTw8J4095HYUwRT7V2g4ZeYJETML/GtMJXlp
IeYfJd9SHrPCYjFcqbrStAV4PNXkBQZsegirAqYPKrM6x8SBIyVfRe+2AGcFttBY8Zambjq5Vfyt
4YDosoD/0sz3iNx0iQP7NFFwpg4xfspJywOmoYpSF29FdT9KTtG7jbRLUcVL39SOpQlMoN+DxmQa
0hh0F9kgDBap36IC0PIZpcxP1rTTGxYmD1V/DJJ9X3/nAni+DtzMOrADEe44hLDjSHUDIntRWAFS
5WjvdeZlut0P36OvevvWdUyKu12J4109FjVnXVjbWXYK7kB1ghevVwOIY+wF/YJqo26y1thBURwv
qe+tdZiU2LayBzrc1j2MHeTnQa5sZL1uU/q0gIkoAEOV/NBG97p6X02P6QAijqNFroxhazHTAiYX
uynZWfV9ax1lgLGaQ9/shQEvk9EnFJ3Zl1GEe7VLGJzbGKQvsgi3beVr3V2czyZNjBh3OL5Yq9rS
P5eZmRMIC8U1pENAoH/kwmdVjqCSrCAR0twAh7ZbdzeX1wbdgezXbpsnvlaL+BRtcdOFfUcCJeY5
AH8mLNGehR05hp3vk0frgFqED71a+3pysUbZ+BRyTnLOBqjUnWR2KXodTRf/JiMwoRpFn6OD4sgx
KKzCVjryKPXdHVQnJ0YzcNmKusxR/oXwmcwNlyfVWx+S9ygkm1C9lSTOBPlAhbUpMsYLYMSoB1ol
EVn3wt8zOK1meEIlUPLs7yd7dP7Wexei8Zfpxqegi9qMGdAYIGYELUDx85SRyHZikMavxxEqZQbq
JpKF3KKGAlD1PEzcjvn4GofUHyTxLpTwl4ETIA+UPcTF7SBt3KEDowhHj6rc9VnsWbjSw1Ty4Syy
w1b5brUTnp8NTgLriLrQkfLijiQRXtqSrUQ1/jPLSZUeGLLQnZBgQA/TU3jlwqkEuhDKc6r1Pzrt
a5g3d2neej1vbsd57wA/mElwaFOlHY1/NWBtVwJe6y1uFfoz1hKnrb52RIM7dbWry+cWDfhUAPFc
3dUDrtTm55i/DE13ssyAqZrlj9Ngl/1dHnS2oUFLPDFsRYF6ZHRSp5Gl5uyvfqSp/mzCdaFNyO+O
5Iewu6HReLDEnTr1MFdR7+O2P1jqYLc0s7sm9erR8mnYu1ZqOZyHrm5Eh0EqvLGKWZNNTC0yRxLC
mYNUhsoiWT+knXi0AEKd6E9ViJu4w6Ycv0BJhOm5ZavhD9xTB1E/55WBfnWPHoJ+7GQTEtCjbQzP
VES3Vk6fwpymNl49Tivj/1Sqm5S+FiSrYE2Y7FNQqNkYSW4mZQ5aYZ7A/Q0LKEZl8pqaasGGLvRa
OXvpNf47jWGsEZc+lxs8nwYfcgdOKHAfGi9dOzgtIXaJyeqi8C6twG3Hmaw0+HshjCV6yR6RwBpT
x9B4tNFkcfShgJRPsuN1fi8kZEMV0ibwTce+8YBp9qI6s7lV3DWxsasMKBEOaBTWApiDH6RoD8p0
M7UPwVDdBeUPlD9Y3UZ70Q4u56lTYfcOis4McPitmXFNvoCvbRtBDZrAWwkHzLSDz1n8K8XazcIv
Q9EcQT+FQFlSuFKgsFZvYdvMn4bshwJNNpSp7iBtNpvpsLIumRX+Svpi3+m6Gw93sj7YU6N9jUnA
aNDeV1Fmx7nYJRCNnfQCGdp9XlFXLhWPSqkd1ekdgRNvEkxeXRSHHOZ7+jjdxGb0rHcVODDU15p4
p5UtayvlNuq/QmtyH+rvrRbuGpieW3J3MFD8G6zOx0s0YAlSzpCkrDACW5t+B9GJl+lNUpWuReHr
HSR3kkwPmvoqZ3gq0BoJdvcGAx6HIlegkNKcrNskIaxEyTQuMq8lIZMBoit1w6kGg7Xiu0pT5Bog
9wav44hlS3s2Aso1QqXg+nH9Ic+8eAuhjwi0J3ymQbdfohPKXuUVWNZ4C/Y0d0SVJKzlkwNW/nNN
S6QNFXZZ3x+pauyVRH3kBGoxFDKAYO0M08+2xIMgxHMoGspfijT8/n9ZRsRk5fgbi1aDip8EmXuD
yYm1cdGsMYvAsJ+J06YCtpO1OFYNynUjrSFU0TjIdO5rO7hHJnAD2JJkd7YM8VJUaG9iL3dmkYz2
dQv6u3aXGCq6zbB51gAFWpRtqNGBMQsRLUDLRzSzu3Cvwfjn+udZaV5hjH/FWBRrBMDAwtCQSvGG
urUpOSPMp8YifG6G/NuIdPN6uK0hLae00NIulaBXoQclU/vXpnz8NwGAHgH2cSZWLl7+mlxq+Osl
mAGT8laEAwhEWfj1eoxLaUSkWOeX/KJSo1CoA/ehkYByFhz4u2L3fv0SOMYLoIBufYszx88dNGH2
2csW8nw14Zobp0gxoCpwUXTmo6YlNYpRXuXQr2HIyEueMgpZUDYdkGB0trILYFCwMa0rdWHA3GHw
BR9icH+WWNwcJEY10eXcbwEqCazHEDyKwPpeAGW3MbdrCxJgY1CNcWSssIyqqqFtgs5IArHVCNbN
LnKSDMXK18DB88iDDFDqy7/wrgketf1G8LVE6jz4Ynl2TcNzZcIwB6+5nRyZTTvtEckDWqspXhb/
vOAH3vFfQ10so7SuS0gMolFMum5nSO0epl8bI1o9w2DOBQQhkRFr2TZIhmqcwgTP097G/XwovWF3
J76Ix/QguQLS8vme2plbnLIduLjHrf7dGugDKLi/ws8TfparN53URQHK714KdLDua1580BJbxzO5
gJDnuN9+kXxgVpb3zXnI5QlQxKVc1QKy653R70FZgYWcrP3oBOyrrHzClyy00s203PDrLnsVDeqT
vVoNnlIHFXKvZm9I5XvaD6bdqZ3kRk05OrU5gAsuyZ5Z01+UN7ZUBicUy3ZKr6FgNr0kYyJwixa+
UpnYj2XlR4G5t8oYJcDpMeH9bzUuEjZEEuwuwp9Zz980CQIPeMaoAF641xfySp0X0w43AYjbAKu8
JOwXTWoA4lYDAW5JKivC9qmAGoQ75BK7Hmj1OII4hoJ2G9CdqMV//sBCJH1bBDFemz6xO+n4hzhA
xqJ3iUMrffZn2exerl0igNITEye8gq7ioootK3GUU/yph7LI4MiOKZeM+7E9erqXpD/L06xa9e+W
8lnUxVIOp0nOkhQg1j/NdeeXLgxEqh3fFy58IrfsRM3VkxACcLN0xvyWXBwPet4UYxjHqU8NCHUk
KFWVsLS2U4W76Qg+M1ToWN7PDStUXaMZnDHhtQlnnCay83DCa+JVN0oGzIbb1jWDiIPN61OrUk+S
y7kcojscjlEowXpK0B0Nc3jHWbW3BPEbkjyGk8GkQLyaue4YM3JGhR2eXStctgM97514eO0IiIQo
Z4yZelA7vhMz9K6HPHYBRi1qKQ3Qca2mFHZLFA9Jn2B1MtqBVBUosWiPgYwkQLM4NLrMzFY4yNJK
c8jiHwCKMUuLHaVUHKUiR7wbgGjAZBPVGbXEA+7WliM8Z8A1IKlmJ5TvWyuwwUtnTVygEsUdSM7D
iS/YiVLYlV55kAP7RaL2RkGhhnV9djIybN1SRWU53SSlz59meQbN2kz/yULmFXx27AVTOuTtgP4H
OVCv8Lpd60m+uik2sJqInMdZ7r6UymkUhRKQC63La4YOiwNJoZLpCStelftZNw8Hnle80M6NjqWz
sfvX7svz+IsMNe5kzYAQKYqf1bHP0FCZ11jS2xUaZPF0KK2nrr1XexRW096FpsVGsjBfx8tppn/t
kOXTgqN8HAEIo3ug3zmUd6zA/+bpjyS9NQoUDdJm48ZeS4POAy5OHo1rU53ko+Gp3egFg+ZaMj/l
2g99i1+jbGz+j4v1fAXlEbqeKBx4mTDecQPlT1YtlWiRxIqt0fFG16Z7XZRuOLQnKo8HU69PepKO
2H/TuxjN38WQjTY6vzYtJZtEeCJLMcwsp+wUjeYtnSCoBW6GUYQPrTziuW7qx4mUu+sLZPUeQqsR
/6ChgQfg533Qt4ZsDk2AaljbfwsSThiH83kcTK//W5xF3lYJQw1TATtHkYReJqNEokFcJDfc62E+
bJSWC05F8g/Op6HBMWoxHjGo2ihPM7PqoHn8UB/FYYIWjvUCNeN4r52kR1BwPdWBSWnCYojzV37s
hBCDmFh7ELvO2yqGrl2FIOMrFlg6IFgsiahVM+YdVxPDi2L+qE36XubDBsxl9QF/HmOxyfVgKLqu
SuEAmtnlvvcDNL+Rijc39Zv0qO/vUdkktxWYm4Ft7TUH5B/rbfP2XR0oEhkC7DC8zLVFVmdGymji
BtY9KbrF76AxU1zQkx610latg85ke/ZP35KqXNuFaP3/N+riHAe4X+ryfkL1qh1tgltJCUAnJq+Z
+piDmHR9da1pWH2QBVRZB/MBBIjPu0XttHjSQyA7yUO5R58F9QaA5/eh7KgMhTCv33WFDUe/62FX
ZxYUhT+jLsnlWUKsSh1aA3ApujNE9aSP+tfrIdauw7MS0DJJBBm27eN65q973e18HcZ7yVd2m6i6
tevoPM5ipabCVLpIQ9ufRsP31tDRAof+IystnrGpkL6jAAx9U0XZj0Z80JPwWKOFwNRxq3K0ps1z
XvMii3PCqkplsAQGjB3vC9d8IC7FOaH8lOET2rjEycFMT++2BBtXt+r5BCzOwQByidKQFJAaQWKc
7qgHYGHBtJsJLIzuMPzuHeuQf1gmxl9wQ8NNML+rNypKa/juT4NfLGO9M+N4AP4AL3i0xVCWZ6mt
MqEwEEAO5ZYW0cUWhTofaoVIkwmAlNiqnzcNEl016YqO+0r2ZKAhQODwJaRdIoduGf6+vo4vtsoi
1uL6b6QQ51BJOMTYJ9TSf8RkQ2Ll8r28iDCv8LNrPysECiMwdoe2QblX32P07lI4X6PM8v9Ju7Ll
um0l+EWsIgmur1zPot2WvLywLFvmvu/8+tuQbywKhyES5yF5iKoyB8RgMJiZ7gZ8wVHv9tfD+3ZM
UK1JaSZd0JWALxzLwLD7rHyqyYexBnO2ID3tG7sIAszSmFhahRkhwWxA2VlJ3FT/jFkrZDLXVd8B
E3TEk9VJJG/fJPdzMvlxMsaI34pEpd8Cv0UoPcG2Dk5AGR3dD8JR5LGz0gjzLkFgFkn/vtq/dobI
h95j/0Rf86ELfgW5Cq9ADxb9JafNsYuQmvwTeb33h4CJN0mVoWo2wjFL1WpMS/yJ28NqPoSucsRs
jjDb6r3pa4fQ4Smlba4XxSVwm1J9HZUJOOEiVfiPJPQr8zBNNyL6sCX6wLjAObfURSZJP+zKEBNU
+lKLwYqohn4hBmcx1d0k705Tk/n7HsNZj8ZEk7kqgnxRltA3qp96ea8Y4HMhxJl7zsl7fZpcOMrb
elh1DDmHxFJRTbWvFNJpzFNPyUInE+6E/FkrBjdOv7TtTYEph/+2Pia+lGnQB1WMA4E8nPab3HzK
gBpRr+SYkzZezty+7himXBURLBUoVr8/CuVEiCCldQ1Gzuij5KTuhDy4sjBE5eeeEVrJV971t715
bxaZwydm5ThjcaWPX2Sn4XCSjdjqu9zSxZnzEuCZYg6cNnZSpylzibLPi0AaC6ObProaJhoo+xu2
eeUA2fjXV2QOWJ03db4sTe33AmbCSvHnUqTcoQXeapjDJWpRhBObgYsSwA5UKFu7tAUbhRVc20fj
PJ7Fr9AgFI45J1XgLI4FXmBqrkq6FnYXzIuhsXEUw+hp//tdFijfuyHLLC6hiS8mBG6YP9F+Qm0n
t9IhcL73DsYUQys6lZ/2LW5/TB0EASbFMLPwA6MF13OrJ2CAzA4NJsCU9FwP50TmRcTtj/dmh/59
ddWMSUSGQMTCAgC+Y0mziqz9Iy9/M8EcYTGoq96cTETD6Xpor+TqqmsTy0x5CLpLOMzrJr0Zot90
tRYtyoy41qoanVbDb392RyrhId2Lx+YgPM4e5CegelC60SNX9YH3FZmDTBK5jssW50u8F+3ZnY4S
SmjGne6qvuINX9HY5dSs6P/wMvC/LZU50EPRLmE6jahXd8+6mlkaRlAVcHgV5YelNTkbuJUAgZ4F
NC1U2wIcxczJ7pveaIYC9zOVzjI9mk8Ki/UdjBUQ+pRUztr+xhyerpAzBnCfrffUeToMyiT8kqWp
TxSU1k43HYQuS3BlLx1HNmBj87C6N3PMt4TGGVmmZKn9IcXQpibrDyBNed4/zlsB5J0R5hMqtdj3
YhvjPDflvTgoV3OrOaSqDrLRWUNKMCg50REhNxiCq6aoMGOeGuhXaunDkKje/q+hJ47xntWPAYXB
+4MiFxhUbgjyE2LcpgQCkOnXZZgf9o1wthEwqvdW8qgbdB1CkHjBVemj7iFLOXZunT6KTgrxWx6o
ftuehBYHQPwy+lZMnDEmEWCBBKui94+RvXJ0DY1t+oXbZh/5FHKbX3Fljwk3eVKaDalpiE7UUyV9
wgjNSSw47JXU+S62amWEiSzBFPXaDK1Gf5QOS5naWudFEzz1Fsg7W4mSA2fT6Kbs2WMOQzVq/TjI
sEenVWgcA7v/7ev1fZCO/9EWcybkvJeBfov+z7aOGmjYvdaompNwjHjQU85usQWqTjf7UTNEPOLM
26BufFk/mmLM+3w08935fCyD4ZRNOSlpZtwAVC27vzReyT0kcHxMdfv7H3AjRyAY2v/L4XUmDR8b
barg9HB4dLgWEI1jkL5u79uEB7C77CPIeJatLDFP/NwUkkgz6RWui/fBrAxWqQaY+4OktkbOhaAK
KIhFYHHKnUEdPhVEB2lIpaTe3E2PfZqrllFj5LAk6LVWqnJOR7BNoUj7ZSH1cepDYidg21fy6UGu
po96G7tzFGAW/l/LdDDrYLIdU8LstYxOpx82GOnBrw14Gmebl8nqSzFBaBgTMCpLMzS/FQxB1rd0
/G9/17evkpUJJu4YcVOGmEIOURZEnHuKD7GLoZb8C+YNXeNc2YGdmJxY/no69vyaCUNFKxfBlEi1
X2mQQDAVV8MNBR4zzLsutl67USwfTMwuyNXdMv/I1PhUAJCBadJZJlZsAD2jmhYZlYdKfQqBAMjl
HsohFaZwVNBz/dBCzHinjxE0RgTloQt+lAPakLPim9W9WlwZ0jMe7ZiMxTDifMqm0oG4Rd2WdpWb
VkHcRDgZjQrAxrkZ22M7oUQiAoegCfUXSa8USwyi49LJltpMrgp9+RA/Hsy5VhQ9FaVb9t8E+RqE
EpaI7LTxixpaPZNTJSXgD4PdAL8ghC95ydO2fH00XH5UxcCAPca8QUz3/oIMmwJY+DxAbO8kTO6k
PwYN8tDJWN7VqnwOp8iTwqDFLG5nQ+LgOcjbIxEr9WD25jGoOqefk8kFmPc+awEgQHf9S9hW3yRp
8Mco9IQ2vRey6EUS+i8K5J2AGBFvptAAbVaCid+5A4caJofseeYlVNt31tu6mFNmiHOlCxLietkC
hS7rXwVJd4BIOsyFfFNL9S2eqd/3D8VGPowAZaCnY2C4AlSC7z+lpoXKoKg42CQS0NBPrCZ5IXVq
Gd1LtXDoiS9L069R5M0YE3e7pR4DqVfwzvAkDxxx3qy7rTe4BOpJXPETrjXGSwps2QB6eniJLXn0
Rg6O863pL9fjweRcX9sb97YwZuOWUQkXrQUQtsN0qiaAeg/sIPPzMGD2uQL7/cJjvuEZZKIlZuRQ
9RvxJaVEu1NrHZ/vczY+tMK32jiNGX7FvptsJwFvC2RCZ1FDzlivkLIJRlm7ZjEfg5CA66nsnX1D
fxOk3ywxAVPAbGczha+5DVUbDl0VZ89SwMgwH6MTUEzfuWMU1BEuw8mbSfqxV89fkKsSNUQRxi8a
AA3QwUaEC9HinJvUMUZ/ItIJuCIDTNrSVZtLGPaveavmfV82oyOJqkCjg/rq6Cp25qThh18yBgKo
Sp0S/apZPsy8/vV2IvR75ewERxtJkI9q08jP5epnNLY/pgDvUzXCtGUFuD5naznf+fXArr6zmi7G
SJQCBMf24AhWZGsRZOZMDI7JTkG8+SDwLG4n5W/rYwIOYMBKakRIylv3V1IeHJcbmpRDl5uTlHN2
kMV9jWGaiXIFU/10aITJ1pQfacRjWORE69fDs/qCZiMIklqgYocLN60yQGxBrZXHQBZ8USuR45Q0
aO0ci9d++coYaoNDvhSIn81Sg05HtKXkZd8jeO5H/76yEORTaUoZvL6re2cALHs0AAg2f7QRzxHo
w/xiLeAAhC4MSAcvJJRqVCgqtQgjHz1auwNj1EEthedSjZylCgVMrKnXcYpBZ03/2CTIXfbXuf3C
fjPPvqGWJCoL1ZhreD6lDIps6ROkVi0dL+zmkTtGven1K2vMnZ7q6EGPJlxRTzPThkKl6EgNMCgR
EW50eU6tQUpz24xVTy3mhzw1rzvCK8Nyl8wcvQTwdVTG8Maipa8sAVtR6rdOl0MWOHFD79/PUdDc
QoakA6WtBB0Mc2/oaZeXi45nqjJBeKiQrG5WOfXyrZ7KOxvMRVERIdZUfEmsSax+dEeA7CGHoefn
3lncQXT5inTbScxqWczFIAiLMOgBfaqiNjP6FL8Lan8JY4UFhpw4froZw96MsXyEvaRlrd4uJahZ
O0hvCtYiEd9MZ04eyDPD+Gec6N0CDunQR4DEfOxRjCobND77Z24zeq3WwvhfIWhjmMTIWGpQw6EO
6xgGZxmbwXhlgV53q+hVNAsS6wrF3S7AaG1jCg8oU9bWhGqJs+iTU848nVa62ZdR7LePK3TNK4ty
NXRzizgJpaPwQAd5CLp5Mnfs6lKc9fUsYcyOQH0Ugnl0A1d2MHCulWCQwWu/zu4VcZYAWx90azRE
DJeBa+FDXQXPItW3MOS7rkpaq5DrQ6ZIt1IZHMEAfh0DUeWISf6llKbPJunPQHP9DJJYuzUX9bET
CuLvb/ffHJS338zcJVAWyQetwJuwcf7K9ulVv1xD8P6wb2vbtd5MMaFGnouhKALkMS3ouLXxM9iV
nX0LfxM930wwkaYr215NE9y9VCfS7D78wjD3Dkb6e6A2Gp5S5N+EtjeDTJwpYx2E7SHOJI0zWX9A
W9o1rjoQy035AVVnx+TN2tANuXTm3xbZ3LPoBGjOEmwYLZjSlDfrb+roAOUkC3QK4Dp4Sk5q6U36
Fa/vuf11CdA4mNlUAWxkTi6RiKIYFUxTtcoytFIXWJFv4GhAtVHA+ChvNzcv5JU95twWmZaOY43d
pIWn/ACOCvBdIYgnZ0wSF//VGnN6K9B7miBGo9XhyZmOrT0daCW6OUGNhZP0bgak1cKYQ0fyMQFh
CBZmRPd4aVvaIJ+08dx1QGiXsdMo58z4yTkam7fHyiZz+sqiizI9QQ5MN08F+tmF6Ewn2q1zs7hC
aCdgtEt4rbXNWL8yypzHSoTyGtoJOB5Z6i1LFUN2o7mV8+lHHRgfc3Pi3MS8D8scRxFgH3UAn4/f
A/khl+DsJyARsMMZCG+lPmlCdZoM8HoUncb5vpvHEtoSQP8ZSHZY2EtZJIkxFLQgVBq2CAaHIURP
Fuw0sviwv5PbG/nbEhsAxEiRm0zBTFGGCvcsgb9mfFB5wq3bH/LNCJNrqBO2DvKlpd8MKDiBqGmU
dYC6S8wGLO7YFb4a1VAYbXiHkIaQi+j29hlfQ9DqCg2VMgYRhEbHbzCCKiK8RY500zuzo8Fl6eQn
JzmlHrhnkIlpQ1ZX4qQhpoVh6kgD4BfqYpmAK/TCrSZotsqD+v5NFH37tExU0yucAzPGlaFdG/5y
BFbTjW4km+o+CQ5PhYT+z/aWxwQ1sZC1DC3v2k87/SkXlUep5pnguQoTzAxzQqE3xXqMJLiu4Bpa
n7j56Mf6VVW/mPLsx/9+WJdmWis3YYJZaAhxPpk4A7+ylvo1Vpt+cObXKC9Z4RhbTAyLjdkck1AF
bdWxP+kfKXsxJGjPIG/Sz9NBcVCHtSG0/SRbeKBxN3AzrigQlgKGmZJoMhtYjeoIGRNEtBmt5Rpg
paUDBZsx2NqSWvuBZdNXVqaYjSybKQETIapapZ5+BHriKGqjv29i01dWJph9IzDRQcobnXlk4vRp
C1Jmj4Iw9s1cTrLTPVNMCbNMr2MkzFcbZnNpcRcgU5EOIhEtCXRkYdcC4VpaBJ2j5WcNxpJGeVYr
tJdC0Qni0BHN1lpC3e5bvzNe9n/R5rdVQfQP5TWoiKlMPFXAgiolklD7We8rNdgwwDO1b2E7FV2Z
YF5uaTmJJBpgom8sGQA+coic4qxjcD/9KOGNHf3JGMvKHhM5m2WEXLGKvawaSBYJRXkOBV5/e9P7
VTx6AMPCTr4im1bXgdhBE0pK0sYno4fbBtd5FDgqyJBaNAv2v9+ma1JIEqHqbrrBuAydFFaHELOR
ehd/MorUUQoAVZXa6s3Clery+yzf4SHGSec3/WJllTlzM4TCqkETa9/sP/Q6GNbQNdxf1+YnXFlg
jlwqar2ah7BQqC95Enh4njYkccr+w74d3kqYMFmZSZkMGaZhFgWoXSmzI7zy9k3QLbi4zFZLoVu4
8galF4WhmPCOF7TvvSJ9XDLdTmMe+QDHCgvN6MkQYnYAViLyBOkuMBKC7cXkkvvyzDARoQMIFRMO
6H3RUCinllkBdQJWpqsWRbFIPhS5FeE+CT/tf0O63Tvf0GSiRBKIjdrQsZRuNC1jiY9B/rgod8Zw
O86Ds2/rEhpGw/DbhrFDpcQozVmJ0SEavOaYFRBuN5wkPyqvLL5CjIQOQ/dOnB/37XJc3qSuuvKT
KMnFBO+LEGPOZ1wEVlYmVqR/qPKHfTvbqdxqfUzMmFDZkRvptf0EJQgQbwLcB6SUdMqP4210MmP3
PxpkwgUqWXIX1HhPUYZaGCQOMFLUoO73d9EJGPt9g9uDOKsVMtGjyARlETLMKor3lAejPFGZcCDr
E5QbtA+FF3kUIjJ9G4/agQKziCX78c2T/FBd8y71bc8Fkws0VCFYwWIplbZOcNdjBFVSvk/Nl1SG
CFsAejQR9GhcaSKeMdaFinJR5RBpVxcCfJ9flSCzSr4uJkg0eV60HTgBZYRANebVX6uKK2+F5stA
igl7qo3EjUsBZJgIQJzQKW+fiTcrzG2dSjEwIj0GagTQxl5Vd4VDmSCaTxiRPAPiINjCE+hfAXAk
7vyBKh7NfnId/kzs7MTT5uAtmPm2eRXG0KKjRbr0S6ZVxySIOCiO1xH8iygHbnvUfCENi7fW+wiw
1KEgpBH6/K9CBU+Flz8CXV3ZoNPLnpoPoBF1EGivB6AbM0s9gdgYFBxWnUL1HtxlltxYJogj7Ga0
98/T5tLffhd7t+TGIkapjtcmSFAsPfgscqF4dB/ZlUuygklmUYa2FFuHyOM0MFodSTxtFsutR0OS
TMdgFw+UEY7pcMcA6I2xY5GtR5RDGRnTDFrf7DjgCitrK/bDq8GlOWfymPJoqjfzXJACaYhKOmWr
ZIIuSoJRHwmI7gTjfnYVnjVUCaiiRzPfik7X2Px20ta2KdDJEQ0V6eFFG7QYtLIZ1An6iQloO9PO
ifuXfce4pAfFVbkywbY6myFY8jyCCcUP/FcwC7Q1bNOEf9IaJAawvgWgwT3ySpFb9Y+1XSYNCSuQ
ojTGGKNiBuDf8knJnssY6pmlX9XPs8AbwOF8SXaEdK7nNiUjxu7S/FMePzYl70qmu89643o9TJwz
WyDRJ0OM/Gq+Mb5qJ/E6wahEeMxRKKN4++kmdgqb8CYMNl+ca7tMUOtlNVlMY4hx7iAD9CMMnJ4e
QGB3RM02HJAxjZ5Ii1jzueU01DZ7OAoEKukbBdrebN9JkMAK2U/AbVegSBT19HmS8CKrgcuAfMTn
fjZUSNBk31Qp9oZOn6wizThVNO5PYBITY4nUgEQSJmImiThmH2P0J3+cweioa/MZygGfjaV0x0R3
jUK96sbB55yfrSi0/gZMopLlHd7e0St2nXjqFWa702dI4bjKYMObnTn6uG9w67m4tsc8dyJlSvXG
gFKSWqPaBeRe1v0EW5U1lT2oq1W3m9zsTzKFtU3mVjPLJayaAfrtZQ5YjC48lSnhnJ/t4/Pbldhg
XrfpAsEpLEtuk6M+JrdIpsGXnrn7X2+zqLZayqs/rZIeXSoLhPAm9nXKogr4S5sN+qeyNRRnlMr7
pJ6eBHE4j+XgBOAFQC1RxVuFKD0wQDqYgDvFaYTRySRwrS4Tst88La1C4QEmt/2aNnOppjBNPN8n
EkkyxHEe4nuw8ARwunPO0GZoXJliIggUhMVqmEZ0EPLEVlrTKgPeOOJWEqisTNDdX311U4/NOiM4
JCGdptdjMEqZd5F5tSyDt7/Bm8djZYmJB9CVMyIIh6PbVP7Qw5uE3BDhWUVaAh5bHI1Ru9+3tzn/
uF4ac/5NXRLSII+Q7Azi5wjColZFMsVTzPlO6AhA7GUORrkQ+hEhoE/ysZXyT51kOLFqOBOpOAno
5q0Kh1FlhaCWxHK95Z2uNxiJxERIIhwm/aeI13xSvZTx16IHDYxYWZzlb4a/lUH699XOZm0QQq4Y
fkopfiSKYQOh+SMI7KEwjZGXbuAc4M2nPT0Sf62QORhzGw/QfigQ/7olcYrU7KFkmnyKwXEOQsHF
xiTDIZGjM5THP6PVGdlVRr6QSbHNhLhdTW4mbeCh02mucnH3o/0GhXdJ1i56cBFU8sgIeikwfh9n
bbaBQrbMArM/8kskyrdtk5wryq/WKl7UjQ5nCzjW2dDZilOM44QM7leoAA8O5qb/A5IJCsB/rZQN
n0oTJWVcwxbtjNMeEvIL6HrYytU/QDL9TRB8s8Y4VxOn8mCOM31TvJ8R4XdbNm2pogx6NkkFdzH7
chPrZljCAVHw1+gp7ezQeZR/0oXf9GEVEpjQvwT3ns7yYqVdCOpxVY9eeTYwRpmeIq+zgg8SCC8S
sL4sj/OBN9SwFeXBiyippo7K2MXrpdRJoY4xtVlErjCZR9LNf1CYX5tgY688hBALS0BSKsh3pZb/
SMXpK8fZt56ZaxtMuIUWAQjZ9aKCA4aHULVonxZE398nW/Y6X65O0p8cbhWAObz8oJpssCJQSi/H
4myWlS8W2teqIqcizUdXW9T0voknNGpl49boTd2Sw0mwlyA+tzLvdb2VHa1/A3MQRIwyALWGzWun
xjMLFE3wjB86zuWx7SJvK2VC62QKpVCWEXinIgGcyJr2IZ2zb/sbyFsJk2ykiVgoI9A//mKkloa7
MRoyS6ge961srgSahpoOFLMus4LlqWBKUSuo6CjOE6jOUpGChHgNDupqbNSnzHaonSnA4bJ1wcac
q7ALsRQojd8StbiJi+FzkUugre2lQx9E/v6itu52sBjKOMOgcdVZ4Vy5ixuw3GN7iJJegWDOXZLr
Bdiwvvug6zdV/HPf3OY3XJljfC4fAWIM2xAZefdkQs9wFHkVFRoPLj/g24IYfwsTiMvmOj5gNkaP
Yxs+zESyawVcqfLIGxbY9LvVahi/62O108cZe5It5z6HxId4JYQ8brhtI4am6Aq4LET2DlmEqVxm
EZ9sTBRbFT+VY20bCq9dzrHC1vIaNTLUYRAQDIb6UMXDd32sD5Igfdnff54ZmnasMru0n4u4NrCY
RdFOAuSSQllzl55LibyVvqggIzIw2CeCW5+J6LoeSfWUooABTZbQ1oR0tmQlwNydSSKX5HEIeZU6
c0UxhxpXLOVWXtU3Mzhzrf31bh5nqLtT6ge8EFkCnjSpU33RI9XLCnBNP+rmF7GRgN0FV3z447+Z
Yi7KIJoH1PxwkqUwt8jwqSdeKnZuHywWyFL3bW1GjdWymM8bT0mYFHIa+9GY2rlwkwR4rwaeLhVO
A/Gs/uO+Od5XZMoTAglVRRbwvi6L6sWM01tDLB7jJi8sJZBepI7X/d2MIavlMaWJ1lwqZZLwKU3E
3VG+EcKfanuVBZwdo+HhIlS9mWGpd+p6CZsIgGdIvFM9rBfucPq2AQMmFFCBSGzHcjFQ1qlrHGqp
ShwQ1XgE45n7W7NlQgO5FDSuTOgKsxxaapfOtTLHsV+ExY3WD0+jNnKcbbNGvrbBXBpiXg3RksLb
Bm92BQX8Qasxugpdjj8pXmjgTIN6lwb5A5axRY+6DvxBWFRUin5iJsdo0T7uf7e/WdRvG+zmg5Nf
0JVpwaKCXnQEIk9uI4/1VSO0Z5PUyN9BKOfIEMNtoviMpu+VUOXgkavA/BNl7Z8kpKslsxRNTdzM
QpyqhY9RSS/CiP/QC89Fn98baumLyR0EKSA1BWWbSb6eJYMXsLcCCm44EcSZuLovOHSrLijrEAor
voFZfQyjmc1DoTzmxdeoeoxMTm1q+9tDzQWjOGBT11//vrqFSqWbzBE6jf4izZbRV7cR9ImCHKpU
1Q+5Fy3QNJ+q9EXRYnsQAU8k6nUWlJxC99ZVCO9CUx2VODwQmRi6lFLWdwK8OpHS4yBU18IIRkRF
Ouw72usJZKMMONBNA3opmqaxV2EbkU7HfAaSlHpRIRgyP5DAfAI1+0kCU0QRxbZEkgP+OadyAGEE
8XkaiTctpLSgIOspumFFUE3QMlSGl8bLdf0IaK5DxtkeFsmNazDKowTfK6ZnVMW5z3K3NpMT5C+t
gOSn2RQPTR85wN+7s9G7aGmEbpLod30qHPLIvBZi0wv75FzGwONBHKnOQIchZgddJ46SBlcovDlL
qLothqX6QfoeSIM3xbEnCcpZHZsbCGVeQwDhYyCbX4k6XvXl1DlJKZwXovCITjcf9Brl6QU3sEi9
533+YpCiLyHyuS4e/FM4OdcWc6FXUphoIDv/kxLM1oWnYXJWVXQNWljsRZFV6pDoEyp8Cd6eECCH
Qtx9Nfyolcd9Z9xsDFLFCLAuErg8e11MU56RpJ1iEPJqo1N8l08KhNRBdhe60Seqh52Hz5RllTdu
sXlNrewyV4hZLZJSyKgV40RaSf8ip3+Q2K4Xxjw7AHSUMByMGpYkPFdZaOUlsKSf97/eZpBcLYIu
chW2AjOJg1xPSj+oy7sGcIMeA6BS04DCdbRUITiOQejum9wMUiuTjL+TmJRz3sOkUNz2UezE+ouc
c5bFdQrG0fuwkCWAAX8xNbc27r7ScFpLsoZzBCFRR/ZKLw4+QujvP66OCcFyXulkiFH3Mfr8OPTD
R2UofGMYOHc97yPSfV3tW6ZneRkIcD6hnCKrELvWyxPTkZOaWznfeves3ZDJXNU8z/DOhxu+L25S
rDsvSeKsiu3x9/kIjdNiRuZXfZzDn6P8lAacQ8U5tSwflK5P7ZxrNfJwdHea+auqfPj37q0D30Jl
c8BezXLIBJrUD1GJyepQuQf6mSgnlUfnslmXRWKD5AYD00iTmCfvWEugkCgx3Q8iN5APuxhassvC
bjC88zo5OPngzIf8La9usBXT13aZkAeYCwCEEd2fvuvtpAu/BQs5L/V0P4/Z4/533LZlmBAlMyTp
gjU/yxQhKs0UmWLxs9BvY8ghJuZnictGsHkn6qiB/N8Q63RTPvdZoSIeaVPsia32Aj7kQ6ipEOE5
NxnUTjTVC0Vyn5qNXfwBcS9ZG2d2EuqdBipzuLwUE3I/Qh4d2lQxLXnQn8V88fY/6WZUXFtj9g8U
QPlSo0aGV093nAw0wcBfFzutEx0Kt7IzP/sMbS2+tNPWuV7bZW+ySAOzeoNoDMkQEiiO0kaOkfFQ
zJseA2UajKbLBnjP6K9YxcREiJNxphMmmGqNk5dAeurEUzRxcuztj7gyQ3/GykyWJ3lsNLLgUQKC
6osQA+ZZ2t15hvIhRpEwCE2p+BN7bGzO9m1FYsx1/l4gc7eUaj2OqZxjPh0Qm1/EQ9qVevonxEO8
b8ncL1MZdJHQ9ajhQj5WzQQvnSBQA7FYq1az1tpf2KZ7rNbF3DCpgqKghrEKv8FkfN9/naDvO1Tf
/pMRtvso1gqIuaC145fLseuiT7JU1JbYJcT5b3aYE21mKphgNZyxTputOrgiIYhBUl5tdfO9ufIF
FgeYVUUO/XV44eCNMlravygj5tDtHdEhqZV6f9KYW1tkDnHSB+mM5yDAxpCDDsZPSBw5fkD3mX1W
6shp0fRDgxM32/uTpaCfoPYUlPQGfhL8xufxiW9/O8BlUABXAZJjR0BloQ7j0IS/LRAba47pgeIK
TJDEfDOADw9NfDye4szm+IX+ZpN1v0ALRXnQUI2gY6clmnOOjk7qcYBoQSBC2U5woK3Gi/f0g118
0JVRxhehJahPWT/+9dyj3KHk+pX7u/AhY7rv+NsX6coac7sUekuKgfb33xLFf/qQ3YwYEEkFk4Rp
IBFiQn0sL5ExpsjiKMNr9ZCFUFmOv++vh2eDifMDJQeeRyQ7ldTZA2Qf2skzpz9Kr9Fd/70UJqjP
YpeTYcYg0K9JhfAEztV/jOHnrYkJ63IFGepyQYUw6Wtvab7MBSgNW17lbRP2sV4TE9CFxizGyoCz
K/7s5ofSHywCZRUb9MnufFBEe3+nXg/PhZ+/fUOVsjStr2SizAEQr0jhiqdiSG5UsQAV76kk4Oar
VTzOh7NcQaFD/tdKdRhK1uGCwNqiIYRq2HvDEVjh47HCNdmi9FBLhZVpt4P4uPSpWytXhvzIWejm
gVYh+WrIGqYyWAxep0CqTG+0CiM0oM1yWjurqGAXxji7m9wToP3ziWORfrqLT6sSFYLZigSUIf1F
q0871S14ZmWkbpWeQ0b8sRFe5vm+Sz6DaSUTkbYKdsHTd9l6o8HSb5v07yubfTo3A8jbYz/TJ7fQ
iFNGwz1nXXRn2HVBfxOjEhACgxA3sy7BHM0BOuOUJUS0m7vC6w6j1x+1cwG6Vo6trV0zTSA0MSFE
lIvJjNYkUoenHAVjoxrKNBtSBH7eO3rrA64NMpFYB7frkkU1FDOk+1kQ3VCdeFfLxvdTRJBiiWhA
Ul9kPF8IMJwEBrA/IcHcyEUhlIHbWtNQcDbY124yTUodNmHlq+11tSRnRftuzKM9m39QmYKXG4Ti
jKj3MbeKNgqVLqdVBS6ABzO/z8LryOA0RTYCMIqhugYOfRN0R2yboDGDoSHhVPlycBPWn6vJTURe
K4LuLuPaoCojABYa6EOYbJDIFSOaqzZWPONatBVgCqcDGOisxR6PfCT5xoIMCShmOlpPKxLMOUq1
LFf0sVHAp9PYVQmY5vyFNH9yhEAa9WugBFV6dmvkNpu7KOxVrwbh4oLAJ3UW3gtQZSe2COk+iyfI
Lm8cWiQXFByFnj9GZ5iFBd0CYPUiYlg0s5UT9J5u5cf0VOPJ/AKkRPQE4mIMzs+H3BNFC7QDwQN9
QvP5DTaSYgqqgRSzDsnnC6cMwkquIVBmetnVBJE949h76V3HTYo3QsY7M0y2E9c6+FkCzfT6Njso
SnabtSKvfLSFOntnhMl1pAGYLFnVTahKk8+yu1w1YM/Nv/7i7AX+7BAeIjvx8Lw4aFbzDbQR921k
Gefaq3x78mPum2bLe7G1QEppwINBpfH9TVPIC6A26ax6WhMfakgKKeT7LMiH/QtgI4BBj/y3FTY9
GRItVKRIUj1Rbs9l1n1Uu+quKgoHXN0P+6a23jbvbLFxucBEmVyYEJs8xYf8ZrijUD5AUa3wxwLZ
E96jcAvW884ec9WkJSivggruqUdaaY3BhMPQSk4Odm+7I+J9O3eAvIYBtOiKm0E2r+I+A3fxaAnJ
fT5GVhC057wwHzBr4O5/iou9RVIGriEqUaUS2hx6v7eV0aaqGmiap+qFgV6j7GTm7M5Z8bJv5/KT
U0MQMdM0gpGIi6RMK0WjrSPQ2pLb9GGJrB4cOU6HEHVDAFV9KEI7mqxctDhmaa7+LswzZpkTOy4k
19phxvo+zDb00q8KYJ0Rp5zxAWrR9gA6RyIiPAl3+o990zzLzDGeMiNJq3GE5eETlIsdtJ0dZGnC
ItvVVNmpwisMcD8x825JMGWvFWofeBTWHR9GDTpWMeSoLcrxPR/Qqxr/s00mNhApyIJMzgyvc6pj
74aH1A1P5k3rSLb6jV+VuAjA2E4Z3V9EQEy9XCTapq4MUmhiO4c4AWhTRFudW/+9yAyoDdTSDVmi
uFA26c1LSWkGdPRRuhzd8SbzKMpXuwU5ntcfli/7XnJ5g1JrhCgoCdCZYI1x0JxkICCacKUMHljU
Cne6Up7Gm/GxfcRz7BhfBR9kL3Orl8Qt3HIA82jzUvj/mnqU/ggIwyFBEUG+xyaP0pwOYg4iCU/v
MDyQ3STzV63+t/PIjA0mBjZEGsZWQAxUs95RIuGQqjwtna0jt14GE8zkspjkCnQYXiyGjtzNVpIZ
bgICkbJ5nsDiJoTRn8SXtUnqsOtXmADt8CELTE/x629qbC3ALlNaWjBiXFHadMlVPnd25EqjzRuC
vWxwvX5RPK2JqRuI4szZWzpdjeYFIbVzlt6Gzi70L4+FN53jaw3iE9YMaurFkg+80uDmIYSm+f/t
sr0ggcxZnoI3yxPND0D6WV3Gm958fRixYRugp98mmAs6mWNZmDrqkEBfeoYvQR/Vwngl/uWiTHI9
gSnLBD+G4pm+7ECLKuYWI7duxvVPuPDXpZQTtMO8pviSiaZN5sc2+bh/+nlfknHYQerjQTDgPUMO
soQU933Q8x46/2PtupYjx5XsFzGC3rzSlpNU8lK/MNrSk6A3X78Hmr3TFIpbmOm7r62IzkoQSCQy
T56z6YeGHihguZDlYxs+nS5Ad3aCH/lpcEFcC2rR5ltySm8jvAkSv94JaMNcd+uyjkt3pqaKgOuA
BQlovs+nIoOwRVyCRNEPn9WDAQ3Y2EfiGkgHK6hcSkDNe4hciuhRi4AM4iUC+guMTzAWwQy5KGAt
8LMX425yzYN00iClNYHXRAqKPbGXr+YRCl5QYvsTX1eWmX0y1z3Q26CH/Oh06U7ixf4s2J3du6Gd
2sVd+jxx7ozt5V2ZZJY3GYwxj1OYHB3hLjyUPtgSOkQaO9vPp/Sw4J9Hu95dd3QzuK6MMpGOVEst
Sy1W2FSfBn2narckF3cWgcBN17ozbwxvc9uuzNG/rwKr3i9TZho4GuDKhDihrB/0BbP3RaZwNivP
EHMBT6TLjDkSsFfDyJlEPF3VU9VztJFlugsuAtrKHSYbjPM6V80cqzcfyn39kCRO+i7mdvdkgEo6
9ge78cBNtgc/vvLLjHHXN8G4Uzh1le2wuvoVTIY4xBAc7boo9OV74P08M6hus9042Ytd3MhnKeg8
yVm+5l6JXkvm9juBw1N2WfNmjilzZXUky2YMvtDcKj6X79BbeqVgjP6peuQPyW3nVr/d/RgfX+2h
Kqqrvinh7uikIEs5KG/LW/xj2JuQAHBzn8qLJ3vpkD8Ai5nIbiG74CDGZR1614/OBzrxytdn64B9
NfZ9LYWaL9QuvaJprT//FbsqwkUBTsGTdq8dpq/proHemuZ2INEOHeJae+4H2LxxVkvCRCtrscRS
EhE6/qqNg/IksqVvptv7QpAfktLuX7mxme7ta94z4Uqr1UzvDZDGjQ45CbmvyK6OXiImpqm2u/qm
3Q8exIorXzzyUpUPINE120zUEvK2wGQSNlztlafitqns2cPX36n73AVdGoR9vd6PED7t+LbdgwQL
NJwUBwnKbTBR4Z0BveZ5V7mJz/0UvGVhIlxagikAfBfa/14c6Y/0LXeXo3m2IHo/u7U/PmmVUwbc
asRFt+LjEFKGQjxxUGdlYtESmlk0h9gDapCfLT/cl78wGuskrvJnF9VvS0y8aWS1kkQRBzA/WW9y
9DFAkDlhh2Wm07Hdz7xyuCOeNIZcfvLfRpkYAzx7oegqttvgl/uotUVveuwe8aVB7oOJ8h/aQQuS
c+7JHdToeQq3l8CXz4tr0sVfxZwkmYSupgyJ0/fkYTinJUixiOVOhT2gsyci+zFSlHXsSbCTb9fD
jLTpuSHJH1VQ5EDMQasjMIaqMi6Z0ZEPYEZ18ruY2GCu803MdZcvyZOKt2RU2vUdX1f0on5HHV8Z
Z05aDQFy00xS3R/zgzD8HOTcnrW7EFD+615u3tcrO8yxmSPFiLQ+0f1uwT7qigdQPdtJx2Md5Jlh
0gKQrHZ1ruW4KoXCX0Kg3GUbzDz2dWe289aVN8xZbCBBr3cFPhmt2VBtmvkg+ZJbusnBAiWerDij
q4GLqt/Vf/QwMJCFG2hbAkLHpMxoVZoZUfF8/N9y0eQUN2QHdS3rWcfLtfLLG/12EPYcj7cX9rdZ
5gZqamMOww6vx3Q/epCqP9KTSen/JAff9IOdm/tS3j4Yv20yB0MpFKuCsiXNvmYMngByRI5l4kLr
kSotGNDAkhan7TxiulrrYwQI8Z/3Iz6Gly7i0mq9mQPSCEWYCTQypPvy3J3Mg/oyiW5+Hl+iY+YV
weDI33ufskvluyW3ZRB3gpgwPZi79tTutdr+04fa6jcxhykakxBbEFcB3QNQJGo/SobzXQ+wIwms
8zLa3MchXexr68CcrCxJNSUXsAGoHJPstI4GjA9KJovTn6gWocVFj/AsMocs7aRsRuYZ4sKLf1h+
DSepOe1XhydwxH/+8rY4c+2Z2aSVMo3DYAvdQ+ATKgnhGYzQvujPLvJMnCzupb75PFt9SebWi+uo
0+YoQbwyHPNmcMsnck7fmjvaKGo8OQHowlZmj15AlsuVeuNYZ6eY61JvDbBy01JUPtjmL+Jrrxlo
dQ8ZtjWagLqNmXNSO5IHwZwHNDs4QYUGjSt7ymJiWZYrcSrLiNaNO4EujapuABgBiS/FKwOFF8K2
r7q/wwnLftsLU55D7p1GTj3oqJgX4kjo0oA9n2Q0eE40hcR0A+fq20zef39jtjJt9VJPCgmntRQx
B9YvtpHkHBObWxekKbTXRycCma0b1vSJNmEhMzwNM/QZi9lGEsf7XpuerMwwu1XK1a6cQbXkl6cw
QPcdvSCbHAFo9UDk7pSOznl/b+bav+2xL8ExbjItK+GWVQJMmPa2XOzBEmaXs+pWUR78yXZcmWO2
IwlJpvYp3KMCQkp5Xwe6O4Oj3pp20PPgd2i37jcFTREQ9wFlgt7w56RTm8Oqbecq9IVmp2hf46y/
H+bxoIXGWcfIu5ABq7nw3vJbUXVllM10YyC6orosTETVRbZVb9p1thJUMi4w+l7KHYGXsWyd8rVF
Zlmb3ICmHrUYohuOy7tFqV3zegxZPMiwqPz415+R9kQMKs9L+TpN+ntWubw1WaHaShhNojdV+1D6
VDZQC+Jd44g7rnDg5Zn4bI2u98pavIRV00ZLifmC8tSglYAskCJup8au3kSfrikPMbJlUhFBaSiB
q08GOOWzyVyec4BfEbaB3XMM6Wvc8lhBNpqSEHqXwMGgGaICXmLmm43Tgg4zisS+tVMP2RHMrs58
pklOY+soPXPvQfr/fb4JPttjvllTF3qcRSkgGii0KafkMJ+LfeQMwT9o6/NsMV9sHOpCLKroL1vz
LbRiPzwb7/h+fazTNb/op1ztDmUEXG2AvLyf5ZCCQys7imxlV2FO2paOgkfzmalwxcqungoowIgP
w0/+G+8jTl77FUy+2I3LLImYSg6Sl/hM/PJR2SnIb3K3CNT3Dk9M2Zft/F5JwZL3D+LcJYZV+fx1
mdxRa7N5GQnsG4/DSdmBeBp+yyfwLvNC+GV0+2yJyRnjohaIGOM0Tt8plirzlmPmTIfsib4OEp+X
FW+exNUxYe7dgYCPomwKRHByv0TPGUSZOMGMt1mZs55VaaF0U41eU+2qlNAW8Ie+dqu9iUyfewwv
Q/Wn5WNZFrpZnq0ux9GgN+BUg/Ad4vaPI3oieKmXAdTsOe5tL6BBlbMAfbtgfDMjsVLLcCo/JJ8I
KqzjWbu1biSnBPRBcyGOyCmmX2ZK8BD1M9nQwemMS/fzgczbLKqTNAOGKN3LfWmXJLNlrpSVtumX
BmgAnLIARmDMQAnbVEsFlAmt1510B7os5LkfnaJ3rfoxa0rQJO6U1DHUO3PY6a56N+KF0d3EugOd
4p2WAuw8HkG4s6tQcdslvlzY+gNmHq3UVt7T+/41hR68gWowRqehOx0dxAf5Jv6CJt2j9KM/FkcR
/73NS9gvExYs3sorZrtLXUwmbTQNf5Kzu6TuAzMLFUcT5NFt5KhyIEHzrYi6L0ILhNT1nbL53XTA
nQAtxawJ25uEOFc516lm+v3y1CZHS39s/j24lIaplQ36UVfBOpVGU6FEzrj0yv14Sy+95fava4gf
OngOMTFZVaWwTlqwQBB1ccWktdtodAWVx/q6fZOvnGJir2B1VquRijY6Z8/wKVdf9JOC5j4AKs88
xqrLR9bnNWQ2flKZpAGguYJ+21tF7otU3CeqsWvTkrMhLkdymK/FbMacACCXVnDs/ytlWC0iE4VD
qcPoRUusj52xTk8Sfiq0GYMBDDE0pHfAhDOpVxpjGi3qsQvjU7lHnQ2p0O/Ei5dKbm4PFUR2MgA2
IOtj42EtWcMiNyCyweCDK1U27W3FLvqcpkOHPfkp0bZFeIdGhmTqFxRIoVKnVdGrKdJzNZCoRsEN
AiCEGKAZAHZ27p1G9wGb/Kjgg6VDunhqsexEUi/quVJ1AvaJHizu9Kgo3gTiygzElR9a1GS+023V
Jyh8+Lwe4tZxAO5eBV4dEEq8Sj6HlAJweAx06SEIGfLa6Sx00gTtWKr5MRuqx38fIlUZhMMoC4tA
ujERJZkWayi0Dso3yz6a9kJzq+oc6s+toLU2wQQTS5RirdGl0NfV46KDuOaXXL5d92Kj2QwEysoN
ZsnKeCmsMIauDs1BYvMjB7E+2IyRgwhuw2Mz5vnExBEJiM8U7NsYatV+hUS/1XVMmFrqK8etrYxg
7RYTQtQxWbpSbqBfhReVDIyihOw08jKU+RrMaKJ/HT9zTF52DD+tJIv4MhepTJII5ZP+YAbJEU3K
k3IIj/yYRT/JxRFTJHw0QJJF8aOdu7o4VQl8znUOXalsAqtj8isRfGF50oUgne85Pm0u48oUc0cL
jdCRUZ+qQGsOA6qGE/RcCmdUbiGKaC9eaGLAlfuq2NwiK6P07yv/wiGPhDLGQNBS3w9mYYMI1g/B
yxQ3nUOwK2sNGC2w2Mhp5iXTXZSrXlOCDdd4wBQWr4DDWwHmDGZTqcbojJQYqsxuLXu+gWrdbftd
a3GnY1DPF97r2L++6tsmVdwPGL6hweWz/1U/ylXTYaBMjPxUMWyw8HJu8+0V/m2Bef/Hs5KkTYMd
ZIUt2JS+6boHGnWOG9tGUOATwaQEWlrmCBI1ajFaLln+lCYHADsAL2mCoealqtsRDBPdJtJUcFmy
yX+6tO1EihYjakGsOhlmlCyn+QXuW1pii72OR7O16dfKHhPBWqg7LbHYCj5GlDs7y013LhJcaSVP
6IRurYtzjokDjF8pmFljh8uzNkLHYGgQ/i2QDoleJ34rAU5vRg7oeNMhzYTCD3QfdctgroAor4hl
CSMckl9AM9AnZ13+fn1Lb3TdERxXNphFS+KhUPMYqGNXvdHsyZ1fEutVdBYUlj/ai7pbhB3meqmw
LD8v4HnIbMWxHdVWbuMyEACPtfrbRIcew/R03Uf6n1x+rr+XkS316mBgjiwTtQM1G50qM906bPxl
/tKBjqURNAeXeDWK3nWjm3k5miw6hkVAEXTBFlhLIohV9fJP8vLNuLQyRf++isuKkhV/dftB6t8K
oj0OvN7NdraK4jyEdUSKsmc+lNpkHZnnxvKXeqcHSEhGn17ay+BSXeq5c/hjhx/kkRff7bdNdqZK
6ZpJlDT63azMTwTFnqN6N6XQGzarQ1slR61J3Gm0bq1U99rEfMJspxuX7X1rAnXdGsekK54Sudsb
GUbMVBFM6ZJyEJACTzkk/Irm1Zq0yDWjuPDGSY9tqQOaaMFEOWpnZyihJp6iFn1wfWNsfqyVV8wl
0sRk7o0QkwRFFHpmDair9vO6hc39vrLAXCKhFo6gTlBQjYvVym4hYqMs5NhI4wmTcL4Zp5ByjU96
Vu6v290O+Bh6NZHpGwZGRj/vw9BIVUxiIMtX9D2dV/pAR3hlelAOU8DPRzbD8Moc/ftq22dL0oDo
cELbdkyezcHyq6zcZZO5j0b1T+7llSkmEsdzmOjViDdFB1ml+QYihSFXvWXTHUq3iZcLFJLZadSF
SO0g0NUrh0ea0jXv+vPohAGqkL4FUURiV5CA4C/jZgw28apXFQtTdGyPI0waKy/NRcCowH3RIvRb
niio7vW9sbnrV0aYPSllEi7nHHsyqVs7Sm67ZLavW9jefZizl6EbiJuZfcKHsmClZGwEf77vPcUf
7pZd2gKbU+0rl4D1cHfd3pZHoJYBUk8Gx8wFJ+VgELlaOjX0a7G91ScNVAkj5w7Z+jJrE8yiCXOU
ohBICQyAemsnKORierV9ve4Hz4jy+RRJWixqTSYKvoHUmWh72QiyivNe3opIGOIAYRcILaBLw9we
ZNamQhNbICmJ4CId07TR6wvQoIC2sfE6LbPb8Om6W0AN4oez18fKKFvEt9Re6QgoDPweSfV+aKTX
fBwWJ22tQz/mD1k2LHaS9qM96CFEcgorTwO9Swe7S5sXQRtGd1bM1JMHnDwQgIxem+unKIH0QB5O
b5ORuYoxP0vIKayhPqha9t6p81PUza+dob5qBTknsullWfQUd3nnRH3cumM9QIWyOi5jcTBr0S1S
vXMNaXxqovDY1P29sPSNV2nWd2sU3ksxu9NFwQWp9OjkuJbtcOqfxSru7bqRfpGSpE7ZWT9S0o1O
14j7uTGBmKyVxm0maFr0uvBTKNSHOBf9qSh+FWId+qI+JLZG+odIFc9KUx1T7awXYDizi0Z9kYQB
eLY6x9NfeF8M3YeA6L4SSe2MWvlMdDOoFRDpgrzOaY2ksCsovwlpisZdmx/MpDpAKewkZLkvFcbj
YvT3USg99roV2sLQ3AmVrEIjwgxwOz0KTe6PIXTgixRk+1oX/hDCwdes5GfcKL44LGe0D8BpMC+z
XWrSnZqYppM0UuNYyuCE9ZI6NcjQT5mOGwZPjd2EtICIw4smTQdD7wFWMiJXInlih2UORuH2ERpn
Mgi7RPyAMnsc0TjHF0mBHTMqrG0CkJPZ2KQI0YXQ0P2JRKGEMIj1lOWj5GkZ1KKFIfWGLvOFqH8I
1fJWGOrJBRj6+xh1X8FB8mxqza2cKGc9S1+7ZBiORNMXdxBAoT6jVNTLJhCt+XhsRSBpR7N+T+T6
ETN4N2C/DeJJ2lWD9RPoxtoelfZxmYrQrtJyZ4oo+kTkXCeaF8bKz45gMm6UduCqBmiqC486hJbb
vpkcHUpwdZn9XNLh0KfpScKxm6CzbUsk3kfiDLVwHYI7ZWtPWfbDiuIXKynf1Sg6SWGDGfI6cbth
2WngMM8LQLkJeYoK8QtdJ7sjVuvpiUZspaoeW2zvvEHelFd6oPb606AM+NnD+BBp2aNYW41LmvDN
askPUyL9ruva1k6WFNPaorDT5h57IYdoyDBPIIlOSsiM11w+y83MFfQ1iDqgMdFFkQmiCEeTWWio
7KpBs6ctqNgd33uf3Mp24uZB9O163Nm6xdfmmHBqyaFgGF0v+AQ9KTO/jarjLP+w8Jq6bmcruq3t
0OtplfxMshWbSY7bTilvlnJxZ2hV6GHuyEPhFlLNq7bQrJQNpnjDoBAPhpZLWTFx1kUops+0hvav
gQl0ia7YYnnU5L6YoXydR0GLet0IYEIBsojcllAdHAJ+1W4zcVj59vGSWy2lmPWqEumwR33TTpDb
smm/659BPLa+GwjwLFFE7QUc7vQ6XhnDJSPMYwPl3lkRgat/n2PFBvur0wv3Oa+ku+UZ2GHAUSuB
kgg6PcxmlItJRrCAyjTtofzVr6Fs2YpDwSvcHspGRvTJGrMlu1YNjY6KeLfEmXwKB08mNOoLZ7rv
XcWJ53/QqufZZJZzgoAm+g7wMJKfEgPkWFXhXD9oG/nRJ6+YV0ZL0mHBZwT/V+NH87sB5oPQStzr
RjYmfVTQwysWSmVgDLpgGROECrgAYlVBLGWnSIWwhwroDwauqjr08ix1QnX2exlciXVyKMzUUbIY
iUvvxVN3qIcYm7V9y5MfpJVv27FyM0uDdBHxyPi9mwa3VeVdbSxu0UM7zOhOReKqRXuyYhWiwPWp
zr42DSfn2/gyqBX8nfOx0hBWCwkiSe9Cv0CVGrooTji8XV80Wppi4wSUDUCmABFs44LjUeqtBPc5
SKPKubE1/SvIg2w9HaB9JdlK8xNTvJyvtJXG4tRi7gi1X+liGLkoSExCGXU/IcztXHoVcogL7+vi
zuiPFQ6ZxMPVbB1gGif+tshsPtIb1tCY+V8N13/bit8sWa2t0di1ik19k0FjYwIo5P8pyK9tMXXH
sG5J24EVxk9ipwPXbeEhm5h2BqY3FCeFpjkf1bN1h61NMq+QcDCt0RiwmGoOuo/qEENcXAfVAuY2
Yj5rDs0r2N25ssbeYqGWWm0T4334n9iL0bGdEYQfwEFu7N26M9fWmKqSKTVL1sTwrcXTF1J2wOy7
JfEAarMpv2o6H3h0p1vne22RyauAEDHGBVpc/jRDcaOZnT9Q8AG0YW2Cub76qgnLcQK0IT7RWYtk
dnJfcJQbSuEaI5H9A9YEGJShbQ9KExPUsYxPqRjOySLIeCRpE6aZIzTUhJvGkP3rgWs7J13ZYRyr
+zpdRkFKwRaoYtRN2RVB5oCi+1YICgzv8MBe22FkZY9+y9XBDptl0rsMuA30/g+zdFf6RVBj4w/q
fRfwgZbbgWRlj7mV07jN5cnAOsoDHLRAZQA1ygHzyeaO/9E2M+6VMSZGCmVqhKUx4KN1vjS+9ITY
MZSGe14w5tlhomO1GEWJVz1Y2qKscbK+3qsacRq9cdsG7ETXt8hWmqirqGNZEuAhF6xlvaYLolFr
oU9Gw1WlO6QHbt3cD6VgpynnHt3Epa6MsYX2PFfAlaxBODndN4iLIfjnyK2642+MzZgBwWRQIAH2
IrIlunhupraX6PlSw4c5yW6HdObA7DfSNXH9LmIC4ax1YPaQ0QREgnQnWtlhlAavAbnM9e+zkXt8
yteYSBGaYhYtGgH2PFcdoZ4w/yHeoS8BkqwT0jgeIf1GeMfsK3QJLRkKQuJHrWt1gOUm7qVoEP/C
h7YN4uCws+i8t4DOmZN6/a43nOsebgWNTzaZGzrtl7Ks+pgAoIR5BaCkw3Ozo7IqlG+s4ny2jZ0B
YwCGgP+bcqgyEaPW1XCwUqqSahU+0UXsEE4zdeP4frLAhIlk0efIKqw4kDWoDmp7Iw/ESrSHhDOs
sxXcQWwLcWN6iWA+gUkzUq1rK3GW6botPkjxXCAzbpZ7ih4Gve6x5azcxk4EeEzGnIcCis6LJrEp
xqDkXsA8W4t3AuZDK1SvMuz3VL4XlCNodbzr+0LZWEhNR80bc7/obF60AqtmLOQyVSlBMUXvpG40
OapiG0fKCzE9WBiJnE9T6giY+XC6X1ltK51NHlPXVKCesABPJ6i2JewW5VabbHGHnhQ6zBAJUnbC
6Og85YGNmXbQ/+LMo7inURohJiIUYSPXFgFnOf29w4888wcM2SGMu8NukveTIwT64MwAC19fqM11
gsW/BHIvRb8msxNrAes0Ys5NMcFkV5E3lUy2Kow82s2N46PpK1vM5i6iBdVh0SKBlD0PKlha68i9
7s0GXxeWEbgmKrkODB+L5jDGEbvdzOgyhsHwYzhjEvU/gooinXwGZpFTddpcwZVJJgIJwiACbjNW
gSXnL22kn6BrcrLS0DW1bsdxjwZsJl1H2VFG+qcbln5BN2/JejvmIOkJRtK4y1DeRNPPCQyIbmNI
EGwRdjLUdsyI3MepVXiRVO+XruJcKltfcf0bmK+YdlOcjnISB5G4m9PkcZC1h+tu8iwwOYxVCC0x
8gWwsRIl4wYcPkWZ/fjvbDBfTWkxsC6VLQSLlMoVOyjdEB7oeWtjrBeKCbFdn1VZNwAmFccPljz5
YTr4qglgUfzyX/nCZkZZibGWssV6dSqeb9OTpnCvWY4vGhOeEkPpayOsa5yrBXDc0kdFPAIZFnB8
9f5j2Dq16fxXfHPdta1pqPWO15gUxihDVSYLPdCtuQ8RNJQuc5Qe9KJ57c5V5mQ6SJbU8lvTDcTL
CEhdQQR9n8yaN8vjV1Xov6Ev9ChKZoAWR2PnIqpQ+RDyxm05e5bti3ex1k5qgVORzO1OJ7Wt6zzq
xa1c59Na0N+wyq/0TqmUMcJHoLOSlHs6jfEFBqCeKhe0i1wwNifaaEy6EwpFmQ8j7KWYsAfTCUhy
3f59xJBtA9pwh0ditJEUf3KPCSzzXA5xnuZxQJTaMVJQRcTo9UbcZdxIU2EHEvQAtFNcO/OuzRKB
DJY2Q2owL32SWW5WPOiK7lvR9AbgNxA8c3fOxeQ2K+Ud1FkejTGFbmrbJX8USU0LCm3Iiy7Kqe0k
xGUZ91VQkZ9aGzti33HS4//j+Pw2wRyfsGslsyMd3TIUvd/sCy++C3fFPZ16VQLJsQ7lF9VPvXEX
PvMO73bQ+G2cWei0mtO0U6IYC507UmG9R1LoiVGzG6ua4+gWQhAf9bct5myU5WKSuRnroC2Gm2TM
K7+K0LQejNtqzjwtL85JG4Gxc3TFUfUsPX0Ul+VhhNjk0oaeVS2Z12Tts5Vj0IGQh0ic6v/yazOn
acxlrexqNB5y42sT+03xBwNfGtJdyLihFSPhAfs5PORkniQ09Wr0EKdTG2TBcqAn1dhfD8kbx1SX
JAPIXKBlL+msy6oUBND64hGUR37Wtd9LVTmJkHK9bmYjoH4yw3xQoY6NeoEIQjCOuT2YplvJ/1re
Awdv7QnzRZZimJJKNuMACrEe5j6ATni+7sTWSPEnE0xM0yU86uM5JUHyK7vt9uqteP/B4e9rD2DK
8aOD4GgGwD9DsHiVO+54fFWbH0tGNgxKC2Cc2WeeoJdSDeFhCODo1TMxqjdlgqZxbqRfrzu68b7D
8+5vO2wdWSzksepivQwiqRCdWgBsQFajwtVjC3OPifUFA1knsKAPf3DugYdULYDC8Iy9COaxWSok
FCFz2rmDC8ZBdwCaanIaXFe4Hztbfsr2pj3cNoGo7KIWHaqge7/u+9YaU7UOdO4lDC6x9SKt1sao
HMUkEKHoXMvt60x2pvUH2DR9bYVJWMsphsRFDoHGef4ilr1tYTj9uh8b4RrvCsomi7lKjG0yx0HL
k7k0wDEWlDFxCoug7VB5y2CBe+UP6l+fTDHHwpIWC7Tt0NQcJsE1RcWhOgRp4V13aIPEFTfryiPm
ISF2oLOVFqgUUa0z1QGu4769CV1QfO/jIzhQgurbdYubW2FlkPlIVp+OUR9B1qqvEuRLd3Iz2EX3
67qRrTwQkH68ADELqAJLyNyrlaqlRZVA2Q/C6s1+Ac2iucdl13mqFTQQcBM5xaItr2CFAvwxerhB
YRGC+RhiwkE9dSch0S07bMOHqGr9645t2UEUAVgQ0Qo9Dvr3VX4b92IHcjugDqY53ENTzZQzt1N4
ZLSby7c2w2w+XLxLlFH9QEo+XxSQVAGTkdOMqPznM2LwnyyfLlkqHWJRxQvm96Ku9FKmeW3c3YTV
k2QBQcSp4vwfPv22weR5g6oVVRaTOiDzT4DqvCbRnKVS/HDK3Gw+kzGEYP2TPOansultIgFDdf3b
0UVjKhP62klmT2ZKWS/diDEaTQ0f40w+l9VrFbcPZs3Labcgk59MMZlBnYalSMwKGCk0AoYSvEaq
5gCDEOSvCaj8dJCJGj+gTLpwyTZpBnXNSWaDShUYf9oWlkUIXbZBt8OR8+Udb4RtK/VZryWzQceu
E9rYgBkCTvQBUMJFn3gbhmeDCY1RjdG0VIcNVbOpOFPmTd/K1+kgHSiCCfQbmEXghBHuJmWio1rC
KWjC0MfI6CEcU2IVFGPxflV3oOHjvl/pnrv2uZiEeFCB6A0j1A5aLwQwxqHaapmGfoTqCxiaRj9C
4Y2TbYewv88hmwcpetVKs4Z52AbyaqH8NjQoGg9ctr2NYdH1EWDBYHGMVGNO8fVmx7CHfX3ToGlP
if14dfsN8kz1kyUmsAhp29e9DEt0DUs3Bc3peK5v9HcdkqE9eDPBdbcPgfyBUC4npPDWkgkpeh/L
TZkAWC5ZrR0CVjtauhPGw8P1yMUzw4QTXdFSRU5Rv01rMIGCS0wx7Wnm5IibqcjqTH8Urld3m9wq
TWbh4gmku8mPCwfUsUGI1oOCZ//b7FKlZu7+55zxj57DyuYMdrTMpN8OWOiP3Djc6y7lMUIrBP2x
/MZ6ur6UNGhcOXBsA9CaCnOugAMPpBlvXIB0wDQynSNZOZZVLdjNwmOB2wzIGGKGVB6G1y66WIWq
Qn4kQYVKDRRf2Q07JfgnT97tr/fbDnusiayC9KpBpUa7G1zAqtr75EvoNjvdTp4mlEBL2zhXu+uL
+fGfXqzmyihTcw2TGErvPe50zAXsoe8A/k4t0P30/o/um5Uh5ownfdWWjQpD6nKw2l+mwhMM3zxi
KwPMSQY1YJgLBpZvAcReTqDMZQARzOnDbOcFKyvMQRaUuBnJCDcoeYoO+TbyLY7tUnLIUQsg4Yap
SqeuXIJYxesBcfYhe7oTgKnnwUCp32gl8B6qjloYTpzeC3ogFpY/djek/pNkeeUtkyTE0PHtQhMF
Z6vtD5jVe8Kkwq4sDO/6LtzM61ZmmDwh1aVxzkD8hBF+xK1atFtTB5wAIdJ6uW5pM3isLDHZgWb0
SMxH3NZRdIPHDYR6z1ITHeV2cRuNuNeNbfW/dbwx/hM5PuqJq9hotFPWW91HLZ32h3N3ejVuG8+0
I6e8t9zilWNvMxb/tvdRqF3Zq1N9kWVaS1eD8qk5I3mcTn8JmNCp1Li2kXAlknPdKufjsU3lBDJQ
kjajMZQqgPYby3QW5so2dPlenkdOBYjnIBNEwlmZYjIARTsYylFWhZsiz/bX3eHskA8titUaRpJU
dGqCwn0z1MeyfSoAaCowRG90kTfPPN0pnkP07ytrwrwk41g0dbBgnKgHtI/w+OI4YVGmf19ZEIek
l3GBxUGpfxX12Zbjk5RzObF5VphAkWtZWBvogaFCRrtG0F5PPpSCZh/yHDciARPFgpS/caLHtrBp
awmaRW71Onb2H6Ax14dOZoKJQppR7OY4DkxhPiYLCfIm5D0yRN53Y+JIXmeVni4yUnAIItqNbv0i
PeQ8iWzrWrTTxP4QYrKJGCTft8rwlqrhLpz0u6qIX9rWujdb4a3JC8kGidRN07W+qiQHovaJEzWz
q2XkXISGr/blWVksZ866+zoSYjseCaRz4tabphZE37XQOkZsPg+W6UVx5GlSHCyV6hpFAg76pTxr
i3xoRsWpSHE3zdm5JuS2RIZo44pMT62uvqSR8hXEUyctlX8uc/RiKNnBUvN92Grfp7m/L7LsQc/V
FwXjZbZBQujbKPVDleavMen2oWy4GIdxcAp/Gu2AXpoEatwidiy80fU6rlxr1KFWWCaVJ/cyUFpR
9g7QkWhPpnEmaGA2kewbITmmUn+cGuHOKro7UV98PWt3aph/jYo4dhu9folGaODWqKmAQ8X4Ukyj
thej4mTN4S+zBJVmvqSGm9Z5EA/EzatOhmYcUAnVAh21tlmcwQLZHkhL7mYhXtyIQCD9etzgnQB6
e6/PGQpySVYgbnRL+6WeS0cpCg9crZwEhBOe2FFOVH9k4O0QAev2oRVlp+xLDBqC5SXS7TnmyRps
pxxQ4tVUyHEZ7IiOWaiDVOdhFOAh+JKMB0kMet2T0/fR8PW0PmIM9Poqbp+r3waZOBK1uSVEloIh
ljjyjVy25/8h7bqa48aZ7S9iFXN4ZRxOUJYs64VlWTZzzvz192D83RUH5g52vW+ukmuaABqNjueU
kn1dxPZ79SmCsg/LgOnFCLcU+PQw7UMjP2Z9syt4MEM22p9Z309hlJ3IB6lrxxxpwLLramvWJqCq
yronLYv4R/r3KYnSP4kb9Qp9zejamXbtElotdz+3rA6ybSX/SwjdBMLXNQplJQchRWwNkmQaw3EY
Def6CW01TQOsDNUB0vUO7DJqLfIgFVUjQwsGV3IXf9kh8Twh69bso71aMPRhU+U+hdFriodSiCcQ
3SHRPVhydNP13xnLIV4JHWOR0jsuETLqBr2cMI4EqRPguLfh5BgC+EekwgH1GgRjeNeX88LkK8Xj
652eRDsxdq/L3zq0lXh6gUUbdPqkIOPdjTdt/pAW90vL6Cjd6izEvNZfS6RbdzC1I0x9upCwCNqN
NKli2AVvcihAkvHB1AZteP6uA0uY1YvOWh3lEmpBY6DQhOc+rTtTlg5aTKK/r/9tC6nYMuBHYZ6W
ufaKQPCM+ZRkmllorKEqiaEoZwzZ1RvSBuU4qDrEiIBBlEBwXLxXjvZA+EcTeziEe7SIdCTUJPCP
IGC8j2+TH7rTH7TK5L3qWAHaoXHrd1bTzGZSdX285BDWH5bH0iQRDSYIfHF8RuDTnsn4ZJEBBVhI
GBaAdajUM9Dms9j2Ipo6UMDz8gGj6HmqHQQ5+rh+rlvv23pd1FtQyF02IqrG3Z8f4+KuDhIA+IBL
egJUm8LvhsLYRZ3OsNSbOYS1VOpRENsa8HAT8rfndGe/Iwis+rG1FwfzQ9xLZhpejW4Zw1ZYw5Vb
rasX95SyrDVaO5NckOG3gpoOAcGbuOdbsLFGGEtp7SJ4JATTzCTrpkFfrVilyLR0gD+1woQghKy4
3p8NumxOTrOfd/XMMOgsbVWpnJa2SMs8BrhG/yOmMZcd4aXRwDCL5PXuugr9zdowwIyqm6z8ViiV
jF6r9AUGiDRVTz6q//58W/v6YdwJ/nVZ29cCRAaAxkb9nAaCbUeVSwG/ggwQarC1apaS06tMfODN
SyGDh5iMIPxOJpCj7TZoBHgSRibYcmp4nJEe9KGysvkLAMRekxx1sB5sKWNnjfCxozByJSCmZINo
4ToZlswdB24w03HyaiVkvGZbz7X2+XX0a6bHQyskIVwQLkGCGxNOAHW4vsubaZu1CEp/MiPj5H6W
Ufs7Li74dtFHM7zzX1N/AetNivZEhkFgLYl6wrg+WmQ1wZKMtLVyYbFjhTGBTCzKbx6ICoZAHXXv
3zHONRn0UBFAhL2l201ZYUvDjcwBpq94jTMZIStrSGcrStFW8igLB4gLQagFrGhwMUYl3hK6Z+Gm
tydi4dqvk4VKMcqBrmHrBiMdtbmZK9GUhWuLoYEngKdD4qvHqlVPnKixlrf5TqMDDmMGgNY1aP6e
OMm7fC6iBpWx3mmecpB+VU57DMxqHzLBBDbPbiWMLHj19naKOHMhstueWKKcGQ1PfDTpZmzIb5Om
PmBsDF1QscCIw7YO0BBAH6TIpLuctjR5HBaC3CnoGpX2WSNYWihjEvRFSlNnWJjNEuQ5p9VzLY26
AFKSjpoUK3CvjmS+qj+hC9uNvcYJP35xeEaoaLEqV1uKshZK+XRdXi+aCNQdb+FTM9HSXcQVjAL4
tgiMqmkyehl1ulTV9XlR91MCXSxHcwlyq2PFy5tvHcYi/xJB3bR8anNJQoThofXf62ANPd1GA9yv
ElVe7li7tsF+B/zNlUDqfiFaW4IghsCy1Q/o8AoBfIS8LxBhe6cWckeIl9gssunVGPudFuV3vDw7
fVTjPTC6R3RbmnErWpykDWC9QnuZMNfIaXHF86QjKYgpk9IAHUpd8HYcKidQ/6amoTZvfDN3joZR
YQJK9OO6wd968FZLotPmSrOUo5HWmIcDLg4ZCG5Bott5LJi0LU9BA2QkYFJBb2H81jurRQWv9UYJ
HwQ9Qf/vKSj7f+IpbL1huLiA58WAkmjodL8g8NJmNF9U1dljr7QTwUTWnnsbsNJgj4CRqiuG4d1w
Ti4kUppotFPfCS0kivz8lI8Ydg66BwBFONcPa+NOXYih9A/mCsAqWlZ5oOw59qHud3XLELF9UJ+b
R7urVb+EaqKi3/PXQSGbfZhv/9lBbegeloMBAfS8AdyCTs+3MgpSgva/cyLEVNMetFQek5SKWDPK
xF7IoSKqfpTiNkghR/ZmRxnQinNuU2mcaIc2FQKlmCgMhfibbfxcGxVdwUOdxqU7y5TcfLfsZOmc
xgkO/8Dr31a/T2GU+uVaJCkBEaaXnqifqslJmHQgxPG7tomU7g2loY0TYMDO0dPkC2bgo0/lT139
9XnRed5eVsIkJvdXn/ovoWYcl0CczHCeGA/9VtfBhSDK2e0rRZraEYJ+9UsJ5pjeDbvxbrJav8Nw
vwtezYnlQDG08ZwIWfk0Ey+HxTxAKKmio4np1/wkYctueKuyQptVO996Jy+WSb5oJTFQ5R45MNje
JDhBGQELsuec1layx3NfDJMHasNru5BHeW0gTRIEYoA9LRG+lkuCBNj0A4xbe23pn8ZhfkqmnmW2
tk0jKO50NOGrmLq+XKNUFxrGNltUvHy8sCa3IGuUWtUMLg1gDpmTxx/klDE7x5JJrTNWqzQSAnIl
it7O5MLu9D/T0M9lkZu/Oros0PQmJw/Lr3A+soLQj1zDErs9gA1NxKUWU0NZy6LMJTAAm0Eo6spb
lGPfS7bIlazT2jYmn8uirGPXx0Uhljitf//IbNvGT1GUbSzHOSyloam8OW19KVJ2IT8+xYK2u/40
b79ln2Io8yhEfKIHFcSQqK/1fjVKgSeWsXPyRmMi7tb/ywGQ4aVCiFzaDhWaljxJnABADDzKIPve
yoIzGIKFkvqPVNMfNV391lXxc2tIj0ERJ2YVhJZUSDdaUt92TXJba2jGRo2Ol6pvgZD7QYS+w1F0
Rw1Ql6Dh3QlL9pQl7c9u4tF8KPlyVXhNnnyLQ9Gape61aaS7MQl+zCPy+A06gVNZtRPMd4VS5w+D
xNjd6yqJmYLLVUecXIpLgt0VFz/iRbQPMrODG1HfxcZScVhdT3VW1xBBBvmK2AkmZwF63fIk7AjT
sio/LBZvd5rF+az+9b9xFj4PlTJeorIIYdGcnwRweKzSaIXHgiNg7SRlsySIAlwa8cOL1AzCFzLb
fv0mMFdD2Sw+EWOOJ5f7V1LwlwdZA7R63LFW8zdP2+fOUbZKVYox4GPYKpJcRSiWOro/f8ig8yqB
Ksvu+Nx+vD/lUYZrSVKJTzOcFCkG1Mu+PIcWZyzFAR0ehdezfP7r9kvlKfvF59nCCxl2cwJTRh4f
pwyFWyAPMQ5tc2HwtnWQnALMg84bL00n1zOxXzIAg0FprxkkNe+OYNuabQ648R6rKXLz7ARewsgG
f4YIpExmolXazGF41su5xxjBLbCJ3aB8acWDHr9lwTFqdHdGJ28hvhb5A2O9ZNtod3YlnCb7Vqsu
KAHAC4sixgcQHL0OWvQsif0hGXQ/DqXpdc7A7dLpo8OVQ2pKaI1yZzm+m0FuKQHPTZiMowTaxEbo
j6HaMpKWm5do/X2UxZOE1sgjXcB5JOlgARr5sVTAfRDKAoYHeEw9IcI8yCE3mdFSTiY3xTaA316v
79JGbgpNv3+dEM0RrnGzUHKqXKEjAZkp9cvMH0b0UxvIh18XtDVdfCGJqOfKz2nqqTDkZEaRxEis
OCt/KDN/UuLILaP8oY1KC9heSLGkN0lo2P2kOSMq7xyom03ch5+5UloAtb7Xe/RRlkr1wUcCy6pt
XZD1XlCGc5SXfCwnaOu5jMMDCOn/YU8AG5MCro1l27Yu/logZUbDPCyS6nzxub04ftWVn33vXt/2
ren1i22nzGeqxfoEZE2ggXqKSXp6lYPBm31q1s+kajS6upkcVPDgvcKB/hLas8Ha1t/TyTyAaTFV
LQjCxqjdyOlCPQyZDsTCXxOE4V4/zw8SqmhWJmBjvZCmSshaE4QXXqGMaZWXUhLqgD/XMRrZSPpP
tRbdhAPWeoHVZ8VXsMbbqcY9qvN4DLTqrdVC0I/OVTGa6aBgkHjKOmdKa1sIFVdQALPYiJIJqOLF
v340v5/+5ZdSxjEGOnCRzmC1jqubZG5N0O/4qhzdX5eyYYMvxNDZHpFHJimdsf3ZUd2TqrthjW57
FE10K9qsdgWmNMqoyUnHjY0EaQK6/OFkwrNSj2j+sAEb5DGl/W69LtdGeXRFPsvDUoyqO7mz03yt
rfo0fMkOyx5Qnx5ZHTqCk/s/qIleiqVMGVQszMW2VV1+jzKzhUWCIUfxBKe8ZSEFEJtz+YhdiqJs
UprrWTNGi+oqBcZguTc5e7quHywBlA3KkYZZshSMzsB9Qr3TL5vJvC5hoyHgcg2UCZK5ZVpKDoVM
TjD5xiRGADw8z6UnPXR7YoCiXXvX37EJT87pxWu7R/lyTZa10yKfTQ9Abci4nJqZ4k3v8E6BbnXp
kAA11VGAMypZ6D2tLMPHXbxpP0BJ/Ee3XZNRSJcIBCO1z5lUx1OVFIG7gM06a1qXzzVXGFjIUhuZ
cbLZn3J+22wkxock10GWbOW5LbkF2pVCxJEY+zJ5V3XZ27zhyUAmkENQMRR4kCJSa2v0ZQmMWVFd
2Rv85HsJjNPJEizlpXtm3T1iFH87UVSvMacEQH+gw196Ee2wYDhQxPIGV98XAEeUvNb/B57r77Ei
lmQATZ3XFVQY6GRTk8VCnkqJ5pIIp7hTX9I9kFTP46oaiFtrt34Mbf7A9Jh/d1oBmAkEcIw4G0Cw
M6j7nhRc1gMSPzizF+sv8X1/qk+5h3ZEh4zfwE+zllNlje+sjRW3DMFaMnWIfDJ1pTprZNJG3wuy
U2Ry41b5UrzpvaLd5FqouX2UfBhitQOyyU2odd/mfomtBT26mJf2i7D4mpdgyZPBsGKGUuhUuXiv
cBFnDuMcm21XC4JfxSFvD/FiXTcym1+PwxJUQZP430h2R1Hl4koDRUYPmhawGlmacnddwkYqGUez
EkE9NuKgS2XNc2BS3wNOLbsjbykB81X204uxRwaGCWS9pYRriZSyK2Ne1pka4Eg40OiUI3AsU1ur
BI9/LTJmioIcMH211tIo1RMB27SIBpFm6ffR3eBrB5K4jjGiqoND+5y4ZvWGbL4NaL4GFqgA5JPf
yIrDShvyUMCmZr76k8tcDdVVt/SqLz18lPFYfhizme3k99hmMt1tXrVP0XQNAo3fSaTKEC178ltz
LENMePIOEE9cFVx3MF9Wl+1rH4ynzIPd0lYQOul4Bs58FNRdCxYxinpxUVxgVPvNOH8PDIHh922J
AIAjIF0I+QSwsS4N5Zh3HRgNwFxcy6WTFYul6jHjzm0MNuMtW8mgNGbhdTmKhAUoPMAG6b+pVutx
zvKU7wNb9BX0o0X76a1LzX8Aur51NdaiqR2EIjWiNoOmBIMitr4HtPwR1Tfcx84JTMXKbhQyjcPs
VjkrBX1J1nKp5zUOdfCvLLDPmQ80PGAPW9o7uiot3WtvkBM+gPjUEZzlOXLkW5R70BpcnDA1Q/yL
fWwnXrRntSxsBNY8Hl8eNHwEjg1v4uVJF0igtDgGxBF5FJrtIpVOEMajK3HKmwamDisPaqTKUt0H
PqpodZGgWUuRpU5Vgo5EicbaaVN5stK86Zym7ypH0IdgP+YA1y572WOYUaJ49A6uP5fawRDwxkkd
wMwAx/57EGHakpNjcx7EypS7YDTDFuDHpcuryU5XfEngADmTPxlj9eP6h5Bt+f07NMUAySW68Ome
7qACeVcSkzuoy/dyCtZaubLqxP3XUlQw1SEOVQnZPO1HZHNXZIVSJh7IeEGHh3a74NEAR9F1KRu3
AUCthkIgXxTcdfL3VW4l5glHcstDyoR5oiS0+1SzGuAmZACs5tHIeF0cOSJq61QC1qTgqVVlgV6U
kAwwLABH97JSuq/U2gagaWKC8PJH3esdI3zYunJoJtFQEhCBh/0bzbs2dTOwS5cEdZf4IT30p+RU
O9qtYde7AeN4+S6xA9QAFc+4qXbhSbcBRKw58nc0ypvZ6CyyycY339yB1TdRStxV8tJLMpd4gHGz
ZMUwMfWSTx9xx6g/bsXTF4unTrZDT00epWGMxoZwN3rZY2RXXwSP8+SDwZmsIGXj0biQRiVP8jDl
Ra6OUyCFgqQA1G+TwoTw27j/FzKotMcSZ52cGHg0pAwY47MOUjHc9jCorYwTn4omOYBw/daI02f8
N/QgTP1rzze7qAdRphJZelrY3AB6xEBBqjQwtRpwVDF3jwAESALapJmgts2ttOlCE0M2ml3qw2ul
zGaSqnZXaH4/RG68NEAXmc2u05yynM0Q3DoyuGDNMYLL3ydAec84V8YFGsfwKI2YuRsy+/ol2spU
rTeCZqsf2rDrx3wExuD3yVatsQdpj62FZvDUohlXskAQ4YroYn0OvsR2+w77wXT5NqIpVREwvqLB
CILqnJzVym4oE5eUcZikgEo3MbtVHUcnk8zoNXbQEvQ1PwoWsKxdvCrKc4nihxc41/dgS9/W8ikH
IkQja4tpy9QLjbt0OCWjzDAeW+HwxQqpx1GthBxjnF0CuKHoQ7ZIp670oHjaXnIIzBcLrnMrFL6Q
RxmGmmvKUOWwIgJv1OC2klAY4Dwuv4uer2/elg1abx5lGpKkn6RciYAUIkR49p+W8oduPAg1Q8zG
8BO6LTAPoqOrD/CENP5hmSBKFhMVSoKxHdlqboG64qOCgrgAs7cucO4I0hHLrTkP1tOPzEosjRcC
tMKmFbKU7CTQefZ4yMK3Yad/BJKJWq1JIJbEL9odsO8cICWCqACbwGhw3Qr51ks/n/bqfkSZ3E5S
nRHr2/lCagEFgDe1Z+GhmTHeUTjzQY/c8N/XAy82/PwmrKTGExfMpY5bWTal1cVPeo0B844x5L15
9T5P9XxxVkLGsEznuspTQPZEblYC6yt3r+vn5tu1PkHqdqtaNnR8t6SefD+BI04whfduNyIF1bzB
FWb4JFvBiAaGe9UAfyZCSbobORaNWBYDOQakmbhfbMLJMB3BNABwZwmdNIB4vie9UNAXluSNrYRk
HRCaAErEjaRsTN6nyG8WII7j99ytEJuiQxIDstnin64ANWHHP1sicQMgDgiG8Pkpwz32SzkPEUSC
e8DqDMUakpd/f3qaYaBzEz6XLst0jzwSVDpKyUBIJNWwEDx0B91f9qM9fiBDzPaotrTlQh6VXgFP
dtzGKc6vs5Edks/ocMHTtB+ceLDAgbq7vr7tHfxcHrWDfZmKld5geRI6r5t2BrISq+Qpb2QYLpZE
XYApiFC+VbAkCeDvbjiBsDUA7DpgKZt9pk241WGWm1wWFrYwzC+Fnt3KCvzXTjABJAowizrbc7P+
vRClmzRb3oLSeAyFzst7EXAn/LFL9dyKUFevMXlbS7GP2tfJ6GSTH+oTsOkeRY13I2EwW844iIbq
CGJ0GkT+R63mrQk+Brc10L2+TLsoNsxzXNjNdqkGd0pSPnG94HbAf3AHUXNypfl5/QA2ni8dWVwk
xAnYp0LfGkycJvG8ABFTniQQZrT3VQA2yWr2+Ki2r4vaCpEvZJFvWRm7Zii0IlNHyCrV7kMBf7in
zXW/17oxd1J+2iFpb3K8WJpDUvlqMHlokfbj3FPzmn/misHPOdENtfgpm8TEBkrlHuNyDIu8lQu7
+ErqQUeAF7UFsSOdLbzW35ZjhpA4MwlinGaN30lKXR+Q7majJW49dLjQ4HxV0FCvAQj4coMiFL6N
oO5jtEaVL4lP+AkItlpnlhiAe+BtdoZ94/7pmC/iDQ3Iw5j2o8KAYapSYeIB8xq1SLaNjR1NjAwY
MbuUA7GWQPvXczSK9cxhTVWnmAIIynhBtTK9ZSkX2ZtrcqiSp54OtTiXuOXkyUnutMN0KFCWGBxj
j2kQV/tgKDMxhNfkUYayQbcGNLWIgVoV1nu1XOCzG9XOyCqgXEbzbabwriH2j20fv8SGzyXV+8in
HWPZjPOjQwe+n2pZQ+bGG9MvQfNWdAy3k/X75O+rKzsMia72Sg4Y4IizRv1Zq96v7+NG7HOhHtSr
XcptH1QTIHJJZE1GE34NFf1JRQftyvI5MQMXQaNutQLCurpA4QTvaONjoJP/kehmPpm9bBuWCjey
s2bRKStbB3H4IdqzYqzNawDWVPCnynBOZEo94yCaeWTB8AgFgFK5a5Y3IfSvbyVLBKWRfR+UfC+q
cID63uLU0JTGxRznf88PAqO6WgllpCZFLEtM7kLMdIqk0kw15nAw2Qz6bmEeUCNlJIytnMfDVlpX
dfw8RpoGv8odjmRWatgviIEJgzgzVNzS8JUsuv7QaEYD1BQOy/HylwI4vCR7rj2HvnZPoCX1G9W5
fkxbkRwgef5aHc3UC2+hyI0CEivbuK0RwsQmoXsDMbuZZ9Yo2GTIE2ExEIGt/yiaUpEBlAupvugx
UoZI2C+2dliOuVM8GjcDkE/4DreggmBWFLkVj18smdKZVptSOZl0ww1vBLdyp12wK0AIT4YwmBHI
1jUQ4S+fa1koGlM3PV+EIs/Ar+EWr52t7ns8oNJNsDv2oNLLnND9YLFVkB/8TVvBIYHZS6RGf8uM
ysYSRmqOC6FF4AZMnEZ5Br5WOQommh8ZysOSRblQM992SKUDl1T5PufKbVyJrtzdxZHoBOOP68qy
eTHAuizCO0DnqESZfrGa5yEWoSsViG2T+blQmCHb9mo+RZCjXN3zWOtajV/CxItfMn924l265zHE
8jHfSg9BgVwyCLb3nF8UVlowAo9NXwuV/b+WR+3kkCMpL4cBHp63/BuYup0c0g0UkvsINX7ARjOr
VlsbivgJQPcKGifgcl2u1qjqaMp5SBz4myoezarizOtHtulhE7JAMlaIePFMe77a0FKfGsOIRAXF
Y3kf6X6f24pLWrWFe+6E2UIBrEdAHXFzGw2dqE8w5G9dPYAcwWCj8w8FCWqFQWcsVZuniZd377gF
09hbQsJqANhy9BBvw1EG6YmOHpvLbayaKRWbNEu8dDb13KkXgF62HsGU1QUTBAyc4g5MqpjNs1sJ
pTR1xgA8iApqaGpe97tlCHTLCJd/D9SIPpeVFEonR66IOHQKosYyp5rLpTVclJT792RNl1KoUxK5
UUIchjAsHEFxLnRPIRLvDE3Y3C9dwnsiiTzS2pS7I01FnhcjZCjVABCjr8XMCuvP9oc2u6jnEaQZ
QyYhzKUeoMw3gBsTqYPW6V/0feVGbvWlOOT3wkFBuxXKT/l+vslcMTFlW/HCu9EXD8FNsuf2CZ4B
4whQCmAZ3XJ3cJVY/Kqb5mX1dXTeVDCATBGTvM0MCujWAgL+I/egH5FDwcBE/569sbKkW4UMjOT9
tR90lpSLxG4OKjwNZK5GXSzyzEbv0W312H2pdpOl7EEPiPqLLY0myoOFxTTnm9d/9QWUd5H3UqFU
Hb5A6s1UNdV99RGhj4OA/kQA5gzM3s/+QRZuK4RYL5xyLrq8Kts+a36FEGQijPC6saPzrcdqLYay
O2Ag5kpVhZhILO18mO3ISN2xfmzVB75guPJbBZOLw6TsTZ0ZYC4dsZWEDKhuzdZaTPlOui8eMid9
zCymh0bO5sptOjutq5cDZiYIlB76Kt83xxRph/AH+G1PIEh3ta8Sy4azpFEmKKmLbpI77KV6T1p3
SYNTt6vt3J+8mdnNx7wZVD3ViCsOrhmknTdzMVEnRmq6xXSuLLmxQ0Z0gRK1mMNiioXZgs/cYYV/
zAOlrFXV6H0hTviGAT3SqpXuwRihol7OeaWLwgm7IUXcfCc/b+N5V1Yn2mvCiMQmJLYOwTuprcnv
jsotWlHd+gcHmhFhRj+MelDg+Qcmwt9ddgoshkNCpiSvqNW5vLT6CEULa33h8RH8vgPqxbAjjMTR
rmMjZLGWSxmfJJgF0RigwDzQWU3C8lhbSJUD7dvkCSkBc/iaZeLPB7BaWwdwl3iQyNq8+GZ2SGkl
AZJ+/31wFMLP67G4cRiG7tw7uhaodrk4aUSHqsQKhfsRpB+LcQqLhzTFfFxoPBgdy6VjKa5IWSJp
KGO0siB/RwbxuPcIiMudM9up3/skfONZ3F0iwzaIlBMUqSrHcaQkcL4pjRk1aC8RrciSdj1y6t/6
Eyplndk4yr4VzPoD3H1kyoC1cOb9oWxUOdWCluvEInqBl6KY1D3OL4Id7uPnGBkjweqsyOF+pjGA
E8k/QxulBGaakaz22gWibFdWa01VEEuZvgy26Ei75TC9o5bng+AGvZHZXvsag7PBZtzbbf/tL2eC
zsAE+tzliQKONv10QvMO0FGrHXLg35TzQv8oJbJ6W+kkzNTKYV0WZ99F3FdPoqNgnWQ8SfNqP9nV
Lm/OO6bUrTTTWirlpKIbLeUaotrdKx7ZmwxIBvKHROwFQMM+GDvKUGuJsk9KJua9GiDROe4nm8OD
Hu9xjKZu8kd2Wp91a+lAEGNUYVEZ2NDqu/JofCe2CSyxbkaowToL6XCGwjD0hU4W5Aoob3VifXXl
qdCf2F2ujHsgUWaoXzq1V/UKrxnnVBL/Lo9eOKOHJGDmyBherETZn6CPDbUnrpd4L/n6KXlKdwWh
rn9odtK94bX/YEKGeVyUrQGceFDm6kxsTbzL3OGLyJnBh3QaHHR/AuHWbrj/6GFKtGEBwFHKyUQf
z4yCqZP/QL4VvgBoI/b9TmSV1VjbSjlAvAgskVjFtr6+tJnZPEmkYfDjB5EofRueOaYB3yplr33o
M8LD6rkUlUFNO+IANXbvLGh9aNGVGFvCHhNjB1b4xdBPOuAN1VQO1DZJPFky4HqMFZ4EoORz+oyO
GUNLTYY5Ybg7MmVOtEoqolTCduYvpKsDM3eId63OnF20VKXQGFZelbVA8kGr3ewGHbTWOhbIA1h1
Bov0UpklCISEQmWl5hiRlkyMzUpUBar0SMqxtuBtfqkwc2cmbnjqXR5tHB0YwtM7lEJhxAwWCAxr
Uykjo4xL0Yvzrye/Mc9Tmg5GVv3xeG4hZ09OslZK2ZpIKrqlNiCQoM6MKEPFpuzAUB9B4MW7ZNhj
/IKBYBwnK1hnGGyZsjgBTlIzRFz/qnzjstesYPHHbZY5Vq/ruS1jdYqG2vZjqUYBBjskwZwtEVEe
9DS3VL/6GR8xqXTTPKQus6DDOkTK0IgxQFU5knnRU1P3ZAyvm1JognhtAlmq4ADcPUR/wX+8jzRi
bL3Ekly12M9fxgbx+mHYAQqVdAvsxh3HUlVyv3/zCw0M+hnodgLmKnV+YlDFM5+QVZ4KcNoLO83h
b1HCQagT2iwG6/PwwjVp1GORg8CuUIg7UQoeRjjHb5jyhTFtbXTvomlgyjA8SnxglluxndBeLZM6
TEMNUW9UsUze42cLmDkEgTI8dLfSMXXKZ91unAXvc+Eszj9qKmNss07i25USc1wXZymhwSXAZcOT
stN9EsHyx/aWHXJs3snPxdK9XkPAc7miYLF1/11qvo894w3eNOGr36feDDlTJy3L8PtLDGBMXp8P
Zadkll4NbgsGmOsv1OZ7vxJGvRdS0IJ2pSQKKpwSMERJ94n0H9dDvRNiPaqAUYZWTs1JUd7mElAq
vWEFTeZeXwvRsivqTzdJ6dzyv1SKDOxOkmFsHODWMXMYrPOnXoMGgMZpNsHHNapTwQlekjeMhbAk
UFaDnxN+qTOoc7nUDtrvnYyFm7Xtyq7OnTIVSzqJIlfA6yI3Blk2eF3cjW5nZumXbvPjz8z9Sh5l
IYQhDKWlhZ5lRx2WobpNbO3BeKu+hWB/6t+Xr9dVQSTff0UXaDyboJ0XNa5R40qO9QvKyzfcQbiV
7+sXI7Slx9ZJb0jFLUdkh/BVj5+1xsS0t5WZaYS0ECoPGJi5/knbiajPLTCoOFYNZr3QZtwDYze5
vIPHILIx4b6XrEe0ZDM9wQ06RxSQVvIoO4I2RzSSCZCX+NORXIfM7HAhROa0PkNd6QmnzFCLDIMq
oAcH7EITqWY3PjH2jmET6UlvoTUEaQwhQjELX93LzmSWVoy24a9fOI+k8cI/c71W20d5ma22AJ63
TKGxYewv2WKJJYtSiXlElCmJmyDpRXJERejpWrRT+xKkbO9CmmLC5DkQ7oIZTFfpaDK2k3U7KAMz
9UKkRDrkBicVUKyofQl2CSYPDt4JmmCRHF1+ph+125xYHV5bkwoXWkkZHkXTel0oYXhIJ1kTmTOg
LURrfEiAH7R46i3pqUltIzHTr+ohvjV8lkvNMn0GZYpabo4laYEujVZ60/nKYUCaMjcV9Pb4ZBA2
ftRz1t2/7qCgcfXSQQG/thKWIRJ1ZAKXBLlzD5aNGK7u5A0YBWbJu34lUYS/lIeYU2nBzUB2GTkz
1EyOlTsc0LQ9OCQjKpTWuJN8hlZtJur+ujE6TxkcABfNoP3D0Q7uCNCQzF7eeZ93S1tkAjAQBf17
867zlNuSJXOwxDzMe5eicM2/CxIGp3OAh/df6vn79XWx9pL8feVcxpIiJhzRlwrga1UNELTU+28S
KFMTDJkRVqRmqYNdvuq+twmDk+mcjb+2X5ShybK5SYsca1BPvaPDfipIDZw4K9yPHkprRBMHANvl
NkmQS754nukH5JSt3Qkf/22xlO3BPKOGcZoe3SdTYCn5YvdzzPA4rzu1QKG4PDGlrQo+IzUB+OlW
OGvmIkt+bTC8NJYU2o60Ro1mE0iJwVypSM9SvtMq0b6+WwyvQac7FKohNaJAghT5XuktEGU46XNq
9S53z3lolTB5JqYqY110h8LQDZJQnjOrneAp3WFu0M2fMTSSJYSyFVG1jEIrwIke49DMtWMC5P8A
SCGM3SN24Iren9+C1d3Nu3IqpAY3SzFHAJqZoJO4Ux+Ry4SLV3jdiYVAtZ3N/LSB5+NcCUSYg/F2
0t4x7/MbCWWo7DC7BGSBuJRMLi6GGaTRDCajSBKV9BmOVuGXrdkXIBbOvc4cHB6cCj+zXXMfu8wX
lPGa0V0IMj9NQM+FWLCPAp8KMxcYKlccjST9Hv8wVJEUWRFlES1zRJVWW7rwYNCcFDTijtY8w3j1
HpmnxKxFSUbGyFwhy1XfsviAEgZRh6AbOhpGLyW2ip6Uml4lXpil6P/DWO/C6jTY0v+1CEr/+77o
44BD2q0Wlm95gykSBXIintlruOU5g2QC1DSCpAHqhzK3QgYANpVkoATBXL4LLmIvd3rHiBRineyn
8FM+Vp5xx+ooILaPvndrqZQF1qehKQm0LmKPYN96ZF6A80R2z8iWJq7lUDaYx5B7X4NlBH6O4I6Z
udiFXdzWXn4C2LmT3KR+WJrJjWjPO+nruJcSzJiw1rqZdlt9BN3CoYTh/6ZzRqEw9cbYzcpkj10X
mc2ovWZVuk+78aCFwckARpEJLGk/VCc/HItjYDhxzaqNMY6c7ubIinqWdQBRe7nRRk63tD9lWUEL
YRuBzW5gTY1vQU7oqoyRZ0ATAeVBpe6nUHNqNRiwsQ3Qv9qHKTL7m/LecGsPxF8ZZwMgYU+6WYOD
eMzuUdPpTNGunzA2BmSw5mSg26yyWIZ4836tPopyePIg1/n/I+06livXkeUXMYLebGmPk7etDaMt
Deg9+fUvcXqmRUGcg3v7baSFIlQEUKgqlMmsFh2FHrG8snSkz1rFlZrFu+xgNsUAbQNwbhKG89j8
Lv7xbGWggvOH0BqB19fv+lS60mpOJ9aWGAMUbJgdlylyDXOJ01CCji2ALNHqA7h1utIrCk6qeuvG
rkUwN3aJw8ywhDGF45pOPbIFvV9dqzve+2/zsqzlMDe273OzaSuEf5jb89MRxD92D/vQNWDOtg3a
60Qwdiy+AcHh8lFtRlJn0jMck4EpHubNMLeDUGZFAZXAgxM8E8TubiJPd+Nr3U8Py5Nwy8uLn/nF
WTMIfh+AzRiaiPFZeq5r1yWUkyo1ye/mruSYud1e2Rlo+57c8JdxDPcDHmQDrXmcawL+ucULvRQZ
ghNu2WzLq60/hrkS8iIKC5rZaSxUPhfhDZ1apLXIMj11X/vH7oo/p7zZnbOWyShuq2OgSkuA6CN9
lx3FJfd4i4aqHWZnL16nthJMXokmrMKDzRwyzPfayStmCfg4pFs9bhgwNoDChWmlT+w61aznRtLg
DqEi+5qH/SsICh5Q0X+NLLT+DvE+rQzXLE03XdK/eEGuRTM730vdImWymQZKrdlt9FMoeGTMm82T
axHMRte9BohegmxVhLoP8MopkGVx01/TZjc881Ab7TAv0d5oaBtIfG7lacvlrMUz1kMWGqXpE0RM
IGfuneIRo/2u/CTtdLR0gx4Sj8vxpP0DbLjNZA5wDE0Aq6kSaJOYG6amtWJl8wzB34s9bcCdXkA6
aY8IDf8asxfCAJcMXE2QX7PDE5U5CeWcyHRCkXaIJp4JojX6XPaaQHgsdxyjtRXgrMUxG0vChijm
DKMFBG/DBube1fk8JVf0573IpXTbfL+s5THmWe+IABQf6jeDEUX96Tg4s69hNrc5QwRzVrelNitp
bO9HVDczqCObFKH94DbzEXldIC53xdEI1BPxQ0986+74qfEtS7gWy8T3cm3USzsCJIukr6N8spBu
5SyMXjfW8KOrBfhysmwA/ouRQBYg2xKtJeeFCTeYv1zcyk9dTDkMdvqcP4a29QzMvRseLez2hVhJ
pgq1cjl5KMH5gRwEB4jndGzuwMtwNvNILeeaV6GfGgRfl5e7uZ8ARtIpMhKIMBnjow2JMWYTIM5y
vfVUoYZXxz3h7OmmrpjAFqDIOhLG7j8urElH0kigGApqEJjaddvv5Wh6AQCeNwGQ+fKCtuIt09Is
1O0VEOaxfZUiiZNYndQ0CNNDPL6O+Y2pfLssYjMcWclgmymFJE7lcKyBC3eife6FD3hlCbmQ13N+
wqsCCfyGvOfgpp9YS2UUE2AO6hKrWNngd/vkmuSY/0AsFHTfgCZoecuBTtNGhd3dJ7eyK7/UL5eX
vXmK7zurMOoZAYqlExpASvQdGlV72Y6kLy1IdMS68f69JMuQNFEGhDRm7Rh9MdtODEu9ApB2JOyS
uPAzS7xrldi2Uh7y0dai1qLo31d3rsQ5amKm0cpesV9Qaysd9ZZSoUx3FIcCJc6jnjq8Vq8tJV1L
ZW5dknRNa3UDrFivu5Jp+pVYuQ3YjS7v47YYcBFgTtEUP4E7a7WmATARBiXN7zolt2cls03t7rKQ
Tb0ENeofKdTErLawbxPBMvsE0dmJXMeyLfm519e2gHbOJaAzwdY9YD1c2RV3iYRqqVVxlrl5H9df
wOjLqFtWbmQKDWHAZvGjvg+DPqC5tBkjfmibSfye9yTZsptrkYzexFbWY8AcIak4LyA/7UGf6l3e
13N/KOuI1iIYJamjeAI5K+KjJiT7KZYdjEDHLoB2DbsPETEpMR5esabZda96UQtE1rj0hsi8EWf9
YQLYTaPmrp5ae1BtB7Wa+11bHJZF3hfj4pRhfRQAieXMSXhCxseTlP51iDPRLlLBwcT1qVetFyEE
EkzaAKxUawBsbXa3C6Juq9Gv21i+1s2QAwPJ1SUmZioS0HvVNXRpQLP/q3ADxKD+bfExf4pubsvD
UN3ikJNUeMNsL0C24yOTcz+BCaOGql2yjKANs27sdF/tMfYIAIvpKDhZDNkawEcOPWglKse8tk7h
U5q6lw9+85395+AlDDJ/vFBl14tjZmATaMUx2oGIV/aig+oWz41H71FzJey5mTC6s5+0Df4SGLGa
BfA7RtskS5O0Scek+O8yZ4vHx/RN2yVvKJKcit2AiZTGmV9K8IjxzNRmIyP11f+VzZw6ErmdovYt
NN1tThSautvHI1pSCbijJy/K0KmpABqLF/vwlsyctNI2EDwg2SYuim0axrFcMO6TPupF6ad1dxOS
jHOnNw3yn4XiaD+erNAKhTqiJhlUwB0t6ueGAIpzGB2OAlFP/L/PUmJLyFKZCmkEiE/Yw9FTz/w+
zbF2gfEdRD5vEPeck7wkjYkLFGtRjE6B9f39rFKObWtriFgjO/OF635EiuRM8PgWJnaTUJe6g0vl
Jf7P2fBLn8HkiABcVWpRjUXTTl9ap8dr61prneobwTBRPtgKArMUI/NO/u3yftOrcUky4wAJaNYt
ImED5AL4OnMMWN5w2SXhAKeLMEnTNYPn8ahqXhLJeDy57OeireEbJl/xy0MZTJKXvOmjrQOPvLnu
b8sHDDz+aNAKJQYKlxJ40/ut9JjxfqnWKlpdAhZYvdI1O/3R3BIviZxWsGWka2W7j+34Dk+JH5c3
etvRr+QyRqrKJHEuY5wxBbNoHeFhcg2g6NO5kdHN6VgpLxnN22jGNElqiHFrC7lV2vPyuxpC0wU8
U8TbUMYUWWIc10IGMWKm/2wF8pBWPI55jgi2Gt2EDbouGmipNNU26ZFJ5M1Uc/aKrT5bWS5FdQfr
1mfENSvi1qFlmwki23axCyI78lJ4Vv/v+eWANWOalHZbUYBxztyFVu+WpFYAfYv0N+a+aNpM3/+e
UOdxv2/v4bsoRu+rGrRp0QBRetndAq36GFXl42Ud3zaneCYDrpjW/tjBMhFU20o+GGlgvlmFPYCs
oXlsARQJM54HwrN+a3k9ss3tYBPgSmN26S8RfuhT/b/fQPdhFdLPbZeCpVSiaMLRjnaYgUTUnXJb
fuzANI6RgqfwXvlyeeGbVnQlkznGnhRFM1kwaWU6ecaQ2IkGfkD9uwaITEELLgvbsiQo9QNCHnhl
ovIJPiMiY5gh3fxfb4HwcrKB/Il58cHLoK0ewmbeO2XD+wMNhwrD2w+ok8wKcwnkr5lSkqAlxF2a
+KBS5oFx8jhr23D/H+QwWjroU2HOOTRoPCwlBrUloLRWHsa0EUTh/cUNHTfu/Qd5jFXW4nSRRwPw
TORXf6CcUxgcUO3mJvVLx3L61+iRDk3Ed9MVv06zFTt+EM4aaGBrxsuCp7TS23Kw+PJzhDTko36G
xZicMHOGX5Mc8IFVt9J1HyQzNrsJ42VUAe8YNK+9R51DVQfgnjLOfCDmvQwc8/vLJ7thftYS2REY
QBykQ9nhPZ8Z4M80v+v9z8sCOCf5iStCUtVBF3Dvh+YVw332KHw3AZReI78lT8BwGWS7k18uy9zK
W39YFVXnlbGRFAs98zoKTTRwMzG/5IX75W4B1XnZU1xJlyOPcw3ZYiJgxtpems5NKWeeRqco95T+
J8YQtmPi6gv7DJAN5eGy3I3XxodlMjZVa5SoIRGWaSlgcRlQ0elujPQwhnetITgNeb4sbnuVAIkC
u5elfmqEaUAn0Qk59YqwbAN51BvA8Gac3M8WGDUW9S6FObtJbFMgpMmAbDmRZ7Wxrdf4C1oHJDt2
c9RyEtmmkdn03KC76fA3rbIfpDMhvwqCml6labRGaO7HePbhsm6VYTyOmv5NmwUMBvSDo8uRnxvA
AG4UXymWk64nN3gAc1mCaP6Vick/fA1zwHOix5NWIoaL5MKN0fndgNpFaQonm2VHK++t+nmMwEHT
Co5FEo5Wb3jPD8KpOqwuUaqBaXbIqPfM5xsCbjVb0EOnC5XTImRBMiuy/f/TL8bJLOEgzKUE/RK7
5xZY9VG411oedwRPiRnPQkAKrJcFDriIBtucDQcFXqSGTM7mbTXzf9g9xolEiZ4BRQW7R5MfmA+/
aXY5OmnJDa8jbiu79EES4zTkTjbKwVKB4HRTPE4P45PVIrgCUur49JtDoXmub5u37qfR+bGXPfGm
xOmxXFBSdrgGeF5C2lkJ3qoGip9gPVETE3ywiW3JwWUF2WpcXi+VHZpROjDnVDpEUXgc6Ua6pbFs
shN/0VDW/EIc4ak9kdMC/hJ0tqPE7EQPlPsv8bm5AWqGLq2aMVPhkBukI/gUmiCWndZevkWBdXbU
WcDDNeEoLTtTY5pllMx0iw3ADtXlV3N+kRuO09zCcPmwuYyxaUcArFciyq/ZyQIiHx4DXo63OGxu
XdoCuDjq/bzHbI0v7IQf5KbfY1+5HPJUyKVtZYxOgWmRykjAQTzHxC0BbmqInPoMby8ZKzNJ+WSN
4K8KWjScqAVgYZTKMyyOr/wfodwfN8YmPwnpukXWcGSjk1yfO4yc0iledICHpDuZC2Vwfglf2jjG
3sjLWBsJlZeh5kQxmdWbyqbjM4mrcxrqeReeMTiqKqixhFNCoWKng/2slkZ7EMAYzB9NuuwALTa7
mcVzRkD3RztHhxOdSRrAYLI4+W124OVLtk9MwXvfQo+WAgjjj/5OG5W6zVVgVI6Gcx5H6pFtpFFc
Snaiu1zxJ6U3VfFdIht811YxN0WIuRWpNZ2s7Jxae9ZE3htx+z2zEkM3eeXItSLKojGDxqOStgCY
CZR64NVzIo/2e0UZIBpCu4bppjRFf9MLhCr9n13VGDsZEbMRa12jViX5WqIbicLaLLsFzUDfc5DE
w0oTH47jsqf4VPAA9ayFHjt0d+myikYE5jBzU9MGoc1Qyv5PvnokXmPhWixoPQYNBHGWcW9xe/DZ
E2XEsifa5C1Z8sasgkyLbRMxzKjtpuLp8uJYG8kKYc5TVlt5KDqrCso2e0OP2r5qrdfLItgrzopg
Tq1fLGJaGUQ0BfCcVLQFxiaK89eWwGvk4C2GCbh1FYcUi2kdGONt20q2iLmWy2vhnQnj1yRjaeYs
0qug6MDFKvyshdKRh1+XhXzK/rA7Rr9idcnEKswVhOs1KMmotR/A1PtiuvmJQjeJhV3cJQ/cZydr
HX/LBPGsAkLUz2iqfTguaqlAydVgBt5XdKhmZJtmNz3OR4FH1rB9UH+EscleSRslPZ2gEolcHudQ
8IW5+ZeumVkPm+2VVcwoJo1RBW3xYIySLxi3s5l4l0+Ktw5GtTtLDK0uxRUlUv4QL0iItnI8upeF
sG8ndiWMVs8jCq6xAp0j5gPwMDAy8jpYeDea9wLaWy7L2tbv94Nh9LuqRiMms1bBb1U2MW+lfHHG
nGMQtnfNlGnzMgCC2db2psumSe+woElu7q1BfhYsgbNnW+uQMKSunhs/PqUXQG5aA9AcItriRybc
9WnqEIOT2efJYA7fsEDx3lrQsMUKRiFGqvR6ETivlE+BBD18SZJAzaLqBuVC+GgK8LzsMWeDa0np
n8CnTZFSpevenV19OA+n55x7w5PIuh3R6gjABJAspO+iVvyPxMlZPEikiI8GZz7gU4aNWSOb1suB
ddtqVklNT7c3ugc6sD3dA2TFJf0eQ2a9/++VHP2TyHOrqoTBJSa8zUhPmplEdZCYy7XVEMfSpaNA
eM/2LTVfi2GOrgEFujorYRXMU+V3lunOKQ8QlCPi/JxfOYpBmsJiGLFzqYKii3KdzOH+8l5tOe/V
ItiJH1lGikpB4RqpYwALmSiaaq9yXLgqebwsiLeUT7dJTZSswG5Z5lOVWm5GGvcvJMiyjEgODOeK
Rpe62iwxH3QjoktZwukK/vt26U3Odd3crZUIaspXIiJBSEWjpk60bBxVKWyAV/gxEEIn8/nyYrav
6UoUo8RVv8TJqBCsxrJFR7CXfeoqoIfTUEaZ8ZwunFy0L8vcPKKVSEah0fpkCUDLBJT59KKHsp0v
vO5mzv7pTAPKsIhy2EiQQLqvZecrw485vh91ThsXZx06E/OaDZjuzQJSoqo6dgT9UjlHwuaTAUM5
GEdSdAV1UkYEhgeybhihzfrTBLxnBXO6JpLOoJUFS8HN4BUl4KrEb7x2gK1QASjHElioMUKAuvNH
/RN0SzZbgrhK759E/QEFoKAU3mLyK1dGjqpvb+IfUWymLm/bTM37vA4K8oZPslWdx9m9qQwK2r0s
RRINwPl/XEwDB25pGqLgSC29SkdbIUkdCczCmSxy4rjt81rJYm7T3C6mUeZYjfqGR17rWz5aRGl5
cNBQMRNg+uD6YmLzEgWbMcRKLnNgxVzXdSZ0dRAv8yk3aRPCUNxSnu2/COykd0HszVIKfS5iapmU
6ZjlV0l1I5UcP845L/ZaCaIx1IIBi9STOMiNl2hp7LwZHIHwQhTOrumMr2hjSbAIlTRYwBUEb0xu
06jBpPlFM0NlDlTJ/UPsJS1nF3lLZELxSI6yOidNHUxj1ruWGnnyVBMnEnsQ/0hD8zcGV8cskIWk
A9hFmRsQJUJeTIlQBRHg2hL9WzNwsBI217MSwKh9LMaWlKvYyFE7WkiqAJM+Sno7BGn3ZdexeWIr
QYyeZ5U8ZcSCYSr0zJ+F7JB0sS9zews4Ytipn36MJ0FZIAYAS8AN90zx55TdXl4KZ89YoNd5lmUS
yUgyqKijaTMtO39R6yKQG4Gjbds+3kB7PJrjQbjGkvsVC0CPFwuOijJ6tHbllwQYrwSg2JIXnhk8
vMtr+zRVeQ7F8c7AURmYRGMXN4WD0U5zgZvl6wfhNd/Vk2NY6GEr/PZJQIqvB8KkeoweOofclr4K
aNQYRXDeAMIZyX6dgT5/B8JzEPxgTAakvh9t/9IPS6wb+A76JGiQMd1pvvWiDH5+VWNArfDwBVey
mwOEEUj4N9Zh3lcTePt4aZEthZJFFfPRhi4pYIv6+B1IqvZTJY7wcsb9Akhf1bxXTN4139KotRBm
sYouxosQDzCc0m6WDF8vew8kezYYJn9cPt9NSeCHsjBhaJqGSJe7ik9NK5HzrhLxtmvT2EYm6N5s
yOxk1SThtc8r+m5u3koa/ZqVtCFZxMLI5zqoq1+WhTmEZbGzaP4L04JJOExU0YYwBPcfpURRJixa
FjVBsjx1ovJkNovbpRLP52zFO2sx9O+rxcRaUWShkjS4i+FdGCDzfJx2IIOdPNVvDvy2pU15yMaB
VhqUUDJ7A5QlLwCeu9QAVG8eEhMBY9ZJk39ZH7ZOCPEVds0AQzjm6z4uSpiUCpFh3gQADXHSucAI
Tm5bMxeNjjpk9jrrgKehDJcgQJMYRyZ2fVdhCKZBTqE7USoH+sTXTxSrGr2knMj0U9cHNR46sksq
3nhgrmO3rrNyWapJ0QRFDQ5yGXBhsTtENvlZPDS7zku+RI+ADLEptB+vuLqZusUELyXvVVH3YfM1
s5qRIZ0rqiboFjoAcxyAe8cEFc/RHe6nJz7649YZ4o1hgoBQMvCL2VsQ24RGJUnY2yKxNeELqQEW
3UzuZU2h/+XTCa6kMJECiZq8qsysCUyBfB0m8qDXr4ucP2jEeliSv3kHrtfEhAtx1BYyKXtMBksH
cwndpOv8UkRNvC++X14XZ/fYDEpsoF+tKMomqNMJ8/nA61OuBGJwPPnny6yigiSKmqSaFmC1GQsv
T3kx9GlUBYaKKdO230Ua58X52bIjQsRDU5EUDSLY4FvPAD2dqkIZtI15TMwEAw5190qW7EuXcluJ
6PavlcFAQELBDii6/pmj9aPZGDsQ6S4WpsvSveKLk23heRvalDd1cuJroG1ETn1TXYXf4hb9avNu
+HL50NjtZOUzyqibWRvOPYhu+xomRJieElXg1KXpv7i0REYDowXZ2DoErGLfPTVDbUfA8k/yNrW7
0nxacvEus7Tny6v6lAdllsXqIkjBhbFP0fTb0YH8AfFeHgCQzR2ep2t+wZhziKxOoibSk1Kb0Qdy
0+2lXXPUEFX+g1L45k4i3tAM9BQDTIHxz3knpm0q0y44t8K0CUzxD1n3x8Wr/HAfYYQKkU7+XQKB
geKmJeqpvK74Tzb5vK+rL6DqtHLdQMiUrbRAM0oTudleRBsI5vUA8hoUuQc4MzeeUTbmeiHWsrBS
Gd9KKkHWwwFSAS52pi+qHnIkFCgOKR6LXuJmjvAv3TkrkhqJ1UIlcSGxXKPpLcra45JKz3VIXPQ5
8cDvNlVntaGMy6FInLUVt3TqpAMcNvDTQMzAnzo5u65Pl3Alh7nnlYBYIm+B/UFhbdAX5ZQ/lRcF
iTTfcGgDruKpOXrGi2AxPM5d5J0ec//LUCgl8FyT/7TcJR6c+J0IqjaAVpzbxd/K0JV4o4acu8Jm
aVIhkZaOTgrPQI5Vi2cwxnmN0DpWfp2a6JXvRY5jYt06ozGs2+jVAW1ni4Vpjvy4jK95NNkgy7Ml
NOWKQ8QRtm3g3s/zU94Gj6AK2RP0GGOafbxODss95dFCH+xO4HZ/caUxhgc1xmbQFExjCbtqL3ug
W3KkwAgwteEWDm/K4Dz0/1lXDcA6GBj2+ZTxnZZSmwzrPBdD5/u6B+NFhahd7ZSBvhclO8NwO735
5xGH6rv1pSxsRbdTEFvx2ji3lff9W2g4vrIDQjFn4IGHyTXG8FethLdCNHhNnwWcS8KG9b+1510O
s8O1NdRx3cKFqIH1CmSvowoccLTEwLzxoVW2qCAsPCFgrNGHA1A45kpOU1pj9FWh/VsNqATJW31v
YHtjvzkWv5qjEpzHOAHfDXDZaeKsdTPkeBfOJgKqyKrlRsPNrIowtatRQeORoXBSS5vnthLChIl6
JkfznID+t6u0Eymrk5GFV2Bm4cSKPDGMeoyzLKViE0E9utpu+zddGx0TeZzL2sFGpGfloC8xjdZA
PqXv0Yu2ZDhGNEdP5qnsew/YRpWt5PVTmeW8Tuzty76SxrgKOSkrscOoBl6YmHUB54AGCGCPhjRN
EIJCizfiur2H76tjlLHJynEsIoDNKT0m+qJno/425LzE0LZReV8V6w8EsR5KUgGjqYx6TAws96qK
pt2iIYFeWMeqUJHDIU7dVE45ouNPsXt59BStTP1mTnxVBWI+hmGvkii7BsAVpvLQmlf01VNPlpcp
6+6luSqBmtYeZ5UHrL8ZI4DrXATUqYhBPbqBKxtkTHWj1iYOhLY/KsduV55Au7Xj9U5v38t3MUzI
M4pVRTQ6mSqZmKkSezudc57bombsk2nXRbDs6CbWw3ZMTz14RooRbYeU0UICDi76Uwle9M3XFD2x
WRD9BXk2IP3A66PJEn1zM/EVMTqLLBF8STe+Ft3oxPrAiRTPY5rsmtYimPuSjaoSDxaAlQafEvCm
AEWxbiYXIbhfHel4k+gnzrITHP0kHTES6JJHGrUWgekUT/k3ORh3jSPseRDeW0Zj/VnMtZJUvVCN
Gp6rnHYFrHzxapBDIvDSNFtasxLDvrS01IxFs80AolWVXjvVbsaNrDgrYZ9XctebpAQgYDCFoZ1L
AEVaDLvWRRvNbxxLy1sNY8+TTCikkYJkdUOU2nlh/gx7XkixvRxdojlW5FpZBpyBkFgRah2R6ah8
IQVQWqT+HrnkABRmT5cdx+Z7DSVjmigE+K3GvhgHaWxnq8EzpjgpD3R2kTZr0/7iBA3HGNUsrni4
0+fej0/XATzyKDXDVX1K0PSCGSdWjemdSZS9Lp6OJqpuVd864oQgP5e0b5UyZG4zxcepFL+LjfEW
9cvVIBWHMs5uDRBQCWeI/aH10aG8H9viXijGI1yd35vpS6fqzhCWe90EGnnSzydrCg9V2t8knZTb
ywDSMCmLbcEsnyc5hq70V0oZ79Q4OZqqsdjasHxLYi3b11p6qIwRnB7ZV3GacxcDvc/drOxg2m8i
Wb2uDH0fh/0xs+YfslofzFDz+46ktjUg5Z+a4q6cxR+cE9vUjtX2MRooY9wqFXMZBssP37LHZq86
bWCgWp/boz89i353T1+8msLR/M05E5S1/5wbE4GOpAxFUcJLdJYO4exQOJxw3x3UfR9MO8PRb7Wr
6is6VfxZtstbGaWqf0B7v/WIQnc4UHrRcqgCD/ujqxMzRaqXGc3+g589Tt97L9lpILesKm84P1PR
CvTNeOZncDaDnpVgNiidogRnOeOikMwOg8KNPHJV7MKdBU7x8YU3z7hpZlCN0xF7wzmx/RhFM05j
X8Kimf1XefqiZjy85/+xnncJjFNC4VbIdAIJjYshBjoZDn63CCqk+uELv8TyqeuDhqgYQP2zIubg
phgDBWZiUscuvcanai8SNH3oX0xUJvLWpQ+JyOUlaT5VdRmpbFBXDrEio5OKpvnA6IwJBmmX+oLz
3QgUL7/h8ZLyNpV94mtaLfWlJoc+9fTUv6tfDI+OvSrIzBY8GMCtsG+1pewTXwxFgxTKhFHFtq4d
QQeSvgUOJ6e3mpPRAwFmtIwbXdAbewrl/WUztCVbpvGmrKNZAs/Ej/ewmUxg2aSIlilTOaDRAy2I
d6iL7C6LoVr42Vf80RqdsTlGlQJ1l056ZqPlg27CXwjwhDSzAM+EhHFpvbsKe/L9stCt98Z6X+nl
XIXTEcxP2oA9ICCDktjZHDvCDBiboeIl9zdvuUbhNgGphR/MJhqjuoyxgQNsBssNTc/KeMjm2xdg
JeLTNU/FJKU8LRSRiSK5oz5XHIUrkIE46SElNu/EeGti7nkiETXX4hBZrjT8WibRranE7uXzuSxC
Y4fL1GEU25JARDjntlR+F0deC812WKSLaM63ZE2G0fqoAubcN/BBKQpIM7qeKITUgiIPGkIqb/ol
ul3wD6ZCNpe1kkkd/0rtZiuauiGMAf78C3Xv2ZZc4k2irStAzZp+pZiNDcaOyz6/qewGkLSBSi+i
l5HRwVEEGKsSYwpZnlU7D5/lHt085cIJHrb1cCWG0cNxHOZ0MAGuCSyyH4mggpS9pvXvBBPpRf9D
KRW/NyisJ0HkpErA9ENwtThGm34XSOldVqBtZ7T6GkZJkUwjFggcfg95l/fR7Bq5DwqxnRS0p0oJ
NOAk3KOCyFHcbf/wLpftmVrKQavFvqDcWiYINbpjaXgt5vgUAE20JfDyL69zU6NW4pgc1xRPahGX
PXg1ADsg6znw+jilO+6KmGg0jWsg3CwD+PXgB0DEu8udwc73iwdUxIA3wLpZpADysY6nChqWPvXU
yIjiZYMShRgPo1dftxjQMN3OazDCrd62bvidVkDl3J54c4lbTJRo3HiXzF7OVs+igXL0dO7it9f9
E0CLn+S9dhcF0k7wKE9t65dXw652AVPodEFzFd0A92W5TU/5S1/yNGkrTwLgIBG9amjbEtl2tTgz
Ij0RQQjTH7rTgppi6NLy5fQsu3RuhPeI3zaIK3lU1VbGqVl6GYjDZ7Igya8P6lcFq0bTn90j1RSK
dsJnvqTa+cn3r0QyNlgegegtguYPWy5iMg+VmchWXRpvC3teNngT9mG9n8z5tkas5WGI9dF4pr/q
dqNPU9zAZucETtvPqNWyGIMr9aaWipQmboyd+DY51m84wJP5FWp0jaTt6C8esHFLt3sGv0B6TdnX
Bbf/m5zqKn5j+3YKpQD2g4AB7Vq8qcT7aXySeHwJmzqzlsHYBgGFEcEScVuVh+iediLVV6Cnq2wQ
/GDeKPWqn7zMyebmrkWy8aJi9mEbAcezceXR7XUbD7U7wSlfhyNxiGzXp/RFOlT3dLy+PJazXaCj
wuUx/2751PVXMJclMswJITniujGTB1tVM1CCCs6gF8Fl+74VHa/lMDckD5WxnBIRnIZj7ebDlTL+
svLUNrLDgFeqws/O8gQytySvimYQY1idGWSj5pV0Ox/ar7FDx+0tz4xA/dm74EA58TmiPjWa0Zfc
eq3MtRmHuEyLDCfbH4r9tF+O85diV+1UW0JxmmLwh07rYRqfi+GxGSysJTOhS1rVGvJRUeiHV81J
8ZNj4sWuilq/PaAjMQITe3jPS5Kds6Ks8VsLZSIUQ0+HpaP0fQTIzlEQtbZgm8/JXe4Adfh77y7e
hMK1neSO4mSeeOSb/K3gYfUFbMIjLYyhHBdYiLJ7XuIvetc5l7V3M3ZYS2DCE3TDAxGS8r1LN+hV
RHODcZ8df2PXW67AmZjgLYcxRqWCenuvJaFfhq1DNBDY87iXqPJfODK2dGGlggrwLUTSmYr+8Xa4
0fKHiKieavy8vHHnfPYlSYx9GcuRTGKOjdOvin2E53e3k/fRXruefyZPvU/AS9FALfFeOAKwW7vl
kRApW655fXKM4RnqSJoGHR9AURqGfXnd0oelX9zoXzRvflUOyW2xi64GNGNGj+UeSXk/C3RP2RsP
yxfrQXi09ur95U2h9//SnjCmaUTKX4k7E7xIaF4ESLm2T4AYLhm6P9fJc2XED5fl8bybxZgFFQ1A
SjKhfEL3gFLI6ONdcxx9ymQNBw7EJqfnAcdtBsDrjWfMgplWUZxNuJTJrxktr+IBOS0UyULAkre+
8LXz0q+qL++4JdhNmJp3wQr75tbbWS+VFMpt3Jxfwzt9j7doALqCgMsyf1m7lE+Y1U1fTnEBt6bf
NXvaPWZc05Bh3P+DtqfLl1Zh2Y4VVU4SQVEot1fcASC7dmggrWDcwaOdT0LlWEDp84nPC1XoSX3S
V0kW0amtANqVLfK00jyNtQXB4oFyu+j72ac1W56YTbO3EsNci3DSJjFucG75krlz9ZqL3y7fg81Y
ZyWA8cuGmWeTkUIjUUS9HUXJydPMVUWO9d72FSsxzG1rNGIsuRRSi/MbqRGQ3t7v7HsR8Diwt8PI
lTTmmi0FUUgIOgS//BV9nQC48yzcNPvY0XblFYBhz0RR1l1yihcnSmzhTvJQbedMQWwatPdvYP0v
EayxIBk2FhSIriY/EAAMdcvst/PPIeUc4nZ0tRLGuGJDL9sipLXg0alNR/FBBlt7uuRrYBlQHMwe
o8E/qI/ZVfXGjzS2rdpKOuObp9haht7CdoNuiJLRygBFoeAL4BvzlyC9Xg6U7pzP+cm5HKzHlmMl
w0w/5NZ5tyus0S3yl8u3YzuOWy2NcdUAf8msesI112w9mJ8RGDyoz7RPLboyrnqg4F8X34D34GS7
1KslJ+H1ym2CSMmrD2BctapjlEWUsEY1AKgF3LTkasfIs0AcawQd5YY8/APUaHpiF6ybxZidqEz6
JtVxXUdMjO7qK8Gbb8ybcj+7pQ80evfyLnMXyRihRslzsZnxOCCGq4IOBH3P1R4pRsy+mI915NWJ
XS1o/zNDl5fv3uwbWm8wY5n0Djk2xcQ9BR/sDsDcNfa4eYwB01V0dnZsdgACpn2sFQaX2qO4i4Pw
Xn7LnOaKx8q0mWRdfwpjtlBLFOOxxjbQgZjiR3uXeMRJTial45T+wegg5+KqbFQQRuMghAiD8ChD
acYd76vvE36rXhuYbgLkXFQTi+qfdHzTXf3fCoZOIfx9lY8KjbJpwIpMoy/RIffAkcS4ogy4acrQ
0ruFbusITTQwBfObXTfjkz9XSmVjBvQQ5XqhtUjUX1OSVcr/me+FIEcJk1tR3MrzvR+pKjIJjaxt
8nyUscPZPrsd71HmQ6HbCgjkFV7sWT84N+nyxVVFxl4ZTS5NUYd4ofUUH/0TmTvs9Bgpm3qf+5bq
8uKTT9On53f9ajMZ+1RLagO+OcyX/B9pV9IcN84sfxEjuILklWtv2jdLF4assbnvO3/9S/R8M6Ih
ujHhdxhfJkLVAIGqQlVWZvos2hMYEKfjfBOj4wH1S/CCuua7ak1usqtQBYNagRxZ3VPodYnVL9wv
ezmXUUXGa9WZUUoqracM0E4bhsnKAlg0Gs7Dl2eG8VZlH9Z4KsYUSIFnNRYWfsvTb5wPeTm/xGTe
rxdkEs1qNhJULaSH5tReJ5jOG/aASnhIKG7Eb+Dv84FqQRVu3Gn7y7Y56ZMqMn5IisjcVQIOrYgy
EWYCb8pDFFntde7SwBPvR+hsZndKY82PlR+4xlv1xCuzchJGlaU9S2U8BsmCgxy240OnAeMTGM9l
El83ZZNYZdN913MIpUigX6talO/l8SeZ1dq6vBXb76bP433+/ys/BRJoED1TDxkbdn6v7NAof2t+
zkBWVVfcMRjO5T3vycoYshg0DAw0e+mboq88SjFwBWUIDyJGmMCsnMDlLI9nkXFPbQOQOGkQ55OT
fpYiDhw8mt4mMK78IQZn5QzPT/LV+rpW0qpkwjelUjeKsxwj5yN5FvzGz6643FzU032NMJoKHINI
yBehabVPw2Y2sDQ6eKPswjf5drle/MGlxZX5WAc2L+P/zZn9NMk433TC/EBPnX10ojMbSBPt8Tbf
hzad2eBmhtse4tMa43l7oODkKKLwETBd04mf2A3h7jqnkNzuJbwr6QSO6GmoJKmVG0jvQ/Jnx+fz
JzAONy8SJUnoI5hgzLvF43vaScDDUn2xyib3nMO6HUs/rTF+NwvDIgcYCOXy0iqvFQejtGhBh6cZ
iBJoisWOAVkTToOUd4oYN9xEhRJlCU5RSUqrglp5Gb9ylkV/9qWDynjbVhEHJRDpK8Yd3fAZyLxH
yart1FfeiufeIxaG5iH7y1vZb1zbv9vJYqtIv8h6lqDiJn1MAEigKg4OLj97bm/BcMqDaW82YMGH
hVqJimlvjPb+Gs+0WWkIhnHpdaweqcLw9Kja0BM66R60xdCAbSFNLfnjaMkPwc3i5p6ADo8oWvK5
FDdzISKbUfzzB7Hvc8EMdCkuAE1S0XAtj1Ns1fd0LHewi/dUONS9LXvAzwLEzfnem6nvyjCT+kZ6
btSScd4JaAMLBr614KIlQCVdyhOVQqxAzot/r7jvrM0btDJNw8HKAYcpijtjTuVdMgtMW05pDy/K
fWfJ30Ib6a8HIkvOYqkH+HK4VxaZAJNERSW0Fb0/DTRdDD95NT0K+CR788nMnBrdZ/nYv3Dz4M0c
f2WXccXZHDTFOMNucEWbz5IVus3RvGqh1v1HvWdQ5cmiiLeE+EXTvg7iZmxoje4caY6xL1xFyHfR
odxxdnP7zH5aYvytWBiNOiXAvXRDYVdL3NtGFkVw+2rkqWFyBcBIZwlZZk+1YNfAcllFbByFMPxm
LunjEkC2b1oS3mDkpo9crZ/xy3Ft9JIYV3AkVf7RqcDcLb3+cnnpm8FuZYPxw4okp20EcXt/0p9Q
PoulNym8DSRiQRVoHCRLmzkaL9vBHLVdaIdDttdgX6hNNIaF2OOajgfaNqS83fQ1o/ulk7zxUu7N
5a2MMRczkCEOG+tgJFf94UShGaCoPOUeL6ve/FIrM8xtTDt1kQdaqBvFBTyLQCuIvCC9eURXJpiL
V6GjTZQRQbpzZCiOFV7+I/5RfO+/LXZzrR5jJxUxEshzM7yF0V+1cmzghhPLIoFj06z/sf77yIUA
l7RiSNjYBYZxMh58d7vouloqcxubXo1G8NFAcPoBPAdevNNfCpA8tDgpqa0+6rk77tOHwf8PJQze
LjNXTpJSCDjVtFtmLXSKrzgr2y5++Kh+nCsZHnEvX8BNR75aLHMBk1YNNA1aGH7fx3YwHvQemErg
N7Wo5ARI3tqYTKEz8phIJixBuw4PvdYSc8FVDE5HgmOFfV/KQTHVxYAAERv4YMJfw/wm6jwfwjmW
7OuRlEMxVgmmR9tD/EwO0B/2qtL5SPeGheEcEHLx9Eu3wQ6fn4l9Qlb6pHSgs/q7zzKg+6Z0Frml
k/izMz0VqBbMPs+rcI7Guay5unwq1NPCWcSV16rQLuPHDhyDTaV4UsxN2jbD+mp5jHcR1AS8tx2q
IuP43pCTody16lVn7hDU7sPhXgbg3aqqa4FLaUUd8Jc8ZmWYHqfVGhMMyKcibZOpvvxTdUuQjaDG
lWFInRa2eJxuvwk+BF9KMmWMdjF3IK7RX1x6nE71boZyA31YIUd28r3hpTe84LN9Ff41pjPEbVLd
N7IQ4sKR/GeUjI4ptW6h8FLB7bvwaYVJeyHUlke5ilOiIAII46mtXi97qO1ejfZpgQmiZj10UU8F
mdSr8LnY/91YV/fhOzkUHmDJHYDYHfk7IiDB9oW/Lv8A3j4y0TUPm6BTK7rC4GYan9N2n4ycNf7m
fn+ukbkAZtq3gaShRRA8mXglPouudmqfAkf+i0Bhb4BbMY6jyEWZ8w6kzpx/o8+TVjFgd/CU3hbd
5iHyaqTxD6afe4Ps8WphvL1kYutEMi1PxRLvhrqvnR4jJA7o499ANcTz0ds3+3NHmVAaC4nQ6zpO
zR8VbXjrYsJo05WALAzA0eMZvF8cQXbpuKbwbDgDWM9CO5QsTKPzdpOu4av3+lwj406aMqkCY6Yn
c74Gj54XDKWT99+q5TVvIk743gbWfF5Dg3EncamaQVJhQ0fbvFE8+YmuEHJPFpo6GfDdaEDzTNKb
dWF9LBo2NoNhmqaMdj1ayZ+7zgoAz4+czspVd2g+CuJ13LDHXSjrb1JkKqqGmLB8UCmy5RHdQ1tW
LGJ1zwSSb7iHf1awJZC7VSVCMO7LnFYSK4vYNPDV9KFQOMUDxHzvo/cA4sHRAePvlz3adkdyZY45
rmK8qH1LU1w6zo96DSDyMG1Vz1TdTdjHL/9Pe8xBbcdM7MTgnL4sXvSKAsEVBs/R7VCAhsueTOey
vc3b+Lk8dp4jGLVMIwuWN2N4RDwF0onoHAKRbc8JjlgTg3YY02GR/sKUNiEGtCk0Y3IWRwLFIXqr
6AECB+9wsVfbK/q0xsSHEAx2Q5fDv+Ah9D66gtXfpa6GiYoZ+Uq0M3apYzoLT0V+u2O0WiT9Wav0
qG2HqhwovEdBLZoCzPonJJ4aYB/fKXp7xOuP9qqKp4zY+l6+1/fRQeMwwmwXNDGNp8gi3uuEJeRV
1bEMMA9FZwBmt0VZrbRVwLIA7jny2p6biAVFVzQMT4qKRFiPIwkzKi8qBlPpxRB6W8g9ZZf7NeYb
pPfJXxa3Q929sP8oM1wbZpxOkYlJgZl/TFT2duDTF4V62wFnQ75pds4NHJs+Dlwepgp6fh0FLuZC
1pNgxJkIGeEOpdqitOJ7ChWtQM1wXTzPp/CDj6zbnOVY2WRVVWhBZoxzgJkmr3+mpWJxX+6lKz7t
1dZlWRtiUlKjS4GBJeigVBjXG8bEatXnpHy/7GN4W6gxX2w2KinQFBSahZ2OeEjok8xEJyrfJzv1
2FxBv4PntmmIZePhemE0Xq6uYz9kkdIn4BgAWRG6X/FBvqU82OkNL7HYzLnXlhh/o9d6Alo0fCsK
WaEXH4idV0myH+e3ECRikx1rbvFee4UfvI/A8yQcD87dXcbz9Fokiepk0AOqAzgEOqPZV0qASBab
gs7Sh2g+RE+XPyld1JftRZ5koDoIFgOJCcIBkVKpCOhQrlbZVBa016zLFrYSNmVlgYm7YZpNWVHA
Ql5EVih2Fvp87lwptmLWllb9uGzt/IMvLYi55ek8kyqrMS57VbvqAZ3ZHYDC8WONYRAqE1j4UJqc
dQtNmPD7ZdOb+BFsJH3nypBtYnG0o9zXUVeAlKhxFC+y00P5HqM2iQZx5gAjCpibRlVlybfaBCcc
eiS79hh3dilaXNe6/Vk/fwrz5ihys0YlA2c5h5ht+z4pxM3EU5u+zHlsyx1o6eoTyg2LoEGrobNn
ULmaUcq7u/Rufv0Wn7+COVwQL1Xg3xFZRGD9vtG5ORSNdvFpitDM7WyAojhXaPsOrz4Bc9i0WG+7
dsFhU/303vxAU6p/h5YpBgLkPXKv66GxRK90ooN6lK5wFnnBlPsDmOOnjSO8MPwv0vfJ6VsLs0kV
+EkIzSJegI13Ry97DxfP+JbsmiewevEAw9te5HML2GagVA1mGoI1D8/bwUljmwY545UyZ8av4wnj
4vwSz1Ypa3XwWU3lsYqBvAOHrU/M9lAptxOwo8nYOrPglTmE1quPrL2NsBGxWHO++Hb2slouE5Io
e79SoxGA5ebXtE6S1lb6Vv7ojq1TvFPWx3Lw0ohbRlA4V4xF7Op9LPctpYILnylmoXD61BFTNxgp
WEw00GGhPid+Te5rb9wJu+iqeiruSuCNMCLmyffRVfEkHtWd7NCRVV5/dDMfWG0L/fWrsNnNg6z1
AjhisuKmKTxpQkaw/AnX3/q7MwErJm2b6xW2QK9u5uW7mr60yWRr0+tlx7pZKVrbYbxZ3pFBLGR8
484zH4YTZrut+Mm0EbEWm2IrA7vxSg7mffOxszbKOK8wVqXSqHGTaZefcjJ3VrqHOjfw53yUMvVL
FzwlO8EzYlg0hPhy6hdC9qqY0U6RWg+8D9dR3QxWOJYnpeAJtG6+iNcrZHxVJZEwTmJ4iuJEsQul
j8kdjLBLNr01fDfxRWWE4is/7RksRBe1vmQaVBwXtOxTFFBu43v1EF5Dht3JvG4HplT5llIK9w9A
5d2Z/uSLp/+Qk1+OSl+6oSmkfIy5wmkSD/9j2x5Q5wAAXgJLa+rw1UQ4G22wKN12IbFW5dhozWpO
QAjjHQA8tiU0/7Hmzt1pJmlOgVxRlRkGOydGCccp9njv1EfVp+gYUlt0YmWwgxv9DpMGHYh4rcWl
T1qeF9pqp6y/OOOFcKLrKAxBBqomixvKtZ+V5a5KosOi/0n9Y22K8UVgblYXibLLFPVjmPys5psE
oPfLjoi7r4wjipSmFOsCCc30MTiGbxygkXNoIiv/0RhWfBDAD0mgTXUqHbm1J8h9j7u+sEI+YO5y
xDVExjmV7ZJXE4VXzgewuFvo4YCMW/UyDFDw+BY4KQ1UeX4NJbEyCFIjng+TepjwLIF0JuqRqPgA
lDe4+S107dzUaVtgA9vizHN8eds5/h9EOL/+gj7XxakfcIymDyj6WvVB2oGvC1h37dA/UmYE/qov
x09wJPxqchLMJUqqKvCi+D01MqtVXL2/u7yuzVLT6syyPdWJEKj2tdhZirbRv/eppXtzjPkBmiYm
9+1e9xe3+4nmywFjlONLikSC93nJ5TzGOMfBVaYQdp2SphWeCkFrOAHpr+ZZsASluCmb6ljopoWq
4iPwrk9in+wHKHK0jel3pnYQc4xclmRnRoYLHde3pYa0KqKVTOajpoaOQTDtkqCfMwanriS+2E52
2iyaVZFhXwyzGyTZTlS6qybOv0cKxoDkCIq67R5Dl2C+XbxkEL8BZ+d3be3p+egnBXG0qjhGBr57
0d/0rbqX8/So9gFg+vBoinEkan8n1irAQWF0V2a6o8yFI0jKrulyR+31O900fBLL4MjufEOpvoPb
8XYIFf/yp+WkpcY5JKx2dQSWqYFQIn0HgDz2cUSA8XN/sOWP7Hp2jF113dmFz3uCcs0yDpeEpDVb
8xxpkPzfY5LdUsAlBEVvr3Ugi2MNP/gtXt4JYlwvZueXqiix1j4Za6uSoitNyHm9rcsZknFe+WpD
QyK3TUWTh8Yxb/oa/Zj2HQS2IN2B+N+N8VGeZC+7Vj0+0oh6l9/nZl9oeZWxy0qIrtJbCo5pfwAf
C+WX49WfOLHyDNFZLTBbFlVrZSwwiCfXwFthzl1F+saly/tNheSfVzmqFb+6thTKArNE/bnq97nT
7dOD/Bq68xPtMYFIwq33im1WqOjzsgHOOTkHmtUKIXlZVuUMsrR5zL1y9JVudDjXjpPbsfS7lakr
lUzf/+Hz4g2PNQ4IWE8sEGKfuzzcpy8vIzi7+NWa0kTGw6TAZo52V1rGGx4i36tvy7dz/dDT7yHi
d0/5CCAFpTtJDl6o+lHe8c7OZr9gFUnOP3P1M5QkbkAAjDOqYTgYtUlvwp1f7Py24/Igcm0xPsZU
U1NJJ+yxeECR0mqfKEfv7BlecsddF+97Mq4lFsYhq1Osa/BQy1Hd8NBZ0l2HUWDUQ53+hVs4o+WC
C5ddZjI8oxv6Vuph8CyDfk+H+AZLSC0ZXdfxhcciRtO0S9aYNK4XirQcBVgLg95NssGqodrUzMBr
6yjIBTxied5D5IxsXx0ToiftZFJPTVs9AL/9LSzfoyKKZ5cOXCg3U92+8zpU5iBmr0ksqXOm6LXY
LMguhEy0jPJKqTlTDb9xZ58WmOMYykKgIT382z0PhrXEaJglnmlLFbJTDezlzV16U0vWuFN4RMTb
WeKnbeZ4thlookHJj8JE9taQK0W8Itkjx6XxdpA5kUU8dgSJDH3LhffZbeHFh2Av7ukDGaJJL80T
99Jth9rPVTGnMswFqcipE9XOhJOtlb8J9/JtsBsOogcOIMDBUXEBVmzmwa9/U7z8NM28NaoYnQQ1
Q4OJlghiWy8tOs1xjvGZnYLO7zYD/pWHGuNtMRMREzPPc5Xm4X39XiyTPYu8OUuOBXZAZZo1pVF1
XPQ0HierMeTnUeVB6nk26JtxdblzCTWNiibyEZobjXQlZZwGx2/eYf9+HZblVydFP7a0tJxgvrw7
zYfBoWzNyj15UA7t3sBIORclsp0WfdpkShkJCEBDpUbSIOwmT/NaUE3t+lfxNaisFvXV2pu/a7oL
8aKei9Dc9M6mKgG1SOU42TmfrAyj1hhLulyq/DlA8vag35dXQERbo9NY6UcBBIAwcmvLm1/y0zBb
wi/yYKnnANyc0YQ541YF50Wh/HXZr/BsMKellsSW1IGJERYdeg9xvtd42jmbefNqFUxlPl1SIvdR
YILugSrNdTvN/y+0MtuF2pUd5oTURZxPWQDE1Hyo33Vv2Y2vk21gjq5++A+jipsZycoa3dfVLRsI
yauO4NuoPh07irzgUdyjaglgPoaOnIXzmbbPoK4RjIWIoqwxvjgicagsbYejoIHeMgPeDayFVT97
ZSTshIjzytr0/OanNcb9qoOC5n6J8RctSwHVDWq8ByrzARRf0K8yjKMaF2DDbQIuBfz2rn4aZjyw
NlYVUWoMjSw3xV5+pkxLAm6ZHoFTjkYa7uTaplv5XCnrkJcAWrESJRGtgoMKNPu0KyHyqFvqK/kr
8DoXU3tOY7jJE2+YdzNlWBlm712nRcNE2Vsj4TtJgDEqf2pL71y+3NtxdGWFuXtt3tZp0+HYSDcU
xFQ4kEG7Um/ANY/tpHxgkX/ZIm9ZzCWM8zqexQQGNTO1hvZBK3+qhIM/2zqdoIGAvq8IqlmT5ShX
OkFEax8Ev0Ut+v2IQejS66XiaKAeVBDFIZnpXV7VZsRbm2QuBBgh9HGkU2rGALInWj1vbuLDcDRt
5Y4qdC7P/AfW1tFUKRhLF5Ev6zJzF8aoyKKkxV2oK/2a4M1s1XGkWxoZj7JuctpcW05alVQwM0MO
WhbZPe0MJanVoqHNkBTsfeo+3ytudOBR02wdDxWktrphQuBXJUyijF4Q0JcygLSVcp+lr930HW8f
i/OxNs/Hygjd2JVrntNoKga0tMBFSEGscCKpZdQAz+VX8RVFzJf7ZbEh7+AhheHOsNMrxb7lVIBo
NIhLQJGXHbLTIIEgCyJSV82YHnrSJdbUN6IXmYHhVI0JDdKJoO+RjjYJJJzX0gsVMNaR4gdnGzbP
z+qHMHd/rtWO6CUQU7ReheG4+q54ACHNbfKSniRbcgc/QCvTsDqV43Vo6Lu0A4wP6MJm1MwZup2R
cKN0sZWY3AcszwT9/6tP3HYo58o5TFCmQzDt0G6/ktjiX5SXK9kBifkY8d5Dm2d3tZ/M2Q3zhQyC
gKAY9wCM9AmQXz8V8gczXOvTw5xdYSRKkpIaYcE8dJHuTBBICKQ/ea/CfUIrGngvSAQxSyFdGGvd
BLLMSgAHlfaWVqYl64+cA7h5E1ZWmLWY2dzPZgcrGggaW0uuLTrwo0HnpEvRHuLG8q0cab0qJkfS
5CXLjQIDHaqPgd3ztIwHojxbvjEeJ7veq7v0pkfF9k+ejaquSOAdUGlUYs67WEikA3IKvjPTnySx
OHURV3N3M5KvjTAnXh8gOS+HIYAcaNIv4KNTdua9eEOn6ztbfslsnrTeZj4NtQlRJioUsb4Ibhot
prGBBvwHBwkujB+p/VHuMSx8xwV5b8E7V8bYp04QqGoe1hFkapbFSXTBG/J7eQrBGi1a/RjbhTT7
qgZZ3FDkOZPNcPG5Tha1FNcAJjYdvdem5imqWll5Jd5m6aRZ7ahBpVXKbgpV5aTYW95EA/eNhmSe
kC9sYXKlmBDyMpHpznhBFi+tDryuxuksboUAaIUgh5BkzcCABeMmFeheNxEqOF2p7Un/Zg69HUcf
ncnDrG7547UhJtZkoS5mVQdDM0HIFSarL1ub4054i2GuWTws+tiW56oDpdoxv+vfkxsoGIJbTXTG
B4Jg9jBykXyb32m1hcy9kwbACaoU1RTJvFmi61AjlibsOEvb8lwaHAhUJDBUgX9+/U5pPgtN1gMB
H+0HVPfS1qJsk9JLfDXfkAdgRCEevMvuhNfl9bJljmG2vT3PEZhNKEBEBy+drsFMBdvjD2Ruu1jl
LHNzKz9Xyba5qwSF4YnW1IeyOVTD8BhW1S7JZv/ymjYbE4ht8FwQoYCEERMHcjUUzSWBneREDr1P
BUAwMWxl9/9hYGrLecDvA9Fk4ipDrPPXLxcZpgg3ieMBDTEvzK0ajGLDroL0bOuBHoBOh71Q0ULB
4WJc6Z9m0yxNNXQIFmKoFlpNv5pOa3QkI9o0GD6WG/UgAXhopUcJsLgIjFeaD2X7Y/ccvprnx95/
KIFsxXdN04ikmxLRvohClvqcLfGMJyyti+VucrOElnI3ezJwtdLrxJuF2TyrK3NMOmFMw2QINERA
fdRNd9KxOhmHfEcxVIov6Q5lMIsdExUK7/KB2nRuK8PMeerEHNo8tYqiLYS+UuNdmzhueuvxtd5I
eshW2WyuRHMPoDYlRDUOlJCNUnZnB14Cu5lDaASySlAvU4FOZw5rVSldWAi47fRFkN9JICszbeNh
eKZAv8Atd/L95Z3jWmTigkK0Goz6QOzUP/NrFeDYGlPmjRv6y89xn7gmn0+GRoEvt2K1RiZKBOZc
y0Cj0k7hBGJZNA1uq+90VJP26rMrMbc4S9z0agSioRpgtuIX+cc86PMZr120Qe8KSE2CUC+3TcrB
HOzC/YACEtq8P3jo7s0jaaD0oRO4gC9iYLlZkTxrEG9L6a1J7tq55S2Lfpkv+7iywNy2Tlrq3qRx
D1MwwCfupJ0OViXDIt9QOvK5R3PTj67MMXdsMYqkHwUsiHYkaZkYSAS3QPoOeC8d8/GgxHigAp68
V8Nm515bWWYun6CmmaZU50uxxJbs1r6sWFlnqaOdovKI7EIBHjR/wIQG6Njc5kOLMAMLskT7/70J
jEevJBUCZDkNXHspckQXIoZXMbRiBsz9BFZwTPfgTbPNffNnPI2rXdAZnFsmzeYcUgxw6zYn2e79
4fhBrPKxA8iZBzXb3HIioqQlaUh/vwi8FahjLaaKsxX/nLy09HWPYiefsgTDVTM6+rGH13UF7jD1
W/Vzsc0DJnYw4/kn/C/rn8F8+UGZuqAuMCIkjvdtjodwHlpd9CMdAt5l2gpda0vMh5XNtIDcA5L9
+UDLFYWXyW6gWBiE0r9TzaoAU1AA3oaCLYKd9P6yh9q6Wivj7ERwGyuJYKRYZjD11jAN0Em/DhWI
cAy9FWYl5mgfLxvcbMXDBePDKibmyVTqMlfxLM4GVe1FVJ5KzFVG70lDXKmrMG7lTtKuLwsI1QDW
dMrBjDeA6FSrn/vxuRif9CK3SM8Vddlyluufw7iyeumEakLrAsRpfWaBH/kOoFWqudq4sxMM/vQW
Qabn8h7Qv8m6z7VNxp8VeTtEQp7jeVK99lA90prSq9LQa4v6D5KHtSXmFKMZW81JqiCFl6TryqiP
ca9eJ4XmQNBesUei/tTzxgPmnmN3E2O4Nswc6qBEbV5r4K2oy5ZtKEPudFeAvrU9HQJA9ykzT6tb
5Onyzm6CV1Z22VlaeS6UJkngPbSHyaOhAk0prQW6S8BUzbwrdwFXKpLzNTUmcVIVQLvkBR3gDrX/
5LW1pMWZwS/ox5Qn/9r8UZU2iIIy/49wSOvF0jC9ukoaxMIbsUxpTUvyKOkf+NN9xa+uK7RveAGI
c1HYQpYWx0lLDAQBQbuvqhczeOZ8uq2kgmDqWlcUolPx5V9XE5spCRpUH/wgczAudcpxZkxbFJDu
YhjP5U3hbeXVa3N0vavNyyDsOYzBWRG42xc33U460M4zjyxqs1K2tsP4O0jlzqgLJFTijX6k3k9u
QsxCEy+/+Q9HYtOfrzaRcWc5lR2LCA5jqKMXNQxWldsBYDIHw2kdwzIPamlhnhNsn1CQP9Jm9OWv
uH1KPj8i49qU3oiMQChTcCO+itJpXjgl8N9c8E8DjEdLkYxISoTWegLquaV1stAJYySE3a48qV6X
/QXFAk5LkXdSGF9mjrXQTAJKuNLQHAbpXg4OYn+c1clpdM02i8KKxooTIjb3kbbzTQV85Cgx/Xo6
UyU09UnFw6GJ3xvxNUo5t4339xnXEYLdqxN7pNSp+RCEqLgLnMTiXB36EuRWK2Cucy9NuShUYIsR
jeEhKBuHzJjsuV5KSBSFkxPHxZWmAXavc07I1pPrDIT4387Rla/utZ4oCuToEQHS+CqNervvDksi
O5eP+W9WpxJUd9AYRRH8Vyt9FJqD2WN1/7zKFR+83shLeU3R7QOv/GuJjWgzSNjitAMjBdQfB6dE
CSlxmmP5DcqFJxT3jzw/v71/n/aYk1ekaWzUISL31IKeKdCcVPleAXHK2cDtA/hphjmAS96Vqi5F
ia9Esq8UvRss8mnRVcOqguxFVnUXVaVHkoFBRgJjxLQ8Smru1VF/VS6YH7n8azbHl8hqk5nDmmej
2MT0c7azFfjSrXhXgUfTAaXKVdVhHB+sX+A6mdziPg0sSAUD0nX5F/B2nTm1SgttEnlBP6VOJydr
7xfQbxdyyNn1zVQFhQgM8KAuIJ5z89XdyKeKjBXkr/ygCk4JVIcr8Qe6F7cQIeXs6Pbn/bTEuGmM
9BtFZgwBHmupQ3ok1DmvuLIZ6laLYa4gHuYyCTW4sEYuHSVQ7XKAlArQoGJtWKrQ384Zj9NvE+pB
Pm2y0wloi6LnRW1SeSR1tmcqweYTKPUA5ee26DVo0Kl/491JzlLZ2lxTmssYoGztx0JgZ8B5YBzL
kvvcJmm16+rjYnK8t7z5KF0tlLmepqLnahPBi5LlanQpOChypGv1Nnjtn0CwYt2ELjj5dsbDq6uA
Srv4kd2RwZr81OOtffvBuPopzN1sIzmU+xkOMDmNIHhSHA2Cx5RyFmS3sjX9pBXl3uoPUK++fCfp
Afoawf49w2cqj9VtMSajWQoTd/LvmZ6/pyf/Q3mLLuCSHSZDJJHUCU2i0W6fGLmSUhyXwTyZsz7g
Rb4cSiV+qcbx2LXFLW7RN3XK7SnXdaebs7fLK95OVld7zaSPGRkJkWmlJ4ut8J4iaQGrfkwx7DPe
8AUyFN4OM9liYUZyUOU41ybpfRJ0dhO3aPAa+y7Lr8xed9IxvIV8kZO04T6twBtRQhQlU3elqWdo
VmZ7UAs6atM7etqfIAXUW3qrG1ZaGodBg76vGhzFtLyLTaBMlGJ6mlsMkE+C7hp5c0wmwxL65r6N
lps4ko+oO92h1AiVWi3FJLQJqMgs2TOISC7v8qYXRktExn+KqbLtbLWQGhLofQpcz+BGWVe9QjdP
t7JRe+vVlteg2IwsK2tMPA/GEbCEHiQPkynYkX6QTIhHNC+Xl7SdpaysMP5iFOYgygccnKTEPABQ
+Sog+eZ1sNNnu36kXPs89ZFNn7iyyLgFAS1feVZiPLu7obX6Nrnu1eaqb6TniYR7Qa8Uq2sxIXB5
oZu7ubogTFzDnzWEMMM6g2B2+npfyrXd8JTIeUaYyNYC2AjXAwxjsryk6THXINms8Rqu5xG+C25H
Yaq6wtjXQk39Krk7D6I95JgZqdFiooNoA9y6QrWi2yMlduOlO5s0SKtAelbsXfnWUEgFQVBmvA58
RULKpYD8KL2SE4vsYxtIi2MJPAmV/Cs9+Xt77O3FVZ7SG95zlbPTCnNsk0XPlYDAxSfJSZDuW+Xn
wCPePgfnL/usgrhCl2mxhmV8mgWlJf0ZjuaN8EKglKLtYCCn0ZEt7W7XYFBtfGxP02HCJBIFMvMK
RZtudvULGK8+DUuutAMek32CUV8FEhxiN1+lQdFapWDcT5VxMipE14qruUL37+vaVRO5mIIiCFs0
kowpaKUW+dLfMqi0QhVBdZ3ihPgTOpu9fYJe9z/WmCS67uMlE0v0Ymu32pse5WGt3Pi2gaIK91nG
Wxk9WasDrKK1F2UDQleBZp6vutEDZX9bQE9C1d25n3Dbwa7WxnzDhJjxSGj7p3bBKnHAxNMhBF41
ulbQ/+qPXKQqDQuXvhwTmqe5UiMF3YEzR1V8rJ+A1IN8cneV+Vz6vu29RIeUQskkiU1vp3ZRU2lo
UaUGFhBn5NDsPnT/rKrk/xFlD1E/jTFXPlBHQxFDwGnUN5q/60fIAH1MNm4GwLZcasJNB7OyxkSp
QBjmsp6RR3dReeoS8MVriUti0bscljafWyszzMk3shKzvRIW1eeRVSFjqdTSvWyCtxLmwE9aNmij
LOJAKK/J9Cz199P0eNnEJiJg/W2YQx6gBCwllJBqAEGKW9/TkQQhB5F57+S3wsF85mvqbqe8q61j
DnpMBFLkGr4QHeYFWQDmsZe7AQqO8y6zs2+cFW7m+itrTP5ABtMshgRFbmEXXjeaC+ngnQAt9CZ3
+lN3/aevi5VFJpkYDF2vqhJv/u5bW9vkub/KrwCFbiyw+UfHxm+/l985i9z2Hf9eMTaz0M1ONMoC
DxpwgezHH5QzAMBeAJ6Ktz/KAj9Xx+YRlZxEGJVBGQnTaZZefuTx1WA8LGiCq6KldikHmLld91vZ
Y7xH2EZmZQpwVXRerfAozwOlMcc27i5vIue6KYzjGIYGiEnBQHzpBi8s50NYFW6zKBwz3AUxnqMT
h7rMJeQGWtnW1qIRNydlbpVQIdbH7D3N8eaeW6eS8kNTCf7lRW6/7VfbyTiVvkIVHTxFlMg83BGf
uGAZ21NVMtUZvekOXxLCaNkPXgP2N9H084Qyjqbu1ECselxDvHP/pviFbA9t12Eq/By/ebCG7Wz7
87nCzokqgqhkMoU15HiAOrqn934MtkUg1QS3csXXpbHTveQSkEMV1vL+H+oom1H28xeYzJcOOsyb
qCDw9JXMpp3R9Ep8mOz2FEHKO/RMThl+26+uzDGfVhMqbRoCLDg70WSsRLKCQUGgySqbTxO9eVtW
xpjvGRpLNwwVTnEsv0bkplRCK0huOIeVZ4SJFHOgz5JJoQJA4DyAH3qfHxK4tvFDB4JscunMEO99
Qr/JlyxM02RwqWs6yGIZk00NvpcoxTmNs9TRo5dm4Pnq7VPxaYEJSHUQ9WEX1ajD3/QATta+7tIJ
oL8nKnkPke06+2o9TDBq6rw0+x4ZOmUvHnI7eSRXxVn5PJ+sEtC4zBplK8lAwAp1RDC4u7wdpSfh
wo6yM53k/0i7jiW5dWT7RYygJ7ilLd9WbbRhyNJ7z69/Bz0zKl6IKry4WmnREcoCmEif54hi3KoL
fFNXYsNJT+aXdDJPAFQGAmsdPtxWmW2N+XW5OlN7WQpZjkOCFLsmia0lkmVW4KYe97el8I7E+CRZ
H81So3hOVTPYA0msCsg8A0J3bci926K2I7TrB9QZt5RURphj2QTdtRdgrRStk4IjmSK8VbrVxACF
bPC6eckI74CM5ULzNYnCCVm6VMaHwogdIVZtEmIFIyqc2wekD+qWejBWay6LsiAKrFYFjOsKRcU2
+GpiHkrvn9qZ9/Z46kHPvc4hBWHR0h7CAD57UR+q/ehDPwAAjPssiEP7TIXN9USbIejqEzI2RZ2K
YjZoSkJHc6rvmOb7ILFF3wLAX/yBPt4hGQOTZ/J/J4FETCxWX0TiN9WX2x/tD77m+s4YswJsBi0R
DFhmIIY3CMsiR72XMEaMecH/x4gi50TsOKSQQjdMdcSKcQyMhxHQP0thVRqPi5tezA1VNBjj0UTS
Eoo5yIaDInXw6Kwy+bKMD6py36Akb3A3YzmewGDMCOmHcTIjVBiSrPliAvrOakl2CaL5KxAuKq+p
NC8Thjtd1u4NKfNVJf+x1MJs/d23ZPlDphwYAqaRY90FpNLKKT7M9/oHEvq/JpXWNaKbBkCg9d+4
TBO9bOa2hYWe7f+QSmd33fF5rvEKw31zpChu1UPs9JhAeuB2trYV6Sqcef+B1go1adAk7Ty6kCjt
YmFH3mnxlXJ2R5/nwFZDizfZuh38rs7MGAC9IlVqZLDhdKHoY2zsMOwmO9/TCQawuHK2x//gM67H
ZCyAOWONqKO0Ew32cSUnPMbu8Ao4lheCeaunwucBZm0HTVd5jDVQpLkRhAYTpksJ5PoisUuZB/JK
/4vf3+YvEWyG2wm9CBh52FAKctP6HdJAylr9txrCpreB0WqtRtkCUBBRZ0vrrWrf+1KxB9MTJWwO
MSf8eYCN4y0Q8ZSErYwTQVCDjtaMtbvxpbUKgF/Q7XiMJVC3xHcT24noVSvZhBfrQoEiUzaCJMvt
oqsxRvlSmaNbj4Ett8QOaydtANWfRhyXz1GXDwz3lReWhzqWFa0PvKXd1QQs3FHh3rZpnHeu0L+v
JPQt8P/6Ee5JXs4N5FToqnMeGe8QjCnpanGuc7rWlmpgG0zfKvX99hk+irC3VJ6xGnUXk0QakapP
IdBKRTe8LA4gUZ7TA2D1NUu9K8CChHUIhO+H0CNfhT0vpeSdkbEjgy6LvdAgDBzKuzF7SdqY53u2
Fo1X3uCjX736UETJ+zJUEDmbaZRbY577U1oAI24+GdXwKjfRD8VI3E6o3UlRvNsXzFESdhKfFsCD
UEJDIcM4SUIUK0p0q+14C81/SMF+mS527XdUF13XaQUrUeziVB6D1MpfFI+86KpFwWc7V30zHjqg
GQPv7wMIgxfO/yFcu/4EJtIYxi6oVAzfehom2gwvxUSb6XZo9mUouvIqhFxpTMoyZ3Ox5AOKyqpf
X0B7T+leoq90mSRqsDPESzA5rkGlWrzSoXiIMM2RYgL2f1Mj2D8EmRvPNdAHfeM5/rZG0XVhOlL8
PXArXNq8Ok9kPvZgH5LNmjP/uglBvXoWKmNcsOIslOV/cIoxgQg0T5Q7Yks8RCf5QLHdBDvYYWKi
x2hxYw1fqof5JKPnxoV5oxHvrTMzJmgIB60dDPpETpQlNnMmqzjOHu2A8cqv273EqztSGWOja0IX
B2jWIEvqTvGuxt4slaWDj5b3KXkvn4lXSj2I+yoBNEVffZ/DO2npwXyw/yvrwk6RhmY2Gn0iguZI
6t5EQdw15rQPxohXI+N8InYZogky0QQbeoplpmpvHGnQQDfF5N3/I5Hl+AOWaEwAlb2Yl7DW+vlM
idPKM3nGaiV28A+KCx/rjryJMM6XYtvZxSzWQ0VgShbArs9ADw2eSjV2bn+qTZ711XPTGAsykA4w
ZwIiIc1C8R0BV4amvW14tS+ItnZOnwNAdH+w1gjvgNTf3RbPOyP9+8p+FWB5n80WgV+JgeOMxJag
j44hcUcp6QO68Zg1xqjo+dTEi4DMq/2plJYCjoQacG5zAq64ykUgkVnJkY4WYlzc0blLOzzdYUzJ
otVLIeTIERSrfJmQBaUHOtGouRTktvrMj29518rYkwGYukajI0Aru8eywcqA8NQaD7c/Hcf1aIwh
0YxuVNsQ1VXZpzv3wV7CUHrHdT30bm58ObaEOpRGoJcd7FUzIDwp68DqusUaI+XcSrVoT23KCY04
H4sto4oJevZzDF8nq6qVyDspf719cbwYgQUt7SXwuVcUcEW5i+6r+/YsC3sVMOcKAqBosgbDvS2Q
dyImJpHUMWxrJYC86p0IkUUEbpmPE8t+UDqs3vEodg2GI2FF2iZVrFGs8aki1RG18GkykOnXzTkq
BmAW9LI3ZFxuAxrD/aYkuiwpiiRiyZNlvkq1Kh2VFGFmJGERybREjOzmoHt2RG/e87tbm6q/EsfY
zEwSyliYEFKqPnpqu2b38Y65XdntLGglh7GOwIPMUWuEdRzexJ936a5NrTA66AJYiSqA4qP2bmud
M4OQWbTkUwKID/7IwqYpWf0GxnL23RDKeobnEPUHZXypyV1UCrxUaLNKvBLCGEghmsKoDBvEWnvQ
uViUq8xeUC6y6La5vksOBg/djP7s3zXGFAGOh6UahYU0TGalqYUJpN0zoI4GUj0k5XLopmJvzpJ/
+/ltv3f9lyy2ftM0ikGmCaFDf9B9GsLqsJX0uWOU3eZlBNtbAytpTCU3TtN5EiU8RTP1uhDEsgqg
J1A7br4a9jSjtwAU/qoFZxgvYt5+FddjMolW2IuKlgQ45n9yEbLXfFqm4oUMm1/OgPGVgAdmopaK
L7s2NYEpaJSA1dfFz3ONrh3a6Av2mmPCK1Jvqv5KEuNF6ypKSZkmyHr0r/F0ro39FP6rEHYlg/Gi
YtGlwGubaY9S8pK3BZArnQVuNbeYLB463GYQ9EsWCIf/eXMAVRJCTUCWEWuq1fePYTvZnepN07tJ
BmsWn27r/abbWYljFDEXAO6nm4h6jIC4Uv0UljxQ2dsfyGBZzDpd781MwzxOLbxm+uc2+KLLX24f
Yvvxrk7BOM+lUVopm3FpYuORD9575THcq41DrS9/toB3aYxrabOolMMA5etWHs6DjBnluEw5H2bb
RKzOxPgVXS6WoOhC+lIHGZtnIINNMRuMucTLCJBCUM6FTn7kVcp5X4vxJKaidwM4wjCUkk6WaP6U
g08V+lmc78W7QMY85HDMwzjie4GVJ7MVLz3o9xLwYsBYDPybyf+XHnJ1m4yZkNsMk1M6DG6dxgBP
jmyjfhRLwb59sO31lZUYxlJghihKAhXmVRCD0RLT1K5b416Rk0vUGA7RpmOStAjuqhEONC8XK2rC
fVYuD2KgnZal+1zneWPLCrkoCvC5RrM5YRPvVZ9HW4mEi6iOqYVNvoe2DndLHs9WoQC6vB+8UdPu
m0x/yzLzrEjTXaHUd0pans0AUI8kvQgSiE4H6TDJzbO5hAXn4JwP+lHKX9n7oJ4xP5uhkl135kMf
DjMqzsbr7cvlqOZHfWYlYwxrNQro5Hhuai4RQIYVdQcyjZza1nZzytAwBSkCoU1kQYebYMnMqi4D
r3UDX7dRGtQPrYeiki1a82sJ+LDK4qGVbZ/tKpN5diBwqoWy1WJ/0R4z41xPr6bKMSg8EcybM7RQ
LxS6p1LOQm0rVbLTzeTYgMmT87q3deF6FuapIYfupWyCS5lFkJa10kHrQ85W2raTvIpgntkUinOj
1HDIRZU9kYa8RNN4nKf62OrTMVbET4D042g45/rYFv+cNKYagAnHT4PMn3LzILWLJY0G5/K25x+v
2sf2+CNSDEAOxt5xl0sAR6lqBzM8sCDmNyUVnrIOhZ5ofAtIdIkKlLZkGe3pSgA/XXG3GMpljGY7
zOSnESCf/u33x3sY7DiAESQGOGVg3OSH7lTcZ05pU5as4Kk+YVQEBCu84TDenSv/jIVGkhuoekGT
pM6fjM6eitCSmp+3j8VRV4P+fWVWMFuQYwkBaY0cH+rhWQC4/m0B2/2V1Selx1xJiEdprJQQIapw
XDzZjrBCnu1lv9ijiOxj38m0amcurfYZg63YfuI1bnkHZGwLUeIwKmpolFaWVm7sSccxzNRy/Jam
rc7HWJY2l8kANHxswJlPJTklxpsidVY3vUfGy+2r/EOg9+vhG4xtEeUp0MIKr3DygL6mOCFmQSbA
nclW/cRnw+YdjDEzCtagaiOBmRGme0X4FOQnM3xQl7dU5S0RbqMjXe+QMGG/2Jsj4Ldxh8DPsyn8
NcC+9BLE9wbmcavFUn6WAAXN7JFHMbT9xkzAcpgGsBfYJrtoJpqRRiWwvTvAK46DrcgHaXzmfLdt
HbxKYR5ZsTRqZMoAoaHHaxcbDMp0zyEFc3T43Zhdaj9UHhzA9sSCcZXKPLyqCsGWEMHl0dF8cbJR
z7XjPcBuqMLQkQUyO7cPuo1VtxLJPLYuzuMxKKEyjZNfCCDEKICbN/rpZ3G0hJccWARv2aNofeCC
mCfhOeRzzG93qlY/gnmQgG+LQ0ECv9h4oIi2pZ+DFEUH1A+Yv3a3D/zRVfz98V/vmHmRbVgNgi4A
fWe0Z7AnkEMJkFXJk90E3NylXzjVaQA4ceBQIM/cB+ZDdEdREotL6c3gM9XsyidA9gRP3jGwaHGf
oiWCpu++s4Hsx4Up52ki86b1IdSkVKG5mzs544UutOd+uCfg1K49HfhH3N429VI3boht44tKM8bV
AomdA/O/wP4nDnZSMNPVfm/3fJBhzotm2/nGoP6Pn72VLJKD4kp+Kc3n29992zT++uyq/E+fFmKD
La0IQYGnfTRMw4rz3jKFx6h7mZa326K2FyWu6qwyYUBS5k0wgU8FKqZ9GxSM5YnuElnSrkYn9kgJ
K3WvLizpS3UBNrr3r5qxRAbQjKkSgM4zJZJWHdomoSRsvVn9UOvsycwFuxar99vHpA/lNzVZiWFu
tK6VNm1iYEphwcYb5stcfZKIuqsx94RExxrD3r0tcNuZriQy96qEk6osBozyjEeHfevwQX4XfuSy
pbjzDmASnANum6WVPMYJVJ0sJHWNoSfqBLLvtB31wTb6nd+Q2nwDK1GM5W9EIx5TDZeZI70JQKYO
/XS6+DvnBjeNyUoMY+3FvAA731BjsuMsHsJd4QWOGl/o06Zj76B4a0Y7fuUI5Z2Nse6JGQyRSoee
Oo/4FBSPWtpp961yF1vwJx96c88RuWnCCMjsQO0gYyqWMZplNnSh1sGr4QWaVrzLME8NyNun3inv
UWLz/119/CqQzbaMKVCmokeq8d9wyG4qZ8GM1Y5CLsUV2g3y1yx19cfbB5W37/bXQdnsixhNvnR5
Td13egECgQfA0+w5f8yx02C6ZL/42oXqrOJqB9lp/Oiz6BWYLOCto20r1vV3MMYgkQDzMpUoV8US
ANLV+3DmXfH2SU1MyAFtmhJG/dOAB6aKr1ro0KJctMI0tczyvkIWcvtCt9NZSPifGCY8iHRziY0F
mtPhQmlcGx+6Vx1IIILdWfEzhc6Sfgh7jfMyt43pVSyjsB240QoQWaC/UovuhL0UaTnN5Nug+mpf
WYAHsTnnpB/kd+v9SyDr5Pu4BaUzWiu/FDZxhIvqmH4BW/qvirTXS2U9vJAOwmyEEJYCoFZS78YC
o1aVe/tIHAVhPXwmpak+kZbuDBV7MLXvU225kwqNI+YPXuh6c4wXGkZDmAhd9afcTGFuUar0CYyx
ig3an/9H6433pejTW2XjfQgXFFIcK0yrfVdhUoAu8iB6pSMe+cv+1AHcUgt6ySthIYDKA7FAXW8m
CrB9JzseiNcvy72gy5z1ym2Tcb1HxhepeRm3C8080grjF8lrqX36O4VgLMYYz0241NQ2QhlEAYza
YmDXExf9mveBGJNhDKMUZClS4QQFEiB9R0/hGeyAFBQFc313Ye3fPtd2p8UErZWOAVTTZOmtpiXq
p7gBWx9t7xFxRwnCIuQr1YxuiwBeXMCJZ75ZeLflbj6wlVjmgxVlX7dLh7ygHj+loBHqOkzGgVPl
76QwX80spB7EzBiqGudPUv0qao8695NtV7hWR2E+mUkkEdOnEXWbg5NnO7G16BUa2CAJ3lpQbFQg
0aMU0OJrfwRA5Vl7/rtTMvZeUTGFgf0OALKpzw02VsdPncYJgjaf8vWMbItDFkcjw+Ya6ucjcQpT
sUBcjjUEzUL7hvPNtgsXK1lMyoGqU1uNWPNFkkqh9lobiLLNroU7GS6iVZx5CKnbpd2VQPomV3aK
9JqeRBL2jkbbvAMosRvd0dqM4S+IZNFp9LjDSJvmaiWRMfsZuhFSI8GaKHfBQwwOya61hwQ1Agkr
o9VnFEJfDd6EIefFfdzC6pRtmXdTSk2kLJRHSZd8pak8NL+d28q4neiszsZYfQAEpqAzwMhrcCYH
7bW0KfXz5Kon/tD3tvtcyWKsSIcVD6VL8L7ng+SZgJ+gNLQzGt+0P8wrJXNPxlgTEexCQIaAzZo8
fbYwYOsPlnZuT8onPmEQT0MYoyIQM8wK1F+ByACipKB1pkz/OxP8UXlYKUQjIMhOZNT+e139AngN
v1+kSxfzxGxXBa8f6cN+ruSIaSzMY4vMV/WD2WoP+hlFVq9w0oP8YuyMwDaRVaAedN8C+v+AMlhi
YT7a52Gs8ZTlY5Zt9TuSTmrQMEVDJYqtbE9QGxTc5RI8GeBKST0enjrnA34sEayl9VWGFRZEWuha
uxUBhnvB69Vuxvmri2WsSKzGoKqIDPQ2ekv6hk24h/GHmVuLL81YTaPkICkiO6D8g+qJl0FtH4+y
HRJguMnsWmqtZ3rXy3gLc3vKMkxmS7zto22Xc5VAf8HqAuupL5s+DhGC17niGFMk2ZGUH8Wg/lon
Aw906w9e/CqOMVtDWg4qoRPQtPE93BGQIFUWVZHakYC9pIAdXbH7uwokuNOd+tiLXAb7P4Ri15/A
WLNWm/OgkFCSmjz5Zxa7hTPBoJWn4SXajc70hSIPyrw+wbZbuApljFrfS72iN1giKVIRaAm6Mw2Y
xlZ429t/eH1XOYxBK0sRzH06IojpLXqmOC/E6b3pJyXp4aNa8LSTiYiKjjQgbcXLkASgwxlfsu7b
bS/HEcB2rAxsvMuEZrxhNl7kQvDlcPx0WwTnw7CQ9/OySMZCeXB0895cjmH0aOQc+KZtA/LrmxAm
8MlRKBiLAMCaIggQ5OKnXp905UnRdEfQ3rOQty6yjXJpXuUxBkuZ8n5JKrryOcrRyQjLyJdB0HDo
YzF6081Kmy2pVk0n1pD5hER7MYCYY2lL6s5BYaIUXHTZE7hFsjPwDb6PRoLGi0FaB6Pdd3VltlYt
GpIlBWCdApo/VrlnNXOGsXy8/WWo9vyW166OwVimph6jfo46dEa11iJpY+n6vtP2Y4+SZ9lb4wLG
aPx7W+j2qPVKKmOgsqyQCmC10CKL5MXHbrDDxQpGR0UrUXNVq3sZfgLWV8uRKoa2fkzcdPB4QwnU
Gtw6OmOixFxMzUHFUDKsvx2K2L/BZ2nTk25+zkRexLq9+bM6MmObtLip05nCi7eueshiMMnXdlJY
/TtdPKMtzPZuPoIb6e/9G2HMVSwFfRspALXQBFo/e+fyGPIsCGOisgyheJpBiRIdOMTFd5k33Mqz
uCyusq4YXR1SPsHgvCCpWXZgP3HbE3qOwFTlqSfPebHMwGVfzplIz9O6S2kBG8NpkNE/G49ofD7T
gU2QWOdWykMe2J4duOqIydqwblDMkaKFA7rsLf/SAS4tt5sdeaYDlVjpPXQXfol+ewV0JZWxZFJQ
TG3c4LTjocGK3Sflm/zQA8yB8oliV7mS7Lh3iNOB0rB6AIJZXmGc3dz/5XNkMcwmNZjQMEPEUGu5
3ScYWlVmt1QeY/VT0Y3+bQvE0ViTMUCVFOWFUcGpJsY+kdEJMRfntoRt0IPVtTLmRa6momoaAsuq
isBNEqVd0ObncZTA35PdjcGoOIRMsO5566tJ/a+KHCY8N5EM8EwzhYcUVORxNiJkj8LBMurnUb8U
ggKEutq+fc7tm7wKYnRWLsFNHlDUy0zJBytfxBg4Dol7W8i2l7oKYVS07DBJ16cgdKrTyB/zYR+m
4EjRMyufaqdsCDbH9on547bQbaIE1BH/d4f06KuoXWnL/+LkglfeAw06jmjVD7UdfwIZhZM97mnr
o4wt42f9vfYoELHUAyG9cyI/vONl7Lwr+E1j5zFfMtQ2hxCjFy0p3ws1PRFtcFJ0lgA17yYddpUM
UpScL/wHTb7eA6PJVRYFw5ihMhFX3UMTABU5lRvXSDFsEYTneDC+T7nmJlq0FxbuXu4fzNNVOuM4
I9T4lyDHSqL2BMkFtPlNdIXX/FBipxTc3/v6TbKnF/Vb45b79j6/Q8z19bYm/MEhXH8D40HlgbKB
px/OO710HuXqAZqkgyax1Y1gBqE8z9wBF6rUv8cnV6GMV53reDLDEqgcNEjSUcrG56U4LcTq7Oxz
v+OB+XBeMrtH3spBXY8CWrUoALsZWu2Bypn2/YMb/3UkdoXc1MCpnlAeONWn45N0V9aJ8ZaGF92b
j7zP9oc8+CqOsU1LVZExWhA1gCtggL2w1INK+78XSgIZAUn5ONn4fKexsMI3c5+9RRw3s52UXH8A
Y7dSUc5Ega7zqVLl1Llhtc0ujEvLFI9GBKSFihe6cKwEu1+OilCeaRp8uTFJttEQu5VeGmOxwvZB
Nn8ogKAreCOB9PXfUFONMUxzP2mG+sG6np2MfN++y8uJ8IYbebrJmCApy1pTGulFRhh51wqrNHjf
incOxs5g7UgREgNVIA2QN8JwFEP0uNu30JQ49pR3FsaYdH1nmmEIc2oKX4TwfeL26jfTK0ME16IK
hnaw0zOWAyDGaTTowCmpP7oOqRunVlBZQ+zFnxLAc5GT4WsY1KxfQ2j+3aLZpHQWTgSyOe21+hVs
n0Udh6HQVDqubFWn5QRw3OS+/ZkMNpC4HX0PlB9x1+5DO36mWH68Ein9XKxarqUzAZBSDybJdViz
KBHdQD+X6S7MGg8EHH4UcWoPVMVvyWLsTIWFyFghsNQathUQd1lROFu9yHsEm+ZzfSbGnGTFUDQx
BdcpMls90KFp5CVl4tQOaOPdFMNsHOgp3iUyEVAExNGwqlNURtVFxBZUYw+pAgTpQnamCSB6Jq8O
vCnQlLGwI4EsQDMYzQXzCgmLRUUFbyhcA0s6YWJFE3Gk4b6InzhenSOMLXwJo9xgugzCOq9zFA+Q
38f6jEs8p37j0jlSU7UyoLnzNkM3Z2mM6ynZctjUzTUmP5DntSA7Hy81BpQkC0PU5+xreBod4Ld/
KmuXn2Jt6ulKLqOnQ2vU00Tn9rIUFeDlW1YDCDLoOfZtswe5Ph6jpn1NAr1tJpR73T76GEiMvOKr
kSNlX9ATNH5UPs94b9nUtUhGUedWULUJzJe+CcwrKbjvJl6Dgv7o39746u4YN6cpoB9KG9R8xcP8
QvlrQdDxsmBhntLDm3tu9CduytMlRRcJzAYLApWVddYolUBDJcoti8XKjw3v7MAzlJuVKQOjY/+T
xPjWTIrFQhYD9PzNYF/ISPr74i6K9ItG4qeYzLu5S9xZkS86WKZ6QzxO8eKQIdl1rWDNMli9ROMp
k4dP8ljubj/RLZ+8/mn0Ba8yMKORsc4vIelptOQ8Dt3BzEyHBKhPhIV/W9S201xdA+OWjTw2lbDG
NXTOx+IGrX68o10/HYedvDcewOSzF3fEFcFIV0fWbC283cvt53n9EIzxw2A05vtSdJtRl7SHJjp2
BNE+OONun3Qzm1ndKhvoA01QCgYKA0ShA0BnLetWDTI49GVd5UVHdueUBANb/6bAsxbLeuQB4K9D
IES+prSWMJvOOAF1todqJQ+6PnN2/beN+6/LZBGkqnwOl4F+zrbGUMKgHspAeJaD5iKEOUhHRuXn
7VvdzFPXx2OsXhkXSzHlIUAUvcBv7fbciVbyNU8B2Y1sQ97np8EVHXJMC2sGYvhoESxMyJXLXVPg
PBo2BxDmQcKEHwLZZD+6g6e99W63B8CU22ANcT+gjBe/VT7XYNHP97uBvF44YyAVJcDYfQ+tSvbz
C2UaoyuFi9088mcltrKc9VUzFkvXdDMyTUwaDmVxyeNYsvKw2ImFKCG90b5FvbnDn9HrDJ5vf+Rt
N3M9I2OPRCzECqYOoyyMrxkAktRptG5L+ENscBXBmKGw6cpiWDAxNNrBg/kmH7AWvtOd5mdughGK
ePFdYuN4ex50MO9OGeMjZcCNKFOUK2fpQTK/jSBvGxqLDIbThp9F7XvcXW6fVOEojE494Mq4lyTq
m3GGntJZM/Gxe6PQo4MDSBq3ADCNahtH6ZQ/CBi50R7Ut841P7ceyG0oDmmMR4SqS8xtCnEeD4tH
VeiighACsypKqTzo2XuoSk4pvbQ570Nz7BMLS7VUYlPHCr4zittWIRQAAAC0qnRftaOT8tastzOH
q3Njsf1jsVZ6nYJSkQoEIcoOQPRuuKdwev2e/z55Z2OiMa1WtbChTUWzw4Z9sBvqu0DPd6rUe+34
7bYaybwvxtgdeREFQxVQU9Lu5J+Dl+0l2Sqc/kyzTFrtIU7mCW6GtTkps+p3rBYdqksB7hm+8nzs
WN6wgTpjmPpgMeZ51FOfiHdArY/AAvhJVh+0qo3sghQAkujiUzPKaLM0AEaNxFNMQsvQkWNMmT9i
3V3I7SXAWp2a22KPHkjyoE7ZS6m9ZJjs11L9O9BOrTyIHTEDOrX+mSw/NTrAlb+l5fd2HjkB2GZL
CtAJqqqKoq4Dvemfj3TuRor5sqTA5Sz22b1yypz8h+miYXsv+CkQlcJvocN1YdTIsfe4lsooUFt0
/SJgl+HDl0oYQe0fJQufck9OgOVHS1hEeuZpGGfkit5Sp7VoRp0yIQG7dYAB1GgvfZM8yVF2FSww
ZawUS4t49Z5OWPFGkLas71oqozjRuMiVPneBJwJ1tT2bbrqnWyncWH/L5q7lMA6saiapTUlGBxq7
ffmAWqg9AhWxv+MzU27anLUsxpOpoGIx9WpG9bUBtDnwpCU7Peun5EX1cm/8KvBa7BznrDNnK+C8
hAKAtr5OACuSip80sjzcNjZbyrEKPHTmSNEo5NXygfQ4Ap29TXZDJl7yeh/lPJA9Ti7ALmpJYth3
hoTKC5o7Q7+8FL3hgvjDu30ejhR2OyvukqquWtjOVNbe4n5KLfAWn/MGWL+3Bf2hJvArrGH3seS8
SmWjpOmzL/5cnNwtbYV8hIgDmFFbNAImLjgb73RMuaMk2ZiawEfxp0xw57mEZ0h/RMsY25zDbZmr
lVqwA4RpMKh1rnWpH3+hcUtthwfM6ty3WNg27cmuT6qXvmcPWCPkwbNt9uYM09QMWdQItngZ+2wo
hdILHSJSAIuMdp7Pb5iFdfRIfxUa3Z0APgMcx9eqqu7BAMI7N71A1kyvhTNmejCCWtYaJKwU7Fuw
Ijt9EAD2Xe5BZ3fmVc3+kGBdj8pY5nKMonowcNRcsyZP8fLddKLEjuI5A4OBYAsp0g0aFTaP0ZfJ
JUe+Tds2MdefwJhpJU8VbRFh0pblSUsfhpK35LFtYK4CGBvWy7KgkgVnXKTX1HzKsrMw9LaKDg5H
Zale3Pp0jCXT0ErOuxJE5dlJ+UbhS9R35VzMAGqXMWVrOBMPPGX7MV5PxuQXrSm2od7BALSiHxdA
3x+SPRk49mxzPnulkex8tk5AazvoQwpkG1l3sv3iFE6pYr69/iK6OnAjIkd34n3wrXocXoTclYAv
HjrS/vbtcs7KTmcPWVJVQUXXBibZGcceoDCYV+LtenCU8eO9rPInMYq6QKN1Ox3lKIO85qnG0xKO
On5c90pEVZbY4AoRyKs+GR0ZTDoxKFFS33ClyBaf6EhQ7gmCxQO35H5HxrLMEQXRpe5CwQxiaOWz
i3VlA7Pu0xOW4kb/Y384R6XSChunHqy+sE2MgmkA3MSgFB3Q4lWvtiK0tWYx1ieWQaWZYbnmY5kN
dFc+5Q9KDjyMAt5HZSxMnxXx1CoxBfea7mSpPi6N9Ph32snYGM0s0GGhmScg5CxJ+TwvR8l8uS3j
D9XUX89dZuyLtChinbc0+AMIKkryppV8Dx/rC7YmdHv80e2WQ/gdUyNZjt2kPP5vNs8Lqzf3r9Zf
jbE6AzHTojMQRo12cxIxhR456F/FCObrPTT3XnnnnJvz/Vj02WjEBEVroDRFkWq0HZYrSz/0FVSP
NVgfk0KnoOWZYsozsVOgkyMv9KcfqEje/h28vE1lDg4eEx25ppr6gG21ia+cmqfgPbelx/xkRMBZ
+lgGc9rSuS138+Gug36mqKMmSRT0BEZJk5wisFS7eaJc7aqTnpM74qT7/B7NhH2MnabFBRgYgj/+
SOPWR1j/CJoFrcxWreZYyG+QPlbpAOxdIfdA0vh8+6Tc9Eb+pxA5xmSHoSh0tW92p6dxQoJqYk9S
cQWsxXMLUx/gKKzHXh+K+aK1vhASREhMhzmJLVUPvVrJD/0s35mBgvUOtfDBoON2anTs89RZhObn
UBVeJgW7sZBe26Tcz2F1T/pwN4gS4KubeC+R5DTMujP2wK8RRidP5edAmg5DQvZGFd8JhnHqFs2L
luXU1v2uaTW3T4d9pSvfqyxx5JgcCTDdUqE+zv28k1Etw1z1qxJ/UAvvOFe+5VdXV8BWDENTMLUo
DzNcuWgDpQO4depoL1+V0hls+RvmqOFxT4BBuC13U50o2rlmYl7BIIzpL/Uay9KI/VBunuFw+vEr
voV7W8bmtARZCWEMP/YjiiAWsAVQTU894PZLrHFhe2UGWdGsfRmSxJpBlTAq5SHr1L1kZlaXFbZO
UjBlfpsAl6vKn+Koc6ZA5K3VbKv66rcxHqOXO1UOC7wno7eiZwqPgtGSb/MbnToAWKDPuYqt2HR9
FYzvaLQskYIA9z0CIahR7RaVPPH9A54chbMjDU85EjcVa3VA5m2NQy6NjQ6XiAOWmkd5JhsRboJO
pjUzgBEFv/SSH7yYYttKX+WyY+1SjpHOibpiio6SvMcXpI9YxZQuIJL+aRw6u8M6Jq9X/gepuqFJ
GG0F+zCTM5qBlsqLNqPEdYIl0f3Fab4D7L4vbUoSNbh6uyceYqh3npJvX/NVMH1oK7usj4Zey3QN
KKvImYTCcSbdse6D/e3PuRW1Eukqhnmvian3lSGgELQUpVf0u6mWLSEDxFT+9bagzZR0LYl5tLoU
JHNVIl1r3fJLcJ5dgaJe3FFGIfF7hvEA81C9qG/U2WJ1cSc/8NC7Nvd417+AfZpFKZhzCw3SLBHB
Odp82FHO9zroF3nNeK4s5l2mVTqBkBjmN9nXF2MHDpIHupYg78I7XhmW/uzfnJ0sSsQwRcnU2Awq
FMRqKkGDhZ2q9myEJzJg6qj8SgT5AVNvHPu+OQFBVtIYVy6kmvZ/nH3XjuO6tu0XCZBIxVcqOJdd
rlwvgitRpBKVw9ff4b4Hu2v7GG3gAAtYWFiNpsUww5hzjqHPCWyv7KZ3Raytk+mhnOcwNtCyYmJK
shoDZYMyEoPtSTdHskMLemv5ItVBSvVAtXxZiJ9SHx7+fcGuVgN//7KLp2p2vOsdD+HUWdC3u1MP
WeSuUtilM99OGhj+n/DpcNMwXcWJf+3IxUstO9cuPA8dhGhHwADdLskhXtzVq8oGI5b11KDr3eKf
jiF923i68c3n3f7X2V8834Ho/Zkv9mwU56g+qILZKwe0E+NCO5ibmwjaVe/+61Mv3jB6hKukKfGC
/rBEf+PtRlCsQ/MZ+5+5rHVzowHj6mDB71O9eLRgatMMcY5Pe8BYXlQCdpWsvLN6Nq+gJF7u0PMd
4fZt6l3rx3ttMaz4gYYCrIwYMxiW6Q07dhVF/P2DLl62rrmZEAplgRrl1+7OWJpoNlJHfUlvmOar
HuDXZl842trWUpnbDTD6qVxMyfOEBInOjzdu0NUA4u8ql0mY5RiFDsDp/x9pAqT+Id21zIJikuWP
YIK5CQ5czTN/beCfWvcvz6aLTCh9Qtp3Hp3iUKnJ0VzerzvMBsgQswE3btB5m/7xRC4VXI2sh8ri
lIBbYw1AZtcu89WwUjfFP25Y4UtKWWmZueacWRUayo8tscO+HJnZjcvUg0DaPJ3+fW43LselWqvZ
JUM7jbiFTZojDK4XtQa4rnv59yrXo9lft+PCvnSdmRZlj9sx+WjIv7OW7TIDcgxS1d3tpqfrcf2v
1S7MSzWnGXYKlvQ8xdFhauTT2MKIB97OqBlfnSV3oMy8J0sLTB/7m7H0DWN6yQ43W6or9eK8p2G7
9YC9zEuOt3BWViQvN1e7dYIXdkRN1I6t+s9qQOyg+4aitRY2UbNFfgmkg67q3a1Fb615YVJmr1Tz
nOE4Y/FS9IoJimnqW7j8jUUuWeHacYrJ0KK/lCjQ6kwtBH50UTG3pa83bueNN3c5uGfkKVy+Zpzv
C5KB5/inebYEU1GJJBsmzPD17fiuYf3drej8ulGhNkQpHMtBM95/R+eGlvIUShNnfcd40S3iVR2K
Q3vTqFz3t/9Z5jLn4XnC80yz0MQugtZz1yoXNwjUrpI/uuTvEhf4jyWHMR2zApe+G7aQ9Npomv0w
jnqQiCRyeXVI+/E+yfNXTRpbTQ53vTWtZ7M8Dvr4CM1OVqb4dl7vkExvChpvsiLfZuM2q8gRLAPr
pIcXzsWt6ajrQdffn30RhvZ85l1sAFE6Y4d0c2bmtJnLjFCub0U9tw7hIq4UYCyjBE5/wT0SNmkX
OkV1I3a9moX9OoTzT/jlEvO+V1MnO7Eo9T1JP51p9pvkLtXn8N8v5vrT/Ltr5///a52UxE4GzQ0r
KpqQ2HiT+sG1bxzNjafhXRjxyYWK3nQu8J4l6JoFBj3+CP/ezMyvH4ujWx4IWm3MP/z3t1haOqos
z9AKBDwA5Q7yJEFfB87gQMdsbSDXtx3U9e37u+SFyZa2U9EB+jYL24QMEXR+XXECX77/70O6voF/
V7mwLc6keodrFqyapkeE8kBg9M0rTH+MVTCa0kdmF9RQzPn3stcTdIyT/M+GXiKGgzOjTfTcUn2G
koqvOZrCbtcfuneBvjBzf25/mwpQNOloggFb2aLb3JrIu9r5AFKh//yEC2M0kqTINB1P7fyqwbe7
17Vlp7Eec5xnwNJs75y3W+nzdRj+16IXpoQP0qTx+AecNiIMWgL8dz74yIYK/hhYaSQ3xZ39WSOH
LBbGakIgBLzrZhp/HWr69Tsu7Iwa6lqO1Z9cLumZEWUSnQJzkKIvzwzk8xBIzmJQ6S9vRQU3Ltz/
ksg0S8/S8j9tXPXq7MzoAnjabazyqpWjuulZcDgmnux/v9hK02piTRxts7hg0PEFWVv4uWo+nbM2
AUWuFn97X7eqTFfNxK9FL8xRbPeDNhYDiizgFE9B2M7z+38/nOu39tcSF5aoFZPSEx3twGfg4QzB
pvzPuPV54kWt5X18dwtzuBr4/FrxwhAZNG/ARA/SKt0aoET+XCRJYLl3sfPT3JJhvmrzfi11YY1K
vXSy4qxzoivJ9BFcUQocxtSIbmzijXUu81DSlp7MW8x5nftjOhsE1GeBerWx0Ri6GgI0oSYM/9y6
+9dRo7/fd5mNEgwO5Y2NxidzkYNTP0GtpFnEwbzgO752gyFyIX4bsyoalu7/qbPE/bX4hemZqsHu
9QofjemOx7PFGz9aSLbaUXFfRbfJBW88wMscVSvsuXJaXBujgXMcMbNLW7+xkOKAsv3f53n92TnU
dhzHwLjUhSXnbWNiYg417UwAR+gIWCf0G0tcvzF/l7jcvJGWJbHQEz+RtzkdmGy3crpVz7r+0v4u
cmGU5WjwvjWxiJzlXeVUvrKM1dzbi7Iulwolvn9v263lLgJBvWzL1CAwkVZJlrZE6mJCp9R5HsFv
1df/F3E5l/79uPMO/woH2ziZ86HCpDjN3xJa+6V8ou0tNvRbN+HCAAvZOIkjHXQ3VAQKbAJK2f8X
XpXf33FhgGnTUNM4azzrs4Z8D8w7c/X074O5Ogj2e40Lk6vnpB/mc4duGwibOWcBx3KNeXfvCPHa
0PtRPDKXt0POm+te2F8uAGtrA3pp6oCfICN0JzbNovk+8xOOYXkQlN1OO6+HIn8vxmWvqz0QqHKc
peYQCqKl7qf5cUq0LIJWYzVbbOr8Hv8BHoo0mm/R11x91aZJqOcYrqt7F2eJnDqfUwl7TOo4aLQv
iwJuMviNd3a9PvNrmYvjTAvlxcpAWJCt2lW3O+ePo+8hU9GX2o0U+/oR/lrr4ghNqzaSuSrPLqbf
1oqR0xnU+sN9uqrXzUpP2G1bfx1m/c+qxqWmbm5UmEt1sapcoRaxPi965oCZ/exYYLz4pnzFVdP1
a70Li29aMVFaq+xomAWFIy2SIHcg+2lruhPkZgadEBOaXjee5VXrgtl3Fy7GNDDM9t8mLMXAq0HP
zFFNaH1OIZiHUE8UfvxoMrDpn4OGW3MBVy/o3xUv3wZRnEzm2Z6NtA5jkCWqDrryzs+NDzt7r/8F
W/9a5mI7CVpbWy8GP6fz0AdnwSb1Mry6DN3RESTLljdWO7uxf6124UuJFRu6maP3q+bBGPFlkvnn
3kWTYOTBjAoFRtlbkRfE1q5emV/feOFcy8Yc4lHkyULllhdNfT0tqrb7Nnp3YZlq2hqQEvAHjiHM
OB4XlLpliNmfAToCg296iuyIUH0oMw6RlJbk9zUm5Fg/Gide6ysNTGJaghHoZvqcHeLHA5QIjYPD
P3P6mtGvqhsUy5oZ7UCOPgWqijddp54cC0Pq0zG3hclIOoOAXLNemxaNS6BB96Fwi35fbTYj004O
ThI/lrl2SkjMso74Zg7SDD05ZJXyzeZDAr/W2teZ7pxYHUnWBKWumIlochxlYKjet9zkHuQbJz2r
AV0UFWbGG/lgjTRI9Ynpc7eXEIjrRMJ0LfFNaS9cPuyaLH93x/Yt72dmqzw04/JLpFrP6OjsuVss
Z6iCJ2U4u2bkoekpAlPeFPaO7qEwyRMbIbxVQpnc2Y/leKp6+kLHipFevUBJ9DkXaclAShB6PN1N
GVTZzR4tFma7UelpbpNtZfTLYvbWIoc+86CWqZFzlsX9Z1FWk2+N9mEa+g3nCKPnIpwHl/Vu/Tl6
MgTj+qMOre2KfLSVzJazNF6qydnWxRwWjXqxZi0Oxnp+SRq0qmcK/IgmRHzJOm2mYG4+krJZqbRc
CM8OdccJDA4hROdHa1y/nW00tkZaXCyHqQQHYceI1oelaP3cLXZkwsAk/+zQ5DAQFBbKj7Kt1kaP
kprNIRg2pGtZV2E9xVurzB9EXUb2BAoYHKrG3YY51sh623tWLV2bowqImR1Hua/tbe/I99TA9FmR
bdK0XcPk7mjtTQyR3LEvunXnimgerTUu+3Kq84Uu6W60raU1o0AOJeOejZNb+TXPVqDBA+n9wLgA
AYywvGWpnnRFHiDRFYkRowrOox67TOhoQAErBdReArBsP5kYkM66lLNkaCIV64GYXujwbMs3L532
JQTRkP+u6DQsZkV89BD4NPcW+eSgxzEmgVUX0L3SipWMZzDMmM2W97k/mnZExJ0awC/NO98h41oJ
bz2QLGg7cCVxvgJJ3qaYql0p7GDy6GIu54XN+xXuXahmaxWLL9jKKKvN0B69fe7gb++bFlnk/Mj7
B9phehPDqcp+qwtjoQiUhqwmEIMM+g59BMK5RzfZ2p5wXugd0ObptawxMB2TKPNAJD6QcDQKh7UT
fk71rNnGqk3yhSE7sPKOPljO2YA73pXvVWs9JrFxtExjUdkC5K1D8yypt4h5++XRYq9N8xNNDdaq
0h8h+OJWQdZUYQUujvhjROMP7cK+Mn3YKuyUHpjod0iMcpUayaImq5gOi5xArYMmBZP44zEE6ICo
sKquHiaR7BReSFuNdwnk2shd6bi+rhW7iaBK0eUMWF5Yg0t7Sna1+9a5oNHkNeCnrTPzYDLKUNl7
Uu6IVmHh1C/LTT7dG4MVuAnEYrRH2SZMGLkvZnOD2+1XHM2i6RtYtNlU/ozTc8xPk7sloDUyhgnf
MrAqV0Gc6YyihK6Su8ptfIPg2eCoBrw1FzwAUnvM51Vm72tQkGRDOJQqmvLHUQ1slPrK0k8NnVg5
1ew8P952NKgk+GfT13oG5RQ1QsuOmv7BlKcU96gsn9GPGVrGvRoFq3FjjYQHrXKY4Vh75bSb2JRb
VUk2EHg7cpCWzmZw+brzAXN4QQ9mIksf192Q+3GG1rqJh21v+i2NmRieiIsJFytb1vYpjZeqywOr
TALPHSLukCD3Cj8bLFbJigmgaN30StH56EB3JAa+gEfp6cfBO8X5sx0fS/wIA/OLalya7onAw4vx
xBOY9+R+yI9N/VzHwCSFFwrp+DWp/BLvxemqIHGgCQiYSZYQCO5xvt98zgOafuZTzkb9NbeQOeBa
1gpC6MOL1q/yed9yNwAhsz/k9zR5siCAnsTPwgb0N72DlwGOjjNZOH5hrfXGCc3ug6gHmrYAshaO
PLn0QKj0mzb38xrR5UL2tV/U6X1jm0tXxfh79QWfzwsaLG2qwPMekY8xMhxdd3u+D3ULpQb5yF3F
CtTpSqUx5aLMs4wntBPBSZk6y7NNg/+vtSuiR8LrWeKgEuvuW90LiFuzSXNZPDfb0r2Txt3oaizT
HudxM2dVoKtv5c7hML+3Zc26lkIjG7JHqRskswVH92qS92YExptC5hkkn16m+YXthpmRhEr/7PLv
2B59uARfuoTV8+c8ZIHQ0eCZYGKsgkwCvJnuPXq67Vc9Bifrlat95ONR2JTF8Z2SPQNfKnPgfHtt
DCVmhTW5bp2DU0ClRarFMBmbJnOfCwtXcvyuQGrW6iqK6YngdBN8U/vS6y8SQowushE8eIz6W7jD
w5gvhSyCbE6DbijvOmv0m/pdUOU3fReS8jPnD7bxYPd7a36bFahgThR1VzzehYydRTFuPPcHIRBr
4FQ0CGznTsxknzCQ0wUeR1dl/YmWZTaBKhTDtj433t2+Z16qH8fyNRmwu2LRa1lgumXUl3LF0Qc7
m2DsgznqSpTEcqjOUvCnCoQdw/iRgCNbJ/ayJtFg2X6Bx1bzlOmontKVpp4965C6qxjLxfkuyxFg
tBOYSvlKZImfS/VkNamf2lisbX1JwIkkdWzWtsjtjTkppuqMkXjyteklT/ay2dmjAgUmdAj709wd
rPhgW7hS2nrsQOcqj1V6SMhBjIuGP5Li0RreHFzrPILUt8g2mvfkzcda5n5anUa8sLJ917v7LgXr
bQVDAIaSGBPsmhYJ8u4Nn3x+7/qSpdrBgkam6ZxNapnd5cW+yTvfJvcGfSpsiLJC5Gje6t4pz4+m
/cinp95G0zAusii+LTtnhbu07TCbXnRvO8UHAD4+pGIYn08yd8JmILvJ3uja5FfGGn8kIVti343x
rpHoKUR/cYoozqtfMu3slIUvJxq0qRM4GY+ouUyEBXZW/GephYiiwt6j7zbGn1KSMc9Jg6GpA8sb
Qw4dR8ccA+HQcIYUQWY1vmW0TMYGKFpgyRvOhtyCIhq6j+Iu4BRcO+2mhODuPHRmoAnzM5EwzF3N
cgIJVrSyywHjJd4hmdGYbFmMqr1ZGyxuHkojKrOCuTCKvPsqktIXA8YheA+m43uu8GbIpskRhDR2
kJQnWPgfhwCsTXtc2CkEIu035VIaZZCjJQvGYrReCEi0B7H03IdK29uaYIl7qMFM6uCWuvGXQUjQ
OGBZoQjRNRAfxE1EuL20iv5x9OZImX3HUgEeeIhSY3s7X8qHhq7FNAMebfKGkYx+tuC2tczXlKx6
eIC0Wc9W7Y+6FSLqDrJpU3LxoMFc9cVbSU5nivmWTwsdJfU5M/zBgABab/mFtsIsIVxEjJ/wkWHM
JlXHuf2u3a/S2xcgJegtyy8RC3aD5Sc9X0GSnkECHLicOIgEmgPtcaIPqkC0qBF/cnB2CJRMxHaD
nQeTfRhiCh6fpQvJjEKlvg5UcYTHQBcIM4t7CmPkxN4h9vJlJRLEhjp9Ko3XYbrT6NOQvU/2Npme
JeY1CxDYuplPoJBK0zns8Qaylvi5fUe6x8LLAyJxmcxPh3zPZ3EV+kXGOxUvMhiWyuOBgpgkuLP3
dv3elG+9Cw6FOGNp1y/AhRyRFDZPwvRnfme8ZbUDi9lFrrflZr125AvJMJvbHpT9SrVn4u0qb+vG
O8PZ1T3cSv2UIV2gEk4IAYNwPWaCvbNs3zgIs6sBAkvpKTW/igJuLU5OaJJEOECckCtz7bQZQ5Nu
VBtxRKFJo7UHRDpirCIrkfDkfRjrr1BvDRKJGFZ7FM5zYZ+4LMNxflITX+UGYV2F5c931EJR6awg
km8GA3czA41b+zRO0NCdHvSUB0X3QOAIFX+bpsfUJszk4Cz2+m1XcNZ3h8ks4IsgSIAJ73RAcOTi
VZq6T1R6GN111SwJ/1IKnVD4boRioTNwoNCiDkeJ3EQdBEL5WLW+gUE7D/Z4UG9EvuEjFxSjCLPz
StJ7x/7Uree8OyjtZOUvJe4ZVfep/enW/IgYhuUDMDha+ln+YIPWJmsiPe0Qt6Pd01NQVs6CuFQs
t/ESrSayChA40YoVdQ+TKUCV8UNggDlc1vjSjp+xKrHDggnxbVAZueaXHqdIccZICcNvBvBcal8a
Lvmco6dzRFQ4qKBFSgw8hyW1zaTzXpaer2YkTjV8PQ6MoC40G0GLaFDiSeqTG/AYRkp7S0GZmSeD
T6sQlXM8FpMps/JNcRhMhKweghHjo5geSJct0AIBxbTPiqwqdLHqUxeCdtyfrC9avKJZkOWeeq0M
gGZQehXiodTzx96u4RQNJhCNW162t8Y7ZGC4Tc9N/dLHr+2oL4f0xZ6/BVqi3exDGPt0qHyvheAX
jqhuEKnkjHQo6WLmPhJ9eSjsOJiUcaSc7lE43AxzumzlQ1+XUNPFx+E1m/wFFJaruSxCzmu/tvuV
KMBCb6HKoTdQpW1eMGUeGvKVOkgxyzUCXH06cPAfNT0vGXF3TkXuxsR+yxukQxbMrI2my3EFsb6w
Q/aak3lTtxxkOsgpdAf0mIheGhWkaguW0HDi31Oe+En14LnJIlFohUW+YEAbR6JYPg8bE7OejaFt
7ThBFJGCV8vE+DnTmvJEU5xnxZnm/RTjg0w/JMddNb0IhHWBTbOgwERDhbaeudJZYsUhANmNI+7r
kTDXzLZTPviSwiWV8zJBpOhm9VErwX9cFn6DoZvxzHvJoYOXH2kLnTEYEeEAFTlTuDpZRLPpYYZn
U/YMxAURdCWYAWPVwWiN6HppzbfESSLIFt5B78MfGuEj9Q6sodzblbUq0m5vtNgIMR/cBiMR6D6e
po1OuJ/VG6M7lp7wU1UEtv1RcepbOn74tPJyuU3lwGbPxfdAFKGoAyfFnunI8VUTL/Txy5Mx8BPK
JHxqXf94+BcBa12ZzsgTEOJ0W+JxNDoVUTMXAWAjyThFi5RqHtxRLgsk02SGGLxJGBE1hJGK1mK1
w1tGEuQp4+AmvmsMGOJE8Jqtc3RNZeLYms6xa75odpyBNPRj6IBquXJmhFifufnCkdUNxUmAUgru
IxlZo8agJiMDn+2rjblizer8HKOLzAOhYzRZYMox3boNQTKehi64CqNpBglOaTQwb9T7bh3ZIoY2
9J3r5hG6dCpmNlCk1+XeaOL0MeYl/2yFKuPQSlpkhJouljAmnw3GivHap106Fzmw1bzDnIG1MM8x
RO24DpvdpmMjZISRqDQBx5Xo3fLooeqn7OY1tcbv3tJCqM40sLPmuK81+UMnfiKl/qwDMDZstUWt
/kHvuzXlVpQbNNBjO4j18g5vQYSxKD49y15nhYNMIBsRRkmn+rLLfAiLaYQgyuBV60KpfTa60IIb
ShIlGIwydQPZL7JIvPM70oo+MByQWPcTLFKXVnSVDbJeal4S0lZAi1URnJ2+1416qeKe+32OJNb+
6OwMcwvFIbVczDEUVhkaRfpTSs/0lV7B9KVgAbdK+dypBqSAbXWcBTAaq0SnkFHet1V9P7vVfSb6
YtE6bc/qoro3RuzlRGQNNiv50efmYpx01werzjYpCWelZsZB7MU7OjWA30BrIsDhhkiLZtpJSRgV
Ljag7lhwvX8UHoHXmZde1b/kAyKnUolvRzOf+xK8XH0FWedk2XrVItYTxMhuvq9qYyUQpmU55uCS
pt6pii71ZCeRMxgSHMTduywRjg32Mo8zPzWfxQBsMH/Q3DcD11uDnRRmpHv5zrZwvc1DTMbQwH6l
atGS996w4eNNZIkucyUwS/MN8mhBO4NivIJPQZpelR4SkadxuJcCbJnxj4kH0MDeVfClbmlsJw9S
AZOOGnweKqEBiMKFm7VFAXjFA+Mt5TDmgLRm76G1IJ8L6LVO7ybzC9PaFXECBU25AXCs9dNiLtCu
15MzAUF4I8gCx16PBgPgAcSGDAq0WC3R8ZyxKR0jyJzvkuIkyXnuGlKQTRlKGDB06EDlA4bMOhq9
fm/OyU6H0rLbHwbt5FrploJblcn5lVqRbb9bhuvzc6YUvxpoEC1a5nWPri5ZA8Abd803K3xmW5yM
DLTOUKGvOMeve8ph68RTNqDgNyQrFw5ZtjGLpyzIxGvdHBtPLZVaaIZcx8TZFyMFtc5b0X83PY2y
WWNCbYGnUS9ZTGkXSaVHXpb7lYb3TnGwcRaZA8WjhW2l9dOMrbHsb9MgQZsjJ/cU7GAf2VmKK5hv
h1qymOwrO1Bah3DyFUGzT3sk8aKBhCv+9BQjCFDzykzmPQT3wg5/cZE6bADNYF+32zoDu6EZHzn8
nwNsxeHTfsibkbmk7kAvrz5SK00QBhcroCbUOlVGt0H3KTQiAB1ocbzweALIGjogqLkXQsDHgeFf
8wCz7bP0WYytP6Fk3nZvjTDDeOp30iqeLJH5rVOgcwpoEXoESw7uFU38zNJ+caSOeUVoUTjkIe9L
f2qGCCR7CJZaNzLa/ugM7sp2QUUzDYHRYZokadjo2SsXrq7k6ZKO9xIKJTly5boeFqR8bbzWxNnn
q8mYFxCLYsgDF4O3a3T7DCcD+lWrJteiFspyGGzZQ8kvqGwnrGExoXblZxRonKOHaJfex1q2A6ut
D1H0TctP1D1OxuNYpFGRIKxOx68z1tmjG7Uerd0Ayj2dWH4MDNPQ623sjXgFZKW6ya9dK2gGd416
0qeuw2PnLVPS8tv2VQPXuVu2ATeRx/fFnWNwZsIUTBJFEeQxZVFHLe8QqeGtg+wUgt9MUQxuA+1R
BIPx2bxIh+RgQgRhiD/QvfM0cnvbJvGdVr3CzCxMxUOLZlt7tPGE3hKsX7Y/TbuziAPX5CyNxNnw
nq/nDnqCrc7Ouf6suqWnpdtO4wvz3Dne49Fxd3gtNHg+6AGkrYgct4MrLPhnOglEb3tLLz8M0wpr
TB/jY8gDNwu/z8Smm9K15aYbWdO1rbxNnAJUNEU4ZeKgExfePS78kWsrA94yA2gxmeZ3XbzT7D3v
vZUDbI9agNDOyBJ/414duNkiNlPgWi7KqSP9aB219BR4GS2K1xWv8pw6SCDMJcw3FMHA39TSe5Vn
h+YcezRlpEkQIssa93kl5orpaPwFHAYl2DrqyGHKwNHhRR0+EpdlMQJMbPqTA0eikUdLe07QDmpk
L7NGg7PyBNf1dYmIq82+RA0IMQ1js4apBJ5RP+oU+z4UPsBWpD0OWLoNf4qB3ogpbMcv0gjmVfjs
OosQYPuQ3Vpo4ESavQN1c9+tcO7y0cbuZgC93T5svbe4VisTSRsoKzBZX0GYAdP8FAJdcxXy7KnW
P2jN/Ra+H7NveRNoY+e7jRfQkYeD1IMUVH8DKlyTBroSF6LnpmRFtXHGDlx9NgKlewzRG5bD6uFV
UJvVqH71Og9qGIOmGaD5nq1nr/NLXS6dWTCOilyWUp9rh5oT36Fg4pSbAe7LLcFm763nBAgUbrXj
PUIBhuImkB5/0wxSsmODfGHAq7P69YCWz3Mkm9JNSUGXok7uYCOY/GgSCDkn35P80EYv6J1VoXLW
ugLal28tN0MCyfYR3JvZvJ7dB5ncu+TZjSs/JcDqxaEUfJU2n7KWUWOtBQje6PxWGrCZaRvUHXBT
I8Wtfc/RXlbIJTFgZdBki8YKF40eyLCB23oJqNaTvSDE51KFYFCT7j4f9g1GkfN4YMIuGSTCx/rO
jrez+W2Mxx5MLzJRgdUvShEzu8BDJC8aYketfahha/V4AXlnltGdNuwND3BqZsHeDYw4XxQuLZNv
GSpv47fngBrXupvtKTr/IlcGo3gSULfuSI484l6v9579mbjuLu3l2ulelER4Md836WuSxr4wQGyh
IIaVs77dVfEDJgiRxhbMSN+JGa89/Ym6750YA29G4IqyhgenQhFuUdfw83K6G5BHW8WXZjYrSVEY
cp1QqVNeJ1EdU8SFIuhGg9G4hpbArqzp0q4HhrFMplevjet+Nci80urVhoRKVycHDyBBbI5+imxS
gu234IEB4CvvnSUCnkJDnwQi6yYHE99AI9P9LqBUgBnwtSs7pGTzvtd1UEHfDaYbooIZiA640FT5
DeozcRvDpd8n1q5Dr4NlffMUIYpOQ1CuL4yu31j1IeVTmNGNsnGfEQnk2hdRb/PoMmJ9TGSjTRqS
Zuupa7XvIdkaM1hBSI/n2QWmVrKKvBVoGCma18ylDDLuiDUFSJNSBmoj4LnufQYYNjbio641vjdN
DMUbPMKXDuUg3tbMQfpelUMQO8jy3X6JyAZ1znOOtS9R6DN07Iz3I1QT2u1nZbx5ggReWQKo5/5U
vxoTiiYx5GHGhyYrAyP/rOwvbvwkwBAymjKadKE3bP8faee1IzmSLNEvIkAtXpNkqtKqq7teiJbU
WvPr72EtdjuLlTe54mVmgAEqMoIRHh7m5mbtcFNqvwqedFEz2W2nbsIShYbxquqo+qn+xhRCV5jo
VLYehOpas4qrgOK9Jn+N+3YbVC9Fj/gUajhKsFf9721/b81AaNTbRciPlCSeeAJIcwtmVhzF2NiV
zet7UWhGR4IHA5KWMgV7q7rR1X6jjCX+wpMr17w9i/ooep0dUBWKKnMviv7WYnITG0lJg61kCo7a
TcABhUNH2mYiSMa8SkyLlziZmEfaooQe6avnmlr6JbYSjCxE2wMIif1048fPBtFF9XE4bgy3lQFV
ZGBhn21SW8B9v5vhq8YS0MJiF9FNGBfALA+KLDkBz0UppWbTVdtBFo5R+Ieyva2lwtFLi73YWIRO
4oNaAKXVd0UrXoud5jSYshfxZGOKvYkKlRpTcoio4pk3YgJQSnCwRp/qFBL04v0Q7gdZJpOh1lyW
bhHk+6Yxj75UbkutcXVTcaxkcqNId6BI2Vb2Jwa1SzXEhyKdO4XSFiX9xDBcj/KXFkgPuq87XUj0
6miIRa5MCAs3k1JXa8dtBXTdM+uw32lFaGfBV49aSS4i1zC9qDyaReObGFAW4r3SSz96Ji8b1cFQ
ZbLP7kvSgTPB9uiQXm95MsyFyoTvk5CN+FG3jxQcxLy3CRxPKUR7BCgrgnQ7lpWTQlPz1beqnDYB
lfax+5FHvNVSqjU6EZMN4Vmg0FNiS3PhqSz3ei7/kkNuqkY7BsJPX5jw1SM4FJmdJn+G+LGow51p
PI1FaQ/WMEMzALhvkw6ly+eccSxT0GS/IvniFdeQvenRsxFDDhDmA4OUY7Yv5lADMle0BXYkvjuS
hksN7ZVD8RZpr6byJ5KvxhSLDbZkxbnsKJREvWD34WuZFbcYVO4ytlbZ86wvi9sOokdbU18B45Ti
xlbCX2JXFsjSfzPb2ul5Txgk6BI2KHIpbapa2UbZwRCv1TjZp+Fvb1aV7wnT5NaGQmNJ8ruYn0C1
+Vjkpd0Jujt1mksH1GvTUKvGT0g2CsqyjePVMiWuaw8Ho6ZBUbClVOpbXzWpdOOBhk0VierpN1nc
JuYK1cdvcfiz1p4UTwNTFe4lK51hOOKWftUk+ZWuK46WqrYQhkApYPuxcq9M4y4rJieRR0ccM/Ch
t7nI6ql/VIlKofdNzCBt12+VLOy4eWWBiZflZuJ4jlO6m1ioyc+3sgE36DkIBrdTso0Bpin57Of5
QZPhkZSA9UgEUk5fUKCd1vGssJRNTM9Nnd5JQeQ2sWVH1JM86XctICUzKiisRa40tVygmt01TxFw
c0VVjuRMq2Au9I9yFzjtOMLoAB7Ww4ekybYWRcOswy0SOE7Wf+Zwr339JwRPu5HJCITfCpezcejw
3zI86LLTPiLn7me4WPZsMSw2dQrYZr5YxQCwItgSr5u+Cm2Ly02U7qgJJ2L9XpTxtNe+35XQQQzS
fCl4KWrxIe3lLa7FaZkeihpZqe451V9S6yZXXuroITAeDZbVs4xtp+/1+LecSlAIfubdYwtuk1Dc
gu5t9x40SVO3Qc7cNGtss9hryrAfdV4PE1e2vsu8t8hoXNFDgTj/QUGDBEEwf8sFxQifBLXmjxXq
o2c0vOfwn0d1FLCjMLaD6m+5TISq2mUUHaNexTTwWbV+RJlst2Zvy4j54KmB6SWlMn3Xl18jqdtp
wVsM2lhSrgl07iRzMyW8dDTuoMxWaoX/tLZKd1P52CrlN2aS3ylt67ZVty31fVNadpzKWy/K3Fb0
D/QW7qGAfIuHF8l6FFJCO8C0hbYyqKKRwnX6ivATteobs/ulea9VaYtBuZX6dK/3L7p2yL3i1iIQ
oqfqaBIaXuJLNQJJeYlTgjoJeeykfscfwDgYI8ggFp1c+eYZoZ0PmoPjry376RYXla2RvDYKOXSQ
OIZmbaDI2elIadR/S734WgR3M9KafNDbFgZBFMmlIjN2IScsouItiWCapOop94NfXRmGDmERWFil
4NRGbg/6V1pk8m101BTTNursSqmJoijdbsbC33viLUi1HQ7cYMRKVVQ6ynHUE/tpp4Ioimm5jQ0R
nE7cFsKEOl73Rep5ak/Fc+bnL1PhExTInnP/0cyGfUrbIe60dhx5kBW0fU+LVQMBZgoNx5Nu6jal
1CFuRuOXZNVX1Fz26FMS/bofqvpq6N1TQTFxjHhnDOnPsBxsDKRdiGRXatgeSimzjV69H7T7iTpi
2JI/JHdTpbhVuq8UsPtwfrU2bDdKMQJoSn701XFbiLLdUB9Ige87moXTIH/Eccjxo28eOKHWThS1
KM/+NhRzI6ios0nGPtFo0M6GQ2L9GUf4VcRuChFZTNLRpLsqOg4FunVZu7MUxIpidM7y6DpThE0f
k1fFHag2lLdYcbzgqYVrp8vYKVOHLUkSPNV7iJrOVUvtOVQsco3QtSrUquYUkcQdBy2ed7+oWENH
bDcVoH3RyPgJh44u36j9fQBRAJ+aTTuouzqAehLFUrnpq4Q3sXIQS2oG1GtUGAY9ClW89cP0LW0g
sib3gSLsuraAsge0AtBsW9aAiSh/y0e5WX9GW9eNPcFO6uBGojMmBXCoJ+lnoSpAbBQbJMGddO3O
S26keLgS5s0QEuaJTroRsRIVZeSc9yzGuL2UkUfIc08jhzqL82spf6mixBF9iEtZfZdhamWE5e+S
W58HwLSZ6O4OI32bUnWNYHZ5tQ0ryxVS/doXB4A4GssG77oOyRkz+DBStJciAtooQ0MGXJgoedWA
gblp7TN1hCdQ27oOZJLf13UNnQreh6lusoRgL3zJ5QYWHGvN6erq9nFCMlMCCZN0MqeERM1T3bRL
HhXqbUNpwpORqJiQp+jantYXqu0NmymjeGhIh7yftmmg/1Kn4ZqqDDvme9pi9pbLjk9Ft6IXR6d0
FI77CLKLH5hwftIrWYgBjKSnujIeldiwTV1C7t7YqUmwn+ryTsE4SqOIHsSIhnM4UVLdeAmJeD+Q
oVCjM8vWidLsRzmMO9kTN3WvH7rOuBK6wu5FcZO1PTiWeOwTgIZJObZ9fRXqkN2sah8lAiyv7gHh
1JiyZvEksj5DGtp6Nv6hUJzMFDe2EWau9b2vkL0KlRMVObTOXynXRFdZe238qufFW4IOPq9iaHyh
XYN8OYpPXZiESIPW2ljXiVeiyV/Ysibdqv2oHCejvC51RIMAF3IIL0nb2GpzM1DbNQo6LyhM8ZUd
i9JW6JMXjon0XJrTLiJ/KHratQJocM1wlMrGiRgjNv4QWVw6uLndIs9RevObNqNOoaPVVxOwYDk8
NDykeiN+8odndUKCQYOlkLGSlkqKJonidjK5bX2WEDM3W6PulpF+WmJ/CAr+9iTdabqHAoFyEzUG
b9JfikCbdY0+DtXBnmdLDOOupv7TUeUNItOWCbYYR21ETXAmsd8imf6szRQisb1W8/g5UxvM3q17
gbIO1Qa7VqrnSMXsPfFZXsX4M3oShS/JMdT4ezG/9arS+xXBPvJ9UpxKcAyxdHSw4HQ8yErxXeQ+
1csD5QuwyWZyAgTbov4p7YedwQmuAtPNY1gTVSb8bqbu6PteuiPr1OD5pXs4ZsOuqrwbOVA6u9HN
Hy2Td7uwxd6VdGI/pLq4KTQQw74fA6gVLRZJwUM61Ff6EOsHKZWPEzegM3RhQp3Af1bL6bHWxv7L
ENb5rhTGX2Ge8cgN2l+KJN5mHSlnmSTSVm7G5thbEiXCRvQ3WkRGHQo9soZi8NgU1TabgAb8lgpO
q15DdHkw8Tnu0+qZF8uNN1cTyq5ARUEtuv2gTDeFqgPo15xEXGkbY+T/exUdRIqOebgx59y+QZ1L
aA+C1P0iTSw3bUpaJoPY2ZGvRbaYSNdKZhz9QS5vpFoEji1kdMt9Reuv6hAi5gpJ/5zNmXlCl180
hyW1Bo90dg1KidIwofoJqacSCDfYaxBLAXItPTrK5kpD/1lrWFNXTU3T0AKl9vqxxyK1/GlEc3Hu
sfB2wp3UwYNCrTShPzPe4Q/FDtugED1LpTZ24CLOstbvKp9t8zj5CYsmslKsU1+JO6IdTxgUB1Vu
Uq572FWxTUbW7Emdrmf9IHJzN+GBZI+vwUtYbXgHXK2Jf5ztADn5MYsWJXESB82a2+ZmWoEf3wrW
a95vVz722d6Ik0EWDUpdn8dh3lE2p32HIvCxRSNG2hvePOmeqgaZlVMeYKWg61m4XPKXxz+/4KaM
J6qi6fpSpn9qUykW0B3fjd5rnMGqice1Fqyz21n/O8RiO2cZZn6thVl14k17NW5Im7RHo+GRZ1ED
g/rcqPlvqS4ecuD0y7M73xx1MvZiS0tZnweThdZB+e6iBIj3AHB6rDYAKWjvrIlVzB/rU3vNyXCL
7avlUll0Jqup8YZNrS9pem/CCs2+dTM5h1zo8vTO752/K7vYoEOjTU1XoISXxFuv834hb7xXZMwW
GvMxCa2ny6Od3SqGZMjwICxNXKrwBGKaFAb1650KJ4HULct+Xh5AOrtTTkZYdCeJNbRgOED/UKaQ
rkP8Hecm6WZVH2ltKouGpDBqxkCPlXAXUB8JGwEEcrcyl/lPfNoKJ3NZ7HpVbrRMDlktAaLPpGbb
Ua2PaRdvJbl6HZQSjrJvXA9WeR0p6lM4tt/SKvwiALut/JC5gezSD1kcASHtFYOnEFdeqTxXdXUT
aOqNXHq/Y/gLJa+1pIy3DUSQ3uxexsxYC3Dznr80/uJMTHnYVXqOsECDD1V+C3cb0W8svvbgBlvR
mSUbk92aMcbcDnhp0MXJgLsCpKCKdJfuvF2x7fbSTqZvd623bXXHLqJ3mMaFlgw00GbXyhYm+cG4
KQ8VsSVY8Vo9exehpqdoKgkRBU4mfNLCzVS8Qc8jtpP4W61/+Qa2FP6KPaR0Np6cDLL4VDzuBloW
5ib4VHkwKMbHSfvdULMfg9LeTO1gbMQuuukgdgcS1T1SvDva98D2DdC8HspzB6/X065jj3rd5W38
ObKSeMtcU6yAqcjKYv66NEGhalFRC+vQ7X39BlLBzoRwlQgWmQjYxCg4l4c8L1N3shyLTSSlVm/W
UC92NHe5ALSHInBmqSO69zI7PqhbKtIAtXaFWh0h5Mfl4de++GJrVR66V4mOgXYQfh9L6uni3Cu0
Zrx+vgXcsmTufwymraWQtx8PUTwIGVI8b+NO3wHt1o9UsncdBovtNtTc/DlD0Dp9vTy7dw2K5Qm1
6EDQJNkAUNIWIbhI9K6Q3q3lN+EtlVuzuO3bx17ZlQ/IuqHmam7SX57kgFTfDLvgdnR43FffEQiU
3PpJO05HcdvAQ3RlfAMyW1xxYjx7Fk5/3yJ+ezQ39Eam4KeJHqn6G+IMDT0oJe2waXlQHurrYA+D
X/8RuGvK2+8SKJeWZrHXNQlw2aqJmBg0IBXikLU40Cv/CNc8f+jy2M5OUUC0b+O94Fq2sZu+yBuq
Hw6lAihjxya0/41Qd+5CO12QRXBIKasOdCAFu/4IBcKFdihspMfGnR0/gpcRF+DLO+TcHQ1qJkH0
0FVDthanT+SdohQtuVQRQUkWHxFJXYkpZ18bliqqqm6ZugxB8GNQtdBJzBvAIhaaPYi/puTQH3rn
I1F6AGaNKeLRYz7w3on2ketvK0c4tMeBOsCaE9C5S/L0l8gff4lR1pHcF/yScfquhYixjuW+ocOF
tsyVSZ9VKbBUQ5GwxlIsaal+2fW13+ljD2ESaIiqBS50oCveLIwAfsImwkoQUv+qbsBZjVHMT3QZ
rzlNlT/lj62QqgqEKvRgAab/Ib9DISbF9GLWg13bP2fD9+l4izVtjTjDnA6jnl4uoEGInt3pMHqR
JW+Lg5gLv6O6cA2fnsxaemta66pXskMJPhhV7V5oqETTyDWqigt78ys86N3l/X028p7+vkUE1NOg
lkOFY65XBJKi4goDdM2avRBkV0nVfrMA8kylBR1sAYODGyiW150Y3Fqa8t2AsjA07YqG7lnVb0s3
LEWlSMA/F6HHMFVTLWaN8RxYB/rC87tzm2sWm+DPeO9tjYfOrXDcjdzwSbq/vCDzgf4U9k7GXgSY
wBqFoptlWTPjsSlf24pGtuwbOJobKvvLQ51fe4PNL/KYQblosfZGqBq9MTtawrTUd6qtAIVtZk8F
0xkgGG4ww7olM92ubspzTxwUT/418OJaEcVY9y0DZe1ZraPllpVQYFb3vrOmsXc2fJ4MtPiSSpX7
oHtCtGNHA/+mNN4k28urOP+JTx/sZIjFB4u6Vg/b+XEtJFQbrWdvGEBd//PMT7ROV2xxD0g+ag+4
vPDsnKJvktYfkzR1PSO2tT691Sjs9Oa4Zs14disaKr4qhqzqorkIHZmkZmPk8ZX6tIQf2r5QUoee
Ih8iSG5RqKypaJ2JjXN6q6OWp8D/0Jc3Uaamgdoo7+rcvWselb15CA+DO+sgF3a08pZ41zr7+OE+
jraYXgzk62fy3JZWCk6nwdHDFVRT6ZimYzeHA5V1lL6Nt6brf9FqcuAx+4ai6HGQdLsd0i1Uon3R
Sze4csNX0b4XZXjU4G1PhnRl0hyRlDltSlJ1NUb+vRZrv2qhoRfTcsYg+JHJ+pepK1bAy/cHwMc5
zdvk7ydbnOioURO1VVBVlLp6pxmeI8fZVurSWy/st2gwv01dh9SFdoyK8L6sojtLab9Q3T4IvnJM
6+jVLLtD3qlfwd2fSyqUQ59AO8G0vha2kkA7CITpsZ6+iHgEBRrttNArE4tOzD7wMmiz0AUak5pT
BdHZj8ffRSod/5vzZtJaQr6C+/BCA6em/5k0gV05oaag0uak/Rrj58tjnE1EjH+Noc3x6+SdSZXC
DORZnDLMqdTTRJRS+Yy/tXQPXR7o3AvdMnEkMTljWK4sjrWnjJk2yOMcCOk82Tb72TtOXs0izyKA
p+MsnlFeOw40cU6z2LdoJ/eSE227H4Y7ezpCyYXwv5ZfzYfn00Y0SXFEXcKEdPmwiaLMrHyDhpT6
j2jDaHHK3+Ras0Mz1Pl9vXaTzb//03CzB5Os6eRWS4XqvldQEakpFgSHiv5xep3s4Bc9B0Asyt56
nPyN8pDhEe/qV9mNtnJlny0ZMMl/jr4Urha9Mi8pJ6AnRGMg6PEjFTZ4o5vhKsQ051bCryG/9u+H
78Vj9F/JcxPIZlhA1eb3q7y45LrIs6q05W6QBJodx0j50nUZnHL1PsmR+Cg7ugIt+OSe4V7evecD
9snIi7sPc+NUS2SuVzhr2NtiondX7TuUxfJt+6qtnJUzm/jjPBeHJbD8Vs4l0rLKmbbINmxp1Nv/
nHVH6Wt4WN1Tny/2j8Mtzkw6iMooZ+ypWW+9BrKT9v4bZICNcpSd5Nj89lfdIj6nKx+HXMS2ppKI
ubOpix/oWzONHhEweLr8zVaGWCqPjmmiGGbOEEICrU4fnDKx1g7/Z7D1wzTeb96T8OnHtFnhD/oP
dVPi2pPn/IwP0b54WYUeVz6SsrjEIz0IkcACesyLFrXbIctctUledIQ75M6y5TC7Ksvhuqi7Bzo0
v+UjTNQmLB9ayYhdQevb6yqyDpeXWFqb/+IWpnhYMJAW7Azh2Naik5nFDovQG41GlkD/2vmiQuE4
vELPcyPLq+Ky85//GAw/Lv+8BU6Wf+pC0UdbBs+yp9ENbJjHj7MW3rgdr6NNcFTXQKK16S7ijy4U
ZR0P7wdljvXw/ehtct5teRzh+fLafr6Z57lpBjKyJs92a7G0o5aO6G6Bh4TQqOlnGXggTtuJQszl
cc7E9HkgS9J1tJstQ19OKpKMborekS9zN95Ck3f9Y7GnGuPEe/+oOnRezFZLvE5pqIY/uVYFPn9Q
//6ARWxVg0EpmmrAvaIFyWp/ysK0vTzHMyDIxzkuAmqtZEUTh7y95RuoicdkC3RvgvV0rmR/g2fj
rj38zs7pBL9efD1LLeBCCDxuB+slhyGfC9nKdzt/JZ0Msdj8NA5qEeV9b9s49Re4F3v0T1zamTdU
Ou01NfWzu/HkwbKYjyj3lZmPTbiTpfBOTJQDZMJ7wPInj26blY/1+c3MxzoZazExS4Rpls3+sfXc
4lMmxr7KNeQZqoMc0icwtb+FCpknhJBg91VD766MfzaqnIy/OBBTOYiRL2HQ5H+RZ28hYALL7Y7y
z38AV8La5jy/VyyycDgYlrXUuqzzyCyHPJodD2ad8djNg2P88hMe1q44Vr0b/V6DXlZGXGpdWnEx
5VaPNH4ivnrC7xHtn5U1PLtf5rctsv+IeC5RR8W0UmWosVSYLX9mTkkKYQ1/erZo8qjRkGYnN/mr
ebtWkZ+/zacb4WTcRSpDNc2wDEsnlkAKkqBcm96LKU4r01sbZZG9RHVminmCn0GS3nWAdwmKoU3w
Hz//OAZ/p7L028maUciR5+CF66GihBTA4BjwPS9/qJXvtARpI9UrDTFQwXRE2v365yQkq6cbrF55
OayNI3+8qRMv7EqoCvHOzCr0vmoI+Zlt9s2hUZ8uz+h88qzoOq8UDZ3yJa2pjHu1y5p33wd6zzAh
q47lznRmo/a8dHz0QLZrj9szVgHzt/o75jz9k0TEDEfDM0XGFI8yRgGy5qS72TqVe9PJt9yc7dVa
RD6D3X4cc3GnSSWe3oUG3k3XfzvCMwVjfyu2wRYd/4N/HyNC+EB3PI4e5Y/LS3x++/+d7eKQNegi
FolYsGnQ7lAiY0ej961naisH4PwNd7Kqi2MG87LNg5IgMmzRhXSSu+y9bEF9hkuOGsboXJ7X2tZ5
L/+ffMaiazKxzHjl1a60nd/yNFc+lpRIRKfbJTtjTUH67E2jKppMli4p6vL0iXGSmnXMqZDuWrc4
KFBgtNv2K9q3QCNQWNfS9fmUfYqOJ+MtTmFN77GoTPgEzYw/C94ZVFt7/Klu5X19taqPffYePxlt
nv3JauZq4xHCZie08JB21x2SCIm1F+gIM2XTTlSaUH9G8hqpYW2Oi+yh06ZEFTs2TbM1d3PdUrid
bjE8nFH3rbzyIph34KUFXaQKJo3OWpoZAD675jArK/fIKq8Lt59RVOasnyzlIr74ammqlZfOrt+d
MxwKbyM56FPSz06v52Y+8nSmOvkzPRgOl+pburWO8ma8Su+aB99ZCz1zZLk060XkSVshihrBBJ5Q
IC3Sv62bP1+Og7xdOY5n48zJrBdxRhtza/TI/bZzYpQ+xntdt2lLSe7wZD20aM1eZW8Q61cud3lt
By3CTur7yuilDFu62aG+RY2nttOX8i2/EewaL6rOLg/KS/ykQdK40+zItQ7/629Y4rKJ1xo5+e3s
M6z/of5xj1zdDY3B3l49IBWGVVPEhzVgCtTiprzyvie7NWRTPvvapVauy2i1Smj2fzy/mS6KQVyx
uc23r9hHSIkt2vR839EIs8eXIwP/0uB1TeO7enla2/2VufItzpwvS+EHzBV7TfpcvEZvDlmmKtzp
mmgrdAJZNDUoMAPoT6V1Wj96IkBkvrLxzuw7ivOKNJfM8bpfkmTDJKLdxMBEgM4uGpm/UiB1LARq
V7b3mX32YZhFpJr6PNS8klwVKQn6PMBw4TvTG3EgVl35T8rhvxlPhqMoGjirfaonZKrloVDx7v7Q
/kHswZ1e1efwWbP113A1RpwpuUqW+ne05Q62zMEYQouUSN1JaGs8BChSI3cfPAEsXvVfo/IWjT54
VGvbVloded7XJ/dOG0tFWk0edm7JH48+/V60HmFcI7cwtltUY+2kUGwrbjet8Jp6/o3RUPtofIs+
PPompuLNL6YnJdQ2gVCDGlYScpr+NwDL69IarvyMZk2E4SVZQK04tXWTNswYoya/mxzREmxZnNtr
6Uu3tJ0u0Igh+cdMgU0/lMcSrUPVDJyCrsPIhNgufy2QSpX0H1KKae6kPAqKgWSc9tSJ3mFic1eT
6qpG6ATFjWeiwzj+hFRqezSsTHWNTphiw7PYITh/14fyTh6GbaT3ICl04OkPytj9CqVfU1P88c1g
U6NAwnGnObpx1BQZZ/SVOi9xs/Y6xdIRtTknsXKnQ0Ft1PYCmpMRauQITngt2juytckntLcNur7j
8bW3HltUIK38qh4Q3zXix6z4nY2em1hIQcT2rJMWI5o8IIji+YYrm92uiYYDDIeDgMKlirZNEnyp
pLu6f8sK2ieF+vustt0MdMIiP7O5vP3f30sfby2ZdlCALkAuGSbMYlv4Cp+1tuZby5G28XfpTjmA
Jhx08vUAHoCKhYbp6NelTbfiBrGEXXiwjsO+vAnuMsybRCeFd+YR7rOdfttsqxvUabdrAe8MR+nj
r5yDxsnmVYQp1oe0JvDrw/deoWUvnuL0lgzSOMiJ9tx31Z0iGX/kmS8xiOic5CofR4SYZdFC0ETF
o5rF3yMh81BugteXBi9S1bwI0XAVaJDucvU2VXTRlviwKxHtc17w8bcrH3+7qhRZoqBlhE679lDq
7VFSiNK54mZ9eFOVydfLX/QM4+fjeIsAmrf5aPSzQztq6I4MyBA5xXba9zssSripe8fCXQ953Qd/
u5YCnXl9zWOrCuAssKm8vCPKeio5HXlIp0FBRbPYSj9oVLbTG8OdeKCYe/yMNxU67vbqY/Pzvfxx
6MW0w9DEP0Ss411wjaHG9bSXbtODb3e7dW7imSfYx7EWCS7dm6mVVHxSYT9tjW25K/bze2imjIXO
2ub/fO9+HGyR5Q7+JMqDwffUi3FT0vc4hLRkDv+5kfHHYRbpKzg4WlstFdvGKG+bSLhWC3lrdNUK
uWr+tZ/jzd8dssheUdWk5XHklYw4YWyXBbqyWY1KkKBtm7ha4XjM33w5GDQSWRbJWSzg/I9HT6jq
3KzA8QADchQan6bi8fJhOzebkwGWT+PY7wwImhAFavNezn8pBZ22yCDSMHh5nDNEXNk8HWgRpoUU
NoSGNMku/lMg0GLZc11n2DSbEiZftJlhnMgVnWpnOZWwckfMn+TCKr6fhpPgq430YiPGzQZEBMsr
frTKTdiLqFHr6CpaRzIr9/Js11Z1ETEHTLECCohsxbDYy3L2K/BRjW6lAdcIPVzB4Fb2yDuIdTI7
uq1N7ldWFooGQg8ompTd/zjEIlwYkyBq6BXHOy37GnsvfrPy98+8zT7ujkWIMMta7QSFAXrb3GF0
48BbdCUnu45vi+f3CiCBP7j1fvr+bu4bREBmLfR/fpN8/AmL8CFVSoX1FcuIyMRttoUffpwT9rWq
/LnL9PQcLMIHsvJeJcU9+uOZ9YKSKsIe5tWEcgFqTjjKGE+Xd+LZc4f8Dq1epizxr8W09MDL02Je
2bktYHKkZ7x9tkiVQJE2kVv/p2FU4K5Vts9FfYhc0FAN3TTx4vsYumC5YIPnqxrqh4eyQ4m2xA8B
qaHL8zu3+U9HWSwnylLV0M5Fxk669WVsEOgmvzzCmSKjbJ4OsYjBbUFfipro2lbd+XtUMF7ym5kj
gn6T412hQW8463Zw5wKIocFlV/h2Bijix8UbPDVPLJ0AMlUojwQWHPY6BxsdLKCfWF65Zc7g3Ezx
ZLhFdtrAIdawxOUGc3p3vNV+4OBg6xskFO+Bnu6S1Q7Lswfe0OgBghOq06i8WFR5UHRhKObL2olv
21tvp9NO1l3rc7HfLp3OVZBx3Fg7tFgfml3s1FfW/vJ3Pb/E//oFy2JZOjZtVBu8G3IURTLpx4hk
eoaEkNG1zuWRztAp5uX9O9TiaxpV5TdZQ/JvVoGEbade82aDmu1XXrApRFxaQuB+7FGUBLFSXeAS
tMz/cbqLTxzTe5R7vult+8zcKoK/rWsjcuW03Rf+2KzN+FyUO53x4gIss64V8QyYP6+xmUsnc/qO
TwGIZueiguUqLqoHjvLr8kqfjQYnCz3//5OrUMgb4NSYaCCrHSlZrz7VKnYA/8UgvMtAKHSML5eF
KEVuDMkbGoh5Cur/qPhNRr8yxNn83EDLRDV0ZaYvL9avrjNggLICZXnQd3N+rt3G172j2YjA7Nfy
8/9nNG4IRZck61NLsO7XKuWRubqK9Pw4V3bdYY8uMkY1g2tiYbj21jn7ncj3/jngYjPSujrkZSAm
u7A03Fy+hclsX/5I56M2LBuJUTRa0xYBBu0PUc30ckZapS1gwM30o9tjiuf2DvYbbnpH5F6rv59f
yL+DLrPpAFO0KYthw6o7JM9ovwNVPvZOzTMOLsrj5SmeDWBU4eeefwxzl00eSiX7nujz1SZMSrXm
abSOvqQ4HSqhlwd6/9nL/Nmg2j+3jCPY/V5fOzlWRdCK6mAy0twhoMvI5qL7qCMJgkJfk+iuXB5M
zC6Ag3aXRz6bQ5wMvDjPlpkrfjJSSMstA/OBa8nDq2Gt6n8+RToZZZHdNpM1ef7ATSDvJFpFhq0H
5zagIkAPiaMfUDl1E/ffeISfPQUn4y6S3qS2Ml0PQyxY3wkiWIMgdPhmOrWDVrON5Kr3KH27vKDn
792TMRdZ2ahbmaSYobDV39CggTwN2y3fKRi+bWLbfyh+SFfYi23Un/mhfs4d/06LMO9a2VBrn3WR
tAk4YQ6U88lJs59N/yaVj2P/8/JEz6DF3LknE12c/1CYoDHJ8vyiEO1w3+goq7voH33DztHObvtD
7KgIrkb3/zlF7MPA77y8k8OSppXlSyaTKwzjLYoSfATq58uTW1m/9wrPyRBT1E5wtsJkV07fLVzH
faVx+0RxLo+ysj3ft9LJKENfICBkKgCmyjelrPDXqFf2wdoIi1tOSVVzkOY6uTrV+CchODvEK5M4
GyT/boN3XPZkEqqFaK1Qk4gk3sGvqYkgJDqXf9Ctvrxa53Pok5EWUSSfrFpIC4Jko9L/kIa3Y6A+
pIX2FuFHgADSF02K6T5pXtu8ekbdaasPxW4IzYPZiSv5/Nr+WASWtlOEIclw6TFxJKuQk+46JzbX
mIryfEwvXAvv1e2TtW3NqMP+Y2IbQquQHO0KyW7vW9m7zSuRTPqRvpWxaz2ioiV+m52sRydx+1ej
fOlBtykrYonwHRLcmiX52q5aRJfKL4siLfGkklQ6r5HO8r3Dyrc+v6t4woITS6K5bCwb+kkXO4mN
G28wfnQkNEi3cXCY27n1p97J8l1GK2ynPK0VkM9/2b8DL07M2Knol4L27OKpxQKheND65F5XB/fy
BNfmNy/xyZfV0Y+islZBXdS2fh9eU/fCUAmBXQ1oay1Tm3/z5230d06LgzMilmJ1kZ/sxIfkMPcT
U3PbFW7jInwKhXct95wD/6XhFodDD7RuUAZtztHmwUjjd+q22q3hPOcvIIv8k64W1ZI/tXlVGrqZ
SGJzAWUHrtlN7PrvZHZqUs5cS5husDtfQ13Obv6/oy7Ls0P3f6RdyXbdOJL9lTq5ZzfnoU9XLTi+
Qe9ptmxveGRb5kxwnr6+L5Rpmw9iCVnu2lRmylYQQCAiEMO9bZFhRhqpzhFQ2Ci5ITjmWO2Ndip4
uJUM5jlbSFqnRGWGxqn7Zg8Q8+twT6/38oG4tEeZp/ObZmYlTr5UxnoczGgScgAIgbWkyrOrpQVt
qpTtilzezeJ5Kr68r/28PWQuWQZyTqlYoCEWMH8ADANuuqf3JWyHnKs1MResk3Q64iBgbE7okQxI
ikMfgesCrIB1OgfKAtj5BrXeeVrOtZC51ZJeqaDloQCB3tIRdwKE61jWj3OnqLz7SI/vzQVZfRtz
H5ewipfORDhMu8kAx5l4tPplBKDrBTg1z5RuWrSVNOY65rORi2OPzW49VKHNA8gdQPX7BYNvSE0K
AbqQkt7+zQTbSiwTB0tl1eujhEVqaEQBqTjwkPNuL5hg7pZrXsMjb0cZjxRlJVnMkioUKAeAYwSI
bdWdDvXV8oHfVMYzPBoT+aY9WAlzKq31Zm+4Lm9KH53uTpag2AJARL88oPbRH3nXdNOu/tpRnbYN
rnyGESadCQ5M2isb7bJDEnQebUD8PQMHWEf0AZuG/nqzVmIKKdYTQELofg1ibwXMebXymzr5SwZz
Xj0R6gVcNEh7Ki9lXLq9aIJ8a7whlYY8c/upm8B4YSx+BsokU4tsa6S8Jqi9D+jqzxOOM359Mby9
kL8+hznQWKklvR5loCleR+fF3IvLLsKsLU2mjR9B4Jt+sB5B6a2DBRK5jQZ5Nd7Z/huT//MT2EcN
ipMNCN0xyxCBtigzzKNRFGdVUa4mMDLgSXksrcVTJeNqLk3X6pdDrxKRMlIOPOdDL+Y7m8G+fTTg
N+dmBO2m77phsFU86kBLsI9O2A1kWkovcY1PgFJ1OSZ7+xL/2gLGDQ1yKZlgUvrzWs1AeH/ChIAt
3A5BJDi8R+S/cRBo6ZJUzMMC1+byNmkdenJkDTVzNTAP3U1zn1/3p9inMDahbe7ig7mTXuYdd5V0
Fez2mphPEw3F0NGjyfg+c8nEvk2RNutc4KgjK4+kLWB0KH5ffMu7y5tJurU0xg2CJ2gS4xZJaSqN
piIyACEvV8NOBVimuZuxsYmPKXme4C2ng7599HmACwr1FSaCyYCnLE0jimKG9TwJD8VyEw+fOfqy
FdauZTD6YoZhBT5pS/Mp7Jjm5z743e6WAAzxiDYJf7h4K2anjxFJQyMUYk7Go8VVOJUGKkWoX0Y7
ZZd+1Y7I5+zC/eCIfvEpAR7+o/Cgc4zTVqy0lsqYSgtcXy2hyfA4eiZ5D8YHbuPf5kauFsaYPyVp
4rEx9ND/cwijfSkc4A2dFSe1AQB9rDn9HVt+bLUi1o9FWkkGoQTSQKqIh0rS7jXUSfoWEAN9CirJ
GTnyKVMkL67Vj++rDGcvdUYrq0ZG00A4IaELpoEyOygAdPr/SWB0UlDKhgAvPkfvyrdeqMA8gW5G
jozNFON6AxkTsuS5VWkSGmQGv3wAOvQEmsQP5c34uQ4sr9gbn6NAC8JrsPvYIEyuQxtdR8FvGdD1
VzCmRZWULswTmOv8CiToQXbXB6kvnFsfDF62FJRn4s9PEbfXabPWt5ZLTc8qPjHzIjUjvYd/ErtA
B8JglOafNW141MwO5NRDrnlTqR3HMv6O8d/7Rpsr5/1D3vQd609gfEdMQLQLYhTqqaK78Vz56XXz
pT6BwcJBTtkG8cOu/8JHY9225rKqaSDwVGRLZi4q4B3KKDUx+J/uoyOGbG7VG+ks3CUolKPcd4v5
rMpevnEWu2nKfwll4QAKM5rTIYTDoo5SBggp+OIBLz14YHl/UDBRNH+JiaM9vC9209iupDJXNRW1
eJpKcEQ2fQDmNQHUHIL8MZF5PW2bWUXAuPzYUxYeYNblbO5j9JbRcIcWUpsYCIEJ4AElDzNgJ9S3
eOqzaQBXIpn7qy55oZgLckxqMH5QQ0/5mBy1p15HIECrZ+C4fGzOAmbIUYzkD6FsSzeARgJQGdrT
e3l/8r5SMUMYIwDRgZcGtk4QfS13cdwdagvVtJgAn77eF+DI/Z0T/SWXcWQDyFBATYgX+VSBU0xF
qUkGj0x/kMF/9b6krQjWVCQAwCK2szBud7lC8JPFJBPASqln8y6hfIS7VgRTZ6UEhWzxTlPdCuhW
0hhjYKhpXuWyTkeMJgz+o6KLxrc9GCdhCcwv0T3hzshv3siVROYEu0QTzKZH4kvGlCa4E54GpfDS
JuL0jG1bWiRgoSYSAKNeoUlXllbTqqzC9CbVU3JGb/y+92nbyHDip6A2K6DmShbd5ZUsszLFyejw
6gAKHRoxIzSjxYvfdbo/d7FjDZEvzOp+AffR3Afvq8vme34tm9GXDvCPlYa2hgBgXMCoaW0gET0i
FBGvZ1/x4lsQhtdP4ZlrB+g9f/MUWK2Z0Zxi6PopBkGqT6FTU/BTY8j3tS1ICHLPBKwU+kT3nLXy
ZDK6IwG7URcMutZrye8ekHpDslT8OrqS1wSRW+848rYedeu9ZW69LAAKtYzx0p8P6gGTMztQKh3A
To/sPa+/cHMEYC2LcY+zlEw5YAKQcI7Ls95157wYvkZxeQvynqCI06tmiXXQ57WHuFweQ03/IEsZ
ccSFTI4spc9ygdbIeLnRFiXoJJQ050zcGVEGPoVK+VAibMWDG2djxJxd2jYhPy8aO7FuRJMhKBXR
QfWFUiqoNyqdd5dp4PlW10BWoaCaor+BcF26uEbfzmvOCkxGtHPCcloMzIpufQ0YVY5R3PTewJpC
OwPe82/GzxqMkcwyoadevFS1OynXkfpiTLy0H814vVnUSgyjXFmYRgBEQqpqPmBNaEEBkh7mSBsu
Dj5vPYxmYeRjXEwNPjPF4KZmfSYgSYrBTj5Pv4FwKOOALJmiv2IeRWaMQjkPOpqfUKzRagmMZVn2
EIrWM6zTvpi6x3oht72ufsT3AMNDTGtfbvUcMT6o+jg3d1MpVx/CWIqKRKLeCxZqnKcBE2hIA91b
Z+mu9aXDK5QxyPA4IulxscdpiQbQwjRdQ3aEkZgUEyikWkQIkTwf22h+qsPJ0eriJon1XT924Fc2
FY+zzC2DuBbK6FCkJ63QCsj9Aag9RxnJfJF2dFxVMTC8nr1OLr0v8a0u4RLKiL4AUQTGXrbXJ+1M
NGzqk+nXGQbxKyAJp5aOHkGMOGBOIOHcxI15G4h7lYdcF/hTmEBa1eHeilQvEZ5gpmhHsyTAic70
myp0Qcbqqr5RgzXGzVo0Znoi4c4V0lO7PFV8ABrsEEMAIlRiH92NUBXiFEt5IKktWMoCkCB6PThx
IvGrrCTu+5u7kUcF7pOOzjdVNw0Z3QL4mlUcEYWgcBDL1vLjqwGjTRLY+rzQFa8pBhzaUPkQFm/D
6UuBTOASETTakUQ00bw87KVjs6OIiSKXY2dLa1QDGTURTYtoM2eO0Qr1PiVRaPpDVDil0HiF9DG3
0mABmeP7W7h1XmtJ1JOsdjBfUvCBKiDOrNRvTS6CtF10FwU83ONXefn6vqwNl43dWy2LOa5Ox1Dm
PFQWWNscNVD8AWTJe+We5ir/7FTGgP4tZQ6ggAth5oM2FsyO6PXjJSw3OgvxJaBNEDERjV4/tp1R
n8pcneLS8kGFtx/PAAlwlr/Gw5Dv5qnpW+N6IY3tY6zSJAdpH44TVmdwZw9TM8D5QTAm3lNNxRL5
PaEb8fylUEaHkCfu2klPrL+eumgIB1yZEShe4vPizLemHG27dFYU8ByYb2IvfZhgRLYoR7S2Do+C
nHtG96GU9pnhgffHwduMs59vX0QKUEShSJKGmUKdTc02+FkGeUWQFffgryvlW5BWvq+qGy8UKsPE
eoCOIwFn6/JeWGEMqolcsvxQ656nMQFFo54890v/NMoRknCxQZxOIZXdFSiwypPGCeG21/hLPuMd
x1hOtEXE6angvEwKxbYKEAkbPBgQeuNYc71eJuMPh4mYSjd0lq/D7cNgzq8GVDn9ZUD5N2/Lsq0F
MrHVIE9RBy7MIiADCca5u7KKxp0ykKzLxgPnDLeu3UrWm1xWVglqGOPazej6BrpV7KR+gW7MundM
G2bulHAHXjePDawhBgohFkYMGQtHxn7qa3AjB2I0HlqJPA1y5osAW+GY7c2lgazApHkPYBQw6kEm
PZwUoyqCfgB5JobjMRPOQ9baNJKI538KYZSjLjAJNIkN9a7lPjsmh/mGDrE0tr7jv+c2d24ljFGM
UC2qGbP/uNTgH82ab2032C1oqd/XiU31+ylFE+kbY+Xu6sIcalHNisCMAD1Qgx2asslNn3rz0/uC
/s3m0aBeFZF5ZtNSiVJphtFD+UBKe7BadzlOBF6N7GW31/aJz3uEbdp7TDfAXgG8TZLZWGiJZxKa
fWyhQFa+YiTNN3933nkraMCsBgX+QHUMYd7lLgLHWRByDc0dTaw5RvxZSTyl+EbE2jEWzqtvy7Ws
RTHxyQSQh7qSctgLkXzLF/WDOAiyExsWBgC07tSV+l7pY5VnOugK3tjF1QqZe9wh1BzHAadHVV8D
4NSf0cHfUfxtTVHhyjRFBtEDO7sFpjoyzXn2m7HIpsX/JY2d07IKobbiDNKka8NeXGN4tfjzNa3j
IGSOvdB7/yZsmqqVQEZZwLmryGakFIHa5o4qfxMmTnvutuavJDA6kujgDe9Dw7zQfGql+N2OvMNi
J4nMUe/yGnNur7Jo4BgDDANYIfZ4zQ8cN20i5giBxGGoiHfoz1fWajHSLI1A/hkM4bOcvOjltZxx
mW/o7rxR9ZUQJtIZ26KWIwmqTu3GnzgJf9/Kb17nlTDGbwGTyMjDSjB9DQSms3BcEtMZwENjDPvZ
AEC6dv++8m1kexHHrQQyPswQDKJFJuIomnWtDV/+3KHDODtSOPawpbQmoOO9mncj1x5vupqVZMah
6YOqj2WCpYI7lHyvK69xaXOzAG5rX3fDeg/aXtGfAn7ov3njfklmnxu6MrdhqENtgMR8Ryzk8RvC
QXTbKE5e7OvrnVypZjnWhJCUvD7l3Al7q0825YDrbKMIFk86VXyqpE2jvFoXc88BkdKqbWHBpQ5u
BVWNMNva1q4VNAc+J80rSv4794LN3BhNnud9UwF7PcejjY54TxhXrkFOs5yVY7ifrynZmuIkHzO3
30nXoVP4qN95ZMdR4U2LvVo2Pe7VVqvCAjyqBsvWTzNeyv95jL6ZVlldmtfDX0msNXmeMR9N2Xfh
EZw60G+kO9UN72eXYGAy5FXVOHbu9RKv5ImDrKlV3yD2Q46sjMBCm4ENXuGZuu0bqYHgS0bqEC1Z
lxspD5JZZZZu+mH+NBTXExB3QCS8xDy02G2HhBrzD0HMicX9lAml+pdJVa6Wo3SmJlU68V0EVxbj
I9TM1JfO+On8VrK4IeaWXTGQMgFuCvqi0Ol+uX95jw5fc0otf1GRmSGfw5Hz6N1UvLUExloPdVgV
YdoISMsA9xJND5O9fnNwEzNbV2stj7HReddoiZ4iZo6+02xw/pVmg0EWaLxC9/AfOZwdZJuhwmIp
zaTADprt164/i8t3jq3YMpGYxEUKFlM0NLV+eUSTIaXdBBv51wb+iFuH4G90cG5v3i9ZTOBg9YaA
vvYFI/CG07nNPkcDmUczd7Lgy/5y4sPFb0Zf6+UxGiiIsxVPYv7ni5TiwA7AV5RQYfxbqE5bm4nU
MkgQEYChY47RDiAuGrNaQpqAJKECyDMa6xkBrjH3am2ZJkxWyxg/VoGXxV6tUGkTNQfauG8k2ZGU
0RWYWo5ztFxZEZeD+W0dTXmFL/khi7lkhTGobWQg90nnZKd9cjC8EZVv+fhbWdb1qpgNFMRQaOIY
o2MiAOKL5UBbi41HCSlPVQTKRzN476s//XLWZVvgTjUovBN4hhgD35KszOO2KIPMTJ2oPFiWYHd1
Z4PVwBbjp3niTVxuHttKIGPoUe3OrHoIiyCygC5toaNn3jfhd0XjzYxvGY71yph7rfZ9b5E5i4JJ
rcER0gwU6J/nt3hCmAvdKGGTLxmoEqpMDoTY9AW9fHz/hDYt/HohzA22akmMZLX+/YQj1bH3dILR
dl1sBquY8ihIusQ2x9K38u405+F1lmvuIsS0qTC1gWf19P5K6Ym8kYu2K4TJCgiE2WCDKF1ctDPe
2csQ57ZWJYULkrjS7uam4+RINmMAayWLUUNlztRhJrAe9Ak3nn/EAH/nSbp5xVaiGEUU6kwrFRkO
Ri7T/WSE19HcePEMZrwiOsnRGAjTwOkg3taZlUxGL5GHyRot/unU/uOoYNPur+QxOqqWhp5bMbw0
3c7kNe/5ZyaNb/c3mkthjFeyGPVMIzBSWkUtQBZoa9zxTv484f8tNLgLnir/wJPKfJ5x5uknY5uN
om6VRTMEP0t2Y1GAN2GXp7w09YYQ1NiQItR1Ed5NpTu9CuwzqahaA/Auvt7exZlPJn+SeCWMjdOC
DLBngFxOQaqEOa0+1yykzyzEHPRVKJ5SF0zkNeiGzN3feINuBD0X0pjzikMDvCehQp3n4JqCV/kk
SA0AoUoO0GSoV+M1Om3v4a/1MQc1gzOBFACJ9zXrORoeiHASy937tmpjJEpB7Q6df5hUkSSQl16e
U9UU6G+JAQana5XdAJ0XXau2Ge8H6dB1E6CBg9G4yaPJtvQgTIhd6F7dfBGMp86cbAHOVgW9vZEB
fDB4/8s2F7/6MMay1U1Vy+YIdxELfirfxBZuRKw47wvZMjAXy6dfsVJTQU9mKWshZcKsBxI0C14B
abJX8WYLaRrxMHaclw5vXYxJk5YwV01AqAMi6CBZhi2SR7FpPM66NlJ7F+tiroY4qYsKfYVxMe7z
PR2aEbxFf6DpynnPNykb3dWXasRcjsacwU+nIUqh3SdhbeuAVwYSH5rP6P2QTkUbVCfeI44ugnG0
F4tk7oeUpNaoNQmEIj+hFV43fE/y2ZubEqjNd5wd3TQ2v/SRHdwbF6snUo0Oht+oC2zKQu+HCqJ3
VKrYXh5rKIoxk5PwN95ym+ooK9REqyZIVJk9BDunrugJ2qLy5Co0j0LyVCUcG7N5TDJq9iZoMfU3
zKZSKBU6eC7KIAxvhAZIr90nMbtrsu9ItHGMxkZULqELyrQA9ycqb7hGI2uOq0UxAW0Z3ivdSZ0f
avT35oTn3baeoxBkoGxDWUksdu4NrH5DpOAu/1aBdKsl4UIak/4ciVlIY0bf24fJFWzMBJ+0IN41
wW+EBmjlsNA9hsE3dJEx2pD0QiN1IhRPl4nXFeVZ0YadOMr79y/TxnNDA6aQDkoXU5QxO3hpddH4
GBqdkiZBZEpgUh/Vxq714jduLCqRMrp9gBshmmytEpHjZAltmwRpkzzqUnlOxzJ34AMPUVPti2r4
VHTlSW/MDzlZnnq1azlWeHOZJtIImLBGYZYt73Wd1plaHSVBWSGiI4U9TBJHxJZqYJE/ZbBFvTZJ
+qntwbRFm1HMCBDs07kcjrJoBGF3X2G81gA4b79w20Y3bJQG4Ez0GpqajHtADcvKc4J7USORvMQY
TlP8ZY9J6g41ldFtDvFBL933FWbrnXMhjfGaI/IWbYexvldphRf7ar9rXdk3d+OxNfz3pW3YxAth
jPMsJ60yCFHjgGSznY33TXpSJd4Gbkz3KZCCe2aiIQv/oxu82kCUwUapBMLO6/z11HkwUrNXe8m5
uAOSGKD2W3fGNPzoZHsJaAMfJQ+DdruE9x3bi/31GYxt6TPM5nQdGESU9iDkYDQAR7EccXaUun/G
U2P0Gv1h8GigJWab7mYzy2fgqJAAk7zgjNf9HLmMplfOvaqhCid4RqNxQrvt/f0lk62FVZm6hKUG
Rkaz1E+RCJTMCeiFQue3vdGh4br4Yo3m3jDiW7iM2JGXwqmTGHGZKAcgbY9tzZCuZ2XyIrEJUBLa
K0l41yfR3VA24I9IY84Hb1mL1R69XoGVPqCfdVqMJiOB1oEPILTRG8CRsOGI16fw6tRWEqpOoW9b
SFhUyZWnUx3dieHgddMp6nmsqVse8kIYY+N7wQDRuAq9otxkIebsdhijdKkh9Om028Q7720TsTpv
ur+r1S2ZARQtA/fph0GqZnBWUGjheVdzmdA2zd9KGmP+GnmspD6HRgukP0T5t05r3GqobKm5r0N1
rzZ4GVWCb4AAJZq+vm+feOfIGEO1taxaFHCOVjUFrdg7RS86AGNyNCXzsiW13xe39Ui6OErGHoZF
qca429RSDQg/Yic7EGewaxfMym52z5s43rBIyLuLFtrJVVTw2VxuP431GJoNAUvGbReWIPZVbCPm
tT9v6cuFGEZfiEn0JRzHKGgm8+OgJXdkUMHLHN1XaXc16coRJC4HSQf2mgYMnSTkce5u3PcL+YwG
LVHYVXqiYoZbhq0BRRVv3o23j4yaaIqQDEkURkGJZlVjOESJCe6Y/zyUwyoMhHEYZ6HzB5e3Lo1L
YzbKloAR86WrU7uYvnG0b3sZPyWwvZyhHitxHhYov/sUyT535fSImSZ3xs3uTsIDOcYHHrf0lvVa
L4vlLQeIfmfheRFhJFLxxckZduQrjW4wm9Ih6o55xArbyvBrkYwXFs3FagYDylCpsh2X35qa44G3
0o0XK2LsMUCwhHwZdfpCH73hW/4xR4Vf9WjZM9PQGmvawIGYHWEvcTRkK0RFIly1AJuvgSeNDYOj
UanztDOioNBBjBKHtpXPmBgT/R40xnYjD3trjMAg14yfuoH3ItzSnpVwNj5Ok1LMFDJDuAhs39Il
zW2d89h8eUKYUG6RIwEQ3Qtcd1v7alP483I2y98o0qz30WB0ZNGLxjCtDpCI1uMCvKZB5rVJbKo9
emRV2v4uAbOGsfSdUok5kS2q9s1+PlEYRoDfOeUdRQjhzQ5sJY1ok/FPaUzSaBTrRTemNH6dx60G
YOSkPiUyKUuM9ylOcxB3vRq8b06o0WMiUXQdooVBRcYTEN30KFdRAsCARn20RABKW93T3KdXSaNe
o+nTkUeN1ym1EfVeyGIMcNLXUqqb2E2tduc79aC4iZc9dpj9/1R+H74TgFlTFPLwLFy1Ec9pbwQo
F8KZo8ynaSoKwAuCzWtGrVeyAcx2TfbLadzxCAA21X+1p8w5lqXZyqMpRsEiDABm7NKD0iyc2HXL
QILiQAWAA+07Zl9L8NSdWctyFIzjc1gL9lTkHAnbyr8SwdyvPkokoD5CBI1YzW62+wDl3avFURwV
ZHj8bMumLq4EMiaZYB3KgBbMYMka4sZJ+lEV8PBrp/uhnXkeZiuKwzwwhgYM1UBXKXu3o9nQM2OA
NlI0QjT/5i5xpHMPP6pjVAcDkDz23i21UNHCqiAsQCVIZa6aLlcDYoYIz2hBeIjkOkDBdF8W8+/4
l7Uc5pppDXrHiJrEwUQpPspB3+G1+ahr3XEE/AbgIIS7ysgDa5oejER5fN+ebOkl9tREpz/t4GZT
tSMeHR0RszgQzdaJrM7me+6Nm4zWfmSCMUuAngr28azWStgrg1YBSYx2bbQO7UDUDuZx3BW8gitH
Fvto1lqZ9KBTqF6jhFercfwhixsXUAvEmGLADiLIV2XMy7wxxXGDJueJFA0CO8lX3NSfwQMp2oKn
f6P1FzqVm6g70Gi5I9c6bly9C9mMziAb3nYISUD9/T0t0Fq5POQ+KOQrw1bt/Ln4JH2XwaBl3LQ8
zNeNS3EhmDHLXS+DjqbLAZOLEkkY9eg4e5qa0X1fK7ceNxCD3iVQw1J2DSYiSQe1m2qd0HOc3B86
AyS4YxnwdMba3EtM/+GWm5jGZZPGcRwJchrWMWizyNFsh8Wu6/SqVY6krhxDXdxQn7/I47ybGs3N
x+mU9em+V/u9lmvEVsvlJjLPeq7uNDy6xnxyI3DP2UVm7VIkagqADinRjSEDHSQcHXBp7jskxeos
3o3SN5K8DIYvyJU7gUQ1y2kDkIWBeQxb16YryhXw6olT9rEtRMltoWY3epYGdbN4RfYF+Z3Weiax
6ZgZCPWSashtQB04Jtg8p9EKSNo6aVndJNYpTFJbTa/KubNzTTjOQuoTxfA7vbfzdPK7GoqTlB9q
pfEXMzqbU+Mr5oehzHfCItqznPoSMXblsqBXCL+iByCP0qAJFQgrg4Ykn3TQ4sXOG39Snwst9E2x
sPu0ccwZaSlcEzepomNcC4EJjH+BJF/yAvuXDConbNhUTzpwgOY+WhVibDY6jVJ9wLkFYtPZczG4
FiHgFG54vnbLzoBh96cc5v5J7ZyqYgs5I0hSqJ2hNs0KQti0ltcjsxGGGWBGQnkbPTkmAq7LkK8t
+tRMy+WHTcvdYSc8Cw0QYEAU4XZ2FLtC0IggLk0D8zcanJEhhxd89fM6W+og+UgE9BkiK9XWdlRH
9gyWd21+fv++b17BlRTqpVZRbb8IZStKIrazAhlLet83j1lU2FHEeyFsuDsED/DmGqZusDDGrgzW
ItQ1yidBGn1Jkiu9/PifL2T9+5kYLE9V0mmhXAW9Nrpi6YowIdPwHAkcR7e1YQawAzS8AUDDws4t
i5WVt01hYB3JYw0LM4EaSNGdvBM5F2or7DLWkpgVNSWoDNLKQuobcEdusoNJQZuKagNVREH4z8dk
2Up8X0hkwspxxPxwVahVEC/px06pTzPqQ7YU11+EKs/BVwxC9Do541X8SKLF640+6FPFHZHILJG2
7BZMWJjDxyovPyWmer/k/X5RULrNxM+xpf7n7RAXH8tobtxkitV2ZhVIqDa2Q/5RSwDB0/CI2Tb1
dnXejF2bAQgZkhl6hTYYl0xnU5t4B71l0tYHzZg0owLMv5zgDv4ZpuHBhdCp3jcHfpjG014miJAq
y5KnBRYtysAqNwVzdCNb34Qw9t+/jRsEwnSqH/GZqSp4PLDWq+9ziiw3V0FmTHdTquV2phLNHrvx
O5IRH6IIRqZX24+jkb2Qon5UovAeuZ7ErgX9IVJjICXWWmajRnuHKi2mDg0ALdV18PqZ//11+p/o
hdz8GTO2//pf/PtXUs3o6Ig75l//dQ3u7PuueXnpTs/V/9K/+vOPXv7Ff52Srw1pyfeO/VMXfwm/
/y/57nP3fPEvcMtJN9/2L81894LaavcqAF9K/+Tf/eE/Xl5/y8Ncvfzzj6+kLzv626KElH/89aP9
t3/+oeJk/3v96//62fm5wF9znufiufzHvs2fy28t+/dentvun38IhvVfhowAm05uyKIi0cGA8eX1
R6b0X+CzxOYjStQs+EjoWUmaLv7nHxL+FrgEAetkID/z52hqS/q/fgQybdMElLKMiRAN3/jjCy+O
6tfR/aPsixuSgJjvn3+89revXwG6SFl+8A5AjRzxI+tR9DmNqzlugMIvzkdLM9xSATJj0iJkk+b4
2hjLh4SMhS2m+Q2aEz6bc3ooYswQElKKXl0Ls2+FRebqlRndS8tyHS1gK2nb8UoQEsXTpbi5FqI+
csQqP6GEvAemZ2Q3ZnpWBgAsyNZ0WGSltFH+x1iieGrl2gbYoImgUZ5sDCcR/GfrAwqCkUcEALd1
uoZq4SipjmIlAAItRMMGJaGOnol+PGht96iNarcfskwBQU7c7LTuJpu6/dLe4JweZAPtwLLuoD4W
lBCTpw3nQczGcNhRwErJqoE3tynJr5ngVTAgWEnVSIIp+loFvm+wGU1N44hdzjEOrzBNzMkBmhSk
eqoCLjPkCy+DjsgYCuBRCSLAXAQwPppAqhr15TktenpAzjiGJzNBOqgz0Ps/IrmhFHatJadR6r2o
N/ZkLt1REAefSNpLZzaL3YzlPq7nK3FRrHNVja0LB3Qr6II7qRjTnEvhM6AeP6hx44akujXk0ldG
ihiKu2a3VRQMcXtUluFjqDR3IR4DaQyGIjNR0ebd5t9kcIE6S9u/DFFZ+GIXAmUZaQPJHBI3G8wM
cbpwLfaxH4spcItCZXGSAgj/de1HAPFCiVg/6Ib40MkFkJMlVPsGkrmF/HXKNM+swr2eoFI/9sUB
pIfgDNmTvI45bgYniW293HZNp1M+kmxgLvjNbIqsCfqIkFLxJSUebZItwdyjvFoaz0mvfRzjEVsf
FcltmICvaMqW23xRDgKcRTjIANwQh7vQ1J5lIfIkufikhCg4DEIi22adPSoD/kGN9WdZHHcg8b2f
xxsLLd5mvfjoograMgKG1FnsErfpCzxxpHthkp8WrVVtowqDeNA/RcBzVGqA1hu51vnKIlt2pch4
1Wh+OPXXeSY9lHkDoXp604dZbpPSvI9K4k2L9QnfeUIRPOiT/GMS0XpVbGcV8OH7YV/o0xmQC6WH
7q9gIbmv581xSgasiZyUsR08IuHzKWORUy1a6KRSaYvm5OdojZkBOkZNRhKAddzNBRL0fXbdLo03
j7nXhO1OzwQPuFxeO6lACJvrChyxIYjNwMU3Z22HEHE5dCOITEgtFfYco0NAMgwvKgxXKoityffx
IJ3ELPSAIBh0Vvchq26ratlVKIuB8vk8lNWHPjVusXPHJYOiVNlhiHKnjyZPDQenHidXjbLUHgzd
Jiha68LnJWqvctAbo7os1p+U4RgtoaenV3quoMfNsstiHyujN1bxdZ9adqen5x5Jy/Ye8w3nYviW
LRi/UU/yMu61vr6yuqu8Ue2h/BIJV6EBuA31VE2CKy6YBOp135hEX6zJwSS3UnobdYUdipglfrGM
1DFTZK9rDR3A33PkekXNOiLX6CgZIJAFfQc8xntF6I5kqII5rO9aCbmNrgSBKNjIGsVO1Ec9X9ze
Stw4OvXi7Gjp6IQRaH+J6Y5gPay0wu9xMfMC6V1ddcGRCFQJxRu06NBX2l6NKrQAv4iA/zHr3gPo
o9foSN4IBBoRgreNOFVZOvB4+0Yo/FRHM40sI380Bxp5AhyMD6ZoR19MJxH7Y6LOXtw9twKgKxrD
6cXaFQTBlWbTTcf8SdLFvUXSoBw62xRRCOlkfwJ2WjjgxTrd9yPwnGYguenFodGb+x6ct7Ka2X1+
TlIUKhUPDGygtEAeYwSARW5X2Xcr3xFZsRXsaq4D9hS/GJCTSeYnMIzI79lT7S8tsWmbtYaeqryw
MzGyDWmfSqNtwMT13X5GBTIxYdSsnYA/m6JxQykOAHyy+zCxkxC3BCmJgZqvfZhINqktL/wQVU9G
fpXPX+Yzmb8I83HAJy17+Hu8SY/EaGwRn9ssxyUktiIl9tLBeC32BPQjrdtl1mRL+Meh22kNusl0
sCGhcIg/q+OrGmuH9kRwK8NtK4FCheKXjUoAAhi7wn/FH8ggYmxje5FvxlKw5/EJT4yjNIUnRcod
OUSD0/xRmTHlbODQTQTNYfWySE/VortlAsedKMjg9G4kP+dx58Xjo9r+H3PftRw5kiz7RVgDEgn1
ClWSZFGT/QIjWyAhM6HF1x9Hzzk7RRRuYXv25Y7ZTD+wh4FUkZERHu6Voxl7EoDFRbFl+bkaMrR7
WbYc3fCh9UO1cColcEea2ozjIEiOJU6tlHk53cX1/RinbkUAj2vwC4DN0ylWLdpO+nw0lB0zUG4t
BcxLVsefeclfOu2Hqt0SCTh0Jr9ZOAgM+Z6mBTfkoRnuWb6V+tqumtpRuqcRSK7xRxAc1OJlYtHp
wTYgoRvNvK913StJfJLVk6JsR1btAs3aVnq8KyzhREJzePNmQMKo6pgXgS8fzkE184MVdrZVWTYr
7qzxO7MwePNVcGjYFrodY/PQBAgbCWyyAjmqusm3UzarHd8HeleGhVM0T72BJvYgtLtM39SFvuna
ytdBR2vAebPhPQnHbyx5DYIfMp6LVbJjw3dN+i6CZ55+6t13xgaXRI0zWrJj9HwTpYYdwsPGkWSL
ai/ko1JgU8IVsoq7pDTdNv8WxeVeQZccCb6lrbVF6D9auDZJcar7F0XN3bh/CNRfvDfwZihj18hh
unmMc5TYIyfqdc/A+6Yl3JUi6qboPx+D+9JIvKglrpk+VuVwUDTEE122ZflPmt4myDWGbyRDdq9z
sqjeCPBmCgiE5WAYjwPJbpN422JTFxDBCnu0qoIQApdK0HyLotBlSKszzRZIe1UQSCUMSlnCsku9
9towdHTyEsSbTHqVNIr8Sgo9oDp1jaFyTG3Hw49aQwEH8QoAtofCOFiFaSP69aEZ+BIOu0L8JJjb
tFXATvsI6UlkA4+dfGAAlwE0z+pXLQcU1ih8pTxJhfncTSQt0MNBPcfOBXyMZXKnNKGaPvLA6akT
DKxxZSQwclo4yfjW8lOcStjxqSN1g2PKnlUi2pUPbSjZcpDZsXKEJhcCNUDgsiNvYpspbohtozT3
bUbt6fFGql89ZOr6GAvbuqDdt4sOY868Iun23Vg+ysUvCaFUoh1r8zWU96wfbCt5jZInpB5sJt+Y
IXFSlSN72tuqyGwiRlfWvLQVNwD32H2vuqXvIk6skODFFSD0xsugcCALP0d/nvqeDbFb5Pdpehj6
+7xo/KF7QK0AQUNkx+WbMAD8RCxCIukjKwe3lup3jac/mvFbXjxk8lOGu0VDd06a343BzVBLuCl/
9M2hzmJHmD9F3tpGQj1JkQrPrA1PoBNQVeLNoAuUIQ7gCnUyZiIJ/cEw/BBHU41PCui3p3iDJE88
odta1Xdyeq8UUGii0qbnD0Aye1LR+Wn4yBBN6EjxgvnHq+HNQ5m+mX3mWTGeMlJzJMGTzCSECqkN
TnF3zNJDaKAFpSUbjjpVqwHIhZeN9RRhz/dN5sagyx5GFcuByngluVW5ySrmcaE4KlLLSv1Z16Od
ZRXi3cQRiIaiHA+QVPaa9qYzQUBCt1YrvKQ8VUWP6/tR0setYuCtpJ0yg5yECkUDhYAAUvYV86nv
430i032VgKlthI8BrKErfuU4e6QMbGY8Kd0H6N1pbDiKEkIA44UjHFOZLYevegFnp/bITbxIceey
2mX9g8Ca5KRDgLzn2Y4IsJdh6csQ2t9t50Y4bXp9W4EVOcNn6kNoy8CLdGJv0twVgWqDKeKmZc8G
IqQuA4G2gfBcgxBpeStMOiL+13YqtH4LldrjYDgtzt0ovXHsGJLipHWPTL1JhnstOObRm2Z8k/q7
YcQ2KVRPlZ4gSLSj2mOFWtPYh4/GGN9GCZ4LoIwjfWPLyQ9JaIh+ohNvpKe6KzxqejrZRFrgdqhj
hMYpx+FFANUYkQctYh7edeIZZFnuUJwq/C2mv6h14wciwYOl8Yh1yxmya1AQzh4Ho/jA/+7q/N3S
H3sofeaqZaPL0uaNbyEXn0fAWEf0rTK+5RZ7l0woVMX8pjHwvZk2heijkdkoJFM7Gt4Aq23cRjUp
AEvFXcTrN73rN0qF3E0tZXcVug7NMtiqevtdkcv3DChYPM0ah07xrU6zg9LGLzHrka7muB3yqv7s
ojawI8u40zv23mXtEQKWLjgUbop8Jw+IGiHfPkKxdHwT5a2cgTc5fBt11DaSwZXVu0S6iavnPBud
zkBtr3ZGVUEa0lWkxi0qcxvT4hdJ2shB8+xdDF03BANuqb+V9Tdj7PxmKPZmpewYLWwjHtG1m8FI
8kIL6eeop5h+lBnthlilnYbtfRg/DU0HhsEH8AwmEJPQOtnLEUPUMj8YXL7XMymZ1H7hukMnMvlJ
FifI5z2DUcw1zNTrY7rXwq6y06LZKZnmjwO4Ho3Mo/uck53Cw02cci8zukcs0h8mp5FU0cGWCvZX
0DJD93L2sC5MCXpLLaO+Xob+UPQoT7W2wqkT4tF2ljD633TMefplnkmcm5qlX/MBTD6xAlMjy+/j
MQKhIEJ16YNU8Uq6YKqyXDxbNVnT0BGKutI8467mclSIMqZ+0DSONP4YpB9MLW0C5TFDAwF+jzsM
YdP14V2wIv8e35nVWfa9F6kuRTmsynv06cs3nac72iHZFJDFmgD1gV07/FSDEX9VbekyDYNVBDeq
hR4hULvNkZFqlgUSgSgzwsoW7efBMRg1BxHDXZSgyF2xk6qVCPhyxMTtFMUdFCXexQZztQxxULfW
TLq00pDpxq5SFNDqzatgppIMdcgy6vccuTB103SQKW/3Qfx0fcrnmfZpxs/sWBMHxVn2yQpQ1U9o
Sn1Q9zms+ciH9+sGlub13MCsBAUNBymQwKrrS+pDVxyZ8tSnK8itlbmyZrsGWSSpiWuMwVBf+ija
jHDZiAg3ZHy4PpalQ3E+ltlJRzDQW2ONPTJIuZuMYM8CjNBmZos3M1qKs0bDAZE9vG6u272oSs1X
aXbuw1Ee9SLEJJZu9ysCt5XpKtCZnFAX5cS67Fy3t7Zm08/PNoXS44QgN0F9tGM5XdAcVC10o65e
MbO8biABBkgGxL1zLhWRDdysaER9C3x5Od5+1QPidLfKVzKsZFqXuTNT1KmTBQnyS7LXeLDMTkGN
zQdF+Zbn36P6ocqgHxmXtgJNXQiHQr5yP1Rom0a3mf5hZZob9cMRADN7aDKbWkcrn7KhD0F4LKRj
TO7ldmUTT0Wgi29Ebx1az8Arc0EUm3VpqkYFvrHBpcvaxFGlo6R804B0YGtcnYvre2ZrhgAc4XeG
Cir06Ot5Etm94Ii5yMqeXTwrZzamn5/toTyoG67jiQLYMERDVVCqZjcBv0l1ZCzUtyJ/qtZO50X5
6/cpoZOg9kTodcHkKmcZpSqwZX5+1B77yMYVorgqlAChk/nY7vmRA6y9jb0Q2Fj6utaMeQGc/m1e
m6QrUYO7pAeNoxDHpWywyzbpKfPa7XfdTk50u6qwPecF+m0I/5ENE6NU1Vk9UW7HOFPDGlcV0Bjt
XbQPN8am2ZXPa5YWk9cKppOqU+OnMceysRBJf92EpfBjEptI9pWN7KWDaDgHtt/YFs/BLnIGvx49
40UgAXUrb9doSRe9xN/fMMe4tdKYq3GPb+B4gBv6+Br2io186VTsefkHfu/M1OyuQgmBg+S1hUMa
v+vdWwAFzi5cE9xavHHPjMxuq4bGfAiUaTwgO5K0+0z7uD6KZXd3ZmF2TXGFFGGqwwKy0ADLgRfw
JrvB43eXHCG/fDC87Ni/pJ58SJ1qr99b20i2S//6R1w0MPy1Sf+9dX6jyc/OPx4vtYTX2LRJg/tq
Szf1Tt0ytwUDB3rYDupG2vxHXGCLvu1s8LO7CwT3SigMDB7CD8RFPmgSmjA8bVPt+l/mGwdMMf1p
/pOb7MzotIfPBlulI1qjQwyWjDehVniaEmzqGk/RJF1jUZm2x8U9cWZqdvi5yVha89/zimTPgSd2
4FJ7Yi0MDuVNtfK2uQD9z5dxdlX0ElTpwr6ifqLeqx34buT6NtffhvY2aAs7b/C6V6lkN2BtD9rw
RQmQuQgjv2h+XN9PS14Azfs6iuPodkBU/HWGed3RIbcQK9TGDsnDjo82eC+dIL6/bmcx1ELbCwX4
jODdM3eujKlqj1IHYrx99BAeJi6579QmeLICdf0fvDuW1vPc3myCrTFNctPqMTBXL23gmjY6Wokh
rK3C3jrcaOl4nJubXcvdmA6s4wNiZRbt1eQp4xkEtZ6uT+KSizszMhfOYl0sDCFhTCOVHKYJh1ne
dQvTrMxPwbmF2XZIRlVnugILifrUBr/qkvmpath6984jsVW0tWaelWmjM6eNLs2hDHvY0yXoLKX3
XV5t9FVWzbVRzRx3CQ51BRrNFILnqC061b3yWW+Ve1Ci7fhOdlMvegwcecM2xev16Vwb3rSgZ/6r
62lfjjV2hd5CW5ugjb7WtokS2NfNLMYT58s2fce5HcYsXQ0wjRCvakBqiDE67QH5ob1kVw7Dvfub
oIm44Vt1LE5oc9istTEtDxVtDgreA/SyM0WwtGTTUA0oLqnPVbUT9PH3MP8I4PT/hC19gTpdhUH9
fwhwmiBHVwBOzSdClb+QUhMcavrb/wdrov9SJtYJC4IHYCyBWMvfsCb6L2A6IUIFPYT/Qzz9L6yJ
qP8iaF+YsGZQ6fgL8fQ3rMkkSIyAPtJA1zFV/wjVNPMm1FB1MP/JpvEbeTyH33c9ephbC6XdXJgo
ywDtKQvPbFYO2fwKm1uZ+RCUpRUQ+seJ30v7qTKwGWvUKlZfQXPn+9uMZaiWBqktkBLNzljQlHLV
x0XikwFC9uCnM20S2+RpdPqX6o550Pha5z5bMDoxBgG0DR5FGa2IXw82mkaVRIuqBEITxonlypaV
hXe2l05/Offz3OfcOWJcX0zMfBRpQCAVRWXiqxWUGEXixFKCQiKACGXnZfIj1VdCgbUxzSaSdFGe
68FkkKHLhLT22KwEc7+jlvNrbD6macuc+UPIDDKjQkcU6Jzs5EF3uudgrzKEdTkku8Nj8NjVXtg6
2THfavvU67b0Nl9lYpjGce0jZhHlIJcSzTusHWpreLkyZFxzSNHtQ2962ime1Hn/AUPw9FsvrBKc
exxtiKHMCZB53TRFWMDqVGWyqxQks/Z0CfBNIO1CFc3bzS7GiLsfiCb//CRCzhBMLmjTAiprnlxt
g4DKLSTO/ELOjiJqn2UB/BMHMEWQlQB6cXI1tIEZBHRaFwKfmYpu+6BqEp+h6NccuPURr0lgLfgV
IMv+NjHzK5hDxkhew6+gjwa6gqj9/oqT7Gha7//gBJ4Zmh1yqwXyZFCxZFmjfytLACMLYCLMyCkl
CNpLarFVQ+Fet7l4CM9szk59z0IrsKbBJQNx8u6UauS/tDA75lpcofyVYFQDqttF9C2Ntv/dEGaH
PAjKwcp1DKHtXyUokehrVDQXb+3fbkSfOhqh9GNd6LpGHE2kIcV+7n1939w2ozfcpqBwjhzrBmSP
0+OwvtWAfUTZ8J/s7zPTk9c+82BaXncjIJxw/EUNqJusunnZfhtiZZUAZPEkTSqL4CRA/DBvBc9y
XZZoOSS+JbVukkgOH5+ANHEyK9l043eS/lBVyVHSk4VhUgC+QlQ0QIPrmfm4ub6iF/16f034398y
W1Izy8BkGvSJrxTu1Cg+CVwgUST7uRferfEmrg185p/RsirwjoIxWpWOZZauFuvAJq3lMNbMzFay
NUC/JkCE7NdWCiSK6ZQZdROx1nixdKBBzEoNipy/glTp1w0zxLwSytDhuHXVKW5DD/Xrh+vLsxQp
nJuYrQ4hQjc0AROs2hIao0LXHgrk79uAeMQAEIcnK0d8ae7OLc6WqG4hhQsFLOxN47NBNZyW95G8
Mqrpd8wvTEU1AbtHxQTdfjPv20HsAzB5rI/ctr3NymiXMgpaLg3EaiJ+shhSotfnceliObc4871p
bYVgPYbFRJJtLTiwGOai2zxdaSpa3BJnI5ttiZDXAfLZsJOaxY7r8bYCdOv6UBYX6MzEbEuMfGpq
SLBAQVw7YQIoXPVeY3//d1Zm2yBkTWNmATZeDJyeAmjiULyPaHC9bmXJ+4CmnECIDKcIVE+z+SIB
yo4NyVM/NcotQtStDH08kvGTJh5Bnr4Z89EmJphxE3rPg2hFxetyKhHFoA/cNEB1rGjabFe0CSn0
tEihoZOgXSAsB9w0Rdfe17IOWMr1oS7bQnAIiUb0w8wDNXgKoZWQGvFDBtfOgU6jTyJZE2O+3H8Y
ETpnDM0wALKZazTmpYhMCYqGfiQp9qAATz6i+vdPhoJod2JzUEDBOD++PNGjLK2Al66QBdd/Fuln
YSab6/N16fmgYWhOpBvo8bisDFV8lBkSxLkfZugstcz01QASEjR2LtgKbqxW/2ZS4+d1m0trBNZw
+CTDQoPwfGBBbSLdp0W5L5QGkaFiS8N9ZCbedSuXvgjkYnjqg5MIk3jBSlSgEAX6sST3W669q538
3JDsWYuVR1HKK5XYpe1wZmrOQSSVQxREWopJ1Di4RvOjsMKVJueFOQONDppy0ZmrXtKjWC3Q+yC/
Lf2yTj8HQ3hEMz3ZTJFe+Xf6ZeHJrCzbMfEPVFnREzjL9jYlxR2hBYWfvGhvqASl6GbNnieuSlp5
PLCnhtZRsrPX63YvrypQuAIPhRQEyu7qnOl97KYzSyHhQBr2wAGgNxjYnPrg2IuXQF8Z5MIYvxib
xS1BmFRlEba5HwejdJMj8vNTgu6BgSl/iouY3C3WDTSgGBic4OwMN3UPfGDT53C8n/qAht0daf98
Z3wxMfOuchIJPsYwAZy2h2YNlAfVQ13L/vUVuihWz4cyzepZ3F40dZnSYsx9XWahHWbVNy7HG0lE
gGwD3Q4A/0NNpBc5Unyra95WrCsXsczXiZxdx4jNGpZoQ+6DuxSdzAQXZeTx4YNHt2C0Qq/Xuw7I
b4X25j78ed32wun+MsGzO7oTXYrbCntTG3+giwzdIs3K3C64KvTg4q2PNBi9bJGseq0voWqG3a+3
NhkjVyifzdj7JC7c62NZPGdnlsjXRWzyKOQjWqx8ngY3hiT8rht+hlp06jr9Jteblbfewu2i4Xa0
LBTHLILLcmaOKDzIOopVY21j63Lnh2OyCyx+U0Ec2uah5hIKBsjrg1xaMGi/m7puAWB50bdYon1O
iRis5l37HcXI46iJ7XUTSyuG1jwUBEDue0mTYA4RYXoAEzRTtnWrA5OrOH01EcyshLoX9dTp3E36
F6pOEI5esK/g8T7GQpUSf2J6iYXNR0f44T4B8X5Z+cUJlfibVWTK0hSi/ReEL7h0wEk0O+y9kuaG
ouFgBd80C8WWfpdB4kl3k2PypGVuvQGvyUrAfVFH/T1QRG7KRDoNnpnZ1WNlkRaKgHOAEIzvCtoU
n5GyTTat03t17lo/xWbtAbu0iqgsYH9ONEUXZBdGr8eWit4f8Mt0octjNHhWAXGgRfZUV8lKFLxg
DFEI3nxgaUT6Yz48GjJDbnjBfVQ90I7F4gNaOt4ZHT2Lt/HK/ly44iZhWcCa8PCbeDu/HjwlSkq9
NVThZ11t6yyyoTSJknuy4k6WzCAYMSdKeSTb50DmvM8b05AS4SsWdbKYO2mauGq0yua0ZAdPh+n5
D6QbsG5fh4MuX2KYksqR07MHp9xl3qTjgQ63Pd1VLjq9PWnHV3zXks2p7KTqKubvQhKxtUg4jL0Q
fkVkFzB8e6AgxgWJz3VPsmBmkvNToCUFYb8LLLjEejSUGCXMtHyjsgPSHTYQpSsLtXCecY6RUYYb
kcGLONsPg1TWes8QoRIFfjh/LqO118rS8f1iYvqEs/hgGLSuKjJEqJP2nAQsNvoIN9mN8EYno46F
tgV3Lc+15Bu/2Jwm98xmAcFFIrqo9IXbeLIje9PGMHc1KC0BtfXoYQ3fdrlaGig4QXUKoAcmcw4q
IWzALlcH4UtJtCdAg5pSd8jQdvWnm0LDW1k28WLGJaPNzaRRmkqaFed+b45bNvQuqAzQIlNvrpu5
dElfzcyiAU7k1igLLJkCkLx2L9BqUjdHna5R0F8wL4KmwKIyWt1NMFHoIKP4uk5xJQkShuDMojeN
p/nVhvmo3Xwb3Mz9D4S3ps38Je8Fa3gyW7Ji4Pq6CLrDESdBDTW8/Hzre7YtnMxJHCRAP0D55uTO
GvD+Yk+A93Z6Q+PtgscsPPvXwYVGAu4pGnE/N2I7GDaJjMimXvFGlw+zyQoq3nhJaEAlz/kxI2GR
rNXIdDua9/kpOnQ/uaOfgm3vEL859YUdreaRL7or6MzobIOMLeKokmkcsQf62dGVHGr2pPSYHlov
sIktvxqabf2qncgNHlYBgYsTezbkmdPqg060AYd1DcRK1W0K6Dpan5E6Tz8ZevKd2pGJp4Zb+nD9
WKzZnXmyUq8q6O7p3C/4y1gAV83R/bZWg7v0XZhbBYdCM4FTwJ+z2LjXm1BBBMKnw6c+kj3xIPtC
betDRouzXztku47lWlrQ6ZpGyR26wdC1mU3ptJhWAMYUYNVADu3ICVq57d4WnwOagh3pBr2GXr7J
kQE/SbmzVvq5uIUAwAAuGMcT5pHJmA2ZN6UaAcva+BLNPoaqOihJvcbyurB4k8oRwcVNDHIR+eQp
1SMzt0q/KZVtr/RehWdxAoj3H+8RnPgJUY1EIESnZxFJk6ldN8ak9DN0PeuITCQa+VQrjtfNTDPy
1ZVNEf+/zWizZhtz4Ngh4Kv3NQv0clKo3qUydNGTiu+HRg5diM+8Xre4OH/oeJg4oaZ4dTYwmrZE
HTPR+wUoXiqeHgz04IQWWo6v27m4e/CWQasY1P2QBjTUOeikS/QiC3jX+11/J3Wa3aP9WKCNPlHD
fzCH55amLzkLEpQiz9FrntR+X6ReE8T7tAh9CwwKgK45JF8J8y/joNnAZpu80OuO9QnMFb/SH4qd
PgZPlZs8BXbulc5wYCv2ltZLAxMQ5LCQHryUEgOJSh4JWvqSRrbl+IPTAPwia312Fzg83ASItJBM
lSHYjrf8lJ85m0Q95k1TcX2K7ka/eSnd8JbCZeWP+gbicy5zTbffGwO04PKH7k58i9y19+HiQM++
YHYXWU3VFGjQLX0NNALgB0HLJ94d8to9O2+VmA905iHBblrlEJQp/XgHRpp9ve2geB068b5YeaIt
bxT44umdDeW0+YMwiOSUYV1LXwYhNbpXfcCyd2TXO9IG5Qtf+eNEwu8l/Le9eeOemlWSGRUYWX40
99aBO4EbOY07OqHD/dhbv20Wjzg2Jriq8O9Ft5aVtRRa1HDFGjhhpUL3pTAExYN40OI10MfkleZ+
Eg8bZEqUiX13HmAKuRt1hNMwJfieReXRDNOdbLZ3iQYijTSa0ky+pjbudSe2tCfPzc5cixyZgnYp
RjiSFz25BfWsM4gVhzyFj9eGNvMnPc3CxipgA5wfm6J4DsfStqwNKzZNJjtEGZ3rY7pM9GKfnA9q
Fs/GcaynzXSDohCosdQL5DurLRwdmqHatxSMKZrZHQe+pvC9Npezi6fswyIdFJhNNQauqdEdrO8a
6pLXR7dgxUK0DqZIdPdddgXkEqIynUuV34pkQ43EsRpzQ1exJwtbH2ZAoUcgcgOWttlghAoKs3gI
a5+xZ1Ke4lHxK5A+tc0/eHycG5of6pjFQjHjtPfN8MbUoN3TIN8DlvQ/nzVUPEEaDJk95Dtnwym6
qFMbDo3fpKsOQB9yyPmhxQv1gBVDFx15cL94KaJghzYS9RKYFIbUDCZ6SD/ddS/UkSJfPCaH4hnE
WNpvWtURHaz6Z6nd9r2dJ/baA3/pnYUPAC4KPgtBqjw/0lKYNBpBxFXi+agrm2BfIYuhlk78qxl8
bW/tud9ttbXyykJo/MXs7JTL2liPfRnBbAh547zbFa2xEilcgr6mucX21nB/gy5yno3Xe4mYocFr
3OHiSJxwCzoAwx+39BQh9I9O/Qd3xSbdrOk9LXkUGIaMICrmiPx/P4XOggfUpywe6WntS3wE2Kr/
GPQ22aicgA0CwG47DyP0QZvpcN+OVmRr2VoIeAmA+D30v79gcgtnX9DSINIBRUQCYjN4/mfqJpvS
kzZku5Y5X1zHs6HOto8pkMJmfdEDNgJqqUEB90ezEs8uBQ7or5yYB5DeuMyG9szqYhpjOvWu2hds
SG0Z3DiOabTMrRhYMfTw04hA2diAPMYeoXfnErNG8jIvdoYZrG3dJZeKkJBOKDs8LOd3b0nqEjyy
IEbXwI0rBcYDj6pX1Hj96z5oOgGzexA2/jYzm9m+J2XUyHhx5QG/C0R9R5V83yuBN3ahD6rTh+vm
LhcSqkKgvKcIXTTw/M0OZFLGBerPcYeuD5Vv9EBpbTWxMu+6lcu5w5QRdLOjYwFFnrljbdUylPPB
QIIlfeVwZ50hOSP/03o3UojQyoUEMDD+GMwspKUMSVJdKLUvwHeP1+a2SqJfVURX9uXSWAC7QYoK
eexLSYKO4xmrTJSQVR1ooHeJ0O/LieYgbjF316dtYXGmRjs8vKEed8n4Lvdg3mBNAuYchmRbEfbv
bVn9+Qt1KsgilYAeQjDkzjsUoDSttAVtG1/JSAMKJCsHKsGInEIbHoT1809HBBwO8LiA+aAQgPX6
6qCQMy0raMm2fiPAoINqipR+XrewkIT9amKa1DMfmBppQsMBJibJM2gVPAIhFUGykfhIXQpfXzlA
Cz73q71pv5zZCxqpgqhBBMGsTXzqNu228dsXYgsHmJK1mPXSOXy1NXMOA5P1siEYGzuC0Sp31cqT
GjvaKlvzFDAQbjgU3WPUUZ6BuDytmb/c+X9FDCARwPG5KO2Z0JEQ4LdtfdILKDqwrYjqbaAEKyt4
ueu/mJnHemVntYBswkxcW8+6CRrdYY3zd2kkSNChmIemWYIU3dc1s6xW0kAg3fpFS57jtD2Spvsx
Ftnm+l5cGgkS89CAhLQ2wuSZc5XDNNH6CmbI0HiRaLatpDz9uQkkVuH60PAF5OMsYVEnEodoR9X6
cgwuxcRMwRCXyyt+aGG6ppCKgCMdVAfynI+knpDJSYHou5BOYT24iYqG3Gi1fLIwXV/MzF5kZdR2
PRrDEeTf1MfiNveZn8QQtmi9weVu+Zw62hp4fuFAfTE52whpGHVm2YnaJ92n1hK7BJvmAKmXUP4Z
gNbo+lotuaapkw/d2ngxTSmmr9uuaNOUjiOi36YdbwXY6+LalF0NYNh0CJxaNK46dNtejJ9Kk1ne
SK1twPvH619x+dCeCnooxZqAjk5phK8fYYE7KVesKdcKjjsN9GECVQZZfk3Fh5yHCK+atWGr+I1f
QxpYBEx1aipSFXBIfbWYj70VGyZShRMtB3WajfZpIicT3066caKw14LThe2qAg6DzC6a/BB1zEbY
jrWUtBUiNbznAZmqjuB1ccu83V6fyIUAFQOaqs14L2J88+7IokNDf0YLPGZceq/cBRvhl5VDdvQu
v+1vose1OvDCuHA/A+E8QWUvQaxNMAxGmlYgRAePWgCe8Rr+v6SdfX1cEHu4XDDUZZGvg0NB8DHn
sq8CTatisMf6gV6Fngp2eFkdfkpW/6tDP7kmDaAcs2prkyflc0/UbZ9a1JY767Nrgo+ol3f50AdA
WDeZo5byk9m2oVsbPRQzNWUzqONzUk3Upyw7aHJmABAObkow+wBjbMg/8768s0xxFI18ymM9dKia
+m0kfKoG+85iv6QeAtiWRN573h2NNkq9IkY5MpPuR0ijRUN3Vw3iLVHqNyUYMFFRHzulYBOFMYpo
jbm10hJ0LaPyUozxS5ma7x2FQhEL9gEZ78DzrIC+0ES/PJWdkEPBulERHYUM/LB5qB/yQL9jpK12
I5FRcW2T8c5swNdoGLHi6FZJXI2xzVB3QEq13RF4QhkCTjEUBVsGBjxUuwsSgzc5I7XNmXjGmUHu
TpEB62vYfozUE+XZjUmig4UKL+hHVeSetdFwCqH0dkeaX0I1K99CosJF2SY9lIUp7LGKW9sS1NWV
Dj2CivmjIM0didA0GQWFg+DvNie5U9bGYJdqcISS0G3GaOTomeEBV+mPsuGmseRlGvlVKuFtwIgN
3sN9QNujrreuMj1e6yr7FY3mpyy3P2rcl3ZSlOgN1EBGWoLWOQp/qKnusMoAf23OqQ2tlUcd6Oey
Lve1rthZLG9KxdjrA/hCaYvSIysfEGf7OdqW1HTYCBmc0ZrYBe0jMyGqZf0a8/qmU392rfHdEtb9
0NWh03TUDqFmKxXae0Oh905GAPuTk8kMT+YpmKjH6pNUEKQEHXkiCijSJ8O2MWXYsHaKiF9GZdy0
cTpxjW6I8jMk6bFlIP7NIf4luUSXPSCpbN5aR1RRcjcClCmQo82QMhxx+TuCaScbTh1aMnDJ79Ve
9WTMJXqzwGYJvkuWujSXfCnqn9OAH9U03Jdj7AuBEaalTdTbAHoMpfYNtVMnLR8ZyLaYqvxE3mLf
cA04u1QIG6TnoFUwdpD0dKTKcJBfd4pAu9Ea0wtxe/R9cUSDDbg+cHIGBazZ6WcprO960e/xNrkf
le+DPvjMzCrcOMdGk95b03ziMnQfwnonWvUVt76jgHScW4mjkNIO6W1SqgeL6V4SP4+gxkwHcwP+
KOwFZaNZ6UdsQWpHVTctqkp11uR2Kp6KFj/rfg5WvUPs7fAclJdMedcb/rMPwZBejfQ+6+utJPRX
OcSeJrjlao5nrekNVXojcPNx/RZ3hMeI8VAVluXzrKpspUPLmpKwHeUJeC6hsWBm/GY0BKh7eh0T
TKW9GUA7Zoxu4bD2ZLScWB1vzN54Q2s8UgOduk8Vq8GGQmJNMEG3iTCPSMrlDhhdWw+olB4cdeZD
wvngJDV56iLFA3udAEsWyEZCoMSdLGQftE68gNBHwqrUB6P+XUr6xCmZfqItrf6HtCvbcVxHll9E
QPvyKsmW7XLtW1e/CL1US6Q2ilqpr7+hurinbVmwcM59GAwGjak0qWQymRkZ4ZFBqUPAkx8qpw51
jvIhVGPwugG7N3OyxwzQEX80xpvOap76TAcw1L0TdfLWylIeuApGCTsdj7R2bpgNyChGpkQgDJqG
wOlAYI+C+j+x+TTUZ3mF4jzZgihhw7SnUmt+qBma6Yk9Aq+MlLkncRRUPR7bDiEQHxFQVaDaN8j6
HNFV7cDr3R6rBoG1GGIUb1TjD5EKYA6c76EngIlxZ/SKZMwwe0y+ZZ3x1NLiHSCxQJT0m6qW8mjI
4b6zqs9Gd49qrLUeSewPQ8vBado4oCC3B7lBhWvcREh4QjGajt8pOdv2LX9H7vjcl2qKhrUxeqai
PBG7vTXy+nFSngQQ4wfJTZAjZ5riITczNgUIpMGqbr/mDv8mwOrvqcDod41xxzIbfDt6uksVnYMc
VzvSHuTxiQt+U32gn0iGfVHi/9250R0zxxcHlOa2y46xxm8jF2S3CT6WXcp3jY2fNXDfIZVg9TTt
4p3oPQj1K34Eee7gjaX1B+Mv4BzXok+euAfJ5C98UqTBdftK23rft/TTUq1fiSqmiIflFaC0jzCU
Psbqhjfxw0Bc5pU104J8GPdkBBl5ke55alq+aoPRRoUMmS7vuxGXE4UYYF1XYN4nma/Y7EkZMQiO
JBEntGUQJBx+2lGcbDjeOJ7a0GdnUJzA0dG14K3JAhDPPlrSQmvDQtKcMXfT9wkL9LRvQsuQ8dbW
SvaaFirQEdnYIS67SgA5iNxzaQlae6v81uXMemuU5CbPdBB/u7heqM7vgFV5a7Lil8xsEP6KrPBU
q33RTbveJVX8WOn0Nkd+gGiJAMsHlLGJjZACva6Yjls17m65oz9K3bqtwbAPqlSwdieVubNk9pgQ
PfWYDb53IYxDSd0tcGOgE2fOzSCB1uqUyMe9+EawcreTby7vbi1a/SYSkw0IarwrQN3fDh7rQK0N
Ye7aLb71vPZBbgGKZAbWfVl4eR09V3EdeSKfRt16H3zIjx1oqC2bPrWpFW3spgm6CD8ji2sLm2b2
HhsmfuKyenXNVuCWB8xUtZMWOGhr8Krc+k1d7d5KtMFX3Njvim6bWakHcN0mUcizWhs3WsoscKC7
GIZNs7dhhNqjHR0sET1Qqzmo1a2WIVlo6W401GdJ+yOtPk3zJwKfL+0x35QxCKCRGD6BhdvP5F0s
cAZ1nUPnDCzYsdQ9qVgQd5T9Nkf4Ucr+eRTsQUArrLQ130rdYBRJ2LcZ2k4O1/3BhY+1+Ergbtcp
SKjziUy+sx51Vzk4YMwmBo98aqCoIEvV8SM13hgQRnD1zKNmFcYN3UbGi6TKXhpmIEBVDVUcVLWb
DR1BnZ3EoGrSgdeyuvcsNm9dUHSjHQHe1mHfJ3Uw5NVmcHT3ifT9Q6Tlid8LGvmFpLvOcPeU2Rko
kpsjwe3h0dj2EYH3CuKsP1L5ArnQexMCE5QO39oW2UTNrdoTJU8DqWHczhy6cBzUsErTI25sJJH6
UW3AvtyR4ojZn8By+aZMjFtiimYDKYENAntQknchm40cMXTRYUC6GT1EI8wrOAFHN6iuHYhcNLvO
qo+JUd+C3/qR1W+0fTO0n1H+4cb1wWhd6KhYx66xwhZxRiH1XouMuxEX9di0e8v5WUbad7zmiynA
BibEOoYaqZku+DFx5Yc9GDeV0t13trtTUnEXjTdWlNwQWR+KptolLNnLtES7jb8pFc6wso1jZcda
MNjlKpRmnOHomomE/A38JcUbD3rrP2UlfqZF5+LafOjMAtetsLONUaufOKh3kps3akL9mlW/McE4
kei7f0w3eROsOxhpuUvKbsud/qDz6EZ28qYBr3ykoQ1XFZ+MCogElQhNlSVLD6WVBoV6xQGIruRQ
yICSCOiS0U0loDhPb/u+vtVHZWdWw2vMm0cSFW8droJN59T3sirgpry8cXMHgqjQ62QDvU/K3m9s
yG0AE/R+/a3zhRCfvU2BPEKDAXjNSVpzerueVO+AtTCgh1COWyOL8UTAiKDcs7jD9LrS/gaTm/LR
VdLEhgwQvqGF6lcqlV1AkrFJgrJDnRFdare9iXui75B2Koi93PTA8GndkdQZQdesgouS1SClFTm7
K3Fh+JSZ7LszQM8QY8Nc2WW87T81BLwKki5ucy/apDlqCi8CKDHhk6oMPCOqQYLri7985uFZAdkr
NFksPCvnZR2VqZGJFLdF7o9XuXJkLF15Sk71yPPdPbcwq+gMiXA0yQe51eUwvuea85qY+f0oJp92
1ij5lpcDOBdq2O7ED33+KSGWx5wIWQeWk4EARypkGxcGW0HOXFaMpiX9taKdWym7JqnKOu62hVL5
ca4hIy98ziluJ8Xrun/f+EbDBCVE4ErAEXExoWKN0SA76oyoY0DUV2Ee65E1QZLtuisswDTP7cwq
y/ZYGYXWNOhqYPxmUpSFsBz4aaNnlJXNQwG0pCKh3bDSS7n8ZLAKz0PfAcXYi8mUgqZIlU0ybuMe
0RYSIGq68rkWaiZnFmafS1BHFk2moynk6jekrN5IE29iRV0rXl66xflKZnGkanM1SSf5v9y1UY+o
A94A29p8i9B8Nt0ivP65Fmp4Z6ua9vUkatECkgbIJJuJVZ9uEgrl4brvoRlf3KtFRf2OAvJqVGwF
W7Vmdla/TDu3rNucK1sti6DPAxTtCIGu1rcZ4kf0wxrX5vjWvt7MKyNHugohWGdBX1P+o3XuJfKw
63u5eAWg4aqDIQZ9UKhEnm9mjZm+KK7ybitdF3TXRyN291XBPVK9Q3tvl/f5c6e3B03voXeBUpJx
H2U1hj3MIGf2Ta9JPC6htJPsenmfpq99D4E+dVuIT6Zo21xpNnppAcKNtztKLJFocM2CeEa1kIa5
mCj691EdnuiCARk4RujzzWfa8IU0QhSj2cYISrK/nYr113ds8dSeWJh9lbHOC8xzoAPKkvbQoqRj
FPaKg6+ZmH2TISuB7SBYhGFmYRJxHz3+zfVVLIDEzzdqdjn1OiNSQEHpC3cPVZrai94SFfN4mK0J
IETixR/jbfXMbR+8FSvrW3Tsky2clcT7wawLo05U1GWiIK8dj2Kyoes+ri9xxcq8k5ZGqCSaHOdV
dSXxq1Ft9lrt6hunB6fY/8/U7PLlvTLoZo53jzXem+JZ5w8jebpuYsknrAkJAtImyFDMQf1Zy8uB
9wTfi3PchTpE6Vjq7q4bWdoyXLWgiTAsoIDnNf0asnOR3drN1tE/9Frz9eh7168glC6zIgztntjQ
zgOOsB1pxDkW0mo6FIk7L2Xa1jVfORvWfHz6U9cSsNlF0bDOrFvXRnM/m8wMRyh9hqy2AMQ4mpRu
2pLu9UR7HI2DHWOqfVhrgS6gsc5TwGnDT66qqmLTjiLJ1HLnmdYdFHLwjlC6/Ziq4SRlg56GP0rr
NYegWmmVm3K85ymq/q0RRpDrjFo1QH76b9kEkFSdpr6zEJZYkOquC/yqXqReaslNOaCyi2fkdW+6
dFkT8qZgRAAuBbSqc3xkQ6BKShXcX2MhwUDT7izo0V03MUWK+RcGgg+TenjGTG3F8/0tuQEmmMZq
tjmKtQlVD5kOimZG3zHUELR5c19xPWBsbWx0IXpOS/trd7aDboZGZt4jsTJuhQhUVCuTAO+ZCeDt
7PXHpg+AJsntXXbHvDTob5R/PTwImBuIxjCLhn7YNGFxvvBeuEbfgOt4i4yk9ESRHiSByGWu9M/X
d3hpqbAErOQXK8nFDIdp9RICJxy9y0c0CLLfKOkG7qb4Y96VkJ3DeO6j3LIdO0C+Tgfr9+/r5i+j
xbTOv9ZnG625cUsh/AV8fgxe87wA9g0yyD3KJZm64q4LHc1zW7NrtyItNDHR7Ef069FZ1LyYJDcW
e+2hea5ad330NmoQO6a914KJ0mk45Kxfri/365k2c+iz9c6uZWJVaSWzSv26llFi8CmI+viWPiaB
fodNf0RShT3wDIiYbtAQ8CGvuzYdtLTnk4YEZMVBF4vn3rlvmVUurdHK1W2KthbranQ/hK8WQ2AN
2vfr6728cIAXBXuD8TWdf1GAIBZLi6wi3TaCyGEU/WqsjzRZE61aWo+jwHNxXgF3mae4TpFUIKxH
aZCzY1s9pbr9DJn7bYPy9/XVLAQ8NNz/Gpp/vMhGeRc90K1pf9qlvW8sZYUadmm/MNKnAeqHYXw8
i88/jSbNijhNo225htKWhd5IXHhxuYbQXtyxEzOzU2e6JXdbZQCTR/tTtt+HWPVq+zcIRYPrG6Zd
DuIAogBCYoDvEcJBDXS+Hq5WCe7kTtsmjVLg1qtB/q2DvBe9figHps6DCxbmsDC0d6BjBgh32gGj
xqMUfFMIC9JAhg9iPJTXmbzPyq7zMqLbPk96G63d1L/+axd3BbgRTGLhcFw8ldweo0kxwB5bi7fv
ilqji2duxpTdE+KubMyiJ52YmnmSUVtZxpkJYKqR/dLRXIvw6liLd4tGMESJhx/wrxdvJUJoDe1n
xLvmV/42CYLUt/SVvRue3JKw3Go/13D3ywZd1BqnA38x8S66RpcJwWnv0EQnf+rxz/UPNAXoefDE
O/afvz/lgyfZljVK0dvGoG1FnzW/FFR5N3GhVXcQFnXQtqtLNI4hp3nd6GLIPrU6K35AVhM9JV3T
INUANeruqKAS/wBemuf4AICBV7/QB+u+Pjq79Bn/+YAu10rYWQwKJ8uetv1k2QPKiwIvRTgL+umu
PBbkCGTJyjLXvt0s8qBBzFmsFf22t+o7Q6R3oiVv13dyaR1AC2JuH2JJxgWBwAiNekSAuN8qMt4r
JQ8EMx+kXKm6LQx/IJNRQQvnYpTs8iWlJJzUTg3QNzoy98qb/J78AkHyR/LuflczDHBCsDYNxjU3
WVzcidXZRxoLpgFwAy+pUcLkGOgS4o3wH9d3cDGFwYgJuMgmTCSYTc5doUyTNI8znAAj5HvIKISR
+UWLABkYr3vNPsnKZi6FRKTd6jQMgWxhjmimxLEyO+f4ZEO0rcw7qDIFA3kg/8XFkeCDEgHowUtq
7mRU9HwQSb91on7Dnd+iNG+a5Pf13ZuC6jx8nBiZFwySgjFJ87zfSicFVbb9h/d1UGnJzzQubstI
fcq0bK1HsOgWfxfmzioHzRipCq4+2AQagUMmyL7lxev1dS0d3dN1zcKiaQuglgZH247U3bgRgCGu
Q1apYaa/crp7eI1ooBJEjQL4Hx2J47nrUczFcxoVNNQeIVl9sHzUdsDOGbqhOAiISP/LoDc3N3nm
SdATlbS72OIUjeu7SrnXGMHk/Of1jbs4TnMjs+OUNcIyWjRmQ+WxCcSL5def6HsByLBvXzSPbvO1
QvqqxdnFr2NAMgX7DMSoIdKlbDDDZHgTCxg0HY8Nxrb0l5UlLn42RFwT84tfc7Xn+wgp8l5UUU/D
idFnEl5JPztvGofOMCxcvl+3Nvf2r/0EEQYKpDY0cefIc6GDZIqq2E+MGXlpkdym43BbD+NK22Pu
8DMz+pR1nvhGKYxUqKKjoQN18UxvAeBcQzPPA9+XCfTZwF6LQtmF2F46VK7G2pGG4IT08YL5kUEX
FvcwoDmoqVzftYv21GQMKFskyEADYrpudrQioUWm6sDY/32jOL2DNHYfRPcqxrr7HQ86ukJ3egHX
/jKqYqIP3VEMFM5no8YK1MiVjk0UgYSqH93w7NH1m824YaDa2NN6JbvW57WcucGZ66uCtARkiDRM
4tFAS2E0Y98axm4zAKC06VIjh0Z2rx4c3mMqtMbkUe42lQ84AqAlvBsApwHG1I5siLxVwgyYVlQP
YA8cHiIZf0uBNN2UuXhRrAjM7GCL2Fg9kI5FUbPnGmWs0CgzyyPaAFQYAEUghFG+i7KBkDgHD0Fm
WxAaADvBJiM2ZMHNttuYdaUBkpMb0m+Rg71akWOtVF+WDoxx8hFm76OU6W6fA+IUCh3C5rX24ZTN
n9KwV57hF8wPs713ZiemyTIKhGs7eRiEOF0PZFdvZAvhAM23QVu9bXbac96DEAgazACcecC5/Vkb
sJmC6fwCMabZGkhiYETqonWDviHez9OpHUOLP5eQERcdyk7mUdXWiL+XIsT0ggN7HsrpF93yamwg
cVzgRHUOEIXphLVUVvx5nk18bemJidmtq1aqDjoNwGaLPgENtxPy6mAXDGDc17FMNgWz18LEorOc
WJw9RKzOMbu2kzk+ouKjBbEt7zCRdWP74BRroOwod7H09JWu6GJwwrUPakU0EachxPNgW1A1yaN4
oKEBcJQ/yc9XfhGAveN/9eoU1EaH4N/P4E7be2p2+sInMR6ZiOhrA/eWGgOuQraOu6aqvhgBUT2A
5jz49KaqzrkJV6WFxjQHt39tO56tl7nftdYrdeNdy+mHFgO5CfZFYnV3uaLuZFl/T9ga4mLpojn9
EbOoiAp6O6qFRkMyWF5SVK+cxofp5uTJ/vo1s+Q+NobPQAAwsQLN3w5FAzCyM7g4Eyqw9ZDINE0I
1ktlxU0XYw3YukGLpYAI9EKxA5JJtKfcmmJNN8nZeXKD2YJt/imOkxwoMI+5z28ybxqzcnz9DejQ
iXItuL7ai2f75ECnP2OWQLpj7zo5xc9A/bwDn6WX/CIMIR7vpTawjoMvA3UzaTuyG/aog9YHClmC
rWzGUhw6/REzF4Pj5cyM8CPaUQtAxOYrzkpovyBbmK9z5kBpxaXRZZMJ06u4L47pDmKSD8iIgOmj
2hYo4U21x2Z/KUv24GjygCW8vtmLae3pOmf3WJHTjjcqfoQ8JC/aRt11ngnxVW0LIKq/rjumTs+m
+V1yYu+LrOAkOhgyiy1WwR7bR+EItWdnDxA/cmhtVYj4osc32+Cv33Jiq0jiTI902FLC6LZ+G15y
FOu1fXnsDpPyi9xBAh6E6quEC8vn9Z9z9BW+TuzyRE5MszrOKxTq9hpIMfmN4Af2Pk6u+1o/ACfc
e6tmF10W/cOJOwNlw3mPeEhKvW0AvAnJDiyt9Q6S3X4FCl/I76DnFX+UUGdcezes2dRmkbi1rHhI
EYlLau+t3H01ibF2Tha304LumIlWl4n4d26j1DlwsLWNYekNCB38KhzqGxehANMcfl545r5vcHmu
cRotJT14EP1jdVr5yUcErW/cNQWs0vQArFtgtpiUgHpv4vReKdWVEL8cDE7MTZtwYo4ZJFayAebE
NwuQ1bv6yf72v5e1+V39rj+OfrsvQU8eKLvkVa5lKIt3GfjmUGu2JrDRLAqonaEDwVAlYcJfRmsD
qHeXAPm9AjBYdJa/VuZ0emOvliq4A2gYY4hCtICCDW8r4WzNxLxq47I6q1yYmHylAVy69sxdvAHI
4NhtKkxdxeBY+bcDkF9xZiKrAVUxSmDzNlZfOW3kFDkLDbN5NZJ8U7X8uYnLle1bTntO7MwuDKcu
4x6Ez9g/pd2oua0eKc0PpdM8KfG4q50CjJL5MerAztlgCICVeeqpLiZlrm/ysrMAnoyyBEbI58+B
ZLQpxfsuCUGlcGTqnaNC0CvO0IRcqWEuHnwQZf6foVki0KJlV/AeZ0Kp0Felv2zyHulrjJXLu+qY
OlgmgGN15/jczhCtA+w5w0uuPbps0P0qjh8bTAEW5bveZIoXuWNQMYHRIDxHknijOWm7cg8vLhUl
BAWPXbyy5ogMW2hOqzsJC9USOL6m/GGJOEfdTIbXv90FqnDyVcdA0gz6DuzrvK/nipKBvaZNQrfQ
9u5IH6WFs47/OdSeUZTo4Ks7JiO8rfNv2ZB4YIENim7cmloHPS6MMEKXy1biBOhvxc/TP4ZShaNj
+66WHHkp3jsBVsfavYWLPkP2yPJ6pVe8oZc7ZBpP5oBJSC0HbD5eCaBLB9+xwAYzAVrA0ju7JCip
CBOUsZAn4KJuJWZNDf/63l0ALlBBxfWqYYYblywojmc5oQnKT5BmqUmo5GFr3ejR7eDsJlBysrV9
sC9isqouP7RsS/pA97lPt2tucrnK818wiwACrK1V3OIXSJf5qawwubJSoVtI0M5NzK4CpQTPZE8t
hgRNeQOJ887wWpCUODfrDIUrq/nqQZ/cecNQAB7T6klIrRzsbHZ5B8af9+sf7TJYnS1nfrp7Urex
dDRMGI2kw6imInwMAx6csaGYnhDWyjkGWgsX9XmCe25wlhGpPRBiutrDSQy7OZqNVYSgfWEbKSYA
NAasUD/W2/iPEht1uxnrJsu9rIiK70xTMd9FOIppkcj2lSaSnXQKDEfX6ktXtIlfOChPDCMmQ7UE
zL1lhjVguEbZ6kWJwm31p+yrZ0eK9zyvX1qje8ChVXDl6Y7XOuV97QrF03PIgfbKTWvrWyVPaFAp
if5ixrLAKIe5k7WL3zz6RgICYm20bW/ogKTW86T0MJj/onUtxvhMAIvdlDde35O7qKQ7FNk2Q5ft
wH81Dc5JTOeZx3x6qrpcUX1ptUjxTeSkY2G7QVvmr3LM9m7NnW3rlrbXDlWyIYrYaBHCrMuf3B7D
14NdYGjd/SCVfSfi+N7qsncXPPcAk0MKLmmhIwyG9Y9yGMU+ap3fEcGfoqVZHEX/qsbDRmkwSVv8
Gur4xqiBgTIE0GCGk4qjGWVs25buNw1yaGU8Vlu02/NbtSkxhNylRw3Tu6IZv113xmWHhyIWGJhN
MELNkryoo10+QvYi1FBuEvkYxqYIrpu4TFsn9/trYnZnKhkRmqs1LFQw0d92ikf5B7wA81d4QGJW
6bq1y2sL1kDFANKpiVd+3jYo86ghfUWSkDtAQ5nPlqgCma7hIRa37a+VedcA4nmS6BiUDGM+PPQt
+67WfAW+s7Rt4KxXQVaDmiMIfc/T795Qx1iP0R0F0TvflnbvbEw330eqFvKceShirzaUliIT2FYU
dINtC7WdmTOUFbp2eYxYnqLKMUJSaYSGM4GGcw3YIGQbpgd4Zwb9bq2cu7Sdp4bnLiKUPHYkQqIx
4oD1CYblnRJjf//eNU6tzC7LLEtGJ4bCcTjoxXcBa44BZZKWrL3TtMVPB+42ULigvXlBFTdiSk3q
xpiE1R8ndIMBcF28et9U3TO+67+6oxqwrbsBp8Fv8cesPfu2ycE/KO/bgISTRPfaa2ChpDIxHYK+
BOr0oHybn/LShPfEQmfgJSBgUDXN3PKFK7VbJXIJIBRM3cgkKYOIdwh/GJo5MBNzvjXeotsebfQf
mlN2K6n04iad/KbZN6/B8UhN0uI3ifiu7dsfWt++EAFhTW1QXkG6/Ps/fP0JioVOHFja59fuGGXc
yBMc2cqoNnaslmB6bXZqZK1lRIun6MTQ7LrFzW6phES4bofv1N7m2c+2Ub0C3CrXF7RmZ5ZfMoUo
BU8huVaCj4DqN4os/KTPQHKxEonWDE2n9yQpckw6giYXhqqSfxYZmGJMMLV7KmnenAKTz9eXtRQL
vgQNgfAEB+I8paV50bKxy9MQzBGJeM/yX9f//tIFoVtojgJlDk+Yp+XKQFUMWuLv11AcTzF6jblk
UIVcN/JVNJznXKdWZntmgpkykYmNB7jlVF7cT0SL+rCPgI5tHCNUSpUGgGubqKqCj6BP0pUS1eIq
gZUElmOJu0rmdtUmMRAWwAd7CTl2PPZSc032dOkMQ8X1HyszV1dEERlqBe6NimMmIdKqP3EaqV6q
DsyzMwNMNZG+AltaW9jM63VhNTb4YEHXWqcl5NyVH+NQ3/X1qh7Boh9i2A3lk0kaY05JNxql2jdG
lqLFmEPwV+tGf6Day3/xkxMrs+dTFhu9rrfYQa2mm1SN7lKVvAwt+CViMf5yjIJtuwoz+HV0X5jR
53XrSwcbZ+yfJc5SDAA9mOwxTR2CfibN7xoQ82gDGCnK5r+c6X8MIcM4jyA4hCwdK3w0pYy/cxdv
9rp8vr6WJb9AyveFQcBQ8xyCAIImxY00iuskBpjIyJGp6H3nyQ4A+OuWlhwDlRnw3UwCrBejKhiH
soyaDXCM5JE5L06+NlywtJQTA3NsWcxlZFDozIS2Qb0CLB14egTtsBIHF5ehTfMggDcqF8ovVZ5b
GunQEoiUaoca02a1nbTkXhCd+8fC9AtO7g0d70KeS7QjDbXvfUekN2DGeDCs5tnujDXgy+KmnRib
/v3EWFKPespIm4bcUPFEKwPaQl+jEiuBfc3MtOYTMxxIcqsxsGtlhz5f5/5Bvvyh5OPKlTsd+/n1
cbp1s1RVNYYuyUB0EzYNKOXa9DYv7W3nZl7ltr6bVFum2Yf/4NYnGziLRPb4fyvrTX0/ZJGfxfrb
dRNrmzeLN6Ze0lGbulAISttMflpdeSi6fCXYXLeizYNNVYAJu1JwfLLxwaLlBnNloNQRu+trUa97
NxBq555gllIRZtOnoU4ICiSd+bOrKaJOihJlmgBMJtsnpXR3hkLuG5sddNCugXEclDCp+j7W5EYa
6l1nkpXftXQl//UcdN3Ofxa0V5nGFOwxKcujtIBBUmuvHrYWRk2iplhBfi1Zg1ohykegP7QuQHok
wyOoiywkABMwZizUZ+5oNQaNSO0POrkZsjUw3dLXPbE4f3kTZFZ94aK+rzvFQSjOS1aUb0Uh9tc/
79LXRYaIxxKqInj26ufbmGhp30GfNA0b+lrSA2F8Q+rP0uUrxc2lKAy6TxT6MdwCZMzMi0iTS+YQ
E+mMW4GOqWpbr0uM1Qfg9Gfm8eTUzMwrxsas08yZ+jSmCaUL3SN1GfQTX5hKNdDJ9Tqwj+avpgaL
pbDZZ9etVXGXFwoSVTy+MEYypzZ161yMbmojrUfWGJiY5PlgamavxM1F7zAw6mgbuHcuoJYDyVD2
SVxcnbbxVrGkBrLYVUG7EG2v+8dCJ98Buhx4MAeIR6QbswjdD24pSV0xjCUb473CwGLnF1A6fWpE
J5/BaRXf8Jjofo4JOb9siP3AdGXc5FEEwjw0DdSDaE0oHQwtCvVRGQWjq9feULZr3aQFTz77obO4
nkTMqvBdWZgr5cbVpceY6RXmt9yIVs7MwieGJfQ78GqzLDDKnp8Z4oL5yVQGFoIFs/DE4OyHCqXW
6xu/vJy/RqZ/P7mAE8WtJG00VBOj5qeS/NEQfLuiCQbVCv+DJbyfgKgy3UsG9pL0wo7tnoVtZgAP
L51dpKGf0nLjhtiM//t12RifRLvbBBH2BYBMktEqhZNmKNJXY5AK1KSj8ntWOc/g1d1cX9n0yWfR
4MzWzCUKS6kqtUpZCA7CW5KQyqudCOSNvQVCJTTSrDR9dhNjZT8Xzia08YCONaC2czl/LSAXJqMh
A0vFwL4lQjzlrWFBnb1YuQEX7QAqhr4YANcgAT73EE6UtkL9PQtdCjAySR4JvD2t2jWEwoK7Y0gK
GqYIA5BRmF8RRRO5so5H4OyV6ouJDXgl8HqtfKsFfz+zMv2KE38fsrgZOqWFX2DIzyszdfCayvnT
Ku5Hs6pxsXCdgw4KelmqBWDLRZA2hwoscRVK9VR3AgmWSZAog2bghymtY0mblXgxpXtzN0TKgD43
pvAwBjILocLB4xNMXgyN3wLTmLJx/VpRPmyqveYqfeyHFErqnfB5C6K06yfgYrALjVM44sTYDLYo
+6LpjLlNjM7agocUzGKALgbQW34ld43nfgck6mh+5luKienrVhe/5Zd4hAlm8wuYfKfaUe5WaLbE
GdhFMdzleKPQA1vhh+k++Q/nQIUCLSIxJtcwSHHuOdZI3DRqUGCtoixohs/MUW+YWm6vr2nptCH5
Q5hECx8M4rOP2A2QCOionoV4P/hJ8UAw50LKtdL9UqPb1sB/hYK69cXxdb4YrrlihBQlwj418m9m
rnIflKkYezGb+B7FruFWb1V7G+sYYhtaRgKOZgmoTxQLub+0bgWoyW/0pslvHORXIab3oVbogBRX
EW60cmQX8BsYWTn5sbM7SquZ0llI7EL07sShc/I7A10V3yyE4g9m1B0zx+R+XVPrTvRk3A8jNZ54
Eju7oRvVFTdYcjoDAloTUA1kLfNERVRFjWJGxMJOlgfe6E9aoWxsqWyEZT5d94WlTj0aVYYBpjwF
yew8mx20DMN2oIEKKQfBalPoKqib40Mcs2896BdrkL4XSv4kjfqIHLH3MChoBdd/w5I/nv6EWaZb
NoY9ammShzoTdyNRwzHRb2uySnWxkFGfLXV2y1Daj1JaKIoXxu+qOCiR4Zdtv+lpFOiAlxcx9GaT
vU6toCH6yhqXwjRuHYw4At4F3O/sZDt93tOmcHAYVCvIKtBzNveK87OOhwNfw5Qv3XJg7AePPpQC
QCIy7ffJ/ZM4AgL0EQ6e4/CDSfhDVCev1z/ZkoeiGI9CNwyBqmC+lbbupIWN4wI1k43t5EGO/84V
YA7NlZ7TknOcWppdprQG/XJlI3lkhQ7CTEwCgBB0qIaVOD/lT/OLTcc7x4FwhWZdMBVErZ03BkO7
DYikfoMHcg/8jxh83YxokKaiB+2nzB86FQ3x61u55Bn6hAkC8sFCEjmLxiZYvEctNoEcM9lt2Zl+
wd9Kc9hY0BqM9ZXIsribaFFP47wKztzMNVyn7wEQxW7GJPLj+LmLB6/N+5WretEBT6zMg2nEB1Aj
4aBFzMh9KjT93iWx8+36xi1+MlBlQKnKBsHEHNELAI7BiIa1UIKeDICgbfdYgMK34CGPKw8lh5Vl
LW/eX4MzV0w1ezSQ7eB1gdejBP4MT/Bq+H19VWtGZl+I9LmhlSpW1Sv5sQB1L8ZXDuBUDf5/Zmaf
SDSOzuUIM51856rcpzWHts6aisiyI/zdsZlv63Fld860mGrQMSgEvwhaSIf/h6WAgAGVGOi+IByd
h7sMYzx5I2FE7YEazOsNwFp+tDoSuvhhXDTkge4wgLSYlX0GWlFM5SMTbDsGrEMbvzBql37Pq9f/
sJ4TQ7PrsGAgOBYlQlGkyiAyQH1c0S1EzFY8YDE/Q9vlnwXNYrgB6MEIAnm4wJbva9B4WRuADjf5
EfqtDsZFjF0LzvpX6Pds6NbeX1/k9FEu4u2J8clzTu4oS2ul0Y5othaW8WS3il8JNVSZ852YgAMz
G3yfHMzL1F1pBixG2xO78+MVDxZuR9gFlOKHHWsvmW6H5QgBgB7lPLioXDG4FKVOc7np308WWrYd
rVNUeMNM55ukSQ4ywwhqppat9z+cXdeS4zqy/CJG0IHmlVZS+572L4weRwvQ26+/yb6xOxLEK9yZ
OE8neveUABYKharKzDlbXEweuHGtPlze3a1eNpL7PxkkdyYMyZAXE+Od4ZKDrbUEG3ZGPlBevl3q
BmouIJ0HVsCvjNKb0lhgfOugHNnmwaZQs1VjNiN7xSh0fFXGAyTGa2t60DpoL1xe51Z8OTbFnclq
ruuJxHBh2qXeXJT+XItU07cc9dgEdxrrtmhosp6SaOWANzKIlTwV9DHTwQg3N9cmJlNa+ee/LAtl
JQUax+pZVa7IxhSYc6QErJ0+67z3C00StI62P9IfE1z8t0HRCF0jnIMcz5rB1qF/Edr598vr2Dps
Osa3QACmgLaan2GqTSi4sVjC26KDtggxKYoh7GaI9fu0m/1qFvXDNsCqmGzACBcQ+wY6AfzAUNqV
FUPmsfY2dI9QazeYym1cdr5K1XuGWSKHsBq6ax+1rF7HWvcmM+sXTZOAtsvj5bVvnvujn8L5TZS2
fVRDmCmc1eWnUhHqTEV3AOfVjyQbKwcgq9Jhqilo7qyfjQ+r+ipmt87nQyyUC2+TSeZJabABGXDs
eNVkUFvpQZGozTuoQYhg1tv7fWSO8yLMq6ApoeZohXj0RQk0ijH22F9hVQ3zFYAq00A0QrV55A0V
OqioS6IRzt1aWlbpelojshkFDRcyfcSViBdk82wcmeDupqpPejmScOSVGjAOM5jAEpDbyT+8ODB3
AK0z1O7w+OZil1LWBsojCJO42rP7QbNUt00ga8JiDcBNwn5gPhlUvWVNfl/2zO3l/THMeaaim1Jv
ZykN7fE+KX7rUKuIRcW6ra8EpD/WhkGcc7CxOUJ8Q48xr6kNoDIkI1UdAnWqv18IwP02khg8Zs6g
itRc8NxXUO0fjX7f6PbrQNUDoLD/ECqPzXD7ZXemiooZzOQRRisVBSPKE67Ql8uL2bpnoD2K1iUS
snPw3DhLVUTGCY/2mGLATTPqEJoKxVqlSIChliQ9lBSQYvZgwLhSjGkILtvfqoCBow9XDgBEqNfx
Q3YGVe1UHwDC1BmpRkdlNmbPZqMp3ykWPoMlcmlfYyWFRpM5j0BzFEMcFHGBh5cGaW4TGB0ogV3+
UdoGEAIsV+jXof2w9iG/0OZH6ZNCMqoXTCrCeIwMwwGz9KuVqvNTSir1PWlJ71W6XXmzlOWujLOC
XhmJrDs7kdQgwwRGmOoNwP2J2XpGPpYPWMvPRSKTp0Xq6MTDHFqz+QFtHQbIzYILwrILwOKG/kau
Y8nDZ3knPX2p5fnAcuXeiCRPN3DtK/P1EmkY/i/VQ582N9Wcw5QiOVXc3CW20fqFPl71ElTJaIzC
tDyivTakFMpqwF3GJTAGNK4OICq5S9vEW8quhWAe1HzwfwUbCQnKBiACZWkRSvN+lzYQ6Fvm9AM4
1mtZmZ5UpfT1nO2MMtunqzaORopDbWuNM2GMtYUeWzbmO5LEr6ZGrxWiQGYZmlCM2GFiZEG91vZI
C6WyuNrZmKw05wq8ZWoWyIxBwa5/6mJrXy9akOvkUEjxrl0aT2J1yOz0ni6gJlW0g4RRO4x+7jM8
uVfeuCSvTfAZd6ucM+RR6q7bFZH9qrc2NGoq4zkb+ltiRG5Sjb8gcckcvdPushSiPXZD303wePog
LAVLqHZoF4zGaktxwNefAkbKX5myQBlRA6osbvNHaFnVXrIw49Vs9WjXSmyfQw2oTaDoU+rZgGzQ
spHT69+Whd6wKNqPkOapTC2cUisKQZfFfPTSdz0hN5NGdqrVPkzQ4btnKtR4MPPW+UM6zy6ydYCK
ojwBOU3zIDUSfAVSiIrVNc/DnAdDD6bOWMqBc6Ey5FJKQ/f0MnscJmkCqaa5OPWydF659HANsBYm
qMp7VqtkHoA31AWYoMHMmESuItwV4MVUS7fPpcyrJrsNcUjjgHVKc1dQFZLSVtY7VMllP097OyBZ
lXo0jrHEso5Aj5wD4Liw8ldXQL52kaQrQwbqWOmhB1lBcDgxXhkpfJS2rihN3gsl3zda+0KsGmgb
NFfuaza4Y1o7lpLcwF+vjW4KbV16nFMLzCK9HqGxA/U6+YVkTdx7mM3X7xqwkoAQtUqAPcBkqfoy
xgwvKhMqUU5eLnDqcUYOMtT7ujSvmILR7caE4CJRvUyOA8lqoEg4WrNTptkTKuvAB7btTVFpmL6H
Hieqfl2N4dR+9Oqoqd3Smj/anEKJcOifWorHDRIF3S9lGAFE4tNKgLwE+NX8KGX6w176VTITmk5t
HleQyEQWlo+pBhBSG0LWxHZlqVBcPbXBR5QuVzaZ2Y1MB5S/V2W1ybL2Y6bvyWTvx3xgeIzHteIS
qYEgXZVbdxEqoI5Zd59ALoHMS+nnoGbgDZ5M6JEtVjFC6RJg7wGiTdTp0vm2oSZEYWX7m52rsW9U
kbnPDCOHpoZtopw0En9ss+pWT3Skrgt9K80IdBXo7z4ZTXc9z2iIjhYx9zEQXi5aI+VByYcHSIAE
saU8jmy+VWg0PpS52exjbTH9tNEI3pekc4vSOmhmHGZa8lMtSv16bOYXssTf+jbXvcth+zzDgGfK
wMJCYRGlTR4eWg0D8vBooGE+LY6WL0Efv4yAUly2cv66OLHy9QY+uhrgeQ14O0uEnjZ1MaWYA7ps
tIAtT/sahabLxjb6JKu1r+lzpBtnjUAD6DhtmNAnoXOqgLhdznxm0/4WqmZ10GuV7QFrm/klRrg9
iBHMTlUnLJhSTOVd/iXbm/vnh3AFhbgjeS5BNjbU4qvEfLIZKoQfl01s7SwUxIEjRjkar6n1Jxzt
7FQkKsEwax4m+958AyHXTZp/VE2717K/H3WB6C88BM81jORg/OfUVGEnMm0oLiAIexzUGHdeOVvP
dRf5FejXLy/rPMVabaHxjy4MuqxnGXe09GNuLCxs+mzcg7f/VwThZDdRQUAz2BXqoOajWTffTCsR
NUO3dhQqQDLeSuu4M98vMeoaUrxNhwFHppd3dqFPd3YGWI8c1aYDYpjaa+2sEnE3naNIIe+CFzHY
vpUVHMY9MXptidjcITPJhpHe6GUz7qdoGqCleDNAPtPXbKl5lqS88qoFPPfIl0SjP+fvgNP0jfu8
VoY4XcQxKgBpg0eNBSSFJjgPWydTx/gN+rfANhkYZDp1odkG8BXqSxSg7fkGpZrnOLG+s0GnAaP0
cUwgtt72V3ajdC7V1MGFUsjnZcfa4N2wT34C90QYK7XCZ6A0nIIoxAUA4c1biMvt0c/GTexC4tOJ
XlNv/N6BCikURYQN5zqxzm1ylKolM+IKG0Cy2Gns3BmTn9lSXSX2dNflqqCiKTK3fvOj6NDEEDiW
TSxWimbQCTFnkXtH7XENXUWtKgjyGw50sjYuFBlqaUesYzRsqHo7d9l9WbaCsHBeqVk/3ootAmWJ
DtjI6XokqFhpKhgJwpUGbKDfrWU3500g23dMkqFbLSjRbK/ov+Z4/pIYsiUJMWCuZpgsxrBHBhHD
/q+7pidrItyZMFEhmRmDS8Tsqqaql6u1o5BqJ/D71bNOy02YHAAYAfc8xOIRWE+3DoywmWnOSftF
SddEjvGSBXmohOUTeWkOYo6UrwIeZxBDtwaKiQCgYEKGM5hZeM1JGuJJ68tgodXxrAhG4unjfkiD
3I12QIh70OQI7Myj5b7LIRAegIDKv7zwjW+4zv6ijwCMpnU2BiV30gSJ4Hr9hl04V6igQiHysgnj
fGtPTHDXfAU+OHk0OhoqSv2eIF+VmPJr7PV9CQ34y6Y2nv5oCB8th9vVhmECyLLXE50MCoTdjBQa
FG2QQclw0VM/yitlLw/T01iqgdnFn9SC/CYoTx4Ev2NrW21gjgiuZ0Cc+FZ4J2EsKjdl1EwPxRO1
Xeon+KgGiD88+oRyYlg824KDshHMkAnoIEGFqBcqH9xB6QyqpeAPLcOs2THFhq4nOOmgpZ6lb0Mp
IqXb+KYnxrhrwlLmBV1XjFPG/SLfGgUDmwAdUarWI1a81lAdF/jppkGoSgErhDbrGXljUY951XSY
vG+kIX4yy6UhboI+6o21qj/UUyySHtraTvA2QkABqbJ2Rm6yKI2mg5wfK2yJP5WlNw9XmPZSGzyG
k14QfjbcxUD1D2NH64dD/DmNPhPpJkOLlDKcLekqT+egTEXzElsm8JKBjOOao+JtfmrCqlUwhidZ
GY6RFEYaQfNCfrvs9VtbdmyCO+h5P3QZhIuL0DIi4oCZ5W1Ezxf3QuKopLzWcQEKMqb1zuSCKNLt
P4vijnsvj6TVCBY1DbYnQWV5bB8KEXhg0whkP2xiauCS45NtteubfEQ1IiQLCDnUMlDSyUlSEcOi
yAx3pEygMdoMWslhDvJGpnzPSeLmRPAe2jYCriMF5MxgQuU2TG2H2KQR1pLIFXFLkvhzOqQOqEXf
L/vCliGCzSK6ghFQkICdulvULpMFlroq1C35zZyN/ag1j60pEpPdCgvHZrhNs9oez1RlTRgX5iem
vhsl3W1qEpiN4GpZnZd3NcxTQeEVJF/npGbWbPV6p5g07BaAYpddasth3MRuXRKgDcAr0kWCoLD1
HEB+gK+E4TSU//mmYwv8R5/OCbSsrKbeRy0d9yMy1v00FeRHCtnmwBjU6dtoammAL06CmpjLC+ZF
qHf5Y250x+yTX7J+hqNEGeLzVtNUWHxhmW9ETz/yJtqB/83TMyhQ1PTnABJqt13MsDbaD+hsgtgm
HRyWRAy1U2G9ZNO5jjaGi2Wq2spS3Ng0nDUgFBbpMyqiq3FuBYdl07mQEoEWjIBCi+8j6FZPcnQN
aKgnyKf1tPu1FiuBhz1YWSd4imyFZ3Jka/370Q5HDCVCkPesthTwnWjL97Jngh6EyMa6rUc2hiYp
SiNChTtj5GWY4sIhsfH7sqts7hmmNUDjgre6wVMRt2YSpdQyaEjQCkwBg3WsIvG6tLqlWS+IMVu2
DHCcyQrOCOTuufXoJFZoUZkMfYBaf7Q7KzuYbaoOYI+Vl8LJpFRErrLleHAGdaWKs60z4ZdaluOm
QPcBJJjx6wI+QVdfqs7NK3SmL+/jGoj5cGNhlBn0kJg7Pyt4LINKF7PUy7BRxu+JMqDTYmnf6CKX
XmNMttMtVoVKLwr1oJD5ftn21j2OMhaGKlf6yzO/73LLGPCLSvALJfF9FJN619QKdcFjm6M4n5bu
0NPJuWx0Y2sBNYF+Hug37HOF905Dx7iR0zZUi3SXoAfkTIp1GND7/wc7Ogg4TPwDoQLOaaolG8vK
nMvQsGmgLN0e7YWnUhUUrDZuC4DoQYpqo+i4ItxPj1qWtaja60hMKGTDPAylp56hFNc9AZPpMr6o
UlW7c/P38FvQy6D0qGIEF/Xqs9tdW1plXHJYtSIldYAwmO+bYZ6Cuo+6h36KzHtDKkViWVtrhUVb
wdMDHAi81NuSaWOSRGhsatFnmqfBDOaDTtYcpV7cGG3MLlMEgeyrIM6dDjByI5UFTyWWy29v0659
W9qWoRWpxFn6ZHTb3MqhhUg+FxCTQqu32qVGHKC+/Mym1v97Hzo2z2Udi6mgGG7AfJIbqgMb+2So
7yZzFFGcbF286Px/CVtABVk9q+gwZkFiApbi+SOGSNcqlOTlbp06shS0fTjukXkIJ1O2ntHHZvnK
zpy2VaMXPR4L0FpZtbb9aWe6CoGezNj4eSA6lKJ18lWeuWJjPpowCCylp0LpwNO+A6lvQlBGcxtn
yVH4oCIM3VaCdbJM7jsOUPaWwfhThvJhuq7xVP4aGtWDxnQTX1Rp2TommAr44qLG2eSxSkadIlwT
GMtm4vWSeYUL/1WdGpDyVtFbm6sftWGHlx11c1+R6yMRBzMtZiK4TIkpZIijFPNFnTf6IFykfnyA
+Op170WO7I3fMA4riK8blzIoW5H7GTJSxrO5LQUN5gqkQGVYm8qBDM0Bb/Uri7AnUzIEr7+Ne+rE
1PpTjvIZbcgsqIHAVGQmut9NTePYdYWMQxpDWRru4jJ9vLyfm4vTZBR2cPtDPop7PjWAIQ4AHpTh
Uqu1DwqvG11CQWCxi4PKWtFM6PbX+2OOpxvAVKWOmUkUJSUEM0d9AWskbR3tetlF19XvDBSVSdiE
IuL0jdQDo9QyPh5yKjQ9OJ8hY95hcl8uQ22iIN2ztN+trO3yWH8rQNLpRIa+X9r4tVAbAR3B5nk8
trweoaMPWoAvui+WoUG3rtlL0Iv1wbQQtvteQZATOeoGiP5renoF0CLPMnkEiQKK6q5aIBU8Hlbi
UI/97JlnrZog0672sk/w4lmONHk6QxVWpAq2wYq31lxRqcdkGYak+Acyza12qhusFUQh1R5CP/4E
yBF6hrfZbQRxPxDxpYKjuXVe0D4CwgStbEAZudRHGe0GXLlTFZZz+ZIvvU81LXemvrydIGWryp3g
mtbPc1jU0vHAB5kjpNT55vnYlpGk1TifmGLQrjHS075Y5iCid9pKHPEEMNA0A+IJrGWnTqOAqZKx
qGchNdGuaoERU16g3C44+ZvfCwcCjGno0IGZgyvRtV28dEmvrldisdz2OXQMUh+SBrM7qA/JbkJJ
yBe56NnSVFQe10AK4Vkk13yagyEsYyDQ9AvN/LPDYI4+3pdmL4ii5+iJLysYR4I24jqJygU1lFDS
KAZqLGTF+Liw6QBht7sqWidvZPMtc7Mi3SuS5bEIIs9SfqsmWkAKCRQ98CBALTDoVbqVHD8jFc72
lwPueaa3/jgA9hUwgaNBwbebm6ib+ior2tBQDiNek+n0aaWFK9UYysLYG5D8XlbmQYUB08uWzw7L
ahgFZAVMG4Aw81FQTiHEDHJeTH6A+b+WnKg1g9T4VKMiLLu/9mHOGBf45HyOOySwaFuMV1ZdASfz
ivwrvLyi86yOs8J9aEvuR1WmsDL9WBX0INkHOP9uDBTf/JUGotrsOUfRqTkePVGmYKZKv0oaIaOu
6qrPGXQW1bviVXdsMGiglZx6hWsJNVzWtO3kdcAZ5h5fGjP7tEvWWkqoQWHNifbzPUaDfeWTQoKO
iCjZzpICzhyfRRI1nmYV25qZ4IvG7CFGqWQld/GwFPikyBIXgzJmgl2GwZLBrmRSY5AVM2jqHjNW
ophwFrq5Na1/P7qJddpjdjzGFkJm7WX0Mb/JnBKnnGIGIIKIggsxnL0uSnhEVrlQDoxd1NhArIeM
/LahXimxv47i3Lq4lBEM2gRvYVhQ9N+Tdp90D8ZIAwvS0k0KHUn1icWN24xxUMdTYBUZah7fLp9C
0Rq57AqFgbGx6gY5HUbytb70q0hUShGePC6cNGt7sKDRl74ahNSC3M88g7n9bXqYQFjj4l0OpAxS
jOKvCbC5/eVCDLXsSpFb7K+k/h7IPsMYct2+Xt7B87T41AhPUVhlCrOLGMuzniHl41aB8pp4qZtf
o03udjdiYv7/w6KBcSvji8KXO3hKlJI2yyVUNZ3lzYSsgVvnTulCNXaG4KmVOtQDoyoRnMLt4/7H
KncIgUfIE7mHVWpcjTUgR9EH6T4W9nl5PzezDOOPGe7UKc1MpaREmyEanqXxl6aBkST9tyzjyAp3
8lC3KiTW4KN1nl24E0Tcwdtfu5h/0JwfRuKsyrEJ+GnD2GMYOX2/vMbz9G31GQyOqeCGWjvk3J0w
DXVkg4MMofMGjFhqCLHIu1UkNLX3kYPZCk+E7tn0GQ31RVALGKAo4bPfIkuSdDKwrVBbxywgZGR3
2Z3k6g5ki0YovXqZb9+LLt2t6HJk9CudOorbJdGGYhhTFkKUxtF728kH0XUnWtjXK+7IhoFp/9zG
YCHuhnl2lCCGXJubeKiZUI8cVMf6bsWOcDvXyMFf6scr425Zo8uolimwyqCokmoa5vH7B3Vpbhug
ytFeroIuY79UklwlRH1pFW1XD+sYu4TZUmN81+q8cGY2UkcrhkNsN36Vi8qCm052/Bu5MDH0lTTr
MXa/uG4gp4Ev4CpOnEMXOb+m+8Z2/x/vSNEX54KEatYFmHthk70Zoez3HxnqgwV0KjCrFznaLzDA
/8tZOl4mFzDwuByyqIPJ5Hp2aeqSXQ216c5J93YIpE0eiCoSojXysaOqqmRIYBD1HnchD6P5IAgP
WzHweEncrZzilW5pasZCSOS2ppPtoZw5eEWQeD8yhCxoCTOky/9QBUBYOrbL3dRUmhfM68GuAUqh
UPM00FfGrqrhkl6B68DojFfCS1p4grlbGowaEJcZYXVEIO4nj+ymHUVkgs5J6cgqbjPJS79f3mLB
DvPiNoU5AzxO8Q2rCO3aK0v9UY8itZltP8GjDdwJ8rkSdNHEdtEkWNdQPMfqtS4L0sftNfz573Nf
yy6pvVhMrcNU/pjG1MmNFz0SFcHWIHEe6P4Y4T4OXQsd0HJlIRRulkD29dhNfXCcjBWEh+ASmOzM
fRGJgWBl/FttiLI4iteVUekb5GicYvm0hOW99RCdrwxULahkoL7IV2qyvByUiVEcMtO1wrV+kmN6
G/ywDq5FYE2gBtn/hO5W5kNbUBRDtpKpdbzzP8a5GEIR+0maMNRSuvlWp9lLqUBhlDVebVaiALm9
m39scdGkbqehowNsgWJfdhcvKt0c4JldgRMGCF2M19OMUpUrvCS3D8Afw5yDWm1Sme2IHZ6CqQig
dWR7UOPChaDGnuEorkF2eOj7l0/2OZ3dVxD7Y5Xz2KZWixGqHthaBemA4RJkcj8wbOnJP1ePzWZo
f4GAQ1QdO59VP7XLd6msism93sNuBJyb+7Z4lYJMpHRNPwbCD/ptzuip3syctZvjNkyQnm9f9xg3
xbwpWpHoXJ8+khfKrG5Uc3zmCv5MoBDsxn7uZgkGPS10X135VeTFQpvcdV9VipZaJdZc9K4SUP9/
L4xE/nrV4WVe+PZeeGFsHtyjha7+fpTxDfqo2LNcIiRVwxWdsLkYdtJz+Q5QKBdC7yKH2gyBR/a4
s5pppa0xgo39uhWp35brrYhFpu6IxtXXIqnw8IiscqcWXEXykqMfGC7DNxNazwV8mLp95WTLfobi
CGhkRGF3+yY+Wil3YCelm0uiIFIYhbe+ZUkbQp3nsXMGnwJrS4POBchHxGolNMud2HEoGlJNMDvY
q9iS1zr5x68OFZ41QLnGTlzKPu+2rIf1z0r5+9/I+8Wex4KF6QtaKig+9pCuRcsVJUGALgzkqtCg
APISwm3CUuRmWDyyzT3+GkOX43kNUOhOgoH4PS9153IM3Iz4Rxa410kDllGFMJyQsu+cOX7NyWMF
hbHLRrYPPxgCDBCQmIC0cQHH0jKGFi+sJJrbefFuvi28yLOeUAacfO2zCkWhfXNZGJORCVAeYA7g
Nk6FbtNcR2iRyS2kU4ubyPwu20+XV7X5cY5scFsHGDEZtAk2LBNUZ8p1N8ruZQvbvndkgts3khix
3MbYt6rAvmm9O9wVHspHzGl/5aHuKKOnuBkAqU7sqVTw1UTrW/9+FDzbicUGIVjfEL9EDUiTRG4h
MsBFZ7xwMSqWVixsi4OZEKc3hIMSazw4y9yONpALyHmWFGM8YAMV4KMst0EBJ1BdySk6KGpHePqV
RbCYIEsB5sKReu//0a3djM5HP4GLzmnV92BGwDaajT+7kelJpUMPzWsHAoud4sap34XC8Lz63qV1
c+FZl3SSKMCkAaSjvcU7JXFQaHxuPdxC1M0Ofz3NvMbIozVyYbkzkqVd1o50QgtPIpKD//2utwxA
+QHsvHwoBEebny3AvE1KDYoroJ96t5teIpsiTxV0gEVGuPghjVHfWANck5HYkdDQHsjkgkNXsJbz
wYHTjdPW73h0xiw5piCnaFg4jx+V+VtKP/T6eknuCv3dqJ9j8l1tnjCM7F3ewu0E9M/34iG/gJoO
utJhDzECngJIj6ShxO2GFv4346dsOxXziYvkd95Ft90N2QvMbx18IP1UFBDQzAeT9emqm2aG+mcP
uiv1Yb1SyVX+HMc7+SdEhj3iNqGGqTgRj/qmTUBTIaO0AiL4N1xVySQBMT2itYrO8LI46d9ToeFj
Yo7wvya4YEMGezAndGrCCkxFckLcdIj/xWGObXBb18VQVyp72FC6sNCfLQQv1kIRtHpV252e4d9s
cK1I+57aAqcRbSAXUgo96bR6gQruVD/0seHNSi6wsO4PH7SO18ZFkTarGesZ1tY3P8vso8cjtAaK
/+81nE6/E//8KnJDAiQadoAs8hXlrhQSVW5dOytfEVxbBVs6j1kyQGhjGgwO3mcYr7AexqV3UT8A
n+2NJH8ziOHqc/p0+VStX57fvWOb3PexMfmMp7veQmS9ASXHx9zdYHY211JnyX5eNrX1oY5NcR9q
GhgdQRSNcV3wZGH+z0RbYGh/d3MlcPfLawJnwGmgoEyusrapy3DAONMc/+6GzLG0ySno4gzdx+VV
bQbjP8vCLPeptT4Czw0xYS26yR+rYNpVABmh2Q8hJGGXZeuCObbFBf4O9MZyUmELtdJME6dVSwvs
JcAC2cPEZsE2ioxxaeRkkLnQV2NUugdufNcO36ApJoBxXnYKDI+f7t489XNZ5DDCJj1IhsjpgGrq
1NyXlkwQKNb/1P/t6mf4iWKw6wX6a3AL83sZXScoXFx2hQ2/A/kcJggBn5ExOMVF2WzpC23sMEmY
TfU+t1Wvmu1dUpBDDwCVpNSC77OxdTAHrkRMv4P+i8dLAVGNFLVRES4qTAWZUAQHJ4aGm7kpBR9p
wxNOLK2/5Cjf0Fg1Wtp6feRN7qjmNTW/2yIb25v3ZzXc5o3xUqaDguk5JZbdzsQTPf+RTRjDkibQ
Tol6V6K948Je1JUZ0CiwVhWgCURuPYz4XKiQGlZw2SnOke+g8Dj+TFzYk7rZyHrUPcBynD2VhfYu
K4NLu2Kf2KajDb8W2nulXDpZof5obNuPo/Ex1hKwe8uukUI+qLNvpha1CqrSXTQozpCVbt2OAucV
7Ag/ZWBPVjWoYLcNmVLfZHj7ak+LPu3HTsTasHEMj/fD5uKlHcsmxvxwSgppdpIE+EVx933LYcFv
r2EIXIHiJo96AaFPrmDuHJ/3B0XT3XDSqyKIvDYACdTvvvVnb+35iLrRWwUL4HP/mOXOSTpA+QaC
lSXg+E7vR791HyP2rgx9H4z1Uy/+JrQoWih3auQRzJMgFF3HNKU72zHcKnHSh8j7MQfk9/wt9Zg7
vF926K0L72SV3NkBNak5EGgLhlaX/YyY6RdNGxj99WIaXmIst+AydWoj/ixm1BlyVRDFt6obJ+a5
82SCIysHFyOupTa5L2sQlekagNAD6paxo2C0OTESPNxTJ8ZMgMYoYJlP2iCDxA18HQmDLPDPpheg
ZUVfnn9eohiGskSMHzUESYQZIGi5Rx5k7MBD55kvDaqapahxtnWOjpxN487RYmmpQmuYlFrMd9g9
pLN+U/CExVDZ6YpbK7tm8psKGrIlH8O0/BhNgOp60YzeVm31+HPwb9FCrmVtMOGBaqgE1kt+GHa5
O/+YvRid8cifX0U+v7oXd42fGOTSkiqKaLwMMEiHHgsarpRE9SsVWtwR/TSSayNm+8sevxUaj3d6
/RJH1x8mocYVroedLt+j+TBE3+QUAr6i+/yLEvPSytbDfmSH6MWYkwkr08Eg6pmoDnvT4pmvKzEv
MV21X8FB7jpEShsnVlzJQvUavbUr0bT+xoJNeR1Cxug3oDT8Q7+XbBtDUmhIMNn4VqC7zBLpHRif
Q2Elg+De2WqnnRjjdhd97bzpUeoF83GAuLmg0oaOkoHGFk4QOLbynRHMEnpaoqnPrxo8t9+gBkDm
BPFwiBjyt8TAiJywRANf650Raqq3BDrQEPVz1znNzv4ww/yeuJmf3qVv6g7MKru/dqsT89xtAU5O
k5YEbjU2waI/22mEWanbVi4EeeJGoDCRIep4vyorQwHnVgskplfK/gpqd/mNxvQ9JNlFT66Ne+jE
BrcWFNcaCbLAVbgUwCODzjLvJIjqPV3esY0c8cQKd9s1qkL6pJKr0M7QHUvq+hmp7wLWVfu+t+hT
0qiivVsvE95FjveOu+uSyMgSUsBF9LDbK7t1fNwIAAgURJhNVzQARwApCpj7oJR2evSnxmCA7rVd
mGulP8mKx8jniAnLaBxvizl5THXVb1stzOxbqF3h8AObSEDlU992KHtBA97pwR5r5iqSHZSnaeNf
3vnNU3r8A7mXJ0kWKM6wDj8wS2Jn0W1XA6De6pbrNFnu61p+Z0Ub1NWDrKevTfe+GL+t5ntkZ3ex
rIsoloS/hrsDwFMzWwBPQC+m9Zdg9jWvxFTF9zq0fcA4DpjpSWZPzGK16eVHX4kLVSAB6OeohVl5
ubPs33p0I0E8/vJOi2ysfz+6BKTI6CLWKFWozEhYFqUCCM6IUDtThcyYW2H++Jtyh1YqOtCHqDCl
h/RxGIDp85gRQuPTdtP9eoF3udNajly9ibdyMyhBqESFmCNkAXmkb99WULtSsZV23YILlzm9SIth
e3X/tcDX64Zx6qeSwUIeZ796M9+joeKBuP12xATn5W+2uZiVb9NGgDV1i0tJbbAZSfoEU0vBniqD
3gFoJ3iCb+VZJiQ2/2ODf59VzUiNcYSN5Nq+U10AzNwE3+YdCoAPw2Pzq3gW3Y9bSe2JSS4oFRGm
sLMIJqs47FjtyBhvL4e7GmTZLapPFn3vlHu9fKSttEuW0jFY6V3e2M1veLRoLupUdDLjDhytYd0V
Ts9QfIh/SOOzXtWCLETwBXm4W5VXcW+AUSnsQWRsxZ+DLdKg2g7xR2tZf8LxwW4gYqfNegXJhSgs
3uXnwpuucn/+SP1h1waLe20EEDhtwjRAvfLyPm5enBbUJfAWVlXCLy+BiqkVW30XUgoacTSoNCkO
YkkKMLrmSkkVXDa3BWNDqXoFegI5i3Y6d1Gr+kSrWUvqcFGmsFAeM/OtnA/GknggHoQ42n1atQ41
RLe10C53XRuFGUVQa8M6o+GQtrGj6bGjVo+T2V1nEI4F0TzYi2bfEoE0tvKE4wVzEUAxx0IqDXRX
FmPwWQrckNSjSNPv6unexBuUJJNjiGr3W05rWkDsrXoNIGvirorWqqKY1noHTMGkXSe1ZN+loyai
ad06g8dW1r8f+e3cDU0Uo8sSTt1bgdGzJD8sOT5i//uy02xdfMd2OJ8Bwp7QVMvrsNN/ZeBun5fa
rYhoNSIrnIfYfU7mSsNq5KZ004m6kqyD606EGhBtGucPUclIxqAFFMrVLzLHUM1WPLOD6BgpBK8I
gROYXLOjiu1oXmJYsvBsocs9FZH1CZZicreA0ZEqq4f1TJWtEjsjqY1DB/Zp11JncDDPxAwuO8Jm
dnfkCSYX9UH0ygxmpXU4P/Q+ecNDOFkHpzIXyn3/Q9p1LdltLMkvQgS8eYXHMeMd+YLgzJDw3uPr
N3u0ywF7wNO6dx9EhaQI1elGdXV1VVYmJpJA+w6NQDPJmKDZL5NkOqEAkg0QkBEaG3CQ/enr86IW
GSjpNVf26kA45e7oz8+9H7rabfNA5jeNAKIlLLwJHZ1pq5SzcOLaaA3IgtwkTs2mOAJmss6vY/fd
iJ8uby3tLB+WIMJMODMJcw6VN4c94fIeVc2tu1uuAAW+zkrN6UBIW6BuOWXgpBwEVporFrHFlYOX
A8G9Cp0toUiVOFH8o9MeLi9q/6ttVkXFwRg6Iks6wQ/nt+GXdF8HtfsxrOZnHpeZ+Y/sZrpmlw/o
SEKvlJybTVzUxinOB7DounwYWdCttDlw5sdMOtkv/QPaDhUXQQPaq3oO75huiyf9MNwBSG1D7EUw
2yPUCUCV1TrFg+TEjuij43heU2D+bMYWsxZLHYwx07V8QbLo8rGlKwB+AM34KOGa06z6F6AfszN6
RqBC9vAHwzJxye0LnF4+dTg0cIOL3CpqLnQOXUA3PWg8eCMgxyAtBrpbCi7bY5wQmQqnYpRHkoih
BHddb6AlYib862UDLG+lud3DSQRFcAwLnaN7wn0axO/YTAs079+Uc/qkv4RH/plVa/rCekBto0zF
VK5JVq5Ar8QtfmlvotPeJyhQl0fuSn3ALILk1WZkya9QyQP0gAV5ZC6ZCjuLugjaXMmaO74Zp/ik
k3FEOwyMDiTrXWIutmjWFgZ2GVnvFwYAetFUMJqgQJxkHILRdCgfMj86QPTeDt9Es7XYvXmRnIEL
nkrX2aQ0yyqQ+Wqu4fOHxp8AkidEUgNnRofCKn208H4mB+Oqc3k395Pr1Opd8ajeSWZ+0m6Y+G76
3qYXT8Wnbm45HS8B4mdAzkMIzcGg+TP3qBxkt3QyW7vR7uMDa0qBZZWKVtAU1PAGwZYbXYlUsXVU
/i3jnsEp610+R7uXpmKA+g2kS181IUTwImsReomu2OlHJb9dQM1RaZytD/elwMKcfvRvvn7bT2vU
8ZGnOtPWBtb4Q/RU/Wht8SD+Uq4j1WyuMox+1A8kRdEDcJYZZnkVXi+n3pHdQUQ1anwiZft/Maa9
H5Q/fxR1rHQ9lscoQrayHLIrrnCz4/SzOrd+68yOTCbRbfW5/slqDnxwkFzaC+pUpWKyZIMGs9n4
WI0nfvCn6FDHp14L1NkqI9A1OBxINhaXax3UjzLNDBcnxLwTlIm0RzXDRum/lvl1TXhzzkDpiHCQ
ofJpDrFdgWeK/9VjruZ50Hwj93UB+mSQHgpWzW+X41IcI86Z8O8HpzVcCEDp3PdiDIT+WM330nSa
0JfRgbVQ07dacBpDtjixtrryOsxOY/ZTyY5S5VbRYnHqTZWdltbLIHH3kxufw8wvm+/N8Civr4bO
qN+wvhX575tsIYpSTQBPp+ZGUWvGxanuUD0VGAoFIutQUGc+XvQcbMD4NOgBpg/FYhqY4dCd4dA8
Qb/CJXPLiiPfkNFH7mdjI582c9CiLiBHIx7KCgb7EfHTQalgYPQYswsNpC5KcxtHpz6FIlSr2oOi
B8goIB/1djkmsDaZylL0so45ZcLym2l5SIvZBZniazNwjCv8LynZ57qonERY86VeCnzMZHHIGEsa
QBTVXU+DxzmJFV9JlvgwH1Yvf1pO+uvkC4wkRdxPin7/AHruPVvacArTFUmRTQbuMkefzBRiJbE/
+lBjthScNROaMU6Gv0gPK7xT7+TWWll9H8YXpofjpbCFhlOGnZjAtFFzCIeqaJdd4w8SahHPHSoh
lz/xlzroP9fa59KpSAzuyLUSSSRWTPHQXMUYrQE2/dm4RffMzuzIFRjcpvsZ4adBKspqUR5Wc4Rr
XYG+QSRDYWiIwvvLqyIOcyGkfix6Ex2kogX77QDHTQNIE3qjP7hNILLnr8hb/ZIdKgolRif0xYC1
dPBbwo8iXEHJGi2txWfpM7C2jQpFZZJC7S3EdyoNdDSVrn5WY47lDKxzQAUYaVH1sGmwb9NhfYFM
mo8hzJv51jjLLuE+wlPo8nf6UhKnvY+KMKGurTle1+RDKa7iA4iJSXI03IA68UUfSP/YY1hk7SMV
ayQjzyegPpE74/0T/tIwu6442nm1YNDszxHSSIZFxpn+KGRvnJFv4pzXVkTt/KR6s82Zgq9FZnNA
d82qFysKlIPk1F4S2tWzyLjB/pKy/z5tH6F3Y9xQ626YWnhoGuiH0g2RUc2gYEJEJY9bxlJFxubS
IqVhNv1vErlg9ry2UW1yOw+5eu1Ai2n5NvoG9NdNwePdCu1E46bgzXKyQKml3yn25W3fDQFQxYAu
DVFSoWnpci4dxJWEmRgL7zw9GFzj0Hqs7G33436aocuFXJobXZvATAsyzxT6QiMGDiB1GAuHOh8d
WQ8ZTO8f7vIl5mwsUvXDpVeGti9RJ+H6KXqKAH63wGK8ID/MIivKM5SJWmB9jaapASzNIt1CAS5V
rdmoRNvo8wF/AA4CFhYuyFKwjKTJnD2N6YzUs69jG4yoktNUucrCdO0mU5sfTkUwDCd1YZlhq9bB
7G3tRbA78PeIAXDD42G1ViJrA1gXu7K0f71vLFNhrUiMNtMkhLXwO9LE0Gtyk/fExYpP+McVM+5k
7joR7OElejC8JGgVFwEPd1/jX3bK3fOx+SFUuJv6NMy0esYPqerarHrJDpfk8bKN3aRtY4MKcKq0
8kkoYrFVIThV/N5Ky6ESJ0YcZayEZnyQqimaM3GC38sq4HEAWDD17FieToM4eCjwdhynk9s1vcFs
gz2KpmALPpidXyOkvpbioYpcmtwBvPIHUB8ywhlrjVRqBNtN16FM5+rVYsr1d/D1Xv5UX/prH9ff
57fSyX28ic6RPCdJRyrV/AGi57gYACZC9gD5XobjfUF50pbIWjeWxnFoV+DukHXdgxXkqXZBdcDd
hQ/yff4kWAcwx953z9L75fUxTjyNqC9icQn1BnUqA0rIkBNG2uLpyVvEP4XrxJgVZH0sKrq0SxXm
s4Cj1Rp4rGVK/q1oWsYuMu4UnYojLYC6XI3aG9oZkS99oJdkNz2w7hTWUqgoMXTtJM8DUpRCyR71
YT5zacrYrf3Ea+N5VJTIoRG9tlDgxlIkt7Tza/09CUCcfpeCiDa0QBd32RXIb75wa9FwC07rp05o
sHWJUdpRtoKxbTFOIBw51EVoR+kILtb012Wb+0Xaz0XS0HgQ4GaSTC7nnHfTBFV18bXLjDMetSdR
/mEMB8Pg7Bz8e3r4PUvqX734UGetybe9xWmzH4HKqSpZSqCMQ0F349Z6wNhRA0c1QuXbugqnFEDF
thxs8Cs/Q17w9vImMJzpo/q0OfidUa7xSK6cErzxgqJYteFctsBaEPkFGwtSuaaZOMfIqLnvIrq/
ksDdFYqGTlV+mBUW7oPhSBr15Gr7OIEE9AjHHQ3wxGUo02nL1Sjo95pR4xIXD2rPM1bI2EODugiK
zohXlYRprkkHt6061VRV9eflbSQ//NIJoe4CpVfaOK7grNL8nOiaXRqnMGYVXr8MG1D3gEF9LE2s
CV0xSYXO7cPgZefWqR4qmzfZ9VTGlzKoL5VKo44RLrQRsxZFsVgpnRTyxqOoBpECBD8/yWYxK6+X
d5H1qahrQAtlI41SrG8UbwQZQwwh4zMx7gB6qLSpxiHhIrQBsjACDax2J9ZTZFaZakPWC5PwrdU1
+eNa8IxzvGsXegUqDzkGSOtQ7gEcY2wkPVikCXK2hLio5HGe6DMTBbJBX9zQkHQN868SlP6o50XC
15k8kxc5kXwQTqC0/1a7kROdoTCPZ2N1n96WzBr4ru9vjFIHLBoHSIbjJecK6GfzR5WD7rx/2TH2
M6CNDWoD9bEbRWiJorZhKblVn8ZTjDYhKqeH9Q6cEPbozU4EVgbWbb4bHjd2qRM3VkMiKSO5zVXe
LEDkpeaHdcZLEfx1ackoi7OMUWcOFDN5DwZ/HG+J75whqn4Mogxx1uGbkq+eyOeTw9hW1qejDty0
jEsxzVgeaYutAe9kTvZzuZE83RSc8pBBT8Nh1Wv38+bNnpJt2Fw5iS5koF5HaNGEX30ftKlkp/H3
tjv2OfiIQM6pfqvXyGIsdfcIbqySgLexWjVCWUctNpeM5kRHqNT50xliGjelz7u8XV2XP3vMJ5Hp
JFYb/QuG5yNub2xT+Rq6cY2sTrA9vnW/4ndSpiVgBUs6KL8UeC6kfm0Wn8h+8ejTKJ20dWVTy82E
WNe+lKc+IBmv8TjYnIcswmM1N/aztY01KvIYCXT5FlKJTkAZzjs5qODCQ25XFgjRO1DDpv56rq0I
4wKsI7pfBN+YpuJPI0cTPyRkd91Ot2LRHj96D6BJjxwZs1fSk8iEEOzeVBubVDwqij6LBlIOyZTs
TlDyzIoMUWEcT8bppK/7wWiyXsCwuav04H8U7+f2PeVYdBiMK4O+6GuphcBjje5JNgJVHC1m3vRm
qiGl50rGelibRkUbUUDzsYGYhztJt7rwSxsZtyxrv6jAAhC9GuYg2XG1RInsmA87S24EaJNVUupe
Did7oVoDHTjERwxN1SXyUzbRpJaWvMKGya4ivZfSTZ+CuVK9brhbTA2bl03tfaCtKWrX4q4peX1M
dLdZey/JI7sKF2vGS0dVSsaq9mIkaF1kyLZqAqRVqUM8o7PTF2uqu+UpRP9ADiZ3ObUei7zmy2wf
iYdbO9SJ7XQhHxUh1l1SFyITbomjBsLRcMpj4bV+Z6+W6oI0wp98wEXX65LJlinu7yo05ERBViSF
rjDHHWSrmwhLnSyIqoIEr/FwtKRj4WO8KegPrTMo0KtAhLaq6+W186VrKeCC5BnTGRrj3t+tvGsK
5KahLwPRQJrMZ1rjZCyEUnd5D5PShxIoqOQ4nQUfNyM48oCmu+Xt7l59m60ZPHmZywXsYvhujrX9
FdQNmcdNyqc1fkXn1AEIjTInBlEacQLBmgLOQ9UfuKTOVxlhgXlTUYZHXc+StEOc4/zqSjnOfmIt
qPenwEFFNhMHRZz4Qo5sUJdxnUxynBCsTHkirkdIQ9tjEXwU7lhjycSR/24L46N/homqa/N66WFr
AYR2DaKDbDcnQjf3bzBXjH3U6OOrrVIaywRMV4ElDZBduzlroJPsHdXtH1lI6P26/O8rEDimP9fW
dGPRFaRHwx8SH5IWzgJdme5RSK38dfVjV4PUBNpyR7WyuYcQY3ogw8o95uckN+2lLaZuYlEc1Wkk
WJJ/uv+Cmdoj9AoJJFJySq9hfdLLl4xGc7QUwigrdYjslfeg/4A0J3X1AKzQnmp2JzKBnF3LrD4g
a43UbTMalQQ6E3zY6El7Q1fugzlTfhhA2G1DNOGaVTtnpOjgb/nz2/LJqHV9h9rvchBcAIi90K8C
BB6bNeu5F4bVjRNRV7aW/h+eN+PP4vggpOhtKo0lTj8vX6J7N9vWDhVixGSC1COBZpAHeI4vlgWC
kx6YFL3k/3PJG6ngAs4qOc40eMdkkcE00SFzTYof26NZnWDRyfHwz52ETbfB8MuPT7rJSED8VE59
j+RnssTD8LScU7ewal+8JtzPlVuU/4KBifH1aMDLrIatOJEi0aBGhxW1RFPjUwtjTveGmASXvyAj
zdc+ot9mgSAcE8B9zOGdet3binLHO+iIQ/plaoOew+O/BmaLFV0YbvNRiN/YXKJSKGcNm8ofFFc6
Jh4RzBKZFAP7aNnPY0BDXhYIrNcxOW+Y+TcGcMujVUb6q5nggjPxYfLCAIV3R7kyvoOnFHUO9W46
CsHoEJdaniO7eGbsNiPkfDxpNyuX+9BoR3JLjq7uzQFecl7m5ccO78ccgwsmx8iBWO5LRZxEFxM5
I7m7Ipzk6VwKtyMLdcj0ICrYlGg2aFAjJG204kqwpzPheF7vZgvKtg94EzNhx/sPHg0ij2jkQ5eA
igYT2iVxHyJu9/0LohvPPTC+EsMAPdY7d/1Yr+ALBjolust8dz0aSFqr4Bve+NZ0ZL7ySb7yNbz9
XpBCPRDqatJqsBtgZCaEepUkLHMgRRokz6DCDqTCgKjXKMIRcOQazDNJBzp4iUV5su8pv38DXeOs
1UGMuwWemTe4/6KfagVyOQixMrZ2/wB8mqHSm8pIpDTCgDPyitFWILsKEg4vs2qnCnS/lk3W3u43
zI1Pg1QiY3SyIMcNvuX4QmY7tCPJ4DDh8TicCwtQ6uvJnp+Ec33IrvUrZoF1P1P9tE48bXPeR3nU
xCiDq3YOGMc+oo12J9sGTnucMRe738nYLJZ85I05RY/jXpRxFEUv9AhP4HgwPDL4wMY1sfyFiiyY
RVdaaN4ihne6W62gR9VDt1hElsMwziLdX546UNCtHPLh9kVczBRVPkJ7lI0gYaiCEAxMb/FBZFVv
9p/SH3P2CqG++3jUbTZS4DBbOUTwGsMfHFW3gBWzZzPxOgi/RU78qnnIqEywg1vyUXUJrpkJytvL
AvC0waj/Pz+Byq3mbO5X0A4hC8CQR37ToOwXoycd2oaleYLTnrO3xGWlqLsFmI1RKrSKY8TpdReJ
aOhN5kDg8mkBCtfZVNZbKclcRjTYSwQ2a6RhgBFf5BEoajQXDVKzW8zsV3+S7NWvj8DGEVnE1m9e
BrcKRi9mZpWMDaZhgCFUhKeRYBBHsDmp0hwscwdc3px8E2fuhbFShhsrVNxrjKIXW9IiI/LvBF61
+sUjkPGQ7cwd/qjdsHKsv1zLv0MPzWxfl1ouNATU2TnK2wK9SYxE3IyH0QmR6pQHNjUda4lUrGvV
OVmSAkss2p865meNlbGJLANUdKt7eRiUHCGna3+202NhMAqd+wCQz/CpUDFNB3WCoHM49Q2idftQ
u9CpgrI7CaGEMoEJDWVchjSFgQGi1WkAxyc+0WjLT8DoYGTkpfsh2O01mfTRT8rtfJsAXx9W5nBT
3oqv+Zl15BmBXKHijJDWUR+SQYMSI2Lt86hh7LlkFaP2zpq62VkqrtTCkDcoGMIIP95poeDVI+eP
/CxawKmyGD1Yd75K1YdWfqmkcMR3nF8MCMb1LuZ4HkobMiAo+rU/YvydFEPRnnLT76zGyV5M2yxV
pZK5DIyfQwe6CjcP+iA7EDonUq9hNqX3QvXWDhVR0lYR+hwCja74PXparPR9uUoc405+UIP1UP5Y
7NSH+KStMqomjEOoUvmUjoGqSM9hVlHKw7KK7tKN75eDJWtlVCBZR0wp9GWLQDLm50oaPIRqs1em
Q1woh6JjaUuxzFFhZZznPplJNVEYgZeB8Oh8bsZ7EEmbkb4El5f2l/Le76isUiGm5bK0XkidS/aW
xurupnN6nfam4hSx3aQfEoMKSA2Fc3yr2eoZQgKG3+Fd+F++wT9/CNmVTYZTcjxfNzUy0+UQoc6Y
nD/e4D7rNOyWv7duSoUXLZyzYiJnMQWnUHSnHlQLxURXuyt99PqvplP1Ae5kNUP+Umv7XB8Vccq1
WTUjRWydIGTVo5T4jyy3yF4h40TQcPeVU6q8II1S/jb7MduSXd7H972ZneIVtVKUpF0Wjv8vne/f
i9OoGFNJSdsg+wYu6lo+kEF5iBFzAP/WTvuEOoZTWxiD+/8+pWiUXkIkUSLy0E9P2dUY5O+i01jR
Qb0J9IfWuarN0tFy/AFRqfvi9fLBYd3NNNZnbQzdqGSc0tENvdjqzkC6yUFnN0HhcngWH1i3MyuB
0qgwpA7znLY5Toh2rx4yP0fTSA/eMhCDQAqisEG3ylgjy5GoQLRMUPjjiUHZcPLqrUpYSDfGVa9R
wSfXS6hAhEigClAFdd1gFiES0KWwGN+KXD0X6hkaFVsqUYSmWk6S3YN6aA4gJrdAIXbmvN4rmfkL
a9eoAFOFXdYsRqi6Ui1laJaM4Dk001luWXw7+xQDn0mMRoUUUU5aSSKP+fZlgTzJqf1A9hRntTY1
aDlB0d1qTfmYsqsYjCuKniwYBCGvBqXHWzArXsYuvq61EDqP62x1Wfc9l3PGNbW3p9t3GZVbREui
R4mElTZxC2Xlc9M9XHYRlgEqi1jlMAoFQuuz1g+99DiMjKfC7rfaroD8gM31tq68rtdgZHX1sw4N
X9J0NayiwROecwZ0XiNLfy1/shRZia/Rjr+1Sp3gORFTXkiJ1ehFSkR/hqZ5nvhND9Zo7irtWUU7
4nGX7FEHekprke9Js9AQT/Hyk5N5U86OQgaObmOBPOO3SBdZh5v16ajDHVcDX4oTmZowx8pswVhE
0gdMCBm3GPLGxNK/GPLet4nHl4xqCFAO1L5OCrRrOPKWnacbHnqJYm9e9sfddAFdx98WqJ00pF5T
GlIoN5b7pYpsGSqqXHtnZMPJyN+KQXVj7V4pBcbMAWth1GamZRMXvIHN1JPQmbQf3crCubAsUOGx
xRhBWnHITvK5aa1UMJypl1gj2vtQC5DqA8sOvg+BLjZEfA28Kng53OQXJhezJ+EtvA0PZHg1Ousn
oJu94UW7LY/CbXy3nMjlGXvhFeuVuXe/odXw+1eQvdgc+lZKU16DeIabl6WZDWdteOOKu8uesjuY
vzVC+SIGB4awIpC88FH1Vru0u8fKrG2gO06JLxzbY28aiqm6qSNgrs5kJ5z7h/5zlZSrLmPaAGyN
H0Ambjr0j1qwgLDNfJHi+oATbXaT8k09j9qJFwvB1aAe6ukhv9ypiZFjwGDmcuOm4tRGO8xTI97L
q6Af0sko7vQi5VAJPq/1uL5nxqSPJpenxRDIXAWKwqStWhfA5t4a+249SIYUTf7l77Pr7xvQD3VJ
F7pSRauc6W4qSEd+1V4STWBM6+97u2IIoIRRVV2lc1G00oVUkYByIhPanTceuyuMhd+AHv8nZ0nn
CbS2hZt7qSO6uaNNZuVigPOK1RUn3/lL8FfBtKmCR47Erj+9Pcy6oRvjSnfHrLOMNvK1QbfwLHgP
peHt8qbuNhbgcb9tUQkBPzR1J3UFWXHoFWAcWj3l8O8aC7t599YWlRvkRliDd1onV3d4O13hieG0
YJwA7wPQREj2mSTpuwifrUUqbozhzOcD2UloPNsAF7g95t8LAAta6B+ygNq7QWqzlVT8QBNvaSQO
wMN8xKirjIIUf9aY2BaWFSpITNUgaWEBF+3tMpBzk8z0JxgOdSBHT5iZcu+JVT0lPnDJH6l4AbmV
rofKou5m5uREx+4xhoolGawXT7XHKkPtsiVtvxl1r0252nOpgnNOCupjIB0nD+2uoLNmX8VAf+QX
h8JrbNLLzw+R2wIbFvtQZAkkB3rdVnLNpBXYjTybD0tFniGPWzUXOFRUgH2E3A8EWV7Fb1BJUd3x
Z3/Lpr5h+S3dp1YmuV31HCelc9pAl03pNUPBWvNEW8sAhmFVinfR6Jqq8hIwrET1nVphr8coOCb4
wrJXXek/ah3anb05ue2Pyl58wuadH0ortCCSyIjq+7fup2kah6NkmqE3BEUZ/ehP0Dp2CU4lddtn
6I7ckg8+2Eg9b0WMqIuvcWSxEFX7CeLmB1DRdtGbVqoa+BvSXpvw9KsEwQnfYi11/+T+3mQakBMX
g8FNCySjFO1uKXJTUL5xrE7Kbhly8yVpBM5kDOtSKIh4oJe/LnyQRFvCrQq+vBFkYtGj5JGPCViV
pVtcwOGMCUH2evlO2b++DFnFlyOCZlS4mORw1Ze01l2hBD3XnNtJ+qgl9zLkqC4b+ssx+bREhYqk
ipS1CeG2w6FEjla6iRedBnt2CvtfqHLvhkFwzvOYFAMbNk3Rp2T8GqZKBEe5nhzRWX0NDElEAzyz
Eya7yP7aNkkatbZJiaVkIVCV6tfkIP0+6BLqgK0DLnPJ4f2OWRUjt++XKL8xSMUAo1PiJSSjW2Do
tEIPJAfXBEeRoyq2BOxJsb885BHp/3lZ0L0c0HJOaj7B3j942MxTXAHAP90eD7y7OqTaWJ7n/4r1
Z5Pl012clv+/p8ToSm5319+noIBSH1bUePrbIrP+U1lwKtlWiVdtni5pZhRJhElnV+te5PCJW657
4YVxDsiJuvDp6NYNEIVlPJD6VeOoHg+tae0YAg3+zAfG9+YkOfJraRkn455V19zP6AQZpMcyEVqn
tQvqqRBWFaBmDJybSWeCGhQk/97U2+I9mZ8UHmcZHY6MZxz8/WmET7v0rFYSDdPYEBRHHAy/9IPs
rMfBi+3JMzqw1El3N4oz2DymHJdj5XZBDsah8rY++9z75Z3fzQwgjaPKkiKrSBGoj9tGmiBXuKel
pUHa9y7OzKt599tuTFD5XqdmkyzxM8FVCe4Y9NfdI0ZmSKeTuKyUWMV1ct0/Rsw+0v7TQJR1aDhB
Bc6gef+zLC5annAHZ7n6PZ9He1pqwZyrxUE6OJqNOD3MwzCAKhLIwCIJ0nJ5vry9+2v//AV0+q6U
slz3IcrN4vpjiWRb5DOLr0CipmTByLOq6LutCOjniBI0wkQJmlR/fs7ZMOaJV5BbQ+QPvZfOA172
XPqDLbutp18J3y4vb9+ehAkuUQT/P66WP+0lkD9L9FwW3folaQCOX+3iNrY1hwMYEfJzFsj5GenW
btcOKtwCD+JTqHPRE93TGHdxauDkhAjqoEN6WO00NYtbKOBYZQvYygIazQEgqAKXGsuZd4+LhEKf
LIqSDh3uP9e7jG0ZohiHah+AXWm2WsrMCIW7ucfGAnVa5FpVZH0hlfxEseSnTP9RPEQ5qyq226bT
NmaI426COlBxtRFpKAf3Lwq0NTtzDhLMqqwHGSmVvT6hDmaBz229v+wwuxnkxiyVE+icps1oJaGW
GfZOK9zlMepRshxctsL6SrRXCjE/LfAcF5HNBS2xqc+s2iX5X3y5sDbjgFQloFT0SZN6HLR/Kl2c
I3nkiLF61Lv7tTFDxY+5DOV4bHC+qrmH5Pxqi+kA4Fvt/GcbhtK1aBgK1HSBJ5RwsP70hrCR+TGd
+sldZ24wFb19acqQUU+ml0LboBx7VPpiTLRqcpsUOnPpN0mf7FFl1L+++DVthfbrWZhCrchnd+Xc
0V5UcwBjOuIsdLGssbFkvAqhpZdbrPou7XKwK/GAY+o6KB/kr5qBjT5VtY4d7CK36mRTgcrt5W+0
s39/WKBcYV2nKFGjTHKbaB5NRUq+17wKEfuZ1SmiXfufpRjIiERJRlpE3SFds9SYCl0nF2UDs4Em
Q1WG5tBAj7G+LpfmhJefDSEPxvK+vGI/zOLKAocFaAAhX/anD9agAelLYLDdZdWfuUF5ljkJetjS
+KPLQk8OJb+plOe56PzZUJ8u7+2e20jQBoR8taHhA9IQ8ywaU7mf8fm0+8lprqZzBxrlb9E5CcQX
nGurbggNM2sEYtdpNlapzDoX+0gt4hicp/AaFR4zxsJ/frL/WBi1qwjxTT0s4+TWEjgF+8yZMUN2
efPoHOfjw21WQTlmD4G7Jta7CVWBoKmuVqjRxYWTqIYVvV229OXFRZui4lSXQf6WBzeVq3/PH4ar
5XF8Dd/jZ+1MWA7qg3xM7pvXmUV7+gVyTZulQpfIceWSkcMdBwno82yMPEmm6qG41ZhQsW6P8j0E
e+wZQKUQSlaLnTuZWz1fXvyus4C2SFEg0AKJRCqyGetgCGlTzW4ug2xcHoK1WRghetcEulCSoumo
SdCgz1Ibhq5apsnNisSu4/C2ayEofHkZ5IbfXpxkLwXkpmCs4cE/TWuwaJM0NG07iu685u/y2kM/
BBlxariNAsLPpQTVqoLS0mWjewsTeAV5sYL5fZUOaXI8lRkf8fg8S+OHevWLS5jHgDjBl4WJEt4a
eE3iLypsJlwsQ+WB2Iia2JJbKH3l3fAD0OPHJp9Ywwd7h07YWKNChzaUrc4NAjCOQ+V1Dep9IJmX
Yw0aSABW1gzH2LUGUAV4jGRZNb7U5MpybopwmdwRTHDreCND9zFea6uC4mjBanjvGgMFrGAQdcQv
2oiqGKoZqEwm1wBR2fsQivF5TJU+UPp1cDNdBnNKmrFGxfZuV1zfcBBBUpCgUqerntHeH9dacKFg
0bVuroahOQs6OCXUqPIueyPLFpUE9/kqyAsQ/m6ncD/bOLsWjewoQ82BdaUSl6NdEoKqaAXiZjO0
r+9fNS+EGpGZk9rrqQA7u65DLRVthjZ5nNY8EGQ14MQxWPrqXgLnJOMH7AZOvLxlkJQJBtyH8tJJ
xCTOwCNmdU7oqV5eQTpnRtF2hspx4hfA6IWo0qsg6b/m8Vx0Fl+/Y2Vme7u9/Q3UDVgknCTmkQzf
bV+KOjJDA/rGLQN6vOOzmqboggQNXigq08mLKpd5GCaD5LYaP70U4Gu0JmMprUordWskOHIUZEP3
sh/tRLU/jJL/vnnDiUmbhVpviO44V5nFZVAyrTmJETp3tg9ahnhpy4ja0Nqj3lJZ2GAAnpslV6jz
QxyiXaVJnij3jAizl4HBDnwFIz4qULnUAeR6sOcpCz6TghbdahOahlWwwE9I+iexP58TW5k9hfFe
2N1CXUGsMWQFZBy01boKAQIIJ7cfnqX+vaxL+7/4RhsD1Fk31lnOm7mZXXkIT3WduE0pM9xg9wsh
W4demyEpCg1wCeUcyqNQWHQVMXqXgPhba9lX+5JxmFlmKG8TWszQLHE0u+nYgyL8uahfFmgqXN6u
nUtU0wxkOBCi0yTjo9e2celYrKohLyTUtaHOa05RP1tFLLTnRBMTB1qMGcPtdr8/CoMqijkC6Fgo
7+7DBV6HC8Gtlh+z9pCV/2mdAOkO5oAJqbkuKPyXlCoRm8GQCwFZW2VcZaFybpREM/WyfZsMye8G
zYuVzupWnZW0finNfVjWZEMh0phYH/mem61U0MJaDTFbkLSG3nKVu8mj4nSu4pGRj/zn+l+cJFD8
/DZHvuzG3CIABbfIlQx84W3filYVxYyjtPMu1cCkKAi8JqiiQCchEgAlnNqp4L/V40e+ySZTFgpb
yBofdzT0cwyzN5Rraa3uLvvknuMbUHFFeRycCjL9NpynVQfrAXxk1jQP/MiHTJbsTJ8Yx3jPFQ1F
MlBAwNdCufrPDZz5UZNWDpWLfs2sHkTvBRqtl1fypSVHfMJAMmAgF4YpOlQABiDzEOZENPKmp/Zb
cshfE5B0owMYO2VlsaAee6d5a44KGXUiDRJKcJNbTBOEkiSzxS1fRxhwjl4ZK9v9SJuVUd4u800u
Rj0Cx2RV4KPrOpPQxCvOepjsym4ewNPCLM7tPUcJHRg+mKCqGiII9ckwwd0qKjxjOAy4s6IWLN2h
rZ6g9WRLjgbiD6A6bOX98lo/PIFK6xBSRBDwCGhagV70T7MKhIU0cS4lBHxQYYy1geaJlgouKmzF
bVHzrZkZMmDFiCymMUuDi4/AOWvXC0fIFYceF5aaDdWDJFDA5mGmtQI4f8pHKJdPpQT985XP3v+H
tO9ojhxnovxFjKA3V7oyUlXJtqS+MLrVEr33+PX7oNkdsVDcwsx8F10qQkkAicxEmvfyIiDEBa7y
W6dPo6vngeKKnVG7AfQHnRVy1TyVg2k4Y5JXgANIrNFWkiLZlESun6aqap5LKRePOSi6nKzT8pvZ
GMKHKs8zyZHiLkJzUazu+mnU3UzQarsysnwnmmH3EJaF7liZ0W7nqqhudVGLjqLYW5+tpkc8j7Ni
VQDmJsNv6jD/CP2ZzTTGpkKTleqnUpv5ZSU/gX3VBen2m5Rp95UcK3YQZre5xpu7XdFYnCIKFSr6
vWWEH+eCCzNoE6tXJt8qBxsu3M6HTWPw8JcvamC48mdiGLtcy0WfJ2UxAaZR3xdufE/7cEZX+vEP
2jJFfPKFYiL9aaENGkUo9hFlis2MHpFs9mUSe9M82VLT2GX9OoPFrETBxJhapzAbP+45zmfN2ZlI
J1gKktfAcmYT2DOgykmojxOuP6p8x1Fz6TD64GUP8xMwzGqb12h5UTj+2lcYa4RciI6RYzs/vqoH
VX3TYF9p0w2IOZ2UFqDAmBmgsxZjRm7o8rCMV8ypKS5EMkfZGmExJESefFxSN1Gyj8FItmi0PM4d
wDiuG5lV7VzIYgLjIlJmkg/C6IeYE1Db3NbFyS6Mx+tSLmBw2F1kbl8pqrUoB7gEFL6Y3HZ3FD3J
2Hapo7gqgCLQEHBQ78T30Z2O0TZ5SLb5iXyE6LMcX+QXXrVl9XMUyZSQf/5ykcyqEZAaBlKmEya5
wq0GSNwW3WThzfSYom0vB+FDHdr9T+m3/kQnZysHlNZ1b0vyZoy9MXfQyfezFFDP5n3YqrYtP4zZ
JyJZQVOV8wzHTYGQm5MYgewpdjpPdHPws1ToPeWN6a9axsVmMG5mkts6SFVsBp0WlgAmSykd+U1l
HDFsF02bz0KtyRBDgbrar1lI2jPOqxvzxDC+uskDQSPil5jkTgNRXO/nd92GB5K3flKoTCMeoIU0
NucyVHJIpCxAmYaS42Wqk3vJCS1Bjtk7sezSsjQfu33NMigLoUygNZF2nHSLqCirqsfWintvaOJb
EPXFjlLIT9cvLdU11sorqgYMVFqqQQB0bvmaUBvzlsTQBb3SbW1WdqhMeZKgZa5WUOiYsQPD5BBz
LBK9exdiF46auZulZNWd0QmTX8kfstTcKzIsreLlQuPWZscBp7roJ6WGSUHjiKqg+oqyHrPIsBP1
XE7L2Y9VXfbMpr8p29E2UA1Lum2onJJ+ctQ23gbavTGeMH66m4Ofo/pbm0CW1YZ2PH0MUcfhZFrb
AuRHdLyPdbg59rU6l4NYKhOedHOgvoPu8WmYAi/orH2QjA9aPnPbSWh+jt1zlVLBa0jE4gnE7Dmm
+MGBpMKh0/wdhbdJSyfeoGfQU7c95iY5ke2a08G8AAoEsoQ0OuvFCZp4y1bKZ18cnyU1c6b+9yT8
a5wnerTodkLgLoKK/YJqbBYrvY+nafYrHS0ijbQL44MZ64eqLFFeD45JdZKT1A7L+sYKrZdSxFb/
+7TD8hPYuexAnvS8bGAkxjn+mDuQt1qxf/2WroZEi2Wyg9iJQRKS59Bg/Z725YjowQSS3W5yRhgh
o3TEwOUSBVM7c6EvSKVoCAFVZEEZfRnlAvXd1lL8MI5toXuIScpJR/IkMI5QKEkrBJmg+EmIclsj
+nMl8EpUa65CXayCcXzgaAsNo8Y16ySS20Yj7FppaGzAff8SFOEoxfmbppFb0qICwjm0Ndu6EM3y
rxe12KeJPII7mMgbqxLtOpv3Kqad7AaxWFEBM6QS91KX2GN3zPFwGOQXbShsSb3LwmCjFeJOSnTD
jnvz+fqnrW48cFBk3ZJlDDoq51YfkXcZR7o5+QLwj7Lphwn0pesS1pyYupBAv2CRQaqSLJ7rErc/
A4xc1u+0SLJr6xnUP9fl8FbCRO5RAVdZyQmQvDvTQR3UESeeBq0aalwA+qT8Si2eLyXqWyVHQQZL
GbStLDyOluVYgM1AhsA0ORedJ4va8MW2KUKYFEqMbVPNxGlja1d2mm2BEUoLf0Q5L624fkjfK2PU
YI6tcQxgEnylTA55lD0jme8OGPyzESx41w9qNb+Cutvf28hoBOnJAHZTCBv3Q+9Eg5MD6iCu7QbP
EZvMmIK1e+BiFwcAAvKi39UIYCmcUZM+sxp9MCFce5ydTrYhXvRapzppv0snfA5vWzQfhj6wjzBU
tP231INfTmqxdHoOi1O1EosA4gWnmuT6YM9EeGmbYHd9f3maw1hra+gCU48gg8C+pMVj3o2OXn/U
dWG3ZclxeatGdbEgxnAXs4QXpQ6jWpfouEXgDHy8eryL9NGzAvT3aGFiC7MMGuWm5ujR6oUH7Dva
u5Ezu8iXhRVm2qQxVX0Rz8cGDQZKyrHbqzv5LYEdAYrnJOtFA7FplOVOiYr4JBYbTSq9oBg2ec8p
NlLNu/CyC2lMbNorkSQi0YKtrH9MbeqU6G6MZZ6n5Ulh7EqldU3VpBoY82BPFHVbZqKdKBxwbZ4Q
xpw0IzCnp6mACs53tXqTS6GtK8/X1Zwng7EixoAyk1HAGHfGKVN7p50+Uo1wnBdHx77Km4v7Ghh4
DDQ0dDUAADBNp6jnASrwlsFYhLYqgipLoMV6Pv9IQul+VH/09cv1vVp9vqrIhSoqLcVqbBk2H/ra
IiOsXrQDHlLsGNvE1++QFEab/q47GgAnjmxeRnvVNiyEMrZBzFo0V1WIesSi2hViaxttuU0rpIDq
AyiK7QB9nOjb866vdf3IvpfKhHlTqM+GSB2nbryOUeIYA28iaTWa+14Xi40iJrKRkXRW/alIwXVU
2EH9W7O2cvBARmLnjXL/P62IfbTiNRB1VogVAaATQzrTDlUCXmiz7pQXi2LsQmJZxAwnaEiN/Ea4
Ldzyh+LjbXivoSMeM4FO9TBNgB7nFZPWbCzyQBhTwYwnelkYb1UGUxb0DZ5tSOU4MWJekbw2qHYH
4iNp9O31nbxAGKD+FwxmhoUUvYphCnobF/c5LHNBika8nv5K7xau9mqd2l/tg/E7ccOP9Lb5AUCp
ANb+UbjjTVytaeZSOHPV4+T/CY9CcMcP7wVpOQ6LJ4HZzDRqAy2SYUysRrON8kUVOT5qrdRo0lYY
dP5IEtqiGSelVopVkwRZIqDTN5irksAUX3mImf5ZBmz1wHTaw25aJsBz2ANLkjhVMzWZ/UDTb0uj
uZGFX3EDLQERRRuNbhGpnqEJjl7mNvpm7II8JG1nKxg9ivel8imnmm1q1ibQKk6YtWpTl5/GHGef
iuWciXhwUM61HCC9ZoWe0QEg5Lqfok4Q/+YV49e6acylSOZ8rSbXozFGtDX4OgAtncIndvphePoj
nfnO31MkIUXeA25NqZZCGTNuqVJXNzOEtm1iG0llA+CFo7cX+Jn0XhooglioxWM6l619GmovymkB
62M8mpi3zD3tJbwvgLrsqHZwAoXM1nwJT/W280O/2PAo1tZ88EI6G+elYSROs5JOvpK3jjLqvpZt
ZrXmhMo8KczVUeRWKmQV+xhqb1YrOEP8Ks08C8ATwpjxtgKSMNJcsy+pt6Dh3NaABCRx41+3o2sq
sdwwJr5DlJqro5JgHCPXHCUXX6qs4qnd6ksNLJsYw6V11Ivu1MREnmvUsBQh+CVFd+BPc0f5Rhl2
k3hUUPuLplOlYgAklmwiZm7XlM5IPsT0GJeDk9apY408PaVXmg3RDdq8KpqYBUG39rn7mMS0FQyx
R1GjuAvzxsnN2tH7zst5TINroZMB94S2VIzEiWwDW2lUViR96UqV2oK1LfSfsXwb4DGXHFOgIBjJ
+/UTXYlpLKROJVQAkAxCi+75yvK4imJtQopPK5/mGvRUhHiCBoDF8TBYqqeXvA6qC0gbXPmlxC+4
jYUrRk44mIOGtjug0kp51ymWLPkNDKXt9NT+rJ0cjU3EaXQbLdcixlRAAqTcjZVHuFNzK7t99inM
sQ5hn0jB0M1+X1gnoun2QLRNmaDuO4a3qXE06tCTIjDNaK9hFN5L6s8y0hzd+NVnYM8dXmN9Rkxm
PU4TN3O4ctMQq1DYH/RqWjo7mdgoUaQGIMTBQF/72aCQBhLYTRC7lCtVtvPINna8iGzNsQFLQDbR
+qLC6bKVIKKYMfgo2hn9vNY7Abxo/DPd0GnT4Qd6jF0LxZLNde2jfou5V2cSGas1JVY7xFKNqGLo
9GdlrNF304aZm8LXOUk5ijtdnkeO01mLZc6kMlYMnTNtZBCsU91EqlNV6C1Ce8Gv3g3sunZjnwdn
ylslPeuFxqM60dZWCCdXmUbnSF2jObWSqL+nKsxOpFX7jTmIKmeVqwq0OEwm4k3VghQgM4ACyfLs
qlO4xTAgj5R1xeuc7SQTCgkAiSzMHBdoUskmxVxZXSZHU3Sva8mqjcIkF/oykH6V2KeCVqqADqcO
Ye6TxCmD8ikHIrQRhK5Ra15Tmcc6JwMnA7AWmmBt31KZ8CcdAtQng4hGvJg89NJtmDhx8EqJ0lp3
dKPwqXPkLaxTavePxi8+vsfqslW0CegKqOBQrjtXm8BoTWKZX8/om3DUfF1IX8V2cHqCKJOACyIs
vesbvRZ1W6iR/i2SOc8yDtAp1UFT6ZqrXbDv7wXRJluUIslG9AsP2QLzBtanA8YItp9z0Ks6S2EL
MKmIzkm2KEFCBci/IsRLIqZeUhGRNeGIWPHkFl4wtB1E1U2Ttatd0OVNRd/UsYiiU9n6al6h2C06
bft4fTPX7sZSErOXUjPWap8jTwVmNFUitmrtzULlaClPCPMw6EKkXzFJivxOclvH2z5/y3n5ttUd
Q4spek0xanXxEuvQC12KHZhS61wT7yyx7lylFPCQJUKOcCt6ub5tazqAidG/xTHbhlGhNMQDa/ZN
pKzKZzCdcrZsLb60lhKYPWvJIFt5gMyDClDFCGRrFLm/35RoUkwc9QvHC4itodPV/4BxbfXAFstj
rAqG4RIFnC9IRESqHerHShvsJuOkYdfimuUKmaCuSMNgLFUImVoM5klPSXMKqmfMg+AJlzkhRjrH
vue1WHD0hH1MFQ3ApMSe9jTd0w46xbVedafeBHfiKd+h1QtJZ7TR8UzG2tMYjKuYL0Palz4jmdM0
tbrP60CfwAVit+jaxVE+Y8xETDwLkyb1k3RIvMCwS17+dk1PZUwWSwryIYDMYPZ40KM2H5qI+Lk8
OZEBsreRxw20VvMHoRn4iTHOj5CMXZuhRKEutvAACgCeKAN47oSHYV/eqn63SQ48vMC1XOCZPEY5
kVSf44gmbqX3/KgiWRz/VFFDwkyXso//jLvhMNvGW9DybqS8EgYu18nsJaZSk7ANeqT0QdWlgtMV
NGieag+eApwck5PK+uJWYYPOb2noGjn3q31joGxQB8jfGEP0mcp99qCUenFjdVHnV52Z7npLJjXm
BcE6ZaeDKriN1cSbCaz3TzEJJi+tSzW8AVSvdSi7Prkx4nFyKvQg3uZk0ra9UcmSbcxiMKNhu0k9
0QiM2hkNsy4cQaqHYzLX8o8AnSu/Am1M0TotGaatToFpi9YMqKkxj47WrMouZhwxXjKYaJbs69Jp
G1V/SDJj+iD6WO31BqDLQakidm1napZLMO60wvQBXIbeujWFJrkVxiDaEF1AbIYmGuIOfT5gJgv8
53ex0UxeJxfxYxMJM2wC2rbn+F1Xqub9ulFf0WRM6apoNoC3MNDuRM3iIgS2Wj0ZwA9IEFiITvoA
ZC073Zs7aYO9/0CjOif4/TI252d8Lo/xIr0hNXlZQJ6BmW61ACC3INkz2rF19ICK0qeQ4SSaZ0vg
LfTSCp4LZsxRX0wlIFEguPxE5zJBhTn/WXR2uMH8KxgLdFt+RwnOC/2QZ5C4a2ZubzfN/ZSIiuYH
WUMca87e205L7LhUE1+WCi9TBAed3A+TGtxqac0t71/eYixdVxCgm2gxu2gpMZJAjPu8IkBTbXa5
135IlWccMa26aTZtxSXVuvSk5+KogV6oVJITkcRBSfxEGNw2e5+0mzznztxeBuHnUhjFFSeRTGYq
EGQrRg/0yE6vHUFvmU82xfwEmberVL6OoVfiVh8FcMc2nJvDWyajyUMb6KSc8QHdawcmTxVde+MI
WDqKhgncPcEZT4D85d0f5cIiny+bUWPSJ3EvAzfx677Sdvger2Pa9WpLjhzZqIZzkzG8nWbUFwsd
lUGG+kzvZuQI400D5QV6x0P9c9iGtwnZyjIqAVuSblUflNQuLxu8enUX+st4oSwuRgVULtBf6yUy
H5BbdNT0udN4ASj9Pxe26VsOW0aM0J0qoCxBfCmBvZ+fLfTWjiCIJ4ljBcdUeJsi3gz+SmoH54lX
JB1fNC9njIRuRAOCVOt+HBo92Jl1tbIlZDU/snjKbuupl11NyBtX1OTUMbQuPCXzWG1FgDA6I2C7
NkUUl7aUdS3HYF6GUZhBxiQ5Gjd1HaVAJgVntX0c5hpS79kIwywbNyGwvTlXaOVgJXQ2mzKw4/Cw
YLO3lmDC9M0TSNRd64S8460l2nnqzpWt2hEmAcD5rYt2WoHTOfh1XfYFmiwSaYgPEZ8ChgNdsGyP
7zDMI6aoIHsCmUxT2eNh2iqhPWzbQ+TTqpG1SSvb3Jan7CAfUU9OuK1PK1u8/AQWm9Ao51bLBvAK
kH4/x9U+LDrOe+Nyg7VF3IiU6rkpristCkt5QC0q3yQapXGMdiYJvP6/DBSfSaI+aGH0KymThiKV
iZ/lwt1sKLHbolksaEiIjLXC0c31eBizgAqAtGTq2s6ltXGnWFKLJ43xmGJ+PbaHwNY/isfgzsA4
YNMBlcqTMR2E2SDnut5cWn3s6EIy49xqTQUODxycX+ZgkkPWhZA3s+f1OXEXyHi3IG2Sue1F2hAu
+WjhQhRqNZtGP4Cdz5kA51j+yaLdVP3KgLX8v62Q8WsCUGHUeMBbIyKtDZA8OxDg2wT5v4hB3Klq
OD/MoDOOrE6UXlRmHGFrHc3wU2new+z++krWtB8zeRpa6k1TxD0/1xIzjMpaCiy8ybTgLRG7Z9Mu
wvt2dq+LWbHhGiqk33IYnYiTuhkVqYDu74rcUVGwBIwccLGBHkbB6gbMc4LPjReA0A0691bnUhkV
ISNm9c1KQksXUFMJLlwUJV6kYUqjlO/17pOzyHVxFgptmNM3NPZZXYiFWhUTaNP7ffSEx80+P0ZO
5jadHfjyO3HaXedMz9kzTx3XdxdwP5S02ARGNKMoQDhqS6wUbcS26MxBdKDdoUJoWx4yGlJ9EN3U
j2r7XxOs0XIYHb1BZlvWoaWM9syyPM1yaSLlmgJhK6ztDHmEshWdEqFtPmmuMBmRnZAxcdPqd2Md
jcywhRYQJGnV7Y2GN1h1GYbheyjiHUUjgtNkbLk4F3U5F5MGVov5U8rCykaS8Wj0w7YC06UdCgjF
AIxy/dhXXJQIoB4Me4J3TEa24/wKyVaMxtUGT5e+6dHKUWwDXdr+TyLYsmM/IzaSJeRrMmN0QK4F
8sWIs4qVXNRZlMWmwFo5xAR10SBWd9Nj95R6iatqjiQiqzgC/TfxMGRjFUgE2NfXtpK3PxfMHJqp
mvlgiDX5suO6Y7zkW6AfF3e5F+yUjak4GNTHgBfY+mZcpCMP7G+lpnsun3HLI+Cdyrr4kk9JO2Iv
eCtAEFXZdrclNyIoy7bZb8GjqI3Ew+tX34ytU74ATDvkQTFfes7zT2HuU5cLUaD1QH4S0+aTjOVj
oY8/s0HlGP31jMZ3RP1lTxaRSGAVsiD3WHKyk5GxMmJfAD5B9IvChpYYePjgvsnoIZ5b4vOVMZa4
tdIIIJtf2oXizB/tZtimt8Jmjv5JWvXSDp8Lo05vsbxcKLNxkKgwy9ZkZ3ivPykCceZPv+U/GOLK
gCr7Kbr6DT+lu2oMFjvLWOIZY3oAtUDsE2WgkzcLZ+4FTlSwYu2xPCRWgTyM3sMLFqmpFudGQYkU
79u/nvVptO0iO3BrF9HeZ9rb6CqRedmEtZcfbXak2DEU75hZmalWlanHHWxQNvjt85zcmZqXjbd6
A47smzyVOCHD2k5iugc1ElQQL7GVMRidybWCQ6yE5yl9McJ/3dmkw1+iq9gAHvjl0PyM96Bh9oPu
t1XoT4K6zdLqWGW8+i/VNVbx4RQAHfdVgGJxOZQmJWbTjDisCUPboNbLprcgRPnEfLtuR9eUfimI
MWOS1sqqnuAxOqPIlWWamw66o3TPwvhLabktHmuWaimNsVQVKTWxKWZI02xVs8MHAXgjoTdJXgiM
eDc4Ya4PgJSjE/Ns5KpeLDaU/r643HPYAhcykPHoboubeDAyIDb2PCGrywMWB1DEsUqALp0LUSFD
yaIeaY7sJEVgb9CPWST/Fw1fCGFW0oeAUx4s3Kio22v50xhzu9HomV8o30ICY3XVqMDzuYEENIv8
qfxpi1yfHT3I7j8Z/F49GFTg6aASLRIycVA6ZFmv0ws1Dqo7KaBrEsef13V8NUgBZ5suqzTtctHx
FfZVF4sN1E45YQj4FfRB8wcmoHQHrcO9m/6p/aTyg8D5D5U6UM0A7glFZAkjz2w1q0/nJjV7pEIa
19yk2xZUwmDWTUHoYWw05GCq5+DIHftaO76lUCarmM+RnAcEV5q+cDF1Bdq0zi53JkCz0hMvdl5T
+aUw5vhAqpEYYyjiXlXg9pqBPyNJxy7hlXdXvde3HMTp51cL8IBGPOU4wmgn77M/KdgmtAfjgEY1
B0muTXjigdWuLwyekoJZ4RSZu0ymMUuIqOl+aNxk+SFKS5dM4ea6Zq6ZeUX6FsLc5bpvJaVSsarK
ym01+GyaW9M8ll1jX5ezun2YTAXAjA58swtEUiWbQlEL0QAACky9scPtcIo94WG+Ex+zHzAij/Nv
5d8j2gBIR5MovAyynBfwbZ1VpZlBvgIO8x4PAkfaps+m23nRljzz2XrW9nIpjgnfjD4MYrOQEcu0
u4Ts6jC0o/woza/Xt3JNDJAjAJWJKX+8YZmABjBMvZY1CNX0hOy72voMjSmyK625H7qcox5rOriU
xdzkdlSrQCEywTTM8yCmbglMNcKjq1otoi2lMFc4tORIVGKMyQk5AfMyRT1Kk8wvBO2mUAhmqNoK
g6pRtc+J8tJ0Ag+jYc0DfAHWYGALVFUs44c4Gro1CzpCtixx5PIwND+uH9lKzo8ComOy4v9KYIIc
vWyBNdah/DDvNRnM0oWfb8hm+KxHG6lbzZscYVP66uDzsFTWoitANqOxG8CcOvpTzq2WNo5lGSYI
45qwSty4He+aCUQtY/cK3NM/kshr2l7LvYuAODUl2j8BmYx2ouRrzr3R0bz/hLaCzKUIaA8CRgvC
PRLGUm4PQE8IwNcn3E2Jpwg23ue8m09XxcYPy49g1HbWarxHRVTSBt/cg8FzqwCx8T+B12Gli8Wy
u1tF+JGWQ6mjK5EO1zz9B21s7WzzUUdlJ3cSwP//g5am1YhiIZotaBmo+iZ6DI3KFKeRbdnpj9qL
4BhegHo7HlUnyWsfBZfnlFavyveK2UyVZvSJZoQ43mgAZnyFjrGu9//lZaFkWaaMeAx2G89FNh2p
m8SsU0od16GAIzqSq21jMOJYjrIZ0IndOc0hO/DSKV9d/kudYaSyeCKZNE8A6gGN3PAe3U23sN/H
cVNudJdSD6INVraTbbaNuY3KF53RrGAmjzSoAfbUAvXg8ApSJQccb0+dnRwppeW8/df95qw0xhI1
ZSkIGN42MXpIXhVfd8pD8Ec7fPWZupkj3/DiM9YCsQKZMGZI8mGUUwhsp9Qrg1s5ftCLzO77GqOO
pntdd9iLzwpjwpmgTdswRAbCB4zjYLdTi/GCoAhvR72MHLQdt5Wt6W370hey7PWC1v/b3lD2A5iX
SzIH1khUaFEwZzaoKOy6PZQBb5lsCMBKob8v3pJCVFLYd9yQkdSeWoVu1P4WsbZY+3V9P2Xe6THm
XEYYH2JQ1PSr3qF88K7oyE72BPYZP3Krm/lQbgZUdKtftHcMjU1O9EDtu+agrUlwo8P1z7mweuzC
GcNuxeM4tVAb33psf2RAuktQiTG8cKdtJiCrpW7Kx42jgf01w8AY+RTutY1CKDClKdJuKEQhutV2
8lbbXV/duvKiEGJhPvcy4EfPUFoGMvaaCir8dNP7/4j5e31B33KYS5LoclJqOtieU6OyS0txQutd
N7aBvCGlF1YnJduRgZe6ZROpf53ct1DmYpSFVGgDAS9y8woYeycEbC59E8ru/MJ99PJkMdcjMvFu
qgtKnDuO9xZJHoWUPKiNJDmAQzlgDjC1ZTF5Vfu0ca1U9oIoeLl+lKybZFfLXJtBq9TMItBTRXun
43MxH1eMqvqlWn5vKHMVtHgu0iTCKY6OutfvhZNyWzyCOfMWrBzJZ4HSg7FJvnxIpTnXV8e+CtjV
MTcibCXUHkycZSkfFPIQkBdd5dz0C9oDRgaL4qRGQZNnMkxcVdo6uB3LTbBPbzIk/GmRPHyLToLT
uund9Blt9W1/M9+HvAaeVRpdU/57i9kcaDD0aiKO+AZkCrPBBk7pa/wr2PSb+KNDGDt5lKS0dUkG
CnjzVO8oY3rh8BAQ/j+RyfdnMC47qvM+HCf6GffynvKjBn/EXbgDzkf7am0Kb9wSwEK/FxueZJlz
0Crju1Fb60RNg2Qa32pu/0WIOLiCnXv5xnoh23jTujWqw6kv+8Le2Od+5IVcGtzVz1BMcEKAUAfN
38xtIt0kJlnYgv/WHG/r3DgFFvGAe7q9rtYXbxfoHHDs0TGLPA+GVdjHEoFORzXKBV/d9NZt602u
7lQ7FTwKjeSglwGdQwd0+zrqb3A4PCuY0ObEL2vB4PIT2IqpohHApsX4hHmv72nmM7ylZEiATsK+
8qpbdN8YE3ImjNrRRRihWmKjlgGEkRE4fVFztDL1TVBAtl63z00+Wxy7cVG/YzZYYTSZBHKcmiKo
PKk+gUD9JrijcQNxwHJ56H9z+wtWPCpIKVAskQDACJQSRn8ruUKzSwAbiT7O3qnc4tbcxNv5g1ZF
B6+7sRzjPrzrsbtb9SbhmLAVH3AmnHGzY24OCjHBnqjXD217kirBvq6vK1EgBABgE3U7yvnBHB8R
wkmLCjDSV2Zgl0nsFkW1nSNxoyedf13UmiU4k8WcXFsSTG8akEVrd6AW3gp2+kvxkbTeyZSCZtf6
oi+74o2EN1rooLPvrXFiV3q7/h0Xc0RfGrRYM3OimVVkeSfgRFsvPUpuu6l2wiveaiD8pVXECfH+
xtjrN/+ACXf1PDXsNPIaiPnYZ2nToZ8PNPEImz6zJ0zpYQKlsE139KfMFl3pICKosHmvp4u86deC
QQuriQDDpuRR53c0s1DujnREEtltJdvNU+EnrnwX9o5uZ4Bzzn1rN/DyYetWSEfPqozeVVqwOBfa
4dKEaYJIVHmk+DSUAlfekT3F4ueXnlfVGNgDaOQCaOkFXFIv45pEE46UFE9honlqWtip2qAH5+m6
8qy4EQxCfAtiIiaQ71Sx0eEA1cavY9p3+yFYXLB4eiAXRnUhhdk7Ee1EeZ1iOckuQw6hdcg2OqXO
iFh++skfWF17Ei1XxSaCghYIA2TC86R5jZ6qXeSU+wng2sbPeNfuNNhV4019uL6RF+nML6X8XiOb
BTLjAI09IjVtanmQ+mhftMHeJNItaFaBYIQZGkMDgFGZEFsiyS+g1G7NGLxgdXhnZUlrC4a+C1vr
X3bEsl/F2KjSIGAPVUc8DlUpciqMKstK8BK0lg88AY7tXQvKzraduZdF36gJGkNgiMBbYb0KNoZO
8Kx4+2s+oTlMsILNBtiGHMEX+OrsKhm3ImoCuChL6tMA9178ATS2G+yKl+CtOQ1Pqjd+SC/mG823
Tp7mVI7w1hz6R7ReFfft4Kcn0+PowmoQgaEs6olgpFgOhm7KwN4xwEANvpjZ3ZOKvM5jvGk8Y08a
O3/SfnSb8cb0sluDc5/X3gg4AzA2iQb9+xVuLOKXyioJpokHetWar15v9Mq4INawPG3zUYC7xHRV
2wSXADmMIlqGI4/XqLluUr6/gDmMuah6DY2KCNf06qEP1JdYHkMgAyuKy9lm+p8uzcq3JPoli7XO
SpJjULCDckfCCe/o15R0Jy3DWDiu/2Cbs+DHybwdQ+G+F5FfG/X5RhGCG3Af7yM1+X39c1ZtNnWC
ugGQLcCSMl+jZe0oD9D+KY58ABJ4VXebZ7UrRvLmuqS1DBSIn75FMbd6UrR0xIwr9fijB9Kg/V/Q
ANItPeDZI7vwJ3XC1obet/4lvTO3kQdewF134J32Rcvf191bfAtz6XMhTCvLgMJlMTLu8bZGqGV3
u8IFwB+iDzohau2KowLq0nHLe42t6tpCOKNrJmA7sj6CBnRJ4SXFZE/96EUGr1K7GjMvxDCKlqrD
nIYErOaxNmwzOUE/LOAxoz9AOrN79T2RN0n+fv2M198FC5lU3RbKnWYYIsnpRW5cjCJhPhylYWB8
oZhxQqfOtn65Lo+3k9SkLcThkWkG6gBx6gwY1fBRV9Drb3CqzzwhTLQxxkWVdBWEFL1kN1XkTNm+
nv/XnWOiDbm2gqKkUrLbYEN2JeLgd/C9Pf2ViuA+qFZSh8vLyI61BF0zAY0Kl5E+A7q7cC/vjA3U
/ZF31da1EElsIJWhNefL/S6PyJCCeAD+kx/PqjsP7TGe0HmfRLt2BKeIZWoPtZwXdpEUnJfOejxl
fktmzi0YtC4ZB8Q26BArdtWb8hIBGa3zshsBTl06FPfjlseveVEB/8uwfAtljjGs0ZxUiXDq6iZ/
6Dc09Zs9yFv+K2Y9x/G9vC8ElsXGprFhSF0LSdIpQgg8Y9pP9FK0LBuHxP0q0z4lbu4M++RhfkTA
z61Ir0dOiy9gfEcyyX1Vh3hcjA4avOCx0fR/H3o0RNZfaU9S4aCdxu+d65d+/VGzkMs4kq5qTXCB
4WCVU+/F23gfb3IkV1A+xUOVl8hZjYoWwhhPgTw+YBOmCBZtBvI1pguCuvVUtbHFIdrxYsJ1b/y3
9nx1ii/OtJ3qRi4i5HF6chpyAnb7AQMEv/r0ibOFPEGMb1AAwQhKm9YEEVae7MIHmhmL/PlNfzQf
gSVe/QoBUcOnZrmABWKuh8z4ByuNg0YyoTL553RKdl8QZmi47z/ExFZPxZbsZcWRgFtg/GkcQOTw
1r1u9r43mHEYoy5XovKlsigdaMpNZST2LN/k9Z9G/Ignwc00EDnrPF611ZhvoUSMKZoN5OBaAaH1
2BJHmJuNqdc8BJF1N/W9NMbygO46CSoFt2Lwm510m/mBa3ja/yHtu5Ykx5Flv4hm1OKVMnWWVi+0
6upuChAUIAmKr7/Omnu2s9i5hT17nmbMyqyRAAMegRDudz0myPW940MYci+6G4JtrXOcnHWDMkjA
dpvongHNREJvBYYq+GDaCmN4pdF44LgRkNDUw5hP6J3TSpA+mPq7TjEb0ecYhpAGTPkwbVCiRk6F
JL/L1/krYv/z9dbJTlsyxtmQcLJWr4ccclxtaQbUikNqOF7HpSBluddMDSZwq03GJPSMNBjQqNJQ
BkUS471rs/y9LYpDWSqP3x+Q6BOs4InjOcWqpYCcxo+9fhO3gghL9O8vf79ApKFTjazu8C6q9d9x
9xrLorhHtMAKiSY+Yo6KwY21eAMsYl45RM909GqAYeRce/lR9M4V3BNtBUETR9tZoS1eS3+Yh0PS
bSp2//1H+TdPnX/dxXWdo7d6K1Y4NpVj6tWvkDtCrm9XBcOE14bmN4+SJ2/bQ/nbitAGg3r3knIl
fglKNHGkIDrhFfiQ0mIF5ETsUJ4qt+rKgMV08/2GRbGWtgKfZFRjJTM+v+Loj2fzltwNEY2GV+PN
dKWouyWhiBf6E12+uZbrwqIkVRiz6WH68dtSgxgemewOUR72A0gwkze2SYLsUV9CId9020Psqm52
rlDwmV9jx5c3MkggWnGj9nLjvvtZK8SSY+j8zCVuzBLIj9sCMRhBobN+XyJ58ayzID5Zq8oXc5wz
RcfJZ8ornXwQOmfTLsNLpRACoWipFdYgLTib5gQcJD3zeWz6Zo+6SzVvFLUJGG8FHk3wctBX0FP3
Tm2B8xvQA7KvkRSRNcx3XZocy3ygUNLM90kNLoJcFRH5ifa5gqR4GqF+VcCw6vSuqn+pxo0rkc43
p0mQAvw3z+V/4YS+wqJ0zrV5GmArqGftpGcMqSLdt4hSKwFi2bAR5FVFkbO+7PwCzXVpTo2iBPaZ
t6iGBlCXfJzBSoKyr+9sRUAriDH1Fe7IiZ1K6gTLLEeEsQ5RHI/VkLo1ktmKlKRv7gQgJLp5KxDi
kFHJ9P9JqHIk0HM0GSzMrzK4XqBEIWrJFT32jCV4uTjOXqoIJLiWq75dulOloA8V6F52kbX9fmsC
CDfWmMJz4sRL2Jr1zGuhWV6IhusEXtFYvanycp60eamYW2YBnrsnG2NNhRJ+vw3RIisASfuiGVIJ
nsjq1ciqECzl71qSim6V6LRWwCENUj/3NgyvQhr7wB/yVzRjwhd0rnGrZ24cu9Mmjb7f2nVbADcX
OhtQaIPm71dbyOoJA9oxEqloSNyYMT2PpnSTOg5epFX/XKjkyAY7GGzpKOm5cIT56pYvVl8BCTEl
aF53wEp5RzZZYL7Wm/5joeQtg9vlUeMJdnsVIh2Qs8iLHORfE6AZT7XcKrDb7mV+Qf32YG2aR8wW
6tvid/3k7KCCraPF1vkpCSDsqgldLLz6tilNyj6LceUw2eIRfgbhpav3IlnE68mVi2VWX1MulRpS
l1hmApFCvLP2zWPpW8/lObm1t1mk+/kJFTlPV7zpvjtmpStqIbzuGi5+weqLGmpLdSTnl+QKRAu2
Rjgc7ZtFrLp9mI9ifdvrBvTng648Q0emcRoU3H9klG5MkwWaWgj8uejTrfxBPk7GrMg4U4M8StC2
kp2NISpn/DVL/5lguDi2lQ8wJ4dK/ZJBMc4xcjRB6Ws/xo3tW6G2l+6KZyiaPw/h5BeBo/vszdrW
KC7UvxpRQLxs5q8o8M/vWAv5dtAUGe0Cm03e8Rp/qH+2t5VH4d2X8cd8w1FhdCmqumLKkeuNBhdL
r5wFusJbLWe4m+k2fRh9PVD2/4SgLQgoPpmHRWmrfwN+/7Iec+U9nIaqlrR4Dx5CxpO48VbeVtsq
zEdXFPZfj2EutrdyIvJg9rM94WR5aH0s7YT1RtmBWe0zYhKVaoSrrfCm1xVIXKg4TP02jvCkOULU
fCsvbh4nKerpF9yQNc9jWqqNUi/JDjWj8FM5xKzxAw4z7qLIR14Nri9OcQUvFTchBGfhFBd4KQ70
hB6xNsp25FgHmGDyGcGURJO5S8da7Ynavz/fg99djxXc6N1cJNzCTptA3Y2+4oO6bD+d+mO1AxHh
o3KYjtIPZkb43z2yWBG9UV1ddsco32XnJpwoxqzIR3ccNvIm9qQQjugtOxs3AjcnOqUVZGVGUoEN
Eqek3fdBetOfyGmhq8hD667Y84Cd6LZBB3kXlZEooBAtvQKy0bRJyh0sXWz/SXEb0dKVJQrSr3eA
/DGE9bQMtC2cWF7acwe0P8yoxea++RofFrJC2V9qsXhUb/DeEpzs1Vj9YtkVSMUtNPr05V6lSALH
URkmO+LFYbZdKhXOVvTyEbg3awVQnBRNnTXYZSXV7tRxTKxYophouTLf2PS6wSs3cmdoNHyxzo9v
pY9UgzICPWbgUZ7RwJGf6tP4JgnrEyK4t1YI1chMKZulc6ENFuJQcttt9J8sACNuKG+chyQUTY4J
LNNaxUZq35u1XuIs022y6TGT14fWTt2ICofXm0IuTGQFUXY1KGaxPMMZ+mOU+/JA7sDI80o8zFsm
rl26M2B/mT+UN6D0jNrAPpkCtmPRJ13BVGLmRoupe/RqqCAE0jAUw1WvjHW3TH/+Hy/ECmqkjDhl
skBNF4J9J4Bkyc466WfbNbzitt9UggBF4GqsFbw4g57Uer1YTXwy2HNRnzj98f2WBCHQup8tlTCa
MkuLnYzTfcPSPbUwJOJwvzPlCP1dYR/XAsAWXPN1N4smK6TIHSwZG8UxUaSzMojm7EWAaa+gpFIh
qtqnODnk12wMwBS+wlFr+TAiYwd8CdU9rt1WJG0keg/Yq7Cnz6ZJlj8/GNTn1V/ZLfXMg47cahFI
r3Uk6qy4nsL+c/vsFazUmjJzJ8c21Si9scIZoDLuGnRh3cTgVImkXwvBIfpkEAaVoDd0Ns3evEvB
Gb/Ro+IouogCc12/ritp4Lkm48PqvECh57GqzvEkYlIXGewKcMqJGa20OAkYLWgbFXeoaxddDe7c
4hWPdvNOYK7XK+gXh7zCl67HAIPawgvmcPLwFlF7pEcOsr6FkxB6IT7im5O0FY0LiKDVXoHNVOe6
U5r4uBQalSrIc+qfhV95tj/uyg05ZlvjlL7bLjvpP/q9tGkgfeCLHg3L3v52l5iQg2IJBuo/n+AX
ybM8xQs+W9KDxgxCLLPZ181ulvPIBml+yUaRd16u5XfLra6tCkFafc6QvGa+EpJNg4oMd+fb9sAR
vIkEHz/Lkt+ttrqts9NqrbkkWluEjRWmTqJ+M93RJzvgob5L9kuYZfvlJj2NO9PPdpKXPuPsFxHv
RSqGuUVQHkWAfL3rDbKQ/3PkqztdOszBAxlTG+axepqeEMiiOFFvxlt1CxVG+cY4JjdaMO0heWTc
iHRt/w2C/Vl9HTdIHYn7pQFelg5plXvTYHgh/xjVoBp2ZfGcqvezofojPTPr5XtX9LdfwHAFUlVo
ZjYd8y/qsDarW5WkuGfNjHEr0971bN58v8TfUdHXJVZXqtWGXmY17EtKQPWWtuC8NQZv7MF7ywa1
gog4gha5lzYxM39+v/SVroqva6+cuT3qTAWNKpo4X5zNiL47srH2GIs2XRIg+XEYF+bxI9q1p8yV
D/pGNNsgON51siMtC4JwHsBpGHdT8Z5Rwee7Ul78ssE1r4dV9E07La9VOqGeSu6gsLsrzuNzHTi3
deviUqNaInqBaaJtrSBjIlTXCgKrIb/z7fJIHUs3v9ED6TzinaTsy0N1Z3r5fXWb7GtMc8RoUjbd
MvPmBHON+b57rFDtaDzVLW7jO1FqQvTrVhAzVYPBhgy/ruByYMp1BN5RQfj7N0R/PfblJ1xANLLc
OcQ5cOxc1Xxo6gUKeDHN7GcvTa6Smf73Znwl14LlFEw5QMERBF7OakcKV9H8PGNH/wiZoIXiaOJI
l8nIJBSlIK743q+rrTYXV9pcpUuVYAynwNahyju9t1G3KVznVoFegb+0ITu+BI8U/B83ukZCo+KQ
psZGtTM7jNt5w91yU7wjG4hYSnQ5rwSsy0ZN65MCUNHWl6e1pgTK3viKPcuqR3VKmWsnShLVRpXu
jXIAeTSIc7bSCJSSQLLgTm1rbDS50HasJxgbqsAfbNcFuvp4iwllPgupX/92zl9/4uqm6YXZSZ2G
A1EjeioRi6RhckjveqQQ050o+rnyYv662srO7Jzb5bTY2Rg2T4uIVeORY7xZyGy0gIbiHsIr+dGv
K65sLR8GtL43KHxRJGcDEDHoD+PIf022NftqnsielNd0axoMQuh1bW4kq5cFhZOr/kmFHYCEUcf8
2cpHNAb7Z+7ts1a5vNqXKbBiJ6pUXj/cP+usa6LVNICKWEcfc/tbQVMo3SW7zMu2TqQil9j9BzB9
FaQuFlxlkriOHF0bY0FJf7ebbcNv9fnDUNyWiLzQ39kAfMWLlVZWSutJS9UCffuGO7+UoM5YhhVB
HedJHvvdbpuw9pxt9uN7sPj75fN10ZWxMlqX6tgiBdEhZAI3mpuQO42ICoiiVVYGOhTE7Dj6akOp
ObLpo0jOsh59v5ErE59fd7JCPcm0B0owebnMF90io+PrJODnxhs38nbEaLT23pwhVvs4/Rd9il9X
Xj3s5kQZG0KwMmG/qHVIO9FbRnR8i41eOMpxJGpcUNigltyY5UGR7hX76fvjEy2xii+N3JonmeEL
MWdCD/LjWGLUoRAsch2oLkx8hRIcjflzN2Aj8i7eaRsSzbt089/NW335JOuQkfEapH4d7hLmob3B
1DyUdT1dyHpz1bH82c/a94GSPp6MAV8e77CHZf41PZt4epFHFI2W/jAg0xzgRzz3e0jeYfgMdcnv
v5voSNe1MUWZ5Spf3vifrDPQHloUB9DCIUyYCoDQXCEFZJQbwhZ4YjML0hqJhBrdYKXG/J4oR4VN
gyBgu2qShm4sGS9N0z9dwYXV23VakqrG4Vr5uJeyxkfG9tmwUsEyV/d1Eb+scEPOy65N+gldxkka
adI7l0yfGbKXNGfadd73n+sqxl8stoIKpoDRZzYwhCtn2qnLyEtRzXu1l7bODJ6r79cSmcaapoIk
HaSzF+ucdtAn3C+x5+zlMA1RxLnA99d0xJfbtm7UNmawkTe2hjRe3xxt3nyADkVAknCFWODrGis/
rEhslpoE5pdu6+18b7/FHvOLByR1Npbjk6PTusotHoc3mofh87B5djbUXzoihfMhot0uoHBpl6mW
NtMMEOswhMYPil+A4grSj559Xjg/8jfhGPXVm/AHZtb0FFM9swJsngixofz7GVFGS8sR26PpzJ/8
MZqehe8XAbR9vl4vdplKhM9kGRhbElpaWPozBC7/4X8rHy3BHVSWr/edBa0uYVpnfdPHcD9tsPCo
gBoRsyJOhMqnV/34/lqIPt/qCqZzX6XVUnSp2E8yILVMRQ2eohVW7ppLBTfmDCuAu3Cvx+Vzp0gi
To/rSZkLm1g5bNMG8wKr8H3MYx9goBqZAj/1a3gdEIUujFkczA+L3oF513l1JEr2XQWyi+VXnlwu
W8VpCZZv08zvssEditf7KmfB9x/r+qP9zzrrLmyMFDejaWCd8jAe6nsScU8N+xAsnZ7ky3eC1QRm
qK9Ahic5ZeiBXOKTbjscl4G+IVSC8bjUIARriV5MKxiZJ+ha9UuIYpy7bfMG+r8dJEnVgN4umwRF
Xossrf1hcncZlRJyd4iWX7lzR070sRqwPHJPB2VjbxfiiWInamIVQNe6y1oZLCtrugVGUDXOH/h8
7kU9e0IbWYFHEzuSgpwH/NytHrFtjzYa4qHDZQwqeAIRVglu97qpeojrueRMtUIp71Gbq9HLIjD6
K+2BX3zduo+a9eqg98uG+Eu95VvFRSL9OJ2Lzq03XZBvltrYtJVQBSy2xoPki6qBgsu9bq229Llp
ZQrbAEuK9GC1dM+s2AnGCTNShcVqEfpfP1Jt0TbSoNK1ZqqeFAgAEQr0520ge1C0dCl4XG0/xtTV
U+IZjxjYE6x53fz/LLmGTxLzdpLGJWxeLIZE2VaF+YuyY6Jllr9feNE271KwnMAVjEkWVdIYaIN2
kzgl2L6dW2J1N6OaHdhUhd+Dy9WYFrIO/xyosuagH8a0l0oIV4WxxD1q3PBxcFN5dgvGvL4QJC6u
X/E/i61As7ac3pI4or+4i/2hfZSlObIkATR/f5CKvEJLbUg7zK7CJJdnTovvBT79AIOOgqt3fS+W
rGGUHAnNdYscGp1ZLsvLM3h03LR4oKAmqVPRYMZVe9c0ZyG5lzV4t69WMY+tVsYMmynT/NYe2qee
Ja/fW8B1UAQHFYSdQYinyctOLyyPtRotahlrDJ6FqbDUU56zaJkHQ8NdJKqfX08CX6y2CqrMxqJ5
udxgNeKIF03PmX0ZYzX7zGsODZJLXnMfP0NIR+RFr3rsi4VXsVaTI9M9dLhgejSCRhych+DUXoj7
5b2oY+h6mehirRVmDA5pVSMHbxBaoQ7tCax7e+3zwd36dOvs9IO8B9Xf99/xqkFerLkCEGBHOxs9
suttA01y7lWT4krxx/eLXKmdwuH8WeXzJXlhLKlSE5MvPVdtUEBsFtSREpQ/tEh+ITey/x8Qoi/X
9a94/2LB1Q0Y7JpAlBXbMlBwW0TlC3B5eWDkQW9o/iYSDxYc4uddudheE49qYi8vNkqfO/lDims3
HUQX7uqlvtjSKqDisVbkRoYtLXxLUub+U/5OjsuwqezXOzQriyxStOTy94t9KYlmauALAFpVg9vm
j1BEEpjflZr+V8tYwciU6GSsW9j8UjQb3uczmmbveAsXjQ4DHfX9PszvSO5ClMtUfXHW6WoocnGq
K2DJjK4qqgSWyaCK5FYjxofKmjyo9bA1LeHT/qrfvFhthSYxqJU7uQeaKPfZk1KE05MBQEHF1eue
pNobencRYKChdCPqzRYe9ApccqpSNEXhW454bU9gu3wa3pLAwTVsDktKQ31RgiLQf2SIBt9EYcp1
b2FAAhlUfo4hrx8+hd1rnCy5toVrAz2IfoOqg4xOdC1YOLkEcHP1mC9WWznzXJXynC8EbOkhvp39
/q6z3QqCKyMYwYtNeVu+s1MelF72LFj46oW5WHh1R7MESgjgZly2KYOWaZnrBZHBjbNQioRDCiZy
kYMSrbi6opjUcupsQpwp6eCyZ5tB10RXVLTE6orONOGKgjkqZIfokxJm++QtAS/MP5khFokF6K/n
Hi6OcXUppZ40JsEMXGhXlZfHswvqL9+xqT/GD4aRhHqbhjqNQ54XN33yIx5+6gPdqUm/HQ22oyYy
Bnrm6xheSzo9KJ02+v47i05kdY3Bf/b/2/+NSgrauSBulhki/qvr4cDFKaxurEInO5mW2D533Plj
CP7p0kD2pcrRjgM+uXZbob4v5P69Col/8uJr0k107StqtSTibZtvmJUcC5I+Vp362g3ot/v+JK9X
1f4sto4Mcsjds9bBYvkWEukg0q+O2S/dpQcrkhFKQi4ULecmGFVEkHT9G/7J/q8iBIcO0pzbAH4b
chDUgDLYLLCS6ynli72tYKgtLS6bDB+whMxaFN92oR214Gdc+I1ar4W2MYpglWctuYTstb5VIvTP
KSjhJ74kGF4T7XYFTBJkf9BFgcQTrTPknAbEkXpRhIKPufwrl1HXp949xOs0HcEeaBBX96LQEyje
VJBAK8EdoIAiDyUqPKTaLTREwL0oaiH6K6zEelBmB/SAKM2y5c8emYv4ZOrAWqKMFkNwDk1qFUpo
xFPP5ZPixW5/Xx6FrRfLF1ttUIVKGaRgdFAO/sVHy4eEs45m02cMVmRB+SkJqLvkRtf/g1m4dVy5
7E8z0O8Itl9Q/Rqr4HzmUEUGE8eEpEjWe0b31CUQLcnU//XI8edCpoMNfXKcrSs5uaJYPU2hojNi
2r0I3pYG/mUwwkm91qIoASwlD5GbXqxhfZiL2CFeBqaN6eKVtXR0iu1SjhHgcUglT0nAoQxF6Elu
y5vWrgVBwV+3cdmjDppOC1ps+M+nMV0Yi6EwFYkEA2LwU9bikVPo1R3ysVbQD6N20k3uRBz6437d
VcPPeTTytzrOocrN6ummpx0UnFmXBIM8K5tSN3EktZFGRiaDZrQZ+HutWCSCPAd3e8ro3ZCbecCy
Ug8VZrBf3aCPAni5dnwGXveKKqsapOdXAJbGcdrokMAM7VYLNNL4tAf3k859q7xpdJEGwdopLKcH
Ic9FhcA0bXUtTqn3kLBwLChok0QlYQO6012uxBoIGXWKii0c8vdYcnV3Kpq+NOiRm6axMo7Gkoq5
dwoUwPQ5jCtM97Vp0FmSWyWFKzlP/+vVUAaGKqAGhTLDWAOXltpxlppDF6qsvG+bFB0yrXPu+zjx
IOq9M0siEM9dbu7K9iHB6iiWjH5eaAKuPp46ObkMQbsuHCRndPukDtVC+TDlaYte3weiw7XjNpYj
F7REXkEU8KQ6i7CVrTngO8bvurgEU0IdkzAqh6gNJ+5QtrcdkSDNKgtydlfMxYA0JWh48Qmhbr/y
N7VhSHGSKF1oFPETKZ1zY+Jul90LM9S777/dtS1dLrW4vostMQ3ct22ayCF3jnr9ozI/dPl/6T1h
/F92szq1ioIjGgLNXdgbzo8ij39WmeH/N7uAUC5I9GVA4sogKCW9oqB9NGTQUoFcY3/jZPpGyTOB
AVyDQUODKrSmo+fB+Iv6YFat2iEm5WEGmug206OSvLFxW1uPJhyN0d0vNKFFT/aMGB5UJP2pTNzZ
eFccss2KSFJKnzdJaLHe6zpou9ddJJlWQAs54jp6DuRE8H3/mvb4PH3DwMFoMrR413fFUjDsRZUO
toRczpK8R/N06o4/HMtthlstcXVoyM6gue6i7rHpwMXpO3lUda6wGeaqqV38klVAZztjTOyklGEH
k58nrwVtXSu5/94SrkU1QCBIdyOgWZQ1V6bALSpLFIFNmLN435vcy/PSrez5RRnLsC/JlpImlHvN
07XJHY3hUNUf6vBfIOLlj1htlQ5jg1YYJkOHHWMdFvMa824YftGudhsl+H7HV4/1YsMrsLBmQuNa
x1pmQqOiKIJqNE5UFql+XHEpX851BRRDo5plXDhdiH7dX7Ohp25vcU+j9knK+odScwQtJdcw/vII
V6hB01KZ7BHbipl0YqhvGawKpVk7mnJxrxnllhvjpldE/UaLtOwV72JAwMDBuxgA/Bf6ziX4cVE/
D9uZasrGmkcZ7MlVonsSSZ00nJIh+VVmXVkF5qBByzAhtHIVMrTPDc/02QPhY7EzLa3eUFzKTWei
mdo2qiTMWkPzS4P0G6dUFi5DByq67aB5tTYAgUHS7XeGOQYw7Hxj9woGG1KL3hhqXTyggVetvRgC
sYYr17K87csp3iR9V9SBntVGFmq6mZWBQ+rhV4wMnOOWUIzOPWfsxm4zJwXZ6HpVQ6w6A11viAiB
BEQxY48j4bNFN3KzZ20mRzXnyruNxtOgsYZsY/EWRb8RP002Zww+gHTZ5UmbRklaxoeWpDEAFx6m
8eaSFcxN84q4A8+c3COK1QR1C2mIsJgsHoEzdhHxoj3wR63dFrR0x7ka8XhM5A+10z8G2/KspN+k
eboZnBxUPRTNgVoeb/mIBqx0okXA7azdtiPUOpxEeeJmdarz9qWvlRezMFuvzrkn0TEqpfKhjuV7
1ZgCB68cV0YGlunZTTkUAeFKhO5rDwN/qcspe6zaImyZfsezPEpTaG+Sgr8kXeY303BSy+qXksyn
joGZQCI3cy89l5Tcx7kRmcn8PtBua+RSg4nBkZyGSjkng35Ia/OeEvlk8uqYGM2ZzyW0C50Gb6tW
jYyGVr48Nup25BmBl9BDQ2ttj2TtM6FkW3T6b2URc26q+KbLIZml05PaWb91MnmVIm9xPKXXZ2PE
4uStHKezIqnb1lRvzCwBsXxfukklvbVFLu9ms0h8RiG7bkkwXuC7lKauk5rmQZWTKuhzdd/byrbU
U7aV+05DCQPVSEWHqGvG7qlcWudRSiyfZFT1mINUWSzHehBLvb3NVRSS9BKJ365TIM2j6JPrxANB
L7ExuMysDvEwPw50fp1sc/JonoJ+Bd8kN7vcNSkDTcvUnZhjJb5TTpiVs81XWivNRoV6yZboyaPK
B7bpSPkzj+GVskLKAigk14GN4m1YzTqk10cG5Sy5gaSo3UHVSuENbL9Wgr7EALwDCl2Tv49S+yNR
Ju5qtIWSW1ne16Smuyaxe1eeSep2TOpdnY2/JxOsKTGOaKAxXiy4MXqtU9ey+ZNW4GA7o0Wnl9Kj
HtLoezstw6aEQC4Y5T2dKD0YBupXpY/35URAOlg7tTcV+sNQK3mUxXWYpvlNMzDfsNiucnS3GOw3
p+yMADrXkt8ktbVFF1S+VZoRQp5qcaxZLwU65W+m3T1xw/Ztmz6pvflgSOZuZPGdMzc3Vi1tZ8m6
LfNqS6vmnI04WkuDNKDdOKWHcrMZKDLZt+OASbCZo4MST+NDUVvatkqdxu2rLmzi1q9ptZt1uk1U
46R1YH8osp/GyLhr6uh2AEkuVCuO+uz8whH9ThmmouKSHxETeabUP2HQoXKHWftt8mE30fEuKesQ
FwSy7vxjMMa7ikhHtZw282DcV7b6knUZVGh78wSgA3hQ8qxwLfVmVUrcKs3fs7mLtM5+nEZTQ94O
tSG1z4jLVfN5mWL1SG1Bz1IedlBXOvaT9Gum7X3e0V2Vlrmbm+Q2lZXWU6mMTrmYb1s+vZKmfO1G
7Zfapb3bTk6xc9o+c+tYTQO1p1Uk9y3Qs4nvGU0fZYtgAqZXW3+yq9p1kI3fxX0dR1aDcUbTpndz
obW+brcbhBY/zBF1CNnpMnzYmvqONkNZfgDPmSwl1JOV+h7qOFGbmD9qXt6D5Ql/GVIeVXoetoUS
JbN523P6NNmaKyv8bp6KG1nlt8jk3DVQIp5IFqmoJGVyRzG+6zxpY/1MIFHa6sjwOmAPbOLcHVL5
OKfOfd2DWUUF9Wet6y9tzn25naMsGb1eLzcTpce5L6MpTX25VsO4nyKNQw7KAXWQU5+plQS9gqpR
iuxCM0IkuNzUso45PDVgJNtpkrJPTOLDSeVuQeIo0zHMWjUnJJ/vHKc+4cMngVryFvT86Y3Zy69F
0RxkBXhjTZukUt7jIashRT6D64ZaN0zNcphRVntKGmduRZiXJsZ7Yxc3TCsSN6njjWPJ9+h2fsa4
P9jW2NaY51dkJ3yaga2Ea5sYwSWT1L1t5He9DOfkAAhAiQTVFKoGxgxeItO4q5l9yEFcObL5kBjW
Ph1Lv5TqExRxtlD2fM4sjCVn8SbWdNTm2/hnkw7bqeBbSYNI4Kj4je54hilhYBXVp86C2zX3eBD6
tBpf5pzlC8KcOisDI6eFWIlwAwKIpq66lZojQZtL5ym1D3NK7kFZdTdX/VnqrF/lVPtUKUMtH2+s
ToH4fBmN1exnVvKjM+Kg0jCqC+GswaVdG3uxhNeONGJCi0jaOWHSB7ch7T6pydZK9Be1ilGfwmt4
GKaHOC/fGqd6bJrsrpi44rNEgsoh2PJ89CrWbqnG6MFPxtytZY4x/+6JKJITttyMTKexXDYVd5DE
9XLV/mUwbYM8n5cUaQON93I3pdKTzPgzKoBHdG4cHbvya4vt1QJ3FUoDZ1Ntf+HpdGIZ0Duf7ouS
7jQbpD1oGNfKdj/P2ptmTZE11ZvY7DzLsloP/dG5GyOgDwk+9sJ04qMa8dBZFT59IwVVSmrfbDVw
FrbSr8Sutk7e2rdlS9i9mnagaErs59SxdypSZe5QpWAYxiF5Bi0k13GcndqMh8aQXyYGIrCe7ebC
Ub24yKX9GBvcS/VBCxREVe7MW8hE0gpFcJbApMDOPpLWcqW6C6ht7yHXdpwaus04uF4wP5dzowRM
jyYAVkrg9o3RNQp2pE71w6rMZxlRj6spw2umledBMiOGBk07ts27jI4QJtSd+4JmhTdT3nqGo/wA
+QNkT9lsey0pB4C1UniZzJ/HSlb2qjZlp2WNwp1K44OmsJSZZekxYw69dyD+6xW9jsS1ZJ2SOgHN
elfRh84u7Lu+JVK2HVS7a/BsBSunFY9gRlbSzHSnBDkBSU2MPVtYt7YxkeVXM0/tyOl5P7mN2o4W
klkxmdyclFzxRm2W77lNVTBjQ5p1O8VcD1qqkMdEAzGtzuZqx/UUzrtLWj2aMy6fG0OSz1OjOi58
RxONRtZtbCLVPyzgRkAdgvabXokgTXUmsXJCphWpuuGUlvTB6TUd4fQcdFLyo7fGDzpAPDi1DoPU
upWkAkF6hnNKymc5H15oLf8uzDxUm3IXcy1Iley96ktgot4dzULCZBIe9uhX7KE+BIefLy9DVp21
eTjZBVBlyHaFaSGskFPZlaTyVe/pm5Sz/v9xdGVLjuJA8IuIAInzlcPg2+67+4XoYxohQCAQSPD1
m71vGzGxHg8WqqrMrMy4kqOXjmy0chYQ1JQItUdwOMzPPq5Z0e/Gip0DZzoad97bsrq09ZhFUrDM
XkC1sXLnk+qjDqa96O1iw8rgHqsIuYy8Z0VCk0SkOnlSPQ9u8IPurUOqmstzO6ixPu+rPnUc9ez1
axOP24CNaI8dbGxnZINvqwMTVd73eAkUpo2qMndHd7nYthzmszy2Q1knaD+OwYK4Bs/Ka/zFaOhw
cfoNUqHleCFb/QBQuM7KxtQxt9iQ89LFNp9pYb/jeG1CR++j1uO5l3UP4lBWsR+0G8DfaU0qVt1H
2z/zRj2D3H4Wm5XgbvzpuZAP3iIO1eidlpZefUrewkDPGZ+wTaII7pqhC56CkjtxaAlIwWGiHxM+
gdeKGoVb16c5gOK95YZrglMmsJ1s9sHMNkTBrMGXChcbUUZh6i+s2zWtak9VUx0Gq81RSB9NoJbE
c7bm03T6X8WHZx7ADKHGlVr1w9X1nTpdzAJdiDO7qapwl85V/WWX+slZHDsBlZrQst/XZLla8+DH
gbPOmaenH0DdaYnpLS7dIeMugCiHXuxtPi5WdeJl8AwdyoFpBUPubt4vdf08TlVhB+3XPLtv42q/
MLJ99jyAy5Guy8zM09UbDXaVInQL6BfREoX4+KWfwzyYlydfhGFaNUFGOneM66XHzn+AK89RwVmi
c0E3PNY7HTrL3p5KuCbXDKFicj5Iy9pVHFObsJcj0QbNOvTbbWDSViD5PJigHcGbvNebnzeYqmY9
nx1LFcMc/A4kAFpvnAeJvsbt7RP05YXgcteOWJ/2gye6smfes3ciEN22TpgaFvdvNJwvU0RQKuSx
h5stWOgqXsPwCaB1lWib7YxCIFJFDo1E71LLRzryITbW+o0JCYsOfMWUNNwQHFsnGOwSb9reAxkl
1JVPFhtXFPv26trVQbIVPPdwJkv0Xjrs0kc1SFj7wUy13ktnzqmu2bOcLb/g7mShSI/0k4Tid4y2
IB6W6sUxvb/D8BAhN1jPN+xXVSc0TTp1QrQtU2depeqerbVN27X/3qK+ShW1zlHpf3aLPpJ+2Anq
41wG/M34MK+hHn/GEJVt1ZKhc9hXdMw7PprYjbrMb4bnCjwdkoj7W83K3I28n1Hrn7Dz732znREq
++BJ9+6vIq+38Jd01oKweP68rNGTmvwH0y1nZkckhuR/iiuyHq2yTJq+QRGo6Q4TP5KZ2Po8B+Sk
8KdQJuwxr+ZtIy+GrdAhdlWUSChWkyA0t1EGT60n7MIgfTUWwcrSqS2fmdIfCN9+sNic9R3NEerx
EuD99Bw00bTdnBj46XMnxpvDh6wxG9qaHsEX/q7V0UcDwWYy4xZ3efOiRn4KhTqrtn32W7J3TZUZ
fKmBIdzBtZCC55jDttUXp47yuh6eVm1/ou78lMOC1mCFGaoWh5DXKvYdL+376NnBrRR7G4QqgQN/
G885NdtwbFxviSVHN+r7xYQCRGVwjxa07GrYTYEEDaXNsV3qSztBiCn7nFGx63BkYlgfHDrYV7cV
dBvWdphlcCJbsLdb9tENS5BK6EeGsAlfomGkD5DONTtHgZdwFKwgNFGP0p3vUUeblMiyigPFc9jR
JL6UI97E8F/o41KiJWJBA7NfJzpiJVJge8lpfNjV0epnNs1PWDbfm2P9c4T/aJfNK9AKuLW2z9YU
nhdVpYJvYTw31RPx5Fkug4fwTfzAFOUAm5ZoZpf6JKb1NexdkjmsO2GiT0WgT40OTRr4YxA3gp7x
btzUOCIAe7KLZY6QzGbj+/QzAlMsr4x1KIqy8bLaBYXnkVeFyT/t1fTdNdN1s20do1HhsVfJ2wZD
vNgM4dXuR9x0A7cTV7lPgyIXS0fnwKvztqNb7K3BE7TJl7L0Y9VbF0v2r87a3PGsr04L6cLSfaEp
OXuVnc6BSDrIK+JWbA8MMAhYkkwL+tgb8xMQyGlqGq9tcDKtJKmuAEEEDT26aNhd3h4DJiGEq+H7
OtSvbu9896R5ojVudhskKovGg+Wr92jt4DBH5+uAWS4e/PK79/1sJBLZwwOhWT3pow3gmhGkgYzW
sFtsdDlhtJsj54WA64jHennpSjwzSdWz22JPEWnJf6moRz62L7Xg+YIBPKyG+1jrYu7MmuhFXpUH
Ie5MrxH3Ukax6bu6w91SuB+7pYP93Lri0sETwoScM8vdY1XxofdBIK7WiS7eZejI2a23rFZLmzBZ
lUmtw6PflpjomnylKAYDyfHC7y2UWR3276YuH4fOyowYfoFZo5lrMQmsyzNf2HHdJJx5rL2vASp3
87LFbmkzNNXBRfx9qdDApW7qPh1Tvitn5TFBiFmMmHOStL0FdG0YrH8rG0xi11rkrescF9bA6HH1
gc+4IEj8Tv9MoiaFtgxSx4cA7YU33+y1xMmhzmHUwcVzJdZFZHAr5+hrjujzSO2nuSRXT3mfFoOJ
Uyef28q6TL1IXLvBkYBVGVs+nNH5AAPzydFcxtDPHTTuQmUPOGw6ruyqCBfn1RrFN/CES+/OiE9g
88FvurNtwcpdry8DG/alKxJ/Fgn15EkoDSDB5Juqs3WwMNtPmN78REdIhlnbsxRIpB68I1r0oiL/
MNeV7s3vGIaG5oj27BGxg2c4bsbW/DQ0y8kLIUpq3dixowYswR9w9qD95YD1t0O1gJOBWccUTBku
mLg1Tj4xGAJ2MonYvFvHN2punTqF05Rtgc5D0cTKvkFgceee+lUrgw+dDXctoVmTVQsbd8pZ9K6x
ZFEuA0lCRpDsPEvwV+VJkOpga+sShvzXcnGddpo+zZaLyheRB38Jy8xqhypxnLHZRQNI7LJsy5gN
QbaJ6coBjwYCib/hMuXojrNO0Lvp0QFJICbwHjJcf4CViWe5Jq5VFXyoE6+FXxGARpThE0boZ6jW
QIZVuxDAPs475h1AizzyL3rrC/gv7ozTvPRVcxWE3SxvyQnTqS86xDh2udruFvlj1c0DBLEFYDtg
IDcXwY5oUw9bT5LZ8xO1Dg/jiHBdzFahO8UzUL66XWKAjRkcu+JqjR4cwBpJSd56PZ3Y2ufKai++
9zN7QPp9WiXSYo99BNsWt95tHj+Jzb3Qzd2jXYk30uXIdU1EB4/niDsFsMubNNWbj07NwwgWBR8q
8r4aIQobBzdn5PMve3MDa6gG58LMwLKWB5iJZYpAg70zvoZD/4H46Nvshe9m+RlGkYShzoZKfEV+
+QJ4/tfXpsAFv2sBAJqFJnMAZy9keOrNvWph9gvs7MyKw/Q3lTZWQUuTlIv/tABPN0asODjq0fHx
lSfzNOiwcCN+773x7G2CJojow7vDClPznbB0zM1jL385uj5FbnZDY4quf9a4eclQYjB/4q0EzYVk
iXJMkRIFTN45/WHQswGg7vnFOI2ZNbwL0qSLzTOvhYDF0QeF5x4KfRl7k0NNkHoqSOtQ3SHqT0bX
OS/MT4FZplCnLOiCAfvJLt+cBbL+4TiVe+gekxWOW7bafnr0OnFvN5AyzicP/XAbwHYS2/Dwh0yi
ZU0ix8coMx6mDRt2/vwO6+XMWvIVC32z+zGo5sagfQTs2U8qrrZ7Dc2KjfmP4l8N0mldt2xqSRw2
5xD0nh+wWIwfSw3davjuYAug+/s3jmGiEAY1BVAFBzD9nue89ulR8gmzUZCtAdjIjuIeqVKuMalL
FxCWySLvway/WHjHNlCfOzUSOzH01DUCNTWa+hkegaK6zHWQun2bGKDpveX+4oZIyYhfutR8j5l7
N5nv0UNKnkMSW5/95bgsCrgf/Etls2e9tSetiRftfFrlG6D9bJZWuuHR1L0B1TIlvgJrMjooSVvc
GJ1MG+D37iTQSS0tACHu5uWkEuP3hy5o03Go7/MM8SjkQb35+qNdmT2DIuvThZ4HuRQlV/ixb173
0Js5bvyxAmJgveqou84Nl2hYhxQj0nWMaKxcem7Elz+bp2kdk7H8sH37ZFCq0V/FHYuALq8xxUcs
65SSBVh1B60qzYMB0b2iQ37uMr9GXrFG+LVAzmABBl+ZHeTqpNX85vVIARqDPbfEWfTT+2DrrLHE
XnAYXvAfHom9D4DVRWSb55LC07dqMIjjDWOLWYD4aepq2CGNP21n5aV9Hwe7QLwqq+WFVmhsgaMJ
ZKDElntsg2XfELjVorRAf1MAnOzNQ8er1w25rMZSiezvoVFgNDUmBBtFcG6zAVnHLrVfOWJ5eefi
XPVY2+mjuHK8xwnzBC7isD1P/NXq0P2qIdv8Lm7l90bvUW/Fg27jyZZPVBXToCGfxlXefBMCt+2t
LiY2fZaBlypog0bjX4ivcCa5dfKbMB3sFbhrV7B1O/bELTw25c52mf2Dauo4CnLTWbet+me1PF6c
Kx/wfap8bGa8VRCJ2z+bQhzkvO5A0dqAHJzTtNlz0jTNG9aBwCot7XSMAGmh0WWQ4/mVjV8rZMXq
Lm5METiWrkP3iInGjVlVP9Ge7dsA7BFYohrgU/DB1hZeOPZ2tVqZhH2U9Vg0SibCuyRq3a/A2Z7A
ve3LocJcFBR46Q90UqkMxR5WSIkrnMO6tSnCJPYAtxMSyUQM5c8itxgZA2hk6sQiESDaJ9LoeHOC
xPTTc1PJnfDWRNTtzgHmgJoz/U3ZAHnJ8C29OrM9hvJmncr2k6EaEsA4aGXm3s5NU6ZUAeH2d4oJ
VJIttwKgVMAwAs0z2gOfrpEXFlbZiCm5Wsx3qbaks+Af55qdAchZt3PKSHkidMw0CgU0qM591CoL
GwyQwv+dBTs6iu8RDfq8jewW/p0hS9SAm53nsOwPdECY9sh2IggSe3YPLJS5w+xPgPsPffXgtLeQ
mrOLQhl2LkLl6J6NAEHKDaIVnGVfY9wMZTZDPBfbLWoJNw9RbY7abooGlFZlhBcbVd8sqaAyWb6U
bgs691lIxhLIMQpmFyUNfQjbpeid5gnRARkjdO8SfvBdXK1YTKud4d6EmB1oCeR1LdnbRtnJtckV
kpzMLnkSqp/IgXXQSl5F71/KrdlVpZt67bwfnCqzrNwxXur4+on4VhZ4IvHo+hAICota3SUmDD4g
Qt/LfgRWQQu+sWNDGihj+ovs+7RrMalZXhza6lmHuFVG8Ja4/oE0VzGvdAH4KtHTkrYGxnHuhne8
S2jzHRBUYe2eCakv1H3y12Xf6SENrUcMFaQtxg6PD2XJnZGLLA9YPo2D8Tz0uMmqmJp7xNw7TEpz
mKFlbIFpYx2i8a9iR5QpC95xdFLo7NKGDDul2j1g46xd3NQwLEcQhQkPRtHWUTGyR6Zd6CAAQkDb
izUxEP1bx5/nhR0wR++nVaXrbO2sBZOdhocvPH2n1n7Wrd7P4fpvBV0HDnXnyzq37e1QcrlX+t6j
3xsmJyHyewKCOALq7rh+APSNQVwXjo+Y3Rmwf+WmUdtnrLYOvsEJ50B+pOdc15Fd3A6qCkzfOlrx
sSarlAqTPpo7vLsQBtGqxzXpcnjUiX91BJeEdn3bFPY+hM49Wj8LIKZt0KDxHO18HqLEGuBG7Ko3
gB5hQhEP5jkttuRa9o7pig0xRbr8TtrlxfhD18WTg1mn/Sftxf7nBAxOmRF/Kb1qSAjXX3KwszGq
8paTh3JansfRgsgLkwEAXZPbVnRUPPpTbzYgkcGzOPBeDMflt7NsVFg3VqIF9jDQGnKDpvbIg2nk
fO2pU+cCn1u08wR2nOoZsG07OeSge9fJ/AX9jV9nc8XjrT9SF0+k7eMKKU+6fvehE4lGdYzqqxjf
Df6OQwsSORJu0offFsYwC7nxrjHQx6CX7Tz0rP86AuMTUN1cwmAVLAIFKQ7ZRsnneOwvXH5twRlo
SiqYfZGetxcAODsNu0MFmryPa9SKpSe7sHYT6s+HioavEMTEIrwjDzv3JcQogEUn6KhwqQ5es48s
7CESqPTHuRBgSSSpAA12CZ9fRARVGRqIZtq1IHZxPdMEC9BI0RitMLU9Al47KKddOEgsz9uhexbO
CCYKAX87eBH+2tU2PJbR1OFOchAMWfsgmNsRW6sWuljTi4ONp+Wq6B9byuhcBV6U8iDY9uXGzLm3
uhlas9KKGZOgFcUyHFpet6mFdKNdOYHnZV3tpiX6yBhfS6XUtOGtR/7uzR9H+9TOBgF0FeD2BJT1
XGhsRuUEzpEnyAhoLGto+7rmo6oRI1PbH3QWXjJvDXIHt37NsNJEkl42d9cR08FMNiYhDxcymJS1
WLYOi+1mm/YtwlXukGxJAMpodsKJ6NOomirja/dbAxK4T7jc8kE03/18B+YUr3pO9YJzt64mgn2W
SrpQvwcNPJJG+Sqn6eSrP5/1+gTMCXPAnyrRlAX2Ucq0He1XbB+UsSdothBy9Cuy84dxD0FURinA
JN5QJ12c4cI5gD/PJ79bTaxibBnSXaLvyN7J9V+gSbLWSNBFBmo4L/nSRlfL2RjkN9ROgVudgXYm
I4xU4476hxoPPKkgioFSf69Hmeu1hdABS+LllgzIE9zccef1XzMSVNcSyw+luLkzoHDcwKR3Uf1Y
TAwsBwYCeMmkUul9ZIdpO1U7K+zvMlBntqFFdJdcKjuDUAo0BMBiDm2HNdipcoJjtE4FWvekDq7Q
bWDkonukfGBxpIr/cLeotgH8PNX9N5gtwNUAvyda+P7Vm2FA5ciDZ45hI+N++ydV9Uvt+SRYn5Ha
x2CMd22qcqdfCqCYJ+r9BbWhb3Hnt4BFKjYhyxoMJDhoJ9kNucaLJnEUoC6LVw6dCl70ycBHFpyB
dq1Pbjv5XK3p5K/7jq/FUI1HiAUy3Xk7ibvXo+zgoUGzorqIZnGVs9m5ALVnzU4wPL4uo5P7gAFt
Btx5sqPYlW+ArUvoesoHnLB9T+e8jaiMx8V97GdzsRz/Y15gg9n92AxYZzW9sgbUgBMVI1r/0HsF
sAATS/swhth1mCHnt0Bv98OY+kygjJb7bfsKtqMk83EAHS+nCB3R9EQWGO3I9i1qMezJK5JNUlgx
p7Xr732mP5xeHjkf79xp3ud2fg5sklftH90Sem+o++kwdVkfnixVv2DQOKD2Z74LfYN75FgWJBSC
tB50Vd8lRCCL18LCYG3vAr38Azl2LoPv0ddI0sZgtd03u+6Bs6xHxqpCVNBj/q+nA6WKPSZIelwX
XAP24OKNwqYHTqlx4/1brJPACyvxVILNTVutT3U3vdKFY5dsavNeAzC3rTeD3bJyxLlq3MzjAsWh
KUQzZrWHyXEAFxS6O2nBx6I+RGbK23DbaT08tNBWaAJVQNi8ettcNHL7IXWYtb2NSQdQy/Lqr3bh
I1dNTN3JRgfn4FCPoQVnVnZS6FgNBdxJ40iNMSiURIUDWEUEPyGmoB3ebLy39vA5L/coqFPOndQJ
sC7lfmqROSjudZWtozgM5Xw26DU5gAAJcYkmRT1cJgB4TEMeA5mihUaT39X0QagHGAorxWb7DFdI
kIyfiH4E0modIyCi9Tfdkjma0X7CTvxP8bCQFF4K6J/Ini/1XtTWfQjKo+sBJhVDhGGYJ5Nc0hmb
vBFgG4feNisCUmetees4aQdyDbMSlCT6Em3WraqGoxeABnSdlAbObuo/Q2Hylny6tojtil3adfrF
bX6osIPQbUMqR8hXEAHYiQPv60MV8Wf0nwlET3PcB+51wNgZ/kGqa3Xr6xNerGuHvgrIfWJzCoTj
YrxdiylUzrAEcmjSwL2cliCrBsy27rwbZ5x3CkyirQ6qjAp/8+NBrC+h+ArXKgGzAHiwsNYjt29M
TDlQongsm9yfRoyBQ7qO/a2heHIao2R5If0V2Hw8qT2fKMptl2oDvxD6r/37NYjKUYETxGEnFdAp
52tjbyZUgKRoCu8/tJ3gMc2QDN4b5RpKITuGPcLvOKAAuE8QBqYkYLtJealf40ZRUepb231ky3ff
0P1IdT56cywlfaRAoalPQWOhgg41VFYSsMa6jyBQ6btxR8l+bLu9HUS7sm52UIl66aTg02d4VPQC
HSulULBAyxOux1KxJGB8byGFd5mwoGhBIN+DejJAyGr6q7szJr1LIx3UZIODDNVJx2L06AVzwgMP
phR1/6VSOp2RFbBN/xj6y7qELs2K9pUB2+ugPIZwU0F2gzP/BsFb2THsG6lEb1W8jHVMAjdZ0LlE
aHIHERU29UAsBz/baH9XHWT85aMT9YAg0MC3JqERrmkmL80YHQzUZmqBknYK42GY84CiywKguEov
xEsDu3ceJR0rU78CwDk5jyG4FBjzjEnZw/p/g39C6BQeAuAbIMmx28CoXZh3Wk1n/8+jZZbQpTcX
y+KpA8w2xzod+IH+GUqUYwBLd1dhcRj/jWWBuNv8BNQDoCSalT4qwvDG4cXYgeBZnTeXkUMQOakl
g5QbGvfic/XBca71UYHVbXHxryHaEYGVfZ8fHDfI7LUrtihCuJmDyQbqjGQa8dK1q4gN9oaYg0Iq
5zyyRYr5NAvgG4L9JfzZG0QrAHvAMjVHF/AhcSG222AAqOadnJod21BC0PZvUw9DaXWiEzaRO/K4
kI0DGh4KNqO4oY8oZwhysAHpS5YYt/lbUb50wZhhvy8FhpCCjs87IOMufkXcKDEW8tK2/mCwJI9W
g/h1rEpWdiHNghYjenfEF3UFML/oin0OCFputkb2A5blVPQ64ESvy0vTPji2PnHgB402u0EX7oC2
3+rGvQ7cVDf8XfmQTEpIIwb8HxaBRrBPSg6irPmp8LGskkXoAKTzt8xHi+tBtL60j6E5GcOz5g8a
U0v6x9UCo9rVan2yzF32NCkjP7WIi9TVMKs8FETA+fVoMOyF3T60ybN07Ztl8yfbXc5dK3ZLA8rd
KPpvKD26lzq8ep677MhsIbghRJIFIFxignRx55RWNK4ja6eEU0BER3BkvdQKXH3zmAWFDCqRAEg+
EZ/EZrE+Yaq5D5rmBwX3tnG7R68s6x2U5gdezl+hIy4LR1CcwtRajQIJn50AGlKNnwzor4WnDOgr
E6198+UVqpsDmTGqIV/dCSHc5Hr78jsnA2iM3Zco2VocG1seFdpslPNCRjojQDRIoHdgUvdl1CZu
hIhNgVjRzYMGykM/IJvqItzxkSl2sznL5kCeK06+2DTFCrWGRa/u6j44YLaHqrtyKXZkGAsb5pPr
IHKXw+/VG0DRN9CaQSmtLpwuj9YQHYMuzCz/TfjlgUV2HCxd4qw31p+lrw491sXdFsgShm1oTY5Y
NUphwFWMqPoCArgJPLPiKyDp7k+7kFuT/+MYlL8BeBxGLvU3EInXstH5ypHuModJ5fh7I9mx1dgQ
YjiZCKWorEfhzvGyYLMCe4kgcJJFYAc/eovM/BAG03sPHGyArNHgN6ghYJqrJUGySQYhXdJMWwp+
JGnHD43Jpv4jfiYrszRLtVWiq1yOkdUmgJvjaCRQPEeZX8uXqFogQtRx7XQJC9pipjrpl/bcWjC4
RlswSMC4vkE6SQegv5lN0dc81S56VQFwCUxYIoST2rhRS8FvayD3TaALxN86saxc+N3Ww7HkGNmC
IaslSSxpQbWxFZD/pJU7pRv6KjfwIPkfT9BWpppfnJldyqrUsejZMy7AfdvBpd6/L119IN2ag9OH
hlCdBB12JVROgt0gDMl7jmGANok/1lHsKf4kuvBcd+M1KIH6dt99YBXKqtNJ6l+AEye2ta+ljK5k
PinJsSRv6lsDss6PemwLQxCD8skP3gyBa2RzRDuE1ilaMFdGJhmHaxSSA+KMiyaCxNo2EBbLf7QR
IBzAmGw0hWIM2iyWh6Bs1iGTaHZ7rz3aOIgMeOISeic/qhOwPi9mxmaYDBM78K66dL86oW5sXa4d
eH5lz0W38MfZnS4jXVI/Ch+jqf7sBn4t2+kuVgxytg2lrN4cMN5LUaOL45BsqSA4K1wGPgdZU6O3
KVvSFX0D/wncBOg3f7F8eFoISGyHjkC9mdliu59lobAIAJ0hsRNmFBStQJItpzwbl909NTww749t
DIO8dCCIVQF4D1LjX1JdCYU5YrOgKRoO2IGJo40kQ9CiW/FKgPBWIrVJJ+9lEYDAB1ydehyfWybe
BKZKqj0UyPHJr/VL2YhPbXdPoQVP/IrfI1MXvcaenJ1jGYHyGgwvyDR7jcOVFdiOxBSvs6VkLx51
MICegSHlExZ0SuwkRAt96Jc/Fuxvd39M2nJ9LZ2oPIuKfyO59Mb7DTOYEADTwzuwLRwfCm5DtU9a
Tfs12C6kMd27P+NdqNpNx6HW+RwSlWwzuThr9U0xwNVL+F4FAGR0WJEUwlo0AlO1X0acyz8cyDYh
PNxZKQ9N1Ad23Lus3xOIsxNLOH5iNlu9+lPlXRTuuNzt1no3WG75WEc2vO8m2z6t23atrO4YkHKH
vc1/LVWnNrTnFKgdiX0iDy6es8Wh3BpZVOCumpIWEBrAtf4UbQNYd27jO1i493vYVcVMDAfFwwPO
K4Yd3xWZbXiNsXQJUU+kj2GG9ztwFhsE93WzD/BB8YSRJQmm8msm5gTgAi9Lj20sP/wnQrrbgqVH
40dD8FLArMn2B3aH7pqsmL+mkuiYqBnxu8NuFPRWuhG2FEqIa6WE2g22M7BvGBBzDvn3z9phOwJk
7GFz5g7HgppC1RQ955/CyQKhnehwRSiybNJqxT1MN3rmTlVEZHxZSPUYWDO2SxoMmL7/thgIGVp5
pV3wuM5DHy/leq8limpk8d8ZXGwS1BtG+xpDoOeEOPIlZPNWFMqddtiVNrQ6OFh0grRtOv3H0Xks
uY4rQfSLGEEQtFt5L7Xa94bR5g69Aw1Ifv07evuZnpFEAlWVJ7PmmRiVsvdQDiQUcFLTy6ljmcWQ
rWJKVpMTfxj+A4FIPmeGOXjIrhJDC+1Ac6CupBSqov8CZqenbPCMt2Q05CqPWgiXVtaPH19vvbA3
t8Drjw/S6ZtHKu4aXq9Z9mpUJ11yLS/KQqb9GnOtyZ9mvfJfaybp2UvtnneSMXaXASmyE2+kLkgT
5isNNK8380/3c9hskLPVk1vazMOYf8ql6Ho++NhEcbKJCkIYKXPyw8iuznlZOTZ6YD6U0T6LaLOx
qMk3gCN6EUs3GAHCsMYmhIM+D0zxVzrUkUbq9U9tE/q/VLtiW2W++RNQwx3b2HG2aQXczDPcnkkB
CRamF6NtuBE3v6FpdQtZyJtZTux6NbTzMNs8iMw4Gaej2YxAlbr1DuUoDAwOxgylgbk0W7lZk18q
p7CfhixznhuWm+yiWoiLUUovQqTNVbHUj5bPBBrf+fA0VLlT8Dzr3A3XVCvzYrJSYxmkXZBypT6A
yFAaLI8Kwk02RRN3p6pWVU6CTo/DZdN6Pqe8Kf37rG18ZfzPrZJQdOu2Cx2sP2peT21TrycjMbiT
Mb8pxNeFBFlHhE4OIXtDb4NfE73jROG6Kx7gpeM3t7Q3o70cs2pXdRBGsqGx6fzJ2/ldxINmuW25
7MBxVx5hJEzQu5oahBHSL4VhtHObKrrKYfSfPaosZEOUN80BbOuPOAu66+i55bNVeKNaDqEx/4tL
ezqHDrqK1yQxgJJKb6nvtKfacPU6DIop2jbAuxtbz96FitTa12asb7Jvoq0VWhPIiN+vXM6xRYTn
ZpcK9yE5MrvG0fFPTvKWTNn8BCmOJhOr6O754MYKmeRlGAafYHy/Y/yfsRsIBNGA9/VU+pnUI3AM
0KAQqM44HvnExlq0s/3kQkI/x7X4SydmeUmp5ntRdc1aOBaTaQxE+xYjxtYwDIpLr2wo+qdyafXZ
N5STWPI6HvlxBLU6fIn2ht+pabHhNVg60YouZVRZqyBov/F08u0H4bgWPBPbolDkrJnlvIpKLm38
duan1Q7xrihsfDW1rg6dpVrqIWARZYkRkb3IXF7gevzI2oqpTWga8adtxNWP9MtiySHbb4V0brXv
TTh7FMNTypjqRcc9V0RhexTaHtr5OCfrTA16AX8y7RjmhdswMcJD47FUcxwLRC7ej2UeuG2y8Pqs
3jS69u6SA4yonBLrVZAF5j13rXzdpb3NhN+K3rWljR1GpOqeGLOPkJCaNMoGXMtDXOhRIL3Giz/0
nKVnIJFwYRmZhBUPzUME37tFf2ZBZNmme18L+Je+J6ymAZNZp0HV0OVgtFvY3hhezbCZNqE31lfY
4G5c0oA08arKOvtttnvKUqYBxQ83BcFQQodqbZrGm8a7bpaO5LkcT8SGmCsHq8XKkihnJYTSWaAg
nuZmaL8zp/SSZdFBIVgpsIfpoS+2KnbXhm2NK8enZO0k+O/CtNP2t6vre2EH/h2pyD5X2vbPEsB/
0WmPtLEiCRo4+UHPi2BIom9Cd61vp1fAOaj7u9zz5Sqtp+Fzatz2Ujau89myt/ndrsfyZFTav5W1
N9BYzsESo/G4SFDBnuKh7DBnZP6THef4ioMp2Na5IbZW7v81uWWsmIVzqT2UCU/VcjUR5LEo6kJf
Mbwzte386mg5nbloyyY6+GFYfEqdWdzqjs1NG9U7bbnVuh0nYa0i6Y13NqCkr04fdy50Li65Zpw4
J2P+A3jZuLH1pB9NULqqe91tdYuGbxTBsG1deotoYAQVN3rejrOvD6JrrVer0cFGGY6z8trRXmeN
gW23c8XFDRFHpiq4iIDmm2FwojKxzPKiQ+gJqu9M41IM5mzCT1AqIJrIusIIUxsqAYWcjOWhwdN6
6xUGEJKbhXOX2CiehCrb/7Tt9XecrvG4cGlN33Jbdy8qtAVmjqnJF6nfma94HWMmAtp/LnEbHlU6
6eU0togSlk89W1i+sx4Hpi48rt3OKl0qLcPLrsoRchcVtn1mSw1JCbqkCvAHm959FlhvQlHMf2kt
vzGOWenSGduSNY2GEbz0LLPekwrSwRej9C3zZgg22JRQRZtQnvtQy7OYYrQq+E+n20J1Rei6tZ7f
avP/CSnBwKnRO8tYuslSzkF6scNewDTodPyFQE9vkcZp2I3kWRz9ya32CqV/k2emcyxnhzDLMEph
22qcQ06hWf8RhcUpKfECUtczSYhUOHw0sweza5lII9Wczg/UVm8mmWixnuPK/iJCIKpWntGKZiUT
Os3y8Y/GvT+/5ELnH143t4D6j2DexegxyV7E4+DgxDRd96e3fVwGczWXl4KaALPsqJu1OTf52lVB
hv+0ZhbomY21U33OfLZPuh+ny3mKIemJ+xsRYxe9CThGpI0g1DfMcKnhGMPYkRob9t9yDHW+aVvo
zwwZncd0KPEjatRpmNKXQOn8kAR2SE5KH6OYhNo9FnIwtk6ciJXrFOnRq5iGO7MrOQgye9+Z4/iU
zhXEaIreAbElQ4T/Mim+LbdnNKYyKKeinhWUewcZkgAEbKM2ZJgdws8gDEAj50NXQewJ+zsypPia
ck7aEiF4yfyrf6VDik9O6KOn+tTPKgrbg+nQT41j1Xz7viieomqoXiczMPb2oHBquGO1jMzYXkkl
o2sOjXjIsGDvpTH8FYQAvMatmX23oyXL8+Rk5tUK0p2koHiYXoPJ+bOexkw5t7ilulLCjBGvWY9Y
pHfZDdWxL0p/SbnULVNltscppxXrx64+sA9uUZKgFvTd3UqDi1OKWyDrY1RVZzMdqseE4dmzR9h8
65akzDxSLz4Jc16rWtPjo6wNUv1TM01/q7KLg29xMfGT4lDIrl1o7qsk3hfUAovJTegNW4eny/mz
8+nSOv1/VSXf3M7Z54/HUjsvftPvk6BH7XCrVTzaF1c7HwG+nqVIqr88bY5Mug9eRQEWORu3mPbe
TLrfrOwHkVN3i2F2XjrqG3qV9hVV8OqNZAi0jTExxeFGarWijbLDBP0Ok3E8sYvID62nNs6zA0EP
yIlJ8bicze9smorlrK1rpZw9dxhcmMkMNRn7LdzIyRHtYwAz3CcPvaCpqxCwKT9m9NL7Wf+/T6kb
nsux38sOJTFxil3hZfMiJCNr1RXlTtfAfbXB9MLx623flBfL5zQ3s4OHnNt34rkY403RF6+6Cp+w
UVxLrfaSBkT7wXNT+ceaQ8wegnc/hnUj2CJZaMs7Zq639cf0pWojSCCLk83zyhmMTe4kNNpUGzs+
7X8zK2/y3tvbMf/BITMWiWz2VNX7Kcu3HCn/MY3Zp33/NI0MIKeRY9n1nqys+vU9VN2wRuDGZLw0
nP8bvy+EdO9zkWLITeY3Owmeu1J1a0awpyl3mdtZXFJesRa9vnqDahbkTIDFhDkqp83oo/b+dfBL
y8wVGwesNcyjexqENz/OGSEW9sONTIkX+ZiNnHqgmTX9bxpkuEga6492stXRz9PNHHPfEmyxYBro
ryrPHw5DFBxnq4iOoxaHLM9xoODZwe++bHsyOzr/mNJc2110bIW9Rsj5KOfsB5X0gM/vWsxyR4F9
SQCBQSVdQnPw+izcQP2zMCk/fH93Y0zzTQr6SoZE+Kobc9VYcPtiLO7ku9+ZIpWLeo5wAw/eT5Lq
36px92acRxs3DXhciKscm+7i68heTJ579kTwUqRgejVjujn0jzKJP/Ieja6dx7/UiM6hixllygBA
GgaMTFUC2T3PTv4liFJbNFwDTcHm2ZCiKGpfQC9ew9rck8m2xBNxckwQIGlRHJgGnmvR8fs0cAkF
v17MIgNuM9udj3kgAHhbo94bFBaYqod1EkJxJqTALGAuN2bX7mTT3ECoja2N221BdiNl7JyOq56i
d5075l8UBXRWJrh2Er1Gur6SGRKtmiHZ6sT68kT94mQ5tQTyxRD92QAXpC2Ye3JY7iqhVc9jlnbJ
FM2jJzluCHHZC28iaWSM7k0+nCza3Sgz+Qim6dBnmS+2X16mYF66NW11GBzE6D51WOkKboRFaI3v
1WC+10246yPQpja9DfX8WeXjJpXzOveBlWd1FMgxsspXaay2nDgoX/Hdrfq9ls7L0AYficewq2ud
wzTAuzdquE52vHkkm4zITMQP/nLSn9ng9l4ZOIyTFkkR8nlfGqG9YZfrbXa8K0AecszgIukFNKog
HS5SP6HHi7AAkq/++pbGBAoiTI+F/2MBG9SEEsTJv0Z9dMFwVu7XmO4t/Fd2FKwL5XKxY1AZQyqp
/9zaPDbDU8W3DP4Vuu+Z/6xdqjWQWQrwU1/R3AOnmaXxBKS5UDnLFJ1VH/5nNTS2IWb8iZ3C/Dhg
Sk36jTS7mqGeo/DIvJi7QKxFsXM79ihE3jIuSbtVz5FZr4eCjd41nYhb7KaQwSMoRpmj9waPizJB
76XL6L4zrv7YIwIczc8lIgEOjBiDibnugILZG9OtyRumGNBtgf80aQR678uq/K2vLBa4+l9O5hxd
5LN4+C8PTyLLVnjqHXXrBwa5zlvRiINnvRjDf6UJBB1g65JrMvH3OcP0kqCOCr60TwsU4J9O6Q3G
VyCz35qUFazqcUoWuvXC1vSFo2BgCDGRTJnHABSaDrtCVW5jhG/APYt8fYlbRZovUQtXFv6QMIwR
TWIApvjUVXXyACEDjZqlZgbtH7FRHwerWtJ1vEZoDZkRsqM1KVduT3AF+txDgEis8r8eSdwvFpNA
QazEYjK7ZSB/MoTexoXugjZnpuUQ1JIS6BMk1F7ZuLSYx1nptwdbnBj9lURQsA28/f+qPD+q+t3p
evy45souWBItryXkRBxvrODUOR9iANiSHxM+CzjdB0TGoIvWKPOBEx62ZEhGPzA49/YJRsAphtkI
0nUrbpiol6btQgjah7TW21lfs/ypEdG+GY3F7L9Vk7NKeZjrCOP5YxqDHT+J+2ebui0e5IsnESsj
MhTG9DpHj0lkyB98D61gzVv4XQ/GmdyldVZEh1b616QlmIrvo7bwhg13Aw+Sa8FD5i0k87wW0VUz
enK5Q2vQalFsettBLWDrfdExgIRazqZt0rS30oZki+ddEsfXzn/q+4/a+maUcsJsgCtDbziKSS14
l+prjs+x8eeyiFrMa+m2SxvrcP7AedrwprMGn1C1dDzs/C3k+CgoXBj7TmlKJ6BXPqhsGI6roD82
/VOWyOVUf8bFZeidc48iOkWIM+HZN51VMV6G/EX63pILszezN98MofPF2q/uAVXfrOUl6iFF09i6
psTIDWRgdKG/iPuQEWS29OejcvxlUrxH8pUlP5m4+0xylYdZ2PrKUuBRM/4Nxs+QvjLPd2DMW21l
y8rLNy69ZaHvo6V3Tv2cm8WiDt+bGPzWge1156WpmNmi1yHuYqNTlAcp6ikLX91rUbgUV+/wdktZ
8IRqpM5yOYoR6gkDwVgubPXqe9c++WO8tGx5FtT4V4zHTmCmoxhGLjPz6zCF68EOliGHS5gRZSLu
D9ImyuVaxf5yNtD4rOzm+P1SDAoa7GY7DkMof0E07K9p2JTy9qJVVHpNuabgWXTkYgkmlyURL22+
KiGvG4FiEP6W8rdoyMgqL7ns3/r6Xg/3kSACxVsmjYAreV8FVGXVzjFh6sgbYfQ4FU+T9+tbv/ND
WuK+m9RJtC5qoHEqHhcVDYDX/JtFBwuRb4OZwjOZkfhSshssts+Ii5D2QjMkmDlWyljsqsnfOb7Y
eIxqEqh4Vb1htYaEXhTTi1ufS+SAlDOXGQ2rhZ/Gov1QPdkdzYR7/SMkTmzktzEiEA7zw3Bw61nT
OqZYadELKsbmj8O+UTgHpicxkYRHhFGZPRsOQheOfkUQi7RucXcZGmNvdtT0mNqm4CN3fgEX1iAD
S3MikUV/DjjUlPliiT2uvHVaaYJUktVo4a+wSGgWANu2buvDFBT2iiobCMmcTypo7x269a5S6U/d
kbswlDsUqFXrZU9a2S+Ga33Pyk8w9lZ/jhl+A2cCw4T6xzTbr5zYaZULbuFs75TuLnc+VWhtKn7T
OX+t8zfiQQ901TAmPCR4G4aERsj9J9NDXn4k5WcINWtaDGm9O+oJdOG5wtaDUrASw2vBKg+mLWTv
XHp10ViYimRYi/os59dx+hhHzFkOqJ014x/JTzptT62dYu0lXGfMul1o+JsGYJKY0ANpDdVqyngK
GHAxcmHMNykO/LkZFwaIaI0ukmTBrueebqKG9L7ifcqNmxUHFyS4/6oQHbgJT5N0eTpmi2AjDVXn
nGc33MQMuUozuiVldfNkeBli/yOrbZwijb3LzWQvPHOFOWMjlf8zYlsMKv+KusDj3P8WKnpGWmGM
O2zV2F6MojqWUbmyzeRs5tGyH/21N+tXS8L+l73ZLj1RMOlJuJIY3yQrHc438iW5WNqegtNZR5S6
vPvDv04XRxHXM9+IfYkEJ4KWw3vMUGDRWRr002DMSeIcIVSxWndGvBVlfoP+XTu2piWidqkHeeh6
nrR23PWqAgHw5G8dxfEWQGZpe8FNW/QejePBVE4EpFnyNYvpHzHI+i3OyamNX4vOfYsC8UzA1B/z
UUpWvc3MdJMY1ia204MsJoZdvh7Ixs9OUz/s06k9FynwVWo8pV11i2d5SafqxU7nfVPSQMqBsOpo
TJiKlHsjT6jZIgYcPKnbRLP2qIqfmgHbXRJfyQjDPEHTVQzO3a68JxW1T5Ud/ZJk9j1H6XPDy29j
cY6i7JJVxX9QyHCanriUSXMNOnBIzJ1Jn4Vr0yj/IzH4Vw9jQhYAqrfjTD9eLdLlELT5msbsNksL
8aXBB+oQRDLrOV0y0GqJ7ItXtLOYdOSer3iXmQ9wqMCWb4nfIi9ewR4QcVi0utCCzMEqtF+abvzD
1s3Q0m4A0C3xVTzgWxISdp5KCGDC5Rx5lPaqdnl7EtcFoaNxlD3wfhYPCQhmSyZdfNGy1wcYEQbB
8FALkfc/Y2K8EOoCUZ1HqIe+CEkJDKxvVVE7rthf8DDdhx+sCUCxiZGsvlB4rXNNGPC177D5JpAE
O6aa8TGUArasThnZQQuu5wZPHSdGJq5x2lfblBEdcHxy9TouLiI3nqN2/J6LBDdCdehl9i/yqif+
EiQlfZ+eyw9Tt9fY744wyAPWCMkfqs5pmmOSLI0XkyZyg3vAOqnI4wjyx5/WlCeW5KqFtMiLE4bn
A5EO/1yHSbHfZf7Jj4S1HjJnnxYjd7JXvKM1jXxLMJRmmrEM27PFslJ+v3E0NE7jUyIlll7pqXoS
RH0p1f4O0COt396N3IrOsdXyKT2LjUqVJO9l6I6Q5p/JWFxGSWRBKeHfREKAomDQEzognvP4MdoA
XLHdvzoJORAdI62l33APD3HFXCACoBFZPa1Kewaoze23vDNeeS0+E/y4aeg42D1RfhuF79DxRgIG
dGqcHZ0lpyoiaABDXJ+vhCGsK3l4oAR+FO1YGuqtYkN/uaZnrPWgwcaUUL+x05jtLmIz4Hgta1L8
zu1UUlzSPOKhqextrGV3YHJV/lju3JMcobKDkkVwblSVvHBaGKuYlcfLLn6E8M4t2EtLykvdN4BY
dltvIhOHhsH5dullQmHYRfBXsTW92F0alXxA86+0m/4x7Eyc/2Teja84DVKgDhE/av+QqfYG5zUH
RDf7TnMzbEdjOCDDHgSwzjlhtGinTeC0ut5nPlAYHGPdcwUj1q+qpmpm8qjmtMeohCFbVw0UuOLU
+8vNMQZ9GgmhJTtvpv0oy6OddeUZsri4owahGKi22iVI+Esmy/UOOpJ0HzC4d6+L59tUufVX05bs
onErXLPgMng/IvyoYdT+FFP3GxTpeDZiUEDZEXgZPrRcDomdmZWYSHqW9Bbhv2Yez9pPCCzKmH0Z
wXuceLt2YFSW2jur0K/mMO96h44vREhY1XXRrTsO/H0bgrYzQFSLKCExxEm8AzNuyBzeZGu+xso7
hYA9lt1y8vNyUHDZZ0nbk83Fy2SkG6EAn3h/W6H3XmxspWWdLS/PlrJ2sAOwLf6SmMm3l0H7h/P8
jkS5dYbiHj7u8VLGzBwCECekuBNoyiEe0GWHsMXwk475u89deQiRg6eFKAIfX6j9YhE7T0PUvZVD
QClslSsjhyUarBPG8HQZ9vEXGDdeYPvgGRmJRMm6zpOT8j/8hoas9/+0mDDeTC7NuRWvcJ6tDBji
Fcc/1uGq5gh1xtdwdH4bhr5xOT+zb+BNsnDFNSEC4HT9vnivCR1ApjqWxnjl7IQp96xNEjXE1syu
sQuEF2HcxfsjsaftZjJXFsoe8xV4+XPaD/fWDT+qDGwjHM/SCG95rrOFrzoAyBjUelbBN3fScySz
TxgEuyo2aWlti27cgUJrMlPVRrklyTmGeXYSzdCIf78px5sPUGI7FuPUuti7Yy6urdGXm4RTFicE
rr+4z1mmjPq7IwtqN3a4xKfkFFBbKdJqgyz/U2O2JHuMHH91sWscfW5LzLIxracy/uyF/EeIETOP
5BjO+C3ddpUmL54iHqJPtmP8VkDHekPO4WJu2UL/4Y7ltXUC0ptNkqLt3sA53H0bZE1ZbbjCVH40
hb01RjbcBNa0QQpaGWrePcYEsjbuuc2e1hrDbGNxbTTwB0Vh0GT/WfBwTtMk547r3Brkq2vDdj4m
N52ZnZMmIy/DAJfmLnxt4vq10bS+bV7fOhdNExbj6iTDIyEhJ9LIT0+zWWws0F7O0PSka3URDEQX
5WNVG5oZXFT4lRnDxRJ8icj1JIAXp/6RJ+bJM8FHR6GCTVRWu3pCGLCd+ZSZ/jGYqS2TgN0VxaYq
3Ncuqb4k8NaCacKt5wdMcR2Jaf6Yw2FRS3TNYDpmhBAa9XBAl94Kwl6LykU1lXhE5n1rug8kzzhH
k7f1iLWSzLUbE0MDb0LjHE2XpF2FZh4gQeLbLrJ5VUt2dTSKXV64XmMfa0SSiWjT2eldRPlzOcTT
QletBKtor22B/zewGThIWiUrXJdNu5VZzxyxjtCohslYIC0DIlg35bl7qwSt7t1VpvsThuKLEnpN
qOViIDvNcYZjV6cvUeitx9aXe6+ZH7fKthmyYpkIomlni7tbYZhW8l8zGRcb8NoAOIb5pn+JJmDP
tvVeU6f5Lr3ge1DzUyX0k1nFBO0Uxc9Yup+U0vayhpxdFDhW1x6RD7yGCiI/bacFwpVegpMwvEnm
0xw0F4PxHIGE09lr84FaWlmw7JrBGc605aSTszMRy8PqhXkZm9XaDv23Psq2dq/3XdEe3DxDnTar
15JGt4wepuMoY/RTP9ei3SnHJRejqflIXv0kjPy5C2PSxfJqlcfyGPbhlcxBmgpTOwRioz24Hs5y
TbwT5hUEUGPKrkHU3YXX74wo0d9YfV0GExVIWhN82nMjCTJKgKQwnqGKWF9hMBHClw6LWdefQ5O9
ZGEJVOSIl9ibjGUx997CsfS9Qxu82ZnhbVMdYoMgrjQYiW+xSuNc+gVDp9Att8Q7iPfRagmbJlMi
XkyJ89DaihkMjYl6Oi7ryLCvbVg0h9FvuDSxVN6sOXJqxo2FMA66SSRthWeWP/HwkNwcEl3HN7Oa
ecDD1GbUPuh2ZxCAXBAkFjxGttjOLIJHBUxYxO6J6EM6oxwvo5gF6Foo+JcUMW2fRZ4HOB6jzl2Z
Re+S1Eaq4d88G8MuR6z/TMM0Jko48oofU6a4cTjSzRSJPA0/VFya/7VOE9SHjDUDIMndbKIChKCX
jpe/mtGIZcPAAZQHOsU5RcE3l+Xj1SZ2duhSUomn0ezDM9J8U+wygjr2rWpw6bmxWBAGTg3t4a2d
R7KLiFQqdyXVArlL2NtxsOarIptgMlrk7G2c5HekR39Lhop/jGrLXNOokD/5gKcZnObbkSiI9wg/
1pdF6vEm6BhvKzwA53G2KyA7kgO8pCCTQlrpHgLF+Snm0X4U4uay6oZ/UdwtfRnSsgoZBCfHQvlT
nln/c9IJl0NUFzs7rbsjJQ0hlPk2m/XHQC1FBLA7voRMCmits9+sy17bLrh4Hs6kxkpICKgkOSRD
dK7T4iUdw9/0sWEssjTBhFMd0ak2/1GHvoLw+mcz7hBuq1Iv8edSH3cFg9soMVdFVPTrVk4PCwbk
Br5vpNWodL9zk4u84dte2TzIO7wpObYLUhHIeiekOi+ri9sQ3KGNbEYyIEGkSip6p1jWSxCMEbBF
/dRFc1UNl3wy8mJEFvYUevU/AoLNPR6cJwvb+b7prDemu6Rhm6hCFeMdm8TWruhgy8h3BTGv2y1r
dHjNRvaoIVRl6yB4SCl+cJ4kiVuDIQhG5uXd5BNuM0clGEWDlsQiw186U/kGvSwJcGQVTV6zyjpO
krdEE73RyuFoxzrGGtMkmG7LiDgYwl9rbvcpITQxqYuvZIx/dInc3c9BsWNHF1YTGytqnWHYbM2K
FA0Vv8ucqfPQDRgpJPTgosW6vCYzvtzhgJavitcEiqty+mUPlkhh/IAHgyn/iNN8nNa5nU6HuMXo
Uguv2rlJBejr5eqO/Drxfc/+bXKNs02Lvpvq+Z0s9XKXiWG4UdoFv60VIDlbjccMRFsNkSkkgKHu
jNNvxITE3cD7wBokFCYEmWJRHdsHnVZmZl6sG6FVcUxw33/lesKg4tkNNZDIrezAaIcHqtM+8aE+
s1OrCNplNgkawJRNBWyAIpmmO5A5hZ+Z3FWAG+LQ3QeVQS23pcpFkQQaJ2mDtG+7xkghisSlHnJ/
yCNNUf7G36Z8pE+1LPYkC3FpeRwKHHoMqKySlLROqkNfdPyu8FaLvk8TLkHwKV/TaWcyri+RIgk+
CPPyOLTRvNRIunbhNhvUdVTFmNzuyK0/bCtlztMae34kJittpRY4tRpMpMSel6AWj0guhBODEIu6
yF4c8gfwCD0uYA6n5RDZVC0VwG072BzFnvtH0Asp82J8zTr+Yud4z6JNWQ9oVGRK+WN79ZrMJDQY
eIAL+yPWhVpGtvoLPIfXaoahyV2jxgc0f1ApsbqvcLGft/Z/o5HjKhvnC4Oq91RiXnYs+9ZWFh01
a6kmVghsMlFHPzrMJMgwo+FQZGxsQyVcidh7SQyHs79p/0ONlSQg29W/oOR1IYg8OpMNn27nGv/p
kJrjsigrb80r6/B37eQU+9EHMWEk8JvWv3AK2Fc5kaAjJsIY6YOI/SLEaSULF9NTahNoTjJZtWZu
MlNng5qaI8kO5TCS+y9U+6VrX5FaBwH64F/VymNiwlXdcWqMWTFhYhx7dxM2zF5jB+e9+wCtU9eM
8QsDUJMQo61bpYfpkJnQIVHroRlFNQNCAlnIlw4y/5whenzBdfbH1KlNsqo8wDvb63bVUOdnQfrZ
myPEyKjWcF+iMUw/HfY/MA3r2X9nd/lu9m2LzbK1/x5NstwNMdyOSNGS7ak0LtIsmL3yCvwbVDSf
/Jnfow5bdW6zAO+Z2wZ3eySaKIlzDEtRGFDJquZFu5V3oOtsDhW23rtSvrSW2nZZwikNAsRIIHzE
Lo3eXeV5d2AH2XwOeoUr2CwZrU+VQinMp754pMf27IgwAulukljCj1UE52B/KqUctxZyyFcYViOz
80bL7SBchXkh6N4SC6R5+T/SzqxHbuXIwn9oCHBfXmthVfXeklpq6YXQdrnvO3/9fNSMr6qyiSIk
276GAcGKymRkZGTEiXOKGhwkJUfA+54UUeym/NNTgTK30gxohG+cbkfaqHOTTHeKB92Xam4IuLl1
FfcNTBIbCMipY/qtW8Q6Y6QJoFbFglLDU2ayED1vcgveILBNzDMV1rFqgtculaQvsUL5vUvANlF6
q6KZKMz0fzQBdUi58cq9PlrWLjcr71nRwDxC+19s60CrD2C47a1Ote6l6Sd137c8z70hDbdqMbaH
pjQcxmSn8NUYPRhRFCejeRiaHbNVHoEQagLvi1KM08+u6WMYgoIQbfASqojeM7KjxLF8F2al+j7S
+/FoWmPyjx4ZNZNoGp637avQvHUCLb5pJyU8ArNR76S47GEjypzn3CoLJrRqnVFhmLqoSEPV12e0
0UkeBzWmTz8yUgctLFi8ehi3XWtH4OtHcnsQWi+dpejPMPEZX4fe4xKXEf2lb1dYufYwJEX9mug1
ZCmw/qncVNL0ZDS2emyyAnYUwFZ+Q5E5UZ56mAn3qtro7xW1I4ccDVoI+EZR0IDyvU96lGUeoin5
fNZt87mzTVKaEEYCqVSDh2ZKq50NJ+RervXuVZNnimdUIpvn0FCsezbQ3/lSbsZ7Rfa1m6r1ZQ9i
zBKgZjwSbCiUZcZNHySMbaslVzSv+q7HthLCH8uDjRwSRLdyk9Jrc8Nc4clN1vHkEaxpI6Vlxdx1
KRlbWOqKn2lK/rQv8iwbXd8ctHyTBApgFlVrtBkAou3rKLFcpjfGL1KsVntLiZvNlM74aD/THxjy
q066McxAR1hfptYr7nt/gjyOsQQfsNsUul3aZoBMB+UptGCS8sIwOda8E6p9OprVR0fSc233PxSw
lASlocq1VTertK3kQcEY8dqH1RNtu60E7wTPBIj7d/mgn/R5YBVN2IHpzjl8e5CtehrZFK+8MHwX
wb2mqB/sGgYmlRgyrIh1LambkUvaus5/G7aokDp4lTzwy+Dzq5Qf6kRQg8EsoHlXpdr369pIsyiR
IBRnKo5JAmQ7FH1ElT+F7DSYeuYxyxj6Wzt+6iUgMddtLAgVmYapyNDOqYZsitp+dltpQwcBiluk
n0PQ0fZUbKvupY0eA+8prCFE6h7/wiJyk6ps244py4LEVQHPahF5tYJwp33DVOgRPqi7ZlXjdUlK
yzTO7AgqVi3tFwgAJ9kFAimRnkIvvw+25cHZ5vmH0VX2sfunmumolV2YFMSspsxTNZhxZBdeALIM
oJuQRyTb6/s3S/+KXmFpqDDifyYcIYIwKEMcWdhCnuJKZuJaTPtuW3ByjHftBsUlfnxEHGNFpGvB
503LsRXL0RTHfiM3CXYcbnK5nVUM2p6Sc/dt8jxSXkQHvERe8foFqS4TG7pNB0DRFFuQzqoGCNYg
v1HA3DQS/ToK9DbNjbj+0Q+15na6umJw6ZjZCk9spBgRxTOEr+bzJkqAxCFBxmwxwMpE2RgMml3/
asqCLhcn+LcVQYEsGpBDTbTZNw4c5ghhm017IN+FYGCbnqSb9Dske0yQtMcVw/N5Ev3l3LCwnw3l
g5Y7Gj3ywHgZ9RESslxjzLcFVUSPoJ3ACns8g5gPvK10AxoLb/UnrP2G2cHOdBrVJmdI0x4VJgGj
LxZKwZsygP6hyoFzwfAMj3jTUgreDa0cvfp0VHh76f0eNVbGiWNm38zpSc/1Zu/rsPZrACR2paZ5
EGzyVkoKvSUFHb53Rb1LDPuxhTu60cd+55X+/Uhlrar0di4fBPvQpnDLTanz/6ILBYlntTehGAOb
6L1K8vQ0lC1iF2XyPBNC6LZ+nKHaoGi/8/q/LXLjXoEFDOAkCGLk1fpNh/yF1MoMPyPvFKQgP7Tg
vV1QBK4hTzgwHJggX8GjDWqU90ouUcqr6Xp3xaPXUsbMu+FB69GADjyITMfQAonXTtUm5w8QNoDq
zY9oJvNMhvv9xoPuUda4A3g0wgTgNAC16/4bw4AnKba7fQoGiQ6VzTtrAp3o0fNslOSudKp30Ind
ydT6t4rhv/Lk5IEzkzCFyegCh/noGBQ5dakoYcaFZcxLbKqh/U1lwGJR2tC799Ci8rJT7yfFQ/qt
+AFoEO6FrP6RJuXH3qk/z/zBQTdqe9JskHA0OqFhaWat3ZUbWFkKRzbSsLMcrWGp4r1Y9LAHyX4H
a8qeF1C79Z79o3JEiG1T/XMXfnBuqgf5uKZYrMpL5+jMqnCfOJFfjAAPFBc+1zugekazB65FJ0jb
5Vwq6uNEH47PvAU4YLZbdQMN+XYtjCxEEQiECFMWmYH65vL0+2pAVomRWjpltylU9lIQHSk0OCtp
gbKUF5xHDUGD1xknCWEoVqseoMKgeEyd/n37U3pX3fon5wDrJ3LbdzK1F8oyG99t137Awkov4uV8
DZ6FDGYeJK9mnsOFjMOlKwzyPuluEzc+AHfbscdBf1e/X9/hRec6i9PC9QqfidrzvOUqDV4UjdEf
Rjd4NgMFTtaWuOhRv02Z85+fLVFJTeB0CWgxmeYCrXyajRB8wUzaffVae18HX1BC3lnWnyvasrPo
QKEEq9okEpdmW49ipeJhlkGwZoMATv+ee93+dv3eWf5+/1pxhMWBIqTq1eBAJcRBpmq5E6240FLX
NnExXaAJqymKZs7x4HI1DY9lvZ4dVXuf3YHoOEHB/Bje5Ftrb1hbalO7+HN3n9xDhv8XCzQ0xdCZ
CCZNF7bRbx07MEy4mwYaZbyM6ExI6oc2TuwVQ4se+duQJeyklzop3O4OTCndi9MwciPvbPpSdmis
GFr8ZGeGhMwc+FPeRLDLuvL0IWwAktJti1ZsLGWv9pkNVfhcEN7pSkI2MjnqEa0Wmif8jxiKvVJL
6axBkkHh/L/6UpaQ4CHLFyRWnYPyT9H0OjiK/gBCaEVceXnzSP9l2zJkTZQRhx1q1CUDGabBawES
F+NXOSZJsCft4/XVLKSrF1eAsINgR6IBvtDOVZjvoUkF2+7KUpQlEzDlOIpsKQapuODaugkGJdeJ
gZ0LRgOOEhcyx2knvQTvoAdxUXwxEE9Y+UqLRh1V1U0ZllBdEQ5ynBY21Djc6hNwrDGDTG/l4aks
ZKGWfmZBuFL0xqCXNPq9O4U95KPwqkkhZfVOoVaGKiBdT3p5NnQO6UjJ11B+6Ep6e/3jLXiJRXeL
Ardmy9zhwiIRREt9H0yZOzjau8ZD9yHOPviGtiI/vGiGFMmYNe1VSxVOchh2zqDNzhgr9VNAyZlB
SYBA9Upiv3CYLRssu+Yommyp5vwzzi4ws0pzvSgUWI9A6m3o4qJt6u/01gEoPGwnvQeXr7t/voO2
ZcEmo8hwOWvCYc60yvB7bVTdMS6/BlL30868D/HMKHjdzpI7ntuZ//xsbVKhJV2uwE9lMiaho0c8
TK9/YcHWHN2CJ1bVxAsE/PDAgHoLQ4MFUCFAJ8gs7bVqy8LlYVFA+o8R8fJI6iwdYOVXQUIY0T4t
w0c9d9yKwaJNWKjf/qsVWYLb0bNjoiHBmNpBzfPVBIp33cCSX5+vRoh91dh4nj9ioKjvFeMm7JDM
WDmhixtGEFdsNBSJgIJP29Jot2E5k9ZEdJ5kbRw/TEHT8oAL9Hgn1yqNi+uLWgy39pnJ+SeduVqo
F0GH0E/vUrl0fXLcgPnezbAFHwCSckuD6XP3+brNxY10LOpHeIZBtL00qdl65YWUBF0FpmRpsu5A
3EUbnTLPX3wxh7eyY9u/jAnbmVVFhu4te2ZUz334PQa0lKP+eH01S9/s3IiwgTbIyBQy6R5CyHcj
6JQccI5pqAzC9/vrlpb27dySEL8TP3SgJgD0Vug/a4f/HMHeXzexuBhF0edLEAKeX3XNM2+AzzzV
y5r7fVDvirbb2tGT5Y27Pvlw3c78U4W6EAyKv+0IAc5r9SofARW5/tD8iAvrTqY5gqzT8OograOh
Jf7f2RM8YaigpYrnNLauaElXBVN396ll7yf9ecxvrttaCt6kcbbFOTYtXjuX7p0MFRyLLe2XUjkp
qHSlSv43LqfYmkxhFO0OMUXitWZr8JL07txIRC3GYGSgAYsYryXlS3es89uQIWT/Q51WRd7icYHi
fMxUMBRG2X3JDe82UO1jLQ8/GeL+cn371DmOvvWNf1dnCPvnZVnLiwN8P+xnLRMcO3Wb7ZLHwtXu
Ehc+T0LFhsTzMwDB+gRumQmfA4LuK7Fj0UNV8OMqDCP624zQiUGV+wYXpA2/AuH3MLOM2gXkehCh
PliJsrbZi35zZnH+GGdnbwLiDk5eVcEeIoUe+v7zmDDFe313F404c0+HQg4gT+EgRIWBHpDOMF6d
1QyPuob0/rqBpeINBJuKZtNeAW8qvvD1mWhMDsgy03+07/G74c6/jffNMTz5p+hTyezzluxs3x2Q
qjSijfbjuvmF9dEZUxxD411syOJzqw/0aZTSmPUNqC9b8m1WhysljIUwTDdCNeiNGcB6xfMNrXTW
+WbTkzoBQt/H1NE1e+2B/ytLvjwFPLRkwNuORq2Ny/LSG3A/5iwCnQap7Eybchx3CGy4GlQB3gxB
RFhjQjg+l9BdG4Z7KEpc9AZOA4OCEJNsM6faRU3h7MYyvzdsB5JI5myhJkHGbu3OWGh2WbyadFJi
OjSaLVZBJCq/nYpQCiVRzQUT8amAAWaPrrurHstP2U97JfzNSxe35tyecFBCBTIQqQe3XKpo3ALj
vEtTxsiQnXYgQp0MwHdWtvIsfXsxXq5R+BxtDEigbVCrA6n0VS4aRmFap6CdrQDqNI2V7HyhYYM5
g8aoqeKkhqNdfv04KiSviWLFHW9g4NraP4GuUOUd3X4XHXMXnu+T5F4/OQuZ4KXN+WidxR9DViuF
MRHdlW90k5kBVzk235pNs8dJd1P7jlLkznu3VlRe9p6zpQoRaeqHcOrJEt3kFA7mF8PNXCnaMuUO
j174FVHwffRzzejbKHG5VCFn04aAL1izvWn9rdThSX53fS/X/n4xU5sK3Sjg7XNbud1oGfq5KznG
2xh0uQDhCEyQImkBwF83KCcXmmdQo5nLaNHKbbHqh4LbZ4MdAL7DJ5BvpEjGOOnsFZ+guN52+fQp
055nr2g/eStHfMUwV8mlM+axZ1ZajmHYRFvn2ZllIN32AL4wPIyuDtW/Nzkv8i7aW09r3rEUX5Dq
1ngVyXOjQ0hAqqwcESepEKp3vqK/CVFGDLtufrB7hD3vsrhj9ET/cN1jlj6oMQMtIGmibiLemk7h
ox3kqJObGDDigE76nARMOjaxufJJFxf325BYGg+rsJasTDcgXXXQ/fsUgkSM+3eJWiGP9F0LAI8N
q82GldU5wo6qMUywNkIHfM0KNpzNdIQl+gFahl21oVd17z2gqVSsrFRR394TiqGhjA6xlkkaK0SW
oqmhOKwQT+63/V7fxvv8BZ7jTX4qXefzWgVxYYlgWKh5wXOpApEQToocqlOFnt7oBuG7sf7KgOjt
1Nh/XkUk8fhtRROOBfI+TQBV2Oi2/mvuSHujgMelZSbUfKlzGBIQEKbec+NBSd+h4nbdRxfuwPk2
Ug1SO8A64qXUmMDTJL/UXAVeyXA0tjFy5bUfAbPKdtdNLe3muak5wJ7dRcrQoMSWMGqsWsb90DHA
/2WQV3dzwUEuFiQ4SJKZQcJIm0riMkKQvG0P9gkugZ3e0dLfhO5aYFm4Fi7sCdfOEGSNDmMkGT5S
KGrC9MHaO3f5E1lURKGvpz0teKEWTR2NVVljfANcKiWrjVlDozbC8l/YxfH6R1oyRoIvEysVilVi
HaccC4tJE0pHmtG8R1vgoTCRwtSiL0FhuNdNLe3cuan5S575Q50WXWqljup2mkch8XMbayset7gY
nromTQDmud48jFRZh12DxVgS9ffa+RpqEvyL/qMHPdj1xSya4qE3v8FA8olFFoup+bTLB5Dakws0
7snrbrPE2DfBX+2aDpJJ5yWmv6nEj2bRj0UDUaU+Fj9DegpNaqy81t8+k8FA4GcMuJiaSqp6+WG0
YK65zq+9uEe4Ds4Jb3wtEBPLvYwxo7UG3pIb2LzH4V7QLBpEQlrcZ6bDCAtsFXpr70LkSR3mVK9/
nKXIQ7kQ/BcYN3okQupW5fagQVGpuSBZP42BdBtG1XPn+3+ewKnnZoQELmkVAwkPo3fV6jvw8QOj
8sx4xSuLWdyvs8UI4SBgckIbOzzNQbZ9Q18DjS755fqGLdpw+CCsR1bePIc1Jnq9SgEk6rT6AcLQ
Dfw7a9ng/F2FFx8NQT48rqZRWhPW4dh1D9rHpnPlEqj3gQsrC8riTKnuYQhhQmvnf7q+qiU3OLMo
pklxleh61PrAkdsEMH6jvGdc+Cgr8RrYZWn7HII1/9IM/i36W9OaIcXwwW2ZIs3qJyhArq9kKQ0i
B/ptQXC1oRh0r4Ff0DUe0we0KbbpPRwTbvWQu9Jurb60gI8iGpxZEz5VxiAiSCWs1XtauI/VU/YI
VG7buvBTP2l7/VbaZQfj6foa57/0jX/8NqoLaVE5ZLWfV9XgqhC2+H71D/3cp6otmUeHxbMZrdsp
ZgZH+fO++8VixRtQheM8zqt6cEsJ5uEY0TY1l5+mpKx31xe49B4631ZduACjPkaUWTc1ctnixDq3
cz4buBQFTr0bHO1v0m4tW1l6mV/YFKItdLZNopt8yuyuQqH2Fjy9C20E5ea97lKEOHj766tcukzO
fEefz8rZLa8G06RNY4Yan5bb/3gWKuEWnOGHAiVsJswYrogg6V+5jRcKlpcfcQ4FZ1YbuOKpP7C1
xXf1Rv6YnAbWqh1RUn40d92NsW/d9FSfzCNt7L95NcC9oinzs0/m3XBp2090SGw7OBNzNWbo4Slh
yrQ3ppV9Xf6SZ2aEjbXDJMkNn0RgKE6RUnyPfaZ5kqw9BO3M+vQEh+ausIxDDKcm3FdJ2W4Sx/rz
TpmlkSVqugYIgbUKoc70Igm4rTagY4RkaNgjTibLSAsOxj7113rP81cTQgLGdOZTLYNxLzExkeLR
Zn4tHt0iQlP61vdD+DzaP09LL4zMmd6Z6/hIKDCP6VMyg+2AEbqGqVYYJ6+fiqWzT6uHmjaeQldO
TE0nGcbaCi1VN+ot7SmH7gpALvqD1NmTvRQgHLoZR09mDK9t3GIsGeKXUD67bYx+dNH3AUeVSkjO
KmYKWUrVW8/Xf+BCPosDgzuau+OaI76zEZLIyhYSYjccvlTpi63+gEYjlv88xl9YEfYaVXXPLAOH
G/mECPt9eDAOUNrerMFKli6wCzuCl3pE8JEJRo0yqLpFHQsFvcf03j/0rnGPSuPG3mh7+VbKVroK
C1fYhVnhltZK6M5znZd9lRj3fhzdOOiJVuZjqP/oZGhBvQhyTmnlWlnAFVsXVoXbOqwgQRpROPr/
0n32iHgZmmSQpiJUs4flaNNss2fpBNMf82g1l/faLbN0Ts+cR0y0JruUaXWxbiUGE25qg7zvHQXy
ws7QVsLg4hZD+svDgebsm+dQOSat0SmoFA4MT6Y9qjldqD3mSfdAenxv9spJosqnT6a+coLn8CrG
IuXMsHB51wUdYc9EIQMpr3edUn6CsWDlHabM/nHNhnCT6CiEtBo6Fm5wsg/jR+a84Q5kom7jv3wH
0rbzGf/etN+sD9nL2iW2eP7PlifcLrmhdGhB8QnH0aTBZHwpAm0mv3SLwVn5hIveQuWJIGNZFojb
y4A7joksdUlCKGTsWAZpG9XbXv72F/HszIgQaQx1svpGZT1hUtwOknFbNcjFGN5dnpgr61ncujNT
QrCxNFrdcYUpEi04leN9Nv6oq6MpVyvvzUUXPDMkhJfcGMNQRRLIHSI4b9k8kwrX9W1byN7oBDH/
IoP44qYSiryBlsMd4Rgkww3ZYp3t2965k7MXFC3mwebX69aWFqSq9GBNhhOBbQqRa9LgFYgs+OuL
pNtGWboLzJULZylrYkH/mlCEV8VQ2nLF8OKcc0PSGh4T0m1l2kTf4Crcy8cJTaAV/Nfi5XNuUthD
J54Y+Uc0CTSW/04nwZ9nO5JvTrppjvqm25du+MhcAKqa13dz6ZF4sVYhRPlyZPgIqoC4vbEP+h69
sE25y08oe+5gAtlet7YUq85XKcYqE+0AB4iHq6dtALFti+700GnmKUF3AuLgLrrPG0m7aWEDWDkH
S13Oi4UKwQqRNg+ill873MHOuMnc9ACnV7WRDvPUDCxs92vxcSloqSDdQMMCeQI7cBm0nFFDO9IJ
dTeQlbu+hGrWugdo/un6pi69Y7RzM8IRp9uhMHMaERtHyuabYtfaW/vG3EYuDP7tdno3ahumqOFS
20Y07eCkX3OitYUKZ1IxarhoJBY619OV3Qm5S+mXSQ2L2/CRQ/RtZdGLYQBgtSPLgE4ANV/urdpl
SWZPA43x7bDTP/bB0YB4BGAX8upb2TW2pXWvjTf5ymYvmrUN1bGY3DRt8R6COSjSdSAaLgQAyO4F
OT1C9fPK2uZjIF7pqOr8a0S4h0xf0y295YMGFaSIW3k/v/jhMmpd2T/MJ3P9Ey6lSOcmBVeVugG8
qZnShmTGT+5bSAXhxLezU4s+boZiidM/qpa/cguuWRU815xHAqvaGdypS9Agq5FMKBj+rg03N0lX
GhQKdaVSYQns1l5wSy5L94LRHdNU6WTMf372goMWrh7CiBdcywtmmzRQ6Q7q7QR16soal256jbkG
C1gHuCRx0LeOzTCobN6jMPzFfr5NISorkGawVmLrYiTHMehgAE6y3tRKPSOxTANpGHqtzWl+9R2b
IwoibmP9GpZbPfXa4hZaTCEBwmemXjwLVVIkZqchT1aYP4yJUblsbOBiVqAMJgXs4IdlAr5tSsjD
EKOVv7UVvAlz+oaeuZZ2GztBG737rCA+PXWHDtGRoL2JMxXSTPTfENwcAg+B4vfWRNM4e6iy16Z5
oXkYo1JRbZXgXZ/26HGutSAXbwoqFbIJRy9NDhEGAF2RVHWGPtCSR/bMlAPGulDnZsj+LuqhPJQb
9X2KFJYyqp8iJ+rhcJlOE6KD8K1pRNh2PK0EhDnhEAOCDjbAmfst9PGEe1PWm6bIDHbaydOtlVVf
S23cJrJ3l7XVaQCmKDnf9fGU9NpxxfKS90IEp8myw3gR+3F5TBiR0q1ijGcciAxx3x6yVkvdZe5c
2jUgbcj2arbJSqbyN3/3RIRji1EC09FlRYzxlZ0EACNJF/yEXqOibVTYkG3HXVnjUkynggrnBZMd
b8dbzURvMq0n3EKsZv4ihyj2EhLo8r5jkA/C4U2GflW2trVzZiV8VDQ6dZ2s2TDeIhbl2DAD9HiY
NXUnV947tzYUK++NG2NbbYv79M8vLqxZFGpwohlEd/khuZ9VNI9mtFVln+SxOZn5yoKWagoXJoRU
0uhTJqQ9TMAsjTDedDJIV52y2yL0sBk/Kptw33yDiGvbI7UUVzXo8u5Z2VcH4KBr1YXZL99u7u/l
CicGfh8/RwdAceMBvsYGTpawhaYH0QmEDqNmNWYsnBPeIhQ3GcUDCSK+SqLcKwx4jBjgPdrPzqu+
T3bTt+qTfDI30YP2ETmuffIifbjuuQuOe25UfKdM/pRa/gAYrJp+WtNjka4kWWt/v+AzYRx2UcKV
5spMTEbEXUdZq16s7NuvS+3sGraGbNCijH1Tn9OvBpISN8luHveeGADfdB+1LVIOOz/YaGs51pKD
mDqYGgZRmM5Thfs/tcdcSzOfkIrmlIsykPfswXcH24CdvcuRA9zUTnWE+y/cFX33TenTOybDvrdB
PW2nduxv2syQdkYTSwcbabhHSDPXah6L228yD0RzkKEgEQlslX4FIf80ukiyDoeeVmGslPJK9Fs0
YlGaRyxVIzsRAjwMsnbWFt3o5ki3duOpJYu/7qXqnMWJZxE4/TzUSdHcdgQTQ2CmfgGBGIlJEdb2
zuiDzm1C6f18LHuIHUL5mOXZ18JrD9MOtpyfzh5BO2BjyO9IrodyZgIyQ33vjeiVqVmKEnWFjFM9
vlc3wd5GxGUll1raFCYpYNbhRzMbKjhHYRhF3Suj4aKQhHRmHD+VfKTd9X1ZNjKPhiogTwD/XUbk
FOoTG05aw40Y3o6829b857qBhdFT0kDtt4X5F5wdrqrw4UXTPPDSe8iNd4lbfPLujANdi2Mob64b
W1gNTE44KRcppeVfsPYzWwEsoQEi1Cb8evXOkOPvRVW+/o0JLmnWhMSsCDdXpHoKAuplNHtLCVp4
iNC6wV/x1qV66kxJ9a+V2ZvPFuKzEt2MAQ/a9/VH+T5lqN87mVzKt/LJvwd5sM2pAhUHlCD7Nb8z
356UC9vze+nMdj3WSV8kwCUHXAKRQ+R75I05/NPW/YqHL1kCHckzlgc01QnB+TokuAzJDiaXJs4J
FntL5VWJql0h+ysA+oXTD9KJ9p9hWzrHX7xEZL3vclM23FqKn0K/efHb7iGNkEBBYr1EtSt6RkG9
WPuM818rBJ0Ls0IyEo+R2QaGalDXKh/SX3Ut9DY+5K6/2slYqhde2BI2s28MSOUyzSBJBjt8l+3K
F+thfEr+oQuHpwRrYL+Fh9eFPfFcJ03B84jIETr1kYGkbhN3fbxFzfxw/cQtvM8xNAO9QKzRNxEi
d2hIvpoGyeRWVAWS0twg0bW3oUFRI2qgQbuTc/VoJ+2K2V+Jy5uPR2CkHkg29aaHi8JHOUatYroI
CtkFPHybznzMmiff31XZTT3d695aPjD7wzWT84E5O3rdVLTAQmWTAqy8RVJpC+IczZyNcWMe/Ud9
5VAsHr+zBQobm4d2AgyMIFPK9zH9mRQmXTl7RtRoJSwvnr4zQ0I0CxFy8bTGMJjE9rdK2u9ytPrU
L/3wnaovdLgrpfMlh4FkzwCIyrWpimkws70Bw53zRJCjd8dsUtrXTEGapB2sb7nnB6iDBD+LxGr3
A5opK5u6dAWdGX+TDtt6Cd/5hNe0NXpJxm5YK9OLB8+cCWwIYpRXmGF+AyxXpMwoItkLDhOpqkOV
woIxvl3rpyxamR+Ehk5m8IYqR/FsWEjbJjo0Vf5qy40r1cWPopI+Xj/cog/+WsxvM2ID1kHTtQ+n
NjrEXrJTB8Sd4Qn3TmX56bqdleWIMwCVJkWt5k1smqIgoYMuiPmu83/+d0aEcO8xFEj3Tkfpygn9
bZjnE6J1ISz9mrxW0JvP5nmkEPdNiPZhQ9EFBl72LWieO4+v40EdzbhPm2wz1B2uL2zxK3GcmGWY
cW5i8oxeWI3e7hDBtYjcmGkfNFPZ1rL9I/PStakf8QD9WtmZLSFYBE4Wa77qBAfTtG97Safo662c
0cXNOzMhZDiFBHd5WVjwCgfGofabb+rQBbvWKZ/rSf2iqM1ay+kNiOb/FmXToGSqUlHFNLub1KEx
as7sr5Fi+GSgvduGe13fWZDZ4vHAOpJ4VzabtbbIouNzc/7HsnBN+46XST4idwcv/IQ0+CaaefGR
TbzuIMs7+tvK/CvOLy4T3XVIPaJD76FOHPobvW8Ar7oIbCMnrKw1KhcXxXy7MYNkqfoK6RwyX7rd
5bPYJYyIe9niFbapTpkbuNlRLp5jNBG28jH4ubaZi8u0GReELBNmB/ExTC8ttCJ4rg9epyKW/l3P
kYlp+W4x7/I15NXiQfhtTOQvaUMmbagBc+hUxCFbu/qIsMHx+ndbPNhnNoSNHIwyihxDjQ7U5bad
4W2QgdyUg/w5k/LddVNiEvDrCJyZEoKjoXpDVyFccSg9/1DX3+32kQRkg04OwqJwGGvayuvizSNK
tCjEyLwphzGysajEjHcqbvGk3SESuA0PSLnWr/Kr7lbP+fvxmG2NlcUuOqhDZ8eSHXtmubk8DyQm
U5ElXnSAd/JWLsLPeWe9MqSydhDmTXtzDTgGCSqIIv4Rltho8FXDBRAc1ENxKmgmk4DvnMPcYV3n
B3zT3GFD7XmsHtgBk9ZvphO6PB/N0ogBv42IvHfpY5uXX5j3OXhJtO9V/wG+tgPCZinqTOkLcpP7
UaVncd2PFs4g3RDOvO3M83XiU65tJov+DWewKrqN2fE5EYV2hlMN/WXd7v/CGIRVFM6oqr6Zq4sN
BCeTMgwPUmFFBxuSdymmS6hlYbFD+wK51LL+cd3kwpFkqOlfk+KQnanGWqaDLjkMY/1P2iDOa2rx
lzbK79LMqt3rxvS3/oOxeaqPDYWHad7ss7htRkolK54cHbL+56xoZ4zR33wuZmYobpKuMtd6aaHP
JrVIwyg+JB2XT//Fr6RN28koovJPkP7N9+LM0dHg7L2pVqJnUnZawub1/n0jh5seMY0JQvVo8k+2
lh6u797CKYfKjNEJeT7ib8qW6YQuulHE8SGPTDPZhLmhPhYKItJWGzhf/8KWTQ0DaBP3rHjSJdsJ
JsZ0o4PWZE+tT60X5dfIQnPrup03dYRfh5yYBSSc6WO+3OUHa/3a1jMdLS3J3yVoGp/0fX5A29Xa
xs6vvj8FoZVIvejyNgFF12YWQfHBZhqDKcVDiZgcbKeVVm0Hr0BQ7dGq0xVLy6ujjE1UmkuE4oBV
UUqJ5CusDkECGsCutiuQ9kQcaT8DenOUefdrhBELFx+tmN8mhYQ2TW0zhskmPLQxgN7kJe297Tgo
SEO9VAFQuKRZWeSiWzoGMu1zPd0SUQWIOFZpWTrRwYoQw7OZ1kBoNkuslbO2GDvOzMxf9Sx2lEUf
T0qRxYfWgsW5TsvXTgqllbUsG4ESXaX+o78pEdZTVZSGwfeC0XU71p+L5uN1fxeLBb/cnTv6Pwbm
H3C2CivLnFaSy/gwoU4sKeg3aN+UAb3brt1KUP/CpbT316Y+lr6QqkHR/6vo/rbqroWD5eVGeDCr
+jaXh/fJeFTCcQVttmRlhsRb0Eri6mLnGq0czZJUlhYnn8rooyfdF+3K+MrSycUA4X1+2yrixK9a
xEZhqjW7VxvHRm+1nV9kB5jK35VG46+EpiVf0GVIOZldxbvFy0rS27oJUtZjNy2woGgzVSudwKUd
O7cgHNVAbqEnQIh5bhExgl1IkGyb1kelVJWVtSwFhXNLwhMUVGrDo5C1aHKGADRU6UHibb2i38P8
vbfSBk1MNJav+/r1DTREWovaDoKx7TFaTsjLozJWlmsdmDcY0vk8/V4YJE+X56kZo1Kf4jY+1Hvv
MAUP2q42oc5ATBHwn6Hc61h1k/Iu3K0BHZd8cS6LcW8ZNmiN+eOen2SPVNiqWN1oZDt5YlKCqRS/
c3aw7q18veWN/G1KCH1jF1INc/L4AEPoXnLGR0WJ/7xGwT7+NiFkZlMyeGWuFfFBhsF3A0Rj3Mhm
/Enrh12LSB9hqlmDgy97/2+TgvfDyaqPRk6sTSmbdnA9qSpp/hpCY82K4Plt3rZyUo/xQfGsTdZ/
D+v7bjUPXDQCCI3yqA20RXyoR+iSMRsus3vJQ29/zIM7z/p8/TAtmsDZuGHhtX2DZckqP5Z4oYeH
Qq5+oLrZf/J8tb2DvCXZXbe06Ngazy0SJFxbTI+iUEtV2GTDQzcYu5BGy1jAE4HsYaor7nVTi088
RoHh/OI9yaS74HZFXHW2PGloPu6APE534Y25y+/gZJkRSAgi/kVEmhn95ycl8CNxaZ7RZWVU+8mh
tpqXYij/UZ30dH1JS2eV55QKfAt2sLftI75RS9LHdzJ+WPqXqPqLxPz87xdOTdcWaoy3RYfCDJ/J
Yg55qP7w4mjlyywugw8CJRv1Q0Mcc2vsyuxlNJiREeVqcqz8JfDW5nyXLiWDbw8DkAaD3ptBdz+S
nEpJo8PY9cMmbCDwSL3A2kk9mtoOuCW19dGi7NoVB//VwhPKGPaZYbELYKC2RAuWZ9s8tu0cm924
H06+s0dW45P9aMPSU0q77hC6ay+P5RXDQKsyFGqAxLm8MzJTH+Mp0oJDKCk3XvndDtptATiLkVTk
GOkOp++ue+PSWTaZpkQmzjHNN6COmpaKH+mztnDfvfr9rG2Z3TvKfSjLf2WJ7g0zqHS8xYd3ZQSa
HcdReKilctOhFNcMP0r/q4Q++vUlLQVCZqH+NTR77tm9yxBRlcoBVSGncIDbmsx65f4/ddmttPWW
7UB7yICPTh1dyCysRPeUwaeSXU/QelsFIF6miT9ng7QGv5ivINEdgdXzROTBTaYpWNJ7YjBvtpia
eXLsNdCBRsbDdMp4dLd7Ii8PRf8ojcOHv9hJm/ElIJKgof6XtOtakltHll/ECHqCr/RtZnqMxmhe
GLL0oLdff5OzezU9aG5jjzbiPB0pVA2wUChUZWWy0TBCpb6q5xLPgrmwoqJyuuGhFxLOaVtD+OXq
/lhhO5RdFdZzQgq8tkUImSSlBVE+q4cmZl3cQz2VE+EvgMxrQohQ8v+LescHnbkHpoaNUIY4qS/u
x9yajqpd7KM9OBmcBHpEFnCt3HrC5iv/3Kb82SVHtYC4InSx/ZVWenyg1BIeDNvwKeZrWgrNFl7u
ufr4tT1VPhtsZGFqVVAmgqZVWqcxtMiuy/jluntsGgG0CScNXons5rORXOhKc4zXQgLodmUdMvOP
1w1snrAzA2vwOvtUEem6DJP6CE7aQdDNxzbD1G3Y/7huZfPrgBQbIGCMxksXQRcL1CiIxpFnlnpo
Tzoov6XF78vk6yzqATSh3lTwCvZzDYXp8N4UM4hPy5Jfw1+u/5KtDQU9N6ZxEU/Ais2kolFeLBgb
xA8py8zRothudc77eGNHIZGC5wi4B1Z6J8ZCJpc1MEkjltp68QLWDHKDQ855jWwc6HMjbKNI6aTJ
HOop8aFi6UTKzaBjMKFPPMzDGqnBMXaB58N5hjUwICuoiOsXPAp4IrcoBQxwEr3xEk12jLF9xf9y
zaTekU77InWzQ8zmh4hbwR5iHnfRxg26ctMDLasDzWmyWNEypfMyjBF6cHhF7CGNC3S8Bq1wcVjl
VWd14VRRNpzkkz0mv8vSwYC8qZb5cbGsw3OkgBj9zNvW7VXh0Uo0tHNAoPb56Glg4tC1BuldW/W9
lWpdYWVg3dV0aABDU/ufOz74z1GxxswReBrYC04WkBOATg/ogTEqn1ozrz0d9M+czHvjGoU6BtjM
QC+io9LFOH+qpXJU0jz3JamhVimivyBOI8S7MA9YZ5iRg5TcCLXqXrd0yh0I3vxuqo5BJPTFdOCK
P+8olaslq4owA2a59HvI/HZVz1ng5UcDzh7j/CAVAUv3xVFIW2i/liTNfUJ/pobfJZWv0e/N2Nr/
NE6teP51B1VU5S+QaHkJzGuNTq1v1MSOm+/hzAn8l3v12QAT+I1YGiEbjWcYXn/uoGg2VK05rcpN
E/I7rz/C7QWNSExjU1DabH1b5NDVe1oAEri+S5tfA9rkGE2S1ycsk7VBG4V0edmi5zoMsasnw7iT
OtOATF5bunmUL5zYfhl2sWnaCkFAjxdJDuPekrmm72TK/VlQdqWM+aOxMXeq2t1kCUj3RSPkXJyX
l8lq0IQro9m74ts+e/TYqmRSIXzvFwpQx204HCOD/p5ShccYsWUIcQFQeYRZ8MIywShpuqUnYwPs
19jdIFG+M9ppT0uZI/ew5RKQEsZDCH0KKE8yG6gupMK4IDq5FaGxTwWptsI45cmkbbkFBHPAboZ2
FtR4GCthN5hpI6JxBh9/M/XQIYL0NovkOKcT5wNtLQhVGtC94npERYj5QMUi60WVAAUjh8nXKoYQ
eduTf47FAurPAKJnZYuESDpjpI6ivI4wKeYTYbQSJcFcJXWNNkQ/6ev1A7XhBoC9ruXUleTgAjRN
9LohBhTs/SnRIwtaDHQ3pdFvyDJTzh27YQnNAyDLsKSVL5L5RnrVE3Nu0UjNWpQccuIsEggcScmJ
o+s/8zlLR8cF9Tqgd6CfBFDx5wPUZ8hKhyqnftSmJ3lqU6dslIPQtAQy89phiZJHPY12CW2Ffx6b
kKysmiZYHrm4jISKyJPWKNSXJXFw2slwE9PYTXKoWaOicr7bhsevmREKn9hOHGJmN2PJiHJD7fD6
qZJ9nklWptyYVN7LRsLZ0A2HP7fE1m1EEJct6Wopn7VAT+WbqNP/xjU+FsMCNytSAjYUoZ/Ql7ek
+iZ0OTiGOW2fC6g3CjKf1iF/dgw96aYxgoiJL8zUlutjjJlhLdbdkbylmK/oh0etnsDzwSkdbtwg
qEeicwbiSoyWspTGtIC36vL6oQwMX4o9eEugtgkgWRfrlqosf/O1zsytX/PseTfHU2UkLbZyAFFz
S7/VCe8ZvOl5ZxaYiyMEuUU/FyH1QQRsC3QXVhHE4e9QrLwemTb97szO+jvOVlKVLe6NxqS+WedH
rYwCSOzwANDbTnFmhAm06WKqDV07WVrUxkHWO6rcgsdYupMN6BIAnhDp9KSY/a+hTHgoDN5Gso8O
BbSAuMqoj/zTAXvTqZZ0N1fBAhPm7vW95JliooWWdVonNwb1J6OJEeXrp3YRKrxxultSt7xS72ak
/7OpmHP+/OWUWQsNZT3O2nSnaIk99D+ykaeVdt09LiqFZSb2YjbhXM1gs6+npywT/qdNQzL2eRkY
HqhrXYSFphACDKdEVt5mD1Lb2zSUObZ4W8bcWqkEOtG5gC/0XeLFQxXQKbnpxpZza2xtGhoLq14e
WiUXYwXC3E7FCMp/X1Mzu3znWP913dM2Lah4t6NqgNYcm6Bns6CRLFEgYyxGP6Jh+tKbxe/rJlZn
ZW94GdTjqOcj17uYWhCqUQtDg1Cflormqmaav2ZgCxCSzBGorvhdqlFvLurRF2fT5LRstz7UmXH2
NiyoiLrVEpV+bPxYjL2oQZadc2NsbiEGxgx0DoBhYvsVsz71ClgfcRu2kpthmrxDc/j6Fm6u4swE
E1tFmvRp2EvobWein4v3FRDdJOHJI/AWwgRXqslQ6qRYiGHQL5CTvy0zXmDjLYSJoesU0CiTBdU9
HdP3428aU2/hS7LzzDDxU6wp6Hdl7Jd6PzhFdahLV52c9k146CurPja30EVJxlc50Hb/04digaIT
mo4YLolLX55Oc/ejz0RrMjm8kBdyaGtmJH94g8I8qpVMzakW4juNNnJV2u6UH2nsFPkLvRv9PLOz
G/AB5ZDzsCDJWwz+2O6SwY7sygbDASd/2UqXzn8LE3SBha2WDk0Lf1Lqgy48G6uaHliCDOE2B0Xv
9d3lOCjbPtNLEax1q/eAYN6tNNEe8o5j4oIzi93c9TecpTH92DeJROE6QpDnnnnKHkqIu2MuRMDo
uUns/LZxhV/db9UrPGrzWKS2Ln7oiIngzpdXbj7mXomB2JPD1XGLMS2tZVq+CUJjD5R4GdQIOGvd
/nYfxpilylE4io0g4zAKQwDGNVcbWlC2ZNAWjW0pn9zrX2/7UH6YW//8bGcVbVHFFoyGCC+CR7tb
KQ+RVN9fN7LtIh9GmEjZCfkoDAqMQIvLiptD80+1jP/lHx8GmCCpZWkT1i0uTKGUi9sp6aKTIi0J
OMbz+eH6Wi4b4ai/rF1VJAAgpDaZ76MI7QwG4KLwO61MrLmf3/KFlA4dC1eUK1+vMldM2tG5bnXL
K86tMp8pDLUql3JYJUryc5TqU5glx7yev6oq9WvD4ESzjTGsNZp9bChzJSzLQrqwhsuHb3nsYhy8
vsXQkNNZQmaJRiCErg5icbRCeeLXm48JJD5gZQEf9OUEnTjIAN4lBt5ewN3540SV25BqizMmdf5l
Aorypoui73QZykOWl8SfxkH3rm/2BrYHq1+ZxkCXJF9OTTU5KTQQbNeI5aMrINCUT6YNQvU9dQVH
5zjU1gmEqoCJKQ3Uqy7EqocYhCq6kpZ+EqlBMcdf5FLtAX8Gq/r1ZW2FMR0lHfgshMUvUr5SHLFY
6M37pE5AU6DZeiraoQCAY8Ip+G6dkTNLbH6n9RCBMMcl96FJdmcYmEBfFDQ2qNreRZL8qMrZva5M
PODPe1rM5rTnZpkrOG5VnWIoMvc1q3ebLyTyJtVGz0R6zR6MYESn+ak5JMfmue4CMviL6fbAszsa
56xuRbvznyEzITXslFxKtdyn3ZJ7da4LO92MYo6VjfaiCZWiP5+TvZUgOat1GH+pARdYXVT6Xtiq
ZfiTH+9jTv15y0XPTa0rPrskJrkR9GXR4aJj5o5G6S1kvA3z8i8aE5+WxES5jhYRCuniWrcvrVa9
N0yQRI6HtuaBirdeP+cLYi6kcE6EdDBhaF70GMq/2W/QYVUgm05RvqD36BqYdtREiO/SQjnHkOce
zF0lqXloYvAGhwNC2lJ3qEzCsbAZvc+Xx0TvVDL6bFRwEPT79lvpLp7kaEF6aoLGHXNPBrsVWHh4
CMUtJwG1oAE9PlW7BF8afSTmkV7CSdT8YRw6z1DLm3pqOLFl6yZcMQLgaZVMdA6Y7VOUOo2jHL3S
Rp6APBfn2jIhQWiJzfSq5rVpTZnM6chthbNzk8x2RrU4RIpE4ZYgPglT0ZFT1RkNzM62ra0OmpUX
vDL4lpO8868g1xDNi9m9LE6nsiRx7sfRENvqnOQHcTbCh+s3As8KE6mEMldQysfDqBbbpzbtHYNk
vIrxpo11BliE4B4uHuZMl4Op9UTB96INlO/EKVMPGngb7EyUQdUzTqWV9/JkA0IJZP+c/s6EooC2
4fQQmiANb8IKFMtU+psXEjzoz69iAkBL5WhBglj6E/reHSjsNZqnuC4QA6oQ871xFFzf6s3TcWaQ
cVs1agB9qpTa18THvGzAVH0wa97B3zQCSlEIjq8cqeyVECpxneZCj9CSSZKdz/nzMGffGj1v3Our
2fyoZ4bWPz+7EBZMfpREgiE0VQJzku2l5BGkbmUraBH+WQvjNzW6u+IE8Xk/JtCZ7ZsZTioBNZkb
Bx1kwdfXs3UfnBtj3GFIoXmCgcjSV0JlFVx5BIwqtUcMeVpdJx9D6OwWWfWmxzzkx/ZGqqjAQSMe
qSaTsuR13qX5pJYYK22drFQPUaq9XF/btlMQ4HahAbS2jz9/K1r2WT4PIaAdadQ7eUY7O42WyaUT
l71hMzaj4fpvU2yhpVQH4DJVERKsZrvHpJ81p1WgDPEhqWMQ6ra///nKwG2wgtKwtIsRRT2u5inE
FLUv98tsRfryG/CaZ3PMOa+hLVc8t8PEf60iWlHQAddpnjhABNl6c68sWdDGnLtt61OdG2I+VZII
pO/7GA8rVamdlA6VPZFScVM5Ef2/2Du00mSg1ORVh/2zV8yL0mtAiFX+1IMMZRC0vToZJxTJeN2h
zc0D7N8QMSlxCRxvZDkN2wSvDrUjjjQ/l9MeUy3g++bs3dYRBuL5jx3mCGu1BDGqNa3qezW3hhK0
DNBHuqFZ+rOfIWO/1IVFADAE7bH6F+WNc9NMbC8btRwkTLv70ZQ4obDYylhxKnpbceLcBOOCYawo
aSFjdRKdDsYi7UJJ43j5ZpENWG5wP6JcLl/w90JQRZwHWcl9PLWFp5UFF428eL5TkKh4DSbhnKbR
VKdFuy8Qk8a0MNGoOpMWNa7cKi+pkRgvCXCF95oBfZZJrnM7z+LERmjLjgC/qbvrLrwBjwWoEUN0
mJfXAdJj2yQA/6CoryHjlJQOwgBUC+Qp+mWo0V5eyDfdqPzRHHZg3rmFxhQaQsluEYRjb5icj7NZ
L8DQrQpIIupCF0/4qSuhE1r1hS9CkLIHF7xF08kG3NQpxEqxUpwAK+tkV24go5VUN0qTeOBD+IsU
A7PhgG0ARg66eyZ6UBnS1OKkwg2zSrKjJdx3bf2GBIdXSNh0xg9DLIxWHKEfgGwUKfg427Q3QBzw
TxUx14Le2VoM5l6k4QRQ5rCa6F4BKiC8ueLNqHS2BCbzlWqhSYYBb/TSvE2mG0ka95Wg+WX+et1H
t7cKc7gKrniwjjChQc4WDVx/JPfBimFNUmeZMq9BtHlpEExlA1sHjB0LiDWp2dRxmRR+tGR3Dfjc
VRKCnHr4+RcrwXA+KPjBCQsM5+cLozDycAEdAC7BbLrvtCTI9JHjwJvvVgKsO153wKESFm0bjkk0
QLQ69wdvcGQ7thfJTiUrdnRnlfYbT+rihLe8h+t/MIvwauAD4TMxB0cXYoJOuFH7sz04oIqL7eZR
KyxIOPwQbuovIL6pQGvMg4BsfbcVHw6bgLVgNvLzhpoKxmNAn5+j1fpQDIEmnprpLy55DMHh+biK
/uosA4xgirG6dDruRJ06+GyYorWg+sspN2z5OGqX4JjBq/8SzCfOoTmHs4AbXjia+Rfa/bjueVtx
HrN8HwaYyy8eCr3p1mAQ3sR3wuuwA1jrpfdMXzwmr4lH3Ov2eOth3CFVpMpQZuyasmg7yIDvsiL+
/T+ZeOdmP3s/FZk2LEiWUX8SZ1/FLDtV/yYsrDV8nCdkXQb77h5meaZdG6FPUQouOPAsupRunfKk
6TY368wMk3YJeRGLYlMXvoyZG6cEij1QsmLk5CZb4fp8McxZaRWxj43VA4rFAOc3NFzF0NbQHMN8
Fucy5y2IcbZc09I2rvH1J4E4nX47Q5vt+sffPPjgY1qjKIIpizrEI3IuyvW8aOT7nN6pGP6YURC5
bmRjUhTvyQ8rbA1+qKUu7sEbhGL4K/HpV1BPkPKIoUATxFey1/k6iqti5STOgUf+tvm1zkwzl/cU
lTXU2OF6iXzf6pMd0SMBC7gQzpxFrt+CLfi/03aYKmawAeH8HEKHITNGENIXftwMirVo+UnR0R7u
cy9dqgNe7cd5FjjvjM0G1XkrTvlstKtmSGyMVeGrWfmjl4yDItayNTXdoRkVdPfF5PcS4qmjEn+Y
05frn5X1TtCvgFcMijEyho8x38asuJYjkoR9R7xwopZJoTSm8NxzPUvnm8qaYE60rLZ612gl8ZQR
goTFS1XuZzDplzejwJuukde9umaLOdd6PhjJIGA5qq9AWdKub3QwsmVW+DO3OndxR2cVoFjcwhtf
hC/Kz/p78WjueP7KHkh2xcyRB6zbEOqoJ14lxVYlTxaayf6YcV6JF4QfrBnmXtGVEmqI9UgguxXd
qnuUj1+WzI7clbc4va1uwVOQv/FlWXh22csmiaCdl9GKQClV8whxpzKItV3hNy7Q3HbztrxhvFXH
kxw8yryxcc7Wsk80vdeUpe/gTHp3LMVXU7mPBE51XmbDDbOv78ics8t0BvCmiVV8vtbtjvHP8Zv2
KmEI+a59m2/zL+R35pY3ma340gx2MxDhWcmdllv9z+p+PGXcAdf1K15x6XeXP/s1YlUPei4bhtfn
SQjK5hzle61/jIz+bqhTSGaPX5NZXyxSNhxU3QWNI7sRa/A4Mz0ZiW7MIk6TlNvzuBJjH40gdbKb
3CltXGZul+2KL6JT2f+FoPwa1K+tm4lMlESxWpl4/6Z1awsQpY67JYgFFK/Ee0n2jVjfST3xqwpM
rtS7HhUvYvK/Vm6A8wMNIfzHxJHCQJHAEHG00t36bJAOTVDsVjJ33hubvXFYQ0yoKNomQ50LyB9K
kvk0DBCQyqd0sYdOUQ94iikAYyzQ6p7BPnN9jRfdbdY0Ez7MXh6apB/WWBmmO/KGzskqNdfIFqSs
57faV6AY6iSFPUBSFnl+YocA2UZW5fNeLhe5BfNTCINNJqkyNurYEm/yFM/06Ck+Jb+mwxrIJle2
JNWKHG0HFVvOHlyMyLOGmcyCZGE7SBTfeQVmGF7zpfcLv32dXMkd/MwbA16faDt+/XEswtQJUJEn
GIhG7BxXTj9V3TdG/aCbNY/CdvvS/bDDJBVjlkZR3CBOkjYHZwkGrKXniD4J5FHivrJ5tpgwYUhh
Dugqvh5Elb8tPxSvgF5h+j1PbXBROagc2UZpj0Ht8jCSFw9t9vMxMSLreiHNyvpf1319nxyWILNz
S9p3syXZOK83fWQJnLcD1yqT0DSQQBEKrcHe3oS+6LZW6w8H0Cp47bGxSkcMIodHELV9JX18TiYe
Ab6kZNICt4n1HybmhiPipORV+Kc0GOx+MtEoVRO5XELcfH08DZZaj6INfE/r5qbKZafYTtU+lsSE
n4a0CWkVhJ/WrXb0Z/wjdQS7cftj/bO5xyPcvh7uLh79zNrY90vYSGqbEaxt8AwIdK1Kt62j7CVb
fhdF5dn7D6non/Wx41PalJkSLRFatNP4rATdF4iCdXZ0SNzQ6fZoElvLHmPmkPOMRbt7yPfzd/1W
5FzhnHBjMuGmTmKS5BKOply4FP1xkezGmvspOd7JtonRD8ryqkWe0Lwap9ntbzPTWQIwOq7Mc+XP
GJryv7HLHk8I5T3TvMwRPvaYiTxtVAqJoiPKjXsorzhRkKaWEQDGsfrSahyY6Ls4IAF29zHhpma8
68Nk4k9JUQuP0XZHJpwF/ZNgZ6A6Wdx31Vuv576DLzoq7z6sS5gUkdaiJstDIoRlpNcFzky+63aQ
pb7tMxQXIVZyQ2NrXfHohCBKsBOv/p5Riwfb2l7vmX0m8i0ZnaHbgTOk+sJrdKt4sZ06+tfa0fz8
wfj1X5za9ea/+MJnFpnAB+hhM0QJVpzuoqCFNUzJ+HHQ+Dxf2rzEzgwxoW8kSSoJI5bWqc+68kab
1gvNwEhfpTTkZB3vZYRri2JCX17LGCzrYIseTXy/bF/c4Ap5bCfLPOQe9GjXT1k9zw7QAm9DtOv8
2sscclsfSvdvouLHsjUm81JXZid0m9YECPIB76nu6sUFNK5AueFz78414FxZusYkXINqxt00Y+mt
OziiqzjZXr7TkeXlQXbiJdebcelscUz0M8w2RI1hgvOIeWkZ0egmhXRoM9UEiZXOCbUX+EnmcLId
cIylKYpYItZKCbW6tLeKOAnkdggMpXVlHZJ26uSCudoGr4kVxz+vf8k11F3bWCYUmin0EaYUScmc
Z7/FGuqb+cxrovH2kwl3EsbgFrEWEX7CBDCqTp8k4NXM1PzSAZRhJUYsBtdXtfn4PfuCTMBpNEHp
5A4BNsuqI0myvdDWvzplcbVS3kFNxFXGuLfmrCm864Z5oY6lfOj0SgPGFgdDv5FR5pCCEDzc6Ter
sQrHpjb3JbL53D1bKRN/4k6sRhDQ4PvtQ596U/Cjc2VvlabnRbrtTOjMFBN+inluehqtZ76yldzO
HppT+LUfLRKDP2uv7Uu8e5R/KnfInA6dCTRokilzWMI/4/BbI9+WGo97m3MAWORTjLbVqK5BVS4w
3Fo9ZvSvkvCPfdOZcCJEBQYjGlhIemrVOAAEZK3y7BFp4YRl3lqY11veDlMRrVE5Fk6keiNcip71
pF6JFjoTLSiEE0WlQWQ0q9YmXWtjdsFKppCzjgsgA/vVmYhB1GxaCootA9sQGrAYPDrFHqLvyvj+
yAv321Wbsw/ERItap3oFWMiannQ7ekp8417HxTlaJadEyIsOOpOWxEMs1it3BuTiJsVOHtbRMbKj
h/E1uet36uG/YNbj+QQTIFJdBph9et/KLrHSr/V9/SS4oRdBVf1VPUJ25En6yQmC226CkgRwXQCj
vEeSswKgXIoLehCwKWqWeSL7Yj98V++KV/NmcNe3C73Pn7KX60Z5NhnXBPJBzc0Sjwl5fFqykzJ+
mzLe59t8e+of62LcUqhiCZUD2NCsxYsCyULdwA8fCbh2V/kWXp2CtyTGL+OJQglkTdsVfbaG8bav
X7Pm6/Vt+w9R/WNNjEv2hkizZb2w1qNWP/Q+pv083Qot7CT4g3kzsNvlw7M9ZPxxkrNGpWtm3jlO
d+y85a58AXnBzvCy+/JGS1EgX25Ri7nXTQs8njeLxnvR87aVucdIS6pRzvAVnzsPBDmODNVtcjfY
rfcvFXV6w6vebZ/BP3vMdj7acRp70IYQz0D7UdV3CuF4Js8Akx7PTUhJWiEuR41hSUDWgkmQ4yec
XWO7G50Yh9OEeSpk4LnmJiDWuJOsyDXdzqWJXXTuyjfN7xrxzDJXGvAqnWysRcIGOsRd4ST6T6nj
ioxsPy8+PhATPMyw/PcDdd43UGUKd4s/uKG16kT/F8Kvq4tf3qIf1tY1n4XHELqGtKxwBFBB99fH
qXbEUONJTi2wCTprM4zeQyWV7iOH12LkHff3JtaZbRksvIlWwRXTfuzAmJz8aqXmMSWoCIyyaivz
HESScYRo2iGc0kNR97dxkj7Hkc45hrxNYOOO0MVL3GETyIg5dTVVXgwVWIq6ppZcyE4lhh5EMoLr
Xrz+o9d2ngk+Ahgbs6lHca0IpxaEPUogDOlJhCSdHKdfRIVyJ8Z5J5MJNm1TQYlowUukxviT8Nog
zkX7zpps0tuyA4Z2jxdsZGX9N6+skoW/Qwe3lcYO0UBpSAAeIzuGAlYrGVaiQ3yruSOZVS2H7NdC
HkeodzYxri+615oXMX6sQMzZZacucaPyWZhv6/ou7R9L8z4tXszoRkR1jlJoPnvZ2Fp5+T0fvyqF
YdfJSwZGMyrsocASL98BMg3nyMvK1jLNe7l9jKTbNnkg2SlvbvMJ1FMPaEK2EEGV8uNiWoJxJFBG
isG8IPvmquviSHezbIuGJbSv8fgoYeDXoHgEhzdSKttyGiTyyeheZ/NZUIPkWy/Z8bRLAL+fgYff
y+DAKMrBEQQbhKoDJgRbxVnqH8Dk14Mn1g7Q+ZZW3EyGHaLP0NiFDn/rBGtQd2HzEwqTnfITPG0W
UfegQbEM8/tEfGGE9Hz6TGInhiLkcjRbS2iAtgbBf+fE0VGRA0W0ws4Ow19jdqcLLegOYov0AUAY
WnLqyW8itl4ajVYvlDa6H74yot6GHmn6RCAsmamxJYudjbsCusy7qA7qcjckix2hV97f5PqDOLlN
FJTZnsxO0R0icmyjh3nYSZXdyw20mDDVOlhGSqxhfq3j59J8Ust9Qm6zn3mEC6j/LS8+RK6tRpgd
DBZS/WsKul467fRYdRNtLwN535X37Xyfd4GERrEGoZ292B3wt+rQmuhzh46e6UGyUY2fY3roxxPV
3wQQcC3dbSr5ZQTWUPBVCeI+6ty2/dokKDJ238fBhlpT1PhJ5wrETcGY3QCUQ5RvWems+iYT1KJb
bT+OP0dMtOfGU5e9CaFnpE73UEfBkEN18yT1TxIGBcoEEhul1cSSJ8RfIBxv1emxwqBt+V2gCXLA
3yP8MxZ/l+Daux5Dtvs4HxkMy7DRjUkYdgKyW/o6eaIbBb1vlXZim28KKvNImrik99sF6zOTzBMS
QgIxoOeI2iTT7ruV1taY4pOo5kcSD26SyHdTYzpUM45DKDlt0t8aFblVo5Y6sdkfGmOmVh5mh6aP
38ysvaWDfkPymhPSN+9qIPyAwweF0wULZU+iRAZHI1IEtbVnqNWM7X3cZpwSy2YMP7PCZMUAYaZj
TnK8QWk3PoH4prDleV5OI1A8iUXaIb8jY9JxWO22vzoB/5WJ4jFYPZlEhI5Tk8kq7qt8Nz+DVwyM
9qmX2ZMteuIX/aU9Gc/ZP4aAvr+Dz4wyeYlA4wg0eDCqta8GzcC7wUNZbd5PZxaYXKQoQdLdhbAw
D9QKld/VwONl4e4c88F6PWyX+d8dLbeUkF+ts7lWFeiP0V3S7XSv8fugohxv3E51zpbGZBiYg5Dm
cMTS1ib94hQuujt4+L6Tytv9gQcx4u0kk1uU1Jy1UUeMpW2vfV/EarFHQeOCa3hmmIRCM0Ih75Z5
7Wzo+9g2X2KvwU7mt2unjD6BEIMX7zgW2RKcNqVdnq4d13gH8NQDdRaruNErK7ExYWSHL/KL8pUT
YjczmI9Pxxbl6npWKzJgkWuT1/CWIN9NR92u7eRp8bMj7kun8Oq78hR5PBWOzfByZpoJteWQDk0/
YbWy8brMAFS2j1D7MJcHReIVnjZT4DNTTEgB13YDmC8ukiUfT6jjBrShu0GOwE2XTl5lyA9GqfjX
t3YzRp/ZXD/2Wf5f9hrmq9d2NmTv3ZAOb3SW3lQa3l83s/3MP7PDxBW9yKJeWdN7pGh2emd6/U19
A7f5ugT9r9gZoCYxH9XjlDnVPnbbA+8zbl+ZZz+AiTpyMs1qOC5rnWF0m7viYdkl7vSi39Gg+70i
4tw5aEDTJDjJi7Dj1uV535YJPkq0DAjd78d0xhgJSFQmb3RlN8VsI7o4lu5M4AHe9Tv9IAa8yYHt
4wN2Xg2aqsR4/zhnH9lswHGWrE2BdKd5yqELVqnMxjd21z/ydmD4MMMcFSpVAPcr6xoxSBm1J6n+
dd0Abx3MAalbowEzAJwoE/EeqWs3kVQ3io/D9KKNu3ypHFH8dt2kvH3+PxbFHJDcGNOu67AozRJt
sFHSndhY8Z1hWt2u9Qtbuc2fU0+/g/C7Y9Y25lU96Bn4ske+98Ec8PAgq5tevOXIx89hzhFSu7QR
1nAEdkY7F1Nrbl614jtJOeveLrmfGWLOi5i2hZmpWDdKcp7mZW53mO5bp93JQejysLK8TWZOx0JJ
3ZEWxsAu6rWVL4k/wooEWQy4dcib/P0PCcjHHjI3s6zEQmLUOA7J80qjFGYuqOxTT3CL4+DGweSP
gsNHJ26vEbqG7/QgF6TOrazU6tSHhmfG9B6M81ZpIAnRXhLyc8R75brbbrvJH2MsSkk3aK8LOlqs
klBWkEwTQ6sMm/QWY7TQ+1CH6O+Sqw+DTMUxkducqNGa60MATLeNQ34SQE1V7Epn1etxco5B3gKZ
WEP6RRFqBdlVq1eVBUWBW5WMp77pWqtsM06yv3lJmjIU/DDshSkHxmGWWJiIsKBMBGVeLxuUxwYc
bkPS8r7aNiQesH7MixOMZrKDI0KOdlCs43S3blzYk0O/do9TsEotzQ51s7vsy/DwX6Bj1s26CCpn
ZpmzbiSNAAF1PCfDm+4o26Of3ST27BV3K6atD6675nZkObPGHHZD69NUGrGbqj+76+D7o+Cu0VNB
AcGaA+ELx9721/vYVObrRaUcyxUB6HH6kYLi8kELYgfy1FNqq1+ACL4bdyHmX0fb+MkxvPr8tW1d
r7Oza7edRIgjtoCVrX1EJYjcH6Mn2SjK3PB68Zs378eWshU+WaTLVLWoKqYgGlLazhqkgXPgNu/e
MxPMAe/7WlGTCF8tQxktSfaUuhrQh2qgfp3EN7Xh1YO3wdxnBpkTPmhCG7cLnFKz0PNFdQ7kcHZ1
WoL5awgxmh1143vQRWlP/HxpG4NzZptJNGg+FrKWw/bgZQ8FQJ4qxn7aHWaAHN6n466TSTBoumQJ
0Mfrs7R87gDV8tS94qROYQNLUbnoy6LEB8P82Qie1zC5RCeWoKBV4TVaW7lS2Ls05Y37yTwbTGjp
upHOINlcVwcht9tq1+yyQ3WX3Sc3YH55AobV0i3oQzrDc3tHoCUX2TLa3rwi+Dbk8eyLMkFHTqt2
IiHupxQvR3JDfBWvx+l7Ewx7w53s9/z/oNgFtpkHd+RtARN//o+0K9uNG0m2X0QguZOv3GqRVFos
WbJfCFuySSaZ3Pevv4ca3DYri6ic9gA9GKAFdFQyI2OPc6xWHVorhzJpM/2gtu0rpHq5bmo2Y4vV
6ThLEyfhWMo9pmJIZcVBomJEt21GAOpg73A3lRIIe3pwG10Xun0uAI3bFta4L8gPEgI8B9vE1Uoq
uQNyx95IRAw926MY9h8Zy29YmVAwbId20+FxLJOq5b110HflCZPxwpLq5pMHHjeWNS0VKFV8iYGm
TJbBn4eS+H24U/f9DXZGXC3Ij/+FMm4FLwDtBemTBXoW7MOenyrN01QngO8JlNBPTzoWHZZpbvAb
fo9/aG/1qcZkGHpf3vX72nS8MlbuwU4JdhvsaZ6LjYfRpgVFlL0UwDQ3D5Yx2OiwmNLhRjTbsqWS
a2HczakJM8aeIchuU8sZ56ds6JzOurPtO02UPWwp4gL2YmDBiuB83LkGY7QNRUVqn1rYGGyp+myW
imC9ViSDO07f0WrIZMhgpPYs86cuHOfdvJ71MThzHA+MYYmLqoGmMVeWMQIv3+NR7xT1w2JA8/2Z
lQWQaxKXgDMoUt4F2rF8JT5aWYvnLHWqJSmZlgLJ4Na3etDswsHVTyoyWW2fa074JLLJW3EZ4EdU
kBACv+MCg6RuonGWZZhkQHvoN6Chi5GZxN1zDqTr4Prhtm4P2MgL3onyGVufa/44DImSRhIyvjZ8
J0NxPxe9CFBw6zgrGXzK1U5FgQplCA1xmDP5mXyybxYvXnnFYc72mY456I+P/+lc/HKIbJeot1Co
jJGl1X6e6vYAGM9GMJK8Za7WJ+MiMQMUQTbVcbIWjL2dWTgqNT0U0wACRr3rB9qKMkH9hjQLENaA
b+Dc9MRYKA96pgZFOTmVSfZDbqBVSz77olLSupkSPaEjIxC7WRIAJiBZmERt86JVVSj6JDFqqIH6
pbytZt9+1wNDA7WzQx6ku6m8z/0ey2eOqEmw9WkBKwm4KDCog7Wb8wRSlIPgYIC+m8rHkHzpAfRo
jnszEdzg9vk04FyCSBqoKwZnW2je1nJWV6hNwfSTbK/HuxQg9Z9Fq2MaOmkJ7jtfvHW8xDacUQH+
lbXgWS4AAZ+/a+W/k9TAddajHbBm+qo2ZtCwAqwDGVZ9MxQ+ozg/6WVD3OtatJVHn4nlbFlJzHqu
lMpGQmu+sSc7SL7DuJzGx/g0eck3bV/+Mk7yQSBVdFhOecuyHUPDojayhsGXZ2y1JH7sScR9H92l
EazsOw1rYsuac0Sc68I3ZZvw6bhg07jw7RExGtbIOHGmxCb4u4nklNLQBOA9NW/kvphPbdUZWH4e
RRRiW5IBOa8Z2CWydfDZndvW0M5pWFeyHow2Q54SxQ9K3j3VUp16JOr9OsVkvRKLWMW2vKUOUw6G
NE0zwM7LfWylA+p83SZG0Gt+fcgD4F6Uju0uOyBa79Q7UQ19K08DDTCY9MDLpgFMmHtCeWGFLMup
9Okf7cJJb+g9+2WpzlQ6+qPs9qfoPfazX3LuJq/XL3fDSgAvRwGznqkrxNC43Bsr1g1g6zD7oFaV
E3e/5uYnqVI3pj+vy9lwYUCKMwCvrwEsGTH9+VXqdmv0ba6FATX3cvocQmmk/V+IAEIICITAzY55
1XMRsm6WqWzgKHVXGwHIlTErFLPekZSx8q+L2lQReyVr0dy18ckoUZiOinKNlg/GIHbjTYtV9Oa2
CqJAfhBI2/x4K2ncO5iMwRrzPpKCtvHZCfOQ91RymRvtilv4MPnHeJeglibiJVi+F29ggfqyUNii
uXMBjtgpVp71eYgzVorfLD37BGesimPYP5jj2/UzboRREALlX9hLlzzi/IOO0qwyUA1LQW+aDkmf
BvnlLwQAfgieYqGR5MHcQqkmQxvWUlDMkzcAOM5T0Z4U6MXyKy8+2UrIcsqVWrStCrKMqpTQ0f3C
mqdKvYmV33JzVzOMi4RZIBow3lAMUJMDnQ5hLlwh/6qyTrOkqC4MQO73v9SSvFQaUNwMwgRWYuN2
DACco8dpmMZletfO5lgYFT6eWj+bHZBGRpGT2fKrZyK4T1crVhlKcYv7+W3tVA/cCUB07LsAS8jI
lTM/pG7zTI+h+zd7P2eSl4+8ujRwNQDossTrMtGDj6z3Yfy4rnobNvZMABcygLpbIqUF3Q573S/S
jyEcwSrP3FKrBK56q9RwJoqzgUk+NXo74qIan7iTn3v0Pt8XB4x/3ojG6zd0/UwUZwKjypqtPoeo
GuSsTkVqGgDM8ATwqg86SEc5syZ31JWnThpEDIhbtZsz2Zy1SNteyVmRwWFWWviW2op2iAA1uQ/T
vvnWFQwrBQUGPvtCR63D6MZdqOTG7i9u1UAigZCXoObBebQMpNuVNCwKqze+2c1eZaOSHOruOP1F
KA9Ktz+iuCxpsodktqPlU2e9o0Y/EwDx1/FbiCG062fatCcrQVy5g7XpQBVtUR+GaQlNRVnloCgi
CsYNx4LjIDVHSUwD/zp3e1XSZUazWBPWaAAmkrImSKe+fSgkw/BKALnf9fUYCfDOt4/2j1AewbVC
lbJPKjxCFr5GZCdXqtMIl9Y2X/qfk/EYrhQUgnJfDdCJDpgmWe6Y4dsY105TigYgRZI4lejmslTt
HJJyG+VtSS3v5iYKwB0AsAajEJHMb7711bk4vWiLnLWVAr+WMfO9AHZ7l8rvAN/9SrpiD9+9S3TT
C3VZ8MQEimJyPgHbJbmslzhkiVWJKHINLHnNNTJLAwNhGPK9rvyLweKc91otTc4PTG1tmOkiTS4f
w3jPLGBpSQ8KsI1sprroZwjkbWokEqpPdDsdeca53+nBBWX0TYeozjr040eLZegmEVVmRUK4TwgS
5qmyQwhJCfZ0u8ap4tu6FsU9W9poIFIEVB+ytQveccrCxGjqCZ9Oo3tSzLFjWtONlBcB00ZBNWz5
xfw1rWVxfkcdpapnCk4kI+kHifoYArNbCf99X95ANrRwL4OqADwC55cjRSGIaCErGPN7rWROWj0b
6o/rCrf51VYylr+vAg9d7uI0IpABzGSfKCCJS9t93xDHGOfgfxO1vLSVKDUpgd7fw1mVFcMwCpOS
/dzPzUPIYnbS1aF/vC5v85JWR+MuSVeyIpYaHM3qa3fG6kOjC+y5SALnRKYhJpMlLR8PlCZRld+Y
XfH0N4cAxLRuL/kP7+GtaEyrWjOlgJQPXfU9y39e/+9vvU0wzaMkifgdIrgjaPh3qH7iCOHEjmnX
H/UcOMzqIKjQbX6pP2J4z1dqZZ5raoPgPXnq5R86hj6vn2NTABpO9kLoBsIXzpCZ0iAVeTFLwVS0
38qwdusIkF7XZWy+FUytIIsHP/AFO5DZJiGqCjquG8TeTYZQM3EHIKBQ/P91SZunWUlSuKdiN3E4
qBpuvaO30jjsi6Z/ui5iy50Cr/6fw3AfLAFcTKuOOAxp3/Ui3cXaTgmDvJeccQjdxHyTkukvXKmx
DP4AExtAqp8lqJUBKBI7nZXBxrI5oD4aJTokQFON6F3YZp6R/lUgCZ02ULXD6pzMJ6Ztr+Vg3oNq
ZzXx4+4hteeg7EQUEZtKsZLCXVWOwds4zvBAQ7ny06hypMx2InQSqKb6169sq+KzVNIXAjqCL8gX
ygqlH9RwotGuTTvzdoqo9JGrpL9jVtbdkqyzjjnWC30CruwHJdGUnWxl9ZMxMeIljfZvuUzgkjBt
K6vga1ySch6/vWhLakRlhw2/RDqFNHKGajikUe4JTr0kMZyzhRxQKwBqGK1dHs4JGy9dU/dxtKup
Nv+OFUzKEC1FC8pSo71apVjDagp7P8RNdEdNs/cQV/ePepTbIiOzEZ2hzgHseAuMwwSgl+fPslRS
lGsUCTlQkjavJU0zz87zDqDDSb+3ipa8aLaaOwn4iN8EH4G3CPjWqI3aGgyMCc4B/iMkST72RTIb
Ab01HmdPczMv8pO7MCgzh3jUpy+imW6RRC4yGIHG3XbmYICeVt+RXrtJ7P5VcCr+avlTcR9UA2Y1
y63lVJh/yL3Eb/dDoAX9nXgqgX+nn6IQS+H1oJYPRqbzu1Npq03EmoxAr+4GrOilprTvZgVEU9m/
NHO8pOXDrsxcWKmJPcj4cGX01Zzfkv4Hsak/ZS8sF9VaeO/Ni+IiROxTGKlaoxeD4VBb2S+bG8m7
4I5EH47Tg2kohlYBMD8Q+qKnNHKwLPlifStvsq8zFrSc4bl/sZjTOZFIOZYbWb97/nCccmRtqbIw
hXJEX+178nU+ZF/qnxKkYobkKRsdRfS8L1aoeIlcxKggKdFTbDUF0r75OvnT3fwTpUz9lN5ab/NL
rDnY87z+dTcvEJO3sKNLVZO3KMMk5+XYjEYwzIMXq6ajZjeamu2vS9k+2EoMd7CRktLImtZYRjUV
L8293Ct25ot8TB/QTQJa7X/RUBIdjYssFXTVM2LiaK2ngiLSqw/MDx9m5iyZzG126ncjxlOFCJaL
VlxozZ+j8uATbI5pa024w356bbtup6RpoBtfDEtyDFv4YTeN5EraYuBWb93OmrrTFBxS2hvHxsUe
wTJZhY3f3QKmINpA2fykKnJ1VNpBKscvZdaN0qkVaECDvHw2AOKYVyC7/y3QFf69L3NboDBAnIG8
E2ROnKE0Z8Dsq6CdDSbD6z12mlu3eZEiB50esHy6skt6Zwagop//EjYh+QMusnE+kJnC46MRyemM
Dcdttqr8qaeAJqL3Y4EJytHFzqSru7EfupY7FN71EwuEfhZ6V3eo2kk9MPQdAqVo911oP2lSil0X
++O6GF5VPs+2zOggiwMYxgUzSCuRuptmJYitQ7esRHUig7mEmmvV5yVwljqfS7sow9z4XFLQ3Ab4
nswF4eVu4c8WjX0qm59tdR7OPE91P5OEjEpgG5Y/t49K3P1QR/V3nuQeAP58rdA8lHIPpMeUr666
TdNjSaM5qJr9KHW60069ixa4m2gAUiSDmxqSmyXaXiGvVW64SoPORFRJ7vVb2PrVWOMAsY0KksuL
vrrcZKldTZUaZEnnNPFHFP5URL2WLRmIErGqTBCuE35koClz2ezsXg7C8kOKgeM1HZte4Ja3tGkl
g0ekBPMduLwAIxJMUu1UKXEyJFHXP9WWIUBXHtUBoisbBEPgZ64qpZWDSs+dsWoBmVp7KaV+JY2C
W7novC2qu5bFOSg9Y63N0o7AQdUgSu5dE4DqXyo39jTMl/XygShejdGSxBON6QlFczYHW6lI4QhE
D8cRcfWQ7Ht9r9l+s1vAfibPCncYPtOMnXhnSvCFeV81ZlacqmWiBo3N3mRig/qo2o917Cdq//P6
ZW7qi43aKBpFwCnj84fcUICOUExyYFp4aiU4vt+uC7hITj+v0LYUjGEhv79AQYuQp/VgZCSB3Laa
m1BsneSpvIeReJDV0K1o/jPS5Kcobp7YmOAyY31yhpwNO8EP4SMA/ocsn2JlzzWKhFcFeih0aVns
i+9n4yihoT+47Fd4OwV0Tx9p6pPZq/uD+nFd+ubbX32F5e8r4RRkDGyuBhmAIY9N+aKMy3TSvwwa
cUAAM+gyQPoU1KF4+4JGYNJWIJEORjmsnJApQdekbj7pv6+fZetK14J4I0PTWZXBOmgGCcXwQBwV
RxsI2f0c70lr3GV29LtPje/D1OVunNVAf9G77xPLBKq78UnBuqMYRIFFvRzEj8IszGorxX2Wv6ru
vgtf5FQ03bLganKuEzJQJ7JQQrwcj9dioJxgGN8Iulrex7F5r/XlQ5Nmh2QuqSP31u8+NH/LXe3N
BfmXzYTP61zJXtz6SmXSOC5oOOAr920lHydNSVxAmYgw07YvcyWGi+uIqetTF+qwc66xA+eMW+yM
Q+ss+BAgphfUe7fv7M/35N6gWdlJ1pXL91SA6pvWAWmke70XlaAuptb4b8c9t1iioWFGBgn02MkO
1tHcZ167N793pWPkbvvTBF5J7tPvoLCWRA2nLc+hYMEBqyHgMjDALHZ+cWZm6Gk6E0y+TD7QkoCp
nvhAZwHNDdiTFsT8cpcdkeH4gme5YcsVoJtjRh6NocueANa1p5yqnYw4zzjm3vCS/Kox+rUsGkVu
cd+BU0iQQG5KRMV7yQzsy+o6Y7Oh1CCJDJT4MUNdfYhEvHkXAAbLTeJ5/yOC0xg1KmgPurEl9M8e
2g91HwfDS+y9q4/h24ISt2z0J5aTueBOE4KIbanrWjinRo2VAyF5EV4oz8lce3FXu0bIBHZ70Qfe
yKylcPG5MdmEtmFDgikJbwet+OiIukcZdddVygHjYJGXlPOD0VhCWLaNQOPs43KxetdAcAM6b2gM
YJM9sDq8ksEZb8hhwZiNj1g0BBhYthOt81/MAn3eqoGMDcHdwi/KCe6LHE8n0VE8cpQjwPi92Ivu
9J0RKDei5PiiyPEpy0aZFNyLyF/52UtQPYGOCig4gQoGdLc+1PcGsAYB2+Z0mKlyaxezCZp3/S1e
8FfwQrnAtU8oLTCmi2z5KAcJCB30vVR606n5nvjpHbhMDUd5i75Z0NxxYehpC5dRp0+d7gv9Llq2
3FTj1RfgDFI8l/k4ggIl6DAfnY7ENWAW51oS6LFADI+Qk9CmhzsOlaDU48HJLGV2GWLZoJcL0fzn
ptdCwf3/L5XfW9OoncetCc1Nv2IzY3qpdpJLDvFJCebRkQ5/p7AreZwzDlmoV+FoGsFcQIA+m4+Y
m3yoNOLNTQ9QDtuz7PHOjFRsiyg+Yl4RfMOmqV39AM5N1yoZGRlx4FD+3mMF32gFrnnTCq0EcIY2
05BxNBKQ5JBqAeIjBSEdqlV7kS6KniM/vZDnZa7KFJGwgvVwkMG9EOovODi1ozj1S9GC5FCgl5tW
bnUyzr5m8Tg1XQUvpY5fKN4cnfZ6DkIBWr1cf/WiB8BZNbMZUVtocEeJRF0WV3sjG7y+F3a+tg4E
+mpLNbBeggFbrrqYyTrtsbS5XFX5PAEs5KNdSFsizVEeSp8ddLd91EqPpWL0+60jrkVz7yALuxJN
rcoM9Mibg9mTnWJ0QPpFfc2R7gasewyINsApJ6gEbKn/Wi6n/kMyZl1hILZhtnGKI5AOy/m/3HVc
TPZaBPcASrWfQ9nEss5IrdolRfhiydMQXFeRzch0LWX5wKuo3i7sKeqzEU4BAJoA5wTqMuCD3fkI
3Mse03gYxgaOdvizdAfizCKcuwvodf6Q3FsoWS33yfIdtR1LD7Nnz7fUs7zaD1WgmGXlrgXsrnAP
/YIUkhfLvQy04yMSJxqq74H0Hj5qqdN6swf+ksdil99LKKpIT6mbHECZfixfrM7Rj3Rfu/YDiuXe
9RvYsnPrC+A9MyvNWVkMaatKLsBbvDqRHRXrSkOaOH14R/LbydD860I/i8V8jKdYqob/ER3/cB8g
lwA2NsUDCVj3s6r7o8LQagHA8niaQmQIZuMlC1hpowls32b8vBbMHXeu0QYsKYYr+rfwsTwke31f
39IH9FwOvaP70uMCBWh+zU/aLT1WAkDuTWuxOjUXeJC2l4oJPCdBk70a2NCQm3cLs8+Cb7vYnCvf
lo87MKk20FiDR+kDeBWQMPY32c3oLhu82Z16uC5t0/b+ORJvewdJ7o2hxJHm6TUevw4FWLAlevtv
x6o/H8xKDGdno26QC0PHmWSj91PtqGMAJ+9MZxLNqm1dkYp9ZJQ4LMO4GCAAVYbZIFwxA3VWPW2I
AlNPgKf76/pXW9Sbv6K1FM7syFbFykZDmTFWwm/NgP0C8gjs1ACY0O4oIgzY8hVrYdxbi4hcNEWS
Y+vSpG4+Ul81RF2OC3LX5X5A+GypQIHAg/6MclZmvOlYJ6M4A82ekMGosU9+2DeImlBnCL0euQUJ
ilslkMh9KwSc21LBtWzOUYH+qmZ1hfNNs3Xshte6Ae0pJozq4dv1W9vUjdUhl7+vDjlEVGdVn4HZ
k+q/oyzfA0ZLceyJ+NflbGZL6xNx6kHRgsbWJpQQST50IwTInIaSBUC2vea0fFFw0vhz7lcPeoX6
SezXT+WxvxMvJl8ApvD3yukOts3yKTLxbfUvaDgovr7PvsQQDyiq3hkOvTv6kcuCyBM9+M2UeBkf
NIHEgZTb4oI6AphIqsbQqIoB7bMMIh/QsJU3+oWHRFzwxTej8LU0zr7EJAS8bxnKQWbVTxQYSh7F
mKmb9qblzpl2GOLwrldD6tB4upFH9YblySGxwwTIdMQWBHeb3nH9a7jojs6GhUa8RIJRyX8neruT
yyz0qqy2nWzW77EkivnzGsRfnZ78JhaGBa4r4OIEL8wTZkQ1NBlRO+dzkrG2wP4l4WvEoXFMTPrK
ZnRHgbKoZuptPdTfE2J9vS5yM4NFp1FWsMuLC+cXa0fstKUTVcwgT+uHTNKfO4nVmJypvlJF8VrZ
GgHirt/PI5K9mYTeXNZf5HwW0bFuOU+IUpcyG0YHbU7h+ybOtY7i6dFD+bxgPpU+4MXd1i1dsAYL
Yq8tg7IWxgUj6ZjYElY3zUDpoqCzl3CX7PR2EGj3lgNAKwSDEKaGfi4/4QkkhVzHVjj6EyEQtNI4
PCGQjwVn2Qyl11K4J6THKWDrdEgZ3OSkzkH78R84GxKY3W2LlmSGqQSB0mz1I9YyuYcy2DbJ1AQy
paYILBxQuSMtOi2xp6rUHYuD3j61GMq4LlYTieU8Tk6ZqidDaQadWyNeduIP7Qc6aN4C/C3thmcY
KTfC+KFx1FwotAcrcTMCA8TRfLADOZ+1hMdhIdOZX9h9RJHql3fZXewLqwuiX7po4Mpl9aU2jxXK
M1iUYe6g9KeePGEGHJj9gV0fo+ypIY+axJ6vf6Atj4x4ANvqJuAANL7iL1U6hjwtfB8Me3qpDjQL
WM4sIbeV+fsvJAHtAMYYnQWs3Z2fr9YaEqaljJuf7w39JLehU4GArlIEV77pILDKosI6yRhV4OPc
NKdaGiEfxhb5svPKjtbgtE7tg4QBvCwRuAyC6yfbssFrgdxz0kJQiesx7OEYodgdFZmXVu3BkpLZ
MWLdcqq2uJXsRpQObiXkcLfoHy79aezgcQaQzaNat9gXDYzv1N6ZSIOBYMGOyZG59X54640b/Xd8
o7yaBxELzSfgFed2zkRz5lCzGo1pWOUJ2lFmvlw11SHMuzp1aF6qBthJSvk5tkYd25TxQF2M3Y5u
GyuYuLDsG2sCllvym8mhfYN9k8JPTatB11cD9JTtV+28TMn4qtXQ76xO6LEuJuoN2aQE/UAstwSS
6DdpUhsMpY+diy8kGuvfuFCczgZwA1wqMFg4W6XluZREsw30oQo1ooTlpZNJINhhTbhLuuRRYv03
tIcFiruR3gMXAGPYBKE5oG24MGoENZ9EQlzngj7Z7JbB4YXwVgRavlXRgBwbohC4ALmUUxvcUJUq
CzoQ8qXYqyYFYEcabeRDzIwKwK8JKNL2ZNbz/KDr+viiSxV65U2bNs+dXGg3RWlHnWOjKvI+FjZ9
ShRDwnq3Wr20UjnWjt7ntHQAcIcmOpGi6TsdwJmYsCl07D7VQkcemeWPAw1fMXvRvl1/jBtlAxNx
EGqMCqbt7ItpvzGVipnNmLiLD9rRTpyFPjjyc3BClX51SHel33mzjyXVAbDd2l7YtLlUnnP5nMep
UDmI5RjyjTuwJb8rX/WbyF9AJWIM/jXe4HXPGa5V8kQli0v9ORfMGdhUoYBUi4gS0PJZi+5HDMUm
6i4k3Y1kDr6dZa6cRoJQ4tJ9nMtc/r5yWjmtqEqorAStkjzG03vfgyYJzBq5Lqjxb8QspmxBX5dA
F4ER/zoMqpfIw9CiWT5q+7zUHqdv47E4yG7h1e70ajxdV6QLCCbo0JlEzqyrk07LocfY6IiR3t6b
fBBQ3DN3AtOcBXq9/Ni9Ck36YlnO7eq5TM7yGA0tRvTJMT0NiYs5716iOwNgDdm+uLeFo2LLU78U
ZwMmWUMFBS7k/PrsRMpoiB15RBjD89zVD5GCUryqNnexJO1LvRUBJm/oC77pPwL5rTlzqg2FarUa
VAbBotTbbHwbq6/SLJyBWy7nysn4nXGsrlpyP6Nsm9+WzwBXOXTBhFrx7C+ciPGLQFU23ryMDRog
KmlIjGBaz7+jqvZRVCxN4fzWgvHWjvG3Fux67MVCAk6C7jAAFPY7C8TMQp++6OKg2AdD8CZrBhDJ
zkXrXVfMipKQoBmZk0zPuGavZ7YzYBati9iXPsweAUUTTNgOIe3kTfJtSYK+BAFVToELnARNVGKx
I9vFVHGU2dpLGkZdR+22CaXTEFqOBe6huNOAn2/bbqpnbltawBqEC4jkm5CVO4sUruCDbr6D1ak4
xZS0sBoltOARw40ot8OCj07q9m7yALozN9/pH9cFburlH3mfaf7KjhVFZ0oTQ4QRVh+l+R00j2Au
Q9JORBuXGwUDvPCVJM7LAwgiC9FfNgJyTPbl/YKnOwWy3981ggr2tk7+oxifWfzqSGY+gIElRbdA
yrLbNFL9sBz3cgiMcuwo6mCd0pP5y/Wv+JmeXlFGvrbYAhWZagrMV+OrnYtZxT07xVjsGn9Kbv6b
7VI3LRx7p3jMmxq3HDH8IqpyL17u8idgLtREWVgDSuX5e+itBEBZFEPpSf57DkE0p8euhq2e6yfd
qHkt1/hHDOflJZpZgGr5jDLYSfOLnYLBEy0Av6UncgrLf+raiTi/3lfErmYLNpPqEbJB0NHZs+A4
IhGcG+8xnWcz1JeCgsU7O5MShxVUZPs34hPZwsLjUjZSkAhymt9Hut1HBWCVKMbaFvy3LkC1QVhj
3jyLYaDeuSSA2sXGxSCFRgnQIWCvlU7Hvk3VvwQx+IwL/gjgbcUA4vuqafCwmro1HbTNv7YVWtnT
SEXXsmmVVpK4L5YypoSSCluhdUN4k8wRe7C0U51hoyCZDtc1euOznYXNnAvTByXTyhjRo7VMw9kx
TITgu23Uys+DRc5VVY3Ry4mO/QpzyPzO7PexhUQDQ+j2Y93d9cOptUeH1t/GuEA5N3NqpfEmc3Cm
nrmWre36qXFmhd0TAtrDEmgYNH5WZNR02I/r32LDhuBbwFBhSReFOF5TQdhZ2x1FrCkxtEI6+Wtl
yu4EVsrrYjau90wMF2CmUQ9ogkbFJyffKiBxzYAIrErVLRJV4E83fcFKkThJis0kqQYecxDWiWuY
r1WiY4PlZxxF/jBMTjsoAoHbb/2fR8g7AksJK5Q/YB5TOfKYRX4rcTOCTq39NSRk33S0c7XGeotM
VTRKvh22r866KPrK7wHEWk1tCTtDZJcd0tPwdSHotbzGi56rAkOXaWB7ogrQZhy9ksmZ6FQBVVU2
4fvmAJOc7QKIlqewNDAbd6oyAUTHRvkdrmcljDPWGB9T0FFYLjO6G7O3Agg3NLsNj1nzqjfABEl8
VT1p2fdoeL+ur1upNZ6EYRioUqDi9JmjrT5tbIdmO+qQrAJyHdOVXnqnHNO9TJz/TOuOfu6DEaBB
tRTAmm4janZsPRgZeHyo6wHg6gI7senSDjS/BMVKk/Yu0xpvNPoj7Fbh5JKo4r+VcSpradyjqek0
sM5GqTp8mb+UB9UDVlLqvocZyAc+hy//Jh07k8jFLpRptDKxRxgM8mM6/8iKryrGkrOF/Dar/euX
uWXj1qfjnokSprFUonwShNRwTNI6hfQjYqJ17k2vAhQ3ZJcGRr749lSv10nRFgk0xmZ3ijS+A+NQ
YKy3lAJZ1z8iuOeAyTWpmjogYdjyGLDswTB3XVTtmC7Svi3Lgq2xP5I4F9nM2TjEPbI8ettjr0qp
wBoruR3ow0BOsyuCpe8kSmS3rgkQCVgVQVcTFTtOJVg4D1XVK4ji09LVJAWQgCcGPI7ryrBRM4dr
XonhtGHqBqCYWHBF2a1xtG9mR1owkAEjtwwZCzvGokMtf1/ZkUSaaiCgYmWxkBpXx8yUZlAUV1uB
E9rwemeH4jQjVMzKMCoEzsRq3LGkbpWB/zi9B4fi3hoGpzZF6i46GKchgKCENZYxShu3w8HszaeO
RTsal57gukRyuEhqmKWu0hXEuLB8QDbu7/XX2CtfxyP9IbvSMXpLveFVeRJI3fByZ9+TS8qxoWWy
FCReyO4Sw2FPw666S35lrwsL9akI8l16P+xNj92LemMb0cRa8GeTb6UvJWjds3xxr9ou2udBv1d3
0u7f0yEisIcYYHIDEUVDis6F25VpA7uDNjgfeBuqpdOQiNARtm3IgraE1wR5fO+cNMMQGss3TDNH
fZfeygDu2vaM53ZystNwIDfZi/08ifqgm84M1dN/5HJvQTLYINMGdkR3kh/a7+oJiwuB6ZuPBaCc
jyip3InS1k0dXUnk3kJZmoCUa5EmKe2Trh/G9AudngUauakYKxncO+h6YjfTjK/Zua0HcMjyWUfB
PQ8KtwSuRvVGf5Qnax8f7W/5o6iPsvkaVrK51xBRapsZy+WADmbvsH6+bVMA+TRx8UzS8IbKhggv
cmM9CwpqYtIGaEnA6+FXXrHH1IZpli0jsOERxTu88mRPLFDRLGM+9rHAvk2FCkRVHkWTaVsFD8g2
sRUGuCaCZfNzm20BNl5iGZaKzfvPWOioeUAtAc3Vwnxz/Vo3NQf42BhQA6vEBSqZNGWSJqnYBNeB
09OH0Y8U2W9JhQQgSwDHFVaUBYYQjwKHugDC17HTPsZTToJQ0391CbkxI5O4rV16rV4d4z5WnBwQ
xs4kJ9i4ydDDSRtpQWnudtcPvKlKWOE3gTmFfz4bvSv7ZjW9TMYWKzd5/DKEoStptSOZ6i6rAAo9
HK4L2zYFK2ncoxmssMstuqyHu0AzBvgMRmdQnnZhCbDi5yk3/8VK+mYcaCNjgNbinDzOh93NCUih
Pvsaoe7ogbzHjMXgaOCbXJigu/3f2R9ACGMzXMP21MVkA2gISIPdE/QBx+ie1IAYU9MHZpTB9c+5
GE5eifAgCRIyYDFhGf38XegsCxPWMhK09o85PGhdtZML09GlURCjXTCzLe4J7wFnwk4hQN25F4j5
iVJVlmUQuN+T4hq/QqxKqg7LHGtXzM7S5dQ8+zHSMOeAjMwf/an1qZ94mqAXt6WuwLEAsaZMVLSr
OcunWh0D6TziKqnBnFnVP5qFfGoZwG+qpL5ttEjwiTdtj24AwAUo9jqRL2zP0I+dFgJVgEnGrRFn
2AyNyoMFZu9sSG+AjsocNKIfyxgFoiw2FUdH9nT9mrcUGM1HrP2hVYad7eWbrJ6omWq9SmNM50RZ
9qD2UuZog/VyXcb/kfZdy5LbyrJfxAh680rTbLP8GrNmXhhj6QmCnvz6m1jn7D1skLeh0VFIepAi
phpEoVCoysrc6cxjhx0dZGwgZTNwVq6NdKo6oi+moz1zmANICh7s6tsgu/MTVhx/1aBCbYTJo2xh
n+cDiuh4cVgfuswv1EMs+3Huqd1DUf2LlaOLIKOrpTDeDG63AVBXq4zg1VOP1dOsx/dqkghM7AV8
KNIZIAVF8NP5mv3UkYHBdfEegKZh3b2mMoTik0FwgNgP5U/q2grb4tUWZrZKhpyRNdYTeZQno3OT
Fqyt2XJX2eR7ZfeXWTOOo2q2AsO7SR9EOmQ0rIDV2XBizYtugY8DyZf+dQLQH0ovTMntY+7pbvFt
CcyLeFZk98ysbXJRvnNwpcQyAf9IpkDIzUge4qI7S/2ogkU4uiN1esbL8tG0xteCOKcE1evgtjsL
fwLnOWZs25UygWetGYlx39ZDGzSF3AN4nmV3ulUorpk7yFvSHtE/dlrXKLP6kDv6IAogLDRyWw8B
GJbX25gz3wjOtWPcRpEKOTGmja3/HsPskOCN5iph9KN5no+pSHhhJ1xcGeR8TTamNioXGylM8qJF
sT+VQoIZkQkuWDhWQiMAmtlrbAxMLztEP5Vw8eDeHjq/rkjSZi/5vFoSuwhXx8fRy0Em87u9+jSe
UcGtwX9Gwgyf8SFtfAcVEOkUv4reETvrZJUPlu5CR26jhFVD4cNwUujY2mZz3zjpodepcBBnC74E
8wB6CBrqO7YBLcfrxQHpINu0XfTDNKOAK2mBbVJvGRIv7s5KlbskXw5z/JVqgsm9vTPyzhMEDhtU
yDZaI5jX0vOEskL5p/7T8MoEbyZvoO8oZiGiZedTMrggOqMo424/ZZUZLUAg6I120NeZlwB6V+kZ
gA/T733WUzF9Jw8K6v6LLbyyy7mOtdhEJTrsEnR11ORBql8EoUa0Mu56HtsZYmkpeovpp/pEX3Jg
dUAJANq6BBhMUK1JwhrWzhyNxZSX/hPU34vlq/Ng4SpvCwU7l5ycR/Pce8UpOvchQ3xkD4pn3E+e
dVb/gS79brFubZmrU4yzjKIq67I7x+qkBvWhACuaEehvSKXx+hNCt9lVwUXPq5Wq14djGXu7Vp2a
RRrpcZ785kmB3CqYAAZP/bH8RsPKL87msbk3Mnd6Euzsbm6w+sxc1itFbVr2BiqTo4fG5OLnx/5X
/BU8L4F6mD/Qx/JREhZdmT/eWjDzttXWKirJZSjzQFxQkkDbNnt99jjoHyJo9NxenWhxXNgZ+kka
euAnweJM3T49g2jVtfWPt42IVsOdvlF2uqpib6+oyO5I/JhiCgpwcHdwRLeeKNFRuWOYVhpuCBCD
Hvpz8kG5ow8V6DFwIk7VRWtc1dc/x74m8JCdo3/lnVyiM6fQAI46bNYSDX4kg646ebv9AUW7xOUx
4Nwe5wkNciaBFj3FGHsNiK4br21vKf/KFIYZIaeFhw7/TpZm3RobE0+rOnqs2tdJepqdD7dXo+1/
sD82OO8mvZoVtIxB2tIY32wiJ66uIxHtLrb+G7S4npyAviW7n5323Br552FqjhjbALzUV4f4l2HU
ugudkqnoUjdvm1NskXs610Flf+mib2P5aYGOdQzFHidJcHgyr5cnUEPOwJItaOk7L+0AMOMAAZDb
69p7laI1+d9Px50lWtX9AkloQCfT14rmrqY6nt7dlyqqZPXk3za24xIoHRisoAHknc0jBIwxo1pU
YsbA6vqjVdsBYqS32IIRp52dQkICILoFgjsZRPPXcSjKyWLPGWSn58bxkqF0o3wW1Np2vhrUs/FZ
kFpBGoEfOEpbox6aNsJURjtLp8jB+bTT2c+ImYaxHds+GoV1cPvj6TtGr/IB7sga8zIMWonbmrFA
gN39Yvmjh5pXvnjpy3SXgr03daN7542pvhd343P3Bokm5Uf2lEAEng3vxB+mc/+lvGsKN3uJIdkb
qz5V3RxdOc2Tf4y+FSiNqx+ywPFFpdCdXbn69dyujLmq1dpQIuCYL8OcuUsrGq/Yu+HXJniYLG3a
Lq1zfKDRWw7kpUbLgym2Dd8yFFwLT2hvJ/29ssdlFKQoYi3CPMQ7a7l2sU+AAPnJMT9kAvCCyraW
u1qvLHG5BFHKKtFr4HKje/u8HKIw8epH8sA45o/VI9tavMnwbyYbj45qCEKQcPa7EGT86sX58i9K
zRCQRz0Sb0PHAPX/9QlzukxGaMcTtTBRDqiTUzsOgV4ognCxSfPBHgmENRj2EaEQM/gKB0ic6rae
lyKMLH28d4Z6xoRfDg+NOyg069BNLNUKlGBD7wSxLVWeKfXO61InIngMH7jef4gF3VcMf6MEsKnd
VdUk2WlVhOmk/G706GQPZuqqQx7ePuObVIAzxKPkoBg6FkMnFyFI1lXQVqbn5ui8RHfKc4epdpdp
2M9HUAMIzPIvfWYWipdo0oMvC4VS7nBmS1UgIzCZVJ9ymFJ/nI4oo/ldED/VMQQkz2KKkL1P6pis
LQPMIS4FFu1W2eIoRwmYf7G3czQ9NgmGrB3pO8RABEUyPo17XxlUMmxI6KoOCqHXZmxtMOa6wQdt
dNOjpn7U5ipMlvTRgn7p7a+4Afq823KAfQM9HhbFzwVUldYlTmoVIWYCFwhQg8CVtbYApEpD554m
vvwjcolfP3wB8xdkUv8W9cDZ5+Ofkyr5EtlpGUqQc5HABmSPr6UlevXzgZy3wkW9vCntCWIAUNa2
l/tl6M6YwBSxAIpscPGurnMVqlpaEfbt/CLZ5NJ3kiBL2HEMlE0xAy3LoPrcoBXrfjIXbRoRW7ry
Ta/o41hKIOOO4ovaSSIanp31wBjmvqDeBIlUPn5YYIK1MaAah9VQBJgicOW/heJjV1AMQYhEiIKE
E88FS8qsXWYCP5+BDZyl2ceIgW8RHeQKIsFhFgzWl9H/mDIV4OlgbdN3kxrSGHpH4lAZMnqoytIr
wT2tqCi60yCVWwLcFejQILEsClO7ewZ48n8scxnQNEwZRd7HDlj7KcaccfvUOl51yEN2z5tYOJLw
PlgcT/57HrP3ZTNleWjLQdiZf2TEVB0qqS7KkDUA2XCF1rnDkTGZyT59HT8noruAOfnmO1uosGlM
5H3TuYriTM4zOSpgELQwPvWGz/E9kxTAGNyTKuhO7YRj8Hn+McY8eBWOy8kYIFxWJ+FiHcc4BY9v
GGkCgttND/X9E66McMF4sjDha5O8DO2v8YvuQRH2tTtqKPko3hTqlxkwmNsheYP6ZBYVEKSigwEw
2KYH1kZ6H+U5PEY+q17rAnyWHNgQ++zTL/W9SIZ2M1sMcwDpA+yJzjgYLPh+15JFM+ZU8zS0ZhR4
ZdpcZmNBpddZUk9b9K+0BPujqSffm1lVPcnoP/dR+Vpn89NUzQ9UT/24Ln+YmeQOkkh0dOfw4GcB
j4biKDTP+Y5U0nRm07dpGo6gNHGct0ru/GiwMO0obN3shDtTBdQVNBMOrl6+u2sXFlElmpWIraln
q5fYGQUPsB13vbLAFrtyVykvRnWcyjIssIug2pQoprgEN8T+bq6WwaUoGtDCoEfJ0pAxJNIze0NV
dZArvv04+2A08PoLSbzccqPYFaXYu58QRR9LB3pxO4+raUkHHmrY7pQXSIG6KbCmgrOxZwJ0GQ7T
0tIRybnTSKtYNyFPAIf4n4DmlmAjhaDHgcFiZJ8orpS5/fG2Vf4lw04IJKzRzYP0BeAF3Dddmr4D
NZyUh1pX1G6DiQkNAOGsvVRQH/TAR3XpHeFc3N5K10a5e0NNcRq6Ael7p79Ag8YDR8Ux/VhdAMGz
7TB7MTy82QThe89DbRvgBkiYAHTN4w4avEQtS4rysGoN35F1L3OUS5qKMKi7S4MdXIp4jW206o1+
qgnJEa17yzxaw+J1mQhCsRc4HNw/uFmRMG1mw9JimUejxdczdBOAnjSYoW0zjfh0jeBU7yyGVVUw
6Ad1FFBQcM4B+bR61ooSQ5XUvrem5B6Ty8Ft/2N/BHepwgTk6dHKcTBpwT1dobsyxUkxFWFskrDU
52ByRr8g6kU3ppPUifqNeyvC9Q2L7B/walzHKVVr9HRWEAkzZfws2dnPxWpfbq9oJx1D1vdfEzw5
fxI3lW4puLkLq77MKDMCceEvctihwCKNtatEaShXpX/b6o5TwCq6izjJxlawqpnxF0BokMBrTpjh
eFFm3V8kTIlQEYB8b314++PhjetL3ShWoATQJrPqFKFU9U+T+SNXRxAoPxv6RQOZxNArrhHrf1kd
x4yihiwdc8Fs54Asud62qANBHkn6LIzHLoyi7kcJLT5R/N3mdwgNQK6gtKFhPN/ivN1JMzBmmDWS
14P0aB0WwMnaA73TvNz/B4237YbBmgZmSIQJJER8zWY2l3Ex0iYPQfwxHyDJ1cfeOGuTS6e6CIhm
zMdilNJL1DaFNxcIzj3e1EcQd0i+CkKRIDUSVJOWBoDlUZ1PleGUf338r38iO0yrS92GeuOUmF0e
5lXvJXrllvTzba/dlAixsVdfgdvYzkGpIxpgYj5b1jE+5mfc6ReM1wIzGH9pvOGjSAFh677XFrlM
pcoqLdEVWKRjGchzHqg99aiTuxNomzKIzDf1z0pyDrcXurPbYAFhb0Kog271vGvVMDpNa3DjTW1y
QueiA2dMXB3gIRFIzjLRm3AbVpnWyR973NbhaUQy3YSEYtwkIHmwpsdEix4HBdAywCYPqlmI9Fa3
9yssomyEli4GlqG+cO0sYxNPU1YZNNSr/rEaRg8Sc5iGlAU+ufshV2bYIV75ZDtRCI1aIyaVB5p4
VZk+53ldeJM0v+aRiJF4zz2vFsXdTjkke9CNGfBcMbLTTCLdTQy0fGIdL4oSdDJ1qx0z0/lQNtKp
i+efUA38MLfZybQjQcl506jHSbn6KdyODvbYm4uh4/uGGkhWJTdFvgshButFu1ffMsdjuJUslO6c
SlhZ391b4AQQgzVUI/k8YNazxaI69hYz3GFFj3MBps1EkN7v7iyuFbx5ITqFpON6Z6s4hwR9Gddh
VqivvWxfLEN5kib6aCTLX1+W+JYrU+ynrJxoJrnULxlMWQZmaZTZ0V3dAuR1KHXMjE+o1Nw+/Tsx
58oed7NoKaG1MRYklAH19yRiBgZpXpOSfOzstnXHhT40U3FvKXl6uG15Nw6sVspl2hkYUusSI18h
NMncKW6OOlqZeZ14ZnUP/kPB4dz3kz9byL7D6rtWVTImcCIS0rizPQXcF5hwNqZjMlhWeHthzN2v
80ZsoY0/DLxheN7zFfIyGTIVmgAkTBqzdDEa/B3tR1GbQWDEYQ2n1XrUPhtMbYQRSBo/dkN6WbJO
sI7dDfqzDocPm+NY5zJrMAzyEJR2d1nUzzlJ8ParXa0TBRG+Q/YeRFbWuOgZ18PkgL+wDpe8mrws
wsmypQm8/y01IcRl9u6cWgkKTk0bZFoDbm41HgROsv9RHUQRB6j2TaMhUwswgCso9KZmpbqmJvUP
TV+UAkjaXjRB+RWylezv7YTSAjh1HUsktFHxOZi99SD3WGhftigWGumv294ossYFFEKkOVYHlSAn
zrxoeh7y3G/tr6Ym2MDtax3tjNWqmDetHNIZkqapwXQWKhBsNKn1tbWsYCniY5SVZ8uQnytQbAjy
YtHauBBiO8QicmuRMOqn2LNLXQqXjJShrtH0GFVNLPCPvROhaYzzEHnSVtMIvUTVrhOdhJqZQ8zA
dhvI1kkGOufaQRcy2eyubmWNeevqi9aJA+6occZrBmB4AKuhfKcGJDq0Eglu+4iyawrlFtNgbLOb
gaC4rHITyTyrH1tu3N8lP/sXes4x98T4qvU3Kj22P/8Fhpodegb5R3UH75pN17azOl0ihUnD7DTd
NY+QiwBi23bJU3EWFVn2Lrq1Ke5rAg2RLYXNfMXJPlEin8B+9FDrgz9q/TfVGp51eajZ/TMKnHQ3
U0MnAE9fCzNQOp9+xqo56UaFDlVqe3IFwAUbN/eIl4Z1Caq8ujg1oWi1O/VzUPMBke2A6RCcWe+z
Livn6ftqaQtoQyInq0Hmf+jv3ylZz/oHRssKdhDFiwRetONEVybZFbwyuVRt1A/lnIey/VoMbzk1
jxAV8lvHEhzDnVL99eLYL1lZQtnP7HQDi6O/Bz89KkfJi47JN4bOjA+i5sreslDy1CHMgB0EZOza
mG00dEi0noSjaZ4W2/hRjNFdOUp3fZ/7t88h+6O4zAFDIGg9K0hULI1PZhMS65PRLKg2VXXtJs54
b7T5N4cUgu7K7pJWdri4mWgdNZWxL0JaZdaZFjLwZGUCUVgtaYO8s0QYqJ17lalr4ZCjrck+5PUn
TJO4JaSWoR5I60Oix3clrU63P93ekvCohFyYzBirebyYZNcl2CTyIqwm+tBJaCo2TXHQSam4xBqP
t43tHWnIIfyxxiUrFQZRCzuDNf1eeZuDPkxzFzTczwuYKzDzDnFEgcvvecbaoHb9BdVocRrosdch
wSXgWk4Gjp6ux4SfLqqh7R4uAHVQxGXDhBvAWtRkWapFdhmaaGqA4Q7Udgvth9MAWJYL0mzQAo2l
7uVFRw9ammG6mahfUJ3Q3TTVsuD2l965cYEawoaixCazN/z1updlqmTwM5UhKFF/DRE9mY70I5Ha
D2aXIXqXh783h1EsC/c7DG4G1Ntu7noomddhvtgXpenPujp96Gztrh/ofSGJVre3qyhWMjF4Ayrf
PApEQsQE1nwAwV+s3dez+Uwns3DbXMgiuvcZV4Z4uIdUz2zufoK4pCzTS1p1xhkYMefeNDsovi1Q
TqbxWIe3P+bekQS8BUMX788hnrMRYpS1gk4GGm9zE8jQRHWc1JcjTJ710r84/QyTZBhANKByyT1V
7Jw2plWD6UoxWnBeoAwpPU+G7g5xKnDI3S1bWeJOvq73FSURPAT0uvdpZHum3l1Mdfo/muHOe5MR
OZJHLCgppSCjzVGT0se+MAVmdpIiAEAAQFJQxVY2UBDkZUkGLXv4RWoBHao3kM2Qa2gsz/WPsRp+
TFryAWHnggfKv7jqVpb5VkTdtUljpQrwh2nkxfIIfaUMak8oQ952wv39+u8KDc4zNCupUnuAnXGB
iFJkGPTOaYAvT+us+/aXpjBEAYJ3NKQwYYluLPspq6ykzY0+TkhLwzj6nKRwkK+D+bfQC84EO3Ir
EzNxAKBKFRI25WO3gHa4vdhdJWBN29zWbBgEg1oAICEmofd1bcRo67hLJtzWi9p+bWrgJyet/Os6
17sRIK4NB4POwF1cG1k63SytAgC7uKulJz2NrY8OWAUh+6A3clBIBMin29uzhYginkPKwgRzpY1M
nG+zyolVRWk+k9DqagAtFAwoyvNnWmnf8S0wFQmFgrG+GEX2qlfdBWdB8ELeBGFm33qvDYEIeDOE
2yujRaoJ9cleJa5FjJNuD34vfZuRMhPFETj+zi5eWWP/f+UqRZINUTvkLao36Fk0rYbKbyeoi24O
F1sRXv0m48W1NiB9XUfhCWMbJDQwoB4aUClxl6mQziWdesHNvLlMOFNc3AVWkmr6wA4XEpAlfppl
Fdixu1KkebX72VZL4gJvWdBcq+asDVWCsf+49hYy+7cdcQv+ZGtBhUlDPsMYt5mjrLamwsBQL+UZ
XhRAU9i/y2fTS8Ghnh0cDzQYfmOC/Yzh6qG4F8a+EIvOPtXVKwN3JJA9qoPiJJ7cPLpHNqU2bWzk
VEr6kakJoVDpY+5+bAPrPHyFtKAoed06PmgFwPcDbAp49TaKvjV1ICSMAkPYjtm3bv6+QLJBsZOg
X/QTmAQF53zrKbAG2B2WiLRxI4NBWqevKh29R2BHXNV4SJonbT5101+fZiaPjLkRFsK2FJZjlldL
6ZAe6BSQQWfl6Dfgy3Xx1H8sZv04FubfPgHQ0YY8IEyhVgIwJReWk1xKKjSC+3AuW4BCX+36ubA/
33bNTT7AbIB0AiUgzOhuOGh6RWqkSinxnrHKs0beHAVMxsvPoZpdrdIBafpNtb9+S3E2uUBFB6k1
zQk2ofw4gIza/pQyGsDiNznFnvZPHlM7/ni1Su6ilhazRvU+bkK5bXy9Ps7z1zb6ZYIzVRY9S7cR
kn1QFH1ABwMpKj4xZSVtu2yrPozSJkz66qx02Xendl5u79s2asEMhg7Q4gQYZuPzcpM30VQgy5G7
+jAu1lnJR0GsV7dh49oGl3sUdSFX8YCUtEpd7UvnQ+bwkU3HQg3lFxP8WVC9hk4oo39X7+QDaMRD
UYVpd5ng7mAjYRhC4BFhtAU7ZVwaaI7V6We8l96grhPc/pKs9HEdHFF8ARwTkDObcUBxpwz58Ajq
XwlfklTj5JNUNXzNIVEY2Xrl63NcdkA7LOq579olvG17+/TGUTAxvcniM8CQ/PqWZR50c7CRjt/V
J8Z5jcrdvXaOvSSIfVFd631AZLPUlTWuCpSbWlM5wJyG0ZB6Ff24YLRT641QlZyHjnYeoVB6l2S/
yz7dXufuN8bNB7IIcAFsErFG00tNK/UOoKpDk8YPILTxKkjWxHN/JLREF1I0b7EdlmFf9r0hh8co
urhcumlEmlzZk9KFJvh5qfXgIKstLRpM8494BGl6AckS9Ediclhq8kMC3iLvAHBJv0FxReBheyEB
TJ0WA1OCZZV/FhuNGVNqJzSc5j4kTvVcUfUszcmP2x95L8itzXC7a5XaXMagOw2bEQzO0LievLKp
g7q3T10yHpBl/7xtcO9wgqzVAo+mAVwzD5ezRxUSkHZBQ7uRoAoDxWvwHqS5KhpD3ft+jCMIby08
+De0UwAmg0ZQs7pwgCihtkCDzwKwVnC777noygjfXjUGkgwQ0+xCh9yj/uuB6T9wou7Y9BoGOeWg
lb7c/np728Vq9ZDVwqdDjLvOCZV8Nmqz6mjY1po7Rq2njK2bqakXyU8DKLpvW9u554ECZCxLYMvZ
ClupKZnLYQCsQLNx/jH9L5+GOKOT2yRGe5lbEFXIfaGd8yjXLmREXVqQzOwdSNxT0Dw2FOzlRlvQ
GYxubgtcjG2AKFv5lY8BfQsCG57xNY1cDbSofe6Bp1wRuOm214Un4NoydzCGMS/MMqmRb4QLbi0/
wdCVDngXWggm7M4fZFezkX0rp9vffFs05gxzV0tbdFbWlTDMtIhb+2I4YRksx+oyH+T+LCn/oA20
41WrtYJJ7Nqr5qkxmojAZCUDJStDWE+u8eQsg0Grz8Se/7azfbVCjDFdmyt6qA/MTtGHIINLyuy4
yIHW/Eqq/CD4lDuxButCrMFcNaDh/NSAWjcEvQqsK50x8e7qmNcg4JDx9C9gX28D8mReqnARID13
Ag8mNtAAQnFc1TZMwamq0wwSbH0oa/RoFvZzS3u/qOK324sTmWFrX70O80hz0lqCmWmcPVaWG+kX
oon0NXYC3NVi2K9YWemiCW8bG18wKrXhOUm1+MyYkH1rdD7XSfxR7epHybCr4PbitJ3X2ZVdLoss
53qU6YRzX82SBWo99WL1me8oH0cp9lr6UoJdOoujNy2jfj6MKMsAtKsrd01jgi3WcafxccoMN1H6
xwiIZYeoXhRVXlPOL3adn/rBDItsOesFRDeBpm8t8xS3D2NmXZpRCm2QvbW96dnJ4Lep4RWKkEJ0
g2NhZ2DlJVwgj2hUttOEd2E7LD9HvT3GTXqupsUzdKgVLc6d4yzfLLV/rOVCcPx2KlzXtrnQBhwX
2jWgaQhVkDG7epe5tDE+NDZ03fXSn8bGj8fqdbAV1J8ytJBGkXLHfoxbrZ6Lcak2yTI6iX2Iueo+
gP4O2HclDxNNifeuDAWhr9sOJTgtPHOxhAapLQPuHQJnFbsFIKtAsA7AJzUCtZ//z9JQFcXyMKXB
BzctLwtNHbGxpPkp1epxaT/gGnUn+4sy00DH8OykYLinf6pxe0rk17h8/xdLNQDfZxUHpM7ctwXc
qVVau+vDUVOOilW7lFC/awS94f11/jHz/mxYRYYkXeZ4YWYa4o4BYz9Kgw7KvxjTDBQvc4EAq4kg
oO/G85VN7uKwp762K33ow7zujuVkml7SjKI5BJER9sBdLUwBnGssaxhZ1PyxK4zP5iiiytnCLtjp
Xy1Eu7ahlXmaa7Tvw6JHbW/yMxAGB84LtLpndylc51PjZVQ4Abb3cLwyy90ZUxPNbbtgz+bubgRV
6ZBXbtcPfj1qrjm+1skrBTwJDJtuDzTIhEvltmvuRnWME7/XpjDmywU9wwCjG2IabhN1OHdd+VwP
rEdRn1U6HW+b2t/FP6a4GFeQhtpt3WIXS4iNoDClDAILe4th49FYjewgGecWo+ggm02JipCiPMvK
V9m6iy0gVFPRQ2Y3XGustQ3iRMZswN3BBOwTal0vfaiMdkDk6qBoTQDA5cdxakBaIZc+6J681J4W
t1Dis5QQUUxjIYMrAeD5jWwG400YH+RZM4zBVEvTHPsw0/CWsvqPpTxcrHkEJbO2hCYeOkPZ/Y5p
Fy6peXHIdKSkP2mF/aVCMqmA/qGo41Nejg+GKb9F+SBs2uxdp+tfyHl2rYGdB5xJyBdSPM9VqMUO
EXlScuUOerHPgwaMoZH7w5gewGggKHntVUiuPg+3QXKX11NtTn1oZspTTI3UKwvrrBXUl63oqdIm
X7FpUJjk3KeToAu3d7GtF84lSnUu5W1WY+GS9qOK74j+ohTB7aO0G63WNjhP7woVL78S6xu96hSF
tPEKRuWBuxqFvNJva0wXidoPIpfjzq89j5iMb2EzIxD1kH+l/UtvGK5uf6O09rKx9yIt9QUL3T3S
Kz/nrk4a91lOYgWpe/Uw9J+H5UFOH3J6qacMZLWOO9d3CmEo9A+R/ckgxGsX7PH0VEkvgl/CLoAb
J87mXmTOFEmF1uDMFwSs0srgtV5yiDufDbbboEfwx2NvCaLzXshcbTNfhG5TiLfIDi6+yVJDID6O
vRR/ur2u/V21wK8JfCz6gdwFnslpBaQzYmZUpC4xX2fr+0wkCIchKyqfk+StV8fwtsn9Vf0xyV3n
o1N1yWLAZEwRLLXWHSqRPNyuCR2kzAAgGVsun6qxrHHOZQToeAwSUJ7FkegSEJjgsy1ClzHNS5iI
kFe1yifJFLxad+sdEO79zyL4TvvoDNpIKL4TI+wBrJC89GEZ4jYzAD6NXAhFfl50V3zQd8/cyi63
P2Yx6QtVceakSvJHuT2mRuSq1ewtE3297QosZmwO1coUl3XFCqRuphQfsc/by7ikX/QONAkO6uYg
mVVyFJhKW3Cm9mPnyibb2FU2iXzVmo0ENrNTbl3YTKbta8X/io3mvoniVSDkqBB5C3chaUaf0hzz
mAjYCfkyB+YnJmM+U990pe59Nl3DHL5gqbtne7VS/iZqrbwedYSsKm0nIADBF9b2AZ0lv+mrAzI9
T3GKAPX+n7d3dfclsvZc7noy0rrS2PQpZOaMAxD96ZmpKKjZne1CbLWDzyqioCLyJO520log8OKa
feCctpi86tzcAEXTIEOw9yuK9MiLlMP/cZnc5ZQjBDgyfV8mIx6p4TmHODqrX3p/9s3LeJxbUUxg
Z+/GgeGpdZOqtdKlgsm49CkEKrzlQ362AjkG7T2yGvIqFG3fvff+ONGGBjGbk5ywvYRw7QF2GzcD
py7YKowGRVdw7umYchU47m4KtbLJvsLqiJZUzWlJSRtWcRxKGf1YZIbkEuTTgkRqB9GBCURU0gG0
h7CAtnn/WH1ODYJYN7wVP3vQ7lkQ4DB/Sy5rjDreoB+skGlGOCcr/wcCtvsL/WOe89qhkRcofyKn
KqOgnFE5n58yRTRyvR/xDPSxMR+Fwj1PUJCpS2vprQbEA/X7ANVrE8LDkmc4kLzGuUyOLUYvD7bg
2+6GPIBGMJyM0YmNLgQmEWO1dHB9VeNlHHXXsUWjdLsX1coC9/VoZYE5O4cFWiK8Lfcm1FBztQhQ
XxY45H5EW5nijnrXYkS4xkM5lOVwAVGT3fsQl0DTxydJAHHjQ6VCquV2fBEsjz/rBIwcUzbAZo6m
Dua6lflT2cx3ev632mxQDzEZ49b/7hR/xA0y5SnRYMiuLpOhoZd8N5Xfby9G4A3vIIXVkTbbXM0r
EweNRnc1Jhai7O22gd3LbrUILpXowIpkpTYMOORRKvvjgBHOLHt1wAsba41blv2TEjvebaO79Zv1
p2PLXi2rmXo5NRt8ur78bWVfNBV3j/6alxh/7DtPKV6jEsQz5hBY/Y8IBaTb5t+ZDTfXAeRGUdRU
GXMliy8r88sszz0GH1llcRrcxpDu26E5FlIDaG4s/7aaMn2gXYVpgBpN3RyUUGhNRgMULeMcpBAp
ni4gKfaUSHswSd/jvw93ajuYQaKAN8fUJcWXxgWM5hMZUao3ik9RpSo/ypKIGps7kRCceWAqAtIM
FQ2+RqqXzVRptBjCdLAPVWO/1rJ01ItMcKb2KgNrO3zaLlk9Uj8lH0JQL9UHp8pPRU4dL+tUb3Lq
wEzlj0XVhHpsnJU6EpVo+SON6SDGHKZDqQYkyRva4jTpC8VKNGjc0SE7dNKkH2rdgpzkqBioielM
darUjzIE4g4LpIRcdAbUQB6q7ECXuD6Dzrt5IJlWfUWu43yR9GIWMQG9M5GvfYr7jXwHHaSdJsqt
hXPQE5JjKxYKWdecYna4qKXposuVEhR6GXkEFCohJkczb6yJ9RrNZoVZ37yufcVMpjfcCVkQzzEu
Gmmoj9Wgdsd86IYTChd16YKwyjmMTir7s55WB5Q2qycK4Q64WYb5vkJLgnHSRChRPkq8L84BOxAA
Dxq+P5eZTlpMQGpiaIcYs3xdll9IlXpWn16y9H6efsYOypLZj9unlA99vE3umpqIQ5UW0IvDAnQF
NTEwbD3ftrCJAzBxRdbLhaFxzuQiAZDmXYdAf+gO5nP0DCQS7vnpexwu5yVAfgiQavFZd+WDEqgY
dQL7nyAc8oeY/xlcOBqB5bE6RKtDN81eKx0d8lAsolt/Q9nGW2GHbBX0+t6U8BesqGFzRy9Q/AuV
u8qnofUCIvDsk3K2U7c4Y/xdpFHJvIM7GlefmfMeAhAbOP+g1mEpd7n0qY1sF5D1E3oTbto1oqag
6GtyfgO11MyhFBII01vypAbVITs0x+XoeCYoqNPazZ6dk6grt+Or4NyzAdJDpridIcswUajHk20e
bKkPepucLRoJRiE2Ifh9/1Y2uOx+ridaS9U7x3l8RNJxGg8KypYQPxcFe3bnb/ZrZYn9/5WnaDQq
eptpnzRQdVF8CHv6zcVEyS45lgfwVwjKzqrIHncMUR7UEHgmFdlggvdR60eGjrf24qsLyoS4lK1k
hu47/DQFtEsuhv9H2nctya1rS34RI+gJvtJWVftudaulF4YsPehB8/WT7Jk5qgJ5C1c6+0U7QhFa
BXA5LJN5JJ3sJSPGIKzsvVXANz/0t4MCEBoMERGQ3cxzfxys2k874o62Kmoj8EV6/lNwBtsMfTqX
2L0A3Hx/rB9KlznWU3KQD8L+muhqOKNN8JIrm1USjPbYPqz00AVkkQ++cOqqz9c94iYx40/GmSpe
BM3SYQ8yYD8YZoU6lz7kr1pYfVLu/hfAW7umeqZonKkWwLTDhABYh1cY16R2qKdYJ8k3P+kOWIeJ
S31TPxbuIsJQ3glnwCkB+BNGW7AYwCOWSCVN2yQdPmhPw5X+dwgk7B6IDGnXKxDgTGHjf2eZU8kU
Rc0zsKtqy68R3Tsxg/iuZz2TwF2gbUSzlHUJeAytd0XJHCxXulH2SptntRZtMIlkcW+5yMrjhFHE
jyYaq9OMdNGTJm32EiBVephZ6oPCNqe36wr5MX+88UV/Tmhy/QNajyX2iED623v02B6B2aM42UP2
qHnLwfLTXwlMIWR+85ghMFcI0dFn9dBisBcbJbFnYShb9L7cPGo/bOTsJ3G1/1bt0BOfeyVoFS/6
OhZOBOQIkEOdEvNm8lUP29D+9VsQXL3JuX4TtfLGLqGvBvbIpVh5KYb+LsNW35ylbyPRG/e6PIHi
mlwAWIqagWELDI15RoPOelNNEZP6prjCXyLn87EgE09jjCNFX5k3vykOxgZc+YWdFjc7qIc4EIGa
b/oCvETOaRfNsq7RQJOWH1HIjtFb6TevAPxwZSium930burZnhBqRHSXnAdPF3uRogJi9RBQ1bdd
aD9rz/oDRs39OtQepaMiKHbuOtUz9eRcuIE+gNl0sNMF8zs3cTubDukm2WmkOQqu68lHieOadXL+
p6XGjBIITKH5bfygIFPJvOTBat0xbBCpUrf39cox3OxknAq/fCjCUgTsv1nT4D8r55bkom6JbiHd
G0ErAKD1W21Nae8zLwoxleWtacsKoU2fAXD0GZwcsZBbYD+z/nPj/La5FhUrDTM+cXFb3cuLI31u
0HEaUM9efPaVBPoB3+GBhqKz74ex/8QXi3NEC97FpgVnBJKV9riGMSXsjqoQ3l2gUBbnfey+ahgd
EcY61GeK/r5WqTPVr9dVaTWDK5rET2a0ej0ybY0u1hChJljM5ZHOXhpHiYvxLNF+hOhInPehkaLF
EZZSgsYaVT+XW+QaAEYL8rkc/esHE/hua/0pZ8m00sgzzbQ11wCpu2ncV3biY73Y77rneREV5ndj
k2YCtA9De7q5WUpg/RKnizQpQXGc33qMzCEdcHpw/eAdCxixIEVIvH6+vasEqpcO/ccc6GY9oZLa
Dk/XlS0tmbFlvtzPXRpWJBUsKOzpx5kYvrzCUJgouxZcu4vRfu8BDpVYtdsD5dwe+n95QZ7L4uyq
MrESNQIlAjnH5OGR4ZavKxc28PjD0cOeUOIgTny+fo17tnwukzOyAbdGLWypohOGbZUE1NUBU+fW
C5TUrJ2x0vJDo9jVoWCKKLHbzGWtLvRcNh/ujapLDCpjJdZlOC8o9l6iA9hXvTQQPWgE2mJzhldO
qLgWDIeTActWFnMQG79qkv2LTqJtAzYi2QA4NxcCpT7uEmzTWEFCkrdUy22vkwAcM2XD8fpX2z3O
mSAu/pn9UI8AdrSCBjCokRrOBnDi01FwnN1kCft5/zkPF+MK1YzbFoDIyCGKT+urDJgid827jNrU
un4Y3Yt25a6fy5K5rLtqBiPvJXwmK80PljzeppnhpYOIx3r92rzT/3MulBcvfWPbxWVaahECp5Ld
SaX+NhXy+3/zhTCScykChHNa1GT4QhkqiH2nOtryQLpEkDDveqf/fCBL5izIaBN4XjOBxyA/E+l+
YigUdqhl2L+un2YvmJxfGGc+SpGmrNIhR8OryB/q6k7WMS5glC89M59BSi0ozYjOterJWfBiYF1s
hhKKx7LOHZTIlSPm5+1D1AuqW7uZ5PnJ1l9yJilOepQQW3ynteYUf+tvVZAJxwDkA7zwl86TP6hJ
4sd1TI/eDb1wZ383iTv/AZzPaI2xpcqoy3CCBIWkR8WJ/dzV7rRnkMS6spfhZde69E5U/dqzAdME
OAHUB3sU/PStNKhL3MkmDk7LXzVYuDpqvF3Xmn0RNiK0BYwTVPAv71aP8FwdJXBLToyeJvpYkEEQ
nfeilwW6MgWkGaps8ZO9VJPMZQaGZDCfyEk59Df5EdVDIcrfrhhAidjrRuvK3315EGY1xhTPBTJq
1N26EPQcePCLxezdl3UmhtPFbhkYpVkOgvD5wSobd8wN5/oX2Q255yI4bUtNNR9s5eMk8aE6VQAA
SI+KG7ttKEJZ38BVI7yvKCzais4LUEZ+jsEyyJjIWkvQ5WiR0mgB9Rhz1rdaLzvpbXOsguoLiG9Q
ShYVLnb8B0TbGJAEqv6K+nX5wdRWVmOyoDWppCwoLORQtd/Wj3QSQZ7vfLILQdwnm2JNzgAiSAKz
+o7GvAPcAP/6J1tDOReriKxaeMmhwg9V54woydH/wjYKCSLMY2use1AA6eS20tQ5jcwKV65jnCsV
OOC9guyF2PXgZ36x7WY7zrF8FxgAi2DHO+0G/DDhcDzoB9HM0voxNicEOJsOTSH6BlRhAObjNKj4
WCCQPapm3jsIzr1jqGAPu36XO18L6zwAggGsJeTY3F1qeEiinZJCEqb7nExPD3lSCiLKvgzA+cHt
AArO5HKLIVsImdhIUK6MT/VQHXSterl+jL2YgaQMMH3gILOBw8blZXmKzqtsDCSwNV+xnZVSFsa1
Dnr1pVP8bkDVYDqRkzkyZvdEr//NSjHsmijg8QVZi463F+/WgXGsZLqB79UjZGaYZ1+5bO1n+aX3
Zw/YHjf2USRzT0XORXLamBlJpsi9hOlP40c2PMULdS3RAO+Ok8exkAziy2EOmR9pUNMUkPAWPlzS
y748dp4CCD9DLkvHiDJ4LZ3WjqkupUtJFAo+6E5jB008WQeHHZqum7m2bsT+oGRnejCy8t00JUdP
0HDJZpdEyVGKyuOs6/cLre87UYd9L8cHWQNm9kGiqm6xEYGFihHMptKCQs5dqcecIrUDKnXzQUkj
CmT8BDnl+JVk2GZuCHlrKPsMoodvwO/6vTBV4Hf2rEdHHgvgJkPG/3COG/BXpZ5QaPbcynbtSFOP
YaCuiUSYiTsJLeZvAJMKaCisBPHZD1WGdNGjBIUYoPBpJQpogP1HR8OJdPD4ViKyyb24eyGPe7Cx
Qmkrq0hNuNPZxby+uxz041obqcPm8PfKdCGL8w41WegU15DVSMoJAzR+CTK0znhF+gW+88nRsf/R
A3BIyYTH3LGhc9H8lqhaNl2m162NkJ89zi46+mvTv3iE6XRfp8/1jXQ3lK4i+UifXCocaNi/ZkDg
rtkGFgn49YhFV5usBSBDoNbGqRurt5zGiWtFFNMj7XScNJSmatLdtKw/yGN2qIxakJHueCpsjf75
Bdy7T2l6c6iHNAowuDQ6slylzlzRR6OvRY9YkSQumLWmXZYsxllT6VFKNLdjkqfHfwspDGd/cR7O
80qlXAEpGVLm2vQWtUJrW/SI3bXFsyvjbD6yujEGwbIRAAcEkByDH0m51xLZKceTFT1ft469WzMJ
+vpgH0BzkPfyRgy2gVHOIpRF58nrWfaFZNU7iybRRt1WEObjVMQR8N4DuOyjYnqWQHUG6TWlBn+z
PLdBkqmP7ZL/oiUYsa8faOsxkaeRVd/X7cJN2JLHKJa6pLICSUo/w6UdAaAkSGl2ksELGfwUXiyZ
aZboYBarptjrAV+fSar+AHSdXx3wDZx66FtnMIpXDAViRSiXFier2POQGZp//bDbvP7yh3DJVVk2
6AWDyzLoR/o4T9ZJlaP7HnNtkjZGgmRxm3hfyuIsGaUVtU7LFg9k1CCoNDj98p0A4jFZVJd0j9X8
/frZtmYAeUCClTUgX4APjLPnRAZgAfwFaizY35kbLHTR5dBFr8lYu0kpGiVZ/7XLpPtSGmfXajNa
Up7Ua+1VekAe7Nd4k4XTafJ7F23sOBBKXO/rmkTOzCdg3E0DwX2uSDQK1rX10bHA+wpsqjD7pR2v
3+auppzdJvcwG/OS6UMHaZiZ8fo8D0vpjlqIvsOv64L27Pz8s62f9czOy7gogP652t+seLX9Qx2N
AxMBoW/j6vq11rc0GiwAVuX0PqrnQlMmnEZeXu0Ke5WJM2Sv5pw6FHqP3Wc/ywXquOtXzkRy6r/u
K1eG1VsYvSxDS8XIXGV4169us86xcoThUQeueRXavcHlnmR9GsDRgiLpsbqP7trbBKQNz2sFbMbb
ZXCok3zr3+bI6R6oa3vRN8EP2DG5c/l8AzWX4hFbuZA/1zcledGi+ki0N1su3XgSDSPu6MmFLO4T
zrWajO2MT4iUxOnoqZ10IC/ZghPtqP2FFO6rNZZWS1G8Gln+0mgANdVrL5tUt5Ck8PrH25lruPh4
/DMwh/GjxYjL64P2SBpnuJsOxn3vaCEmVl2Azj0WfvQ8CXPMHT+iANQXL5YVPFDjU3erTRNW2VBM
u/xa9sSLG+wUvzU6CE3mUAI5JDXulwUsLibxo0Jxrh97Z3YXxz4Tz2XyNrUADqpAPCAtT5gQHpkX
ma6El/azfCQP2f3sZeAhpm7mGs5wA/B+dqd+XvPdNBA9i3eq15c/hkv1Uw0dQ1sfVp+KRu8rcJqe
Ojc6xpUTf+pPBHACIEpYZycBU9NTl3ztTn/fWbv4CXzKDwqIpRoX3EehoGJpKE43Adjsb2nFPjzF
n1vnE3tbomPfpAxSosXL9cZhxU2Vi8Zp93X6TAxvPm0zSkkLMeROxbZe9XXqHZM+oxNaH4Aq8mS4
ZVCaXycACj9f16td93AmmYv+Wp0WadY0VsDy9BhVyy3QD26NpA2ui9lp1ONzoTupAtsTr2x+g04r
qDkvVRmHUYuImIAe652gwXtUJqNxuz5Wnykg21MnnVQbu4NGNrjDuNRHZg3jHXDHzFMnRYvoLbP7
s1Z0cg1rfSZgOtbrOYuiSjLUGWHQIqT874pn3KzFrB+TW5vOyupNBLe9G3lQaQHED2hMVqrmS3no
eXfgs8LkRW878m/Fa1x2sF/7yjMyl6Lfjl3NQPVkZ77BXtL0RY0dISbItuYDuWc/gdO1rJZUowIh
NYKf6qpufkpRYE0OrXAcdOdVfCmJ061O6+mQoxEfRCU6qk30tSvqAxlMZ6okrA71QW3J32ivFs60
ZIfETv8+F7s46ZpqnH1cJnddldewqjHpn0Ya3Y+qccji6sc42aIS754dnd8qp0hyFZlN06+3Gumu
qTQOeBedSBOMauyMjl9eKZde9rYERqh1cocAS+OT9F4Hmcdu0rALhnd2qm/0Rx3du7UEW3ryjaQ5
0qdYiMm1azXnh+VyT62XGRlG/Ip1Bs1cIS6qI/F6wEfFboo0Khiqf8gvziVy0S8t1AFMfZA4pRSc
sr2jkodJapEcij7kTmFyvWJUJDF+gJSXH6YohrrWJKxnoczMvFy6lzvMakbH2qeNq9rH3iW9Q13R
7LRQLHdCY6CT2sU2Is2teWKaVwTrrObiTt/6r/mjsUZxQSb1PzijPyflonjPQDkNVicrqN9XILDh
1V4PG1tu9Gi7naedotajfvKkfGteUo/cgz3kelTYN5r//wPAKX9poGlsxoRVkRVY0vLQT/HtJKeo
W4heMSIxnNO1tZGWDJwRgWxlwDh/rOyvlgiOd/Ul3CtTMdHOxmMCL2m0SC6PAmJg0uVoTAa5GZQ9
Nt9NUUVspy5wIYEz/QHEmEPfxySowI7maAkNa1q4aZwEUdH5KuDU1K779g8f6OxUnKFPbY9QnkMp
QRaL4bpBdugs/8qSTACGtNPbgdGtzPUqHpsa8tzL65tkTW/KKiGBZB7M03JsMAth6yHGiyZkBz71
aajVTvwiymR3P9uZXC5E6Ci26HOxxCE2O1+k2gwNSfav36FIBKcZQK7MGi3D0VTdBqsXmladJciu
dhX87BScamgUVaikQX+RpsUtVs+cjGW3ExOUmNd/ZaPiZ1I4ZSjSsU6kGFKUbjpMmXSTsvomBzRI
QfXP/3JnANUHpSLaQ3y11OpkrV8yLQ7jjjS3Ui8NiSMDUFRUYNyzKRucmBbBuTAwwh1J1erCmAF3
9lEbUn1MCChukz3mrn5swcl5n5yIm91mrnpP8ifRGuTmPhXQN1qGgSFSUDJgbO9S581OUkt9NhC8
QfhjLvF7ohaYJpVPuS6Cb9I3SvghC8FsrXxgIoY7aF1FSUfGKA3bzKLuZGY3k2Jit6wtnpIif6mX
ZQiKZqqO1WD6FQNjc5Ro1Osb/aZv15HapvzZLt3gWJPeuRoA3eUsu7Gs5ltaWMAgVKTZSUEQ60mU
Wk8yBV0GGfsSPIos8Qa2YBIC3Udg+Q1K2BPWeWPSxMCVUV6STsXgU58zhwzTU2km3weMJjlJ0r8D
HlsLWDs9FlmBGbPpgerkQUZVWBCGRJfDhV4wVXWaFZtpOJs3bdk4uSYqyu9IWGkRUfxHl1WBm7v8
1EoLWgOwxkuBiidONQOr9st1g9l4ADSdMAUNVicwsNhA/L4UsMRtNShtIQWgNPGWpAmm4Rdp9bfr
UnaPsfIryYASsDbdS9WU6ojSMQ2VegalZA4Mkp7EomGhHSkAIbFMoiIBw3uRO4sa07HKTfBSx1I7
fSMmnYDflifCRG/zEMIz7EwO313IiVEAPsaSAlJgw6pTj4RGnjEOTioDHzF5lpfh1JHaH4mIg1Fw
wo+H09nDRKNEatoUkuPedsuxcTDAK9DpHYVAt0nByx4BFYMTXNTRM2yt66kKBkv9qUx6h2HC0BDi
7u0d5FwKF3jmHBgDWYsGDQukzo/723UvwwK5gqtar7NX/iy9vPZEU1bbcskKdgYyFIxYYTkffvtS
2+W5m2MbayjhOiSku4mrfC6fxjD3QQ3tqe8YxXNL9IIP17V/70pBSSCbNvDB0cPnchSQsbNeW1gR
5o0S2tL4XYvHk1p3gti3L0Y3gEgHphJAoF8ebugmkhRREYd2mdvHYmGNI5UW9VTVv36evY+HYiYA
1nGD4OngBDUgDE9HQlGSkRLdB9sRiEfzWeCYtj08fKtzKVy5oZ8KUMNi2iOs/u/WTuSlrly4Q+XM
2C1IA1FU3T5Owb2lgx9qHYbHh+JTSb0HBnZVthiWdDGglB6aMHd7p7rtblfSAXExdJNDAHpPhiYa
YHYx8AenFo0C5iujGpOQSjqoN7DNreHRmJMfCrXf2ITXuYU17+ufbpsvfwhFg1eFAaxED5dKAsjv
RQefdxbWlrHcNFaF0qveZuXvqQMhZ5NUMthACuLTFpjAyLptt60xVpSkdfdYN0biM/uemJpjDyw/
Xv9tW/3FfVg6ZothLNomFGV6AQ4EsE2ElZYycE4yTA2q2S85Ia/XBW3190LQpotiGi2pQegTEszS
zEnp1qLNmD0JiHQIEmB8xDQpF4nK2WJyFLEkrHuDOiRrXuSxF3REBTL4U9R1D+IBXFKYEvuOLNW3
pjH+4aLOjsHvzYGKcciHts5CO8kPkQQMUiaCg9kxc9g5xg6JiY6hrvEK2Zc9dngSqwCWH2pr6rfC
Ww09/mRjmvxVPAy4zZ0vxXFepZ3BbgY6uiIcpPRLKZMvGgO4nZXVNwvgZ0XWtisNTwRwC8He9I+5
yLN4rTSYKZbmHCzF72rrxCu9e/rEnPGLOQBjA8NU7nggN+Jds20FFaXplawYi/Pg1rb59sOkdW0y
ygqieMhu143H1h+B6amiACVc816v7OJ5ByGYTUXIsUw4M/6QSwQG1bhBFtz5a1EPKBgU3QesgN0C
JMWdRLWfHT99KY/LuiNQCdXTEENe6yxo5dHAfman9qb31WC6m29Ei3t7KnpxQM6a67Kqy1aGwDmc
AiPowva78mQ6Kyyb7amCp+WOWZ8L+6i9namMBdBoi2lSAl7ah9YGX+CwCNKRvRhwIYKLARbYn4yo
xnlUw7G83qtxhYAHwJwbQy3W+F15tYuRmdG97naFcjnbM2cJXEYZ5K4ccYqXBay/j4Hp1Hhq0D7L
B4AQaI5RBZEqypuForlYOyRS2tIcoun77Oqto3g0kPxFv8NKne0O3gCOHc1+E6nOqhlXTENdP/bZ
x5TqfETGCbFrCrOi6w6BdQKvkuCLinRmjaxnYsaZWZnVQUxtHRICzrSeiTzZqhPXTsIl7IpWRA1p
IWI82aDVAbaEp6/AOn52El3ajtO8UE+u5BDTJtalGhbQ6+ohiUDihRHX0bS9KS3+PoZeiOJcSavl
VKl6nEoGk1ZODkv718iO5qV35Eff1bnJZX01NhsYsW75TIPKNWLQWQFtwJF+i5dy1t985UtpXG0c
IVrpQW8OgWgCGpPp5Cry18cFjAGk/ZIJIc920jYEN9PAu2plrOfTWOhda5TYTwzH7tkgpyVpD7Zc
CHLD3UMR5Mn4D1+Mf3IYg9EBinBCuRXM406vaw9M0R21AJQCDa0G78dGoBq7WngmkXNWeSGZkYQe
d6hZWOfrWOGNy3BvompZL7Mgz9p3T2fCOPdk99SuFSwthv3grASP04FZTqx/xmYJGHlCzZ8PRnRg
8UlUxt55ESOYoqe8vgUwXMqrZz9Gakd1fL25dmVQkdwCM70BwyNe4todSDSlr1jtClVQDmcibpf9
uIoVNdXCUghEc4aOZKKmU45T66E5OyutJZ7/L9rJcNlr7Ined7u++EwaZ+sxOL3BaQdpqA9MqAyB
zua+ALLgb7JokVtG0U9ZHrRDnYBJKpqoqKcsPC2XRWCme4oxTbumSe2xVrFVxhz1E7bHg1Z3ygdR
0WHbF1wdz3/Oi0FbLigY86DptEo/ah3Aj3Y/BhgzyxmDGd258WDVDhGl83vOAKJQW8FqCOYieEVu
u0qPhrT8IGFpkpPEXqdGsHKxL0MH1zHKA6Bi4dKXKdfSulIggy6Tk9QA2HyxtKfrucpeRNXkPzI4
619yQ08HPYH1Sw9y+SxjcPG6gF110NC5MVZWBJBWcuqQ91plKcqKy/BSf0rcyjW/YF3ttkWOnpxE
G2u7ObOG2hMBDwOBpXGmVkukN1helKhtjD79WfpJoGpOjcY7fa6COIiFdGfrl+bDEFoTpoKtRtwj
v7pmmGyegZeQhunbBzZEmK4+pXs3nqaPrpwsu9dvdPeTnQnkcq0mHzAYn6F8o6p3s0JcoxchlGyC
EOAlMeiMIXzgGeNRxyl3ZM7YtE3zJkzBFzt3X2cw3mSZY7KXGbRKWiXQ882BOHHcgQyZav2cAgQ6
q79YU+zAewuUUCRhtbSzvHHOkzZeklVCNnv1kvuL9Ov6R9nYKncGLm3Eak3EGhCIhrWi+8n0C7sM
nlqLVgo2sfpDCjiZTRU0qajucucoExP0vZBi5NZTVRWHSgZTUdmUXwYhKv/+naETpoJjEo0GzvvI
i4YYMuHO1CQ+ZEZ9zLXly/VL2z/OHxGc81FGzAzaJkS04F1kyrcqerBZ7KC87P93grh7U+KCgU8O
Cp2PzXuUFqFJ0rBkM6hzRWMOojNxytzq2QLaZ4jq7NmLSikE6HBIosUZ2M/rh9oGPszZopJroINB
1C20jzJbqbXY4AGuG6yukW6FE3QNcNX13xTzmz3PDkuPhvI17+8H4zeZDE/XXq//hh1PcfETuNPm
ORLHZQBLMEuw36osbmlgOwhvjMkwggx1ptiKg+sidyztQuT692e2XGUm+q1T26DBULmldT/PGsbJ
ZoHH2JOCfdMVvxVZ+GZZuCSdOmKxtQkpjcI4HYPURoxUi8e/P4yGLwgUhrV8uikpdfaSj+BoCRsG
SkoZoFpOOhQ/WVt9uy5ox5pR8f8jiEsK0bxbQOYj9aGBfgPaGIa+vDRjWwnGVPbFgNobpTjU3vm+
U2VSClhonEdLAP39s0Kmff0ce98F4wD/EbCa39nXx04VNp5qCIBX8us8d00NUH1m4l0Xs81a1hl2
vMCwj6YiPeIfe+ZiUlRQDWhZsrJUeSB2uMOw8QrSZ34WUwXtHutMHGdHkaIgZY4hLpluAIwczjOQ
fCXlb+dTuENxpkPsnMxABGnCZaLZERnn4lErKj0spwEGb05FK8yiU3EfK87L1s4HqwlnDfASbHQn
KrkTa8LrH0skhsv5ZMIsKdJxrNmqn+24RJOg8Bsz/vs05UIlOBMabAxC2wvESFrv28OvGIyB1w+y
/tCLVJL7PlyqjGX21ARILazHSJw0+xk1hQeSISOTPSIatP4fNNxANZvYaALy/QhgqKpyT/Fx6h99
5VT3NEh1R39Jf2L5GUsiwsx8Deabw1lYiET1HJ6Ir2wkWa4C+i5qwsoffBA3rciQwfhYHjX/H1DF
1ps8E8ZlFmlfqbIp2U1I8uRTMtMTcLiO46ILVGJX887EcHkFQkRUqxPO1Nuvi/4wzV/LRJAj7X+n
Mxmca0iH2lb7BTKWHzJx44NykFyQYyYlarn9XXSv/EtIOpPHOQl9xMbHoENe0wNoWV3cJh39SLRT
ua0EcV+I8w1DmttNsayRb3aqb+pbfsrvihvzhR6YT5+xhRUWofXpun1tX4cfQoH0jOzZUjdFoClT
bbu0Y0zy+/GzcguM2VPpTk8441G/pXf/dpX/EcdXKPUKhOJxIzXhmIEPzepgyZ2jdq1//VirBmwt
648YLlMf6oWk+ogvpk/fkvokm4LcYYuoenltGmdNiRVjjgATVOhntLfRm/VZuYm83CVh9gUw+v5a
4B1ve1e+MbzmqCAPTRyh+1hN6dohOVMzosLI5wm/QQ/Le/lbh0KC9Ry90OcmwBi/J9qAFN0pZ3Wj
Mdg6i/Hp5rINqZIHI2m9/+6zcYaWD/OkFSlOFE1PYCd3x0H/l3gCQov/p+4fVPRnyRJRqFUbFSQU
80tXFo48PknDa1v8BFOsIC/bewhoZ6K4GBz3rKXdgvuql8eGjE5agEkN6+bImsfqgUqxQJ7o+3DB
GG29XI11HI02qC8qX+Tm3/zun8vjgvFSGNqAJ327ErlbL/URiyQPoAQiLgPuWx2KmkGCA2229cBK
A1QEXGCa/5JBNa7EscBNbD8RcAiA3GKiXol6qc5ZEOhdSTX3BNRz4M0Zs9Ql5HGm3+wq8ntCXIwZ
CtRvVeBLk4VAPE1R8iZkOzsMrEBK6oJ14dK+W83JpkDcsP/6NXgpg9MDs57bJga3ZlhLp8Va/LHX
3MXQBCfZCcKXYjhlGNF5WcxB6eB9gM5moqVLsHsyezPoa+n/BkF6qw4XAnmU+54UZj4RnEs+yW+x
BZ7gD5md19Nw+WbeMKzQ+osg9G+bJHjwANpHt9AlwboB36gwANAixbI9hDpQsoP+qP9K/dK13eK3
6VSle5o9oBEerrvBPbXEgJ2F5RbAs2ymwyI9a20jBvWWkT0b+kMmYW0+1bxJsVzMXjmlKho13s6M
oLGmE4JmDAaO9Q15lDIpVTUxxkI170HjjVboLAGhO2r8qIp/ZOb8MqOraDCtctgUn4oUYNDXz7yT
iFz8BB68uM91deqVZuXV9ZdAdzEinJ4Gw9UxLdM6E9aqhMtMa0LFWSMAM3HR4C408MrjzJ+ZFO0f
OrGQaCAsn45FxjxFxbx6Jmgo7qguKpOygWUfQCZuWBJTPVEaIBmxcIqTg5GSUE3V79fvb8eznIsw
uJaPnHVLxAaImOkva7jBKG0UPV0XsXddGJFErxJTkjaYrHCdZ7Gz6y2ljwooSdeCArUtHU3SPR0E
RWo3eddFfVR5+E9zLmu90TNZ0aJhJssccWOBErBPsAB0Jt36e46BDUM9gXXBK1ymOMN3Ua9w9yLP
Trn+/ZnkVhoKGaDSYIvrU0hV5TDXzZtOTt+uH1EkZ73tMzmKFcc5AaB7WGt17GhTfWeQ6Vh2jcCD
7ere2Xm4NIRZdlwX/cBCKzYOLbo/qX28fhKRBC7gSLGqLUkJM6pq5VDU9Li0oi656LK4YJN9bIfL
UL1lqv18TFELqLtPzSC6rD0vhKf4f3ScDzKx3qgzbfBVjAcSYqHSw+QEdshSh/nZoQbuaP/XWBuY
oMDyGoZfsUq+5e1LchsYGBluL5IrjL/qN+qo+wAw/hc1MHSsewCyH3gUnFpHC10SsF6zkBLTacbM
jSVRS2EnbKE39kcEp9Hg4ezkdnWnPXlYKsOh+SdQzHvzCL7tDonOmAgUb8snuN6dQQC/h0V8DD1y
HomUWd20dIEDL4Bn2jCsNEryzdjYj3oCPEDZXg5quzwr1jQco6L/PGNQyknxuFBZDEw5tPwB+LI4
RdY3Tkn9Jp7qQ4ruTzgDSxnwEHJ8L6mYTxjU5l5raO8sBrtLJ2H/cle98WmwhgPl22z4N2NDc8mG
1o1gC6fyUwlGdFvkcFYb2bhUU7fXmY91d42zISOzLNqpq/tmdeWMWvdoWknmVXL5uVTUQFJRzo1L
V2VmcN0/bGFI1s/0RzL/6K+1ZtFYDcmGg72tqgvKBe0zX9Lc5t56b3zmtUftIPnRAU2L+af8vnRo
Uf/GuP8HlLXwYbFtExnoYIAvU8XWLVq6fI9hsqwytXKFhfGUumn7vYxu7fzdmB5J9LlFu1Wrf5TW
gyV17tRJjklCJlpW3KbP+AkfZUYkBKBX5WuNdSKn4K+00Uw+MU/2sQ4fRD91zw4RwT+LAKZ2D3wu
jStXgNcQPQ6jBUUu5nwCs3C6pyqUOsf+iqdb6qie+d320s/Xv/tGq7kjctZpkXYEZyOEWlPmt+bi
AIDNm1TRUPCOGDg0AF7jGQd8TB6GE/CIOiAr4Xbi+F3VP6f5a/bXAPkYkEJDCujJaOBsgfisXC8L
qBMomnVp8NTUfi+mVnFzQgR5z+oiL2wUggzoAzBPMMGzwVWzkRfOdt7BhYJbw9E61fZsrMpglTp/
a+3aEpQMNtX1VRxwRdF+Rfq74fglrCWtYiDXSVBd7xHyWvkDg8JOAWksiSLdtsDJieMChDVnbZfK
SPGnGAVv1ZVKt8MwKfEmwDW6oBJW/NyrK1cEWrAJTB9ycVEGNlm1TeIqjYMNKgCKW43uesAgmabt
mNJDB9ws4PKgRyzg4t0ibqwC8bQAYsoKg80bd5zUNp2BkB7GTVH6BUsXNy9azZPS3nRbOt8aJXYC
SotQoGtV7UsxJbaTZ7dWnrW3ajtqXjYYwGpalBZrjEz2FNbJR6UpJUw2NL3Tpm1+S8dpSZ02Bxdk
gi0zgdPesyqAziorky3BSbhoMSsyMBqJAQ7NCrggvQT1uEuIKtD3LWHnelN/xPChwbCKJbMlRPDK
iJ6zLmRtUMsvZSb5LPudmDWmL0+ZaDJlzx1eSOXLw8iFGpLLDO4QewuLV/xArd1tNKdA3VZzdeb+
QzVrPSle9DJ2nNYVrPXCz/L9SemkNPk4qUo9oKu52l/PKHESOPP6P6Rd147byBL9IgIMzfTKKGkk
TU5+IcYemzlnfv09Le965B6ZfXcXBvxiwKVqVlVXVzinjuVGyIGz7quYjc2SqbJyqQ0Bb5luw7zP
HbOVj7VacOBlPqfMGIdCqEJTGPtlmDJjwnyVgsa5Jm2PQfduO2MC/TpwlOMAHnawmgWihU1Y5X39
Zrl0e+oYOiZgl8c2PF7vzGHWZZqA1Bvk5Pbi0UqdG+6kO8piFjWUHsBdl/cpdaITX2fimJNNxkrL
krwb/FwfNvmQbkShcs0Bk5Xo1oizbCWLYI3cPhf9b89vA8w/0MsAM7KAfiKATf1dS6VN9UKfyQTI
nPAo5k52g2DihDvT7txsAe885UKw+a139lqgcxdgwcAQJFazPsNsV8hUxzaJJS8tkSL0DyQc3Flv
MHPdOkk1++uHe0FLTDtqGrwCTimz31IkTWMo0wQuYox3yxSIQh09UU4dkvGQ2T7ZKjTTgYiH8RUd
zy3AKPx+okh6Y9McjcXT75u9EGMnK8L10zshAUtw6gCwxl5XTr6oHeCdsckPiGeTvQpGYoC7BPyG
3qw5imSVGcZWrea6r63lObs2XQqAND5Q0b2luRm4irDiWtlyZndPyH493r7I5SM4+0FMKlio2IbJ
SfuTC5DYYOVE48oHuIKD2evvgPzlzpmz3nM6dCS76HKDBAAg5r8feluV2iBrNQ5dspaX8al4VTd9
aJd+5cq49g41ZANXor6pds33eWNyggX57EU6WDUUJFZ49iLb/118PDXZBGQQsIaNjwBzd1WMyax/
ZBptGD/9TQJzpGIIL8UuCUB8IgDAJ5FVBTeNwNvDuayHAaRmAkyfTwCkujYGhR4NSN+7eaNLo6dU
nDLlRT3wPkQrGJwTn9AqO3XC9ZD20KOPXoSg3szpeNc2vGWwC+FFhyf8EsPUi+K6NUkVQEyA4Tws
soLQGB1T8p41e5Ka/zDFPRmfifzWhD54+DIen46qOQ0Jokvb3SGmIacGNiJ2yTUxdWaRt/V58Rud
SaP/fnbJC6oUNrUiiZ4Q7sv4GCT/9LHDqkM/4ZkABVvbpZaNizfpmleoo9/Fg2NonAT2cpA404O5
8IRcyNsyBNMkEFm3+jc6YgGYi0P3YwHkMqzPWXcgrjwmRDSjGYfyAttuKrBMhm9xOllJ/jKTt6Q+
lp3umMubsa8dJDfD9LIu/GJ4OtOVMccySiM5xyKrJy8iIGbeg9aJgzcs71qYKTEMazZ0zqXAsxLm
XsfSWZigjqZ6JQj+YpR9kizmhKRPGRJjKAbTD6izKMvDkQALf6d4VWVlnmB3Vo+nliVv/g82g4v3
3McpsqjPohQNWheBFD0GMqPTPQyJt2Asp/ei1hp+FEdMpG4i10z+eS7IaspE36bTayS7GK6dvMnR
sOpidNgip6CYjS8HNtdWL4evXxHFYCJK19Tp0maI9hTHFq/J6Z48zZlVeTl2mJD2km/FMZfQJ/s/
cCM4lmMw8cUUBmA16IhmvbRpyIFM7+u+wDUbJr4YwjSaRojPSJdFKK0nRgmuiFNuC4ykaXfr0ng2
w0QZdL+1WKxmkH8orwmY2bUe1U8TuyI6F3SGmvunK/rMPJkAE9XZKKkiDi5T7xRQlWnTMVMiJ1Jy
KzW/VvC/OblPRt6dzdOQiS1CZNSKPiKODjXWZovIWpo3JXjENiPnmvvUwWW9gIkptamgx69PCzDk
MWI+J9scIyeC/kUMbuUos+Ce28kYN6q0K8OCkzdctBpZRCsVWCbopbKQA0mSjkRvkWJRq4le6bYz
jTWA/7IBOeqvW82n1ztV9Vwa4/A1mZSgU2E2APPekzc8PB3Etl39ItmLW1+H9/nXdYmXvO5cIOPx
ojYDRhHPCW/uRq+T+tQqsc7A+YKXhaC+CDhDlOLYpbAyacHtnEEICLneZ6ICFoY3rnvJGgGl/LcI
FryqjaplyktT9RQjsGKDwv5VNqk7G+GTc8X94SN9yGKy7kHsMmNRTyZR7fO3/hjvQle3hS/GCwWm
Fhze0MQfjPBDImMWkyxonSzBLBqnB2sDRaNAbfGBbrDm91wjvJQrn58lYxOLGYCsaaF5JW4B48n0
alTwq43qC75qp/fDgf+Q4ljI6cjPcr8gkOJJE3Gkahj4AKPdYbmcg0DxqUT707c+DpGJ/yRWB0yD
4hDDJ920jF3mPRhb4kw7wxK9/IFyL/KOUr4Um8+PkrkGOlCai7KEoxx3sx34xB0PleyC6POqV6wF
8NaUqQ2gT3fka3Rrds7MC56XbvTzH8BcDpmRFIVC6OUg3Qj9Udc2obEfg0Mr/9NdDfZ4mfsA819y
JE3wwC6rbL1+FrvRalQeGN6noaWfYtBYwqYO/ZtRKB11jOqYsBTjy+IJL6MPYOB3ZXJRV3GUR4q2
Uewbjwu1cdFAafhS8Hikt8HvjxNTTAVFSWA8hvSlMAuL5JGzHokvRrAzCYypDEsAmtgET58UGzud
CfZZ+b2O3VLONuuCLrr3mSDmBEFVLMeUrthr4jfNfOqVfTm/r4u4+OhBm+fXcTHGYMzpgM0mHNfg
hRvx0D+Gt9kzLYaE9vJduDG5bBQ0JrFJ0LlAJkcAQQousRZ2HhyiG+DI+8a22mj30RHvPD//ysPv
53wsdiQpbgWt6WAlXktEK40xBI1WetXNVpBytnguOvDHSarMZaO3TUYmE4qFzVFO9rlgWlWsWmRB
p7nm7HPxZDHXTFrGYV7QDHlYTCs3oo2E95R822avURRyZH0agzo58plizC0jzc2U1/RVpd4vXnns
tpQ5UwA8Ay11F5v5BMJioMbPu76pFiumolJXP7trmpoAWpsKpryZkpNiaVw/Sr7soWF9xVsKuHx1
n6nJBI4FNELdMlNPAKh4t413ptt7wq0IMmk+DBjHtVUmhiBzBLtTTq+brvQLsH+IMbnTmmC77t6c
YMhWPePBGOYRGCzeIgYu8kerBx7xugiueTARRFMmo2hLnBuF3xr2xK0MK7kGBZINUF4coOykTuFH
tdVyMn6eEzCRJJGLxgwGCB5FFEjGK3M46gTj00tohVrHicWnGvmKMbJDWXkZgDdAhjTij+60V/bq
VXkovyyb8DaimGN47veO4BtXBK+OEbklr/9zOS36MFB2UyuQ2mTGHq/myb55PezTzXjIrtGjtFXg
NiCeXiW3vEI9PcI1pZk4k2ekq3QTVVKRLMq26kV/mlpMBDcg0K21yB5mYOZF5bxtRclbtyuO6WpM
1AkDAqzIiTq/ONvxbIImh2e6HCfUmPjShVJI4hnekc2jlYHwOtu1BY//iHMBsS3XTBZGrMdU6GO1
vb3ovd1oqSPIiS8LvJLe5ffOmYUwUQWQmUMapXjpS9f6dR0DXzbxMEy1Re/1Nd8KfsenSuGdIZOj
lKKEjm908v7AH+/mx760uyvq+8JOeRwO4lVxmF7XTYOrJxNyMN6ZSVIP2xjtwSnvVKw9DRYB+9lM
gdRQ8uK967jez8SaGE8eBWh4ixeU+Zd5qg9GbUxOoaRXlF9JaZ4rMmyrPHjKeoRAR1se869ov1+j
77QHuwE4IrTvi6Q/q2bQWErz0mhz6HBOhZNZsYCcSjKIiUhTOeLjU/jKlfGqbScbOI92eV88Ro/r
8jhfngXn1JdwxmgQxDXlQ1dK1mjUdjeb7roUTgTSmQg0Ndi5Lyv4qJQjf0u/zY0rVW/GeKvlpYsG
EiZZUk7kodazEvTYbk2Pvv4UJvCiuG+cxCB+3VdWbCaO0sdW38qeWYu361pygp3ORCJTUEs8yJDp
1/Khzd8SMD2uC+B9LPrvZ6mUgjRACkqCRGA+Rs3OMK4rjfds59kfE31aQSjnvDp5ZbEFNxJxl00M
vso8sEKU4GI+sTpPIhN8jC4szLHEsYFeDIxQhVNFVuR0gAMwvOH7yM1IeafIxJ04aONiOhVwl9me
F+BX1UD/n/4pBDqTcOtMsJkSUkbiRGOqdEj6Y91u0vZ+3R4u30rYosPEDGDzTs/CM3uI00XLzVER
vS4WnKYK3aQInbJOLRMAXeui/pBYf8hijFus0jqSgpHGpegm3GCHaINPdCi3y0HY8jYnpMve+yGN
sfQqq8wRrPNoTGZ2+kQHq9Sr5dl4JTct5vvyG/223cqWuOmveFCLl534QzJr/5OeSTl2pz0xXGyh
wFOzrG3OWfK+G2PxRdMoeYCP5zWmVXzDCHV5jOypcjAzCRhpCrEbUFp2tNfGTcYRztOPsf5Bx4ir
jvF6UMB/b6ME4O7dfzUVxvIxOhnl0Qj1Bk/xIju/FXSAdhGr3xdu1jvcNtplh/71yU5VwTM3wKhI
kfe06pfFloAoQtdJI0yilCPSiQWTTdMh9nhSeUKZQgEma2O1beEPZX0EpinOcReO7xxDuRwaPzRj
7k1zwB+TDjTRVxklD46uyWuKaAzr3+Cx/i+j/4dA+oPOjrIo0E0OBnw67ZA9zMfYFVzxfnAFH4vg
G/4i+B8KVx/ymKhiYgqhaxTIq6EgbRJCRQcItK66q73C55YHONbP7q6005KSUsaBnnJOeF0BBrsU
tA1AysDAVPedV5LmuPppqOvsQLHymZOmRIM+Ie+DiBk4UPwWwuwovElUnmZMTNHneijlBL1rRcqf
M7JYQqPxxq55Ns/EjlYJZykJcKUFrW5p4Qyjvxp13uTL5ZozSPD+utbYgeGmDbRGzE5WLyF+VNcF
hpsBcQ5iJJA3YmxkIVaGS25w6+f/5nDsEHHQZybG8yGaFlJREbiPHwMvpbbhNAflRudAnPyhGvBL
VYWJIiSrO1Gk5SqiWhgjvCZIf5J7awH7po35YZBA3QG92P+PWjJhRW87zBDLiF00rECkp40WfXpJ
oG4srwVHeV0XeDn9/9CSiSpaqorLtFAtseCtANRCAdITv/1zsXMNRpG/DUdhokkjKw2ATyAn28t4
NvcHwe2sfB9txA3v3cQzUoXJUBZwLC8yLcpl++gmFl2Efzd4WI4AWXmbndLL76svmFGROEd5usw+
v2s+dGTykzIzzRLj+hr4U4uHDLV39Cw0G0gvx+56uQKh9zbagK03sjLRrQ76lkfgSuPImnwmzhS9
EvbFjIDWVu9j8FQL+0h7FEPRHiMuMAAnpilMvNHkSgfDBp158Ay/w2LXtDG2LfyxOAJu1IkeNXfd
UHnKMZkLUCynGvtcqqfVIOEVrwFuZM3h3mxUyxR4hSvO1cCCUqBfAwwlDdZaohyfXqcd9vGFBz16
WtfpD3WWXxbDjlREUqL0k3bK3BVPs/vHv5MIwc898Jlm33m5ES+sESbAtEJK2oVANeU6PwJjQLqa
BaSA5lu+L+6Gu9SJbqPHMOKktpzricXgAGCJUgoRXDIK38pu2Xdmay8z4RSseZ5/Irs7u9LNdjEG
kTbPk334pu3izfgY3ccH5WgeBjdD1u6Im+Covq9/Rk4MZTuinRCpakGLCzSGFl7qN24LugFevsI7
Qya8hPqE9dGGhrXk1dRfE7Bxy7z5FN5bkjAxBCuERksMCGnd9onilIMfyFV2uGPtkF9x5yTRhIki
rZYAW44WiCldl+4tqR3udGQSki25WOQiFq/OyAlb7LKFaMx/DwrX5ltVEJuIFeca4IhgG6KDkE5t
L9DXh9Y6ZnMz1hPvFccTwaQmUdlj3X85pebpG4WUG1MH3GomXh8gWk6s1rDia27koP/ryvWiMpEj
aielMgwoJu5mN7LjnYGWDB28Ea94n+kPPa9fgZFd4YilbBSIQOMFXuBX5Q/NNy11Xx4MB2AU9+ou
paj5sjNveE0gji+zLdEkJybAQhAek23g9/6woe1QsuHBevG+IJOidKkiyAE9S3XJn/pRLDAOmb6v
hyWeL7M9UDVNMiCfoF44eNhMcXN4c7Gh43PAB+AugPAOjgkcObhA+44meDi4nbJJQR3f4yX8H4Og
ykSMPqnEiQSy6pGlvdHzwhHH9GGYwGewfni8D0TVPbtJ5GGecomOHy7DbiIvZsp9SnEksP3OSDLC
eixO2aK2A80F3tcYN2w20m5y+y1YKL7zcn1e6Y5tcApKqilYov5Zzl2cFnArwzOWlLCtTevIdJVP
TO0EpE6GS7jwQ5xgrzHxQ5nNIpp6HGnrarkbblofBD0wE/O2e1L/j5EzTsbINjhJ1ekdoQNfjQJe
rvou7jtv1DdgN7BLlVeE5X1N+u9n9lIImlEWMb4mRd4ozUc5f1g3SInjYGyfs0uRZlTDsnjSPYpp
6rcwt7Tv8a67qtzFFh15E1gNDtSlrYDC5pZ96ddZif4ak33ocbJ0Gl2xGe3eFV3di2+DfbkPLCwO
X3OfcDxpTDQpDOAmtDriY+OINr3hKO03fUFhKIzPpMGTxgSVNlbR8Qzx8eZdeqy88hBg6GZ2ZIvS
t/Gq2PQ/WztIJrIkxqgbc4uHTKR/69HwkvvciwrdF9vb1gCRHAAxOJbDUY/tW2IrLx7F+RRpIiyX
0hRL8UsU6VOHn9NxzJTtWsbjaMo5DZy0TEPvAYxq+AAe3XCU4mTDbN8ybdQymVLISbajq3rqZnoO
D5Kfb5EB2Yk7X/WbhYOuwytisI1LmInclfQg6QT84oCdemfsT+w9VzVHP14x4VPHUl5wP+BxiGxL
9fqDiRUGtwwt4YWWFQS32Ghoxocv05P+1H1XEi6bDldZJkWpTEmq8JrCnOcB3UYXk91+8vZzFZk7
iMZJLXUmuAhSq9YGrTXTPmO8oSCnoa/6SP92vASPZzdMZFEAcBaMATZjVTO10gDIT/lhSb6uWydP
CBNQ1CYQlUjA2cXBSzS998EOpQtnXQavQM92MeXISFqFjrh1DiVgSd1GdodN79G2CnCEDZfncxyt
2G2zIO/bocR6t5eahqUVgpUpYLnECDBHMfq1VyIku2UmNfPQqBKCP7WGYrC1H9lr5giu6k629rI8
DcflS+rxDIOXHRk0jJ5d4aUolkkoIqI0Lyr0mi3zG21CRNj0fVa+9FA3s+j8mSwC9MoaLe4Vy9Ob
qcUOKvp/s4EfgD7Zfnxrj+qGkqXKD2kMeERzp11ht+41f+YcN++zMqnLXGJ5uqV5krCZvPQu3+gb
rDngbdc6ioGHeOoVNq9U+Yd5n18PPIP+qLPD7scCGOw6dM1eyG3v1sccuqqlE/h0uU+wWw/lDcRx
/Wl5yp34mjd4R5VaszEm4hRCvvQxteXImC1J3RnRG+dYObeuwQYaFYvWCU22jQNlfANgNA40OYZ2
jluXG0Ev60NJOyg3isz6zNRrpTFhCMpbvgnXw3Y+BFtAurQvCyAPOptc9c8px24um82HRMZdFikz
c0VtgOgQADstjIB001rj8m39GGV6TJ8/1IcYxim6IGqHjt7ztEREWwfKJnhVOmv0qZHqLjh3ezwk
ClA7wjs7X9YxlVK40xO4WxXgvVnkbv0X/eFZ/fGLGH+JWnAOlXR7RrttTlR+3Y4y03Z25CKdstel
XU6nPoQxfiJpg250ImKhWd2i6JcvgT0lihMaX5SqtWJAteZS4a3L/ITX83M+5kMo4xx5lHUxWDLo
tBTIw9PMVguQG0e+mmtg3eotsx2tsDSseuENKPDUZZwmkDKgKNZIBOiIHS2/9F6NKsK/K798KMjc
z1MIvmsQwuAxAQpqisok8NAiuGfIpPlxJHcTJvioJhPsFhBL23hLZwN4uvyhov9LGZNZAidK3+pz
B0mtGz3kd9196cf+sCv3ErajRUu8iu95dyUn2phMAVLpUX406SROM8S7GlBXgSny+q8cUzCZ+GII
45KZ1PG1L/0PyYs36gZUvsdZskIMIUg7ZMZXPy+nyJ95Ps6JOizmpGQKRRADi84DrDbZJTfEJUAs
c3KbOMqOeAoou6yf7ydeJOcdLRNdpqTUi06FwyejZAnyWzhUFse9achcCakmE1MMQf5roUC9l3e0
DhMgjgoHPGRwN/HRcS6nNR/2yUSTspYmZabGEmlfUbWz83oEOWfk9P+yef4hiYkefdwoQkzr4sme
7FChwIZJ5dIXIZY1cenyuBL+0G76kMeEkboRsIJHRwSifbUX7Wk/HyTJjh/JuyFZxdPs5E7zPRw8
3tXLdXkmuMhpHco99Y3TJPJdvhs25gHVQ8knnnTIDSsDjTP3eC+/0v5W9xPhKFqt4GWfUbmY9cCb
2kG2NF3od0GqAdpS0h0gz9oyWPqsoSXjdgySpzLghoV1/wAk8O+Joy7VSte19My34o/2iJ0l8FSb
B0plEtpkY/IHHtfdRRGZQCQPRgpEX1wWrZseKSNW4ul34ZbSBdWecMPNx3ny6L+fpcaLqQpDk8CK
xx3ZLXvqnsWzfugd2lQcn01OoF3P4wAH9rs4OE0p9aa0eJH6IwvQVzH33fCwHnLWYzkw0n+Xgd1V
KUno1rbsG7vCG64Uv93ylyV4qjCRBhsDnd5GSOq7rnZS4NvLwuDk0/d1ZahX/zl8KiITZfJOn0dg
MCyoIGAVo6n8haibYgTTYWwCZ7VwxbTerov8w1v/w/WYSBOrnQ7MIRxgrABXEJhmFQaSlGMaHuqe
WAamWQzjde52mrKZhS+k4bUceV7HBJxSNZdEzzDOnIhemJqHvMh5xbWLHw+8c+BTBxED0Ep/txGh
lsoMu9jUzTBalljjnXIlHIU7Dchtij19EWWXX9bmCGWbtXPV9XJPSqQX2S5svmRlZod64HC+Ho0Q
nyzmQzV2czWPq6XtTqNkfrWlbbhwbwA4kdaXTe6LQb74rc6kMfFKLQAETGgFFrxzjrQvrpPCAqq1
WFnSbXjTHVOP3vG0toIWkFtjICID6HlgB7wX8EVHOfshTCCTmlxuAWxI57BKvO+NHkjrM0bZnsXX
cDs60Wa4TZ3pUZn95CDzliV4X5ae0lkUrYsmqhMFwqfMFu4Vj8KVtMQargYbG0NYqVXBLe3yinIX
88YzlemvOpMqTSKYr+goPmY13LZNY6eVZU8tMS7YZeV1ls3eum1drhOfSWRinjiqaj1GuC0aZ3YF
S90AVGsSrfrQfzefBbd2JDSHhlvtSn6WJTsjlvnwH38BEw+zuk+rgNbN6PjLfIhvMYogbtU72pei
Rh65FIlKPmSP8yZwefkyz8iYyJiDdFUEYyWsPbipRh/UflZiPAjafVc/g6XVXVeW51tMkJoLrRvn
GlbVC5kjVpjzHtSON312Ob37+KZsa3juyq4wf2Ycsys/KYOd9BZgEOwY3YbA0p8CwUYJklff5SjH
toezMSFiTy+ZUET+KCdW3fHmwHgimNjUmLNs9rRmPQxAZ46+CbzsieP2bNMXXfW/8GGSZXgwNfCX
5NPyVMojb+Ca+tVKTGd3W4FBWKfjacG8OkY9iCPyd6BDWkIsOusmx9OICSlD3y9YagxUrzb7bdIk
XhEBEJCUvBSDpxATSIS6z5SEuvHQWz87Cvlt+mhi6XpyW49C3iRu6AneunY8g2CCRzzKf20hL2bs
aNmjAUT0dQmXX2ln3sREiCgmkqoFsLkW9Jvym7pvD/Fh9MipwixasUeewVRtc6Ry7nyNiRThAAeS
J2QWtUvxbugccPoY25T2M79OONAYl/PDDx3ZFq8uKcJSUoyA0datU5X0a253lnHdoD8f7XjD+PTH
rxg/2+QlgtEIAAPDpmZKXDMPrwZNuzYyYauotwHmjvNgOUiJxnmpXLYV4GvrWMH+TOgA1nTAEWj4
kGTYi8JkCVHM8bXLTU8K4f2XCMZW2mL5axKgc8BXcYOKzyH0dR/LUbcGJ0O56G+KBhYA/AHTPPOQ
TRTSCBmFGMmNF4QngAp6QX6YQEiybok8OUzI7eI4MNIYaMiqAn7ldL7Li/ZJ0tNHLsz7xe9zphGT
76EiGIoGXahpXdGmG0M9ABtcSu2l2IDFABbSK68QeXkq5kwm/U1nCVelqPWcGPSxbIuz22HLTLEH
0x8CoD4DRMVFywVYmBgilC0p3QxPQNSWN/+qmXT2I5gQneDzNcA/Vr0g+hElkiU3GSdMXrwEziTQ
j3ym5qCrQHWjD2h9PsrR92B+DnhoH7yvx0TiYUS2nJSwx2AGM7Es3AhG9bJuihez4zMtGO8ylaTo
pwxLA6P+siS+uOzkMLWm5iZt7tcl8ZRhom/SJ22d06dHvlTOlKI5lXHLqBwZ7EKSNAaVlpw6U7UD
8piteoVlKOVOvO+d6E5yjefmkTf9eHlh4OME2aUk7LUsAiD38L74pu2IPT6Gu86Kt/ILBsCs1BO2
vBrnxU9GRIUAnU0Bqx1zkEMLFDl1AW6uWt3KxOqKXTxtlmwTqxyGgYsWruqqLBpgQ1TYzbJ6mgYd
wF8YLsBE4AROthIUk0bqrtvF5efShxj2o41VZ5hzBEeqXtTrGS/gCKNlw6aurcAJPL/Hgm91J1sE
XPfvvO2EiwZzJpuJ+MjoF6H92RFWMcaj7inJpP6Yb9ObxErc6AvvNXp5jPpMIhP7wyhOKuPnZnjg
T1v5EQvobWkHJywdhMj7bJfe5x3wl3iiL35OjShoRYNoTWSnFfWgjLqIOkeXf4kxOEHE+3q5W/+Y
lzM78LjLhiERCGMunHAQiILeF8qKt8UW02b73MWN7QtvrSPcTk8UxLrl1ks/9X/B5G5IugQ6cJWI
oHSjqp/FYsMo4pzIRD6NVZ9Qs+4Fe/5Gd7v4a0/sObLCmMCvgZMCpVMIm4rWzporAgz9inCi5af0
kZXCxH69qJJWrmTk/i8ztg7jnYaFzsnOjgQUjIUtcWp9l5VSwXah4rt9IkDKBGGQlEGQvaypQD1x
XFTDagce4OMftPoQQ/3x7EMNoT73C2oDGB0YURoBmlK5DZwaKAWq3eJKqF1efD4lbeeJ8c+D/BDJ
2IZilhng3OgNZ6O1NltISPQXxVk29Djl7fRA51hNW/9iAqVGs5AV8Yk9PuVE7I9gbKYPTbOo6aZ4
7VbbCbt5dEE988rvAOLHwobkRm72qO6Sq9TjNaPZhwErmjEktY6EsNMX+EapbudCf01Lm0zFjzhU
AZuAyaml/VrXHPOlacPaoTNpRQja1bEvYb1iNFthfQDigCtijHaedCcyr/KWh/rGs1/mUtTAFBYN
Ag54wRB21l8JwFsWnzjBjcbmFa1ON9mZ9U5lZvTGAq1UkLk1Ww3DpuGBYO2lcNN7XumH5yvsa0SV
shKlcFpGOyG9tBYQ17wYTx/FTqzKV7cc7ThHKDM3U53IZBiDAIXY6/AOFDsY4gGmnT3ddW5gjdvu
UBx4VxI1+7UDZW6LZlYbklTUNufGMstiK3SZHYAZUjRia1099qZn3OBUoj/7dnG96E1cmLKnLQ9E
Aqm5wAUq4YlgIo1ZGl1bpvhgyb7bj1/M59LWdUt/XDJL2yygWAPn2cQFF6WzJGtnyISWJRfbaKaP
BEoDRXlTO4AhS26y40XSTzVQ9giZSDIneYNe/mnBWPLGzMpuMOL9Vdur/uyo3+U9QA95BvIpu2Zl
MoGkFAWdjsr/jN75HYB0rjrLPBiWufs57MHLrrlux0SSLBHVOG/h5MQvj8Qudxhqu5a3xRMgTi0k
hO/rdvmH3OXX/cSmvzNJ1GiuT/fT5AinN/JwpbqmDyBJh4f8z7kM2McKuGEaoZRwnARd39ZP/R5F
t87n3TkcT1CYUCIqoTiGoYIUCdQClkTC/EmVku5h/eg+BywD3Jpg6gJDl2GCagiecebSoayLabgU
oQ9guvZ26TvJmeVAuTGMYdysi7pgFQZYKA0I0U0MdLLBWMuGqAPDkHGaeRTDW82ORCfYDjbKzPJB
nTBpyLX9C/oZIujPgOgM+jqNXUUf8CrLU6EO/aECAGUayvZilJ1nLG3laEXYWFEXHssp3haRVFqi
QMCwuAhIYTTJbxTlOlGU1lKVLHfWD+Pz1wUZ0tnvYr5uoonTpApz6I8meS+7xAuXlPMw+5w/QASY
WEAXRkAuygJpg1w4JqmaGF42TKgtXhPjh9nM1iDslwwVM06t9qJCqigqQM+WPrPaaXE4l6QXQz/W
4+ZdK0NyP1Wk99aP7dP8oUEMQyEgptRFXVKVTxNswzCKXR+EfhT3otvje6YBSFv07lZtRVeK9H0e
Vl/CSXbGinDe8hfS4N+F0zM4cxapG/NsygsD8x5AMYHYrfq8FJYqWuoz4J/smQaC1AL9+uu8XR7L
yMJ0FifF+Hzd099gmBpGWkCKwb5AVbwM23yMIn8agvk4m5p8lcrRbEdhD4ShaGk4XnvJgc7lMVej
FLaZSook8jv1ezP9IN1OWEROXnFRJ/BGgAmXEveZzKWYNqGWjJke+mGcqBu9SIlHQF1tF1KUOYY6
5+66FV2yVRDo/ZLHXIiSUUVarMOI9OARIJvtxHuj8QQw9x8o2jFTJkMAPNRu41258ALbxc/ySwX4
3e+mGLdFvpQhJMw6CtADisEyplW5iRFNHn9PjGBtZ2KY2g46Z4sU1RATZE7/RFBUyijnrG1cS3Z0
BVQk0+G1Oi+kSL/LZEJjMVeYTGsgE2xM5rfFWbaA6LovvgqpFT8srrbJryktJ8evLkeWM1WZPHoC
ZH5ZlRgHN8RetbVaeopCgOIFWuzUUrIhWWdXZXuY6ulQjvrdukV+zimozmDLBBm8ZoBn8PfP2eVZ
koYBdMYTzIrCwUJ7z5qQxBdmBU7J3gInvZtyK030KD9/3g+xjHMHREpmQUUwaZxm321B8+PINyOm
SKZ/QQFyCt1nOjJePithPaQahI35aDfzUxUvzvopfioMsiIYxwaody8bUxz5WCVGulQ78VF0Czz5
1CNY6cFbS2C3jYWuF94UHOGXff7jLBmfX6ZiTCMJ6mnCfZy/TmXOiZL0fFY+FtsMLaUJWXwK5XJd
8MvuvTae+5G4fQbuy7myOUd5UR0NBgmOd1EHJ8bvFpmhvtpkBtwhQ8XBBvElwPvNu+Uo9hZGj115
Q3Lrn85snj7fmUz6m87uV80Y1HjJy8iPmutBinzSRzZonDmqXdYMPLCyKZHPnJpGIYMnJsONlmjv
RbKT5tv1o7voy9rH/8/ErypsIrWNcJslvRCDN1W86vrqDkM1XkqG92ROrpVxea7nhaPXxSvhTC77
xbqAtIOKLxZ0mhMvL7PcehOIlNe1u3hXn0lhvpGipvT5AynLkLmYWN4K0ktq3qspb2eG95mYkEiq
uOnDBoIao9+Dd+amqTRObnM55p8pw8S/1NCTaRBVLOWilIqX/31MN63d5Jb77qcX5Sfn1THXTQwN
L0SFDX5TlFezkUU+3XvOnOWZ3Ki3xAOSyPeck/dfPDhwH6vIMvAXS8aVt7kWdDNE6WbuCKMMnFfO
xMKFigKuqw8Rp3M9c1TsOEZmlOT4NtgjAWhhgFQYND24PJTA1UenuINkhwdIxVHsNOVwJrXN8zGe
CqpYaxzkKLCrbHDWrZsngvHdVi2zRTbTyMf824DZxmRTdlh6+G9CGEdVzDrOtRKnJ/WRm0SaFYic
IQx6z32ytrPvQ9U8OylFx5xo0OCktCr0sP5rNW1qEW2ftqGtSBthflnX6LIjnQlknDXvqqkzcwiM
NbB4LJMzBc9CeMzlATDeo52P7xqQV2qVhy18+cY/E8x4sPA/0r5sN3Il1/aLBCg061VjZnqeyi6/
CK7BodA8T19/lnwObmVGqjO66j7s3g0Y2EyGGCSDXFxUqiGWFwjuwKixeMRJ57B56izMvu2U+3SP
UbEdSa6otutR83q+rLbIWrhLzWiWprKCSGL0gJCVy7c2tUSoSdGnXP9+9CnltqZjTKDguOCtWy3e
SGaMabNowbYSMw/GvHKNYfl+WTORVC6ZIYxVzaRCqqYcSPeW2O+qZYaThLmNTPNlO/gHcbaKN60p
6+fLt4yxMYq5LOLQlronFoP4cCAY+rErv9SGgzylh5rpgjuyUTSEEzsSypnOJNOU9ROEpv2UhqCG
7X7RgkSepFfyPY0HOczHGtN5LUtcu5AbL4pTGlTGqN8tLNZfLx/Bpi0d/RrOlgasipiYhhOvouJ5
mrQ9jRKBuW4lCKgHmZZB8M5ReJ4PsDJRva0xn6aVbJcZ033fYDcCMEWXNdkUYyl4yGCrJiBgnHuz
C7Cp5cqIh1TFHFrlwA09DESUh2ydF8ogFhZjm4ph8XMViRzr2WjUkCIxLDFULfDQR10nMMwtXXQY
JTEtDRhbHieSW11fDwNybqkZFg9Q0vjDUooxxAy8FF4+ti2FjkTx865TMSfq3CHfqfroW9RMu3KS
BHF7UxuiWpb9VfPluagBUtIygFFo2LN2T0zs/DXBWT4vAk22xZjYomca6+JyzgDaeMD2Zh2m3DNq
u1Je9Y4ZsdJpFv0fio46yoGybkAahJ06RzWe5rFWJRSOjPm1VJf3oi79y59lM9c5lrF+tyMHXFnN
3EprrrNyy1vgOZgcUIuarhwsHzO2GO3W6TwisoYtB3wsdT3jI6l9kbNYrWF4dWnEPsr3lp8pE7bj
GjH6/KlZ7PplAT5EauX9ZYW/epR88nAsmveLma1RBj79UAvZo/5k3sW/WpfsCjuQfAlznw6WUx+w
i+heQV7x0TgrhaYugFJsFoGOfwTnDvMcVPeg5EZcD/pPNcCKDsVviFvtJnfyC79VfKVDdVXEYrUp
1yCGDQAraufwlqfnXmfU1uN6QJ4ezqD1X0l7QBF0M+Bzl885QCP2XiRzPU/+vI9Fcued91rRDAXc
cmeg+xJ36S+SAmc3N+E0V+nu8tfd8jKGImtrlRXPbf7GzC0whFqKJ3aXXWvsp5yN/+D9jwVw14Vm
6jJGDN6/AQNJhh0nc/TRZd8ua7H1xD4Wwn0lKS+NoewqZNB0UG+pUeDIJnPyl3jRPxqbSAHW2/6o
7Kr9aKhFHy9LP4NTr3UKlCkU07AVxFIeBI9BlqlRTOgog4s3u2t2/uCrvnwlbN1+NS5PbAMRQdGB
jCQymnRnlfGyqs06MhVwVFB5uU6XrvEqak9PxtLXN3rSI1FZptY1ChNdkMWQB9XT56T2c3BrHPI+
V7DraDRDY0zT3qmHZg7atECjq4xMI6RZ1nxXG1JctwCVOnKC4RVZ7zEvm+dYCj9oRP3sdTVt3AhT
jO5ISeNmuTwFqEIxNK97EdvgeqnPtDWBPUNlRkEuyLnzZJyUglkdYrpZf1Zm8TYZ7GfWmS9FFQXt
qP+4/B3PLt56uLZmKwqQb9rZMpsUWxIyFIPikC7leEfT3gg1FNZ3TdGPXpaZf7tT1II8DAmvmskY
M/96yxz5dCvRJDUz8DEjetPp1o1Evhf9z9GIBHf8PLPlBK3B5UjQFNu1pPQRrOYLIda6UQIu7Myp
98WBetLz3x/jsVrcWyFP7I6yDNJohdw9cbDx4sAoxlr1WKDYeq15+8BUC0ELGWnsWWIxZFpiKFHF
QiUbK5DgwKYTPbrq5kWQKJ2/Z3GCa8KHvE+14Zy5vsfQQOGewBJ1NW4eFiTLL1VelIdqmdM7OaLF
bkimaKfTOvLRn8ozp4yDy8d6nnjgN+gwS3gbbW3Qc04Ocwd9qlbSGofBRH/FZmzlszxI2lt3WDBQ
edlv0dTh1gHrhgJ0q4miL7Q/NZzeagyN6j0LqYRCQfeQsbsyy7zLiq3Wx39F7BdXVAP7juFFubMt
46aUZ7lh2O05v5ko8WZZdx3V3XUjs9uoyCtHIqXARjcVMw0DTwXVIMBinyrWRkPb6lbJQjj0K716
NUjizrUteFKusY3XzATyw9QRFUyNBxukfavUrG0ZHpOtq6VaBEohQ+Qkt1Q5FqKcqgLkf2FmJY6v
0JCImZXXSy8mMwQfacs3mkQjmFoHPOSsiDjFM+06RceBpRJzq8LC1NWgfwerUOOgUSbIObelwdpx
csDk81CFDDuwWWLjYgOb7NkMcG6LABxlRSq2vpRIJC5boEgc5x/bbI5QHZtYCBTtfRcPjtoqrpkh
3YsFjmQropkKLMHWCUI4/xbu8JCvcgPHmHdK7pI0atxmMe6okle+NZDXKhEFmU3zUMlXb8M65xvI
YXWyKUFiX1gHdV1+qBj3miKiPd48QtUi+FxA1ag8bggTayBKoh2+WBl5S2O5K4YmM2QnTv92JHUN
m4DaWyseXiVnwPS0SlKTSTMLG2mx9mkpzU6Nx4+DGY5bLcHw+98bhwVIqGKYpqUrvA9MpoZmlcKk
ICJx70Tq/KCn6bVF4heb9v+km25piqLZSEb450ZME9qOyYhrFs9vhjXifdFXH6Om3GqR9i+ewzoS
tn7To7QgaefcmFCUCROVFJ40YQNQqtmtU5SzCDiw5QkRPVdpIGU4e5hHGSDjYznghpkggW8zddcZ
hcDbbpkg8gBkcLA/oLu4OFLXpOpYD29bKL8xtORI0+RK/aNcCLKOTV2AE9MMBbgj5B3csS1oRKUx
bpSk/qKoYxH6t6zsXxYOpA6B3SnrmNCphGXoDKPWEylQJOqMw9NS6+5loz57MK13yAbxI5yrYRo8
j+KAwpUdA6weasUKUJrGn5hLQoOyD3IjfRyL4h45wU9VaUQZxeZHOhLMRaslYtI0sJqFQKIlTlkk
IShQkWZ3mjvHy7fLWm5lFjZSa1smoEbAE/f0HBn+UDcznJLa6WHamN7I0hGTGFg2ldvRjZppn3Yl
QlBu5mngTNPxFISnxwGfSs0jyU67xGB4Da6I70nxqf9bv4kfGzBRs6ceO678y3pu+fhjiVz8SuRC
Y3HWIw8m9q7rO18CkWEZi6LyluEfi+GOM5Mx9Y8bzsKpS+5p0VzNERXER4EIfhogIZY55XEqBROd
n+Slf2sjUa1gWwRMUJFtFL35SGVNmM9UVJg+XimFl6rZj04pv1/+IJvvBaxEBVxCJiis8PnlAKqS
dKngxxP0agJVUwZvkLHNA53//RArxImX9hooC38s5Rdgi7zL8rfSDBsgT9T2iXxe1SnoXNk0Iywk
xd1osqu5e2+iV2LPV+X4eVnUpu1hnvELOYFMjbP21pJibSalFBQFWPqn/GYwlNyhdPj513IsmQAN
SOAPVYuvVVuKZMtRjltF7Oh+mIkT1Yo/E/nw/ydm9V9HMTGOuyzukywJK4x4O0tyQyX2aIzRw2Ux
Gx/oRBvu1MooY7E8JUnYDLbkAFL3Y5nUW4uVpSMN6YfZAI58WeKGx7cBxEVdHP+jIHSdKjajbJ2X
MsaRIypjV1zZxgEFi52ftpgCdOKc9oexiDAvNo89eUB3gwjC5oah2IqmEmLbmmGfFclo3JIKyPUk
7K3KUcCllwKopC9vl9U8o7dG7MSbTTVV2L5tn9ljNNGI9NqUhMq7UblLsHiFx96xOahqXckdg8VX
nPzJ/FgMR7y7asO3QLiJsUl0OlBD4g85a0iCld9JaDXaz6xWX+aSCkDH56h5KKiqeIUhusg6Wh2n
H7IY2mGyZDMJ1wWi67ifiXoOJl3LfekNv/+LhUgbIftEIHcl8CYsUaqy10jtmNiZErs66u+RR4qd
5k0uvY9bB5CCFGuKpF+Cr7lmOtwL+kQ2d09oPZOUZlB2beeDa8Hp1q5D7SlBnDudO15RIsiMRNpy
sXQoqdIaA0tDVLD2xhIusumr1aeciwx1wwWcqMZF07k1YjWy9PU7roOLtVvHoHXwsZceiETrh/6R
+MUNbV0LL0OBjltXUUWrey22IFfm66pWk49LCm7gECwFN0pb+wrB7gPNCC5/va3bcCxm/fuRLx0S
cx5IaSQhnTPqZN0vUCIJTnFTE1M1LHgUxdT5BVqqCtxDAYcdjgkp/Rke0Ikk8BONVtwJDm1TGzA4
KiiHYYiCL1OZKS2opWTY9AHqQZZXn3hsiMAdXxWhM3tHiREUBKh6o6h5emRZtoxtaUSw934aQA8f
xeZj2/TSTZ2SctfD5TRu3hKpcYympd+xrSbz6iRv3TiNWqeq2iSQF6l5V8pZZy5I9qOXOioxWMka
bV+3cR6UI6KOXst6u+tqqXN1Nkz3+ZBqh7Eu23oPXLN0mMcZ90ya0sdiJNf9OEXvJeDlga7VzXuB
/8xOkSzDp2aZHFKt698BRlG8idiNV9oVST2rW0yXQpvakaNSVGzY/Oq2bAEajYz2bOgjlTIUTWwr
QXoDnvBMAqcnPn4psl+RGM5+UZSpZ0mC8yH1FHYdeSJqfkdtbXf5mmyJQdkEbz0blRNUGE6/ObH7
SO0lKQnbunTV6NmywXjBRPiI1W/xlnUshXt4VUSSzbyHFDNrw4IOYWS2P6KW3Mh5vWOqHchVLlBs
68Yci1yd+9H9jxPaYzolT8GAEt10M7Hw3tNErJOi0+M+ko1haFUtaRra+Xcpeknz72n+cvkDnc/5
IORiVAzdPQRdgFi4W8mYhmSbISY03ugXIO3ABoDJKV/gCwAM8swQRdBs14Dlchmd9mDuq4fCFTnt
MxqINbM5/hXrFz46TjUiWhGZ8NrrnGGWOMMTOMIP+u0MfL722r2DHwIsXyIY+1bz6EQsF6cSptvq
sAaLMVW0q3pSVKccG+qgdfxuDijNxho+7GTWLhvRaOxHTHTa0rMkD+Hlz7AVMI/0P6ML1KOh6FiT
hlIBuv78RxvfEHj+WfugWuNdlqWstnl2Xf58cr7hgwd0Vy0JPvkanTV32a88NOYVuSobtwrIle2n
12nu5m+jty4LqlKvqZ288kQT65vmffQ7uGvbjVLX21OVhthn66raXU3zIFJF6m4lPWi+qOsgEqZm
+bKjOY1zlZQ4WrIkYJdCTSsmzkxe87oV5ASb+lhousi6SWy85k6N2CqSOjbyVZ/8M5e+Gey9qj8u
f7tNT3ckgjuycZnzptDg6WxAgue5vS6b4lOvs29KKV0rrCocwFMFtrn1ukIS8v/U4lwd65IyKVfv
muzBCxZ2uzHA1oVABBsXnR7n7Operioa4/SU5b3psXJhea4L0dTMpts+0mX9EUd+RqZlW9ZlCSFa
fJtl9YO6VC+XP9HmVUb+CZAWOiFnjzSigSZYU+FTkOa8YeC4cwxJH70kn3d6Ot4VtZCq4JwtZPWe
RyI576kRBQRBq/ecfmaSE91MoCXGuiWwP7iLO3sF8A0VNhoTrJHJ3rPfiwDAtGkgR+I5L9o1ILoA
EAO40sj28RIPxyj+GGZlL436kxSN9xY4Lx29sR8vn/Tmzf4jl19mtejopWmADYVysdwoyuyS3vIG
7X0ZREObm2ZzJIm72VPSD0nPVklzfTeP5Vus6YJbtmU24HhccUooYICR69Qygb2MSTO1aVi3P+Mx
9/o8c1PcOQKy6UUTjE2IhK0ne3QNppHOum0naaiPPXOzovAHa16cJQWKVQGJt9tWHRUouHWGxwqu
v+lIpt5LCpkHKKg3xaNtIXEe616g15ZFmAqaSzJGjc7b7ZOCFbaxARmkvJtLxZ2TzInIPSWi2ewt
ZwVsMUbALdTsoNapMrIy1nKadWmYmIYD1dxW+42tTv5lA9/y9pYCVCkegOv8M2d2mCioFBvczCFt
mfzQWRKq32007Ripkh0umH41dtMPrFcqni4L3rIPS0Vzn2hA8ZxBsbBhVmFjacGhtLWHqUm36XOn
VQq37WrHZqI3z9Znw4AyAQ5F25gILRa1sZGmY+Ewmz/kvPfHEftsqWoxLwbh02XdturXgFL/kcYb
P5qsWsd0OGi9B1g7umoz7B6eknw/0v49KWPAw6zGs5bocUyR2F8WL9KVvwYT3iZGDCwyMN2gZggx
BY7nnbSjw+/LgjZyahTpQGJGCEgRyBndhU5t1WwzfMTkel7HlvraTT+w5iPUvtdvZRbUz/HOuEre
RVP753fjVC53vmbTaekgR/iaUxyk6XSXSKA1BOvFZf3O/cmpGO4gc/ChZokNoyEYFFGioItS918k
AFdggoDBPivAIKQuTUkhIW+GK5pGnmU3fx3CViX+iFiVPHKKco4VllEnIR9pe3c0VFfW+rdBzp6t
3BCkjueGdypq/WxHopJmShgbWBbGStL9zLWc3lVGruxqezS8uKJCLtnVB54+MyAQfhgBDWX2s6IS
nZXU6nvYgXJjANXV3Y29x240b/DrZ/pWYRlTePl7nXutVSAI6dD7RR/grDGFWfoo1qChqhiOHf0w
cuZ0+q6fq3CmIsjappXreDfDN2sWMCinxylngzm3WZqFkV49Lhq5YkaD1SF/3+2CTrpOVKDjLGzU
4Kx8NOdEsRl0AsfCSyOT18RUPiW9v40sOQPYQG4F/mlbrz8CuVySzHnSymOWhUmSA/GvNiEbqqex
EHXpz2MbFEOf8svnI1vmIug8VZZdmlDMzqx16SCqqJjfvG/mAtz17WdJ2GumxSL0waZ2iNuocRrq
umbx9KtNidJMNcmzMDWSg2HUQG2nvmaKxpO3fBOgd0CUgTgTOQJ317KFFZJc4RB1Bi4J1j7Udf9w
2dhFIjgv201t2yIbzTCFmBSBGqF42ia19tc965Xd8Y8inPkxOVnsyB5h5bPpFH0HEt7ny3p8tb15
N4HnOdButqnjX5wIkJAnUVp0WShTVn/YUlqARzuvr1PWDrelHE/XyBw1b8ZuAzfqdXKTTkoU4kGU
PSNuq2/jWOMvtANSJSlG87myS8kbkE47iD3LTi7L+A4AkEiAyPky0LPfjSwC1U2QYBr8zdQzlqZs
gOtmNsVq50QpW+wP05flibK599aa4LWkNd3DMiBAyRrWFxBMjnsasmwdJW512PcWqio2baRdrw3T
ry5Non08o+XEigFz2lNhO0nD5mutoLLbzzqY2upFd8CX3fkGaCrvge3Durdcw4okKR1A4DEVAIEw
ScfWNNREd2ZmtKVDRqUQWN/Z7UWbFahPoBgBBcH0CJeZtvo0L8AT92Ecm1fK8ENVO5z+lRT1flGQ
QCtfL1vJeWeQE6icXlwtz7SxiiCwAat791x4JTZLrrzk7XMDjlhRKFHOoiUnj3NPlWYbcalDXoey
KIDeyS8AorU9RqF+jp6eOYW/jgK1WDK/LivPsV83wj6e5tp8Fq9q/ELVnJga92O4LGEcItaVqKWH
rT9iz658U8XOBKbc5RWlur10aH63z/rv+EGEvTmvj3KCOT9WgYJUkScIHgLZjT7JLr1J3fx6vi6D
6kbEXr79jW08dOSVHlvhjSrRNKWM66WFNCtUg5X9Hdsa931ggzCzCEVzV5uf+EgcZ1JjrbCWMCiX
auZniSkro+jCMmm+26kIVneOm1oP8kgWZ05UrnCb9a8vWH5Mgzu+LD/s285pvdkD/Fwv/wv+5nO4
AIQCdQ7YEgEx2tkDQCqG2ZQWBQrOoDUpFC+/pVcFqAuSH/26WC141QJjt7ID08IB2O/ylT0LtZx0
LkD1djfGIMbrw9JMA7ANPahx9CNX7PCymLM4yInhwkfWlmDDUyFGa0rdYR3GPwZtFrw1tkzl+CS5
pEhiGFFsvnSx2F1cFn6iW08lKQN9iV7+QR+MC8jKCoA465KuXQC1ttaPplpXYwOAR0UFoWvTGg3c
M4sAtQI0LndmS5z2iMZqj5mZwaNXhua0o88sH13VJ8uh7rCE0rBbfl3WbFOsqaxz0kCwosLFiS20
YqqHibRhBqZvjPLXoe1i8x3Y2otb3ZV3/Q/hPvb1P8l7zmOR3IcbqJwkdmH2aHVgD/2v9KDv1iVM
GgZLZqy0gN/Gvmnp73d5Y2QO8xd/VOXyzAKMPnKxxsf/bbGgh/3Uo4eCIiz2lF9hv2b8IGpmbdno
kUi+hWSUWgPLgarLGHvJ0Dpq8aumt/IiqtacFxZW5UBfB5iOTQxgvU5j8aRHeQ180hqOSGAGJXWY
n4BOZjqsq8oL3wIQ/65wRfDazTB4LJdz2E3TYXjIToewjN0pUFx7cJIB68SHYl2XtjJjL27eH3rm
s6B//TdbOlKb8+EVA3F7p8bDVx8k6Yk3jq1PQaTmKC8U++51bG4dirp1Tat2yuYANIHwDLac6vER
cJlAzKbRxJTFEFrJiHy/8hYpAYpGBBTaDMXIxjX0MPCWxiv39BOD1WdcMAk+AOeb7ioJOzInB3PY
DKuksHchHLBy2GDCB/y2Zf0Ry9N+yVGRWfIAsRrivxbv2fw9u9M7LHbowJqteMrOTv0EmxDF7Kmr
RmeeYsXWrY1C1I65rzvTvDKlFTvQZFg+P79ZyWcTgUG0rjAI/5LP2C5RCvCYG6EL7SEU5zD0amHe
gxOpq5hcHCpoG5u/pXkfMxHkZit/O5HAmUtktZasGKvJDtZejxO3UW4LWK6p1Y9aiRG7rrxLLRIC
m+PZlubMivX8907/5CdwKWRkYooWS7QGJNLlB/AFhmtqe8ubHgZfVpxy5bgesBdX0AjYPFogBVGd
19AH4F3UXAI3gVmaISSszb1pad7JHImmZ7aFoMBqYuUpKk7cJYmTaC7HVbUiyZ0YuknWt385PYzM
/J8I/kLYLTiG6x4mYqROj91n403t6qbTByMeew4wER69E/nZTbUwhA0WGEND35z/YkldmFOWDeEM
yoexujPp78tabVw1DLSamDVFbfq8Tx6RtFKnDk4sla7V8VZq77VEcSihDo33Df5vtAhfMutd4q43
BqsIWIiRB2PclYtZVTlkpbQeZAw2/NizDvXD2h7Vc3/QnckvAfD8h4B8IpILV8Ts1BKgYFy+ZoeR
DOwxuq/U0te1p8vHuRH4MbmLfjPG5jeaXllVGxGpIUfSH8tHkHk5ss2cVA4ui9mKCSdyOH36TtOt
YYCcLhg8ZgMqEt0rT4uLaSSMWz9RcRZ1RlUP4oFjzTgHmTKzb7QMhtJY7NVKda/RyT4bn7CeFSUG
6kVFFFTdGKSK8kug7EaBA/09gPDWYTxD4x1IrI96EutwIOybEWLnINomxj2y5K5zBmfO3PwZFKku
uFnxdEomV8RJtfV2MxGHCFkHh7FLmfMtWYTBvLqF6njFhQMbP5ZS65xqzH5nBvNl2vsL0X/Gans9
Key2UkzbQekM3Vup9VH33qF69oaKSTgnxRtpTf/y8awu4Ow2/fl1vFuqE1kr1BGngz2qszPOeHQt
LZaBj0zwVNlyFUfHwG8pzEeqVGtpK6ytysVeP9zdH8QMZvMxwjDk0PZ+W4so60TKcXZeSXm3wOxw
7EnzUNnxlT5pz7XeiuYht/JZfGNQDq+D2pj84N9DtlFi8xEEMaP/TdvlOe9Y4sxaFRiNgnn78pkR
47aVTVDjdt1vI65WrssloNn0oM2R32i6r6SF12aG4PtuupSjX8Y/m+Z2NOjquky5caqFOG3f+0Ns
7uf0+e8tCeN2ugK0K9ps/OjG0GSaJVHYuGpIwSJHO3Np/cgWzV6dc93AlRzLWTU+6n4ZPZOB2Iac
Csz32OT8bGDQ25l2JrbpoJzX4Lnkr4tEhcjGrWh6LJj7yGW56K2VQXCMLqzKnBqblV+SgN1kjq47
8rAuELJHIUPvprc+lst9wgxTFrOVQm7+LQqj3suR3VXO5NqzM4VrzWetOjuXP+aW2RzL5JzWKINS
rmwQZNsmaAZ2aNIcwQ/dHSYYFBEI4ndgTK1aDyqDoLS+NZLbsbsxG6yb++sG8KnR8NsvMlLL7WTB
CaOX4zZV7CqjwL9t2SWA7ZaGNEtbScQ480jRANYlhhwSb1o9doo9GvRgpo69pX4CI+CAaoyMCRQ3
kt2//lYngjn7GGUdLhV9BrwksS8veslHkJYp7QGvfu+ypA1/eiKJswrFyKyi1OrVn+ZOU71G9l7C
OPZlIVv2jjInaEwMnYBZnB9PsrpuGbHQGQGTeoq7xmvM0iAsucZPkNz61NMeL0vcyBBOBHIexcyx
9cVQ2iHMcup2qvG6ZNq3Psf0aLLsdDBBjaYkELkRDSFSV1EbtzEo9XUGR05smDB5iTk2RMNOT5El
k9wplyhs5+heHej9OKp4TqW7OBctEdgq3Z1IXr3ckeQOqD6QFeF0W19rHDNYNyHbrortixjoKXx5
F7ktFXzSTbs50nb9+7HMsovtcV4PWP2cJGy0Tm9qQ9Sp3fAkJ4pxX1FNq4FRqUNciPAEnvE4sLF9
cMTiecUQtda3Av6JMO6yF/oIhGQFjRKQrTVYz4JlGiaeWE73CSjOrsLCIOZFqGe5tu6mr5ftVXSc
3IUn0ly0lgJNu0oG5QhxalN1iChh25aCrGYlQzgfvm9oTyy7a+CZl5dEZW6Ufp9yUZwRCVFOLcNY
ikJKEwjJJRDCzliqU/RuMgp6nBuRG1/rjyrc6yObojwjKjwkk15J0bk0twUW/h+c1h8R3LXCLGmS
THE1hKOO5730pu9qV82d4hOFzOfmUIWGwIP8h4v8RyJ3qWJmAEO+usnxUH9bPB2vl7vIW9cSVba7
7p/9F55BYHGOD5K7Y8kcs3IG71+I2YbRb2/Hl2II0iqw/ekw+cPthE1ntd+/inDJwuPl7huWxEkp
iaCs+RTfq171RLHO7Vr7SX9ZV2CjfpFFoW6r4AaeGFAioSW+UuHwEpdY7+gMiXPsokYaVp1DFqfz
taDEGs7M7UXFmnP4xHq4RxK5az2CGESvNVhpg/HVG3oL4mSwqWK7k9OZEJxGzuCa+LzrhjeGRcMe
9UTU0JvX8egncAF+yY1WzZIZP0H/jEBiZ78RVVDjEIj4OoWjWJARObfUr2zFpoe6tYG06h2VMkHZ
cDPA/tGEH1er1GbqZgkOeple+ykg/aE24x2Vv1VymA0/wJ4fXHbKmz5mZclf+VZW0pVTTwbemzwx
6Yi4Wi9u1z4m0dtlAZvx7UgAf/faDnOwxYDkq9MdU9KQgL0NwMZUsZCeXKQLZ/ukBNgPVQBcc1N9
S8fmUcekppuiEzLX6uPcpdeohQfLiHlDGxNleBzgAb884a3ZOJ2miqiZt74lqI1QPEWv8ZwnwsYy
p97q4XX0PAoNua1Bod/eYMvCLpbk/cLMG2uZMBBkinaXnB3513JhjBr972pcvqyf5VqpLRjXDaSs
xPQYHR9zeQhYRZ5mdRLYz3mdiBPGRZBeW5ZerrGgr/XNN5T9zNescGJPq5zx+4DZj9KTd/HLvK8L
R0ocRRBORKpy5jsl4HmwRqwApRUY79UbHU9r1XhT2/fLVnyeOX2pic8Ixg/ArXhOny7DtpSvJYvg
Z3/Ob/VgwQ4G6z7aGfvhQJ/L5/iqvGt/yAL9ztwOJ1Y5vZ5KUtQ1WIeNIK7vtOG5Tx5H8nJZNZEI
LstYWjlpAOAwAjCdJsnoqOl+Hj4vy/gPVvLn+DgriXt7yQoUk7AaNnqYsDA9C9Y92yhCYNMN8OdB
sote8zsW1AKHet7R406Qs5B21kkH1u1VcldiA+j0BHynr1MHpEHf8mfk24ekRO9fNFt4Hvs5wavp
HkUMa9BA67cuH+2CzlO+xWB1HnZ0v27Dbd7FG5u3b8KfE+acH0VzIYXZ4jMqnymhbjvfaKBU68tC
8G4/e3ZyenHxvtKy1tIHmOSg+Vr6c2w74GWxcrTN3aEO5H9guEcTbaVP/r+bxwX3auUdK1fFsqVw
0+69agJA/5zLBio4PZ4PXq1LXelBoxnMNuk8u5Akb8Fij1ApLc0DN0EZXJZ3FqpOD9HmukGIUgnS
tEQNiK4Fdp7fElZ+uyxCcK9tznUsqRrJBhasBGo3osa3M/LvbSkI7iI1ON+h9VbWNRW+jdwyBPbf
5SCY7NvgRz/5+jbnONKx0iag+43AeJdd4rVYfa7to3tjrzlgEPKvqQ9+0euVnmW+QolqDkdRFeA8
pea+FedB4r5tFzzO1yXaK1iJ7MpwcoA2vVU8+YflX/5qiuB62aulHrkNOtIKNG5f8TQKNb8OQW4V
zO7sG2Ckjbz2ZbqyH01sgpdCBSQ7U6geiJ97FbjSa9kRPXRFH5jzKqCInrAEdFaCPP85Ul/VRXj4
82Eo7nQ5d1KWIEwBD4YRFNcMNXCPHopd/Jh+r0JRO1SkC+dIlBlLtCLQDwdzsifLz7R/vfzpBB7/
bE3kOMzdMKFTH0TvVrhcZ96K9BoOypvqdmER/v3L6+TogGo7NZXIyKJkKLD4uT9EN+jHBcCX+WZA
dprqUCC9Rk8K23s7RC3EQ8nz+bK6l/0LGr+n0ptOjrJ2nrHAXo0d7Md0zP5jATLmshTB7dNlzsVg
L4OemB0OdTysJEVFMO0kVw2lULsSo5uEn5BzN/KC1WH1GtzUpx5A5/SAGxewsGTwNU2Iwu7jZfXO
2S+4b8g5F4IauFnE+IZoxbgtNov6FWqb3RX+2aUobhK8naM7Cfe8uZHu7f0kagKevVK4H8D5mwIs
sNWy3gp5Vq+lpEebAcO4Y/SIvNAttcxnEd7zVPYuK75B63/s2MGYeWo+KZmqLJ7X7wpgJLnO7rpd
vgfLxtV/AYa87FN1mfMxxkAUo/uyIZcgGYtCpIDvhldeq4+VP+GMkx1m4/fJNRGd7qrFSZ+aO13O
58xtzgZ53ZW+VKrb5+DzqKqALdeTfVeIZqrPWzmnwr5c7VHoKLGgsmMoGwfRC0YxtG/FHVDdrnpD
0eobveWjDpKHv5+L4IRyTkgv+5olHYQOQRSyqz6kvvlY7BCRg+63fS9yepedOODbp2azdGOrDBTi
VOC2LP16ogK3JnIBX38/OsXF7luagzQkiG7iezsoHxkoRk1XPWSt0xwklMcv34T1gl0wka+C6ZE8
lkelZvZIL5oYo0XzR1wbzphJO0nEzSl4w+pf9nMkqerUAnMccG5KaD1U+5w6xf+QdmW7jSPL8osI
cF9euVOSZct22939Qrg37vvOr79ROueO2WWOak7PwwwwGMCpKmZFZWZlRtzHbm9KnmDhEnHB+3bM
DxBXc2+vkIXh1xxtY1gGG9fapTDchomVvWTiHVfP5oRBYChazvcT5hb1L4pyFEtWsvKRmYJyTwpm
0DefCxgthWk7f+7t2cb9aJJ7uXVI+xUa/wLdVKzU4QJW6sm4IK858WbVXNZwxpTgwwrLclGVU1RC
siFSWsYN+XFSiFoihTFyXyRrnWF3jcGcbdGR7tuTjlHr2Vat1S+sxlYuwwmMHBClyLzRWn/1L/mj
9NZeEpd1PD+W93//MXSdVBfqHOn29fQsoPYhIezsGwhX0wTV/dQJHZbCLMut6ZopwseqHxasn0xK
aUHv6ocCR7b1IdJiRXcz1IRyJ3ZixkgG6+q+pi6b78srZb12K+xqSukks/gqFqqtRq2jc4LDx9AK
SIaHOEmCsZ2OHdqHJhmMh0X4MCSa20dSbGVrilG7NayAZPxLXvWRWTfQ/AU7W8A4goyL6ErJtPmx
dSeXnJKSc+CikQbUlrIjYRLBwMgFVNbQytlbmasFjX/bLsssFU9J6oz+dBLdo22qMAA1HIRy7kHs
ALGG3Ltti3UQ6Fq2Fk95VWKuC6VIIRDwzHAvXgDiGDLRLyCLxjRXaPOYpPu2eotgS3dFwH/nPIin
BoMfM34MC3iuP3az4WUx6eLCYeXSUy+aRBh7dUn+uh7FL+uFd3swCvrSAXGXrwXJt9tbsW8d0zUC
VLUwgEWTczdtCn3sAr4pfEen6YEwYKa2dh6h5xWfR7zI/Bf0vgzHilVxIxH5hwvt3bZCmio3K4/x
OjINEmqyw6G3+6DzwLhylp8GO/ZrL7fGL4y17uLsxh4VgYDjd8AgPMrd4R2m9gorh1CNK08Q4enc
IjDQGipaNfRPzD+6uTeGqVgkV5f/Fp+bdjorfessq/x1mNuXqmJytZK/dWtTqTQICkNduEpYJH+o
A4KpoOF0qwAPpnjUYy1sv2i6WRl1bMV4aftcg/OO6LRdHHitD76Qew5zS8OpdCJXR8cFa+R1P0zY
WKVyIS3puKUYYXWyZpvIy2I+IJDtJsCLjicxEHEfvjfWqMSHm/MZc8VAROMpfxBOKA4XZ2hNvpL5
RPRle+2b0JrJQ+oPD5k9+bpjMLBxP17f/AICnpuDIietFgskHpuQlswYOY0BUtWdYfWO8osQ37FT
od1gc2OSyoS4XO3zUoVJtFGbifpcLkIwl6op5ykj6GOdSioqWWqVa7kJ0c9cf1nXx1r+ApG02yd/
93J5Xww9cFbm/KCWAylOzd+KAuT8bWLmyY+h+6Iik75ti7FxNBOSnKRaKKeopsbiSckaNy5Ts68k
UEixqHD/xjEVkJXKkE9CV+rvbjEZUhJ3MkkIcGUobuaEgeAVfnJIvMZOH0kgZwQtnAZj33hMZx3+
/ZW+m6dcBHoHcQNhG9GtjOXQtOHZMPJjaRR4M1E/3d7U3WROfzdF+YgUq6NSkry8iy9rdeiUt9t/
n7EUOhhdJI4LISaikl59cx0CKTq1kBNt68fbdvZ9/a91XL/o5iBD4HJY8wx2SkmwsukE6hBVYPXq
MDaLDjelTBy4CaNMbraCnVsbzKpnuR7LBHXJDBov8/HaSO4wg0+iexxCBijsJ9fvX1ykLhaD48Yu
5moJsTqqPq5wKg6ERaHOTVLOTmyDNQTOWhJ1p9SVkQh6h08D6mSTw+twxKzxsL4+8cLN1zc66MdG
InYtCV+H6LUXn4eKkWuwTFCQUA5GpxQc7qokl8ERH5sVGrljnkUNtp+9bT4PdfbDUqxqhTzTFr9U
rzoPlzzG6CO6WMXP4G587D8hqP5x++wwbVIgEHLZEM4C8CZ6Wd3wFwnT5SB9ITRN4gl5uc0SZv6b
e/ev40o3b3cZ2kIwpgUO0ZfyeT0ZR0Lz0PrcW4EhMEv1Exs8M6xKL9m6jwGcDrkSmQdlE83IAyKq
qVJaGRH5Ot+tBX9YQKbHF60r1f2pUKDzLjFzkP1I/N0m5Zn4lloakixgsaJz/kD6utvXxlZN4QWs
ut7/zLtGcn/93RzlpYtSaoUKhRLMh/jifEhKyRLa3L7tL8QdPuyjge5j6FyBGojm2NK0KBHlHB9P
r9HX1vVmxd9z6idB/AaqKjMWeLMSWFpeu/fIu80Pr8NyF/f1HEluVIRmLj00fW4n7WRWahfcXh3L
EpXL1OAlCScRIc0M/uNQeZp6wym1ypwjVrS9Gzxt1kQlL3MsTFo4AlJ0+RhLD8kKZQQeaTkk5DEx
y4ie9kP7jTXqZpFBTU4OBp5xLwPIYIPkYFiD24kmKBD+QQyzf89s7FH3zJJgmiAesLrmV/QIQU+8
GWmOcgnvJYskE6ynxf3XjI096prhIw1M7y28ktCH83epm5HlBcMTO4Rnro061YKmrL3eki8HWrv6
mQCmclYuhPoA2MXmKCc+d+PE0WQdaq0gZ5jw7cpT6LV4UyD0FaVZPYjsFHD3otvsI3UBdcCMDi+L
JPFEaz/6hNYjefc2kMqrKFJN6BCSvtw+crsRwsYkdf/o+VRkMSkfcuroQLHP5rWfty3cPtRQrfo9
QEgMWVy6GZHbkKMpN5lNHTN06NexworJm3B7NZiQ/N2W2GT5UkBnDDUw0jKA9oGj/NDYgy2j0GQE
mP5ldGjsLY7Q9mP+l8dgCM2pAs1cKYFJ3o2QqkRPuR7atfJlVWPn9ibuHrGtIco1Qq7LukrGLobl
S9S9DXHmCNnnxPBkAexC5WEBHVt8J+aM0Gt/fYoBNQzNQBhCnexywAcb50JyjT521HF6iNc+MaO5
wNzxNP/Rczf6RSEZL0Js8YPqcgk1Sq3lJFITGDFGRA53bIeudiWgYgUIEgF5+mhvrVEw2WScVoOn
h5TOeUu0JHt4kdGaF34hJcLSJg0no1Wg3aV0Y1eDClKPAT7ZBWtNY1avrZU9YXIwsTXGLbjnxNuf
Re15r2cLBFHws6rme7q8zCNrm3c/qoDhOsL/SFQtfz8lUxMNukJOSZsvViwX5sJlZh8e1VnzGW67
F4MRyXOwKON7CrSIji5HYbGsveAWI2cmRvUD6jRfk4m3G2FprLlRMjtt84daS/EeMHaVVTUF3uGF
3jLawmP8mN2N3fwY6nsvHKaZmmzg0aGioB078nExQhSpz3y9uWsLcIH1VuKyKgq7VsnckQFiNQwb
U5gk1WkHeumJd1PxV46BhF77X0kiEXiSCY//N0DFMpOS53qUzrxbRrEjSAfDiO3bO7cXvUOfRIec
JziVPrTJl/LC55DQBMrlhhVGjRV29qo2TpcLByX90Wj6Hxgk2pp4G8X18EE0IkuNcIb8H54PuNUa
VNlcFTCmDQLCz2PXPM8lYwvJkaKRYGuPnJhNEiuGfAWF2R4NiWqgiocQk2GaVjIWtZvrba1QGULV
FoXa11gVqfB2j41XeImlmthWq0ILG2ezqrx7rrc1SF0aXIGPOU4wyHPj0zKkX9tZY1QhWSYoLMka
vZnkMNLcIi7seA3qnqWgvRvxbVZBsx3kWiOncolXwzSYbdmSjuBFP/AuGoktMq73P6sZ4jhtzVHn
FTwB1SpnKTHXB6Bc9EB24bbewIBGhstp1KlNIJZlLAU2DtSEppg3bxrU3EHlwXogZtmhcw9VKUpV
gx1D7C0xeioGBfECI0xgGSFesjk/4OLPhnmGERESzGN5MVIwQGespzWGr2nkV2ysZFVXzxKEv/Fl
6mC163sZD93krsZD95fufsIU7G3c2y1Gb32BwoWG56clnmPN5fw6CC00MD1DZDWIrcbinM4FNp2Q
9ASS98+ujt1azdY+hRhrI2oJ9DzxYG43L4Ypwy7qQ4iJMmtx0dT8ym4CJAf2BhRqFGbwc5Mmc45P
KYuRXX4filMC0uEi1vxI0b/zRQdZNEg03d5ollEKRYYO42VdgzM3upFfuqMvgcytcP9oKmGzn7Rk
SQs7TaFJ8NNLeLne/5YYJCdC0nsdol4eb69rH7tA/ylAORxsj3RCMsQSxP3iQkNCMttDZ3YeOPmR
QE529QDmiYRJ2rN7EjcGKVipuEZURhU7GZc9JpGqBg/C+RlCW4zDyLJDwUq5inIpQj7TDdXeC+XH
soFIp365vX0sIxSsGKCOX/oeB75QRXtMpNGSBPFLz6kaIzTcRZbNrlHIondSlutjBjCuON4UxgRs
EPnMQBNyWD+crI0RCkxyjIrlqgIjYVQcZ9E4TlH8VM6DM2iaU6+J/e82j8KOvBFmgxPgCcmc2F38
o4gib25YJGzXcbpbq6LwIlaNZcg6rKp3c9FcEFY/No7qQeDUE1zRmV7mk+bmdvZpRPKErPEsf5Zd
0WxOGhRzwR/tjppN+rPQf8PYgL00R9rsNwUqZdxXnLQAvKH6XXq4a+NAi+rFW4ZWdOY6kdzbG86w
RzegKnwqz+0iY8PDJ3CO+5x+nsEpCH0ZxsIY3nqtFWzuQQPTfhqEPEED0c9ggxBApV+Mn24vhmWD
wpEiW8sxTa8nIr9PivhbpUnObROM83DFzs0ySLEX4n8lltEOg1kiSzQnvrikXQSaJV60Kv2PYqF3
j7gG6BuLIT/XVc9jURoSXmX5oUO4eR6D28vaLdVI0A7FRLGgaB94CRdeBw29gEu7PLWBAHLWEb14
qrmc/kHFkHyGj6fvL1t0bDwJ4QildgW3tRf5mRNdYt6MX0hGwZv5J57FWrM7ySiBuhhUL1gdeFB+
D8GKqqqiYdIwjha0AbnO+qN80HxyqUEcyavsEt204GP5xGKU3K2ho3ddguqvpoLYj7IsKVWa6LOB
Gvrd6g7n5BC6ZMYDobn1B2ykyAE2xuijHOUh30UgpnNHvj/ySnjikviXkLbntbAELffy5U1TO45x
Qeydua1VKvNo+qkSG33hMYY3PA9R0YGZvNBAfXHbQfduVRB+GVA0EQyQMlIXw6xBY2nMgItiehCT
CByrqZmNDGYlAvu0Y26NUNdCM1V5GYoDCofhAZJS6Med3FT/WnDyXSof51RjLOr6ST4YBKsWOkbA
jgzy3N89swvhsTwBxdlVDzVCSJB02uDoRH/hH2zfxhD5ihsQ4UWdm/oSMD/KoinIgxUXB1EvzdtW
iDt/XI5BKKlkSJzRVSMRrpDNFcCRHGzpH2eh+8cKnXP/b4fC+TiUhKKWASBpMNqCnbv9q3TunfxR
9EOH1ay45+CqIJAFoZr0oS+z1CY17GosimuhDDdoMUrXPIsI4aO+Kg7vxgrdgTn3I7rbhEr7bxFZ
dNqTgrEwwzGOEGVE6jRbotuarVWe42N9aD3DXrzbX2/viG1/AnWSo3rMM/RmCe4ko/MVgn6xcTQ4
hpHdYcmtFerbDdPKj1qMhbaf86D/Ptq8swakzRe8P/byE+8fVozHMZIfh1gueprc6sR5uVNH0BNm
hVt71/n211AHEFJ5oza2keCmyZvGf9J6r5fv1/giLt9vb+6uz24tUSdwGMpWq7X/JlXVYwmlTTmQ
7w2sLIpN1kzqbg63NUc+9ubAo1sBijd43UfDRPyQ+Kvf+6G7gmwdDwcehMsZ+LKb9G/t0XmCKhWL
ulz9Vzwkj8mxsQqLtEV2py6IMKzxJxxB1Jmh7gQ9MnpQFGCNhFPeQLyO8ZDGVB/Itb46op/cd7yp
Mu4I5kqpS6LP1Lgw1qvVyRkfsgsEbWxUmJ+g1+p396QkyuwN34uYtrtLxRHRlMtpnSFx/c888wSL
o2nccV5LaBAYWfJuJ/rGGt2kmdZ13IsycVV0075p37vzAv2Y1VdtpbbSM4octnGQ/SYAHnl/0uSw
NU6hULkW0qB1cKR+PcbQER+7O0WUzF68cCA6vX0oGdCu0ljEF1E3LrHg5hViT1DyRSIjXWAde5UC
GGOZYk2EerQrf81P+nW0pgaPDeijFbTzsOBsN6DY7h6FMj26UaZOhaPwaWELSWkqMV4FQTOOjgCr
XsBcOnzPtAJaDxNrpazNpBBHG2d9jhd4TRqIv6YzeQRNkC03JxDmWP0du6uCgd0qBTnRKJZDQ45/
2kuWnOBaln4O8ddKOEG10Pp3nkJBTZYknFyB49ytBKh9Pqjzy+2/TzaHjpy2340ClalrM4knoCLq
+ivqbyfou0ZmWrGETPcitK0dCkjUAcRGQ2jg2a0Fs2wqvGn5EJm63Gam3Ca2FHanLFvvM6Ndvdsr
3Cs0bCzTSZ+01pg5XeEeYl66+ihaUfW0KJpXiTnLE8mZurGZNAF0uOB9PJ9hKk7M7gXcTZbwaoBR
FqXv5rlxkyfW2CDD9elnkVSBPGZU4Otlpf4lTmRnTOpvt7ePZYLCkajQu1TMyZoqObZFbhqtTm8Z
34iF/BoFH52m6BUUsklJW/d4pz91j5HPr2ZxKdDIrh2y1u5Oqd9eRMyy9Oa/jSLox5JV1iN5HRCO
id6KmUDVyg2XwMjooL/VLu5Vv7j/n5nofo8iNApG5nLUJx4FdredFsuIQfXcjFY+sXKj3QrL9gBQ
ENJ0SadgWAa5Xs29lugOWewGqjeifB6nwcRzsi8rh6Xv7CJiMGExwIV+HWlLJDWppPMueJbNJoyf
dCirxjKjq4jloRS0zGG7TmOHq4fTVbwJGtCmhYDCv7ux6beQhU+bdWqBX5r6Vkknff1++5gxtorm
DFvapYWsNA4ALyhOl/ilyHlJzqIu2qszbFxBp+KO1dC0vF6xVUKcB2oNNvzkbCxPWXgPBTRHrlgV
MAb26hR45EUiD1MBe+LwyMeRGaAmZXKsgTeGA+gUeNQgLEdrGazI3OtkVCaYLu3bX4dxe9EN2UZd
6Ssn4uukATrdMaQ4uPW5Z4ag+04Agm3MYiqIzqiT2mdjKYFeCjXeRDwI5YzKq4QujrhinBjydz7e
U2iDgXIupKJ1yo6yKMksjw2Cii4zW/47mvBC/ST1bwlzQmn/27ybouILHbXBXEpgyhgwuDGtgx9F
BSOGYdmgACCbQ64WK9ioteRVNuZnbcpYk/N/k339tRC6rzsB41jV1DVc2TMgX/GdFEkgNQWlp2aw
8jcBlC+pVzAyon2HeDdK5ST6PBf6KoWC20qnYTko+ms+8Qxku0423fAGmvyrl1XUCOKWZLPps/hG
Gm3QkXzJURqBku1nDJL8QMpgTa/FN/az098kDu9LpCCiK/hQrQZY5w94A7hvIVI6BTWqTCx6KuYX
pGBCFtJIKFEKQS47OaT4A2HSCqQ9BrqKFnt4mDKrtFj1kH0EfF8e+cKbckg4KdpioALjCpgBiHiU
JsTSLJJzilLybYz6m4zv3RQVT0Dj1yikBDEMGRElxUnjLEKPFO+HfvPK4unYR8R3YxSExDVeuGYo
+OGzJX7jkc9GmgL+7fZR8FHoqRKBMhivhAjem+hJFvFEXx6XJWHsHus7URhitHJVdR2cg2shZKyW
k5lCmRCCpJ+rSBjc259q/xr+/82DJPHvTlGtiyqkHHC+15eHJa9flpWzI3k0laE8LxWn2mXOatTa
DwNxp0DGSsCzEF3yL6SCi6X1etDGoIOg1GhmwRDMn4ga8O317fbuqRtb1FHTl7DShAifTboX3AU8
Ls5/KsncZX6JfahAYyicYXL3A25MUgdtbptKlHWYJO2C7fP8o/1RuquvnTs7euCQowcthCki5mA/
c1+pY9fUyRKu/7kYQg8yU+B4JeMV0GexWWnK7nWwWSN16NIKYfycwknTekQPVZGDB6i+rEn+dnsz
dw/3xg516gSxLZt5gh0DPJcuCDxf0R19GGJM1k+KrxdouxPXJuh1kXEw9jF6Y5k6hmE/lVoTwjLu
oofll/iinMTZyi7oH7N5N0ZZEGwYHqvTibGvdN0xS7NmQssuGD35QyR8baq3Jl4ZALMbc72vjB4K
F6KshqwP8c9RtcWxOkNZPeh7uUS37uInIcdqoGEtSvwdZIqpLpUihsGmrV0lEV+loXCqlvty21d2
g6/Nuqj7G0P12qLLHOoDRfRjNnKoUHLL07+zQcEJnySKJOc1oKRM7lu+c0QlYrj8/rvFZh0UfsSS
nkBaDdsle/1oEtLh+aogyo/mlQ7JYsYjBOU/xF0bixRwYHxjkcaKhAbFc8Ynrgy1o3r9qYsPRXbm
5V99X9pC6N/eymsOccsqhSGIvsNF4nHCejAGSLLTB5jdsHu/drLnyeXd+dAFPYr7f1Re36yWwhSM
Gmm8xiOUXdFPJPAvwDFbkTO77yuvUVizTQwEoxXplERrw7HH10wD/SC99n51io/pgdUyzjhjdG0x
UowySYsOQNn5FVSd8uIpzVjIwTJCJQFCpAmVrsBP6vU4SKmpa4e8Z5xiBjrRhcTaaKMlzkfU3yb9
tKyiahYRBNymuPjOacOD1qSfbvsha1EUbEScOs/xNQVdNcPihvGpMsLTPIQsTTMGPtGVRZ1fq07r
4Ak8JrZT8PJNCYs3gOFsdPGwAD8KOsCuzobCjZuBTrUL/kH7EvnQN44uXTCcdKGToE1FQhwygRVb
ySXxNE9wsnvWaWXtGoUSi1EPs5AiQtWb+I4fMQWbsl79dwM26ICKBi9BIYoeBpyysjOGBGdHE9FB
0eBlqn/jIc4ZxQzf3k+MJN0gOu5o3TAoXwuhlCEWM7o2lPsVTZarzz8QIk9Qorjsx6Fdx94Yo+6q
Vm74GEM6qBMIBz0/V+FhXi63z87uKJ66sUF+wyapVKWKiw2eE9wO18YAesRxbg9iL9ul0tvaWjtT
P9mC9kNByBt1ss2r57av70qOxzMP+jfE7B5KnUGCx5CwFg/QKx348pCoszVokyML7aksEnOZVDPR
Uiut0fHEd15Sld4aqZZgzH8SG8lo+MY3kvEvytvUuVviErGm24xyZ458cU7yrrSiaXDbtXL4NrZu
7+D+bb+xSN1GYs+VqTGLJM4k1IPKETwZ/5mNgOizX0Py3mNY3EXYjUUCIptvptWCNIIzhViUD8LT
aBfnjrScuIozftOs4qRDccDPnoTgtuHr0OkH1PjLMA7B74Y7PH5xUifgnN03b7KzHFr0LhGeruir
9jj6MxGVrFwu6HzDjkHX1WAWHREP84l4F1I2v4O6xvhUbQdpmhAohhnAfoFSGhpZby929/BtbFAx
L6LcdIwMTCyonHxBuynmB8vEUZuckaew7FCIkkElah0g4ed269BYiYr9azpMv+o1owC4nxBtVkTB
iV4IzRpFuJh5j3vSPcVtG6f4pGJIO3tQ/SVQv2kP/3YXKXgRuTJv8wSHY4ovYNU9SpiNWMo/epfd
rIwKf7MWA9Rcjj3MxuoH3gnuwzj82oW1akYFSyJ294be2KIAJqnRBMnpC8KbFNRt0WdZPGfzCBng
ygubpyk+4kGYATESy0coiEmSWq+zcMXz3pXNMQefbPm5/9yAY9BPT2VguKT5TD2pdu1Ih+y0oEM3
cTgL//XY2YaXHkmVJLH/CY8wsX0LEygwGvAQtKJhGfuhoZFnQMm34swlesjrx5H/iuEOxoMDC4To
FmGVq2uhrIF+vZs+C6flU3KY/e5n5tVO8RhjTEsN1jNhMNeP5U/JHF3ugGFn7oFFRM8AoWsxZ4PC
bRbpwsDhoyxidJCm6FQIMgNwGXeLcQ1HNjZ4AVKXoNkkGdbkcKMpHKM70DTb6bG/g+Inc4hpv9r2
7t3XH7QxKEaNKOnFTOLC+qQ8CZ/XEeIIqVtY+qlB0DvbFehabyMt0ygFTJUKPgmugwu1oAPgHfTA
PTWNyVkjxCakT/md8oXFF7wbMG6WScFSlIMhUMsQxvXCuY8Mu+U9OCunl4yrmmWHAqZShp40pF3g
I0nsDUtqQ8/t2AsT3sdZxIcsd6Rwic+yUIoyfDnw3YS2rka5FS0r41PtrUcDoQAvGeB3BQ/S7wHA
mqhNpcqRjvZ8EFOqd3zkSZlZCjpj33bnP7eGqNXIfVOE7ZzrrvZERo8JGWFxqLwBXZh28ik8yWg+
iyxJhnJ1+Drh4mLRye5t5/YHUJCrqIXWd3ymu0ULXtfQ0cuGgeq7h3trgkLOUu2FhVMrndCTQy6R
K+3FUL5CQOcQto1fLvIrysG+mkhPUNxwOA1Fy16EvpkmMlSldws5m19CN26DLjzPxanUr62ZhAFV
ehUEEHAYDvdJgXBUasaX7ltyP06MPdi72LaGqUBOBW9XH8W17tbySyRNZqg/LizN7F142RqhIjmo
mXZNBx1FwAvhNomtySPXpYZJXsGpL2wUZa2KCunGBtP+hQGDyvy6QsPaWESrkd8YqMmyQqEmKBOj
aq5iHYxFgzOt1tSZfW3mNulymqGgbXWd3T2xiTp3+a41DTxohiGpPN79fwcBfpCnTClUIM3XOgDF
swOWWsvIoZKCMkJm1j/iL5C6gAoNqSgYfCBBXuRpJN3MOK2sdoq/OUXvv4baBojwcWM7A5LSEybF
D4RlX7cbuznF/j+xR4CHDnc0Dc0t4GkxdJ1urlHwUqnICWC2RkeKpcWig4mYO7nKZ7OTonuQLr3e
/s77QPRukPLeIsdDXgyCGJcfpkujzaBKK7/fNnGlv7y1KPqLltBB42Jch9pTszirZGnhPZ8fjJHM
mfmKB/ZXDJE2lgYGgx9gCV5MdEdpmQ/KPXBBsF1st8wCMgi8L+o6CGzoabcmhHxJlyHuaerqjgPr
GEyvl4mTZzNPq88DiFXtThoFqxNmf1hWtzPqh6UGo/3tndnHjvcfQiMj6C+TbhJSHSOF42kNqutA
AHmVw4CTKR6HIyth2m2h2CxdoSBRLNtkaKJEJ2O9QQOdTlNxOw9p4WjKNvhYrpZrEHDIxwU0b8zz
tAsrmxVT/iaBcXjJIULn5gk0AvAAGkFcRf8ySCak19Unzsu+Z7aqIcT/t3tNeaEk6VyLTIfEnppZ
Pgu24Ot25RnQj8CHfhBfWZXJfSTbrJXCjlbKy6jkDGJxdbXPhT94eKM8pYBRF+RPFXgJH3s8bfMn
DYpW6UUJ1NfoSffXDlPTzGdnsr4Pp3Dza8iX2cbes8grUw5fIxxcw5sE8vzYjl9JfXE+xxdWw+8u
km3MUbHcFHVxxGWIcJT8kxC9yZFoiQbuqchss8q5fY5YTkWHc3JXzU0dYiK8WY7rkP1YQ+VOX0RG
kyhrSVTQVs4K14JPAIP+4YJneq17XHhcv+Pg6BC5SbmcwV4ksgxSIdwUZ+lgDPhk6DU+dE5xNkSz
OORB5M9B5mSYHyT8ZYPNn+q35YRINZi94pm3ZZ89SrSXiG+Ag355NgwVREMcZqwh+LLaK/qBTdAQ
rWZb9nc5x19AFPNziTTGl91Nx7dmKbyCBLGkiyO2QPbUw/gAoeOT8EwICNIvhUN4luJz8QwSCVDb
1+f6sbAbJHZIXZmNIvvfQlXRCk2Gv+mOxyxclIGL4WNrbk0OiWLXb6jL8FaF8wThCR5MT0WNlFn8
Kny57d67d7T+bpryu5RrJLUWsQegIzGzHnIzZc/Y593eEIxX/rU8ytUkzNjyiXRFR95K/PwJ8nCn
0ExRXlUfby+H/KmPQPSXqesVtQEigNBcqRWWUwucXaZPRflSgj5ylRtzHL7W4XkNGRZ3lR82q6On
bpeUwxjMAjCaIefVfx7t+AvRMVQf5B+da1zqR1TSPxk/bq/zb8KM94VSd90oSZoOWkXdjfEwyYeG
i3++KbJyzDokW5N0jLsBDwmGuyjT3ZLF/tS3rNyL2Li12dSt16pNrFY1NnuC13ImlBh+cs5oGSik
L6+srh/Wl6UuvDlueqHlsWAura2+/Bypp0g5yQ08dniQ+NjSWJPH+8j/vsXk/298iSvUTFY4WGxH
zlZDza7V0UxL0b79KXcLE++ng5a9wdjzIsgaDj/Ub9xca70uG46jfOb/Lcxcr4TNgsC3VRZKjZhh
OaQPxVvzAgWPyO88zlnPmIkDo1HyQ7irven4J0Wr7RmhUCZfKy5HMVB06+5ZVXl7LROzAZ8GSHPM
27t5JfW/5ZQU2KxNOpVKh6+Wprq5CKktrpOnap/nLLa78VsI0VTxMcpLPwcvQyz2oKVuTEV5MMqv
pcBjQL/wtATOzB9bIXHnMDa1kg9u/0gG6NJ06nItGFMkIUcQl8Iso8laZEY48TfR/1/OK1F3mzgh
KGplfOs04NDHwwnWMpsV7rQZXXnTsxybGVbG6gHYT2nxuqZLUMGUDHpEoM24le9SQH3nDC8puJeg
Tls7yXMx4qGZzOayko7drTRU9O8jteXR1vn7IYWwdlzFMj63WEGTpeLNsWIA/C4MbCxQSDt1lZLG
HPBdU1OkDolTdLrfqH/CbKNtzFBgOpVJXK88wDQq0Z0xNla5vtTGsZYwim/8vO1/u1i6sUVhaTIk
YpUusLUcJJfwXkQB5/Ueszq+mxZs7FAIGqPRJJ3+E2OSsIZIeRmObBNqXt7PmfK++5fixh6VF4yd
UFQtsYcThfQPxdeDHkzg9EBP0oG1uv3wcWONygyGqtCFpIDrketPBvFw5IRI/LK7qjG1c/rKOSTn
JQP/iR3fTUf0F/jx18FnNaH/zaF7PwMUunZcmxdVDA8d3RYPajmYhxP0os+4iXMnTJmNzfuJ/mbl
FMYaVTsuUYt97pwWycJ6HL9BixbykNEnIhC52JhQ/5Ldi8cILy4sfrzd+/LdOA2e4hKFqjGjeIgH
n0MWDVbX+pMq2RrHLHMzjj4NomrFox9jvfpTdh5dFQ/PhBcf6XWFL0s6BBOXpf/H+prXtpfNLR1W
nSTHBYymASF0h7gxcun1jNjAjx0jYF3NTHsU8PBNbqizBHs9aszNGT2fV24M1dQhesH7rAid5TwS
BT4l0o0oISE6569u4oOOH3RXmQdStyMH5c0VOgfCIfX5ox6ZUsAyv5tqbryHgiRlbFOQOeLQxoUA
3YvCnKbQWutfPfdT0RqzHZgKMQwQlChQSkbwEhfgoYL4gOBGUE6Jbfl5Ri0ssjI7uWdVwVjHg0Il
vRHyLp8BBnVVm03loMPHHJI3qf50+w5h+g2FOgonVSDexnfsHPWA5iF/PtZHqN3ZggNq+aPMIv5g
3PQSBTqTWiQFj6AOKMdbbaBabWlGdxrGlkJz9urMjFxW1yRrjTLVNST0WrPguRUdAiBSXYPyub6y
uuv3WXOneYrVeqxS2m4p4N0/ZSqekeVQAH8l3gQyabFn4MxQP85SYcoZXrPQLHz7IzIATqZiG4XL
8BpKkqpwkk1IFphq11sLk5iK8elkCmK4PFcatAgjSBtauzRaewpL9/ZK9uP+zcZRsFKFst53GWz0
dnv6z22c3I3Q3gD7mq8H6LNwyey8cJdfiKhD/VN5ZvyCvU72TQQnU9BSYiylFXJsZvSCctLTBDGJ
9n7210eMbjwQ3unqtNh42LHD8z94TGJ9SgpmpgJPSTLJVqvcrM6Zn1zqI/dI2tqMX70VH2KvvGOe
D+KNH5KtzaZTYDNxow48BdhE3JnT3ur1Rzi/NmrqrPplKP+PuetYkiPHkr8yNvfoDS3WduYQMiNl
acFLWLFYFVrr+Pp1JDmsJJhMcJuXNdsx2zY2+yUCwMMT/tzRYYECghB5AscSF2SdKMr5QHNnMpYM
QUAk1NYsRGaYPl/ezrOYs9PtpP3NwqFVaCCD6uzj9BZoeG9LgFkwSpi7o9mu8oKQMLD8N8MB0G2b
bAnFPiphVgDJaRT4jSJaRSOZAbeJ89JmLJJc8AsbSLdsAEfkhLjBqYk1u/FzBLCqnT8NjSlCAdrw
WUJijNdXofwNZkBzIxlwXnrer6M3ESWHEASJcmb3U2ROc8Bgmid7dGl5lOPRY6lWZrAyEq3Q9VeO
aKjmMen9zmfbH/dAoZzPCHWtsCaVMEC2DtOWq52j9OtBWBsL5JrSWy0xWWE/a22Uu+niJFv4Et+S
sP2RZucIdu/07/Ffn9wDhXIs0yDNHRrKGsSJB1tyC7e0gAYisiYiGUITLFZEeh5Bc/I1Ka+yZPIy
zSTs7tGP4J1yrdxmfowOV2ITZFV8Z6CmwO0A7nYgwLFh3UBGBKVQvkXSx1EvSOOUq3SzBhNvPo2W
oW7mnDWfw7JEuRgoewB9vWBqzFC6994IQ1PTg9ac4npbysrt5bvOeCDoJotWcJkhc1hWpa3mLDWD
xh/Fz5dtMNwyPd6XZEM6TCWJJ/KrED3JvjYvGziP9/k4GzRnWCWU38rAwoFA1tsdMDG7+p5zUqiy
175iyQD7FDtmVsbwXDSRWC8AvxRxKNnJXnpjuPn1dNe/cXsZEOTWTzYobV2Vt901lH0YLpplmHIt
XaJnYivChcWzjAp0b7ZhbE/Juuxvef05CViiqawiikr5FS6XqqLXcU46t/ArzP+JPjJBC4rsZshG
bbJOJeVdRmkuqiw+erEO9N+zI22RYu+5Fg17DLlafQUlafHm8ililW5UysMYoaakXYg1tk7gcbG5
+JlNyjW5D+wYpLt18AaAEnOH2tG2s5LrcRMifpugo/CHWY1KOZsl5CtRI78k2E3b2KwOZES8jIER
3L8A+msvz5eXfpaN+cSd0zOBE86S2MSInMjSQTS6GlbarnAJ9GqxlmNdrrFTu7BYllmJPz0mqEzq
1PM1lip7hOM6cauroUPRjLNGtD3t/Iv0Ao3NXWCpjnZodsx6HSM+p3nJuFyAkm2Ho0YKHf1e9AKP
iGPoV4aV+6KAzDW/K5zCU+zpCXWPP9xperhQzBeJa0mdJX6ZINNH0F6ENRdgL+QGrsWa5ma4Yo0K
fYxGHQSD1OiiMHoLZW5VDBUDz85wTfRQoTLEEzSm0NVpIQvGx3sxbC0JYi7FvIaQhBMLIyOcO+cs
dB5NeWAiMaugUNc2agIQ5JJoNUkAbdUzHh6xzNdxyb9eviUsQ/St5Msi6GagSnvIlypBYaZSCEwN
s11y7gueLogKAOQuTbl5IfGwlUPkM7fm+2HL78rJrD7L5uBEup0+D7vYbW/ZlSLGIumAgOOBPtNr
AJWV+pozroPwZUkfLn/HcwHOyfroeKCJGq6EGDriYoByY9GP6ge5PagGY7vOnfVTM1RaEetjyTcV
PuOoAeyH3qKc/w2xolML1G0COTMP1SoEwUp5MNR11GVm3r9f/lisVVAv/RDxgc6h2uTKPP6XG2Y9
sPhdzuUMp8sgR+KktiwseQEON3wowlcjoBkzuiqIcVi+52wEf2qHetUxaRcrfQwYMRn+GEiYRqhW
DGuUrNkWdqFHOiO8DUoeHnmRDJ4jVmmCdfIoV9FwsVyppMUlFhs9Dp1mBCZQgSy3ypLSY31TyldI
vZotdYwzXkOntyugOSfeKQPKu/NNFbhcXFtlw2KrOvuKn35gynEMTRMrJan2DE9kHE7aaLnZIio1
9rFVbkm0VqMmYss3PFiPLh/T8+uFA5agywrufOoMzUoVDGGLM5SCtbQWD/0Ymd38oALf2ymPcjea
Ssx4aM7GpDq6u/+xSZ2nVquUgie7SVS8codwUpDuFqGkYKPRmNaosyNwCLlBSYkVwifbg1/v9Dsy
ulTtCSw7cC5/T6Y56gAZWh8m0PnDS+3rnoSIzECSW4K1m0BlWcn12QTq9FNSJ6eX5KIeBhxXJFA3
uodOvTetqk2aojFLltigSQ8a7XtmpEtcJF2LOTFM9+3aZhS0VkPgOTwhyrcH3Sx3zYp0C1GeAfbe
ixg++2zAeWqRqqV38SwtKWKJI9WZQdhMUGOq7KyzmghAHpMfLcUBw70N3mm1M3vIx0SmwZksitOz
ELHTH0K9T1wplEMpIc/v7Pm9npF6Q5atecYox7Ps1zanbto7UiUS/vDeHIWYTvx9AE67KBUQx3zV
NhZWJLtQD6TZn3nGinGQz/vc77eU7uwBLDUUekuGR2677XScfiL0eeIdplUsEYg/0WzuWW/N2R7N
6cel/JHQFzpXkMcf4t7r6RZTnFb/qkMmHXjWW8iuWJdX+Yu37WOVlC8aFV6SigL2Wie+Ub1wQyZJ
yDrrnXgVuBPwmu1Vs8vWkkPYr1jrZbhfiXJO6H23SkjaYDqYk1qx+DzFGGSPxVU+z5YuDNDrAgO4
mn6+vGzmZ6a8FCfPaqiKWDag/S+CnTqlpfuyrYB4Q3j7m3MUp9tK+alKKlJNJIkxj7KjiJlgDe1g
5EtHIj9wH9uM9ZE7eME90a2+pYYYH6fBXltfxWVuSsNq4fdBk5vwz2aLIb55lWW3fVyanKSYl62f
7V6drJZu+03pGEEuCNbjh/RlcIls4/w+r1UPxERutwnc2VWu263iLYqZXmVOcs3yluSaXFo/5aOy
IKwAZ8EvkOW7kCucWcVMtMSApbFcMt0JFIMQWGcZr4/oEemR1KnuVG98iPzCT1fJIQfwDkPfEjrj
VYjAlFUDOO7ipVXSMbYK4BPmS0kNAqVsXNluE67Fq1cEiB2oPsz5MMJXjVtjn1rja+cQjU6A1jbl
o+iN7+WGqH43bvYpcBob8y3yKlorV7XDYlRiXHK6lVgpXBDOpFSyCCiGJAKm9a/5eBM1pTUhwhyK
q2a5vnwEz2cf390aPR+rJzEv1A3ut9zez2prSv3dZQNnYeCnZ5zyXIVUTkscwkKwG7YYzPG79VHE
zw5tVhf9KEd+aZ8pb4WWZK3KBV5c6dA/fJL8zWZwK2AGllXsofRkz+MRrxV9zv1sNW90DAVhpycH
86KpyxrWYflOeiZMVRK5AeYFD+NBXdfraZNDzhOjhWjYQBieiYNjXGW6hRg2udbkIRLJekr8Bhw2
0xDbHQsXyXjt6dZhzoEoNCH1LD57N+RP3RSCVApw1pFxMFmroRwTN5RBIAawI80GwjdMY04vbcCC
XzKOP80LKgshP0I+DWDvPDqMSbApI9G7fAFYkQPdJdTnegg60liqnXKlHQhPZl6b8T0gpbXZbXrX
8GYfRV+/PnC28swGy7Lcr0LFSggbIsybIm0stgFSDSBoolsOZ3FwNOTow0b0O6f3c3tsrbkzAwcv
3+VvwEp26G6i0RVCNfRwAiTZEex+163qJyB30VOHl2Xxxpwr+eoCr2KCSCNiulTZpo6VFgwfzdd6
h/Y5QtvSuM6ALVNYkfbZ83Niifz5SaSd8RIfhgKyG3RjW+ADnfklsvr7gIT3EchF1okD583ifD97
N06sUvsJYHLGTzqeM00Ayrr4PAqTyQc5Y9NYa6Mi3i7V9FEg+FK9fu26N56lvnKW/fp0m6iXIY/L
pok4+MfED1fkSJBHGOSxf09b6dQS9S6oAjfUS4RuWgPyJ8GOHXE0o85sHqcvBlQwkR1p1zOGPcwh
tMTcrHPwsdmMK8DaNCqyXZLmW3+ZcPQuJHVA94loWBGkcmhlnzKPxTJ3FszysW6Rpr/qU21GfEfq
Ra7kimtCfFV76Q4KQbaEOehizy4CMm1S6XcQLVE3pthV0QMnhC/ixSVDheOzjHZiaE27yGFV/c5n
2t8vBGj1fryGQT6MkkIAJpGfv8iQUH1THlvZJMS5kwMU0rgVt8UnNmbgvF87MUx5mq5IZVlWsFgy
j0ug7omd7hYPs1CQN2V5m7PDm6fbSXkbeZFRYSShVOtILrcdLZQe80fN763Cx8iHHYFd3dIsaWOA
I8bsXYJZHhxjbTwEn8cN66ufz15OFk+5obaohLbT8Xh2dgWVrcxLH41bPkPFpTrkHn+l7eXb4aFx
QOe057wcBGvpI+NSkY39KeA7+QmUj+IxNVFmBt5WcqlkS7VKoKaHNe9K6Oj9rfD8xBjlr2qh0qKe
lByIv5I2HaTn0cXzWEpwl/0ueAF/PMyzMkNWt0cQmw75p5xXVmJmOJe/G8sE5YuCWh3ntMADMqG5
NUTXWnFz2cBlZyfSlFdGJ9TlmOJoJHN4WNLsQea5G31SGUEiYx00o9WsAbMzkSdK4AUonzRmOL1d
Xsj59OVj048e4OSFH/JCLmeJmIhvkuaWa9ZxdG1IoRvmV9rYAyFkmO101SGHvWyZnKYLR/uYXZwY
VsVm7IIJR7sUSyePoEchPcQLznmwN/50uyjHEgScvNQBCSiMl0a6n8V3o3y5vJzzQejJh6S8RRkl
qt6QCT2iQEFIbXiMH+UmarLk/TXuuU+znTmRamFw1lKlVXLPmoQ8m7qc/ALKWZRdEohTjV+QLwex
cOrsquqJBAyjVMjaOMpNKFErIHFB9TWUdFAhCODUXiqfC6G4gUF3T+VZeDLWLaAdBhAOYzLBIOos
VptMVsU/Xd68sxJlJy/P8c9PDiM/g9w6qxBRN6U5P+TO0pk65gxG0zDQktEx1JC7yf38ud5wiZlh
YJ1n4CgYe3c8XSc/QDJANa0Qj1UXhgWuInMqv7TCvuGYWjfkyb5w747p3ImltCw1gyNPSutUdu+E
K2EV2NUqxazc79DzMKJg8fjKntibg27SewErE4GP6T1Afx1SH0EPyGNsIjkHl1ZGBSt6OfBaTEBX
cWa26+4puJYJHuW6+4xZ+WoT+wsiwvKKj0yeia5kRUpHRp+TZcZFGfQtWSYwuZ5oTbcE1dm6nFc/
/wYsnrWJlLNJAjnX04Z0ndz0Jn8hvMea00DyC3Fv8huU0WehwCcXhB7nrppeTmZSrlDMzNehO19c
pevYK94xUPVEREeZnLqMJ5Ye6556LYizGrsZbeV1ZDW3+SpGdX4BmtQz1onZoVXK7COerVB+uNCj
zvTJLkpokUajQTpLg2bKCeqFTeHJcWtWobZp2+azkc83MUsh8fzlhxa4osroPNN4kmxJw0EdsdQm
kU1ROCzjW4OeXTBGDNd97Eb+fEU+LFGJhCzNMWJarI/E8/J+tEibvfeQwjuVk0Rm48/7eG0grwDF
jaNjnB29JpQQX460Ui6LuvX8U/Lxc6gbKw9toBkBXiz0EgdTFcP9wmXrRMs8PZWBqVFZ9QySnF1a
PxUIqGUahkp7hAmCEeUNd/RGc0g0PZRMqNr5s/SxOOqORk2iSIuCXcUD6X9FspMuD6tzdr7+RpTk
v50e6tlXMbMaiw08D2EpgjjphHFHA9gJBNdeCDE7QlCFd+V2z10TFScWa9EvXMOHfSoegCxIFbTy
cZ3lvkJrEPIa6U6GLxpiK4N49bxioYd/kZp92KRCgjiVu3yucHD03VSa2iG9qbYGWrPhRlrlVmzF
AExhOno/PHDXEHw3CfKTiTk4n5x9/AgqyyhGLVNCAnP7GvGBKGRnWK9kDDx2WX0sxmH6CWUqLlkr
ztjkxO98AbrrqS+7qCStLr+hLDN0cWOe2oiDIKI7irWnh4o/GsFe4iRn7odnsV/coRzvcjVjmGX4
ARpEqi5CnPXkCM2xr8t3fQ84lbLhg88yCLAur5Dha2kAadaPRWFE8ICNGpn6qJuDrFiFkthDcf9n
lihf00TZN8LSAuChtP3SB/dTfMePT5fNnI+Ov59CWqBi0LR6lESk05MGBzBJiJB7VsH5fLjxYYNy
MVHV9X0WIzzmoPftS/a0Ufb6No5NYU1cSuCwpuHPP/4fBimfArn2elAIqDlQY1dV3hWNt8K8cS5/
ul/U1T7MUG6kTzSF4wOY0e8HcIffpJvGJzUu3W7dKEG82OzLQ/TGWt1x2P3CM6RRnqMNwzYTyG0u
35er1il82SnROWwRHXcQLYxc8VaEwhnndAAU1n5irgmcurL6lXQV7Cvg9UHn713+GIxPTovgZn0x
5Z2I35Rnqtlm6Bsvhpllr39mhXIwddamjUEeq0r7nBWzM0CnltMK+7KV863JjzeR1sINg0D/Ov3f
OoJL6LJxdgdwOEgYWwM5cWVqdwyLDBdGq+HmMV9AOg0Bsqh2Hif0q7yHp4wBBZCA34l0Sx4lO5AH
qxjTezXhHuMejWJusOrUHzhThBZHME0sYAIj3qHVc6E3rPFSAH8egKfTL995cMJiJJFzFIj2gUgR
0xKu9klaRxuQMABXKV4LjJCL8aLQ1Dl52BWtTmansm8PF4HWJGtm8sc6vpSL6kSc3YR04Or3yYak
JChSjF1colw8AZwrYgQchCFdwihiMZwvLbarB1rD6YTeZuEFQOkjyOD2YeEzzhYj0NApN1W08cTB
Y2AXx/owTqspR//7qh2f56AyJ+5uym4HxM9iX3it8sIwzvD9OuWrukpaNMirkjyMCBNNX2JnWAFW
aENFb9hlHov6iBXP0mK8airwXF3AoHRI99E2uhv88lOMQJZ3m035JKxlWz/ooEdorHEzaiZLVOU8
CvnDeRiUjyrHKAp7MlI4Y1ATLJIAVshOuo5szFBdZ3vSWQLZ6wplZYbbYvgQWqwXHc9KkEO08cak
LCwlAIy9aew+4x/UCtNbOc9qgf6imaUpmgD2eN44Ak5O8l2tjGOVK1DHLlGvXGd3HOiq0eKxpE/B
Nt2222E/r/5m+/q7URoyO9WhmKNcqLvq9QTEjLEf3WJfrH9DqvR8sPdhidpJWRCUUiA7WQOaulZc
wlqP7s2tEZq6rd+W/rydUuCgWHntebfwYZdKs5dlHoIkInxhs2Qu4a42WDvHWhm5tacbp0hiKJAq
nrzs+nqLEU4zW57zlPWsseyQlZ7YkYGV10ICh4Eu467wCfNxuirQ121WIAFel36U/4ac0C9yyo8P
SLz9idmiMsq+JBMdpGjYWlAasHrO1I7D0fyK2xo+a47vFwW8D5PUA6KUclDoZDyb9yq/31e33SPC
wN6KVsm6/px//ltu9cMcFeEKEDavVSiWuOMaiJEtYUOCU3XjK8Kf8xvof9ZGUm8I6HdlpSAEOvlD
ukcn8Y04NH40O5S4TA6MWpWn4J/uWQ/z+ff/Y53U8zHxec8VETzM13n+1BuPotUsaNz5AQDhux0a
6GrMOV90CSId3iO0v6TmIgIOANLobCMfRru4qd1uN65YYfMvXosPw5SPCeWyi+QRRJdk8rS70h4j
W7lRcvN1QuSOUNCWCgsC8tZvdOfPvxcfpik3I/RGpalihtQPDGkZYJ+x7uSfkoNKtpWEPZ3VVjbH
mYJs/x3GKf3ke1MOaBpqqAiKWHaaz701iL07hLVlxCGY35fcFPhiB44URiR0Psj7WDDljcqOk1uN
zPYJ8pscAdSovAesQaBf5A4fRijfo48Gly9E6cTosZXpfQc8WVY+F/PnVgNV9j5TU3ecXpTIlVLR
FBUWhfX5gOvDPuWIRE2RE5EMQRGGluYqe0Vx6wsBtshXi5dv+y0PIrrCq91pT7gigOT1FdYIJ+PW
ypR36mQ96mMNVRKZN1aB8d6JNzr3qkv3vBGBfvQqiWeT4RDJYf05J/5YNuWgdE4QxyAjuTgIxSAv
8KhBKQvZ71XjjStWkCmRW3nJGuWWeAi3zEODqgm5tQTSRga2s9tqBdS2tWwh6LWR7fC6RfVUQc5Y
gPxXsboH1U0cUPx/4XwJA2F/drppgGvHL1GJOSb0r/LQjPrGFILAAocr40Pzl5dOI1yLuoT4Cskm
hhZzi6lmxaE3TXejBARxfRUojRWUb3X19IdmKWdVjb0qqBxK75i02EvgrpK81i8Pf7su+/0k0aBX
pUq0HpzfaFDvh20BqgdcG5+M6aT2b7BzMh5WGv5aN2ISqWQiHdj/7bggWYjs/nlC+4SgXkGzAtqB
ccXq9bMidxrzKgQCCgwZdpG8qykmz8Z7IsTUrcu7wavuQVC5YY0ZsDwjjXKt4z6rJ1Lj4D0SCuZr
UGSuFCf2lXWx/nt6bidPDD0X32LWP+dDRNH1+GlOv4Rial0+k2dlVk4tUD5n7rQ4QG5N5CYI12mF
6FZqLX4n1oDYhUg0IRRgd8eCfm/LbrTBlPdjC2kB5/IPYbxrCuWNpCzUe/ByoWwRPmEKyyo6ANti
kbFcRlZCT8YLEYQfE4Jc5FF0i5NPguReXgbrgNCNzF4b6kirEdTO6xp9KG1DeOrITEBx01gRyMUu
22MtiHIpERfUUUJKE9OEDq18rbBK+L9AR313JTQ/DhdxzYSJZGiO8pPFjZNVZDte2+iAYBa9JSTv
U/M6dBjdLVjEGowjoVKhDkgulABiueBQSG9j8AvGU2HlYcZ4dRnvPM2KEwtlIwkKvmCx1KDOvpdT
oIbBNCDxT7A7dqspZmlnsiJ1lYpvWkUE7QCB85DaLAEry2vZSVBcCb14Czjne+FUFqhTmCB9Rris
UkFNUNVdj+EOYph0DcX37ItsxU5wRWYFyq1+EEC+afMbVorA2krKy6itmJYxkZGp9Sexm+2gq60w
YckWMJ51mgHHgNwgVAtgJUHNigwDgSzZIfjNnnHrWBkP3YtM4orPFQUbmPmDrzoE7hJZIdAgRAOQ
t1ubjKke4yT78n3/RWnw+3WkuW4yfhhigQypEgIG3pmADFa9eoFGA0RG7fitcSZnPKSHl9mtbopr
5gPIOEF0n7KrJq6tCI6QCMoUrgB+6M4h/5PB6RTjsec9oM4tFr8g4wDRPct4LIO0IVCYKTuM4mqs
C1OaWeQLjDiGpr0p0BMVQaiDiFjW13VX3/JjfFVxiquBCufyPv4CE/axj2TBJ+WdIZDmaegwypXp
4xep1fZCiiF9RV7xg2aNZR2bQdIGpjY3bpUMjAH648D2hdhfoxxQVSvQBiZOj6TNRIKQsMWDBxPT
v/197vVe7XWb0lPB6K7gHMeHxOld9Th63d2jNGNF1x2KNJnFCgNY76dGeSidq8KYI00Mcr7j1fgW
2TGYgHGfXghNGasSy3g/NcoxSTLf1A2HbejGyYUQwReU+hnZxi9gsR9bTYU2batJaTog7JdM41C9
yjeto5Vmcqe44w5QdojWmaBPiRAi7Ak1BLvyxbg8dF+TG0ZVTgY8pGLWmuJ4aLPBLDQGfPP8ZOZH
OYRWIdSLahxUMtcte6PT3Cl+5uNZs8o1dDfAejHfE5SlYZF5DeQhboeYiEzFDJgWGbzwltVJYFUz
6QZoFOtFLkN56xjZ/mdwQ8YQcu1iCI+xyaxsmm5+lmraKxgVAb+PF8bWSt/Edm82trjmrzExgZ4j
pnuhG+dMVrL3skPqAXsRCGbtyyswytypLtn4RWIEN+T4XrjndPMzVbkuLYgQlpqu03kgfWZTARtl
nTwMoIgrWV1nxutAtzrFUpaUTiQnLUwtrn/otdbkpusqd9lJPKNIpFM+LEIwH+cZvjhRaBYhSFJP
ZkAqyCAe6T6BmZXx9LLWRnmmLm0GZSIIHWmowQ/cm0V1lciVKejP6sCM1FiroxwTQJJyn/X4kuq1
jltEFDaajX5LcNipnXxi5RGMp49ucU6a2GkqmTsSpnexu8mSgzbHlp5cM549RtGJ7mx2OooF6oLK
HigQ1kewB/aL86AYZjFDFZL7XDj8dBMznMBzlJAKXrZNrgj9jmr3bnpHiiDswXTGQ0I3LtNwmupS
AI8YgMlWzC/2rLG+HeNI0DOvE1jyY44Q/MhedVdfA7EKFUrVTL+QwAsr+rNc2SArPolQJjEDNT2h
v+KzW3W+hqogwzmxomiDioHkAOjBzIA6YGcvbvQMD6nwZnqfoWC/J6SVCH/eJAx86WYMRu4N68yz
WmwG5UHkcpkXmfS7Wmey1Zce4oRWaqHcuZYwogLA5BurFcTKpg3KiQRKheF68lGJkA0GJ6Fq3a2E
Nb8lLb3Ld42R2BqUB+FSUe8KwntCymPS6mvbKYduy2UzrHfWoMKbmW/gKiIsqXXaDMKwAkinFm+E
vuTvDFNcXJXA0/OuUzPPYxyiggNsGiqbqTettTXUGhjRzOWzCTvEkZ2c/rCZx0gjzA7DE1ppEHuP
7MLODiHoiDNCcQcqNhySx99oaV285rBM3NqJZSHWm1oDu5UbxMo6NrjArBLludaWyuSVSTcXbnCH
oE/MQeXWYas8dW1d22EiAQfSRa+M3b3osPFryK89+TXJgloWpA/IHR1skLiYC7a39EV7/sM+ImxR
HkdqwuYrjlMBO5v2JDrpdSFawZVqk1qydE9o2ggfMziuWRfzPH/Mf6JX2KZ8kWhkQVyrx4s52Po7
KgieuoNG63vuAKHo8k5xiKzoSkackWDqtkamRIINFREckFWP8wriXpkjLebyDl0vUCB2e+W+8pic
cqzTQfmsYFQUrufwO2fk/Z2vo7zo6TZRje88jPWwB20uhj34MJTHCiPu24B5CN5DNHlHWzGyQ682
Pj+JLxM/MJ45kbVCym9hGOJb74IHXKX3Ire+IcWN4bG46qD6ofvVKvYHZ94On7qdvuIfpdFiYc0v
p+dYNeXUQq2vdCXBZzZqKM+NmBURX43BDhVI03CROU63GJgzx0J+YNy3i7kaZlpJjevkvgXClKvT
DK+NOgoRfa7ccgf22AMKAhManRW03PID8yW8mCfAKuXtcs0YSp5gXNQd4U5ubqfO7DC2WaCIxlni
gX8izJP5baJaXWmVny8v+mLwCeuUx6vrkec4UtOKtM7KE81ZgMNIpsck663Lln4Bd/6Wi8MU5c60
bNH5mZgiol/1viBQr9oEAtQT7RgTEiS65nxW6nC+qoEZaV5TDAUYM+oSCbmS5LKIUJQMqOCJtEn3
j7wj+VUOCWDWfPn5Yc4Te9Qdig0p45EcEXvJXbDOa+gqRaDErt/0Z/52gWzNtFMfkxvVhRqXw/jG
Z8uwJ8apu6MnUgVWZTydZLFgo11Bxg3+iY14PXtXvhuS6FggS7hRFEfkSNEM9B7Ap9xL2TMS+/MR
24kR6mpkUTnNk4RP2XPbUuhBGuer5RNYS5H/gVSkRVdnhgh9el/qzAD57MU4sU1djLGL5iUkSaDs
5ZvkLrvKV2jL4wFWD+1T7ieIUat7ibVi1mel7oiRlBmXoOvo5hqkqRCADwsGgLPIMFUJNec4Fsyh
CqxCGK90pd+PLR47Ld6o9exMY9g5aSOal48U6xdRgUGfg/pwqEgyzG1Do0GasCplRveAZYP8+Ynj
nfsY2gFkECKoW3OQVoZUmAur8Hre/5zsKPV8TzL2U8uxEsLbGQA/CLJ4zFnyr+0WJSCIjk0u5tV3
LKLSs9npiVnK/yzQWY8jMtkwaK+h/KWX/T/bIMrfQDdyLBcVH6/utkIh2QWAUMnydNnI+cjgZBWU
YxmEeZR1AhhEew7DKhPoQCIHqgI7InCEKqMDlQe00XRbBIoF3DAef5cyG9XnO+Yfv+KnF3poOS4i
M2+keTd9Sde8ahqu4EZWvAb/9XPiog9zFxlAzVSTCX0gfaPgVTFsJjUKwz3QrzZIHdO5JwWO4NMC
AcJ6XQKOYOxDj1RWVVdfDakJEjrvz7aBfq6bTMqS6qtXUtfcU/YcXNd7KAUe2ZtrycreR4KMn/Yp
koTA0m7VTYhWweVfwXhSoUn8430dpiw0igKHYbR4q7oTbIIfFfYg0nQSM/nEWvX5NPdk2ykfNAE4
mgSkvE0aX/Jb5KaWfhDd0IIKrMuCFp4vTZxYo7xRGUCDtiA6BZ07HPW7IsRhNRqamI52SxSwubvL
3/O8+wOVEWZoDU2l2+B8UAF7phAcyHAP+XdzzjTwP8zOZSvnMTvihxnK/8H7dVnAwf81brxf7OUu
dnSfEGO3Lv8kbpHZ6TesKdXzs2YnRinvB4GOZBEI3Gu0NDPwCCg2Xldu4I87HjHROnFzC2UEaJXi
C9+hBZ6BNFI0I2fclHbqyrk5byQwzG9Yh+r8Bf74GpTbrKQpWMoFu4yZ7OtOGB4CIXjQVW03FOnq
+OX/63X67/CtvPpa92z//T/459eyglZGGHXUP/77UL0Vt13z9tbtXqr/IX/1+7/641/89y5+bcq2
fO/of+uHv4T//jf79kv38sM/OEUXd/N1/9bMN29tn3VHA/il5N/83T/8x9vxv3I3V2//+udr2Rcd
+a+BT7P457c/8r/865+iIBJ5y/86tfDtj/cvOf7mLv4yvsz/8NvspfjSnvmrby9t969/coKm/SWJ
kqiAUVAVdYPHdo1vH39kqIqEcTFBUjUScBdl00Uwr/+FuREVUb2iGBBFIZSubdl/+yMB+uWSIeO/
qGsSigr/+ZE/bNjHBv6j6POrMi66lvyH4dE+6tmyIRiqoPEqBtZEXdIkusEmyLERYYolfA5h30rS
8BXr8JdB2kiZ6kfSzVirvqBiyK7Xyr06yWt9ESw9vKnF+RYEJE5ZVftA4BFFKX5bcatGHz5N2vIq
VKNrDFA8LnJ3qXq3EIIXpRvQ0zd4RlGSCoC+LkJXeU1TwTGBL0OF0+OiqG0kDFhERlhI+PJhSLgV
H+U2JkL3aZ1tekE/cAb+sB41uzOG9ZgHEtqWj5wo7rJUfcD05Ff5mf/T5fjlkf/hmvzy3/p/eDGI
D//1rbDLPC7i15fiHzdvVf85i19Pbwb5u9+uharjVsiCwvO6IsuGSM7+t2uhiX+hViCreDEMQ+dl
grj5di0E4y8DuCmcEE0UVUUVP66FoP0l4xzzhqriPIDCU/y/XAvqROmyLAqSgCth4O7JukT3HAMj
4SB9AgatJup4L1o61RrbXMytMUB5xRzErnop+SV+zntBHUARE0x7Q0sKN8PsV2HKozJ4mMbKU7cR
1IUzMaq5oLQrFqF/8n2/XejTC/zj/f36Q0GiBDch8DIuKj7WaYbRCaqm9iB3d4xo2waKGZSvXYxx
3EJ/FiRx1+T958sGybv24TB+MkijlDgtjlSjhsEs2sjlez55A2iA9HmjdAxAyU/RGNkEOEBJkXUs
DKv8cW11X8ZqXMGUgr4oAqTWaz6TVqzoJpgWZFN+kG/109IUXcPxwv8p9KYPoRC3fF1VyJeIMdLc
+B2NTBzSn83ohibIiqLgiFHLUtWsUoYsrhxNbVYYsLnRpMRTFZHBLvDzavDsqLKEm8RLikg3G1Jp
KeNRW2pHERZby1HjnnorlWOzSBa7iGarEjG6jeLb5fNx5ur8aJeqL8ycpGEKkYddSJYRBNAuvJ6T
zWAeKTwM1FWvIf7Crin//FlljFqqeNFE0Ofi//3xtBRqKrexJNVOMnDdBldmeeLTrnlsIMDwxljj
z7dOFvEwY75T0iUQBVNbWLfxGItgh3FIxs2ZY2pyJtGRlsAgIoC2cnHaqwwDbuGBFd39VDqSEXNK
ePt1xAcqohRqmcaUiyU2vHVkT3si6VG3BlHmURWOFePSCT5MqTzcnyJhalfh6WcVTZpFzca+c0q+
sNVq/pRFMePpPvMhfzBBHZYS4Mo4I1HBgPaU06X8o2ZkSMSj4aGIggchqCTHkPUvjP0jedyPNx3B
mCGKMgnMNIXeP3FJuwk0WL0zuNGV9L/Mfdly3biy5Q81T4AESRCvILknaWuWbOuFIcsugjM4D19/
F+VzT29x7xZvVUdHdD24okq2k5gSicyVa12r2+FKeuX73JRSIxkvV3WazyCW81wirQUvzXVm04+f
n2SCahbPOkFti2WjEE1AxcuBYiR0MbYJnin2vkXHOUo8lYgFgHHFtRm7a5m/+XZcjprhkmSOMcd6
CJY+n5BYo7HUpqL1eze4d44FEMLQkRt9vsnB2bKvf3CfvTI3u54FyBNA9JGG9NtdflwrOK19yGLV
HYrmvozgQ3jSemF/68TEj1S54onWrMyb4GTKZZnlkzEPt6zSO3OobNEq6RnptKaTdsHl4UACr6mD
ZQzTumz3VjkOkKRl6zMdJJXUM8Zt8TvaJvvkKcCCFgAaPKK57WpNTGz51MOmgiPAloK7w02yfF+j
bF0VI1BD/ki2E0ee7Ictt229Ura+NI8WmV8JBKEQWcJkKxCmgzigb31Nsz3e25u+TTdl0fgrh/LS
aCzEg0BEop7hLB24QwdLMiSffN64wWv4QPzyUD5DKQczmLrTAUob+wqwxt1aIvPyAP9jeJl8m3oi
Ay0cWr9tctF12baKdoVlrchRniV75tVC0Iq412G4qJbySm0wFmk5yg7Hb/AgXPsz2HNgGGfeg3T4
200cf6wh60IQsznnWAOSBxXyS51P1OSzuhFg1hX/YMXwSP2PjcU5xrNVqcGCjd4tXsxDs6fo8JPA
Y6K0/sKQUgfytN+tXUsX7gxmOwzTaCM05Eu5k7asW7PhBVoa6hIEgnelY+FZl7m1aW6GHilashJJ
nWVn57lkloHm//m+P7vujWFihTbvzPh6gtrOEcA5MHbs4w0cZuxyV/njJo3cBs3IUti75gb1t+0U
i+BtZcKXVbDlh8xTc+LS+Ijnh4bGYNwiDTqT402EFjzDI6vSN2fFvg9L87bBS4oTZ5kXkAmrwlqZ
rZ9fg6aRdkLdZUiDB3fVlX0d4oZGR4KzQ9XG+Kndtbs1gaVLR5KdmF/srKLqhoTWVusnmS0qHenK
wBHxtMa5e+GJgZU9sbO4I8IEm4dn9nwlguUuFIDCzEnRZN97UwRJAfl7bfeeZWGXM7vI+YacUzsu
YFJeQ+DN13FkMlNwPxXgC9pNJgDpazf/qs15uk/2TVQlmlTBPJ0jUDBczNnKJPzgRrDRDiCGV81b
a6VcW8LZ3Z/YNEM96RBbtr4djFuA4oTGgRAf7r8+EhdiVOZY4PYETyM1+RLaz/MJzUeEtb6V9H4g
32oarHm5NROLQ9f2KoaAptMi2M/3sxiz8bsD29KDKep9e8uLTYboyf96WBc35um4FmG+ocmBaQ12
SbyP5pvwPnrlvrUdXkKXCGS0V7uPLoTEpxO5xPPbtKu7hs0TiRBGv+6AJN9PGGO5J09gBNqFzcq8
npFNzgfhZIhLF0OTjqethnmN9/Ev9SvZjTezQ7Ovy+/OLXWHm0O8g478DuxL32K3WZV9unSPnNpf
+JgossioBfOIB12kCPqldpwc+9ZRRzbp27QzV0Z86UScGlw4GxLWg2xsrKneHKA97JrhW2km3tc7
Z83Iwr0gia+ifISRbNo7A5rrO9AqVd++NnIxljkdyvwVJ4e7aSGWWdqYu+A1r47dk77jvr4dmusa
m6V4XNudF4+gjRufIlmu49X92VxmplHSmNgqM7ukhOjmADzv10O6OG8nJhbzFrQGrWTJEeXaD2Xw
oKKjXOvnOCtUfez4ExuLWUs7vYXYcTA/O7V3LRLVk+mm3kyRwECix//quAvUqf/1wC49PZlzYnXh
iJ3UirVSg9VZRU92YJo0/OrWij7a+9Dch4yFhl7s8rF+6n9VD+uKZueZKBz0kw9YZEukNRR0VFg9
Fky+WdJt3/GjY0mRO92mcH51ku/HhK8s6NqeWbjt1MHjyJ5gNYJWzzS1wl4DKKxZWPhoko9lJltM
rIzfCC9d01hT/1mxsKSvR3mRaTTAGAISACfYuFx7+Xp3XNz2eNXxOdON1NkiJ1BYujVRR4NP0lDX
j28T9kut0UOv2Vg4WgJ6AydhsBGQYzfWwgkSkWTfvx7IxRjHcTjyqkix4C282GWFEVp6Q8MO13Tv
SzffSKRx/JkvuRK5Dx7Gu2L3tcn5b1xkkdipxcUOk1ZlKXvAg86RlZBdLSLjNun2ueYg/77/v7O1
2GuDUxhDEkWdr4zrdjwWZnhTQDMhIlRYbK1L42JC42Rk9vwOOXHvgCRkWhlgZG1ySO8ghYxXHbtB
j3WBFoPbme+zcVESKcFmvkb9eHmz/GcZl0kqO9KHMLCwjGl2K8tvYbsHMmblIr4UXeENzhidkyYE
hajP49MgaKCx1ur8ANDUfjtTUlT+3BvypwF1FQo7/32LnfLJ3uIETFFNp0DC3njQkRIvttOWHhDb
CG2Vav+sZRKXzCdbi7uSS5DjRQ1s9W6U7BDLAQvKPW2nb+ZssenNLzfQAmxzfAYYCe/x0vEBBI5v
dGQ/Yz+4+Se76dMXzV7uZDclVqdPTMcXgebYvDcqpBzz+dbzGybosQIxEGa+ftTu5PPXh+ZCRglv
V8OwTIByDTwQPhuuM1PaYHFv/LiOb8wO4EOz9OCx3xTP3a9NXdpSn2wtBllgyjPVygbT7myzB54A
Xo573Tce+0hE32O4vLXW8gtH5ZPJ+ecn82oVUcLCHiaDMhE6v2fgq6JD9w8Oyyczi/ihMIKkNBqY
6Tb5XqHpDQ/Wo7HHG3k/Pf8PelXOV80ydWQc8A8KHWeqbK02plMY9qAccJ17CE+iAcHP3A7yCSBQ
vq5e5lMabcJ6bQXnQ/jpkFIUBCxkOSlFsQOZ3M/TyZqyNLK06n3ed4WFGm6uftZT1F/pGSt9pwut
G4Do+1zwOpa3yjQqL7CiGUZQy2Gjcyg3fr2nziYCH4QCOHKi9vzCXbrCsR+c0Uj73p96LgLwsk1I
4w3Nxu5evjZ0vnkXlhb+aXCm1tBAfOSnNbmiCsJ76QBScjDR1gP+W/2ABItX0up31HQPdtG/9YPt
EZJvvv6OswsVh9R2QB/KOC4tVEs+r0DXOLakRYcU+jQWopf2FlHJMTSnK7stjwVdxfudxVdIxmJ2
dcN2Zs3Pj4rJyQnKMnPUxkHOW20mKkp8yJp+w15zocS3qY7R7aqqw9mZXVic1/zEIpwPkcb0YZG4
aCAX5XOdoMW4Q840EONjtcVDdO0JYH+Qjy32tomcqWkYVHfmMsVnsy30VvSxSXtf49Rp4CxaYGGc
oCI/x1absk3CUJNNlWN4nLZGIKLaYK95EZqPGu2HWyeti82UozYnerSLNW5HLNXcKyKTY1sDX2OD
4sLA42KohwPoyOxw47AIFOGxZYO3g0XtD6OuRtsbwTTSem3P2A+Z5dmuYRr7ziAX/5xDIAbZ4irG
Xo9AZ+4Xgda8DJSrA0/0zo8DCZKBMop2yAjzPaqE9Sh4MiQWyjrU2JW1jPY1mGldXg7lU5DRVFQB
dR7SPrTBnjK29AcgHb0UQzxG0PHUqxbt5GCL/5WPY7kNknga/DzN6lCkPLL8ESlmKWiQRqZgeTZe
TdkIqW8mO/PQWT2Xmz5LQR081lIGIkl0SJJFeWse9bDhN2ketAfLIRGICUgYvZlFZhwGoJmN4xA4
1V8cCW5/bAx16GkZbTLAw1J31KSBtTDNxM8jXkEsS69D7ahVhn4je0Ur0WesyaCcHLZeF078TWtq
titCMJCKbEhCAyiVVv+JDLnEZW+aU7JvUWc7ZpJbguL7H5Ogy9g2pkO2CTsj3uQY2hUmkYEZa+jC
GtHklOXCMaFq7GaIDlLb5Y2WPwz9aLxrcR54QxtWGOlIQ8GV+dMGnMotUtMlrHlqbA3Ksuhh16wB
nWum1V+PtFU/E5Y1xAdPnay8HkTFDznP5VYrLMe12TwYo6p3juXwnQLG5wqd4/S+zFsjF0Yz2Tck
LFQtkgloxrEYa9vrcztHKa9vjiyv5HPME9uV0xi07mRFxPb7JDZLkeIDAi8HaMDyeIt+GXAs9tVu
mvIq28mejX/JsY63ZZ6gDzKxOLHANR7ied6kZnuMKglVpC5x5OSOpDe8sh+dozaR8VkLmiTbzCmQ
8GGI0wD9N/pIs4MWJ/ZDHybWVV1pCj1AJu2vtSSXD2HBDI92NqC+WR89x/WUPKa6Od1EToY6cJCR
TlRGkc0zi6u2dIp2I3nfN0IqSbzUjDQ/6Lpk59R28MMO2sElfCx2gd6gmpwMmlIi6iobGs1mLpVX
x031JsuEIMZswumhq/q6F1NAh9KzJp0kEEQK2FVuOM62CYrkKg2q6NEEuG9X1DqilbQnRSGiIvxd
yWFoXMNS5FWOim2H1ip2UMbN9oAejanHJJIyVW4TX+VVfOymcnStONReSzSyNL49KgDHpz6tvdG2
8v3YROWOFOOwhRIosIHhKBsXioxEjKNCsApikVejjgIhw5wfw4DKURgxBW0k8Nr7otDZb5JpYHGb
265yFAdC8DFVOl6wRcBeOtyj17XGi6sG+ycWeZ1H09ZoKUoylip2yorHF/DKJn5MrHqjxlweS9tK
H4mjZ68NUB3XAalwxqCEru3SEUoDXVyhpEsN/j2C/MEh1Yvobiiiwa1lmO6BT8pC31aWA2+UOk8y
TwD0anVdoMNEv4k1UuhuHKv2HpPRTaLVmgBU79YY6j7ttC4SVmF37yGuX+mrslS5ayKOfGoyicCR
NAnYgoa43UE9Bs1IoSmftawKt1Wr8GCPSz4+BCD9EgPvUJUZhpzfjLJW0g/DXPtu9L2tXAfnDt0C
iazKbTiZ2XOXW6xydVK1tauVUXXdhaaKN7K1LS+Az9lMNimIKDUTmE0njx8mfXpvTD3bQFfqUcao
yFJnjF1N9b8DXDoCaJwH1G8NwfOC7pXZ5a6hOcW9oSXyqhq15ED1ZNzY8DBuETbPVd99SzswY9pZ
XNxwPYjR1NAgxJswQ/AX73pBnkq7+246g3qFo3ua50eUBn+BLPrR6WrwCpWW5ralPg/ExCVQFuh5
q9BjOOrVVWfnypeyaG7HwkEnldFYopLZb6nKe80sYDhHN0FShJAm0bPSBxwUwq+d3gjLRhRtGg7Y
m4sYJbwJLYuNBkdaOHHuc0drPFQD0ExcsPYq7ZpjTSLylBFH7hG0qi2UfWI3JflVxSEaFUw12Wrl
iGMNDKHQ8rQSIP1A8/EUvaDeDdHhsJkYLhSu33ZTnWI9rLwRao5AddnWdzywh62UzXQnu756NWM9
Ba62sf+qywZqJZmOGmgPj40V+510RfiN4w486nH7eyo7eLU+r0RtonoW2FQT6KlRHp8oFKQ6cLUN
oB/xmijmrpkP47WupURQGf1IMz3w9CBK3M4skxq7S0EnxZAHlpaZl8nuFWJFCCB4dkiGOZNd63fA
clCvcXj5VmlkmIQx1dGubXMI02fRY2pxtQ1p7tzUpOAHzZSHaJzITIs3kW1WMpmKVCPmQzpqzh7E
Qt0dUXiWtnWne7WVvrPQQW9sZTS7ABAMNwW4w687AzNZDnes676Xijm3TkjSHfaLfR/2rb6r0z52
E1IjcI3N/h6xV+qSMh25yKFRvtcbI3eLIKSuWWmBhys4dsmIlAp38uY+LXlwbaukRXEgKe7imSiz
yPLynpodO+i4JvdNOqid3bW/66xNHgrSgBna4S6V38pW21jc59UjNeX3zKLyzWoJuUqsttyQQXpj
BBJ05Jy1H+DxTrZarKZjAyGKXQ29wydjzJC11NvCvI/iShNZW7PrgAbgkjDt4C8VjzbSTYURl+4Q
DWitQDvCiHmKELq3UeIZepsJTsG3vLHhgFEgV3bvcaLACJS1CGgSsCvmiYFeVZvxQ9v0wd7Spmlb
j7aqoAoPmJkbjnbw2ExN7lJElPvannJ30sba61STPgZjwPZqahR6t81yw0kFYcbEKXbQGLK3dAqb
XRewbtcTO7ribaA2lBbFnrRw3dk0jntTl+UVSQwb/DAs85GSQal3ap5BAXkM5u8Zi5tJTtNrzRrQ
CbJaP+QMDYMssijYtxN1TVmDwH0wauwsYER1Y24nZGPjlc0IiZ8WeFjHrNqbEI0NLnBzgShb1Qsj
A4vfVHuAfACsoAhqopppIRNdmkhR5s2uSqXlhaqJ8Mbh1d6RFrsLSGf4xLCwnbmheTyLHc8EhFKg
B67wCSuIi1xgvDGoakRdO7YLATkIfWVJdNB7yjPXqUuGTV6QwrejaPKjltvK6x2wLGw0vUkQ/eLa
3LSDw68HCs2KOWJDzGKkNn2ODBYeDJZNqQg6Kt2miRGWl2GQuC0b7Qd8XtKJKRmIH+qj2mlIoT0z
hL5/tXqOqwrXRXmVdBGOtRWVP1uswBuuAonfjmzYliRVf6zGWn8O65Hv6ynvIRGQ9fZjFXZV7rKo
sl8IkbXtEjpoLmBVwzaCduVVUSTte5RiqEajg1na0ZufNeIuD3zitUdKgmkye/0o7Th7UjKYBpEw
I3uteBk8sqRov0cUgvNejC8Y0Qxqac9sMtDfmwdaKWo7xHImrCN3PMvkroz7yYsoZ49WlZRPTqHr
9zEu7WhXmqm8HaqyhYCJ1uePuqFPys9mHOXuf/V6jBE0EFzro/7ekfmOOL2flQ7K/YOWrbzbL7wq
LdQ2gU8hAC+fAZmgLM0p7mywSxSdGxqGGLsVSNY5PAOZS4qQAyEpwlJjickiTalKGYxQRL7vk0NF
3T4V+dOE1Mywgzvmb/Re6S68q1/vjSv48TVdhwtj/PQBi3SXAvY9D4cJrbvaY2I8pvkaheqFXMAn
A4sX65BkNMhTGKhlrDYlMdykjN+aKAEajDaogtvlChb1vKi5mNTF21zFPQ6Yg0mtey+ohD2TmOJh
niIyQL57HSFxKe3yaYyLjFNRwqM3GgwOm8HLce38lLfcbXwAtkCJ+/oPOLwBeP1kcVGycCpay4LB
YuOx91neFu5jIx8o4J445N7fTucgtwIiaJsi9YB/f046qHQorAgd3b6F0MnVIgre/zSQHuJ+XzfU
RuE6WktWzimiRaLjk83FACXCrDFSsDkhAPezB+nWW7sUJWgo4ZYRdrkJwmRXd9HvuKc/1jhpjUvb
9nTMixSWVSiqnHnMZGtu5wyP8WyYgv5MExfiFcpvPZTk3eZYbN7+VBwyDzWArXzVnsJcrGFwLp1S
dMnMuE2KSt4ypZl0VgkRXHxNzsJfpo3otFkrTF1IaKG2+79NLCacmQOhkpPeD0dN5PROY4HbjU9f
76RzBN5cqTEc0zEpQY3vY9pP0maKx5VZ1vNArhvg7LODvksbN/SdOwJO+LaAxAtFm+4sXiXv6d34
zdrjxSiPq1wf9Gx/MbwmEEIDugLM7YdjPvmQtAyzUHJGUMmp9iAzR+0+2uc3M6E5gfi2ucbZt2jQ
A3YThHInBpclYEC2g0IbYFDu46f+0PofrJOPM//3zJ0OXKc7vkb4jPcSs/BjJsXINhryZUcqzHUK
q/MkOT4HC2DrWAtkaxf7e3JKa4Bgqv4BE5rvm+zI8CnGJvfDzRqR6gWPjCod7lDUbuYeoGUPSxxW
ep7SXkdNl3ORIDM3FyLd4DF4t56jzdpxuWQPHYQ2KPXQNzXvtM8eK02tRCY11312mz6B/BEIueqK
7Gft2fx1jQ/o/OTAMRLDNgAYR8pyWXq3ppjyhqbUb/LQtczremp81q0FI+egE8ps1BCQWEcTFdpQ
FxdpVJDRRKRHcXSC7bRnP7Pf0NQzoBMRCLRv3uamiH8bD18f2PM2FcocHc2pFtCywMQvm5xKKwT4
IkBA/UfEl3ozY4u1tTd4MO++tnVhHh0Ac4lhAITvWEv0vZSDGUEl3kQ3gXwEDfomkv3LmGYrMde5
Z0eJAOfR1uFLGRraP+8NTWWyDFSEEdWlaKqnqD8iFScGeW/nKyM6d9swxRGZYuPryF4sytNmGseI
UzPTN5vsekqm58DK19DoZ1BiylFqwQZ0HKijo4fp83AkqOg0HjdQ4GseIvTSRa/RULum/i2YnpIJ
uhf6Azod/8EcOijwwKMxdl53B7sC3qUhhdH2TU0SNTbuQzlBKER1o/Pj631xaRYdB7I+2IUo8iz7
CXhiANGYG6avgB9m4eRPtrb/2sT51kPuGLwGWC10nZ61RrStHDoUM0wfrAaC0NANifSmakVu9MJA
ICeKggClHIu29ILgzTGcOocVrhdeAeTbDLn/eiBzaPs5bILL0030qYADFn5vEaoFSVc7AeGm3/H3
tEelPgd/gmlco3N8xdKlwaDAxyw0WTLcI/OUnlygqMvUac4C09dDsoHa3htLs2QlCrywLOiu1B04
Vx0uYXl+2ibL9An4Tr8KkXAt31J9cJUz/nnm/T9o8P6SI+H/wybvmdX2/9zkva1+52+/3k47u+c/
8N+d3fq/ZtfP0DpATQMQG2yA/g/hga3/C0uClkXACUxU9meJiv/u7Db+NfMgYIfhsKI3c+ZM/zfh
ga7/izsmp7i7LDAfUFzaf4Pw4OPRcbLTP44RLkN8xMcNv0Qd93QItURTsad05JwZEg9N7Juk2Jco
Q1R5LxB8iqHLUQ+yRdjVu9iQ3qCh30P7Fqr2sbPHrdLV3/P4Z181h10np8JJQF/CIaLhDfYbA8SA
BmtwyGVs828T6C6wbPTUnzWOBlUdBFlcwcSmu9a9dAOR2+lh1lio0KuyikNaRgBLe9YCQxY54Tja
Thl7NV4EJlCSxO5cqwl2SWy5yCduE35rDyVAcz95Eq34/iUa8I919Ofi0QPgxFkkN1hdGesME8rA
wBua4T7gSDzFtujyCTnmcFexyEcOCm6o2bWpKVCVOaCg5DMZfj85HXd/9tZpi/4cGJztOKSCLDhX
jkhv4VunqjUNCN7EXgUcRfEzZfe8rT3mPDkMTBptj2Q/2XxtUrcWDv3P+E+M4jydbqiRJCTInAYS
u7Q+aI0jap3uxqn5kVupLppu2LJed+VAtvYElkLyNrWgSTZ+2iq+wmKJQZeoGPWi7sZNbd1LBcEa
kPLelLm+myrraVDci6zoCGmFrUIfexHXxxy86RrKfoDB8iG/qqefefzcqljYNioBTu+NA7lTaHxv
jXQ71Pl904EQxwy2o/k4FPWDlZJbQg48ZFfo79p1tSmC5meSHCtkg7UILAo53PlQuKFlvkeD42kD
eHV4jOx4tW8M43Ysa79wBpHF0SPrsyO3C2/WMCqr/tFykm2r124eGzvS4NjjhqtaeZhq5ReJ9ZyW
pssmy085uMObyI3b8rajQEuTSZiB3DNKH3lm3UUm24FTZlNXwxUS7L0Y7VfV6b6Gas9kGl6cAndg
9n4BcImY8uAX6+lNUtjgx+fgJpfos63jnW02LpH5MdG421VgC5J8CxYVH5H8dSQzXwbIPTcNCuyO
SLMSDdESmnKl16UQSMa9DFaNB7PKqCgBGwDpjOvweG+WL06belZWbHo2bI2RewW68AxSuiCl2FWG
tsks5odOvSPDi1ShmKLfydTvcucbkO8CuIS5/HRn99xDjycgF6Hfp2DM7cbvY0mgYtShPhDuYtK6
Ta02fV54o8pXYsTF5X22c+fjdOIKa0VzpoI69uh0o+SPgtw0+drrZBGE/LEBhBmuACRRz4ipgJEx
ZanG2CP3+bW6gwqka96RPfLk1xOez+HjWtfXstnlj8U5SNTn5mudLpyAGfa5FtXwhk6aeKWTbSK4
X9bujNy45Vaw73AqxyJC+ai9gkz1Ff6/PwFfLupRu88ppEDrbleFjpdX91EL5EUwvqmwAEVlvHIV
LcG/H586+00Db2+8dZYPRkcb0qBu4K8sIZ/Mv3Lgf7FxvUITf/jT7Q19zh71vwn8PTM7e7STdUdB
YWTjALMl3vtZhK3dgfYtMb0V17h4x53ZWazE1DnpgEJG7Bn38on4zgt45txiEN0OyIhDWrrpzfAM
WXvoeayZvnQTgIjDNGwT5DLWcmalYfOmQknSQ/sm4B6Rbx+GDfyXjcYyrUDCmX5zOj+6dt7h3Jzw
qgEx79ejvzR4wzAAbzRslA2WiNjOwZ4auyEGFAOlvwhfYib7oXwYSCsmO99+be3SJXRqbT6GJ0ta
cUdloPeMvYkoX7OmnTZam7RSG30N4bbMcnysKoCDaIRHLgB1kcVzNkVBpolShgzclr9n3G0HkGBG
2/K7+X30rBcigHrTfqxluC/5qlOriwGWtdMZQQ6rIZi6WbHXg29yXKHB+cDmLeMHExREM1AR7bhL
1wHMxAjQHo28WfnFgOpLjceMcF4o2CGL0I2eNbQgz5h8qChuZsqGDDDrnxBSel7Nj83jOfsUZHvB
BABgEFjLPi+o5dhjmBU27qZDfRM9oL7a7aNDdJzugU3LfgVX2eNadudiwI7HgmM7gOVSsJV9tgn0
VGtpmhl51m3yNj3Ge7XXhHq0mGDP47tRCCiJgyUdhDJPX+/ei4sLXw2tZ6bj9b3Iwow6AaTOxGCD
bjxGo9xF1MeLZ60Z4dKRRHYTGUCG/NVZbxtPeJNpPe57ab3n7FdeVUK1rWtmTyUAQF8P6dL6gTYL
BDk2QyPdkuFI081kAtlB5CWFFJ0dub3iKyaWhKofJxEgGfCwgXxoZqr7vF54EvYst2CjhXPrPOJb
O4sAbgnUv+xE9pDt0G15W+3oNryr3jIlKpCNvMf3a3SXl5ytTQB6BfSf47W3iCN63ag4NeDiZIWH
Dpg/snjctk0BwOaAZBNEB0Y8+uKVTXPxmYUUIUOlDRQrbMn5H2QAEPZxggcViluQDgQaKnJ5ewWh
OT9ThnAc4hYA0tjjVdCTIy+GP2mJT5yMp8+NObJfntHTD1jcoyMa2o06TWMvDwAo0dye4Y2VZ6Lt
wHo//mXmq4xPl3YVziVQ2waKTGdZsA7gw1IbAaro3eQmG8XMnNtdoZCJrqibuTKwTva0ZnL++cnN
kqiipmMPk440BNK/AqWhr48KvXR5oWmRoNiD5rizKr4Ot9NQViAMCkZhJeo1c4CEAq5FZLarFaDp
xna2TbWjeg/gGWoGcYF99maqbD8BkqL3vzIkH2Ud+VwF+yE/VvxbpaU7cMXvu1giMdUcY61DnDPs
eEYtEVrONdLb+7x9T2m3MZl6aeYXDTPc0aFr18rK+JasJypjdlXaeezpU3mFGqGH3lo3N6GPE2K8
rS40+RPyDKKCeI6Tum3wwGLrSuqWP9X5ptR+T/nk2kCeReU39ByJcgJsHK+X2hBxgog6AH9Cs0ba
ffGeR9KaIzEOQPtZCMVMuwVGG1HiLO/jbPFe33VX0BXwR6/6UPL4HxTNL3qSE5uLE+WUU1Gw2Wbp
Z28DBEsSH2+/n/mjRLs6ysnJvnkBQuAh9gHRbP5mD+iHPz0d8eL+qxRpLG2E9cAqkGNG9bp8/nqr
X4z4T00skgVdDjRMS2HC2Mq7Ai/VWV54n23nec1fJkhESL+s3bVi+VLf7mxoCxfdkUGfgNbEKUYb
XtF5Op4cgUtBUQFeDGTg7gNP+ewwufQGCRofnH+ieMSvmxxiSsM2PrQ7KMasHIyLqaOT2Vgmrjgy
Qbqe4Kus2+B+uJ41XzW0hLD7+toCV896y94lZzZf/eAks2ZC18UKh2mjVSpAoJGEt5F61tW0dicv
ij0fE41CCIAJCP2Rdl/cyTwumVEhC+OV4X1iKCGT1ypx3Mh8h0SlryZb6HW+LXoQ9gSbabgduKe3
oW+AmE2OAHDZQOVmHEA43Rt1c+XCurj9Tr9u4cxbABh7OTiIolknQMLoDs3oRm0D8Hbmm3gJVkGy
H0cieNG4edFvon7aWco55O3kxhxNGiZZIe5fAg7+PWMOQSsaenzPeq+qyYJKQonIvvJw5q+bO2IK
oPrvyyPdwXdbD8xlKKDGmZiO8lA/8n15Wx2Btl/lSpuz4mcX+kw/hFHMRE7LiKLJAogxMR55Q3WM
00yU7IaAsKXZxWUvdPvXiJd5ASRbJW0vJK+JvAV9u5c1b1XTPzQJf0rwmgwAEKPJCDeuhKFKP+kD
bxoQobQZoHfKVYCCq2jyYm7vSVhdTwRXl9G4dhi+1H3mK/nCyK8utbZhT0UL1CJqoOamVglCu25b
sFDo1vs4TVeZA/WB4b5AZbm0NqR9MctwA9UJtwVzvd6qva30R6CYfQrpbQvS6QKtQm6QbdGH5ZpT
6oF81UW2CQnaV4Dptzl6ZMr8QRF2NC0N+VvqFS352WNvopvnuusQVwYJ4JVJtVNa7g2JvS/+i73z
WI5cy7Lsv/QcZdBiCuWSdNIpgxMYJbTW+PpaeNllGWSwg1U17lnas2RA+MW95+yzRW64/IFjqiV8
RWxn8gjxheDK0NTM5i2cVJrfV05qW+6PpnwjhoG9WItPQQeLk8MLFzA7M7SbYrwXxnkjwxseVYS7
muiuihhNTi7CmpyF/FEI6C3VzhXymyAXbKXYBAbQWDMe9Ha8kM3xAsmJbTrJPO3zmFI3uhsg30Nd
vSKR15H1YCOK9U2awVC1+D26/DYOLG9IQzc2JC/QFC+SJFdtQoyNQ2DLeZ8hmNHMyMuAdMdR3cHx
tnt59mrpKVVHO58NhASyVy8wnvTcLpmvKb2wM9XKGVB2tLH5JGqpU2jiZsieGnHyzIZ4OhFXToFl
bbwUje415LtYbbafqxSdku5IqX5MKeQnmjDjJTKKjU7gbBhNKBoIg8llN8vuCln2BDV0Eij1pYpN
x/QgVNmmGjQ7mw3fSCy3Ukgd0SZ7kVkRCQKkiP4tmPiSKnsGf1kepJHcRolsICQ/qlRv0q5me8rP
SBTtMBH8QbpKu9ZL9UdITVanvishGsXWHxAi9DDzq+xO6C07QtNTCfeRcimozwhlXVYKJOAUEbBh
d0ZyAkzwhkFCNjN5Vp1wwiGPiG4zkLiMkqsViUvXybppRneMHtYfp1yMbTNx32Nz6AklMRPZFlDh
Z9YBTG6LXMktpgCpJk5g4q9oghVkmk4hRo5gBm4WCu44PNWW4QmMWJWAsnEctkveOuPIgELZVNPo
mdlsByNpIXwNLTi0QXB7ew3v8UaiCjPDbpP1RP0ob6E4k4pyTNPJm0CtmnDa9OrVkMxOqvduIix+
nQlOZyyuRJFnLkVp51L/Eg3yTRrrp1AyPhRWiRI1+y6b94X5zKvUW/NQ1ecuEa/7DLpNH15E01vW
x/Qvw0nQxAeuczuF036s+1eRn3iIQqxySD5alhdI8O+VUqICWNgmcH7q5wdJIMp8LH41w3Kltcr1
0qX7UVccTVnuBrPea0H4EczhrVypD1LZXPcKswohcfLuiZm+PQN5ztT3TSlvm2aC8s+qUPTl3WxN
Wx0sf6qFfZKnbt5kLGMQw37cR7KBlqFyVLFjh5GehbK76Mw4tWuld/WJdZ6LNvOaqwaJQpbUJO3k
/ihKx7wq/cLKfSi8TtToZ2lZ2ItScxtQI5dya68UeEGwQlthwGRb4XIw0sJXBVKfZqG150SD1p74
o1lfDbP5oA94QyVF9T6XyWPckl+b1tN26jnWwtzvOoTvenLQhvypTctbxgl8qQHCxc5M9vDu7TyV
vSqb4X8QNarN6E1ecrqq2twrQ+jNQ7OPaeAlM3eE8dQL2PDJ5q0mWHbYEOulk7CTGG5QEBzK/GGA
TFshKoQB6ihF49Th5MwjWTuqcBpn+EeiZXdSuaGtdRWQZ2lQ7ExTnCrTbbExnQ5cCRa+3c+qLyKc
0IXQ65ZbZU42chDavdQDap/KTnUDXXjO1OmQBP1jYAmOrkCxL1ush4OHIiQfysgcuc78WAwP6PtK
+B+xEyaQNs2U2xVvVKzCSuhesfE01uYutoZdNOnOxAZbMZPpmOdZSueXpY7wgQ9Z8uNJc8VRuc5i
BiVMcfEYBZ7Ktvgt8QvE+oxBh4q6kdXRSuImbB8bPvs0tHwN5SEfwl5iUDXNha+ldJTaqRsUr61M
J9A+8qJ5y6yJ9FprsTVB307lg9U+9LK45xL+rEmuUZxFJJB6+9wmtwafhYa9jTyr2y69V8wXHtbW
WmNfTzBR4scuR2Ezu0H1jERpV2qPUh9ttabZIZCxNY4LtGuc0qYtoYDRRMHr21U8o7OFWTYKHqfn
p43z+0aebH1AF84vagKzmqRJqRmbZwpJiZZteBdgjCwqTRwq+gAerJpMbhvMFwYvm1BIZkOpjW7T
yZR2K8VwyK0Zhe+CssdwMnRaFGRZQiqlkfppz8fUd8cWC6FZTfxK+2Hw8y10gjmtJGoYgDKa+VIH
I0SOV0ewGLOKxZc9aYugxKfgoOiO/Z8mMv/0t19xEhALVVJw5GXgI3+GEEwNmbA+cjXjNB2VbY4Z
xmppkNFU/NBefVffQ1yFu7DKAhT9S/VddoFqIIRaByoZYgDMLxJfhCx7UG2me2fiQCgo3/5+0e9Q
RRxNId7hii1C//38dJY1SV1i8XSqWtpwfthAc6cZ34v2ZYql3d8v9t10C/Mg0QKkXe02vlLw6gal
Sq7+84TzjHlyeFLs2Zm94XaEeF2TxcBsTdkTNnpcLuTt/ILOzf/7PXyD1v5+C8oXuoEaxk0ZLsA1
ifZW4Eoza+/RcP33a3yHPny6yBdIOB1pk/NhxYRuxI8Ve1gOxDhGD/8K0NETx3yIf2RSfLN8Pl30
y0Id5Tqu84WXWwsVMr9DUvzEl/oaTLt2O58u8WW1dIlB1ZOtz4VUTNATNMMIBoPRbhBPtsOxTQ9m
trLb9ozCWU6L3db3oK7IBs+aIWxCBu3S/JMjxzdI5qe7+tIXJl2fDJBhwBUbaau1t2E+OToWBKku
wdo5J2H8Qyf6DdCDiTM8Y5npHKKaLxtQYY0VAio6/75XiRvLfbFDKiBoCPlJKJ0UeyoNO2uNf0GN
/59I9n8setm/EMn657f3rOyr909cMv7m31wyaGTrGuA0MGVzPTF+55JZEMXWsAESDlZQ4b+4ZPp/
QLXhrzRcU3RV1Pmr/+KSaf9hKjjKWFDTMMlgCvI/4pKtn/vnI2RVJAASc48SWSHcw+8odJ1JYygp
IdaUWHhsFDyN1uJ3H18VXvKUP/z2bq7+9c/+juv/w/T/cjVYjRQuCpushpf056vFiRhnEkxQULru
uEbdU5K5dB3ssDHzv8VrDumxhMCgH6rN/+K4ZJJCKIaykibW3eLz1YdUrDn9gxaQH/XQlUT2d7rD
7XGjXf39OSVz3W3+eNCVGwpxHQ7C1wh3obMg/OhW6xYqXSo2E0ZIiZjrDzEjc0ONN6WU+kIvb7I4
QDmNB7LWbcpU3VYyxtrRbsHdcKx3EXYYRjW9R1F1AxlZsbsesx7DSh5rHZRRHGn15F0bMPhvysUu
peEmHpRjrsVepryrw+h0SmvL5SEDPajUY6iAvcwfSqD7dfUw1nh4nOaE3l40PDM9tEwitJzQL8YA
U3lu2/uI/r5fbpPhvrNk/BaOGXLveCDgGfspvYW31NbADrfqCKVpyb2mQHAgneR+i/UNNiYHJR9t
kSq8l7CHqXHoGN7r4IQPkYnOJNEr2xQ+EtTFYeWGQma36TMRMa7Rlg6kavKPYjsaFzuvj9b41ONr
0TFQLEV6xeS2wY6vld+zJHIzJJp6fBeakE2COzGuvRr3nTQUT2r4ajEopMhf6o0IX5LQcFsmzHcF
jmTdacybTt1XzUMVzC4Qjy/QNyfl05CQ+HEnSDn9+tGy5gPiYy/GnwBIzYbjYc/poarUrSyEWyu8
GamVuz72m3r1elZdKHm/ZEXYDaQUh8hcgut+egyHy56yuYrtMNNQGO302NygTT1GISPE/ihSMjf5
R6y+ad1lmT1BJ3UEtXGrfhs2aH2lt3QpT2q9b9nXpXFyuiqyKY/tDpxIyw0YNe9BqfrJ2nrkg21U
HDQh/fj4tu761fBLkDZWftTyvRb/VPn+WbysH9e/V/yXT1udgiStRz6uwVf8HFkeFLrJyZ5rRGoa
/1G9xFDnh8PuG4iTi1qwbklUIu3sq71UHGWyNWnsXkaP5W97lg7VQ0/qzZC5trSfXWAcbBNLn3bD
7m3NFp3UtnY/Farf3oaMRoXH5yNEGfB5Y4mXOCXlg9sIn7sd5EIfJTZ8mPbyX1byoz9f1UcsNQ4p
QZzYIyFVDH/0Av6msltrIJWmX4IaDIH5812oqOSNvBfZXBNyuVlheTghJAbhnVi2LfTfPrWXLvaj
dHEk6ktRAQuHR1jEb1Zi5PbfN8F/yAVf98Df7+dL0ZcZLZp4i/tJmmCTJK3XgW7hvPNiLIdC0z0x
Bc1o7qK6cejH95Z8K3VMJufiHLdoxsci2BTTsFMX5fCrVbI7TSh+qpb+rEtpnOBsM4yTdChtX4rG
Pm8UrV1AVITmesLFb7L+L8P+/znK/iqQpS7lEqYOX3xlLUCc+/yrZJHU9gwUew6dwU3P/Sa/eO3d
eqc56hZXgh9f+p+PZEI0X1P60ElRIHw55MpV4C4WZet2akUKBEcG+exG8JFkd11QeOaUM/Ft3LYK
fS1+FVdic9lt80Ddx2TU5i91NJLPKnoduzG2qp7av5s9R4QsNq5WNPeS/rFEr3Cwdkl010QZEPy4
k5b0ZMrVQylW5zI0PfwBek6EpE84OpR9s6jeqMzukmC1M+qOnvZsx9pOMsjjmR4Y91egje2hn9FE
1uwWqbzBb3fbaTSWyMlqZbGDpNskQXafLPpbHMu/5tTXAvkwDHshGBNbXcpz0KonnXzOdsx4KP3Y
LRIAItPp2djP7bs6mm4igUZkjTuQwmEWAkdpvDLoHaZltly0e1mH1AYc2qVM67DQiWDN52J9klPp
MKTPQayz8auuDlJXM1gOjcgtFeDJ2vBL+aApUDOWxzwwPWxbdP0yjhOokZkrDZecDoc+vQ/rN5Kk
6uotUbb47m7WrX/M7ttccfpQ8XqMhqJE9QV6UDiyevOezoOtiPsQ+kMFFUF4y7OXWnkzxNgW2ucx
24jYk+XTbSTueuLhJ6yEBh4iSK5KPDX0srfVKGc20thhYTptPjoZEJDVaYewV302Vi8XLNeYWs5u
zjCxs1P1HW8LagLVcsSg9c1K8FBB49yDERPx5QJAdJ4KW32pNrL20XTlZTuR9CsylOteS6U5h32R
OnXL5G2aTwPjmiZPNnloAvoKCh+1dcoiE+vFRGgOnYabi2I1IK39dRaON0ZZbOOOwUml7BKijNL0
HJXh7SSPdra+h6sKxWwpPY/hwZgScJzQDxWkyUyA6rz6JfbdpRoNr20RbPES2Qz8E0Wd7bqBl7Lc
G7xgVWL/mxtvnFtiIqV9mUnu3/e+Pw/DVUrF566LSN/ASz5/9EOcDvJgxZ0rC1fZSkU3Hi3GFn+/
yDcb7OerfOn1AjyvklHm2MlF0kqi0JHHu5hJkxY6+nyqpOdIUy8TTTh3wujnabCXy2ZPyqxrAPrn
Y+rkeXBNlJvfxNZ2DrKLunz8+y3+uRmtd0gLgxwV0Zf45T0wX6K1zozOLWFqh/FxmX79/QLgoLzK
z6cMl6CZQFgGqY9ok8+vehRxhxfzpHMxsDTHI6lmPoaXjG78apJ3M9ZBWmEAAL+0xZUhnLqOCRKL
uaqeM+E1jAKvUW9S4MNCODcDSclF7kQV0CXWyymZRJX0ujo+TaFFOW04dYUTc3o34tWWAlkn07s5
KjuzvR9y0ZP52Myi3QxGt12q4krmNFFikk3M6zR56sHLOmv0sFlBcXkaG9wSF9U1NNytIpkw+Zsq
OqUwWZxwio5aj1WQBijD5CuLbzXjaS4Kv43uuwbhi3Q344ViRtHBGDI2rwqjq8pt8sxRlBGTuXeA
QXde7udVltvej4hJ+TwS6gFdqB1tLojSaT2lIIlaimNwWs1HEG7P8cxnW1yyKdtyCqzLHj1nli30
k89Yk8943uBPfRm3nAdDu0OA+cOa/gZAhV+OYpzEWPpD7aviscfqto8Efs7WW8kUqUfcVYI0vt6p
W+2Xsvth+fzZp3263FcGEcbhIVSgej2dRWd+1rbBTrXxaN3pvnr4b/Bwvr2eJrFc1VU7+rUvRCPG
cAirUjeiapfwvnK6Xb7P7wjo1g7Kh+JVPzajynebkaSBPADeUul8LXKIxFDjPkr5QnbFDk76S+Pi
myW563WDbfBGye71qj29hBcUgWvykbHvNv1Dfuhhi6wJ7bLNdP068BC0+PVP0PKfxA4LIxsKVnkt
lVBbf/6AhYn/rpCUDO3Z3K/Fe++PFO4/Z2N+txnR+sODg3dFRuaXKr0uinxQ+wiYgSmkCme9Vp5/
WE7fbUYrVRPOHT8u/+vzs4hVKoYI/jtg8sFl/urE1/j0+AjXL35iHn33NKQ56So6QMzv1S91ZZGr
cVr11JVp+qYFD6P0U7jJujd/3Vh/v8B6A7/xE9sJn8J+rY2T+aZVz3CYnV7DvnO4//tL+255/laD
f/XFyOaSjOWCB8Esiyk1pMLBoi35IQDrm43FRO27RitrjC9U48tPk02RmI1GS13srhuLZC8P1Cju
6pIb7fWfuuE/v/NPV/saRdMWQinFKlcj+2ZLjfygnAVmi87gSZ64zbWLn1rh9fY//1pcELsC3iTK
ZDjmn3+tCQNYXC9wBFM34bbwB7jJqyryp0HQNzUHNsNrpO0/mqM/YifzWlDMupBbiIQcZX6zMxBS
XfX3kht74d10GJwaOMPOd9V5SO3uHHk/CRa+4Vpx4lNR8CGbAKd/LBi5xfdy7bbXCBIc/DfxXetj
P3c3+2sQnYAjzvzjLvrd5/b7RVeg/7evoQu0hHiGqnc7RXfC6jrq3v7+GXyjkVgfiz1QFBX8u79u
T/1Qp1YjDziiUFjkMRP9ZoHcwYitDXZ6az1MdXHIl6c5f5WHC0O/6EQm1uajYWTPwQBphhg7XxR7
f05fsGZ0orzZqOZsJ7B79BlTBL10/n7L/zLe+LzqPje3X/aIRkysRajY7wZjF2kw7nJ+E6HwC+br
kVUDQ+SC10TaTtAkZyhlX4oKVwstD0z6Dd7WsQuifZNNFFQfhQotwJKTLeQZe5zrrUrwlhQ3flMi
Gmzvivwjma71prmRI/XYL/Mu6W8lOksjwli1eFMy+L8NaCtT9iqdPSp9RtjM/pXFh59oE2N/NNT3
Bjp9VhD6hjy56ONNUAZHSzrrjUIqD9EQ0/Aeqcqhzj5qu+keazjvkgSpFLPC0XwIZ8MpatAsOLNC
FF7k4+KY1cdIEUVnFwfj9Qy/Su0rN5b4f1oBdTYeJdpZayHUyKELd30zyIWng4VOi+ZOxofcdEex
0y+Y0cONki6yUXEkDe9FvAytvuudttS8VGwelQkbzQQ30sW8mE3zqlW6zSzCNcxmJ1LiyyRQPEFR
N+VSwcpIgpcIEk6eY9CnNLvybCrwoUYEl11uIRIr7uIxc6tGh1HE39EAZ1V2r4zGhQUPp1jZbhok
Dw1CUF87ldBsyRDbl5bE9TMP9xkPHZgrykCkuTnhpprRt5c32XA5ibCq6JLN4pRZ16I2OVFigYGK
niAbNlZ6tljTDjSpF8eZU+uHKJERm+qQUXKn6C5DWF1i/Kh1s1/DIdOwgdMj82GqhKPVpzcLigA9
mk/Fq6HYyuNUo8kuKttaYDLJllPPo69agjt0MU8ChoRaGlNvV6S4mqCBzNDc41u5HN6LrL9o4mg7
ZtJV3KVXWJL6tIs7ifBl1WjdvtS3y9g50yzyDgfxaJTaRpG6m75+QSe96RJ9S/LgVRb1jmlmG4MW
NcxWtslLpTKA1G9y0gVbiqoiuBsayemZfpqD6TLOd7oaS+S+OTTNcwhdZtbvRwuCWJf56ZKc2lza
FAOi1yR29eEmmgNcsOHuhwLstMjct63lDzMrS1SPcTrvJhwgi+JEj7FnWaJzFkRHwxVzUT/M8XYJ
Db8zdFtTBFdPmLQEJhAEiwosO09Y4GHnT03nUdKcySvm022vE+b8Gb3zlA+7foQ5DYGlg1dWt49F
8k74rRNlJ2IFfNTYNiVCIWSehltrhBoEe1RsEEEURMGV5Ls+OY/1GXTMHcQM67tsp/XtTa6km6kG
G6eooGW1K4yfGaVA1poJa1RWZ0y/LRAxQvada9DdFjHn/FotBVFId3L2HOl0/TpME2wdc83rEmB8
HNkw1UJI7Vrqw9A8juI5Ui0vmEUJAhDxHGn5S5YYXZBkMQrCi9K913wFSlxfjvMzdp6Xg1Jgva1e
sR3tujqk43sq1cgJJcHFU/lJhWiMqeu26POd1WPGmDwNZuWiiYSQhBo5YR+eT3Mm7qKl+6isp4C1
g43uJk9yJ4sLJ9YWf+qvCkOjz6w/KrTLdfNhtIsrSpik0mUpJVhPHhvHDtKYPMRHfTwX0rFkmzUD
dKU1NPJKuobTtROls4Fj5aiG3mKYnlmo21rMicVKLjpFOBV5e8pDjK/nl6oUz/kUu2Ze2RKuuwZs
w8KKbicxPuUKceqTSVQB1ENLAzSbpF9ihWnUnDOYqlnJ1yiR/H6R/T6LLkTrsUTsHevwbMG5LOh+
ML32S/ka4u49Mnevs2VXDokHNrbtmDdJhZtXx6V7NsRdWT10TXQ1Vr0ttudiCiEbDi4IhZUGdiG/
iO3k69ajLI1YnbJtz+dRE5D5a8y7LjpwrK69bPkssu4qCmGrKndDrd2k5ctsndXuHtcmNzBeKCZZ
LWj2Bc0V5h5bt5MERzcRI9+wGreJSphIk7swPSmW4tEqcxcMEFVnb8eIAbOLJeXOuw1z+z3u65tE
FxkLFbFt4qgcyvDpC86GN12vtmG27JuB7y8Mrnp1dHL9aslvo0Dfl/GdIQBr5i89qZVw7hiBoXSU
Ji/rr9KWNVbtB/mU1f2vNiwviuo1jGXMd9j3J3zw9dRG1OqJPbTb8roGGRDi7NJouv1QFUfsVR2x
JQymEJymNxy5LXHRNJH2XMWtuSUw7dROsj3gSx2odFM9M1UyX8ORSW+DXXKp1IdeTs5KX9hCmOy7
OvecOCgdIAiIVMmrnIujo43zfQsjsH+bYK0J9epnTPvEq/CVSr7LBemSqJPbVhXIDlOdsBnuqwqS
K2RqA/p9XZvwiaE2squIY+um+HyL1ocqJnaCly2ZZu9Cpuxq/TXHnVeV91VyYfV3Koy1BrJm2yEB
u5fVszYfs/a5rHInhuubV4UnBJGnQgnE6QrAQ7fx3rPlELgj0CF3WtsMovIgkYEC2dWM8TnWwoux
fxjjzAvFG00VPma1faL7vJUhAgYS3krpvBUHge3f2OcG+ZGSdr3wmeoZegkom8sKneMx0M7WL61/
DYOAUs0gDzTG/beEYzKee7PZZBOSj4wRWxUd07a80SBBNgXfbgw/F9bpPI9290+SWGD3jXU/auNW
TYkwgkCoi4k3mte5mm6sGnQ6GTdLgOtGAzmOzDuSIbI5OzaYXy4SuXPsBooEvU3YWOVVzxZSW7j3
xpUjJacmf0Bn5EXxm6Bjjxa950w7417w4dif9Ca+HvXGS6LYm2X1OBG22IYYeWvE981MjUhqCXQO
5PhOBWjWp36byquPf2sX/NJ6Dc+8I2wtbHcRgLtaofyezkGm2V1FXJk4b8LuoxPuZfymLUm5tMra
A7nVkjeRO8zYpqQi8K2KRIpeuCSJwKnZYzspurXS8ah2wksYCGepkp0u7HHuzQ4x0c+CNW3prF7y
5rXvBcyJx13CRq3LlzJO6HqxN63QT6L8FFqtXarBqTB6PFeNEORYsN6XcTZ4qgsNCJmUc9kE+Kza
X0KIpmBuusuiKK+08FJmkG61j7oxbkYB0idftqy0eDEG5Nqip3CIUziE4uRXVe8g4ttFuH0XbW93
uPQv9ZPaKd4cHtOBlSJ2+1r6qez+ppWl90HSu7IopNVY6HMvslRro9uqPRjZ2oMxZIzs8IK5n1/6
8PDU89/L/O9an98u91VMFCV6FkoTDbpct3ZTmV44/aTp/7N7/fRE2pfuVernwizbFhhuDy942x16
39rL22Tz9yf5dhj3+6PIn99cIap6AweFDMkdlq6+xJWWy2W/dsqZU7k/wgDf4UG/X+8LSNOJpOsV
IyR6Cx1K0T6p5k3ZQk3F8nqW7iP5MU9RdjDFj/7HaV7/DB4trKYkC4s8xfgHFvytY03Ab3qs/zGM
fV387qremG7rBidtv46f2fF+aAa/IaNa1If/vt4XrD+oM1lPWnC88HIlAAxkclqbYj/+6Aj77fr/
/Upf5h5Y9cpiRs3qZsdqp22HbWdTPWwSex2r/8Qa+m5pQtLChU+Cp/WHX0Aw54g3RF7jANihQBka
fWHTbH5amt+gYOjawG7geumwGb68PbJG9HbRKiShDOyb8n3uSQ3O45/8of/EpcAmDdwLV9MYbLe/
vLomMYxBKFmQjEBRfW7pMJwe+1n40Z58KH7kXJnqN/AuRl2QdkAKeLKv6DNJFbPcipBBmONftkiA
BobAaU25TK6BoL8rULjFsdzqYrtvzetJe8Es9h19kd1yaMYC1El1IoxFvhEZ+RYEnWD9lMGr6m0s
1W11jh1tocQ1n5Tyrqwuxf5JNG9MTis529VxdWgMyx2E5dxQl0olNuPxTTqXjkC4/RKcaqaF6nUH
G0hMcy/I9lmLBz1AQF/r7oJsWo5u0+xBj8lbmLJNzm5OJso1/iv3XTpfhGl+JYYSw3aZ7Btt23ZE
5lideJ4Gej0LEk46V7c0+pucLEeG6MHZQuGh06yIwtVaSxrckj5aV5mC66c2o6rHqUZ+ageNQgx0
a56e8tDaK03ojNrTJHJURtqhIYcwMrHuDDLYWqlNOq7bpdQuWXLZ5cSU9rFb0I7WhYYeY+EUVgkT
mXWHfIWTzj8gVOrBVPE5Fj4C4zESpJ2OanayboNI2Zgm76DB4IrWiJ4HKf5Vm9A+ygkKLqF/M5Dw
mgFcMkD9XT8s+4xbSGSKMQFhSvHezq8lv/Cstb8WPT2EkfFuZNNmaXX8fSkzSyF0OivYyDTNlf7K
aMlpSlV1Ilo9Q00Pk0YuSXXIjVueXJ7XRpU3oTEIN5/MhlCn+C0jK6IoTFK/UickbaRRdE5xAqu6
ZTyORnBrqoKXIwLsP/LlSpVTNwFziKkygl5xB1W51yPhEEy/kPDZRm5cJKFBB5AfGvE91LRNMlob
ve6J8CoGew4E2lUTUUsT7KQYJekwHUlKcMvucZYku5y2MT1GKe/ClnldndaPWim8GlO9l7unWcLk
WUSRI0q7TtibDNvMWaXFJ90aeaFOHT8ihpinw9xmGy1gOKfDjSg0t0miDUHO4qIxiN9Wle4BxDc9
dVnyYI6lHVStKygXUZl5az5U1zWnXtFZZTeK9atX/nmQOmClBGhDFkok/W5lLcRls6l78it1g4WL
uKzGh6zR7SiSjiSK7c0IzuCQ7aAOb8bWAIyXL0Vruap76V4Z7pAiXOdx/h6kJDUpGdPIGcxCwYmL
kDVkgSVhq5q0m6rJzfMBBZapPvT1GTWlFDWnpOUMIm7LmFQ7kwgmCVBGjW8pI8cuGTYiSQ8T+htp
6v1sOQVW5InzZZ8uN02GbmlQb+XwgVB5Ok4Cabps02PJV6nRJm4M+pgZ7yuxPITqQ2Sc0miGSBHa
UQ4TJhXwWmsImQkUJ4ivBnQFPSWsHqOOrbvbVlFu50nxpD7zEzAfkayzkSSzxryOUZAs03vVPGri
jViXh8pEVMoS1tPKV9HLTkZ9iEhBz6VfdSs6WYIz6JD4idGxJHLH0M+C3vtMhrZBcQyhQsgz0FcO
AauAVzi8WtN9murU6E9d5dHsz011DAuUUJMJb5RRkk4OA0ZlkC0Uem1JbejU+0MVPS3mtSq9Tfop
59ct6RSyEREUqE4WPisCX34TernJVtqRjmo0XlC8tPPCBLv2JaVxEsrTMoMkIrpo57E+eBkkddcF
5qYfJpqyl4pNsg9vm+S6Kh6UgnCLlgxu6WNQh51S3cwQbTKG1AkEHAtSJlnP2yR5GMszaBLKrx5Y
8kmZ3wbEk4P1ELdPJAU5XfoRw+MBPF1mL2vPS0UCTHi1GET9KIcC1XyiZBfCDOIRcse5rYzYWCIu
HbibIJQcQYLaIWq7uq/dLmLQD30oKYxLnT2yILevqhWXXLZ9E7Ors2FWGH1p4ewIE/hcbV2KSXrN
GcmyeZ2bD6lbW+1oW6LmzJS7YMiu5hmdNBrQQk/vZC1ykwEiZdn4Is+xckyV/G1ZeBDgALV7YA92
jbrwg7lwrLJxlrTbN7m1EQhgSCt2jxBqdQnnKyTLi+Zwmo5jLlzJs7JPmpthUC4B3k9hE/ki/nwh
gCYjfetXZKCtIept1JqXkcG8Lj7EAbyCgey81xbdnMLrwSPaDma4vRoUYANY1hJ9uRjRnWsqAMdz
39VQgO+s4sCBtK+MlF2EHxwZWVZTqUX9BdvZXpj6txC12RhiZCzjLVMuAgQs+tIiO6WyGTkctTdy
Im8Urd4YPQGFME7VbHF69fk/qTuP5citbF2/yok7Rwe8GZxJAkhLzyJZVRNEWXjv8fTnA9XdSoIZ
REs9uiNFlKRaiW3XXus3pvkUGYcmBC8B1grxe+zwvkZla/tlfGU103EMIVk3OJyN9HX9L0JRuwjZ
TioWObgMbMSWIg60fSSePynFvZBe6x2murq8i/UK6jRmN5KEdiIv0avIfFbzUw+iJrIeZHOfUUSK
q+5HbOD7WSrbqPtE3rvhwnT9oNto02e/NxyDhahxpoVc60bEcZijxh6cmD7HLG79zrhOAOfK6U40
uI/H7zKdEj/jWaVoPCfrjSdy5EMewWjlOjbMvU/F2W+/RDnyVZiy+1YOet6k5N3ZUnFSWkqvVs2Q
PVs+sFNkZIaf6mTu+zzezcOjYqkSpSDrisRRvWSbevFpqsc9lynmTLLrUzBovS1ekGoWfhHCY1u+
5LQfBvVkpHdldRzaZCPme8xVtzlFwKAfwWYFmCU+BNqNWH9qRdygJEhMwYvBD7ES32nArRjSHrnu
GYsMz7XHv0lKf1SpByH0OX8ta7x4wL7wrsWrLuBwBD2WYVr2JZd+1YBTuGQZvE1LkaygUEd5orXA
c5cBKMPfs9BlAu/SekCWaNvFv0SgIZPCjZ3ekfDAMicbUnJXpSI1VaRsuf9kSqyCyXcjxGh6/CcF
5cafvs7lZNxznFF9NqeHcjiaylUel9Tdx1kLyNGLygkt9SZrrJ2feHO5woklIBt4CI6WaYtmvYs9
b2OWVxjYsG3NTZ7/Ctv+YBr3IwGSQD/gmbmJEv1QFL+pBm5klV+gYw+Wxw4FO6fOi11Beaq2Altq
AFBbe2n4midPBo/uOPV3PhbwZV29KD5HcYoPkkkHIHmUQqj2xqYb8OhQUqqNhUenK9zLFW5GsbX3
RtIQI0OI80WFP+4hmOd7XxuKFDJ6Bei/26WJdEh/z00Sdjdq8cULaVxAe+uTX7Q97mafyaFS7bZC
w324LjKSIPFrJz+G/mct7EDZp26KbVYodm4T8ktYSmOE9o72I87xcrSuZR9aOy65igGNuI/304hm
aA+kvb0WAChZEUTtoTp49BKn1y1do8+ourpx8scHlo5Kibihu1fF32oObIt5DQDpF+OLxUEZSuGp
zoEaKsV1E4WkK+W2YbXK3a8I5GEYA8HufCdBCCMxAWDkz4GZ7SYrpsZa3VWxvFVwncZW9TRGX/JY
Ihv8EXrilaCH30Sr3wbKQ0rtqaTaDrkEG8+UlwHKDubvlULBpVeLJkpY1klAus1lj9moIl2bdL15
7d9nt3iW2da9DlJg1R/iPUMM3NpZpEVj2cBqpZVzGsu1m95kTnj0n4uD6NZ2chs44k/+/MDJQ43W
X/WKuPC0nWXhUGuZParFpRRem4mAfTPQefPTNj3ic7atD81uTf5uflMumsRvwiyaxJ6X4OwFv8XR
UVtSonuDhhg3mUI+7oFyW5m5C9UqRCHBVqF2h0bcEm+NlZ7SwL6ZEV29G33JnPI6e0m+KTZnwZak
aRV5cQlfNeukoUg9k+4gZr0tKvlSJ1ayMkMDnNmBubwP7maDk3LX3cp28OrAVIhO+avbWzYqNXbu
gK96CI6iI++tL/BePtNuvUnc7Ek8rY39BelBC4qYrlvzgKi6sXjwd9IY+liJYk+7lbYwpftf0dZy
h2Pnik7khk7uzMpm+e1aPeMCG4HAJhrqMpAzipSLUpuUaik3OqMS9I+6dIimgyiC1lW+JPEnCxmo
UEl4At+m41Xak0yCRpdDivnbj5fDhbWHwQu1sBmQpb+Dq2htHsjRkLaOSaMnEQYnIdnEGdetY5ox
6Bx/HO7C4nsTbrGZtTZS/FCbtU2SGlnnF91fYZZdKBO9CbAo/bZAB2FREQALWGwNHfIvXwudj79i
JchrSeeschimlp/XQdY6GQraEm6uXRu6alKuDNaliuH5x6iLqm84oGMv6kxObt5g3YDOxRczNuyG
JjHKztsB0IZmPgnGy8efd+HYoxwqsScQj4WVsQiryqhFaLJHaynMt2qQ34zaxDNSviqN0bZkfdeg
IGVVwc+Pw14a1fOwiw0R51JloYbMqBa3ocXFd4q6Fd2vyyHMWfCJGwVflLcnUSO2eMH3hMDzmMwC
DQKJ7CeZHv7Ol/wZZrEI6z4D8KEGSMOgNBCETsHjsxenlYLypa0LZfZfH7OE5kZSpubqvJeAep26
6aeSHmqKa1IABtn89fEXXQJfsSb+DLZYE3nT1+R0jNwMn0NGKtj01+WDJG8yZzaYI7WEN7IrKXLY
2m86XFigxU4t2RPt3u/yGnrw4jyCf4bdq0IpW9ZMo4aKM/idxsFW9iY88TzeHAzbFa57p4HRltlr
2sMXtwTJDv4UM4FsibrW5KoqVAm+AtZnm6F5DBmAgldQMCdoClRF3Unlp4/H/OLVZPwZdDnBhpWE
ghVyNTGG3/y94tRP6B0/hbayG1y8C/fyKTgm13+joA9VT8bVSYO3iwTw200S5tMYGgbfmg65a+Yz
7ymntLXH9xyhkHhTUOYV+3LNrOjiEOMXYyjcRprxel+eHapyolW6Bg4NxP0XTdX2lKnwDcpdn/yk
u+H+y1UsDIe7KRw2fWogNKs72B27BazSvMP6m8zJ09Pd6CfuykTMJ88iQVNoj8skChoouCV9sc3U
1PDykQTtunWxId0JdMwhb85NgZ7Hy8rGfu1PfhRv0evQPXg/kcxQeLTOZ6xcqn3tpNltVsavQHWT
JLvhj4EhTW4RB3uE3sgU8QQt622rCjvExJilm8RCFoSUEnId1UD9Hh0hVy5GZ4z7Q06bIOB9qbQj
TXjyTQOEWZ3ctlJ4QFxsJwYCigiIXUCO4pERnrqk+aIK6b6wFDs0quehkHZCpju9MTgoctl1Mtch
aDcZceXGmE+Hg7r7eB7mz343LEgEaLOuOVOxyCOzSrH6IRdbpwD4Ad8xDSPQDjc8iz+Oc6kLyrr/
M9CcxZwtxSby/bYOCTQfdinebRvhwXDVTfFsHdPbQN1IK1nLBT1KcjAEd+T5cIGFsPi0yKx0JZeI
ONMsMDTCmOM4a3OC3cDBY59us+u/6O46tz/fhFx+pFHmcZADXx+7Bz88Jdn3lVG8dD+df9PiHPEU
GUpjLL2m/b+/Jj9VO3HMO+hzOddDsPdt8ttNtCpg/vr0fL9M/hzLxe6JWjFAYI1CRHQlPA6OBNk4
pts63Ps7RL2y0q2v504vFxXGvXbmild43rs4h9v76Ncae2MexY9+zDxIZ0sp67tUlX1GeWpMWxaS
xzwtV+6JSwcnlFYkTeZXHUzaZYh28n0Fygzkv329a3ilBvv1BuzrpfruU/6MY8wlgbNPaaBuCKbB
gwWspjM/4EJXuwHo50xXtEqO2k1nI3XkSC/hden0jr4FwnQMbw0e7tVVns2coVPz9B9whi6eC2c/
bJGbFLkkyN78vhwZAHBh03fvZ/A7u5GdYidcMb1OcZ08jStJ3oWZpXeBd5+kM+YgCN4ORzWRqhoC
LVgEE2gUkPlEPz/eQRcmVhUVag+SCjUJ9vXbCF4rdXD3Z4LJkLlG/2OiYluA1SlnHQiweaH2Q41L
++OgFwbzTdDFsaBrlt+HFmCWQIQIVz9qWmqL4pUSrvFN5l+/WE6qTM8b9xGTCo+22BmWUHVWV7FN
zeviENgBJWtHeEhOyjFDW9QG1nz4+Mvm8+ajgIvk3zDElMcMrX3du/GKpwqknhysaMpegl68+arF
ZkRBd+iFHACNKKRXXe+5geIhNXKIx18pBT2zjO1q+ip2KNi1vB3pIX/8kZfurvMfoC92qZbGvjnQ
AIBhNTtJYHC6M++AwNvCzjyN+zWC4KU1ejaLy7diWwsN9V6/e70q/0B//Ce0Gmnew8vJg5ZkcqFQ
LKGc9HYvUITu005jL7Q4JvngyvXuNhZPlXyrufr4WNDs1aoAGUnF+XhAL23z88CLVVNQ6h4FfQ7s
wfOUDzxTVyJcqgSppJYo7gD1Q81osWbUCTnbrGPLhc8QHVwU2reBAwDqVjrOGSZwvXUtjHm83o/n
v2MuMWsehIMo9IhZuiimPpTH+Bg5HC+uuB2hO6Z3swh2vl97R11cnmffugSy9YrSNp1vUVL9rENm
DO+RL92Yt/I2dapr32k3f2f2/vzMObM/u7MMKuVdNbIdC/U5QhO2APT6GuEvCXv9/+b9SN33bBid
b823//mVNWEz3nxLf/3v/9t/Qz7gXK7r9b//p16XIf0DN2PI6rPvh4iICkP6T70uQ/uHCOuNZazA
gYOhxF76p16XLP4Dfz4qwAgI6sjAzEnKv/S6TP6vmarG/zhn9dhC/hXvx3lGzxY2zGiVxyNqIhKV
KCxKFslAGYp6h57cq3l3tAnuVDffASi20MDc5o74slrHXewkAmoyJVxd0TFIV5D4ebvE8iqu4rGG
NNNtcSs4ym6yza+R4kSqE9CAPVN10ZkwwXU9rRWvl5qMc2wFnTMV2UnIi/zzbWwJ6FZYWb3szizK
Eb3QGMjarKkzDkhd6jQXnZFChZ3sMEHsEVNBcz2bf8tazWBxSs4/hCwFGxaRxrYJa+ztD7Eq0xCK
DKnhQn4Wwx+tuILLW9Iq/whAH2Z+l1E3X2ZbUwzddmoa2RURRmtvZtdu9a783OzHO7z9rkQcSPoT
khsP6q61wZNszzbA3R/r51yYbXmv/xFfxzwXFJpB22Qx0qVOgzrtGOni8+x3k2wncdNgdi254Y91
t4DllfBHOMwC5nSeopuxGM8JGbgoilsZU3QDdOrgdLeYeb5qwFkpK6ogP1o7K5fl5teg9Ghgf+NT
ANNy8Y2tqqMfk0qyO3yO7mgmv9C9dgNE4Fctyhap2DKStUhSGsi/9TAQqUYlGuGvAL1bxfu9Mmfz
3/L2KJjFUf/9PbOB7fnhPwGMy6GnQAjbw5/ZtDvoJ9v47j+ATV84A2hwaVgRzXBzgr6NpJplE1Cc
maeLB6eTOR5IWO8LlA/qoaJTfc12SBefVm/TS+N4Fnf5JBuVHhQmD21er/HNbBqmnAKOHWgk8gZx
dVpXnm3tPx7WS1ud0sFr04r0ffkq0YPG7wI6wq4ynkxBc1pxzQ7h4mY/DzH/hLNbW9RKxO8GQlh7
GK5gpU0IMzthU9vRo8fXzbDp7Nqze5udcBz3f+dcNc5/wDzuZz9gQDBFbCp+wNwjlb9F7aYEfffY
NHb9FNwWJ2mXHxS3ssc9cFfjV3mLCvT6hpxXzXL9nv+K+al29iuiMOtHZR4GrARRTZuR1ep2XfZh
8eJ73YznYRYXWI8QvJlTTnHb0H8RS+iqTQKDCiiGYAl3Hy+eZf73LtginS4NLS/F+Zsqx9yFlCv8
Y7wT0RQRdum2FdEV/jjghY+jjo3cF118ysqvfY2zMQSglpqTnGF0UV2bwW+B5zN6s4Dtfn0c59KJ
/XovoVsCCp5nytvJGqtebruoBHaCsoWxBTGSXwv2dJNeGbuZde/fCj+VYiW9XdYN5+E8j7o8SCsl
jGBP5JSED+OztWWDvPrYmJvBjfY1D4dVFsOFo+5NxMWhygNaNoShUN25mT/N+jMBQsGb9JfgwrPk
agIUeW198agar0zlhYOHtx+SBjjcKOjELe7EMSG2mjaqKyrpcYzgtEv94e/MosUBrnDLI1C+mEWh
i3WlNDtm8TEhpZrlyZOTfw060J53/LgHYbl2oL4/xGktcNVTwMOEBvfftysn17QuH6sMirnx0/IV
RzauR89cGbylKAQrRUd3BaU4lgyp8XL0ysrQB10HeTvPW/6gfsuPAWtlALYD55r0yfwurK6W97sP
kyWioUqFLy56vW8/LR5ylagz3Ff5TWq3g4a5iSKkSFcdFi8M4ptIi4eeNyUSkAIihWWx1ZBfCjLL
DvOvK+vj/euCD+KpLs1SxdTCFmtwGkWhD+cwtYsXCzIeXwOHijZqSJNvC4e1tHop2j3PmkLGOb+4
wEDRkH87gEVRd/6kxfOseff+w+CobuzmNv1eSPQbuj1YguICsfNu8peVT700dxpSxHNcxJGW9/yA
mAIKcwqSe8fxKB/BoDrKy7Axf9LkRbhun9z334NrdaX3cmEeqaqa7D5Gl7W6+ODRK6YwHVrVFTpY
lhgdCNrWR0rg4497f5SgGX0WZXELsRFiq4iIohZ3lppuRBbM34iAZTtPWtHQ0VN+O3FJjAyM3/XI
OnbZo1p1Oy2XVmqNFyZIBcXw7xCLj0giocwmsBqup5+GurRNvG9E/TrrP338KZcWoYrfLm97Q1WR
b10cUCzP1B9TEJXqTpmvmO10SLE334m2RBcg3SnGduxP6jbdCt3+r5/6GClzy82rn2f98gjpPBF2
hUrwGHEQrcixJ1nrPM8D9TbPIgRPylkgiLb3suFtpHmBjPOouiPAzIcODdar6md228GM2ig7lChu
fJxNP1k70Ym3a/WDSwteZpNjJSrTZF6WwRVZDkttvk8FVJ20oJ05QuPOhKny8SwuUXjzUYKhL6WW
ubOPNOViRda9ZoRVwEAmUyvecdE11ykwmQ2WDiAq9SAzXNjYaFTWaprs27KbXKDOco+9SSgoDjKt
066sBV91p1SG0SWDaMEnDTVKgLqhGQO89SLlOqE7gSFXpek1/a7BcMJeGI6WmSh3eRoFUL8rCS+r
xqu067hXASdLRdoDA+/9GGEYjGsjewpqqDNi4cunxCxGW7aEFnR0Jdgfj8mFVz2oRNRtEZdHGorJ
f7tLNUXSJmHKNI5zaTtbdnR79ROyrjb+NXtzzaLv0lSfR5s39Fku2mjokMdjorlB0+4Tr3AkD9up
VSGv+VJdLmdOHIpw7FjxXQWsDv1KzVGJpSClbLV96EoQ0DczOrfY1av54Fq0xcWLjI0m9LjA8VQS
7e6AFa9T7FFGpPf2F3upryv4/MMWl69ltLqPjrTmStVBQ1dIMbOVBXHpXjiPMP/7sxmqa1lShJoI
Jvz+ENV5K6tWIGiv+sIfTc9izZlCPBl5w4CVWMO/1nGO2UF1cTvdtzBn5wGEmYIMWrVbrRfMI7SI
zfk2I5j4SrzPFrHHoh2yTI2gybHeTXzF98recvtt9JB+Mb+Pp7XD+8Jzj2v8LOBiyQe+6BWhQcD5
VRR8iU+Rg0IFRVGYR7No4trL/cIEvom3OOQkJcO9yySeGPafEft4anBK/utX+5sYi3sX9lJZKC0x
mgmiQXJrWb8/PpYuXOxz7mPoVHfJHZYiiag/VHVt5LobtMNP6ATZmH2GEQ0LCSe7j0NdeEC+5ln/
irW01MlbeH9tA3FylqtDviDB4CL5Tvmo/OTjCOs78vUaon8J0Jj3MRkl7r6aqFO3Xl55epFmmTCU
c8war8Zj8mPm3uM3fENe/WS5P/xP4Sf/Kvk2uOqVug+d+mRcRU/N9bhfUwW89CzCZ5AONLcA3Ozl
rRiVQuglg/DH8VUdVBtWj+fAnLBHJ9pUtuSivH1aq3C9vwmsWYLQmJEDTPGrZu/ZOSPHbT5A1tNc
DaL+xkgsV9CE56QqVrLp9yvpbZzF4dxSwwKlOMcRGv+Qe/lwSEtL3KAyo0CH6qfnleX0vmQ1B+RX
I6Y/Y+WW72eqEWI8xhqOdvbwGV5cfpO60W16DdzbvFJvzVv9s3UcD+XjvLbWHg/K+0xuDm+S3JPR
qYg6vD2/1SHrja7le0/aprpqKcYKG/04fMJw1NGP0QEINd7Kh8wBubkt9uqmPEzH+E7fDlSfwp8a
j/xkj7f1fb/aIZlDvz163/60xamRd7oyKCU/rY/SXSE9t7rqhMhy66O2F6pfH8/DWrDFNBhxILX8
OvIawbKO9RDCxTRxd27Q5EF+ycvu6LMof/nyfPOFS1S8KPgp4skIjQVa5aJ/72YIxXz8XRf3DVQc
+BoS5k3Ll0jD6a7joqi5XtfafXEllPHGb1/+uyDzpjrbnMZUt4UUEERV4i2Aq12CB4BXZIePw1y4
Gxmvs49ZLNauL7qhRzGPUuhsLBQfjQgWVbJBN29XIZJw0N2PI76/HN8GXCzBoY5LtcyYoDiDG4GE
N0Xt/y7CYt11nRnKY0sEPf8ddt1OGdYu+JUVsMREi01hhmrFoFnlJ22EjVo9j9Xjx1+xFmNRtTLD
JBmsjBh9ZL1ETfmC5Pa9EXh/53D+c/5fHydn66yCE5bi985+aXHb+dT7e3bPZmVTXjwRz4LMGeFZ
ECOoRn8YCAJG8LoZw2sT0dSpsk5JHDwoQoMu5SSvNGvnWX531J3FXGTRHaL2clHxqtI09akThfvc
qm9aAx8niWKOX+9aXy83jVqvxL14253Fnef17FuVSilSXycuz8ptGiHy6I9uhVNqkvyXB9FrWnEW
aqrMVlAnFrqCbLyF+hVuCrxHgpUde3ElkimZsyYzmIvlfqLnXicGXzRMw0YrG9sEWDAgOPjxgr9Q
4eFk+DPOclcNnt6mBYIaZGQZGrBuc5UUm/a+/pqAREIJ70r3biXX3A/X0XHtUXLhVJo73FgjkTLg
yLLYbaUpCpHa8+YaExWRiuRHpK02Zy7ch29iLPKgKOkbVcyJAWPEnujPDsCOKH6/NPsQO7XmG+JT
91m5wRxi9YG89n2LHWh2Q1L1MbFRZhRt2W53UWxDP+422LdKv2fnU1Qck2GlqrUWdrEJq7zLdWkO
mwOmNLhaPGQxP142ayEW+03K5FJFm4JkL8/u6BfeK2hBfhziwgYAUCKTjNAYUSmPvd3SSDvkajrx
VBh0CmM1KoY5grHhSm3sUhQMAAxk4tGDpfL8NoqhZoZUJ5Pu4rJ2EDNpKyvBySz8lQN/Sejh4WPR
MZ8BjCb+BphPvo2T+5k4GqQwrnaLeIqN5iJtXRwONgjWIM+tbxBncbLVZ/9rb2dxIL+Ju1gLQlHM
ClPEnWs0+Q363EfFmQsNFQ3Yks6d+gjl1fZ3xs7bJPv+CqY/FCp83a4iO/hq2slVYovr1YF3tSN6
pRgxzb6KTDC2A2/HI+3SasL7WXcna6NswWc4ZU/FFd1fd1wFar1brYtgizMAhS2/zjpstXI6lohE
TuFab3v+G94MMxxaTYfRy+PWQv99kdCF9YASdx6Zbsqz+jHScZJx9UkcgmcvwBrd7Y2kyHc6kl1o
I/nmo2h6JjOSShh5I8DUmje5JsTpSgbw/okLMAXemkhDE/4a+Nm3o6yNiWHlyvzysAenfxYCZzqA
EdtaN+HB+2GCgr7CHuGkOX9x685hLRnuvoECo7GsYqhW1phdywEkZKPbo6ATWFQh0bn8OMz7Gi5x
dJFWEftWpR2yuCNNpSjCfvSp2V2jZY14r4y6uR0gxnEvVBsJw3aZRGRlUN+dGHNQReSZy6fhJ7CY
6loMOKxMHliS76GEk13HKN9gWblyMV8MY2oiAENQdRBy306dAn+Gmn3LGI6P4XCsxRt1WEma3gMX
dLwK6PKhrUeT9h2yjX5PNYglvbDanQHj7asnn2EHNxIlEHkjbrLd2p34Hrc4x6QIyWyB+tSWw6d2
lZylBa2r6Eo+4jvV/x6ceiN9nt9BqKR/V0SKMLNTQhzsEP1AaOi+3682V98dP/OvgOgoz9Uf6R2/
IkBcwbKyaYZsIJlxEx91HKzNDfrxq+qF7w6fRajFCTwOgi8lFaFa6TqgseAjAP7xPniXdL9GoOSi
cllaurk4S2lg5dQ+ROCuBnWP7iVKXoxh16Icjdo81mmtk2Bu/HHM93njIuh8Ip6lweNIqbJsCVr9
MB6LcJN+U39TRGxv6h22Bgj14D1go4I0u/kVu9Xq8uVR/fObFydbDXmxGwrCl25xpWxn4B2o24MO
RAzg/LO8D9aK9/Pf+OaIX3zwYh7Fooo4roloXrfP8US5NMK0hBqSCptshsyvLdJ3mSsB6UwisgJP
RqNA+XaEw9pvYj2RVReFRm/bowB9J+dmuPU14HdRm+d22UjN9uN5vTSusHJoF+IYJr6T9NQzIW4i
BLIw6RNuyiodEETDnuG/C7IYSinvo1jqdRU/5dsJOcLg+8d//8WD7fwrFlkdyhat30gEmHsP3QFJ
y/AVSHhduTPYbNxHgBe/ry3KC0c2ud2fY7eoHtVj6aUa1XoXPx1/03vZbWEE97lfRWub7x28dV4a
Z5EWd5CQVZKelkRSQ7xDun6j5tNV7D8HfbeRxi/eUNuev0P9ayVbfl+4mgPDDaefLJPKLvvlZjhg
J4zeC1jo8hv+BujwyAdE9Tt3Jv3Hj2st8tWAizGN/Epv4oiAc/6qxVeKM51iYSNU2xnk2hcOSpwr
ydy7usniGxeDi9MHdy8CLa5CTpy+jO2XJIMI/7XVfleg7FeW6sUNN4N8UCiXeB4slqqg55nXgPMH
qazvtC0OeS/GTUBvnlb03AikdGv8/DjmxZDwjU2R9xWousXB0ku4PjfgbN08FB9rESEvRct/fxxj
npflaYlPD6bpJEq87ReD2PukND6dLldEj8rsmy2P4c2AWqRgrGUx803zUahFbTPC9josMGkFCFml
NrsPUQpeVeDATnRyUfD5+MuWfDQVgzQepCpMbRgtsFoWM9bLZeDRbOTqkcP4UEqycIpKuTc3mpVg
NBj5Fk7beSvhAmBoyY5DXL3Lp9h40SYfaYWPf82FS4LlOoPsRJCu7xIZNfXEyvCCuSyuJGg0dDtd
FL70mn7bybOk0eT/RfLm6+dTvZvZ6oZMG2uZbQzAw2SLN0W3hfpnZ04jUbueUbzNLvgaXa9xEy6c
qrxhAOmAIsQU8BUxfp5oeEOq6XNjp29IZrypchq9PXVhp65txQtJIS9RxKxBtpNwv55FZ5HiTDY8
xefZMh69XbFFUH/bXqFTiXL22kddmjaeZIBZQQzjGTZv0bNQDa7HAh0riogDQkiYukiS22cW6oKZ
nZTbj9fIxWfgzLOdfRVfGcVvo2WaVmSaNTGER/VoFJ+KT8g5H4YHQTsV3xBDnIGE4ZaS1OHjwJem
ziLFBsQITYrqx9u46jAmraVQWzQQ1azVRyU9afXTxzEunNbwZChh8hLTaT4uDrNATMdURwXYHawU
egCCg43iP0UYeIC02Cm6UCNPKa95cdKPf3fqgKOAj2Ry3/PEXXK/EikaDfyx2XhmhQhgUHqqbRqy
gEC10ox7XYsY7DZHHTPqy7LDcDmKr4y6EbeWFqr3tTkgppR7HPAcoAd99MZjKpg6YlymfKPp+Bv5
am7uYkPFoTyx+uimVDtcNAQJ8dayNq9q3ZQPgqeZV8VoePs2tGCfWWZ9FaWT4gydBw2l7LvvliqO
R2FKlZ0lNt53jCjUk9Wk3kEr/RC0maHc9ggGH5vC/6UILY8yAyHW0AhRZo41PAEL61MoZpU9TELl
9G2S3Wq1hSlu2HLWNjpCHH0S7PEWqncFXsnYZ/bK9DNNk/EY9lSAdnUS6PdK3cfmtp/qHiHgtLrr
w6KwHDHrWX+hFITXRqwY0PVbbVY30a38EA299UkwyuQZ56fiwZfG8Smx0BwFqiYfyzYwTlM2Rgid
DKFKsdPzFbw1pC68kbusvBV9Tboxkevcc2LpdiUn1hc0f03EIvECK/Jeh3tgdGmN91irXktSad5b
0YD9lIQI7nBj5EL2DG0csU4Vz7RPOra3O1xXhidFLXTNKSWx3iFbhThXNLZV4xhT1V4Zvj+/WzNP
RUclyb5a3iCi+61H6ScfwMe1VIqmU9YBnifpBDHIlJrvXor7S5RU2kEZEu97Vg3miXEZdpJCsToe
zFq3lULVnwUzrbPZp1p/pInX47yG38qhHmvpSe8DC+VTNQ1Et0M8+Js2DuX3pAs9p2kLDHHlpB7s
gi/F1EdumsRuwwhNWhlPmIfMEwfU7ofI/1QrforNTxoHRynRlacAbez7EIVEp6mHUtqkZepd+XGJ
mYiZJIWdJ1mMtmxr6VhE+OZIAQzxHqtGcHeDCmif2uiq+sfJ5+vMiXloUXCiBmdgDIPbrx2mfY5l
k4wBdQo6XM6H2RZLExxL7JCliQPUfqJMtmGdWichb0CEFEaHYWTXuhpWJQezwN4LYX/hKggHfxeV
Rfi9nMLqCtHgYmt6TbRXjaa3o74trvRQU5zcCHBcoyRyrIwmdJUqEL8SctPXxheSv9uchNMeJ9Fz
Rt8PD5XWqXiX9OYhnn+IrOQ5fmNJtZVlgXqBHFGeKLGJl4MIJfsSVWKuZJyMWmEWkh4LLJY849Bp
Qf7YNgi0Cn2L2H7pm8coanwkU0kXqMT0jxI3HaYuIyquWBFjcCd7mXeIodQeq2DI0NFtkIf30AbH
N6uws7gHlIrqurKpzEGztgnO4s4wjf59oHlJgCJt0Fd2GY06R6BSYuoj4p6YtTWImqgSNjLkkXtl
TAGFGFOC8kyVTNO1nwfxTgFw+QVYPRBfI/ishOCkY5OP73vT8NCP7pBF7HT9NguMjdC4eV8fFWz+
vNSyYfnsjR5xrEZpMJ1T69GWQhPFEA/Uw8j5vI1KS95GTdfed6ZUSJtmGMeDYk2jY7V5dgyqIdqP
uE9vRvU0lkKAZ0E8IpUqb5oSFaK886Qt/7o7Td04oJRTBuO9XHrCSRTxg499xGVHjtK7LrGio5Hn
s5StWd/4bWpuQsS3t1EsosM6BlN90qqW/Q7B9+CPHqB+3MmVx7RKgt+NH/qnLkdcQI3y6SGtAN3j
Gp9vzWGybhqFc0OQNf8hHoVZsT2eMAA2hGCnF0267Yyp/Vx1SnRjGpN5SivLe2gDlHQlXxt2eh/i
wFDn453p4Tuv+ZnyXHtF+6SMPZgneF/fx6LC3BCpsfjkiVl0HxgeDkV51n7WBDm3KRdkjlwznVYf
4Gg6WuNXVQHJHkZi73p5OJwmYbBcKU6mYIPRCjQBtRHtXlORbQvwrd6qWt7Gs4qv+FDDCp0eJiNB
qHkY5PhUV7FxiMbO/KKL3ShvKFv33xPJDPj4vLofOVo+V1bmv6SjOiGtH3TXXTh1jWv2wKk3Q8nX
HK1IlIcrs8+0Z0hDKJdPgtLc6lIrbwc5jH6CFjZvUxYx5g1x3H9vDWncdUIa1ehf40PnIPWgVg4J
eIQZdFtGXK0gjr/Se7KO3eQhE+aHqO9GGtoooIQNbBDqWtwoYtzvE12ejm2hN8j29r6FPa8oIZ6v
9+ouSdXRlXLdum2aFGvnSewpHOf1XdJXjXQbKX1DP3cMhM4Njbx7EYTaerRaTd6JSKBDn+euKxDb
QyAccwIvLO86yxKeenYsqs6icj9x3e/qGpF6s6nDve8bpTsMhfebu9G8iWIfWewk0h48JfB2ccuF
4uP09sQhPTlYK/KUnmSsQksQW1PXRVwpXbuXlC7b9Q0d/FaqsLRUfXEregbGFSSS6NCgoQL8uz2Y
mZTfAWrzHrJIrXC4nH6UGRxKTWs0m1Mdc4ph7L8GRtJs5TiQt1k1WXeDNVUH0zcUtwuD5toshAez
Fzw7slqgiJUMajuIrYRGtIbnWIqMp7FJ9E6/8iDcwyqfVJF6O05ZdOmswDhg1yqREYTmyfC6ckCd
rEwxMDVzpkrIxF4C+BACHtdwXws3RlcF92arw+n0uAU2hSogkmIKif5dULMusgsDY4tM0fBXGDEl
30DGjU208uUOwXJBaz7xSCuue0TDdc7drnS8HqTYBsauuuOkGzaGhEiwhFuTk5h9fycEUXcVJVAR
Rcwgd1k8DT+ylIswH7L/o+47miPHsXX/y91zHi1IRty3oU2rlHcbhlRVIgkQNKDnr38fNXemU1SG
ODN39RbdER0VXSdhCByc8xk4VKljVtzr0MHOHeiSyyZEnWXYqoxaNIzBRNrijkxtAb+nvq8/8GmL
Byj4Ss8oqXWvUUQqeJoBbx9MsIg+xhmDyDootY5Z8aTbyPA8HT1riJQNfAGRi6SR08FkEN4fVLmB
RRy6/QJ4SKMSsOmq9kYUoa9BG330mtiKE+jBdTnMtrQctqGVXFjS1ZBXwyZPqlmfHjKXQR9V9YYp
mv6R4KqDnFidFFtI89Mblieo7bNmeGW41Fwzb8dwFEPnUyEGR45L4jVm996ZtIQCnImeSqLiZqYU
/WuaymKjGHkFNZQ4fdf0kQRxyYptPrVAE2NeYa3GkONCaIc9I5Gk3G0nE5YfaR9Dt4/1RnYnxTGF
1x3MRf020wDV5RJ9NNAzc2PLSl/K3J7cko9wHRnrCg6ePZwJjMKuIFNujUFrwFWMo9+zMVVYz8rA
r941RW4HfTtfMmw7uwyo0kdukI2iIkWRTPUFnL770Q6zWO9x1CJpnq1GVXKM6n5SApKaeunqchUF
SNV17EUtEk92JAMy2CvlFe+xvjBW6LOrdkqrE2RodC8hQrlTccqFuIuyoCPj6CXxRHSnYbCbrfV6
8PGO1cMuVe0SVQ/R+GXZZ0GaNR1SOcBRfeiUIflRzXrbd7q5T3GMw6uvyyEsKXda6wN81mzB6OAP
3Cor21UMZhBPKDYmsdfsMDE0CDRR1rw2AyT4pqos4hCLYG2QVysnFH2aU593w/VImhZGALwkITJg
esBR0+1MjCh2amWM/3C7sz/SqsEVnSVJvVIGulAsmbsS82saZtQY2OIJCN+NfLIntLGiIxhs7uwq
Bu+BUPGb45pRmvq9KgodDhuPMaSjCLpswuaosRUCDwhfDctD+zhTeaLMwZmEtCkEJMh2LDAU6sCE
zRdE1h/MLXv6+TH6vbJG8Aa152Yk/kE+//XBK5VJ28EkA5gFNX2Fa4INr4RYC38O8gnV/1rwQhRg
w02QmtE5X7ZXKTyAiSRztLM/1A8Otf2dAXUP6Rca+4EF+HJ9GL0q6CAo7U63xrE6zHLWpuRkbvz+
80+58Ag+/yVLCDkfOCtiiFn7eGE58fhmN7CZWuuDrAVZTKpQumaCSDqBLcxH20GyUnEoWVm4CyWS
L3OqzUXGs4LMbAaHqwxB1FD5RT7w1npKffuqDvrn+Nr+6F7VPURGVgozF7fLXwv5Cd44CwpBbEt0
SU78XG5cm9zH2Rpp9XsZ9uuwFnUmY9IKnPQYlvUwuvQ++sg9nNbSFXMbv3ns8S8XL6qntfLWd24B
+Rp3XtOzkeXmkPUjbKv9IYhCBRo4MKGAPCHMYB/r++4ooEm2yji+0JKcgwL+PRNXZ+DB16A8mUQl
ZJAnlBO6PkBA81mrELLuMRBXFXXwPSDZh7QdkgRvvV+3Gn9RiNYrmpfxhOWMIFAhPKiqlx3qo/Ao
3c/VfHqre41PghyZw3ENSnf5I/lr7IsyGGSwGtifYux1dKfw+xksmA4rh/nFGOj5QB4GcpOAd3yd
XxhBI4OTMT4iv9jqNW0tT6whaS5u2LMY85+fbZxqUBpWjIgBmIAv9zdJnAC4vx/EGozz8hY9i7TY
LUqEjoRSIVL3S/1IN+wGpPGDmXkwCfLGTeSq4Rqvev4bv53bZxEX+yOGLDi8Sef5Y0hzkr0+UBe+
qiZ/r816rZi9NpGLDTFytZt4+zk8LUC/LneK1+REvBYOC+IxhtMCnC7/ID35+Ua40LDDR/jXIJdX
Qmbqks4MxJ0hRzGQexseQjUXpgqTT/3kZg0VvhpwcT1MpDRkOs9qdqje8q3qQy7F7VyO4kM48+PX
vrTvBeevA1zcFJJQ5LGOcLTZg+UW/QdD9sZ/FcU9XHH8SKy1W1bWcXlH2FAY6ymZ19F26v0snQJX
WyCB9zYGiQoM7l0g9tJV9MEFcBXGCYV1lNRnpMyyeC8V8O1IKehhemjtcOV6cGg6legVzA6pa8Sw
i58G8iagHGQZimqLRdRQX+YGQ7BB4JPHvPLOZexFhj0SH9aK95eSUgztr2iLJYRgBIc1B6LlBw7i
WRHqnvVrbvSsW79euuIJLiPIfOiyieb51/OMaUKXe3UgPq019ShJdAz6uF67by+dzOdRFte8FUWK
VeQjHlQ2d0V8IK3h1OPjz5/2xaFAgcWwQLACvG+xRp0uN/gNgJKaLNvqbRxGvXL3H4QAQ3BWTtD1
bySfhCnmaCGX9EXCnjlJt3gwvv0c4uItjezknzEWN0zZMT0ZG8SAiSD30FdMidOiP809oFC3NhKj
HPq6OEAKR7PcUvkX9JQvfdPnP2Fx9UgjbCLyFD9Boa+V9ZyTI2kV+BI+rQz14oqhn4m+qWLOCqNf
Nx+XjLJKYNXkq6/RjeKZT4k7bYinn8zRASrLTXZreI1LbTE89iBOMQsaIBdbXDuVHk0qxQeO2bVC
wPuy3/DSTa9mjN8sTpiGyl5+LFK3ntwB7ZTUUZyCOd0+3vYHIw5kDiqF270NQJKd4GAFS9BNsv9P
ZNsw/2e/cymCqkmyRYEKB5M3gHxa6maRU9yCHIC7o36W7/pnWJxu6BRK21X8wHy6LNOA89CL7ygr
FZl1DFM0lPCia9D+0hu3G2LHLuEuKE71aHhamjl5di/MTVGsMd0vfwF/rZGxOP64UcOJTccP6IL6
0QpHn/Cd/ge6syFM+na4UT7rIMEu9aKr/+ikOou92JIjT+wOlWnkyDy5MVLilwMUu2OyWdn6F0/E
sziLEzERoD/JmYlzd9tnjuJhTq0PVIih/z7n4nMZnHjF3VoNYi3sIkWGvpiQYjTD0BiF0hgIvqw6
UbqWE8wf0U87aHGE4bYxmq7C4P7hqlXedx6Q1lepP1MKcII9wjA5dyGru2qMtjbCxdmlwUsQ7oD4
cFr9ngwRmqd4UCWt+/P6XUqyzr+RRapsNGzi0YR5BNBtcmQj2zWUbtvB3IFiti/76iD0fOV+uzQy
IJZQV5kJCXhKfT0tyzIZTLA/TUDG4UwmwRtVv5+SNYePS2f/eZTFx1dmXES9npp+/kskGVp5jxPb
smyN3b82mMV3VpZDP9kDwljV6NDu0chjVN658+8vE1xbACCHjg1Q5IsoE0NjZ5ynTEajE8BtldW3
pW5AojW2CGSdlbGZnBLW2NdKDwNr7+fo6vzXL7+D8/CLj1zRRFOjWW9CLFIN06vRR3M3rN321oQv
UOTlm6T3Rohax8hZ0bHBVeLbXvr+86+4dMnOksioPaqmDTDI121TZIxakyhM8AFhBkBkp0vGlWm+
tJgWqAao2s7yd8vChiCoVXdCYDGBywwabH93Mq3K72RtLTv6vj2RLsD8C4YSn/ScxYo26OprUlqa
uL/h1qy7ZNedKpe7kEXY1QcGnnz8Kw3WSnwXriS4/iDxnzeSaulLUBnacXJmE4wQ9i71LtvGe7SV
iNtsK8ga2hPkztIteVYhrY/C0b9PV0FwRScWwLnQjl7m6LlaQ/026kxfGa5iCuEC+7a0rZU1vIBJ
/hplsVnRyJ56q+6xT+7MO/IAIFYwKzaOeWAc+1+zbE6/KdfIKhfqml+jzlvrrJ6Cd1Uh6TLGJjzA
Iw/msxmDaFFBIho+vaon4aR7KQIGq46fv4rLwwWmFdA9kKK+KQqD7SO4yEfs2ddodCMlTCW/2+aB
5I+/03oTiyOcSiAzshb4QnUcI8YemgWQNPSzF99jFuejAlty4Ea28o7sMEAfhX9QXFJknVfMnzYW
+CWDb3+YYeq2z+ijevOeXmO6XPqSzn7HshDCoexcWMpgwhP8JlL3BRqdTbK125uVib4YB3Ix4C+i
FwBtn68rPBCmZlYtI044wceyvG5+853kz/aokPN/JQHZj+vemeq3oxezfBZ1/vOzfWXW8BgutcmE
YDRkcjGpzI0CDq5H5q9Xdr+ff1+DLQ6lCYaEaW0gWK4OThfHgLxnLsBhKzO5FmbxhUJ4Ta2mBjOZ
bGfd7VlW3SnCNIRps1/eDmF1l4dJ+HPQtZiL7zO1OsarGkOLRt0bxt9GF3lauXaqr0WZ99DZatlA
7cMmGFF6F2JnmqdPbixc7g/72a7HHh6qYDimd2uDW9uai1xRtDBw5yPCEjvz0vQOTV0H6AUnZStL
tza+RbrYJcMUaSO+tWS4K9ifDNp2dFz50NZiLM4VQ4xU2CV2RxO9as2NQmEMrb//vBsuTpgO4g0u
eogCLtnIxahEUj8hRk+KsNVE2EqALzYSYEzy9t8PBR0wBMJrAfW9xdoUphCMRlgbWwHSoL/pTDey
aiDp/m3mMzRTTcOatY6QWH8LxAGJGzqRwn8upGj9BmwHlfKAhTNVq3ycKQ6Zq23/hXbMhSMKSp/Q
gUdVCgjh5QgbtTEm24Tx3ejCBORa2cQ+c+fW878kjrwWbbEFgXqhAIhWNi7awRO/22OzAeI2HN6g
/+ytHlXz6nzNfOGHgOMeYmGzgfA30zgtKlq7R7Taj+As79SPxdWsAM2gsKaV7nTTodGkbwDoWit/
X7hfkeQizwTuEMZj31O1upuQ3CuR31TFSe9uW1nbalF1NNXOgzHptQycKdAx15J0b43mbhyiRxk9
ccfSb8U0RU6vKV5UArgkFxBblKTnPir3Ral4Dd8NihxarfoqKvvvLJF/y6vlmP4SRV18NP89/2+/
4N4j0jhpPi1H/vqv/+8cXWbywP/5h2/KN0eX3Rt/S3/hwvi7zcv29//9L2X+P/7h6WL8zQYuQ4MZ
F2SNsaH+snSx/oZ3MKq90NICcQAUpH9auijW38DhReNam/W48f7D//UPSxfyN3i9aMhFoMEFygbS
kX/8tOu/b+B68d/n3hsI8XWbQ5wOiJyZjAgQCVD2X++tjLRVZNRwGQBINRCCAEu/Vmn4duQuQiwS
mTKLIZFljZFPy2w3cWs38tuhO3VK7Z1N+/+M7Xws3+4PBAK7ZDauVSF+txQo62WTS5xhLF0OUwqA
rhpqu1bEV4pDa2EW55Cu9ZFWKxPGE193YJQMMeg5+hqu4NvL24Rxug0OFLYOzlh9EWWoKeprsZwE
0j7fit+zJ0u+J44alFdoR63Sfb9DexAPaBdbwQvtE/TydSMQDUArpbSToAv6R7N1gOBEXz0CutNV
Qv16Lul1j4CqCbz0M7fwwb/8efXUC/vEwrGHavqs3If1+/oLJFWqugxUj4BuG08LSlhTTBvxPjl5
QB6ZH0ErZwyqrfmmucauQAe52lAwoiRv7UK9sMBffsj8zZzlcrxXLXOwqiSooIDWp8fSujG1wf15
uN+742B2nQ93/hXnUbpsqEdA44PZBxWGpMeqdyHtBkcT7gGs6ZMHaY3HtzaweQXOQkodsMJURkhy
7H3d7eH1ewXNjC26x25zS/Y9hAPXXovfu5zzOC1wEPBSJcA5L5fVTKF9VDZJMNc7Ji9xKxdC1q4Z
zg6S9cq3+V38AB8N3K5kfDoaTLSsxWcjSYY2RBZPg9pnVyqeoxkKVvS6vZn9DxnMndk1MP3QgWGn
9h5QvtVH6YUDFS1dEM5Q67DgPLBY1hqmXmNSKGlQVvdtf9NoKyz5C2s4GwzAzAAO63M15+sa8oKN
EGEESZ3JMBbu74fhjUCq7efNeTEItHrgBwUWKR77X4MAsayWkMxOA6PvXpiEt26pjg631BUFou+T
NRNXIWY558ffe1l2D35IxgQQq5W0z1QcNDk0JH8ey4UYuEgh9G9gMb6/3ku07ixtUCElkNh7lQH9
3BjmsBLkwi434fygoDz5dw7lYsaKLDNorAKrap5UF7IMkICZMUlyACLUw9qr7/vyzMGA+cQCQeNj
mXdPJGO2lA4UHtW/BDRVa3zG3Z+fp+37aYzbQAG3EEpKOKaW+3gArG0AdYkG1fCasswpmztL+2AN
WZm5b3n2fOsY5qxjAw0qELS/brWBqSkAXT0F1JmCsvFeAbLD6Sst7qy1N+x3IMscy8RrzNIUZPTL
MmTdNFaiCcRSWscKQWf2Bkijf0pEJbcEogXrYJ1Luw85HLihaHqgP7x4BNppU1cTJxSn3+DhPEKt
LNp2s2T4p3FNDg/dn9ftwr0C8+6ziIsT0FBHMxcUEWdjCciG0JcZWjK7ZWnclz3Qf9bP+Pll/uWx
hIk9j7l4ueugnZUkM2mQyRqFqwR5Ms0kLKfSS0DmcaDlbDhxU+wh0BWYoguoOqouSybqya0BnhVp
3SLv7rNYCTOm30a9eWvXs1z/z3OzshhLEdUElAhhwzIliIBV7NIny1hTb7j0ZcJVAPLDkJiea/xf
d/MsxJfYOSYC7MPE1Uf0RaV3BjMYEz569aG6b2wkb2uYgEvfqoavFDRdAijRNx0TgrJPBYOAIBLQ
FjISB+eDO1SD34PO8PMUXrhgsdQWbFMAAUUjb1kMTWxS4DKX5hFCFuYuvWqC6NV8ht2ukwTRYRhh
JqY7SNCgBezHLvXXET/fNa7n7Xb2G74dtnAyyFKMl26h6+mBqALQlurS0pmxoBJe6PWhP9iPEnh3
G/gO4HPD75pB6fmNdK2sKvXMZ9S37X/2exZnWNxwcDF6/J7m2bqZbcIlP4OJzJytzlL9awWCi9v4
LNz852dpHAFVRScZliCukIkXsxaCvPKlXLzPzqd4sZFHo8rSafycYmuXB9E23ipu5KiAcEFtwv15
U61GWySmcLyoNL3I2ecpObuf58y13cozdmTDTuBG/hxvbQIXh7Kqg+dpWykLKuVYJI+SWHu84Y22
siUWp7AiVYB4UQ3XZw3FGM3qeEg4iH95HkUOK/sDNOMeAA3EQysZmdtP+k4fht5T2xnL3dPc0ZJ6
Y4O56Yoh3VcTNLZ7+E6r+aaMUlfXi2ebwTml02IfMlvgVUKrRuTEZWnaO4U6QKItm/60TbwrSX7M
m9rPjQEMMandNjLAV2hzXEOARvgdFadc61IQ0vPOSaz+WI0kzAvrVTESQNrTYcNVcZeZE/Hg6/Mk
8+EKne/XIRluDPhMgi1t+4OZJ0HMi8ppc7HF63gj14YriXQzKYnmSDX1plED30p3aoNdmyU0almU
eF0DtjRwJKNbJFbkyqCaOrlUPxtCexCVckehMgTvd/HO9U5yiZY9NrBMtzl5tGBFJUvTM0siCV56
auZBfTl2oKjj2G380aMu6VZqIW9Mk0PGxq5vSKOCF2jwcgs7aKCfLH0Dr0UfNpYnNemVoDYyTFqt
Jw5r+RXYVLsqK4EDtRLuGpbt2bBeie3+MBnptjHjGzUDRxclZqdqQLSrgKfwqG75UzS9UgY2f6rx
bVYk78jgeljLj7IXoYju2rXpycaA8XcTIFu9hGd9FIO4BYZjmfxRYvVXDZ9dJxdQ4ZZA8lbzaK9x
Mywh9Td2yuMI5hLkLJKrXpE8uc6ooxTR0S7GQOPN1qBpGzJaqG7WyTsQdmqnESQJtTIOR1s51Ubz
zrjSQxQ1P0xcPmW2Bd8Ic7iJSkgqgkI7E59xi9MI6NtBqjtn7BUIzo+oGIKi+AAbDyRqBSgGWvVi
GCnku01p9vSwAa9qbwbefORy8kLSSDoOMXhzcqZ7RWJHgV6YtTswlBcKhe/tMc8CKJDeo3JNvUJH
c0u13ERJQ5oXh0JvVK81QKZLKFpFifaWWF1zZKqyjwrzvaRg3Y5Kd8enxghGGo/bserEYcj1Z9aw
xzFKFJ+nURni7ck2dtJv6lb/6GwhPG7bhZ9GIP4bFRhl1ExPoDVvY2kKS6btwEt/gZztx0SQiRay
vOlbLAK342Kr5nLY15q5F3F5BZa56dRR79Y18wptvNbV4RehRQZKtlaCqV2FsoU8QwDoskli0TsN
7e6Nif2ORRpIYAG7bU1SpyghPpCO9LYZpedEzip3sNkDtXQvi4xQGo0HkHctB3nkFiOsQiyJPtMQ
f9UQv3UKS81DEDtBbVPJdirk6aFJhj9ZYQ4+/Ia02GGKRKBRm4KPlabC0UrCAnwX8ok3eNi10LJ3
qxT/asFC3XSjgbtrlPGzMwbYUSM1kFYY8mBqFemhgPyAI1BVDsaxsRyS9y9K06rbbGJsUzbmLqea
dK8NonLHQa3CsoYyA40LiFJnpuoSJilhRIydPfDqmOg9xI9l6Q08cJie0aTEUYjbW8lHJ2qUZJNn
fCfL9Eq07LZRo5ceUEsIarcPY5VuuOh3ltBfRtG8gJYSGgwqF/oEGq2Rj+VdoqjgsFp/Ei1j29Y0
7uq4Em4WS3cDDO3VpGt2NTRoXbMB9hm+XDgYpPQ4GFnlJJCoCOAqke6EkshBPFUweiwphBgAAj6M
QAE7vW5vAN6G8igss4wKyS3NM7DCIol6IDdPW8EMvk3HEUTrpIZx7dDNNmim5YysnAJm9+WmyppN
L7Nj32eHNLc3VjsERSZcs9KDQp08uaxeIXHiG3n/xizzo+zLtyqrfEmlxzSaH32atmXoXjmFkf/p
ErCYR+nJKBhsiGroSWB9Johbz4YESIhofKi49q5PA3cQGVLJDA17CssfF9bSowO9kDDOhgeZwX+1
nk7WZJ0ifToBdXOkwHI5itIcE9gOoN2OlNZIbwtmH6nSbuw+vZVJe1MppUe70WFS/J5N8vWQMbAn
061ejEczrjdyr0e4KsYisMvixWjjE7eGK2JPXjlZV11Vj06fKK7eGrcpg3hADjUBR2JV5wyahtuQ
kedyVAfXmNJQdMprz6MHq+Qvhug3JMs3tgRV7SlmsavUGvXSmoGPaBhXuRzt1JI/oBlnQgaFXU1J
/1Lb4h7iCzdQlrm2Y3aqEpMAHdzc6SV67fXwoA+scaRs3lNVfahjCVDluG9xkTH8zkHaToy+51m9
U3np6E150lvb0zKtckk0tF6DSfVoX2+7zNjFeXJHR+OE/uYGmhW2KyCZ7ZgJixycQoWKO6d5SbTh
ltgCy8qT+r7WwQfumTydJk3K9rretDuDaRyaAnHiQ2wAlr21uG6S4sVORz2AS/oJiijRLjEs5vJ2
eLcj67ovjc7rVYM6BURhAqUASz8pQYRJuvyVqpJnpupNIg9XTUluMHPQaUnBcu+HVMGmImCk290D
OqaPfV8GKWkhYyTr403CsGFKLrxSg/YXmLicQH9o6jdFbnWeimTYiaGOiS8rgITikxXDTIpkxyrJ
enfqrM0oqc+yUmxGs/MBFerCsYGhq2ig5mPR3QBJlHJM3kccUX6lxKjA6sUtgzUBVIaszKHW8KDW
euMMAi6lUYOXTkzhtwDW/yZR+UlDO5Iauscl4CRE9pGb9TVM0mRPrThaYtUwhJYS2CCZh0mETnne
4hjPpjxzhgyyGGWfN25vyfcGtfejld93dhR5tDW3jUWOUwqpdmn8hU9+OEZmGypT7SWwlFNiWJvo
5UbN5DBCfu60CnRyFRmrm4jyd1RJMxeZ/86MCh5wKduXmZ5u41R9TKwqLFQCBj9kHMas3upVfF2O
cPcwYrn11HiClcv8nstt61Em0Zvo6ivUcTu/Llg6/+0gw9dFoE04EJP6rU2nO7yNDnaNB2hFuxsx
aZUjdeormrXIp6kiuaYttHCAjdBuKHBD6JK4FVpzrcvRvQky87Zuymdukp3IzXsbrHqvUqMnwg0D
KifK0wCKtFPWObKfcdrllY7LrrXaU9VptlfMGlsdt2+gXnIvx/pvJmUGVAgYrpXcDjkReBn2p2Ki
EJArtciLYmVWEeatp+QDlDVwSlUkT8HRHsvQblvUSVKOj1PtMXEQmQZ/vog3VBAYvTTJtUy6GxXO
8T2xr8Fk48404TaRodKmzBsvgs3IxlZxgaMocchJ+gzRPGjySPGfOi1uYvBDD5AhCM2y/j2hHAb+
sriuueJ1kvHHIKwOtXHCFBXUxm1Isyv46Rku2sXch+xsB/IVtVOHQSDooWHQSrQYEKB2DpUUs1cf
GhIdccuVO5mkj8V8QMVZFkNUIMY1hYLhQZ46eZPA9fQqHoTikEG6UxvTzfi0h0bLy+c8lvVBZtZb
xEqPDSDuQ+dHdWULw2YKbOsp26Zpcl/n/GZg8UOitambcxqqRuHrTH4fJxRgYoUERpTLfqI1UDuU
mtvYHDOXakUTtIL3njVF18iwb3Q5ezfH3PajsjjByGhygJO/lpm4appKcW1zsh19yDQvqthtIqV3
0E4BGmmScuz4PnPNTLzKqVR5sqjfxniEyb2AhlHWR8fRVveKQXHdysV9VLWnZhKn1mIPHCYZLljl
pUtMSNxUKTKB1maHlJIgqsWj0JMbQBygWCxpD5IJlUMocEQoSGognxEG4QSpI844Iq+AEZOrVQSZ
RrSHoNgOIiA36ahBCAJXSEzhwj2K42QURzokbp+JYzFqu3jSD4nE3iNThozPAIJiVZvXkpaBVkGS
HfYhDiUAvUWxHaUpIJP+KrQ2cSacz1AxsqkjZ+wqBl7UbeQaBkd9fRxqE/y4onM6yjmENtQ3LZlO
bZLs6yGCmCjMA5xxqu9qS9+WDQSH8ljW3a4cDrAxOsCK58RS+3ffSdgyo/2Q4wkTccl0p6x4LFtN
9yCXAZ/HwoJ0xoSqpUEFc/JoQO0ZJuPuGHflVkrzTW/AUHQSh75pH6LOgptuokJJ12J/JkVySqXY
szYHRSSG+7qoB/VhApoFelfkDqcLmDqVBobIKCCBoO/LNt0ILXqYmvK+6ZAYRnm7R5tMd/VI0yqP
aSrWCH4DviFDDiMdkfP0I3Kehk4OdBqPTFegulnVQNJb5iuBPJ9rtrOazmijak7M6VBlw2trjdIm
06ZrXuamM9JKDbgpoCegWk8iMewnVVIhps8oHrYdKlzmK1IuoOSitHGplEMCbgYJR1DxpQx0BFGL
bR51kGnqVOYktDyqXCMh7MQbJ+/ZxuD0DrhgA8ezCt16uQnMEmneOO1JqbtaIiOfxsUlyXjETWO2
rdqh24xJybca1NIg3+J1PD2RSJXBnocMTMXjwErFS9rxtySZ0ES1BORSuHqrxBAU1qdK3sgRsOIs
a3+RkePRC30P/GL9T1umEO0oj5QXz5Dg8atSUgBDLmA01Sd+28ERj/BxCDuSymE85ulT19iDV0EW
zVXjGOogyEslDUUHzrEqFNIvIc9JDTsfyp2yqBQn0nHttAWH4huR7yTR38hCNsMYTL6NrAEea6cn
TRFAsrMiO6pKa7l0rgBUo3yNFIe62CPplnICmkcG6qBmiJeWNJDgAnMZ6R3oRnEeZZ5tcBVXpxYF
k5GZ90VW6puiJPtCwWUUW5QPrizH7VVH4uYqL1nv8goXilKM5i9BB22DrxY5Nu3JI26sEe8dPJdE
I/OQyfireMfaIMERF6oVbQMyGJDG7aE8lmfNbT3Q1IEuEfMiFmm45aUPUARPA/iPTq7HRxGnUBLN
x2NbZdDvGaq3UWqagwonn5Vi6XfQ9WehUodgBQwHgbJY1MVTXYupLqGKNit5Sg6Azw/Vrg7jh7lC
mfupZ8/QYA9SbysVtU95y+8lyX9GXmJjpxQVn7pFZAXKSk5yrQWqj9aDBz1ttz/oDtmyXbcx4FKg
vUYnwL43eKBa3DFWQHAXOwOACv/PDGgLfIlAJSOSE/yOuctdhyzsAz1Yl4C/2NrRAJcAygbtvG8O
7Breo1KEp9tceBfBZw32CgYCofxc3ffb9YCXSog64kDZHuhr4Hq+1mDjiFpJizs6QENpU1OsLejQ
P1cpL3ZyzmMsytyRlSR4QaEqSrdT4kFoZeb3zfRJqDim1/8pKRlbFsgTHLfQ7ge9a7FlazDF8ODG
gs0m7AR+1CYwztg06GOGvHGM+58HeWkez8ItzZFQd6RaxBGurHuHpFeT+fy/C7BYKC7hyZJq2Bim
epvJN9Ra8wa41PI5H8FilfoWtQlI22HnUeRRBIlJ8tykv/53o5jLzWcl/w7nnTQRBMlLeLsaeIMa
K7iCi1/Q+TjmlToLIbeT4FybQxzSW+UwO9jM3jkJtDQ+edtrR9SlptV5vEWHYWLz2Vihi2Gkr7r6
ZObPdmmiSkKCn6fuuyfw1x39SeA4G1hu2/GgKBiYJgXGiYTdAYpdvnQl9s4sF2KGEwDaoR6gVbXa
qvlOhF8EX7QaoJeEjAvqfpjV0W9DHrYBXiVOE+bu2oSufUqLlkM8DVlMe4TqOT1EEQp+ubDEyqF0
sfd2vmyL86G0VWRaAt+TtLFPKtt0qIwErzRyNC/eRd7T0+zv3XtA5kICh2SuHVqFE2nurIAsedrv
nxd3ZRN9otrO1lZvhsZI5+nVmz4gs7ChEnuTnTjyCsh6LdDiGEENs4TuFAJ11bOKt2umnwYDldN+
Jc7F/urZ/H7++dmIaqmKIguiXkEG0xhUQiE85UOpcWf4s12cCQTT4GuAiU2QMG0BypM94ebh2l5a
/RmLAyfiOiRFoR0XfHpL/45B94v99Ahh2UDaQTPVhcQZvKQgSO7HgXmwjmuJw8qx+pngnM1DZsa6
IkrMQ0eyjT48d3yTl2sOaBcwh19uuxmce37ocZvGcByZZ3trC6/2i03vAsx+mM2KR9SCQadHkUUI
JzMdvj0oEFgZHfkJiVKdO+uI+rVdNv/52aBtEDkL6B3jqMIHFhkNbsVqJ+fg5kr52nm/clx8fuhn
sbikVJY1Z2bNrxnrifVljrU1XWTbkUOdZEdu1zxS19Z0cUK1rIahzXyLmZy6sgIJzghs6thcS36/
ydR9HrpAXQOKAVTr0gGpq4pc/3/Uncd25EqSpp8IdaDFFiokNZkkc4NDZpLQWuPp50Pe7moyyM6Y
mt3UqurUvfRwuLu5mfkvUpVxUlvep1Auemc69peVvx4h3kq1TU0NY7coK9qmn+1p3Z4Lk99/3f/5
CSdTpVIxqnzhJxxgpF2tVsnoHnkr5Gh1oG/dwL7MvMi2hQvefO3cD0Ex/D00fuUHYrnHD4DTSvL9
FalRSbFa9Z24PqqL8Dx1B6sZtKqJGRIhesClpXDU2zODfp03yT6yNqs8GFC40/RRjaY4pMhM/caF
K4ffVIKBSXFYPYNQRLrLNufQ2F/xY6YKMRqqhIzdtyaefGi633FjalHm835lJ/02t36k8nFu7/tz
zN2vpQxTwo8BhA2ISD7r58OZmLzwxliGUsp0O0Qpt6MPwfIsmOe7dQN0Cb4DOCEgtVOUmmkMITBo
NfOzY/WU7EyMEggItxqNRQC7f8onnsrr7ZmVWyP654oR3TFEKTR0uU2aKScXu5SHkzkIesZ2GT1a
lcpW8FTGQ9DNW97Oyx99DQamZmCWIGL2AWD3tELtZTpt4BvAZQ6hN9YCwsiVq0bh/8Mx0JmSImGP
AIdTPlm2BSXbvFvTosmvf2BZe7VKOKxlcHsv+/94T5y7Pb85BCtZn9FEFSzYaXE4hWFoGOmY+zn5
kfpSF/d/X6uvOxFPNfz/OF86zq6nf781IiUd67HwxX24LWB6SZto223OCn+tSc3nLUFrHEVR1OgA
tMEL+Lzjx7pPedUNGOHHKi0KA+l2TQB0X348B2H7ZkorMpP9x0fjKJ8MVep6ZdZ9n/h6SxEgATVR
u8vBoBde3E1yu43xA0izp79/x6/XLfMjSBIgzT80mM/zQ91b5I1v4PZv7nk3AhLB+2qce7JwZqCv
QWodyFAleA3oXp1q9pSGWdaAHBO/kdHn0Q071I+01WxD53lMOoMA/XKwOL2IiXGoIGjTP1h354eL
vcF8IApVofRLQ/SjId3UXXLbC4H794/3zTAKigIrkhYwsnWKbNUwb7B6RJF9S/mNBryb6YUbSNmZ
i/TLvkD44eMoJ6e3FBLalrNW/bt/1HjRNvfPbfUvJ9ZkEnBtuD/w1PwisyFPVZaompz7WD40QvqG
ter73z/X17DOEKuGh8KJRar3FLSd8vyVNEZS0Fgx0V9YUW7keIWD2/oGNssBUevzLjhfe0jrqLxH
rXhJ/DRPz1WMlF4Bwqn4E9VV8MeRaa9Y4NEtr4dNtsEaYvf/MtEPQ54ksU3Zq3WVDWt00t+ja/qO
e+tS+LESPsStetBBbJ5TAvhyvpjlShkyRGTHRD7u5y0vIpeOh8WCbEYiYws7x4mdJ12DSrjZ24GU
X+hL/fj3aX6zY5BBNk166gC4wKN+HrLReU7rJwww6v4o9/dV/vr3v/+n8/Up+JIBcPvD9ePO4hZZ
T8aHYyx1FiSXlgGSHTLhf7yS6l23CcFf/n2kbw7yx4GMNZv+MFAVo+kfB5Aw5vqyWF7b/Nh2Zwzf
vn4sSUaOG2be6rT4hWUIu8PsslgrfTS23dq86JJzCfc3nwvSJTh7XLpU1HJOccnh0tctD4nk+Bg/
awdzp16ZCDfi/nNmYb5+LjicEDIpLeBFfLFX1asc9o9B3AuqHwXWDnTP9X9qs/+ISvv/HUl2FXj7
30myFy9NFxdx3b994smu/9J/8WR18V/cw9Qr6EIBr4IR9G+irC79CzNEkVrOwuZb4Uz8D1FW/Rci
cpjswTCDQvQnwP03UVb9F95R/DvY765PA7w9nBBj/0aUPcUoY3+lQ3EH2w9qiEfM00hqZlMcZ0JY
uKvFF7jWLTIvmwGI++pMei6gncbtL6OdBFFtrmeli6KCnoT4Lh1X+mfgx5uJ2i10zMfzpnsn23od
0FIU7ickCxDuPA2ho1l3nYQ5iKsBstExHikxBwrPiteeROovw5zMq+5yxQoUhqme5r3xa3xZ7tvQ
qXEnD7Zp5Ak3xh4DjrvoJ28NH/bb9T+R8yM7+LTB/WXo9ad9iHOpGgKtCtcFdBY4rqoX7sXdgifx
uOMpzj9Xf/8RNP8QwL+Md5K6GMMQ8o8z1T/yrvetU26mneCDZgcykGyS3fxjJYoNh+o1wRjZrV3c
MJ9CgO/T3tBg+pZ+tonvzMQ5u7vWr/zlp5EaUuixl78ESzUHwG21fIrOHdyghWu7ajcITrgzNinY
cC/Aprnfltu/L8G3w1LqUYkROhHT+bwCmA9ZUjYzbJGp9jAufjWDdc59XTXOjPTd+bHgSa7OeAr2
f9q63T8strQQRoJ1KArofW85/c91fqOf3+uRq3iNI26X8cwO++4IfRzzdG8jumj1MWc2bX8p1WM/
H9JzshTfDoHsJ8IALBtc0s/TKiy9VeOqLNxG/wWbIDQfyuT574t0mqj+2bdorf17DOLwx0/XCvSt
kI4oXOVqFb3I3MW2POti2BcHaa944lZ6/g9l+v8Z0jAxGQSVs1oofh6yBqwpYPFVuEMsbNsMEE8R
nFmcb4+/9WGMk+NYg4GkmGWMf5h4mduWjuBMNAICGxus7qyOx+nbz5dZnWRwimDp+YDhFjEcTSAM
aFAsaZGMAgIoH871y9c/dnqkP0zvVG4Vz6Ey7xcGm/Ua9dnItuZXBWWCquntaVicnPbuUvXe3zfL
+tG+jLo2xAwJju2XxE5ZTHUY5w6rrEm5nA3M1gCnzxK6crm8NzpfUc68j3w7zQ8DnmzOphoqsR+b
9Vx3aJ0NSMC0u/PqtV+HQbJDXVUkuRUhuZ0sXYUgVqNkDLP2+v4HttCfCVNfjzPDQBOkNqO3qJ3u
+1SYshhCauEuMHjD31Lod8NZKtfXNTJIp+gU4WBLPnSquinEoqBW9cIajfpOmy2/oI/YpaKtgS9V
Is1XzMTW0n6jaKip4kwpdaBWwRRqsWXneuqYWXtltb/kfPf3zXMqnccB+fzLThbTWmTI7A2/TLua
cxdz5hJFQhqCm/kp+tGB9b2dfqyX4Dn/6a/30OdxT2o3rU2ysCrXL5IHqNR2OI0B6tdx0Ii1c2Hn
a8KzjgWyjdCz+vOc7KS8lEQ5UGfmaGu/1Jv0Ze3YTY9rDR5dakCeHD6293/BqVvLts9H89PAp8gK
M5CKTGhFAoLS78o+sdMCvyZQg2H+nIJMVEfxeba2vXaG/HZmwn+i4oebN08iq60Kxh3Hn5Om21JX
O6rwe+yb/ZSeNfdet8jfZnmyhQyrNM1yYiljq3Wq+UkcfvZ5ZFeWYAdGDbnmvU16t8cY0EhUpxrM
zZk9/N0RRvrbWKPfmkudXF39GEPTB17KtTJ6yW+VjK6+GF6rA4SqqwBesx/6quGfGfXbxTUljcas
gc7FqaiGqJdar46MqinpVRcdUuzbdAHfv+5Nm0IvC3NPw96rBQt6ZuSTUv6fM/th5PX//7C800iZ
V8PI4FILNjo5rVDxLrxs1lelxsHjSrgfz/E1/xQfX1YZH+D1YZzO9+nbxBLkUxjINBhbbwHIA+Da
lr3mLrnKvZ5FfpMOufNrrY2A1epbnNbgQOrbbA/77/o/bO7/1wf492+x1qX58AHC3gjFeOG3VGys
auz9pDwnu/ttxLYI12upi8jmyZ7S666iTMKAUijrC3XBdgxSXltjRVHB3bjNyjPb6bs1RaCFNJvR
VtjX5ymBhF/EdGE80TwodMzCUDmzbb6LuH8aJgr/QVHiZEahCe2wCE1S4/BGFBGpU9TLLDD2pXTO
rv3buaytmf8aaf22H5annXDUANJauHV9bQWlnSbnQvqfl6nT3QjCEBMkzMFAdp5cH42ITFJkMRmp
vMp0+HoYGXTA88s2uzdWWhTkTrN8DZb+0KclnK/uyoSlHcY3sZbuQriX9CttwTyKYb4vp0upeQuN
10Frd6ZwowD5jtr0vtJMdNURXVbwZFfOxOhTYOqfTfxxCienWFIz1ji3kONH0HR+X6FJwXWm2Ku9
GSZ745/n2v56hEyLA+6ZO/HbzfDh+60h9cMSwWnOx2Rg8LoD+RrpdpAJ8Ibvp7w9k55+F5xlnocp
dakqvvTqhB4o0GxGpVtU9+NwRBYfoHXi/j0knopk//MxP4xysuXEGW/QUGEUeSPvLTvdFm52BT8V
cqnF023zSnbRbXsf6MxG93M/ah7YIeF5Q5lz0z05xxW9V+yz+SF/nIEOxf3a8C+d4hVnXckpvBwN
HPvc08l3q4kUEURnUPKKZpwM2oYlhq5NQFE/PLaZbIMu9wyz2ivl69+/8/qoxM74fPJIx3UFwTxM
bL72xIe2SDo5p8JupQ6549BphdCFqYrDMY452MPGqL+VAgQfmZuiz/1e7W0pfuCdmUPlDQDWKx1g
z7XVXsnLFWBi7APwL+PN0WxjBI4qR0FFuU/mHQDqrVbHGz2llAqiO5jY3oyhddofiiq+1jILh42n
WozwJofAZKQvCXSQNJEuLOlVXBjWgKOGIXu93IiC5lewTwz4cekwYuVbuXWsHOTpTsGRQoEIz4z5
0d2tzO09hICu5F9ZddUyeBMdA0Bto/YcYKVithwV0drqcGHZyvaivafCsZkIM3rmjsMcksxCY4Fu
HcXBPkhnTJx1lNMfer11gtjE8bvwE4zb+w432OmlyEd7Lt9CQbxbhBtZedb0/mrI0V5JMmtfV8Y2
UGS7GmS7DkpnFnhFF5XLEmqrVikuYc/J598KPcMBrKHePWldtkuinZGqTr5M/qwHTlSiWoerjdhk
20rUeYKqD62pbcw0+9lMUHeM2RdJ1tRi3sRh7SUBzDUGncZ7tb0XEPHLUA/sh/Ig8EoxGCqt99jO
RKDeA8xQDc1RK93Ab3Any/iZmOGmEgUP4t++w4A5hlWeYqFAmerkqm4L8bauUn9B4y7vervRQ/xD
YVE07JikhItr2FFYeZAKDxCob/E938Tx5E5j6WIe70JOt5t+gvGt7rtiP3W/U23amsWyi2DGQtKB
xtq7OjSwMP9hCKDtM5huiYnU+7veLK4ODZbKE9XAcr/Mdw2ws7771VI20wL3Btg5loG9UGw4ZQOd
BjX6OlV2fa67qYn39vBbwXhONgw/DINtgZetEDABiLgidIxI5h02uO+6GSVgOAY6YnJq79WK+dII
aA/1qldE9FnRgWgfoqJ6m5b8mE0g37LILZdXc+Buyn8JVeaLBcm6upqazeVh1Wy3ZAQVM9kXRqQQ
DECHcK26VHKSBefvXPaSMbaH6qlpYUT29U43gts+n91SvpbEebtM2OauLz9h7eoMOIqBow7bsI9Q
S95maXToK9ktU8y2xsWeZAVfT91XCiAaMEbEEBqgcTUlnTvL0Z1SD+5SbcVpstWsdYb+OmhiLtTO
zhSJ/3m3yJEdacO1ODO15DrC61rpgt2owRMNYUD3WLE3ERe3avuScZklTwJEHAUjjBEGWhVMbgRM
bEIwOpOAXKr9rtBCdxYoSYXasyLIadrrlJZMJXJb5dfQYWUNoWhqO5ixpN3XkZq6Sio6PSojbZ36
OQvc5OlP3Uw9XrQxitZtQ+5cGgOuYsVu2Ik2z4BeilFLb8CorG9NbAzLGNIy3Ko8fA9gXKEyZgvT
oyrs6iaxDau7mIbElcXG1RN5n8StV6nH2ijRsoC0WSIC31+p2rMsJF5t6tdGf4tGJtyeu8646yII
O2EMmTHZdmnuZhTcVXpvSt1Rn81NMx4rwqHQQFUEh9oF3dEMsJed4Pta79GoupKQbQW58ab+Jlvy
S2hDjtm8CuYeLaJjKOpuRTW9GL914jGaRY6gQFeNEUOJLFeYgo0wvWpBvyOcOKWAcAjhu8A6M4xC
b86tzWIAAmkFv6hf0xBRW0oaabI2CB27izxu4kbdjqhsYE7uRPHPaXyqw24z1pdq9xBqzyIC3KoC
L6qaVw6eXwjardneZXhdL6lqCxGCBSm6EvpmEd+TADYti5G1sr/MGm7EqHcYojvOkzeLj/VQ821B
N1QdGJTAr8LJqcwNGn32SLac9pkNRhPZB7iNU+WYERSuIYCVPrtJCBRbXJnA8VasjU1fqSiFwImD
pCoBMK3DO0K0m/WyIwmHsmmejFTaagZuvuOdXizHqrtPyuegOo6DuMnrARpcB+m39ARx8ZryGviq
HaSyK02Lm6AKoFfTywT9WQCR3RUYA0qSk3XKztSOeVYRfSa3y0GhBxHgExF+rGbn2i+tfyNT2oAH
PaAtxBmRN0rfOeUAYS3PbCOotwY1V2qKHuAjV8VzGnGTyYj209x45Wy6c7hLamROjHqnwlM32idV
hjwqqE6v53SVBFtfFhyXZulSyHHLNUFlJq1fNuFToRpuZeYPQR7bmpVgkN463eoGLl1MIphUFREQ
Q3NbotaEzZs5/Aj6aivgKGDl+5lJSBD7UnbPYBIZYXxNMbuK5qOZAGXNb6kxNoMWe3DkjUS5TlLx
LSeIK+1buDKFN7JKOOwQHLIeEcG9grDshQvCfRYKFMJOa8xLoYGDaCKrMxp2L8fQ0iGKE9Dibt/j
1EbLjdBa20P93gelO9TZBS9nW0MSLs1q2IcK4qW4XyHQDSXZS00FnRFo9gpvPDCblTDcWLCLwaXQ
bXsOWgv9c0TUxNBfDcd79baeajezQE+Ab58SydXK3yMmJdZVrM2OFS9XYf+KPTRoh8wV9I3UTd4E
V1Qw4aQHCZmDsJegvEHIhFnMo3jcbEMhZ/NnhxYC5KyiAVHapnAbx6xrK6NyU2yCvHckZJgi8c0I
9edYutEiWPXjaxtkh7htNrkhHBbrttBNZ0kwvY3yjdgMrhncqe27VBL2gnirVzslVl1lSTdZ/GPQ
H0VF3U4jgkE0pGQkqaVcvVQnXKQ7ZNJV31ziq6icnDrHoat8GA19qzTNDmEM7rbMblmEIkscVTPd
VDa2urzPMG5U+gkw/Gs1106dyY4gyYc2VomP6IRUoVtrzzyc7HVZ3YaruqDFGUQJpZ56G9LyRa7N
vqFnoCtNmJkkEyKODnJxMQ7WMQ+Tw1gHW7MN/GEGPEzNL9cwkPU3I4g3chk5SsP0xH2PKkqw3PUS
/jdms4lGDmOxvFnhS6lWN7qEQ7ZY2LOa2Bmk3Sy5qecW+4OHJZ2duP1dR8TKBtPgJt/2rLyg26Jy
KDS0O+AhZ+WL1KE3fAzoGIYISi1FbWvT4HSTZIcITqAk6wDUQzsp5XZjAw/Ktg5fdbKuYfplDewT
4VnjTzetjeijG43ZtTbEeNn+zMe3saiceXisCzRiKuNyNn8JbXyQNW07tdpTr1w3xVPdDHts2B0Z
7HtojI7S2gtaNQmMWFSnZljwTc0rg5m/dL16x7fiBmmu5k7gOQDAdyPtLPl5aEO7y27IIl0tw6WA
2NLU11n2a47gMijd60SmW7bGXoESDWeU3LrxAwWc8qS4ZjzeGnPHLRggWRuKyBnRuc2HbbooOKtb
nI9glwykavqPfn4wzZHMKuHxwy+ZWMwFKza9t5jGtkHmxRoFcn2okTEvQdHyMiAM2pTDaxon+5bL
uRx7r58qbt+3Tpic0ECAIlYnpwhT3wqeC4RJRPEd1QVHjmGuZy99sOm7wDEHzdWN8p52ozfTGZqh
JXcg+RMxP+Qds5Kno1bJmymXXlo9eOhlkT/+lKa40xGV1PBXpgIMFA6yohFZe7vMfuvF0WiQ5Vrl
uw41LVxoAnbHxrMC2Smy6JCtYljzuDNzeSdqBWT9chvnxS89zm4T8VJb1E3btV4CKzgzYr40xPvD
pExXUiS56IvZUs3XGYdDaJHm1L9VtHP1YhMnyT1oK/CQ8b4VS7sdDmXUbXpTw0Vv2pel6OWrCEaH
h0ekIEPUN848h9eCbFyYY/qk0gHJ2/VWvAvUginLNzE3Lpvrton0l6hetobIe7jc6ChnpJ6iVD/6
erEX9KZSbqtCGn08lCbblAGTZ5vZfJEmFP3Uzs1pGRRq/Vg09T4KwwP1N3cf4gqmgZmSNdFaN92q
1/0oM95jYT4WGW3JXq247xu3pMgz6uy+Gq3HULpFJ8RJe21X6dLBhD4tp9NLxbUVqKXb54LX6Ddo
YHGMQteg6EwSyQa2eT8WL0X0WPSKB3XcG5uKFdwrcYhswK8wgIMcXGnTUShvLSn0krncjGHvitmV
IHR+h6qQbP5aDJIi1egvjaC6F4Nxq1r8QqVy5aHdLGHCat4iZxbaYldtmnA+WOL8w1Tro2G1t6Jo
QrsSBcx/SiSkMlLWqm0OfMFbMyJFSafbauwey7Ygxxf9HN0MWYDnLVCZLpVMklK86gCyiiymLxff
yDpiNl2qTLbMZAMF1ktFyOkzHoDN4SDXBomTnsIKrKl7bmnAOWaNItQYLbaUP/f8CIEkPhtSNl+z
zXJlp2XyM4KYFxFxxwrml6k2vLyjw0UhJsoP5ji5kjHY/TA6mZRe97riTamwaaqK4mp0AvZ3isrG
oLwDvfeMkfQwTTea2ro9+jSA7sScfj+pcIL5eP/WZVxa8VOdX5nq5NXdOzHuFSiXM5XYjQ6p2yuL
N5iqYyzGnTaKTlX0+zwwfUUXdmNQcgcF+46egdiLr2kp34wUOgbCtFW2abMndXgRkIpCFMCWEsMp
CsU2Md9ssdOlH3gVGTAQVIGGg7iTxeHeIicI8qexP6SigrxedUyUwZupOwrcaNLHabobDTqGJfT2
2LY41wvwEPGxRBMvsUK7wL80C7cid6h40MZDOb/AmzGF+6S/UNQF1Tsa3gUoCvbH0Mybpbxd6p0Z
pL4GHpd7w41Cmrlt480I5FTapaBBW8CYPQicKviBLPdx0cl0Zc0T6t9GcRRJlg3lhvq1DB7i/kbP
usLO1cwJeq6XztwkC1V6m2zq9kUmuQ2OxkqjMTVH7h6q7EEVN0tzXQduheafgsNYf5+VomtmI5tC
ddFVv5xE4WJe6NEr+sHi0gib2ltbMIgb2XNTws2xCqcOroUkpC+jjF5KY7Vu4SOpb4hFOFp5T6r3
2BnHzkjtnCtvqVNX0x/1cj+WjZtqnZ33PhoZpEps16zYtP2xT65bZFBk/mbIGFknISQWbJBncELi
k9HMnoAdYcDtWVr3ajTaWl848kxLqEbZlLZN3WiHUNol2q41faR1Lnrrfma1zP3S/Gx4uGyD0Fn4
zA3buUh+k/W6kfIUxpoHpUILIl9Gbiwc7jRh20SDq4tHWfLkGrNnbixBoTqMnmTzqg1Fe5xZZpU4
pneTL1B8STyftZkTl+BXlhiHn+A3YkOO1N9H86EoH8wShYToqqhvW1TOghaUaHaRiz/iRbBbK6BA
KJFeZG7RNVJNlLOeoT4vCLSZ9CdQGCILvpbHRwpNuySO5kHKyU9xqnnoEDVUx31hqry5bJeauu4h
DJ7nPlvFhS56rbblfrcoN6H4W9RvedDdCpLqDnR3uqVzWvM+Q5cy73KvUUp3WobOrtVu102lVyRg
4Gsul3atYKKHxpDseGn2MYlkR27cKObBMMFHSSKLxksOPa6Wllat/ZQm3VFH4Siy0p2IBhn0Qxkg
nvkwx+968NhMvxEYc+Q+9kxkyfohOCYB7gFRRIsnuBiaa1pdbYygkCI4PVtl5toTAspmubg3hSe4
F44sHKyRPZCONpSZizxRHL2cDoGKniLNsRS7007JXTnVDypPj6Fa2BP5CAq8F3JHwa5cm7VO+wDh
Eqy0Zm7PfrisF9kTKmEvz6pnpnDC2IxFdg1f5Gqi8dUsqZ8Gy67juScpAIdxN5Yyp7F+6jXd0+Le
MUsDScMWxaUMd7nSaWTlahp5/JPRtKhNP8f+TE9ezCLeK+14Y/TKrSGUOzovQaQfBtQxA1LL2EB5
Uns0JM4Dn2GtgDrpuZLqY0WpV7b6dpmRnuPldkx+6eHtoO6bji6rFSJgoqJW2Hkt0o6t0G5K4UWk
S9TpwoF3F7uZ7uolcfp83MXZRkCPz2rv6Xd5htH6NU2UEtkzOaZDGZfolWbs82Yrx5zzSLWnUvOK
lE6jbrkoXKElt5PEytXUB1H6obXmNsgfRZ5PdBY1NGVfSlPH0OBsZBr/m1wSo+kI3SNz7HagpFDI
qi8K9aVBxmvq6F004XYwczpWL3nwphqBPZFbWEFO3ZVfRsKzIbzgGs00ow36fUp8G87PdVvay1hT
WE1+EIUPYSo7Y11dIuvoSiFN2yHYZMNVI9GehUfY76IZclF+yMpmG2W7HhmScqILX1R3C4ZWlPQq
4b3Nrscx9CRcSedRp3Ue7+t+sDP0IluUIMGvW5S7Ocdrbn4lfetbFMxaci/HtzPqjtV1jRxlal6J
y6MSWzskoXiOFI9ChZKiGRNPKqdjV44lCrEmQDdcgWlH4QJkmJ4q4ng1tDsaD/SIuakKTxsTLvUL
1QjRrUIsJEE4p7wYqEhDXAyMn5WFe6L4JliX+QJ2sX3PA5qaE4JIZJP18Bg3sxuHBy1CwIZMvsrK
bU5jLuuqw5DskZ/h/NV3zax4RVdflZQRQxY7ndJfoOK0rxAHIyhdyIjuDMNytEwPpCBqgrdpi7sH
1resnGdZIi0XjLuyKzNXn4VscFA4osHUEDbGbdovflIv+2SQn9sJSViinEwgs8zZEWTkk5TkEDfR
rhWXfSogTqO3G4nfi8yp3eVQ10m+rMi87tryscub3ZhmtB+zvd5aV0EKiz0dXKnp3XhJvWFeNitH
qbVmekS7BuGsIU4XNxXxtMmyfh+2sl3CuAmL8GrWsd8uGhRC6vQiS48I3TkC97MG8DHGzFRTMkfo
hC0S6qtMGyncc6O+ydaPsqCeqkY7oSYN2hRgZmAP3YQoU34HDnAbVK1fFA9L+L7eZ5GEqzTLWE2D
XRY3Hf3GCIdkK0V+as0PyPkGbTNElm3My9qzcrN6q0akTrp0kSLUI9ACkfGUSFLJzeO3EW22prnX
lN8SSZjVERHcytoNCGcl6l2YRUgv1bT46JybykXBQS8EMt/sCqqyE3Yxykvv+AbgvglZvsMCvkJD
1UnEX1V1ZxVvYLadlDqiNmAXTphq9dFmIF3v8vu0xMFHfRuEW7k7UpM6ObpcQl/uquoh6F9K+UJe
djlZnrxmBQD4qBUTTiXyiU7BJWEOCUGucSWdiLoCfFi5XJD3JWbRsiUjtLfvqSLlYLzhIqGocwuh
8jVekOSudPLopyK8BynauAcZoG5EC2sSD52GsR+KndVRtrRdo76MoldKpWdEKOzTa1Bi2Z2ty6Ak
3bvWeREqLF65TcXJ84uyea6jC2G4H8nQYysmtlNHopzc6ZZdTL1nDRUwmeQywyw0GxV37g699gRh
jNyKZvgMsqJoPTU8ZuJuorehkB9qaF+hpBUPvlbQqAfw0BfXdXVdIt6I78xObWSnS2avM1N3MR+K
eCNm0qYsrnHPduoWNx/1d6bA3qfOscoYEBguxm3uNOC+1fzJiBbHIOZE2XNU+gY5lmBsksnT1duI
Zxxr7p0U6YHaRRYNebl7JYodA63p+qADvbGm9D5b5pfACH1lNH0rqhBjyrbmSIYlq7m/lKU/5wM6
UQjK0jeN6HQpqfx7zNtdM6GVyK7ppszLtMhrTHpDZuY0XFph9o7u9EMupb7IGrb0X0yVQ4jjIuqr
trRcl2vPrH1csuQa4RfbDF7x+7MFzhG9nJuy5R+scn/IlHsZkGRHH1SW2Se0pAR6dlJxWwvPgiHa
fXYjKM86aOiWN7WC1q+a9F5LqwEBSFsbW1+pFZqRgSPRClgQWWqTYlPPyFCMBtd/7QjISdfh6E1o
3kW1Yte0dyo063RenthxCHIhQ9x0Pv7zlFC3Gs1WS9Dszvg5RzwjRMFjV05oO6LTVhh8OjrxbT/f
FBUr00s3o/CzILOowxfYXyWRIboOB9MJisFZ67gRSeAqDj3o9ndT1/6oxIwmsWL3wgXAMMr0d4Xe
T47jEGpZs8FGL35oXfs6JOLNkuLczmUuWoNrZJewvY8NLyp1MLz8/Un364O1/gmlfYKkwMVizEoT
iHyjK3ueQHfyfOjac6YMJzRWLoXPo5yAHVIh6VJ5BAuu96aLYaajhbcjuS4oDBqNJu8uky/TIsuo
54pUOmNJ9A1xBBo35kdwTOEN4QP3Ge5QtMYYxEW4vsqPXnddry/yhxUuFRzm7Tkk9amixR8wgiJr
kMNgV4M7XD/5B3CFMCSjVHY5bWhfe5J8lRLdnrbdYRUekHfBrnZXAbDKdOYr0acReIOFwHZkv7lk
PnTe/9MFZu6A1eGTqBhUmicLrPdGjdYzD2VD/1SmP2a6hoFwDi71DbSbUTT2h6roGrCAE1S8YAH4
Gbpq/cILMy7cPPpjQTy65LUXGRS6zd+ntS7ZZxwCA+LZB3ZzJYyeDjhrJWKJFRhHrecOVNe3rSdB
Ft1Wfp1z/cw3/A7RpBiGCjMHkhOOgJ9XNM+XMlWndTCz2qQ0ASuqsb/P51skrgpFT1Kwz7OMP1/4
w64pVWkY6ZaBYtybm8Wtb/KfONe+BYCBALldCjQNrgPvnC34/zIs3qF04yzYqSdTk5IZ0fQAJJX+
U78Z34Urbjbtj0oH4uhPBf/1cj6eR3d/ww6hr4jEwX+Pe4IancMxbJoYBNIYOYMbbvN9+n+4O4/m
NrZzXf8Vl+et6hyqricAGpkgwCBBmnQRFNk55/7151m0dbcI6Yrew3OrPLAtkp3W+tYX3rDSZHg3
6lnonE1HZ/ORZ9OH17zaCizdGvFfromEarWP19oun9sLRh3UOxvBIgs/lAD5NbzymBDAQaVC7MLf
/v3KMQbEa1Hr4DHpfY7FnaMzifW+frB2xMu63gw/X+UK/tTqeuQVJR8x2BQbIa2FMi+qWrAq1h+L
XL3d869XQ4sABxoLz6Gr+GYYzdQ7OldLNCTNGQ9iY29ZN2Dwlp2tzerG2Nam+lyVh6GsXd83t0mR
3AzRqwUko7UZGH/oO/kGpf71nuCeatAgiPRXnzaVjTZOHTCHjfJiMd3VinLRcaSaU4pvQj5XlHob
IlKchOoHseF34CvcjMEgGhDlCUjvv3Dad14f6pwtQ8/45ouia9hFRAiBfsRteoNt//KMSE5ADuRU
IRy9v5Klp5LtGRJb9abatKthF8+fkb/d/xeyE79dtj9d6uoTlxht9KHNpaJNt6lfuk3soj0FVYfu
dDg35gV+vwx2/ryMBUzt+vnIx01Y8jBZ5Gsj1Jq5v0kZJi7qYXgTr4YtqeiHBoW/g/ZyOCMHSkLg
cEK/f41NqHhlo/LBRrQpSRAzfBEio3Cl+BWjChqn6gc6T797mT9fUKygnyL7KFmFFrRgAtv0VY9e
qu6xTz6KAGJ9X787NFZktIGFWekvccZJitLIonxh34iMgyk1ZvXtEsOMWYRZffvBp/od4FJkOKoi
wMQkkFerPpEKpW2cUOQ4IFe/MW5w05fky3hrbyi6vmHagO/UuGNSCUpwYS2cdb/GFevPC+Y3W+/d
TYiw+NOLTdtwHLSCh27GnUd7z6uOKv1krb/783V+B37nQpoppFGEleYVwJKBEo5PNRldic92fAfa
xFvZ2/qJpbqwF/5mzGcJplvBMpx3iGM4J8SdbhANXQ0f7ZHfpD2CwqKYSDth2+hcnScZ0OUsl8sc
AEiAxfzLRAciMrZZOAGeKD+A1f4uq+NqJFpcDgivcfWVdb1PulauRVbHiHSX3IPxN1aTS49j1a8/
gvX//tn+utrV59QA9csw6FhTgIB8iRFCzjjpWOopnzT/YO1cy+uJLP3ds12dGC2N915Ftn+hnrxx
rjD3hTdiIOY9S/f+3nGFhZgfvnGA6wvZeeCCXfhwI/3uMGW/Gg4en6aFWenVbUw9Sv+Yx7OGUc2d
NRttzZQ7A1LgQkKGGZ3dGfPukfq8K2fW5s/r+ncnCnEW/RgYwabwWn+/gfpe1ovCl1lNq+QI/nzT
Ltu9sBgLF+VHNdhvouC7a119XYgAYZobUw7wDA0ecszU7db587RVtuEDbQJ1Rqvz4/cr/uxVYHx3
2av3S1z0UR/isjVtSygrKKEg4BgdFAjI/4UN428uB4eQdwk1QcT8qzda+NjdkPDlC0L9ydy2q25t
7/1N9XlEqPHD7/ebdwqnjUadA8HN+IXZpmERhl4AEIfSbd30YCxNutUlSPd6QR+r3zd3BOEvNE8+
WDe/CbxUC0DNBTUTrZ7reKiiokNBXSxAzrppDdfrMZxcY1mvEBOcZZ8rJgh46CzHHxzb/891Ofhu
f9DlyBECf6mqp+a9Lge/9EOXQ/0klFtsOPsiREB4+UuXQ/2k8i+2w9cwFe1NBTvLcZz91z8V8xPu
xyjUQMC3UeURa/GHLof5yaSaJVVAeksos2l/T5dDfO+fNxkpKRI5yHuQfwgO3tWpJHfMn1otGhbI
9i11v12qZjTvw/RGiq3vAaA18IGr2onAzOLpY2cbT7XvNUD389Ds7pu+XkWacAVOjLkBIcDDHHBu
RtoXHzsi1e+3reKB4lHTvVkm636g6Tck31C0v6kmaG9Yq9l29tjF+rLHaWyqQERbyPu3pn/Ak8hY
FIazK3H2i21743TmiUJhW432wfcVBkvTKgKIjDXPLJRkF7Qxzd/bTlaY5/qPeVEsQikLmH8yfMMl
BKlpgJc7Y9gMMgoK3tcm2zldA5YUidLRHBY+bdgew4uBgq9r65kVvoy5t+p6+vFNCzUhWXX6uG6Y
6fUSIC5wp4mMGbfFHLYs51bt4TvUjnML4sGgAnEo0eHo8TOVLQnD1nwGDGoZxPcT48c67FZ50Psz
JZYPIHZfMj85mfa00JXcnpvhsOvAA2WSvOogGsslU0GvBSIT7vwwZ5LOZD31213nR98LbXwpjEyf
5X55cppqA0EI9GhFFMunRwngopWCb5jwhcJK5KDE4ikBb8m5mIcojBaoAvGYufiO8R3m1PqnLXH8
91r6WTrkLaG8XmIQD22CDnuB7OfqqMKmKVQ6BvXhEy13hmTL0p4biGYUX8CcWgF6muilLru5i0vR
Ml5aXz+0Ub/OT8QqR0KJ9E+HSPxLLe8HKICrA7cwgCefhyj176Z1/5UlrQkJ0QVNadYwzMdF8FL/
h4D5twLfTfhc5XX+2vwf8WvPeTFWoR80b5I6f/2v/22yRfDCfloLi6fm6R8vWRM24+EpffnXP4/t
S9Xk/7gLn/Of4+Pbb/2IjwbiRBy4aLrRg0RFjvOqf6mbf/1TMq1PCBaZ6I9YqkhkRWv4R3y0P/Gj
NEWRLJNxJhdG9T/io/UJqiuaeoQyGR6jaf2t+HjVeDLoTtoQO+FDKig5ChHC94s3Q1+zSxjtuHZp
zaJxmGHttBhzCVSHuazKcqPE9sbIi/u4ZZ5VKbM6GG95zJkESqGu/WWmlhstKdakHps6BHroU0ia
rbcv27t0HHeq1y56U59NAVC+gsGybS27rt2OublQ5ME10sw1rQ6MBCZPZbHSK3mR9Mu2LvaBTPKH
STGwsDHOj4jnYaigr/I+hfoyulNjbRIDy1PQ7EBbts6UreGSLrFR2qpQHCwzP5pqvDd7yfUU0Bkj
VgWQPHqDuXqDD1tgH6xWX1G2HAPVOeq9d4yxn2qmG7Ox90Ob7vsgepD85NjZ5iaLPTerPXhB9VLp
3VQXYmXRQU2SfRRMO8/WV207rKiwWuNQp8MOV3mZsWk8mbDrj1UiIAsExeTVgZ7Sd/n9MEZAxqyl
NraLzEr26YBRidps+fj7LG1dW+uXjtTf6nd9MBzaMnWzXltnfncT5d22DYvVT6v3N5FMe08cN+ib
UUKir+UglYYcm37VrOsLXQk9BY3LMcQqFOTZkMAho2vXassBvJkHXtqQmazxI47AteXxvIYFJUOz
4d4TjcGbUs4SfjxxsjVchzXYMdU+eQr0lxGOEVMuMbVU9WlWSNYiK0k+cUn783O8b6OIx8DkQ6i8
oflFUvLWWP6p+J76QGrSMYMrV2L94tvGovOSg2pl3wakNftOuDOBF//zRd8nnr9e9CrRaJ1hCm0v
8QEWFnetfh6saVZG5Yhvykc6P1ctxX9fiydEHETEAo6c95u2abUwCxrmd5lcAtzy04XXg6AGwQjb
sTQGkNpS9FoWZ1OVLn9+zKv2ytu16TcoyKISfkzLuHpOMyiw+CxSjLU9aQtBLEjkbZy7jUyLYfLF
5ttNRTEvfH3nhcYKk52tUTrzrmofq1pxsQm6rYAcQOp5SNVLjkBiAPVZqvY4Ph7/fK9XYkX/uVch
kogWEg1h+YqNb+adgikxWBwnzveDnc3oXKxQgTxNhv0QDMJht7onKAnY/c6qnbMCur1sdk3lPMhD
/MGr+/3t2JwCiFEyT7nORUNj0uoJI8YFhn9LlBBhcJXhJRDs1LE6FzI5C60FL7FuPbDASZK+1oXk
Nn66N9rotTPL+w/eD6rR79LjtzeEQqVhk2fToqNyer+StGyQwGx5oRvCtvbLz4VRHpLUrAFoGl8a
9VE3o9c0bx9yYznpJmCBCX/p2DROVJM1SDEgRR7rLMdUs9e/TMVNHsWfdS16xRluX6g0Yv0UMpo8
2Q+4mZ2CVIaX1M2N2hFGqclLD3IO5ti2UZJLEBkPim+dbPCudmFccs1VonRfhsYJOYSl419sycTw
lcm29Fmu9YMGM6HpptOwQEnpIR+hqOdBeTG0ejFoCkg7ZWkE2aE1zT3sl0smBa9pVGwcpfyKdzMM
AwWtm6LCnk67V1TluyFOB1XqgZRWZ/oB+9HTTpMWM/idwnsMCWdxaB5iz3x7lrwyTm1u4W3X6yfA
UXBoT8OQ7P0IiEk9eou2rXdVZhyCxDzkeHkDqzm0evwqbr1vAKeKJ6sVfzcI8BzhHzs1szU3cqp+
r+FRFgO0mtHcKBnnXMDnycvLBKvRzK2DVRurZEwvXZ5rQPuYTRsJJriTeiM5cHTCWuvmgWdsGu7N
LlH5VUwAsSPGz51tbTAd+2LbA8DDtgMansF6Mx7MyDkhKniRxubsBdYEsB94UYQ8ml7l9iKsWRVF
l+7HKoWQnC+jmg019hKA8Ei/UWL/O8bN+16JX0Oc5zPVWul4CECCs4G2WJsh1k9tauzUoryNR8SD
JA7MmLploU7rpmuAkcX33uTvraaYywDp7RasXDmBQJT7tnFHyf8mo1Q0Z6KRwH2YD30XzzOGKN4U
waRonqS8UfEMNQ+lRoYwGeZXrNQw7Y7lTTs40OrEvdrq4HZ5uYIEgaNpUztzWZb3qfXV142tlAbR
3Ihhgretyvfpy1sfbWuKLdXLoxn1zsVMrMPQ2XCcU9z4rNs6eU0LltGowrCloF3kUn6SrADHaec2
jfiXpGbhAOUA19VuLFawytaIcfIDjeWAbQ5SDSCdo0FsiObBiF0fCvozXTIlV7VmWZhhmypbB8Xg
I/fpsHesfgODawDcpp2KOH3bFX3/PFTVd/7iLM/ZL1DsCsfHiVVzHjow5p493oWF+II5MgeDb3zr
Y2cWWNJa7CkPeHfU4EBs6VC2ZZU/7knha+t4bhJZQJEgK8YdzyJpwaUd7hyvPneFjgR8wFPr9cSf
FAtRbtR5IZm48oIDh2yRY/XibM0ufmq08mse+vD2aullGu59SYldqyYEilg7ksn1fnIZdf81dQCw
4hh6p1jSUeyxMkte7dA6kEtvoGlcegD+PFcwbwT4qre+ezkbDlt6m+WZbCRZOEdke3GPY8Yu0zpj
7ivZN104iivjixFpJ46LB9Buh9oWKCByOUKHXPJ3Jd5EGSmrTPI2JGxaFR2doDmT97GSIZD0zvA1
t6uailVgffPwUfc9F5UDbosQFySvIBBuJMu+M/AWJ800QcaIW6u85KJ12u2kNDvPB1YISKqa2a21
n5L2LGIKRlcsI8jLVqPEYEAPk66dyjJ5hRm/FzmvGlibtxfeJVII97bfWGmOAYi1kXxK6bbn9vsT
ekdPdCw4NpjsjsUSh+cHowXcZ1gb2bQOjM4ukpNC5Bkf5UnQwkmpvcLcDB7fDCv5Y2mCM2bo7ffw
Kwj1chS/OuZw01amxNuEa9YITPkU4ROazluZtwGZEhIom1wpj5HaP8sOBNGs0VS2rdzNe1Lpwp+6
+ajaD+LD5Jq1H6JDLE6aQnXYsTZvxApPRY4Q1JSSB1dLpeaGxAKWjZCpJRg4FJvceLTDea7wwVqz
PIc5fyCAiIDr9Kti1PdO1dzkvQEzcfosTlWN0yZKskMp6afGl9zBhhrSS9iOWiicALiDGR1hsB36
t7UDVytxlFMZhhDDldvO0w9hx1tAfhCEVpHusya9hLr3MFn+68SZVlTbzIp2cluemXJzPvC6Ijlx
NSVzcyNajR2IeaEv0FYPjpo8ZHp1TiIe2kdQgBjrg71lttexD2BJX8LKPAS9ciM/if9Wys5D0XbP
RYaX9sGpIYFNBrGpC9LnskSiQT+JdzcQYMWT0m99SFvjJD506KkCFdncRJhwBueiHcAoyjslapZK
J96qCBu2edDU5ux7bGwtBq3cZM5BGbXT2x2qpn9x4HoC/+IX5DBFsiaeJx4no5rvdak4SxJTa7Vj
N6l7vGLmXQR+Te5LINCN9r1Mx61n+jSFMk6B0YGgkxr3Xd1+zuu6oexja44T6lumc1s55S5BHR7P
WEi/nMdNVJ1lP7hkmnLyU8i7GqqB4kGrsDw6goyOlsJDGy1QkaCy4B80P38dIu2b/BgV3qK2lXtk
uR7SPj9P7ZM1hDtxdIt0y+/BqvtIRDSJvREHfQTxjBVzED9fNsbBsP1T0bXzrC/uBjhfVGbkFXie
jt6LUnlulNXnPkOs7QRmjxOSXy+RuyfvZoEmznAso0MKM7/yWaiFrJdzNBBErTqKpYfQLFE+IifK
S+UObD/wconAXsISgFWST9yIBtqkXspS2bi2nrQAr+LKNXshwdRgbloMjYtCG0XOTCnUb7rP96HE
h4oh3Rs1VUDn9yvbh5WnBxdDclwVBCSkdjgCqnLuE7ZaVyQXkZ1HkfQSTxZYVpYoP/0W+oWiRirz
ccyvSsaRKdL6tGNBGbKCjWkAULHW8Ujr94lROQh5BJuQlzAE+gn3dhH353rdgt03N5UVXDoNdFcv
nSL/lLwpzelkIZbJGwhE+mgH3JwG0XcCiZvdaBZ9CIWs8+08kgritGQ/DKHzEMKodOx+lWTZfgw5
bcpOcqWBGVmxzBX/TJqKiqbCohGnblDwWSS+iJeamz7yv5UwCzn+2STDGL8CiTk0Pq6JFfjPvoLq
YKA5BHFDPGYVP0+Z9VLXPRQkkefmKTeaDtXawu11Vipgle3KnlHzIAeA6My8MpsT6hyvcu/FLlpD
oJH1jTXl85J2qRyDwE7D8DVxvJdhQO2ztz/7JGeFoa3sJHotKpIB4OTwbOE3KfhBoFkyHGt7WHuy
ekpiMoRKNhNXpWtR9qu80hrXbP1L0oeXJNFXA9IH7LknD90pmHNsZc8YY7cuTpMf5KssTbCHrB0L
Ru9ozB10eDrduFVC5RhaHGyFj8mKh4TN25JVGuHJLIFaTqRpZgZpuTQibLRJH4H4lkWPhEcHsavT
w7lW8rN6YNz5tn3TV1bsZnb73ap07OMzvNINJUSkKoyALzT1ohr7ivwAxbJKekprpIXlcK/HVBQa
3NR5kxlnVWlXvkUGm3iSi6MOLwIbnbQ6B2F0aeRHs64OqInS0JENTHJzRGYmNVn4eev6KV1O3auL
peYZJ6MCV25gUzwLS8dV8knbBLpIcJxqGQq/bmfMLarUhlfr+KvKVASY316aPubQKIyA2y5keB0c
EYB6diZmu3Sb9dVUyAEcvo3RENWyji0OaOMYR9UWh+sCrQqWHO6+w0yu7VmZ61vNmGzQ5lAFoyba
6al2ykdjAPvLceiFCcRE+DzygHyOZPhu00EfTdVJzCVqVqcnI0dc4umeoIuAoM2dlCdsbBUxEpA/
90ZlPDmOEtNVT3FR8pKHzgfLX3cF2lKet8V2A9tJucO7LIFdVQ9QgUE++XAKdSxzyyBYKZI9rBRc
UeUIQBYjm4XeopAxKOMGwaAcHi01DY2tm6R3LmMNi6nrvSen5rRTAiYEeZ0eOyi6VktmC1vh7V8m
UgYlR1QWcKKb1Dzq2/9NPzSYq9VqVCc3K5vbSGFfoatBJdklj2SaD7GpnLSSBZxkRjgn6IdhdVd1
tPo9oPFVS+yyh3hr5SXzPautFwUWOgOgK0xT6OQ1eJ+GYNURSuGM7bwTBAM38ykYVI8XhFYSeHNf
ac6qab8YOWD3FEaK15l4J0XJRZRvJcnjzCw4kUs8vCGrkefhmvzawEVULe+26KrzW/VGD+rEQj7w
fyz6gQjiDd5XCpQbyNA8Vdq99kimilA2QotRWgcad7YXl0ht4+A00aWEMBhXZCKNv9en5gw0bdZ1
9tZT6nONI/tMnAZixZRa+KWB5GZEF5HawlhZJUm+FVwGgtStKC5Eu2JMfYx6ieYTa3MSYQALlteh
jl87iacQJ2DvS/lc8wYyWd+bG41JIplFF2uIP2t66SZDZy6CdXFKc6RryvK7GSBlEpzCPH0OJSSy
I3k5RlDjqmLV0KHtionGseQGyCfZncqo1XuWG/shg3DXD9nWdyZ9VtOEy2RCYv+tLRD8MQM3qnlq
L1rnTbmWQwsuibbJrHgXjxLNuYlDpx4go7C2YGSPtAs62CGdTKBl4kUHduY7Dtl1zDtqQ8qcWmR3
ksV5bs5MCePOsv+SBjQdTbm861q4/nLySE+Y4Dh+CQvkb+S2WI6DxQnCl/bS+zTz923WPbWKuTaU
Ze2nXzhYN2rc3Xe68oW+wsMQeMDQ9xBJIW4geFIPETqirfw96Oi4VSW0wJ5EVR85n3PmWUXxDBy/
Y1xGkhVLD3bHUaLSLJ15bM22z4+VF1ySjj0Q++nRqqytX0B57im/Wg68sQguoc85GVfha2Qy1Um8
YW2V7X3RyqCyeXjZ41qZUp1HM77gM7ssu0qEenIMtfBOXqdsKuclHP3PH3SORIfxr5mX6Bshfkwi
YjLE1XXQlld9o5TJRDZMgVv0kQsful+YlvQgGgBl0G082BeSoa/8fG6hJ9KH0E2m0ILbMlDjSPCI
PrqdX+4HaB6Qa4AGiC4yy7jqYw1jVre0Ujh2rO42yiEpzZsm2IZdtZQCw11HvnwrTdKtY5fbOCq2
gHkWLY2HlC2nCE7e1jYvFZJEvQn1PmbBAhdVIMiZBQxCijKdVD/Sof7V8l1fS6t6ItCntfUl7uM7
Uamprb+3jegWutg8lFN05PZZWy7lamVGt4oJaTi2F1PtrxokSjhpFpk3wVFju32zE2nB2aQQEUVW
3EObDpDM8xr5WQrHA9IO9zIT6taHVRpBapT8DWu8dzBHqIhuHrQcedeOQFSMMJ+Vg7ENJFoWRUoX
pkWvBe6bmhCgc4pBcy/H3lJVu3kbt3Cae9cR9zOWrpaElxbWVmuFix7aoWFSJxjBltHiLqhFkkvn
AD5GT+PO2kXpOdZZuRylHHi5eeiGemsN9nGixIsVY4Nw9kbL6P0wS1BiPBVCWmVa6LkFnRMjQuGT
aFgG4aVTjPsyGZehhwq6FLU0Qrx+6RfOTd3EtxVbVEZ5Z9boGY6iOQcAD4RsjnHvG6tUKPwYOvuq
dJyVM+ovjlysS73YFNV400kzPyoPCLPNFfSGqGHXOd2umTno+1Hx93EkLWRPu2F2uv3zgvxlAgHm
AFMbHIAAcWIyqb7fHnlh0WsBpbpAilRyuyQtSIXMjRV89Y3oS1SQpomw/OeLMiG83pVc1iKX4NKK
MEO56s2rrQaDEr3MRSZSjNwbgTynbnhQAyqzt4YzWnlQgVsUSFHRGLmFZqioUF9DipqWzqDoTY4l
qyglrew81I0ojkc4fm9nitE3Z1GQt1H3peSvKKIb/Nai6GkkiF2Qqt2NYl5GLb7EEmM6OpzV4Dyk
VnXuMnszhmgcBvUZA4NTLKAJqZXu6Z9tyoJSHWdeL2CADv3m3E76SXRqBlscYzSi/IJaUrRnNFHN
iBq0FYda7nXnjkrYrOgQGbUbT86taGlhiH0QFZ54RkFenEiqRaO2dcqznn2v6Y7RY+HoSI10Xnfd
OSNBt7yBg1VejEN5HktrY+XGiv31kGf5mfb7WaztVLNPaeKWcXhRw/LcSPKp428muc76sx56hnP6
hJxQca7p/cIscjjQbBil5fktZvgVfiYhtZslBmmDms21ApKmaApwCqM2KEfzWORFfgqqwQ+KCBvq
KiLR9D3yYgCY85oycF4Z+gmqwqKV5AeOPiZwiXPrKCr4ek3e+DKpm9SQwjo1NVoYk+HII4XiaEpf
JLPZd45/8rJ8qzZ8wjCqPicjNXKX1Asa3peKSd7Ykbr50ovoiGg8qWhd+nlxtjpqXZOGXU5PNUtS
9HfCkXYrD4oQCEqBl8ipvwQkJP+O8n8LZ/CQp/znjyCD/w6KsHrJxRC/vv5T7+ALWAD95+7E7P/d
/4CLDA7gBAJgvHup2+TfUAf/JRc/+d/+43/QBJzkoAme8zZrxF8D4JK9xxOwj//fIK37J9RG/7EL
m6b+x1P2/R+HFzTQfvn9H3gE9ZOhgehEPRoLQOhQHKQ/8AjqJ6H/L/NPAkvMf/0Lj2B9AsmF2iCT
VRO2lvUOjwDoS8FfTeGvgrZ2/h4e4f1AytYcsFpgTnH+hDUiG9dcI7jRlhHa/bRQzWbZ28ZSspyD
jQMZKi7f6qKitilhG8cr7AV3mhZCTyzLdVKoG7trVlWFNp2Xru2k26kkI80ULRW93A1mM2djz4YU
kHSuHDPnmw1TUm+VY4P8kxKgZahCWq6gY7TTsYYcgpMXWj46GSQTBqneBrLtAjW7+GZ3sFXtK6Kn
wazHp36mDdlKKtEinMZDZFEodslwj+fuoh0elMFGcSxeeFJyP9ryzWSEC82HVD7eQdlY0w9ccHLN
hqJad56yom81Y8h+l03dJtNz6KeFfwx7x1hUhoHAaYda5/MURM+BTwKB7lkTDIvK6RcN8iPyWG4k
Lb01rHGe+9bWji5d/wCydaaZcPcm3WHiU4SoXDXjNK8qbzb6KpWlQ4ZcIxmorKXeB1ZQ7pwSoVjL
+TLl9bar6E2q2toL2doMCymr0MCVM6Rm6I/7GBRKDkM0Bpo5InRoVbRDvnbofyGQSRHcuYPQKqFH
E1XQV2t7FefD4qf1/hvcwhuo869s9D+LBlIjtqpimHltT1Un2tRFjTyBVB5R9VshPzL3Fs+Cz1jv
pTmwj3kFijdcQNn+CHv1/sz997UVTBShGsjCbOwqE0bpLy+ixJuo8TfUdmOIV8dHc2zxN66f7+dr
iOz3J0ADpbJnVo4zLaz74GgsaWXNszXl4QaRmFm4/MgBSnUE6ueXC4IShhqGj+wveLKoKRgjer68
0KLkXujqeUEy7zVz5Wkhc8ph7vhUiabtDjmONSaySY2gZVfrUohlxc3cczB5LhgujhezeLUiaZ2D
H4palMnScZ01iwkVD5sOh8S0p7AQg8mkFU+5KL3SbTD9yr3hDlfAz3F+V7Vnyf4qo2k8yWh9pHO5
zXc9U8J6tFzZeszD76lhPKKfBalKNKtzUmJFqRaqHi0CvVxWYfoUqyr9OmVZAJJURn2Th5jVAv3s
5XYXOvIi9tr7Ks3v6V89RhDHixJhibxkBX9tfdRx+qj8FtSmO3Fqqwm9KQdaCWHC8apVXPVQ9BFT
kcxqb1ToPiLh1MeUoQHDCxVdnTbcVxHzJK+20XYPbaApevvYDN13eYzvkqxJFpYns49qfZ+Yn/N0
QHgpWcmSWs8GkyMx8pboVrgWsBUpG+4nGo+9ilpnF34ri8jNzYA5U/AKTPG2Uv0npCRf4Ec0aGum
1XyolfmIqjShax+NaFo2xW1e2bdZ8DVR7uuImjXujyj/PQA5W3gtGmkRT9+Q8/MbKCjsedOim0yB
qy9J7uGJZwhcAXUs+7mJYlZZ9htf1ahvJhlNOv9Ib3FVx9ksGPt9N0Ag0IzD2AeL2GJmG5k0U1W3
NaW5ajOWhpBuSrceQg8FsicOijQJ2NAK0QcR0oK4Q6G62DVMorsQ+ShDw1Kvp79qohVmef1jWKrr
MWDiMhIRu7xaOlm2tND3LAqsTMzAoAWWfSvVcu+Vt33zpEYpVdQYh7Ms0Ef6PJ5x8HVnNfryQ2ml
KylDnKMvt47oYOmWjZplXyziPONZUTGDKqjT8+117D016U7ykecgxpVIdzixhaZF8aQzQ5zZxCKZ
5eb18SxCAlZW03k/ETCRR0FIDYkVtLQzpBkC4pUR3suFyVDtEY1FLTgEGQlb5C90IZgQtFujo9/J
D8idcvYMxqydzV2AvD004bgkk11FI4zmAkkFymtHXpZeOvdx4ujQBTcYiBXh56Tbp2P72NOXDkd1
0ThoK6HkNKAdoFf6wped+1ijI2/QbHFAEvVTwgDjKIVH32JSFfRIa6InHSQB2tOh6iC3PLiTormN
gQKYgkotkhUBZW4uf8aq6KWlf9zq6c7R/JXitEzFlPWoNve9juBnUaOjZq2kKD7KljVjbrfoubiV
phxcwX0cNbssYuLlabMRbNnbifG3Usn/dWBU4dPwURq4b5/Dp3fJn/itH8kfJpqwYmFxgz3SKA85
y34kf8onwEGQ8C2OMaxrTeBtP8Co+iegQZrOyQooVRGI0/8LRtU+wcEySSgdXeXv/j0wKoaZV8cO
dwem7a2TI3OD12dpPABAtaIaslNN2iQHn3Wzdemhx+i2K5sgVRZthQuzkdwaGU3EYlrQSnWTSq5m
uQFWUYrNYzHESGSh5l6pSC6W8qMiWbd+oiwnZK7aFuUm5VUFlicF0xp4HYtOQq4K1nUpVNIbtPOB
tQXIGKtnlSpIH1E/oJCHtetGDkoasbExQ2nZqM7ZZPyXJvJBi8pVoEtssedyetFE0EA3RUfUpu6Q
QYHAmSkOunUoinQ1spzAtEcx5wmWdo4ALau8GPRl0gZbTygkWtZKZrZi083qIS2M1cHq0cu3j+Du
xOCYeecAmChaGSYRrPs8TZ/LFOh+1t2h3rzsk5rxzlNMDie1JopqX6cBe3QdhINszTSiWNkDRU2D
+RTI8yS+KxFoaR6S/pttfokt/d5I/XsdyfQR4kxU4ftYHeK2WU0RJybj9jElZNLLGx1vnphIMMVf
yhIlQcSNKwu1LFTjLCBFZnFnt/iZQ07ghFlJekObyrrhLmnrYnap4HVtGPs4RsWEIYb+nIIiiSbz
jZ6shuGx5o61vtxUiFhnceFOZj6XPfuGObjb4Bc1qeFMi2gFoLmaNcMCRI6bIBqVFkdPb3d5jB6n
eRNJ8cokWg9RP0NWvFFQTroYvTSzFI9h7LHT4pmBKkrhf55yjhPruUYTw0A7DLeIhaIlSwko76ju
Sl+nJFc30uivLfo3HYoYtAKkDJ1IBEPHAN1ke/hcEn1HVoCGAj3oiHBgqDjV87QH2xeg4aS2bhP/
D3dnstw2l3XZV6kXQAUuekxBgq2ojpIla4KwZRt93+Ppa8Ffxp8yzBIjs2Y1yUEq0yCa252z99pP
lFS/efXXHCe2Z6WHrqcDInPMr8fXocRkYXyNy+bdA3TXBv59IWn31ph+VcPC5TB2Z/v9HSiPTdNQ
UIkdKa9WfgT4HOFB09gbr5KeW9gFs0A4oMAfRq/tGK06451ND8EXgjoyTU+BowQgvprvKRGQKXCI
TX1v8jimztolCeEW1OLT9J2KyV1A6TyLkpM5fUktGa8HDQ39p48wu6g9qFeovisw8BbtIBGw/1Jd
f9CPjRTs/QrFlokdi1NYnZg0JvMbq7AQtjxXsA5wj6xrfTqVyXDfKO0W2umqR+OQ0D2j87juK2Nb
qtkut0wAgQCFICoN1YkvypFSddWD1dBZm9romLB+t922o+E/3uU4UMaQ4k7UPqXlvT53AqKffE2o
ERB/d9TVf1KkhQB5qtUfUVISTdivp+CbxP2H5bvVHCtOZMnoKvZjBJGsDN+q2Lv3OAym2oC466ec
IJr09fsE30vr5xTBH+uaJSs8BNo3I/xedoCkk2odlvpjbEpbUzkL5oi0o9tnjEdBldUIMbkk94Vf
7VqxS8u30afX1OTuEHSUcQ+jKDZVjBGIN7FJrHhvIxkyM8k1AtqKD1T7nGlMNqY/rlppcMWYHTKp
e8bqr1gNbMAc3hrPoHgv5JSUM+l+YvUAPuy/JsnJAh1kQk+V0nubjo6k/QrSYZfiHJpG/v/BuoLu
GOjTYWw6iq/PbPKpDBxGiYgCTd2q6vdCV2iP0+/vnoFJPKjqzh+fQ0RAVgAIsHCqem8H5qqZ0MOk
M0v5m2R+1TPKRAJBXPnYZzdT+TUY0q0BgHYUnWPFMmNSIrFicG3zNi3ZBkOUVUpkRkgzpSwDiHn2
IvT6SbHPwUXZdbqOonMWPNnsrKoRYsZw38Ed85lRYaM4cQySzKr408jcx7vHjD2DSltvJtClpyyM
UIi/1t2wGoJvPXWGiBcQi24VhwAOFfCzEPnM9NlMTn1DK0rf5mQijOYPStHsaNLHNssmMGyg+BME
7Z7hDooAiSbDa9WYYtsVTC3HBA1lqE95zcnCeKfvN/kyoKZpXcSvdU0l1X4Go3XTtAGdyh8edclu
pNBO069HwjiN/QGVN0w0qLeDCta8x1IAdYs9KmXYodkVHkkUeMGs8NYu7hTUcbn2ElTz9tXmlF4w
zzUQB+eC+0a04q2tlF1cDLvK0xG6TA5ikJUvKatSPpsU9COz2Fc9isrURZ4j9BeFCrYY+AuNqgGq
bZRFRyCpK099TEuaX917TKZCNtKwRY2OOpUUELnk6WNJK31qLp0TwZ6zAnrqrJFaRC2g7PaN6R0b
8O9RWcCS8tjpBk5rni39WZIPoB54/U8NYMa8rxytkHcJE3cD57exv1riZ518IYrz3igJhbbNI1p1
gI/xnLARrWk5rGzWGy+o7uU8uePM6Ei4DzrIz6UxvqFFX0foK60KmWVquDbHhRRzbKbJgPaSlYqt
TOXMqOWVW5jGo9GF91HOJrmOHkJF2/tGhDejciq2vQG69rgdvlHVJSdFn7+vu6gJ100FiL4LNnWE
H1+RocxyTKRPUdTxAR8e4S/pygZWP+cjjXC2C0ld28kXlbqPrL2VbbzKe7pRvn2w9Neqqld1O21L
fDfFdGem3zNP0GxEiIO8ZD6UDABdx2K4zcJ+FXTjNoLjlgxPiZS6Ul28C1Z+fHaOzCcgoyZQa2pP
zZ1GEE1KWkQUu/P3MlayEynDqhfmtjO0XcmUk2lffZrqWW7f+6N8Qiu3mkyKP9ljkL7omD8II1kV
PDjPOIlpFg3SRDDpjOctokXdqSnsa4m8HRrTKaWjBeCusHVAmXvJFK9F8jwmb7WMrgiO6YqD0DS9
Dmpy2+Ub4lzRnDIR7A0FqmIuO0DzmoDMyARwe4WSyrN/Nu3bQDSNQYxEoiCjn8UGFLqVL3535/uo
9+hG5s3Xtn5DgHLqBTqXlq9ek9FCv07EuNb+LULgB1WqdyG93UHxbmhW0AAbj6E13dke8J/K3so9
yih/2vqad9+G0YMPy5E0eEZqfuJuNXVayeCxO4soJSDkTdO7ekAFIbX2lbJv7JeAdDEsUyviq5gc
kxUSO0fX7P2oNbDVfyFsdAbp11yrK63HVO4PktchTtJvkpGMHBXtD1oUJzGqs2R3p6o1nzWI8L4H
QT/F5piUYqP66V2YU5dnJiy4SzXXTzNAVu+1g4fTqovjY92wiatDEkHsV08iznt2ZY7yQZpMqLHT
Vi3te9NklzyON+g9bmMSrbSe/J2OYHYQ4+sO2Yg2RifF4gaaKv5S52wAPOGOvd/TwoPMpJNwgaQn
87TvURoeA86oBZEqWoMB1xJbbJ1bC7ur36ePUYUlMuAbteu1Fm/Ad25SnkY4t0hHeaP3ykvA5jcl
W2YojkknbwOl/m5P1YNq1GvabKsxSekwtauoJbLOsA9B0mwSv7+3WXmQY8NqrfbjUJyK0Vs1I98n
b6kffgwW2Cr/puK/sZJyo3k3IqJmo35R8MaGw7RpY9pFyTplNQKBf6g73FA9qp0AOQlrj4aKwg+C
L6GvrtNgRLNiVV9HejQttYjJNI8SMg1D3w5y/d6UP0qA3IkMQb+Sdil9klBgoErTtSUJUq17IN3V
oSE7QSa6qtaK9w+HwQs1UmWuEX4s6c0nvzmveHYUEsa2NPoJX2PZtig01S6SdjBoyV69p0W/04+0
RJMjwVBHEo+kFTWGDWqOF4iD7CKyrX3z+S9ZWA6xGc5nUCHrM7ZMoT+66NUnmA0IRunnX5J+M1/N
TXhAzujI7+FTcQvVcSv2V644t1uX9/7hisbCBxTakSxE+fuKo8sJY9ftst2w0jbNlriqpytXW1Zr
f98f6Dc6v3OzZMktk/k8rVKIBBhSAz4s2wRr/XHa6ltyYsh7Ff9pdXh5vUWzWURK7tst15sRgtM6
oUu+47TV/bK3DSAJZc6ucj+/x7mR/NcDVS2M9YD1MOsvXiF4wdT054N6KsZdhDCIQ8KK2E7HUCOC
JK7RdC7UBTAo/c/lxOL95YhyLLPmcrJPyaodnVb9JQfSP/1F/Mi05S4MkQssRj7MucMlECfMMAPu
+kOZHaHIWOeM8rV8yGCOxNvKBTy5kh2YUptrSJkLBJuZbjILaejIKeqSVUYKoAE6WIVhvgkfp3W9
ioi0WCGxduxtjo1+7f0XL+3jBWcH44fbowLcyoPEBXURryQ8/H0IvJ/dvWXc1a333ww6ko9lxaJo
RFln0RhR8nCSB1nH8nFgDXZmChNHDlz8eyABCMz+Ken9Z29Po/M242KI+FkaEzs0LgnKz3laKb8o
brmtXrIXULrfjA1T/9WPZdkimUfdx8vNEpAPT9O2pLGgX0rm355AuFW9pbi9QlG9iw7/aYtpeanF
d9nqdVEMIflNYQ4JaARmED3myvPnQ/ri1//hhpaTJKQfL4Vzxufh0M5f1w4HowNo9q3qBgf92tcx
/+blDKLNnD5FY6ZUli07OZfMlmE4T1rsw56Ek78VuYOYZ0NV/ZmaAlu8lfHqEdq3ybb57vObvTSh
GDrjHIPw74b2ny+PPia5rx1GNkU8eQM1AIpq/rVZ6wLDSBV0TBjbpKWJv2bJtACAjo9rvsduPdwQ
rnSU70e4qtrLNebowlv6z6Jq07hXQPDRp5cXn2OI1iezYk7DSe4MrzIv0DzmP+NV9Mtw2huUU2/h
1SnsAqiK5DDkVTqzJg9yOWEaShALr8oR3X7xTqCe02/dDSGS52BdHMMb9u4DgQ1rzvY3iRtuWlzJ
jrS+mvL+987mj1+xXB3aKqoj0CDp7/Uv+krb+Z+hGN5bG20XnpOVdWUmvTB3c0lL/11GJ9RWmSeH
D4O/7YIo81r2w/0Kc/t2POUnOkpv5T5zscE/X10r/t7A/Hm9xRJv5zZmx47rjQ/TRoaGAK833Mb7
8SYF7u5aq8+Hx4W5YL6eZbLq0lEHK/Ln/dWxXE1Z16Y01GXmbkoo6+44zwWZGzyU/wzG/7+bMXMM
+v+9GfPUVvE/apzVN+gg9f/a1wnanPqPzsz8T/yrM2PSfrFowxuw/EyQIPN0+K/OjKn8b2ZlS1gG
FGPAGvOf/tWZUcT/5uWgPABLaZCyPO+k/4UJ4U9gOA2FAHL+4RkX8p/IcpaHB6SEnEkFhwd1xlJq
SxqbR3+XgM7GdCX0Lu30hDjEob288iCcJ369HWtKkdXTVO56MEhZ+DQgW6769wk9KQmfz6r61Nbe
HifRzqNp4tnFup5+lt0XNbg6Ey6233/91sVYkVhWLEFMnCsfYPqbG/8Qg6uLbu0Ddag1x95rg+Xa
Bee/f5gMeFx6npRcEDXAe09mjjvtjHW77kCRrNJ1trq2H/g9vXxYPP+5Rd2UeRmAf/4iDmlYPrq0
7k23IQfDkX81r8FTta+3Npmza3wgq37f35F2ceu98xoAol5TiCwnwOUv0Bc7cs7uclnaHXldaehO
NDbwVtK2eBrqJ83bNY2x7sqbhpQS4uvNMNqmcv5fPXa+btjIMne8nIOHOo8rX5dNV68O7JAcjd47
HbJZl087EKi9nzcvU8WSo9mPsXEax4J83L6+IoVfHIV+PwmhcrKGVcabXjJb5cqAQmpMDI2EpjsZ
qBqkqoz+hI9gPybC7MM8cumQcu16i108khBJwz/Du9/MS4G+6zUnfAsh0ub7jnY6AqfI6U7X3/li
z/TPjWo2i4IMtf2v88pYecToJbrpauUPyAO9/qvSzp/f3LysLL9r8eESi3uTQiUmh84wXRuJcE6k
bUarkfpiT1k8qqkaz1LdZPP5RX9vbP+6KudYrAwwlf46qJAnKMdTa5pu1bW7pKZGV0LXVMfmLdEw
aOVUwOvqrZxad8gsoojkfZbg+39RUfIqobaqih6PS0ikKf3D/Mnrn4ZB+yJNxO4gIiUBrp1IDc/b
dlU3VHz1On3XxmovoSXpNe25a94n4W0m2tUZoBT6FhZdCFlUeO9TRH0vjfHS9wP+MjqDiWUdq85H
9SXUx36ktj2RFKVM3d0kSW+yOZwIj/gmBcFDr1k7TSNRtrRwbMW7NvbPvR/8CnXkHo1mXclRuDgn
gQ7CnQg7yNSWW4awb4jtKBWTLOnpti9jomzfkKHzixs3IKupn4hpDmCMt8FdEY4ujexd16d3UUk4
cKWR7+Q/mWHzEEe2WyqPsdI4EVkcn7/reYn96wtT+Hp/qx9U0Od/ztURbDs0b8zVpVKg2MEJTAsW
A9rOoJmmkYTWxve2L9MQyW8LKu6N8ktMo+Or7ymy51S8adSL5UmnIHzOuQvRjIe6mTaDApauHo5J
2D53lBm70tv42rYauytFikvDHzgsJ2rUhrpizKP0w2IT2Fos1aKdIwLPov8hmpNh8YMqt6Xn/vnD
Whbqfo/4j9daDEdS+dJab7lW9y4fKvivwZqcNJpZp85F67mj6f/9yiXnf3I5FjXkJjh5OF1zsPjz
9oiJj2Hz8xWpJClu+i3eVoqV9M9/2hQmY92dWfgkaG8/v64+bwr+vi7yTYTMii4vv14hhqEJ2O/T
t642bXRXUutVCNryp3AHh2Rjwr+DhNtZuLGKZxE9op28qTTjYNVv3pC6uhwR10JhUaPFXI83/aQi
FfSGjdw/qwFWIhrAtNDCEWZjYG+nnrgy2m41JqLWhFCo0GiTn9VJPipIQ9oJ/3RWU+HKQkjxvYxz
B/a3VRR00ZJfE53tkJkkwGcYUviDGII4rB+ORLuUtMlbnLLiyon50segIBrHnzbrfYC8//lmOjgS
U9sb5DzE9iafdpNfHDK7IK0mNO8C7AlNqRzb8KiLfeGHR83/jpfki8+c9fmrUuetxeJV8UNQIxlQ
RVHfLUYAYO1ORJXw3BbtmgICJVN/ibh9YH0mmyKK2RCRalgL+k0WgYDNyWqfjCp/KevmRSj+sRvU
x7gZHkWn3Hf+uNa0M42qx3i036bC5mH6BTqa7GudotkbZ7fW6GsKeYfmJkZjcuV2lpTleZD9cTuL
QVa3RjBgH/Vc5WSevW0Kzb6UdhJbVtrLrvg1b1rJF0UJd61ufPFBsnMyNCqzNqDWP99o6bOsqu3k
uQbg/BhxL0Fu+G1xY8v6ORJPUREAkmmPkt5daQEsTuy/7xlgJlVW3AaKWO6ZEKjk9Efhx6TGUyS/
jcYV+9WFrcoM5Pyff3/xTCU58c0IIYEbwHxPn6rpzoivrHfLI/I/98CpzOI0JKhiLZ6e5ecBxyKd
NLJJxzNjuar2E4EtMhtwziqR2kSKomVzWvlFTb8L++fnw+DCOsBQFAKRHMUf2VpUIJACabkwJtsN
anMNVsvByIyV4FcYfmu6K2P/0uP8eK158vyw5ggt9vW06j0X68Scvot42dukgCk+v6VlDev3I1Vk
areqCkD+r2NNXyC38AnNcuk0OuEL8qfXWkcwhxtEq2gq5j8BraALppd6I4thE43dsWjfKY1e+SWX
b/h/fsjydJPbGLAaiYfb4EBvvR8yJvG6vLLmXDpDUfeEUsj5YGbCLb4gQ5fEqLd8OY02bDLxfSpl
R4Ps0MG+jZIDYICNIRNDiTRjqO8a77ZuxLXTxPzqlpPph99gLs5xRWmaWLhy223RiUN4c8Pkh4W+
P4zfa6C+UYAH5xAOPcPoNsWW+fkbvziXKyZG4rliyW5ssahkeSK8OObyg5dgvTHT8iQIK9EgznX+
fTLn8ZnixNb5LVKHfSGSt0IWr3ZGaJrSz7ZuE3WfGFeaEqykqXxSqnJvWyGORhtZn1HsfH18LvP6
LNLmqYiiL1o7M0C020Dt8GJHwZXneWlUqvMGxSDQC7PdYlRaNb6bqeN+vP6xhFKD0hGz9xcTaWJf
XKtCXtgrkUXy74sthiVZqYpqt8hX2aTmgxsXb1XwkElXBj8ssQvfCCsE52xamhyRFi8pLrWKTFbB
Swqh60jFaexId+jANUu5/mxj0uynqdlUA8F6umI79SSTPapaRKP6wTFTawzKZcMplUqtE/XQMLxs
a030TRTjDCDc7e23PIufNTu4TaCLxHQ5ImUkizTGLmS2frzyE6SoFgrxMvvhJ0ATxBHKQof52Tjj
1/J7C64sAZhTD5skdI0xxszf/KzFcLZgpnRmv4mRH8jD3JHv17kefhmyIluXuTj0YnTl6Hvu7Wui
ew3vQWmsHeZ2GNeijRGKTToihOY2jKabNISqUhrpukv6wtVSuP3Q4na5ya9GwtCRNOhL9rqau2uq
OaGEucm6t0FViMNWUsdIo3UEX1eps23hI0DSwo0ylVifeQjmdEiUfj9hiAkiYu6r6lil7UoOeuTB
iMWU9jwSUC6RCozyoHd8oOJSXZ1CZFuA6iL9e08Tz6/VY4hWeSw0x5q+RdXgDCW5P3G1sick/TLQ
Mfw8TfJQhDb51tilUMEqJQrULLtVkIEYXa0ieq2kbamZ9wiMzpIfos71PAw0GHNaUAUhU4Mdrcqk
+9KTJxoW1Ytn4BnJ7buhtV6aKYBw0lOUSczsNlTaLyNBZZtGIqPb78dXfZbU+CQ6Clb/3EIiXE2z
nhAJcQI8V4N4hlEVTYSQoQYb8FcqjwBo2sCvnUg3qVK/FaC+d7XpuX3Z3cl99FTmycaoAd1A/oJ1
XUHnrfporSQDVBbTU5yeqPvV0OqnFjtMkUR47TWEJzVsRc5qiKe1YXxtzAHiYwBsrlybQ+qUDVyb
pCLn3r7FerTNQn9XxNlGw+VTG+GpM9SbQaqIOcjsY6TWm9we2Im2D1VefQkM8VX0yX0o9ZtaHdB2
mmB04nHAmK+2hykOvlpmEm3Kxr+yO7m0wfo4ZK0/V2wjwn4BvsJ2RxrmclOvpO5aSgmCjUvzAj00
DqIE0NDk/fMirTInMY2V7WIex8d1muRb2ejOtp+cy95/KG3UXx6qYP0FKsVmkPN9xXetanh0SD3v
036r85QFWOAgStbWFNK7EieQZptZo0yGazILTOPyxez7Y6dniNcbL1rZavaCOXNjRJ25krt+69VY
HMumeRhbtcS3aL0bQl4pEdFfxosqyrsQP5gkAjTPc00J8wrmMXLehwlrkkC/qusrGd5+RoCqHZCZ
jDBY0DAWKOiLjviTgBQm0rxxoB8rO9kbxrs8vo59vtGJ+OHYJ51NE+ESaaSBr7yWabFuvKqcw8fI
RZWQJSeuJPwJjwJKFxA5XShu40BflQURFZm6l+KOEIASg7Z0VwzBLf5bRw/9m6kQQKu0XWtnmyoH
x4BBDZqB9jOIyx21YZCru1D7KXnvFsRAyAKOQGOpEmpQMFowle01aGCJee3kcKGIMu8ZqPNA+TDM
5SrnZdjUcqGy9wSgpeNFn6AQB/0PH696NG17jKPd1893Che/NXwphFfSavzL4RlQ7K1lM4DAbb6H
5suQnAPqMZ9fY3bG/LUZ0k3OlaD82e/SM/ljn5urPr2Kgm1fKEcMGUmH1gCPpRkdAUpCRYltkJM6
kngz2B5Su/EpphM3FiUMt1+NOJjZd6BRvIDovzjP0GbEE63LKBuWiqKRMwXIxo5dGiLpuH6rpe+6
ZV+5/d95Psu9oKlw8zRIODwtD9adVTaiq2U2LyZiYEqvGdbg2kfbkCeOptSgIsvyXSnFfZLyh4we
UEn0b8axG43vMRY7FXxABdMcdW+qiFPWFFB7360MN66GVg6dqpBDNEP6LtQxENq2m3Vp4qh9S74u
soZKd8OyeKhR5CVWvhWyd9P2eEM7H1Zu8qzbxa9JILtv71r+p114lybeyrLhDPaHDFXpHOAbapmr
FeeQEU6p1pGrB6koDpUZug1a+6GnLpOKPcA54ENPtQ5OETv+lUd58SQz98mQ3IGk+UvdoKhp09td
S1STKzb+Md21+Wp6kVaAZlbqatyrzxqq7msJXJfGpUmMKmkQ1vyfi++3hYtjFP5ou71WEGad7cJc
ep7kp0kFdWtoj8MEkkWSrhTtSWT5e9hwZGMq0OcKur1YB7I2CqMaeBrHQrzW3kPLfiOJ3zptR7pw
kNTwTnYELOE7An6IEDgNsVxK0FNh7Vd7DEEo8SvEu0MbbozcouhR/kIOzOIR7OcMkNYgJ64ywZY8
imzcdFm7saqeVxu8tRx8e5MSe6iuPp8MLk04BP7NmjM2vmI55CR1LNV6GADgDtFJ62vopvoqMdsr
B4aLl9HkuZ0ikEL+rld/OFoHkQpWGmGx2wWPmofhoL8V6u3nt/Kbd78c2LSPrflOMNctsTB9W8Dv
MGrP9dpnSUqfoeDfIjwDxESgKjYVUd5qHSbiIn8jSHLljQa7LyJHw5jRnO1oi1y560sf6scftNie
VF5VaJ5Mzcu/9XfxoTr2G+Fqx/rK0eXCAQnVJ0lD2KlYpn5/uB8ebtVYHqjewXblSrgBFoJSrVyz
SdlPX7vUhTtCOzif5Mn55CHNf/9wKT8bElrOlEikKsPL/ux3wDzLrPuaDdlzpnsHHeWtghXmykxz
YaM3axZNLm2YFGUXT1LPUyxqmWbNHFaODDd1+/L5x3P5xv59gcWNxQgvmyjlArNUWN1hmN9om2rb
XnlVv/Vei2/0441Yi0JEWgzDmAY+JRcUJ6xyxopTgTKtqLxEa2mlOTAuHvN9c4Sp+gU2+a6WnfAH
3DtHjwhx/PymrzzVZXGtttJwKgcTMDQe8VZ/ZDv3//beLOXP78UbhsJC0jHztR+z7FVPrq0Flwb9
Hw90MSsbUSn1aSxZbrdBQcfBO9p0d0rp5Ftt3bmp57SYop5TsQrPV9UBFwfev79Ka36+H0ZDU9np
AL3Eds1yR2VmdKFRQmTLdj3Hn2TTvmN0d5ttslUeP39xF6bTP256sQJqoinUIcj4iiSwB9q2tg2n
kn59fpElbmSuU/5xlfn2P9weV7DSXOblKQZnlzFdCzVzB7vdKmO1SghwkYS204KOcGHim72zLJMh
aEmQ2fEW9bmrVq2jeJMrK8NNnF8rC/3ukX02lBb1moYcAaI4efq4Pg+anTyaU4YQAuuuHXYP9vgr
jc2v1tA8eW1+WwX53iyiXRKEe2/4hpxjpxbszdjstg3VDBwYQ2MfSQPZekm2SzilWZq5mzA2+7W+
D8duDdWVf3ncGMmdiMf9lKTbNsGkBBgg0PIfowZhzIeNKnUeKBoVsn+eT1QhihP0+J3XYEFoukMa
JVuds3qYmAcvq9ZJ9Zi1X3rpzqi3A+6mK+9wHmB/PyQUVywPbNKWLYhRsvRBSZhvvFOzt4/xQ7CJ
VyNzW0xZ66pG6Pc/99flSNOmXCd0GYPjn59MWKhJG80ldIHJOCMfJbay86QLSNXyroLxM7WEI8IV
UzNOjqKhn4teQAeeEE7xfUodSu+8uxDXyWhwrKaSEaTNgywBL23y13SaAb3anRE+xj7GPiXbiyrZ
4Qy6s/rkKIaX0rZWshXfa0P8Hk0mHtQ2kqkznfXWvycc4waVumNDIgI7stK8DiKnuTbxX/43j11D
lcaWisLvsmsSaP1IyZKVf5b9wsxxqORiL50l7+v4LrgSb3xxHjfmfSk7cVuzF7Msnh8c1gE9Sy8s
HkrrZ9/l105mlxQF7KtnYdwcMMj6/+ebVbXRmupepQ+UO3XNtnZMzadJETdqYdFGrtZqhjY81N8k
v6NseAzbyS1a+0aXygfLoDA4idt6ME7JqD1z2D9CNgTXaO2h59+JbAChOm4lkAEGSpNpnO5CIzwb
5HwINb4rG3Olx89ZDBiyl/YJFfsxCWGieA6UrSO9vVXWdU/K1NxIyVMdTuc+bG7VxF4bHe3jWn+f
uuyts+9HwjlM/Gt+Q8ZBZqf4SIu1hXUbtGkKdFWDeFo82ZjITANDbhY3P3Dh07Ys16GdU9BJ5dox
Yi6vjpQ0yBrxqpqindjhs91KyfjQNcNtWCWvQWNgnho3nmbM1mQ1dUxdfPf0alOWOXEe1TpqtXM8
vsvk3rb6cKqMeqcURGLr7PaLVTuWhzr3+lVW5LdCaVy56fDFaXz0Ym0H57Z4l3BI8+lvdbm6mXCk
6mgJ+k5fa2n0IHwCHg8Dd9/blSvkeJvJQBXi9GGypVuwOmcwaBgXy3NaN3OLOVkP0X3Sj6sQbjX8
tlOMs20g2zyoVmZgY4PnTxYu6cq7kwHGedE8jsnqldCTdx7sTbS7PNOYqU7zgl1cAmXEaArypfTc
BqhAnSpUKW/C8CYC3kdy1X1S52ebhAXb+qqCKopS+1fVKMzHeGtS/RxYulMA6inl8b7OxXMTjbAU
Juxx07OltOyMtA2NpQfL9L8jEjzC39/GWbBpvLx14HdDcJmiu0QtpS1myNbJW+A+UoRGXFjnpk+j
Q54Dciga+bseZS6lUT6873Lqv4oQB6vaZTdBtO89/5TGPxLl59j2bquQXSHtyffamAnI5Ul3jPBe
Gn+WITq83C2n3xCwFVUigKl4eHBhB8eikw55Ge1ScLlGMkIzzkrSI/OtTyB3VERYWEc3UXhDilrM
RcU1GSnrvrZuh5AIKcO7J3Xjm1U8FWnl+AIudKSsfOzWcMdX/vijkspNWQjsycGbVGz5sI+p+lJE
LLtlvPLib2X1gJwOxrAHlQm1hX70CtnNlWad5qTERt9S9tRh2ujgqvVXM2i+2v5wi2/clQyKhoG/
1Uvk/JoB57ndS8U5z3jE2nsfV4cEZhGl9peulH5S3HyW4OewZNwU1ZdCieDNGWs7zO5LKA1Zna2V
dHrWY20PrfqJXoFr6M17zJQhxdG94HEG7HOTtl1HunGCFYHd1yhdK9G3NeaFibp3E2+kXj3UFk7t
HBlIPtyp2ZOcIPdqleI56GUw+cC2gJCr3qagWtgCq/csiEH605TARpiqWiGpIdiOg3Ee9Olc+ePj
OEqQ2XNcgyXoZd9UjoOn7WMjXKMW2aQ8xzJ+7WvxNur2SSdib9Cph2XT/TSbV1WYHoBZ1AhLqZDx
e8cv5RS56DBcRY+O/eg9wKu/4ejL+yuwpMbBmi/wpm2ar7BbH1WPBl/g7zpRGk4Sxa+llGwrXxwi
r3PjSANw4bkgRzgMUBxUg+xeD6uHtCTLp6Eoadf5XWNpz4P03tfxkfg7sov88lCO4iWp/BdSCG4j
yX8Qrbq10n6GJd33mnenDsQnVYGbCpBIFWDtEVxn/2QkEvBF9T7SNFfEbzlV6MSgzRUaHt0tnV6f
eWr86Euu91tfzW/1YLqnmrmpjG4TqcLpJOMY2/kPA1hFFdQ723wekhbpaoeUZeZXSy3htPZbWvbv
VoL8JKZvxcagUI+YKdc+BjtCYffT3Fkp2TiOZQ+XpN0Zjbcj5RBt1kwYDH54irdHS+dENey+HL1i
nznYhZ0hN5xgGI8UKCsY2yqyli5G61aGcKaqjTomrj9S+I7ehoJGkW01SAbTfWw9KaT9GRj026Gi
bI3/H7VBoTCyquIsi2yn2a9RCTnfmoV92oPkR69h/Z6Z1UOTKesWDrVef+/S8hxk0l4NQghjg8NW
Zy2BWKSl9bVLWHmizCA3AERAx9ZRBekvsydLiFFpAwYjvYFBJaTkh6BBTj3DmShplKnGY6C81pdf
PTW+EUP8PDe8Ki/f1KC+vPEQeM8GYQAm+JBRHjdBZ3EyBwCEvAucnVMY5yxi+miCjWoTaWQC/1LU
lxZqY1uM6zomCSEs9kzo67AvT2H2HMN2DeGTKLBSRhvARe0mMCa9U+dr63RU10Iu+JSmQ6Za5zwe
fjJSp1Tdhba68VL1MYLhcW0/u7Cj/T6TECxhWCgb59L14sglKVZrNwrNYD8jdcI37lIdM5VOn5Ck
C2UaduWU32nleNuap8qWr0SoX9pofbz64txFvhcRvB5Xj6zvUnuu22vluEu1eRIP/31/izMXo6BX
8pQrdF3pdKV59GVtnNEaboz3IFHZLAhpXcGP0w2+YEN1Cjb3hf9mQFNIW1QNqXKu/g9p57XcuJZl
21+pqHd0wJuIrn4gDD0pL6VeEJJSCe89vv4OZtW9R0mpxVvdL3nihDK1CRDYZq05xxz0B1UQLu1q
f+9a/9jdn7CpSNFO2riTluGsSJI3EgjFKAg8tE4L2Imu2T4LeWJLTEFi3O/VSIFXCk6l73ZU2ah0
K+gTirQ9+lk6r06Z0krTLlui51prxo1OI5rYKRfu47oIRuKY4DhZP8XgEAXzDZBWh3wPcOTCHtmi
p7FQluzmKwPrtvhS9s9D+NKZv5o22wZEPyfzQDk/eUiAKMl41g0p4HRlbgN8/yNPLNl1zyhRLuy9
rU+ygT9vinVW0WHPqI4qHRUmhOIt7uI7TRxS12cP67RCIazSXqGjpTR30aDZ7Qm5aIz3fs/VghQu
JH+lpUgJ/XKPuh5ko8iReSOi/pbifnvig8l6ymJGNgz5icb8HGb06sXKVtpja2GTNPmlJYAZbRFl
J0zXzpp/6MmhJUEuC4J9BJcimG9jQpUMSVsYvNk9nHD4Q/QDhUWvReSCNC9WJSN6PZ0JlV+KsA6E
EcCDQUocYJJQXjfD5tSXDAlPLJXBIQuXzvPDwJZjHrqVyhGukq9E/aechtCY1wYxtyOzzti7rB3u
DAerGAynR25XiZ5slD4s5Wodzxhmm9KxxgTOjn4UrZGc7YHo1MDwoMp4cjPCCARI1ihLPxmRk/ZQ
+QwAHiP+UDYisJ2+P7h9esHPvswzYYtVJGUOwkug1/tuSgBmpP/JyZCmmyjhCeW0dq6GavMMszBd
dE6GlWkHqwb/tX47FAuAHzbAxwvjfVUp+jDcufCp68VZ72eGS1I284KwqlndSJ/xvr9vX89bSE+J
fcNRJ5/XNXOzkq2ho5RY/QrvONL4m2E57AM3o6TZuiRF/Rh2/pEU3KWx/n7oT1/ZyQ36YeSzr6yS
hF4r0KK77J08xJ5ucUkDeZpz/5j2fo+gGhpA6RPr4GyETKpFk59wvJaeUyIeJqveCGUNH2++dBs/
TSZnQ52dss2unpgmLNPVjie8b+xEezIeDhqSdEhtwErtwKaDXkn2RXvXl08KOsv/e5VnpRstFXsD
ehSl/VVwgCjFtgSmg+/43nTMdsYv2akvfneXxjxbzXstCEFncbkS4XoGq4hSParJdOEdOPfv/nPT
8OHSTh/jQyGTNOk6AxdCH4b97a25FF3jsV8Tv2osioPqRpsMdnKeOcVdDmb6QV6wzb5YGzu3SX/6
FGdLu0HFr4TphVhlc9I/jysS3Wxtg9LeudSm+fp1pCdLcDFGJjpuZ1ec6XqZ+XyZFC20I+oyT9pa
HIhvieCGr2UbS5mDNsRUVNe+axbu9+/kl28MpSjFQp1jkjb85/AG7N6249zqzkV+mGmjqIJn9T9G
oMbfD/Tly/9hu3T20IpQoqSUDQIdjFtTu5uk6t8dgKqpKMmWIWNCMT6JVy1NmAgGYT+maYJtKeRb
hO//5iUwAoYig8IdrqJPbeWxVaZaQ3HmxRVBYtVO7X5+P4D0SQCPeIkqJNpTdJSidd58BRtepsrk
B17UWUuZDBsTT0MPKEgn6KuF9Gao0a4V3lLq9d8P/amrpkqnQrAKHwA1xydWRaEVkz5oUejFa9E9
kUaU5amrdsnW8rus/McMfTbOWXtwmLQqtTpUvMrxt4/76YQO5xBpC78IZ3IuXdanp+5suLN9sJFq
nWz1DGcGg93Jh8R6/f6+Xbqg316+DzMWiS3mWLaMoC71jWr3t/mxXbXuieRT/SD9x/l+vE/Lzp8X
dK4CAKyDQC9hOGtqT1JMhUi5wdOm4BFTh2Nl9aV17vRefvOFnVeTDaNL9CFNQqCOgxuExx51nFVb
XnISPRQ/oCG7I4kpYPdFH0alP3kpkPPvL/o0CX36DEitRBLT0SX83th/uMdi3aF6DLhoXKYLDdRp
nj+GhOh+P8pXbx90JBrXBlAa1Cpn035VAMUpQT17ba/tcjVaWGVjF0WzbYLIFfXbsK4wC7acFobg
wm3+bPk8fa8fxj5rkXXy0I2JwvunTtZbXFXePIxAuSt1Idf+TpUBBV/1Wb+oS0R+ElLgUFY90czB
6HaQCslcg5QivlHOCp2g7tKlUgR7pRS3nLIJ2rnFMLJKrMzT6pUgBidlC4ZNhDiHG3VRQu4FvLBI
S+OuQ46qEjpjyeN64FhuyxmcS0kW7k5BaM0gOFWXv2BmIQrup0loTGJsMnzFA1kWQULzatYTLGuG
6KRS/FOSomg1ZlYCQ4xiatrWHj5o+nUUmtPHC1/fV1MY7mqMntxH2qHnt7CHMz8Qje0Zen8fJuKy
slqvjEhGNugHUHTM24dem4Hl914tZjdilYN1hyU5cNDTbG2C988ZzYhf1Vq48P1+9QRrHMkRC4qo
g8+FUD1cnjIcJRYnSuYzuEqI42urKi88wp+xCDxGZKae7KQ0sz7xTwKUwonZjwGzUQKwxqYFNLnj
nf6eOsKhos1+cklqSwK0bXGV32j1YnLYIv/7h5k/P8fvV+3DG1uFahg1NUul1KK5Ihw39lL/1/df
+Jf3FA7FiduGWfp852SFRRRLcsS1ooGccSDHaUlE2YVFX7FOS9L57KN9GOdsWui0aehSnY0Frlya
LvIeS/9DV4fPczK5SZ3vDKHgrbjhFdgFhmDa4xjfNDRVqr71FBU9LimlTXXbzMVK0PGsTsFbaLb7
broxkvcBaSLRSITL63vyGr00CokLF+XbCI5Blkc/8ppQZj3qBNCm6VZHmVtP2Y2Rwe4ecm/USISU
T5izaJNKJYjXEIgkJ7mWRlh7KLOMaKBT2VlfdkLshYWxgChm5xU9Bss/TH3msdexxYaCoxwT4lri
LeYvVQLBfo2Rw8WMnaSVD5Ep7dNaQf+M0hYOn1ivO2kuXFwXEMICs1oq03SbNu1WTQn8TPSaXNqU
wnZQ/mzGCMMCxBZULI51YizVAQXR2TOjiYmKX1oUgd2MBXkTsNruDKG9k6T2OiOx0J4t/NAdfUXL
KB/SOEQRfV22+jKsyhc+0CmzmSBR0TdeE9MQyF/OCYIyjlabkq7cX43ChLFVqvETFki79ZUojssk
7nc4jVZ98I6U3M1C+R1oMxmz9UGyhI0CFroxgAjNryWCCcSNDixNt+gSCkW5jVzzUcq1H3HauEFq
IcalGqLGBTRyFUAbngFNT3exGLhFpLsSPbaqLFZBJr6r9NubDrmLT6+yfSmj6LUYdG/EwS/EBO+F
6ZNVv57sAjOJZ7H8gwTSpZpqz2oZOJZcUrUCJntCjKupUyJM7MZq32U3Gd92w6ydtR1qB9Ml/Rxr
ybCmt7Ywu2pv+BqQ7x4oKPJ2tEyD3CzL6o1k++uMj9LmxNoG4WZsAoItZppV+tVYlLdJrnihKi20
UTvFoQAVHgkgniRryZZqYbSCnca1O6bVK0nxmDZvVeRkevYkjGC1+5+TT5ppLCx9yO6yQEcKg46u
knE9GldSVbjFCYsxCkd23Vs5nPZSbVXwYkMXy9KVPjerjHDpJKQgpomJFyTKjY9miBL4bYMOS6wi
2zemt7yfaT2RbGShaudY7ol4a229Ar3bklrtB2SQIIaJhQdVmN8osfwwKYbX+C/IrnPmVHE04VW2
po1RiXY2AdrsMq/Uhe1QyCvZjD3kbB5FBDuVCGvRNmRRJFG88iEvTHVxqyjCbhr0owZvEGKXJ2ql
M5FDVrGkVFnk+IVPoPy0LnXZK6XYbhuyaXJ5k4Wj3Sb5qgRBl0rVQizIDmj31YAOIRkPM6XQLJPg
7seg2lFlTb863AVlOPEChWyCglUW6luVtlWj3JVKfWcAGm+UbAc7+B7Z2lNjZbdC1a3DCq1+NJL+
nq1SNjJJShm4nMkqpUqNCDlLqEw3hc1s8pQ0T9IYEY7UOjAd1ilhKuGgOuCFvXZAzN8ItlExOeCG
wPTvzQovbDeQ3furVH9GZfogp8oO/M5GpMoJoWSh9wTd8eV1nMnmlgZPN6LRJ2EkKuh9gVw1YU8T
z23QX4b5G8/NjeFbqBKSlRwArLbGV1UjdETgDrU6aXw5Ph+Cdk6U2G7QIDu+G0q6SRTKjVXqqcN9
KMlg9U1XLCNnEorrfqzdPjP3VkmBt40PGiqFsromqhdCjIK+1TKWVm7ieD+FDxS0lmO9Xg8t4HYB
D7tQbKq49/oeSlrcXIeJdUwbcZ+OR6PAS5tWmjvXKBd0kHvNierNPISW+GZE+EWmjLrrxBlvT3th
P/HVucaivC8ZVPktTTtbk4Za19hqTwEk5w3zuk0i14U99+k3nK96H0c4203FsWQK6UzQeq8bS+lO
UZ/wx+m5eeHc+eWm++M4ZwfCsBfSzvJ7OhU0EAYZ9jTF9tZXR6Y/2rSsqU1Nj3IiY1ppLhQkP1vd
2aZ8HPzseDgJaaJFvRR4czxfx2W36c13NRoPap7SRAamIazEcnrop7dBIBMoDgI7l4xdLGG+MKDi
a+izDOXCLfnsQVXZIZ7IJQjYf/+Xr+bD5klQ0BNYI19uafVu1/8C6bIshH4VKQJ8hhlwPW3yOaSj
nh+slPhaA90N9hNjA/7OMbAqB/o1GmlbMx8sQiE0WxgkJFoEGciEw/lIx03zqlMSJDT0VDEUSYF/
4QH98tZ+3DWdPT/5JJXSTPqax0SwMUJXdPnM2+De4LQfH/oHPBKP8fWwugRS/GyD/731/GtbePZA
SWGal8rEwI1rLuufJD0ELjnRHut35RTHS0Xti+OdPUNZa+lBTzCQh4d81Q4mHJRpT3r4umtQmOTv
GocxUYCPozP1+texXvwvb/W5OVznjDOIYxp4Zoewtih+xRGHnyR7MiZzX83SsiQ6goIZ0enZr6x/
amWW1Wxg2Ze3JclncYIddEjuvt+ey18Us35zHEj2OVWzzjXLvTXFpkj8oIsXzmTJuSvXHdHDi0Jd
WHbpZruAPChwZPKuCJYiNWvBSS+ch76cXfApnaz7tDrIl/zzVYqrxjcA6QdkhHd3eUD41BhsSF9H
ePAQD28pOxR/QngjDxeajcpX8+fHkU8///ASs/2dplE9zdA5c+iQvap5eFUoP4LWTxxd7A8+4PZB
rFZJ7XumcJpchCsBeVkcAPgV3yOS3FeqhKAhedCV+KoT658qGthGRbRXpdea2ThjpjwMonYYdQiT
gOQ535+Crk85zlrbbYlmJq0K1HwhX/eGdgGZ8Zm/cnrRPtzbszdcG/QuLDvOeAj8Morzgav+0B3l
unMUW17Iq+B4EZv9SVPAkAB1NXByVHmtc2NP0qjJqI0sFo07uRCmHssVlva1Tvb4xRjFr77AU0We
AGPNgv1z9uiMZdJynqfSM+J/nvFRx8l17uPbvzRVflW3+DjQ2ZPSGH1TFhJPSpKsM5J5Gn2Xpm8D
DmtRfm/1A7FTq+9fza9OtLCacNXxap7cdX8+mx12FzZVp2fTIs/HECGFCE+m9NMoKhcD2j6urQuv
w1f7FRM1giRiYNI+sUkiLWMdHbmZRX2VkwziIw78/pq+uosfl/KzaypimSa7SOVDEdM3oZccodk3
ZrRso0dSnx57qbRH6d8VmZxtH05X/eEdV9pOViqDqzKCqwZslxlXF3Zhn8W8Z0OcPYWCFhFE1LAN
M5p2rZCunGf5NhrUN5rWT5T9DHzOoDDmaww/aKEKh51/bmqbBKO/pJHfRZST9IJcw245PuT+dFdU
+Wlra49ZdiRY+wWzkuXM0MXGGFyhWDtTq3vffzenD3m2l/xjQyP/eZ9AfFtWUvPdFD7mZN4mpKSF
fKESL3/xVP8xytkToA0JqvqAW+WH5f1QCT9rvXYnXyILVnrp9Yx8rm415gZKSiVC+x+Yizm0nLZs
DzValzmIV0rFGT4aHvQZgUXdNm4fX/nS5E0yHCKtuBrm3FMyc6HUG9RYm0h6+/5Gfe48nm39zp6o
IujFOjh93RUqU2deF/ecn5aIIK2Hcnmpl3BxtLOHq8WKbqGgPe3ReifYVnvTYR5dyg4tuguv5xcT
wB9fztkk16ux0QanKWeaR7sJH6aLjZgvtht/jHC2HHXNVAekrgXesOFNWRFGtho8YZNumgtv/VcL
3x8jne0wp4SM9CpkJP+e3bW/LMlTsFzhXnAphrjyLvEudYm/WIsY0eJN1BXelXMpStFmp+YnIyrK
g4g/2eLIIuWVW1Ks+f4JlE9vyed39f8NdS5D0eIoLYimCzziV56GQ/Gce9GzEtvaq2UskiVp7Gza
mlt/W9vTo2h68mt+LVzs2309Y/z1Kc6EHCKmqVpueVxADduqcJOXPwHpX7jWr3aH+onuaWqijLft
XC4S9mXczpyq3DkqmRvJ0g0VSlooxfELZFrrVGrsndh2Ohqp7++zenocz+7zH2PLf86JdSCHuVHx
PYpIqn2j2HMkC3RxYSnHuXyqM7bNo7iyCI4i0cXRJWk7UZGpKnNX9CLsp18lZQlRP6qR5HXG4JZK
fh8FqE5qLN1i6XYiAWnNApkUlcdrpbw2YoPGkqZTi0c4avhENRpFKMOV1B78dGidseuyTeG3Lqi7
XaXjkeolaDFQc1ShuhIx7pmlufDlaZFIs/397fji+/7jbpzN3R3wywD3Oo3vcC+oR8iBUX/1/RBf
vbZ/jHE2t2poZVPldKye9GYzFulam7AbgqNPJi8LrSeNHIMxqvJF4/8IZXAKSXEtqulKZCdx4aNc
utzTzz9sHELV8gWy305tmkkmwe42d2KvNBaIKndxTfaTd9KaXG6Hf30PaJbIAC3Z0567gmP0bGJa
sr5gT/Az8q/c0CZl3TV3peFEzTpe1fawvSRt+0wfUPGr/zXseTvIamRlVE7DguVfjnfyu567qZct
e1s0ANwuhGoRPluO8vP7+/zFjuCPYc9mETMngK0uTqvpTG6xUBJbZTnhhFi8YhWapnqJHu2Ske+L
lY5BkfOAHlA+w6mKOEbhYckBsm5/lRuHQpHc7y/ryxFITKJW/jta4eyySKSFbAQbxDMq2L6BrZPN
+v0IFJq+mp4+jHE2PcWwfSeUxRxKdNJiK91wqsRY5ELtZqpmq1bimgF1OvGlQCkUGuM72RXEoc/j
3gK5QWWSc4VXGbSv49umJ5NasxytvA/CZyOx9uC7diNo4bQSFvr8K0X6n/Y3kvAzakwHRxsV8/fG
j46BKV6VUwnwNF7AV7LNUvdUZdildGdsHO3vfLqffvqEIg6fYHQ0Y4scOmE7F72tktI35wl+gtyb
82YV6C9SLbsMjU553GcZiZJGGWXHAcKTM0dZ6uRhyD8/KoPlmrPvabCC1Fy5q2Jg8SZiVuVnH6RY
wlJuAvkxRblWoUJMRrgdQtg+cgmPU1jUMsqI6FUsd1OFYUOsD1r7KNbqIqlfYs1Y0IS5UYN4zZnI
7uveRRFz0HzpV5Oa+Cpm0ttaVMnDuFJ0/ECx0i4aJX7qBfMaoNnat8J1aiUyel0tdn1fexwT0pV8
1U2mQCd+WLUD5v6oAXuWtS9TQWR2pSTPUr2TB2kh9/JhbMLCTS39qYtixaM7L/8Y5/GXqJS6G8q9
vsAEQ3i7YK5RPDwoDWFtEdnXlnAzaDLBtXy5kflmQBIuCd2zIMi25q1M4N1wYq3V3ZVRS1dGprkN
SLsEw40RDytrHNeVBj9JMPGMgmE78Tcms8rcEBIY8X8rFY9pHFYvfpa94jHajbqyllP5ejSvwBQ8
a1NpN6ZMIGt/Z2I3mSisd5K50nxKxaSyx32+pNe18jX9gIXJKerGFRICJsvbuPGf0wRDUv9KIq4j
BqBMfWuRiZI3FQ9BA4hJo62jGbiOy1OHbTo24MeSZmclRyuMvZwvYeoa14j6ZTdG7iDP25Sy+5yH
e7rQZMmafP00cSGtB2O+GwfxeiJ0tFKqrV7cK1lG7ma6Uue2XxgB2IeQlmyxLadonZeWY3LE0OaA
+MVoLWA8DGf/4A+PGW9YOd8Eor+dxX1InGUkXXWGujTj44TlRYexNrQ/xhQYwAiztxjLEuX3CdTb
2y38kgZGmDab2zbYWe26TriKvNjXSuQUOmbAWCQPTKV5pr0oxWMs+Usxqa/HKvLamLxJkjCbqVo0
SCUQ+2zlgqh6MSHKuRClhaLXeOPCp0iOSXLXxxWiFKfB9dLikOnzO3gobqkRmIOcXxO0q7rDHxcB
3vPNk+lfuxJM8urqmTxfaClS+YYag45RSKtbQ2uJec8ID4bwSnuGfnZFl0p7LAVxkQ+bmEZuKTbP
k4VB0BAP6NlsmdYw5p9xyDxV8ndG8NAEgjPlV62mruvgrcVfqTWNncwRmycNZ7H4eOpPiW21qMkF
IES+DYk0VVdl9xKQzJyyQEYiiOcs5y+xTQqHx7Cg593z7shN46HmdKphKYd3gCir8UaMovU40LZg
n7EQmp3Y0GYLiYq1tNckMJai2G/irrFls1yjhoAcB4Owg90sbIj58tqEiOaee6QT6aoniqPEiPnD
cjFYKzXTnxOlBEd4qLrRlmjxa4nizXjTv5/2v6plY4P+a2U524aZNcrKkPKw5++Tl2hVLaNlSGIF
1dmYFLxw+f1wl9ax088/7IJIqJBHc2aNgf6imY/J4F/YZH+5zTIgd6P6Rnp+HsCVE4/aSZEaeBjZ
GoT7TfbsJxf2cl9eBAv9iUWJSeB3H+TjRcyxTNgPks0TuC2V7kaCer+/TV8dyfi9fw1xdt7se0HI
h5Ih0nW7Ltdkzu9DT78L3FBa8Ie46DwIkg51bIw8BPrdEjy57h4vlQsuXelZowNhgCjXKh/DEOFr
dflGKUrn+0v9ctdhISNHpc/+9Ly+WxEpGkYRz98wxct2JkV4MOy4nGxTf/490r8V8bMHkQ7v9Ff7
n6d/9laUUx0FYftf//nH/x3L9/y2rd/f2/1Lef43//iHzX/9/jHZfs5L+/LH/yCyifBad+/1dPPe
dOk/B/nX3/z//eHf3n//lrupfP/H39+KDnM3vy2ABvZHis+p//PfBwEt6qiNmvBvD1EdRPmXMUCn
X/CvGCBd/Q94++zeP8cA8SPOzRI5PyRLiqJx6u/8KwZIMv/DQEoOgwAK179+1BRdG/7j7/yIWAva
1n8lBP2+338FInIX/9uIPVU/O0aDKgdVzBDABaEdIKH8cw6Zqobo6T5jcynpYAbaRWQdhoj1EF7H
04jDfBFL41LH8atXmMRZY6utnx4k/Vibm6SBwIhDSTQede22qtmeQkjZiMIvTuZg3NjNSE8yThkk
EnU/okJ4NTic6lexVTs1sUHSRBj9Q6keE9mjDrwiydgd2SpFljNa82IcHxLWZlz23mkZUpClAAHo
37Pxx5QCziAO91RtyFmDK/kxNg9pvJG0TSTcdNNmtq7r9laKjzGczirpbHPCo51h8M+fiAJ29eaY
Z2sC7vNs2bXLTN4RMS9g/kzA4a6GYle8R+/FtISdEB9Bo0YgGSjxWYfomez21h5fsUyVoiPNu/oo
xd46PFYa2UgLCtlvUCP4zSKmXmfeKPtoyffXOp0AIs6O7lVh5Qd8zHc9NBZqli0y4wHjGRs3Aim2
UZIsSm1fzKTnTqQjmKUjlMGq1YEemOTcmsfR7kAqW+0CtS0CExmz3XvXXKvG6wCEsjRBKEmEXwRL
nRjm6VCZ6SIudG8SFTuu2L/9UAf50TgkrW9bGlsKxCVG/qtkC0SGcUBmhjgLqz5f+dFSqa2tHsJM
wpBmJq9hvZWr50qg5dcWi6p6prykV4ObZ60tY7GWxYdY3dfJPhGWKmJbNC/QjM2DZt1G2G5L3JIn
bkAzIDfhWRtKlDi6gxVtoQeERtudelMlz7nwKKITKWIkp1esDWCAbwLKdn1K9Lnl5BibCfQ0SRV2
C5zl060Wg8l1SuLSm+Q+QvrfwxDFtbQICHQuDtUT4im7vlGfchekgbCM3Z4MS5yUvnosixsz+JHG
VyViNtODApxIll0IW5/dt0lUyBj9RPCU8sBZ2q0A+9m/ycpNqT4GROHFgG9QHpb5q9Y5kbEveUsi
cjyuE+tuTg6BBr3aVaqFsCYgCzPofDVkSyUiorwAumin2pvlb2TgTZN8l1d7mVhw9aaLIb24UeEo
ilNHV0N7ZU7OtLXiBQrKPntFx5A/Zb+SbBkHri5Ct2SvxbUsq9kRe083rwfhxzTvZNp7Gq6XwZ49
tkaJW/DquNjHNQ8z3ov1A3ywnaWb2loqt2J+qKyrJn8w2/uwXiPjK4fbAa2RWN+01nvO/ipDw0Qi
etQfCusupG+arlLXmDZmdFTlo29BHU4WSbTuw023UpQbVdtmw3Nm/NCKezk+6uObRjT281DhxbiS
pnIh+D+N/KaJj5hJwZoU4kvbw55OmHS2mnIVtigN1+RATyLs4+xQ+quiuz85QJHthMjNQv9n3a8r
xc24z+MytRF/1V628JvXqn/Jh1sx2RvqVdAegixYTPnDbN0IBjHiPwf1KR0wkt8UOtb4e99uLGeY
92FxlPXrmHONegyG96neivSFgvoxku77hMp7h9+7tUnvZMssLSatRdG6FFej9ZALZHe0g52kElLM
xAFhsJqCZKdX0VU3ZzdUIAvhLudDRrFdwmIOyaiHmEtyjbZPJJ6u5I0O9MltzCmTuriYLKJpQi74
YuAIMOrOndHAiRUg5vHmwxJ29c+y6d9yOM5FlLfNP/7OivNnveL3OmDhi5VpMpqKeV7KHYAclFKI
UHP0zE3vvwzzsQyXABRqtu4nOjI6aDE9qVBIy7nXNcr2iCUGNGyOQKSng24DNJEj3wqHYc+ykDtM
wWn8g93yIsPwYPeYbybH7+0ucI3aU6vrXFpK8QrIQ8iMUd120UMXb6NwlQ0gxh5AWmvKiww1Dsxu
43X8ynTXPITr2VPlpRHvRLe5zmVArotuiZqPv6Cs6hVziB4/CBpW3Z05r5Sew5vL/ofshp5yREXb
25mdUCGX3T7NHtsxlhZif8eZubZ+dPEhz1dBvMsJ/Im8jPxl5vPWQZPflDfRZEPj1ZiGN+V84LfY
tWBnOo/pduIRyr0YOs/gRHezi6kYNAvSRYET3WgLP+crZKWTZFvTdaQmCw4xmU4TZ00aufmEVbiQ
DugNx+pBCvaStMx+NLWLfq+6DxyE0ExUIPFFN+5dUq1AcevqKtNgmi9mneTR5NeQr/TJoYufpNfK
uOHkbzZbUm6CbiHete7sRm8sNf4JUnGNT7qpl8Pgqfit0+45yPe5flgNj/V16DYrNsmqrc+2Ory0
tSOhfEE+SHVGcdScYgEzE6vYcJ3FxzJGL166FssGdyC7vpxQdu4O+udjeYrlpOBKuexTp11XoK+N
pukMtr6UvBrebLtQDtkaUMkRNcewulhr/fJN+DDk2amqauchI7radOJdBtXOyVbyJlq15oK2AVar
n9qSscNFhKtjdOiOrb5/FX87Bj80Nj5d8tmOLFf1QMno1DvTRukgakGHj9eSZ74gGT5he6eF+axd
tW/WW3Uw7dYR3ioCXWzrp3lfPHQvyTY75D9Du7jG8N5dFxQC/EV9pA2y128nyisVic0wax9I+rvP
VtLKdyrHWop3UuZWio3w9k5b+vQxO2d28209ODAMkDnQ8N4DjWpqJL8LTpphbcdbauxe4XYugKt1
/mythbtuIxyro/qIJcI91eBBfWySo7wiAunC4VQ5lWm/u1FnLVEfWG+qnb4oNMvpHcL4LWWdB92O
NsYNu8YARpOjiCj7FxRLbYPtQ7KAskbBYmNMi+HJP7LqrjMnfja5xZcOnZceo7N2aoCYIq5qPp1w
O9AkkO8LFLhb7TV4T4ITA7N493cJjlx4giB6ds2RQgnlqsGWn7vCQf3jgTZ6BWT+/eMlEYb85X0z
CVoUQdxCh+bnH07cBNlL6VQy1csSXKirsdn0jlzZKqHMk11ZjlotE3FB/IOMiH+b8fnLLZFk7UR6
AQAMhxW2yt3qQHnOLvbBQRsgpC2omkUL4oVwE1u3peaqNCj4arz+LhgdS3LEfBv7Gwl3vO7Q9sQV
1kku/47UNtlgl3NQszWrqVgDZlhARopjpyP4XnWtlREt5dKdhUVw2++7u3EfeeHyVI4017LtbwB6
rVgvse6pkBfaJT6rQSJMscsY1BXYdC4aHXjIAqnvSrvVTbu8Um8mu97xM8VpfmUNiZvzLUvvQd4B
0nuEpvFET9ZmxSU2sLczdG+yjQNqXJV0qFMwP4skcebVGOyycV1gM26pKRH7PtlAK1TZ868E22St
q9b6ogldTCFq4fU+pTxbSu9ytV2EJuFUaz15aNvHgfYVpeN+M9HASldNdWjC1k6G2i4QsWJKyXYJ
vJHT/i+GG2eHGFz4w7eeiLVaRPOC49Qp+q68qvEcvKLUWGPEW5gPmWGP+hoKcQxAjg27GK3jdVtd
QyIR2GxTxuuukwmDxmE6hRsRrkVaFVFkpl2PW3GC4U2iBa5FL0r2nbhUgCQhVxcRl7M9zdwUNthx
3AEKaG6soifBxUGLPnAmWWN8sKlmyi+4DOT8lzBsS3+fQ3opTLtLbjWdcvV9I7kKB6npMFGl0Gw4
ySZSjW6EXXiIB3s0lsBD5ji2k9Aec08WbUtYM+8/xRuWOp0eySJ6UH+lO4AhSuAkh+rAQ5uKED3g
EPZrNpoUGdlvm/eBhEVvB56IpL+GfA80VFG9NaRHGhDxj8RygJCPi5KytAPZo78zJEo0y05aSep9
o7JystZoDmdAVcKJZccgzna9iwuHehGyS05IReRZwkoq7P56HJwEyIVoD9pVM6zV+j7P7tguZfPS
aPZBufTnZWFsS2stExsCZ1P1WN/9ZbIiF09zOI1hL4iXXtlv5foqgcUQHEpeDkm6GsK9BGJN3gzx
OklWFpQJxa36/8PYmS03qm3p+oUOEfTNLUxAqLMsuZNvCNtp04oeIfH05yPr4uyda0XliajYUasq
17ZTgjnH+FsQ9tcJb4SvJH5c4eI6aCRRmOsqOTJj5uGNLls671hRAkv6pWn7u/1UFRu1fBqNsGwC
oqbU14qohd43U8+8ijLemclOV884m92J18g8JgVZU6k/3ZmMP8ipvEpBqghipcGFR9U3nSfTWstZ
0IDhnuPvUQ/4DlvZLZ8tEe+y3p2wf2FHwPnop6w+5Lx1LMo+dermxdVcWdoSFijXB5UNAuGmoxJQ
Jbrdr9yjAp23ObGE8Z08lF5euw3ni7SW5RUD4mMxbrtflehb1yRamCeDIwKWhxQZmrSbX3Z5ssbb
Wu+CYo5o8PKmxpto/2g8CkloKWpf0y1VoKmQL/5M0Isc8JlW8a4u1rMVVVLAkSXJG3ZwLB8adg3k
5KDanzKEc8+FjCaLnApfzYJFEIzj6jsT44q174HPDpyfAUouoniOyNIaV6OXqsJhiPw0/avjSo6b
EzbGcdbP0Z1IfsMOk4bKyg8b+oREQ+1wI4LOqTx5AxA7eMNZfbU3GGNYdrIPMsfmc94JO2xNljqm
ZtLFCIYtGMdZ+TCYjA1d9dIbm0mfkhpEfD0O0p7AjYv3ld9hjIDNj6TQrC5msJiiGNcvyPNXfLeF
ERDluqI9I4Vtzlc2M7ZrzAfZG7BGeYod8q3mhxlZsqe49vnGX3fdBPGZIoHbF7eKR3fvjod17iO5
CtmB+cXEEsY6CIsAyvP/cPTpliC9jF7lPhqZO73ei6MCWMbX7sKmEujTfOkZ1q8byWu/iP9tKQlx
rff5KqZWwNv5WHZ3w0S0bZArIf/eCPxCoE7R+3haZjrWr+Fl9FsqSK5eV0QaFj1mors/5CtVE0XG
YrkZFB4Vt6McpPUVIxqPvz+gm0cVYYz4OqQ83b3dceX6wAQV1TsueZmJtVL4TmHqVHegHBi1Wd+t
JnU/V/vr/eal+5o4k2QzlKts9G3DL6gxSn09IS7iVyeHjrQtHHewcPSa1KXu5Hmfti/WJSzsMK0F
P6cowsHcTcjnLm5dhTqRU57UiObXrHljFfKaoB6+iv4m7uqOR2xIj70RpJeASyTbSBdPhg267Gbt
uYGCO1/Ndavhy/ZAkeyOugfNg8W5pEdtpx6MXfVSdpzi1PRySLLJAzB5zs5SI8kU+ps8dzjYRBvp
tYsK0fqgDQJbJt1cVtiEhujeizfa683kwF0EP5PT08PNiIh6duGkp8UJ6E4H6d0eIW7dSchL5agZ
0ThBQi41PLfeUwhhRH05Bp2U4Vgizv5x3hN8Jvfn253pIKqzPacjxJDBnyHqyd7Pe5Vj+LoDEJrv
4iJFc7e5mo8yviWiop5Qgzur+eXSkbaH9RCjYUgoEJvel7WjtcaoCBxdFXEoGUEt85sTJbi3tLCr
Vm2yvpaP+nVnsLDbwUDy8/qK6MIU8RTez3HuylFuibp9M6imzE+xFNR8bxchXViKPP50wyEd2a0Y
z92mAqQxPTZV9AwWRjlKj1z+pploMTqNQKELNohBZtrB5zqYsJyI1XTgxOlFPApF9dNfy/5jrxbm
rN5UyUbRUd8/XDWPnfQq0LNevJzmWt3Dj6Aagc628Jz5jtd+35zAPlurzI+jajPC+Nbmqugg7L1k
CwFik8FpYs1xcQE+cO27xdr8kGyuozLIdsu+kDIC+fM6e7ae7wmu3YguNJX1kP8cKcC40FDNk3Pm
tbhcV/KJ7MFMARp1TR7haXELVEZQYTSrjjNhafy44aGjdnBwZ9Uf7W3/uBQHzHRsbfvnhJ3Fchve
JXAY3H3Y9Sjq8hlmONja1lM9bQv4AnOvR6xpSHgZM/lSzFX7dXNEawGuBZYCshVmw7Nuov0VyqpT
PMNXdX/Q1h37MBmG4EqCxEruFuqlFH92xBc5yiQxNKAdb7wsnj4SlUsZjqd/9W/NyvGur6Q4mO37
vT+TfStsqHHXeO9+bi/mp/1GZBvZjzRXVB8FTPLeMgUAyr760cdIH85WteIESUEUba/64aP0ZIQO
bv0m+V+jSI83sp5Xde5TntLl3ph9UYhzG/eWX0d8DI3PCceQvbqvlLPK83/khQ5U+uEHHxM6Q6p7
87n7QDoRCRQ+HQ8UDB667zQsoxhhGzI3d9H9G0/jJ2Amo52nnfLa+6F6vMs2WBkBFDX9YN+2lDIp
hW+SE6riwIYS8cY+kpgH+lXbi5Lhk1naDAkmjBtRyV6D/9UIil5kGtMvWe3+MJOi6N/kd8kSNyWM
NS+BYE9Dy/bygjfUTbb2ufCaH+nut7Frrwox8feaPvN3h9xS/qJc5kd1px3Kd3RlNdfyc0KIGkUW
GJK0Q5Z/6LGr/Fg+AWnH5bxRNyXnIJGcJEeeAFdfsM2bREqxxUCQt954GBz6ulecwlwDBP6OqIIT
Vz3xJ2K38jFZflJnR7083kTuWEV3kfND1WWngc8C6pySaUynyrRakuaoqxrXdwrBacVBbtbs4zGU
fiC3AX36hKY1nDmZMI8dBxPSldP8DFNRV7su8VSs50cjedT4fvg79lGlsJ9OgseiIEGsD25cUJ2w
7g8cCl25ZpyUGs+p9gVctx5M06v8S+I6AFdi2fr9nU9bGJrruso9km6ns/lQ3nj0WgYqd36seFhi
cLcTZeFOTY4sy4LgtEydYCSr01fCW8E6wZfMiUww+5S6yuwTIaoou44F9iKmTqQzGXEeVCJ+5uIZ
q2x4CdOXK48e9+vKENfHoRDNSLcnuhDRlJvLJdAY2Or9kOyA+pZvQzvCYdx1Sly9ma1N9rTjqARx
hR0VoSW3wJr2pfw8vpRbTnzuS1d6Y/3hDCQbdhhc6S6kF9PNDu28tzkbGQ+o/0BPwHdWraRnjeWR
Jr9KLBp5ORqTkNf4y/zilMJ3zYeZ2BGucs74ZD60o+cw+5PywNSieemmeCiRc4hGCQyN8FCagg8Z
9/qFeVHaEBIj1UGVRDYKb5z5BasI7lZPm3bN5KOKC+OdEuXvzXuvMreEtxt7wLBfxL70rghaFfvg
Kj8M+xos5thDSMRuLap3hCwUGfuTH/e5mx0vH/rj7UFuXk9FcrAKvIlcrOF963jjns4lYWRPt7W2
TvqdVGLaQd5AwZj2qMSnwmHx9Yzpgwcp/RhZuL/IKGHSGN/mo0xLw8119uUrf6237IBupI2m4C40
395gzCy5Fj/H1xIV9lovvX5reNddzP9x0x1v4Qj6d38kBJjrPeDJQCJVOW8p0QHmKdtxw/swKq75
2Wt+JvrXEn2zBfvs8j+T5hVXTqT6jFc9ee78+ce5EwBYsEd5iIxIhSYggOoom8VEDSTeyl/gTVTZ
9IwlqlsQ4bflJ4O2dUcHzaFO/qKwuRHAWRFTx2/Zm4rAVvPojxVwVIMHja/CaS2wRMbKRI8Zo0rn
bu2TRixY4Y2m53ik67I0k1fLhi14cEs10PmXGj9/BiAyn6/C/Lk/pixzxcHi4sv9v8Aw8iIF+Qd6
hfMY6hcrlv6n7sG+GVI8ZqAwi5sHH/8rtVw3xmaBTOleCUQ9YBr6xbcSH4aM5GKdI6zzyH9GaJrB
RlK55OK2TihtBIa54ZIHEie5IpUDaTXyuvgDQw3EFfE2+8yro8u5u7sGPIPiweo4Pt2pzPkIaF3n
g3AJU+Fe9k3BB8+He3/KYSfctgd2ZmyLmFNIsXZpSqMaMEbeBQnhFu8LUEhGaeCsK5/X2Ce5lS+Q
NpdApetF8B1cCxYjQQZqA7/MPIA/xEVeJSXelUTVkEkeBA7oYqJL8C9qCPVfkC6Lj1c3FFLNHAS0
/410XRLH6fMBDA5kxnShSZ8oi+2uwY36YUp6ebHJJeVVHD5qMQPP8avqkXb1SaLgvTT/1tr0W37x
x3f+X7/PH9Dy2Gv25RoD7Q4On6RHamtW+TMLyCNAWB4x9FmpIJAQ5RmO/lWpP5TGQxH/mMM5HQP9
FmYGifZB2ggkHsBwSMkJnL6K9JciSpHiXWV4PeAPbTofw91dfshVl43WAkv7ZLhEeX7x9UsYfzuU
mAHzaaux2CVA6uYlKrd3n0KCdl3FQd95Ss+c6QGb5NJO4zRZpwfdY6tEpArnNSEN3F2+W8CUPZAd
UoBbdDu13oXEaoKqX6lwzdRtl0WWvmEdKvhxg7ApRW7ZyR/6fl2YK1ggs3jP4T4nERN/1KdHvLbt
E9jW+DUJnRndb3XoyoPNY8ddkq7sTznBfuTpjIDFqSZ6UyRnniqL4lTl8ZaRuMBMB9ZFyRggITmq
9q4oTvkYps5DXIqlum36BnOodukKSzHIDeJL8r4lZnufAHWWmObRmE4aYMBNjAYRDX6c76AnR1Sx
t8es2iGnrPQNxiegHvjiOH8sirdbK7itmphOd1phyUy/BAWSRiIsfER87Lotlw/nJQSNtgwzksAC
T2o1TDaT1/AXTdWffTYLh4DqBEkVLZ5onP/0u9znTsUWwYOfbqttHBqBkokmMBj0Iy1sYcxUl2rY
7XUnHcZX/S9koqL+i6hkUY0Z5CrI6Fv+TGsinMas4m452+6rHOSAh5xAT8etNE+Rvxswx+6zNQJb
eeJT726BAV4CXDivWgZvr89AU/3rL7PY3MrHql4tk676QJpE+cOucrUDRfHunGAfbFuseOovKfZm
6saQMLv3W2CapEh4RrWyoH2LPZELs/rJQx8kKFGmXTVRbHzQJE8yQtLQrc0U9khYlrh2T2vWah5e
wTteEOj2ATxHdriztDpr1s2KbTYxDsW4UyD/RLI1CNlsOGPJvnLZZWkh468YxHNQkpLllgshVq3m
ZA0yNLEYlyYh5+uqDmw9BAtbnCXXPYBZi7kePXjsDUrgDLiTIduI8BetigRUAFwr121pBcv4q7sX
4JObl4j608nC8f6XI/PPHLX/eXL+46v7g1QpscCTC8VXx4ouxg8AuW5L4jO4zPhjvnMlmXToIg6y
2DgJJZgE4HkNBC/tieXRit1tw2mCVnQvn/JPpJhdF/Rvfb5VQdEQEF5d3Arq9vZzlwLpjhSc3dFQ
Vnkl5mf1E0SXnJ+SF4MuAtudXpcNoGQHe2sxUBl8PX/hkGg4/ec1zKOKJ0zhJkYe9ccVEVOCLI1T
TIX1A/yFfHeV4LacCMZb/A4klb10ZI19FOSoLlaPElSbc4ErOgVJMthcvcV/0noZlPQD57kE7rzl
rNymTzDVXK8Ptt/9Rrw6AXIC/HXM2KqJuolazznWoYlx5cI/5yRwuTXTvAISjRjehl24Rizv1Kns
bxuiVDHJ8clu4ROo3hrD/IFHtn7WhbS7bOOVsjYeu8vGeLeetf8RN5qHLEo/D1gDismDEt/pFONu
Z49dhxZcxKgwHW51dEKgmfirOoJmbMbPdJW+OrvLE7XQkeax7Xjd/v50iXqh7REG0Z5iA7rXmMYT
rwjur02Y7zCjBlKkbhJvCEHRVvCkYolbhU0Mcv/ydTnkHUelK6+0mztw8pb+uCHr2uNDi2KKc13r
0HjmZlrxUDwsA7EUQYes8xCRNcUal4HJxGtX99e/KWiJN/23799SFEtZzIH/sHJL45WqQTnBOwMi
+wMHBpriVBCcdMC48xms7B7cWNgM43h1PtqVdIas4jYcAPwi1ZdsF0lAVzKeZlBOMUBoG3a/kM3d
b8+q5BPGBNEifQGIlgfzA7lYc7C+OD0mF7FSyUrcQ85OpbuoGWRDLM14g5scMKXwX0nMHO/aMjHN
H7fEa5+6n1gXKQcFaWEkQAy0p9A35xnSVgrnXd4EFo070yo53/IVu6A8wuLqnFTLUHx/Yoguzvnn
HRAJrCb1geQAfz+cDyBAFilp+ADdSro3hWRRiwHReHQer+v4SY3uzW5eYJCm9vt2PSQnvX/lZS0+
4RqqZHXV94kTONNOJttSWE9/mZV/z8J/zk0KL6ep2pYu/yOVL40HUvpLSJp8m0P03qKAJg7yJesP
s8RIvEMfUg5rHTEJS8MYkMTbjY/tsJcsP/boI7/wcvkXbpYb20DyS2FEacG+xIUu4DjMymiyWN/5
8NmOUaiYkI5QBtiZqTiTMXrDnez7+Jj2G8wDlb7q6RyiUOYtu3gYPUzCnvSozkNGMzylhJyhD0T1
co04I1qPoOUkB/wMyk8IwdTPZV6cRKisHifuYbAz3ABkUvicjF3oiImqIeSSaDxSKuiIlAeQDSzm
1mNehQmv4AbUgh3nidbVkXHxIm5qaHz0D9lZfzMDljUoDefJ2var6p0WknL3N4nEnymJvy+JJWIH
nTEdCXi0/nuunp2aSmOJ0ilGnq18zB0iauJQ91htuVa9arOcMkU0nZeSR5Y/WCfjhdzE6C8Pxr8O
Gv/5iywk/NfHMasSRE7K/yGfpZdLmwdDDSVYRL8J8oByUC6rCqWLiN9rtC6gpTy5FP7QJfKVvKAZ
mgXS6Ja5n7w+r3lgieEz9xeU4B1E8uIB5XN11aqLd3M6sydgb63XcSRHCXN6QGUFI28nsEHw/fZn
m+X3O3kH2KSMxmz5ExZtD8+oxUiLZMq8uvph+Lzv8gBBqOnaIP7swOh9XF7QHujhA8IYhIFzhM+L
2SH7yo/mpgzJI9QUtlhXR7vTe83eJldeZStPfe0XjGGngQ+4zfruxgya2hsURYcArfWzZmWwCeKG
gIZmZAKq+P1v3jftiXNeEaBzH5r3/9H6+YcC/R+Pxh8id0qHSPyzeDSI9pNX08cI7PODy6n3EGNB
2DJiH/sgezJPV99Z10EZsuespJ8esu9zISD/9oj8y/nO4mcSzk3Y1z9CLq8jaa3dwBNSbZdyOobR
MAktuul4taO/KfyNRTrxj4PqP37aH9OTMTSXTKv4aXiMGPjBolKfoz9ed+dlfZqOt4qno3xVQL+4
WhNP0d1rOPh1yDYNs+DSZC9SBqy1s++/AX2EjfCmeiy5/g3ugs0S334PtJcL6q1t7t83sPiIO42I
ThTWl+v5f//4/nWD/s+P7483vWuTmOTMfPkLXY7OaXyZjvCLzdO0vxRCPTCoqGf1hDyI59x41oER
fbkN08L/20f72zf/j48WzQr3AG3YJGz/96ueZ3E+UWfkiJK6bTI6UfApyEZc5y3Wg2YR/gkTojt1
dnqHjMYllulp4R9LUXvg8neF4mq3Ml2d90I0n6QQmwDkDGFfxLdg+0giw3bLs/yjiNZLTO+KiuHu
lmAYsJ2xsPgGZIL8vPhLYeJlFf7Sv2bfSViR3euPsiDTnAdy6i9BKQSvefRj9s4jTvLY+ctDTcfM
vzxnKj4jlV4g+oH+rKdprUGR7USyRV1yYYkFrbrwEHXL0O5wOBB6sQTX8puhUkMa40DP4kdPMo8q
oxXWt0VF4sTkaIoqE5LuZaQVF3twETaciOfxSd+YXwQGdOBLAfABoFj+ob2UP0jj77/4PK33xgiT
8qCXL6CQ+nf6Bt15p//V3jjdbs4WwYA+Hov2BQXhbQjpg6OQWg27wbdzuPCVkXwU4EReKQcK/8mh
am/VL/twf5h0X9ICg4oLIts8Za0z2+ylxEV8PMAanq0jcpjvwuPV+bFyJrEV2MIIQBwTi8o5vnSz
ctM6q6sa9rxdDNd9cEcIySLBFIMujeoDS0jfN75MLfUuToiQPKXLlq6u+hbGTwjDTVj5oAMsDHWO
b+g07rD0WT6WhTCeTk0RKgyxczB/6IOvXoJuPwKOyYKbnR4JP4E4s5+XZIsCtc5THl0FMlZklQDU
gRmqXkEbH7gHSuVvrmiQAQnR72fsJZ+jJ0b6ZIWOZGzmqkJvF6/v9508vrTjXqmPif5RFV9xf7ph
GkzX9ROUdRKBow2e1QSyvsrYQRqPgRpI9RZyORc4LP6yJ1Jt8G+PoKPIlI9bhiqbf7yPSdzmWCl5
BJFpIBN2Eh8R0uR4eiGwQQxXAG7QP7M+GibyUhQ5tZtQKuZx0Gn2LxlueZiBnjEnbDL1rYH6o2oW
obfMzOTbV/povVzdm6NMv9UeG6l6W40ZNx5NX78GAVnM//NiESCpCPLpSBe1YdMaeEjC2TRldIkO
re+wH2nAYcu+dgRw3OHBqPN9jREX1rDqTy1fUIODwmVgj5U146DI1jLVytRTVigK4YhemA2aZR7w
E0UsTBuNasKKUIAud5zFinduL+71vQj45zWKHgnlN+HQ6Xd7AL2GCtbunnJfzZYHaIpwbEhduccz
4FIBC6kv1VHB6A0uCruUB3a5h61cgFU5akr38oRhJck31J67sf0ipWfQN53jdUR1vFApzp2i8AVR
AjXAeDrxBtPj2y6PRAUG4qGKzySP2iEKz/L6yAHq1r/DLezOQyg8fFcl9oEg7h7nekMfU4cBoTrE
7VuOeg45MPYKOiqRr4EKAy8nv5IcdZFHpyzujEEBw3SzaPaR7N/RQQG7wMH1/m19w2tTrYrC18D5
rYDMtnI5baB7ZGVTjA8OO1AM/udfkLRrrgI3Bvw372iEnLooYWdp3mM+TyoA+RevX5kU3ORHVt/c
sy6w7u51DFqkCDXMJzkPtZBltxg8EPsbbIGw8KI2vvUrywI8S13hdpYHY3LlE7XDEYdEeLdowWPd
R2EkP6XNaZrW1akIjR2kULvUva86c23e1nfNrX76rbp0i4Z1uyvaXcOZdD1drWC5w5frGfcBq8bV
8vmoW7QTCQo2pGGj/kDUs5oGer02WJFaMmTpB6OMQgzs+yjK4PyosXNQ6C1wOg9HUmxsQ2j0Hwxb
Ez2IHjiZQNw9zPDJiO4XGldHc3R70DG/52QI8+Z9X2p0j6KHKEK23vAiBVkV9fxuxBmu5++kjqi+
m7N1JlAvDd8gXMHkX6APACKNFZgznksKyXplZcig+Pd3Zz4UFn6JVW4iBXepcAUIG4J7e0hINJi9
afHs+MMtXBCvcFEixY/Nr5ycFaiK3K3QmZWPJPAajSuv5Q80TvyQ1EPHND6iwu8vWLYfSeW1MoFx
5UITGIqIWvA2YczXyPcbXOyy25y58eKDxkAGw+mQs4Va1NH9CVFFtUGR+etK36EiGtCGLDDf6YwD
gLnLnq2uyIlHbl+WLxIKMRZflHUZdm/KLGnQ9fsaIFo/AbtN7E1tVcNREUBsyqIenu7dWm8gb8v+
LtiQMwtTWzC3H2Ra4XTPzheyHDw0rDNqagpm4hft9tjcVomBMC00pIPcrfJsDHp2IEQ0Y4hilEXp
coAGrIPx/kOWOJfuUwruzFCxDA0BtcBTLJrna+njN9GukUn0svyolj6fMyuYaLK/xLn8zt/7c6BS
HZ3uaryGgMV/IF+q3ZW6KuG0o9VbRfiLuK92qcxK+c52La2aHDw/KVinAtMUdWir+jUqOXKuLmhc
5WnH3ussHFVW4N1fgQnFp/bJ0okSp8mUKkdYBFFen5ddkLMGWePPUnMH53c7a+NvTOx/H1Y1bJb/
mL4Bvvk7WSphlfIfuR43w671LGf6vgYjThVjo99dKBLpNDw1T4XfcjCggLlu5tesZk3l27sivhbz
7IGIUag5HoqgRIn0yzn8bQ/R/3U10Bhbl2wT8hD/TI6ZyRsp05z5NX5H1s/syudrDOuMjb2ZPUvd
IjfVUPmbppfMtP5Fyry/XBam6Ia0rkfe7A48uo4LQKX1bzlExnikZ3xM33LU5BSQJbyx3zGDn6Ig
9pXOV+UL7zYX7hkRWdm9mhLL6jW6ZM02H9BkT72bTGdH+5CqiBpaNXf1k2auAZa6KnKmLQqw9E4i
OLISKGIEEIp/CexP9ZXCByow0jVRrUd48nTNIYPu51yhue520vRM/BDCu6uyJs9iyTC/hnUnlpJO
Cqm+nErUJHzxylK/tb1uyu6kGwfj+rNAJDA3K2M7rzIWXkh6H2YUGTtQm7UZqrfhNf2htwN3ZPag
0gbIlBbHq2l+s2NyB4IkQyFAOeGTDXJZnsCrtBbHp6/M0UStKhEXxa7Soou0uvOj1U1FP0+ylZuA
NqAB9TI7VE4zMtLU4jhpAVdUdXtBlGVOoa5+p0jQncNFCRBN9Rx4t6BOyap9pnyynr9HVJP8+JA1
gPlLMQNFCyCISk85SKy2iNxbD0OnSpgHNwuqmnTVcdCTWcCJwkBxEbwtI/c56ts3B/8hsLPAioH0
cDuush8zlEavZ6hjhz6BMKmBya1wVqnigLPiyMCZxx9uRWcjEvRrTgxuJKQqfFoSGcWoH5EmrqvQ
3DdiDlCKddshfYFuKO9hjxDkYdpw8qjdmgCjLID25urK6UnQ6eTkKEQ+ERRDYBUeBjDji2IvH+XP
dgiWjrF6fX+Z/GvAxiGKNf85UFrCzUVAltsdrlszxIv402xRQL/UPuaVAFk3rQSMBieV0vokgpz8
1MhR1xfdIOakt+sLdAKcToTOYwLm2MUBo4YRXj+y0D4sNtw5dHbw1FsmgIVN0TcIw1lxTmxc/OPN
2lpP6dZ6UH9qv3omFWtz/Wpf0m1Ri5xcQtB4i4+cinPcXItSFSkI/t7bEQGktBu3HA+MgpZv4faZ
BG7J7+vBDOEgIydKo/blJpZeMycw18hPkP9uuFJbz35UHrKjcWqiBf8nCWXEZUotWb3qVxgZYTH5
nYyvdPcyEF0FCclNvCi/EbLUonwcfpQP1G7d5mv2bv4ysLaE4eNlQI4hFkaC39Z8pKgXBTL3fG+7
RJAC/fygj47b0wT1MuBbVv0r1/3slqVQPxPEPvs7zN/8pUxXV+MlKbrQuIemQ/DsaYzZlnEqmNVu
aI4SQOXfjr5/JSMJzMJhDs+yrAv/vbmrWePMY8oTqYcNjWwcbh/2x/CgrOhJDRef0QDJ4vFdE7AT
sLP8ZVXR/pXT0pb0YkcHP6ZA8b9/AckZbOtyISem943e1zE3BOLuNcU2Vs+Jgdib5nbGNLJK0DoF
7WUdI/2yDnWJcT1K4r2KJrkMCpSdPv4MGjwKVKaLWA6KgGmTEVXz9exRxpWG7jj1ZlzKFNGdSsNL
PiCHKudrSDbmJObmSqYJh80cMApVLIJY5NXuucRmAnAKj12SVscE5RWjMGYBMHlxyxcAw7wjG4Nc
GNYi3oNtn606ORiah0xZpeXHhJ99WOlaYMWfFGCjjiVgn+tl9KT4QZkRR/p546I+L+N1FWGYDdt8
r0DtDF5HLfYlyLmRhI1LI9DY5uUWiQduILJ5kt0ii/eL9SU00ld0Vh3ohmdxGbCiFcb++qsUGrvr
XG510wPBQlJUvCUZthmHSmggzMEvVJ61U+O493hjwYF3AeSJIiqBAIGrjM8B16+bf8n7GyeIw7r9
uDRCzra7SLDz/BHqywzAXhtAgrQiJaSHxkKuS5Frnx5QTi6Sbo/2A9a0HzVwDEFKVOGZnK3+rYjk
0ouZM0tk4veJW9+4ewUyIlMAeuC04b2nZ/vBQpooFCLdQ6iBco1OZpnu0RstXaXY4SX9yXS+CG0E
XRUmRDJSeV+77YipAcNk21n4sJu+z7GI9CyPjHiOghsAO0RkNZsM1WH9YMR73fm4ATDBvXUNPhfs
PYey9ov7HqUoiDQA2oWvmFT6zIwwKPDXKT7n7wtdnP2JeIF8fZVWhnTMrMdrE5jpGaXdFagkhhh+
mGaFEfalMwJIviEAgcKgoyMF9gdK23lQpXE1Y7hQfAT3XQGPvlXMFfmM2gAeCruNvGHI1g3Za0xv
wui3+vBWyCfdCVklkg4hCJ6apwWDniRBIPuEyx/mr16Oy5MT8hEwq4x+hUBd8Sukhp56D+ZynRH0
4wSq+dAUCFhO4wqKDdDjgjECKpkbFgG8n644tuyKbnM/vWOdRjSKDq0L0ynCoFeZVAa6WSZs8tI4
W8GuN/c2HLDCWwillwP0Uv3Fi6n8K9D2n0fHgoL8B8HgKBe7ViaODgwK+8UX61mf0ERskLm4UVQR
5kVAGtkLJs3UjvIMPiEPstBiKqLc5Qte3Jc+UsSraLKRYJfs6EipcTgYvWeeM69A4rbVGHBwKPjL
477Au/q51HAruxcsSZ4FCCUWBtBnUwdc0L7hiRjKTHxYMAq20HYLVoWccHhEnMPTiMKP9sOW9fx+
ZASDJhMDQ6Wwh5+ZJABWnkaMDhWJ6FRwKXugG+Anxm4U/QVvupuzc5CdqI27xT8Vcd3QUARJZUN0
IkgU9+Tc8VmH2Yx2lcdIWIe/eTt/C1T+XE403ZR1R1vG5T+VW7GhjGZhVTB+ZIj8FPsFPDKpKvEw
zthhc5jATlyn3HH6bBIfODf39KeG6rXhoS32srrp+pM1JW7HuadAkNTbPg/56D9aWBbZ1c/V5yJ/
LCndWRRq8rCZohxVEPtxiX+drW/+rjHnf19poUVvRJ33DzxO/JU1roocWWZWW1nOy4wnyA7KHAj5
gfdodETyt9pt9V98rhAX/++z+OMZTJO0l9WeZxBQcG0/Ow9NhOuOdXrcxYJDdtt9jIG2xyLgTU9d
+Nfk4d9ynX98GcTUqI5KBtQ/ejuH2aolosB/fxmDKMyA0uoyBjkLEjQ5+O6YQi4ils9U+twwsKL8
FKz8TQoC5wGFFthbL7vReWzuYAVDAG0tRqZIa6enb7VMub1XUBskR5Udzv1atxblVnXd9VrpGSZ+
woAZtcv9kWMCd1VwwRuNYIRAjYKhHZFh2GRbQLYRZwDVMtC63kBzfLc4g2iusHz5yoMOXFztMp81
hxEPsUWrBjbacQBxzskJkIO19R5YXBYA/vVWpwHudRFtoLxH8Cb76RAluDrKVFwTAaAKyYHEC44N
nbMucmnFL43QArwW9UiAWBMQRN1duj2rWgHytaCAQW8i7gOfhTW+4H6lzg6PqpsiMAVkmZBLqwzw
KxyzSbJbxtQcKHmDyqL2cJ91FbLPgMKJvuanC2TWAH2A9On04dAL+wbtoPj9A1AbmYquY0ajP36k
bw04A/GPI+80dk9uQNBa+AvS/iqkvaF2C65SNFWs+OHdWDUhk3mytK4vyE8+CqyB5YzTzmU+T/kl
fUhOTkIJu+JtxYUzUCgsTH0/GRhcdxdtPbN6kOt2UtNvfrRCUzVqef4MYCCK7SV0JkXhLW0T5Nnd
7oq4KPHJ1PMmhOURunzuZ/7X3DlzMdyMC2cnFV0P9/Fpqp/JaLhegV49cpT9qd5ZhJAk6xz8u/Am
TWAwaLtdXq4v8U7lCOu8OXsgjaZG9D0GOUHFgFA8s43PBnjrXy35q7lvoVHMTwlfzMz342uzZ7eP
s7GRaNSatkgX7/nXTQFp1aNrvZ6rdX7ZcaxzE1NVRw1ciJa92dy8RetdP0g57s7/y915LMmtZev5
VRSa4wa8GUiDhE1vytcEUY7wJuGRT68PbOledvGI1FgRHR3HMTMBbOy91r9+A98+kFuypXfadJby
rTS+oXpg4EqU0SNkN20j4EI2u/OML4Y9g17qe2JxbbhOceqas8Mh35breHBF0e2ujk46GBSa0DaZ
ptOQXz36RE3ZXIUjJaOsuNrlw9JopdHugsyagZE9WdWhCvdD4xFzJtB14UI67BuUCyrDknWR+cPV
Nd4NzlG6xOumDp144OUd1r2Xv0muUHvKGCDmmJeT3u9QwvXkKtArIvHo1qq1VtE1w96JfK3lJHEF
jJeoudTcu2LbEvldvoG8vXAsqfBBLuqdFnkEa3fHOP0Yu8MEmNT5lIJp61SDww6QmbZpeAkeo8Dy
nDPQ3XlB+R9qEFtW/sIe+O53/3NUTSAqAfU/B8Pfw4L725Sops5ss52h/pBZtbeO8Z7345xDiX6m
Qk+96GsE9HtbWvHbKyyTJ+Vsfqje9ViYq377t1ZJ+af5sQIPTWTECR3pOybHOKXpUeejYfphPGPw
KJOI2x0ZTjBee2RKiQ4wDnF2ogMEfEFqNNqgETDsSelMO29Rx6CaYoaH8AQ7iHfhpXlghxyrAIEu
8+G/ndM/W6ffjoZffvC3s0mpO4ICUuzDgITsJBj39CPMEDVfcQHd/x8MmP/pDqkyMaUYBDOU+kkV
+qUgi1q9t/S8I3bAKd7Kz96Xngzql8fkXqQqLb/MAz6Yf01dXi7j+2X++q3feCZiOaraqPKt0WO3
G9YQQoARIx9p5Q94nuR//m0lfI81/7k41SVbBOsTUwfh/ffCUyrEdFBJsXY4Ml/ZQy/GcQTTnB+S
V1CKM4IGxpwRmPUqOf6tY5bU30oOhRRwRVNxSF6+3/r27cXUW1La6EvJUSJxatEbonPTLo25TrK7
UPRDyFHs0ewXE02QxyAOXT14O6eU0J8jpJ0cVJ+MNZC7o++61O9h6jfVpgc1Q2QgfF7TU4PoNnuW
cZfr90KHMatb4Io0AgL5lGj9BFSw+YnMMW5Y1ahI+oVRMTkQ7hiCLVYmLn0er0AsIRi1q9krD2og
oJe3OTbtp5n17qle9jEHfe2KKzRSuJY5/OkDNKpx2CYNGx/oJLWz9li/Vtn9GDQP16P1g2FiFm7C
a9DVttE/luGWIllf5QcK0IRpmstIHPfgWQ6Ue/UCVTXRdgmx1e2HWHj66NWyh30s2Ui5k2H1hXAV
lV7qC9OGTpJ8PhWvi2UI7IAOwA/pQ7ffjNsm8+lyyjM74Kj66PH+jI/L4m9k15+P1QR9BhyXZP3b
zPaaRfpN7iTGKK8UZvBce79iBIU+dbEqWOn+UlVqQXKhPbbhMJlM9lP4mRug0IQ2AEta0kBQ+RUb
HEAg3iX04S0kCGe+WPcKwmDKclgWjQPKI4Uk/QUthxzzV5yJxw3mdXq6V65BbPpS9KZCuI1ahvbP
NxRJrAq0czO9nQNmfz2AYWK8hYQatcopw7RJgw2rKweFc5yJL3QZ8N/Yk9fVuvIjZK6VzaRyOYVH
b2HWFA/SIV/1zI4O5kp+pnEED0a7ctNWprZjhJndTrG4FwrCS3atUzAYyx3NvJtuJCfCIXidsh8p
EzZr+ChvjKOwRnCaR+MVGa/EzUOaAMCC7YXfnviwG+W34OtHZHn4ecE8s2BvvqiYPaMPTh5qRHbV
CZwfN95R+zCdfJXADJ3XVngaZjR7GwWbXoARirJmDZ4xGxzhQcYMfDV8wdusQgddAb5kzJrVLXIc
bSMrewPtNOaFoauDQU13ZW+rtb1EWOLfwKQLhQHoCjV0DtLjh9feRrQPZZzRL94rI3so0lL5Td3C
MWyBOL3ifX5XSpsKE0b+nxcfjOrve+iy+DRZVyHw6KT6fYMB+yJNquvInhKvixYXNoKnoPyOsgN4
mY0Igt9lYBeY8GgEeLgqia52fmyOar7FXzEwyca6OuPz7KHyS39gsphFiMfIeRm9EhdG+A+LcNdh
tY3FGnxBVZ5D5o9hhymAV6uHcPAsFBvg6nfI7piLWPc1iJ5V7fIRlcFDpe7JcACjYRxWbpElXhdM
WEaSvY4Vd8x9neLmBof0bY73ekI66ipXA+XpWtA/yt44+SI57rQv41NtOAU6dnahkWab0UgciBNJ
voFEJGNJa/IiF3clPDS0Z+IjWyhu0aueUn8lVSvFg2XuidgFsMcMnvbeHWXkrU+W5EIfDlFyVe64
D0dmv4QmHSrZI00evy4Roei01R8Ni0n5ahg+G4pLeY1f4qDvoaGgAUx8/X6ytpTFmrpFBirrJxW/
SJhOcI6h70wbhhyxwetqt9WDdqYzkdbT7OqZJ4xHg5d78uXONlnBbLaYnLDI5nkVs8k21Kt202N7
Tv1Kgzc/ps6ar4iferiurERjZ/FvxVOPY3S5VYwzgn7UecHVJAfZqcodZgfydM8gi10aJvroi4ot
+BBfjeyQPdcFg4qV1uyK5BWwTLntpx8Ewfq32U+paTFm7xHR9W6cr3VQ2BBuGGhtfU5MH811Qs/k
yD1kI3vqMXgJJowr1wOrDQqO0u6k/uGavpYAW8lh5FIyb1EsUa+XQYKnS+xp9J08VMi6wh48vjgI
1aVno8E63fC66+MIJzdWiqWBYc4To7t6G2EcMkvp1zhoark/txtNPGeQHAiSp690awuw5dJjTwCA
IfvRB8YFGjD0EcsmWwYOjm1+54i0lh7xSt+ZYry9YZMUewBUWu81w/6St9wL2thj5+waDqCNabkR
/jw0A+FXPPABG7aIaMKu1bcMvPUgixGES9b3g6xvrdAT9XuDAL32NLOxzieFEYzSv4jjpzCsFXOX
npUOdR8TNRTNJnuwbMsOJGbkrgLUirXJeBrDpYoblSL2QOCOGpHW1iY2XXdVzTEgesgYva/Kz7o9
Kzv9iyxdg9ZD32MAAyBW3DUnZcu5B7rW807dT8/DB3kTpmhzsYO1kT7HmRdgOT799JV43dYM+vvI
WiXEU2nMM6GplJIzp7WbKA/VhPIacnV9XYdGd06ud38VDfw8J/+tHGQr03FYZp6LP69pfhs0V5nQ
lzcxDZ28CfqfnjFFaCvlTjeWHVbp3ZmmXsD/Kr/rQRYMnEvCQDku2+qK+TK4NrU747EYN+qbAinj
UYIVcDvr1a6sAw5eUYBgnLkhnA6mhlj9ewOcEfKKujs9vlMWOq2YIc/GJCDI8E7CgxEamztUAcRw
qH4mB60LFNisBnWdLw06SOEa8yO08sx3MxtzQdyg4M6MV3eOeWtWg6t73Zc1L9o6BptR+toxXQPs
aEhQXOom1RG9EWtPe7gFMxXMwmL3WgOZ58p8blYYJ4BC4yK2EplKWZ8d/mL8ZS9h2rHwKnh502Xe
WT7KHo0goxaIdMDWZFUshWOCAycjMG3Bcbt0i68tpx4Uf6ilvQVJ6qTAJobxgb5hXiPkj+at7Cim
i+USLvApF9JBR2RUJ3eBAWa0veKsy1Evwz1InNn0EiKtcIJkZ53/crRJv3Gevy2Hpez6pScpCLHo
wgqMZ2IETQ4Sw40J2oiKhxOkoFW+RWQP41jIUJ2tOJL+fLLKP0/O35ejhUDCFHXrt3BAU29LNRz4
fnXPJU8OviO7ZWaVuQlCYHR30l3IdDa1wThXiRcy/wKM8lSM+9gSH1C+LXw677Yb/W6HERFUPc6h
ZEuRvLm+iZsQHxHXOmpMpmI3h+zIHtKcwjNrj0qx9LIAll9Q+diAP0FX8Jh32xiIbLQAr06w7tSB
1nmzh3WzxoKEWsOGJrNFcexAODggfLhM9iXZjIfkbLxPW05yFMWm1wtOdYc3ypqKarEp0M51UKwj
VN83V3Frv39fwHMCw1a+csl2H7ctYLivevisQNcEF6OsgXziQYsqACaAyp7MUwhotqZGXP6J4I4P
CafRMYZKhkmEuC7WWMc8aa4GZ0exK886o0QfkM2+mGvLLp+QMPvMpTfqcflYYwM4TJEqOvHqK8U5
kQQPrzoVAD0IoWzk5ed8L2NbOR/2kAJq/0XfWftsjdY8WIRvOB75BKzkX/ziFzEQPruSWZPhjJvo
mL1f3eyA75NTnq01DCkmAnSZlTcHcC8i3GhGe77cXv68liTrH8FepFASvach6Qxtvy/mes6lZLCc
rPFKabcksrOrFb5J1AYkFYTclvg4lMehcXCZSUXBqbsgokGzVmPtw1lKwRlkAon69v3WX3HxemxI
Uu58+C7C9Wxwmo2ushR95b2W45jlzC7Ok4fqEWcTAYdTtFeOgTMxbLlHSg/mKddXhuJwu1jZlMhr
YMLzzUEOwX/x2kMtyKMtOOb0PM528iMHMILrIDZPAFX4e4Gi8P38vwrNU8DrELDRPN4gEwjNht9E
ZyE5VreQ6dKztTidhvyct+Kt+AG5a6G2QdLKrgemmLkIN2D2EuRaHVvwI/0bQtX2Mr8C5t1cXG9b
H4typ0X2Z133RnzJDvlns9PuZA2bsNWwK4KUnRfzhYPU4nF2UuFld+vRF6A8R66qb8UNIdPbnhjR
3VDjt4hpAq+s9qiaAaTL9/bdtPW9sOYWT0fzol5AnU+34+LGK4GAf1J+vSzGStNZ/SAlmGAozhJM
yB8w+YSdaEMDuafihvGkFQ4VapD6NNvgjFiWoGhBkropjtcAjgEe2gXsFmi2DsSTZT7+Qze28o/u
k2Y89Bl7uLcnILLYQWQMmTxhS952J0sHFYaft0o25row3PSu096a0If9wpOGWmPVgJnBxHBUZt51
xdQ7IwvES8DoqxWjX+bnTvWFTAKkn6oHhiIMdwfqNzLLTez3Twt7ZX5cDjQmOtQMpVdhlQ5ZjjeE
+h3mMbPjfm8urPj4BI8fSh/sQRcTLWzbkvVMEYYkinkRbO2dtckWcdLpltxRzbkzCUIwb5Z3l2kQ
7TieFy8o7xZsFprGAd7bRj6UzEzHj7L3h9al+RJFaJBPFfwsngp8YCSZO+oR5vAKtx7t4nvMxNlD
GIdDcOsmtHzwTaY7Rg3VvIL5R5c2Gwt3J2St0kvHHmxG0otlJMc43MNv5E8zd4JFhx/4B5QdxEzQ
zpcIMDuBpePMjvQ26oF1GBCZSJvOymgjoBsxlsG203wYt6nLVBfjanTG7uT1YhBK+0hieEWPoa1Q
tjrRBknSmfYagx9QESaP5HzRjHcn+hh2pRaTEkBED30ubDrlvsOyLApaH4cnvN1K+KnEFl8WT7rl
XbBxxezaLSThn+ZZ0JN9GgSEyydGbScsLpi1r6hi7fysw0hxAkTNote2cK5bRC+AeUFfrY0KYeGj
Md9xxRxXX5j51xBv2LFRmjD7qvCbgRWE/b/NkO60GFVlOETa1wdzncPj4Qo+0Zl/zV2/eEh1eBTH
QVu94U1NN3c9WJ8ymAesDH1Dr+fBKUOvpNzNtqU8JkjI2L84UbP87poF5InO8McXezuyjD3TesQs
mxjUGK0uvPDbgRop4wrNyL8l9CIl1hq118JwhoCKeSHufi4uHVfW6g/jbjFtWBgQoV9CeiBzijUg
rRUoUg36gfk9Zjqz6Pvsor9AVU9eKX5qv8AVAW4/AM8KDACqjG6domvAjrHpOj9v3WW0NiaBYG4w
3xw41BfQUMy3tI3IhZP3Fjl2/Si/Z8U+nJCBvIGZItlELzMoDPVoQ4tHTcAjydcaNCx4/BL6ZseU
LSsRL+JIDlimBkL0hV0PsXvBIKn8ACg41HmTBqzF0KOyq3I4DMJDy26IwJ1SzdXhgDk3qGvKNnxm
M0POK6GFlg4y5nBA/rvOcuXaQVZUrmVCt9+xp2NUBaQ0SFsdSMcZcXRcPjqpfAZaI5yovv4BHyR7
kr6avQHD4UpJirml5SyAt61w44cfggoRo8bQZ7u8UsPXLfkI1S0tEzMyZC0w0GiF7YpsB/mhzFxM
smZcC1B8XznxmnWDOnoj25Q/ngDL7LoYh2vhOdNW6UulbHrhxCSvX+Yuq9pYo8Ar5iB7yod7gEyb
GbtsbBL5IkuXhHMfhxyLX7kDg3lC30ztANt9q5fME13RtF/bIuiHS0wnZNgZLKCWazhJKRMKsgWc
DDYm3QQ7ga89z6+cwNhoNljYAQ2z3yjuRIwyKVLwk2e3HXfDw3AhNQAQN4eE3GPTK78Ii0c5AXM8
Jg9jw55hDkKEnV4dR2X3k7AsZBsZfge8jMKvlC0xatBqVka7g21mx7mDY1LUBl1JOhlzUjesVvIp
+YL5RS20iwcvynyd2Lp8Pdw8GJxMLCG78rzM/qBFQZz6oq++LuDxmjN2m65FGwsBbjen7j5mlyW/
4LBs5dmhue92JFBhhcc7L22HoNo0a6arkXKfBKXXft3oThZq4rCDV1ly3MPz9qONwRnxNAUGVIry
kN747+FMdm8oPH3DRYbzJjR7fkyAo/0GzvOMMaV5iPtjPZ5neb0Ix5SY94X5nbAqeDWBnukkLJYp
ouG99Fige6c/xdcQDBqzKABywMsTGmOJe3yGiuSg77lpLmZ8o4go2mtiX0GMIfGgVLv3xSQojKea
/qjC01NjXzkQQsoEFCOBHzITZXIsjjd5D5oJ5bbHdtRjBgZJJ3yDuqnyrLOHKfIx6L19cGcN0A8G
kjjpXD1MaqdhIdnB29JAkjL4aQM+Be7IHK13OR8U5tyCvSi/bqRXQDDetgIxbkf4oVRWEPPdiHWB
0YPiTMV6HtYZl8TBh9umm13gYPFnwMLTC0YczODTzwJsJKjfZ/k1CXehwhB85Ji48kRYqcNFvB40
DYqc3cgUIU4nbHCYveEClehbRsmjgtFDexkoxaDnfcCkyih63rUhWCAx7Oj0Pd6Wj5ih3+NYw26g
raPjBOhVe8OE2zIDsbumxqC9jlcxwtjcbz50MsjKLxVZ3Lgb4dVxJYO0qirfAqOHz3b9ko3nMN5T
FUwvC4cGPk0M9oLPNUi9XYjP+IRYVO+M4ZHOM+egZ1GebggaZooYFDTYvpyK2pModxKc8Oyh3QpY
jd98GSbQwilIXBMDhKsbCY9zuiVGJmaMCh/0DT8BbaQShelcvafHWwABgvclyVbACVv5oyNSwG9f
esfY6J8ZdsRN6HTS0jMxuGeLeelczPSwFQV/7qUt4v3UL+bnKaPNqnO8GpWeclt64MZUB/IBOMr7
MxJ2qX3r0UZOT2SjhQP2/084sln+jXAJeD4kG3AkW9fDnGCoxqEPjQgDaURatpAR7f2lCYDvP4Zs
gzCa3wEKrrmSCZ/clmnxuk1pYQLcWd4wa6AxLzEuRVefqY6Kn9xV+BppPavnFM8uTICozpmefNXY
/LoorAeIM8yxENDFJdLRNe58MOjUOkhuHmEwAjVEiIfRvM5Fn/tP7Tibbj499uQGnsg0sSMULuTE
YWkAl4yAEZwi12ay1Y0jZ5pGKgoWteNjfvsUKRdavH22uYfWpk22U31XfSQRDRXyPKN8NcygTNyW
PjJxMaaU0PI5MMLp5KbdT2kuXGaGfXAU53gX5jAwHzsZYPewGNnSQWgw+btdgYCpRiVkS5UjTS7G
Atk6G2DKYf2jjDZWxF1ZLsyEjNmX4maxsygAkGSXrpnb2OIRSSxcqW8XA6VJPpryIYa2aUJ8YWSO
p1sgVBshdCze5MwWDvx26oRXNHP+ZKfSWgfyN+0ZrsYHqiJ4mljyoRI2GT2QeuSawBMzLIv1zdqO
YaCl55sIDjfcq+W9gMinw+uPX+TQdKeLneK68I3FkukGZL7Gky2Cl2LgdPDUvbftw0hOQEeTz3k6
nMlfKk089TyLDGV/gNIntFs8CsCTGdmgWKoCRdsM69hmvWu4gQGQwHTGji5kQgSASOV1MC7AURCg
H6PeVRt/MHFdxJiXHI0gei6YwiDvV3YSN+vmgf2GYP4lSSwA+7PX4YqO46itHxelzuA2HTpLZ8od
a9rdNJ+IKaSxHAxwgqg2Y8qOR/iKI5USX56sR5oi5se8WnIJAZyYSxcFDm/RC/1FVW0ShPhlGFDV
oKHVntUzFiWwJp/K8mIY7thtM+ZIOptibZvgUPmhRvhpXkiLXBniayocSrzjtW2FZQbaqhTw27+y
EtAI9+ukZmZIRRhrr7w9OCsdZrxbIngqfGlauELoVopj5Cdq+Hg4cu42PJXRG5dj2DcH3xQ2BCfV
4Z0kv5TpU6hhQuL9hOFq6VmBlY8vaKYhPtjCAx+lE6Y7DK4qWxQ2eFQ/tv3WGF/IusY84EZNRKXz
tTAvKNIbsiqDetGAg8Lv4p21qM4hti96yew1wblVZMtZhWf1HD1RusiHfqOfKQX55QCAZIowXOrJ
DTtP2p06es2V3cX4qoedKR50cqFaYTPo2wynPZ3NupNLx2yf5+sZSaZ1B9NG19dNe4iwBMa1WaLA
3Bt+Evu6eFK6i97sVWEvNKcrYt3EI3qnr55r6F5wusD+cEgwTrgvYuxEuBfspVfoXB4JARH7sRwe
e2S6+HvXHvxGS6Th9cfFNBrei3fFYxlMkWWie4VE+XKOrHUHdDkfiZhW6kMOi82yC5rzyg8/hh/9
Ij1JbgfcZcuQ5OIfYfXCLJlUrbl8GZl8jD1e9g7lhHrHtjZCb0VdiviKKQw+L94tehbpf1vehTOF
2jXhBaVUNr9K6ykXz1GGlCN9LlK/jzbFuE/D+xhQePHRpZaHcBFqF3N+Uu8h61RbbNAaOybv/Laz
uLrlsQVdxOfeqca6ay+pdF9knty7BQPV0Z2nexN5GjqSPbbLgKrAqBUPeU53SbqzRgJ7adTAcOHA
daQPY+G54k4Z5YkZC5I3/Cv1zmeTuC87le434AgzHBYuHFfB50kgiaFoH8GTfQgu2LThQlwesGGh
daGYGrqXVN/puHBE0kPN9C3o4LhXUBtXuM0lTu1Lp+jJuBNhFeTpK9wSaJmAazh4wN1xIzraTQts
jnYm3eTKIYZhwPMieavYsrwIEQPSK4vtDe487kcYwkV0kjukGtojTRnUtlJ7N6rzEm0guK24lyH4
i7DssKNiKD3sNI80tqx+RPNo8eXhfkGn+j21v5W8zqJPAktHOYclK+ocw/CjNzBWW2YUnT4141OJ
OWjDs72EV4g6brPs8euuPtPxR1AUmKAsbEOkW6mwGjibx+1wKS+QS07pnmL8iHodVccDdx23XUpH
EkJAb3Ovcvt3CtHbg4Qbt/lKBtky/s5fE2es3QqSJLb02DLCwtIyJMODV4/3Mb5PyQcqkj76Cxot
mb+RDJDgMeI1VFWVVEMWvw1HEvk29KGK3APrsG4jNGspx9jMiVpoo9tEf556GwiBudtYORbQAmwN
dBLU4oZd6iQ5kLqz0czHiXa+/4xbspMdEUYgQ4+r5ej1HcpKxdy3wDRFBd7h1CjJyAj8MS+ZVQJO
LUZLnRS+RdHzXJ2wAIU8DrlBeZbdUHiM3BLyNWEUK6AU/UgWi+CKEtXfs7bBYIx2eWGNROQN07Lb
xpcZQd/wbkQHUGth3M0wV/mMUbJwuvPXvbMIysoLjvmN6kkA65BU+r3mJ595Dy3GTfyQ7mJcpsUU
3uUx8/k2A/jdlR6uwBPYHn6Ao4gHMdvlN2jd1pHou1rzsPZBTSr3m3iZZgIDIh6F9YkPDdi87F7P
3dOESA5bA2LEwS1vDkwaIUZx7CHyG2Q30w/8YJHgNBwv7nReFKdxIbLh9ooKn2ZodErDKSGO3rwG
QS6FWOWntW/x2qNqhT6OWH5xZVzMV1lKV/pe/H6ZOd3NKLxdqsT3dl14OPh5Glfr3FQHxuifAWnl
nzSdv66mZbX9OluZ9U4QJ1ZT51z1rU4fhtjq5qqPM0DNLr9rtsVOO6R35RPuZOHuuod46GJ5Vf64
zSv6j9XwABIAi1sOHeUvaLmi/+Nax1sUbrSosdy/EWqsLovS68JGG64OXFflk5b8BAn5oXqFpQR9
mXkrZ2D2ZELesJNHujwEJ9J7/lJqLnRf4m2u+JZwKy/5nmAUBjaoVhnnLTrygM6XBgk2DBo8k2bu
pXpVMERTX0yDXly4s4j7aGGh46qzBnuM0nXL5snAgSnjBaYBUZ7oRU3qSWaU8YnMBXONnazRPIsS
qr109BXOfGMzab41fajNQerupNaJNUzCOYZJouF7boExPDLiyx7TpVPKkUmBj3ZAy/Oq7zGTBCsN
aQE0WzV9gfiFyUl/LOJMJrOQgH56xEawQ6HNOrK8pbTknPmJ3zMFRYJjM4EJK0+e1qxw9SiWHmyw
I3CbM1EQoLsaGOumDk5SIOPohva8NeYKiwXlCwwbeo2ON91IXcQPApDCnzwAx009FW4pSn7+Ll5E
RqnpZVSGNxwmS1J6qMwRqUTQWZVnNf+o85e67cA1Xm8YT3OOVltj2PCkqvUQcGkYG7D3x/gxIuh2
NSUokhM2lSVEJIgCKValFMxurzg36Ao5Y6WFBJmnID7d7SFLLqnw1CdE5BzYvcF3cMcBb69irKfd
BvIJwvE1snhUouPi1pWHAdnnLQMqpsj9qmYqZLhQwNFnYus9+OIW3Gr4KjcEnKzLs3lQn9Kv6EPd
1vCjbZhODaMCLbHDdwm/fMhtdvNAQwjFZnW7ozCihsSeHoruclAg2K4PuHGgiR+WqYAC0ABJxRXj
hcobiy8oRNCjEgRBX5a+wfXlA4hQks8YRSPLCiq0EXbzOt8DntNaKALcOx2D33R15Tmxsmdwuuzc
oOoBFBmXC4lQYDAnYIAt2YrgteWPtKWEhOOXL06PDZV3tIkRccjbtD/K8kM/7/IYtjOgi12XzixQ
1+ncqMg21aDEaAZzhxVmKEVDtgaTpewUUQhed/h1yxN1ifSAroj0G3rVvl4v7j2L57U/EwjBQGUB
MQuv9k1bCMDZ/7yDGf80HdYkOJYKVGNVkb+pD9VkqkRVJpcA7xL43QW9DyZfOCeNCIZL5lB1fBHr
R5T0dGEJMxhgfkriUFvdPhDM0t+azsBU8zPuDgn9hnqYMxxSKk89RT5UtammUbLNMmIUIPMurQVu
0OLwpXrVWvOB6zrISv5MjseA6zZ6S676Qb86wCG2xI6xCPT1rVrvdRybw8gpFtH2aq4wH6EY2Uo6
nRfZsgzP6L39yFSIt3+fcRb/8436vXBYCGLUE+YSfSyJ+rfCQS8mvU3y2yLTDI0DmHNjbWZxwyAo
XkKdTuZsY8tLRtIeA+QF46v4oWvjMhLbUqIsPGUCJzC1mj3B8t9iefllHERMQoRVercoq6pdF3yU
j/OO7IpkbT5H7Xpsn63+TaAqpCmE7Gdf991d5S/Q4fAIor5fzClhOaESpoazlU/90D8xwl+sgGCv
Y52QlKcWZcze2OXUyfYn4U40R+VObf9iH/37YbPcH8ayFi6IFjHz3+6PqKSzZnTawrXG2oqEP6Yo
lOdLv72KP5kAONMu/0gRiKBw8YyPxQ5vYkSP71nQoLh5Gx+Ky0QxjrMgTrt269fqel4WBDU3rWYF
YRu62gqNGlAn9bjH2OlEuIILMoQA5TCcMZlRQKPRLr6Od0jFmGrfindey784XP1Of/52rd+O/REn
SE0quNZ+kxzYKHYmVUnuKk/QTsgVwyETXRsXX6LeQket/+Ve/677W75f+S8C9LcpuNiMQ3KDbMH3
k6jVMGbbYml14O7QFhY4OvuyAy223P35HVB/Kyi+fe83onmcZZ3VCHD28H2ATTVL9zmeyYt1cAC8
lK8Nb0k7Etfau+yS14EmEi/I1+HJ3CiBLAScnsIFEXjjgShJvqafKVInLJKfpzfQXTI/r0j9OfjQ
t5G+/fnz1y8Z7d/jxf8z7P1faeP/+bf/c5/8/5kJz4P6v2fCP9z9MQ6eP/v11nb/478Luvofmq5q
qE5UmGOWqSI0GL/+9a+0/xBNTTVQyCO1MyWZWvK/4uA5PSzJUlWTYFJU9P/9v/2fOHjjP3RS20VL
s+i1dI1N41v8+x/j4P+NoksWAWHbIopL1r0Jr037tuoFU5bHqKRStrLBkxP0YGb4l11++Yj/4ir9
/hXfFrjOCWApI18xkfprVrGnY4IPPXrAoyeJx+0vjwEB/hxV5a+5xsun/f5tsFjwJ4MZJX/bMjth
yKJOFOGYzxAMy2OlFruqQoSGv1SV3gtVv/7zF37buP51fdBmcCnEGk1FxPPv/YqlVc1VvCFdModh
i6kVs9fKZCwlic41nEH7gAsJJa6QN6txtkmK+dDNKmpnJVhu9gyjs8ERThT0uz//sn+6FRLCfMnE
l51f+K0MkVJVyqvbFKKREy61kgfxuBSv/TZannVDQmI+/W0X/ffd7H/fjF++k9X+a/OmytGsiyJ8
ngwl203D2SN/M9CMQrStUcjXFCZk29klvntCyhx/sv62n/7D8//1or/1Z52Z6Vpz5aJr+PupGG9i
NQv+fF+/SaD+dZG6RdmiiwZ++9/XWGrMQ2VGHU88ZAYolq8lNanAd2XpwRrmtV6o+0Hvty0aZaur
TgAeN6P0//Irliv5vtIxMl9czGWIqd9f3UbVejnLmBXpA8RNBpCwnm9AlXObMz60dvU1JsAJk7Zk
k2oWCwA5x/x4LcyHuO2Of/4xyvJa/fZjVF3BGliSCZld1sUvTbsVzmakDAUdN6YyNIf5VBCZyqAe
FZGgg8ovKh9orphYPpRMGqoEmhLqEnlWNxYWEd11wrF5OpgyNCJGzr0UuiXyhQguSco7K6b5rq9B
2y2Af8bMKvNMKAwa+vuh/yu9c1mlv18NTxjitcab/W0TuTZ1qasxCoxOvRFbSDncokxY+Fowyovr
4NdxhbiVKUHYu5hT7WXertl6iWkc/3xjl83j+y9BuUOog2yhCNcXsOSX+1qEBi/wWMKPuzoiYuVk
nH2rKU51BbYJDUghaCD+y/r+VpL8a32bogntlJQajqFvh4ISmVLYdJCdM/E+xSJFI5LxNiYogGDQ
3EZCTZcR1rNE4yam2gbZGgMx4kkyYbfsaClkYmsWdvJs7frFUb+PvOXlvyHEERLQACM66xn5R9ax
uuHbndizot8p88x4e/LNNGLgzNCkvh7rCM/W20wbCyhyhQhCdrp2611+16z9jeSt/DSU/e1mG0il
VMMQ0VJ9e+y32DQzoTPAHKHBSWrh1NbmlheBqbzKE7ZVRQfD4aQjYMpDHUkvBPwO5084jCVU+mTq
UQtjiSQVuy5765l/WUW6SRWYrFXyMk0YDah4KJHqOk7HKwt7ElTitQZyiOB8X62dIeENlI7ANUVQ
GoOXN2RyQvK63dLL3GTB0KDrRl1moH3La0wOISvJRh5M8uBOClwdUsjKguBuntdyw0W6kxajl7kD
bgV+GOFoxmg6WjHdAJm605XZUMdkoiLFEF6hNR6UWDiQm4N4/nocovEgmlOgv0T3TVxvZxIdcKhd
i123smLBVVMSLGdlo6EVy1J5r4MtZQPT/KjYWQx2Qt6GKuEylnAsUNXlp+m4RPZj5I8W7zMAS1/i
iCJvUoAb9uxOz1+uc4dcBZsNmV5tgQrayb8SozgTQHebZKag8DXNjtHfSVTkYLnzHdEgFaaRczR6
sppspibCfw9phzKgTFY3Ah/FpgQxFR5ztkeBuTejmVRHKFfQOjuyL6o298ciwggQh3kU2FML3i5A
dqqb6SCPXJhKtrJEbGrWHY02uoQoCtX7a916hY7z+y3etPVAcnF8bsr8FOGlaOALZNEzC1Hs9lF3
NE0yDha/kAkJjHEyyxzbdlKBo8TN64E1rQShYMGSfNAUNdB1E/iNE1Ljd88Wei9GuCsdwRtELYXA
SBOSVOgu+2Wl/4h5usshtDzxa36klHSU0lWvr7MW3udxE9RklyXkAyxLJEbeN0UImfTFRrXHeob9
+DYF6arAp1JLeIPFexHhz7IRr6xF40LRIGColuPJ2ZTCbvm66n9Rd2a9cSNZ2v4rjbmPAsngEgRm
bjJTykWZWlPWckNosbjvO3/991CumrZUbuubiwZmgK5G2S4rmWQw4pz3vEs3rf2pvnD5aU4AJ5Jw
RBNWbaJuYh+Ime58/jAH36kpgfFtN6chd6LzuVMcBjH8NLzml2WbbUOGr06yt61mO4gJbupBr9pt
A8YhsN0Q4BkFpqaZ4e4jiJjFAHUXm9t5Txahto49i8z6pUqCtcE3KiNr48c+iungOmEuUGXpRhMw
9ODJtAR/Mz4V8RWaeyOCV6FTiKXIWlR3yrw+Ezfz71gdz5tHMtQtYirvVM2+lpZ9WycB03gcUTpB
SjqTMAXbOKCUjVIAepzP5ksqWmuROphtwvetS9glnIYZi3OYwqVoWKCIKdBr2xaXmtJqYp3B35I5
PlFwvjSexcRDTKBohuMI6OHCiKHp60m/lHx/WKn+cOKZ8wclq/mOKtZYbuLChA7Ox8Ux66m1wF9V
wnGJtUHKP4XNLmOPxDd2xJjjBMTIq9eIfIRwmmtwUwQXxz9tzXHMzwv4YqE9riKO7sSa1qKDs2zC
OYMVScwQYkhxOnQUtD5WEgGYcY0bsI4Pb0AsqubsKv+NbmgXj3ATaz5qCNbzYm7scGexGfVpelmh
oGMWVXIlCRCxY/gIXcg8SygMTNa/cVQ6El892lk6sz6e7lxDxAzf9Sp8qKkZTCbvIaC36TH4BBZI
003f8yHxyBAFsrcABbUefn8e/6rocmcowtYIoHA/F11TVdqJagwXIUp14SgA5Iy0PMv44gj+NAT5
cQS7+Hw78PVtpb/rkX469yPPTIoSlTZ8aWuXRgwv+YYVpAI/IeiSvS0nJUXDSSIcU1yv4dZWkAXw
3C1ZFXBWFaWnx+s31ZjmDWhBSHDXLO9OdvGjrx8b5tFeUV14bCyquXOGZO9pYNKUkL+/X5+s4P76
Ihi4O9hz2pb81IQ0Mgqy1MPO1A+jB6+/sEr48xa+hYN7pI44xCbqTcvcRIZkKkEZjbWMnz3oNiNO
aaBu4cWPzI3SGbTCFPvi6n5V6CF4MN6LaN1+r4R+us2GlfSJTAB9xp7dQjTbOsdsOZueh2ZaN3Af
JhdGGrMNR9XErJRPodMsSwcE2hRftMm/XFk/XcqnGzV0qUhrh0ux5HDulIgAgrx4imrn+Pvv/I4+
f6pyHE03JSFhjs4K+1TddUkZCqMBcJp6ZiCaebAdcZJXJtP0bNWrmHtNg9Zh1euMq5a9KZ2gMBjd
2Ygy1xWn87HhetVWaDhRuu7ezy9y4ujTli0iaL9o5/Vf3BZqMZTrjs2rYLz3Yj89Idsfq8SpdGA5
aHYC05EAYLMWHDC3PDn8sFEiWgyJWP5dkhJSxVqZ4qt5U0ypN35/734BZThIAC2HU5cIqc9WFCJy
ZFAOmrtK9ccBLlGutWdzFxNS8SbZV8jCL/p30g+krlu6STn+LgL76auLwnTyOGEEbkCcbaFTR6hv
yK0qjJEsIMqa5vH3X09qv2jf+UjXVQ74kmM5nxZhYldD2oR8ZGFSkXAotryqqvJPQwwQsH2PEqiD
HhVoSdAR/8kMaoQTtAQj3fuFtfP6eDMvmTpmELozSwszbXgmJstjMjbWmFDXJPveZdIdY5mIwVKc
URxq3skUDqdFrq3bFMVK3530Zb6cMHXlr6dDd0LJta58/6DsdN/ZkBifffgkRSpuhhhtalkTnEve
gHL3YSwPKrB2DT6HoW/t4jrc1SnVahVdpdA6nc7aGDkUeS/eVk571rZMwslQZ//RknJfIdFw29U8
b2F5NQP1fBScNIVEaYsXF+kycqaP8aEzfjEf6PM7MVfgLb+XQamad7gioVXI/INgDsmMT2+bC3Nk
hdIDjJO507Vprejk5jevdTmG6+pCUFOJglmrS9AsMvO55uXcq5EXUTNr2C36pliJnL64iXZ+EL91
vKsSGMdsh2vxDLJ4UVImddxAK5zWcQStuqBpCOutrpPaS/2sl7jY4iLZdSdZl2w8ivhAE9eKwaCl
M0bv/Z3Ao7txcKExmjMbqmARnc3HzViZOw+6L8YeCS5ASIdicVa7GE9p3O7c3dcNR0in9hKFcDIc
hjoh1qZjboSykFRej+IiARIqQMQ06OphfRyJWwJOW46cYnOl6M2kQmrooHsS8Y2dwCunRylplxzM
nOrG3Y9MLpMq2PU4Vc1PomvKCy31r90RlUmCryLdAj8gnFDRpGczziTdG6sFIhjkoa8fpZVsLBrP
1PHXbkorEQfrgccRdM9RX8C1PFYdJ2vIYNulq9DCZUjdY8S4xjn1LrVf7OyR/0UUWtbk46RFUDEB
PlUzrlucV/U2ORHOtqamMpszvRzXIfuVq+kvqOQp4OWhFgPqFefWozv2XBqJbDyfLxPN3tKMKYIi
lhHPz4du6k4UoPiCWvZwbqUXtX2Ubb6PKlq8+hHL6WXZ4y9O8ak8Cl8c0fRC7noiqIox2MnRWszY
RRAinBuh7+fAMkAuuRVfZcAwM9qLFTWN5SEjsKbSrI2oeAz8qLZkYh0KD5vvMX6g7jeH01qMTM6H
83nd2sNIYhg8/B7TSt65uQBJ3Rr/ing/Um2YWkrQUg8s0mxtTpDG4/WBkGLQ04WKGqOH4CzaExuR
TAY/SMPSzcm5zYjOZMgDoj3SUZ0O/XEMziet+cIF/e/ona1Z+Cy5Eosdw6Vh/QipEHARtdwfOi0I
FXPXkpoDY+L2bKIRmJfaXG+EsX/jOFyxiVcyg9lKute/32w/DokpjLgMMH8b0F0a7O9zafLT7p5r
pVZpkiFxnbC66XU8fx4BgyOlzRdljjT+dnDNSKXtSAPpuq3Y3T9+mJ65IsuEr1amFe3ETMUPxqbC
Qyq4Tom8ASpvjfJpRtRqM74SVnBScsgEcmQo+9rTeLYWNotlcD3m6hh37FzS2GnucWjZYAJmTAnQ
ztA/2yZgjttuAxsdo676swE2esTHpe2tzKPHsUPzJ2yxjyDR92O9tRAd5SMcfcUofO7EHICDouDl
Cq2NPtIQ4jKvjH7d23DcQYsnG9Jmr8a1M05Q2k0ytdN443ntmUvDkTvykMdAEkARtRNe06Nc17ye
adWfuzNXPwNpz3tMb5p+YdTaoxsjvo1vRCA2eeJnqzCwCSCAmd0G/l2kyCix7ek80zFrbdigw7Q7
K6CsxThOWu6NMQG+ZOztU7o3Kzw3+uRYY4MkwysR55dNlaJqpPq2Gv3FlrPvBu+LwAo93TU1Sx7v
n9HwmNCmq7mDG4pHLbYXWS8IWuiIIhM7XBFmdCOhMw11ddN0+aORBuzYwc6Opo3Nhj5qycY0m2dR
Bd/HwYauooCNxptGYOJgg0mxgQggutoX11ZTP6WUckWfbkTn3eQ2lbiE+emXYp/G/l1DFnLoAiTE
myiACNaXHp5O3Qm7067/1hd0z2G08xQiHYu0cIsTfoYTjCy/7MG+JNcxA3e171+XjXbKGSTjOV1Z
7YXh3sRcBpg14eXN6XyilRo9YlWejoiTFGhRIki/YxHUUEokqXuDTgfMShsBvaRNZQrLdvAfWkxS
EH/siqjHhsSHbkKBXji3ek9sedMu9STbBy6WkPhCmYVYvX+UG218aPphZu4SIEenAVuB7zSfJW6Q
rmILrTG8QbtOYoTMnMEUAaO4mjEQG9tPD5fsJObr18ne6V+1QNvGEfPwiPNSTNdpr54FL2+Sdc8t
ChDkDTiK9qZ9zEWyf4+RVW9eD1HF7deuR6DgnH9jemAnDqYL4W0DC8dLIoiOI87Oc+d6TJR5E2l7
vfEvwqo9lwnCSTbH0k1hCK5mWCnieJobPquqLgqteTYBLoK+vTXhenRZeG9DazWDGl6Hmz6FMXIV
o1ij9r5qGudbKVESDOjxDGTFlg9ZOToJe+9hNAzJbXSOtkovTSySMuytOkWqrrmZsYGeRezV6nVw
wAxm+Ijj3EAxK4h2KTz/xIby0uboKnuMI0kPTXPwUYRytU0Imy53bvtohy6OKowq8otKNM9hEV2Z
uG9JpAZzKT3/V0wMd3NXD+65r2viOANI3/7LXKaEZfWk9OqiasU3ZQ6ULvouSC+lioAFcBU15mhA
vVvO+LifZU+TUZ1GqUTPaFG9moQX0LxF8JJ+v6H/Yo9VGratuKXqlM+f54ANAHY61pqzUm5PYUxO
NuXRjInWZraf4aTff5w+79kf+jjbYORIRyiliXb/c+KzFtrBIBsMczvSIHwjPpkLzoAHpNlzYSWw
M4JcnyOxN744T/S/n10m8whcUFxlm/zzCSgfFb9nm7AZCzWSaIJVDUAP6MNmRnFidCCgpEha4kep
PQVWtKer3IdBihMEiQYgRT5r9/1u/BuICMc85X//Of/kf3IY/vPDr/4lo+HDX2LM/uflrZ6apw+/
oAQPm/Gq/V6N19/rNmn+mtDP/+X/7x/+4/v7TzmOxff/+o+XvM2a+af5YZ5BLnj/o+0rkZczkeVf
8xQWVdhwiv9jm72GT9k/Ll6+8//H7xW/nVfj337QD9KCY/wxE7LouQ1dZ/yl8fx/cBYc/Q+mQs6M
HczPH9LCf1MWhPWHDjLuuPwZL5KtHFr5PzkLwvkDbjh/TRGH4mBxr/4nnAV9Xl7/XPlM5QyH4ZRr
EEPG7JNy5mM1Eyfe2CdejL/TEieWZQd3TkQPEvqvk6FrqSX5Os9yNtRJ7n+6eZc/PuNndsHMu/jt
R889+09Vm9Uypgd6q1cN50bgVWtvwJinx6Z1jA+6V+79JtsM7Kx+LE8H7HvH8lFJSIYB6j9yOwKf
YOUh23LPiS2ZuUVI0s0SzIX5WG6ufB2xOCzBFqt3iHGno9DPak1u3Slee8TemeGKseXpFISctTh6
Dfh1J8ahUdY6CL+qlH/5ZeeVYFma7vC8P37Z1qm9pFFohxXWQcJLlgYeZQ4DpDK4d+SzRXJO79oE
4vorCLGqNg9VqHbC4Wu1O5y5QhipJifE2JZfTPl/vQQsAAwEB1Tz1rxD/fQcujSoE5lhTNgaitkP
gl4JfzZ6Hbimkfxlp7Nx+YD3ho8Lev3fr4JffrrJWoczY8FaVJ/K6TSMANbCEr98nFmq4DqClZdQ
UabjlYHOWZrtQuBua0N/TeAifvHpvEd/W4MmBNKZWmqaeKJ+/O5pGOdT0VZ46OaYXjFgQwy7tgEK
nRhltYWFWz6dcjqc1AVeA8gx2lHBix1WcQtRnrCy31/POxb96XXEiWi2bQeeU4DjH6+nTxKgX59l
olmCLK6ayPruoggwi7AaJRaN0T/JFDWBiQy8w1UzsNAo6p5kmByplYPLOC3qZT/hE1ZSITmDjiYi
PvWK9jUxu2lpFR58zkzbDFZ+4bYF0FLdIkpMx1sn4FfBOFAvldsMCzbKwa02DVsd828fEWJJ4Fqr
WeuyhQpejsb3PoHs6ovxLUGAp43VPp4q3ItyrFx6vGeXeW+cBKPzzSmah2CyyRqY3ad9B/U4u85q
iHXICsODqMlZMnSCzRLGUZGrnpOxgl836QynunbAiajbgbNiCTpMX2GiHyuN9/3PhdHD8curya3/
tPwSvyg8IxoxAPafPH9YYKSIvh0Ba+AcwuLWCo4lOSVV+eIfDedFr29NdRXeiDz7YiV+Igr8eSGu
66KG0F3b1o2PT74uo1x1usZKzAII5qYFb1x7YV/baZE7LVqqL0qDFlcN+N9a4b1obXqf5gQu23dG
Nb4Olf4kkuEGV4mdI8J9gKrBDl+G3r3IiGKjE2LcV2Eq1at9hS+CLy96Xdv3LfY/dnotJ3uTdMW5
U6nLRDZHzs5F4fYYPXYm4B+OgApLTiH7x7zprzG+3f1+5X/mjM4HEcOgOWAGojckuk+7UK43o15Z
EjVC6SwwutxU9XhuYuzRSrT6mnOqA/J1bbiCHkMW00WGkSMTv6Vf1ae/v5RPqP6PR+FotimVqQEt
GJ/WhDFFss2gU69CF+VCht+V3z53trxIm+Rcd0iVyZr2EGt4MDbtpdah3EiR7KZogn2c3aqcfWqC
qJ9ow3IRofJvSuyLZHBdo4HwtfyLTcP6xdniKmsmzMk5ju6dQ//TBh4k4P1RwtJp7OrO19D7Rp17
nhi4YhT4bgB+NlLdmKnz3GlMlDGhSkV+o0qSZypvrLBVzUhDqrHLkpOHQgbXyMDHdKcmyCdDw6+Z
LPcxc/BVmK7Cyb6F6QMv3h8Pbl2cGGSFdpk8o3Ra54wtG7YKFSATK4vLMjeezZpZflWQN6oeE4M9
qxb1IxA9Fm/TrTDDh2R0n7xev8mTBF0xGEpW+peAnus6DIZVyS4D1YV4z3RcVQkivDhvEDU6wVEA
lOfZF/QrFtvfzgQQJN3ECQ66HxXAfLt/up1FUHSVXXVIphD+hyZ2PvO8e4AgMvhsoUnmI8KUzALH
8MrOvrkWVJAxbVu+EOKyQ+li7NS3+rrFP6Erq8tWxre65PtF4auW4MEwUnHECVI5V5a7HJjUqcPH
wC1etIYRrKML6CHjY0SCRoiiPSvQtSF41qvqHBbgA9XR69AM3xqFKZov7wKjOXZrxyTyEWNhR55Z
kgCZnI+ImQ5rDPd7777Qi6MoYC1Pfn2wA/gy1HON5lLXzaec4yRn9YRJtv2uZTcPnlLbYOrPUr24
jM34tnGqO6mS1yLULtLrqNOuzVx+y/Tz2LHJnrXMiIgI4jnR6tKyX+fIMj2OjWBMrvW6fxPFpY2M
z8vkdzPAw06W/q3vWg/NGBNZpKPCGi7qyD2PPf+hxF1fXgIk7pmMr+Z/isx86vi2YUp0gNddtZn9
xStv/eKZz3ZtEpoLcObfjgET9kWRKPIkzLZZpxPBz27gX+YhTiRVQq8vu5vRvVGD+WqJ+lja410k
sOOY6nwHf+3Nj8y1XcJKcAJcTvO63lHc7wO/Mkkv2rhkU9Fdalg7J/hnx+VDL8mtZfbjlR4JeMWx
ycdvWkeeaHNttTYWiFr+gC/8c2IyhMHpyhbOddz7amFacc7MFw+9EVcx4E0OhUI794LkwuiGTdHA
EzTKVIIUVFcsvMWII0abWXe9ifbo9/vkp8E6+yT9BwtXMb2XjD/dT1u213q6VuYlxpyuc9+FGsuu
3lLo9ovSLElLsvD8NqPHzsMIK5hrrPLVLH14/1tLVohv8MfQvQM81wtwG1cYmNeSm9WN9yoBLjO8
dp1N3ZkTkEIzOi9d2+NbzLunwuQicZ2vKvSP8+u/vg29OLRLtlH7E4gshRxo9apmNZIulM7o+uwK
S4BsBZSkh3DRTgF8ldcslCQNKpTLQENa3fWr39/Wv+3m3FWTCb87Ax8Qrz9dh2YPRe7ZWrNiILxM
8WhzUZ34cYyJ+0tV4SmlIVztjC8e5icc4sfXdxyaQSgSyqQZ/LjrZVHYN0QGkAXeFJea1Z33fLtO
PZoRWks4B1XpbUthn9piOu2rB47yVZIWR4jcr6m4zwif+f1t+DSt/nFB7ntVblMU0Dl/vCDLi0o9
d+eI3mivaYeedHIjJczMwplj2BkqhPBjnyQEP3p+vXIadDfz2Sr2CUGPX1zL36pEa8aG6N9dXTm6
6X4qziIULapreCal3yPHnoMmidsl1Y1hYByVu74YkDIVuwKz8IGZjwkBvSr9fVn4N27K+Dw7tngk
/P6q7Pn9+tAsWOBj9EwOC5aR9udHFnv1VNmMCIjaLWEi2nj4uMz3yTe+SmtSOGBtzvE2p4U72z8q
9Ta6+srqGeX3jlkubE/tNWmCa7mnrlRv3dDsUk0rFxrDjUbHQE10XQL2FLwmKT9Js2+HUuIEoBOw
JXJ13kTpFTl7vghWg412d/A2ZWw926P23Z8M8krxLTTh26aHSRSID7Mze6qgRgSLDJaNOajvlmnc
QsslSzkfAdtxd3THjEi9ol5WunXQTRSjsrPeLAPBuvRXtXQPWdZm0DJ9Zt4M6AREpjoYL92kJODL
ytHYim3SGF+R8f9+r5UukYggz6dRhN7ycTXKVFKVNHq7UiEOyUW6bTWU9Q7S8kXcbQ05bHjWaykP
IRHZiXJOKhTiIjavesYKcW5uf//sPykleDtszXXRtQAbQi1mEPXxeqywyZyxqGG4oXngNp3OpqFD
giITHdpworG5hgJa1z6LNolzVPW4THGiTaPHuoFtfCb91y+uaL4DH1bj+xXRSOkOGkT78xBOBgkT
E51p5uDcBt4thtsurj3hzvM3Kj8E+GvE/lnlnlRXmr/PsusvPv6dMPLx86F2a46lgWbB8zA+PSEG
FTO5BXqhRqeoqg7vH5eMPgyyYq9Ymj7UPC+27+NBu2TueuuVARGPYmNPw3XaDVdhzesL5D7g2cpm
tLswGDonCXkOmr8etRDNOZryTFv3kACYMEHDBruHgq1gGgcd6WgzIIs2I8IwKIP82dbufp50xAxa
gjIgK7K6aBLntkzbbZuJqxHOn8BTscySt6StCDoV4aZsLqjYosJ+1bz6wm746IgZMcS4OPPvS02/
DSkeM5k9jlF0NvX3vh5cy8FbdzoG8Mw7StKhLJy5mLf2QjvE0Ww/ehx651j2zmvTFE9wHelpF5NW
XlRYI9REenVECucEDprKbRdKleijczi+fetd9XF8U7LnE2vJBDIcSIOotZdQaHcCIWHZl7tgDgTz
QmdRlurEgGS4LBozWDY2TtqG/q33gx7ZboQvNbYR3lhoiJYpee2cF10QRlZ17cXUNQu9bq/zhBHE
8JR56a7SiyUzE/zDDDQvXyyWv+MsNotFmi6LVee4+wz42xXMTW4dTloS57tKEznvypxjTSKcMZik
S7YHf6bFzPXtSZOFb4odqFfDtqhIPWFqRupUQ/yd76SQLIFPBLYJAuvc3m1vhryjRRbMZOpvesmt
Kvx0cYTSgdQ0ny6UcHbBHB3vVM9Ru5F6fWzRPA2Tfgd9pF1GrXETxzq05uay4V4S/szQpjVM/HzC
8yjjFyamj8Aw57kLDaZUOK3mTdAtisTdlaZc+kKR+hgGJJK7N3XHk5JehUQsCVf6ONwDtq6qqj+T
Op1UAtbb6sneMuQhbVHtZzAfmUFLfPZ6fHdDH5vXONxMwlgzto19+6zJ4eIoPT0vOzDiBuuWOqMo
aYbzseqencRhaz5Udn6MNaa/Y8MY2iJVwfWwOzLqrejwfa/wboj3UJYgJmMQ6YABj5ilVWI8FiHm
lQ2pJaFFxiWHVrX01bUnUerWqjzoUnxv3e1ciAQ9sBSy5snDFig/JN2NcGkifXvnxsO1wUC6xLaH
3BbOMsrtkYPC8f2TqYMT1A34qTAhDt1LpyVqPtBpj0KUwVVMwJwj+ZUdmI+Wcjex7wBK1uM39r2T
FjuNUIcc1M0GItrtOQzBTSGchy6KR/xEZmHveBgdLH8GTeztlugu6W/GnKMMo5HsXBKibEM2MRpM
2gqPHAM8UQcm09jCYIRdHbzMPVZOt3TS8CRS7X0QmvfvL8C/YcSz/p6fP6Xf689Dnv+F4xuyln7a
Bubx0J+znfkL/Nd/gFU8hdX3n+c073/jL3Gp+gMMkIJbU5BZNKSUfw1qhK3+mEWi9DqziEkCE/73
pEY3/pA6f+AyGJ2LMKYxfw1q+CONQp7TyLaoGJRr/U8GNe+X9vP5CskU0fa7WQrC13mc9PHEL0xT
VMJK8SbwcevTqqJcyBYNVeQTEWj1ZyOl66IccGMNBwYdakCO39o4hyp5UzoBZO4QzzHsnxqyHfXu
KccGY+7BSMjctxgqKLKLnV6tbPNlnoNzkp+GYXgf47NqRuYyrNEu9NauMjC8YUBg1MNVb4tbR4+u
mxz3RMgBhY+upFDrKjXwpzqbVEk/XSzaxLiayicTS9gQKtoQkLnuCphPaxckwomtrWERKZMGxW1e
pdhsJFgWZdX0BqMb+C95q3I74egYMBUxPeYUBRZVQ7fSxI0kSzFsw1Mbe0wNZ9vIHhZDUaw7wrAz
imLDv23Y1sM4Put1AzgEjyG+ky7XGglRAdCu6ZM80XE+26N51eF0lkeHsG2P3eQ9hKNHsIqO7X24
YiKNyOhp0NHTw0orsh7XS0lOrEO6SZNdpVmwL+W3QsJrJl6p1l+sXjvvsxK3D914m6zimyHwU4Jy
gq27wi9V8agAQi8zXWcjm64Bxs9ySchBSUi825vnjdTXk9kovGZw1p0ctmL4XcnRxFwz9Mk0nox9
HlJytGO4pSE7lUN475B0VNWGgw/vQxg1d54drpMczLik7pbyrYXCqRBMKd9e5+O9Z+PIn5N9Iozd
ELs7OBvEhGK12Y8noRI4wZPJVJFQ1nC6p1qtLQNImHnaLiTo2KDEOpi865ny5084Y+MskyHvEmW9
8AtMOoyKLIz+wmVi4qWo3uJkbba01eV4HVj2KsIXVlL++wMCMSlPR5vMFB5lMYT7uPMu6/hWBUTc
i/zMLpJdpHAuj+O3VkGr9Xnu7OoF5ojoPcSl4+DllZQvRaBdGsLFw6Yn2h4kXNUNvXqp7cbqRgu8
e84obByS9pxNeIDhk5yHlb8xe31rDcHZ6I9Xnl9Qhhh7NyVSRwd/c4fJRo1srjVBWHnAtyySuTIJ
xzdYzPpJMln4sCbZdQ9uGnrnbUCBxZP3wFP9PjrRh+ZJd9v7PLEBgOrxzvWLF9uo9qLdMoA4AxFV
QEPQh/Avu48cNGwZuI2RHaUbffey4CIGoEJIZrwq39nFAxHOY/04VrA6+qGeT4iEgI6KAzJp30SH
ubxK7+3EvgSQgtGg3DsvwsrFHzCHFHUpWQ0FSuI0vVFiOmoiPflpa738UXb/PNz9NFf7sVkRwYiX
GfxJmqaPm5Xf6zJ3GEkQ4vrghViBhCWqoh+n2AfDhJ8/5FPH8f4hBojdrOV0+ZcZ1PsJqM31rjKD
gg+hYSTXCePT/tvvv8bnUcD7R5iwt5kDOGz0n7UjU+Kr2u4kbbNjXEW2OAxDdA5Tax9NapNb7klS
xjd14BL/WpkLs3KvqyH/RkkELzSLn5zMxLuSuAgmcQDedBOjcF+tggQC4eS7LCneJJLHf9fhflF8
J1Wk+v69OTwV/ydOeB7xvyZoLNvq6eUp/3jC8zf+ecLbHKI0p6ZypPZe9P9lH+FCuDBIVlNyBlI4
/j+c8K4BHjZDwySazqvsTyqGrv/hIlrHpM+AO2TpqAr+Iqf8+Yr8zj7i8wRsXmsIZhGg/5Cgf5Zn
FGVf2cDEBnp/fLCm4qZJOJLzrLsP8/5Sd2AxGOHKhNrqe7iZxDZRbRWtwCTfrI4UqZ9u3S/eYAi8
Hxv69+uZcV1kLY6D8vrTO6zcMgr9CdvuLpSEK5lYxkFR8vP8xU3d24jMeRS+e91v7u0J18UoPCtI
pEqReqdVCS9/uDHRDnb4YSvoqvpAJkI+UNNjoESKklPW69JT60Hr9nUmThmtuV251MhpFSmtFCbz
uInlXrjOK9dGaBgxZhoRqyQReSY0nzeGeUlTRt9cj5xX8WnTh5ddPwwL2SOxUM2Un2ph9yhl+IjI
8ForaXLxhdOGfitasSuku1eQSkmuE9WtHzVnwuZkJlc4it78FhWk9hJDh+mJQfP2UYh5kiaWw/Dm
Y1avpY/egAskEHZDMDNjm8p8K8wnjmNuBHmE53onlzV5g5l66DTM5d3LID8Ay1ErlMC5coEqbmFD
rCFSzu9N0kIwb6+wrKLOssAxTeuuTrZgKguDLJlCc07ID2tnOX/Chwn/NPO/ld5dkh0nMjgHTGlL
e7YA3qWkwdDOcrGYjyLrH+88QBjcxDL8lTURn9VMtzu80A25tMjGS2xSniDsw7EJcWz2MyAQMnvw
q7KFj4cbrsGYhek2llb2QIYUpVgd+jsd1mAdjpvMPy/scZvHDM/NqFlY+atQr30k1oKJKDppa19l
AJP1VRU5a738ZkxX7jDftNRF/OBSx3VojC0RbQMSMyX2cjZJvEFC/FD4LQ9ZA5KCgYPUs4yrQJ8z
fOvlaB2xprbL2pknC/XCrYrrwkzuKpX3S0YJCJgn+ZRL/6CVOJQVZn1ZAIsmdfwQClzLXIu8swpe
J1UxOSY9xn7pVMilad7lJU0vyCoDgJrFFPdgHr0xkInQwsyTUcyOStiLkyOUrrTHqUixXvA9ZpzJ
kYqP31tyLzODLI+EKg+AFHfvxSSmnempi6aoTjLrrWwfGsYjZn5kcLcIWkJEY4nb/rUHuhAnz1GN
x0Pfrns93XrMYYUidYPr6J/l+BJY1z01v4Mtok+ajtaMp4NXoA7F9ExDzd2QAgUXfEzk2iNDtSVQ
xsLIX59Ok9ZbFlB6XPXU1Idyqi8HZl5FM53mPK94j9D2W5r2V0b6Ynrmto0JRqOMk9M3OZD1gaIu
5OYP2XQRO3l92rcNXnyBvc9d/VBXm860dYrqbR8+xQDMRXsjQUcq8dwn3FOnfvarayPDaNbbKRVc
OAaoi3mMpLuu+FedvA4fT105qmM68lIcAS8G3dnE9kuGxgULtubKgSNs+PMiuDTlzkkJXJ//qv0W
sspBuibtzqnds9YIXntjT8y6iSJfZwF6+mMo5CXYyqOW7XtgKL2ZsJ81Ttx6juNQh5klHReHJth6
Tb8wax0arl4tbK4/8Su+dbvspLdsHHXTzZn1tncbduI5ygb8/WAjS2LaqF89dS0xoZTjreaTzOd7
u8aUp7RQtx3WxBpaba+4sdv6WBmYjQTkh/HmQDk4bdLhwS26QxCVeHkQhTGdK7QnoyLvqfoW4/jQ
YSbQN946iXMetd6dK1Fi3xY1z9Y0nnjddGIxmOjy56aTNznozkJFwa1tj6/BSB5Tt7UJvscDYz1v
Tql6sqDjWM6ra99GgYu4fsB34s43T4MUGo9erJjeLSoiI2ILKpH+mqqRbJHw3Iy0U9etz7ypQkPr
ntQNRs71U24+p9wvXePlM189j20llIeMQJG62nZmH+L8jyJUhacFhi6q6M+MOVbDLMJHA1M//f9R
dyZNzmJZmv4rtexekMaM2DKj2TX4tMF8RCAQiFn8+n7wqOr09IgKt+qyXpSlWcRnFvkJCS73nvOe
dyiBx4zzeKgldSkbZH900uZWmYsySRaX5mYVcfUiqHCS4OkOGerr00BGSDJSUItoGbY9PnOZvuZ4
hbRxuW/r1s9aYy5X8UKE5myoojvrp/5XuKxOPQ7ARvk6681QRLrUJhcIkOYtuI3dit55N6inRZok
rzNsI4dEvMsq9BK35kO/JWsJVXSBB2JZg2Mv+5wu9wKqiVQ40Xyheq8NcVmK7OeJqIZxn5PUNoCP
Ic8NqvR8p6FQys2gGzYXtXROJ1yiu15fN6B0hhFZOQhZRHSLzkrX4nJnttFxxjovcxHbST5xaJJ5
NisXcq6jbHqf9ThYtOY8+fKWm5fVQVVGqxTOhM0dIrrUjCk/OzVnpgZhAIlg+5YREdChZSqjXQGl
pr6pft2gNSIjQFD10Gh2NLFLLb14ImPmsom9mYJofLyLr68ikyxbrTHwrBqvMOTPMx6ixvkj065w
RkXvDHUJewvGUBdzr15fzE51upJsH845hKaoyW/XM5ZCCT6huS2pBf6AvacYBHbikSmZWDhQZuQy
6Tu6N2S6TYlvqzj651V912i7k/JSpjiGllfCS1pLZRCJ8siVxqMqS65Jr8fGiZUo7g7YmhoaOaKk
fk6hBx16loeq18JBrb1rIVlX6NaUQU7fCctr0rgdcElisikNu4g9KUG7W8CFOyk+I99dlMR2I9zc
k0DmxO09qTixiswaePti5dE0BTuTpY+u3slFgToMf9pJmsj22XWllfLO3FKiBUBaNF7MgYyUbnia
+BZl26LkAAs47U91OJNfEI4CNcjHW/KUjNFGQgAA0OpKzVOOU4k2IjRXJvdnekvhtSkymCjHusw9
SdwkQ+6nuJCLs1BXb+tLzJbP0qx4QRWkpM3ndbYzT5zSWIygUBLqh3zGvIMblUBhKlBFytJzZhJR
wsD5liS2zjxxxChIy9Fw359TaOgpUD1jtjFz8OoiFeGodQ8KHqj1VSZRlACPGXHBCYFErEIMMK7d
5qJXyBci90TcCn/PFhTNg11wKIbqWLBDZT0ZINSF5cAWKgjhmX1HFSBditUSBKcV8QysjPPjMASC
vGylXSFsc9rZEfIhlMajcN0W3TGZeXEUDunxFj+hSn1QYxJtYoGUqVQME+N9xACjRY8hmnqgJVvM
td7R+zA35dVkxJCNwmeqvssx/pR4hJ91vADTglNm6uVGTGp7wHPZxG2CiJp2HksNyp6NWTWWAImY
Q7VUqnUVj97Q80SMhy4ZICxSwUD+wKUlTkxc8OFHSIbftmQ0EpsQZUZQdoIXy1fskE5BktX+hQOW
2t6DhMpopCNaAtAnkbeCBpDWnUHYEypCFtD0AsqZDVjkGQpG/cYKUT3ljLzCbd6Z7n49Hq83pg3Q
vDpW42kxCERCz0QISAbqLEwqb0SE1mSqMm8dhMmz/tWsBWZJ9X1joPfJho1JPv2lAR3E2rUDwi7k
61w9E0WeJK5Gczvc7qNsPjsTNgc4cx0BHRN5WavPItvSebKggf6yEfDEztvX+rqP8DYyIa2IhBeO
I1QfSv5ScUoJahIU3wYaKIN2vMxlMjXwKs5k4u4UD6B9peaiHeH4qkuxPeqYyXd74/KqK29n5eJp
PbkRbeO1Cb+59hP5XpcTZOs1eUaJk8KEybV3ZUwXQzo/g2+JsI3bgp+eDRgRpX5Bqg+Ei8Dkb5nC
FAaQ6dj/ngDOLq3oyRkq0bGBuaK2q/xEjt0N9LREdpmmU0+EnVUdBRiW2bDCHB0l8Y3sdlPOd1ch
f4+EZ60RPmeltD9rzTai74d3qzChT677RuuiX3q3HxSSPzq3yekC2z4aN/0HVHwWY6jMjYzEPYwD
JUDw5ZMh4LfB37eIfwHyGKrCCBry+GT19OMycq2fBUMiEUfnZMIBF9yz4Tn+9y4ydanfQJ4ub6Je
v3ERpST1V30xc1LgtN9Ifz8IHl937PtP+QElSQ3E1OJC9BDciM/Z5/UueTbtKBDNKUKXrsS9BQZu
pqcP4xf2/V9gWP9yD39MrQdJiPWS2h/B4l10O5jsDH9//76Iw9/m4n/8NBM9iQ6fHHbbjza+nTVm
PSaxgjHw4OAm5ySqNSXtCX7u9Q/KbzSqv1p7BKD+38sxEPn+vC5aIeIuJMgEGEzpEgl5S7jy4MJM
ILxj2O2UwUcUJTEj5N/Y42+X/8s1+e3y09f7tlySVhfUweDyQgCdkWC34g4e4sw5h90cu2w2DqLw
Zn8gbv8pEPmTq/TzHv/kKom9qGDTwD3u55MLfeqhKrCwNXMkt0JOsCCV7FqTThvZ/72H+9Ndr8jV
se0bLjwl+2FVPIVjh4Zr+Bf3ttB+I51Mb8HPpYR8BRkTsBcRFT9eeCMRx27MUgUtPAmZhMs6VW3j
KIxVduY2H+2i/WXxTkO3v73ij7e/j4cs6uCDsnjTA849ofZoeP09FBxXeY2PatjZJAdvFbclfVjx
s93FTZzYK36TCfyg/3w94O+//Mf+IDc6fhg1v7yGcRZMIdEkeaOW8TU36SxCpsiKe2KHfRjf/x+e
8Pcr/9ggoqEbOqHlysIC+xyv9SNHWqMDIn1o2pP+/mq//czpcXx7exD6Juz2XGzoFzPK3GwkPiN9
1fTO//sL/SXY+f1nTd/k25XKhhmjUvJgkSmE5sN1ytxxouVgyx6ZUdj/M+xxtV9+3q9X/bEX6g0S
k3o6sbBFlzZlqDgxPSGETivC05ntwSRLzpPSX5bxX+7B33/tj02xE1UU3TOuO8U3k/oErZzt4Y89
WBOsX7eFv9qENVnmXKbbhcr6YxeEJaw2rQANeEoTFF3cv1e4rN3Fd4ZbhOnCJAqVosjP933wm/Xj
D08IZtMidl4ihQeuyhTx4o9rX4pYSau+IiDmEYzFURanvemaqyu53uTm7n7bIn4KyH5e70vb+20l
RecWXEfietjL3OcufYo12OetGpBx9Ntz/Lkdff02KGMGjHZRxtHzX1et3DDTNa/d9Bwlr9hdPMLn
Hi4PbwMhANW68aHJpr+t2Ynn+n3T/bom/mgc3RqGQj/n/rM8S5qzeONNWerz3j+vai/d4Qbr1L+U
c396O6YrqdixGSIiJP744+0XEEG3KqZNzuBFSBwO4E6m17xGxK2TcaDaylEIkYf9/U4wLf2fPw92
j2bAbsBOw/zxSqajWt2gjBNa0Q3gUiU4Gl078c+i+EGgmA5/8euC/x+4L//zxmM8sf98PLZPLs2/
uW3dvDRJW//rlIy/+B9TMvkftAwwnUWFghHSFwfOf0zJlH8wBYPsMulYJ4onr/alqJoT0mnjH9o0
tmKUqWgKRsrs5/8xJUOwzFrCMwWrP5YYOuD/wpQM85N/XTDwadAdiDMur0zK+Z/yHAN+uin3kuRc
qdXTB/EWdG2QJeBnVmTY0TOuKNjNdgiCL3UA2CBJOJq5MMpKIwCpd7WzR1qZFp4zS/f5FAZIja8R
4pqBxd2nd6TzOpjwuvH6igFji0mao8GciB3DXKUZNhxM3AJRX0CSFoAsujw4db7WzvvqHn/fQlrx
T1gpt9oqomX5VOxEg8BL0rapB9fl4TJ9GPjOO7Bg+X4zFl22PEN+NvWNCcPw4kJOwDOmrJ1RdyFj
YyZH+KyiBc0+x9LkvsUnqnJBkYuLc2qtM8HfMKB7i6iOcXCbh/x5Nthd6iH1u2H51Dq8Wgq2vxIo
vhUdhlclUJbcHLRp2aZ7rfYcRdnMMnba4rRh3GEnS+FZJSQXEcTz7Gkkq/ITmAG2QNU7p4eocfCx
xF/2mvm4I65w3ugEUvnQMYU4tdeka9bEjQBKB9K6BD0/ANanm8seJjC8ZONVIb0mBaN2BNFFXX66
oZ3ayO96mK8k0epJuG4YOj2SFi2Lj50GCke8rpfc5hPor6/McUdgOaldDOgGCk/NJIxxP4wrvQpN
cXVFtUiaJ2OvAtdQb0baZDwvBwZEu7J/N9sPIWFsw+Hbuam60QsszvziNK+KICd17vREjGSuOc3s
rtZhEwRi/4QwNqg0VxyfwYpANWe+ioMaCcChxmOvVhX2UrMA61EDUslj1hHn7gwk6hHq5J/9JHOH
A5FIqRd/MEdSX06Hm3txLpvcNonBILXsyoeQojYEqH228ZTWQXmAfa9FlBT8ypAHxpHN9O6BwFLz
ASJpQ1TxbgyTuynNg/unnz0B1w7MwT9nb6yEySckdcyXRJjH+Mxqjyb5vje3uQUj0x8M927bFhe4
mSci7WMRkUFl+k075xtb4GwMGKGXEplLkJb9htF5ZBlz4kIdsoklq3m9zAi2t67HYq0EeODbAIXd
hmFBZ2LoYmX0H/pe4K1zeZykaweze9xc9TuTlFW+mF09RB5ObSttyoqtljnp1Z9EWQMlI2wa3en/
NAuTcFyTIVq52rwla+hqayy/oPAxHGvQhJVeSaiHApBsMfvLCcOLw+jp8jDeaSeyjJwr6yqysVge
7wwugXZQ84sjs87iGRH1gL8vAGdrNRmsWff6pm+ql/N7c7WHLJB0b/zI3yr8WAan3TP4SlB27tGo
gRfnsL0qSwRXIUEokCTMcXfScJQgMdtT7MDJAsE+v+Wz+fmKfyyp9e9nSGfp0y1iXGlFObiWB4pB
flh1xzGnfJy3WL5Z1xALwrxxW1YPbz/CgcG9Vk7NVpPbBTfgArnNIR5szOYk64HWSrF3LQNQLZVO
bLZIYWnVxJG+IA/CKcYmC5ryTq4exnJZp0+ivsq7baPbMJuZrlnSbDsgs6ytXnHFpXq2qV1sjMZD
CM1yFKpakA6BxigLWJI/dxt9uCcVaiYsGL9Ww1NzCjJtzaTklG4NUuWjj65bmQIZ66enfgSuTMji
nHSly1T2buU8UjeyGuJ++EqNb94Z8T5aE0lLCDWEuOjB+FBeUjZzT/Vwn3RPJZ1NESTk4txep+w5
Z3QnAwrv9ortzm0hv040ugIfh7kxzmVQ8DekbzpD4cZqr+65DEfZw5NZll6v6aY37qRieUGpdXbr
qyuC4FZ9qPREEuFvQKw4rk+2An51B5Yv++UbiW+oWjWcls78IZg8xYmOUl46aVES9WkcLjWm0A7x
j6Rrmu0hTu/0eq3KoaGh0cL47cE0cNzet6X77bTe/lETfac7/azP/jj5FIKwZMgqOFn+UES1xuU8
+VtKTv457S9nNz3bTUBo8Vr3KhuxpmeE//Va6X9aFTQ5BlF9/E0d9DIVQquXqkku//a/vOrl8vbx
v7+XQ//+Cd8KIkM04Ob8OXVG+YeEDS/K9Ynfq+Ji+s+CCDoxaSxQtqdOAZLQP+uh2T/gHmmzqdY1
RGTb/zUDl6ko/1Y/T4vCFM0vY1PUL4jB+O/f2h+jOpPAfaE9mFq9mDw0D8cydm4g3zvzE1+oIHKl
P5bFf4p3fWGGf3fRH/0s9nTV2OZfPQkOnBt9LQTCZnwkOXNZeicv9ru5voGxss1ezR1DJIseYg74
51VXG1uK0cWcytG2oi/ukpfp38Xrtyf6F++K9tttoVT9flvGUzXoSEmJfB7WF8Wm3y/uZ5/GJl/U
5DMCXXnNIhesk6MEkBRd8hrt2VQN2rGLccXytk384YGZOIaiuwGMqSEJHO/HgzGfBTSyHmGmc+WI
Kq7wsHeUckfkUIg9+hYt7O/+/scY0zP88+1GlAlUTG3+Fbbw7Rmr9TCLyguNGfZnoWzLbhXS0h9J
tQY7IVYYM8p1v0belaXWUFinGnwK90DFu74YG2b30qP5luVe9WQ81HdUGpB/SRUnxa1eGhWe9Wy9
ynSwaFdqkhPtXrmul5z7otcS9Cbc5e+zR9ziwEemMGJ8+lbyInNjBDxzTkJPDgSH6fAHpGMBu+x1
4vWL37Jo/iTL//eF/s+b8AMx6nWpToWLPC10fQxl0uzNjfk4HOrn0773m8RRTq70OGJ0f3Umicxs
DCEYDY3djpYgWjB83dpv9hNMCll5QbXvgAW7s3fCA/TS4rT+iMNxbvrymzEn/w91k0yII7mAN8Eq
F2obaKfNDbpFQLSmKxPaPjxAOHqNvJsXWbPg8gIPeC3cEa1WbI0XZm8nq5xjHApTIN929xjBToUD
YwTNij9xMEw/ggvehwuc9rpj7xifV4/hJjb+BI0/MYh2suNvJt0yzdufVhL7IxI93E4Y2fx4LTBC
L8b+xk0kkzlLXkQKY5JWyUOdT/m2F+uyvpmMA7f48fKIg/ROmBN4DtY4ncm/QUVfgMLPdU2jyfYJ
5CAivv/Xl1TshK68FdqEqtb3OgVo65/n+apfaYQl7qPC1h4GifLCjt5xPhS3Ov61nSNvpPn5QL2L
L96SOaHpm3f5Qfcav1r18NwjxH6W2HptwFGur/vcUq9e/YAyXjv8/YtJuNa06v7uJ0w3/NuraUiD
Fk/QjQM0C+Wqeo2LrSgdZG0hp4Fy2ZyYc5oUIZmvoxMwsPC95Ui6y/5+omEJeMDO8j30U9gur+gX
zuSnX+2m9QnqFTZw8ZRH2g6pZkxsYS5hWtlB8kS7CiN/M4ZGMML/XhFb6Q88tpN13pWdPSyLNfm+
uGRlB7L3mmWzNDYQxu2ksShZIubRyXrmXgt4WIuogmpukz4DxT/64OvBp2a+zNJ9zD+Lz+HxspQe
66ut+1jXuvpzGo6P0Som9xPVw2N07Fpr3MK/NA58QLG4LnBlDvLaZhaAB+82vi1PH1g5ECOfm0zl
p5hjgmiM1KUAu/rF6KhMR+jBTYYW6RrtGj/j/YqzSyCq5FFThtONF5KNtgV6Y28N3hitLukxUvg2
foNiWZtRRcrPkGetU1rDdRheTLIRlJ4x+/vtnqqueMEydG5uureWunj659Ut3EtYL+4LV3kyw8JF
hRbOXCGY3WlPySf54gxriP9wLyt13dudg+zLreckOjrjFtdX5/yAVZSPVxeltkFDEmBYcONQaCFU
2RpcDhsUm3FP6ehIWU5uP+d7GI89DTEyZVihx+s0/irX2geWRzvFbUZ7+JQ9pKLu6MKXf85W1ZFo
Yz23CpfUcVQhrkC+hJUvNMniwzRUCRsdw9mwDCWHVbYFcRhka3QQJtCLEmZqkmvCmlgwvje95Ll6
yt0ozOnx/YR+sx8sYf8VAL+P7+oVLSZA7fp6JBuUUR2ydVINLFxcn78Oy3qRksPmK4vxAcihWYyB
tBCKcFxoy+JOe70dMaC4TjtJt29Xp8yeyK12eTjZo9eF5uNtLtpnbKHkeUaW6Bv8OlJO1iQwe/g5
7lS38Mun0ztI9Uu1nZHrxkpudxBZ53HAAA/m8AJGLEysh2ZxfZYWE/B6fq4CNI1dYBxv+NnqDn6n
6xqTaGrz6WA33XxJMD18gX1zX7nDp0jhfHJAD7DAGorpR3qAEXGg24ZoKa84fLz0ZPlOSAADS7LN
S8HOj10gqw52Nl0w8vqALB9P3CmQj9rnjpg7OAQmxpDnRXRe4LoNrBINNnTeLBhN/NuZH7ucx7Ny
ize0lkxPaOBgtYVHldygQP7UMs+MVlAzT65SkddineBlgLe8je9ashbX5rsQlv7lWTpG7B2HOuzW
7bJ7vl1dqIPa9hQaND32KXFOCnFl3DepQyfE41/juT0rFqds2XVW9NksJ0BXeZQ/424nzsvGLYX5
gJxfLKHdeXyLnQZh57NHvnWysaINoMleT05PtbOpBUtKNvHZrRCL4idEfq7QbqV6UY471VjW5r1I
Lhk4B9SfnESc0RHg8Wbapm3hxAGK0cPSq3RrsV9VGxNFj+go4zITnCR/KzmWzedGoae2x6XJHkcC
DC8KxGAnX+duumczHSxxBWBEyDcpu6v+PgmG/eBctiS1cxaLL1ffdLuweIbyA18n2+BcxUSAhBY3
9YyFfK/ARgR84NZj0kJYOwZ8dMDvN7KZD6yLebrhLVFeWRrxUXptrxDKrYT8eQlCHXVgFBYfZApt
CVB2J2vBO2iWVIEZAqlsjVIVDAJm+Wo2ureX886o3XGJy5nmSjJJUriaPw4Vvu+e1MwRLI3kj63N
ED9ytrOotoz32OnD4agHw1r1cscMG/KU2Tx8Euapqy6+FiaRPTyxr8bgYjvpfcBt6H54BOu83jea
q46u+UbkdX3P5okEa/mF4M9W0uPNnV6bUAvKPctVhnjnlWHvd8vzotrnvhHIrhSYrkss9Y6wchdS
kqdOocYHnaBwdWvYRKHazFcdeF9cqLdM7qiKl0/q9xj84MozL+bFM1jCy+weC3/4brw6Q+m0z3Jt
ldPLPZ3q/Tpxy9n8QgbRQ/bWndZG+SiBaZRBA+fruQurkOx1IneyOhyXqk878TXNFmwtyJ6S+/Ma
fqYrLZV9vI7m5QZGL0ebBWZFDTeNoIW7qUSvPb6uy3HBOG+n7rGScSQfIONdDoe5pOCA9gCOCD5J
yIDGkVJvgD8NlVwXTOQRKxCAfFmIbwNM9CZ3Z7OVib1exX532kBvDvKzdfJIzfGVeX2g3t9IKmHf
vLn3OA1Dmq9gqUCVByqGVWzdPlJn5oyHiYEzLuJVvTq7Vzvx8xAOcHghWFhwxQ28+myBkCDaX15S
gzewWOL+zuXiI9lfLsYCXhPUDlzTPY9AdUAN/ds2/pBDfmTf27VpJYfLWsqtN/j9T9WD7pwkULTI
0VadK7n55sJZD8bEmRvIHWfmveQ2L6c1Tn6P2IJ5hVfdrNJFYRmcPIhvIaww0Tk7YKwLyUU9qVOd
OJ2MiAtzE1s8qItrWmKTaw9HAKXy2TwDzHmxc4mD02DF8RIPSZEPPBZk5YrkE/in5zYo4Eeupm6U
6S5cWoy43fNTvSFhXVxCspWulvAkUymri9YI6b7mVaDv0VcymYWZOa8qzwSDRz8RSl70mRc+UeAu
Q2M2bzyRjHZ+cep1dM+ygy5f29djFM4cHl9ytqSd/iSx4W1xSBm5P4Zv3LeH85YfSvhKjCTPrgCb
FMwH10VEAJ8rPV8WnWGdNtnG2BUYqolOtmffwmq9oyqgYE7eIfk7KYhmceQTd+m9YRtuHpasvsii
kq4sLPfxDvv86q+yxaw4qiWsbb71+Hqetz7OWmw7uc3rZuH84HPSsCim1Vx7M6d2QMzW0+fXDl6J
D8L0/7PTgE7kaRDpR1VLWo+Fc/IM4GO0qqv8uX5GSLGL+ezYjQ5wZHltDTv3BWo7jzMMPD7a87Dz
6901NHWr319MG3YwxtgZwXAIFez4yZjD312SfeV3x8w1AcWo6MYngLird96O82RL6+KaT5c7+Nb5
W487MSXMgqTre9Kxoje+4riR7HYLpFdDRLxaRRHoC2F+Mrw83p4T57zFgL4A6rtT3wB4w4o8eko8
4/0UEpm1jPe3xeUO4c7ZQkzbQbVbID7oNcBg7TS45zo4CeyGNcdftm/TYyY8YLFx4bRSXXiaPUUs
w5Ba2Rn5OhbCCsRb3TbVwlhfk3U9LRoQ9tO+Ia/Puuw17+rr2yEwuNes4+f4OD1VwTaACKiexqA3
liW5r0xJiMe5m31UjSt+tuur3T2QOIBHNHTqF+NqRwwCPrMLin1bWct7JFNPvC/wGZQ5pUSJC5dl
3J87+zJa182gE1Nvpez9lTdTd/GNdzDglEW0A0JdBeewXE8rA2hvM5Cdwuj80jrmUhetOhCCjBKU
MQVFaixamuZEi3LXrUjpAx7NH8Ant4M9utOQON9mbnvgAQU1Cz4Obx5/Wsr8b2LKXHibYyxCg/Fo
vEgvEhKVDTF8A1km0R6vc0Y/2IGS2BakG/Vip5/pA4rxkpDB+xoaKnAtfitIKJQXUjkAdjRcvdzm
s7r4Ys2/hfYYH9B1zeGW94fxJXms30toxiDdyjIxfZ0xE+V5WDvnFbs3ByrhIz4lg924pp2EzSua
zje2SfuNHddcoxoDAreE+XKZeswY/NkG3vG0gMn94C1Mpq2rBK9Ba3Bbmj4aIl4QCvSLT9yipy96
SqlrIFvNGjtzb2ZnRyTne8Yg1uWjW8MJPuQbWhVhzq70BVERqGauh2lrmNghNOZeu0iX8QXqRGaz
sdD7cPXFpOSun/G+wykUxVvYfTSak2xmrDicbLFjWafERd7x9x3hvdhnfuMnj9d36UNGovF6WTUU
G6nVMN1yFWkTQQ9t2tLrsnmPrN3j3nYaGEPhXBKaCZtsJqUjUbQKmzkzDEb1dv8KG/ozfj+Hgs/P
87X7C+Kgt/psXzjfwtIRH2hvSmsQgiafn/WdBt6v2NFCXOIFkkIOOS95fqWl3WMCirA6gqceK/bl
c7apl+a834gBqgWnKdbxsljWy5vqxm5Hba2c5+Yzm10KDX8j8AxODjtMUiNHWXDsyGcPsCnL3S+q
1sbgeJxDqb9rGBXN02OxSJxxxVdBtQV1LbfSFaoHC0W8ishD2woH7RCPu8mF2o4+Zj7lHm3LelzQ
aLu4LLUFFJPMQzIHJQO6CdE3thB0/te+g2O0wz72MXvtTa/s3XTV2qovtTYm9iIRWICVHAresJAA
zlVmdcFEj+T961kvlOoUYsyY7Kx5FJnZTaRkuw5qtzxRceoEzVhCv5+A+Nxw0DUGZu3Gi671hf6g
49vjKfbURc5oU2+LqadTfJyDBAjd4cS+0fyaos5S4GEy7Il4xbN1uWN9OExBlwQsbOVlFSA/dK4H
ttS7zl1PD/pGjSgGKlMiO50b2+Ppvnd4rBT+ztSNdt5nlHryovNvQWwnj9OazbcsdjaLan2C+92T
E3Bd46eidEuD6AiT8LFQnAVo2tvTgscCDtXYBR/GmWy6aHLyx5EvqTHJxGzlQw+ptpyOQR+2K+v4
SDr0YvaucFbS+OHPyM7aH5F7TKVPvUoCzqI5BWGk7KuHBvuYSaLuqXtcVfMngozYNdVFvr24OodL
QzjwVHta084lufpCRCfiTl6ADjEyEMNwDbT4CUGzOgM6g/elfh0Aa4g+SUupdV0Ii/wTsmWyyR/o
nPu7qXvvXZI/zKsDcZ5kkvvO458Bih5/3BLDZTy188jWGX7lQETcQsIAW9uYGm8CZ1eVz3vzJAYI
pxhNP2dHZl85ajmb4GI784XfiIYTg+gnnoSgWJpkwAqjgx8MozHFcDWJ9YkXJ9snm5kkRTkRDhCQ
r7/xff6CSYFs/p/Xmv77N+wKlWxumgnXapzR0+BzXuGJ6aHhJ09kfR//HiuT//JqpK8x+5AYfvyU
0vfCSRnOKSB2Dag1o5G73cU71ZYsRo1u7FPOMLNA4sjRdQ0Lz9z++nsnOPFP9/bbN/iBIKcE65al
Pk7fQLTj4I9znqBOz4QuG3v6b55xP5hbX4i1/O16P0YzZi4Il/HELyaybd36uR+HxrwBNfqVl/bb
lX7MY06ymZwUhODOZXmjSR6Dy0L7ogD/xnRWtOmj/nQTWZksT33Cbn9gtvlwrpsBlg+xdm6FXiqP
VxgDS49FwLvo0rd3lVNu29qTXWOhV5522vVpyBACrKqh3VzV5Ka75Zvy1BveCLjH0XdZxNG26J0C
T8klwXWxtsjU3eSO3/YMJbBa9Jq3ep6/ymik35onkzm809vaI4o7zKumvF63dOrPd+FpXHHCvxKY
7U87s7G4bJO17MJCdyZDayifyQITK1DMt2oJZAZkBa3/fN+7dM+t3yz0T2nTQayZA2wikkzfmyVm
+H6/S3bYmyIKf56h6wBs9XJAK6gEKaiQfdoSTOsRH+/cKAIKK3qrFsBgXs+w35PnGPm/Gh4jp1eN
L3TxYk7D/FnfRl4OSIlol142saWHsLDh0Jhrnt7uhnkqW6yxyAjSsqI7eT16eC2uiXJzkGbZwD4v
J/s8HwJYFpFfrCe+vXbI77OD+HID0AT3WYr+6VC4VL2uOm88zr59v5DC2w329pnzu3yY/qp8Lzyc
PJNdvXyZ4SoTQesA8fCuR7LFQTwGe81TIAzPAcI8DkwvwJM256Uyb6jHZrf5yevSef82Hqay+pZa
+iY5GBSvNAFhcgDBv65y/wyMNJ3+dsVkYfis6yBnoZzsFkIRFWjs3rZRGKNgn4IoLAB/4rwZFJr3
WmUR4jByXNuDSwr2vjlP8wjdMu4Yex/TY+LNFr1oRfBU6F5vizIjXxBxocUK5l8HTOpp50Hfu5s1
DWoEbYGdtJAvTtojNKWsh6efZgF8jHPIcdRPpR9kiGF+xuQGSWnhaqM7k7b9oXgqkOUygMMf7EUq
mbjZlyn+xlJvnuwVE6d2le407opMz1auOawCw05Wow869lVQQpqaY5dj//3eqvzVzoYPioFtLbIf
/FL/dSdP66SI9Z6dfEJUGRN61eGkWGhTXdXN1ybDruLjvGKbnYvhdTlhTJyh1BIidIvheAo65jwc
s0L4GxNZ/6td//s3+3nGEE9Tj7hSfzGf+3UMBc9gkMDrs0sWAJrz6SsCJu8YrdKtKtwtCDcMdugJ
6MDMr0EtXtoOBFH7LT7OlgOjKlLSnHap2UDskMEWJs1Q91gA67Mt3Km76lFeC7B3zl7/+htFfmb8
1cgHq3UkLoqJU//XtPbbsVmnRoo1hqk4jvDY0AH51WVTDV6G/F4FezDgsDYX73p5uJB9hu1Qihvz
/WkrOf3K9DTTn/lnrPatGdQxV1GATL3emCYwcFFwu8On6y1ulvXtOe5fNNlqj2CSOqeUzlZFzUum
otV/5IHX0IDZFyfaDg1d7XWHdYSrvcUbkkPuEuZdPVvECb4PtZRnbFuA+Jmd3/d3ZDdh5mU9j4/a
o7LUtM8ZmpUzS998kK53dRqiFwUyzV8qJ+F5qX4Tjh5aRAcj4FNhUdjPpUW+Q5npC9uZra6kt3Y+
g0Yz89noS0RtlSPM/BY2UGYxjoU/aaBLWUqhCafmNS6dAgCdrT3dlDEonmGQEoebYkZ7RLp7cNtd
MctjRORo9GURSZ7ObCr+bMWqX5un6wLfMNDbVSCkLu3Ya+oWTuWrhtXhq+GJD6ltBsUrKeaqaGtb
c3l9TZ+vQbaa4C9MMttApE9GuNgxEVPvWpd2QLQh65SOcYjWfUAwdPsgbFOq9tQnQGsDB2tEt7+S
b3QNVrEcak/zRx/o7Y8diXiNna75Jsy7lbE9P+j8NpBdviPifXTt1ODyHIIgB0ff49kyHZJsyvdc
qKNr6y1buGB0YsuvkS36FKCv09ee1FpNWC6Bu6abfg3SFd4OszV6So6+LDwdEeEUgbJXR+tG0/N0
fuDeLXjS4E928X+oO48lx5Esi34R2qDFlgLUIhg6Nm4hoTUc6uvnMHvGuiK6JnN6OYs2q6quLJKA
w/H8vXvPXevJwZghqqIrPvni4OzZ0viDg2/QEWgPwwrJ2qHfieX1iCNW6OjclbFJ95rfc8dRtz3Z
WIj0dboaToNvqzxc9grGCfVw8NA91eFCX7k8aQZLi3ixbblRf60CWGYsNdrXy34OcusL/AXV5cAc
jNnb4BcUQunmeva+9qY9P9/0NCqv2n1e1yAp7vsl4yumXW817X9jz3DtJBjE6VuwDIgTryWjXBk4
Q288OSdhwNlFa8Latx5n/sllwxhpEW9bFxlKXt92b6CzaBT0i+P1tEvan7vKrCU919adu7fpSMza
MoruIyY28DHdk6k9Drxb9PSiirVhAdQnCeRGMzZ1uQTj/9jRgGNownmnWrigDZb8DWTw4tOb9769
kZE+d5O3idd+tTI3Ov3DADrYwvML/paGLdpN89Ew1llxKaNn090jNEVNm4Rrxdw0yWK6CpNXIpjb
DzrIsWmmY7GeWAvyixqqYxsVn/iP4ZZwA5ItU8CP4q1coKKRswpF4bv37jylZ6r51g/fo5seFu+z
1aC6mVfDDMtSikxwplBu9IvouXv1VsWm+9LfaUCTxVjTB04+kaTuzGVazgDzL+tkfQW9jZjlfYY/
4QNvf5Szi2krTsbx2pPsGbOVu2tfnO7/rly2S/rZq2jHaYLOpHy2z90csk+yMf2ArgN8I5+p3ERE
HQWH+T4+OUsb7xaN6NviIzB5WmhIIs/M7RmNTT99jc6YfXnIvK2E/U2s8FWQyjflNnHPL9q23+Sz
6agcrO2jvpF0JlBV6k9ator2zk3x5BzMU7HJv8an2NqVa4XiB8r7WTImcWY14RcZg6IcHgyWcsQG
NkWps4+6Zzd6iHFBYw56HrVdWN9q1SoMnxn6ZMOKKWBybxwhyCGnOTc0D+WCs9NSY5TsLdSzoKMo
meuwLxLoSyt29Dn70tl6K9fOwbq0XzAINsmm3ZnobK6CX/qxC+fe4IY0fnJ/VSFdK5F+QUlYrknB
2tIYRgqZfvV+v6jR7Oi36rNxaJf0RME4vmbInJDnGFtXzhrfuIQP79P6OiRpOQBTPaFmKjHGOBYd
t2Du7pAr6DPklbPsdlwMTEsxvPMlaE9sXJQr8C+2vDzSQ/QmxNy6k2u0FNt0ZSRLSiD4rd5Dcdah
TYRLpX+tX22QImfcssFHNaCWWbFXGlvN3lG8gdiprEv+hYKcTppKC0A7wxv01E2YPpbHcTMM8/CG
QzvsJ8pH5nf3ErSutpzIQizGi/0SMgqTrj/kc5A0HM0B8IjAmiHwMHKwBlAcZw5a9SX/3DsXj8oO
9q3ChGxYFTswOQ1EWvYUQvPmE20s/d575qexUxbc3ZLW7r3+CJapTlZ0ihR3iYFe9avrIuRtq7Pd
94v8q8uXqG3R6Fa3ylmuh0/erto5e1PVuX6jbP5kVrtKcX4etDBZWJ5NvIJFQNX3ms7Ra6suoH8v
zBWxUwx9/m8m7l+q0d99zg8FizuOxqRFlDPXN72xa+k5eSttqa6NP6gG3b8vnP71i66avb8UTl3Y
9aXEWfrrPEyC4fbJXTLbXLgvQYMOwHsynupNvU8/UKCzZT6VjFjkA6SjekPps3Z25YYMqUWEUAiZ
/gFDwad6Zvw1bdNj+uX52s5lKst06SX9smfx5Vrn4gYNZ/UKLM3W3FANMXzTF9kJZHVGh6lA4FbP
czpw7dxeV7fqQt9NL8pVuHK167YPckNb/p99l//IgPT/TVR7zR743xW1y3f5+lHUf9XQXv/Afwto
HdIMPd0EnG+RrknKEyv9vx1FnvYPUPbXJpRK9iWyWP6v/3EU/QN3D3lGVNgQefmDrP//iUC0/qFq
/Cn+S6huTdSv/5GE9rtUlGYUMlzkvY6jX/1vtC5+LMuCEKQqBrchhqRjdtnHfqlmFHgdyUN/uSzn
fz5Vf5Vw/8pv+9fDdv0sfFU8zbqjwSKEz/D9s8xJ74vQTLWFXlRyN3attdXThBNuzKu+HKv9BF51
5vXhZdCwRkjb+SoH97moOM7Gdn/npelOVQJy06Ai4MOg9wHqdNx6jB+iKHkXDW/qKItQzPS1uAld
ArVCT080XAtAA5VM/Yy1VF5+/7O+61N//SpNta/uPYxjmvfT/h4JO+RejRy+etLPo9EjgKCyFAZc
GuezdlLaT6txwz+gE/7tvrnoF69gRgxnCLB/xnQVQV9ZDjEIC9FqiT8VGXFHtaEvi8L+U9vrh4EX
w5lu4oxULRISWarEpHy/b2NaEatVc6bpBTS+LtIlfoJxWjddZu/HkdlF4AzmGrCQfIzSMfWbluS2
vvDCVz2OnD+tox8X3HIsmm82Px64tGHh0vv+dXo9ieSgK+qiBuC40fsGGLJlV89VVBdbqcn0NORp
4v9Hd5ksUsdm2ZKPy4H+mobx/UPHXp1iBrCE8tJq+Jxqrd0XZlEt7HAEfD7ELjl56R/v8s9L/8+P
RdrO2rqC+n/eZofMblemBVGCdo5FpGuapbQ1dxc2erWWhPWsYqv76mJV22SlFfiwJ5QVecGMXtWm
n/7wBP+48tdv49CaZzWQAUJi78+FEEYZ9GjA8kTXFKsmLQl9IMAZon6/gfZLfagvfn/Zv9cB1q9P
RB6rWyTEEqT08xNbxex614uxhcmxPzteYPiTBFkXeN7G7GrlLcmr7o20CQaI9aQ+/P7Tfzxk//x0
+L2EqPKE294Pz0nqGANxgGRLCpnhOwJS2m94hQs06Lk7hH/4rX9zdV2NxUUarcdO+dPhouL/ja2s
pNsgqulUJ6Gxz2ivlViVwPzR/2Ur+8Oq/rv15fKRPOKELTF2+dE7G5OosKaMO6qoWvRpWqOGpjRH
5CnN7j0v4fx2XlbtZN9RnPR6unN0lmDVAVqbjMA+/P56a+bfXPFv3+fHY5ZGU5FMNJ8WDcrlScv3
RXGVtSo9L6RhERa5N6uhr80MHcOvvpWSo0BGa8E7ldEmHx9yudKSp5JUsMzNfTsPNzE5FDNPCZ9a
hvdRPSzzBvUtT0+CB9Nppi9zAHtQvg7IKdoWTVe3SLVXU103ggpZxZdHqEchsncbQGiVe4fCIznc
uMtVrB4QJSnrUGc62VoJu0UQYJiCYOhKbRvVKeA/ToFTc7ELe1nx3aqk2akoBwOzeA/VYSLzdXxI
SvFqRO0mzFOyImr0m1Ydnoxi+hiGcJg3KnPy2GSm3vQIlovJxSJ5ZcQDKo1Td5fwD1C0f2Ucy0dg
TvEYrVqkDLzzV3FcbLWs2KjtgOJYW5npTQwxMlfkMuZgOznDfOgyP3Io+JngtuGjVASItjtZjvOh
RmNI4xvw1mzKO99CPN1M2Cuq4sT6nWdFwnGUKpM4h7LQLyJwT0VM510lOJL8XFpg8a64ig1rJGes
51nFISUvKC5rPMpJsa4Txm2TXKoYqEk5K+d1UD/0hna2hXgJ6vd8uDeCz+bqOxiDG5kYJ6slUIR/
gR9GHm+QzB2m60Uin6WhQXuDXWoHIeZo5fKHlal+H/382omIB+Plw15kEYhw3an+Ur+bYV70kaKB
/KyKVaV76zzMPsaGkplEvoVVAkIJlI9YV3dOzgzfC1etMBEE0M4f82WqvwQmYiEIuU4Vza1rbhE3
oO8uShvsRIH2rLtr5WNhCMh/yMY6fdsG2cxu32NvB3o0hiiGqWFRhHsx7BOIrRXCaIcWRbVzzYPt
xHO7e6nHDFkvk2Ac3/rVBAML2M4XffkghjX5lIi10dCWycqKEr+Tnq/2zldMoNik35P4Qh6Ia+4i
YRUrZ0zKpepmn2OvvScaTtvBJRfACt+DojrK0SM0+DkkJFcq44xR2KImojUmdIDMjlPSXLFq5r7u
UzKbkfQ4Hjo/jWjZEvfsNIj9VIBEDeUqNoslD/02TRimsd7cpgdGmEDdjO0PqmrYuWULVO5RDvTU
WLPzMszB7jKqJexhFroV8xFxRgN/U6npp+KV6wH67u9vvvEroPovlev1RUBKOFU3eRGGTkre95sf
Y8mXLDeX62cbKMg04lE1dAdgBClakbAoySZCy+lGykoY5RMhiO+9cG6JbbmvE8YkiLZOhaHQfbB6
giYoDCHfQ5pFZ9kTbMS0ht1NwZKfm3dhB65RdZEuNdnNxL2YUuT8RtfzuOsXvUdZpmLCn9SL58zZ
YZZjdVcGdMg5rkftQUOZin92op82DsQQ2UydPDRQVwuvuysBAms6Ci+z2jjkFxlgcq2rbyS9LbX2
ElefhnNKgc/F6C7YD3PerEl6rh3fENu4lvACbib70Uy0eZuUt9FoPxXZl3CCTcP7Srg1qzhaj1Z2
aDXlkHmWHyRIsRMefCJM8y6EPkz0uOfM8pi9MVPg7jULsn0XPHlnO28XyRRsAx1BaWfZTKHQXA7i
mLbxgpScY+Q1LMD+oJvtShWS7mL0qATjk478UqDDLJrcn7JwTUzqJeKdNQbg7kIh3vkP8d21/iaV
6cVsxeCHCoba3tPe+tbaNyk5IF1y67Wo81XTvLjSpgFT9Qs4qGiKLZLZAzO4VcbkwZ52SrxuvUQh
03P6ClvlJbE+tH4TZo8eQc9NNu4LaSwmzCdy3Gkuv6clUqjiQaEJFeloO9X4bCXVC3WUP3kCcuSI
l7fZ10ithwczPFlcS+OeDKRjHtNb66OSQGzlQRfLWHmIM+vY6ygjhP1YChC1gwSFbgzt05TjXEeF
ZXX2rCtdJBSTdbEYMsTQ9+u4Ww0maAKe+0YgHcl4wQ2LzF7ZIMgDUz7U1V1gGvsRVsEYpndX3HGj
LlvrNHnKcYTcGmrjhgANzBHItdOGswCiyvQ1QRMa/UrConC4CevD5IBNuCPsDgJxuLJ73HX8Cdtt
F0HCoEIy9jXajRmhUImqp9wgpwuTh20fqfCYCsQZPZDgy0JI1ap8aeXeksOiLtFkp+m69IhEKhn0
EU4UTiYIBojxeLZSJgG1CDZFjW+tUbba9MhxZiWajzh74prNKqUnE+0lrwBwVleCoX6xqvxGjtoh
HRAOl0yoMu6zy1zEvrO0yh8YD+varKjGuTT1VeBdSOdbDAFOyVTdxZq1HJTi3BDg7mlibyUGnnVm
xhreujDZEPJxblgQk3LoPGMmnWfF/iC4w0/cbtnby6b3Zi2IeU2qixAg+SRxHAQWA460+Sym5yyV
BMre1eOhYa8BB0Lybgch8sodtZ4zB41WhM4epz+yyhK9pqDzCK925trBrYeNrCfDK/Wmo50gyyRL
vHdeM0SUIVxZk5wqEiNnw/AxaXCPVQCcAaGDvb3Qs+RooM5yw34pmMR3Awr4ul6XanARKq7PKcmW
o4GGbHKQUff91hbZk2KNR5EhhYuVZccIyAUFOYzMrytg6pz60fZ1nNf18tOMm7UZ99ykrlj2I9Ow
1KO12OClNOUxDu1Pkk/3A9chHg9W16ytNtxaRnkfa0iisnpVMjIsBhtriX3igfxMSee0hwDFI7K0
vqd71ZTWS1/G+OttBX01WSsaM3nZzgdHQuFE35Zbw90YhT6xpysOvg8dnTaNN4o7YZKdsH7kvWIu
ErvOIDB4y9+/UMzvpT7ZaxYnCrBGLq0QlVSGH+8TY3JdXHEec6WaVJjZCJsLj5gbJDbhObLOr1FB
7j4o3WwRTz1AX57XPYh398ybql107CcvBXlIj50WZTu7irTX0hnocisx4WaGQOPjNphHyil7LrSG
aWkHPb9nCVo6rHxT76FCqM0c0K26NCqFXo+aolXotClc52PdbNsRM48lVYQViqbfpWo58lAQEGcm
fpra/eNEaAgisxRKLFiB4jZXCC1d2z1nNZlGCLcUJM+FntafbKAyQZ/cYND+/XX8gR78VZR5Lgcz
+kmgOK1fTde/FGWyrYY+SeletXHXnQJ91NeGOYSnysA9plYTuvJ4SpYAc6ZZW7jWOgDt56dWS8c/
AOfDuCOyT0nKNW2lac5///V+nc5/lg2eqWNzdygcoYJ9LxsGejeR0yEO9QIVT2DTgH/M0FPoQc24
Ihf5NnYynMVkel+kjjHVmYzIF233GYZqfRin1PYdS3E2AWo1tspA306TTju8TycGM7Hsb5sMkPvv
v/b1W/3v3xq26fdvXTpjC/aIc6jIBvjt0PSTuVu142s3CpPCJTLjDTEUDa1y8vA4C9eR8oeD979/
BVcle8PTqbV0898SdMKKRyHtXWxtsSxPTWK2rNegWBgB4ZSOpqc3WmWkT0o8NCs9Ksvt76/A91qf
x1PT9CvxgCMSXFT157nfS0tXsYf62hT1pkXbqu4lNGMMnsSOgsH5UoOYUAjF/ZNI728+F8yCC8cA
yJSHwuz7lc8UYZpBgY44jXTk067VvZAxxJsjYIY1Na65LaewmHeT1T/9x7/4r5/8s8/kRpGpFJI+
wDS6BXFaSg5T3Na2neLhEGjpQFLQ9+G74UTJ4x8++rt+79fVtnRiU3XkgjSj9WtP4C8PcRYoSm+7
bEQeGr7EjpjU3aUGFzpo/dSxt5Yu1nmL670YT2kdX4PJl03mYfl8i4gTU8f2NFSNLzm/aCUWI5vh
vyMWteouW6GtRFisRH00ZO4n+VaEwrez7cRWNjTYFxJjNQl775aM+akxp3B6bDrT9yKGiJay85Rm
qWjjqh8+4uimUOhtRvrRy8aNF9szNDLHERpVRv0zac2etPclJPodSPVZnNd+SDgNqHPReqRGoqOT
5jy0NJ+jTQxaXa8mF41VRCGLiNf1awD6SWzuVWZvjHnTCK16LfdO5LzYg0lTWcPq4W0tLLCTehXJ
O7e/vxM/pmH/did+NjkNSW93DFB0i8pAE5GZJPuO3qhvISBXH7YReCSDKd3CqtlKrzTJJT3A5P73
3+J7C+jXlyD8m1YUe7rugQ/5vhwSJwN7p9DZTgwFPrYrEZKHuk63s7T+8B7+mx+MxtOy6ayajCNs
58fSsxWjNzoiptFzNvU5znNcXry8W/KbOx15XJ/nJnfb+KJZ1AxbNw0c4jrtFK/p73+0zY/6157L
jyZj0QI3BxqFbq+mXguGvzwDRcraCGhAYgklNiIe8ak1qYXB1y1Ag8Vpvv795/2IUP71gTrh9XTz
NUgs/OX3D0ynTBcUwjp1aK8vyVqCpqSraMbKSnw2cU0igcjVBMhRrKPIkDFmTyXpzKWFXulJbZd2
cKgdKHQymy66hUxnqJe1gXf0918Ueub3l8H1qwJHALjLUrDgbP/sUbZuVjlk7pFObMArt0g9VGdq
0iakKQ8yv53GFLewVrlgzOMYGW1pnWqCT2ha9YWFPTbqsTwW6dTdkYg0RHOipoqa07KXP2SqGFHV
lqJ5bGo9XtpKmX64snKIN5SxhwjEMKla6yG78sc8g9TjuDaMN7sNkrvcTMV71EzWipOpfnErZ7pH
wY5Bm+CmfD4QApdgj2ZhRWPQPyZBhjFfOs0j/V2ERkSaE1Gr9cW7Uvb4/GRkmjW0BsPw5m1L0O6s
JT6449Aa10tHKfNbMPTMvSzefB/mUP6Kl9KwVioaFuy4F8dGlNqb2cB6GhsjfnVL17zXY2u8tKVh
7EbTxWkTV7V3GQ0zubdVgTcyMNRVSXLNpouigfifxNyPwi1O5JCUKynCgLiFCib4SKKmEFwA8HNc
57nX5+LUtlHxFJZZfqjZxfd9QowymKbYdzW3vGlND+OY0oQY1bNr0nI8kWHTRgNRM47Mk72W907v
T3w6GrQ6dG+DYlBXWSm0diaQWX9UqVGrO9Mq0YPpQPMDL0xvhN7UR2mGILQtK9ubMsk3ZZ45B0dJ
ql2hcG6W6cATWjrN6PcGgZv8/ghQO0E14Y3S682cbHktbzdOSArQnGzhpkwOuaw18rOTsMl7+g2a
GJ4TA+RzRIrU0LZirwvDfmVMFOAjD0BRkX/ntHROs8gTiHDIQgS+pxXKR1io01XMUUgIsGUUvHua
LF9URVVwpzdGj+G0tGEfSHJB68420f0OljgW9RA9GKl5bQu72KTTpDVZh17nrW3WzUKvi8Bv1Ubb
ibRQl3XaI6XMpLqeGkM/KBmW9slymk1KtbAMdTPYEh4SLlxRJ3e2qTevWoiftWyUmhKqjlZWJbM1
lCDskpwKtsK25Y3XlVctoVM/Cakj+3E8cASB0gjfmqz4xkCcVnfju2kpNsIVzVJfLBeUQzZUJW6S
bgD05vUGR+DI42fKKMFhojeaHziduxucoNjalYIIoqKiXSi20pEVleqrOHGbtTSHFtah1++NNNW5
fRaqdLukEkkpiabIy16MsC5WUWsHH43XjrdNrOco6JUWF7/b80rNJEkI0zC1vhOBtOTVb28I8ZR3
8UCKXDRwOdIkEg9ZIvRdXBW4lMoeLbzu0rkMazndyd4r3wYlcNsZxSGux5GSBV77ZIy7UQYscLVU
kYKRcABxjBn9uuqt2E9GPbukGetsJkuNwFDFMe/VTkPUMTbuvkrc8q1JHPzuU4sXBCN+6eymutbu
uoZ/gTSGrriTgautMseW9wa1CHQi3dmmPByXolObSxvRCwTFmY7nPi+0tYWy+BiGXhPMU9Mlb44b
vc+6KtkjOs62PFUsYPPa/1Ltrr0tx7Y5kdEilk5IwzUKc3LNyzCxu5kUJXbHog6Vl45UjVN3/XSY
36RnOR3QZl3jZRA0dEgI112bmWI+9kkcPDPN6A65oo6EabbX3KZe9tupsrNnIjfoQFeG1Xd7ERp4
mQThc9zablXkiPe0iKD5tMiyuUwShZO3zNNd7ygatqtA0Etv1AKLq+qK4pIkHvMDjwztZ2syjH2o
uvk+zBTrLhVxsOkLJf+o6U8gfXHBKhTcmEvRZPGDSHCNBrmb4l4SIfZxp6zyt9TKiAQLReH49cTc
spoGSq5IBeVhRLRZ2jCw3jpziu56a+SdMzTlAU1Dc67NVtvGjC0YMqhd9wB/WiGOSdV3VWIDgXHF
hHQnynJrm/SiPA9OPpycqpA3nJI8LH5qzch8sosHOy9PgpxZzqAWcjvp1ZeGCDrQYEx5ebGmga9Y
VP87lCUjRAHdiF5703BeKlqcCHQZfJJHEpv2l2NJPO1GINO5bVI+TiXR24u4tIdok3Zi6mZBnyMp
q43JPDIVw6XMX+IEqHvYDnE9PbQa3zK2ppQ5BY0fgkjiURxzMeD7rnIrfh8dfWLwKqZhTwO8BVFj
dmSQRMmk0MsVFg0CO/b8gbtyqyp5dXaHvj1VYTk9NMaIWaRoNNreudafpRtikNCpp7haZcbBItAU
9kmTCVogO3flRVpyUBWRLSY3wLOvB1dbjOnMSSMiNSElC6kpPRf3ZIV41A7wTSdebu27NnLxF2rO
jTtpNfxJpM6848DTW8L+mELRXRyXzbPrSg/h3RjP1UmHZWIX5X0y5MlJS4ZqKdpipK/aDo88xszK
YqFi1U3M+dS57kaXtkO01mQ+WXVZXnS1RmQfdfmxNyPB86GZ16ZaoD+4/J653tpcmbouzReYxKhV
nYajM9E6SPvygT5hyh1YDr16GBo6VFb6amfuKcBS1Ff52VSVpYY8WkXiaduXDjF3w1Cg99YcmX03
znFv8J9gN295IyUv1wkZXZqFaQGMYqZXRVtVHsriNJmo5NuLE/sqCcwJGW7K3ohPqrHJzb2HUVp/
UNM7HbbIcKbzp44fSXU7qL6NO1ru8mBbMoERmZwHyto0n0vjPmg+K7x/dJSC8STk2cSNnV9soc4c
bU+208KAQjqxSgNtr02fifVeTLvK2cThG5XivG+Gjazgh6Gp1mxC1gLGOnZD7hrVw6k32jmtmxUh
Zch7ypk+rPOMpi+veOz5gEVydqVj3xg3SkT0dRUvQyO9UZ1xHjJqjNRjErwkAvsgrm0nw1SK7tFs
TxNW6Bb+aIPHIN6SmLwsCBpVh21MZpaLrLEyNIS3TDVqlJzJk57ep0xJ0+sYGgCxd5SxxQ1I5lbC
zg59ZARjLHrlfaKEnpXaJ+Y+4oSMT93EQznw1hrFMtBv+vBNJHds3R3lG/85d2ko5BUp1oOncKjv
ux3inXNkY9ZJA5rwT2WIETSRB6OtD4SmzSWPixZn8x6WgcRYIUy2p4PaJ7eZC/PGRiDNvanV7HEU
41zX0v2oqLusro9Wk148hANt39zEdEUn0Z8MBXZbI3i/T8MVmFpRrI+V3JcFGVDZSxY1d1lWP15j
qTszX5ko7ifxUMcNIvmh3gcTI+HwK52qY952rE021CFeqepRx6QxJcZt6smVF3NyDcPZAJ3BMusl
6qCVDjRWKSq/zN7i+hxkDxq1QdpEfi7fqESXrv0hk+AAtbixKODbHhrK+GmCqFBPIenqzujNnMqm
+V9vpYBHge8/7JnTaPZGWBMZVMExIAksReSt5Y2fpclNiC62rfKjHYd3WhYANOA5I3HoPJYY23Ll
qE4gEOHhKZmfR8WisKxFKbAjp1Z/MHkDEWhCrFHyHlaZL5XWD+J4U3PFKnjRgigvna0w8s6a16yE
R8dZw62qPTnlTZN7K5UxgkXb2SWq0DbAIiCTLUh7MmvnOEmAS4M7sy30pkxCypKUOLzBRJSpSLI5
Gc9ldyrgEydRd+Yrz5TqMYo/HPVjiNIVHVouQOX37sAkNT13Ax3qoV8xVV1OXnkyroOABieNHp5C
sx5moYK7eygPGewGPQDbPDQw4sBLmOOCkM6ZgfXdCO5pQtwQNDoP8CGqKmBlt1v3CsAMANsJ/KoY
KBl1ZZPfUScxYSgWfbFW2nbtqEQyDkQlhutCAKCpp5XRt7NoMrnm3sIRGhd5m4Sfk3ZsoUUlLlNx
ktgfHGebXa0w3Dgduuw+CIK5mTxlI0ffe6MXfoMxOWf3e45a9PHMFRCF5TOTuSfvBdeFR9Oqkodm
3DsKOKIcfXyg37VO5uuaR9z3TofYo3RcYli+GRHZuT0QpcZuAVbOqB48sj5ZWiHJdJkB0Ka+qbq7
rH0YIqyYxFt7toMhjvG5me5DXVtXNXLxBAYROBCR4lyivudQsWyIrp3pCg3bDH2cp7bMcweXoMeG
6j2fVc05IIMu5YvE2mcQnGwH5EeZcnS2/JETFVXkfEy/shKbjLqr1UcNf0cGUEIC6O1YrR8upAL5
ahm+XRz6gIR5OdPclRNnvl13szJeCj3iRwcLtVuHGgADmmn6kwsjk8ZhnXLsKzR/cM6UqmuZPXXG
UhNbAdcYLpcGyyR6qfAIJB1LLVpk1TKST/mggJbBERifKm+XeOuA/YDzd2Lt4rg56jhA4uhUuKfY
vtPbcV+pFzV9Lhgvq+EuyG9HXvJBj+umTVYBZ9XEwX/TgN50IGagD1BEu+xx8dTsvwWhI6rFD6mZ
XTF5cvRsGXno8d16EXK+kbAW4ufc0Rhw8D9mfXqGSSQ4pmmxo4XPoJtMsRbneom3pQLYFwLDj26d
8C5IL452SVX0q7Q1IKNQ6FtcngElhpj6eeEdHeVBARFO3Oku1O56iJhKrlLBfPTGZwboh7ESXhR2
kPZOU5NZHtxX3Ved7R2m5IjU4a2QhundSSvaMVeeOcYTiaVCl37sHVRD2ZrAsLsKfSZkdi/U/Wxy
56QWbcpiWpsIK7z6ZsRHYDvhrSkRdUTWUkeG7wXvebYbPGsj6CMM6V0qP2VMgkoU3WbRfuCxHYjq
c5t81QTNtus9ru97BZ1w6EeY0RjAqDqb4SMse05Zr1PNfh7uTf2oMgvtx/eMFFCByB/jwYDTLGci
J9XXiVMXzHikTyB9hDe3omlpWvdpbRFAhokO3pGBDMnFBqq454oJeQCwosn1VZ4jMLc9RCT4Agvz
TPycQaB1gjaQSYvkXjMdglvxCTkm0p7U3kX2gU8GOhWk0WIylsL9imoFZM59Wz6Z7mcv3oo+m3Pm
nmmJRerigSlENbj3nfYStu28hx/aXe+jsY6gRynZnVU8GuEVaTouLBq0XVGstNhblJwgokEuBMeH
/kPaX9eZNh1OXbwOGcvFuVT6VymeaMnMR4dpb5bdyCv73QlOOj4pp0zY6yyYF8acKngbYo5x32rS
MxupzwGOzjVUPVLF0d9JbjSmFVH5CteM2SS7q9jX1+hsy++Uu5Bg6Ij6yVQ+zOJFxJesu0ngyGcK
DEcjXbt6DdIMDwaRxXn9gbA2DrUVg3zMdGsFmSvTy3i4b9tp1XJAseHGx9JGdkKYAqc4x5eI1wqP
rcp6V50XM9pjJJk1cEkGD76SRlnE18F7DMg215fUSqtJfXasdxdGhPS8hWAD0dmWotBeFvKSTg9K
w4hdxvAcayrNobGRonBqudYmmu/RQQuqS6zS5qkz++Z60qqmcVvZ50yBlmYr/hD8F0fntd0osoXh
J2ItcrhVQCjblqNuWA49QBU5FfD059O5nOm225ZE1d5/nDYLYThduTF9/dIsIzuKt1YEWKFFebMk
CSIG0ZDVl9f9a/PmOSedfKEoQmjtfmFCKUhnfziBbDR3ySllX0IbCXyVYygyE0hJFQnxEuTJ2luw
Ghnex5TfE8fflMvNGczrGPSbZmR6As0QZPVXBfSZi/TIxGQN+Yx86lDCJxXLOSm5YtT70NBIQdqo
7m5rnVT2v7KxPtKq/Zzr/cBLXzpYybpgbXbFWejDptJOU3qbkKQXKaT2q0V6IxMGWZXBApGKzyrh
0oGxW/WGOCbZeE6y25AT2TN4wckJfp142kz2Eg4xpQ41oPOztjiRUy17cubbbm8nJIM0kJem/h5M
4jL2FQUQxqXJqyfj/9Xk3psSmHLw8lvUBOqkELhUxJq4c42H1wnHOZQjUYvJrvCRlMz9M0s09Zuc
8Vl/zAm1CVBYyKy5T84UUt+LM1HHqSnjX6P5mKer8Rh7+9+pPKjyz0Pvq3xtY5u458To3Q0kUJX6
LoL+UKllB364qhf3PMf9XizGsVIOA30W74a2CEECIs11aRAm40Xnzsy9TZONaA/65QAEdWhSgjOT
p7LFbir9k0WqqJlVl7wlDUBpDNj+K0LCXe6KyDeMg1XF9DXPe1UQVRbModYRcmKcvG7kj9O155Pz
q9GLgWA5T9GqEUycc1V27U8jaWbl6U6sM8j8dtQvLabUXvJUa+1aR4XqcZqiwT00HbpLYtECY4kc
qugd55RjfkwYdiubqVfiNC8Is9pPVXDIbQzdNldYruuoVAxSKo0hCUWJ+a/iGlLBsuAP/urrP1dj
LwkqnGKIG+U6RlrXm2wrSeuu9cqOFsGjSAWq8dv1O6QJITEp23lswnJ2OXMnjp9lJ6AFEYKubS50
Ey+AtLwdKshdAOLUVlUIxwmKba4quj8yL9tpgrBG49EiMly5/C6FU+MksMKU+P7GdPe9PW7YfU+D
p6iSXZ4aP7ZQ/xgnfZ7eZ+MfOpxgLSk53gT1cPb85gJkufbcu5XzBBRcIaN/Hfvkb6jULlf6y+hj
rgOPsOgtqcWHm/uUBSiB0JQbMOu776Kre/oZtH8La2LAGxS33ttYYAI3EopgnZLjePZ8EgzTV235
a713QYBF2V8zcnBU723N+Ldo9TfTePg8iwqnrB0bZCvF3xhpnKtf4pzzGm+KsC78JzQEPhrhet2X
ZkNhu785+yD6ATpl24EMuFynnYMQrcp7rnNsjp1EyGbtpX50HmtVHTylfETjiV+j7Z2OEpr4OJfZ
K/jlLuiMVZB5AFJEkvduFapW0KNhfjml9aNKkiFsYJ+u76G3k6cidQ6BIfVIM+6W4z1pzBHTku07
l0ZyYvy3CgCmSZcniYInT8g+TwIqdcRqNCiXGMWn+/DS9gxtCJSXACkHjeWbmZvQUEDJCba/AKVb
k0XdYP1lPTK0LOn5eBG819Lws5A4XVMxIZa/jLHJ6YND2VUwlBnC2rvrTXyIsIeRZVi28cWemnOL
LECpp660noXWRI11mjjw2uM0KUBU9qnZDl2fgpaGYu/kxx9wfTd/CKhOrjdSXtGtbCRWwvEjXX1P
6CFKZsWFg5tL5TlljvY0AteaQ9VzPT+iebNl3yTDXxHX0cyKZE7tUcRkJTRuVOfpwZ/9UzBVLVN8
Xx/KamD+GAcagivqOKhX3ueKmAwzDWOeTNno474o8RnlAHUeGfeztoStZ1wDn2IRhGbtqUop/PZ8
dSqFt+ecWZk0YpT2fPThFUJKSz9TvYx6SmYJ8PEykJoy7flQF+UPnXTGzSoCkostipQk8nCQ1abZ
oMsic1W1V8uT1Z8xUdWdpcE3ElBxWeYK31/Myyx8VMIaLehIc/q/ytG4ctP2uXP7fWHicZVTVqs3
s3StEMkxj1lh2QCXnAa6NQ8E0GUaX56mb8Mo3niox3+Tk1U0JRVOdUpyhWkZ6fStTOLgaZCa/2XK
uto9vC09Wkjvu4nN98FtQq8urvGMNXcweEqCmNF1nLW9VjO4WPmI0jR94P6w+ZfZzkt+ddHeEne0
rp3niCN19tj5g+bJzCYagoUdrI2yuqU24BCPC6E2S0ZddPwlA5OH29ah4ZNW9KvC8L5H2vUAJ8Ra
85HsaxIohg64aWvNHskIRWqfLNPDCGuXr3NTbpXdc+vJ5ZiWLjE0MyvjjGKETLkJ1Zi6Stc/dhnG
aAm/81MHD2wpkYds9N7dkaA4mdQw96U/3vIksN5UwmRipkO3jpsxWHeCq1ZhLs+AR2oz705Zns+7
AVloCBF2cv3hZk3tvSyWv24Z3fUi+kh6yTkR1TXz3E0l+uaZolKiiaYUFHjR5cZJbVIRXbGf87Sg
N1rMnw/vB+U8ZEy0MqZUiBKURyM7G19QP5rguXwkiwZ9BTbWe5LfLE6y2F1CYbTuUU0tu96Me07P
x5fGSc+Sm7NV8a2w3Q9VuZdipg5A2PtWmF+GlfukUXKXNh3B8L3l7/MgfnPLTo/qR8Rcmf8bdSmA
DmFS2oX1X3fnt0EzCcGYzX4zDazYbXcciRrHE0f+qHepSXnWbS3fzjXJZsKvW8Ice+6HaSKBQBGI
Lvv2T/b+46Vsx00tClqH9Dffi8mnThoChnj1C5F4kd+g7q0C+7Mpq1OQ8peDLPfCOsmevdQ/5xxF
mQ4U08vkaHuQCFpGefFQCoXGigAKUGb95rdiOhY+Eke9Hc39Mhf1VUOvve7ZMje0TQAyl9QuqfLx
0aHwHAi17aKETRCGwlglNSpvYC1Ofki7Gb2VMOeMmBXb10NpE99Luz0AXlWsZiT3K30s+19rWMqt
o1srL2cTnHLxNymzrKJ01u13JyAyR9VIj56rVAXNuqlGgsnLpsa/rWwz30zt4hOd5xYdAJdLscnG
GF22tMIW/1p9cgA10ry5ecq3SaavJyuylRE8G206Eq9fJ5w1Ze4r/zuo2RKYtILE2+b4EwB+O3+8
dhSXEFQL0S2ssfxSWeD8IevHGrDUVWgCQ+uh144Gp6bOFrRZuAJBufrePnWVz/M7ulZ29MXj1nvw
g+I+OoUNMw77FU3+Y6dWiooep/VYIGMr3zxkhxuIr6O084GRrHlv8/owmw5WGnkznFbxeXf7Yy0D
HoRY3uZx+M8t7Y0xO2Eh3f3STNtJcqllZXmx2/LEYnvR5PQk3eEES/Jdq/rJSTSyCKojtJlcKRIj
4Y13WTWFvM3/CeSLQ8Zq1DfJp59PDigc/edBCxhRBONX4i/RqOUfo05Q3sTXmARG6X8ptJLrpEe7
wJCjJem+9xKS1XWzCHWJ5pqjNti4cgkrj1hDtyDmT/fKQ93lT1VSsMFYWychZSBGczyOR3/+z3AK
TEfGkxQE5Mc2GIDbv4vBUaexMefICvxf0TvfGS4cs8b7UXWAAK15hCVa2RPjV9Z99dL+nvrhQADs
BRfP8C1FRnMaplPK2bzRZH0oiHNgT5Lt9Insqm23nefz3TSHkNWk7/1IAA4ftHkkXsGsnDUi3aM1
z2G2lDnAPuRYVhm3uSMAvp7K32pGpm8ABJUuiT453ggyLYdrCeCJ7rxHHsMxdWmKxqxJ81nqmwB+
AB4WAalKgX9eGjpDbPmfL1piLTUz1OLspIvOvYGDVKHRDC4ta4wuueNyqANSoVohk6dv86umsIRY
9bxrffPu9Q2dg6QcsFx4qEFq3Wd2SvkpB/0n8BRh/3HxxVj1JHxvJnsTrbrX+JfeJu6FNOoWLOkh
y1dtfSrb4GJX46WfSd1FXbrx9Joc887YxDGst4wvgeJz3c/erdHEtVMIhc367mcl85ohHLTdcQup
onffmquT09z1dYrdLLnVvfGetMSpzEsybqq4xdRUd2RS5Mn0+KLlbom5Q0mfgVpiYf4oZR2lg6JE
2pFUGxaxgx/agpgO5FUbCTyrCl4Iv5hC07U3ug80DdWDMjK26TbLOvBzF+jePlpBWqi1KdtrGqvl
3SrM4a+1ap1goXrYstDvK986xzG6NNfUN8noRXFvw2znb4rBp5iWozKfjeE5BkizNP2F/mlQOWvr
obkDcYwaz7/pDZL08VomRPJiBfOW4TiV3Fe5kYDvaONj+oe9CR1lO7eU+MWtRD3ArYecZapc9O3Q
0luf+3RJsxu6Y1xNjoFCQ5IWMmvffjl4b9JPnkenJCMGUXZgT+FgxJAyQ+hOBoGYFi2RpKBILjs1
XHuturNScv4W+xQSuJzu2MyR46l164J+DmKvVcWzXb5xNFJHR4briCwldbJgr4s4CuxSX42ZvLZ1
c8xsMncndx9M/o6J87kEZpzzkdyi6ZTp2uGxQmGFXGtuzC0GhiLaaxeTF+dX792UhSk286I95i1E
RW++DGl9nIqFWbOOjxlRxnpH6Gi3nLqJ2A2d3jbccZrvfA0x0Tj1ycF4XzYkrAh742BENLFWi2zB
kGJu5joJVbXT3Lvuy09OY2SE0EKotD35pmR3seGyy7e+OhZDxRDshwJN1yxmpDMRxfQM9sTBk1Ov
fwmC1ZePvP3qzdfAihqqMfNDwF2t5n2iaGDAWsxcbGPJaF2aCwqKPmwqWIq1L+Dg2p+qnFcEGKwb
8iiK6Sqrt5Gjrgj+2URBSba8ABehr/aqQ/DChioe0EdwH2sz1Jl8rODqexfPPg3tLh1eDHOvwWhy
aKj8hOEfd/ERuioAr0vbz8b/apfnEctFP4J/jWTJpJ9dgCul3VkMGZhbV37zZzYjj+tzpb9NLJS6
IvxYOAe7ag8ar3XbYVmfb8Hy6mdkoYqHUWovewbE9tsOXh1Vri2wk146ayPlYS2YV/NuKzHQFDfH
etMtNrp4EwDP5DfHO7jDuZn2/sNv2DwhT98kBDDlJIexXOUoujUba03pwbunzKk8UbcuI5eqJy4Z
Tll+KPPaVyrMrcNYQJ1gHk/FZyy1Td7/5YwD1mDxOTnXWaSBxhfwDlXLmxmX0bx8B/oTBM1Om9ii
9wmAnJ8eXOg9+78q2AdA6N34n0etRFpHJcIYg1dF4u9kniS1GSSk0HWyCsptDZTjXwSRRnzzjZ+Q
vbT2VbOxNSAtMDMmLN7cSv1VEwIz/ysVP6PLSA/Xm8tTkeNi1QAKIQKwDY03wGi6VIG6IdtsBRqK
GqJU9IshMPKKAVym23rwYD2/CWgCLrpz1Xy1eC5wF5EuWeBWBC0CfRvZBh+LQpmfsMesRnk3R3pR
SlIb52nTPXDsYIHgj1r3kjnvlhY1ot9oEL20GCj52rnvlrzkyMLcd3/elaQkmYwx5OcMNi8dHkLi
yuylXXVD9l8DpN/zuPfpXsnPcv5ZOESMimLHZmeJw0BGlEubqHtwdYPHIDKwY5jWW2ofBxf8ICUI
eXiSGsk5Ck43kCuZCu7Ua2rJb9HugnZbu8W705wZekKjIEhZ5tts1MGZBbNyKDuLY8BYNRoa9/7H
oMFiXkywRRKFSBDN83M8y/3gv/uBhaYkjPUbEoG1cEmLd77q5NWqjWfdJEAv2dSLSQkMvQcFBhnz
V6+KteeVkdDFrvfWlkngJxI3E73jpuynM47whGGZQ7XMgayrcTzrDb7TZSRu4AHHdnuLCR2Z45mN
ZjOnKsoV3PHE0dEs1XG0+4OtSrUv2uZmIgdxOHGa6vGQt7wydwanYLb2aUeyJ2ylKXfmzP7v/QrV
RECN2sxI2OEvjPEKIxrJUqPbBoIYoxoA5DGdhA8/XQp9P8v2qaC0KecQVRipayyMQzpveZS3SD62
kuDVzkFh4f88oG+j+/A5xdvunGCe8PVIUYNkU0jmH0xOMsmMZDpPebYrMan0+rc33Q1V3ixv3oA4
he1D5tUSy5t5oRHPG40R3ii+Aj6cqMnWeUZIatDvDH/eYGveoQLkuqZrIOeTmb853UcQTE81xwIv
zlUiuTIHsZkIjurgF7oaHgLXJhklsIvEz4Eixxr8T+48DfNPi2+zoiUnJSTUyKwwJpfLnbpLWl8h
M1r11HvPTv7l28W2xHeW+2xQt4oqF8kh24JvG1OwKtAfVqoMgSs2SUHAXm6sanLve/aRd6U/y9hf
sY2uiF2THQpGm3y4DvnudydQj8yIMMkUHfXfbog0+eUupwnmrLzxJBY9RTMFRq75Y5DvvVuHQaet
k+zcQyXFwN0N0YvBz6j9BI/nG066+tBKP3Q0XEziWUF8T86bN21tJFOWJTDP3Q2zWKc4RaFzGms3
AYT31NnpFOl03oudkO1G5VG7bwhAK3OqchMgzLsyPpq8vQhO2ZiTYH5aClRi2h1H81oZr6n2Z7X/
tajfumznLc85i1U+ulE5AUyYROk11aauhkOHxrryDwg5Nrr35yR7lkNo/l0DnV5BgfaI+6xm19KI
4wSXNAv15qUB8Xam3wxVS/tR5sSpTvDR7V+8kCsGfOtgJ0Jrw0K2qrSwFADhZK1DNUjjFQQY8R/R
tpx3RspLEJ/H3N94cK81C7nhyv04kM2bWWBm9rpFumwPXw0Mg6s5NMgcDX6o2HlxU1h3SN7/yhRB
RBGZ3YeUz7FxSXtArP7HxycPyBYvwVNRgFkVSRwVrjoULNmV3n1aSj6R5sLmHa9zxgOa2TDk0Usx
Sy8yLPfm+sqAtA0DFO9DJV/KVIQzFJCfaztFsqOKKQKzOOVvbXnxrfe0K1bUlJTj05gdCoPilOar
o1nBesmd9z7/Qb5gp2fjcer29ymfLon8xf20K6ovtyHSB9maiSiH1FqX9YYbWslT1e/GGHTSWKnp
TZUIdYp0R0QRr+c1WG7cJOuWWnE6A/HSvFqUDSEpPcgec32yR62wHr11ygXdbjPei85EBk7wA6Zk
CIuLxEli/y4WpWXFmqJTWB+yLlNrnegumAg3M9m3osX3TvsjM0XdIRrHwWorDvW/Un8f+6fCvYzD
ddR+Cxll7T87mNd1ex09f6uP98U+V/WLv7woeF6QYBsCCtx9LX7Z7tauT1UcfUi5yclEtojD0UMU
uWHAMz+73iFmz3d4ZI52i1+6Hp9Ib9p0ZL4Z84VBwRCn3Nv5VIhREC2Kc00Ysvs8/j8wUbLOhIP8
8+o3ElhNojmRo5R1+17M91wbQtN8BvhwYfG65li2YjNUIJjxn9acpe6tupRuPO1Wt8dqCPisUatW
RlVNl8Fjieaq6hwCg22Y0uG7M4vVlPUfC/xBQaBqjUonuLYWLewy3qRNsJkAJTpB9bF9jLNiV9Kr
bmqUnz/UGP3KYGDGtblbSEGoPGpETUFHX7Y13deHIsjYdRT7zZiwCgbZnLwHRWESCFqRglGO3SEt
CFNwnnxxnty/rsu5VTVajJBWDiYbYsuI8BeYUzghRRrpRm6J6G5uDej5kILPG3LtosUvGd188WJb
77YHROWGuK9Q8HMMZA2ksLXD+rpWfrrrdVbljyxI9iKjOTw+epAWZX0AhsUefi2necOlwx7CCNoc
WoZWPS3Xo+JBpo3CQ4edEDGSx6ulpmztgkoyGt0yMhNa0xyCPakhEim8CJdlf+lAWd1gP9Bkbn7E
edj4p4wvb/X7w9s7mG8N29VyZw6nTlr5b5ywgiXTnf4GQqkD+oiIAh3wRxs3zyOfZz1CmZtIe9rl
y5N4YRGCatUWY1tY+GcTgj0ZmadNCcVNk1ETuYJKVBTNPNqRXU+ARjfNZcWkEEbHZ1V/Djl5gnF8
dVvzU1bnRS+2vUFsXYNLKXND3dz27V2jk1JXztEZ+S4aCkcndohCnJB4I0KG2huXdV+i6Wjb8oj4
P0zNR8kN40U+fItiOjbdUu5KvRrWJc6vwsaRDsbqoCR0wZJyy6LBQf01McqOWcS7PMXkT/iEwr+G
2joOKA6h/cuyqy9V0h1RKuJAPWDgrQgcxSzYvTmPwg/2533TznG8sduCqSJraMP2qKuclpeioFK1
Sv8TtnGZ3LJ6Rt6m0T9JuZaXv7gF8EmBWX5CEDCZZai7Of3tOkX1pXaeiQcp8+pFEZ20zxY3Ctx2
7Rh5lPEMpFWx6ZbgXc3BCdTV7zjfMlRWbok/tL9qKbrWkcwMRFvorZYwmYqDhhoRogxyUO0mhfcV
H2nZ+yu9OOY5aRyNEYdeSfFSnwb/vLbbdUERxnl/bgmKbLvmklV5BAi173hOssr+wJP04uQ8Ox0Z
lgajWdCeW9cjlYC6sQ6RZVNTNDZZXPBLzbZlzdS4eq9Fxjlp8qqjekFjFfyzuurQ64qjZrn3Ur0Y
o0bZIxKzxf9ZsMn10Mo+T6HFLxDUZNbQXDLuCqIx62svv5wC8WZNDRVhtwOFnUzClBaQOUmUb7nv
03CeDrPKN8WS7FTqbuzK/tYFvWhxtu3do02ycPbY5QnFgARhymsF6AFdbSucXMIuNz69MQB8uRnm
Oj4ekO8Ftn41wdA8/Abd6wIaria4MknOToxBoX/kzkLQaNNTZWJtaDn9YSn9O2r3EVUet9bcO9D7
67p+avHUkIoPhYsD0FpptNOkxtYci3XDiUwQz3JKujt6Rn2+oEdx/G9Cr9Pkv645FHT6EUk+XDpq
yxjX0rNa9sgyG/laA3HOu2AEEe6aXQ7ChLyiHa4Us8REpfYPoikEBevLQ5ozn7+UHF/Jy0ChVvw+
Imwsrm581v8KdGrzszJDBIXKjTKCWbtjioDmEUEtCD3YcL50zrNPsg8/mj8/SgATmBVEpwt9QsEG
Zm9xD4ALcREm+TPRD6o5djSmUamofhp6VcigqUOWQgqXKTdE1++S9pAtfzW1M4l8Ga1nPrLQpqb5
6pGxwCgkeTJ7OiuNTX3nf5FMM2DaZ/MW90m9ldZBT3fK3Uk2YLchoJf3LGXQf22DvQmURmY602v7
oY03a/i2it+B2rGKb8CiQ/Cr2NipsZn/U86rEbwt425xGVA57weKKLG5onoKgv9MO6Kkq7RurOgF
sbxLWHjOtud6SL4681IX/9oOEO2rpE9t1LW1aSOq2ZfxN93KpvjD3pHbt/k5zmn1zBCLqicNqSI9
L8G3Ve4kKRz8SKO+rBwkng6xCdn0n09DZFciCpjWgeWsMrR1lvVis9oajQnZSSFYvTUtruqtUOhb
0M3N5Torf23KFp38bDgH/Kax2HTviLGCCWXBd0X2FNn/bh+BnJjU4IpoIZk152vZryZu4JVA4D/2
x2Aw1nMSItdlJyW+LkH2Uf6xQim93hhtlGthSuVw80E2E8EwNJpKxWJWbaAZdHn3vHXQX1RFL15x
F2TJGuLZTyJDPzdqJeu/NCPCaoo6/49fy6RGWdBks3erfdDcre4y6Be92zg5/5TYdvWTV58zshZM
9w5K4/efGC4qdGIaQPW55UKFM8C1l3IUkG7CHYHyYFx8JHknR5Aqwf59dctnLgz4GIS6lk+gfHCO
GcD/QWMcLSjXodz6KbGnOjmpzWuTQpwyV1CSbReHQXBkmndwCKJfFi9CRrI8bun62TE2Bn1SMNzk
TAAHk4BTUEehBW+d+2WBG7TOYUq2akAs80Lxmt8i1GlXCVuJOpnFZ8LRN/sHH+JZHRf9vjivS38V
qDgA5SRdVLscaWYG997n5zy45RYiDaY5/huMRJhnSaMCuwrBWJBcyUDJEmgfOVdu5NghdKxOYrk8
MOV48alAkFeJUwwy469KY5NOuzL+r4YbrRG7I0UN3N/RRwnOih5/VXOxI2xr3VO2+lgRKW/oP6v6
SyCnW+KTMf5oykZmc5Iompzxq6Deuw49XHKPoyZYu2SbJ2Fankt4Y+tPsKZM9b7S/U3ebi0/xD4T
Z/0K8HNtNs/6fEtnPtpZtcbICUb9j8eevO28/bMZzNP2dUId2tMLINKjBF7OvjKoX+CBLr8TQg4n
WT6W1a1z0ksAu/fKr/EjYDsC15EBJupIMyn4RJldNKCB9c6dMBNEdhwh6DBKcrzB4txLm33W49W7
EyAk+peBjDQCN9r6mLk7tLeSy6Nqb9LaCihab+UVZ+RtFe0oCACoL7VQw1zq7oyrayOlyTIS9eq/
gU9Ncx5ZPiVeQr/ztvX8O9P953P4Fhrx/MlM9Ehk0mucnrsa8CwnueRu584G+MWhGYZMfjvlueRK
+AjEAa7FGU+FzXPpkk3yxC5sY1Jddj7SEYU0zdlXDq+IcU6NaAJIZZP2nI+U+WiuI0cgNUbjrPon
Of/EyIo64lPlMIRqCnayIWeqGNf8YAgQia7x1aYpnOfWVx8LAFktcu4BnLXoiMYe4HqEAy0dzMHU
KKYBNbUx+ef9w9TuWJGfNwdP5Ljjh20y5RurLQ9YfmBgG/3Xa9Qxd+pz8OgdHo4YUlT9J+CSES+Q
JLVFtYKY6BX/WtSB/ttQ8RWfOYu6Alfby8CLV8NS4PQfSEyPXzuUU6aBbI+L3CAGcBraqMD0q+cW
NDbzKjR5nenA9+16HIgraAmRt5x/cWGuBEXcDp6cjIgBQlCEccsFVdM4ruFuQXOF2vQ59+PwKME8
mAD7tQMAkVCr7pQwIx+eT4UO55/k9PZdefY8dYB4DMvS2JVyeJnFV6x/Ivi6CpAWiQJfiZqRpSMl
Tj+7gNZGvreUQpAA9l4Rr0/Dhw8nRs9tTJdPN6GT/9TjXbIcNDJXlEl1JwUULpFZFp0DHfQJcZzx
erH+sQbKrjhmnJ8Fz7nrUACg3/Xib9H9rQO4OKPDnbRXlalVNiyI/SiM42kaPCShQu50DU+LK37S
Qu7s+pjovwvDI+Uq3Dfk65Cm5j5SuXQHuaWHhvWgDI4+k7wC798o6jc/L0IhnT2Dz9Yk88xSX2ZL
WjmwmUZXJ/i+Ltl5MhocQZlIroxqG0mPDquUW9nNEeoXr2q0ELcS6MCOQZNvSC1VbBw9OwxCrsB8
qW3/xZ/qj87vDhMhQuWgnzu600dabiyqXTq0eSRVNQh7ArwPUu2cJIlwIodzXawnEp4ajKM6BpDO
kv8mOCTRM5wqfVexm2rGi1PnYRafmuY5q18KAz09tQiIia9pOhBcmJIQ8Z36FIdkd7tzT7JUa4nh
AC/5rilnTAzLvmAbCUi2Gan2iOVjaCU2vF7WfhzsJjQVUlrHXLUsPjmOXeMkCXDK9ORheMbD52yr
5mEQAfgjaEpj99ezcgf/t16W+GKNbGa5IX60bER+TYtp0V+l896lDr3aMIY9xW6oukRDP5xi+lav
fLq8+h8iQxeE2mehMVqJDEu/BMOLb/4a1aPRnNU6SOP9nPIAkSMBQcyAl6wRfcfYfLPQtuwVhB7u
+GlVEz+lMz1PHraJ1DB/UkTrTYODoyVpsoThAqYssVXAaffBa+ytE++15D1HV78byuSYp+WzK+nW
YB0uiVQy8nQzMQ6Z6ksN21nfLzVFuc3O92EavCCc/WStxUxoNdOAuMyEpWmFR6xTHSUKCaD1ZrfH
2YkmDjybnVDa4Ak69MUkgNdgYCQciELNlcAZYQTuhB7pOgwrgE7tf9pN/JQWeYSLHvkugKxBK9QA
K+SOl/ghlSd+IQhgQTFkjYn+7lR0fYMpyfhba16q/N0b2tCMq4Mw7I3V8cmv263pNNuGbS21ra+y
9G5mAOelOOUS79uln6utmPQTG8yReH2OZom0Ph0fqX/JTurZLtfSs21BlQiWZ9mk77VuHx5rqpuf
LfMVsyYPR7+zTQi1GNPp/JXRG5aB8doATyN93vGppHpmGIkheOQWNHEfWajwvdSdVk6mti5vpZD1
ZmSI7Qdjt5hvfsafuY7zKmuWAVAHgp33pOJEKMgBOoCyK3wPc2M9qcr61G2ACMQ5u6kfozzlZMH4
oKF5b5u7OaeHmkPRY4IAxmeCJaqefvOpdF6TR2APgampyEI/IwTM6HhDVYTFmok4OBNrvHYUKiOk
H0K1VEeoGV5D7t3B2M78W0Wug4jD3rm01GMNdMc5tIsebCH9WqSHis27Ga4XuRpnuBdM/IWRQDNg
v2nAgW6sy6p+Vk6MUkdDA81PEBO2RYmFneufiYrfyKJZZ222D4zkafHZ9ZcmwYrYXTtnOOXQFz7k
WNIU57Z2TwbHT5cxc9AUn/Guzmly1nSxVyBHbrycDau/pWCOuHl2JvEyepzuzNS4DhUFM6jZ7M7c
i0QRyZcexxrmM2Wm6LKv3OcRK35jcttUSoq0256zsr38j7DzWI4d2a7oF2UEgISdsrxnFYt2giB5
SXhvE1+vhdZEuk+h1kQd/brZl1UwJ/fZe23fqWdH711zucHi7mGAnmV17x6BJSyBW0tn/ecG65LV
3Zg5D5ZJ+RK1w+Qii0ydVFzvbTt8jvLoWNvNQm+GDboay6l0htMuA0GuJZmOGW/UrKMMmJdldJOq
ApUD8ZXcu6U2E2teVXN/De3KJc7lD2rj9OGS99ujlfsbs22PFum2MX8PphDRPmOwyXaagfvCC5c9
a5GcfY0dqzP/+LE1k7vuGucOUG3hWbwNtLVOp3EzCcb6BJEz2Dv5ue7ih9D213kJQ3eiFtgzsYea
A7uFNop3ZuJ8QQY6DQPzZdG3d1PvNlMlbmaFnjJYzZth8eBQOXWxlkmO10j5K3QwTAplRPBR9d9l
W/VLYVKIXcj8t0t6COpphzBv4oNw3RJPD3ZnJzejH1n05R4xUd8TNBZPWqL0a+PMLzqLJQA0pJMj
Ec0KnKiGc5JCTCvRs+0UkfrMJT4aDu6l/G60OY6qWS9pkl4ircZC7AGyNwSLxqHjEFgQq0xF5S3K
XBIs7up313ZnzmqPLMjQ4ZXfXqHwvvYe9qZJ+3V8Qf9HmBJPUyy4xIhKIMLE2bcsjdKip5OvR6O1
J4wxwNLdGZHmst3yv6yx+m5ceytj8ZgyQdUU/qnasx+Cxn2N4+SMpLcIW4LGTvQepPomZFHe2OLu
khB/8B09WbVDfFMlXYKCCKXTpMdBbhz/pW1LmoT+yIodf7PUyMvLIFj2gk4sjTZV3pUjlgGrYrxQ
8WlwJpIK4cd8+aoReFNBpw2Gn4r08Bhjscm9VRb/9COdFWO99dTdKKtHPemuTfUZOvdEHzlt4IEg
zOjY0dPEv1/2BATcvVXtVYwEY//qxlbDHeuFW9P6yAAK9UV3N7D36ta90RXD7SocfyOKlcm9r9py
Y8Q99+oYVouuYT6cJlgxzKhUd0NApEc36wuarhz1i/sdSeZzcKOnTD+Z5j7T8HgyyRWYOCfZHqae
hXEar3TPhjry5HmkgaNVQI5FuRA5i9euxqNcPxf11e+BuL6J0CTwgYk7PaQG8VWgOiV1ZQqeQL7w
eRat7RZly5E4B/942Wca3TVuhiTYiXjeLVa3Xg8vrI5OBohd2Tav43gA0EewIN2Yer6O+P2FdfEj
Ho/8Wpb5FjrVamzqjaMhxufD3WQw6CKP7QPvW/SNUItOBKmItl7LMf40eHyk5HzGhM0/o9ngIIXS
kl6zwYmBASlCY9P4ZDNjYXUmqce2koXeprHfMKcux54rXX04wVrBG7Y/3epg0Tib1OKBXgdcKC+Q
LNl57PSJyYvTsO9TYd06LyKtN7FNvBlVswM7iIGWv8+jrbfJotYSA+NTMExLhJrtmLNu8WmAz/Ab
8LzOUnGwPJRpwi9lQEnakB+nyN5HhGPqHvcUTzA1iUvGAUInot0fBNNyaDyl4s03X2l3zBG7JgM1
GCUkWqRUKvbQ4DtC+vMDWx9LZuA5bfyphvytxhih40nR6vekCN8Rsw9Bw2q/1PKNS20Ct4H9NFrD
qiVYBX3os03G39FrSYjJHYeoFT/k0cd1vc5UjWxW+q+qt78S3vUPnWx/B05vTqrxRswpIyrn5bgV
T6+hwdd6bjsDqIeiKZlVtd5opx7qwBA3F4WPoq7F3ptY4QnSsj3ToKvhxCd6R5z4YTab5tkRtOep
LcwngSgxejN9JlsPfXVq8+Kc9c0x9vtFx2ivxLuA6VwlrPIeB+0n5enc9z8JYfVsejFR+TvnZCXW
tbWCZWMIPn6E0IfQjDhSJacGBrDehGhK3wbuomFgorPDlN1znd0l2mPuEh3vx51GaIi7b8mYtXYY
XnoG/w6dJ0bOVMW4Bw6x9gKDFyzWoIIMKD8nouVpvORt/ZRLyf4Sbde18wcbmEIH4q3SrWNdIKMz
JCnkBi5bs+72mJP2Qe/hrqK+sMWmwD0aDfFBmtob0KS3gH12T/LCCClit51D5UabgViAE0J2iane
ZritCu507F1FHHLXbAeOOEVGo2tGyTQCQ2EgAJbJABkpQNcVd3LNb6ONqGlM7L2w0vYr4hBvhRO/
Fl519Wt+pcruXiqHtwhbhpBtnHvHU3suo/mIIjt/7VsV3bOcVeej5hlILBF1L/kep+yt8w2Gs+k+
epRnTfaw7JqkWKikkycgHtp5yOqb3bovk5DnwamCbQeCaNUkwzvxhtmRs3bz/CfIG+TnCc2Rpj52
V9jRwoFtA0yii05Lx0avUJfkWH4lnUeRfc0hXp+Sm+aNr9lg3kZ75hTUFDiBWu2yZCWFMZ7LMXv0
W4KwofReOl3zHp3cfjaT7JuaZEyEydCwVWbVL2nCWejDc4HyzRNOHwnEoL9TfZiM57YhPNamzhbv
JInjcO+bZPbw50PsZvEfEb57xuN61NlKtRrCvskVrw4Fvwy27qzub6YYFwFLNBRXzaKGlv1G026J
gwOlmXi4iRS1oVh4XfHetPk5SD8HBNZWxfvREw88FrOYBpps8DcRBXeCrUkl7PqBSX4bjZTGetam
NhEN3SQjEAGwQ28WCu83h70Hj+WcZwS7skxWlRFt9NI7NLV2y9HKynB487183XifSQ+HzG+Jvxa7
OmfljjYljZEfwdjCX9cj3KnB/51q9R1pGzVlp7kboOeUJisadC6K647oYU6mjWNjk92zHs6uwA5U
w+rumz/4lauUJ3KWLAenXke5yQoFs68YLnoGACD0xdE1vePUAGak0RajcF3F6z72X5Im2gK5XwzE
Khwukjaf8RguxxntEBL3zfEcKNcleRUuUqgEUVSgE1AVr11mqPwAQhyltuHbmDFhNksk7Igj748s
rFcdz+MsCNltENtEC8ooQrGwBgCm48Jmaw+RqpH3rEDC1H8KLV2yVd+Y2XdldZvCbz9q7w3cwrpr
TylroXHe0/gvkw1aAUEzYxFk8Nctkqglr2Uc7IHqzx0RBKppTnS6dY/0DbuVaRInoKXtmgLPZ8TI
EbbMWd8Z1g6s88s2hEgd8W2X2gmdv+r9bT9jo0mOGoAsYSMhGvPmKL0F/XsRRqCYi0zXrceBfZQu
8IPz0Zejv8sziiR970b7z6VOcNKT4EpA72Y11Yg49EpgPhNzdovjtQGVTab8wuYT9yR/srC9WNrJ
YKEz+d6Ph3yaS+5MbtZYiE3bxo8x0eakeBt48Y4GPXXZJdBYfUvjoKKRbC5A3Aql2GpXKrsH5U1Q
tRKO7UNF0YWGb8ntnH1ouEuXnmQLzY+VQRqow4hwFKMWjApEjmsy36C/pbDyEC48JnwG4mPfuQen
/dVpjuP4Ugy8S0G147nPKH9yw4B3NiuKvF+0Ij5qkjUzFVBBre/JC70aETOe6ZA45kgyV0YZ3q2O
WIwEDlnliq2OO40a+UOxG+tqB62zCT98YGWF2T81XH5a2zwFVERU/PO2cS6ALfkpi/Omfw3nH0fM
LyZn4mQWwGWOHIF+GT3tEuQYQjuKA30AY1676j1WEhb4UV/f6gDGXCwlQe4vJellR9DK7CFCimTr
E1iw0ew9nQrSDtGSRSgg8bXCDGH6w1PtegAdqLGpXp3gEywQS4yXhJh7qy2mhM00DquaD9OYT1/k
1YDhMuLSWwiFrxn4pqBjWK6xcpDMaz6WlElfyIlkgr9mNczHy2ge3hqjYhBHfAjVooUH0VRrvwcU
o/2MOBUAO690p3zwMSWnSBIGvoxpMHgEsIpkKTJFN4etR1WfPUFzRKU26TTsB5I64KVQcWs2GEcy
j19B3RyDoicaIyEupbvKDd+I8QULA7vw5ML6NyJ2fQPavcUZAm79S8pEa2nltrXpTJwwwDX6QmLn
CRE3RgAOUwLVnO5ZQGy/wtR+WpGdbcu407B21obolrr+M4DphUS3cgzi96b+LKL8PdW7ZVvTP6LM
nSa+S6K2hHk4frCIrM3xaOEdgaML5DOiFaPDQh6rdRUiRAQow3FsXSeQLETdW87mDCykFiD8gHUN
zPFmo+SHbOezPtkN2mxHt0+pmglpXnWPJJ+NReCXBaWf2Ks4aveJ0k7WHI8FNQUAHUOh+5p1I+nE
jzbHxiXoV+23PiHwofzt3Kd6uLPkxULXECDCzww6J9KPSIfBbI9Abi2jpV9sB+NxNto2WBvjjsDw
u1cUizFjoCepHF00z0O3D5HmqBYPeRlzlkh1SiGiF/6ttv8yQae7ERxTXDr6u+4KDEIcMfHKhd2a
eAP+yCNNGixnP2BcLCsD+3GRrOMsOg2gBMb4pegrPArM0i7dSCFKEMZkk0vUg4v/HLpXp+NhiO8Q
102FwcpDEKbL5sHFrUOP1RYXcYkIGrm8Qg4a1AQeLwwS1KatbJPdqf2app+NfTb5BrFPBe3N5yas
QGkwlqjvcKBVZO5b0Z5J1t6m6jvHrm5VQNAEad1koyB8wVWfceYbwV3irhMat13uzRJorxvSshM9
GtknWopMd1rARF2kB8HpTEFbDl2FNW9vEGjVfiLKLfhw5AyGSLg+UZgmyV7ZyQ7DIBacQVemfrfo
X+/DW2tvQ/8n79+JuUyc6nXzzIMmn15owU5oS8jedQfhgla49m7XLxXMsehmDTcyGn1zo+upFUR8
62fCWJ7JKxuDBG+6ngNp9kvrDOvuyN06OdYdZCg0a1Xes/Al7jG8othg/TCtzwlwsdp2zhGJqczj
FSisGZGkTyfNMMHdPwPMCx76FHN273OSQA3noaPxJiNOUOLbq5uLa9I+nRv8OOL5wd1On0RwM/xz
BHGl+bJIy2fPFg+t3g6WTvcsnaXk+1FIRGSqFxnnhsSkh4mGAeYQCeUeN6ln3zOipCZOV5ZRy1E8
Eo7ZJoxFuoo3NT9NtZgu3nlcbrPkLahZJUJLKPtXxjk7Js3AGN+d7XIh2Zg03S0ZP0z17atdL/F6
b1X07IVYkNt1hgs5U7c5lhWKXeyfUhL/wynhGThus4lcO8XaO2hTk8d595ZEBzl8QtKQ6ia914Ib
sjy6PHwzcUshbGoXF/nNg3ke7TT8GwHbT3hX6XKYUBNGjjflR9R5RxtfYIwxTqJwuGKjYeAGAMAW
6dAy4Ufx2ravVYGFlVfZxIa+mZ1YVHpit7RAPqldZW0orntIWbIrht/irCnoSPBubGyDL61Hj3hP
7m4Cf1fenOCHPFSNEzrhDse7xmNL49RM6pWraC/mRzi2yfZJ728+AVjCRwDVkN2h/OxY7kDSGZZh
8kqHCuYaZ/o2h1NlHiZcYEaJ4CLpl1r7sbbWOjQfZB0apGYTPewnhbvVgWyrbTuO1+5g7pTaWsaL
pR9V+ZSmZ5PQYJxxHFir7Adnvhe9ZMNjWZ8D14UospeKUZcRHy7jdOvcjxEGt8OQYuyyap/LYi3G
fYEzzntz1MxChZ3W3yQSSfen63+xhq0lKrGL9S4jVspXhZFydkWkD4YRP8nGWsqqee5rc2WHznFE
aQHzvJ+9JVwPRTa91bZ1yeFhsKJ+raVFk43xMXcAmCI5KHdGvLSPYwTZyOf2uWV8YTaOCoPgOxAz
XP9shsmHLYQQ3PXHSgZLFfEYf1MhEZmOEfA6oQ4GuOjq9poiwE0gATNuuyI5TPk8p1ylN5AzfRyT
u2BynhuPdA74YRZziz7I6dlE9OtDILD6KhiGXRQcBeujfHpry69eJ3EUPxWEHZP6Pew/G7GLWJxZ
FVtCa2bSXKb+TbhkJXTYE+XJYBaDror5eVxpTrNsimNf/MlxAnmTvazDVy+tONq/9rSpG+W5yLke
LQLa7iMJIYeVtZYAfTjmvJzDieIXGkr4vpT9kuW7MSQpne3i8d7KN7sT15gimAwbRGd+5BNvd263
xAjoGHPIcgOZ2kvMqOaPPbxLCrIQyABcJXi4j3n7GQR8uAS7or45GTacNHEinRoMW1nbrCbByD5G
gY7NC0HYvYQTV5Bn8qJ7CwxeJ5HBMYDjFYUjjoYCYbVPlVmuTLbBBtVkLR6KSB3kLCunvNC/5yaV
HHUgLOnDomjNf3fdjzreRMmThPdcIDtr1q3CEpzzTaCYLYME2wtKhziQ3OagyfkMa5PjPUuVLAq5
71hEZvMJnLHGhOpuVhlBjO6NNeayCUht8FkWBTXt5lXiisnIGEG13xsJPkbSC076U2flLqz8I3D1
fWKchfjV5Llh82hzOtGLNcqG4wf8HY9A0z7HojrMTGZW/JrqMR/ytFfk+V8rb+2Xwap2HscW80y7
dsddKrE9xWv2glj9nwPvbWiqZVbyDOc3pXtyYYw9Mpu3DmdWXo6R1mjfY+ks9Iin4TAsbFL4bcnQ
Aoih4Ula45hO7WxpR5fS7Q490zskq80UM7uYNLyWBcs0sB3MWGMRPujlE9yrQ9BupMu3XuMx9wiJ
E9UisOelCmyX3MGJOoyA/ETYrliv8Kyd/d7YKgiUrto2eaRva6GiT12HeOEhALmLkAyUJ64BOUzL
qE4j+lHZXUvYfYiLUliLwrJXYDFzWqhijG5l5K0Sol6ClW+FRXmYDiwKlp1bb+axJ0PcnHhkm0QE
dPYk9pyxoRrI+mXoAytVEeZMn3yqBVMwOnG8VxXPcCM8hl26lrrYu9JemZTymTOFqtKXpK63pGJZ
6U0wurGOJVjpO2Pd1OIEN2pV4T8IO3/pUxpbY+ik/0nXI8y+OJ467ai1bzlKgRY/R/pOpGxuUx4z
iCmN9TWQ0TObij7WU+HwgUkC06CuWIvrU7wqyHcO/KTBiTdFVRy6ive5Mv5U1XABvY3hkFE5Gq+Z
csHJkF2D+38IUrFyZLloAB8GwyXl0jIDsWMy2keATnhcbX3d3Zv+EfLuVgU7UrcsBXSIju3CFOpq
DNq6zb1FzRdXZZzStCApVr7tbGyfec77MpLxZ4rRsbDupAULvkg68J4mjERR7osbNFZ2KtI28AD7
PqNcQLnjkLN3CKQnDqKLSLWXCjUzCer3lJPfoS5c/9w7Mr91SRFTrWD6L0Dh+i+tqBygqJoTsgPg
Li61udUeJuIlm6KUicvki/Fo4+RZWLBMSRVqgAotuKB5ua5T9UfnyXnPe/gArTadQB79cZ0JIKtr
7vqEK1309FHG4bzYj+MoedCFoAMqEp59Jl+Ggc6KTHa+gqAXgzVDRVYrC08utp52wpoeRzXN8rL3
726uZZu2m/lbeRzzlBjq4uToMmLTFvqLjjZSHP9+tFdtBYAfIvDG1niLekQd1jKLIPXFMyPayJt6
XRpGcNGQXh/8qBL+HFX3lqETmBuTsOI7BZ85TpXRQoMZ4+oWCXddVOm51Cu44QBJyLJW5SNk84NO
N5QXYjoKbJIbya8T81hbN25rL8rM6L/crIXoKmSgzm5Z9mwB8rTZyojVFj5sothloAIIORwYAIhO
CQWT0rdw9MtgyyIhgzvVNuo2emrckIHMblXTdYeCfO1FZPq8Zit55cdNpZ2ZnUhYQBhZiTaf8M0U
4b6u0uik2wpaAwHjfG2EfFZ57AZLwEjlU5VLviOrxkyc+9aV3xjoXwJYivyYN+9Ye3N49MdxfhkW
2C2Je1BxpfqCzWXcTfY3iqrTPziuiYbcQ5w2UQmSjhVWzzKQF/wY7WOhQZItgiK4xxbiK5cFi8b/
pqaVktNm5ZavxFvCpZl1/mZ0C1aukaedA5OehUmZ2S0Urcsqoyk9Hv29dZKhEGAjYTjTaxbzKuz8
FgBr6zUtnBs3CHsctaHzWiIseg+Nm8U7vobgrvmlSz2okxLEcFxmeE9rnHatNE/0q8DL0EQhKttH
MzQIOfV5sqnp4XlMUHz/pUTH+I9el7m3wdPRIRxD4//+6pY1dUJ/yUSRhzn6b7nDhdnEzR/VdbuA
jmwvrdeO7FaS7GXTZuusCYH7kJHCUALd9uQwO2gNczRF0+1YPgHZfBnxxf1LvcR/9G6YGi4w23Qc
2zCl8defMcv9ySl64Pp+ixrhDx5JNJ5SVIXjtAR28y+1G//RbWJpxESlJzW623WpzzUg/6Pmw5+y
YHJ5Ai2xXIXXlOfwLtfm/TXejn+r9jX//tXm/5bUdV1zbCl1669uk1xTTkZCkzrhqJujPgSx18VE
biCHis2NCGKL8shknRlzjXPeE32zBEU1YZStTGfWnIvOXdh6EfzLh/AfXSc8bTXbdXg1AxowvL8+
cx37gNY69EtlBchHtsQwbNpbkgZEOrGx/EsJl2785+fwv/5z8//+Pz5zOXeQJRFaKtx3F2hTPoBz
43k0UAwWudWVRxQZ7eGW0Kcnpcvj0zQxM+esDP7/aw2f2v/+o4DC0UzDseatCBeAY/zV71SAUeyq
TvOXncAlN3FiQxHuZqat6HaqiLZw17GhXkf9Qh5so1qWmswhwFTomiKO9B2HKbRhYmQ5E1Z7SpBI
JVshXXzBWcZUs3Pri4Y4lxDHKkNv1RXTomQNTQpqSFFPzrFPlxelxDq/p8Q56WEnp1zn0+rqF6ko
tuRYA9+dB+av5Tzr6libpyH+gX+ychtcAf7AugEZRAAZOkzWiEtsaKl/gF0T8jqJGzyoIALyQwXG
OAzXrgJu/CqZIWpyAYLwZSQfJWECfP0OL8SCtEHdU8qc3Hyj54Hekf7nb3PAXLQEbiiHAMHEn5Na
qJyDYO6uXEqI8BoiPehs8QJ1pLWGdo5SiIODsyBrkqMJYLKYeD/0FMBFPwkmER6u1VzPu0/cdQA7
Pblq4jSGrxEA7MlipppHUQ64qU/RZnlJ4b109aFmLgnRpxzpbRyPDYb+PYq3maZAiQNqtbjzwl2a
7bcDkw8BeZWSHO44ns1ZzsjoN2GKIzflxUGGEX2KStI/U2PcoP09Ko/jRk3icNj6nb2A4k+IODxk
aIaMXksAPf8I8nnz7OgfVfun7O11b3O9GE85aiqZfgKdzw3v7amwaJd+k1w8cMVAClekwQ3E6avt
RquseSIyuQibc+E9u946rR5j/U/oTZgwTi7u1HDfsQpqcWmQ4WYxPJwadW6cXwF4S2p4jbcR3lat
Wjneh8p/M0MhH5rLgDFbuDqIGhs3XLjKgJX7vItAYXgVR/A8IMTyKaW56YlEkTdf9nPbAWcuiJKr
Cj2XA7uH7mGEYLoliw0zuaoGKxPDKi7reNMzsBRXrCHUz31YIF9wCi3pIz7NcY/6o57HZXcz9ith
AxyBTQLUi1MgYV7sf2flfOPCHmgug5/ni61m6vStEkGty3UDRJvGxyVvLkRJrMHdpk6fnQmHLDZs
J6rY9DBPeAFdTNS3dhO4GPWbj1j7yvzSmW+qfhKTXAyjtdK1+GSb/b5x3q2ApES+7YPZDEcFLwtT
XGdF+drR89uyH7BLfREoSsSotqUzrMepwNLSKNtF46SnLjI2bJzWSMrzfP8vTUqm/lfr5D+PH0lf
iAdRxXS9vx8/8WiEpokDCEdOQbyqWNQ6Tu1rpZjZdIhiOefmgZt7fEs7j5P1I/akhxGbPeiFhV2L
dQw+AS9gFraLvEGFa5P4qhX61Sxls8I8dnBrOJSd+4/Nxl/IlnJw40+HAT8CZ92ZZ9vgtRLfjegr
5gToQ7IdnT31xsthvFpd8xA3GgYVzoUz9eGlUjkFryXoEKqLNdhSjsmhjFoQFFAEZtny70fcrEGt
Xenw2caKfzgty03L4G/NdeyS+hv53FfDOiH/GBgrm2MzoBqWdRg0yPd/DeFPo8OGk68mFQj1PRDv
AUJqylPK3XTBU4HxNHcuXkMZ0CliS1cQ1mUJ67PmAoMPAQdUCCKkmK/8eVPujbux+QXht21CAlzV
dHSs6p65/LFV/V1n8SnL0SihtppDjZ2SfYx0mncUICgon1h9d1phHcYmPCaSh38B0L8IuXqcpwTE
UKrSm5ZkDz3dvc0I0iPQV9FoYDwkPNVy8kuK92R2hXrd3i9ajpTdUgdAa8JcNgp3M4HF9z1rb7Tu
c93p73mf7lpEEUc21GBx5OiZhe1baTeAYuOlkb06pUvZB5Jl8aHU7Pp5tY0/vutzLe88SJlxzuQ7
bETxaTUvadUcupGIDhOGjTFbwRm2E3ZWrB9UEz3WGrXIfYWwQLtIZEAquWXtuBtMzLrtuqf+Bf5r
DSZZwh0AXZ/zfinUgdK+hR680b+DKXncpDpsMH0m6dIXhCqQJneLgTws2R3hNXD7+kClIOLRACyq
27D2GTWFLXWLCuTyDwzmDLKKl5Fz0cAttc4/0B4XVHvb2pA7d4X9M9AjPPHAb18d9aXz5Wr1cwyV
WA17Gs5Xnk7WaROyMXBBzefZd9nD8+aoOpEGh3e9qtQfjyGjIA7pTJ8OMGRBq1WKYqSsC39uYR0y
UsEoX+ThKNRRydFT37B7E7UpNe4xcsC+SXqOXYNHhOdJAoyX4ZVc5SKNWTeTyRgyNtEEhgpyNQ7G
eKh+88u+CX8VFSpy4Bu/O1p2TFhULwYqPSjdrvbgQrEGAQ3X79L8icR5cm8TEXlvthgDEmHrhWwt
mgM28DDYtShLSb20ovcORD4J0saAHn1hhtDGW4TYbUJ/LH9L81dZ+iUi+Nj69qUlJR+I1YgDRqW7
SaC9MnGU2vcQ89Cuki/0zaUOY8Hr87cIeu7ENFRDlqFFQM56erUsvIa4XXuf0hjSfUTx+2NfyTcl
jokPJP9e6hvhA21sj6HzPipcBvXCtj/BaiyymXs8fFOfhH28UoeKsKF3JTRSFdfaTsFVrx1++oSV
HZuD4jECne6hq62FHVf4SDDp0vJg+2RT35xx06XTWplEOafbVAQ0D6REG96VWS/bhuQca8rQxsvU
+gtREP/B/N2oeZXRoKhYFTT+cZ03T+JHOZjJ5VLPMK5GXxMW2JElje4euOvmi6WN3lC+Q4psea9X
V1WeY2Y8XK1mi5o5kl5/Jfmx9ePpKrzpGDvkfZd1m1Oh4HFRoxgrr95kMD3Cfxld/zq3/Pebw9Ud
3h0e1Wjyr3pCVQssUtUc/LZz/QCMCUaSoKPcrBNt9/9PyY77f/7HkBt119M90zD/GtiFcuMimUJg
SLG1o+/jMvTyaI/LRLyUHAoZXGJ5NbpdzIwlTPJnI6qULIEC8aZg05Jiy+YFTJKr0rdO4e4aJhPo
8qKt+NxfhfGiGTsKmlpDLbx6B1Zva5B5y2v0xi9NpwRUfXkA63CV6Hm2gRlA3BqL9MzK8R/qwCPd
hmbBA17sZbajycqTxxEPAgAwKz8XJNDYxjX8/77f9QjJOXNIm2vrgJ8EhhE/8Jdoz2aTsoyl4LeW
qAjDg9VchO6sZfTl43KcbTCJkS9m6d6Z9+qdtk/VrmUEMbC85zbhDW09x2bKWTZBZZut+9WMuLAg
0Ifmmt8LT+L4yHOvT79qGga1MV/2tbcsukdV8I5LZ4P71VVH2YOFnBAq+YfSOZDGMj+2HSaXg46s
OyObx3DvsEMfIMUMDdvB2Y3tE+N4CMHjukRYM3L2/k5XGyg90rqhLi3M6cnhVBnm2yx4L0dvVYFe
cC4NAc1o+LXx0RcMstL/cLPyIGKqhUPzOTadW4F/ZLDltpPufsxPeJ9COZ3Ja5GE/YopniFChurv
HbQ4pjeHVh+uiw5JLD0Zw7oYr2J0tmX34mKnDKxxmWtbAotZ564cnT2ys8PRWEPddksL2gTd9SFj
4ESGYxnYB2EhnbCjZcB3p6XymG7ncXnOMgEkJ6JQdM//FOnZJne3glXClg67dWlE17D6SBjcUudc
iIOebLvww2SH5hRU6LgfEJ8XpqbvGsu5hfmtVIrlec651N+VzaUs62e+kblKPeWscx289sC4XvOJ
uxCGW/vRZ1MPVCh3jt5PiverSPABhCsgdCSfwOBo/LIoVby2uvE2E8jKV51F3mQSPYHt7SYuWWtQ
rnh2oHTcYgOfnLp4NBc0o6CF57mFTMaRXG5jrAJltS9t3F4D1VgBI0VXjOBqRGI9WDrxwpHv2A4P
naYv2ibY2WCm7QEXjCQZH6a/aCfwq26pTXSFKa/GG0NNhCmweqTvhrMzOZ9w2uJArkMyICaaKkop
Ru6X+EJ4guvtIZNPDG1a8Osma4uRU/ZwVZubN71PLOF1lCSSf6621LRdToJdWn+k+QeE3s4mC2GZ
O8IvD2w4HiI8LnpQMAv4b17TLE06tmMC+ADzgs46FS2rWciv1G9P9qFJ8Z1jhx3qXeRsI9CGWsOS
k6op1CzIlxuPVY7m80x57dsQxwh3DKf1/A88ugURtFqtAn+j4b8JY+BpBYfuxxFOk8UAmNP7ZXoz
ypSFfnkfq6cs7Rej8d5lYNM63kS6f6lJK+QkyCyuVgu7A8bXALOXlXxO2qMJrsCXJCg63oMYhtbN
8Mlo0zcXHeo5GnwGkYrY0twukzd3B4s6B8OCsKqOj0UQnYcMBg/Z8S9Dc5sJjjpHeEkWOjBZwfTr
ocNzH9nLxNI2RvlVuwnME509Ik5FWs5gMTyH2XuSPBoemILEYY5qtyHJfKsmt0/kBr8jnCItI+Ys
jwxfQ+8CHnt38m/2yeCmyPQl7OMDuJgVKcAacRZFtR4Abx8CI5nZlmzFP80Sbv14QCjEQxIteg2L
T/gsGVMogAkz3OyboD0r1m2Fg+tP+1T6l84w5XWnJKJWYK+P1yknG2Fw4er7VKTbOqvebRMpezJ3
4Ti++dU/TRHP0VifU/0+ew6xzK2IZrImRy9T7DtMfAes84yA1IxRs8//bQw+pL6C07Iuk7OV6A+a
zoVrDdx+7jIBn8OvE2hnabMmqu8hXme8u066yYeDAYc3mkiTr0PxrgISxkXCxJ3S3/FHxYeweYi4
5yxcC/9F2JksN26s3faFLiIy0WMq9j0lkhKlCUJUSej7Hk//L/hO7PKJ8sDHEaccpYZA5tfsvfas
93YFAF9ipxiP+ukKdiZSbROoyCZRyII4KuMtR1MQ6C9wTVyM8VUx0rJoG79h4Q65G3RyWWxK9tOD
6R9ilXVyAHw1J2jMew/7eE3RVTVP8NEYGzG6h4y5NFRvW+TqAkzviKLG1G85zZKfbmyyTyp6prQ7
jNjZvXhtdcAFJLyHIyZdhDaYJLAcFi3QjAZ0nB0gnfpKcBQHUBN0l1k6gnN4yIQDgcelvLU4rNA8
0irLjk6th74YnlyaboUFjOp9tW29Dcp7ODluLZ9i7KpPC/L4y/bVtY7YIgbGFUqq3hEoF7qViDqZ
mSPv7ItXrUEpzzLzy03ymaE+WwbAj65c9hVVn+6s0kGdJFFcQzPPweSUcash0ZOsc1Q4scJaFkD6
iPBoXirkgYLmMq+/i+LmQx4t/G/Vc9b2WLLRe5cJAQlXRfzAIe7Mcx3dkdp0TQMog2EE9Sl6DdLz
sg6DFLmblKyz1iW3cyMBh3jdlivO9X/1yaKtLlZ1JfmZNfkh4PPShfbcODnpwl/AfEGjq3OejzTc
BpOYn5lBHL21TNB9uPEBT4CJl2Qg7SIt3tr2pvH7HjUHyxnGOYCe3o9u7wL3B89WEn/66EpHJMiN
5KILbx6dVY1um1vEYhgQWcBfmo4m65ncKwSCL1mmXfsYWlUCpmgqMjHjZ4rB5fspAYFQdy5i9yxb
96mCVBPnx4pPBIcIAj6wT1OtsfdhDasBWogALA8b0FYLNtDV1kjZnxQRb8rJlU0KBc1TjyS8QzTu
WIu6h4OYYLilFwp1dSvgbRPCUFH/0BXrvdz64TAbzauDa3PyZWkDY0IkLAsjIXRGeUtEg5O0nJp0
HohukeVbk/ldpPvsgfsnQqDR0+NRQ0s4vDSNWNjRvjG+nBAQFX0/vjQZPRDLVhVZtdluHK4mZXxV
H0UcLpus3rGIwk9rowbAcCiDTREpD7cNOKu7zy5rf6nECNjs0vVfJdv2EVd/wSPtnUt5CLgQ+mHD
fpgGJH2y/RJUnGU/uihfMDFYjL/+XFv/tV/4W8z4X3W8Lgx2HbZk5SG1f87Cvd6TcRJiZsduayHN
1NtlOSC3dzHPPMo4UBaOjYivbAinVNFk7aX9zOg5+ZXkoQS2GEI9UCAfwnlnI+Vb7uI/vsH/NSHn
HHPIYxdkff8+ojKDIPGYm/INJkO6QCCpz7w6ivjl9vqilhFe1l448iRDQYNW2JW2kPjJgMNisHkq
Qvi9f/6O/tfMTDeFxdHpEEn/+xIr8NrWqoLKndeTlVpSNZ6FKMzXtu0RRnSODiksGtrhP34R2m+h
59MnZWhscNEKWKpKBP0/P6lYCWSlJ+Sr9KVdXlQfbG3r9so+M0nJq13DObmFU5cgF/GkBUqkzEYn
NCGJu+pzRHArVDIcBVZRW9QzHLZG1g9LJWSy6Ah7RDNQDqtW1wrUj5T3fhQivVTs7pT6KlIjW692
VddyxvsRdLDaUoDlhwQL5dPecToi1G7ECJzqxUeOsofU3eK7KkyQb/20SBqGYaHmSfwf27rfdzn/
/7eCp0fQ8pjsj35foDS0c0zFnLn03fGR+ICMfN96mIpRXUKd+jbvU3qmqtZXYQ/+J5IQlFHsYIJS
2vL250fD+V+fkS4NhyWnqlqOmBrZv22WcCTYRuhVznyERjq62pNJVVJQjRouWccwps1iY5jdQ4kJ
wLWNTelyiPb1dvTGE6/iXTbBMgoa0MvNsiB0AJnfmqxz5jrPKOWutkiXujtyIzfvRn+RKb7jECWn
sazUKXyHaQ99GhmVM/rleZMXZDd68wJdR6AOSxae2NRw3BCtIeUIQ1RhpIJrhVhHDnqgSlV2AS+/
tOpLDdEnwk9RqPnCoPXJ4mfLmdtddmrja83iGEEzbyTOFPlSNGf0ilvhrquJncnE1XdOPdL2Fhc3
1WdIWkOIjSU+N+lOZmJBZFnbnQMsEn2WL3rFnpt5s9HcnWADGUAfNK3w0GQb39xhNuGqaDJKN3XW
C8p2vNJSZeTMBf7i4L9ttXafsSX+8yf520byr8fq7x/k9Od/+yBtp88Vg/dpjpNcRyJvqSs4hyYG
sCgl/AduWvcfA5X/cawYOsTGaR1oGpzI//yKel/oQxvwFVVbdIcUisHN6OJup9kBfJ0qZ7TmRfrL
n3/M6Xn87fQ3OPUt2zQNLIi/H65DpGSD3cXOfJANWaSZ1byEIZWHCOvmP6Y49p+/lPbbDEe1TYh2
VeTMHRhhUiEvVo7iMGrxZ83Udu4ZmAfDcPz88w/4P88H3bYF14elaay9//lrFeQv2+x0yRdMVdwq
Ak4NZPJw0edpvFB00mL0rgh3rdVTMxABPe+rHqiH5mDbj9v6v44r598fs8qS35SW47DB4n9++37w
0jl2PeE6e25Z2VJrKmwfwbtAH/+y0H+FTQKJFPtGVtff1VCC8ff2bWwuTBo2t9UXuseCq6EHtUrG
Pq1+JCdgkvigp2tCOFptx34y9WCN1mSSecbWTgB+AcsZ4RwkXxLP02g04Cu+TBPshGtAXPWmSKj2
yxzljCTCleFlK9Ov5k5SLjuRQTrAOMfiSmICVbQr9HZOlGPJGrbj+K8aGhys27AoN5TUTqeyScbM
ZhbQRq6RUczIB1y1kuKOxgelVFjeMQSBoUfcAUFUJHjRfXzNLBsr2I+pQ4yZemjLiWT/JqY6T3XX
PvHAfXK3uMn0viJKCrDZRKIzoFAC/8/ZEYdfem6w3qRCI1JPASVjggvT+nPg+Cw2h6Wc+gYHPZxB
/hDWKQyYsF1CEG8MBKvWXdm6sgxsZdG439qUCQosKen4+jbGiB42ECFiAjpKHSrzniVBXn7ofs+B
6c8Dt98o485gaauSttXWJxV+xkKAitFdCwsNGvSSsTGhdZAhkS4bmT1zQt9dllGxDl3aFU1beJAZ
+iD5JXB0qdZesHAVY/mahQK7EDIBGw/qBODCMQnTJFjIDobVUDPcrpPntOhPqhz4iKIJAJmgiyUB
5DqyWQ4+09ZZE66CjSDZV8JfZnFBoFrHj2mdE2Ff6rj+jNHFFmkwL9uQrLoPv8Hdwmes4sWrk+Yo
6mPd1RvH5GRS5q3Pe5LekbjN1QYLZkIUEb8qzVaX4SDnMcYFPJjYlYEwkrdarhUewUjnY8rBWU36
VXhp//G2T2/zP8+z6e2iLOMKtgz0gP98u3z44SJ2+XDsUEFCoA41AkEM7X6k4WgaMBDmQaXfLaUI
fuLeD69hWOKSUau8WqPKnrwJtSwPf/6ufpPdcJfwTTmaaVqWoaP0+f1kHwwvyvVMmXuBDaPHqRXQ
qnn38eevIieRzL9+9r99mekA/tuVhRlspDDM+WBMFOsgV1MkJaWSNNGq16X/Ugoze7YGzd2bQrFB
MrGpEUnsPRwrUP9D0PPve0XVUHgZmmMJVZjWb6fu0BlG1rR8DhJEBj0lRiGioyrGanUp3v78g6vc
WP/+0bk4HVU1VL6iYU26s7/96Ni2hgQFnDsXk9o6GJejf4tLQIm8zYwNlYj1V7PRCbzDOVs8NdU+
V4132pytyaGZDEAX3E0N6YR4BzUEp4cw0ks2Uxanl/br3Ca6EZCYCV6pBySTgYV0fexTI6t+GO/i
yQ5wY2f7OjjHMDwkBqccOLzHHEpmC1+HEBmoO3NiObJMh+4y6JcMzXzls9EEDV2wHeCNZ0DyLZVD
VzkrktaY7DhQSoAOMTmJkD8KnYmsCxcBc5g2KcoR5bB61tW77xM2CSTBMX8ixo91jD2lFbfCZdvE
ttqJuV/dl4xlfadps1qsiqLcVkw5C+HPzQxtQTZh44Df7t34ZqJagTYws+TOZQM4YJxWuGC8lIkO
fNQQimmIGYZZk4eGRoUho/e0g/fJDa4aezCp+4IIVg03RjxZdXMwpDcaOMGoN2Zg7Q8SLWhKqwxW
IyCnb476WoqtxHEohVy2LH5BWwDprWaxRrGVikVa2RsNC0uInD33t8LYB9m3zZw6ga7mMXcv4WP3
+9z7lPFNgtKszc8uqnFcvIHTLrpDbBZ8tBqzZ/Yq2s0kZKAwu30vX/r6J9dudtgxmI3giMtVTsVn
DLMU/Ysefk286YjttoMvwEox4LGWqBCaaCbWmyks8mQn8GiJRbEJSGvQYWkBrje8GZ4HxaK7p6yv
DWWpwblye4bOFktFfZna/RrMAgzqzwHUhPFoSfUcUFk06jFNuEAEY7lpMrwM+b0W8sX37oFzIN8c
CQHGRCx8jGbhb/6MyVnjY7UHoIT9V5E+R6U/JZYBnfpQLQ2GgUpE6hLtBONKuOOonX7F/nfqfeod
T1jE/bkyjA3zRjOsuBNw8cILE/zINlrTuv8c7JvbEzhJmm+LM3DgCMfKZvAdMIOZK8OJsT/ERQqM
9FvFT+NOuMpHLd5ic4tKODefg/ZkQM2IzBnCf7IZUR0+JW7BNfAIEIwMXxLlcHqp5HvPteFbIDE+
NfPmsFtJkHdwB41gG8Ma/G++YAunhOABWasQ7gLwbWflJ8GgCrANxAoJjXbVZIuwfbWYu9uXGHMp
3kmb2bQeHJLqo8xvmPdKk78O58XkoqmMnCAgqnvm6naC3ZyYjuxnKNaqcSRvS+ChD4ZNz5telQ+3
YxUCROjH946ZzxoDJRxEvhAzvXdOylfFQPYUagCtcUtPozM+LZ0pY3wfRsH5T0IzUXMRy3Pb6Pm/
eXCXVfaJfyy01xolKIh2i0QeNXbZcDLDcPYZWrTQOFjxZeDajvHTdN1bk2UEjJ5wps7Npp1lXbto
tV2VLCPOKZhu9IUQ9wCNxEe1KbZj8WLjDOucQ04BUfTJMsfta97xjqTcBwVvWmpsmeDD1L0G0mTv
NJPIPAY9BZP30NUPH324mmGwZ3kwJcMipCrrYdOpOzU4VNCu25hWDMQXe/c4QTVXrgvtkaE8cBVz
puYQSVOgNCrGp2lJeanEQhgPXTtakxc4XLCnjwFH1MaZt4mVI2FDOQN75Y1oTYO7GfeRUX0IDH+W
/1oxTMWlxdxiNTQ/Efs6f0r/4GB0E4JY3sNq5AQBA+0+RfWPy3PTELydj68eAsLJhR4dam+vEUsU
Y4PTUgKtVgSlCPto8XdkGMSVT2FuNNYC5Vti4SM6OQTT1zgWcfgyLz4X9l1jG0Dx6SlEcSsNw9L2
ycWPrimSz3ITSH0bVOcI21uLxrypnJ2BDN6RS0slnJjXFQFIR+Sl8t6GPxqhnAXiO7zpeX/p+yMM
DthwbA+sudmeoR+AuOPYBSUMfnMmofBXGYYEUI2IRrd5iyEpwIPFjksvx2Xd1ptW4HEm6qsPdOQE
xL4Rk9i8qJi6QrEL4wfiygUunm+dxVvrP49ddxwFWGkSJZvJaYjNVZ+g2IKIOOdR4YShOmQKjXiS
RbGj3KSp3hqETT4VqMUCx7XuPPGqP8zQ8sx6/VrCui5ZDPkKRqOWh5h3ZpQ/5HIeSg28Wc/+u+Cd
y42DqAHTquinMCNLP9ppI3YISadTYNaNCLPEMhKU8VX2ybozqi1pyxl/O1XNEx+DaBl3Y2Tz1NeK
sYiFqkmtD82k9/mE243DTE+p2zMg0VPaxZNuksnjbQdmhBnReA5/zgfJtwaEbT46Fv8w/WBLr6zG
5GG17E3J4Kx4qPGyctZr3Y/W7z3jK+iJ1nqWLj3BxkboYfikr6srDSCbzg2P5TIrJfZI1K1orr1k
L2gz0BnpyaargpmO+qivw4WjfKX1XdZgEuBP0Se1FN1h+yN6jSgpvC/cQghkYgRr5sPJWJOdlakw
GEhGYuVkc1cOyi9FrhoVN/dLVBGHFeAKfiaQehzXZv4ayZPBG6uZqBF3ylQWFddevFloKlvvaAyI
9+Lx5Hq/XC57zahAGSG9c6uzJlOaPt4Oly0/EzXZEEHAaaGC8eaojzqx8cYXT+ceQ7/cvNVmBcHS
Y5cFMUpq50Ebbh34avExeNeKIJ7crM8WS5BcHbde+CHzfMOdjuYPNqEjISKS+OhLTi67xMWZ69FO
daNDm9HPuWnzHcLVqXNtbhAKWThgodqrIt1zk9DDpAiSQNtjJoXM26C0MSCMhNAou1UpzgMMt5j1
N3ALGIvJWa/QXW5Dzo0iQE2tANXAv4lWxv3ETgeb4Yeo9JIdqfleI6q2A5ZzpK+zSiOXw1l0+DYj
dttvZIhyya983JYcu7r37uTPQHWWnQp4GhKGzy7Gjzk03M9OYTGnAxetgm3t3eIMwgLHCs3gJpFX
Ky1By2WzEGpLmbLgKmG9t8o6z3CDcodFFfVf9BZYR4N9cg3mJbfWkbpBs+i6915/aPGhzGiKOy4k
OYkjFj5VeDQJHIFTpfJqtJiIacLggq9xJCH6nAfxXQ5b3X9MeD5om7tBm+tGuxHWWlPuHSJ4nz5b
MuyNMspBHcJJuqgxZeTUuristkiAW6Tl+lBgySO7BzEUSuTRm4e4jABaQRSNyIVGf9dSowbjwoh3
Dn3yMOB4Z4WUICg0e2LKkW17pBegRxmKedhypihn3f7qWHwH+GdUFB/9ghEvfqIMtSH6rRbn3bsX
vAfKj8KmNUzeBueUFmej/nbLW+Cdm+mN4j6UFRsqtAiE7AFP+2qdTeUctRE1Jy5AUoRTtMs2+D/R
78Pgh71MITdZsXf7gjdqM3CwG2Siw7cLKH/QOytcO6GPK3rjhu6ixWwaNcYnnq+nKPjW8DnjBtdW
rpquSekCh4ytu/fW2vCNqns31ulz6EH6lmH3KrMOuT6rNRROCOFQ+XAJLrxyDQmRnTPENf3XmK/N
qNsMXr1XuSsnkUuFbTGaXDJqtCd4p0zQyCDb8H818S2Jr2wQ3XyKJDwHPXp945X52y4t4teIOsOZ
cEIt/nbzzRsuYXFLy4tfP0fRx6BmREaPi1hQ9BruEp3siGuVvRsAZAYDrEKl+EiGccWSi0JaXTQT
GV/l78o+8wR0YCwWOQcOc2SyDiAGM5APlCxHJjkZxIM72mJk9UAFOtiTcCRKfLJGA18VW1fgd3sZ
V7u42oh2DahSc57djhSacSMJTC8H+2hSnQkfi31cnSI/5Ud96YlOSxiSi/4rto9q8Fn7PGbNlcQ4
/Aefrfis/HxZNDj3YVdopv8y0pXVBSIu6aD4fTHsj45QWkXwUSNPfpEGZ8EyUs9hjqxvnqHTO3IK
9OzjqqWEluassH2WBsPsMynwhgUbHG/jZ5RfNXumEIClzQE4WSpCZVhORCVweBjw0pm2mbP44Rev
lfUL302A59CYRerO6Y4E1hbuBZyFJ5d9WM8Tcx9MaPh9yFOZj+sO2Sh2SiNG9XIX5l5Frut+xmKX
RnvsXLxCfkuMXvXWmNu6vo/WC9k4+DumcCTU9Vr2HsBQFe92e6uKM/in3HoM6SWOTgYcXg42zkLl
NciwXsH5e8qSs6pfTYlufsurgfkCrYAbraZB2ajiUd7bxVq3NwILXtIvYv3d5x0RVwzJHXjSnOSo
l8B6lMOmQmjjOStScsmNFdoWYKEXkMLECAqtD3W6j8MbzG/8Rq5NbNxjZHWl9TwgJFNXLhNFdV4A
kZMcIxnPUD4Y86561cp5EWxyKIMEjnfum9as3OKIGEXrzhFi2vFcMUxMsK2LWQeS2/xWtfc4RrdA
zBmo8m+ebI1hsIZsgKOsZnKlpnM4I2Qt0+ZcesihOPwrmvyDQvRnOk/1E9TS7MqXRICYD08SG3+B
yJcM1Jzn22D3TDTBQk8J9YNpd7BBmXPA9gf8pXhI0GiP9RFJnst1PrkMEPmNa8LiOp3spLdGXTM1
S5FSdGj6fvxg4RJ2Y9P+oj+0nXfGS2hZ3mt36yWUkeC5VjXShnClNVxKT1X0ataH8mzlB16kId9X
3OflVlH5CnO/okzZRdWWLlxTSG/bcEArbyEk5kz55XYLYzy65YcY3unxaIsajSDlndlfUAy4xrGN
1hbq72hbIdMZnyuBhOCBsp1Lvf/oxovUrlqwnQC46S6PP0bAZJiSvhueJHJL4NwA6SKxU7bv1KaD
vUEEkLfPVbi1pYL7mPuQfAW6u6WLF8W/R5PBZzNQdWgGjT+E+gXSrnHtRm9ee8viaWG5UwG8t/Er
0Sixz0W8biAcGhdCKPIaxdV+bF7LSXa2tDOUY38pqvmkAI918xHzO+5yzUSFdHeI6nD3Osk3+rIA
Xj83sKeTPesncz0amWYSCQqY9Y0XvEORSby4Z87MBir75Bx4JvekB0yGf9Xfm/JuYX5ngROtQvvq
FRc7WKKEEHKdD6BhFgpan3Qr1GcSFTC1QKOErbCyVFSReOifmps+jdEXQ0CcUbRWSV2SERYH8tbN
56QjQpVRUgzdWZ3ZQEU4VWKwCP0solxr8yNSUHBkbbJzGXPHCwR5VHRDuSFXwbCPqFIHbsJkPJVT
Zxe92UDaoEX0/UWMK5qnXJ113VOCI4XpfQDPMr65WbEw5IuTzSnNTKBmcf2spqvAwES094AeKdu0
Ywbg7Sr9F7NF2X4qaFVq51Frr2E6c6odRWvmvPfZX058NUYcQrwrHxc5FbQW7V4SEZgE0K3hqb1a
4a1sKUjoMU8IKgqdXBwQ4rQHbb/jLGetOZWiQnmmz7fNQ17csvSgeSclPrrY4JzoV0yJzfQqtNZF
PjULT6k4FsqZAt0PvnV35cTH0GPYvvWUK9SN2gznsmM+6e1DexHiPqq7NzwbmJzmHPXoZIijaoCs
NhPeeiTBRquURWG8tXR0w4JEALQ6ns77z4J0FrAQiIDndDsmdMz6knKT8Pry0Yb+tygu7FOq5JXc
CHuYdKQVoW4IsyPIpwveAEqLjnm0yT88HEW9tZu519DZr/0O6m/+hHUFujGZy3SQqLZWOZkfVHkY
VZN14b4ZHo/SQqd7xxKO7lzsPbnS4F/QLetoFJ9UMjy/Su2YiYGB/Iw0uPK9g3r8VFdnrIIEiUIn
6eJdb6+xpJRMKdE5xduuWvTlaxr/cnDF0xT0mLGXvrPlHmfnMQPlag7Pun5lkZEOdypKaeMnvaPk
I/TZ6dZC2wTOrYd7p+6N7hN+kJlJ4lSRmEQzNjEcWEl06OgtUVeZ6tV0rkMG0mGLpbtVPqS+N4Kb
nl24OZJgHfIDcXeUB6d9aCNkJrhBzTpXTlVwMornIkczR1257PFPUauVs5KiyGpmfnMJoHbY5jZE
plTNEutgldvcOtgO439rlyZ3I1pKbjDAl4wngePZaxuwYCNO0P8oyvRoa3CNj8hKUVKTK0eZ3Ttn
3fyqQ07us03aio0mEd2cjsxy0U9ow+RROq8dvkhCF5KVS2Oh39v+gnVT7Z+HGG7Y2oaIgQZJAuEg
yS39sI15xSiyXvHh6wXB9jTN3VfGZIvau3/EyT4e3mX6mQe/guGDShzfXDY9vLgetyWhgknzjRUq
19eu2MiKIBxOJ2M5lFu9eOuGuVAfCSuZEMtZ9Yo1DqVRZm5Ce4fCdEK+uetRYpJgejks0foiaSnZ
tLV0O+aH6xETN9fGuyEvLiQcyfuyDogbROruy4eLWc2cgfpnO2T0W2wvvfJB7AH8fb4jJ79X5q41
Xyykjv4XpszJB0+Ifb0q5dFSl0Squ+YW+8CI9UTZGvxpcxy1udqvaEXKR+lDPVvpBr/gOWzP8QSS
FFJzg5cCzJPoLrXxklhL2FTY2sBILJ3ss8UU4GyGhNn2h+9gBLrV1rGU98w8qNVRMMAHzRx4Vx51
UqlVTpkUa1maviTGUvSQBKeAvCB/apt1VrxqUzYhz4L0PqoJG3/smPvE2bxONMYWqx4toZPAlpP6
xuH5N6t5iooxK1dlhmo1X408e7GJwHNmuihPT53YdnwRa9zGiEOc7h2/ZtLfImept6+esUutRyNu
Wr+zss+ujuae07GQQ9u2avuTzspQBLfM/OE8oGzXWsZKwGWGS0NvbYmTaVJa3EVbbI2+W7igrVNq
ZhLP+5uq7FVnihGYKW9eR0Wy8eStqh+Jd/Gp/MkJK5JLlACPfa1h4PdLA+GHQxSoRoInedGGBgCR
B7M6cvrDVWCM4+a3it58uCjmGrGap69rghMyBpD1U9W9AHFzup1OKuN4H4HEZPqyUendcdblJpCV
dW1QTUw7EZ4l/B7kTazUdsvcu1XfsxDyPIj6EMX/0oW6m86LCuQ1W28+kcLYMLibrF0V6AQIDLZF
4BSU2l3FhjRsEc1+x+ELjkUkBiyAm/rgjtiO1rm5UcUqjDduvev72xidAdnFQMfy8OjlX/q4TsSI
qO3R9D+SzbgoZrnc58WV/mNkklmj4ccGN033NhA6YnuvBbvEnDvYSNVV0i9NvLDFwSEwMXfprk8k
qHAvdsaxrtFukWqx7+JnjKI1S2jYrDiOBMWvWr7YmLVCwt1x/c37COjFDCta1C0VJhB5dqqDrQ//
gmUiK1UFMQPPFX1KtQrwZRCS42MbP7Tmgs3JUyCguG6t5uhp3EAr11ubqMDAtvZnfiQLwB0TvrK6
h8avIOEKmTdiLtudLd8r77lrP8cBUSWNftwss+I5SZYZFLU+/wkRlFvKysNa3DFchs8VvtM30AiP
mL38XZWd7ebsedsMhbygfdbJP5ozgtXS14wJ66T1sYDngGfXdSJTOMyjt4KHH6WtuStt/C6kdK3C
dsGIY6z0Jw/CKx0oFVCyFfkK3zeRJ6DuyTaDBgfx6KMwIB5vk/Lq8Cy69tP026qxY6A3Zuicy0PT
vHVef4HgjqVyoRVX6EGks2Oaep0c7wz3tGttbrkyJ2CwwqoLwT21HY/oiZG/H6wQN/FheGKjVTvD
XCvG94iLjsfde/LiLWC0dNiZiKoxuKQ7dvklMfLWA8m1wrSXSHXK1L4a0NVT8CwcMh4IAeiMZ42c
6KxjLTKrvXMOIFjif13DDjNsco7XerartU3KyjHjgSRlCMEBkHMMQ4ACWINE9gHzrA6hPY1vyNGj
FrW6+RNkGeUpXcNaUfa6XsxSdavah1KuDWZ+3VKkJwY0ORdlw8mUajv0WWWlvYeoPQRiNBc/R85l
fgPWmmRrTzOW6kjDfAq8Z5+JNFlnmb+LIJApHNJgCRhZ2t0GiwPiBpTQc5Il7YrYjGWPtQ8rJ0jP
ll4qP7vUoO08bLaxBYoML4O+KYA79tqTZ1wakkitHMfAYoJ1MofpwkvMKqxjKprbB5HQqX+3Df/d
u00fm9a3lHDIDCNiIXaJy7HBZQPcyWMhlnoFY4Nm7vg/Qt7c8aiLe0SMsdXiebH9uYf4LAv8hfQa
AJ6XJrjIxuLmpGEJv5sCrqKXHeOmPfqMKMrUXvFIjBGxl3BurYKUwoNGxnLxYwEUHG6Ddiq9lwyt
mLsNi1cea2F/es3WmFp4uK90xd6jptn1TE64JqfyxjOtcG25b151FupLb9w19bmpPdZhI0THcK5U
HJbjCfwoqXJp8OExg3OV3VjwttceuEjt0AX3ujiECIjrSySxCfzU1ktNEpvN1qX77M1vBid/XXSs
4cFbc9O4C98kd4u4GpFdvfIQV78K55MjYkBDT/4PHD6dJeyN+ZE28gXTZQ6EQLuSUk4AcTB85wQR
yX1YQiLKaXcsEkIMLn3GQqeATj3H/ya/KTSgt8wt9Sd01ymxgzCJn4DpEvEAWWkR6SeJRtJvknVv
fGet+5lUzrOlmZds2AjTP0aZvsrrbacCmI25R4RXYfChmgmcpL0lesedlvMxfiWuhJOYt8CDEcM8
BtPFVVmqTrKXvkcwlNpRNJrTWtauoOVnWVYoM0N6gmCPwiT0Ou6i9mwrLR7iQTrZtmxbc9fQZ6Bi
YMeMwv0sCt5rN9Z4HHWyplMWMwZzdW2GAJXpFg2+VRTf5Lk0W+hVXGI14k7o6DphsqCuCWK4WkHL
Gj8Y5n2o6dxdmXVui3rZm8NRz5mSpqdKXQn/prCgS9MJGT2znXhh0NFbgbkWMasJ4yeOv3x7rmMU
SkKMheCLIf5jEsxccemchtFTjWc3ZlAGF2luVuRyKJO4CCvro7d2A2elLJ2d1tiC/gjWFtRLpTEW
RAk0DMk8ybCRHTSLYWNA4EveSsxPadtvLuAXI3Twgn0FSrXmKV0ko7KCp/8ERoHmG0VXtsw041EH
lE/e0UKab2v1unZfWbSls/8HPxEPu4VAVhoEKsLENRbt81h9Osra+S/p+L8Vh2gpNWFKHVqXrtm/
Se2Sth0LSxSYFs2Ivz6U9rny4grDQBrug3Ik69CT2TrLFe0/QEf/1qPoGgJgpEhCoNfWfpPiFF1Z
+saQ8iF1OeK+sA7tZYjU6K3wBtiLmV++5BUcnj8LYaaf558CIL4qI1ckMJaK+uA3FUyD6BzGXg6L
Wxisd8A5IAWpYsI4FC2YqC+UFH/+iqr4t7aJr2lqSHJMhxhN4zehD+c/Ant0sYTA42o1x21O/Kvw
ATZY9o6RHTQEYx0F7lcd+2szHF5N79mJ23fPpCgyFHnURDHXPW3p9i06G++XphpAMSFUp7wcXVM/
t4b9kgctTmZebl0fmKeDP9VKC85p8ajYAUVVdugJafaamFBOC1eTvqhwKjhevkiViXKczFKj/gp8
7nWvWfnkGdkW4VLpyFnVgv1gvabQrkkgt0qiXCcRednx77LrCe2l9PCmEumlzlhktfe64TJPXPOR
RtQ+WKpGM1gDPjeBLZLeOvbBl08vx28Cd7lPQxqvq15/1QKEIyZ5mfEZZvBKHScStnVO8/qU1EdO
y9JzYdGEG4wH66rtNg3bxkzXiSAYoqUFXGEMYXhFKndlc2zV/gJP+a2qoFOODrbNgeAJetJ6bHaW
GS5EFf2yCwRNbUvRETvjqhDxMcHCWJDDHhkZNnMswgYFNWS+qvx21Xgec9KoYM5aluuucw5hG6sE
VVkCUk/1aqD6UUUMym8ZFa9+YT3ckSYxjuYmXdTAgjRx17lUPnQZrolgu/oopNyIjU6HJrxz9mV5
d5uHxYIMUfhKeIdMQZgDCRBsxog4xMUoZpLMSlLX0oyiS0PHhqXG/4kTc4cNZCZJuP8/zs5juXIk
Sdev0lZ79ECLsele8AgcQc2k3MCSKaC1xtPPB96aLhJJHNzKVVmRSQREhIeH+y9a75tokv5ZO9zV
zn3Y1BkWV0L6OAThNz8qaNbsUiE/ttI3BxyUU4o7OfFvBDL0zGg2hbWv+NZ1+aPHWrodSY7Utwuk
jaRuNwCSLBWZxrwOTPgpRg5cSeqVlt271WMbGuT7FCl0ZBcp8Vi18VwbwEIy5JsjmjeJnD2Bzznm
TDIL7G0Yo58oPJ1ec0srbvz9O6wbvI7BLWNiSwIjEkyZqJNtJDT4Tg8jjVDJaTSRJQlcuAIi/Rcq
QwOxXsng/qwNSasLiDRmuQ6KnkO04vs5nCja9AL8DpTvBfXQ62NFr/Jc7wkbU5dcp6LKc/qWfiVX
qAqNJk0bAYUabJiPT14HXQUFEywt+7obbKM6iJ5VDdJ2E0FWblyDDCFBIeMYBGpx5Y3T/vQNyJ+9
e6hIyN8RXhVA+h/vIHFjuajjxgDcYXKwbzoKQp4aFOd967RfJMRgdpzvrYswGQkM8qg4G8r1ttYl
gQaj3K7U2OiAmFnttgyl/CLt9eCr2bt8wt4JrtRerJl7VdgjqttrsPT6rMHMp1HNQ4YE4Ob043z2
NJpsGLqItAIMsInq2iCkgwwkFjk4rSs36dBALnTpop8e5RNcqqpoiikCXFFl0dQnL80ws0C2ekT/
dHSVAEUbyn3HQX9n+SnyG7FiohZeRZu8UtEHsoDidUFRX+dKod2cvpPP9ke0JVTNRG0NLsDkeYOq
KWumi4HbURDftHlUY5kaw23TRQcKf1ov7Y7j5jddQu8HnCzVDnaiaYWDsQ6JUHx2TbMjFWu7CPmK
C9HBoT6OOeuKOT0FA8wseBORs0OMimc94jYTbBypEyCglGUmAktZSV2/EDDxKEezvlKs1oEvVSPg
Lj1HIFV4yNVBWniKXxmCsKpkWcWoQiUMiOYEU900mJe0CoJipRC1QO+8XLuQs0C8bnsvfFYKRzUp
MJK500sSXHCNSgeJuPflgx+FDYtVpDoWWa35jBkvx2lJi3LYT5DRFhgmn31fExywoo64Y1kd48e7
yNg4dY64LGlVX7S0YEQo9JpHh1krrGiXBoq+8GY+yS8V0zSZ25KhqOqUCCiEg65VMblPEGn9NpLo
EfqVE25UJehtJaFCGPliutaUItj93ZmsI5VJcku+p7NwJ/llg/CKJamGiWZeqNtOx0G3raTXQFS0
ve81306PNi7Qj9N4HE0HVy8pokbI//hePWSu/TxjNDDQFraCw4ChRiyuIt7J0q7za0xCAFJVyZ0t
2YC2OS6pd9+QY3Vj+lltrovMMSm5BjBj0VehgzeKvleDVFF8wc8z13rxNkzQAW8qnU+sogYBjyfc
Wj1U78xQw4e//RJk4uS4F+oiwWwSxRDBIePouLGmRD2qUawSnZAkswF6agskoV/nsanwBphY6IJC
FZrk8SKWLW5JPXCtepi0Zpri013LRk5LQUU215UF5oD6y0Q23ja0cdUYOPpok4WTNClibK2vbLS0
cm/ECIEn10/LPZoRAarQlO2aICVX6oDwOBbVeUUt0NpNo1q266Q2glXvCQ1KkxnW4aGi7qzOTJ8G
v9aOqVwFD4bsJY+aH+k/kjSNUL1RRXTg+hb5kFXF9L7N2ANXoip2x05pq1shpl2Z1gmg3LSuwOII
Nf3YyMCqtQ7V5phl9XA00zy797y0vojqCoZlphXXFVLFP0jzB2ct6wZlWDPJ6cMpsbgzhQolZk5I
2U1ZZxYIiij57vRFvED2+OXoh5gnCEUdEgpye3zEjxNYSSylUQO0hUrHiW854ci3jtv3t5qegcEs
zPBC6ATh++nJ+TYlPizRNwlRvp0pGiPVZDKqpYm5XxGnNlXsYRVdhMK3NEE/dxMzqYFcYSwrkxMD
iwaIG6Sy801xNeny9F38Mm8NDc6HCg2XdwsTd7J2hVirAKQyjWTdES5g/MpUy4RbDqVYUOap9HeX
ydtwhimOuRjHwslwWZYb1MgGaaNWqZ07kX9odb/bcCTH2VgSNqcfTvnkw8qiZKKeq7EhKvpkVUaj
xDMHWJk2Rte85FUxqmVIRvGkmeCwm7bUoYqlndOi8ilQ1Da6qgVt1g9NTek5kfdJYBXfNCthhaEq
gqqF3gCrS/LMX7lg17Ywqa3bQu9jAYSlV131CjpNRRGjjNPQx9XZbYBgOuI2lGL/dSjwzPSCNqK/
DfMDgZ1kg0fxsJFdkysYUEAwI01jBRHAobnv2sp6AKVWhavT70UeX/Nk6sk60UolNRehOk3SgxJP
YeRbXH3jDzGcqypHDoQl1yvfW6yyb6TWAquX91A1ilij2Qr2jJJgCSbUKns6i6nWOmgquR1ezRDE
AetF+avajK2gNEjHsraARyGHtCo6uKkU30iZkuFeWHmqjOMHTO7j6Sf6OI1NFbaoqmoajFhdVRX4
Wh9XsCDmtWsWpImuRsdYGPJt3KeVHRYOhUTB7xa2vI873q/DTZLEzCu6Go17vMOF2LiVYhH4Vuz4
z6cf6rNRNItdSif/VU1tkvsi8m4ZuQD+W0hNsH7o1SDnURkLi0T6bBgDQjHURrbxX3hfXWSaTRMi
5JyZUbMTDP+Vr4/cT4wISZs6+S7OWJ2MfknxlpONBocwd4XYLnzDgGOB/nDEZPpb6dLbK9bUUSAA
8XEULqYsZ8mV0PzPG9BV+Nze6xEkEsx2QWVFBpaAQPotY2EX+Lij/jmipqHXICLsrZqT190ZbekU
mcaIbH1otAQvnAbbx15kQ/cV09lERq2tK9MNFyavpI2h/q/1aPJ1jVFfHb0M5P51znYfp29QGa3E
RqFvuqbw6WJguCXmpXmZKVqygb9UrfLA8jdpH2LH1kf4z1hiIe9LakvI8VAP+Rp6HfZNWYZK5+AB
yJNCU6GTgcL9/ZCV2UOv6913R6vE89pQhK3RtUBocIPXLxEFA0dXwMFBLYfqSmXp1VXVG8pRqhqZ
bjLlKFOkIOQBJ9pikdReIo1dP9Ohs+DZpuXBdGlfqWEg7XIBoFIcyiHNJIpAOElKW1PSgq2MeUQG
9AL9UtzUADg1HJACo6IFPFQBWM9cJVWCCcMxAFW0COVQJPCtx7QYMEzRE/fBFOTsgVpmcI9KUG5r
STtwmaLIyktfAhAt5JKwV+KuPg5SUXQ7yzJHuxCt6ERCuWMC0O8dA8OOvr/W87zaQUALvF1A8Eaa
S7QSu0my7il0lXLnBnSiImgGiN/JjnrskiIw7UjEHsj3DSKhZCBEYYcdcrhDWSsqZFo0o/ZqP7gX
keMB0aNSHSJOHGhPRfdN8eRiDwDex6ZBLmirAtcuZLoPbWLEIOvkQl45gZw+YBSOmo9oyDhu5hIo
olgeec9ph3BbV8carUanz8Eyp5jEpo0lUgOLo01rOkAe4GU0tO3FDpciV0Ejhja6O2AuGeThMQ8U
8rbI77cVgtzYcYbtDlHRep/LnnlbRIhcpy7SZJrZaYfS7NGSrSysZiN3BASy7VGBhfSIHlD8PYtq
8cWRA9xHBAOzmCgNWvQCPc02OgxrV54iUawMR1+FbKjqK+wn8SdoXeQ3+6QAHIqrJo3zTtDhSebO
vRtFdDRaco+KRpOUVgg2qOajjC2IsQoGT8ptobScxzjw5Tu/S42FUDOpdrwtP50DDAIxlqUp5EEf
l59f900ChhDiNwDrBokpo+dlCYGWAfdvK6pjDoQVvdfkn63qqA+Zrhq0kjr8MVIDH8jTYX9c7JNg
oJu6hfqBARVHkidJSxxCygkLFPxCF+XXJoib7ExDj0VFI6sfDgTw/KpAsuSqbWvwHGXkAL48fQtv
wg4f78EUVU2XNYkjsqmIk+NjGwia7+aCtUkcE66DdRB8gi520sAKY1QhxZsh7Oywr0ENG3ZqYfeN
ZrBj4F30phqQbiwfLFqEOCMAtSxAXxZDDYwkgKCh7K3rxwwiOY6vhBYcO+ghNynOkPHZKHVvoJlA
Vrp/e6b/+tb9t/sjvf5/d1/++3/4/29p1he+61WT//33hf+tSMv0Z/U/45/95599/KN/X2U/kruq
+PGjuviaTf/lhz/k+n+Ov/5aff3wP5A1/aq/qX8U/e2Pso6qt0G40/Ff/v/+8h8/3q7ypc9+/OuP
b5yeqvFqnOOSP/781f77v/4wmEH/9f7yf/7u8mvMn22/RmH0Nfn+j305/qec/uWPr2X1rz8Ezfgn
Zg44GkiU+1RZM9ge2x9vv9Klf1J/o2qhETItRRnPmklaVN74Z+I/ad1YBn865inMmD/+UXLAe/ud
/E+kX0VLHKsCFotL/eP/7vLD5/rr8/0jqePr1IdV/q8/Pi4LQaY2wp4sqZPUzijUqvU0z7BVx7tU
5ObWV6KrKBNwdzaeqtB8xqrvvvVL+91L+nP498N9zIr+Gm6SGluOLDiaJ+nAMDkb5Bg2ZQuNxo+b
/V9XnuQX+hBLyPZUJr4HD1y/MKovqeHen77tSeXvr6tPokanGcUgVJ1lQxtP7HYjbmob7sym3goX
LmjCg3wGJXxd/61M+D/DKePXelfzCfQmi7Sk0xG4PNboncqOuV54kvHD/hWD/rr0mKe9u7SelFTg
qF3xJHh8fK/t0IbJdJC32gqIpF0uZF8fz4h/DTMJcWETGk7m1cjDE31a2mmei1KR9EURX3RU/08/
zMxsUsZzy7tnsWLSrkhykK/udqX7PUIA+/SFx/X16Vsaf/7uypFH66S3BkyKh/i8K4H8eNYXBPmQ
W6ZR36k/e5Iyxcmvu4gWf6VhiIYbmB8KdpurzVkfOZdOGOLLGLvnaphAXNW+ssqekaGH4tQod0Ip
IkAT7bQ+XEi0Px7W/nrj40t6d8tualKCahHkB2zQKdLG4HzpA6Usgm7hrUx29L+GmAQLqcYVhcyY
Y0mcXZpJb6HIJ965qn6JYMvPSEIVS9Q8SA+IH+ZpcFTihQLH3OeYhA0pC1LA5rJph+Utgooc6s+a
/un0t5bmpuokcgQIKZiN3xk0UKOtXzV3Zd3YQiE8+bhs4kvypACSLFzw4Q3stlH3toLIZf7sXNc2
GwiogvqipcbC0n+r6362QCehJmn1pLAyJCTFQ/+Qbb2tfI1nH5A2y07XaDy+iuLS95x58ukpsAyq
WPX71rBxj6aQWEobzv9fW4dOty4/aQlCyRiiAoeBQzXETo8kUW+XiC+nWUEdplkpUXPQ3OopEvF+
X/gcM4tangQoWesypw0c3abtv8WP8cpbkzhfkLgcqpW/ji7Qnj091NxIkxjVtk6euBnhwxf3hQ4Z
HDXr01eetIz/s1LkSWRS2xZVHc817XbVrMNdBl14hWcKXxDbZntpm5hZFm/R692S93CIQ7WJXal2
cOZoto1XrVErWAgoM6nBW+v33dVZb70bIWtiq7Z5GPcJxYYDYBv70+9o7u1PgkmO/6KJfALzXP1S
jgrzC4nA3HUnsQJdHYVqeq7Zlf9VTa6cwj59vzPxVZ6ECTmIhqLtNcs28RL1kouoQ4/bvM6Ux9PX
n1uMk3WfU7IfOJ1YNo6ve12y0/SrM3pAF8ifyguxbmbCSJO8outat2l8pqWg3KeCjZVjAHfv9P3P
5UjTFpwqmLFTRSN/1Fa2ydZBe+cGY20Kk+vwC7yhzSiYG6wkDJKdhWAx863fQvr7KeoYgVd5LAA8
lJF9W/Vgwk8/zdyVJws4cZ1K0ejc26l+tNSAFlu0cOW5bzD+/N09lyxZF2wVuFnHOkbweBUU+Yeg
XFhWY5j8ZPt4q0e+u3xIbalSm17HAAb+70AnGgEsxE+jMU350erRVwVLufXvvaXJGq4Hkbw4JOku
+xsa3fpvv/7JIh5Ef8g8tzZsoz/6RE/RERZe/9z++pbcvHtBhpJ1UjzIli3dMT/3ydbdwBOD97eS
t5DebWEhZ5l0ov6zB7z9/N1AUpCpg+4yOYfgvFK/lzms1OyHOaCxY54X5c8BjxlvuDn9JWZm1bTG
Kfn0GspS0ewWc3dqSQeoZKP10+mrz700cbIpeyUHt6HgQFJtxRXWZjganaFQeDasuk12yGzl+vRA
M7N3WhkR+6TJpBRUSFHI7Jdtfo568dYpjW0lKGDRlE3kLyX5c69sssSdivCK4aaJPNpjnx4DAu1y
MBwn6ifLcIqLQt8wl6xYxsN206yR/lvHdrYDeLmPt0jMLhyyZj/LGL3eTbEiTVV5KHI0nW76VbEP
D0hoP8p3iJVtMKw7q55Pf5WZrU+cLHNVc0vZAnADtSU4C4at6NO/MnbmEjxo7vqT1R4pjicOrUQi
BjywQHzNNTr8Y4wzGSb37z3CZPcW8fqiocaq1+oSpnNIvEIwR4Ex2gXuwoqfm1CTHbyQ2spwnLFQ
Cw0eDR9cPC4UzCZOP8HMOYWaz8ePnWap6PZ5aNqGmEo2KHnYI2jXq721yQPQpnXykhbyoyfoUPLc
Ylt35kvgly9eZPaHQUseOjWBWhBF0NPibOmuxjnw60QXrUlkKNPSQ5CYQ1nYrrN9vOl20APMc8RB
N/DHr/qdenv6+cc5/dlAk2yd4n3fODlehmoTofWlbxrsqk9f+vMPJ04VaGkxqKWctqRewLDEbq2D
kM/lr7938XHQd2s0Vg1fo+bo2A4yorrlPDiyh/iTtJClv+Wfn72XSQwAuu0kyWDgIUOa3lwrr84h
2aM4ctcQb5SDd4tsxXm3gZ64Rl5Fv8x3p59r7ntMgoIo67gQRWwJDbyHAi4eLcTTV577HJNwIGQ4
uRtVgUBGdoyQKsiDZ6x/Tl/781ADnOrj18DasVM5yRq2C/NJatDlqBEHcIdD3EsLGdjM4Y8K7ccx
xLqhixJRYis3CGc+txc4KaygRm9Auxd2sHAeecurP/nwU513IDdeQc1Ftw03uLHE7Ng5yoWgatd5
HjxmjfXcaKj4uPQQ190AXkyLMmhWlXbnBsqV6aEJmhIaVl6p4Xrjd/s2zJLN6bc88wXNSVAQvKiK
/YiAbiJgN1j5l8Hxdn6+1MWemXpT+B3cjVBu8dOyMxqidR6tzfzu9258nDbvFqvsueLQDSb023xn
afvaumrChe81d9OTOCAUfaLFFeddTcnR9RbCSyvt3fXp+567+Pjzd/eNdJtbe0B0eOGbtnui/fl7
a9GcrnLPknoNqJHtGvG2EEAytRjGpMJCcJzJYMQplFYUEXQv8UenUOLcGNio2CiJbPJ2FUprDBYP
8hHW+u+9o8nSj9NecCOEs2wXfRVUPQp3qbE3E1TMyYLvvMyNGp3Tiulc9qw0KQEP2TzriLqdvvWZ
AcaW1PvP6yhZrMb0gmxdeRYtlEWbbt2p0Gxr9en0CDMTaOxPvR8BHUcKSWO+Kot7HdtMUrKFGTRB
wvzfOUicunTIpV5gpEKZrdyoh/gWb8Y9Ein7/Fyw5TPgqftgdfoZ3tojn0REY7J6xWYQMCfo0Qqu
6y+YCGLeK2B4GHoYoET1BSQGlJo051mTuu86nMlCBABJFZSSuYh8UoapYXSBmgwIBEySMcl9dmPz
1RvkiyhAHjWR0geNBKQCqq+5iJin4vekl+41UDoQE9yrpk3RtESwKkaJTK3kjeGoV67vHjPZuRdA
cG3FlsayOCzl/3PzYhJTgkgslRzGCq+23UhrtD2rM/XZ2eNEfIagD+52a2Evor+zgGucmyWTMAPc
rxHaBrEvByiL4nvXSIf/5qUngYbOoGfmisAa8h/D4LWSt6cnxVyEMSbZhOb4RaZEJTWKTc87Uo58
8/jeXI/nfeRGkMReCPAzBTBgpx/XkBZDTlB6HecsV3p0reAQDP01PIKjKA94l5f5o9aW9dYoku7Q
IuPjWNIBBsN3z8RaOhA2WoZ4q9tQizj96HNfaxKWPMfKUzFTTdtHRlHbdXqzcOG5J9Un8cg3i7AX
AjhnmaOuaAQduzS8LwrLgO6Gmo2BL5gSYHlHipFyBnJyE7nl5Bh2ODSk1Y+sxmvXw1L499INfRK8
arDQBtV83ZbUB9d7UDXktX5zg9Inxw4tEjsc1ckIWsz4HtRVuUov5OsI8B52x9tkI+z9pfg1XvKT
8KVPwpdM1OiUseiVIAbYhRGipzLitugoOC9e4S+cUmdmxRQYLQ6cHon1GornxwhZK1NbasfKb3Xk
z55gEh/cVguC3kkQHPDyKyGor2sVpZg4xSpwaMRjV1hf8lHT0bAwflWMOFgrbfmkN83PtFEEpG84
OOtB8aKLwaNg6eepLONbb901PcivpjhXR18SL4ZEisWnj/MqWfy1p9N+LQV0gdtmgHKN6F5vwhMn
Nz5ASMZKHJXrxNqmQ3VACOFBjLJtlCAb5SGoV9UoOwCoxzu3js50U9gNtXKlIyLiZ+EXPUbcq5X3
ftZR6yqt17gWt1YMKzKSH1MjvDRRM4A1vsHyE/eWsFwPaIVZIHGQ9kUZenA2bYk+e90aL0kR2g0i
5ggnt6H80gbZEbhWuRLL+M7SIOWYinMoOwV0i6NsMO84oBJ8Zzngk/McfeY6uTXk5AaM153TZ9+H
ymtI201x07qwNbMm/Jqq3hG+IR6aqEBvY9F6dRvsROBxnen1KNRdQx0x2ubV4HDrB2zImvLgqjm0
jQDh8Ay8cWhiD+zaZVw+FNiF4o5x4Wtop0cSyH0gc1WN1q/sx4CS3fZCyOP7SHTJ2nrjoqeDmmUN
ViQWCt147V3rSWugTFkfUrVFVtBACzcR4L3i9ECNxMs2mgtyqe0eywbrvkjSL1OrPodhf+2nyJA5
ebALi+GYQAOTm/Z7lVaoNaJRqDRrpaGamgXCS+HjVm10z9ACv2VIFldBoZ6VKgizCF5tKCNCxvS7
CFXV2YxquX4Zu1eZXr4Ogv+qlkjGpN1D1YUgQsWD0sN91vPuIsm8lxLHWdpTV6Phi1Ra5sqktrP2
dfTWEqs4tBDROs0E8R5He6PqUBDLvDsoB96ag9na8tEWMq2XTtGPnkB3NO7RtSkcEOgJE7iX9PPK
s3ZhKtpS3yEwPSDyAzpwj03vPaKgGzMzW75JcWPC/AhAzpG54OVsVuIoApio21gVohW2kDvRE49K
g5MVRL8N3OGjmGrnPMWXqlDOJYx8LTm9l5ruJtbUcD1gZVy05tV4Eunk/mfRY9hwer+Zq1Dpkz3c
cQK8JFLDJA4PWyPoHoWG1xA2ug0s/0s8OrobzW3V+1foM/CFcoNNMPUPpYDKE/Bo1P+i/I61sHWz
Jf+NufRzaoAiYguXaCNIpKcVi8bcKrpyX0jPyI6UVX5HSrikOjCXakzplKmb+U5awD9DeByOA0WY
rXuD8aexMryVf42K0kq/Pf2ux63ts0g72dtNNRQwZ2EHjlvvMjDklWFFtm87xqtiPnT1wsY6s1dM
aVDYl7e4y5dUsQvQ+BYicXW3cOm5Kok22bSDzuuJYW8V8naDBuxav052CLxt5Z2zGhYOTmMi/Mlr
mlqIxSj1JqI+cObDcU8SPTtRSjzOl2b83OUnOzZU5tapk16zEyQPnKsEvDjR/vQXnnv345jvjvSu
qJWR74ADaWq7qX5W3vffu+443rvreiJccTGm7dGU7Mrpt0U3yLnlP6UfmZ6JrbZsGjbVpjXmSgil
lke1ULZi8NND6JWS9kuGBbKapeexMmwGTBsAuhxDdFwTTAnwivG8cGF+zb2+SdrfCliFJKZPkJOA
z1BS3MtRsgAxmEnUptSRVMssP0Thx44yqmb13jPjTeHvOowQBnmpFTZztptql7iNolWBTKUSvL+o
3MV5vB2kXerXC8eVmQgy5QbL2Mq7YYxzskQj+gxYwIWJo7zv4BYstx0KlHBKoUEuHFVnPscb4fLd
rGsihK0lxXMQLxruBbG+HUaDtdMzemYVqpMUvZBSXO78gI6uBij5a6h9j5uF+DEeaD6JH+pkgXcV
BE8D02qK6xVQJN/ut95OPHoL32DmG6uTNV7mvRsmXmLYQGI3lbMdCpxQumMuLLz1uetP1jpk4sxL
0RqwdZS6NR0rSrQ6k+/pIphhboDJjm8KohYKNScvvTTXEgpekCTsWLougt8rC6iTZSz4cOzwl9Xt
Gstr+ucSYaITt6cnztzdTw7sSuNrzqDydUtPPhZhuVVEQG1O3/zIE3XhuDU3gyYbtSX2nuMMyNGo
NmL3O0RDt+p2uQswM/enSGErd0Sh7RAqRefVcfbUrrSlJTvzdqaSTaohg66FRGYP0g9FOQe3vTYQ
R9UXXszcnU9Wbd8Fg06BhCJ+RgZ/K7t0q+SFeT+DvYAP+3GTa2Hoq4U4EP27oSAxNr/CQ71NXAR9
CD5o9qFi5HVro8legrR6PD2d5soiymQ5S6Ei+vBh0KpY1Zs+sbWttMPJda1eiVhy7d0vyirZgLGW
NqcHnAmqymR5943uiXg36qN+YI5mYOYFCxWeuStP1rUB8aYAp02bTLzKTLzBFz7M3HUny7mTMjHJ
h8KxIySFxPLZUxYi6Vw6qUzWMnotdceRGLuFtbT1SCebHfocpJPRJrL7hVHmlsRkMQviQKu1opao
41PTxq9iGNPuJntxF+G/M29oisktijL3gbFxOD+oB2tb3zePiBvbmt2v0634SjXty+nJM/MsU5yt
1AkB2hzkgfT9tqX87KvdpRTsnSFd2JbnjkPyZIXje134GvQmG5vNq7Gxk670NS5z5VreNna7W4TB
jN/4k116irZNaOqCnqwQwhoaepk53n9tOrxGTXxf9Up+JolIqOuozrRW9KgYyPkm7tKUmAljUwwu
VV0d9AozWpIRfUatqwrtVrw//Y3mLj5OkndZE72xrG2ckDBWIHV4rZTnRXb7e5eerHD8RVIY7NTb
KYZQMcEnaJV63i5v1IW1MrcipzR4t6zx38spM6l2qJ9p58MRmuVqwIEbKEKyWsKAzkXdKTC3qIVO
KnSSnPaAzeU6P6CGjBnuarDNs/QLUrDrulw5l0tV2rlvMokBhtxhM5mT8qRxdCkMyIylEi0L0VpI
OWcCwBSjy+rPBE5KFhbEPcKpGuY3SPwsxPU50MAvIN2wi3xBAqOErimIMdSP11G2ydfuxqJQdjZy
DNqdvolR6snJFpeGnXuoSShwrapGfjOlEMTWiH7NGtndjb/x1nKyVUq6gd6uusBJ8fTcnhttsvt3
iWQMnUCBS8SIMSEGLJz7ZkKmNE6Jd8uxiFRBi63xSC6f+97Oqsl3LTxsFnoNc5efrPYYshAukHR5
A9CVgYaAr3HfO1s5WpKNm1uSb5H63QNYuivWSvVWc1H5AMFWWOFTqdnmNrPRJPhy+vXPBf634d8N
kypDIMktwyBPgyXCLrcrhNvPaCljNkdHkvZGtji15t7aZOMHT2tJQ/aGthmBqdE2wl3VpJwM5AbP
znWwQW3Z1WzrehHZO8bIT/abKbK3NPokhrvJfrPKijXGwqwiuIAR4Q3t27X3stRSnJnIU1SvVkfo
s7kJcFg5XbF6tGVE78zxf4rordCmHFxqY3axdS7cXWnnF/iq4xj62JwhvH9jXLRrZQN8D8zSkoDa
29Hhkxc3hfeGvRRlBZpq6Fpo17pTXbkehfO2ki9A3WyaSL0rIn2XwvARK9FYIaB822LUCEMW5V4g
EGeFKBzLSn+A+n/MHQOVUs9B7Fl6VMTw0uuksfXT3Xaxuo50YxNL+ZNcefcD9fpKDfc9fiOxg5mW
KyCloghH0Y02QYJ5ouxpqMMOF0rULQDN5urO4iQImZmbJuW4CLJoleyRo7fVffGqZmfWhcQWWP1w
18b30wtubppM4pJlFJzz84HeufScDt5qGbwxd+Xx5+9Wch/Fpi43oDshFXoRkHLl7vdueZJ+yOiT
e1aJNHnbX+XoBgnZ/ekLz2zPovzxjmvdojU0hjhXuQmrKwy1hGrhk84c5afqdkVFdwMMkWlbeXGe
V/eVWqyMBuXXEm949DZjHN29UtmdfpBxa/xsrUzyDBMctGkgbW47BT0UjDC8l0g51MgYV87P00N8
HqjHpOLjy+oKOQjDEsMaHD6KvbILL7BsvtI29XrYxFvEhReqOJ8+C+NMav1yiHSf5zCOp0WvrYD2
vdjjwaoHd4MfQNFarPp+uhkw0CTPUP3O9SsNO9G0rew0fEVQaadKr4Pp/k5qwQCTVV1nNBLriAGS
AdhkOqCi3eQL8+tzfi0Xn6zjmPZ/LrUUcxRU7DkvFa/dDYovX4TDcsHo0xXNGJMVLYp1HFUin8IJ
f1YkePmS/NWnC48LT1a042eDmQ+1Yw+pchO7FnpGOOTFS+2QuctP1jUSZpliqNJYQEaKp9a3opdc
SkjAn14KE0HbP1Fq3P4kjVCGJLfUUObDpg31oQgD0fJKzYSfoaCsEHU+Bmp+69TmuScmW1nREJBW
2acGYXg01Oy877BvqnKcrdI0wV4pPJOhY6+6Aa8h35CeAjN+xAj9i7AExZp7H5PwIEUmDQK3FyCv
ald51ez8ApPOdumUM7OQpuBiHdWWzh0yrFGUrMGRuchxaqcMXkYHr8fc6/Rbn5mMU5ywpVg0jUrD
RQ7fxVtKBais26cvLSkzQWeKEsYsuZGcIPR2auaca1l0JUvhfR9Fl7Bm1m2RH4IksfUiUY+e2XyL
xHwbavVt3+u3soZOfMjDm5iIK22xqfn2te9uMqG+aZESP3Nk68oJelyGveFQ5eFOC7ujVwdbD/Wk
mM3tzNMMJLWb5hhW7PtFGm0duUW70qy8Vekku0AN7xoXfxu5kZ6gX7uoPRUtqrDdpV/7O9Tlayzx
esApGS50Vaj0a8lq8DhBlWDdKKF25qAORJtZWCuKcyw0WAVihwdQZWn9uq7SS99XUaYQ0ydRML8K
kvkDrejLWvA2asAV6zB98fzowrUE+Bpqdwit7FjW6i2e4I9a72KyGuNRGqv5N1eBqVbLxU7I2mPc
5/sq8PVt3sl3dYH1kWHlwcohjohZcpWV3T2iRoewC9kcU+tK6fODbLDDG2mGOY9yEeXUX1KgDJ6P
yrwrFt9BLre2Y4Z3ktuh+q5fSKG/swb/Ik/KmyhL7yFopGdJLl4jrP5DtEBENcr4ims6mDo+2Fmu
7t06Q9xSwME4Vc/TWt+UvodJZ4WGtCzc6GmPqY4S3Mh9u3W8fitn9a3QDw8Nh3i38yCpmmm2DoIy
W5eSdqkVxqbU2scuKu6GEnsIFXu5cMhAhyr70xN0ZnpOEbfpACQ2KGDhys5wHrG+CrQawaeAcGoM
AGz++vQ4Myt5Cr91WzkJaqN0d5HRn7lm+hiCmYrwDzHC5O8p9/0neE6Bt1WVxZkkRoI9io2iPh7f
nr73Tw8pIkLnH/OTPulaGcsiF4xLcJ6nzlUtC2eVRhtfrnDqiPt9hEnf6bFmYpEx2RjlzNSr1EwE
emX3OUbRybBYoZq79GRrDFVKLqKfCXa3dWxKUzf5hXNd7bJNv3aZeGfJhfHl9EPM7ApTsGv2v5x9
SXOkPNPtLyJCTBJsgQKqPA/dHjZEd7ubWczjr78H340fvVbxRYVXroUASZlKZZ48J1mNwjITBVm9
DwqKERv0cjY1d9y1bCsJZ2TdRJMGWDUOhQ5pA9abR7jXlxTFvnVJ9s4E2UOEgy0laxprZqoEHbnJ
FtMpQBwTA35ix+ZOnCWZJBG9SlvVaucey4EmmefGxBU+UbobAMP3gJDfZ9nQTybEu3WZVqDkhm0D
8XRX31eQH3bWKwP6s1h01TXdPoig3HQTgZIr3HMokl0mIlXBOl6xmQ5KkHB+1dM2qKxmJ36XrIm1
/f7lGji0raWYfb/phP7WqeVP0LKnXeukReef37iSlxdJghukJE0A9RAJpCYk8CCgrZKdSEA29Pb7
l5fPuskumwFSp2P1VqCVn+nqZfYgNseUoz3oWQ69n8zInLm9wQEDMfWbyNqZFNm0a/9989TukgT8
kkpA9NcpvwJRC/qqoAG9cweXDS+YczRTWlLDjtD9DgKbI5ofwmw+DrsVANnEC5Zs5rW9gE4UE19m
Psj/AjqlrxdtF7EhhtmoxCkxnETUxV46kNVRCDQkzw8uOXVEHHZDhgbNzrBe0itXU5085nr1rPXo
uzHL8prN2Q8t097PP+vbnAI8hXDCQVV0GtGSrARGUb2Va/OSt8PfKM5OZWFBHb5WXpNhvOqUPVjU
95VxPFCwBo5IyAYiBCgWSAcqfAZPJWiSVetjWPPrnr2CRf8E9RyXU8U7/4mSbSCiQqs8tUmXIDjI
4tshPk3l82XjCtbRJF3JihyUW9nSOJHxh057l3zpJAmWAZS4wuOhV4JVbwCC5q/lxL1c728Kqw3G
InvqkmlwQBAJoa69G5csGSPSaS/wUqCYb7AVAmgIbSlZwI03mXT1lH+gZubvZZUl55+I6qS12hI2
4Pzj7NcKLdMKjeT1TlQrG1s4+SaWtnbZxQq6HFtH4a1jrClINHfMXuKxRDinvYAHUS9LxMwVWrqo
7bLZuM2S6bUs+CWwFGKb26O/nBYFr/N0VLGrwCvvjuhHKJUjJLX883tWNj2Cua8rmP2GEaPHfQbZ
zNeGJc6k/7hscMG0uwxJc4qjGWp0kxcvwL2QW614uGxwMYYl5QQseZeEVnw3xSF4m10QzV52kJqC
KSdjEY3gJo4CpAR9C8R1aAULzHx5BGt0eP79JdctEbPJumJSxwkJ57W2ISf9qPPFSTKozKAyHH1c
9gzhwEvKaZ70GQwNs/ZRlS85UCExf6tAYbZHVifZPyJoc+lmmiQaGvCybvaHSMH9H4gHvUQfwvlP
kD1AsN8iV+qkbzaWKwbts0j37XEB2/OwU0H9hGT8T1Z7I+H9r3nlZaql2KXAahaQAay6+iHJrePc
2NxbteigFAbU7BDxa7ly7DvyEcXxc9lnf8E9TTyzV+6iCNmbnurQtkwgLZ8Aqec2vXVo7Hg8EJ4d
oDHwYZvz4Fm6dU0LelDnqrxwdgTnkNoz6Sw1RpIwJj+gtOo2I2hqwPa2s0lls7/9/sX5qC24BPOy
j4K+O9UQ7FqPtrpz6dkW8LuJF52DoaB3ySwicHu/28adxdIA6A9niJ5jYEMbqF+e30Cyu48hOAr0
lugJX4D6qf+Mfo3C1xzyK6RsNN1ZH1bX8MdTdYQS+RF1MdCB7Tx18xTffZ7gQaoRXF2ZCXzxxrmA
DrMVaoNXoL3GBXv9Wxi7PR6yFRIiA3vUaaKuGgty9WSyP63euoq69xWywQX/YULdKo8yrFEGWIQF
JLnCoVNqRll62fEjokUnsqgxH5H8X+YlMCCwHq0Qls4uDCxExOicGixmAASjWqjfFTx6qGMjWLq9
o3mzsm/W+DPR+8U6urSedLOBdUz8NhuOFKEXJH/Zfqe6xEZE1KgWQ5B30FFy6w7F8+hXIX1svfFa
ecme1MgFKf9p208ZGB1963B+427m9903CRYfRVq8AfFglvm7pf5bmp1L7ycm5buBBXvXprRUphIw
otbvX7NNmtHZjDHxbbDcH6ATPx9Mtw72ep8kW1cXrL7TlAq5uRyVROi6KYruZ6rhRWyPZki2MoJ5
Q6FpWKmBc89qtNnJ9ObdxD+ttp6AYDz2uL2W/UU0TsQWkaTVmNKxQCdXMM2ax/UWvUP5e243zc4h
IvsWwcrTIRszS+2iIJ3pjVVqrtKCJrGrG8cqhx9dAY9p7tHCfY9CgFqXUOGthzbRR7LtLyBxig+O
vjw/Po3AYEIdehihH+ZUd3sx1ie075tNJ2JKR70GfQpoSQNGQ3VwYPwHy209UFb5VWAfNhCrfajQ
4/AE9RNo5Ln/F9JsyVVahJt2RU61bkCFMLLnR1Ko92vKD7FOTy2rVEdRjXeNzMEMpc7zpvs98BBz
K0QDzdw0SxGvUaDky3Vudy8NRK6WKvVitnRhgeYZlDdIgC4e3YcgMNSdx+LeUBYNL1P+gYo5pMNs
F9o0O+GnxJeIUNQsmiYFtQ10X3ePVQ+Fd8Z3jlfZyIIzScfBgEQBvnTsQ2M4RvbzzhTKBhbcRt8p
gwLRbbgN6HoH9sbF+KNF0/BTD/Ywfko92wNccOdhm7P4bncKTgSiELi6M+Ra2FP3sz9C9wIQMQPq
rWA+VzzrwrkSIgSr1M2x49iGyda5bSS/U7XbYyyWnICieAWUvaFfFWO6Mv5G05tN/5cOryXKguen
SLIcIvZU05N0mMi2HBXa95/YuJMVkJ1GIuyUaBWg0WqNk9XEMbSxxBnPBSJnbwHRnwti6aAIVN2b
94oIsmSKyAyr2FYGdVngNBDngI62xMHHX9jhk+TTt+8vauACm5jgAqZmXM1kJkgVLu9R1uMm1jlW
7dl7kFDJsSoiThe9j2vFxmYCBz1kQiEmyE5GVO0st2Q7fR4aXwKqdqATURYs98jvBgiRMXCClcUd
pG4ujEI+l+fLEyyjNrQC2KigjWz0wJvgLRz0V43S67rKIYHHnzVbOYJcJzCgWe7QnvdeR6s79MV1
kOmur0FVsEdiKskAiKjUudEZKMngxDIOroaivJmQynVIgcR6Nvl9rcc7HkA2rYIHQDc7Og8ifDQK
McGQLkddGX5OU/qjBdDxvKHK9oUQQywsaXPIcEcB1N8nej+uoBnyLxpaxJzGcFc5RHCioI0fi+VP
yUKeX1ZGEjGn8VoaxrCiIKAWvrk+Qu/ZUZcTB2PDZa8uJBdqiLUOeWQDOoVGqKWNXGK/QYDQOz+6
ZFlFQGcbxapRKhg9Xw55/Qh80GFAyhlSrDv7RuJ9Rc7YNTJzbtvYNx3/Gw/PbI95Tvbi2/O+GKGy
8hTAC0y7NeM6aZT55HY8e6bJCvksau9Mj+zthaNcYVC5skCAGkxpdk1LQwsyBeJf5+deNrhwdMdR
YaJVU4kAMLjp0Q5T72QrJHYkQjqnZRijekW6GsJfh9webqDHFpr23mvLjiEi2Olsoiktm3Ajntzp
sHU8VG4adD514BGD2NujOfh+hS0Rx2mso2qbOXASZl5BBC2zACShzVtugfyDNjsL/P1cWSKIE8jT
ah1WC/u/OLEMKA96r9VPl6yvJeI2S4tkaNjMlEBt3rLqg62vl427TdiXrQ/C/g6qfRjXKtG8+rwk
b+fHlc3F9vuXcbV6TaFRj/rjVJj3vEpvScr8jqo7ry0bfjODL8OnGxVUP2JbquXbGPk6OmOM8e/5
V//elP5Hk3aEICVBESUO15oD7Kh6cZ2E54eWbUPBSq3W6jIGvaJgHV94eojQhqWBBjlb90r5snkR
TlYwjlWAy+EBJvTSKNK/JL5N97g/v48PLJG21QLIj+YJQA6sWNwUvQUTRFbb+LnO2EE1789P0fct
OMQSgZWgExvQ1gBWeFqj/woyCd7InM/GuEPltX/3UnGSyylE2f+7haY+KboMSpyQUckfp8Lpjxtz
GYB/hmOBbciJ3eIEuci7yxJAloi2HAFcVky0xQTcOEBdoo8pWjEuaujCpAlmbPd5WqkKBgfc8a6r
i2NuRoedBZEsu4g8KQARLTVrSsIO3KmKbdywgt/bjXlEoc5NU/Suat3B7EFTskwv5Rg/pRk4FSuQ
B+rkqEFUzxyZXxQXRo9Q3hUWbk4VAO3wrbQBTabeNN6Sr5ozJM2xWfMqOP/ZElMVoSs6grxx4WDk
LcdfhtE4HR+gjIlbwN6SyR4g+ALG9JR2HUAUbGxWBB2As3KIdGqrelOgQ9c//xmS/BYYSv47W5Ab
GWZG9DjcDljIa0/B+DKe1PeNfRzaF8XsxN5l6Xm4yf8+q8FNbMwACQdjl+Zo0NuZFcPTk/rf+W+R
zJiIaakaBU25G9onMp8WffQzCInF4Exj9ryz6BL3KUJOaWrQKueAOGqpEerDfG30tlNZ605xT3Ky
iEjTkYzTEmUAMFhDQ5x5hTTsOOxMjsRKRYSptY7QVywAbovGX4Buazz2Rt6j0wl888luhuj7FCJU
F/+7wpbax2sy4Qu2KtJ4T35yD3mD3/mN4Sk3BNQv6g3qPfcxcexLd5WIOwV7Wx1zA4tCuh5anX94
+3Pea1iVfY8Qk7MEzQxdD9H0vAMHGdDSqF46A8vRf1nkXjtDHziGiBfdud/JHifYvIZtFaEyuyFY
cNxAMWrysdfCvfTydnT9b/7OEvlVDR1iZG2zIXStl5YewDP4VM9emiKlxKD2S3rnvCHK9rFg56tR
FRDExi4Y+hwlaijSl3syFDJ/JWJP0fyokLrFN4x+82vTBYkP1hvQlO1h8np3AE/q7Z56u8TaRRBq
lNvzbBZw8Yn+09R+qf3jYu+Ev5IZEqGmeka1tcrhqnQ0KfWxk4BE8/zcy156c45fIl+WW3TOlG2N
yc2Sae6AZoutmH/Z6IJ9t4rWGSUyauCt7Y4x0aC3vsZBSYCMv+wB24R9ef1OHVOgnwC2ry0IMT+v
FHUw/7KhBVu2ihYN9DowaSD9dKyh8CIDjfOL4Z4fXhaYijyJmqlbKKW2gNOlDu6qbn5Yw/TvVkJX
f7XBsHNFkK2vcF7nqJcAtrKtwPBKihVNt3e5ume4ssEFwwVHLmiAgZkMjOreQAvJ9D6wHZzmZ4r9
G+cjguZAyZuSxcL0D65nPGxM0q3lxKftD2rWkPb7ZbrR63JEafhxr69XcuiJFImtVncqZOfQugHu
21rN/MwGZUPbBd3gfJxfdokli4g6bdWHOpnh61TUp4hhe/GQ7eRWZEMLpjzPY1FECJpAMFeHyULv
xjTZOWhkQwt2TOs0SarKBAyNvrTo62530hDbq323yNvzvphv2oCYeswNRMUgEW7mI7e9tooczh8v
m23BhtumSk2DanE4znMAhfArKNIfzg8tKbFYIoZOryNugyZ2i12gYOOmhwm9qe7GgFB6KTYlCfU3
de8WK7E0EU1XF2o2ViPyKlvYvT4PNyqIVeOD4oJ5x6vu88FZwgtvliIRYl+0ad4TpC/N+L5YHik6
KqK/5ydNYmAinI6OtmHjBhaHEWLIOFHcMb5GC+6hWIjL+I7jlmwqkfpwQevz1tQLWGaenmo2nZbJ
eq9WE1Xg+eX8d0jsQUTVtdSos2VCdEzShwnkzPVceOdHliy0SIAIrvBcj3lqByn4Iafngl3F65/z
Q8vmZXvkF2PDDKR1BLBf2ADjTPDWUBQC64zPY/Nw/gmyaRHM2SKTDdQbsnTrfIVWemdJ18vOeRHk
VjW0sgoOYwNHNU1OcXY972EAZS+t/XdazHlVS7XlaFvV3hR+b+xBaGR7XTh5WVbmzVBUScj7DOzS
g1PgGjA1NVAJd2jlvGzGhROYdJGK5ir0nxXLcEom0JUgl7HXZSiB5VsifM2KQCnGI5irbjTsEJfr
c10bM4jYzI+i7+F81OVuoi31R1U5GXX37/xHSZ8r5NLG2dDXVcMhCb6XYxqmJ/1RPekHcrV3cZJ0
/lv6tmhfbAFqRpGSzRB/3WA6G2GOcthiCs1LTntIM4m5ieA2WpQmbzSsf9lULisfoh50T1HnKql+
mVGI9IdaT8t1BSl7wHgGsZTHKEIDLt1xcbLX/x9b1nU76YHNW2NIj2R+moDgz7pXkWM+v8oSTyci
2FZ1TPqsgw9Vi8lrQdhZ0cZl0157qex81gW7hnYSahFbe4d6l/+E1gB7pW6DhsDiX6w5zXUDTCwP
mp3YS1J4skQQmxEXEJPo4fo21ZM5PbDfWeLYh/6wHhLqmcDoXZrA0AWbt/QiqVoC7jhqA9Kx9OMt
7xJorBh7Nx8JpNgSQWxaPGgVUxF72yG74889cIxdMIfA3fKrwdNd9tMItXC5KoK9VJ/M5EUkW73S
uSsq7OVioh+QWeygDfrYNQ+mUQV1ZVxBMvAUD1PYxbtE9Zsj/ib4FPFrcW6C26DZ0LN3s5e4YAw9
kPvFB9PF1Z4PkJwBImIttiD/XJHFBuEt901yDV42tNIbzlje2tHjeTuSGKqIQjOmrOubDM8o0O/a
4pgZB4TSV/EupkT2AMETdPNccX22kCK4GV/ba9PX/lY/6P3yNnjVMXrlKxj/Yq+edrya5DzWhJid
G3ml6BMyEjMtwmVWPWomD+enSuJyRIZEXakKwgHaC9p6BJDrrZm5S/Rix6HJbvQiMSLNc3usBvQD
za+qX/vRfepCtfcVbOhu7O1p0MtWQ7B+ZTXtOiqxa7uJPfMeWieW4hdqEeplutO6IOFmsURYWtSN
WTNnyCvaxTS6aw5K4h7VK1N77S3jeW3TR1vj19EAtVga6blTD/jitEPZYbAe5mw5lLqSeZABwMHR
6SeeTZU7rGriGH0JdaL8Ksma1bNJE+jWni6nZNuIiDc90eepL2AGTAUTXYJ7WLTn2yXbRsS2tYmp
0BlVKOQQy9tNkWj4BehcmLr5sU3dzBlvuLvrCLfj6RuvJCLcuq6L+zSe89DIwvbI/BykjfULIOTz
oXxL/WbneJd4JhHoFtsp2SjM4nCwyavOKHpfV+ITbh550V2nRNuxZtncCc5Di1uwk3SYu6aMnKb4
OdTgZIZU2nmDli264CsoV9Rca2EMbJkQZ1F3xUF4fmiZNX/+/iVERCWoscmE7gcjMP7pXnxCh8u/
5hW9NGBUbPdiOEmO/TNA/fIUrHRXxBQh9jJDygcyLT8ac7xNGqgaLgs6oGcGJSSqWDuJZFmc8nn+
fnmekltL2tQAw09DN7oafLtn11agL5NTLiTseEm82Kjes1J5V5vysSlGvwAvjLOwvS57WalcRLxl
mW4rnAM9w1/zn1uTROWWrv3LvFGDwaMga4/c6rBnUJ/n4DcGJYLgkqyLcArPcVi1DngBXTOMAv26
uE9jZ/nJUsf4SVtHc3UPiHl38vkvcN+oTepQvwJL5x5wVTbxIhUjT3NmRURPUTglrp+Haxh5fz6j
jbDbcVQSWxMBczmu3qONbs4wKqzT3OuP/VQ82rm9g4GURdQiXq4ZbXWalyIOW6/WnOWf6XeB5eVQ
NTlBHukJs+glh70slKS2RQTHkWR2308lHkZOpq+HabAh1LVwD68hmyvBc0Ds3Kb2gMwg0/sD1dlJ
6+unbt0LmmTDb979i5mtCC4pILW4Wa48bMrJ5ZAqJWPpnXdOkiBAhNE1VUaTplGRch9ftBntmdCt
S1Ec2vESErcqougaJc/rFO39IbCjoEK8UcBqc/7FP8/M/7VGJiLn6MSSGNxOaWjdEOBxmL8e27v1
qg8bj95pr8pp/Zuc2HGvJvf9RDERQ4esKUHWL8vCmsZ36poEWv9hG+XJsPcqjN+vNIRV/7vSczy0
Csjy0jAxVFejP6ro31LqO+ssG3z7rC/bSKfrTOZ2ScOSFl5Z/W3nyC/snbX4fpWZyH64QAZtbHVw
n3FETLH2l9U71QLZW28P/PLWI4TFuEIRB4NB9ppAlK3tipBe2BnPROLDtZsNNVlS6F0uYICfnvU6
d1j74/wGlb27YLhb+K7PRpGERcZvFdaGJh1AvaTvQDYkUQUTaQ/rQdWiFs4gKNoj9BVx6/zsEFyP
W3tg6u+hrGSfIdwSIrUEZ3K97ft0uZ5jKBfa1kO+7ImJSYYXQXXVoK9waqDkrrWP1o6cbHo37b0T
W1KzZyKUbp7BTpgriOpADAnnjwjY12/bUA2SULtib5m7F+N9HwQzEUNHimhq1RQkSIghnb7b2NF7
P8sih5InBYx557eUbM1FNF2SJyoxS1TP6rJ6LekE4RVuOxywXp4q12UNFUUGuaxFu7WyDvqucB+A
8+0UgL8PMJkIt+NKZoBYD5AUc5mduagdXf1VoSuoMaFwOD2nyc6lUeJNRBhdbCwTGXqehSpdvSka
PVK+7szf94kaJmLnmmUZOhYhQ29NtvawZvMJTM+xU0xrAf0sdjNr/Z9m4b9qhg2+rPwKtcq9mEe2
RQR/wI0I6pKZjmyE6nQ/RxxWIFd/MR/H09Zan52UdyXYutn03U6qbeRvTkgRYcegmRFHEH3+xETp
XuZT7van8UB9UOvGTv6yM6syGxZcREwXaHXoCTDsd1rrzKlTP2uHTQzePnR+/LH+AxXPPg3u9+Ec
E8F2EPTMuZEipZAhoa+G9Lj46qEN9qBKko8RkXaQAl0YT/Ax9npVzao7kN/IWu0YsGQPiDi7CNkK
NVJ5GhYta9xS669NBvUfnllv62y/mmvyfH5NJLYqgu4g/bimUwtwJWgpgqSMO8cu1weLNqAmBYGm
03MjHMp2xzNILFYE35lTlS1zBHbBCpB3pVM+NJvskPpIbjtMBNk1bWlXq9FiPRQI8RanqvnHmpch
H101qh5m5WceIyGq3SLr6yDMd8bicH4K1c/6yjf2w4TIftFjZPlSguCVRk8RsuPKotsnNasKZzG1
Kw45YqenFkEnWms4EDZ+nUpt8ealrW9Nsw640t73Cgg0MkQxThcvjzp0trUyqT3SrGXIaFkeosUE
GQKb0ZsxWaGerlXQpBO626rxYUaQ1o8Jd5cpcrsVzI1pOl4Vdn3IB/5hM/KUMBtZNUgQz0YFYb5b
zquHWk2vGGueK7pWDu491/N105qP1tzgTWibuEre1G5v6feDXv4oy6T0aBa7mpKcokR75bXpzPP8
e2HlqUxwsV6B8okqc3RnmkKjbD3MceKbsXmqeRNGCghsprhvnSIzPZ32jxqUoegSf4xG/btbk0Nn
F53T5pgvcOqCs6yOHECJrlk9hoM5ALHUGLrT1uCOjeKHpBhu7Ym99HH23ETmSYuXI+kUywVB86EY
mqu4sYNZKUGU1P8bEIUDlHfXpMNLpmLOCpA45zTypmQb0TqWZPiB25nfxMVfpUqCZShPSD0yVvrl
OnuIno4zHxqnYjftbJMg1pprNiJLYoNiiFtdfhgiKEQXgd0XQVVAAy4GRUn3h+JwgFoeuDJwfW1M
t5vrk6oZB3Wiz4at+pWd3WoV+ZHlF5HuEyYCKImaGFM8xbimkcY1svf5snZExgTfvWSTUm3yJYi/
/oFSHtyQiodS487FQBawiKBJkzPI1hCCA/dH721NEyW0KupD9ki8OrjsBs5EuCTAVjUkBqs0HDrr
Ze1Wv47th0KtjucdgcSXipBJNmljq3Ux0Ji9dUw6dkc77aVdq1NLuGdr9V9qT0/nHyVzpEKMYFsK
Lbt+ycIo798Kph6Ust2JfT5rud94M5Ebka1TweIMoFKlLnOvGK3nvDNPkTq3D9UArXfdrK0HMFNz
BHNgPSAbhXQ8T55mp9dorDjE4EpaIgay6GJw14LdpC3uM8Zcu4Oio2tNQS5HBZq3mch8amm8eElu
Jk/rvPiWnp8mZbhPJxMkpG0ZLn33qvbVDZLhd7RSjiB72tlxkhkUWRkL1oF+O+N5mJrAWqaZuwvB
lxQWmci/aCs9XQaEiyH4ZW6HoEQ3YHOk4aXlWCbSLWq1mbUIRcEfWP8h04Nqv0x7HHCym5CIEZ1H
nkOxEQFBdIPy51XjVi4oRKAWYyHX1rqpt5dtk8RPopJ2wqDLucSoKYNfnYWgsbktNcP2ebIn2yZJ
HjKRbZHgDFNSZcxC691gbvK8eqoDzXlPpRszyqbQ0qJKtluL2zzhN3YjwkdLC2zArNNRQynJVdNV
N8VCr1jTdw5T0WzQQWQAyRWn1a27MiM7MbUkyBXxo0oGnQSCBtQQgEmvriCrPTU+KNfMbHI1o/Mt
mkJ2faeYaUiuRSKUtFIsMubQRwnbCXFIt9xEbXeyerVyuox6U235VUl+g0znebKqf7lpzX6nrldc
N+8X1XpnCw1iK7kyo/jN5s2douHqWUzMUcv4BOr+I9M7N+uVxRla/VYx0teqb0JWQ1uubmZ/VjuH
Q6EgGTgUxuaDnS0PtVLeLmn3b6jn0CqasLJTz4qToG72Oto/q8DfrauQEeNLmuRkhLXVjf6gzyz2
FFN1KZ0eOV0VJ2uIY43t5KdQzulBB7Ag+vTLjN7Oa1dBT6CvIZs7RiE0JP5NKbkhoxVObV5CC1X7
PVbRO+qZ3EcH8WUAe2ZuFvclGWaQZJ0HViJ1oVRHSoZAa26SPZ4Pidmamz/9MniUjB2up/CbOaiT
tPg0WH+1cgeBLfOcorz4kvK81pc8R3hrGU6a0b+pliAUTI75lGuOmheQkrL0G9CyXo3lsHNuS44C
EVarxJFm1GpfhBF4vxTTdI1y7y4vuVmLIFoVpmBB3DENKbJVm/7OVRmsAcCQ5gl+4tLARsTPplmv
F5Ary8Norn7Xa3YHErvrNdrr+5dFZyKI1mj61sgN3ET4tfLH+AuhEA9Ferf8GO73yy8SDBATUbTJ
mIMlbSJluMGbyU/AGXqPPwHg7FuO4dMr4uVIe5DY4T/2kpayHSfCauchWvs5Vssw0p6BX1GNQ9+e
qO51EHXJp5CNkZf0Py4K2kSgraGaDGBVfN/cBcS6q7Rf58eVVBxEiXE1G/RIN7dxaX7MTBPUlc2t
Nhj+PHaH84+QmIghWH0RWYvZa3YRNnOJGycQpdOO8Un8iQizLZd00aMRd2eF0VONC2NNuttcVXeG
l5yPorj4RKm2mEjtBh0dT6w/fAqeDKU7m1d2cTsAuNoue3k02SRtp+YX18gmkliaBeABxU05SaNr
yqIdRyJbYuH2FUHdqq1NIJRU/WOEYgxPqLMmxyp9Pr++kvFF2K3WzK1Rbuoeqzb+7pj1sSD3Odf8
j6HsSkZKfKFIHVnUTc8LBfVPIzCRbwBBVOqqp+JRA5jr/4BmkcQoIs5WjQqVTlsDBr8er7en1If+
J5So/w9dwpJNJeJsLXjZRdt61TOQDVuWiXRwHHm9rh5ryz4mHHWPqg6ZRsydy4rMAYu427rF4IkN
ZCm4Y98VpBPYJjJEkhjUtya04xLjwYiKj7QCmVrOXcr4EcR1l/mX/9EgV0ZrJBOSkSQ/deRVbX6j
XKCh2/v83pPkOkVUrmoW2YK+8TSsUF/GpbF+nKlquVnRBrU13KzDXqusxNWI8Fyj61Ey2EhyeMc8
Qv15Ru8n2SPQkyUgRTxujAK5RlI0DIw++TfcbjcnaA55myQP1JDTXTCubPcJviAFTXfUziiiNl2p
OSDXOoxt/ic2mz9jXx+BjcNK9X27g/CQrI4IzC0no1jqFrACo1LeaWLfI5n3m4Hnzam0tnGMovDP
bwPZHhfxuOPaDmVSgKlEv1t97dAE0TOcnLse2v8DianER4sI3LxiltEqwHioU+cUANtoOxkZ2fKL
wNssz7AqMZZ/ckevvi8fEg+qav58iF36su/fZB+wbe4vhwxZlbIkqNeEQzJ78fwUlXs1B9nV/xOb
+WXoNkoz254wtHm3CUfXfonO8citDyMKxfx9/Zs+7YkYyUAZIuR25qDhqOdPbJKWn8rb337jJr72
Ub7OLjs1H/ap9PcqNdIPE7Jl/dJRUO2gNNB6BTLg1/lJOWSLQ6+NJ+LzAw/Ut10KSvP/6wl+c2EU
QbldZunx2CZZmKcxPHVm/kzKHBIJ6giJ5CpElfzeHKz3dTIe1WhonShDVl0pJs0ZjfaFKfSOM/U6
qweUMhLmKqTrnCyfftHUvm1LTbniBnmv65VAAdl+UgCVcWLN8IZ5+Mvr+tAazTstqitWG09dp12v
cdI7qp3NLm2L1zhTX5Q403BD7gwnK9AzxbGNNsz4SVGHsKlQaVRfqipfnDZVruIJ0V7R0Oek6Y+a
Ud3oXYMyQ0xd264hEdRbTmmlD03bhVCwuxqM/k/FNdNj2gyaz/mYDWoNqu6qdTM9RuhONDVcEvO5
Z2NQWOtto2kuy7PfZF1sZ2nAEIpeOl9NbvOcLo5pTnf5AGWOmGa1VxFI45jFQ60392VpvVV5dMyj
5GaIl6tSMe5J1ZwMbQnKVbuzIhul2hWQ8bk2/SGroR9jGzM60OZQJ5y7yIycFmu40lIyuVbVvLdk
OvXR8ta02Y8xJr9XUt4P5qhf2QBmukQbf0Hx7he0qvJgNshztKzXfMlHZ1jMxiEA3jvKhI4hA6Uz
HeK3DsmgjZ1qeTimmupmnNrOqg1XROeHSWedk07WTaG34G0mOX/IM415rDXe1Vlbg5xm77WFvvVS
L11ExddNPv2LZuLaRA/UejnYFndBtPdhLuypSdS7WBk1tzFLHArkZzywU11s9WorhuJM9UNvx9ix
FP4n5wrxyIpSTFkrt2qRP5VVAor4ZMxcLRtvY8ty+aD8qGvtNI7TS9SsQWlWr4ul/9VWEOM07CGy
ld+0NG2fqFZ6SLv4aOv9U87Zc/T/OLqyHUtxJfhFSGAwmFeWs++1dr1YtUwBBgPGYMBff6Puw7S6
NVIVhwPpzIjICBV8UVUeY5BHiWd1xk37ZJSBKLv1zhNyy5BaWG+kh0PKgUWdsM4R2/9viwPD2RDD
dwBjxS2JCdatZZhbqbYG/p7LMGcVdzO9At8apLNrBZ483vQviMc8LqT9xfxwhub3YzGlAbEz34wJ
bKqGcA/hOpg0L8KbP3mIGzAPW4WQgZH+ux05NoDX4Z8fTA9qZcar+jYjEs5G822ZQOwgDitpHYRj
wohx23RhiXBkk01zdZfR8tX43tHpxIXXyD9xZsylhslXSNShchjjQ0DFwS7tb+VFb4JCg6yK9kOv
JfC4ztYJ/vcXD5drP9NTOUmayqlAQDWtj0Ub3f3J5NYJj4bXaFz7+sxJ9GzjDnZBkh7MNGwkENPN
Aku70SmuE9OZVw1z4rpGZU23fM/+tOv7v2SK+ttbucqsUN1mFDJIxyX87jTGakix0lXKR6zte6WD
n3aokGRNv8UcfsbheO2RmZZWXTinC1uReCr7dG3EayWLlyLmH14LMUQf9ltDpo9gtK8kVvvA89uk
cyDObO2/CkqQtA9jJKVK50DCGrrEdVNJL++neaudP/ZScQVLFEclPcwU4sEgQiAYtlWBzLxlBafm
9Xvl9c+LW6MM4VkLzHyCuP9AwLJxVyzJvLR+RoV+oYr/knICYTiephlZrQGp7nxwcniANmmpgx0U
G9eZVNvZTG4S4rDLGw/fJbIMV9KDmTCLONICFPFUwypwrM6TN3zCvJmDxfR2RcuCrA9bjO/FaY0b
OIfJvkxM739VIH0Txj2bev50rl3no/dKlhk65qIvETRKhvcibN5db6538UhFLlv136oRHLuwt8Bz
01HYi+/5F0Wr7TLWO1aDkw2b4l/ZDGcxlxJK9uZRBcOvD08OO3on1w1vVva3ei5f5IS74w7+vY3m
3DiFzGiDsHUmXkJrdmPcb4Fw3Quy5K723y3vUeYdJ+dVc+rHSiLmqEz7GpZhXKojLgFnwgLbq2lA
LXOWCH8rqvM6TJ+InHmalXh1uZuKsOHJGiJhchHDK7eqS/oYhthceRFiHxDtVyP/wyP1O6a+jfYR
mOvYYSfbcluUzbmN6/1Y2feWFTA39S629rdLwb8nFZ2x2HYIKj+b25Hi95RHMVQvXmkufG4Pjd9t
h9IFxA1+HVzFo5ehTtHXNUk7zDn8Y2TqKTWmeqR50er3slMRDtlqJ3S5plIJ6DXGNGZEwXxpPNcO
PSxKXMJWXwy4gVHEPzxg8GonsHeuQvBf/d9DagrkOk7hw4RenEjjf8VldRs0rRLh+CopGYekfI0e
Lr7eqBtPywgSHxmEeekWT1MY3IuS7KxErGsHT6N8aPscn++pHpi/DwJsQSxI6VijWeV+JJxkcGWF
uFcoFbzVuFnk4FTEOTc24bMJo/deRlkl+GWI6Zi0QbBD/uwpxtkUs4kmZCrdJJrN3msJrCXGQxC5
5/rv7nO+a00E57P4uzb2tx/Li1rhGUfiFmEtTZHNZt6Elh944YDID794RPAkanQCkg8pjCTevBJE
fyzBdLv+RZpVw0GHOokfzHUKR7WXwQ1fQ42XWwT1lDXlN1jXVGpzccWRBQ7BDgD/cEL/aMP1NyrU
U9CzVwlLWvgWzQsc00VqQzAGS9klERJaXaaXLYzGzkMwZDhQ0wiRVvBmrBO7BGfhcCw7xj+xXJZk
6qaDQyBdoO5yIhIb+NPfYbMa5KD0cZGvvtqRVWSeVHJn8b65YXsfKJvQ64yoK+WhCrCZpyeRDTF5
jFHvZiN342OEUzGpsMqQVQ3ux1Cb726U+MtgLB4ycYcnEn7PXG6kDs4hX6bEC/ilmedbwTnCWMtT
T5aTM9P/RNffuVftRxamLvNQlSEQSaSK77PTnFfJPwotLjVn51b2e3cdUMSUSucwSLvB4kHkYt4z
GFa0jfU3bQvLfRc/jUxnY/FGjI3bZXSiWNPyJaKJfS8hA3qPqWneYmJeDCnH1OJUStcqOOkYRVyP
i0rmnn86cHNLVbsESc+7XT3RL6lQqNv6FtP42PUh+qDOPbW8eC3rGHokMt4D0z4Db/kWEXuNqT7G
nMlkrEKsoE7i0IbT91gJmeJ8v6MQfbodvQwaAkTZh/vIRnlfWYRBWaaycVgPep73HR2OxdTmFIm5
ivD3niJcewheJ42dWs+NdsQf3kKq0VJ29uCMqHZi+IcNE4FzJj4tLt+BSpzwygdrWtgq9zXfVJ19
7dvpApPmc9m3NJNz8RsGzYffFV/VoM+BM7dJJI2XKr4+DBoCBGq4QRLH5Lss4HZR13nLTZ+zaoBY
Upy0KRmOukJllJEwKWP2Iob6YBy03kimTkZoQBbKs2H2WLI6ykmI7raeDneRWtFJTHIDzhsxJ+Ub
/KKO1rjvbCy+vXF+H3lzKw292kmOiNpY/o0uyFjmIxuaa9gz+EdtQqg2uytioY69698RP/tM+s5P
ohW55Ws/frh1tZfxPHzV8yoS5MBnvJdxm0wCIMvqypQtHQKWG3M1nUbIsrMcYeqWGuQpbwCVCIh1
+EFgCW9g/a2s2i5FgOe4GZr6vHjLZkYlSGwxkLQp/f/aiGwdoV6EbA6BK5/INF+M0U8xQ89vSLHR
0CDDKMDWaV0ROGWP70NRgB1F1Mcye/Dmxboy6dNO63On239IPr8ioPkMSc8VG0qnsohORU/O3HEf
tvCvnukOIjRtMsp+W/HYTyCAOLVFm8O3AWb/NdkUy3Sns/cRxahakn/SgWSwXz6VpPheIfJJOKRR
2GDM1FjNSb2Yf0XTrPkAiXrmdBXHzpi4FZJdx9lLgtrNSiwGY9WV1Xuth4cI/UNI+Wu51u421gRR
WrT5IASvm0UaMC4Be2G4sI2KHTR3vL8JX9p9EAqkIomdO/U6Mat8MxF/XiXF8IRqh6517ywtDCfD
blfY5gVBckeB1ztRJRwcZTQ2WRUEb3MHNntd/TRoMcnYWn977Tqmrpjg8IOhMfGiqEjoGrJUCh+v
uxdf2lmLJFLD8+B7d9NXn9aMF1axPbXTxYTLPULz6k9HKNl+SFRvorG9rn6PfUOWlg09Ieeiw8wy
hJmycx4SAdPaGK1BZPQZ7C88vsUlCttLU+oyHzx9azVCuYz23kBH2FzI6tDK4Ti1S5T4Nvhy2Fyl
KL2f8cxQeWmDIaHLZ81/i2bZeMw9twjTSEYVn+qGjSltS8xUPdmhC47zlQcXDylUiQwHVFIOsZoD
xUKH9npplMwHRxxrGVg4vDZDNkl3GymDlOFRXvoe+5PhmlrinOUSXqP40A01x7dB74Xn/TI1mGTR
KLmOWx8poTs8jZdJef8ZT+y6bt23RsYJKfxzNOpdUBbIyZv42e/XzBmtn/oTrtSZukc1IA6B+f1G
DMveqQJ4JbjxIazFT83NP1X57840ko0l2BOz7nhlJQT5QXMg4JfLkGyWINr2A9vKJs7iJnrpxXIV
uLiq9XNmyiAlf0eQdZZvRxbvfixe0FseJ6959db6JdbwzYji86jJHmkkMmEauxGlfa0dTBpKVI/Q
tVsnwPRaVc7DNcG7qfhzvchN0+FZcSL+L7DL1atpzpfhdRDyulr8p8dL1w03+MFuSjRt06SvVvcH
TOSp0PJml6hNinDucQ/qZxN04Y02jknWaYSIb3F0Qvp64xS+yg0AxQw38UNE5LbU9HdA2ZdMfQ4r
bROYWX7Tac5pq+Gq3dQvZHG/V1V8ipD/wGhe4OwoSDr+2dNZ7nz24zxmDo9ZUnvT77xCnRZWk8SK
cJfxARKQgLEd12jAQlEPiWu9E1PNpZwchDSu0R9Aw9JQMZ7yfnhekP+GDvI+6OFE9FAc3bWZkxnq
OrQ7MaqaVx0wLJyLEbN+6/NnjzmnlUGly61ETzisJ0Sm53FV7n0/hA3dtGyhXsirwf1vnF2V2t57
q8rpDvHoC4RR2Gkj5sKog1l0zOMJE53007EEMBHBZYME65GxcUx5K3TmU8Amy2hN2pLwHP117P1U
Phd4dRIIHHG7CPCAfl5PPh13sl4yBFt42Ry3/8YOVsFYGycJ9nHDLCDRP3R4CO9VCCZiPyMle1Wa
fFz84wIHnET7Ok680d3SpTNAnLp8oP2mL+MjAcOcwAJgY12FXA9x7KmZ0nE1cB2RGGUAfMk4fAra
5aJrTyRyRjPVsDPx/WLTdjgZBgyz8+g+IzEC75/DX3oKvQqen9QndZGWLDz4gTMkuJj/ZNwckXuO
LjgqDwv8gtNy7U8Ya7+Vi/OrjeVjIt5vHcrvKVqel9C9uHp67obiTmhkE8xxJzfWqNXes2j6TQnV
XFdjQ3zm4ycGYy+NfX4c1LCnowNJm6Ffcchy0cRH7uA4x4Lmx8xb1JDGf2Ji+Q5c8laH7dZOQRqF
CY0igfeheuYOFMaTXDLfZc8cQ62PNzY12JnXy7jpG+dnHiOFh4hBfFr1T73LEzbya7lEfuYGA6y9
2vBRyy5r9AShbnxqDb1M6DPjzhQbSjFPcynvPeU4scXWbw3cuKCm91R38xBXnTZ981PTcUuG6M3H
2VjV9ofX36PijyoCooh44BuRvEY0YDWmojeP7m9wq0p/t2KdXuEtTzAni3Ss6VuwNCfmDU/CWx6x
YiBnoLSZ7cZfYVyL1uJa8vk4Vd0rnePN4E1bF+4jvA/yqS2PY0Tv4+S+aU7+qcDbqsYevD/GtUHG
eF729uxiTRYdygez61WwYcM6tiuqdecX6H15k6u+GFKtyCly6i8gGmef8GcAJueoHX0MrsW3H7qf
lT8cmGdWuAGzV+Kgwi/Gf1Ghm7emfeMUng5ePT6Hk/tCavHb9zAsbmu2cRx7Y2N7LNAiJz5GRFl5
l0LNfSpd8gGTdtScZgMT5avHeZUQhrGQ+vJVV/pQKMxYcaU2dBH4KOLNyPYe2YYlAEY2iDKDSVcY
vC1D89k1ZB+WfOMt+tD5NueNLhOXiWvgKozaxQaWdE0CGPA8snbfqui/LpLv5QqhvFfujIMlwri4
0gjvtaiPJB4O8u+Q/ZvQiuLuzPygCTvh2IAWurg20GD5cXeJWbiNp2lf8e5F1ZC8MVqnoRceooF8
6Ilg3gK64sblfgRO3VlSJ1UPy/LRTgnt+u9Ryi2ph9duIbeyQLWFRz2dm7ycbAb7pasfhLdqcZMW
5hBAQVEGi3g4eyy+oZc9LC2iftjsfblAnyQANBdTLHTjz8Xa5R4W50nUnVcGHyRdPPrOZFa1X9B9
vSoZ7zrJ3Y1P7CfWTl9qEx6Asf5ba5VFQXfUFFMM1HTlHFypmH4gG35vvWBXRusBCQP7xtGAhSuA
leUWkp7dyMVO+81fT9a+TThzUK6hatQsbSxsFtHnbWZt3kRcK/SBUOBTtIzUEfuCNWgT+d86PHF2
OiYbg64PRMDdVtNzXHQXiGLRhhf4EJRe8Vqfi2B+6RqTQNPlZlCr/oeAjDVdSLxtqQOM0n+uRMNS
TftMcQfM1ui8KDC7KeD8vSzFq9di6OLAt/japJNqTrp8VQXfdTUW1GW1M3BadJCBkrJigeDPPfZt
s4kbgAo4t2B1lyHF7gig+gUtc9LVLBMe3VlV5pMbZXKdNjP3ny1Qp9bUv+hbs7rpDiGwFot/pPOE
lFacnGfijRugq9e/4Ay69pnfBCPs8+h97vjOSHczCIvey9taZ4bVMC0uHeWboazxPAW3kUscKkva
1mhkFvY9s/gwBvKfV8OzkBV5pGjOAFyhQR72rHbPAYs+oil4CN95Ux3MP9wuV+F8FEGbuaTZDQ3s
eeAWtl1QDxLejvgOZ7KPDPsgxZj2xNl3jdz6IyJJGv2FANqzccMm6cCDYig1eT+Pl6CLPvvZHl2t
9isc+hOj5KXj7W2k0SmOFQg7H9K8uNvZdvmVUm87h+yhu/juo3HnjNGpqfSWQwuTrCJ4rxWuAltT
SIpB/xZ0095DWk8kquc2Hq+iAyKJFpGv7nWqwox4IJkkf4nwkMRdeySwIzROjRpr6a2HELIg5sQH
DsMSfQH6poC8uodijnPfd310zO2uoN1h8qZ33a4fS4sWhKwuuqTRSWLl7dyInhAuC9ARQBzR8xah
DzcYtX2z+gVox0Y43UsjcaCN3ZoaBwW8sIdpABlROcgYcxTIiLBHE9S+tBTjcD+4MHiqDqXXptBK
Z2qKyR9eBiJbun3aw3GK1mYn5ZzD8nKrFmv2DL0eFD1fWJYrE9WhHRuJxUJLECV4/FFVghaAKNAF
N35hrHrqxh/pYJDteYbW5qQnfChWVJeFDlibhrcQcDJos5NlgssQ8MbU6VmVtSx6eFq9lWH35bXq
tyJk27TaBV5J3mJfHPi4pFMbw0mCZ35U/7ookI1StzXiUP00l1rVjzboT6KbtlNkB7RD5deELzyf
nGgfIVwFYzDDoztXX0FPkdA7bMtefVdTs5+0xh81xt4wmPIgWC5l6ezryjmEkmxL9AOsnFCWNECD
Nmuj4thxndtWbUPxq8Omyt1GiSSm8jLU7B0b0Vs3Rg1F5nZdL6+qCZ+6CSi9dGvAiAN7EsGYGh7S
1GBgwBmt0BJEP7wvYWcj/LcwiFjae3MWFLWPDzKa1ARwncawNobFkUiJjadoDxOrNgFg+U+ZucqJ
s+yt17xIxzsIOmxmgkpP1rdmca6eC+gkikEq1kxNKRYB7tFaYm0nruVfUT/abrhGSn+tRfBB1/hU
hND/NhVMSBfEegfLXCV+vEr4D7BHZfSOj9OOgOGkXfRLy/I+9rRJ4shEJ+OVR6Q+JANHBYCfUMlF
gUWJCNgEBbZi3DZIdAQ5GNIe5ewjqFX1Z3StWFLryBNfsJ9Wj/xHjw2ItlKBsdFz3jZgSakDOJ+R
MyOBTKUzfhhsXSVeZXUy0/axVs431MQXuwaXsES8HqY6FFH1GLtlr+W8FTHFPFBVQALCiw1sPgMY
m0tUz7jZm9g5le0YZGWPlSvNw01TIECEFtGun90rmcY93pO7hVWh9tc90etpUkO38fXCksrv29yi
eK5x++rE1adGo6pW9OZizoFYPQfz9K359NcUlxvBijHRcYBVyZYA2Y8ejVdfRTQmpFzCdC3NLyMD
elJ8gXKBeQsF6ZizxRx1oIFk6eJeDfWz64+bsmky5CM++YDl877D/SUludOKZZ1Hvtr5qyNdux94
eHT8ApOcv2xQjXeNFN89X/C8U5jyhfhGQL5tvUERxPLG2GtyfKx/QF/nzJm/gBaYZjiOrbbGBbUi
3Ktq3PtrdfV9qLZ1uRydGVpptwMVC+XUZ1HHWwRHfNnQwsPJET+OgnPTQMsNV/Oe8nJKA7e9y9Bu
MAqt0B4uhwKXN+rFXJu5O7qx3ZSwE61n57HW62ZozamxfdaS6oxy92CqgOUrakhv5aGIDbTFzP7O
i8rVPG+mUN98YCK+Xf6zaFyT0FU5LQOIHGuQT+O4ZVXxQWJ+thIf3ZXBZnbbELA+lgh1jNtFXlnp
mjNWiEVST8DtFeLmSwGnaKV02qwtO2uKzN92RkfjzdTbtE13Krw2D8bp1TKadlV4LDVaqCpuwoNx
yxSWJz8z4UuKjagmgX1zk4cVDsGgP098ucY9xoc5HP4bgjBbSm+7Nn/9afeCYONHF3QiXeoxTIRc
sLlBxseEfbgkjBgWwlbxWD0RptrHcxURG+SBLO+N9SC29em1M+He6eypD9aNgx+meqhLtLNeySxQ
tWMAYOHUvtTg4ofAP1IXU0M5LSc0A7doUNtYmgxmUiL1wHwtDRonwjCaYvVhRxTeVtEiAAd84p8h
l8/czCnI3kzFTQ/qjYj1pQwMOFY42gOS9ndB3MNjcoJSwdnwuqpy1PMPstRIvJJBEhrZpHXknsox
KBNnQNLZnztDFUFTMFO1tS37L1r0q4Nd2jSkANunESmahvDz/72OJoe3abfWj9H2x75odl2LLV7Y
wFkUfwBHNnQ2bgkVMLd7W0IOM1PsjZof0a02XwU/cgYVWVsf8badzFBmFHAT3jjE8TjhDoRhZobq
Y2mcfbSEm6KGlTvKK9TEYZFbv3gGMn7DOjR+FgSv6JOx6+lhCAFo9rxWZEoW5gJG1YhORMBT6hTO
t6xlNk7RfqzDnRJTHhY9DFiGnV5wyOgAy1Hdvwp8bjcCowjj+F5N6hpH2Afxyhegpb8S+FxqlhEh
ljxyc9UiKoJScxMgASDYGG60C957IAurtLtujjLSh5+srB08o/6jHskL8cyYFmBmEn9GfKDn1Fkg
9Ota8QOwy0/DwjbxwTklIpY7WBGepm52UuwgfMuu0FmtSgIdgtkORkc4M55mp7xNXrsRFhyrVOfQ
oRl41KPo4uBH+OvRaJA5Qf9uxuk3wLfuj+Dza4swxNi5WFLlATXXPlAnwbqL6/T3BcVspXrdFTO9
NqvdmdiAR1uhQgnH/uzCun1mqWu6PKhQkztPRCdi7J2O5gitsNw28SrypvUOYDl2kYetTRaXfjr5
6s1fxQ9MDJBu2mq4JbsbGRdHQ9k7hCk7t5QjuKURLlrdUu4qH9EDTtttJONrGpZ4agcBAcdYwgIZ
5zWaDr+rE0HFi6eKjV3rYrPq6iajcdxBQDRn8dTW6QJFT6plj0CnyNsTtuxnCxCdsb6E5UFZbt1J
1XngkfkgWYiVW1lyTCQQibrRcfLde7HKAmu6yMNdTe4XEO/HIUms4ke/LHOqpsMMxXJJwfsCWktK
B4ZHpf8Tqvrst8OhrCfYx7q5C008OoB06NX4hPEJhNWIPmEuZO6hz6zJ+FkHA/SOptvFQfmPsvJ1
1rCYGNC0LEbgu+koslPdu98Xm2BtN4awj7WcD87UngZYriSatzvmerelXVMPakDMegXANNLhAkgD
ON7/6nBOBrzdxlxB+Iq2w18/V9Qs3fyzOPMTHsBCY2DiAJ3nR6PRQcIiMCv0BK4PHqmQxKs/yj4y
QJka42ANJ7zCVBtcNgjoBvPH6FKd2TL4qBeL0F1Q48CuT0ETLmm1upArMHpVdL7bGg5mYIZQcwAF
C4e8G909CDcRVrR1huU2rD4aP0qUNyVysuh4fAhak5JEORzQsDEUVp9eEW/tbLfDNB+w2oLOecXa
ND9ZT3sZ8N+ME/cSxCIJquDROdKDlhQVPw74pp7Gv8Vj9g/WAO8djk4Agv+YhSanr08hTDbKaPkJ
bHhjEYQNxTBlgxvcZl11WR/U97H1rrSjKeSKKMzAokyE4zA6xmy5UmI+jJ2xKj99FP38PM/2tqgG
xA2BnYd0lhCiSQ4WssvReJ2p37opB3mWDqbMF88DxltiJaoxdRqQ4eEu9aHwnU0H3W3hyJNqxSNy
2C0CrZ+MGJ1SKfE3vdIbKe1PCIhMWsydA0pLo/k+nOcl6yJw69UfEVNCLJzGQwOOqxuA0lRNgTsL
JqFq2cEGf2o27HPHgTsCqtBP3KgP3kcHYKK7QnTg7TAyeNGRGlFlo6fcPawlkRyob/0cHqo4uAoE
IILjnV5m5R/92oqsMNFTES7ICVjwyyYBmgoBylk0eWfHTt/WqfdYTmqy9Y9pCcfoYwY5xXDCJl3Q
H4oKsTyr3AWsbxLjd3dM2Lemn54iobZRNF8nheYqQu++jGHmre6tHvidoQl0ZrkpfVcnXtnvSDl7
e9etc6fqthXzdi1Mef+jq3fxB3ws3Cycp4+uA9tfx3/C6frEGTrG2ek3i3wtENoZQfIMC46vMLJQ
JlMBFtxGA/QQrYLzLYF+L4DysOu+JoZNn8nV9gnFtcjqv6/UFHQX1g5O9gXNlQ9JZSZ6HLcar3O+
ENEDFoMfQOD7EC5CeiHxxxSpBosWXQaA4w61468GAbAyyHVk7IcpnYN/vDaXuV13gjUf3EWaVyDY
HtUP85zbpSD3fCjdmi5t1+K/QFdebiKXpyttPkXtRDvXQhSwVpguoVSkEc1jDnB0nep4QxUmINPA
YLciT6UITx7WiQmQsTDA+hU4xaNom7Rz6LYA/wjh5Wc89QDHXYj6FzfzLUvintbJ3NEgE+0CupFB
WuRCvGHy2dU7qqtfKks0PBwcqQQY6Utxxv79OajatBJl7jjO3Sf0DGDtFHsxOsLgCXq/C8DuTesa
uasYRxTd3EKuwm6iE+DnWvZviAsAZz1mZl75RRaU9soKXBcGgxk7nq7GIOP0Q1oXxbPFmqeaYJAs
XfhGWZi+1Q78BukL18A3qnEFVDFRwFFOfWkg1YKjwQ86jCkvwv4aRlBx607gM83DHnkYdVIK3idr
0MNzZOSXqYU1ga1FUkVco/MLvohVz56d0CuFCDSsLXjgQud+UIEiYGuOJU/wxro4+iaEo2IX+Lmd
NRbF6XBXgfsUiz5VbgwgLmDAzO0VkV8pRII7SNyyyh8ztToB1Ig8D/v6gCdwyRS5ir86zCO0hlDR
ZJ5Z/IM7teCNzT94ZMC8octcUH7Er36kB1vFwQUJoimoLdzIXjk5BCsHVXuQyg44rhTZTDHbyDL4
Qi6gTZrI7oYaIJkIgT648DzBodZLNO+yOqkpQneDIr5CDXjD+uZvCMIzi1T/Xdn/cXQmy43jShT9
IkSQ4AByK2q2bMmS5w3DLrtJgvM8fP07eptedFe0XRIJZN489ybaoi/9ewWnjk3M48+zwbfW9cem
838w+v7HDb1vFzdd9wXgo3IYTxZevyEh7hb548lp60fRrmu6ysBYbCivKaFsKAwq2qFeOA9Crb4L
V53tYUakzlepzm9tIu4HjCRPuPLXsW4E1/JwmNv4pDP52PEyPIa+fM3pNVee7wRmp9kDYLRB5Vjn
Jm32rocq6vlB4cT/0NIHinLQwry720WrNTc7LGlhf2g73oCGTSgJBJ41lcTGb0YHxzfNrRqqL180
L+7EAmkPxDcr99ncbmXm+8Fsw4Ek0YdZTu7KqwvFvLbelb6z69zpUahlWPmyXC9JwnwprE7CKe+y
4/DGpSw3k3Ygc5tLW5Px4eVdYPrVW2QRr2GiTEZteoco+iCzp9fMFU86nDAlOLvecnZ+rVl8bL7Z
Lb4Oq/QPuoHy4oE/MZ1Vp7xm/m8t7Cw1ZvSkYT4VxKhUvXciDeJYtlwt2jLXMiTcwAXZZjTeX6xY
1TcoxmJlTGA9wlwES42sKVjmkJMprqODWygd9Jk17MJRVl9D2M27WHtPsYpebGM8q+Qutqd8GJZT
bFMX6NdelvbYdYx/R1UdHaNfkJv8W+tMwzqPmmPHyEVM+pxMDU+l7riDmcpldnOCvFn1Tv7WO+Yv
IwJ5YGaG3lOTs2CTyOLJS8LIJRA2TF0ofxPb+88tqn9ma30OlnEbTKoqOiVnnVY203r3vzTCEFc7
tclY3EY5X54Sj295UL8cSS4CeHzsHb11wpEPbU6w/hQUim2P/jy4GOgNzaYBj9GChrVJWoiXsFnX
rfnlFKi2pgXWVgoEQfJnTv0gjvlczuBV5XbBsTrbw6Fm19U+w1MsTW7Ntui32lm2aVkcfcu/ulHE
sMn5jMb4Xzh4n1nUEkzsqAd8MOuB7c50ut07obZipWBPGIva2yHD/YgQPvXDWtvuxuQDXlXgDKsS
9YILcG+iORWu9TjkQzBb+W/sj0wta0rvZaPs7CFV8y3x/D0JpzPPaPg6mAaJnS4lLjOsKZnHrZe6
2IUb+8U3xQvzqz8DoNi7rwnNQmhzG8muX/qgid0RVXPIqRPTKiBCn18lRolK3PAFyA/aowyjtWzj
f/MiAoZVDwUe8gCosA/SmKY0zNxTOKuHJDcGMAX0h1yph6ypirXKjXFdTRyUqVQiiBhZ3ZTV2OvI
GF2g19agyM2S9UTUzNb0pV55TfhpOv7FkctpSIxbPhQUTu1FJ+2lmf29mU4WEJkQK6OIGZvdabLC
ukVMN+vc+2viet1HcUkUYvHnLslzZ1fvku85kvLBon9jup9dPddniqyPpZP/a0v5StRHyiPmbibP
eWYC9uRX1jVfzD3vAnaCWW/lKLcgwId2MH+oSM6hlx0ZS/2WUAbGOEcPiZ7IIvMyb9uqWazHprfX
czOvy9C8mv64DU0qQ+IeEs5tSMAszZHO8/pMxschr/wuSBxnIyYUuzLNFFFL96lN2P6NsgbmcHUb
IG9wu9BDIVaaE2NnM52fpirci9R4jSe6iYJHkTVFNzFU52aZL1HTcbyTLZ1P8pQU86uRpElQWQKB
s2tYnESqeRAmy0EZ0zbK3RejroDQrTs6jMBqGuHNbbznueOV1laLmE4RW9YbMYTDLomzlfCSU+qj
inJcjLvFpULS95Y0RdfdjKn7QC5ltUVtLFZmaX4rBgAb03Rurmc9qYkfATr51qJHjHzD8GLP8RR9
p4pbzxUuKCG7bWbLTXcde1UdthavjS6l0ikAYGKmt6LdGCyc2vS2fhoX/71jd0bodCBlEbYSmIZJ
G5tG1YeChbkeANdKsGA5yKTtPNRTkq39ud1nrpHs3J6pQ5wzMa/DVRWFVEt38Lgdkg0gS3mf5UPV
OX17WMZ0fFkoONcJssJHyUikKduf0q/hTLva2Pvuny+dZcWkzNnI1rrFIn/Usf0qxfLkRuJVpNDt
BelQW6+xCIIq0jtT8uY5XU5bkrtB7tFZV4Z0VqqdWJwZc+L1+cjcXZCeP5ncTmXxlcsx5C1OENEa
bDyUjKsaUOahCKkCeSU+3Hm4OcP87NYwu7kfXyQw6Aq/wFMBKhLUWftiTUm9bhJbr2sRney49Lfd
PSunzvO+xH1jbRRyYe+5q6RsMjBrvRd8QCJvUXVYTxWZi/kcC/FvicxTZ8/tRSahtRXT4kEEN/+V
cWtu/YFt1l2hrkg797Oq/Rly61TjdAm6EijHjNxhHcK8bXNK38phRE84I7agc8RcqPbU1mi5+f3i
m/rqVeVWzwctPiuHtZvZBINFD/9hLuMBgQsFAC0FRKMEgxn6s932CqUPOWMOrYuPeAWrumJOf1YV
TFWThDyZo8lkou/25uwe02a58dpdLN/5dRAbZmkFoz8cNW6SizXpnbsACPPd+WQzxb1zK6p63xfL
MYLJzzRCLGkKeo6PWTMd69Y+crEfap1eZypgS/SbqliWwJHVIWXHqtvnb8LmNyqiYT1MpA4WMtxG
mKnXUqm127eb0JJwBHG6N4zwkmr1nN5hlMqtTy2eC0hKRCo1rj2MB6u0zr/lgHPF692b56DKiJl5
ZOV04yqykHF7POUVe4uMvFlJDzOugy0knzyQVUHFVR3ToTgs4Mt1ExJ/biVvRtZ+Jol5rHwQUgXR
ONrpwzDaBw5FNCAtYVnzi5mo1+KeIMftTTh/Jk5TCD6aanrX5XlegGD6ZJcU0aUk9wNJI1kZQv6T
aBpI5f5PN6ebKC1vytA7w/bTTQlhdeim7mk24y1nabuynfsR3U/fMV9E7mi4LHVyCWRYGa2zbmo2
pXcx21K1mHHxJI9OG++mNn0qiTOxXH1v3crz6NnbBmNKzASuXuYPK/YEA6/hp0z5+KhSESNU/pph
L3KH9BNIYu8n/rNVhEhkDd2NTz5eC3w2ZfOuKcxg7JYDRMGz56c/cuLEkGp8j6qkW9mxhJLCSeOy
aC90Qq7Xuih5RdvAM5Pr0Eb/1U6+XsLugT+KUy0v9gUfR2gheqv01vR6QD8YX5Q9lUE2JOOmNv2v
Sn45g+AXiM0ALe4yOVEANXnsK6ij2juEKn5Gb3+Pkmjrmt1+5GMoTfcjEimISv4xRHPGrGzaWkW3
s1lsx8lhQnaHtyk33sSojmleNAzYwheZhgHPD8nQJmQAbjTWdgXdPQ+HQJL30R4/IAT2Zrz0W5Iz
T3bbPOWo+HwfwD99ezIxQvRleTM8gu0rD7gfUYozZpcY0ECyFFfBnQwddwBVv4EafqO/mqgRVLeM
Tx5mL74mbryla1sbmQEvDqkUwuJHHVo9wSV8CsDPeQGfqRIcdszADAM9Q0jXWsV1o+Bix4eBVDCm
/JAUJawt/8rfj2jcgLG7ojBIBFKrWRpDoLUK6M+STSHadD13gIwj8WXcCiloQdUd67n65r+/TZN+
qks6SZiudW5O5ABWPWk/fOljRbQPgckA4+oRDW5PvspGJg3vFVwMUnfsGwe7nyQVjPfsxd0WAvCo
wVnDuK14ZuYjNzxzfvePl8dde9ASrKFQiFedvTHi5JsPgjNUYxAai/yZdt1aoT2vew5cq3Vu8aDW
vvD2hds9xLbBTZ2fLc/eELa/yRvnHzsGIHv0/MSQ89C5xpe+hxUuLdGNIZuZ5Eh+SWTt8rrfuVOu
DwaQeIlVdOBWuCkJE+ePHctbNO8ANsV8PXTxRzjNiB72uO/M8Wql+oikrVZxGB7l4n6wW6HcLKEn
DvnUc0blmqpUXPs5f41E8tAY/o1eb2NocYOOuZUmbY6RsZDYZ8vRvm0k4XHWDSvZd4N9pLeGfakZ
GCk20o8EKJZlZtPqtE+irA+Osim9ihyXRr48qNamy4IoCvyKmXfaXlw9Mee2P6d5QBGNgK7pOo2J
pQ7oRkxI3dfF8U85uoJBIlJeZIc6iphncoGXGRlRoVxZGYdRLwBGK3ts1ibAgRnOJEum5pNbe4jI
bLNeOUNIv0YIDU5behHk1ma0vgEZN24dfs5d8beoORBN+xDK6FUTt1IN2WMIETWwXLXq6RO49t+t
3OOJldZ7I2q+X0Rw/FArrDnrLufAwwCAgWWaxEaU7TYZq3llDfFh9juemkJvjaXdTiWGbzEuQeo7
N2NGLZkXtt7KsLNYlGNEm7RIznNTbYWxMHLJ/2LWmiVtekLiPGaR/75I69Gty43fdofR64dVE+Vb
kAN+JzWuJif+dkVr7kSP/gtR2DKQ7XL9MjS8QEYIMub0z+ybDnpp8MSFj65KDm7LZJYurM+mXVW5
X1Pp7kt4Z8tsyQfq3to2Zk8ApVXBKkxR49mzbPrdUlsfiWVefOixKvYus+Zprs12F7nltCmxOiSC
mdFAWyvy+B0A66caK8ztSlsMR5eVb6mciR5IRwJl2rXcfqUDNpuODvxnfHf0dvhr0I2WUHGGONHf
UhuPlpU+iIx8TDHjlkK7xT9FW5SlB6K2nih9j5WW29KmK/XgBRhyHOLavc4lh+DiROtctk+OQaNW
97hem84+yQzcxMa23AKV91X/kmBqwQqkV/xNDk007Jwme501wKFSVPp0/IHpDoE/Vk+JhjbpiCql
p6qfzLE8o20djE4DSk/L3TiJ2YlkVE/jBLIbaqvaOaaZvXapEzoPudzy37JiIAJ9BC7pE6PeWoZ7
xAj02IXFSzaa/rasgNTv/qe5vxajvTNNd1MRWC9b8epMEjCX8Swcj8uG2oaOMvGOhdHhq5In7WdU
aQDSfmNvS8+ztu0dYY2rZ1x3b14hPg3D/sJxAljTfZbj/G1E6HdxURxN4dxhZXuXuQWeHCVHCseo
hzo3iKcyWHxYOZ8VQjFK8rdwiH8O65+hh52IBPrWYCEBjE380GQVrH4lHsKxfuiqYh/7mtYt+u1D
vZFGfjDj+G+OEGVn/TQLZwnGtrtVcMg6995pSzdlof/zmD875oJLJA9kZl7TxP2y+oxuf3YAP7IH
aFWmGupIgWnRVYh3i3eo5fdcTVH2LnrcI643n+qwhTSptkNtb9zWuCxOfJAjYnFLXGQv6v9qEvlm
pX6LHAy5ZG6GvwnwNqLSnTp5tgwFbRF9jCYGo0HzhCWK/a1u9TQyfUu0DU5Uyz/PRr6rZEVtQevA
NAAsMCGdLG0D2/YPnqzpkufnagw3okHwiZL8pxdxIH2YgsGhCc+oLr0Q9m1ItjEW3cAwNbVA2WUr
JxfnyCJ4HjsV3Z+zbgXXIpBbgnvDkRSwPcwiVsUyzE9tTbPAlYnYITHd6QQjdoSnismLPIQ2ezK9
1vuXJZQ9HFzfosc8lXX449Mr4ir6Un81Kvsop/5JSfFUZIDHsXlxU2tTOfKITHgc6WIDwmT7oLXj
c6v6U5ePXzZTH4mMBUhrbxpJjrfg7gzLSzwxwejb4hoayTsuUhYSVg6GFOZ9PZ611pJb27C+mhxa
wyTpuLrPFoVJWK4BvufhcGoaN1CZ1wZci+cW43TjjE8OWSZta77JpHqUo3OVzrQuujxh5IBIq8ry
dYhDosTdNqOAxPPSOPbTPFabeWRiWoqK6SQdeeliO47STYtxrIjgt7R672OxjeR4cgu+1SEuqyBN
sxoTSrWfvBaMsQdMagYODDukDi93hqwfQuQ2bJzDKm/iXW5Jg4Ds6tNp5FYZ0dbLQV9Gj6+sLLL/
xgaHcrLsVR/i9MRrz0/BweVqd+Mb6NgZk0MC4vbACoFw6nXhpLiZTXvdpcpe4ew4EUP/V/nqg5Yi
h0fofsRMbTCk2LvhlfTc3D3L7RJgrlqjnQTglbimM3A+s1Nbt02/EWGDyg45hSt5VQ3V8uA7l9Qm
kNUxh70nsmNs+CNi4bQVsc9naH9RZ+31mH0vmcGax0rQ0YIN3CuvKUoRHJig1e2eRR68Ky5+pY7C
SoGdr1JhBgsW3vtNp1ACpg+dDkZgeSWWCMnDnMWHxdCMJyhPRWHtCru5SDHu3K7Y0VS/NVH3UHrQ
cKm2Xo3aBvEv8/XkdqtFqbeBS4mky6NRZhsKmz0xZDc0n0NdlWfmSLuwjl4wreKlrRhmAs7MZYrl
ePYuxaAPtYRhi9P00c5DZ+W31I1hBGG1ONhoHPOxjFzK1eHog3oIgGtmTGzfGpq3UdW7OTQ3Riuv
pZrf677+0dl8Mlqj2eTD8OhjHZu0JTdmZ380XrHBPUpkQDJT38bhQfrmCwDddP9L/eZG/qY7tc8t
amliz3az76ZbK87wI3dtvwUnj7Hiwte6A6aGNuUfw2KBkgtCMhAqIR397h3mIsFUTq4FOIabmM+h
cPHMp1BHy92YYNC3FjxqnfXb1WhLjuTBW+7vhBPPnzUr/JyC+9mQ4b95CDEcWFybtZtDWyo9HBsz
OgtH3zf81M/53R7X46uUjAK4h/C2VE65sxvj6MYQGZ5pvhgFKQX3Jck0RMNYfjcMRVflPD4YSYnP
xM4f8PC/S8dlnN1lO5JmxlXloT2N4bbO7HRNfflrcdqAR0Qpou64bPDDWQddTumh6ExM/GE/vCcE
iBOfcH8pLXZmpLO1n5nk+QPVhVtV+2Sem2DxGV95JsvQpb3tvfisXbVeWv9VzdZ18OoRM6T9L3fn
5q7APtQdw8K2+agX7y1uBmM1N/4qdvv31MIZ1XWAgaR2ZE64Idbgwmg7KOoK5KQLV3kbfY1ixo5h
Ve9slkd1zCL+z9khnulRakpZdB3/tdbxnyMAfhsubJc2Lq2tF+qOC3Gh71LU14lNbJuCKA/DIm2l
mNqgWCiAZDd/uoaxSyOOlBxT5oox0gtxqA6ecPe9asKdGO3ppkX+wp+/KnxipRNvhgQTAUebXy0R
FfL4kfXusV8YxEG2H5RVPf7f7G+aw0Mqph/di+McAb6WxY/wlVi3vXUto4kXNlsTv9UFwLlr3Eg2
lLN9aEeXTiaBpeic71pjfmin+a+sS/gLi/u18ZMXqw+Rt+LoFfb3HPbOf9bi/LAJ7pW0kc8ULCmj
ODV7YDi68kpz0Cfjd9UwWDE6eo+sYQfFPagfSysZKNmlZSxUSX0z0+UnrOQpT3H0ypztKfKT1uzH
E+IkpRdIpd9ZdrMdvOw7R8m+O8rfWoO0laVQr5oeZME45C0L9deIAXOqr47dHpU/XQQcdT0Q2q1m
GG+WMqt5KycxIgESjmLk5Bw0lXo1hSQFP9nOmfOYW+6/bOjfLWd017NlfQm4FoFKy7VcPUU4Wdpx
+Widft1OGL5mAb7iGB0WlBERCD0rTrtNdD8eJ374qPJ9lN05QJ0D3bTNzbboM4pSHuskYyCVyZ9E
KYyvsWWvhwz/QtpCniMYMPGByI8wXhX0sokNUwn1vqrTGu1cPGPz2UhwFxD2Y1/XxbpTI8bNzjkb
s7uCKP0YmxZ/Lz1VV3YfCOUf/hQ/zLJItsRbf2nL7dckBOKdbc9u8sQyrYvDXhQbF4xegBNBxcXk
PJZi2Tv4FTGlPnTGCLuhmFCDaiDVd9On080vg46f3SreaF8e+nr45xfDuSlYgLtgIK7cfWZRR7iq
NraTZgxU6YMS5We1mNessv9aab6g1nz7kFyTg/IGO/DTiLChhwklEAw+O7q0vy7xTjmCKuOt+qKi
6iEmrcA3poOQSbryCqaIrkDkj1qBnQujbsN92Xt8bDGYZW9yTToteG1KSlTrheDxI6QjeR27EgWB
gIxsBQmXcoKHrzyaTSA91vlkmLiIIjpR2W1bboiudc+1Kk85yRIbBjA9Jo+amJnap2vuuvOS2UfD
qd/nGAAGnAEoPD2kS0xsjPUpK5pQs+N8LJJ3ndF7xLr7ROb+lPNCqV68GpZ5LkJ1HhzzpwJZN5EB
N22V7zo1MSSLny2f7i0C755i7zgUyyuQ0H/DXK5byJAu8n6MUp36qD+UBULmaBz6BZ9KZ5DDLngu
VMGyisLlUq9IElmpPGWYV3hPKu5frDB7nIzkakT9GyPyrZUY30VfbDMCbjZduPxLjXTv9nQ/jiYg
wzGTs6+LjdF1N1WJrV+OBBy0f6bCjB77ilD5Jv/P5DKNHaQOs7bxFKr90juvGUEizqgCaYp9ONhH
rCRb3uW1octvF1krN9EB3RpfY01M1mwWrAFynVdFEFbHkmJsuuzO6YufWJaklejyq7Y6rENJzTHQ
5Mjh1fJbTsaLwBHW8TvuGVvckSLnnPfxvJa4hw2tsqdFey9dn74lsYf3JKqvokfx0pQRUVdfmwxK
0a9+Xcs6p8SCpAANPFnLbhnKB5BkgoYUMzmoFztOI7J69MHJ4iGo6zRdG3188HU88dLW0XFqS2Yb
ff/a2867m6NiaUr83vCxYasoZc6T/lKb79yaS0/W44uftKwab40PqlyLRywL+GMBRhn68gmmool4
wPsYYjlskVYU/uOVWyQUbvrYhGoTlzageSyA+53nPs5/sgZ0Bh3xKsIIS6MFdhXVEdpB3aGxTjpg
D0R9tGA5j0T/EMmkqaAFbeombYZdj75SmjWUZgyyuzDvHuv+BQT1QQkAsi4P34wYRzEqujN5IDQo
t2mYZmsqeaToHGbMXSoF0oIdq50A+qdpOyPmk6plHQBYbiOGsmQk1kMvxcm15KsxAhr1Xvs7NLh7
pupsOuOHWXSvNs4v1aiAYei5dIxP1c/72DV2WWRiBjE/BPsMZVaeXXN61IWNFyr7Ny5pfMrHNOJh
F2+97HH5jnjwlpsS1T7LesknBgCLR+WvsxUzie5lYsJWacKwFc2km3+GPpBnHedfKVD+qlLeR5vL
Y8FhRw/AV2zn73YC/edFHLueab0CF560zVYSe6wZdWZRsmuI3rOwx3lDlZ8mXzUbD8SVUIb1bMSP
FQtcAk/RJ5pJfcLLttMlqOboq1fDmy6j8N/V6H55Y51sx2Q4uIyw7LTaVY7+YC7IRZFX7IEpL5aX
/qqIb3dpMJj6xamXPpID9oBOV0S8FFTwsUkYUFaNIC/5zs2zFzWxcMu3rdWczYduNn+6MXqyEiZX
bWl3vIC8DhKVeWjCK9DEnhiM/QBUMo7FA4tm4CjdxQhSGw0hI0dULdW/wTIOnj+v89F8W5ru0XWp
4O08X4AM/F/PJ+a9xJ5nuBUbd/XNd7KLnO5okU8tKs2/YjD35lKMd/rrbHTZlQh0SOlkRxAvhqD5
BfcUf5quii7jw8/mr/k+RLTyVxZHJ4ES9S5hip6bGMZnXg0ARyqc3oCLtyFw5f3nNi1vfQyXxLMr
eu9I77zh49oWS0QwicAIFXt32ENV5wnL1SpkFhCkKChpbF2ILXqlmHsbLePHEPeubbDZRKP1W5pD
PwwzR7K+4RI/D6QePbY9gQ9TRgePfDShCruPtl38eU7+XdsEK0jSZqfFvVKUextvLs/1CCAl3Hnt
O3jJh878wZF5TjoK8KGqyfaZfP67ZnDfjE8TO1pRGCBtMwd4tPZ+pjqERNEOjbueEO28r9AuDiV9
eyWSszP5T9HkbbPK+PG75Nm408Wjt66W++RamSBktbzlKtsstvewQHgLTo2lMB5RwPbSnr5HohKM
WZ+G2P9yUw/0ZXguMw1RVJfdutfj2bZJI2jvg13GB3hKkr3AOcOI+TzLCCrMaa8pUjLW4ehUd9Fr
vrTyKU/vTOZkNI/JUj8JXTRbn7mfh0XwPJvuM1U29yEnbZEyYMsMSaMVYnSYw08Mi+VhkPWwMqkV
XutKnacoZ8hc9U85rj9OjeWtixO1Nm242bRS/2U27KOYfv143ua5einKhANvGE8eZ3+r43Hdmmip
HmtRGTYGYUmUgonKS01UjxDv8Pe7pqrWYZdsvJzkDlZHMTChytaS9Kv7fRPKdUTkhO+IQ2dip0cF
OWWpfVLOJ55+wk5KC/eB3rWyIH6//XKi5WJl2T6ak6c5V49Igds4/zWqgunodOFtuDXxsDVL/ewz
hs6t6Gi60WEY8fottEp0EtYJy9LTxBhiLQgf3DLlfLHH7MVC3fIS8Z1Kn7maa1+WaL66HZblPvP0
Y5swL+1TbMHwdnVoXbtsIVFtEFXAcvhv7XX9c57yzQ0WArpjjs9eieBmq6a6NZmtt/NIuE3WPIx2
vitxiHNczA+C1UmroaUICIegcfEqpQGSCvNJCcjmyWM32+FmMYCn+mkJIgsXCG7Ra2xk1yH0r6Wj
goyUtaIp/wymDqtGG+/jkJClSKxgrarnBhf0QI4iR2B8yWhvV2zNfTUEJyeNzx3n3Md2/DiwtpoJ
lDzNDb/NgkuT5Y3bdqofowEv9eQR3JZNT77Du4PquQKE3fX++Fiyeje2WBi1cM5JKX7dxoQxJXF2
sR8Zij8TJPRQdLiD6cXKHMMmU44WRK4Wei8jTj3Hsw95pwIvjkinUQtnImiISHe6q98cl/XYwvLw
ojrnyYuMFUzUNcx71l+MF/4mu7mCHlxqi3hNdgyg8CSclSYTGewszDTCRG3ZXBeMcMPaN9ge49Y7
afLLum27pRRCDaAvG+szN+GzHRs7sSQlhGR6Hf1FrlsqFjgNVoXJwE/IOAxtPHUkVNZInrU/gEXh
SjC9F0F8P1Z1cgm48zFWec9N1l6SWJVEIY6fPJGvc9zt7bF9uN/309K/V7p/yTlamrZ7G0Jmlf08
RxvIBIw1jvkuCOgK0G/YkaZbf+/W/NK2C7gH1pigL/t+xkyhmg7MPiceLfxPFJg7K/OROuU/z1Kv
hIteDAFYJue94+VfVtEeOZJ2tLs7bypeOp7Q3hy+22TYqNR9Iwnns7irgFInp7G9S7LpSBgDOXOK
xr+yqifIr18yJ/lZMwBnW89fWoaHpNEfkV/+ZWL5qh0Mig7P/do19E92L2q6HK5fNB4bdSJwbM/3
kIzy+4gyzTdJpB50Npz4WN8EY6bQVPh4PJOwj/uhkuC8q5+syHmTpbPFZXSM7HpbSGMzu8uJoSFm
M731oXwXor5SGwkvNpNtnixbs/Fmgj5jRGqPTDq5WbLxbdKYrNt+xwa0y+g4D2U3gYl5TYvAQQYi
YsJILYyZXD4KOLqgKZYN6MLzrJwD0vTXWEGRRNHuTmzQAjJCH39yosyqxb01jsFUSBFA12eX0DZf
ssF9nCsXZd14U1Pz3+KOLKKbvyDKt6MjT1U/7mOEsdBhDlvp5ugX04eFO9YMudZg2JGImqvookc4
qHQ9wemGJghtri4mAuackX6Etn2ek2gj8AYuvfF414+0aq7w6Ad/zJltspnH73kZcJUS8+Ulj2wx
B9GpHyetHlEJy4Bsyb80Ss4V9RW1wCcNG6/LOXUJD42SjZ/qE4I/gg85udM4/WfO9sX0GzIfLPuG
/e2qzJwarti3sj5qPd4WTCdBn9oTNFr6nFbNoVZAqkTMPHqRCQfrwkJrBvb8Ov+cpbgV5fAEokqT
MTeHAZSakD21cqIEN5gvzFWapr9EQhCH59e/jScu86BufkcscGwy/WuwwixeSuQGQUJp89JbameR
IEGU2NaT9+NFmeYmUWgEXURgAiELFuknuA2Akfsho6rw7ECPPgGneM0ywqDJJAgsTdRgmERnzwn9
rciKDySyE3bOc8SIcGJbJcQgNGBEtZapBI4ZlnFTaFlciXw9xvBoVohVp42IEy08/3+cnUdv61gX
ZX8RAeYwlSiJsuScPSEc3mPOmb++F909cPEzpcabFFBGlSiRlzecs/fasNETFRVx7/A+PaNUGmx6
hx9DaV5XlXk3ypxh1RqHjuJv9RjKUEZKIQ7dfESJ2rolKndJgftRxjdEzt6PbsDO1PeRXuLR6GD9
0fCTb1S9eJXoSICBY3NQY2HJEWUGYfFUKhbHDClHCezdeKJL53cMX1Ite0saF3ckfQ+/3edGy89P
vXceynuqDe9W4tM5lK+DtONUi4MCbj2OiPozGjkNG9VNPiKBy2iuZ6bxLI2WijiJnv0gfsoGlEVV
DCwbRqhpw6PcZmWNtWXkGOXGvkZdNr3Hd8CRKEr+tgZBhcN0JGPwWNjw1ae+DaRtE6r44a3sayjQ
51aRbxudh+bdvJBk6wLOL1IS65Lu4LWmQMYaaSHIVX4MvGRtYCTZG2p7MFyvpXdFIcXSdHUD1BRT
uvKQjuiRDOFGGgNaq9Zd2ZnPVepTeqFAlAMbySknWwLBwZZrOIbSXVaWzvyX4je3kIZUhn/XFqLu
eKIILgqDTTog7873GljBQ1e0f1UTQSbTDKTHbvIE5P1DgHraqv03lROHDSBgOGRR4K5ESsGQXZH2
MgVFgrvpRdjTkc/WYUhAMhZFjObHa+xc0cdVXyrC1WDEH55ovASJ2djaaH0kKArxm1/pVb5RDBw2
lNEtgYFtQh50S6rU/kb1CYZPM5YN8a0NlJ0Jg0v2tXITmwDLQtc6UAfaVJn4AhhqrwEezlICBBPM
d21rEsbR7LsKHqOGrXsY2AMIrryvicpU+thuBsCjvqptwFpRjzIQBtRvdZ/hmBVi/pjDVOHw54nN
sG56/0JS2auLMmG1rfZH8jByIzL3KdXWXTl9BycRJVw12a0uCZdRwjprQHDSmxuSRNeNn8GhCtGB
xvpdBguqhtc0AbuLmiZJmtdgPst9Re3cL4GPyKYthe6RsboPalKpAgogK1UUWEwoEuqD+CZiwlyb
8uCvBK8KbNH1DyOEbTg4bNn68KjmYbp2KfwoGcX1pjTB6upPyZDuCsN6hq34pxmEbR/Ut1nSPki1
coEX6gng2XsocYqLUGxFkcY8UuDKs1h7kHlcuY1boZIrEYgr1wYA3zhTm3VhDo8lkoXKnTRf7bWr
9GwSvMlZDQojrpN91+ZOjq0fXQjdMa969c3kPgYjksTKQcdwtsqxOAjicIDDcJ83ub4OIvXW8OOd
a477IJIfEDxNyCnjg8CNN99jj9yn6H6rmpUslXdK129yD7NOSZiXnCscW4P3PAZfXpntTZdIEC9i
1QmL6KaW6NJLhfzWh8UtiWd/KK9Wa45jTlgqlIBp/gZW8FyW8R3qkT3xoBuTumk65qxKggJIIevv
Mjl8MFVp01R6Tdm6vhJq7c5SMEmbmC3lsiUb1vMftcy/YrtK1bc0nzMqxzb2WBSU/YMUICGnNmkp
eYF8j9rswFZa6uK1N4mrzKy+TJriWWs56KZ0tmUm8cT4I/cWen/VujYFc1vrxccYK5yXkGO3xlat
xn1HLy8ehq2f6RedUti+bK05m26sfMjW+hhxGpKHd6liDUcCsAknc5BF3DATZv5GfjLhrF1+CbfW
54yL9blvBXYa1lcmtJ9pr7/UCMHWlVZtYcz+VY30ojKjjezlGdNo/5X7HTZ6jNr0LI8ovQ6xoR7E
yP+DXumYp+GNUYEHzGtthUXTwduToVolkQU/48XQJLaXSnhI3cnXaXM2exIVDlB+itctND68on3t
PH+TVkjU/WRDl86B+Fs28JeJuExjY0JXExTfBHuEzsz8ozPk1t0wcbTQdiLQ5uQej0j1y75/81y6
fPWo3rgDrwr7+k+O93CYcdAmQbDNUxOJ9ZCuhCq+EaZDsWBNepkstrEHPEdZdC1hnlh5NcdFTy7Z
CpjeXwPEIJJFmfw4+B5jfOuyO1ZM817ryAnSxC9ca6tayY8JdciUGUlGFaJRA/LzcI2iie260Am4
MnKw0djYrWZntcNl4Ac7ABDGSgz0G0/gBKWPBcsZo18YNQe5/W0XJi/J4OGRxz+/rnRtmw/uRRCJ
oc2/UIVt8nd/kty76SS10CCJBU26Y2mMmM97mcWfYMxMcAbm8xzqneeWF5rbbDoh3JChuh9dHNEK
Vek+098b1ztEY9NuyTQ8qAJyGwmuF4f/p74ETRcBgYiJWUYPlxykwn0PCytYVSjXvFa96eueZU1F
y+mLj03fvKaevEWVjDzTEFe9hDwDy+87u8Z6K7g+zyV39EoNtlJUvgldZHcK1HtE9jaNZISkdGJJ
ktpUQ/4yBA38bl16yGr2043yN0yVP7Bb7mmBA7M0pYJKBq7/yKBvCmnESXQZBHL3IIcheCftOQ9K
HAsJ0zlMkAtr7JFzmH68DUNktrRS5bUWQa5yLeAZyuVo5A+uKyKMkXVcuzTPVlTd9qnvPcSmtZcV
425IeAvjLLqJa+++b3rCYLCkGonw4Blw/JOIHSoth9C7l1tMqIE/0tnrP8FUCZwa02JNTxvtAI6C
qJLfJkN1Y+lTZ7fbqG7+iQaYsAI4tkVlPVdwRnqxmcDJnRNj9YB8SQ+LXTDlFvQnmXg9WuVrFaO7
ckXxLUk4KNRT4z+WbvLccnIX04KpS39KS6dtOXArQnZz+MI+SlV9htUORrhytbVuli90pan/anjZ
qiR6ojihM8H093GBXZDYHXwwRXIfISOhS4UEl+O4SBdiE2Q02QwzwIsa5q0tgVrcWox1veOL4xuk
z4tamj6FbbJur6vGVy6GOnhAa/Hkq9WRkgjna324oaJzxUbAwy1bXFXInxH3aO9RCPGxbKGBu+Kx
qqxPleKekxSwTUS5p8pM3R/xf8+bV8JsjDvbb1lcM119D72CmlmAJ14YkCGPPmAay0LKS6VVUiT2
24j1DCOGQ6Y/W20NxEQXX5j1bSutPpNq0DdiThU6pJMAzOQOcxgZ4xKHLRSwE2zS/wL0i/xHQPZQ
Ct2x7lXzs9X0V1+n16/3OGfKUgC5J7HVHNmlFi+p6F2xX6S/36m3UcwGuXPD+6SyvmUmL6ZMQq/h
Dc6Eognd7nXQEWnSfSAABIJvW2yBOD91TfGYFtqhg6Uvi/17JY7oL9i7IRb8rDW+TS6oxyRJMJhV
d3UbfLQquh2omzUAIQ5TsdygLafc7/vRRSwlbJpq/6JsJ+UT9gMWaA7tIoWt8GYYos8SF/jpAKKF
DDR5lqtkFlglO+Smjs67of3F+L+qWNTd8en05y8k90hTntOPeJ2wDsVGmd7otsWz37VPBdb40x+9
lJ30Han447Nx5scRFZopfAgJ+CbeepdIny7oqzpozM9EQS3coO8snx8XKZLA7FyNaGB55JBpptJB
MVTQmcBCOVWd/iULGV3SdO0f12jyESTvGGAzCr6Idu1ypwzjM0FjC/nc3znBPz7bj6t2rBloOxQM
O439dhiiC5C3MckjYFpQ35+5kKTwbX9JAJKmIfDjSpzWlEEk0XWnP3pXo12tqj/WVfUqPA5b4lcc
qbb/7W5N1/9xHd8fVBA68DsKFnJDJfGDhcPdn/7w73v+26+YxyYh+ypAKwk78w3ZJ94KAhq3Uz1W
im12U4gqtJ2+zXcATY1zd27pGc0yFKNSqelKEfpSb3E87JCqT+OZwvSaE1/yMl5gR7J2TGlTEvXD
mR+69GbO3vzat5rS60zfSV8omri7fAuVYm08quWmX0vrzBZAL5yZZRauJc5mAaXLWdm93qUWc637
75CxTv+IhRsnTn//MRQa1k63TLhxbg6Qy70RzRsNtH8pPFfgIOTb01dZ+vZTStyPq5itF4lVTwC0
nGoXSRrsRgD1pz966QfM33xQhIAXMnR9unmTldlrSj3Y0256r34tzRc0aWeewNJkKc4i1HDiBxoi
c3cXPXWbKWhOWAfsI4//NwsMBdnpH6RMw+eX90ecbuKPm4XFlfXda4DKjhkCTd//0Pz+w02HfGsW
mrxux+S9DvIOBQ4VoSxh16dUoYbWrLcp6KMB00OwrK1O/7QGBw2+bhOpYYQ/mRZ+HHcvKmgPmsni
po2l9wnIewsnddqwA1hWOuSliPEgWlMo06Uzj2nh7unmbACH8pC68oTKjfeE0L352wgX1Qre/nea
OgXy03fv94VAN2fjucxSVZdc/KlVpt8lOT2ZzHiQBnN7+uOXBvJs5lTFXo2znLlNKiRCtOqjH2Rn
sloX7pAhyv997olOZaaqiQdFYahfYDe9yC4RZKxxC3TX/x95ydN3/W18zeZKmAOxNBZMW+5jsyFb
2kElCX8PkszaXNElxPS7O323Fn/SbIbso7Ak+RtrYfGXKt5Wckybo8e7wjNnHrbPXOX3HwSh7L83
rkzgN/UDVwmeYGQgr19PE3+9qk1SIMVVsHXPvJq/P33dmg0uN+7pJIVTEihpCau+5/W3/vkNsWaT
JOoBI6J/5jmgJMp9vMVhRy7HBgndJrELQkbOLNBLv2I2Y2pSJMQthWTH0By3cKrk5fRzkOWlT57N
kAMNmYkoQ9BUqtxOJESjN2kJ+wWFCa+9BBXgZAS89ApRN4DogjHeFYXruAa0/gr7NDyZK2TvKQU4
sJldQck9oBPW7JIs2kZys2ujwXajEqkYiT6Bv1NEtz8OiYoQLA3fG0S/hBfthJgDpzgGN5Cs01XZ
xJ+t5dIFTQjXAWyI6ty8lDrsF4E6bLyxvAqVctcZg12U4PxH2ksrRUBQ3ZEqIpnF81g17wYga1nq
D02KFy1Aek+ndVyHUbQTBOOome1dFAWYb+KDqKa3tFO2gjcVcye5cUnJvqxeBISEuanC5jZeJAWc
rRVyIPS7Fjxd1N+aAl3awqtv86R57QuFnoPnwqc0uC9DSdGkllWw+dFNlHFAa0MFLmONpwJ6Heo4
ctzX2DTBjBu4Fql+35dmc6Mi4pVF5UHo80uSgTaYwDd+3gDnEK031UIyq2Ywaof487uehCzJk721
gAA6FLMHjqBbcfIqqMORvhhospIvrITYZ0pZ/AxawG+ypWGx8cbU1uSIUp/62SYVApoabH3pB/ag
jqjcVImMRlQ3uEmu21oG4d5jTq2Va6x6B4SAh46AuKIwrjso8S3QWiVKN3lS4roLDnFtvWp6+yrU
7rM0NO9VK4AzCKkyx1HNTjwQryurvU2r8a2MjMvAKxylbA+saMdqTB5dVPF1HfL+mFW0KU06rk2S
vWi1cdWo+OvAkWI/Sm8gZyKtjP4YefG3HVGPYBOUSdVAJPgW6ROMRHM/vRJvWS1hWx/AI9UlsGzf
916iMIwwQ9A4yZI+t8e+2VRjN6EDm1dNM0Pbz8StmoyPVhx8we6jv07RKQhvY+yjuCXvksJ87IRi
T/nHhbJYY8IhSKQTDYptY2NC3A8R/gcCVQQETusQUO5R8IXrRKCS0UFUv8Dv/hKahD+RshIi/hiR
9nqqsJW15E6SvJdQ6TGIa/xzNZCjtsVMEWw4+03uvew1K2rH97MLIybjGGEGCT9+azlylP3bBla3
pjnjx65G9qn5Iez0HZFwBx6acOkjIfi3Vd+aLcu1n41sZ8gAdnXpWlfrywxiSmgG59axpYlttjRH
ulVHI6khTr+V/8pPxRoW+Xq86Oxxo2zSDXJn+/QcunAE1K3Z4qwkFvFjReE7pbphndm6e+9YGytp
19lYcm4FW3k9faWlnzRbmqVG7M0u4CfJUwJoe0RSsjn9yfLSHmy2kGU1pddQbEMnTai8Z2F9RN0T
QlmsNhL+95XaKw9Z5t2olkEzgOaN3BYYXwEH59m9XNS71pUcSmK2mNHTcrO7YQyfBhiUXsqBUq2Q
++dp+0ftEGUDeD+e/toLN8ScLYtiEcilDrvGEZu7MnvO+q9/+9zZoiihp4yzovUdSQZimlqonLwz
VY+lrzz9/cc7BVs0Rnle89Htuo//xFTNT3/npSc4e588XaY212U4bXrpmtTB2yTUjlk2nnmflj5+
9jrlbAuCwmp85GrhZV5K+1xoHdnMz5w2FyoQujl7iXI90BW1xqsco6Ldq5vgVljHNC8Q6QH3e6p3
naPs5Tdglme2VItXnL1NoxwWfmkmISHkOr6blXbt7tiGboV16ki3NVvfTb5Tk1Xm/NMDMmZbXq9h
xas033OmJrwS06hrd6bv26c/fWHfDuP5vwMrNSDq91RxHN7YbXCINvq+etFXQDp2nj2emYGmF+t/
zyG6MZsmYlTVOB8hbLa1ZQspltsOE5x+rUIhOf07FsaZMXulK1Hqc2MkDiVPvXWPzr/wH+Po4/SH
T7f6t68/e68F040tVXUDh+i7S1y929RX4NUY6pc3oJbyYusNIiNehe7u9AWlafj+dsXZ627JNA4q
icIAx3MBxax/lPvwqYq8RyR7T2MPRkwAG7wtwfX0yIfxhZy79PRMfrv0bEKIFUFl21V7CNqBecaJ
vB8S6QAj7rVJBRireQmjC4VgrOovY1NKm04NHc78/LcwQGy1wFmdY2B1u5u6ks5Mf99l6t++lcy3
/TH/pVEqCalfeQxT7w4w7suU0V5/YKbdBjftRWNzlt7HvHnKufd8aUTNZpa4zkH9JqNADch4GY9b
9u+2tTYupXV1ZFe3Fs6earWlWz6bUrQiTLpUBNEiafFrlUWvWR+v8yrHZ1+/oK29VzLFNgdl3wTK
fRlALZOqLY3ix0ihPwye88XTUvKsChPfiXQ7qDm75ggIU2uaWw38AkYTgBOEYP0ZS2tH5YGcHSUI
V1WlmEhmkAQkqb5vlPpTa8SHxo8fphjSJPDZ15owXKUKDx+yb7gzY4mZukvEN0UOHeYOEBiRpWJR
UN9zoYfVExx9NfmYukeNqx5qyT8KhJoQZ7Yx8upVUUUDC7ZwlMz2EpXymUlyaRr7vrU/xgekdj1O
CbGh5lTvk9tkHa3TJzLVV7jzbfncu7HwWuqzuVgFStpx6PUdNOXZH6B8jDqxDNetVtKRpsG2Hgpg
gUm1reiVqxDH9HL4xwGpz2ZqA+bO0NNhpM5FSUIpmpsC+qYS6Tcu6AsvNG8NDc931tHU/eNr7cbq
vd0wWgTixl+W7J/p8SzsRPTZXO6mCAIVjd1kUnVXRRU8G5W1OT3tLbxy+mwSD2NanjEwR4fmyE5B
gzAoIUwsdXX64/Wlrz6bxxNMzNBJ+sipynIg2q24CEzTCShHAGC9JhrkufDw1jUKHFlZONBL/fQb
b0pmqACJxwJxC658J4baW0wKdi+qd5pbgQrW00sSTuoNkVNXMuWJrdro16WKOIbOcgD0YHwMMIFQ
1L8N3OTLVYCLBy1rn2LRaR0hGGh+uB0Fd0s+XopihhwhgPKWFOfQpJUR2ZfvbV0Vd5Uf+m9VV8HA
GigtWM2tOCXX0lOuRu1RE8p96pkPQWUeA8RVWe6+tnX9bGijYvdq9ZzRM5YUi4xFvCexAvIrEIPP
vrPOvCAL67w2e4AZiQlUU2LPsXJc9M8RKilf5oBpPZ1+gt/tsV+WAW32BPNMVwY9r0LHfGy3VHQc
fw0aYUNiNXp7amfnC4ALY1GbrcAROPgSlTAnG60+CLD0C4N8NU7cZ37J9Nb+9ktmy6yb9006aOa0
oP3f/WO0owbYddghEb8TG0E5GKDONr1UG7RrF/G5juDCS6DNVtLE0wXBbAzP6Qg8kMM3CVnDmd80
rVe//abZkqkT5tUqEf1xdUcG0TbZNdt+o63rXXVmml/67rOFEhdxlbUah39fI3Gtgkx5rvMrLXz3
7znjxwKSBuC0S0X0yIJrN31hKjjLkQYbhDWQC1rhMHercReCEJR988wNWxhj+mwMFK6hIwnD+KH4
B1GAzof5bRCEM3umpU+fPehOwYAM6CF0XI+AT5Q2Kv5LK23OjOCFTbE+e9hpC3RJLjW6cVKg7AOM
aAAC/Q79ngqwRvAvXYOtAurPEJFTbJ8eYgsDQJ8NADHtfXkUmWBCUXuF137Uk3NVK2XhfmmzxT02
1SE2rISnkRCuTurQaI4PutlfwZIkF2/A8TE8jzUapl6FZuszpdsZTFK9iG/NXrzmZX4fk/w1jOPL
LjIOaV/uRDnYthgpBCIyI7l0VM0Fmwg1AWsRRUMoo4dUMilGslbgBCKgmcC8yINZq8DxkmVx5w1Q
Qk7fvKUpZ7aBAKLg9hWqGCfQh0+2k/AC6gerpMaLsdYekb0pqbA7fa1vyccvc4E6u5vEj0Z551EL
GW4RNLW2um4uEaBfufvhpr9AA2ntpgaUftW+nrniwuZMnf08dwjCVEo734Gqu1HXse3u6wt8O1tv
e+4s/i0E+e1XzTY/KQWpoGraSUXT26Md2yTlTG6RO+4mv3IzyQ6Em7A+07JfGO7qbD2NiZMQOyAZ
vGMUpeW/dfRvmzh1egd+zHZCSfQZMnnP0ftoMyDoyow/px/D0lee/v7jk71YIP8pZ4usFvivhGor
SaF9+qMXxq86my6BSZGf6raBUxbpwfS7dehjoABMVyvHPP+Db/H0dZYOE+ps5kwtNhm9MbXln8wd
on/HWis74fa7f70Nz0z+S79mPn+SYYKWj4vAOVob5cMk0q/LnY4VM3ddUvXOFDuXClbqbM70ojJ1
MyVgok7ZZRqWd1/EUk6QTmBu/dYvyZcE2K2b1YaMm50qhm+h2h5VCdJsRcSpOiBm7woyxwzx/swN
XlhsldnkoCel4vU50zgm2mMqjofCS7fktN3orK2pkj8ERnHsEV1BrjjTc184Yyuz2QE+eNbllQUZ
2CU6MdcI5TLWcK3JYCC5Qf46/csWRr8ymx88oxuSIGOI+n2xb338XL4BoeX0hy+NS2U2HRSVqBoE
Awq79kW/IJ/RUe6Ey86Wbcqch3PjUplep1/muO/18ccbXFsmRS0d/nMH8wUpumWRs1RMq+B1JSfX
OuGUG4hnd67qP+BeiO2ule20yo5ACUQ7KKqbgsgsmoRkfwOP9W4J3nInq2R4xIH+qrrkSyf+SF/V
gwdZiM2+IbtiBYiF8HCY8eum1p0QJvFFo6RgYE3lMutSAV8ZrJUzd3JpAM5mqYFuaQ2ii9FA6udG
03Q+HQptWI/uusgQg6eCeQ/i3sODnzeUOArn9JWXBshsDtMMs5aGTg2cgTiYKnlN/rVxpcwmrUzr
dSufqGeKCWnNqhTiV5oWaaz8jgbw2ZjAgOCA63JwQgOvD9sShMZQPqLJg4ez/NzKv/QTZxMbYSlt
qWTsalsSvFb5q3IAS0jC2Fq7aK9URz4IN+d6aNPA/22ozqc20jBbo9S5mxoVn/TeBErhGy9e+Y+/
RZ5NVIk1NHAkponKTo/iejxKq2wd7IS3ca2sI5u4HPv0uFjaWciz+Ukh3xrFF2VX0s7adZPDmNW0
C11Hlx0ENzXJtnlMcLtgFA4k4WLT6cmTIRDIo/hYUT24I5J2d+a7TEPml9sqz2YxjbCAUNU038nh
Tw7rfJ+jUFGusmojv4h2uWvOvAwLj0+ezWcoAnDPqNzdzMTWjFeMRJGVl7wW1fOZX7Iwl333LX/M
ZVqT9YTYcYX4KG1Hu7z2t8n6s7G9V9Ie7HMym6Ul9lsl8+MyVkq4JzjfwPF6a9+6RGJSKUjw58F+
UMY3JAn7VtC38pCvjYa0YZ25xo29dDX4GDJHpcTnmh5xQuRnJriFd1CeTTOADlU5IaXCCUbliC3w
jjyjMyN14Zgkz+YZLYRkFPgckwzZ37htu61ybHiCeWbztfTNZ7NH44s5HCbKi4H0AIdziMUzt2Sp
pzJX7yP8KPU8ZgfQrd2dv4avoaxUu7FVJPAkd5wecQtDei7hx2VGxJzMSHBlbOZur1y5OWxcySVf
r49v/u0is7lilIxeDrJpVMMpcDWTUzZwaTKK2vzx9BWmN/2XGWAu5JdasRGw0oaOJkofcDouokKY
1PDBjWCZeDq1bjwznJZu2GwOMGtBilRtGk45VhjxQ6vIPB22Y2Gd2f8u/ZTZUafsoMYoRRU5YBeI
4EKbkNtxx7MJzV2djudG19JlpvH8YwqIMLCqVpozbvPkxczx2sDy22tluDcBfuKbX2uFuNOkd7P1
t61lbdruUUCmJrSE/BGYUOpUTMTg6vTzW7qrs/cfLEGlEjRF0xjPIFj9rWUCLfVfxHPtsYVZ4HuL
+uPnKongZUbJRpfmJ+2PfSQ9IVY+czOXPnw2B1gdAVqugSYBh/DKbaCsBjKY4r+n783CDPNdAfzx
1atcTaxRkShSy/47vB6iLPozX1xSFj58Lt5HEqaqDUYbp9bSwkY2TBPOoy/kKZRZCiW09Va5GMfg
qg2HinOVcogL4z5rR8ITyh3+672qeNY6L4thSgPk/1b1j1wYt4lB2OIQIYID/xercOt8UwJH5n6p
kaStBpbqsCcJNZTM97iTrZVn4k61wnhrqsqbaLkDdrbCCXC6VqHyZLn+bZrm7CoCa9tqxnudFTd5
R6ZAGOK29WGpNE36hT79Xteto0zsL+KWayHzVfIJDJJImvCjFszbzgSAaWmAWQFVlStRTO9GOXFi
l3ySbNhhZz5mFviBwSQpUZFem1iFKka+kd9Wf+pEw64qZp8NqXSuOl5WCSFYkoptP204dgs+0kkQ
3StCotW1INZPgR8+m173yREWX1/evwiEqtmSafRrzMV3PbALSCZEEWIYneha2KeNqsZjB+g3M1QU
SK4Js8p69DzzrahdePuwrprxpa9KEiD0Z5qc116FCbyO241cix9S4O6zViTymAFZtcadqcYbwwN6
ZnjjVwr4qBFr2/PFbRgTuN41w31lKQ9BkDxmLVcFNpqvtVDYGgZG3Mi6SuUk21qFAvdd948QRw5C
Ur/HVXiRViU5F2FD/RSIJD2q6syqtDQqZ3Og0TWhVVkd+2SLdJBER0GCi/LMh5sLU9/cxcBphiAf
QWXMW9K9SYjtTii761wnC1wIi13uwwygZmvLWfhRkWUKEQ2Nhls/yx7ExYB0IdDLnzJ5vloMa0AU
8XeWjW+rZtqsSbc4dHrnrl0SfAySgBVF+nSbGCR7IZM8N5CKR1MZ17pFKJnZdvbgc2t9S7KzzD9G
okEUvD5MsLedTgRdF/YHuQ41wv2iv7qbaAghxYgaSLfxWpPw666wB0N4MtwBtoEV3IR6ScIBh4Bd
L7idHY4QhbP+oJbgbZTkbqi8L6GOb8rQWGfNe0pGXdX3L2SnQVEIvctKjq/bVrIHT/lQdANWSzdu
dSGCaCSMxK6UH5oWfKURLKtAKj/8SbUZRhrgDj7QjL1LN1GDXR9r16llfXpB+ScsAaKLA+39pBHu
zEo+M3l9F//+d9HX5qp0XUrzzgCn4vSJthtM49HFUwt9yNyaaejvUUFvjARYACjERMYYV8F8rUYR
8BrvdqwpT8KUy0Md9n40AFKo2mMTha8dwbwgQvw1frfXLho2eRYeBOywDY66irB2AH0WOVtdsklG
7Ujg+XtZ+pfFAM4Qvo1gqbjfXUh3gzqsCKoDyA3KItR8gHVWApIouG7L6E7O1UdxqO5PrxELpRZN
my1B2Uh4B+lW08EPI5btb90HYpg3ED9sitbVuVv+6zZL02bnV0vSIS92MeKr6HnEK24a5/Yjvy+h
2rz8XgUB7cvCoksfOSpMXBCkRAXo52rtv+8vtHmtPbdg5svaMHUvextCBLyVC9c2NhCwttJaW8eb
+HbSgW7OPI5p3/LL0FSnqefHmj0YuSq7JteLj/m+/CIEwSZnzF/rK2FX7gBlKWe21kv3bbYd1YBL
B5WCFKeGlWj1+VFhMpK7M/X832dKbV5294sshMBaso4oRJWNxj6mf6AXDTPOZSL+mzFKU2db0WCQ
66KRjdDRZf+yryV7bN07I6nOnNC+zzL/+zDAsv33YaR6C5lj6koQequYO1HbipvpiZDhmq8qO38y
/o5/acgTQnlDAWhnnhkFS6vYbBCYotjUkdDwbApmxCq98Md6e3qAfXdUfvtNs+cuEbQS0YULnF5E
76QKboSC0ICDXZRP5EqJ697P7oe+ukkiYikU/7aBFiBXQr0CbPxRF/qdHqWv4lgfBjJlG6JZNQvb
gZtEUEv63q6U9DJI1CsTElmWBMQTjXmJzz/2kJpUuMAMUVoVdbOT4/YB/yHZeSgmiULTHstKv0wM
ayfIhE03oLfBxZIVmUH5UnqYvxw77gQ1fSQ5wA4MFqvRNM68Db+/5ro4vY4/XjuZGC8VpJjnRFyn
t9o/DXgE30xtUrFvT9/5pUvI/72EUQFsjWqdwZTe6vpj4/711HfNis5sTqZC3W/PdTaPJy4BQpaK
zCIAokNkffBYCH9d85L0cz+/j5pz5355+sDfLjSbykVTLy0X94XjFwW6xMKfCHogYYc4u4R7salI
vcWaucdbsNPTkTz7XLzLK/amauJ/dWV5sAxGBFmy0aZTTOFC12hUxJRtgBnf9KSHnr7f0u9fVJtb
6IBsmZ3SqhQaEXpLPcsopH10fqV1Jw/JNkx9gMLSh1jp7+iI9qVyzoawMPnNLXUJasrWhCzqgFp7
83L2zGP3mJnSldelj8Dxzinav8uU//soNGv2Lmtq5ql5jimhGpKLsCq/GsWSV0Xe8I82PNaiPAKo
JoSOBPRsLbTmS5wG2a4fB31nDNk+zZUjc+i+tcbbTJT2VtIVqyKe4GHQd7zO2GdV+Slq7XOkdzDB
eya+dtjWoWqffkYLi5A1/f3HawfXvY2khAo6GCc5eyN8L232pz/69zlUm3tzUmEcJDXtp9fNg1kv
brzqnDNn6aNnkwWsmDYlhh7LL6e7UX8NtDNl4sUhO5sjsFURuN5nLPV2S9edAKCD9/+82ML29H35
fZ4gn/y/t1xVRThYUS4Ag05XINuC/M0HvxtZ10SYds1XYqVn9nzTKvnb6JxNFCqQTTcLSX0fO8Pb
eyFJw8C5mxVO5itX9/CBpuV9lPhnFs3vkt0v15u7sWNXS4ehS0NHvFB83IlOdqWuq/V48G3/g7aC
le6svxiOqIefayH+Pqdrc2d2UOC0bDXEsSbRtFZuqyxco7d3iYY6/bQWhtr3SfTHC+JCZAyrFqmH
hLXTdw9AzM88nYVXb24NGvQASpriI21uBkJ5JKAWxbUsSWfe7IVOgWbOXm0ClEM6SpQ7a2j29v/h
7EyWLMWVbv1EmIGQaKZ0m91E38cEy4jMpAchGgFPfxf5T6K4SXAsJ2VWYVWwAckluS9fX472srA9
AFLugsvrw4h7fGYuP2SHf3tPy/v78p7MRf9lw2YkFDgcgyEMY7Y9OfLWi1rN9mYA5EHtB5iexdPr
kGaenia3yDLt/PKtIbSa8qMxUQMWvli3xfjE4ouklxTpaAInye9fzYaUlK07h0QnGyMClANixRql
0tpJwzmEce6VeTf/bo80zB/+TbbIrNWUt2DogWQOcsPSttBbej+UzzsPsbztv0zudXMQbZFRGDhe
0xgMF8NwuofYHxz9wE6xO6HEtd+tuLF6r/uERjtSe5tj9ZaWcclHNWA1dF1RTeBIOjY3+tSgsY91
blF0V6MFIwPkTYAFitVHPSGBMoEvg27unvYXfdCevn/8jTCwbiuSHc1SLcb2NAYLbrynxs7g23rW
ZVB+mTYdsSOS2Xkejo28MaYqzGAobiVqSM3mVje1na+39fPXsSAHm5NRvNIKNoRd9UyGnU3vxuQx
V9N+TvICqC+c/NVYgQu0pTlmDswY+izhHzju3GTr168CABuHyKyWDInC+GFYbOHsBoedf/uyq+lP
gYEBmRivRhfkYGZwfp8V8+P7a2+9ndVSP7G5r0v4IIWaggEcN25UND6oEb4BEvv3t9hQEzNzNePn
buAKE0gYx9flNQ/GED3wrxBzu//mT8HWnShj2pvlDH5fqGY/E+u8axK08VXXTSb44UjCLd4tDOqQ
rP9N851zx8Z6sW4bkW0zZ0h/JCFBG2MH7EPKgbpK93YEW5dfTVm7KYsUpvtZmKgXRYengV9P9zsf
cyPIGqt5CpNyk411lITMOA7e6KFtxFf8bjoajuZaYR7sLdcbIhC2FqHXLSiPlOMpqgswxYfuMfnj
b1Kcs+feW6xUxNPevbZe2Gr6Ltg8MAvzNOwncAVCuwPkEN7fO69sYzttrOYveEQTkBwNjEeI8UFp
+wgLgsdYA+BUbd6IaV1FrK3BuYLnSaSj5gL6AwcnJCZ0MW2/KTINROAlLEqSzMiTKPFvsL92iqNb
j74KAFB7lTDXQxZOUWY3Sn5VAmAtsBx3nn1ruKzmvgL4tFoIXH4EU8OBgX7IwwGZyhHqYH76H5bk
5WX+ZfFny8v/skzxrKVGtxggLYJnOPhjrIxhfDAPsCl42BUmbd1lle1jKFpkQEHivHKDI3sInwJI
xR3y0PlGkJxADd55bRuRZ93BR0HgmJsZ9wEs24P7u4v39gE/FfrATt3BPgKwMuxZVG2MgHWf0gh8
pCXLHHl3nj9j83qpquTUtWJnb7l1+eXvXz4McBlMSTkeZUjGkEWF01M0PP5bUo6tO5PgZDsy9EEk
YawR10wrV8zgxiRPU/Py/afYmLxsFRr0jCcjhLeQZdHpbGha0EDgKSeY7051UGo18LPyrE/pzsqw
sdtaNyQViYjRkYqEVK0/TuDGU1ARBwYfatiwQzf4/TNtLPpr7XhqmzaY4qiHVNMDBVIcgtPZvC2G
f6uwsrVkPGe5pFqb5aEVXaNH1B3Uf2t5YXQVrVKwAjOi4cpq1V3sBnMDRs3fv5St9YauQlUONao+
L0MJdXL2moZaGHko4QHZ6iin6pohJwAE0e3O3Ta+wVr1PWjww7ct5GKZSOAkHFkoulvoOkbmTxm6
30hM0hBSHR++0SCwluDFa/V7Hgu4RhWvQzXeTTP4voq9t0nbiDhrSbgxSiA+C7gSSHgxH6IDZFpQ
d8KsLvbnU/ZMAxIOe70LWzvCtTIcNfJstGF5GyrljT7CgDVTA2u8g7HJues+VRMIAvBg871Ew0YI
WkvF87Hn/byMmhimUvCat8BYNMydCtDWi1vFNw3bc/BFlCWFHKPUznQ/FerT96NkIz32R1jzJXbq
tTrVtVFjs8Xhqp8/VhokofDIGWMvRT8ZDMCC72+09YZWUa5LUHI3TATpSKD/ZVbs5543xKe1ubMK
bL2lZUH98iQwKSKSN3iSqPyNJgqnGI7f//Kt4rS+DgllArML9AWFxvuIxirAF33YvssAOLobIB13
osPW718FB5Jl4zhpaLbMNAIntUYKMCyKnYtvhZ61slobskZ2A/otF+vzoBTo14IRpTdO2CkBcuaN
vwp/3zhw41nW6mo5cqXpO3wLNSE41sANi+48yB/56F92YX+qEF8+M8Thpc4ytFl2nvQ1r4BtlIYU
dX0gT4sTbuv1l+i1fBN33FWOys6aufU8q+POwAyQkCtYbI0avap5cwCZwdsZXRszcK2Zhg6znFJ9
RomAZOdcoG3ASryqrt8ihF5Ych9K6AjSaIbBwFxf0SSKYOAPsiFXBJQr7a2RqS4azmdf2LDlz5FZ
+/6HbUzYtci6BnUIRqXLN7RUh6SpGwGGNXS77gB/302vJdNi0hNUW5fAY0jXhgKgLWviwUGTOJoN
ssn3D7Hh+sXW8mmRVkkBGd//bXNnb9EhRx4YZw7ec1Adkp3gs/WyViEiT+IJqFMMEL1pvNq+dCL1
i73c6YaRAltLqblSWG1C4LYxZRGAnKp9jMoIlDxLByoxUdAQCbs5uIuUaN/RxjTIaxkoHerqDagR
VZb91oGM9AkFftuEtA8sAKAqqzqQKhpTrRH/sdDOppHdpWYHrPl8UxI18aRWoV41819mR5hLRzjF
53H9RKX5NBXFWc9qlDD0yB8SSLeKiJ9TE2V8rYShX6GNoHyk0aWugJ4SRYZIA/8hwcUPnkHOM3f2
ITKnu6GCbFDT6nsQcV6Usuh8HXI0LAry58ANoI+t6LHoivfOQHpk6AvzGE8Q+mOkY6eatXCk1KD8
upSDhr5QXuc7o2Zjuq9V5bYRj1RMRRrWKphpKBn3e/virSuvTnc10bpqGFUcVTL9RmjTIzgXb98P
9Y2SOPtTkfoSGUE0j9KmRAtwX11DXSmHJ71wJYw3ngkKUNDfe7I7WAawh0f8MzKP7ABsHDwc9law
jUj2pwjz5QdoM4aOPqFMZHTZIYrllaEwryvMs6WQYzMVLbpoVH3nG20cY/4sdF9uxuI4odKa0fgq
fmTzLVdcgGL9zo6dVt/ZG21M6rVpPPA7tVCUCbeI6tuaKm9KGwd9ubdn3Kqz/olZXx5BmwpChIn3
heIU6qyGq4UGPooRdFd7LT9b8W8tHOejgJJZ1RBmHwYPFtFB4qH6clr6qcj/4N+79apW8Q8n1G5q
EDRCdNu90DE9dhG9Zfle8nvr8qu9ERdq1pcVxZsazlgR8/Qy6jv70o1xtFaQZ4alxoD3ofmK3pej
QJMzB264CABupObO1Nw4ia0VXLoiq9lkOPcBzgcr6vMILVMM0GusH76f+1s3WB7uy0hKucVICQdU
5P/kFeSZJy3THaab58JmO/uUrVssf/9yC1thsWokS/0OrpYdnISt+oajeQT0me+fYWubvXaBt0im
JoNWot/cm3xAwHzrON8XzgwNKKAZe4mvjQi8Vk+LSS2gvUeqlNnllVJbj6LcE3tsbbLX+i2zixh8
8mv0vgiYc8AgUfdgZ3rfaS68KR1ZO2J2slN0vxdwN6bF2tc8B2BaTwFEDuf+FT02hyl5A+J+54Nv
XXw1penIYMtLcfEJ+Cu0zqNfDqKGqty5/NZ3WE3psgKGszMW13pY3qEr4qykzP9+JP39l9O15EpJ
p4laBapBRn6i9GGcbiL1498uvVq/tXICRwmCwjCyAXQZFIdP6GhD2/73l7f/uimGS+t/J1kr08Jo
G6SYc+1NVFdTXLgg+KD3zGlhflhVPst+fn+nrXe0ms5Eh/8Bs5A1j5TsLlHyAb2RyIhkot55lL/H
C7oWVaVqmZAYJ5uQqpVXkfuiL5xSSxyTvXz/BBuzja61VdkwghcMQNuiKLhOJ0+OsAzsQnAZ3P4o
Tmbuif8h/f/38UrXRsgRE4LGbV+EwviV6G+zDL9/jK3rkv9+ckE4gqoJz3jNfspAZdKxk//+yhvC
YboWWaGlQAFBV8OlHzrU0SjEL+h16X1Q8iAfXpTQeFnV9XyVBgaY7Xu3XTI6//8JndqrmV3pop7R
sZqHkzu5qt86Xe7izOWUx8rvRif29gTKG5sbIEr/++4ArJykBuebEDpPPB6wruck6JwpwBYqdvdT
MxsSR7pWWI2wQetSu0BS+AAy0S0Wp5MEa/ohB170g4XgY6HU76KZ6JEGoCKiv8W1T/pTGUSzB9ZZ
+qA8fv9Nl0Dwl3e7VmKh0SPjmpnkUAGg/QaMARh5FHrrGQUgYdHeKeXP6fhvt1lFh96upEIkRg6o
xu3s9vDPD5CIADQDGO/Oxz7s0F0Nz1riRk7/CIAtoMFe7O0NoY3gtFZtzVK3U5ugtacYkR7ORjCh
gNMzdpaHjRlnLX//spNRFTIbaIlD3KiAMk/Ryj/Eh+8/z9allynx5dKTSpgUEq0Ac6vc8H7hf047
ia+NeGqt4kSJvA+Yvog/rdGepCgBj239xE5/1rH++/tfv3WL1Yo/tVHN9aqHUiOv0Isl77FPFaz1
UtkH399hK2avpVlTY0ietLCZJHdzYAvPOiy4HxMQUR+jKHIa+CBHbvzx/e02ltO1XKuCf6udNhAW
Qb1vO3XMPmYbEHMzs65tKNTcogPPeKyI5iz8kZ34tzF418otOtgpB4khD3OldTv5DABmy/Z88zYG
2FqCVem6DciIvnRXT482AM5Vou0MsI39N117Oos6ttopzwtEU+ImoLo7SzBl8A0DHHY3SfAnr/mX
2GIu7+3LHDETJsrcWjbglnGO1RhGufZgenU//QbG6AcMuEJaABLLtf7HpE0PqIb+aDScuk0VYIoU
BFMnGqoXnBaeakWrlvRoQOP+EGfyUM4lUMm1ea0IcTT6/kfa6HseD1urzVrmxSx0DcSWnWPsxvdx
2ByWo7RyVR7RTQ7p357UaGMWmqsYgs1la81TlIdyfKfkyu5hPjsASfH8/ZzYWsvMVSDJWxjQ9BWk
TGCTeY2WHIq+PQxWoQWayN+kQNefya+j2dbcWR3fuT2/5AP4nTBF/5FqvHUsbb6lFG2ImREiSXzO
bZhJVWijAb+1oBnwrkyMHtGBvYJfPLoGAfACj3PPCHFrfq2jlN2wPupAk5X0hL4upwIFNttTKmwF
qLWSzB6H0S5rhFkVfsJu8aYFS/Is80SYXA9wPnX+l4TZ1pD6/2RlzdyAKK9AMIxixtD5FOqVDj1d
Bv4d9tr/A5pqI3CshWZpY84R8GUIhT/6xv0/xtoAa22YRi3PpHh7w3cj5hqrI4yoDLgmyxko6WMa
tlfpoTzqPkg4Oyvshr6erk2LC2OaxlFOUJ7B6def/PFY3aR3kceQh3aza3SMOmAEv9jH8fb7CbMV
F9d6tIpY8EWYRfqn4rQYHQ5gbXqGA8exK/ttz6lqY1ivtWhIotvCHgwk6ibqJqnhD+wV/JiHnYfY
iCpr71M4iHftDP9/HJYW/GUJLOU7kY4IRYz9MrkkYQntQUe9yN5bT5aA9ZdAvxaltR1iSkJwVm7x
mQDCPoPgCOvg3kOuDYWXPcORDa96QOj+u6BEBaUgjcNnUz1FJ0hiCWirANjGJw368v41vtX83FMg
cQLOe7fnYms+rQ45Zs7HFv3raZja8yWR5Kyih/zfvtVaaFYCgG4aGrQLuubg6D+hzMlv8oPsYTvh
VB/6ATUgD/1E7E1//P6WG4OPrdIaomDwBphhL2LaqLN0DzqwdbTaOeEuF/nLOFgrzVqSRIMNaFjY
tw1Uy3V2zOPkKq/QeVElt7ArWGpLe+FhWcX+drNl/H/ZXRA6DhyO6VikBWxiC1uHv1xKfOTBvbaQ
n63RnGc78zsCywiuflqU/M7Qnbfz6cgf0dbf7r/a3fDSbLpUg+Gc1kkghezoFr4+QcFVULPMB1tN
VGdoIMnlcf1SGRRuIUY4TzO4YV0bUKnU6EGtb7OEcVdU6PMHpOeEtCjUmd2rYSiW21aufWVnumfI
5Lqj6kHR0wDWw8/qgAbtCiZ6DoRX+iVu7fagGD6L3jSw1HQNUpjUBz7WmeahdWJw4JSYPmYtJGCK
iqvSmQOXpnPTm/uSe0Y0vSEkgUJhvldl62ootjWT4c3GkDq0SwtPNRiKnKr6NjUw1im5pkLy0v8E
chvIW3lU0Hk5T9I1eQkubWqesK7epFKrjyKaT6NqnOdcvOUFT5yKQOPbIw9hqO/SMC5sJndqzOcT
V3ESAZ1VOq2NBsGmDi3RvWsgyInacHmJc/5kJw66Bm8qrTiVc/GELeMLY4Pul3J6TK3ajywkPdBD
TY6Md6BmxIMBC4sO1dP0h2037xzi/aOpneJSGS4A0QMlpEe9W0/0CUyyAc4xjPyE1R/3UQrSLxJA
uAB2P+eSiCyoDP42TlYo2zLQhzIUkSV9q+c3fWb5lcKfK628iVXWhINB0JzNOU432NFZFr1oJVxU
irw8JCVamCf1ZNDhYxxKaMJEsphBsN96VQ6feqRBqstkc5ZxiVSKMUZB11awS1HR+UemOPLQ0ypc
s409YzLhbIzCq5HgWc2OP4AjfrQJ4mE79C+N6J5QODR91NnDxEpbL5rjyzgraO3n5mMjedBLdqMr
Suo0pv2gWXBEhqky9ibonI5GiF8oXGfqojlnc/474RFsP0bFK+zhQCZ6ptBTBxLqPL82o7BOxFMS
tZZDJ0BJ6/YjFe0hLay7FA4gYiiO0hajE6UAGQ/0o4BaUK8BMh6HzonypHYgorqBa8UTqWId7iLl
o8VlCsP2BM02ueXpvX6i9vyu9M0daftzRpuLbUU3S+EW+9R3ZkQ+5EwX3pEnvRTPnM4+VWZ4WPSK
fiLCfu0Hct3EahDJ9IjKQ5D0tZ8MSHfD8gvqm7T0qQU9F8uZhIepdiQqqANmDlQ9j/KgVxvp8Dk+
qUp220WkBEgdhiOiwYeGscpdmqZw3QBSRETybhzo7FhljuW3oY2TTtqFk+izawZ53cnq2Jj8pxgb
E+du5b4F1UJvjEdmR5CF9Hm/Y0O8sTdbK/CSUhR2XSGtU7TVebYyX2HovteNZHKVXjmOhSI92Gof
4t5u/e9Xlq3gv6yfX+KxAvWBibowlvxY9Y0GH05xCrBcBHZQiiuynZP+1gK27EG+3Gaqqc5b0DFC
s3yfZeSo9CJgA/X9M2ys9WvF7ASaW55xCxvA5nGy78t8x55ia/vPVjsXZW4mi+QMmwjtsGRCJHx6
PkzXvIN2I3+Lzmq4Kyvf+g6r/UplCdb3KhIHQ1AdmYdY4sbop4ByCo1kSUCO9AFBoPtBnMTfS1Zu
vLe1KUrWcxiuK9iqV3Pu6ly42rAzqjZK53RtiGKLTEGKLceez7R/5HMM/ub4qc/aKwpWuTuY5XBB
M9kAu1vmpUDv/IAn5F7dfmOs0dUJp2nLdh4zoCpG8ANiE/Zysrjv+N5+drnMX3YQaxNyaGQqAioU
IE8sepmM/L6MxAmLTZgDSxU3804eYOsplr9/mTFo3jFrzidk6cnodgg8tLjRhrvvZ8zWmWntiTI0
3ZhakY1UzlUPbEh76M7adXlRvTJQvHonnG3Nn7XKfJhIk405DuuZ7hrLucYFicnysKrCAvAPCXkP
HbE54FZZE00HhsakWDWVkJ7gz3qjHtlpOWruHyk2jmhr5bkcIjsHmxTjqgKI/qi1rVNpN638/P6b
bOiD0GL/3y+eZ1Ndtbpdhlywi5qk1IkIQ1q0mp5kph00G1BZZk/MG2pvzmXq6cDhekOq/JogtnGo
pM5gTD/z3DCdCcyGhvAHZs65Z3faeznDM+r7H7oxMte69ciyazOv8R7a5jYlL6Ly0uL1+0tvLYCr
qdv346xbBBsNBVlzZyzNIGrLy5ywc9KY8MCCE7XZgGVI+PH7G26E3bUufMmGRMNSC8uhrU5z8Q7/
Lje2o4c8VWuHauyCMbXXh7o1SPXVnE50qNCrHqDNkZW/WEp+aGP5C/DNs73w6S2jvOt7mJCk5nOv
AAkhZ3tvfdl6ztUyP0QJXN0G3JkrCyY8HV5E03r6VJ3Uns2enlXYM+9F/42J8sdJ/UvoAu05bkyA
TsLYep2LxlEZyLrVjHRlsrcyb43B1XTnowaeKMf6Agtheip9dJRmPgVa6ffShLgoR+swwrzYGfJ/
JGV/CfpribmQosfxC9ukxTiZ4nYZ983ZwU5zhFKr9uKg5P5YBd+Pyq0XuIoElk6jqq8Xw2moAdsH
A355IntGU/HO42ws/GuxOY4IeS1a1O8Ids8j/1TtnXVl44evdeUIXyZPG/QSNwBqN53w+JIUMUZP
kx/fv5qND7+Wl7Mip6JusLgT/mwOAbFvGrnz1rcuvTzUl2E7j5owR4YULFKYOGYVOGcCXIcD7ve/
fCszuhaS03GMdRMuDmHdaHWAQP8+qFqQtORnnxgX+AsfaWHdwxjBzds+7Go9aNLqrukBTwWg+pBA
1zXjNMqyPVO8jWi7VpAr8OA21QSZeqbKo0riU8Itvy2qE5s+1bEDVR35urnds7HdGnWrM0A0gZ0o
2NK5Nd9AUO6U2eP3b3brwuS/H26YKNXAOsfaX+fnTIU3wSR2Wns2Nnt/1uovY0LoPbhOBtJVmYBX
ba3AkEtmaO/vniOR4yWhvvFvz7Ca8jSyjI7ZRRXO9Bdnr5rcWeA2ZuRaKo1yoTkAelWF6CO6qqwo
HKP6oFXsLGV6+/1P37rFsuZ8eUeMi5F0vKxCK3sBFiqNHxYbP9qJnVezNXH+/P3LDfJey2jRd2Vo
YbNK/EWFiwPFYQitCuHXcnQ/OaWdk12pOx3RG91pdK2Uhh+yaTPYuOI0VsOvoDzEx+ZYnf5ZQfGn
vPXlkUY0CxRNpFVoiaWw/jWQIkPnWPrr+y+yEcnWwui0bzsJfnUVNuwsrNPAn0eyEyS3Tg5/9vpf
fjm8FCMsRKRCl6DpWL+np8RT3Pw4Pkcf8W72fmtIrWY0+rhVYICWm8Dpep6etbb0W+tEwFP7/g1R
RDQMz78s6X82aV8epEiQGEM3MT5BY10M1EnVWhvP+A7Xaj1etAlu/vp8ZxT60Z4rcAroKY0Kj8KL
tYjy18gsJ2Q+BZpJbO7oLYcBTHRsqH3QBs0v4vaWSJS8DHqTzDC3ZWPiFJO4NeYc2dex/kg4v5lr
EPVUK4uculMC5J5ix0xR8BMqEjAJfKkydh4T69DqoAnbENGzGOpzFTBvWLE+Trp+rfH+YYKllMu7
6WGEuBipWhAIZHLVieEmJvxWkuqaGHxyFGQyHWFA+GST2NPb9rof+5OdibCMsnOXm59sRD+CTuK7
dB5vmji61eC6hkxaH9iAZ2p6ozp5UqVOlWpX1GK3jKPckY2T4spiCrU6Reo67u5V2A+fBZ0Pdj8H
AMO+pHEdEpu/t4NxZVTUi4269ZoR8YET4SkFcp+EZi+FmWhek5PcGYhxhLLVy80mKGVXAp9X/CyT
lLl5ZpmwV2cQy3Xdr7K13oXC3uSkNJ5smqt0SN7rtnnocgvF8uykSN4fpkrCSRL2zgzWClms+22K
3GBqAFc2cubGWntvp8Ypt6rYUayEwEt4flWjfArsKLvKI2kvuWbhDxy9CyxWvDYSkErq9CSJQdx0
6j5KPJZrdWx5y+2PupOvvFbPo2XdpCVrXVKDesqlXbpTRifU2tHuy4hhuJOtBF2hvrPRgHKr0JGE
w9GVagIML2DCKBnvWpb/HBp6A3/Pc1eXb3FJOPhDcnLG1Ii9pEjOI4yF0KkQ8MYuPZ6ZIIDp6YPM
k8QhY3PbJe2TbgAtVFN2K3j2XhjJmcPaezRm1W2b7nawZOZIOmIzW5aPNLbw3xo4DsHA5kqvpuEp
IcWnmPJXMkA1Vw/UyfSm9lk9P44FMsIK9pK+Rtp7AYra4sb5QFLtIRXGIbbI76YzH/vaPqex+dQL
ZJuxcqKcIvv3ekASObVbYBET8wyeMuTxLMwxAi1wrmpSHHiN9qSsIegbpN0hH6snmuXgzlQFnM9h
9jyoMziB5Y9cUX5jM/OW2NFHLWbmlDE9GozpT/CtvhYlOGJD+dSiOdEpTdi8ydxwq6i/VyDvdKHZ
O6Hn53ruOvQGR03q1YnhzoD/eRQCCTexKBrrhPjIMZIDKMYuPSyFfBTk3E6L/ahQgrbq3mYFLQOs
jd54Ax0wKoTOnLOAK7Z0ikq9bro5dgfBscmSeKZI+Z1BMadTcoTHrgGxBs64ILNgPkRnsBCxH0xv
IwMoFGkwNIm1+QOOpYqXw7moMHrqyrStwcUpuGuMlbyKtchPNaY4pd08djwOtE496As/VU1PUaSr
bqdMj5gcV6aiHDJlXIh0uulqeXLb2tbPatCvJ2sM9Sr+oeWRAaVIfCVL/tTY5DyJEuTo1nxHj8RB
xNCYa8y65bGNETNCh9TFyQ3l5Us7G37EZj9pyH0emfdZRm7gzIPSRxF5vDGQksgqxxymd1guHiSP
HnnfPPAFLkmbGnCdfGqdIkYlOulA8uFQ0Qk9ehsF8yB4PPZG6ksLfb5SSn9pXlF66ypLxxxOohUo
Jmnj2u34UsydD+vaxcyof0kK7awU4GZJLtDVIRP2ObJUDUhW3tim8THJlHlzJ899MVynA3tTCgGN
AozVYKFO29iFv9Xv1JTH3uzBsEjg0oKqJZrwmHTMiP4eZ34zdI2ndT0M+FFWi4S8NrqqvAD/HkEc
qXrSzq+NGFYnEzxtlQ7jQuAno4cFUaQwgKQYcM6Tj4ZNfLinvyt581ETJJsNcj0V86Mgljvz6Gz2
tWPGyQO3azdOSDhpOYJANnzUIJdLC1xZTH1XJdJTGySIFD1y5wwBHbldYhteYifPiPJ+WmQ/+4b5
DcYJhEZqIDBnYbN6gIjI04DabYFUEloWTPlPEObdMTMiL2mkp5WZSxLlMlTVnTXQz2mhLwCMAuSF
7vaK8WSYpHGUeLzAHiwQVvrZNIUfd/Q+M+0PtXqu0byYE3ZdDL3L+uFoTlEAcIorlwYDBdw0BDWu
KQATFJXtqGbua80MLsmsO4IDTqJMriiZW0r6IFq9vwFR84CWdV/PfsFhsXEiLrkb9fKTG9OtzCAv
rtRLOi4hqZjcWenvUAj1apQ12jZFBGS1kxdVALKfmxtj6mSzirMqBGOFuYRe0+cJyEgpd2Bviobf
6KCqSu+pZhfAD/m+UYyDnfenSUk/I116URepzmhopzoag1lLbi29Pww2PrKS64+QNAZtRNyitx6o
bpzmZrFBUQRKCvVJU7CgzLBecIipzsAOUsMXHVDYVQI5S2emrrQwobHu6zhgH2KdQUkzx2XY9BgK
M5iecDTQR+UWfblejSrzZBWe4OOn3dielY7wDbierdah4y+T9XdRe4Xu1KBT2EsLjiaOZB7V4veO
toFiKLdqo19TYt8SRb6jivlYNrFfoYuIcem1Vo6SanVQkinsFYoueOILhaReW3ZPSje4szmHVVwc
9Armaq2ZXM2GeO6AKZj1jGL70Ly3WXJXTAqQULQJ5lS5TCbB/85fUgQtxPPGV/T+bojIsaw4ngi9
q51qL8XsS04x0UpW/ey1/Ffdt5eEKKj3cief6YXK8lWArhfZ49WMtmg8tDzWNDuIoj1YnASyHj41
VbkyVRTxe9MGXGO66VD8RzFicrHfOXSchanenedK/dBFgveoGw9cZz/SwURDKEncnJLJM/vymUQK
7Lzr7lNLuhurKO5t1FPzIW1dNrZIQ7UpcJxK5te9fa02StBk6bsyGicra3/XhSEhGdTeWIIPDXc9
YNYjRzOLQz6pQCvE6NZdip2jQKMmNlV1Od1WLA/sgr4mQvOHdnrMGKr4Zqc4Q6HcpWTwOpKi5AvH
I7UNWVVVXtQnl1YFZyDRYDdqV6iiKv2nkouzmowBvOT8aYbolg/9GcSKKJTJYL2h3pszZ6yBroEA
AH0aTXmrQKPrgOtxGO3qesQyyM38Ia2RW+sbGbZSv8COzXZQwb1F09wB3MLGL0kbGnYF/DqDNmDQ
4cxjjE10KEyNwiB41NBIryWPdTWUqNrj0A5ICVKEhrhIZrxHUQdxBdTA8UBPQpHE47bKlr1mXIUV
YH6JEC+1lIdOH3/TLv6YZlr5SqHVOOXq8tQpsvVG0t+2GT2YUA8nwrwkvfGY1TCBNPLpuYsgTyyg
dpFK5MnUGDxe5lfUqM2nYVaU81Ty/jf+zJ0l8uV9mXoEe/3GBPe8ldeZkI8KTKyLabxqJ+LmXRvO
cx8WOfe41iH/UJ2H0oxPldSSwOg65sNQyyXR9NAP8TucqkpU0NMXGkUkwM9AiKkXYIvWIxiOlTfa
yS94AFmeHaGvX1GN3klpboRdUY4uBmSoWBJFaGzDSR5goX3O9amG/z92sYV5iQB/rWYV2Aot4GmJ
08lM/GHKTrq+UEXtTyOzTqI0jjmxYFBv6HeVol4bGQNcZsEXoQZ9MXKyvFW4c/YVyNXZaxpTD4P6
Kmnjz0bXfButtiLqripde+nK4ur/cXRmy5EqSRD9IszYSV6LpfbSrpb0gkmt2+w7CSRfP6fm8bbN
dEtARka4e7hnSsaZhyAGhUMRCHt4IUo3puQfklkWO3fy8Hix+9Os+d/+WExR3VnGzzjwys1MDpHV
GAR+jNdUVa+tTH6Vl+F1SudYTWkkwMuc1nweMycqlbUfK/PUtPV/iWVu/Mwj+oR5Czd/3evedmum
7Vkwqo25+9Xa423wG4tRw16JXSRbdt2aMzboEab0wbrKgzFw2xjNfEiTDS+vrvpZZv8I9veQaypa
VhJ+DLV1UTL2t7ImjMg1+zoYZfNq2nZg1/aP1vH0Wdw/6cm6Hlx96WOrWpb782jJAiLqOmnf5izX
I2s1u5hKjZWLJA8J/vVV6focl0sbbOBhmp4/5XecNxEEoGzVCMRcpzJeBpYSyaQMeK+Rraeofbfk
YUuXjyHNHyzidyK5Lq/J7DV76sdlI8bncyrtRwJCqnOTSxVmqzvs0qm7R4m028GcNuaaPGNZV3Qn
33FDhc2zRI6/Y0siqFumLVwrjHhpDCuYN/U02eu19LwZowmrKPdUeS5IfE/LlR5cLLtkNPC4GGkK
2tTFrqohKwVlSLTobClYy2PaCPGYd8Nb8/8ZTnxVg5a/68XWRL2nnViri1Nt3Du9llLtt19atddl
9Mp4IOG1TOuXhXDQrEEgBfZ/XNfyX1n2D2qmtSEeQAr/mmbobdyOJ9dtSCcxQgWE2qu05OZIQp76
ubGmI+tce7RLhPIYj62xnFK9rgM7qSMOwEunsjOV2HwYVso/vMXSD8et9XkqHoZ1Ll7neXHK4NJ8
LQ9qg0TUSWRahMSx3SVZ8k6CMb7SZXcapYl8PvfXOGmXn3nLI8uvAj1L/wK/YzC4MU0KiT0KErSu
ay9gw7Gp5S8ZIVLaZu5r/uGkNbgN7UvjcqMm9iFLsZdlbvmTdPKbopYfRz1znhhds6vJ/tPJWBb3
eSzqUK8A3g2hJtIV2CKzvUtVK3enz1IQvEdCFcKraWBZaF3sqGiTB/aHD8r2L53r/DMQGmacv05i
bFKusVaIv6UynnLiuCxL/0dGuh+RphbnVf20Le1TvmrpdZkc0nza9rblzHdL7YstUKN8SEQKB9CX
gonV9kNe66+x1HZo2uqQoxUK7co8+1Ut9nJ2rb3MS++wrhmmKdb6shXq2pHJjfDoWcvHu7nuZB2G
CXsXkeXH2tAjfOq8186H/Sz8VUZiYVwS23SclPttb9sYaDb6MllUUS2yh1yJc1lI/HWmbdzlVbMv
sYvrk/a4pdOeMLGH1a7+Qve8b8tyVHb+W7G3qEqm/dTCJaOjJ+ns292uUQ1NlA7Wr1XnR2dMz7a0
w1IVGiDOVOzKRZ01Z/3RPf2JD/1j8pKXovRwjbujHqXRRiWqSqv32miZ52OH/q1E5UY2LTV0xJCj
6Qg+7bo6YfYk3kwzuKkK84pcbMjIQfMfRbkhWGte6rEZYXG6z8rhzMp115Tq0/Wym92OB8OZ8Qbx
+4r8DmwmUxHmNeXDd1QSrJ5GzNrEuvi4/WzE1+1qlIxIDGPNGGJmmMfSS3Zb1xyzNb9xnx0013pP
rfQlWU3GP/e3d0sPmmD68CY4ca++ep4RN7YKS8pN4BjQV/jlSa4C0JfqabC0W101Wwj/edSHLGag
/o+49cg2iS43zSDp0n0ypk+Nb2uhFO3XTGQBFMVeM4yz41XnvC/++Fr/uqa7WdM/tDx5diw97Olk
EDMHrZ1veFdB3xj5B3ZpLLZOj0oV0WITTNaUXr3rV2dfpGoPvRbppGKJ2f2XTxbnmLqh9/pVeuJj
rPsivtttN+5Iw2JPh17b4IPdAWsvjxFwK3bpkHXMdlWHf4qBcbmsxqDqBZPACEOzCiLCfav8o1s8
bmMd0ItK3pvhGOTkjtqXkEYo3e5WaMq5zMK7B2KK4WC6xJbgb1LeVrJdTqtdzDt/mQT5iPKbTK8K
vMOO+lbb6VM3UQzcsC3ZBCuXJiAtuo7Ipor7WjsO8xDTfO87M7ttLrNjl1Xv2tqrcz06Z39Ov+dt
ugrW7XdFB6rX+zC1mcPzW7TlTBzCRZF4XmpbBxRgrJG+6RjV9qa3yyphIb6zG7L3HLY6wZMYjYxv
C2XsPU85FmRkHZDIng0Lh1+hHb2+OTHVkJRXnJjH3rbG4wYtjOeURGHaOeJgs+ZL6JoPfKHFTemH
zPwPck1uBplkwTb1TWDO7kYKWPlRCrjxSdmHUdcmhOPiioHNvhj17cne/EdEoc3R1QxvN+Yo/ebe
OksK1aUrtn9L2dbchOh7ecxMZgZSxmrOLn1VfSdt+zEt/oO3WKHnsT5Dx1Kq+sVNzc81K96kzyO2
twZ3vjbpI9/lXeACSc2d9rICCh3W9o03e2rtpopkwy06tV4RW7IlC6hM1HFcjR6FrU87XpZ54M5T
u9OXeQuabnzy2/E6Z+mJH+7PYit5x3izQKbap18R9C0SrhrHGH4nxL+IQX0vXirjlK/juZTl16rq
Q1qnYX8f0iYCd5m9GVeYexODW2LUcanErgqUJ1p1+Vfq4mp06VEu/mWzi4tW0C/Ndd8RDwiTUnlu
yNJlQDTDqe4BqYuNAzfOrY5yeAPq6245sYt9ObwXFgWPn/A+Q0uwpeEySa5OTQl7p3nLtQEmN1uF
bK2tbts4/Z1X1mANIMbO9EkyayJfvFQNuI+XbdGUsrbqzdcx//VLI2qG4mxazT4f+SB86AU5BZtk
DG7fV8MHQ9VvOr17wycy9H1QWfI4+h9m/mjpZKllpGHlyMlTNKtDepydv2bqoWUP7exP5b9mVh3k
WhUxRO/98ehiVbOWViDW6qKZBORRxRB3rS5/N36fphjjBkw2rUWQOyTtAfbmkx9bACVmEzq9H7cJ
MCFhPYMA7k5DQh2jsijC0sGQTie1MpduKJW3N92bS/bA0kZaWl2lBu5ajr+kcAbMfxUeFPZvVvTU
F4Qamv29ekDp3vy39pOAIJqtfaOT+87MLVyoQi4qJLPTdRIX7Z/ZStj2Wt+hIHZV9dA6+Tfk+0Ej
3lVZfThU1AhnfVmd9WYr9wg2/ZlmqmXLzNhrNj+Z2WH3ZJm7dsh3uYNHicpJEV/Fq5Org5Lrd16y
0JdrByN1Uf1MwVIau2IePlrfDAB3EbqDyrnrd4bGs0i+/Dw/WpO8Grb5vRb+mz1e3OZ5sa4gZPG4
ij+Z3vCtetVF8pz7vjWDfmhfEHQG5mS+c18+yhrlWKn/9Kp+s2aAzsr5r6HzowwtXx4K87bbyBSV
10LLwV3akOHwwcydJ1ef+fJYjIOmwMuly8N62sIUDK6gTDa1EXXmR2IRPWVMRFfVQeVClZnas2y1
0B2b57Gr9s36rdUQgKPFk8M850eOnF4+QypEVGOZkDfFz+wCarLAMnGr2RwL652QTJIyxphLhqse
tJ9SXXcD/UNtHysvZ1xXr+hg48r1DxPHux29sMOmQmOxY9I+DN6svxBhWhSYg6c8IXltNS2smfBz
2R8NiyhRuBwgUt7Xz4iLVNO/Z60VVXn9L8HAEfA+uEcBWMj3aVzOPiPK7B6XZY5ZqdA1/XlKmyc7
5aIoYpszXHbiXOlNoJR/bMjPAu8V9+zQpw72oRtUYFnaMdfFI8sAO9IidlrS6UG3Vr8c83OZjafe
+IcJWiQrccgKcrxW870lG6tYvbAiTSactrbd1Qteqkb+MMxEhMnpCyOQNQDu/Zhs4ylFy7+zzPKp
m2DJRHtwId/JaFFNNPZsaBAdvDMTI25743sl5DJfK/R36XMzUJkzZz962lVtKg96C/yY4n40p79N
Mfz2HiSRGebdAkdlLoHKE7pYnBUrYCr8EBTzA30+X4+o/iu0JQbuY4PnxzRIdjUfZLqyh3VR+Vcj
/svXDy8RQNly19u3trADuWRPbf2WGhUvTHHUeOSbsRMINwyeUWm5B7VJ/N/KaPQ/LUw28ma8+lz0
qAn5hdbT0ji3JPvrmdg/ePpZQnWDcxQb94idPXTLH8uMyi151Vcvnty963ZUeYxAdbsOlvE5XS6W
Sl6LuvqrkpSYmY7+e7poYyOCRpM/id7tiDsIqxKX6vFtszle9l/aw8AGLhbJ8KhJj59R34vlQwzN
bpQ/pu4GadlH44oFZdIG42CfqgZ8axpvS6Pt6FNBgNIF2PZDbjYtnMXfVrCiZnJ3sN/iPyfuY1Kw
JnBfkyqcaFrqB6YKrXuy2WpdbNLbjC3wB+YXFdjGtRmZlbImMknLbCW7ABMimZOY8KsT7n8rNiU9
SWVrOe02+pXRNmNuY/I4nX1SqwCLcbSBN49cM8bbWlQR2xfxhOeczJNbY6mThSed7nw6W/+n4hb3
OsnZwvHcOaxmwuz+ZKXGuUv7Q+lqx9IhfjK9LZPOcf/eilcTT+DKLUNDw6fNK8+ZoYVmVhNl2/Cc
MPtLh4A794UCE/fC3ieuGc/Aq6JVFz/1GbToTCfojT47t2yNzaxQA8AcvW3a19M9TJx3pxhU1ghs
IHTFdK3rD48XwcpXoVgYkWFpIQWqHrfUeWwK3qE3Bu72Z07LnVb/azKG1C4jl04P5/JpARqB4dut
wz1E7xORPzf/81r9M+vTZryJrIknww56iUVGe6x75ybxtexaGDL/H0kWLDo8pXQ1TUeapPPiULC9
+7yw+Xz2/n7R0vMm9UAWH/ZWh1U7xRiYRuwr4Kv4A6S/X4bpyh9Hs/QCbQGI7syryu/JRxa9koKu
WhsSn0Fl3A+bfRaYDOgIGIItNKz00pv0SVbyunpir8AjLcwOSF/fmbTTjfegsnfD/lfyH64l4LWN
D89gA2hujhPYsg+2485+VDZuWLC8DpHFm4DeYTXd3WNKEw31HPc43nXSC3uKTNF9mT0prc27QX3t
vfk0iJQkgPeKy99fKQoW7uj1Tg6cyxJ4off/m9bkMJvzJ1g8vhsOt/Xdv7E7m6v4ssfl1Rq1Z+x7
mOfYyIZsKnZ5T/3Y2i9fMSE2OV6XFrcvt1sGaFylcI1pQ/EiXFaW3/W49rsyLzlBrbEr7e6OfZ1S
mArim+NNrGcc6qi8c+zSEwFl7XyYIKuYD5UifwjmYRX+EUeFmI0kLej1+hMZqE2XkVhROwOCp+Kn
F4wj6cc2tAh3srhN5RgKfT3kpf4mC9YaKzJ+PfdAVLB0qjAbUVcrL7Iz7ZEM1U/cKXeAs3E6bOeq
HvdmO95MT/2p6zEeEBf20t9BMfMZVVCqTrFPN/HtmnXoOX3k+FxOhJuHpnRByIeHtmF9J51f2Hn7
YfrV91kv9gDF5I5VN6cce07NlEe4n/yabfVa4rs+2CKSBXgWpmpuql9BBONhwndy8SPJXJ218miT
KyXG/JWdvsdc2LehaH68PvtdfP/FteRnkdb7e5dW9C0F0NxP2CNujYi22Q4lS2K7auqfmUMehfCe
ihErAb6mMU/nWAwYs+fAoKNqH7hUXkwahaYrdzoRmZtpxYL/9iaXRvfJt9s3yapd0bDSYwC45tzI
s713jfnslnbYGg5Xlv3S9N77bC9x15Gy53QHl5ZerVYoq7YMVtM6VvfPkIx23IIDNtcCh8WxVMM7
tL5/a62jCOf80Md/TvbbIPwQusMEuwRsBPauiGpAgYW0lF01Ihto9MCtsWNwvge9u3VaM8UYQTm7
xb8jRsvHpMvvxYevaodP29NwSxOMPa6T9ae1TqB/LYe7yb6yW4dLeE7jNFPrHDnEJs5nu8nFyUjn
F0H/Mj9U2oBXjWm8lzrbd9K37jQhMzA1ahxfDC9B2sBZOrmN84XSRD7oFR+03oDKcj316FNYsyMg
eWy1s2OzA6mcBsNdQh4c1UZjiW7CTrjd0/sHnkn/1zdM2Izacfl2UUNko+vEfZL9ID44SSZh4s1I
UUjXeF314TKzHOmbRpyIOg9sRy1Yj7Q4JBkWfHcxPA49a35u/mJpHR89G9t0uEDbXZrLcKbc7hPf
AtZic4OVFnQ2JPSGpVmPD47p2x/zrA48zbd5ovMzIcNW3KSi2q4CjL1Q9CT0JzD5fbBl5lF1rXvQ
HfkGs+XsxrXbD6JCuGEYAY/D2tmWClLLPnejhXPUsIEKcqlDLLvXTXn/LLAiSk3oYM2zjPJzNbZ4
1Yu9XWIRZEPnNcZZ2DyL0YvX1j5rpXcxSv2YbqkbDKb5tzfWD6VA+gctFrO510uR0Dj1R23g2h6h
3XoCmqyR/mDI56Pdmop3rYj1QBQhEg9epWeoysN0BkHyDOOn68RDNZevpTfQhC6YgKSxW5hQXk5k
rB5XIxA4JNrzNCtSB5uJhEnz2Lp4XkuwtqKDWqg2YBqm0AWzfKffd1rZosDQrdtiAkKaFtqj0RMM
l7q59wBaGPvqf6PDxV0k1siuUeLFee0S9wftmHT9m5uKfW0qD5I8fZw9r4jG2rwZC1RJPx+yKSu4
dstDV23B2i9PWc+G5gQhCecacpEEudBPJFa9man9hLPp15xM3pvjkvOuSm/fsY27uq4TAkattMVU
pqxLbl7vZiRg5AmablIRpq7HMGUABKaXm6d0DJTtBoteP+McGG3rwgMw/3SD7YSOh7eKmbBKOrMP
znbCwGZpgbVVYTufIt3iQnNhfuStXvMpxNUycCe5x85lg+RNoE4r80m1dGGuoz55iflubivvt9fE
2VQTIgQA/hRv/GaMkpr7YbS7/5gjwkkiD2ZZU/ntMW2249B0N5fN3EyJ7OrObtxo4mVtrZ/NNG9F
v+757cOqN95FW19TkUlKoNIfi3kpQ09IuC8jszHIHs9OZZ9SJ/sojOyB+LmvkmZqWvU3hbFKzS/E
FshvPm1XjiAdU64Q1uHrVc/LW11PO6GWTzuBLtUL9ex24mKlw81Ft+LSSUpQ8GG6X1utvDbD/Mii
64Ojj3T6a1Sv0271xnPvuCd3qHckaoJyO6Fm1lfDG8Ktl4cyq85y6K4iNw9TM5yMwQ63DCZFE9NL
ubWv46iBVidf+rKx1bQySfiq+NMs8miu2kdXO4/FwrfQ2P7B4/dMCLuzV+vP5if7ZGv+lEYa99s/
OPq46Kx9Z5EMjfKAknU0HJz+1HIxCxUsPgmcycxo6Kr9oM8vW+4eMbM+o0j+NPXlKhH6YCGbMS40
uEZk9EbtRlgr8nGlP8+p/lSRbNuk0yuiPXtnauvDxCjhQX2Vqfafl7FkLNNply3qlgzFsSpZmVJ2
sdu85E+jq9faYz7yJ+sieuOlLSCdS99k4MXyU3ft6+JpL3lh+0GvLbT/7Hj63URG5PKKxO+WGuVZ
l8nRMPTj2A9Pi5xOGfokAnaX/2RZAurUQjLjla8q8ya2QlUdZFS/KRF33ER+6rWGIr5o/2G6g2f8
pp3UiEy+sP4tBcv0kLPvyBT2nlV+dYkrArdvLoZhRUk2XQ18oiNrHn/NxX71qUHcelsJGVu+tp2E
FST69+jjj7M0boxBOKa7Tn1aFB7cm7Z80oQHhulSSCZs+OrqPA3OVdU9qowWEYtWLO85SbflLM7J
1j/nIGW6vBiugs2BipL9fmze/fkTwt6whh05T25G+5Im59nDg24oA9yyOb3Jccnpyzrv6Gki8gt1
ylBsF96Atobg8C7X+IN5ly9pZNZmsNBgqG4LejAMzbjdr9+yZhIYr/pmnysWRu/CjxX5kSm3t8mU
WCm0F1OIZ912T0Pmo6MZAlGA8xd8mzYf2OTwAj3mgkTAONd189yt7h5hFoT0ELFvcV5T7UNVWaxV
NFmde9b96crG9quhL09u7c474U2//ZJ/rG7ywjhB2OE2Yk8+leHYSNRULjW3RQ0wEP6jpahbF7qo
7c7mJkhUzIyVvRYfczObuBv18g38k2EBv6PQNNMHVXJP6Na73Yx/Re1cWB6NZ4jPYMyWNHQ667nF
zjJwmbW7jHvXWi8rvBKwq9jlEmoDoPVBTnPYmvD0tKmB6yVR6nTxmOdXLcnSfQ6Q25nLW66rgzdO
bWBY3Uc9D09JWsSumE++NXxXrvuX5SxnL+9tjYAv6TYYm9xeKfaO9ZgmDdvl3UIrggwhmKvtQcd/
dGeCBJy3bnrzXe02eoB35nBdExityuo/GsOlc8vHkyPmg+uYN7G5f5M7j9Y5ehFk3vqYym0O+gVt
Y6KZMb5E9zbMFqDnlgqNke0NO/F+/NR+tVa2Ejfew7gzRskQqu2tCeBg8GCQmnxf0BHrzB/zlt5Z
5+UbWD6H/fTJeTeuRj6Dyff6mp/ScnV3YqryfUfvf/Ac4wGi99vaOuCATA/tvEJ3D7me1RPCaDRa
ZVbGev7GclGQ9Gs8FOrJH++SmUE5z6TU7td0e7P0FlVjtvHRr+/QQeeu48tV/mVWLtgzA2mppy+z
GE+a18At60zLBkBXLtKf+p7f0sx3l+kk2qyV9++uHxkL/GlOh2BVTKvrlIclSC+Gy5xBi6V2k8sr
1zHx2NpkV9biP7Xqpx7pJf2xj86Pf9GSlz436KGH1gPemv6A2EdWZiAbHitABlzytelPJ6pxl/j4
PWhN/2hUNsNT4u91e/IC4TWRrtexq3ddUGSUEmsNlVUwKpbau5ZCzoG4EIFBdnKB1Wr9d+yzh3ID
bvVS97k1/H3meq/p2O3peBAtyqs2THtS7vNQVR1zOx9bZc6HQdW3UVveDGk8bHPy5M/Gw+Lm3Brr
m9Org5X5j4rxDUrwViUgiMLrQt1qosFJb5UxhDrDw4iBWe8MO33ARAGtqjGirsPRQzPknlTcALji
oyqH0NnK+20VEQ92WjU9Xibr0b1nFqVunBT1sZPTxcESzsG0mYESLS+H/KdKspNty+eRoINxEQM+
e+IBQO9szsjJRWlAZY+cdbuf4zpZkC8PN5wkmtDrvF9sEK5Dxy3clX0Jja/+29zqWGeFFoNbvi09
5tZO5n5YK2UX3NlLiiTQ7+CiL+SjnVl6JL3RYapEo9Q2+kd1v+KpZ09ZN97KwSqQN0t0LqQ1gDZC
UJRzu0IMMizUzfan7YqjA/eit3j4qKbdL8rhAEvtZI/TzbZbDCHgt8xur6X139zSPvKB//9dX+/m
AO8l9VhLjsr3aCVXxRc9r1He+w8tkbcWJynozdFAfqVfFsv4T7Y5NhW22QAIjL853FGZj9eqqH8K
D3pKb8VNm4mwveMa0kpfHTN/qrLcQ+poV2wYJPva6S7CrG6C92HTIoSU4bBx5ENJTnqzehfZdn9E
xasp7MuY2nGh3L92rf23wr5LSieoM4Q/R2ehCEyssmdV8bXo2bWm8COpebUZxCP+vb/lvF0Y0w6M
YKHhT88mYbZOKfeLY3ORj7HHj78pTDRQzfsKhYjtHSXVwRkRB0wZ8imZIjVa3wGNDlbeHV1RPFoj
4Re6ipcCmlgScZclsLAjSk+a3Fw+ONt29IrtyWzU3ujdeLW2G34cWLymcerqITJXwPcJrDPN6t0m
xLEQMqpKPCu9CrWn7E8pziFG2x22xH3SXXU2XPcHoQkQbl6UYVIve3Cmg5/UF6ooYHJhgOM6Fa2q
2m7VlF0stzqZ+viyCLrGrR+DxgN0V5s4D36eBBIs+4Qy8o7gzOhs+vWiJUW/F5aGPPouDhnwla8z
NNti89QuYzdAX8w4y2t2DayvWbOOtYCMmHD/mBAf07dFZYfaeJpjLbfel5wV+ky7OouL6St6lLFO
udT6msVvMcBJKhPyrsb7Z23yNRjX9msol9j150uVY1tsNyXAD/9rH11taY/QLzp5mmr9d5czdBqE
j9N/FWl5mmwnWMf8WirvNBOYOxrTR7INz1Lle60x9l6BarBZYmesv6YEF+dulpcM94gVIRGBN7tZ
raG2bq+1Svd86S7iGGoM0ln0GUC1y6mSLuz/cDYEcgbnbVtRyxTLFPp982CVuQ/oYpz0Rp5St7rN
BpukgDOLo7HTse5ycmkCw9/i0ZvM3ZKktEDm9wga1plqjy4yWuC4ws1GPjMi95O1HmZN9cyvW8PF
8dBcXXzXEBilrz0oczqUHKxmeDeG+gHOcA5dfXtnEo+7hC02kN2xaV7cej1mKjmvDmhqsh5ncSeO
nStrHLdu8i9j3+7W+8xrONGwFn82ZR58oz8PuUD9gTTO7aMU/m/Oy1s1/o4OoJZk9ZKrpq8p0EPE
OtiFreaw0dI9YEWYeuRl3gNhinsVMzjpmZshi5QNmkTP2Dk1E7CnRW11j5ZBm71aLCIL7Vb1M5MI
Qg8LrajS5xNAA/c+0oNsCUSVhaIf6Id7Zrw+7K2FV/JaQT/1ogocnT+eBVeXOrJdHfqs+sz3mYil
mtxP/+RDwqwx7Nvyqy7zH7/2H9ZWyF0qk2CAznIt51UK79vp0//ssYCsTckO6qKt7zBnMY5sPmEL
VB+dChmr9oq46kdW+qVyltjKzctUQ2kZ1Zu3gJNJWpbGbc96urz1OXdIa5ZnbeoiVpyChpqSbP/p
on5SuQimRj1ntce2gHqtOhiZZHjdDBUh9IEtxj1ooUmqcHru5vxYz9y4PStWvn9Il+08rMNxTs3X
pP7MgWF7S/23EgTrmAmTJe4oUlXx5OMllJQ9v0HTw49r+8qpHgSazB4Auaq9vcrnuJjWqNKMh2Hg
GOAeBoYuYrPa/k3CMQPNn5oIlhwpBdo+moRV3N8jvieVjzV1gxpoRMU4yYNVDlcNemJhFrrT1505
v/aNF829h6fq36TqTnW2HPKq+hhbhLGYrATa9F12d1GBzm1KhFBFLTH9fTFZQCZjMAD8ZmkRDIrl
L2TGlPtdbWah8kFZ5upzc7wrvksh0F20LgrJ4p3jzP+mJtjparHj0G6gucMjiWF74bix3jvHkkeO
YxnzI3JaWM0MWraX4jLcJccSu7K2c16tO2PfY1g0a2wjuu5jZ+mnPCv3Xi+umvYfOvOdR4eRTOIn
nfA61MazVQvM9QpqDGNEw97QvEDHVTvL7p4KY31COb8zG0r79NeBDyraadsZJSGsFd7pxvpmqZcl
FfnOWzAZSjR19tohcpP0a1PqtoqKkY0+jo/Tm5edMQD4K4aOzt0VA1AyzXu/dgFaybiojHC1N7b8
2lgzs4vfrRRAlEpl4ke51MCLq2Mz4mWIe0K/LI81KU1Zm5xkrfYZv8kiXPBiF0q3M8+J5aSh4iIY
nNqj9Wr5+7ZYV/cVBXDZHStF6FX8h7LAkdUr+njJXNBu5yyBHMZWgqePDdr6MU488bU1hOpgDXjg
Svd2UsMsA1V24KQFmGbBC8Llays+C1//QubpArhVfnJ0XX49p/xsxL9RGgfQvg/2m4+TafxBQR3m
PjSwMd/8FjEtEz5KlPesH4/V3J+r3Hrs/f9xdh67jWvRtv0iAsyhK1Kioi3ZllOHcJXLzDnz699g
vdvw1S1ZwOkd+BREieROa805ZtFh18qcyQhPdTRUmBSS5YiupFGqc8gqR50GL9XQHOnWLYNK2Poj
Nj41WDbtizSM9K4DpxbqnoKD+lVLo6Nl7PemZJugHwV7su0T+WUYjecp9haEfYLzjJcmI4QtKwUj
es5qfkpwg5oW7AXslGzH0WMgD+DJ7wIxOiZVs8xiFtGBwj+H9Ls+TVfqUG4Cw9/IczSVUUZ75GV2
mvQPU9VQ80i3uYzvqCs3xDGvo1ayMymco+Tihdp6W10SllEtt3bht/TnfFpiGIz6rOReSvqvypee
5sjoUreefCX4GIOUlk64qthYGIqEDtRYGdOwEbAPyoawyTCiyXSOmkniKECBlT7jTqvkbtEY2Qk+
20LPYUyola32CvZLErliSrtm+1HHJsREKonJwOiKmdU4A5ZaaIsnr0C4MbRcKN+UDdG0SX/P8ZGe
AQFdE+eCQd3VJqQYL1f3pV6fJKPdcX7ba4bnTqBkVBVhY0xrKUvdiGJoKMC6Erp7Y6B9HHZcAMyg
ieJJNrZBDXk+YAQSIJiG/FtNpd+Cfa1PDhONrNKckOugcc2UflUW4rKwCkQqRXbH2N6WaZku5Th4
GRUKffDgxKxGdK88jIjuUAIND5VKZdAvhGVrZjstGOlr6p09dvm92QTpPQKmTQwPJyh1VyiLI9K+
O/wMX0JUf5SRmjF8RnqfabmPxPhOFUzNTav04OnxY6aUX3KNsUlLd62sHtBGsWkKxmM1yls8wAZv
Z+5YSvggeNVmLCVEHlq/Y8fgFLrxpxHkHIlcRoWZ/UeKMGaRT/VZiM1tOravSASDRe2bqG3G8C4R
R7sTaGJQcHwKRUmaW8CvlNxWwShuqkk/pGO3pKzPsqt5CJg5Bci5/5EDT1G1CIKuiNQY05BKMbZG
plLgkpNa4atDh2NIQ+LEk/anLYV9mkS/2k45y3VwlrFeLISyxoGDKiVsYtCFhZGtshZzbRTkx7j0
71E+DOtUlb6UePxTCOKT3EmrEGdyiiVC6Mf3OgmPk2SuJip/PEmq3lnuxCh2F7FmoIXETif0iNwI
3zp0Pd5nnbO/FK/8vnzIEg7jeT4++319h4hFpPYVPBMxembTCzGSiVFrA0yd1PyDFi1PPmzDQnKb
QaaTOR9FG2NrzFthSX5up9qhfvGUUQmR2fkWMe5IQX4ePXXadbOjthCRkPr9Q9k0uKeUJ+YnfxFg
YJ73yIo4rbUYoYAoU8lPkLBVTCaCp++VybQpuzpWCzNxHBVbqUdK4oHtI/ASaS6kEoFACQLZsnsH
l9XtiXF3hCxZtXgWybeLXK0VD4HH/G157X0XyLspnY0IAeeAQkdjrIuIJNsHYRiWHlobtWA/OZkT
Sv0x58ydH7P5kDNCD+ftGO3WEumZWP3j5NVPQSTZNcWeZWEgwiQd0DFGlEZVnzIoJFcTtNSJsCkt
ynFYD0IEfCy5F7vCRXAe/Zb8/DcNO1CNcnrCVc3xx0dNMq71WofHRbxcJ6q/UKqTLB7Q5uqKYoUS
5MGQs89mRIMoUrgYoKCoDKJ6kleRr1lOJYgxETERs3HOmMxZ6khEof+khsKpnT60nqZnmrD0tkL8
WOXpY9ALCLOb81S1S4GWYOcjz9I6Ji2kHpMvLCX0Ghw641fLo9mht9HRijo6nGP1oprKR6dJ61Yb
13hKT1Kk23mvLCO956dYD7gcfg99e0gsDvhi3m+0zjgjWPiV8U6izEFvPxWvsqLsqi5fZyLzQmLh
+1a9Q16r2NdwzRtV9Rwn+r6FMGGbsQL+MBZ+GRTQavY/DHkEvrEcPPQyS42ZkrgcTGDVu+ex6HYA
S50x1rGDKR+T0i6zEJylCPAT0Iu8qn2qbGbCDNdod2VG+UawaPYURrefEsowfnXKESoS911T50tp
w5l3Q0dFZJZYAWbMHLGu2RmmxVfThzBmde859MMPdYyxvXZuRv9yUVdUmJJB2bONwO1bWLtSsFCN
Wd1rKTTmotcFSDZxuMVuTGxtVi4Rt5/1XrmXE84viCTqInM90dtAUAScbQUazQx2vZK61GmBaDQ0
7dhvd01gPo6F/pGJ6aehqvRi1YzUcHN2h6kACsJcIZF6+PKS4VExheQoSD3GZWGWPtB+7n0ZTXut
LIWYhpxhjAbn3Cqxp6mKWZxToizbHGk+6Wt59TQSehkwpy3ipqKCCXJW0Fa5nOl2XSDtAnC6LQoW
UbWi+FqP8AqmhFqRotxHOsakRv4A6euGo0rVCRlzmyO+SFUab1ZWUuVp8XijQsMuVIMPVQikndVA
bCbYf0nDU62J20anIG1WfyDLPdKwRB4YNa5UzzV7Nik4FpEXRkzxqlEeFbO8KyL/dx4VZzgN4GPR
ADj4iobV6MNxsxR0plOSP/LOY3antFqIJV2dSXmvBpVYBYoEU0QDyYtztqnFkxgijUwEhC1BoOyx
4AY0iGdtjzF+Dl0FuraJfqUNpmezxp6gFtV7l0ER8bP+FyuQRqavqBAWFbvmECNU7SunCYyegpv1
nqKCXRDEusOgfO6KOXmc+6yNlPJbfh1w3NdYRwdbGDjfPOu9Hgghwh0uGTJmlWjgAFfcMzFuo8Ha
KzD3LV1bRkF/pFwFrL4evkIvf05C7/dQ178xOwyO3/YPbdvFa0XxkVQi/i3bcqcEjT10GJvgdmk5
NnI9NJ41T9/VOPWy9LlMx7dJHo+4RWpHLSSmcMPnjIgvsQhFGhQ9fbruLrHUPe5A3A5ZvBIwTYaZ
TM0lrnepl/yOOZKloVk404ACkp7fiYzzNXe/dZq47ZG3ETKr4HevmTmBbET72mxe4x4YeZCnO40M
lNQU9nGhrYxY2VsNRUJZwiszMLbllnR4U2vKDSr/u5g9Fi2JdeaV2NbStSE0OKQG5h8Qzr1VmHaU
4yjs23yLrJvzi/GHY9GhEQTcc5QR+hAoj7muQ/RKsbXr8mxtZQ1y2nElRiolIXmgc+HTNhZ20bzZ
i9Xo3WfEWaJVgP+r9gXLE9QtZoqJ9lOfDF85ma0oV0s7UJXJTjN8/RlR7kYk2HqGLn12EDd+jmEz
KthzwvHFI54up94/BRzZmljfGYaJCNLSmGS63laNwK1rVC+JbD1URecMAyfNdKYc8PgfjSglGaQx
Vz39WHRPYbro/Zh2l76lldU6aRg8dmmW2YNvPvcDgRTysImi3qny5tnvglWCT2+dJKF5p0qZg0HS
paxoJxP7PE2RdTcTyYXJp2qvVcLOBO5pFTqeglZbqAFizQGJ58KvWXZbkXr7yLqht/d9I2zNtn/3
Qr7UZKCFssRHEIn7YQyPRmn8mljt+QCdjYL2EVXl1tS8cz9Id6oCK0Nmz2NyLB+SehV5iNtbWvBq
KS7lIntoODBNvfFI4wBRuPdEj+cUCRnV6fDQeiUqy/QUhcUu1eguidm9ZiXHNk4fh7m9Rfzuio3q
3VCMdPYRAeGz3akmTcFuXpJrb0PNDNvF2B+imlpLJWIHVayVlBRHP2jZcwVrK0IoJ8nSEffxk5iI
mKKY6NF7u5ZClQtuQYYjb3QncdyppbUXVTIi8b/6aQaLI6G363tsPXoTgehYhzWxY927bnH3h7j6
8tJ036qVO+T+sJQlxHhWY6aLnI6fXU3VxmeNX4aFWq2kkBmkiJZAw1taq3o/APoSEjqqPHvmLqZZ
PFtgV8zIGjd0CbGR00McLZa4yYDyEotzTSLATSF4nP6HL3Py71qyRGzVHFaKVj82Xk7gnm844lzK
bQQs/gVKJrblSEGFV2GQ/1RRBC8GLIDdd+lRDpP4gfYzxclMddsA0aNZUdvhBKcuQp1SfKTywtaZ
hL87d/0h2ppFeqzo/Yimvp4XcRV0dtNQFsqApAb50qBOExkoVlTVmg/SQAhAA5Km7FW/9YnFEA0V
fUEkqCIA3yRQT54qviQ+5zVtNF7R8WxlvV2pmXi2zHTLoYPTRwn0TZ+16u0g7sjJjexY7Ai/EvI/
CbqcvI4j3gYgK5SyKCW2q9HsiGHuWWCVgUKxkJx6erFmqha07iYSQ0r8f36YvXZyJbppG715g/+R
4f1yKj3cJkOwF3vtEW/SERAp+k2E+uEQfWmavjAwNNhq7N9Dn9XtKA5PKbOxOkUnw4eHkVdbOUqe
ioktflpSVp6wmmWdttRmM6XU70sRq4pcV+8RCnilBY3j6yiOFcFnnyc2vHhsD0O9f5czc3BMDtFg
dXyOUYIOjGWu5g1hZ0dGfGKdfsuF+jWYkKP71VJIsaI15Z+OepdksFGJGrSjfAz1WGkvDdkMFKbY
XQ9ohmvIJlWQIGCtKZWIS3Ycj2o1Io4MlopEgVGxKjDOyvg7GVB655QFhkQ5dBz+Oqk6jDpJVIWK
d8GHF5AV2Icrb+Cmlwh/kb7xTf2XIS8GFpVJ35geXNJSp4eSjcF906EZGzP5XmzmdS3FdVRZ/jOT
4slD+qLTLbNNAUdlNtHhqQNaUF7b2QbpNjiHAsSw6PWXKlQqhy07nApVZF/ZnZHZP5itekfS0rbp
i8imVYesd3oWjOkFdziIcHxkWYwzHnm6YqHm69OnBm3Osign6j/iRyzjdm6i7VjV8PjjfZfAzZu0
T7hw50LVERQB3egwuYWYtwzajbFZY5dhZ8D2AFVwrZwLP7pPpWw11eO7p3RP4Oh/DWr6O2I5CKzm
kwOva3XUJQAlaWsD8apYa/hA46c2nLZVlSzzWkD7TnS90fDqYfr0gzUVm9lGSQscXYA2UlnqIu8Q
VTKZqVSCsOX7i0QLWrftK0ReeU++nuaMYftSxbjsY9IYlkqozNtbFLJsXZcSIrEpxopRYEdcBPEQ
ofwyXqcBa9No+a99Ge85HLiZ5kHCzE8QMd28tn6LnBYWshG5bNtQ4E7NuoqSR7GAxBno9G5UHpqZ
AjEsymEhtWBD9DR6p869RRV9X6m8IHRwtyFE8rEfthaN64Uu13cVBO/Kt2x2emsTe1FLIs4UNNVa
gZa6MIZ8HgcvnQwlO9LcUMVKKemDLWkDKJPsHUXRtq4wO07dQyvq5iN0kWPeDx/JkB2q/ncGKAV7
/1dU+s/0B59nuEszda99XX3qhUjCC+0FkZ0cIr0EHboJ/YlZY1F2BCvIaf7YId0vy8EZONgaWrqO
c0lcVFRmQBHcRwhOJnr6Ku52LGzoHqtx13ZtTFtPxoJeP+mqvPAL867WCnytiqsD0+J0lL4bhsLi
Fr0ZYZXcwNBdA8Rd4BLHaPA6ITCzdZjuil2B87k7fN5Aw/2bCyfOtMxvXLiuNH1ZzUnZS9r0zu9H
O5XDw88ffYXLd5kz7SclET8xGc1+ZuwzxXqc1GLbhFVzg2p35a6IF/hkM/DSYWzA5mUpyof4d9+U
+OE3Sn7++ftf4yKK84W/3Rsgj6MgNMQD+hIrXTHWTt/ET7UVwpFqIQlwnAuLc5zluyC3bjChryA4
xflmfrsmhcAsLXJghqIwPPSpZlIg4UXPaNwAvqs1/cZ1rj2cmS767ToFXiPIF3qGlLxZKPTkgSiy
WQ9uPJtrH39BP01jusjBCG4wqZ+S0m0TejH0l288mGufLv/vL690YQohbUrIwPJc2bJrF+z9At3M
FrigY/zJTvS7nBsXu0JOFC9iETywp/kkN8l6WPkP6tLf1qvumf6IcytfVJ8/6R9sRvFieKM3Czu5
hejacVTZTLrpLVM9PzcjFEVGeldiS9PHM6a7cNkI+F6s8r4bJ0Kl0PDjWI8FxN40APLMxEPvAfvw
mg+EbjhKCffIyIBBJehkEiaLUut4yjRRxMGt4AG2QksBVV+nfk9N1loWJOqlFhHe/rD3xd41q3ad
t8KrLyORMCMsh9i4cEYKDIYujf/QY3ku8HTaeg0pg+kDYZQjBSL9Yp0CoKIetDhFnNBnyFaL9yDm
xc4gH+X6plBgauYKPfHkfaz+G+xZuczG7VD7BJNkZWvkk3tFVtxQm/5T8IZiXsw3kaqkEdLqZD3p
OZv0kEb204137N9sYsW8mGnMWB2mMtSjtexCEXL8LSXHdjWRIC1jQ7RZ2Ui0pcKt58tuNa415cZI
+vcUqpgXsw2WF7PSRS1aS8h9hNjOgvs+O5FhfOOWSdcucDHNmGKQWSl877X023pt77DUOBYswcXM
LZ9TekUndtgv3Ir7k+b55f8OJcW8mHciT1Lx+GozdZl9CcrDHNaVoro4jkSnSQzj02zHcl2UFTzO
oWBjLXfloasLdAmRji7bwhb280P990yuXOa+D0YQZm3NDCtNAOqGz4mNdao+mMUbas4b15hv4z9+
rnUBI85NyTIkUYOjTKYR28pdSSv0569/7VZaF687dlpKOzKbjv40T7PZKlgVu/E42OVmjs2w9v/x
OhfvfuWLZizKlKnMwsYQjmdwlZ4HnDotWZC+nZyys3LrfZf/vXIolznwltpl4tDMqal+78Z1vsws
g0hwXIPjfA7sckgcUxSeBqUn75AxnkXWrjZkd2xowutUPzsdidLY7lImvbmpCr0AQ6u68GWN4y0H
JS1/EjLv3GElvfGUpWvfen783xZrUF+FLIgyISwGkv4q1/YCxNlBDRGsTvouGKMNiNOT0U0HXVTP
tQGGdUogl2a6ZwcxVlF1usG8l669chcjrPGZ+dSC13q27dnSSrclUNiLHCPSEyjgZRnb1ib6j/OH
dbHSc/jXkcrMNUx3hLVDF8lJHPMoAVVwTWr6q+pDX1X2f409Ib/4f9/qjlMO+pSeTSvGV7GzrUSy
G01bhBQLf37hr80LF6t9n0qNNxRhvgamE6svLccGcoM79ExGemNMXZt1Lzb1vVdQSSbjY93V0ovW
UaJpO283ZspqGPsbP0PVrs21F8+m8hSxSbKMVhOuryrwVjKsuUqVT3WPskOrFZQd7JJEAnBgK5/w
diEXbfTOBdckbibE3wtPF32niOYtKOebfSzWd5lBW0LPu/dUaa11M1XHoG/Qoua2PGlHoTHuwxr0
RK9mJDjp/h9TVp7bCviupr2GlvYwGeVDqUe/hKFHQd5iOW99/9wSd7CUzeksDtmXWcn9ClDwquVc
T5NI3VgBjC+2LudYQM+oR9YHOJJNUwgUN9mFGQ34A7VHAmM9+oZ0hGmpQjDWHsqIdBotsQBmhKZD
LfrekiR5IXRYKtoWp6HkbTy5fFHpTy91KzVXXZxsqA9RlcAl7KK+os3RqdjIzOHFzD1smYqpLgAy
507bxAEkgIFQrDF97cBYeH6wtWq4llHwKMhUCXzoAHr/NkzNIRQG6CHTZ9aX56BEzCejfIdE+xGM
yXlIEZsKSS66hF5uBn9sHWRSuGqJ9KgQVmsRPu8olVrHJP/XJo7jJCj501gXS2tQPltDWqemtBQb
f03N9b4TegjRGdyzKsxwssvb1ISDJ/fpDm7ak5Fi+qc4+jb0koSftq+Ai5kPrYcXwR+T+Y7TMS3C
CkBEvuvD6FCKFa11Q2FvCXAlQ1lZT6RMdThxJgM+EgieRs1pTZqI2MYQrExzDKz+oCfTadCbY6Tp
L0BdoG4Qoz7DGj06Kb1WPURN+0vTlZOaNV9C6VWLWmrf5QlJWOJJx1rwlvIoy64CpHtVlOEK2AUd
X7E74AA/NFJFTmsv/t2/2mI1CyVa/9zM8TWVkX1oVbiiE3xsM/2kAiON9VFxAh9CXAYCOQKyV0h4
NyP8IFLZ4OoT8KpTPxHk4Z5zMRa/IF+Dj1tnOZ4qtR4f2hDSdNrHKJ6kB8szNBv8kFtEGWaU/HdB
jYq1AC5eOvJ/yiJyNAlDQt1EO00rP7XQ/IA5GdhFVf/R8kKCtFe0TtEGNBRTpP8mqnVugGDnBv3u
KvK3bdNslQihRAGtsQzLV6lDajKYX6jl7oQyru2+Dx4qKbszeslYGFRpYKYdwSE9JIx/W0TBSr0u
33am7vYwTCnToj2bPWIC5RInUBsiY2XMStYsdMRNhQFkp4j9dkxYI3vIXxbiK6fys1dUm6mttOFr
VgexM9VGBsOF6Okq2xoCIQihSaAiGbrSABJRp0MT93YlTYfcqx/DTp2XZVoyU+NGuK8za2ItVptP
wgUfSx+lYwhhbxrK9WRBhJvU+AkQBn76KXkRqvxN84bnto0p0lfon4YAr0BpPjAZOYXPCXNIkyfk
7msGzKtWVespmN6MzpzfSNY7OTsGsfFnoGO7KCXDVSSKc/OMIvmJPQBydhJh+gMWcFpPorWLCv+T
DsPdiB3dzvrhLu4FTCjWbNyd6Hb0j/rU7EINsBEGxtCuKvlB7eh79GbBacxC5VIN1LRarNGFVNVL
wZz2Q6A4THk71W83eZGdx7Fe9fJfQivqzAD+via/FYUBQSX4VFSER5ISfWUN/+Fp/dYy6JHIGD39
3JH1/qjXzVuDj0/pUY2QeHHXirij4Bl7UQJhKK5pPDZo8AzaAh6+aKeRpGfy4A5RYy2JdSRTNkA6
RBtsWWDZXoxt9knV8auxwE5CuREd2QK9QYMaCEg06xar6Zn2grTAfQPKKB5frNbDLlxiAJbnhNRw
foil589K8me5xp9F2516JZAFaNbdrpJHiLUDKos2ccOoJeTP4C7VQrYvJtxd2giJzMIAFiw7Ecyu
2TmcT+3cV/daHR+NnpAquf5gpRl4d9W9R/RriubQysOtWEt/MJpsxGLciwhIFxU4YFPonnxY9kyC
1iZpx49AR6XGArgarelQAvtb4tGHdlTEbiohzpYqyEVMNb+0QgDc49E8gejgx/ACmDhorLrRhPtO
LH5LcvVIi3bd+so2jIMeOlzLYoHENlNXeKBoe5PAFExU2iVUCog5M6fmza9wtHcdmQKwOJwhy95E
RdyRa4zmKG18u9ey13iMA0Z7dWgwet3Ypl3Zn5oXmyYtrGtFGYhzieNhiSp709AGidP0RiHx2p7T
vNgy4S9JSlQi8RoFMRT28MNzi5W3ET9VPOryAqrskgr7jRy/Kxtc42LzJE51ZcKgoyI6rcbs7Adv
P+/7pH+XeRTj4rCWmAN99oSYFbovgZvqCjp5aNYDnThKPIsyZWrRLCQ+ySmYhjcg2jcDva7sOY2L
s1wIfKnxky5am+8xPaKNtVDt7JG9CZ30p3SP0fkNjNHW2EzHn3/slR2ocXGoI1vOkiMNobTsS0fo
iEtLGR+ixKLbad7agP777Gtc1C6IFkGFFmDGGlXRkQrlS6WDeqMucu3wa8wvx7cTF1RfOqExtWXz
vV/G6/xQvBDlwYZ1wV5m59njw8/36VqBxLg4Tsn+UMoKVvf1lNjVXlz27NAW8UHfBM/CQbLH/XCO
731HvnG9v8lh/6gYGBebduhlMHwtqpmqixCYkzaPCH/jh+KkWxwQS2M52RJbxcVwFkOKqQj0nOmY
HUiLPtCNvjFhXBtjFxMG3m29LEoGtO9/pdoareLPt/Paa3cxUZiFqDSij3tTC8yNLrZPIqJH5A9o
wsziRlzSlclOv5gfEH6ZvaWgGRO1XTF+Tnw4HKH/9lLrF3OEqKcKejbmiLY4VuKb2tz40tcmH/1i
BtCVgNW3hSgubr1t4uRu6GquuoJUuC1v3PwrD1W/GPNZbtCJjrgxQrIqKLxpfnvjdbk2SvSLsU7o
CbOXQS1KPI3baj/xsmorLLuHhrQDDI2EYpFOvLkV5Xrtl8x//zb6pQQWtO6xBMQcmwL6n3pRuD+/
odc++mK8W2JcmKaSUesPHsRgm6m3Vpd5AP9jYOsXA7vQZbUyG76z6iortu1nH/NtuC835g7zYrT4
b1//YuBKlSR7UcZVUhlXyyehCj9/7rUJV78YuZruR33WN9E6FF3578PVEWJGSxrj8mquFGcuKJKf
LzaP1H/cKu1iBPsaaNJKnVf4aJ8GT5LwNPX7fPrKhH1tuIJ84zcp83f/13UuBrNeEe0BF2x+JOkd
CNtDtgFox+5LtiMnuJc3xgP0gY264pTtYitZR7t0VbjSm/kLtrhb/mJbeWMEXXnttIvhn/e152Xz
c+vIp9HEtYUk+eebee2TL0Y9EHbkVnMDmdoIpEMhvZFFqMwv7r/u3sWYHyIiiKGhJOu6KV7KvDiR
OIUutYPG53vILfyiXZVCftdP1sMQi25R4WwMA06WRoyW2POeUYJES7BbMLplBCTk2gELR3uMfpDT
BtyU4DBgdt6mSIM5zEHZKk+CZR4syTubAjQhL0t/YSc9S6O4/PluydfeiYupxcOgnHIOJugaHXhH
uBfF5+xFSjCqJF11RqbgmiWmDKV9JXksIYkN8EIlGyiEpB3Sj3uy00+xL7qxiuNZSLEPzycdUih+
/oLXplr54gtKoq6rCkeWdbPql7KN9Ykga0iwh36FlfpvkLXg3OrXKFf2xPLldBjA2UwUk04uEv2a
WwJWzekRoRkSXI+R8xTsZNwuiIZXzG8LlXggFNyAaXccOAmB2MGMckzofxI4g1DeqX166mp5oUEr
zX1tGTbFYyQYS8+YtsmUHDvYkm2zqRmGN27Ytff04idEeVywlyfoU39HdVJt0iU6xhcDisuTsiRJ
7vgfrzNf/9ui5BmeV0TzIahb+WtAo48aLoBNs5SYKqI/+CJvXOfagL6Y4pF+FaaR8IZqi84Zn+E+
LWHs7cx7GLeLYJn8udlZv3bnLuZ8QhthYqn8IvOs0vdsXWGJyCvcyKu/DabPn3/QlT2hejHbU8rx
0W/WyboC2JaAHCuJiRnlMwyF/za5qhfz/IS7FQWtGK2VkbeOyeIoI5f9+dtfO/uqFzO3YilZHmuc
rRunX5ZLaaXt/S0hV/dEI9nDAbvljV9xrcukXszk2mCOqHO50lAWj61aPDdS8tuc/amFhDdRzg+G
Z3waNZpHpXujrfskW4rlMGqRV6HZBx38/POPnqf4f0z96vz3b6+6KPu+pxcc7QQf0A2a5BZBr2/+
/vnT5zv3r0+/mOFg20ShkMvJ2mrcMXgk92/XAtPJ6D+G0a0TzrWfcDErSAryzqDjIl1SfRZyhkSI
2pYKofu//YjL2SDoLdzcLLujsUOKV5ovRfw0UUmXbvWWr92mi3nACmsppfqXrot6OJCg5CIkoVoV
TRsdxhhCOfnGjHNlwlEvpgEBHoCUDnW6DqfoD05B6nljdSM6/cpWT7kY/GKp1IMXI+EKElCmIsTA
nMimhZaUQJNqtzK1lVhTh5xiGFE/P5krT165mA0EfMp03+jJ0yiSxV2qP6jFy88ffW0yUC4mA508
mkST+ezhFfZF/lVtahd22fiJZ3CySYtzMlt5u3GxK9OzcjEfgEnMisHnYpZImIdPSHfa3OVNve/I
AyQSQXosJ8OFLYIGEihvYgnHGILajbdCuzJvKxeTgIzMnFJsxwiqajeEf+lLOo5c5iXCTAjG6lGy
VhiJEJAIwSP0C8g+2OwnwSFCJcPZRNQLsuKcBomiDpmNkXKJrN5fdrX4Ism8y7XcPST0Ap3UQmMX
Tfg8+yD0F33OrgybMtsKfw7jswmgegY8hc1UAH8QgRyE4aJ1kq2HshuBsGtVvOTeRDLtmDhYxLci
LLVhLHclLlIhD18MnINWrO6gAcC9k9wO5l0AlkkQPPASYAFypKn/8bldzG+hin3bG4R4DdjQpRl0
T6yg02wpNTozXG/582WuPZ6LCa6OYwrWCGLXk4Gzo2yXUn2Uyhn4Yrk/X+HaQJrfy2+rgNSoHPoV
gcji5qS1n1Lu6ugUf/7sK5Pb3/3ot88eC18Y6njihF+bNPVKYsM6/eT33hnC484c5MH5+ULXCi9/
D4ffrsRMYPiiiuJkfhoYDFadsehXkz3HeIN4/fkqV6ZQ+WKaa339fy5iFCfRowkHLeLnT752MJcv
prNAMqIknPj+wSa9U5xpDSZmMa7+v3wLS8qN62jzU/3Hqvy3YPntPnUyDOJxQnjRTOVd6w0hXs6E
DGGhC5ZVjfOMWFJOzj0GLpzeVkvjhhBUmOhububbxsreolzb5hpK+TgVCaFJYnrbFRhK8pwhy01v
Yd4TypYeNVX7VTZ0TfxC+cXUsIknTHv5vMjRT9DFnCQZUhZCgdikIf8dW8XOg7ZhjCG9n/hTGOlb
e+24mgyow6riquWwhG93LsgzQaRzAHez1OFNtqNy1mqyQtISuo0n3da/Xjs1XczMoCEIP6ANtSbH
hLPAKj4QGazYYFo4cAirn5/8leH3V0L17YEkge4jlOIihWltK9RN1PZo1Uk3Bsa1j78Y3SAqK39C
6L/28G10ebQixYqADes/fvuL3UuSByLevzpeCyppk+qnBgIIzsjPt+bvy/+vl/Viy8IpXTM13LHr
rDGVtRmMbxAYlio+NU8A4pfA1F6Ecf8ed/IDCOO7mQzdxZodNf7eTxo30CQ3gjeHH4oEokIJHd0K
QRvD82WhBWmDgwNd7HoA5INZzxFgtgMZM1D0Wjfm7yv3X7qYMhpSBbrKn4+Tnri1sD6p+AqqVHr4
+RZd+/iLaQPnJl7UcH68fXAHmXkltOk9sP4b3/7K6iNdbITYhVhqWfPtqR+ssqRBZkxryzL/eJLw
+fMvuHaJ+e/f3n9pkIhrMkSEbuRALbJh2Om5+GzICAES+cYSd2UZ+nsU+3aN2iCdLETEvQbOdxj8
wc4jME6wE0eCB6J+8/Mvka7MrX+3k98uwwFyaqqqytdWr1cLAXDwosev53Sd0s/MG0dHc2KrObK6
Yc5IKtW1JzanXkE+/vNXuLJA/V1dvn0DTyh7bTTznDaXsDSEN9GI1j9/8rXHdDGPJDno49HHbU3V
yB7jDZ7C9QhXeiCP9ecrzK/sPwb735X923cf+hxhT49gr/AV9J5BdiAm7NCpoOFVC5bB9P84O7Pm
SHF923+VE/3OvkgIBCfO3g8J5OgcPFfVC+FyuRjFJAbBp78L333OcdPGeaP7oSOq7IJEKTT8tdb6
wTZv1lf2dUvrhXczyoe7IWHAlHaKluJ2iYWVY4Qrx0HuQtg9JL1WuBZC4b3c0uBPYhlq5WXgFtV4
pT8uWF6MuR3IaXTE5DRNsUWEgW+sMbbt+rW2YThc+boxl/ri3BWktabWBAlOVo1zpe/0p3Tv+BXx
ut/xL3Yj7p2Hr++z8KXNzUEMSQQl04d820KFQsNbAzoNRLs6ED9AveaT8NrzTOvdT3rH3CSkITYq
L/USKkhg2uJVuIVUzo1dHEs5txC5rOL1tZLCwjs0twY1IgAECcor8LaMZ6xOHmDQvTKhOQsPMd3y
Q6fjQ9EkWodLI2rwcTCLTS3pSxS230Ktzr2usCFrM1+6SFwZvpd02PrUmh9umA9B32sOYkrC3+Gp
vsFeDd+Jh4wduGx0P/dQlvFZuyqfxqf4BrvPl/gBRyJuvL623lxqzNmw4YCFhnWbLLYMIruubQFj
vHJwsTAgzf1CeTUGkQbuIY7IuqOT800AnpIT6C6Jtb/7ms7WHxorICMiEGFDGvmjpkjzLQLgkc1o
gxUFsj/scjKFGhfYX7/Dvb3++p1aeHfp3NJAa0MHsARZuiJyrT2c8LdDvwJtCdWHJ3h9T8a1IvTn
bUjnvgaE0Fc2NLTFNi7iIw3NHzjOgUm+Phoclv2vn2bpHtOc/KEL1iYyzweGuRdxoK7WYaffPlVQ
soMAf2Us/3wMos505493CMG0hP8eFQwwU2hvr5MOkKyWygq1UmPblxkSjeQVzffnCy46dzbECAts
EwMjd8meEnEbgaTK+DWL2udvCwAef34Sk8NQq3O4Eon8VjYvRnKlhRZ71GwcaM0E4cASo6d129ww
f9yyHT1rt6abrsGqvjZGTy/1X8doOncRCFs0AnF/qKF/A9ltPVlZwBMDQGkj1sPPa6qBd5PRZ7eZ
7Tl6qUUFIrzSbSLq7ylC/lyZQ+MtrBtl4q2UDLnaKLED+IdjjrRobkcLNiRED3kpdCv+BBjnoPcm
Fv+eGkh60MLqYA7hvYZNF9Xr+5xUL2XQu4CbsFVaYXwcivQ0IAgmrO09Q2rSyu4Qeh0i0UOV32yQ
3YbR2ud1heAEMzqSPL4Ror7TE0TGDCU0qsz09SLYxXWC5HuGj4mz1Tq/ySTSOqRhbwHTWJcmR94i
z/atAUVQLfUbZyAXgPOeZazfAMO5HQGXySwwGQKjPPKs2NcIEs8CBWJYAwAckI2O8VQX7b7MzbVh
I7evqYt1SosJSdcfEHbE/cHsj4qSh1yjl86eImSNF7ydP8yyuNUBSyqtX42g3t969eelxU6A/ot4
kwJDCkSyvV6sgHS5R03A13Iocb++ycILaczemYBQ2SmFRbfNgAuAy1+ELxzRR19f/fMZG779P7+R
A5dtV9ERVx9QKjElvx2j8tHsofUn6TNCY6EHLfaszh6/vt/CCPB+Sv9hLNM05LArzrAsBW7Rig91
e/f1hRcKTNSZzWUI202Z0+LlRJimegVwa5149q6GQMbVbuE52F7TJy00mT39/YdHsLHNtk1otbfJ
LtyCBL+ZVrY4O70yKU/zxidv/9x52kukJY8ByuUsUBKa/OhSkmzNLB2zC2ueVIN0uStNtjB1zZ2o
SpJAcwZMXXQDlXuFoJFdtdHc1zFyu5fxN0SKqxS6vWuj/4Jogc7tqchnrC0xouVQHZ/e8inDphY/
4dpAIls0nKM67TwAtDwthaTQEbc0Q61MR5SH4nD2lk5yz0Ny2wftvh6Hg0XgfRBp95xl2bUwgIWd
C51bWZ1RaM3QGPlWtEOzFjF0ky1wWKr8rnGI/pMcPOvqMthNvSoQP3Ltq1h4L+zZWw4wFC8dRqcN
U3gqXtQN2SJj7nXc843uJX5+vHbgt9R7Zy881PJxge1msa0Sc58U3zMgCEsUQaEAQWRdogdrAyvZ
Kx1sqS/TP78qOIijCG8MsTw3EHqUJTCFKxD2wlDcSIVsWB2du0aZwpn+FsyCnwNI2lHSnIESv+0g
BYfC3Gk3IXPWlkRS29cfa+lTzeZXAf9LgZjiqYzB1o3+qymeQC7Hgcze6R++voW5sGabS82zVpnj
gPiCLavRYTvmjira9j0Mag7f9QXI8makrwCh9+gQ7FV9FofYgSvf3JOCFb6N3LYACDtdBQxtViHE
JTMQ3zLFZ2nxxsLWqsgTZBRoBFYB/ceoa7+6xkCtuz2OE/JoAFUR8IfoCCjYWRp0k7EQBUyESeep
Bn9sXiLWXb+RCD9D1phJPUSjbLgyj1XVA32s1l0vEezGQdFsLL6ymABLOr1DLt2NA8BiD4/LRLto
V4i02jXI8u/6qvKiDDaeKy34+TA4l887EG1xHZDZrcFurGBL+sfcfvp7l56+sw8DeEHGoAKgpdgi
Nd9NJbJcENxjimuHKAsT9lwkr4ieZ0OHNyzSUi+ru1u7ZHdEb9Zff/r31eYnE8RcE58JxwR5HSOU
Bk42o/Qun9DlRUGPCGf0ZMuOdpk8xAo5uwhMdAuDAcveEz/JbD+O4inwGVq4Vxgrv2mGPDig0SMu
6hgg6DsjDJmKrXEIEuQc0faih8DgKLkZDfi+7Dh9BsVzEwXgfBCs5FdAHyO8alhzZtyOIbK9o2aA
W2oAnyeJ/EjZAQKf+g3rQIa3JUDoAMSe0y5fW6H4Xil+HEGNS+HaAdn91Cb9L0kQzhkw9g0YzzdR
FL8rc9ilDWwuwkJoOtRJdQmQgj3c9QCxkwmpBRoZ+qNB7dUgo8qNe9RKALNfDREGjSkpMEYiMNVR
ehDizcnSC8z0h5HoyJzrTlbP7mQgNvmUJdSa9kOTqbfO4IfISZH9KfCX1QBsrHWaQgsjqTHPATqn
JOj5RYRSzdff6cJEPPcg0KLpSoBTMOmMwTqvYckp9Z+8LPcdQmG+vsXCBDN3IgQWy0wnQeoEUvbv
sMOA60dd/t6lZ1NKFUetKMBv2FqaHyM7F9ndV9plQUVI5zYDLIUKoY+4dLfm30C/Q4yVy2KP3Cm3
R1GsdoM7bvn9T3Glld4L/5+9XLO5YUjh4GwHgiOTV8Sgy/0AT0PkTnkT3Wq8hZE2elF+40b+NfXa
u37sszvO1q0oYQYqsiBSMtJyO2TDc2CkTzytYVIr2qfALiROAwW4h5mjzrpysIejCIisSiQvF8gQ
ApIOyHSKmpqqExhTkZvpGVBSrPoKfdoynIuRM6QSwrUDiiiS8WDzKjof4be/ukBuUwIP7RgdclbR
Tdml1o7q9BhM5Dc4VrXaAV/RsRH5BqVr14tjVpnfk4wNB8TvIRTYLo441yjBAoTl2C4gi627fa/S
n3pL14bVX9HfLEzZ83P2XI8tpPljf180Dp69QSh6CtpJKc9hGmwkaD9fd+WFF3F+yt4h2o/ZBPVE
bUzPFfLbQINuLiLWt0agi2vLooV3cW79wGleno85g1oVdQRIQtzKDbzSz5709eAJeGWuda6l7jz3
gfRUd4KybPOt9djvOy+5wNF6Vs/NgZzy39Fp8Aovhz7Z/ZtDwdwekjklYz3rxJaYdzmkRTz+9fUX
s1ThmbtCRKuxLIWz913/AKj5xkJ8vqvcaJuubb6i10T9C9ooOveI5Coq5FjiRogh9sU05CAW6Vmu
HegkkYQMFMIq0a6MbwtLBWvqIB9WIjYvWJ3De701OjiGuUuD2wHpeFeabBqzPhlZrNm4rIHyxCyK
dS5AMZRmPYpGBkIuhb2x4PseWOubFlI9K1ghm6691x3L+/rOC3uMuYeEOnFc6gnCk/QOEeZOc4If
sVjF0tiBXbkldqVcOox3Jk+6K4sisrDefs/E+tCSRCU2qPVpsX2KblC0RorUpHOdRMfQtelk1bmI
FUYFCWDnVe5e3bbRhSaeDd5IAKBgY6PADMz2NkriTdGBNmtF0TbRxiMYTVDg52tSmsexVWAlokmc
8ufXrbwwisztJ+OAIz5uIXSpH3U4fnHW0vtfX3mhW75vaj40ZqXbsUFMxEiBueNsCYGUEjB2HCDm
qtj9vVtMA/2HWzQoYVf9FOhUEXiZx1cVgMES//764kuDxbsW8MPVGQStiInDA7ANSjRu9Yb+rhB/
ZbhgKP6srkmdl9pp+vsPt6FpabSZxG0ahFqkAfMR1sl784pdeWHOM2eDg1Uxu+inE9y+fo2Gm6Ey
AByGcrZH0ijXrryqS48wGyNoGPeJBB5rW2lPqfmzBmgruFZbXOqg00vzoXmQT0OravJHRTYq1nYR
Yh8JXuPX3/FS68wWauChoowM7d2WWYkrat016p8oFyfWT3O4cov3IugnA6g5e7tR34WtNsSQxaLU
zdrqCPrrg56alzQunu0JagZoDpQ26jfRRuYOhgBig9yWEd9awDEOhja41ZT+5CSabyPzsddHDwXz
TaEL2694n3iNDsZKl/Vr1Ppdade7JkPydFeCYu1k8oYVQNHGyWMl6LeCIg7v68Zb+NbnXoY21TQo
/Xi6jfHlYJcHCsXVM56FL2buYigiRFd3Ha4N9IQC7VbzGq4BRBcjQLe48vkXlmlzMwPgLFlGS4ym
fZchiYK3IHcZbzEdd1P84ddttNB75zaGTq+CkeUQpiL3xMtTKC2tK+s/tnTp2biB+O0gQrBcsW0s
IOZxvs+OODJxESuBKbpCMGOFTVQNarC4Gy2wV7Gs1zPE2abRvsl3dERtnvuhhgwrIKcAMeaAgjQ8
WxfknBaPrHvMIDBhmrkVnQKzA/BahlMXxLDH9joen6IO9BME0o5Dsu8FbOJG7Mpip/oS8CQglrJy
A7CBVznXLPYLDkb63hAfRgJYenHwmiC0MdrZtzn1nG/5r1CscFjFftfhJrsgRsAbnxF09JLeTKJQ
SyDnc4vIRQGYyKnC3ssHBQ616OjKu73US2fjnmoRk2MNDUTpNgoaJtKvrVOeX5AJhVjlH1/3oHeF
+yfjB5sNgKpDDHWYa9mWAixQQf2VUHWfivwcAtWCsXELvRHMBDdFDq4aTo0GG1E2zia1nFURNCOA
mBoIwTYY10fL5kBGjnuL1qckGtehAvUqpiuixIEDI2kCEJTTcIOCBkCIYh9l3bbTkNHfI/GslBtY
brzUYVdmjaUOPBt8c3hGgM/MINqu98z5ZcH6/3WTLQ1MsxHX0MEcohxymyxd07B8HNvolGAB/vXV
F0RRdG7jSCrQsysD28je1d3mIV+LTbtOL+X+evDbQtPMbRtl3JKaTrqkOphS1O/T1r/y4Re67F9M
GwptzjTo2JMWNDFp/KhUew6d9Hcp9EMXhuCNJD/DOHGTBJFkRXQCq/tBZuLRqvSnptYvTR0iIz1M
rghUlj7PNDh/eKlbxJsF1YAjC96DJGskGSAlkQkWXu3Zdn8yETL69ZMvdIq5Kh2+IU2vI1VsO1Bx
yGMHgK5xpa7wXkD45BWdy9JZEYWpPcUQWvqtUNQ1E34YwTiXND2BC3PrGBxoProCGKIgrZv290ny
EMhvYX8etMbVwa8EynNrjNUmrRH4MyZrsC1WyMnbRvQ2Cn/XyEYptNLrAoFNj4VKLJRjsXlt37PQ
3eZydwEEEMKtkEaf7cCDK9cwc2rjCudqLlvXG6NYR+kKNbIr7/1SPY7OvvOIhSOAlCWkKGvEzrjZ
Wu0gkQQkaoUDcC8E2mpVrKEqsK989QsT/Vw8nox246AEhj6mOUDuxJta639FMY4qaYUAs6/719J2
Ye5VrqDTj1gssne1Ihw4vnbHfQUdvFjnLvn+9V3eR/3PutpsyrFCW2WIqJ+QWnLTsfpUEtNL62hv
6x1Oc/qDpkcey52VBFkIuyOwoZTbAdaCMX9YJTmy+MAp/WaDaXeKSOX2gbkOWlDTTZxemEDJNEnw
ZFQJso1odQeQhgFzFTjdfEye5DTP47gGZaYkeA0MC3jCftNFKN2HI8hP2ZEDcw4rwDkJcYaQNB3M
4oi50xFsf+XxMSp89vSzubAcR9FKgm8yMfw6AsfSuvb1Lb0Cs8nIiqOyikqcFEH27gdgig39ePf1
h14aeWbTEbEDBd4RxFCIxFslSYlIOLKhhfp7Wqu5dr5FhxAGxQjaF7pnskOWbUI7+HsN/l4p+TA8
d501FBU0KQAS4DgGvLyJvfS3mmWumu9Fx5JehgjzrYBmlaWDgniVTpFwABF+fYuld/J9BPrw8Zmo
czsYiymbvfeRAubb38NNh3cSuXyP1w7Dl0Qjc+F8gYKl1U53qT3yPp452TF4MDbEpSv2bIb7+Pnr
51nopHPpPOLddDs0BpyENymgP0CMDd2VSy8NynNRPOtTaJQDqwAES+KIrZFH4HyOVo3wQ17+hKTz
LRPaqbTINqftPdGJr5CZGpcZSBkNiODM6+T49vVzvgt5/vqek7nkkigtiHuByTqwcQxkqv6xbTFc
61qxbsoasX78RVjty9iGNwXjrjDzRxA+T9xooLjA4R/gThs+2G+pjqPkbsQRGK2QKJlcRiUvrMcJ
H4HdTZfjwWoRsQqVWOv0dz0OH1sQqPC8Y6ODaeRceZ6FCei9e37oho4y+5zm+N6gwWnMH/EYbc3w
dya7zdfttdQv5oMXId1gZrh+DV4YmLY3tlldGbwW1mdzB0AE+bCFEDp0C0QmRvfw5CDD/K6Cp021
3ZXXdGGAnOv8u0Z3dJEEOJfpXki+KzXEBPtft8zSCDBX+BOQFmWnYffUNw1AUcGxSZrGG1t7E2Xj
thLOHoDaG5kYUOKfU6J9q3l2//W9F771ueq/5FR1IkYkscpt10TQaYWZUcZi7VjBlZPGhS9+rvfP
+n6UreM4m5geWdIBZPM3Rc9zfb8kpgOEGAb+zrqLulNLTCw66aonj183Dnnfcfz1Haf69EwfXgo0
Ti5M0eMd73KkiZo47694XKx07H1Wg14fgG/7JnFwhkFpXI0FEpgK0LmyoAdoq8leO4FDDlo7uy6w
bsfcbMH7lLdRSdejaSKEKxwAvAyEF4j0O7TPPoJDURLgCOtBqf1nY2vY/oZPhCPBtKwrHah1xN01
KZRqJIncJqsrL+u132Zvv6gC7LpW13c0p5D4hMPJ6AFzrwVwj6NZF9j7w0gr6uhBU8ZdaNrPCHK/
Bwf0yNLhICp5Q2X4PSzKe9tJDoYJ21FGzAsIRZC+AnmwEkl0YoP9rOWAa5JxYzYXFnnjyRgR9N6x
4WdiSPhoxw0KSj44ePUqbtk6K6GH4u3GigxYTIvkMJrFOs66S5QhMw8bqz2G601XIsXXiJDt+47l
Czd91rnwo6Il+aMDaUCaxW+kd14L6H/tip0JN7qVo/AAKgI6o9bugIl2AWHzoOS/KSw4ADVgNMCU
znSxb4v2rec1Ws14Y3180YfhUCprE8CN3gK5g1FWvOrcubcbckxUeS4AR9fbdMcG+L3KsPrWNCBP
NdZTQkoMx81JS6FHsjjKGHGALGATgYo8PFhRsCdRAuxE2Hs94jA71fqjrRqIVq75gd7X6n/tk+AV
/LlPcs5Mqoc4c8oZ+JrIjdYvWBdumBhdsN/WQ61clg0eF4gAa0aPV7E/sJfEWiux48mBgKoQpmJr
SwRtoy6Q3hLTZ1J4enNtnv58rCRzGT/rrMSMLJwVdWO9InnkaZa9KhCJcuW1/HxEIXPlvkY7PRh0
rGWknzwAb+fT/sH2pDdZrDu10guAcd1rKtXPj/jIXMkPgFDSjtNGcDphMQ7N1txAYbS/dvmFwZ84
s82SNmqRXiQVwlW2rT/JbFEe3Y57A9EU12s1nw/zAN7/uc8gha7T4NwotkJiCLPqtloVSTe60Civ
kwbY3CvfzPSh/9o36dylBNmQBYT1tIg4py9orq3mI5ze+DGsobs7YGl+Tb6wpLDVZ080dpWZI65s
6gMTUqHaqAMqAuHegGhi02+ws3Vfc2QL+YkPgRq/jMm12dqcViyfPeRsJdOwHDX5GsruuO2En7Lo
kE3aEhi+noidHvo6e0g7aDZk+mjFKFpnltWtwAQF0WcwdgPBgJEbRbZqpePbrXZOAkRr4EzXcC1d
f8VBGCCeWRSu2kCD+YUUOja+la+BGanBaAp9JQTlPGL3yEE9lAR6ANIFkCMZ30flnHocsgNZ3Pic
MtB/k31XqVMGXVlsqYvpVI+2DimZqbMfNVibcW9EfhVzjKUa1HFgY+PSA3IdgjBcxTbOciIstFki
d3prrjUH/BnHZi5gH8850JnMBJUQVZJhNeTRJRuC37rUv4WyOsPCdVYSqf2ONjzmSuDX7cfeoh6a
655osWs5zhE16FXfmJCe1cl9HvBtjd9yQY76VdvI5R6KH73ZAlptmztNNbepEfVuotTJoIiwjozu
TbO6fdPVCDDoYVMccnEEU1K6ZWLeqtamqybH9CvthruIXgedWLXQdiZrZLk37mhBusPiTVwOZzsI
HjDHPpUBoiv7quhuFGh6Ky3THgNVjzuCwPWGyj1ttJ01QCszdvBvOXRrC+RfGMpzQuLmjbW2ywjs
bmRs9vUGTp0HWjFI6Aaw2ut7hAP8Dob2hLBSX7bVvrd47Ce8Hn2A6t6CJqFeY7S1G2kAHqZBvkoI
iJ7CaYBa1J4sHYomSb1WNV6XwnzVlylCifMeSwpVnhIy6leOgxashnRO15JRh9WBwqENppQj9gRH
Sep706QXA6e0gL5Hk6lFHa3SEV6fp0+ynajI1M/Hyi8KzZfWcMGB4JZ3U3o310PXkYCfWoCzZmEw
JcuV4QqC119JyJ5rI0q8r0efpUFuGsE/LNYUeqUKOdxj5XgIQYMEI9Ml6Sbj+ZUtzNK8NnvxQxR9
edOgYaQh90ozfLvud4NDr4yeS5ef1WAcrumxEWKmkY6DFoboL/9pqfRK6yxMmnMzR+20VmomOBGo
ZfC7ygCT1VG6fW/5//Oq/jN8Ky7/b/CT//ov/Pm1KIca5oVm9sd/ncu3/L6p396a40v5X9M//Z9f
/fM//Ncxfq0LiQT7+W/96R/h+v++v/fSvPzpD37exM1w277Vw92bbLPm/Qb4pNNv/v/+8D/e3q/y
MJRv//zjtWjzZrpaGBf5H//+0e7XP/9AreBDJ5yu/+8fnl4E/t0GYfX5y1/+wduLbP75h2Za/2CW
7TAblBNqcnua+/u39x9Z5B9M5wi/4MS0MV9OP8qLuon++Yf9DxN2cqbrpmkzTiZFmyza6SfkHwSQ
quk/wyagvCID+7+f/E/f0f9+Z/+Rt+JSADAg3x9l6ln/O5OZlm5xUFYINakDtQuG8D+/OQmgrhV3
WiBA9ao5go+VuMzM6d4pQJbuRJeum6bMbmoL6A2ZFqx060o2hzaLhViBpFUdUHcZ/G4k7LEeQEYu
kBF3k2MjAa5vN0E4+kBgY6aa7p7Zg9wnYFR4baQxPy0rfluHbX6SkR1fEJeSPdLUEBjOQSn/VSIz
xDPLxrmEtIecaRhAl4lZQO/7LEwAF52oNVjLqPRct1LWq9DowrtYqgqIFDN9QhW6gTIBToAKjX9y
xoF5CBxJbzVhpqcc2f57yhmwxarTEoypFcZfFJkuThh2F8dCjkDNeH8uxxwxOXZW9uak+mZgSaRE
5q4cQ/0efJVg24tUnhD1G36TOvYHkJ/HwEtAF4VCrYp+SdtMzmXtVGuW2uJUUav7ySWPvgG1LdDi
PADjPMzJIyna+kItCivh2EHGpXT+UrM2hLYeW9uqoThVEYUKd7ZVFCvZm+EFgtZkK0EtWhfREJ5p
kUKIUWkEFNrKMC8kIeImQFTwZkgQnz9UufkDFtLB0+wqwV7A1oMD/NfOd+mE9ckpsNhFthMdD8yS
zj5UXK7tJOpuCDgTP7Q854ckHaw7sFakj4spSHiR9pXlAQS1qITdldAjATAOZtvLWLfF45iTdodi
YPZccRvb00BVW7vLgcLCiLe1ehJ+B1OjPfY8mmDjbDS90Sizu6abJlWUDl4zZOD7KB9JtuJWZa1h
fQSDPs/arRX1cm/KcdhYVpvd5S3Xz3FXOKdBKypwrZFUSBLGvWqQhK8kbxKc+lcOQNBDpnU7x060
C7bm8St4do4X1iILsTbLVLBqY42/hsFQr+pqCP1Q9sgLKkcEr4uiRGhXAWdAJ1Awz42xuwwBRBRe
H4L9u0IQvu46RkGxCU/ZqRG65TNTwflFnCE5OqIasIAiArQ2mTrRLmhTfrHt1tigU0QPkeDwPI86
/KjQlw4/6mbEVpqNFMZ48EtwBNICb+68NDqLdqCy0BTFrmB8DpGBI6FMzmLpxQMWcD4ABgjEMGCw
PbdRbP1mrIxAzgga6SFPHsCRnBYcRYSowEppyCxEm6eAOPEWgaZYqmrRroiC/FmZdQqUdmiy0lec
61hwxFnxDM1wgzOUkm9plcU7O3eiI1c1BQFbpOeI9jpQQF0U7wYNfyZB51yiSCM4KkbEfO6KxGzO
BomUhwC68MU0ALYcRowFohvlDQobE25mxIfEWs/pvY6DZrMa+yh60Unj3GD8DuGqpvqRtFV4Eg0a
eKVbLf4vBwGmbQiEfS7a5sy6MUE6Hef2M1fToZMObd+pGNPiWUUCT1aVJlpPV/hQGo0xLg3cinYZ
NDzPtLYhGh6qCpdFW4pnomX1M7ic8r4uh7h3ESWM+Dyj1ocz6H+qcPUxQ3lzxM7gMXL0ujzmICPg
deMVWcEjLJAsjvlAPsJ6l8R7FBAsHG/1NKvhiHKSBoCtFil5oQybX30Nye5RUMqQhNADOeQ2NSGG
jwvG4w+owafHev+KKYPN0C8x6hVAz7QTSkYb0nNPepjNRGQQdQ+Gnww9zaHavc7j9LuDjMfSL526
/h6aFTn0KtcveRiZZzroZE+CMhwm+b0JkJg2+ixEhWCVtDVkHLGq1IMNkfgutywd9wLk6plBofaQ
hqTdV2UAcVjUUN/MHQ2Z/6GzlaQZTlS0+j01q/I5CbVkdHsryG9N3RkfmOmkNynSBPtV2Mj6p8oK
5pOkwyFhFaMvmlqqfsUWa3BUESfg73CuxmSllap+UnZUwTyK9+OQwb8TwkPGMrAZygRLeTWOuUf0
kXuMi+RNMrPqvVzm7DzWkLN6qAW1/U1o1zGiNKrUfLJpUv7MeGTjPaGwvoJFZNZAAlWw6xyMTDPe
Klgxc1dFpQDGKhny0cWSgrVrPWjH9rUEpL5Z5z1BLpqed+DFjKiMtbtRVC8SkThuy6dZy6rqKgOe
jXcGNhkjR3YMiDDYmNM+rm44aHD21I8zWV4AdssAwJIxBhE7L5HmZgE4f0AqENHcuk3QgQvwW2PU
EsvkJi50qJzqtCJwvhRj6AL2TmOvgz+pPyZcOeY5JLR4AFwHwa2itLts30kbC+VY9Bn3FGscsuej
yOzfNpjNug8iUA04UNbuKiIS565gETEQFM0NsY640vg9y1TJkLLTw4rUVsoc1nWXmerCO5WT2LXh
kwiNtWYY9nPY2sGDg+3mrnQwfvtyaPVHKBPwypjxoMEUlGvI+EJCZuaGVCFTTpO50ncthzhBc8pY
v/ShEWInVAcEY7g0xmfRMnjEhbAcbV9pKAAy3mAqrwln0PvTTP3AVKBOAMKr0AtUglBZqlvEFRkb
L7Y0FRYRJmvfABGWPyLHwI5WMr2grgzy5JYMKLG2wAav08RIj9kYWqjQG4YO/VqNwX7EahrdDx9b
4PjZGZ9AfgPtqMiK7GcbycncW9UXQ5HxiShs3lt7wi9ZRaKtI5Hp26bTZbXC7NL5dlXll1Bq2sGo
WpQHklxPdk4vrC01S8fXcMCRrkiCs+oxBBm4IlEHdJGdHkdTkFOjp9VuGLpql0KC9j3v6uqkNJrs
c6swtgmpu+9mWAePeZIBLhXUTuP3qQi+leZQeQj3VL8iSNcfuWXAGKdopG8Eb4ZLmTf5N/jmoSiW
gfZkdA3q4Kk9WLsAU++uI7Z8RBPYclWYDPgNXibrgCn+kJkZkrlIHcfnKFfssUAV5KixQVv3Ketg
hUvso6kcEI0tB1q9UIBPBMCTw/OTWep7A+u255AIAfdWiK8so731vWQxRIFDwDdZ4KB2MBIuvumi
B1tUG+NN2Jc13P05PVsWj3bdqNFDA5/THY1qeQAQGlHWXVmOW4K5DH4XxKSUyBkwITNuAD5rXcTY
a9/jQfF8VbIshpkuaaFAaJH0sGox3ZaAn8WwcgvRwUzaVRUxdj0ZNK/WRfRGnAQUv9aZOn3stP2+
B2z5h5YpJHSQ3vI7FiIQtezj8AcCtuvfZliEPyQt+TM1CcqXVq01yMKW9W8r1vtj0TvmbycX1Ymo
rNsL1mJ2AIPQb+04usWB/XgaHMO+5AGkzK0u1C5pSHzTyWz0DU6bXRrScm0LZ1znFurDTRZAPN8O
DkYzAgYpwjz9NDYtL88AapQVqb0Ma2m/tyGSRIl9wJkHVDwyN/DahH13briu7RHVCNhN2DFf47z8
bpaBDfFmzNYVGYSf9PEr5A+NiyO4AdUcDJ3I8JEeFBYKcdENJhLMlS6NItvtTPSkiAzUq7I+8xom
9FVR1nzfNf+XuTNbctvI1vWrnBeAD2YkbglwZpGsQVVl3SA0Yp6RmJ7+fJDdu1WUW3X6bkfYim5L
KpBAInOtf/2DEPzOTClOuhcqac0kZzbo5z9JpetfdGOINnOQaqSvlQMhzHX+OkS5cXRa8B+t7eud
q2WRV/ZB5Vu6hjdCZ+f3qWMl36aoyz1XID8UVhr4tUnRh2NH8xwlRryhJIkvZVOqwE5lcg9focD6
0pz/HPO0Omldbp3HZHY90XcgOuQYnpHQqesSZGPYuHPcbUO8s87RUCRomR1h4BjokVfZcWDlzmzr
7N0qRqleZ5raI6rpelMVhdhmcTijibPyoybkvJ2pBL4zRpq+W3VYbJo2b/BF0XVj15OH9kHkVbHP
Bj04A53QJQXjtCGLsLxrbeurUqjlcx1mKWJYZHAq5v2r1DbHj8nQ2RejslttNQbu/Bn/XX1PjAC6
TztjgtYFLfefzCv3S2NQTOS6puyLQDQnxwyoImB797WfZ/Wg+XlbandiLst2NQRGgtvVNHxbgk6u
bejaj3YfK5c6EvgrafBg8BJOQkC8Gq/YbdPjFroKnHTc5Ca8GCNc3tHKtLw5inEN7S2gUMo6kDM3
6p96jrNyS2eBJLUV7fCoVRxoqyhCDgf2GG6JOWso/aPx2E+VwpY5gbcm+iD3slU4LFS32SQcBZtI
s9K9miHOJx1OMAphA57KqF93ht28KDXyj5VlQqtukpryG39t57Efc4qeqMjGw5R25JdaI8SCAHtV
JY3rtZzn7h4D3+Ta8ifXte4q51QNk22oNhpiI21+0UrI5to0pEc4CMlZk0bkFUaTbaMk64gnd0uf
wtxFd6hMn0QJWcJBo3RBm4jiWCeVdhmQ2Wt07/bZTittH7SxeXbqxmATsibVY7cpNtQRxtMQ1MU2
5VzejAHorz538KqyuXK3etc1nLdmtnFB5XwRWebsm3lsZSvbbaqvsEJGYwPQO08rTapyPbJJnAX9
gF8OWeS3cWVvUp43U7842FRKDZlrZpDbhfZLTM11yBEl3wkygNCXt+NBmyJx6EaZ+fnQ9qsxh+U6
u5P5muDQt5l5hjiVDdkeyMPZ8K99oB1NH0090PZ9r4Jx0pHtEWQGJ5aR40HA0Y6Ro+hUM26xDu1C
+jB/DRgmpbu2G7o5Nk8ESFpWMAIry2crDzk4Ogz4FTxMrkmYOzvLRUIBdjF9Bkig9I1Eu4ssKXeo
pifyMvV0PY+B6pepmn2Dco8/v8wD9VxWcD7pFggDTEb1pezG4bFKHSxDBIE7VSKab3Yqonso1pXn
LDmvc2W2+xF+JV4GeGN9IeRU9aKoGT+7Odivaeraq1qh5p3UyIT3nTZrgb4jX9HvdNta6donWvbh
UHIEbY1IUxRggLR/BrvJrxW59yYxwJa8aBI/rJ5wloeozeNNxhDJd5LRfChSGRNtS9859qW2M0K7
WsdByHJKzble4APIRgEjYdON5NHQHGdbFInlhQ1MOs1u+g0ifm0duDFeDaND31BpdGdCgfQIJ6z5
pExJ/mRGeu6s3I5XoZMhLiHBqE/HJraUddcYJmmsbbsL3Sr9ZDpj/9iJlL630dqjUdIpkUNpNpsh
z5Xl6RnT5yht03uo4+xQVbrEHTth6LWZmD6G0u0uJSf0eYyjooT2mYV7GRtMgBHjwpQfZ0hTplG9
oE0r9zkGP1QjbXgYbQYQPHHiVWNZkcU6Oye9dqDvZrpteCoVF+LecBjWBHrKKw4t7YUyngylojVO
1N/DjmkWcxVenE0ZG/FTHfc10wZhFtucjMzrwNHwCKk9nJkSNxDDgjK3vCIDdpFF1voV6bKo5GyN
74J7U7EOzKm9GILpfDzj5mS3FVGyBm0YM6Fmdh9oKKaQ8roNLj2xV55Bc/FdtePYXNV9x+ijl8Wh
LPToBd+l4Rshwhl0aExVDmrtAstF7QDXieZ4nZZKfEzNPLoH5wEaaZTk2miZ2MfahG9YME0PehaE
Z01L1KcItutuhHK9tqus/9olmrrtnHA69i0O6PMUM1OrlOJeqdXh29BL5cikwz0b7hi9pFVZrR2p
N6/p8mLJXuf9DthdaFxiInvmEaMrR8QKSoeJOG3PwBYU72nCgVsTEEY0dvM6F3xwULD4+ON70VIm
DNKmaV6lRlc/FvChXpx8qh+HIiBAFRfp/moXpMbqxWh/F/jtrKwhompiPT26leP+pd77G1l+g5r+
D1x9i2z/R7z6Dcb9W/z7fyGyvUxU/++/4ONfgO3VtyaXX98g28tf+BvYts0/bEKmbepMEwGmvYyQ
/gVsm38IAVGFTdwlAR1s+X+AbUP/g5h4MGemjELoP+Dwv5Ftfks3HdMRprAAPfH0+G+Q7R8i7J9w
bfBzR9UcXi+Qd822+GlvJkK1zJlHj12zweJrH1npthKSmiXwzIKdbPBH60F3cPVNp3Mo0Ovm7TYa
QVVmYuwjmCDEI5Tk1tbTcz+nlMy1V4wuALHr5V27C3DCF4pyqMLMd42vZvfRxUVmrCX+1iHpIg2E
wGITAFiGUbKjdiO62HOSckNj63c2U94A97gEc+suegFg8Ue78WcSpyNCt4KYoss2tslonNJ9Yri7
xh7ylbAHzwXeW3HE0Z8UyRNKktfA7R/mKNoOsbJO3e5oW1sjJQEcCojk52hD884Q6e2Izfrlxt6Q
FoSK6X8etM2mqykLJqhR9tWUyZqp/Oan5fb3e/fzdOLtuOrXKy2//9NQr6qrNBorHqGrXxX9z157
j5X261cRwqXh1wAEkIn/4kflgBnozCM2IryLVRSW4nFON6kWeDaegeoTXYbnVoD/dXquIg6vHCM+
20+SSydar+nytQHK2mTRoVUs3+5f0J/5qvY8snAiQizaLsA3f8BdqATTKL2unk4uphX20hYY9wrJ
6rJEytKRNEH6xgQTqsU+SprhujHYe4mlwI56ZVD3FvGRLvydaeON/H+5w9wADcvQ5T129Fulg6qh
nqmGvtkw3uETx9vxSxKCYMsXWfa4ZhRel+OMOfIdg1XBTcn0gB4/XP/+Qf/jc/jpY9zQmkDJDXsK
eQ6UvBSmCAQNd6XBTGDy/M6aejtg/fUb34y7yopscFLn2RaM2dc1+h44CL363je64ab86zq2CQOK
zQ7yxtu160ZNRSwYd7bVn6LK2uM5Bj8d4DKvtkr00rgnxOZ0g4dGlQ+zci5xK2nnF1wFsKrmXld0
xAHzo88Bk6Df3+23bKZfP9rNKNts5di34LmcuRa5KkjmGB6A962Kehl21Nseixs8Xh9+f9l/fsj/
viM3G7KrjFNQ9Tzk2s58iwFWqSdeW/WbLGjfWde/bhzLsv73pW62qMLCmiGUXGoai9WSWBTm76gd
37vCzdYUyUZN3YYrDExpnKdWvrM1/fPNcoVl8S0M91bbbzP9rRKHTVZql276Ih1WR2it3ODL7x/K
P74OhmG5rmXALb1VhsVO59Lpcp06w/aj31byWZ0ff38N88b15+8VJ4TlgBAJjabi7cuATw/z7JwV
lzfwX5JhU02cdLFA5av6Xar6qCBWYp7puoZNbB9bS12ATvhIxvOIhJZJ03cdgCZeGC9NBWlIGVHI
yRZzzaZdaYv5lWAkkwY9ebrWKR8/JKm6MzPMa7XUK6LoolCR5zKFFmpt1epr2FFykj8n3fncOV/U
+qti8vcdRJIgkFp07gUxyPQ8VocXU4aqaK0YX1uTGa03o1+3GLeZqV/P0HsLPj89YVbz1iDgYhS/
CXG4GnJsFOdqH4z4t6iOTz6n38zPDGcPCz6TqWREDduqAkVqs7NefFMPsVZ+jhuHoJT+2bbmR5Q5
D52z7fTzEI/3MnO+J9L1I2XwgIPWQaI+Rj03LomOHTeujVD1lQ0hl4zJJQShXF2LyvHt4dow21SG
j8swTyGExRqsbQnCXuWpl4ZnpqKEPbnXvEvPaauf0vqrpISYd859V3/BC424vh9fYcCSNgCWm5QH
WX4q7C/h/FHC40ndQ11+suL8GuBmaJORYI6unw6zP1cNSEKy7lx3TYLhZmgTDEPEUY76dog+YKe3
qdPywGxazwXU6popWnKXTHi5dOVpWS5K/LWGk54K1CS6cs/j8QVnpuSkyCeLKBrrNEX6VyHHjSmC
R5D+zIsZs61CLT2B492VpmnjDjzQP9G9Y/wnnXY71o9BhOs87GedVg2erCQth+HAMSdI3lRSqq2d
Cg9sWI6HmKfNGNApLc/QIZoHhNow4rS6z0pO2gBsbFPx4vrryB+KsalrCrCWz52rrBmNrGNX29ed
uYckTJ7aygKfTpJPxsKJHtQN97xY0iW6O1P9qyLICD5S5I5pkdeklafHDLYqY52Xud/17lPeX1oL
XzDbd6cWhIaWW37Wyf2hD3L1cyk3g3oFsV7NteIlbfRQ5ugYDdyxKmilRv8K9YrTz1yVI29Zmvsk
Xa/gH2x0cJ1AuuzH+h0IHNisvrHK7Nw45qdUTT7G5nxhosD8dHhoB3GiC/ZV84sWhAfHsqAlRttO
fpGMv/KieSaq1IfAzWiNIVXlhVDap2+DGXlq1XsmZmcNULuNk57StI+GWq5DqXoZstroKmMmYMlX
DSTV6DgPNW0d8/GdzqNw2pqDzX0g+RcOY+fGTDoUqF7kFkyePU9+okFej+ZThXC70TvY7aUX6RWB
IcXHip8mdX0tykupK3wCeHbJSoRADGnLfRjWAlYElM1NrET+lDxnIIdRne+kkrMgrU1afQwmcmsk
gVS2uSmHCeZG5ZFgcyfE46CX6wASu6I62x4ewWTp6xaC/FJM6i1jsuy+ya39MEgvhg2ahuOamfMm
sxVShlE1ms3OTmxfsPrBzFZFtM4nrH1q3Cgn55IpASWaurKqvCJHg2WZt3vXYU425TsABbwEZm/5
hqnoHu123Pb6x34I10nxSEOe8nCq4dyWyP/zeB8V+UfRKPdx1xzGNjjpk+YB1W5H5aQAVtcJXgHz
RwbPvsFTYE4ES6BZA9F6vGNYlG00LqRV1cbMhz0oMVC1iXuY3I+4TapzvzGlS3ZcuEqB6YR6pdD0
jZr4HnvJitK9KU92oeLP4XAyRA2CY26D1DkSP/riskEpaXfK9e8Ywa1aKO6uPE49Dsd4IE7hyYrD
e0fvzwaG13r40MgR6PCuEq1vTMzK0mw1QW5HLswYdl/oKJOzdGuw3QHinbGTfG4CPGC16NjYPWKC
/G7G/ERauhdYMcajaIwZ8Yf9X/w4+v//QLVaKss3DSlNrcM/6CUElLJbX+CW/T9PZEnJgN4rwWAL
TefK0rGlFQyMdcaFS1gz+o1xMleKTH3IWsx9Ce3tVdy+2QxEf1Wi5yax3/lovxSEN5/s5niGw1Nk
FGTNxs6FbzTBBYo98695ZbXPGc/SbXNIYJn/+7Lgl9Lj5qo3lbghE9h4bdVslDH1XPO5k8nW1N+z
ff7Bof/ltsOUY2PWhe3eyk8jp9WEqqd8OYcZnrR3lkK1LburVJt1SURhObprbRguSwGQRPCadHPl
zvLY1+I15FFkxrrSmR5OKfnSR72rPAsnjaVHV3mxk2BemdL8YNZQuE3i3mgrQOL9Wv1qRcAJTEsH
+7l76OKnjuH56BLPDsxpaOt+Z9AS9oJgNpwtULCTl7bW4AwHWM1TnYSM+ypzpes8AMPYtvbE1Ke7
ms68EdjApOE1Utrr8s7ZWv9shfmr0sKXm8NrBrk8c/M7hEsbTCyeI1tbC3e4B3D8WISzJ7QHO5zz
1dgwipnmR8YlftTLHUEjz9Ngv2Zd+DDTmqh6s1V03cvoxion+T5i6CulIE+69uCs+y1MPaIUlqGN
N0XGO0X8jVyVqnFZIP9+cj9arJ/af7bAoJnUbFmWZ5U9MWoeTWWzwDhiFqeee8zI/SDbcsveG7jv
VMbLon+7bkiw+wFG2ZZmWrcOeW0tID+ZXL0st20sN9U+Ose5deqKv33V/it88anM+eeWDPsGXPz/
gyC338qFltre/qj/hejjYpzzn9HHR3gSeVn8n32bfSq+tj/za5e/+BcKqdnuH8IyLBvmlEYDs7zd
f4GQmmX9YWmAgPCodICNpYP6m1yrWH+outAdFzauYfIHFz+Jv0FIRQOghA6ruq7poPmz3P8KhHyz
hoQAxYSky8+Bystc99b50ByjyZblFF6TPkCNMhqRT2nIYJiv7jel9Y6/x9um9K/Lsc3xP1STqOtb
zAHKR6yILIquSuZcyqnO1oCQzjvowdvO9O+LAKkKx7WZgN/KIjNOKZiHWXQVRutgqeg6q0h3HG8u
MT3KDLn56aH/Awb4Q5z+7/fwr+s5jk4jDIGa7eAGrYhMqYtpymIGGDnCKCqDTTgxWg4cPFLtvFNX
et8wB8m17FCoaXA3TfpZr6b5DNEi9q0xgQBnugeoc9fff7S3x+aPT+aqINYEf5jci1v387DubI1Z
eXzFXY6Wz5RPiaOcnUkOOxtyse9Y5hfFseR9/fLfXhi+uG66tCO2A5K+fLCfNkaFwqArgiS5ThJT
pCrvG9zHYj8I7NFDrTatZlF+zdSKYZfFf/rvL84bw1lq2JYhbuVkcwwE2DKUv0a9HT/OQQZ5OZij
fZfWKkNfcGAZaxulJ15pGKp3NuVfb7nFTAFYn8mBqyJjevvNcSHMNasQ0bVVo8hLi8L1bXPoDy5s
qwD240qHkuNNnfqsxoHyjl3uDy3526XIQ4ZuZrBxCPcXGEPmOmZpmL9fg7zL1qYtjUdAjaOuRfXa
0io6rgatrmVXG0eid5NBabzzNvxYU28/gi1UA0NTy3WAUm5954bRQF45B8l1mKxj3jkGpUpcX21L
bbZSD1LktXGCGDnN7hozrbbmLB5xsYBmponmUFHzMD5vIApoRnqy5r7aV30oyKVQHvBW13ArUIMH
rQ7uI3vOHmMG16e6n+5wX3iFgZU8Q5kL7lILMVWpJHgsw/rd5+03GmiIWMxNVlbQm9upnDBSB/E5
coRWfp5Axe6Vducm43UUGpQWo7OepsH1gy4trmWey0OPzN2WRbqPFUwsQ+wrMSW8SDUBcresw9Sg
WhllEJ1gWp8mIZJjE4m1gjHQCj7q+MHex52wFn5JAw4klXOPKsq0rKua1d1K4jC91WqQ65oe0gsd
yz11VP/gOOZCVVIyO/CFQLorDTFxP3BynWexRU5JVQj78B187weyfvsgGVBxxAjX1uDHvV3J9qQ0
dQK58KqqQKFMnq1d0stzprXZHs+xaasSZbCB2Jj4MBWe8bgY7qKqADOoeiAoMoE8tU7GQ9UY67ow
m/t4CAET3MkPeAcO6RA7nlo4nW8rUQ8SJg1m//WqmpLuVJaB8g6CfzNJWDZD2BpLga3bwl5GeDff
B7a/G+RFcqU5q0gmXrEPCW9WQTj0etqPTdZQ5Df7gAzxEh74FlUI+eNjSCKxYgH2i9d39qm3BdyP
T+S47BNUkQwanduDQzNa1SysKrlmrpptwhCcxwKmMYp+3Awdb+wDh5e5NjXZ7ZCWi30ht2OH9bE5
ZF7jdM2xDZX72SSspdL7YxvNA5HgibVtlcJcjZrePmVud6+k6TaQ2IrPUVohAyBKbMAUzTYeJ5b1
0RgTHchCq+jD91FMKrCGEddLb9/l9QBFOkWWPUnagLWuanuj6rqHEGvNNXyEECAu3CIA4bGl5V0f
J+Exo41cxWFYHeVQdj65F+VacwL3YNUwQKpO9dSFTAf3GdpiXjkbAF5vrJUPcSGrY7j8MmrdsNa1
vrovommnoIPxQojOm7bpu3VvMP7knfKKxlYfYAd/bksqbQeLiDVG4eeWLuqS0ApZ2dhftYKKRt8+
qn2jP3badOdAoe/IsgpjM7q0BTYHvdlnezuFf4uKaGd3qMETMLxjUUYn2wJT0NHT7on78QF9vza9
+Pz7ZfCjv3v7ogGiU+fp5lKxMAl+uzCjApFe2qnNNZ8WlYZJCKiVnNPaJnRYyeXeiStC5Y35PGiE
Qrv4i+F+EDMO+aDpxlko7iOxIIBN2vjaSfchLTCb6iBpv7OzMwPng9x8UGaQTIpUoZsGZ/vbDzrE
tqEqWdFdtbC5N4xCrAxD+yJllh2hW8LMjlFm5PNZkbZ2yAx8scqyus6WeYeAJ9nraV2ef/zShswM
0xY4sHe7CDJ4TnKTwIPY6baVrSe7IqnVgxIq84MY7rNajz/IoSADCynJNbCE57RqdfjxBphBB6JW
VCViT8hZoR5dGlbN2rBx77KTNj5CcQWNyqF2yCyAylfbn+tG2dZ1l251dar3pYpGN67qfjc5TrJy
at2BkFkiiha1P9n1c6E4LUZn2hc9D9M7LXnpUls+uVWF5T0OqL495/3TTPaCZ5rthYOZg29WrWNV
tZ1flAiF9Fy3z2Vq1ncls4GGXejeEDhKxjOJHAw+PI7TfC8m0qTz7k4ZcrEp2qxDuCqZpccJvaTa
QZjLTDCwxPTrURmOdq9m646sGijjZcbbGz6Xmez90EW3qqZkw/W6FyepfdKy4T61a+bug2psLM2q
1rPSL+oq5SFOGmZ+odteCrf+Us6mcw5dImxE7YZXpSXc5vfL/Ydh680qcmhtuIpJgfJLjaL3CWmh
qoWdv0RcVifQBYy5Lbamqne+k+XLlDEbPEWW1aWpci8gVuAY1Em2qZo2JEwblVvVNNWeADn9A1Qw
RoRKuKmT0LiaJhVWHSbjM7aI9C+aICVWtR6AWR9C0QenVmL6FkWdeOnN1ew6Dn7AYeWHwYIky+CL
HUvlYIWGcrATdYTB1Wh+YsACczoTmdNYXgLCvP0gE/LsyP5gxYV5VyiW2BO/cZqU6j257SKxvH3p
mM6ay0mMilrYN8ewpkVqY5W5BKDMTX8YrFd7aHjIKhK1HE5+e266ftrCjgNkrr8bZoxGcu76d0rL
m2z05bASrmO6LuwJlKDuLyW9qmgNx7K8irQ+4URy75STfQddF1zblN8d8MjPSUbrGxp7t+vsh7Qa
L1GbfhnmNPi4OJVApVd9c3YL6oJMOZlhvpHziDA7+aCN0/Skhbp7LpEKrky7mB8VMT02rlGf1Gpc
JVFcvvON7F+PX5gVpg2F36Fg/2WCWRYs/8pWhishRNNGteFsQqntNqKvmxXvlXo0Ic9sG4mRjA7d
3GsjWW0qJBXIC5QPDnJuvBAr7dgvZn2ZKNHLqLY1nApt2KEYSIq2/loj3VrprR6dlRprl3K0oQ0i
nNO18iFpM2uPqj+8SwOBVUqnjxvo83KrVUu+GSj0JtTilzGd5VqPB+0SBDN8eUdWvp5gqFNLpI0G
oRU6E/Kwtg5KgAxwSA21QBA2DbxNDpuNNh472LseVCnrpE5IE3RjDs7oUwxvssyd0g/WVUnq4Kls
62iVTe6DayYqzPl03sVVWiNN1O2LmshsVx9rhgArisDiSrH1nn+Vu/TKbzYHYaM3dmFgLYJk99Zs
qrRU2bRaol/jotW8Korzw+imFhuea2+rmk+MIwKbd2XPHoSp2FE8B5eldYXlDapIalS0vnd5xY6u
ij4/iOR735dDsVIc1wunCoYzT3HL6ckAR9y38FXXU5JqnFs150s5POaGotxl0F8zJqpD3babhuPw
g42T0V//N8+x9Ahcd2OMlfAxD5xe87CAXTwxtctcPfNjB6OEoAiq154VZVWf3ABuZxmmj1K4z10R
vhhDJbeBKSpkArBvjCHtD7EzjMdYsSI/c1MGyJWOU8xkJmyAxnzQR3Ii2DejtWW4jNcyd4/LkvXc
i/o7/iWmsPFCbV/LtKn/xLvcyzqnXhHJJD5Cv3xF5uw+hL1girckkQZz1m7VoXLOXZk8l9JUD3o/
dt6wyoeiWdZCyvy2Ns92WwAY5+O4XYR2K5kOx2oIYz6NaN6x19dvHz2lOWxqkz2XfcYEUHlbXeCC
JNQprdqrzJQHhR1mlUmbkY3TV3chzZHnOHIVxmH1yAQj+zDhpDTF1IEBUFKhwmzWrc74UMRYUugk
KkOfZgJVJehJzUxYuGNEJG237zmivp0RLARBPjUULX3ZRJhR3swIgr62ib7u26vWNNGqcyoyUOwB
HjVC4d8fnP90JcF+hRJes7hDN8hCGMDjT2KjvVZ18lqPe8TlLDrSEN+BT5af8/MruHwjQBMARpXt
ERXQ2+eQYfwSpGxyV5LJfJ1yf5XEYfPORZYfcnMRl6JXaBbMLg3o8e1F8i5qMqmF3bXIk4YEu1zb
TvHU+9o87IROtpJz6OzCfaenvQHsl6flUMBicmCp+kIou1ljlEjAXsSuX+e67+E8Q1dOA3U31Paz
xZt0n3PKz0rhISOUp1BV8J1Sxu8whRFUdLPzzk345WxfPg52WAzcGLmxi9yc7Zk9Er+RtvLaDdG+
amMSo0al2xqQ7L3Ciu5N6iRvYHS/yzQi1zhcTgWu7l4Rt/e/X1w/DIrfPhBKMVoQlSVGMsAtaOq6
2hRkVjNcy8bYOOaylofsS5V34j4X6Sfc4aJTDVRrR1NwYZb7uTHVeW/F7XCIquDRikbE+0jefH1g
FAMRMreiF1ukw9VKx2DXjDJZBRn6kLGuUURFJm57bfO0cCqosd7ZS34YiN9+m+W+soyBPq1bjy9S
usfURrd4LQyItO2YjDDOBxtTsnhc8aHMY2272AjWzL6jNLcPWhrc17HlXtJ6uouDzrrrC6zb5hSL
91y3Lk0c2ZexjB8qrf2IZaB+xqfC2hfJ9KW0msnXxiG7t2wZ3EniluhTN9SJ5qV1Gxfae1RTlGbN
zh0N5zKL/GtEQbrNEDiDcKGWRt/FnFy7q1092P3+wYJ33rxqhibQAuvog6ivDMrIt68aVZptKi02
AMwAkP1p1qJs9aLElKcUy8BTWPp2NcsTNU14UrRj2+TDsQssd50P8YOrZPnBRkdVluN0ZbY2bIdk
sA9KFzcnCu1LAK2YQ7WKPsnhPm7JRZujicSXvoi3mGjqayVJzVMjIDwM+UFPNOMqxjHAqdaAQkOs
9H2u91Bt5rZij3YuatogpAau20WozpiCQ8BJXK3z4Uc5h1HTposZu+M6b43HWDbZRoEwhQE+Yg/p
jmddrorMxZphUq0d5ae9MySqOKq2zM/MVB6mcqZhFso1UxzslNLmm1BTuVGcCgftXu6z1DpC41c2
dh1TUbta4gFeieNcGzGcLRrt2Eb6MUL4xX7ULxNReW7WKxtr7D4AJMVbDQrLdrbG8EJSACobs2zP
clKQSxRqta4rSKxdq95lZoHSfWxI9DTLZDXlrrLJGFMYo2ZeKlxCQ8jSm2aYg1UcQ/VplqeGvP2E
0ivhkYFgBYY5H4OpPjZqmR/C1FqXpXbEP6956F30pAQzrly30i6gz6Mfg8LtUBjDHHJCYphUjBTr
meHuZFd3P35RXvLUae5sM3Fx4WORj0uAXTL241nNAGanBI1mPL3O6O+3ug52U2radkba7s88N7/Q
UM6LQA9PwiVC2FE9jNEFqpbaWI9Wka86oxJ3zEAOhl5T2CXsCXnMXMBUnJ1ia69jSJ6pAzkGLo1h
XJuhLdex2ss1amJjOd7VMnOeMEGQ7XooW1BiNqiDCGNo73zNcHwax7y/D42z42A+aPS5QmyP/VSZ
SfNkmhN+YMgjaZrHtdqNzbXNkw9DX4gNbI2UflF3N6nZEAcTIeyU+YM+aDqdYBYzFteGVd8YwVbR
zAzl7pcO9TE7IZxHqrTvhIMURzhJwhNpGHkOCtjFfyS92GmPprvrcfqNCxQ9jNgLR+m9XHO/JX1i
bvLauoPxqmwL7U9OQ3xsKrnvEwPgezWZavrNLbpdkGePhPimD0Nkrm1FNJcQlNNviyxh1h4Xa2GU
vM+tgkQqjfO7ImXzkoPzgCIbV+igPIRwH6911jUfMiT26VzA/EkNC6GgUmymJYgWa5DskOYOurEA
slesq6VHULi9w8zLK9JcbhVGSHe8z5MnJpdzarDQFAl8v/TOXhV533+21AommiXpq5mTrLMMnlmu
Fe5jOnzvdfbB0pILaSG4x/niWYiovE9lFm2VMh6PJVSdY5iFF8WAmp7l8/SkK+i97BGqUUmTQhTq
pkDqpg/Kc8HI7dKxggxRAD92bviA9N1cYwmzD+O4P4rQAnmEPda2VouW0wn21Om4koyYLcfRCGLg
YAlaQ5wocpcE9OD/UXZePW4j4bb9RQSKrGJ6Vc4tdbZfCLdDMef868+Sz8vYPrDvHWAMGzPuVktk
8Qt7r10+6y4F5F5H1f7nH/ukabacjUfPDOZnY9jVg589x13J/D8cfuDbaDbcyvf5e9TvcA7mkBGM
UN0q5YRPpcy8PaUhvgxvWuZOWL7VrXU07vMMDb5/NYhh3kzHakzL6887OMzzetU7iXt2FU+R5EpC
QbRUcdE+QHrNz1GJ7Rs7V7i22ta/8zW6peWE4lD3Yb4w2Sgv/d6xgBvEBMkq+0FOfb9i+1gv8twe
kHbrcaE7M7oYRslOJW+/EYwynKx5q/LKZMZrrR0xc2Gk3mtfuOvQdfKzcxcX2IAuAYvH3tEeYAq0
ffM9L8NdVATRLbVUdHSrGbRLbN3CoMab+W0sjZ5nv0zWhW9XK58D8apdiwePhjjR46sULSy6qq3X
JiK5XZiV5TIIjO7ox2V/lIIJskCeWGKC7GoUdVLS4U5CMsUKiytVbP5odeoSB8kx7fNq5c3jviuc
rcAT1vDOh50bfnhJ2C4j6X6JYj99CGN/32CY/8ck4bccE5xuzGVAtEC9orjkcfr7BDc165mgoOla
ZYxmAnO0t+QJkrjUluOncWRCV0b6h2V9STNvWLGmqg40wfofNdxdMPBLUf3zZfgmUjS239C6f5vP
Au2ZPDTf4zVIuhBl+Z1nyDS7DFKxdyK0u8QOyrnurzWklZ2qvHRV86kPTEGOrR35qwIV9hrJoLhN
xZ00Y+Cyj94q6vR94dUxAlILlWHt9ss+rUIeavriqNa/xM08rO3QN+m+M/+S6jneYiTGGzmEx6ZB
bxn7/vReTwFxSdJ7Vv3eEum8stsQPzIamdJ3D3P1Eul8ekxz9LvYXq7gVaabM+hhCVimWGVBiJGy
M/vz2MpvoG9WIrCY8sXG12k0oxdH2yuydb3/3yKdd9Vl4n3X+piW+4dmAQf0PBR6mK5tNgy7oEP5
rTO//FSmz5ECehVM11DxNsb3dNg2Zf1iB2Z69OIpXP+9lvu9M5MWn+mdw8YVp9w/hiM5fhM5yiS5
DbHprTmGsIm54bD6+3f5qXX/b/EsmRYI32HtZ9voVeC3/bK8940qdRvlJrfIQ8UwDKG71WFgMCcH
UBlGPapJX677NPns1x0LTrAsSz+wFXQsozyQtWRt2gKcbxzF1b7h7KkcwrD//iJ/c6/wBrDFswDM
OSy6ceP93qV2qtIhrinzRvKKx93GWsf3ZbKkq51OdQNioSsuU9Ck7PgTTjUASSuoHNVlkkV9YWpU
21/vpvinSjqMFrRa2wMo4rIrWK9F4tvfX670/6jCLS6iu0qLf2hKfj8iRqYt0Jkj50o69uckdncE
tnefytZxNi4Ip6UpkCHbdiDfcENtfQ8695BNtFTRTkWWcRizqN3XAj4DWj6Epri/n7oiSHlaBWR1
TZimraB6CccoPhsO+IV7RZhE+i2JQuTw2hkPbhFWW7eCqOJKg2jYcRZ8sS9s4tk2RbWxUQAKNq09
sSn0SO6sc3QiKiwcmqUTD8s1cM0v9H82MWwljhWEi1c/g9cSquY2CdFTJGbfRaFZYY9Wswd5Aaku
zraeLmceo+G0qOd7GgIjvnPZveQZ4kEc4tYV/fbRGNrupHg/dm2DMNYvHKzMvk+8OnrgmXKbjAES
+YKZg6Eg0M+W+kQf2r60w2sLYWhO4uiI71qvR8zzeFFYMkbEn29txPkoU+cNuoRpWdQ63KVeSayz
avVFZgKMncmIFMf2Ezij+IZucR0ACTjOBJPtupgbOseGsCYXHL5LaZ21T71ZxFm7h09rP9lvEB/K
S53G8qCVdDfcIV3fskbtS47GdJ4fSYT5WcvFB94v96WOrN0YJcFG9o25GqxaXNIh+TCggKzsNBmX
gSr8/aA8FLX4Tg5jO8TLsiMgIhgA0xJRZq3Ke4J71433SPX48ecvEY5sFvCnMOx6vANudgDDTgo7
f/mObHocGPtsSidJjl63baquvVmeKi4/j+xw7OfHuR5+SAdniVNPWzer2lWLQR4mXIBZwMYKnkcu
JGhtPSShI9ZRhYC9F/OwGCGuk7A6tMdyzj47bKyOXZ8+1UzTr3NrlhhSHXFq5XOeS2T4UTCf4U7U
x3xIrzSt77hx4T0xkN7kWdNDRku9het75nlKKheYIS9HNfocO+hvC/wlY5u7SzgT/SU31RO7sGiV
lODrJwnEJe0jZqN81Y6SZBlKSRaSS6qj2WRvHTXqc+R4D56t74SpOniqTPSjrY1NHBB48AHOCkDC
fDGtaZtB71/FncpOWlb1RgmcHZES4RNPwHUeG+Ksu+iCS4N4xTqrNpe5icUxCMSRj204G1FPQekk
2xER+I5SFRVF1mcbt3ZAEkd+dbBosuj+wt1Um3o5KolBoErjY+42H2NUvEANHLbIbZj8hta4thvH
3CiFuqQXUh76F7cy1K0ZWkru3vnhuN24swszPrRaH3LdRgfFxQL6LzVFv48ZlKx5mMXbaQRZX0fl
rmTtsw5D7ivNAH3pu052rBqJRaQ1imvj3XOkQFoGK9NKjC0MDXcnBY7RuK7dXRk6r9xkFIn2wONA
jNWGsfCnsqN6y0T6v5Vojxt5HmJ1SqcHQL07qCIel70Ux2nALRGPoVppgA1Llah0ndZJdqhorJYV
NMQjtEdn77mlv6cBqdpJPfRN/qWCZ7FhpIsm2pDuuagcm8Qe0BjDVN8qkUDemjyar0xV28pLkBog
JKoQABwo3/QhQbqyUN2Ag38WVx5PyaHJ0ls/kC42SOLbnCLqkKzxpiRjN5z6VAIG78riGECAs4Zm
uKQ84Dfw4srFoFR1xCDYTfOVmb3CeH1MOuMKWGp8BGiWH6CJuZJgnlpWPeVfcdXjOC0FTL5t25+F
JCOwSsvqze+y5QBa5BOlTrkNBctp1jL5qZDww+o58g8xLdJmYh65dALQb3x2XNiCM7WMmx+mXTwy
Aso2M20t27J53CRg/5J7Q2SY8aZQxR3mhp2jhEA1NQBlplyEWws87MPcFBezHR+blulYUwrnxLeZ
jh5Q1K6S4VMGeHoTBraDCUBA2AnCaCnc1H6ITVMtLRCdgDbMbS6q8mzI6BPwv/lQutMmjNpkFeSJ
sfH5iRbSZq8dmpqVt2vX+EZrSDx4SBomKQCpgSbJMk6X5sieMHPgl3CDZk8pyY1PiqlaFKTnPpxM
nkmu+4/wvJ9z+l+LHpfhGM9mimf6pJ+46f8oFid30EnsGPI6d8UmrRu8FnETL1uZviBda/Yt3sRt
Wc/oBvWw43N3HjH3Vyz8AnBhkzr1FQzErBLOPm3iY1jOzXawSbymqf7qgOpcjFA5t11oK/bLd15e
k80LNjuk1xIPtpjb8JqXVzOozaeZrplBS/Wk5K50ovmt9cI1T83q7PvJUfNciyv5APZNPri5rjdW
0+BjSz90aoJjhS2+MnEjldOUrGGKjiyqRfivludeBP72ftmSYpgRPlubP7RLbcsaP/a0vmVz8pJ6
ygSjLV6yMP3MMjzblWVUcLwZ3iKImSVThFz9huBhBGFP9Ef/CO5yf9+NyLvu1kJtwurQtihgfy1Z
BfQRpwlz99oLyKCLn1tZr+2m5dzZ8VFVDpozAPdjmz3A+2G4E4E3KfOwWFuZbbxzsDbrPMsZB7Ck
Pqi+MhdD3mYEa6EAzIvg0jHZW+ii5Kywg5uIBwvmPDvEn9+pBfWx6Hu/+xJWI0R1EREDK7xV4FXR
i4muWsoAiA5iB5BlqVGHJzMqewajTAKNoTCop1R4TtMO05vMH70GV3sjUtSIhQHd1wpWkp7sVGR6
O3DYwjfSzUNn9bw+N+N+8Qb9eNdUDU7BPgMC4TERrKBA9R8azxy3GML8pa89uZcOeBxoMnvhedux
5nDQ0xJ2PICoJs5PtuG9pbbZrEUcvOWRmb56gQaYOJmPyWR++XtN/IdYlQ8NkSiXhuffxW/efSH4
n1uunhJghIl0r8LpsPYmFQvd1PyoJ2kulaHFczJlMJHv3SCNIWgmo/lHQ8XI6Y/LmH3HvX9HFYhS
8ud//89rCH22HC3pObfW692TFMOzEY3dVlS1vWJ0SYPFp3nNc8iidVl2m1CjdRuFsraJzbPZ6zCX
CLRnj7hMjuHk73zDrPZeI4//u9cHx7yCpjsu634ol2ZAMl49HZzQGffUTO5zwEhyKNsvjmy6Q1i4
Z2xu3sY3E3ny6k6eCD3+EWVFzDXpRKt2aOoH5mI9prH4s2l01amcqD7IImQaNBPTUzE9XsYYto82
PP5Xj9qv7+2nunTaT8bIwNcS3Uvdpa9kNl3ptLtPXoIIxpE4dkcTgGc4uOau9PvuxpczFoEBsrgS
4upD8AD175uEYqdA9tpFRBgTOduGuMnRf2ImsxKpzs5s756rof5GyfulaxUxG7kkyFhVzCO5sqpx
tjdTP0XXpiWlqCE7gGS/22B5x7GNsl0U6mpngxNDocTTd8IB6hexuSzgSo0JVXHyQLCZ9+TAsogM
tsJOiyNLAdV8HwbWLu4Upduffwyl/REXNEx5jdsRegM91+C0O8v19EOcFiuV3IeyKvPPCAjBF9oe
W5vo0cWbsEa00m6NRgCWCpjLKx0//1QkKNQtfewohJKJu0GnQuyv6KGeePXelLm/cwLvi2HRK/V2
teCvkJkSDPmZTKyNUHN0ysK8OfdTN15T61YQsYRfGw9hUNU7V/ZfEvRQEAhLtVJ5Rmh08K1LveQU
tuO7oxH6svKf1qUdufuZEmlZRrF9Hv36R2O5EXRJ79s8SHAxYy2PQTy+JAhAIhmQxhaIbw39xaWV
ZgPOlIQz5Wfjairq7v7ViwdVWibAgyfppx2kuEHtZ3iGXjPX5/tvUMIQCGcM/rF5qYjr+4SUu9k3
EWnpocAi7eXWEUWPPBSxdcZ+IZe13Rkga6WBihGXZVJQseZJujILUGQa1N7CrwUlvmynBakk9ior
DBO2Y1ZfHdHbyy5wWTKMebqK+z4/uSWsXS/trPUU8EaITkXLdOR/LhlC55ZXrOqwiPcTs1JrrOk2
fJCPqfzSeEZ01veNXZIwTO1TfL169E4R/NeVNSfMKqfJXngSEdXgNvsy/O5YbGbwN55rab42nRX9
QCO75OtUX5siQm43x5LZVUk8R1hDWY1NtfeMPrpZqvqK6f5W9cO6b+d5n9sqv8RoylazMRgvgEBj
2JHAywmggmDmSjrFLnwUncD+aZH+SXu6TOYw347gWe+4Ms28VonHMWAzlKS22nTG9N0LCv/gqeAe
ueW2lzbqWma77dKj9XqCLJ+v0LhDVO8VwGou0XjsiisS1BfECtmbaIYQqZBCRtnH2VtpmsRAiUah
qpFP/VCI66RrEH6V7M6kk2TPHnpKZIfZV1Z2b+T0ZC+VMuJt4ups7+R5sbazrD0ysyFxwxbRAlxX
sUQqYRKJfccORDNed943CVr77JZW9TYTu5GTk/0yJbY4RrSwtOMg5u4l/M9fRELGXFmWP7C14KsD
BX8hTaTcRtqPz5Viweg3LvSMuB1RD/jNYnYH/9lOKuvBS8WZD9B/ZlVOzdsDWI/gDW4MnaTHgtHn
EgfAMmNxcxq45CtMymcVeh8YoMmxIQOWN1y+MSEA9RfKw+zSSMcIVjazB6QMjjVQUmW+cqr1xwAW
8IOD0WcBvi05MUd4Z1BMIKcNub2W2RNwuxKQe/QdZZVxMsMfDrOewoOMGsejjWhQIvssAuZWbl1c
otwaV5xb0y7LNFGwYXrRTv/BlW8dm9H8npjpbpoK87lNU3cfU7cfhDuEbByZrXCyfjXYu61kOlf7
zjCvsiRvKDHrbuHaJrLS2GzZiyLKpoZ1Hn/+TtfqmXGEeUnCHCOhtuWKu4QQlzEbd5HZRdsqryPe
u+9GHBLMphpnOc/v5TzGX9rhWVWUUFWv0pPoMm9pJPawN5EqBLO1MmVb7Kfa+J4XuXi2rVRetfga
M7w4l+G3sjWhwI0y2I3WrI9qhu7S26pDN5U3R3CIH7aRj8vBHdvDbGkCoef6SrAdPAqjeZz8yWEU
W4PStyvriP0XCH0e+8t2tlIecrJCJ5Zhq28UebyMOs71/Ze0O/MRMVVxhXtyVP/ZzK32UEXeaSqA
eIAZSTaZEbVrw+nMhcFi+MXvPpmGHl+LEH982Db0rKUGGz9Wcuf35fSQTgSyBaQNaFlEK7cv6qds
wrPul/57WyXXqIuHbzC4n/RIqqZxGag09mhQrF1dsQyQMccT6O/23M9GtQKOuo9YoNzcWJAflvUA
KTLXfWR+uEBWxpGkInrirt+PclFauf4x9fm76dbeG76Sj7kceBjmmbX36yZ/j+AoTMoxjgPpMBff
HTLM6lX+mLbds3QIIyum2N4g949hhuv+NDTOMffcYlu7DKA03Mjovu5VLOe3XnsBoTisRC+Gbe5Z
427wNQvr0LqlMAEgkTIoHFxjUd1nH+nEqQxXmChupirHNJ4BVcddeB2Yiu10SF41kpHHvmrJFRJQ
pLxZbJFQ2rfCC/wH20YKw0ntFI9VFpafEKcuGdcF+8QGmBhTmq7iMX+wJRagEhPdJp1wb4yxoobl
2p2C9xTH7xyJ8ENX3osrknNzVwsbsVFvD6Vvx4/KKT9EoOSq65XgqCQtvAh1QwKBko+U5vCF1GG0
9ROa+ugUEdnsRnfUf+SKR2c0Mcnr/qEkSpqwjsfmYw7L6L1xe/9oJuqma/f7JGnH/14y/7kAgFqH
bNrBJ+AJ+3dKDVbNJGpDL7sFc1CB4HDqw/+DpO0neO7X3s5DKgVwBx2mpZzfFSMTbEyjCYLs1jj4
YZCINiuEMnqTV82wLSIU6h3BcFzMTbo2JmJSSi83lmkckx1LiG3hlmtUT+HKdup51fkFHf6EmTtj
Ubvyc3t81pwildmvkmZO/tGYyj+WYBa1PBsS5OKsSNTvsZs2EtsJoQd7ZSHXiHpPVZaaJ9uJhkU9
wK/AiTCuxrrw1gVrmv3EmKKby/tG38Ue15LUZSVDD18SJd/UfjKtcjyyCYMr7Fc7s3BQRjhQVlCo
FFukcp/bpPXZLJhvdzSO6/d66VlZcVC+fvWpgJZVzzh3+NqxtH/IrPjRaKr6ycvrf+h80Br+2cr4
fGoML1hF+ujFf22niKgQGO2y+BaLBP4wiR5upcxNWlh30esOQ8IIKlVhf4xVcMiIuzi4U7LPZdzu
+6qB7KFG6ozIOHUMuE7VaD5Y80S9RmAeX+glqWtz06Dc/qRAX/i4BqBU9yuSXnahy7b6zsVWuTWw
BUAz6BDotyoyxK0tamQgZOlz2hh6lWnOLSUYZRyT0NxNsP4hpTtMqH39VIKxXsACxgfQpEQaKPXD
jYx8h2s4WQ+DOiDN1mtifTISDXAm1CGi3T6qERRwXCMmf0K/AqZXGNu+KcZDXQXvClPNTwUvSSvA
XJUMNn3tPQfCdO6PxXErgce33uusXolqTqih5mt1PyA6OAqqjZoD/jRE0WVP0MAd5dof40wogoLH
R39U39JpRvBO2vO1ThhtZqZxjNIQbB5L0BXKGCAMaRdtigFlY5wRf9k1Ol/gzch2kvSOIh/YF7IU
wSp6FXpeR27+GGDCOankRNtrbc20qk7xNM7L6i49tmoUQ77JZcV2zlqneQ8JA+roxtFUgaJqfYT2
Ub/KRog3DE/H1eAmLhNmn/oqIwJDO0g37JTVnjd106LwLXfb4KNae0hV1oy2z+QETvhP7kdMasdr
aWUNqvIkv0Q8a9K+2v79VPtDlSktHxkkyjW4XIrYqLtQ/79NuD3FTLD65Na1abX0fes9v7dDJrKi
oBTkAXjAoSwDKQmKAUQlgT2vY2niAvX6lfT74V8v6M+pALwKFr4sFtnsoyL89QUJr7V5W6v8lobe
gBiebWIwZmDCx2rYpMRdLNlMwjpCjjL0PC59b/wRhcm0akT/aXby9BggCQP001iwQ1hWNejFXwwS
Y//xzv0fMxQfJJrvWoxPfBMB/6+vFGWLwhKaVzezbGbipcS0KoLiQ1Y5JH0DxnPBIq4ZnM8S4u67
5/dP1N8byrxzYVbjUQFafmvgXmM2Mm/ajY1jhswIy1kPNygOv1duht5CxkeL9dqhzINb61fZyuz7
cjt2zVPmjuXJYBx2RH/12aFFAiSk/EeRWkuTNIcXdDkvk58+QYIC4cewZRcOSXAN3TvxJ4PW5Uej
v2eigLIwfegK2SxkI6f7Y8P/PInmu8fBucF5QqDX5KtbObUjWEASPwSJHmRGIeuDIrqZLIa0fclk
YhLDaxeGJDRy1KihI7jebMXKnto3fmZIyENyqgPgfibTuMSJ2UBhqq0bf6QH8b0HdwziNejkYdv3
axBYPWf61g/8/GyOYmkPbnkLJX1cMFfFfTsiVkY9k8ChDcaPvtnskgiB/oTNECw2wGD8aQ5NKG5j
29nhMvscp+m7gQVm7c2ZQJlobazO/oonaWHd9WNjGrbEa9HX14gpq8qxHtRoR2f6LM90w12XaMk+
u5OrQszOPx6fv8Uq0qNJixrDsThbHcH19Nvyn1mGTHTcNYRsEpbMKYWIbiJvZmjyxWCgfSDvstjp
vjuO7ieZFd7K6KS1quviWxTyjCVKqd3FVvGpdt7Q6Dwk47yVBEVAHMv1Cmd3uKcgXDjo1XY6nd29
E5v/8kz9cfsymCZnGPIDGkTb+33XbhgQbkWY97eOZmLdBexiweVQsBaY3/1ig0XJZLMq7P3fb8c/
yjPODHxtipODLQK4j19vRo1JKPLmpr5N3kDIa1KmIM7T979/k//jh5OejTcGYjBAVPu3s0kipw6b
bOpuzB/nzYyRZOEixNlKcdDtJfan+aGb6OD+/l1/90pxHCp+MmgOtuXY9u9W5Qqhnt9UVn9rzW8z
dKCgwVvYxtGwiktXLEip+Pj7NyQMnXfrlypUSuYVfHp3CYorfyIb//NUgAtoOH6qMJqxWTgOorZO
fTddJ3+kkZvJC3Cls6tZh9GM7JRTo6o1u03t1slmYiUGkY7VSDp6e4SSkPiqkdQmOyfzI8nlwmmc
9mTh1SmLyjyVnuwWIorUPpo7d2k3SbwzPNLVwtL97A6VXGjwso+zhqQOYihHuUf2ghHq6cSyY7rq
CGt+EcpPpJ/HOFn9rShEeYya5LkaNRMKRw6r0LcPlTUNBxMfS8ETrXd0ssmlBAXvMwNTY32O/Ch+
tINjRBsHWuw2Dt6udyU8+kGXJzlxctapT4KXzWsLPZbakcnMGKg9ZUdvWHm02Dvh/D3BzEBZ4547
FCX4iVx7I2zQz0XfsBLx0x2mceQHos/vO9fLEABdT/HcRYb4NrpZCGypJ+QgpQWNibAI0C82xJbJ
PFjPpvjUxL6FyVymJ9cWa8bfMAWhWuDXXdH4KZhS6bxtEZeGo0P4ncdCyMbuu5oG8XVqw5NtWq+D
mMcHx2y+DW5cLTvX6w+O/uHPtX71sCFusNqFBJptG1Lu3ogsmxZGsAJoml3qcRivUVlmi2H0A4Tp
g9wzoRS8KNairGJcaL27NsVx2EpnldGroo0e8xWtPXX8UIsNe4cN0eM9Xa0kdybzPmO3lUt3Lomc
ayobfSvmeocwGq9ct804HFwvZ31CBEcki/HYZeMiqRlhGtr+bGX9h+kVyU5agYDoliWsQw3sqq7d
r8ei22ZhxyXjFAubHn8pyGFfsAJ8ySe+0eTC1HJVfohZqC7ngCFDNr8NdvqVFqVYdQXTbT11bJX5
KSebdcHctz36T4JqXArDPkGg6ZQ2kqsFYo3m3YggpYLGRH++QIBC9JaTZkuZhCEk2JLAEzPt7wc0
Lvc5aNmElSmJZfNKDzTAWRcBGUTkAMduLnN7aeseg0ernnGFygfRPqDJ00QcaiSo4XAzBzJqMIvD
QY4z/sUNkmcyOVizRYxiQ3SYZTSfQILHCFD7h8JOokVpDE+dK4qXKSwPszJYlikxnnKbcb1nHTTe
/me0fGoprIkJ0ejd6jb/7PsuqvuCgMxCEUd3v8AcBCMoLTKe8siM+PAMcS8pACe7HzOLdeLqfGcj
nUPZVOW+1zpYV8KMtmyPrU08y3uQZKaP8+BS/BtIsOrAZwScv8jJeYBh1xyNnvlbduZhS+3Cwx+7
wgYnWPfmYoOIdSX3jl9UmL15fyv3rYjLo0sSSRZG6amys7U5ct87pveVpSylGLpJwtDAKhcUCJn6
EPjkH1r5wx9JvXcCPICNSza8zTEHiMSxl1Ga3HoMJdugLaaXyUr3tWE1n5HuJiwlIaaI8PHn45dO
4CNFIVNwLwLcrEnUKFMWaLLJNxlbh1RYdGmxOzGn0+UTJOtrn3YliaV+sJlj5zhZoX+NeQ0YLhhd
OLp8HL7XQ4lgSEBo7Lx+oxN3fikwNZqoqFlYyzfTYLeI1/dUIidfMJ3I8EuQYcllkByGRl3FQKic
XdXVQTe4qbs8Hk4hKUDbODk7mzK2sHMO6NnzvHxp2aSV1mAu3LHwNuxumyN7WKqvcjhJQu7JnzTX
2rens1NwWhelUUGKLRNwZ3UD4bTfhJ6JKXxu/EU1W2+mZsNFJ48EXicnFJMVCVI+m6imbG4xIXQL
OyS6pMo1i1CXH7FnMNqk2YdRlt/jYv4YCjawIZfOskifTUfcMH70d1VWvsvQfyg/cC9hJi+AMuuT
VZKeJVpnIS0X83mpEdj4/UOcDM0inZknaCS/UxgdgwalfeJ7r5Ph12drpJol5rzn6g259VOvX9Kv
BnMPP7+yzM2op7eQqDZIAS1b0YbgREAP1uq+0keTVV/H1poX/shsMc3pXlvwsafCHj4izjTBt1ii
h1wZbZ2wsmOGyJUG0iYieJqDA5NOm5Pxg5yDngpoDkKOLvbU1k+APGIOcNdpx2w7z9N8TejcZgJh
RaugGNX64kc/k+uEPBYJL/oDIly/c294x14p0m4tjgTLCI4xOt9b2n52PIQUQabfHWc4oHHT2xJb
B7beBRxjlH5JFG1iSTZmG4mLS1pKngEZx5qst5NdPM215Z6Etlr8LDrYRThSTPvmBuHRnbS3G2X5
I2m94dIRNutEXB+VkbK9js1FZhVPoAEciBBMY6aqzpaerodDACLXF1gZZs9vCCKQNdqyvUHSzot/
d4URgPXEXCIyyHCNjTk73XGQyxBvzoRK/z1Yx4oxUIJJcDfo6lvqEbXZCe0s4rsEGN9Efepykknv
4VfdcAltp1yQsOOsfRz924IBMvNm4xQ6afAZSmGFHi2fB/8UZq8kAlVHFQXZGuU2Xz5t10TktUsZ
kO6NC/tS2R634+isXDf17ru3RW0o8Wbk6OIjwioJobsY90tvau0nqAX6wSlpL4JyCjamNfwc0eKu
9cOdoXA4RHH/1Y7Y4pGQOe2SQJ+mKsMFzDNmZKS0DrygwnSrpgVHuliCwwUj4xjuxrBwe9DyNPRH
qWTcwlg9M3lulrO7SRJUPY2gQwB4RKZLhwlP2+ISg7t79ToI0WlRvBeddTf8CBIE82mJh+BNIifb
15b3YECrsUan+6ptKowYiTnxE+qgGM0drAI78pjkztKVbAop8ylA+oXZTvMOpemLl2AOUjEsAcxE
6XISeMSMiFmTkNElK5uSy1STNjZBIe4VEgObgXfgRe+eQvZRsrPehgbTTVG8dbIRzOrRDxszbd/f
y9w/LKB3sjnz3LvyyPNMBJe/9gyzMXm9V9T2zfIBiSDT3VVlna4LNT6XGqqp6Mjr7fx6p7ucW4ak
HmLusWOkX//+Qv7QJ0ubqAUflyDSDwvz/a+vI6On0HZs9LdUTiduCQwrJm0xOcGaqKANyR7vQ5Yj
hHT+5Wu2fgOg3ntOm46N6Q8EQnqb36mArB9MJl3ZeKtLucw7Qjsyln1LY/R2GmPwwEqAlzVqUu5y
NiEF4jtVBos+1QV5yjGjeFnx/E8t4qUtK8NYD2NKQsGkMUpeqf7VwRVTAW7aXtZ6culhG5NnEPKt
KLCiTTdkMYoK/ZWswefAHezXIGdJg5pb7kyaxTXwq+YL68w2tuvPhTOSNxnUAg1vPL/qXrKJ4r+T
pI2fIrKKE9FSL0z/zX2KzXkVVxhp5NiGZ8ra1dTYZ+Q40aXrYux6Y9luByP4H/bOrDdubMvSf+Wi
nroeaHA6HICqfoh5kiI02tYLIadtztPhzF/fH8OZt6SQbVWi0MBFox+ucNOTKAZ5zj57r/Utms6e
TkVlOPhzUDLvtCpjtlerBp47a1tkGBPJy3XmSAlPbmjd+DQZTjkHRPjZd4QnZbzvSJoUkVrrvjBr
mOIuej+MiNM25SaQvRUcepzbFIVM5264Ho1+GYUAVVKs9ttal7w9vCWzeMiGj57yVeR+eEX7EkUp
G23X2Tfa6G+wjUVLhT3nvuQ2LHh1buKRyOiUWdnHJiaRXDSWf0VF024rw74zzZaYCPdItGp5C1JA
3rZpGc71wSA4RAuNG9Pomus24STbB8ZJc912psZkBxs1MpDISG6iKA2n9CQAiqrX7yDyB738yOTA
JmGyhITOCnvUOUfOaPz4izhO4y/oPGe8vt2swoCztqFA7wsGVYs6Qi+JhsDaid5Klp24ziUHtpFY
6k2s2uJjZj/5RJ2ESJQ/6mOCv9epUV8iq3M99eBkDVo2f+m2TnTsZafMM7/K55pfmAcTZQAn0aSi
O5zNvRgTuVbY7SFWJiNtqDyarszA8xaLUYsqBjihsupjsnmMNqlXaTJA39QKn45r6R5r+QcEdxJn
7UEurNItr85fIq0hBQ1pEKgh+xoy8G3qwFVSi8kxa/bxplTC/MaaCn+X5Bc7Ucc5jddnUX610Ebs
FaTAWqYRPc4pngZ4Pu/VokT4ximJ0fbgpSQZ+uI4BJUyS/3WP+Sdiv0rSzFh5kQXms7IUAHNMYmR
7C2dT+QY7IygCX2EbP0Xw4vFQfgc1dwgXao8pF/CReX5+a0KHGUHky3fyKDZhq1TXftlCwWOk7Yd
GttMwTwoy1bOYs/cwBhpF9LSPhPeGxxAXxEgmHDiF/bHEtYqIC6dU5U7fkMLjJoyU+9CQeWoBIqz
cV0rvm7zB62BQYgrlFNd3/srC+PqGjJWMT9P/6JQ2ze4pA6BE67PigMNzf9MCxFPstJ8PgOUrKrj
aRzIUpcive5zZOSzQgWQHzNjWtV2Ul610xcAM8UVxkdYMTGb5Jle4xazymrLqz4LevQ+zEG70r7y
k7JZDszb2V27Brsgyyy2jANIxHUpeKB6J3aeR0RPcdr+kVr5sGFCvSQFPV1FDlBwgT1yBiLd2XhG
3x0jc6yWwgzDJYlnOC1xt64F2+l9wUme5RJIIHlQ6v3v94pzQ/51a8aypxkb6h2T/106hJrSGlB0
xuJGIcaNAUyHMNp13T22pRCyWhCgmhAUJS2U8wyEzbIO+mFvt+Gzg8zwiNC9WOVGgqTJK/iRqZSE
4qKvdk9oXxidINzUVZnvg5R+KO0obSUVzq94AhdUlv6qHU1xClVqxyT29+T9TkOm8hBEzrCV0jx5
aNNno65XqzL0mmsvNR9+fwe0t60+C+aHgGRrmwY34KLVF0Wjn0rMHjdN1/ZrwQubd+RbyOjRCNVx
J7OSBT4dGbsU0UIROfmEZT8r8mGV4KK5U0ErvtO5fbuBoyyZmBoq5A7MERcb+FgSuusbo3VjivTY
R7aB1YOBrO+XTO2A3sxCq3lUTEJDqC4ff3873sChDIMmjmVO39g2QPteTHD4thna6MK6QZJATAPN
0XkOuXIrEtBEsBWGGW2Xepb132OrKuc4SrOt503RpYo6zpI8PfWYuNeFlqhza5oVJ4qydq1IoqqP
nwCgkYbWaySvJLOywvGWVM0tFW9y8Mzv2pTBgVjyPbLLT27oJEy1wRQbk+/uYrQCINRv8YTZN0Wv
kpDgNhhJm8S8ksK3lgW0DiiHWJeaCIeBQ5Dv728p3r43/U9bMMplnEtPnm9/0egdMh1lgusEt73E
RWArOLit73kobc6ZirHQ/FGbnWu0rilqkqLDXYktaxc3xpORl8qi1ZNumVRjvdPs7o5A3K9Zky6l
nlhXmKP8BbiAZm6buX/ybjzgJHeg9L5UtmUuVcmUm1mfvJFEO1mTFoyUxkNkjcfECcJbGD7mfVEw
9i2zZac1cq2i3sV8ZdMupFtB8Zpt6eCQSNMGe4p7UPJpSgiF1xoP2IMXXQgviZM9D6Wigl/JqPQC
P8FVFdxFNh0ORaf5CipaOekPfZpmO4GGURThqZTu+JHpi7rt/GSv1HS/9bhvDxngopWuVc8cH62V
NbZMa0HmQxbwyPXkDp+iQkL06+XSJbzj0MURAALH/cgfZxBlKYfcsatNX/XhsrPQsKVS6Htem2yO
o7bYeJ0Qy0HplwTR7snReaYzHBxbtEsLs0Ry1HUkfyoFBqbc9LcQRvx50D43Y+vRPvxSjp9yur5L
pLbJvHbqaIO7rVomvhmvYLXZRxfjjetyRFOt1t6D5WnmHTPzCQqRbSo7g6tYMGdMRvAIaT4YiHob
7FhtaW5411jkm/KjHdlwNuzPo680dKnMXVBW/crm5qmi0G85EcWEN4RMx/Xw0+AQmUYTzd7Jafrn
+jFqWiLf+rF5iCImn5pDVWXHeGIaP9uWAjlZ2iDYRYJfkj2SLQOsMEdVxWOA1t9fDrXSzMlK8UVt
H85f0qqECRA7c7/Sq10XT0Y7xdFXfRXxQXupuzV7Y67rRrofMA7uFclU0AO5Ibr4vuh67WDX1Vct
WlZ9Vc98xn3brOjEKm1rn9aH5dOK7jnQxXUyK1IeNulKExQg6E6OrEpgHXyzeGQoHx47B0pdb3ba
TsjE3gSWgMgR54ekggIcMVEACqxE2yZFSVQnoB/9OiBcoKEoCxs4G71Z44UyGoeZKjuLkyf9XmhW
vbWd9GjJvt+qNM2X7ZIDWrLoEydblYWN0zsipCaUJonAZmSsmMuQkaKYB02pF3RdHLgJhViolXoc
BaWfTX+vZ7pQK2a9MSOya1pZ7rscU7bvRc4sU1jpwqD5JL2g2mU5fhJgQGpkPDfZV2EP5pXdJVQV
Zfy99GkXksegjgI6Q+J0W+E8mHF96gin/+SJYqcpqX6wpCZvII2dKBof+wjfjcz6AZ13NqxMpZds
5jJfIPnEHJbEty3CgL0SknIbd5KnrnSTmQSKubSrmnc2NlGiU+nUBTOHWrtV1Q72suPUW6tkMoEo
2Vx2TdoBk2A0607YecVCHVIHhKOgZcwcN9126GOXoI6uY3RXYFRGpNBRUe/PX5zoqvbTYd/o5BOC
We4ZCSE7EbZLU60qNDADqrnDt3zb+1Z1p9YIxaRQzOuKWKBtGd9zHpkFScvcRzOmoHt3B+3jXP/p
qfXsqk29R0O37RGvbo0I0iG69yNW9nrtYZeFvUBMB+3CZulHoCQsHdcFyg73BtyGpmXqruuIMgIo
+xxqtXnlT1/O/89N0lmrDO/4Xt5atSfQtz7lQ+LWxrd0semDWYeaO9ThraEG6pOTMWEiDwJ/wpw7
whqcZhYJUmIbxLzlQ+AH8Og58Y0B49umtvAY3LWNjYpMldq19MU7/oq38gSD7ZOuBmd77PPi0lVV
a06VolsPb8PxcwBsbIWkXtuV2dEPYmbuPr4Prc84yps4eI2EmOzf76Jv9nCGwFwB8QuTTdw877Ev
ZoiiJHQFk3d/myt8q6apKAuJuJkpsbfksPoUt6yp1R923IzvNHbeFIh8Z8bxfLH47kwnXvdThNKw
zuflcOs1xG0PxXZQYSv+/qd7K5yhXYNUFVaiDuTKuPwmY1x4aQAQHYOxPDmYVFcK+CXofkuttLNN
EqY3MVJ3JShOPpyWpWzg36GDugt9tunfX8zbekWQsjtJ7lAvTwq0i3rF6kSI6a3Xb+0+faiRjSop
aPS2NoHkOEcmEf1HSrU/HE7MPgccn5PXPrCm6LBRMIzyyBB0s5ijlv5Y+ygLc0gHCDyEciBKqkUV
It7x/Ik3Q23hTETVSUxJpcUH9vozIv2OxHobWbNmp3jix+LKJKlqYTSk4/iFDXRXybeFoz/1Tflg
D2q9CxKxQV4LLgXcvGlTWqcCNRbWfa9wHU52DPqKXCcCzBm/B968QvA0E4mt7K3KuAMJCR8sfEiw
yS07Rw2ea3aCuVk6yrwLtXFpSQF+NKyLHcl5tzjVCRacMr/6ykxvnKIejk713TdHsGEZPGACxfme
pY5mhD+/9CwiuHmdvqmwhVbYNZnQe2yJo68u+87rD2eplJaiJ2mTateb8TPkK5Rsrv3ee6+9USkI
VkiUU/AObAYzl8P71Bkioh9ikxePj1InCdAmVy1u3R3xwfjvClNbq9HweKauWzZnelFucS5KGjhJ
uZTDiGbDTTUqyNRYIBBGqKaM7sFu8N5nTUWQoYF/EoE7XCsLMEhTK8QJ56G3EWFMey6pjjgIKsKh
7qsmqHEFJCfmKBqjQ6jvqQ0OjFJypUpj/CrN/BMbCm2myhpWoSOiK6acD6gqHMbe7nCk5zh3M7Z/
BPL9PTf2yiqww3ut15CvDItA9k8K4g+M1u0VlijAXNVXv+OojnXeQayTcyIciSoazXLOWUpusxQW
cYbQUXPGgymJ7/M0hdd3MD+O+jbsjWEXBmqy753kxKQyIFZEyxaUh9a4R+OP3dAivq0QjbOOiWnE
g1t+SQdcAKnv0wUl7VxEA1N8hNuYZBQSW62Viv0QBQIjl0od+s2o+DfwSNklQkXb5O5Dr/pYAwYR
bwpf4VHvtFU5FRpG1ZYbkN0cAxI9Wyp5wbyo9FZEHJBNRdm5j33qcJGV9Rx+tblp0zHZaGp0HfTh
odYVeXCm6VV8lN0QXg0qjZgmr955m9/uNcIyCEVA8ctug/jm4kguiqGNeisQt3k3caaGJGLcMDzj
n5bz81ljAoWKLOtxe4y3kgJ//vsV8O1mwwWQbKMTBYCZ+FIj0+eKrsNmELgk2k9D63z0Q4SwRR/l
8ySgHaQ75VwR18REiHfW3rdvm2Xwjfn2FpZcXr3XC1nh15Gb4mK6NQpOMzbaPA/qgRzTY+1vZWg+
p4hUfv/DvpFZC9uxOJZCpjZorl4aJ5Gpg2uWEi18ZcYbN3F3jAo5nDjGLMD3+s6t/dlKDV9VEIrE
mIJZwesf0OUVoKUzGLfWYG3NQp0yJ2Pg5pXct2rwKXfe3Vv16XF51eNic+AU4WiaLdhb1YvtrO5V
urZIS25Lt92B9fE/N6U7N4FBuD4Rpn0vrZ1MWaboVMeziqJwNrjQx7FszUfl4HTGkzBCf5tZEFni
VFk6oWMdgo7AQjFypPZzctUAjJHkgORh+/tP5+0DwcW7XDor75n7+Pp+IXPy7CixjNs04uyUeThO
HOiqvvndlxiQ1G64sbV48/tv+iYIiQcBvR0CXsRiKo/jxWMYeGne6l1n3Vqp6CDSZd46zPFYegxA
clkEN0IrDlbfjDBN026J317MvRY0TFwMTLwE1qU+aldejWnsnUv7yQ0RhAfb1tQtdIimeX1DIpCe
GPlYHMpxAG/qqXe5ozPOVYu7NjaaW9jJBy8KSU9Ncn8VmsN3IFZUJYEKMyMjMt3UhjuXs18IICSh
ud9Ir/r0zkVePuWmgLykExtENBbt0st6JPYtM0k6W73pDdPacbmYR53xqWJuOyvzxsbnpH0bORcd
xTAUqxIJ4qrpAQ0iFdyrONnvx5HuCsAfZ0HrlEI7BU363kVeVrammJKkXMpaRIjIji/WWaPVnKiy
HefGsEL3qikDzJ012XO+mmwc0qYWfoPtyERRMPMxYm7KXoq70SYpnLRBJDI3mlVwVg66cC3VDJhB
24+LM4qlU8NtJg3r2EGdk4TN3Jg8OYplWM8NvFHAE842jEEQJh6ESKkF7T1w3GBOT0onw5bpnqDm
OOkIFCHMPdIs+exlRbPRtNGcw68pTrpdPB2quv/mdoV5NbFSpnGbTyxAF1JrBuY2kV29lhKxSmEb
T12B4r8Y1HHPQBpQ9hBdk172EGCbX1e61cxQaCIIGJjDVcRAPzmhutUVFHzeuMsHOOIwH/fYC1C+
mgqi9WysWQdClHBV9Oy6nfaliJqbWtWtFXGIuPO6RNmdv1AUP1huEV5LZtzMnThIM7KaVZ7mbYmj
XCJHM2atNOUfcYahbVR2tVI2hJYgJ8u0NN7ViOPnZcF+jXpp3euMPbUmjzGLxtQg1qmPlPzWyMds
A/U/2LBzdjtH1YtdTXZk1ubWNfLd5Ij2g9okcJqdGiOLQK1dHHjJb8cE93HZtI8DLm3GospeGYYr
vbS+ikI3PgHyyJs5A4ToYE/WOmpESP/hgPJOdZa9rYWLQKtQRMThQRONu+mcr+fMDNmJr5boCU6b
mLRR2a4jeGhzIqkDrz9qQwlcKfernXDsT3rjIFPwasaJWXGQpaXNjS40VpoddcjXfMQING52fth/
CScKUuRl3RYewTc37LKl3cLVMRXX3wR9/lwWToUu/uns2kTURNhuwYABh/J94oTNEqp+OkcTipwu
3kpPPKhmXqC0AZPVMVkslGHlWrOv/sReSsI4fWcDfDNwMG3WAw6zUArsKfRxeitfnGTlAEnV1uv4
TiV2fG/IdlzYXWMe+sxeg8fSdlY4yG3uq2tduu6hSg7B6ItdI4hpDUzYlx4SwHdWVeuyCJguStN0
0hNM9mVhX+yRXRNYXU3ozl3FOHOWsDGQmxRVuxa7Ajom90o9zzpVJKBE6BD9oq3yAERs4IgRlztK
g2jM1TlPW/5gw6AffHdfM+fBO7/SPOBDLpNVrTC8BfPkifBoyK1vACOvmJrh20bmOJDJylQkWbDm
27sW3evOSnziWnLjrsxVcKxG0s8Lx8/3toKoMFKSgaZRoGEVlSsJvx1ZAKkvlZ2a145XL4dGDYkj
jnYMKhX8homc6YQpzJkHyFM02LsJtjxHWoghATuMa/PzWk6BY6GWC+ep93oxVycWfOEapGW5xhYL
jn0vysK8/jOX89eJvZczgvMHAMgciwpad5pAr5+KtizosjZGfFfWNDHjwfyq2th2MDlK0R/YZ/yV
2RUbpUTe2OJ2Uwv9vYfgp08m4ZbU3ToqONqer6+hC0NctnjO7gpXmcmhIDaqUq/9b2rYKXsts1aR
VUItJTc7mewfNJCZAwn+z9jHxO707zyUl1U42nQ0JMjwHWZSTKMunkkE0UloWIp+Z6vyS9/op9zO
N45D4lM6XA+DPCrYufLQeg8tP42DXtaLfF+LcQw7MzXQ1PN5fRtCd0Iz0Yu5o41QQkE60fA/MZq/
a3WOgEUADlQxOc+aHEfqXtyIosEN2Y6M6F0qokhH8s2T+54X4vzzvrwuFguXAp2qGWAkpoiLR4Tu
oUn2eKHcMmvWWy+6d+AiaJZB39qJPwOhPgihdFcg5cOdyIZTG+TlxuvrZ72RVw31yoYhBEFoPvu8
RGHxmdgiRw3rWZs12srInZOKEm6WhoW/rfiDuARuhzD0dxbVzDzIitsiHbWtRejlzMCphCwwKd+L
FX1TOfFDQl6dmmAYCSjzXt/8SOD5zAOp3KYW4noIvP2hSD8P0FkWQpXeJlHUapdqXcb0pX1gawi/
FmVMloW74heHbdJg7PJiHYscAcuHHM/IytWhRejeFwEyYm1zets3trmNwO9u6wLmVyRCGDG9lq7y
NOo3hOQNsxiTMgLyHJtVL1cCiDCCUQPgNqXGsia9Zde52SOJfZk/Gz8qg4cgM0Y/iHClxtVKJGq8
y3NrOUa1/dm1mu9Nh2Ti9xXc23uFo0+42FQYe02l3Ot75ZnjIATNNzhMlrGr3asellRtRKu0yciT
yv88i/yt8OBfZf6+ig++/x8kDP8LhgdPb9qvw4Pn+R959Y//tf/2LQkz/99/FiI8/QM/QoRd6wNt
dBpq03Cfvfa/QoT5HX6ZNCYar9MbbrHc/RUirGkfHF2fmu/W1OCcsnZeZAij8+OMYSFeIL2Ev/a/
/+PVtlNd/Pc/GA6f8jCrq//8N/3CqjP1+EwcT8bUfeAFfKMHSXItE5EgRnBM9lSFO0jehxql4Kja
C4vBZVpJOKxiXpv1ziD0E2XwUoTmJsNQkppiIWtEXuDB115UrkNhbvxyfHhxe08/VryXF3nZH5ou
0uWRJ5aBZYLd6uLc0jml5tmZZRA1EFy1NaCRFLGZmyrPbet9KvPPbnsfVNgtQoSP72xKYlplX6zC
529OwAaDfNtgMT7Hb7wo3zQt7dBAlgSP9tGXlkkdvYGZwxrhyMKcOQ5MMmtCiJeT5fXoCuXJ4g9k
I7puw/YOVD80TXPv5BTqltY+3l1F2WReM4vVnJjZwvtmk5KUtv5CtYob8tM+E+I8+PCCdLhgWBhn
pFAcpK6EswDGyoiWbma7CrgDmqGMFgdP3Ama16ndrDzvhobmbRkJyhcclbX52fbEJ7d0nxO+AcXO
oz/domzU0llwk9gMF5KHSijP0dAhWU6rmd2p76xaoHt/cgs5MBAmTG2v4wp7vW7hzR4UJ+3NNVsV
bQPv1k4q9h0fTwt9P6CHhr3OdfMPauO5ybCFIzqK4GGwbHwFX4a28EER5jfTjz/03hXUyQ2QnOuR
fggYnG7VZ+VXdMvfnJI7Gtkl4UHtN9tnzukn+mfDeBhD/0vrysfz7RwN3J956zwTInZQS0ICEbiB
xNrTfVhYdXrCOYuwsFpLfPlz1Xh0mDFYdvBRUJwWidzafv5YD9UNwWlfNJ1PtCmizZjWa9Plsw7R
6Ax8P7IhDxKEDGPAqy7EJTLCv6rHR2lMODtzFTTazhy4AmtbKSkbkwf48lvLHRKy2vm6WAybegi/
qS0oNcJkIF5MaQBraeRr/UucgdlCqJWUiK8m+2mJeixfT98opn07vaVKIBZ1k68LTE4mHEuSxGaB
3V57WfVx+quqUT3q+RxXMWze/Kr3wxvFoDOHNnMe1uUNVfNa6+x9IXNeNkXenN/qv7W5/Pdi5/8f
213YB16sf4vn+vkf37I6rIfr5/Tbf/7bJu+mUPo/t5WX0fTnv/hjW1GIqf7AnkLoKOUAmwA17Y9s
+h+/o0+rJIcn6CqTbv3PfUVlx+EsxeYB+45DnzUdC//cWNQPnAiRMYPaBsKoowb7W+n0F8Ur/xAl
NdNTBopQ7d+q4yEsWqEqOuc2wZ2n9k9ObM6tnQ5rcryxO8Tq5hdL0jwAtjxWn7S6nufE7dVls4bh
7HQPQu776hrDDKpfdWb7n1TzUNvDMnDVZauGByaOx96WV04MWlXKpSz6be5mP1b//wsP6S8f5X/B
+mYSpP26vkE5XQffZPaPq2cZPmfPPytwpn/hx5OIlP4DCrcpWhbIMAO0fz6J0++A9zcRB2A7tpgr
/PNB1NUPdBR4PHWorZAapvbDn8+hZn7QmLyjiWAIT8+XOKuLeuZ39c2lSUOF5MrGbZpIXZntwJt/
vfVodZelshm6k2kDfTML16UhhYqtPgkA7bMGFv28wKawIGUwmZ+/VJ2NtShuP724iT+rYi52QaZL
qKRxRk/yAszYlzLPVoti1G9aewLy5SxKa6xwheGAtHrcPrlCFJMARBwBNzJDInW18KMxXfPvr+Jy
1s9VYPN3Sa3m4zFtSAGvbwheSDmYVSNPuowfRNpgpBPE3/pB1c4F9jPGiDhIOqR8eKz0celGCoi0
6UseBle2XnxGfNidqqBeIsLxEXFZnxuCBNZAYjtyoYlkPNpSVX+8iK8K15c14LmD/qIM47oZ9qOT
0PHOa4yRLmpAM6j9qCZJ5eSFCEhbbJ10pdV97E3anjG49WlVzGnCAWe2BJmgA0nwekn0tFWYGJ9y
J0THfd8J594NopvcbJzrkP0aLLSTLRr64YfEHtIbiigV9tbM0hsEUgXnRFWvIWMRHrFkjhvyn5nL
ubtVga/25syurWDW5V4wH6ePkGM08ky6o72FSE6RpEyyZ+PrJGDj9x/kpYKEG4JIhbWVQwKf6Rsd
syR42lPJrCSDvnMWALBcclnb75nVJvMxJd8y1qcuTRg9n6/j/MUl4jmfbIyp5r/X55wO6q8/IALa
GVdMDxY4E+uiyAPWAx9URvFJTD+2rGpnMYQkiZ0fYoX7/d444+LowrSURcK1dH568K+WNb1vLwrz
ssF1EWSpf7Itf1ZgNqHJG+kzHuQvY0a1XE2X0MkgnRTp5oxCTXtncH2J2+ISOL+dlSiCCD5WrNeX
kDSj38oe24eZAEGz/Cjatgw9thMVZ6mp9TZE6TeDbYbGrKl0fDjhdSWTjFSDpn6INeOoMPfHuLki
6eVWwncrbHKIyCzalHoNH4VjxH6o+eu/f3jO9+bVh4V1mWUAOD+Kbp3V+/WFq21BuHQ26kdGxbO6
dsxr2y8x200fWF0y5u+6qCel4LZLr7iz/ko0R0elVT+oPu/FdGfliCJUxVlKebgwrP4QGWzFoWd+
yeyxnHVJVtxxML5GBUO2aemv6DZ/6qePo2YoTKNZ3YWE0wd5epU7znA3Vu2IF0FN7wclvstVFbkf
iNpb09n6ZBXTiInHeyfBK58WdJWhay8AVH/xpQ/OygMbLyIvXTDfCpZpT2Rdoeq3yJyXqJP9ravS
KPaLlFa3jMzt+ZU5P5Ol5zoH0yBSK8FkiPvlXbLIxdCNYSolGhUV/TbGLm/mlyrmk6SiD0CiMhhn
T4/KRdcXnFW6ctYYbr/utbZbZMVYf029OjlkhKCQNDJnxFrOTUNCtlbJ0KNAiia7sht7OQjV6MEv
Y+RpLgOqSudeMbulkhcPeWtim7aUGYkkyQKoIeVSQPaPr7XeAmcpTH/kNNND2tWgdFoclSssrQha
HVyrwYD1lLBBKC+sIIrg8VTjvIHgKb8lujusHPudOJi3O/R0f2w674CXwPhf2ijTos+pB331mBjR
1ah19SJQg28mAQrrMON8IkdhXHPenp1XsPP7PJYQZOFwxe9ci3nRYOOzQlPIIsbjQAnMMPz1a2Go
ZYjzuq2PuT56V8agssBbTDtxcRIzNsb5MlBs/ZqSY160/Cb7FUMtqOgUqIHclrKOgUFCHAgYcNQt
wb5h2+4KWYfMUUBRlRiZYXIU4PgL0LS6aoDUSb15qaRXGnRh7MnVNjCfnB6VFCNr6KDtEYPNEk55
Bz1D3pWa/FIyV9sNtrUsE6gV+Ay8Q5LjXjJKy7o2MtI0lNplqurzOkT1faZW7VXf1avzGvK3SuP/
ycnsVQPxV13Gf8XimUX+18XznCntTwtm/tZfRzdhf2DN5RjG7MxiD2en/OvsJtwPjsEvUfsiEGU4
9M+SWdEceoJsc6r2o8j+qyGoax9oq1ANTGpZw+RE+LcK5mnL+q+dgV4jeynf3USURLTtG92tQoCL
75L9dlejQ2pJ4sOMGNcfPQA6qybR2ynbckPaeDKL8qidpQKvANZSMuyCqphjva8WyvRnjUCC8M1X
WedEy0Yf6uWL2/qzcpojwsWFGmA0Oa5OLSUq+4uxaoPBsOyiMbhjd0/AOMafcLPWy4Rw2kWH3w4S
VrVwOqySI7r4WsdposJ+ISeqeqcSmSqbF7ds0o3pFpU0ojk+tTfMOaPXskQEQYANx6iA+xCdkEN6
h6JmYpww/wi0/Aq6EE4XfvH3d8F4XQTxuVP9CKi45OwYqHfPq+uLIkjiA9aroAjuSqudIHLtGgVB
u+w8H6ZPt/BRbZDMUxhgBjgvQzCfVYPlzlujqn5cZI6cIQjGo6ePJ0sZySpuYdCEXp7MaKcd1Fye
DJPPs6rbbuZYQK5LqcxD14zxN8f+3EXBOUbxd9CIyjs/nP566zz/cKi8eeKpJjlAnpvXL344gyQz
3yM44rY0o2AXxeRJEoeDGIALaHN9B9gKM4IRjavM5qJzI3tMXf+qr8jzqKn9F/qssKnEAosI47FO
5sKh/UjX8PxwZnWM+RGuUNyxK7q+9c5R6yLKeLp8w4abgXpe4+hCm+b1btKrWahbMlDvvIKrbhX3
3s0C/eDVHqgUF0lyxZU7CYKFAgfrugoIPe66ZBlCE3anX/ZzXHPQ6TYV0G11hAdV9MrXpqzJmE+w
bpuWUc0VfJkzot7KOfXFPtOsYWZZID6DfhM0Nh3CkaYoz0Q8j81+iX7K23HanEsX3VQs7a1eh+Pq
fIVNVK0itXLfeVPfforMlgHSsbWbLFGXU2YRdBVBbwGejjyZl2U6T4Z37vTUY7h4A/kWYM5sTh+g
xy7NFKUfjTJV1eoOdBKN0PQY65lyrwwdtHAT5Ipef4c6Xy7y1mMEOkA6IrC79EakOcEQz9S8WiJV
ah8yk79VqcYVC89VnFf+VtVbZ6bFwbiKLRRAcZXj9DHRCZccet+pys998JcLCVXiuQGnTgoyHvyL
40QLQktURunejk05y6U6LgLCd9ZBF4FbYel1an0Cm1Xs69iD62lRjURurFKIR/OWY/xW9OTc6CVG
566uu4WeA8+obcxG6pfzwvP/d//7oaAJ+0feZLUcbr/5YZ697MFaPN2/3v13z5IG/U9at9Nf++f2
734gOoVDMkMtFxAF59a/tn+LvpjGtuaym9PcNXgA/hoJqh+Y0bHJUCIbFAbs0P9smSn8HrI+nhpK
ABP1MhjDv1UDXMhBcVRYUyuYf4telT71kl+vXLENb5F9Hh7hrgeEyTzLKDeJSQfkTiEQQX3szE/Y
OtviSQ2OpsGr8rVNj4Zy01UnX+7zdN2k0cyujq2HagTXfXXI3Geze9DSJ4kiL1JmXYhWTbn3EHx3
8VrINWq/LDka42HssLqRPfoQZA9xeOM0R0AZSfutTG4n4x9Zp+E1IfRds0zsG3K6HHudZJtA3vnu
I3EhWbo2vc2QPUx/INsQ1GMMV2O0KYo1kX09EA6iud2Pbryzujv3qlau/fZTAnO5A4VcNwcnLuYO
FIqqjBa+FYLFpN6/KYqTTHYdXodHYjcIVtfSXcd6MOxNZ0PrzMXlEKz7ZNvGa5R4HSj5fJP1K5jy
Jqkm0z1hEnQlFXBSdwZ8Lfu+S7d//538ZRv6Vbn9yz/1L1hv27wEv37jVmEUvnw/pz/914tmOx/o
D7Fw0yT6MSn/80XTbPsD7WrmEqhg/3wF/3rPNP0DZih1El9j7MbFzRnwr1Jbcz/oOnsZI3lhnt/d
v/OaXXSPUOGzyAu0V5TcKtdoXLxlNKu0olRq87Ewh/40WuQ1CdC13ag95dVTrocI8l3Fg6HWfskT
k9wXae7tpO5Piu8swoLuq4IweU3DNFoW0oCyh/CEzKhFqbkfiygl6oKY6Re39/RjN3rZiL0wLp6v
Wug23Qx6jugHxcVVF76mBT7z+MfKHrK16FyibfT2M/AdupBtSMMYVWtaCH3uRP6wbJNuUTXYU0sE
PV3kHsZgPlH5UBo9kDRWP/3+8v4Pc+exJDeTZelXmRdAGbTYBkJHpFZMbmBkkoTWyoGnnw+eXVPM
YDWza9M2iy6z/hUjAA93v/ee851l9/z9KsBDZZxgsL3aXMXZEi8+XtKLPldjPXgexwbt9ZACwQxL
SAVjkh3nZmgOSuf8AH13oCfzUwmAyqp2fYO+9z6MIm8zTq255vxdi8WbPxq0VXMr+9X2YI2Enihb
w+72oNSNQ1Zp/crz1HArO43x0t4hlJSs7qK/5zo2ikl/nkaTTJe/f0d5Y/rtnrB8R9pJS7eCQQkC
kYvOZ2cMsT7kRfCMZvJu4PtcJ91MzHJiXA/k6cJ4jlQkBJO7MvX2LLr5RJM7QD5QxzvZvx4IEip3
5Twln9haL1D2y+rQGPAzb+Ha7nAnu/hoQZ40CTPJ4Fl2Ee3eI6I8JyVto4zmqTAR1dG1hXmamqs8
iTFiIQUA8Yf3a5wek7ylk1sUIMXC+bvuNc0Oz6e2sZUeRIxV0HScpj1tvmQHDy3zjdLal6FNgH0c
kXyL7Hw10a3pKsqCfOnzTWFwRwB0ek4oMT65rUnVyYe3QKg0haehM+ZEPnOpXOtBLmUVie4vLVkM
d1CGwlVnzOE3U2BND0YEaUtPvtJqILJasK25m+2bcYA4aeXE4WrJvWw+Mo2Ld6nO2IAiZy8fWzJZ
13Vj1A/uDOo+DlC3Tu4aTRr8Qnt+KEvU7lFNbhWK8TlbvmF4IGos8CNhtXuvTx+ULEYTK6YfzmQZ
h5yu6agJ6yGjldREo3qeF02gQTjhVcQ1YI0XeO/Gof0jSKJXV5waNS9/NONTFQxfSBaBfJBk2pXl
ovm8+2QtX5bxS83MY1TZaBmKqVI78luNF3aK0yBED1/kC+vT3Dx0XZ7uWM92Zm3xO8c7zaA1rIb9
iqBH9wxA097iaYs/eaF/3Hr4KPQhaYlj42CWcam3THqwwJ2jeM/0HYwD7dBw1StIgBOrPsmWd2Jh
yi7MgM03wS/kztYeL/ljimFnLxuTqheaR7aFz37wy6Z1sdRc5vUsNYcy2JN9y98eEpivMYg7QrmU
INMfjTFKt2Nc2/7QM/WgYawUtuLbdTn7cpBI4Jx3nrQ4fowbpu2W84y0yl3VGTaEv7++RaT2xydj
top70eY4+8M45AzKqDNM8J6NDgZMFdzoYbNyUjHt59omXGx4lR8GJzukqK6K14hoXX9wtOnY6LMF
PLFpjthntvOgxL4cDwCUK9Zzg6mWkdomdKr5qlr22zbsLRi99vTeUG3VMVr3RSN2XfsQ08t+Hd3e
9PuUZCiWnHGwyEko1IkbaAxzURnErdDt1J8M93GYwRrKiXAYDGi3nOauqBEWEBf0pLVxf0wKsbHz
SdxpVr2pyZpTVOMrFNB1Bw15xRAXDMEyOcjA9azUqYBEQCiKAlX7KMOZPI3UIDwbp8SCG/L3Z34x
wmWPJTOAqRfufG0RbV9u/xGsolnhDHgxe6zx1IvuNiGrFGrbUW4mebUNDDtf1+RJXsnHXzDbaSbC
DUaFBLeEYYymJaik5FewunI9Du71+6o33a3WZOknk7ILqbn8zCZeAwpcXIcUKss6+m0FdwI1mzC6
4BnBV8fYCOlXqkBfSRJYKVVCkKZb5otY7gyUzl2DMvVWo0VmFD67Wzbh8siI4PbvD/JihCo/FKPK
pYVIUjSNg4sGjVshGbCYG7/IeRCZipwyiWH6crvtp5o6B/LD+7k5KGW2h6Lx2AyhIOoon1bF1H5y
fF52vJZXixWUTgYBmxAdF+Hn74+pLpvJSODRvbSdpT025QS5SPTf8uUk8WptcdznKzcWMfF/HAku
iah+byh708qO6LTN80wa7VXZ5jHWCiNZ2yJN91HGEEhLtFvUkoMvLwCe2tiovjw4QaF4L0P+21H9
xQ0RmpRmOiqnv8v1Vv9Tx+8mlV3UWMOeJ7OlEQcaZh2lTce77u80SMZ84rrfyt+ovDRldDp2Q6W/
mkWmbCJmtVIhAW42xkJUkOOApfOTLfXi8r18SFvjj6AIQFWATOqi16LOgA4Tk4uKEzvAxJsAm0EK
Y6iswy+JFxu3aUHzrKiA5LmJ49y5KvKkOOoYX5YBkAE9i3eDq/6ilLDP6tDDKsz0FYDVuxHMyglX
r8C9WX0Zl6b0f7Ru3z87ADN+TIslUr88M032Mq03luOgD7iHAoWvQNOuAyUPdmMA61ZOnOSQr1AX
uGHrfVFGXLeKWepXI6qOv38gJD0fjoHlE2GAxKVAMcX4jLH4x3WbMK6lXeC6z6Pd2de9M2IY5QwN
r4N0eoUwUh3lbqskUK2Vg/wsmRDwpiooiTZ2IeKXTKT6zD49u36yo6ldDSrXJCanw21bJD/CZog2
8t8JxEbX+/5cLpE+6XzUGthZFu42f+gIHJEDeGOeCEAxc5YaE1Y4dhDpO3WXdhrMvUH4AL3HrRMS
bqF6ybSVh7c8fOTuk8dgxJMsOLldcHaB8a/kjqBYPZQd802xXKiKRF/WCiTnOFzmqroN7RGTVDVr
w06uXAkk1FLF3nAw+xPJQ/iqZmYngf5spNgO5GcQVfttcFLYuFasQX441oDy1zbk4y6b0CqNuDNW
Q69zClUGWPE2xXhbuu0PI8/nY1Jx2/dSFZ6XCM7mkOADrEcyWcSR2zVspLGYjwUxVg7FGaEv1Sqy
3f4B++PPUk9+oWoWt4FuTv5AE2XkaP5SpJ1+NYVZvx5dCzVuqI0bLm35idBNE09V3p/Couu5lI7P
ii6mg1fGtyEwg7U8emLDTLYmiE7676gIOouOb5Nmp5pV+YOfXPW6FFNRLfbpqBFnXwa43sqiX5dw
4VewO7ODrK3sJXJPZLW9bRMdbBOVmV/UDEWXIqBlhIVLtoUfoQLFKxbMujUOth9FMQzhNLd9oNAp
qhsYhaqobhMYsyDY3FMaf3GiOPdr7K2neYYBmKGwckma9vW0UNda5Y1Xdmo7TEHmbAVnYcmOA5FN
v4zuT9APgLCyhzhp/D4pmntgaGfyZVAA4xfx4V5z13YOIvYKcF7FqprqdMs/k25IcKrFmB2qydE2
aHp8t1FJR9Ihi4jQ5N9oHjGmEgW6fL/KK+4jbnybwMqite4VAytguegtX1RKlZgHgHkb9QIMaJni
agb1rRse+QlLd6BMLWJaJ5BBKYlBYilh5Yaw1MVofUlewBZapEypFWfHHQPYVZAAPDduXHvKD1PA
cE+WtLC5jEOkVa9hmmMAJhwI+5B56CsEPuR+ovjHp0rCIFKj/LvQBGZV/DnAsbtfAFBIXsLQtcNN
7K20hmkgbgp0ZnvYTOUhmusbrkuan1uN7k9Fhw1YCx7DSnfPpR48SQYd7s1wm4RQUuTnR/lsHsrW
IEVeaI+GTSSYSprijLSjyNWzR27kWl8woOyY3aZNgEua7ZIdU9fruut/eeqTp09vjaYSi7aMzku1
wcveYxzopvxelscoOJ7G5VyMVKpTuMoA6EvrnEG2wgWBkLvRydJCkz+SbF+mREBPT3LldyI7pnM3
kptJ01DpRMiIRSW6s5ietSmAttfr7prfk7MWdZFAOp7XaQIhWgpSrDCIdosfZImAFITJ1slmFiAV
9Vx7SZXeORNL5Hs58kV5bqalJ7aKR3LD7GVYn+u8AFzuvcnnpLbA3KJ4OMTkx5FUgIU5JETANhUG
RUUEuzi3SJPQi2hv1sTEuUH2akK3R0dXO+tmuXnQcvo529gXsmd1KcOjSvk6B/pjB6j1WNp97MfF
INZKrg3Hnnzhjel9H1Xlbqgn90VvwSp4OW5fmLfTdE6JgNpbbLh5l7z/53XOLHJBjZHJ1somYnAj
/9QoLDltZ1wIzeBmfqjzRzQ1IqHa87QN/BiWBa83SJN8LQOaCagnLEtkNF+7UYVxbs9rYTQESyqk
dJN7upIPVi5mO66+lgw3V4RWKyvwYsmqI6BqVw89GCDFPTe28zh0eUfkPehLEpnDaxQ2rWWvyjTb
qLFi7EDrFXs40b6UbmRK2O7bflyFtxyOxmHQSKspRHtqHAd0U5pvOi87J0CFNuSojBsduJr8W8JJ
vo3tfJP3KYPV1PjVlrlO7iuiHBdRFojA+aEmkHm0JvdM84pDBwR9HGFoVQ0yVOHpaY3TXo2a9b0g
OsR351Q7THQ78Cko1WuVluYqKVq27i6D45oB533vMSLjJ/BCXbelEDt9AJIbjL2yMUKwhTQUBEHg
nBSaPSBMWUrNtJqbU05NkI+m7y1blexZBHSvvXy4eRe70bRk3+rZt/iU8i+Rha35jqtUuH9nd3G8
32fjaB4qzCW6Caq6cwCx5aGTrureiR7ayn1CPQcXPrObdhdZb0adDnsb77hWp3uzTU5NLiYAxeYX
r/DUs2580je8KFDknYreLl1dLuAITL0LH6LVNs5oFWpEH0KxyEzWHzSSOUTGUKCeZwidbga8WV8H
HvA/qfWUwkZ+XnddUxt0GuPP7qgU939eq6hKkE4vhT+jH3rRv5cDAyXsNIy59azPxbDlvl7vsq44
eXqHI8XSbmRdTERZiIO7SwhZCX6o+uOglxSlbS1u89H7MkDTvEuW5iRBvyvaMPOJhIVTbhv1YTaW
+OLCeqgddU2ozSGh4jw7LanMijvPe2CcDepWVVkpA4eiXBy1ZzxDoBabeAr3XjQYt1AOxe00gHQg
B/waBUgAn9Lr9ppi3wmOhVtHZf3Zxg2nSLWpgiWxPUrLlVOMkLpqZf9ftyuOPuw819OY4O7vp2VT
sUioC5K1QIG+Mkp8oUnnHszZQpY7x/qhiTal432XxZJZJd1mKEkT0XpC62Jq+pJ0k03fz2+ytzT3
me2P6GbXaQSNsXfYlBsNRBUv+TyAPWw1e1dwNiXccs9DOXffE0u9kTLBoNWQPdaucT0rD42a3dct
WBmq/wFQV5hCmsl7INdKs5G/Mw06FxWtym/sTv5gYKjdazFIUdQXqEO6ttrIhxlpCbRcD5+p2ekr
4U7TiYTaasXhGadFyuGdkpMgC6FWDbZjXZV+MFYTcVAzIBqunEdPr74uRewBPPPUVf1uhkC/s1P3
lRFwdx2L7JEgZmDI8Xe7yq6aPG2OmUi/FuT0HebxoXDt76MeTrdGl6MjnJaGm/wRZwQTrnRbZNto
Jh45MTtf7dRklyRldpanFqzNo5eT2C73c2XimAL/DlNqepvVXqHXkznrcWMaXfU6tekv2d2buukF
2Ie9S4E+r7OgegbTfdO5hXbU7a7ZyoujoRLqQZLVdyOhnOLWqvf3osoe5D1IPmK59JFx2yt96Iyd
a84E09ozpXBmfSvtgUAbNrRzYG+dtNYfgzuKmh8YRbhBjY22BrNbXb3/15b+a9Z44LjMCqAq7JC6
qrKzBt5ycBVEfrhbrhJYGn2k0kPiXguSvOJ6SugO9UlLgRPctEFzD8vEehJNvRfx+NXubfWKbC19
Vefq5E+Aag+V6CxfY2yxGqcIgFk7XWnLSajFDnhNw4T4odNeGhB/bKm2puOcHBas9qYRZo7XeLY3
hd6+p0HLax1U/oeod095EZkEYqGK5AQ/tFnjfC/4hCOA66TTOJkYHO+cACDK8mW9cXnKTXsz5Qxa
+zIbjqGSvM7azD9emDCaqZPO5MG+LHuM6L2QmUkB/q60r6ZueeLoHPH/d/HjZGenwWq3ATD5R6Tq
e/LKwKj2an8yyvL9Xaaztu9rI8KleAyauNoQvFTdcseU6zq9pnfBoczKOrAUiXSoWdlDpGy6ruHl
WQRM5qka7lkJ2ikbrX3ap096UxhPQb7r3NLcDHM0Pkd291AWpLF6rkYaa6Tde0Vx13u5bzEGvOnD
hj2qdZ4aJV2NbWg/uHmxdbsIMX+HLVwnIoSYX7OOhc/JOTMJnuerxM1+VI4JAG3opxurLZioDCUM
NP5S2RN544Bo23ex8hKGGCZCrXSeMnoY5bOS5fkx1Qg+62yVyOzUTNZjVGpXHgsdjHqaHwI7e51H
viz5nyModBSuS80cxUuUrciznayEqqTJuCXVKlTiaPbBlpTbtG69bTsxn5LVgKlCGbK6n40dxBsx
M/aiawI5AsRgoA9kTzbzvI3zuSJagyo772sQz/UqGeOvYQpbSvbYDeWLVRjO3inM7wiZo2MoltCc
JFVWodcZz0pTEnjZP5bZnN8PpXdyciArneFl2xDhgo/FgXW2NJ7f7TSUBUC3nW+KbfWk+t1lSlVz
2DNuk+VDaeBNNNHk8SCE++ARVrOe4+xnpbgugeSp4J5r2oeG0JpJODdgBONdW6TBWnVxPvI2X608
/JX1anooAYFYqNFXo9l713bUrzDRconRxmSFULg5yEVPDWuSx1MTTGPHtBrUCLxEkNDX0b9FxFyo
mWAZq9XOE7a6p4omxYDib6mn7DoYtkUUt5u2jhLo3N4tUzD7VKXjdV1YDG3S7MrjRS0nGpJ6jags
OWpj5T/WmXUwyFM9mur0lR6mccBbeVUEOvd3oB+FNjxMupJzE6cWt3F/FlxF7gimE768tsqzkTQN
lz6JxQdCa+cXdqf7hfrPe6s1JNtwGG6JQmQng+Z0SK4hKzMXjL435JSp9ky9DD8Phh1nbKIvDOPA
wgHc18HOEDNhgI27bQ0LmpPlpJslS2homLLJRqJsjrSCJD7SFQ8azbENw3R3BacQnEuG81QsdpOk
QUmBrvra1YPGd3si/VKjBSm4rImUmmsFndpazdGw1FWpd4N/2Y61/NGOaZHLrTgyI3cTjvyjZVgJ
38rh29qT82Nuqm3lNeEN4eDkoNBry0rPzyhWt9mAwENuJLhWzT7X1xp7zC4fSYe3v8PRDq6Hduks
VPU5JIpnqS9zo/anXM+OZFHo2IzrteyJEjrLo2Wu6jPwOFQOA2tU1Qzba1JkgyA5VEnlnUfh+Khj
8uvQ0361efAlNet2ow/8PKywttZ9ndXryngJ10oZU0YEuILkehxT2pkwdL95U3pLvwBJPwRJhPuL
JULxjHUwzSrxTfZNm87DCXPSbTAY3NrsK03hJC6GIdrbtQ2qxiWKwmz6dDPN58Vct4IXZ52qyjSO
sx7ejk7/ij9rWg+2aG5mjarbgYzGLYIiH1knGwAYZsaFf+8CLj2+fw2pZA+QNCRjselzkUbg/PGy
aua9yAF9eM+t0VT+ZHLiaHm3tvtA3wWxWvhFNKgHryuMDRkj8/7vf/qlQWxpQTKBQrnExoAy9JLi
kjNI4gLSRy/GoGbHpO6GFY3F2xhi67aJJ8vPO72C/zRZ66zuTJwYSjw+zUaePoftzIsb4oC6zmPd
gW57cLBpxz162MhNo73qhm+ASGIQTcmtR3TwnjTXepONbOuKU3OwdsMMyAmooBlTXBeT6KnsHesU
mNr1RKeJnlBz6gZCE1ca6CzcAWPky/8kYOq9cCJ35XZEov79qVzIIWRZgwgCoI6Fm5KXctHmFoHm
ZkkxBM/yjoxM1NyGOUmF8ioWzgPdRauw7LuEmoh9s9L9yOkM1FljvobLCTbMBn3YK8ehsbRTWatP
apWY/tjG4bYoEICHJvSi1mnOBsmP7zvvHMerwYish5KkaAWyqT5n6D54hmtdr96ISo8/6+YvhdDH
tWcvqh1GmRpZGnibPq69mQgY6iQ7eRk7nHlpqySbzNB814sPmkrpHUb6s9xJyzwidK9ZfkjGTowp
8dPIBVCijWJnzz1XPw6af/1ex6y5D1tBXJA518TZuY+hQZrk31+S9VHELV8SKiUwXAydPRyvy7f7
bTjW0wXVhFllLy1dm/vU9A60RMDbybdjkZJZufG0sfTvAzbye4PguRWtyGlbdZ67UuqowzdNtzVk
2HOH3SllkkH3UcoE1ORrzMzpVFn1l3QO2xsCB/2IMGgBLQdZCA0++W2Hgb41/r2tbIAD4v3e2iYE
Wj3S2WWidku4167tPEJoOU7WJCilm0zE32UVQ5AEfquRzGsrPMrKgJ6KYwjnpS8Pgou/SkrMXR5F
+ifjZ/3PPcdGwqW7GIxxmzNw+vjk8pTIGgOhy3ObcS8k2zEgV0EPvXG3mCNJy0Pb0FXa+1y0c2Nv
rWQdLizG6eQ9aN1KaGm1CasCkVKdzvdtpDyMrTCgA4XVOeq+VjOEz6aZQ1D2bNZcwYhYb/VHprwr
Fk5zKng9rZd6n00Cl0nfxxWNMAJVM42jxY106dBzq2FOnEQNnm0jpeUaFdtIBZxG5ND63T9ccsxB
C9UfaytyNlNI9K+8rZh5TIB75ZK8nn+Vt3/5guVlQr7c96ZNOXH+xxT1f1/LF/joZabKD5EahuEU
C9u0L06BUJjwc+M2exkJL/SVSntxci6qExCcbUPVT6KW5cK+i9gHAVGfWg9E30yy6KbTsnv5Kcu6
iI6Yze6562Du5NiUs5S/f1D9T02FCQoBb7hnq4STORej1iBM6CWqYniBuzzdprqiPeK/e0utOTzK
zdIowC0SVkFRtdwnO1WxDnoFeKXJnXhLdsO0Y56zKb3ozdCCahcVhb3rteFc9fm9utz9Enp5ISFa
Pl3X7qzNRvHQyhPg71/l3zxzi0NvSeMj7wb9ysXuNxFd54rMKF9Ud3qz4G6D2Tw4c58fGAlNtx6R
xTvFm8atrpKDpTLO3Jtufg3y0b7mgthjGFjuJssqjpG9YNuJyP7QG/0/VwEgy+OY5iMuQeiXz5yy
P6iDvEhewsj6oXlxvktHCy29iE8mXoQHPToSvrHJUuUrUg26NYv2SF6QbG8mUkWzP4leuthAluWK
5W9x0KA9ost2aU7Qs65yAYEVL73FPKqPIxs1I1l4smZ4n2uRkrPCea7vSQe9Uoyu29Ydv71YV6OV
omtv46y/RCWAsEkDgm9rWbYzaL6thRo5265NylVLL7eaJ5XQnx7/qsl4rsowWhrx2+ygbCFS+b5N
m+oTsN3HzfH9uyEmxxjhsIH8YZ8psqgcunTKX2TD5P3462Piciq6zouFNxX5vHXK5CwCFGWfLMo/
f1+wHRZFFcQDEG/e8ul+O9TiQDNmhSb4ixw+5oWlUyhuZduGQOFEFeOhWGQNtZWSCayaG6ebXmUV
+d5YxcG/rRGL//1jXXBJWHY46LgnQvuDPbHI9j5+rJA3lVam0j0FODg2YN2JbNf7TR2oAOFt1G+L
1E7USboRItHWPaEufTAHO1mfRagbN0Ow5Fkvz88UNMxUgm7X3sTlxyCqgvia+FddCMo81BpVMIdX
bEHvoovUaNYSbx8Ps74pKMhWWmjsMkqbM5Og/JOt2Pz4BuQvDIEAMRNUylzHJSf7tzdQ9RXup8gh
Oywrg5Mx09DIArrZBE33dHCuR6dkROykN4xEu11hEFvozOKqbpt1V6WIX/o49ke93FhpGL3aU32j
m4F3X8KEtI0u3tha/gapCX+YO+4HFZHtEiW0C+fZ2KVlfEzrwWFoSu0xQxZMSPzbM6VJD07CHaww
rJ9OP8Nozgr1DFndJ8R42DeL9q/tUDEmzXieLPUIYck7q1UXbKrs09PqUrfAXrSwJnFhLv/H/3xc
DbDP3KiuTfXZjIdN2KIibZYXK+teFyg4QjDyEoPWUrdhVCAFqu2nYpFfiqQm7W6cVrEYrE9us5eW
aH4vFj9Y3NB4QJYT6kKXlGMcq7xSIKJdmipmqjjId+ifLac9wePpldq7jJIQG1Ni5yRtJ/qNgZKO
8WL12eX0DzXP8mGwgWAwJRwMpfrFFYtMTNEGlhE8y/H9GEz13qlDn/QPK3G8reORG5SCB9+jsTX9
Jiq0PTBxHJlp98q93w8HNCruEL6pEQoMN3befcj/rdzowgK53J5V5Jr4VbgGwnyXmqrfljnvcBrM
LB2f5d6ia7DLRWL4DdGLTGUGesxm80RTUdugqeNAJiF9a5W5vY0x80DEMmpuJ7W5sRTYxTQO/JpX
uhuZai9KNMaidMNAzzXmM2gU4l7RSiyNw9Fv2nF6vy8n1q1kZZOp+ElZq/9ZG2AiJ6mQG66OsuZS
EVbk6BwzpmXPipXqayDTZPAF1YuX19heGKr4qVbu1BBuiXTxNwxd/B4z+nYosNUQLH7Ilf5MNCcd
y8zAkru0gOSosewImLLV8jPivyxXPl5dWS5QMSxngRvyC/v4o/L0yNSivALjnRXG2k71m8rSCJha
kAJurFnLRL5BfRZmvolC5VSALGjCIQGulrobNWBKnKeWuQvQl713ODOnX8Jg1XFN4vi9haoGiw6o
Cjl574nZgVJAVarMSXturC2APcUUDDNxdiLN0DeVDtczLMfWb12KvdGLTpVBD1tDaHPQUlrao229
lsLgN90kRAVYWAeAR29SQ20/eaP/rlGBwJgLMk0Ka/mVf3w8kxG3dHcLFM86nWcz52fblM7d6KL7
ARC4nbVf1Ii2HyIOsBTyNq2m1X1bwb/Y0K7dZHjDVhV/9yjPqtzTOt+rDQG1EtlfIRgwDcQX7Qrb
QMeh9hoTayQfc/9NNpSD4VaEc3MzauZB3vv0nIaqOaXXnIxvyTStE7rnZ6D0t/IgDihbT3UViw2X
KP+T0/jP1c1Gx8JehNc6a3w5wn777TrEBXUiT7IX+SYBoOkHSHkYU7vMeqBPi4U1vk0U4WzRELwA
fg0OfRv/MBtEI3SlV03PwpCPISA6LeQ/dxiz8aZMAl8208VILE2r6e+XSFFZuDPaWEGAHL1p+Ccf
Mn3Rx+WO98k3I2qCj/7xV7DgOTH6W6CeSaO8+GoEyPVqVCTpi6y3SOhivxAocIUnDlFFrk6crGK3
2oulLxjFau/PWsHX/DbpVrWlfW5ukTcxPK3fR4Xcn6yoMnZdrpMczTg3nVy6TXpCsHyD1AXu4dWg
zq6fKRYMQQCLLChgnN9Ddjh0B7Pqhy7DJrlLFjU5TlC94r1p9gnXAdx6/XwYFmWPZjgZOXIO2Eo9
vJalF7baZj0L70oOM2U5hBy2OzD0j9Hy+nrTIt5e4DE8TkLhEgIY09oh+EdDUVkGZIOT8TOWwLcJ
pekD+2EkiXpbt1N+lB0EZTlhlco+ydpWsQRN/M4GA75ctKsGkKExHaR0SyXCb192wg+Wdpy8pjdF
5q2UiZY3fQYVUYrV+CoeDKWbgseR7J9kqLaywEvtWr9uDOd90tKn4pV0En5b3gQTrCmcLemZIzLg
R/lTSl21WptloaGyegJgqZ2TyHztCPLdhSBKojgbt4mX/hym8UqW3ko/PYbIE+uk1lex3rprzwko
KGyXbHgRvPZk3F95i3rPDvtfxjip52URJCdNexqMusL0yOWjnYyOppztXb9fMieownLEI//fKhzd
s5qcU6uO9hYK21XOWARASA60pTbIR7KCo+y5e525boJRPdbTXPuR90XgDUd3p3yDlhMAwkmvp6Vx
P8YJuUI5kZ7kHuBcDE+xl5rbcap+kF5V+rIYzkV8DfSJwHbTQaMbBPYmWVrvihL+BOVT+I0bjzeI
Ii03PUslpYoQb5M48/u55C4GAFPxjtiSCQdYkEIKS/Dv24n5Z9PEJdWCRtBSd0BiuKjpoxm1/WB6
7bugOyXz9SAHC2mj6OgWrWqtEUFLMGK2MutD7ZnZOliCfYcSPOZy13Km8dEiGdBsUVLIqt+Nnt2o
UJAqLoS2RYEnH65Q3ZcmMMydfClTeB+EKADQOnKoCMW74fb/fbY5yeywideyAVpwYwfaqjUEyFS7
cpqte57ZCsjBG3jxGqIMd5W/P5ALp9hyN/K43wLhgySOyfDyKB7qTJBpbQ8vnT1ap3RkVNYq3Pon
W63evUZCIAbxyh7/URgymSFd9SBny+7y17qpzE/JUEN4yjt+uv8PSPe/ZiT//9Cx6uq/vaU/+J7b
5mfxFv2fW86K4mcbf/vdvbr8m/90rxrmP9CZGGQ0LTX8b1xFRbO0fzhUdfwNuCe2BMj8077q/AOz
q4fqXmfUQnr5MoX5p31Vd/4B2mhh5yEoQp/PsOA/QSt+POC4auPbMi1oCzRgLeCGS23129ltijaf
7bqfruQPxcQ7RaBvXV5XTHdWfcv1qhRZ8hDO+hM+z+D6fcKphWIjrKjZe2kyE6vrfv2ftMQudgI+
HHcrQ6O3xzNa5kEXlyxdtN5oEwhxpWIl2Uq5QFYkj3i8wdUsOmRndJwHkE7xtRla36RsLnFCWGIi
TpNtPEV8kZPTpMWDNjAG6abEPpfOpPe+hDuhLHJ3SVXulTkqbh10fH2fpVe2W1LKZ53v6KJ5Dkzj
ZBbElU7hWYaHQ4MbduFEsWuN2ZeGgPp9O9XPs0MyTmhH+pZW1TGSf3ZvfDafu+x4Ls9E8l/xxuIw
+QOhOIuqCtOuFleayXg0VLR0zaisu2+4MRzeR1NZaj6NSeIc+Q4aI/irdqTJb7codWavHw5zG68J
x+j2+mRN64VMpS1KjCELfkR2ia2T94/Xg0PYTIjKa4m0Vd1PIgP+zfcA+4rBhKUPwA6A+ceFx63I
m5Na069i0wpWsakiIOTcLIL8W6/19MGRoU0+UA+VsD50RMKdi7UolPnQB3lwEuQNwp0GaT9bAxG2
qlP5o+I+ZmkfMsF+02BNv9TZY2cLPPut1h0sWGRGqWqf4MakUetfV8RlkdIqp7om8Ws5ri77tnPQ
YYQbUnQmg2ee1dg7kJv9Y8iaHzUJK1/cNrofBWFMUzCMwTYrb2pnMF5mb6o2JOaWMA/orOsdGdNu
67nX9qQ9O4m2etdM3TOmsH/M9YhAx4CA17m9r0n1qHAe8iydz0iZvgvCTXZDTUEVUF69tpp7rqby
hwjq6pVxEOdkP1kPTln9bI3ikIQJ8qNs9gPSDoY4qtfJPE5fyyS+S3JmJEU52qQbV1BpFGVcGYMb
7cmcwswxodT55Ip92bvl8ZEVQueenAwXfL17ccNWSs2ezWpSr0YPMxvwv85286egm4xTqwINpgc7
JWP+ZKp7KQAU6hydSg/zQSg46IhGLPM8OsXMSxpNR2qM3AsnNQCdzCRMPCjtmNEtbvagLrcug9R7
a9CLQ2y6AYm3VXsTenN744b162/nwbLvh2Xxu8Ve/yj7XNYFIiX4IEAIgEoBD/q4wIWmMB5BPnjV
PruI1cIVBt+NmhrgMWpUIiPXTXVOaMjMqxjXvzE1+VvZoQPQ/ksvp4cZB32u60/zNJA8NURX6hSX
m5pp3hh/8+yIVMzJ1k59R34V8cfRStTj9OOT7/GxuiNSDs8BlEnAmAv7Vr1EggIZ/b+Uncdu3Fy3
pq+IAHOYMldUlbI0ISTLZs6ZV98PfXrwh8b50IBgy7KqitzcYYU3mEJSWen9L3lEVuqDuewV0pxN
AnqNPa1iddJ6sjsAbo6InH+v9QcBqUK3WEuuELGPcTS2YIlN+hZF3x9UGWxEb0kbElZP/9+Xy3BD
ROZURbmJjuy/D7vRIGY2J10KpR4k9qRbAH4mRM10CprU+eC/CJKKwFYCKEmf1uTt74kmqDiXjtIG
Ws8iURmbqb5aVu+uRmzedB2Uod6747Dp1zKRs38qZ/97xLsPMY6Z+58SxpWy8vcc/JdDmLpp09Dh
ju/Y4SKEWynNw9xNlS8i6R6AQsjDVpT6FwNIXWHSFzTV5mPWXKsb+gMVv+Yjy6P2VEeq5fwtCkWg
6R3ihwLm9SS/MOQnU0kCC1AJXm5N3g8ejPbtOKk4nKTpRy3OHcYBWrQLPazvcfGP5g8Ko/6vm6QC
y54+KBxNuG4S/a1/fypDCdA3pl4NkpUnkNVGvCvb556KYfuhw/JvxLInhNQ+uVO6NcfSWj7bHQnX
VuZ8GSvQ5v/7PPlPnjijDUic7ZrGITsQfft/v6IIEiBIi6S9/d1V1LWuHBUv2WcCJuWwzL83VYKv
li8PNSiw618MUd5hXd1M6hwiVaC7cdF4Qjb8U6327wz917EiIGOUFPYMTkfrv4ycSX8iXe7l7A6I
XU3seG0qgMWj7uZWokJbzvq7OMhtkK8JssGT6lU6Hdl6Hn7vl/v3upNqeqjTHymKuttfEO82m7pX
dulHUyv6DzLu7t9N6O8JoWUSxqF9lwcJgZgNUvX/RgD6eyLnWpB3inimIfMmcTmeDnk/GQoM5MWu
if6prLbPg3+/d85RkFnEy0iNMVH+/amYe/VO3RTrtntAQHdu3epX2tm6gbKpM/xo89XEoXkhMqNZ
Tppsa89UKMRP+nPrNX2h2NZFzgp3XHSU7JiUnjW5RnowW1fQwcaDOfQg26oqtTJHNO3S9NsIKp4r
wmCRnG5xwF2gBlrExzz7h5Pub7P/v+4NGDhS5jzU/4JWlbmp1/WqWTczt5OJGqWNDFMuBRbVFVlF
ksDTwGrqIX9SjekURy0xbfTiR2ySpcuc2/IPN1cZNuysBRL9aGfgSQynazwk/NCDhkNivbXzQacH
2tub7MIqmyRniu0aFIUZJFIA1wVFsTR6MH/NwnHNzyZs+MEf7nws1Duc2sDUN+6Q7yOy/sPT1f8z
2dj3gL1VKwI5Rn1mT2v+NdmA7JigdciOSnT2bCGVs46uuh4j4VFHCpZ/ZCpEyy0cxbAbgxmfLCOE
E7WYYTv4CCZ4dDe+m+1WDMch/urO03Ydl4/itYwLd02SEGjvgUDqBgi4dM0uLM/NH4xW0pxzxu5U
KlmYrTgTLIkS5jra4FrmVn0ZGhSx59myEXfFIxIBqADEuJYGa+JAcraNLcyH47R6lhSk1A/UliLL
pwx1USAKKf4hoJSI5P8fqwCfEpmSKmmj+p8hpWzmAzU/3brJ3aMB304aVVxQr1F3Xq23WDo2gh+n
wP4BYwbT4IL+FcxLmYWDZSdwCGOmh6Ng72m+JpOXf0e1N6RnjSqTtdEM1U8zPDNQ78Wtl95x+1ZQ
rtaCLXfwkwHRCDYVgoAggk/6Ezdv8SOsZNqCmnGvaYqGHKOULJcO+NB91mz5C/eHLLItnk7va+qj
ihVf4zGVwO+Iy0NWP/Q17xP7UH9r+oajU+q28KuJQJyBh8R+3cEfYt681DxBE4eM0aOZC0MbtUXV
UTenukF/sJfJAcwnbC7XWeG2st3xwh5Z+fG3xnrgAiDsQVvc9i+98vgQ4xc9BSX2sBEv2T3Ml7lx
Bmo1m91jV1M6y88gUW5jVM5L4/bYIE1+j9sn/f/G513Qoh8ae31ZX5XG5mZBoJphTsed6VmCaHaX
Z6O2JXxV3msAJZEd9/tI5FRRzcNsOlLvzZqf1wFeQDigDpPpjIvL1XJf9KenHxPZtJ6uxT4SUceM
w07HFn8rJb6cbFJ24UIPTnNXkLwUUqHugI+20H23PPWLqxHvSvvOHO2esx0AiLCnYwp2RX8kdmvz
AehcVfomAMXBE3BHvjCEwvt07l+BxKzDI3smHODtttv5mE8lUrA2nDoWS5YHOSTDwdZf9keFcExt
Lw3yaFSk39XO7nhcBW41zjA6jeKMjVN3aJ8fKRxyF+iXQAsoW3ZiiBWYMziawaRx+FAoLU3vrS2O
sftr6+ygDeD0nFr1e6pqozOiwK8CJALSpT2ygcV03xEzHZyufCbLEx6jH+Fb/eIZZD+Q+FN0db5U
fG75DKi0MEVNZ6GZ3zoIJbUIv+S3XXjg2Zy9dbE7iVlmL+U+rZhcTDQDtBWJJj0m2MmpA9dVtzUQ
p5snFwdMkPknTVJBctb1GaS+o+ySkfMhA7DbuAJiLQucAtfkyDBtRXCQaATcXeYnATKnqXOiBJys
mczZtKvIaZVj5B06lO8m1gJ465JP2dpniylewv07A89IsEkGJ15uYEPrj7PH56MMGsdMN3yQiJcQ
oHXmPxmAawctVFV+yHun/Eo+JGRQ32Y8Amt7U93sRfzOMs+IA0MI+k/tXYo9tEbbximQSR09Dft4
yrzyaz99CbLuwZVcGIm/c345T1Mg0HmgXNDjYQ+e1mWwBRSpJRujJIUHxnKiJ7PtI6gM3pBcSxx4
7+Kye14psteZj13loxkYLY75lbzvD/EnZd2112Y99YLXdW6Ntonm07WDh9qNR0LZRPdIMhOQksw1
1vTEJZDtovVpswl1Ls9tKx3kZ6TNH34wtOQRrqW7yeDRvRZb7dVelpMO9QWRgQSQIAzf9l7Ctqo6
BPy1zFYUd2PLF366wbVGb1IcI7owb4gvap1zFfLRvoLj8o3eksOVsDyLip6rx1NdIlczfXUCb0JV
TIFaiNqTba2cNKqdXwbtE1iZnO1YTgbrj6k5E4EsXT4svLBZzj1jIyk1jsrk4xW2QhDr2XzWIijG
UzY+1d0LnXhcyUyPJGAXIF9aT5puM8eNIJyYXKnuZHN7JPh000G1JSXU6uM6uOp4EG84U6927xZ/
LJQPQaubTi7bRumh1NYr8Fyc3fJt9fTaLmj6v6rv1VfT2VEMAMRF52wwMMOEUcuWg+GWyskLX5dt
OChKF22v9+0oPyQFFic8Llt9X47601RdZfGPMrkNrpPvKS2/0U6+sBLHZnhUH2GNiQX5iK8NBs8t
yAqb/pO0XbDNyv5gBNoyYyfE1jycvDTN7kcH0QR5RCfAJmVES6u3bC23F8uFh7oQxMDCkv/+JjYm
md0ZgLACjKjZLuvfmV99J5CHCUszl95QfBS+tj/NtX1OvsrJNo7DF1oAOx+Z2A88OHv5RfjdlHYT
Wuy5IIYO9Ix7OotfwmYLr8kb/0c8YGg0pRz2AdmFWiKwv7C9Pc8TI7UHYXTz0T9aR1vE7/QIhblh
2tDgHpxl8UjVovZdUX2pOkUScjhuIR0mGYF4F849gGUEhWkZJOi4iXDPbPN9lqkSnGQmwXeW2/Q5
Y5Hgdo5oULj5rYaS+SR8UJc7do8FT96Wnuo3iGjIH0OmNFrYxTaSVsbvpLOR7jQnbJmcPPU0IhXY
We9RRAjkKkSIlP1yb+huxnZP5SvMRUu519jFw+GgOWk4kIW15WhaPgXgvD90zbXPPJry/JrcH4ri
kOe+QK0mdXIrEHs3bT1SFQTvo/nYAZiTXpT+yvzqKKtmzxK8s+gcKUfRPDXDAVKoVl6aZnQF5UVQ
C3tcDrly4me1qTg4K8NZmv+Y1nnALuEXOLNUOZnZDzvsMjCitpg6gmyLf6j6sm3lTntBQZmNuLa8
JHbz0pYoMaROpngJTmi6k0O3lE5dfZiTo7Y9yvVZrpHbDeoM13uvXp4W4Aulu/pMUZEApnU1EdI1
+mBBKZ305FeN/Hh1xDZ8Wl2jPKApCo8fwLaB4ofxZTTBOJ2Wwh0ldh5fgbJRu9t8xpRcX/xu9Vhb
0nYw6puUhxOsTnlhjnvU1y1ieBXiByBCVq0Az7+2+YpWqjkBjPkx8aDltSINSo9nFFH7a52WAwq9
EIS1PhPDWXIXC98BvuHmMM8RT2iKMBX9hMhMdrQc4NG5TLxBPCQI7+m2Ij7MBSx52LjexNkye9k9
fxoFR1Hgnjir7NG35sWzyAxxS9HFhEAAI5s5dNe6wmsVgucT6ARjcRQax8Uz2iKmxDp34syXv0Fn
pANJqifu5U0EtWzmFOLNr13uom8MnxTldn7EnAF8ngv0qO3WN2kwxieuHKG2YnEHrMAHRBx9Y31E
mKenLljhPOLAIkQQwBlyZ9vcVGP38qvBwcGk1kB2U93d4yUzx98B6bFgII/BXxZuJDcXWvK3pgUW
Z2xjb2huJnwi0KKYE8DG/1dl4PRH5k48uWIayjwSVDbO8yXKTnnD82AsHbHkZOPmfIMzd75I5V2Y
fD6vGLFfcRLJjvLXLYJyAm6je9tqCs9EkK74e71GZB+KTx8Z5soIrVhyKGmQroqzk22uaZyj6SOb
J/jGqJUFMiNLVBFFrpy9avKLWd/Vd6N1ts/4o/kqiULazyJDlcVVsHV/Q7Jm0y7lxD7KLgqwBCdo
Y7axXO9mBxS/KThQBVvw7jb7WUK8A8i/whrKWyo8L4MRNsG0H3c9ojr4lSe+Bigtc7PGUyXqXtWL
ogRZD3wlNOf9wkfFkepXSgpkDPOEN4m/E7jQ99MEr5Ts7g5npJRtSIyxYGdv6gxJxo4rd8Jw9zBN
PpFu9Gd5bpEStsUbgu5gCctnXhHLNueP9TIKlHcdU7/h+1iIAVdd/iDBhAApui/EhYR37ACKwzds
z4LhyPGjdqnfu8SfMcMaxf0IMQzAF6dVCFoIu6PPqbCMPlTIWiNcdHcRBZRe6v0qRbwpW7i5rkGO
JHrc/Wb48jOpMkbptMoby8ksGGUOnSOVOIkrYANHzvAd5bitw5nKqyRvKiGccbtpHMgoY5TeTkY0
Q3ZUJrz6dzNWKFCTM/Bm83pKn6NfHPODFFLfjTmV8HKMpbdVvikIYqB7wUprVAIaf7X82LzsX8YD
svgmsA/BHsc3RTpoL/G7nDBnmRPu9NmCG2qxBkWaJKSyZza4CLh6HZZs5bNXag+7PVkf+crijNio
s0X8bh6xhiyfrQ40QWSXxuYNv1N2ZVMLsG5fKDltbmTYpfgdZw9lcdfUq5o/9MZRqs8rhtIicx9a
iFcy8+M67OnVCN4iYUbrz0+icUyaxxblI9mzdEeo2GuQ2AtQT96m0BQdi6AeqETRfGnqmxBXoZGo
Lsjyt6RSAiEmgmqoU95o3BnRT8tSQOK1e9Pbp0JjcryV4qNeXZKCiIxLWaFCJCzrVYYHNb1FycNq
Po/oxFyUrrJH4WMsHibtg1eY0ww5/2Ee3uT4RVkuq/RdUEXrhNhe+ye1f1N3kP3yuyoGu+MdLWW2
hwwtWXln7Jd2T7ElKb/3/+a6cQ+3S46cWXoZVKeWDkS/FDXFLRRpbKDPqYdN92IaCnmU3wREaBFt
Fgch2mR4QXGRfI+E9VEx3LJ8wO7brpKnLEl4UB+MuaJcJfE01HehhDz5NOEmVRzr+F5yOJsyh1T5
ZK7hHDly9lDp13rA2Ma4JVKYURQWXMrgRe4r0SPPbswfNAAt8vPcIXoCKgeRFtfEoD0D+TMQez9V
sze3XmVSjELaxoGCpIpBuz5I0u9Gf1kIcZfiY0zfYvFF7K9VeurLA5l+hkBXcSHxLwFFqUGtXYrp
wDcwxf/3wi366v/VkdB0UCE6wEHkgdX/gvsDW16SWVq5xe22EAZUV2X4mJKXDi/t+VTI5ya6IJ+K
Nauo+XvjmPSy9MgiFKTKs5+WpW04EsmUGmbxQW88eXmQunCN3hLxNk9foumo+omcZFPPiIPFuAzU
1xlTPWDjZNYpGCZOEuA4uXJU4mDSvEE591uITLOp+VPqTugSi+EsHnrpsuUvCeZAmXoujeuu9vVA
ModQ0qZAAXXUyMvmp7y5VcP+EyAaqvJcKIQ8qNMZ77UczAKaRS5GfX3lGRP+SR55Ma/kBfxXLAcF
8jVUGfg8JGD6w6ocac3YeeXR3ECi5aLr/n6dON8N3opyrAJ/ryIOOEdLaEzO2F7j2O/6cL9HEuf0
S4hLOxU3XKWcT3N7IN+sGQH1OBaeGT/pM3YKJ62BWh5yuTQE59g3ZJcRFvRDEXtl6RVoSHFM7w10
l5Yc16yds+KLoSSI6d3e9AgBe92nXqNE1D8+VClYLCL9vSBRakGNytDm7ojI0Zm1q6z4Cp59pgPK
FTHRbLYJ9totINhb2qNm+dRROtEfUqL5HkJbMMl+QrYu+3rkWGf9D8NSZD7jm8lucts/EjGvNojn
kMuXcF7Hd705cPgp/WWkeXgQq32UVfhkGnId1NIIhh6qt2p1GwKw1JOAo11j4g7E6wwvw/KUTY8Q
WPYp0iStBwI2zvdYwdogYIbbrjhxlDa3BsK2OIMeQPtOl49hPI0d4PyAHFqZgo6sQnaz0TGsoxV7
q5Ojn4AwSn2a5WMvBTkcaEnzCgQakKfbgmy6xtqbmN0U+SAaWB/uj2gCWNi61M9UzdesgCdOWGwl
wTAFlwQngP6eRIitujuGD3xYZtc7cppLPyFwJ4nUW1y2yiq5lSDXIQQqdhZfscXqm+tF7CkoG8d8
DMjatvFaSXYxUeRzCcRUk+d/1ITTugXUvqpfleJQNeD18fKlbH57HbpL0j930jWSL1y9uSPgXuEH
rXvKUtzLGi9nWg8XeQnq+LdUXAb9OBQX1gxvj4bYELEhvUbjoW7OiuCKDI4Z8v616TXCKYk4KI+A
+vl9VjhSTElxtjSvgU05/x4i5FTzX3n+WijhKj1xZsdgZZd7vOKSd0/yZ0k/zuxY8ej02bcqvO4D
N/1iZvTzB0QKZzltkOETFO0qtSRxJUw7yuJJ6K7LcG3oacVnPpbipPKmDYQYbxlBjmIc1ekgWi9a
DQnFE8xHXQr3FUEF0fq1SdelQAUJfey7SuVMKTjI7vp4EdJ7Y9027aSsD9X2YMkB3IC5vpTmcTBP
iRhMHfohpxKyJ1xsA+TnhyEGDKtG3Ws1cZV7NqKbDiUeqLue3CyFEt0QKNk9HT/K6VkbrnwQEwd6
XmZ+6CKz8pSJaF8dW7RvywtUEH6oyQddomdO5cqdthB1Ekl+obMyyQeuKuso34dadBrUh0Q48exk
5U23HqP0mmYeHmrNeGWyNJJHmjRZJ8LmYXuc1esq+upMtTPxh/XRyC8mogRrAFOzyZ8Z71E+SMmZ
odpYJnNIf23aHhq8BlcPFmcvHPvlJAhnzXyKaqqzrPvikst+kzk6nPQyJRsP2zHs9BOFtyk1gqZ9
k5Wr9RhnvyIo/flVjIFOvBbzdZIeZagy2nMuHuTCy1XU7FCJU50lex6VN0anrRcit0OKIH95GZfX
7hMrlzL2lOq3OQaMAnJLI5Tq+bkp7kwBQQ0RWttnpHqIR7cr74xdvQFO9CklFyaVn8eoeSa1qRDf
yIGnHLftkE5HRr/saP1cySh62QcXXsZfCnXD/ClAMmXl6MHPXDuJpdNrnolG+hRW34NMiHT5+9hO
ova45PdMO8QEfzLMgUu5fPBbI30Q6nmUZTSUIL1Y+5HXa7U+GMDWhyNfnXhQu9DQyZ91Rxev/RTw
vkpJE8SPtpNl+JPqd3ARpP0xjtOd0UHKt82CTnmgnVWKzMTnTSS1qj6KGq0pJF5YvY2nEOFGP2V1
FhcKieoBAA0hOD0b4o1bmr02LQwC6BuVlrr9cpQHN949ksBvWdLLmr6yrFXpBA0rEk/Nrsro9cWX
2n+YxBltC/n/Cr0MvlEbPe5rP6NyfZGmV7KpLb/E9dko71MT7qt8dBfgWhXMLbcnuC8J6t3yk7wH
YDZnAJ31HMI17a+JQNubJI+4zsz2060Z7f53Ex3E/NY1IalbTcGDKuN4HZi0nCf1SX6gFGdgAIh6
Gp5Mwl66p4QdSSGtBoop+gt1D6k5cI5N9BwR1DZ8YyYi28v9NRnUJ50NOnZ0EuZH/XW6yeTyuo0S
LYpCu/aNSXMTKn9KwWXaC9TRq/Yt/y5ZlfQ8Hvo/6p/otfrpSVVUrwD8dlDIUmGQLKRFyGTCfXF4
+SRDonE0Gn4pxVcb7gwNm2IkP/Fyqg+I/KZuAqSspADu8AvceSJSGnfUPBiIm2WPE2xqKIIiKAUD
zd4/hTnOgdG43Jj51f2QTMerwxBrbP3DYRdfX7gXqtcO5yNLYLzLyGS1J4HaIhknlTLYqpjtYtWi
BGtxkKWwg7HR8Qa+PIf5J8QPHloZH9oXvMm01Kd6AlaqhIVC1Z8TVg2rjmMylMRreS3GI8PSUiqo
nLRxcvFIkDAprjZ4e0S226UBaKzxd7MBLvNu8WL3cahmHvZyeEGxD3In0nCk2t2/DjUCem5Gv7Dz
sn6yFb3Gm5R+DzubfhEZ3Hy+pI0/CK6RO0YX9BSCYwoB3/rM3mMca+Omy38rBHqgaGFasfO/8xjp
jvCoKitoNO4OER84qDTzbMoOjNSa7yO65qeEHEN09d90GmmjTDKGnnthnIJGEbnr7GiSxyUaAzXE
3EexBEVpi4dMC8p0qLBL8N3peJFPd26PfFPqKH43B3vIoR4TxaM3kozeXKG36TCYvI7C+9S7BEqs
V35ivY9fIoWxzUkqxGDcghIarAbFZxQl2WNsInb9nGqGzQyuRpt3VCgt8GR7NyJ5Lujqgmc5WfwC
oPzVQy4jp59PFJdjecL7UrHejyxCHvjLJwaFThG3C6lpiK+Q4riaCWi/o3YJWTr5PFlZeSwHnzlK
zUbh5vq9VaNCh6QNqh24IhDijARjSbws8EVlFUkpVl7j0BBh0tePiC8UiLWg+K9/MGFZ5yK5VOro
dA0HR0q83HLopvJglOVM12/QPIzDKkwJF+JSjzVYpiH/y6ADN6PNiOp4bPjsAzHV3ALNiquQeKuM
eK6nFS9Zg4iRHbFAKzwt9g4hTnfzJw86UZENgUG6V67hcJQjFQceokcZilWUI5wEl0B0AARaop2N
oAb2/jWdPkN7MCJ3zF2J6IluYUvy5vGVL6HM8cPnfI6suzWAitnuSTqNX0d6283+oDD/tF+IZpf2
QQGXtleaXMaXXZCv7o0W1Dx724EeUN08Js2+MRL51Qv6SG6OaL6C48fNbPy0CHj6LM9Yc0Ey0iAp
KjsKI1optBPpyUjUksNtCAxc2yKvLfdHrtJugVBYw8dwKpAXFYJ0+58UadafhsL/8i7P5CE+CCfu
HI4Q9AXRuOXzmXSCnmyuc4g4jfDA2BYkGDgR/F1CGKAzQOxXOjt45vdbAITViA4F2riUUGIsKeiz
XFdCs/yBSBzqxRa59YqeD9E46AEiWIo4KMrKfkXcjmA0zRvutSWEJaoPEtOn26Ppx6Q66NOdM4Z/
8tA4kGaH0cXLIaVSTORJBRR3E4ajPuh0ajqVKhuyxwGHjEFzT0dmSL/Iv5l205P8Ii53s9oXc30H
AyHhi2jnumSr0BCmCLVWqus+a42uIu9irOc+CcucXq1jsD/hP687svYWZYFe77+2wxsoKJSOSIXv
b1YJdCSOD6pKv83pm3uMwHV1oJVF35/Ni2BFMe6Zfll0lKDGh0gIYSNFC5mnRd+vtQ0aWFuDyiIk
ICK3Y5mee/HECOkZIRPHHGXNczUjBVG7ClW3DkANvWsqppHTUQ7+3Ah7qFDmF94CQHTPsh4oUSEr
U3uz6pqjR/cTkSEaQio7GB7c6bnZDtsaypWvkClWfmMQPW2hBOqh9igG68hmsGtlnLuEAua5z2Gp
QOV1mIxsj5RrmVHC5I4//xMwjVNoEZnAOOTIoaPJB1fYRbpEZOuMTnJJqb6xhfxdL2KXoDeFdpmi
WxcAoal5Dopwml/YmvX8xJLjSUI/RQV5PxA3VBWpCxKfvyzQHac7MneF5fNrhAHq7ybzkWiUhlOb
B+mMdBGoHIwAj3IaIDgKLrWhg0W8kb2vMmDeYLP8/XWVK3AIyS41qdSwG9Elb4GoIihhpEDPcfR3
XspbGjyGGNUUN6MAv2vGsFjvnRJKkcPIEJQAlQfpuJh+ZHhcKJO80IJFgovspDM1e5dv+Cdhuo4b
hlOixAeLG+Xw2SE5ZCVyNbyuprYMJEsO+SEztCyueFzCumLC6Zkr0mpeXT318B8dzYMlEXHNtgi4
Pr4U9S2KfPonYv8g0jUVvzFfoLeJQ/pByJ7R47Kl4t0abqPyVOTP8tYwW2mWFu9zesXmTW4PTIBV
l72kuLTZ1ULEs1le/6fNDt8p04Nl8hPCr+zcl36qEwwgxujUk7PRiYvdgjNIKJnlIoGe8VykD8wy
Maa3MwG+qLHtntqvRfQYXm4XPVTZ8PTuyD0te++WgaBBjsYQTqyYldBPncQgrh5q9Ve2P2Trd4aB
Rxv/KMNNob5seNPymKXPFgCavHlJtM/MuPfzvU1+6hRR2vIiC4+d+GhFH9zGOD6wSVDrpZieiUFV
/maMxfGg8OeyP25VCPjImMdC8UHmuZ54r1ijpas+bcpLtr0yISAf0lBFRztpjoXkEQkzw6KMZjtQ
Nooi1IodU7ITOtEqrnr+EjRUCoho16PYHLP1mBqfFvg/sl0tbIpgaP2t/1qHQ1aM/tJerRl8liRT
pAGYRtNqgmStVQF4qI1+Fo0hhm4MpcYbvodvWuAGBfnEpe0oWZz3bjoBO3DnFvmV/U7k1pWjo9rj
suJu9yg8CGz2szMgVZvb44M0H8bhhD6RlHt7i0lGhh52fCDhUYaa2+AUmq0X51h4aJprQ/jdhTz6
qD8uGtACf6zOAiU6UGSgCKRwaU8tKrYiI7crQbfdQSQhmk/8ckadkkZGROvyxHZBhx7TFWH02SBK
k5PrpM0cyLTwz+bq886sVy6TNc9jZ8nmGf5GiNXi8uQuqwMYDzEmjalNVMY3Ssh+XHRBSxQO0Enz
ZMEDzURwNHOcZifYqunyxE1ncqBSt3va6EWZztZh3YJMUNgVRyZpLRzLlv5Itn8u4aU+HqztoyiO
BXJQ3Dvxj3ynkWlW530V/KIyhkksGwNuDU19UA0ixCMzsyKz/Du/aa+xQ8/CYzwfaIb206Wdwl2i
1Hhs5MBsHsTEi/oDNYcWcHH2MswvKsU0sXpIu9Bcb0tD+oPJw4l9i/2OeVpReK6ozu/7DzvPBlNm
PLAXDLgCtJDxPvf+4xaioq8bwZQ8Mw/K9kJ+bmqvNEaYH0N2GDgt1fSFZQaggIEjkmypgccuux9o
LN6aIejf6WBxcSUZAgEeuu0ped2RDBeZYyE/NgN8RHf7nPp91xgmn/O8lUgHXBYm+xxLusovGmFI
d1QB0ZPjcbTFzkKFbHHSzlt+c0gMy3VA4B4/BeS7VtoLgDZCLH+n7HPGrld8FKh5itTvboZ+TSp3
FjanoIMttLaqfgsQK7QXeL4FUWm0PiYU6VElgtNO5bNIHsrVp5su1LdUvOWShAdJee+GRx3xSiOc
5CP6GmTmJmCsOOKe9poBpMsyIVavO9cgPhIOYnnuAMW21K4vjRjQnENpngJKXH5n6CWkLUq3Tw24
FnHtzuNMnNTrN7H+swKzaFS68/cx+6Q9DW6BYxcIBSd5Zfmtfk2V3wbWCHqQtGcUY6lxSNJFif2F
ZoIUwqmibGSEbf9umPlbW37WYuKOVrhmflu9j5QGxfMo3DtyHv0OyGAovgX1Kma+WV2W5JBGtGZB
Q+BcdlCtADl+SC/qa9R90lmUyW2raCYLxjFxfa7XcKBiNpxVgOu0n9fiOZdFOycSjunyLLkN7wre
xCBdQHVU4ldNiI6y4+zjuSAB78lPYBSUei8GLx2sJuV9Kq+0uPOejeUkW36phaMaIqMZm/cGP6rx
ISaR6WOifZMiNTKOViiYWHZIdsYnC8uXPEC+GO12NdzGeEL3zxlRDtqRLw1qwHCtBfk9Gz/LsnBj
5N/Sl/GMphNoWrC7NNTU+SYJr+rwpOw4DeVbUyDqejLXEB9F/ThOaEXeksmdzU+h4NB84Wolo/Pb
krCHTYxGv5QA1QBwl+k3oT43pIwtUXxqAa6cKLjlzwsVUo7WjZ1E6EcyWRAGReXJPbV2tW7vkQLN
mIrVWPJDPUjpFe20AdxNKNMjZUMyviaWi9sWqpejM7zU6kZhl9aC3F3Khh6E+b59YarlztvilmB1
EHTCLILWe0Z0o1CDAVetogaUxc9T+o6Sqd8blwanFJOGK26GW0T4SpMxx/14pB+fGNIjBjGOArcd
JQBkomd7emkYXBxq4OnVtkz/JEdnZx/wXNw8Uy+CvKBsRE1nWTM8RXgmZmWL4BZM6UXFiaCkYrvS
/zD5O0uoHsnvNRt9W0uOghhQKnZknPvyR5/ccHW5Q9dynyNXk/jGHOYwInhV5AR7jd7P0+epruxt
NO1QBlc39nSDsTLhhidroeEYysQJy/YugLGQU3KQirpX6SVackIe2hst0x0Xy4EOhK8nvc65R1bS
BC4DuZ7tZRPIveoRdKLloLoMJExydHxjcAcnETftCEHthVmGiYi9Se8LfX2LNKWn39ovdOE/F0o1
0ZLQHKrsJ4sMlMWy/8yKuIF8C2Izcgr69yh62Q1VQJxSIsA5S7SLG2E/Um12QuMzn35y8TmBL/VY
a41dE3PreOyOdKQBxswwJ4E50hOM6UM0KScSRa5x/Zryx/9D3ZnuNo5lW/pVEvmf2ZwH4NYF2rZm
WbZs2Y7wH8IRtg/n4XA8fPr+qMi6FXahMrrQ3UDfQqazImTZEnVI7rP3Wt9SzWtLeK4pY7qTiBok
p3CHH50OhMZ/xxpJ1ipWezO9cc1DjXwZmYI6OYyVnnNOZRmQ3gHYdcwhyz319pOqn9xyaxa3PeIj
zZpfB0AJOzhN3iH1XyvrwGSmcuaWu1aflHEatVWCBlRPjti0LzyOmlW+cIpAFFhYw6nmzGhuButU
Uhn28QtsosJkySuB/BOOUdjikZsujOLkIAJyneeIo9ggSKxQtEUvJoeiNo6tuW+TFz9zl7p8Maan
YnoSw0tYA8S6RODZUCqbOVNb/Vj1p5z6bz5aFj/bM+cj6wTsdcd9YR8IgOcFt8Y+slzElDiRmv0U
Pk8QS/TmJUGRpp605DHLFpZD/8qgAMF54nI3YPPU+MzG6XwP9Fv8fWC82i4f1ii2XKkWCklWFL2g
kJ9Dxsxur8yT6l6AlrMpQrYL0fG1Kl608dhYzzHwDWGd8nQTfGccl0Nt5o88w4l05mJUxogS0uat
zp/y6VQZ6CvVqzbto/yha0gnZ/AtUQmbB89fdjGz7rXyD3J48kQC/FpxxkCyXI9z+Ra/YHyzgX5g
XnAQatraU8BE1o9OKrWuLLnl2Noms6mjzmUrYgoRL5BNj/XJsV/r4o1VaFrHbnwBGDG/E8a9UAsu
6p6L7kC8NKf6BB1+XrXPLY3J0voe8vO98tC128o8xlaEx4Wh0Q0C0Na5FRw9334e+yMHkFiWK5Zm
q46iXofTq1lv/QbOdAiI5XnEP2l593raX6RUlk+FdczcQ+s+BdGNoXM2u8c2fcJ3p2VbeNBVu1fT
UlLp4nO56If5mxP9xINjumWXUCFTqLJT6DwhGDWcY+mx/KdjzVmM/NafYynHV40mO/ughNPEec3b
edoJDzxEtJLEiLWBnbwVesVknp3NcLSTm1JuGWjn7bGuj2rc9u0TUy23Ouq4dtSpRWHAmu55ilFk
VIxLNe7N7rWIX0U43yBOpfuM9/PCpbPfIh9qnwW/JLTpBlGBe8kb76BoX9Po4EerrAfCfIpQg+ts
CYsMbfW+1k+J99g3z6b/nGsnDcVEx86Tj5eDTLhwpLO9Ra9YvXCEi+rF0opLjk3hHAzJtat9srl8
tXRlywLVKX/l66/BwPGjLWUTCjVYaFXTL7F8ksjEPe6fAyJsSauXob2xnM+Dap+lrxEKFoWsN3Qi
MmifLNZ/CMxBPTcSzXXN3YrLs4HiZxDZRbTwxlPsWPjCj+fjEr3NL3xeVw6X4ymFhYaUnQXiyv18
1vGAR987z08IYAZUK/OT52/vKBb67fwzhvaQFHccbD52M7tpEQnFFKb5t5z2LS9foBmjewpW8UJ5
x/m5fNyoa9LxVan9fAQCnpIHz129VtVJd7+zGN2Axvyb8C+a9rJPqWEXEoUZe2TUicU6lPCJV8nc
vVqOxb5TVxEXwnwWDJTebpQbOWyEep3MHd8Qzlu8JZDXuF1i6mDGzg/RxJp5uzeuapzU19ZwJBdM
VGtPrar+iqAZ33qMKLVwjijkTory+ZJfCjrT5+4laIbPElr/MHSPWXln9Nf4a7k3imHpJ0uWpYQH
Rb1M0T4tfcLXfJxoOze+SaObukWRP2xHbdOhUol31bhV9k6q29hgUHDfi7vaOHXxBpWcus2sd8PY
m3JnNjsvudW8fcJhYMo/7vnHYF6EHuhJ85w9P7xTM5mHRF/sK7NQJDe+QqfhlXHoRm2ZuoiqLukt
24y61FNqblEf2MX3Qe6CuVSiwe0xFtnw41POY22gfqHyooe47ar5lyKS4ZDXyY3GS+6WPIQKRmO0
2dyarHzHPDj9MR9WFnozJKNqww2Uh2s20LNjdyemPf8k6aM5PHreolDbonnOQZnz+qb2yi9ml09u
84QFR7xSB+J/c4f+29wQz6oNI3n0Jsg+0IjwbRxUR3vl1xTDGoo5M2K93EiqRLH1+g0PiZw8Y+fa
VnsCm/h05pt/GC07uUusVzQzYs5q2KJZKcUXWd6w5HiTXbRUBBIXe84xAcJo2GfddRC+cwepuHIG
74+e1C/DkFjLtSq3Wfwo6vuq+AVG1/jEwIRGOyMQHd3Aqmnrvuvjl/rJHxv4tY5B3svuBlkjaVA5
d25SJndQOveg84rbsYWew3yeJunQdTtZZY/VoOTR0KOVlfZkz2Rlfq0l2mOsKsHMVIvZglXvZ1vn
X+uT/slY6mFnZ5AJs8UC+2s60EB+frGeJN+wyR3tWE04PCnoBg2BJWrxuMeYPt1lMDMuCkOST2Ak
RNDFY347smnMIzAWuiZpqBQocjJZ/Cq/1fzswoWsbfOKAEd4rmdiUf/40vJMeWnb5taxx+u7U86k
76baeB3BF2AGadnAesAfEQWjAE0ir4CbZ8uj7ne3DT/y2oHyib9E13fZTPYSQ/i1p2PXO4GDaaro
F3jW8PWWkYOsteRHGv64+sXR/bwUwONapClZDiwcHfrFJ9uuQbaKALfqcBUN9W/hQOE11OXK7hVJ
KW43EnCCeDZpe/2bk9t0QM28PDQZ6sNiDjgSUvDJw62idGq7LeY6QtAk4jVNaWTIq8S7+8UL/uR5
DMBC6Di6LRvAAfjFz3yDtrHAPAKoJ5sC/nA06ToKbk0i2PXSpdfSg2jx5u5DiYIjGUR4HWbWcVT1
e+uG9ncfFRo9uA1BPOHy/Mr+bzN7Vm/l4SV/a/7jA6PnjJz5XlZQiUXU/ud1/F2W2Pjaz9/14UnN
f54fFm/lzNP58IdF0cbcZbs3qe7emi5r/860mb/zf/fB397OP+Wkqre//f697Ip2/mkiLosPeB6W
zP/4+cf/+bT5Xf7t94uX9E3+tkFHUABK+PEDN69/+93nWX+H+njuH1B5TIvtErb2338b3pr2b79r
xvz3vhv8A/fz+29/En30P4h6NiHIwZBzQO3ocyx5U3Zt9Lff9T8g3QcwQgMTiohrOyBg//7y/uRM
cOD+JUnT/bjgbFij4HzgqXOug+IzPkNz7LbKdRA31p2T7sPpWnoPurOLi/dpvO89WssYOtol6QXM
Zbc10mR1HIhXdO6b5oGk6+GWrEb2IjS9GNTHgDMDGsQ12WI4a7et+kYXP2a/Snr5hW7et9V91j3k
1bVtv+mYBhP9OSAINjC7i0vmdUBmfRomBGI11Y0cHxA9i+bo0FugO0kcH71cTAYaOLuFhuURS5by
NAbnGYMEQkdjblkFuii9/uH+/7fW/r9csxzq/6Yrm6Xwr1f2n8iq+3nVvcniNxb4b/+zaF/k9zb+
/tuePzYfFjw/7MeC9yBOAWYBY2Wxrmzd5Y72Y8k7rF1PBxIPTAFyhDUblf/OsLK8PzzfRqXr8hTD
4n7zXytes4M/4F055PPZJpdz6KL/zor/hBLyubT6eKTRARuOM+PRPiE/ZB1aaUxe5jo1vzpVpb70
FVNujZawalzETxRmWYoMs+06Zyc8LdyVUuIYEYP2NIULl3lx2ZvjbYDyL4oq3GECTWNa2BqRvMaj
bcqUSqi2Ny0QkGT0tqE1JU8/fRZ/nsYfcDEfyQe+o1uQrLmfzecsB+vzm2hFanlmzVhRFdozbKT7
pGdEMdQoo2I3exTERsopONgleix7BsKDzGKG4FZ7fbJ3Q86+qjdmblIidHwdwkpu+rlaKkxGwXGH
Trm1pu6UM2JJSidYqIxxWK8nzmIMUwMKkb7563dk/9M74kJoW5Zp62CZ9X9Ci/mBR+K5b/TLzC6K
begzGXNuREvr70xAwnSPuyXeyfbe7xgSUhKtrKoMliORrPiP8gC8HhIZqbeIBibiEc9/d+ZWaLmH
ljSP1lGP8CQXI8PRsPvWTuxtrIjuk9Vh0RvSWlyberuDcZzeOm6zTdpvKk/kY5BhsukMDsUQaPtK
x20UtwKPa0LTvahluCSxrN0ErINlE9u8BSL0mNTOBV0xmt0yb53vvzhc3FB+Ql+wABzbMyHX2Aao
YFTvnC8/140SEFPRSzmiDKzmjt2dlUK0p3sM4xxpiJ/fKnYL5KZN2OgDdrNGUCCIHdy18oJ5Jv0s
OtE9u0OLbhBny2Az9BnDA5FWxoFxwTk4xO8UlG87IREWHYZZxN1NDwhCL1hrRD5c9sAhTYPNVeX2
e01ixKsIiVk1g20R7eD2DD/psml63t1YBW3E9pyE0MRI27q4eY6z0r/66+NifF5Gtq67xNADBIGO
Y5Iw8fG4tFo2TnpUumtSfTH3VN1dGo04nDS5qYt3sA0MycK3qmnEPhaVfZX2SmAhD8tbq62CFalA
vLVQsr/V6F7z7y9e3/y5/APrAZeO1wd3wjb4H8Hpn1NrnNqUMia4cH0u8Lymuu8dpomFY7UHw/AH
RHxFviDbTODn8f3rwfBCetdFlxxDV/xiq/T5WsirAeRH0enBCIQg437CqlV947b64ATrKSaP3LUD
3Hct6rrMG1GVOnTuUg+2BdU6xryo2Eb1TZ1n0yH1mkei2r0NAbRzAAsKD1NHCaCH7Mpddn2i6Yct
NJ4e+refEwaHnWDUoWV0Bh6qzmPU9osDO+/qPh5YI9C5SQTnt2R8JsT5DdQ6TCAh3C8iDpHH0bkb
vM55wE1NuC4+G9kOqwFhAJspLDMuqsGgJaSM3S89/tBkviSGWS4JmXnRChOlT5nAAQBS9AuCk/H5
5OWwE/BCXQfKjNP38yId+3SwrNAOASLCRZgo2a9URYHVWl1+Em+jlTGl6cSuTysYHb0Bs4BVsjNS
5gq9Y1z89aEz//mcAbICWZJ7LIRqFsLHc6YJhBMIGOmbIAtQA3vIh5XWvTUNTBUtGXtcfqAZEn3a
iSqJEbtO6VYRW2iwA+L4ZGjUTFrXhvKRF0W1wDbbmg9dbv/5RyskU5IrMR6CmEKt0oS5KAu8bFqc
Euc2ZyGMTvTtF+/qIyZrPtMooWEwm6bBzS34vCAK8GQ/1vYYxMGqTQc6zFqWLjSTdNuLqam+thMN
aG9k6J7fFfDT99xUmPP31knv+vEmkAah2kOFNKj1yAZMUHdXczpc5TWnc3KbGWTa5V+/bFjglE6f
VjL1kUOlROuC+v4zZFMJZRVwArX1jzuIH5IkOOIfmswxewTENS51exwuvd7FZW5JYx94A4w79qtO
qKorEF3GPoyjW/I5go2TOI/uZBp7w43jCzlGPcGUdDOVSURF4wJaqd3yu2VmwSqZou3kZ2jJW/rR
VXDEJ6e+uIQ6dj2Sts7Dqm2H2Z5hYLwd/ObQWsN3e75/DvMRti0m260+WdjiHsO2tdGFgCyyOiL7
mgjQhDuRmHOuMhhjuRtDOcamDBoLEWvyTU/UneaOyb3ha0t7IsvILPwl+3tnN+rNe0zc/SbPrAUc
3Vmv6KEmSpHf2CbBwi4aFUvlLMohZlIkaDPaQ2guzA6lIRcDzIMhu5pAvTHBQTxP+E07HUjWcXfn
2kjrkqdK1clyRAiplGsx6dXQHwfDcIDoTI/XYR9C+vBFK/Au0IIhi9hw0qsuDxNAji1QjAGOhozv
QDN9bwQoi/PlvYvUIxt3MA+Wf31eOp4TBUsZYlFhoDhb1Rt3MxgoqbQS4as5CvfiHN1dMmSky6dZ
O9Vky2LAVTV/wGPGCSNA8G/CMlyfaWeZEWE5trJHe8TKWaYSo8zcO9ABJK6Hznip9JZG+Xl5OAJp
Ro52PgzTo0wtgGmeUNcQlF/PQPWijgleCgvUaSXWZI7ZRNmzsgXKucjBmSoG5JRVEmarLmsezgWX
2+BQC9XK01rnPhwM7reIUIuckHnhROoqHrzhktmYDR2vs2/VWGw1ICxFDZkR2jgGcdM1NtQk4UUU
cv8rG4AGIvLjnUiZksFUD/daKNC5pfFtUIE0rkjfuzCdImNmi62g4VOD6tG9h1OVLRuV5OsITVcV
3beEBHu1HR/dFBduYlUHp8FlLtPHMeiH26CnH39ev07SOdcuSXl8+rwO6SD9oV65OlcD/6jyqgTe
cwMe7trJei56TarHoArEtCXO4Kb2G3T+FaoGnwl8LIwXiOHFrZnP3eGypoZymTtpsnK/ZmJljM6a
A1wf+IzVZTg6ocT5MmSP/txkakU13Rhp9DTWfnIgXusyE24DYihD8ln04iUn8BlPBF4oM6hJ9y5U
9zjlRNu7IuMq3Yd3mm+QmdlyUaBft3YHLHrEajfrMw90EDaaBOdWOrwDkTHJPj+ZPDeoPh6aqLq5
cYq1a3XRvd5WoHg8Y2kTH70gkrJZ9iNYFbO2mgu7ykISC/joRWFtRNGwhVCxx20D3bZCdWRnrfnF
RDkvh7cxyB87bXS2WWnBX3WptXv02GXF9+q1PSwIfA9XJEjD3dDc9fm6Das6uUgDGwIM0lNHdeZT
Jwr4a0Whbc+n1LnEH2eN1iTeI5GXW6ly/V6FgN9IBz4VTXvwO424FIcDa07lkzaHwIX4keNuMFbN
HIssMUEG+sj5kahIvdTOcG/XudyMBuO5LHS5Y8i81Q5abnsXRRw/RuY4dSBL2BbZpFttymkWsrXZ
pgvGaSPsSe7zCXnvfCoiailinxH+ucQ8R4ycb4S6J8uDxaSLwUmELrttyCOabzDsqw0MhqW3EWRU
W5Xr7k0jcy9IiDXQ6iEAahQ4hlCnJdLTQL5wmw7j0EhjxM9t9Fbz5y7SNNmKVMOumSlA4GXIl9F1
doXKxwtCsC7TyYsw+CIAm7GJkT48JHUHsGqq/avcE9OFqTr7IEIWiw+YQLTwFs+bMTlyx8Z51Tem
9dDbxlPvwEnouqJ7hs8Y9Itp6nTUyXV/7yXIJlkNSNOnIUdb78uj30/tLtJILXEkbMnQQzdkFckV
OSH5LTcXElnZX8sEZN/klAc03Y0ZoqUKs+aG2zqGgKYMYCZnD+cbducwB+utJifckU+3imlHzO/4
vHFpmprLIHk0V22XKlTio3UXBYewduQefuRDEMMIHkPZwCODJyVdRFRtl2lr1WEDsMs+Je4FUaFf
YubO8O7ELpaNivCEQWwIVqdx32neymjraAdLTvMtZ9nIJtmcT+YqHKeFU3TN0hj8kyMcXPN9QChw
5PzoOk+R7i4FdyTTnqdToYshf95vNZYqD3rjk/zexmioGzR9Yf3Vy/S38x00nMgDqDSGfwQd4Lus
0TCdP7fzERm1sl+Cn7LB5HJnDtlLh/rUbHxhhpi9cxKa2ujbkHrLkHSJTmIZVWH4dfBg8thEn2ZR
d2cOUfhma/2i45Su/fAYxImx7bomWZOTSk09CGf3LAYMTtP5kx2BvF6FcYmv2wm250jjoGsOcRVa
u3yy/RVmJwARk7yoSX7HRqyzw66MTZo7XEulpILsUAjhN5YxLJ182iR9YN26hYZBBLj5t8Ru0p1v
9vdD5WH5EyOjrKh5cKsg3GXkde06L1xVRaA2g678H6WFdJniTgxCyYA0GbXh+yNQBGWeV33VNBhT
sZ68Fc73yuuMk914xqlp+505MIGskmxYWOyxEQkkwY/EkfOJ1cRS27bcKy+1EcVmo+MpsyIz3o4V
OqHzqZcbMcumtN5tlP16T/qW58fl/Tl24XwvoLf07Xz603AJd1rKBqTJyuvzF18DZ/hjqwzgMruI
87qC8XJj3latre8alJLOmFpwG1rcZ4NQAaJueCkVCRNATsphb1+bt2ecuZQDMBu/2GUFYqy+K+wl
CubYTjyUbBpoE4RSt9pEKPl8s9cYwBeeLRjdpBEi9nqtmQ1mAjtVt2GFs2NqrBz01ZhdEyOP62FE
SszyECZxROwANqVegbaoi90QlnuiNuOrlJy/JS2/WfM1IIllh8gvapm+ZJlxnRAgixGIjo3m3FCW
+4six0IxCA5wGfbjsRgSO76oDrIbyc1IBSwMpRX7suugxRFBu8BH+H4+IXRCdXa2mWlXQx550Aq5
AGSTJw95LpxrzXserMi5V1OP4TC3X4oGEqrPCoABgwlqcozbekJnmgd4ffoiAxiaJj3j0e6pND02
sH6UI1rMIhQ0CFSNWNlbE9z4YjCFuk3OFHm3yG6DqbjT+qH+Gk6Ts1DvnUijrTF0jIZx92d8317O
4PLzMjkXn+QJI0MXKXgrF0v60DcNUZm06EhzIS7JuPWHCkVsDqIaIDBQuHlEVXvRSHO+AQant6DY
i+pet1qUtDzJrFR+myUTbRosTx431utkrg9rXRZHauMBWoCDLSJw7pGMrRyVf/EaojFsQ33JZGds
Rmf6khCZumeKCuWwK9h+2oGx8aeEdPbWBdJTsTvqnegW9V66MAfQhVZTwrZwuui6SKJHjc7Jsg4S
DcmgL1GwoKtK6yxnzPzwY8nIdLjjKoQ3TfhfWzKwoJYGPt3FNiO3HlFnJuxmic4j2PYhr6U2oFap
zP+RulIYtX9dgw/QabLsfPsodEtcJwWh9LY2y1esJNr6E6Jjjcypr2j6qNaKAUqZiMBIT1NwEw2W
fzDxjOZRnxwpSIBtoM6eOiysmJZk/R5zbbg7f5nAD2oJw/PUFrcTG+G9rG5EbpBfI5tqXQxokx3b
XDtG9n2MElRNOpTL86KwJdgZjSssd2cQOXPUpiDBdhN1KKptifDElkNFLqdZAGycT44oR9Z4ThE8
fxmtaRZ/dMzfQ8+5BMeefy/QLC3IK9EQnyv9rvDVNk1TvOWKkRk3jB0CoHZv59W97+LP5chCjdVN
pJJ4V/rVGMuGfYWJZdA0cTaV6gJ2sIeEuYnjB6mWWhEmMGMIFa1b5rdDr6hkuvqKpWquJT0fztMm
2obpfGFrg/hLnbdftR8pY/AOzr3D8xduIuN17jjZozLJnhoc563vXKLrVU1VW8JAqoPOuLRHjCGt
KeRWc0KfaobrcKh1OtZQ3u/FVHqILEIqfkw/KqGXS5JsbIAM0XL4Vpm06qMl4SGkrYPuNXFfpN5D
PFPWjYxb52qoGkiJep6vKNU86AFUR15a3dmONhDV2F6db7k4FpB0z0RrO0q4enfRLvJLropZ+cB1
D1hfZOmIIKDrpfosewr7berl3b6w8HpYNniLrJVfRpF4ByvLDqMYnu2Z3V51Joy4Qlm3TdEQKJ1T
zadYRw02miIp3uuoH2+TId4baXtBIjHmIEkr3i4404Y0VtSW4yIJ820zzCgZkiPuGQTvnR56XCG8
aEesz+LcvRZDG11Wwpp9gJF92Uf6uKCsY7cUd2pdeeAYOysp97XbyHUXBkzrET7P/9azFa+S0T2X
LtuJYjCVtn1sJF4UcoVxYtA3bTU5och+HYmMovqPpl3kyVuHqYDCSyVnjCHBBXZheNSE1DA/ful1
5moeEdqZ8c3VRbVI7EBcZ/MXEeC5rUs7uKrPq08k81Lu3kWBklZNVPSGDuorbyz9DommC7UCdJbb
mcO6M+nbDbqDCrbLe1gmRXUJB/QuK0nyJU0uXbjtvD+sm/l0w4OnDaBtNBtjimenHkGdoBC+5jrn
jDvYMDZUzqW0McXCzjXMKmWIawac0MqqffuBqGiwrzTRExcRaRO183CFPnFiQmXuG9vZ+/O+NI1v
sgRjcJHMKOb5pilksfU0DAV+bHWLWONzxiM4B4Qy5wdCrLoc8M/ZMI3fihG+fnfeMBTzJOOsNglh
OblMo76U0ZQ+qgpxWwU91uAUXtuBnq5DXzoXgJSnqyyomstAFsx0vGhdRlqyVKm79crQX9kBpBuZ
evscI1sXsrvggJRftBJjxDl+S2f+wrC1wO8oKOgofn/RmLf+uR0HIB3Kvu2YrmfRnfvYZCxZRmYp
RQrCUes25jgseL0Bu4JZryDKg0+uw72TfUkGGR5lUa7lvClxB293HuTUddBecSMFIzNBfR5R+oqO
joyaI8qGsiWlty+vzQmmkYlpPZxacWWlXndXNMNVOat74jzACTOJ3Zj7EpXZL9u6ztwt/9iCtq05
SsBEzUPvjjnlh5lMB2mIYJku22i9IGNL61p6zdhjuyrFzcdF487LvN15rthINOx5iKhYT0esMe7I
/8s0++rHJmesobTJcNsa2AQCJZOtzGOAgBV1RJShYJwblaLz31LXjg/TMAAxSte50KzrwocJaWvy
ptc6uTcTs1lFakDk7fTmvi7nQPMY0FrN7ZothbVLvdA69Cig4wAX1NhhasjbUq6CyE0v/1GUhi6e
6862XfDCDOj1HjJr27XgssVkMCqAGMHvShaxq35kv/w/mL6fyG8p88+ikv+2A/qAPv2/HtCvupf8
5wn8/N0/JvCGTYyU4xkuoo7AoBHJhPvHBH5+xGX0QERhgCTKn1vLf07gDYugKIfT3PLYojJa5qE/
JSc8ZKJJQivCyN415rn9J4XJXylOzpqrn84S5l/znIGY23ngq6MG+HiWGI1I89ZssptMYNKAXo95
np0XoESdITvEY0bxdZBdUcdAHugvpt2Ao1Q0N2m1j+jeYtPplp1959uv7M0Kr18n9KpjAnLYM13x
t55a2NnS9zdyzpxeZOUONepPh/r2x6v9ef7uuJ8uZ+d3gc7QoxMTMPJ3Pr0LtjxBoZVudhMG7akQ
0Cu9Q4X/R3+PIo0RCYT+8iXCSC2UBIwngYFv3JI0jgSzM4EnXYT1GhJe9T5A3NKvE/PepbxDqYn9
oQe879BYS42tn1wP1nVJTE9BfOR9TDtphG2lB8DA+5ecUR12l8gAQDkchiYGcGGuXWmBhEkvnZt2
xLfM8M4H6+FGb54BPhNaaYjutnxOKD4b5wsUOgecXu48O90mNcJl2dbrNBMPVCKXoRkuPdfaWZa3
6dx6IWT5NUj2IiQIPTUrVDwe2DJ7O8rw1N8A5AcRMusgGJqPSHxrGF9jjuvOQHuqrQdTW48AmIsC
Prd2U47G0h3kyieraP5WCs4rBdYzsD0sbenXseVmZWVXqTSvuRtv0sLcRYWocO3n+9Z96zzKeC1b
h5X+3OQ5Ri0bJb6k+dwvXekdfE2tsQlLPDJ05i5TO7yrwy9d1DINGu+zKjw1SfcUVSdXuZvIZNcs
wzUWPhHfeiG9N7JhLtrZZOZWECdDjJ4tHBlVe4eizL/1HfHfhvE0UhCQLWE9eSQ05uC3+7K0LnKq
w0jKh07nNzs6KLIAy1XZvOXCBxWQ2UQuEDpoNgEOe4xZqoAUNFaPI5rlqGMgbDqHKjfvtV7fWt8R
SW57LJ0hhI46t/CpyD3xqkdidzPaG6GGm8n4kryWkQ8lNeUD7Tmp+pnRHoDsiSAHG9YxbjFAO3H+
rTSrGqpkAo0ExLhZkHpWq8MYgk4d0YSnuH5MmPX2XCIE+TMGfbheTwi5LjXJaHJKyIocAWj0kfjm
W5QdIs2+lEPyEGkNvOGpeR67lugh+J6K7fiVrIv2Qgna9kXaklbaJ6/akN16uashj79sZNYs5URn
ok48ztnK3YSOxPjQ8bjq43fDDG4op+8ZheLAQYOi4PLVTE3DwtmPZv5McZbQuaqhpxq3zUR3TrM5
Mq2Gcllg2rRIMAGQI4B8TQWhwbhzfHsR94Aye04wWCIplJ6kxxsv4kU1t7jklRNBwcBVWPjU89Uy
QEY9cHbR0oAamF+aw+zlj68EvBiwJyaA2gkrpIE1VOEedOnZlWGGy7MXXz0Wo9EfSuZL6N6OVgiR
GmPGo4i1m76BWdBCNVCE7yb0APHzDwz1dAuUnfjW9+Yuc+q7nO6aFNbez52NX95YgbXyk2ZFObBW
U3vZwc8JIjQx/pMZlpcle70R+lhdfKvSBylQ29+k/mMqx1WCuzt3EY1g26doH1oFCZLkrAoaDchS
VTx4uNqqpORRUoJZC1YPn5XTkY1100KiZ1uCnb9HRYLze5ivFj2QjfIushkHfw8T6DkU30nxtZUR
jndavTH2swGbPGgOshTAIbdCh2MPXF+8291riEunDo7Yv42ZpIIltn/QzZrXAxSt/paQV1Nuhf1M
X/bKqsQFQomLHERMk2BF69USWRY89BzrPScPOB/pn7zkfgxLrm9EwJyqxyjCTMoWGsG8HmK+WxkU
YqgRnNeuozl25/bPntoNzimnEZBEh1Qd0/B+wLQh2QwJ8BcpEZpGDwMa59M6xjRGNkRvv2lcesmK
YkQM8Fa9W2UPPShdNtgHTe2KHhsRBT17+vTRlfa29NV9mBjXcQNfqd/RU7uzMHMYN3EXrkfLPVi2
ezASfS/HuQ9PjkdgIKzJ1pourzSGM3FZkSIQ4UgxsACzhzABGFkOJy5TkXUU5FeBFq7ni2EwhDcK
L9hgqXsZuu91s6U7c9BNfI51gaHGjIgfDhPUm5eIN59SxJdcdxMXSG7YvQ7ptLZKzliV2PgT4nYV
2c0ebngiuXwSixDZJgY9AwSEjn6KGte4DMwMD6+xTFOwwb59jaALf3YBtUB/mt+YZaUEoNQXY5Gz
3KxtZzkHkqpWdcwNJBmeBzb4qtboMPhwJrInEvF2ArMBEzdITw19DLgibc29Fqwl5zgqoN0ojqYP
8FtGXwllwvE6nYzIujYzZ2OVTBKDq8oBq+njGAYpl0hOPJV3q9rzgJ+KTWl4G92o74QJpllfWyM1
B7gwVBJXQWVeT4G2QLKwNkvqEdzfY+pu3KG+a9vneDS++x4BKTiGu0R8Za62UHDB0xRXhySzIFZP
Y8ALdwgeia9s1z+5kbo1mBo1GfhQJLIVqDuBqz8Vxn0jgEbx8aE3XAg7vEm7cZExVAlKh1aHXDnJ
HJMx1skP8ce/VV3/n9TNH6rrf6X+/v9Q100Z+1PJN+vGPwi7kTiL/KX47e7t7f3nKvv8tL8ru13z
D/QHnmNbAXLXD+Lu+SE2geyHdNsO2BD+V6GN6hsRK1JLRzcMZ64d/6vQdv/Aq0BhTMolwhWiq7x/
p9D2Ppao+B1M6jnTRSPoufPL+7QdtbiES9MIs+P/4u7MutvGji38i5CF6WB4FUWKEimJlE21rRcs
ud3CPM/49fcr2knbbMdaeb3JSmRRJAGcqap27drVLuGx9/IPyRIf8bmD3EakRc8+12lGzJjedYN7
46O1Ra+LcAYFjCoKN0CRrxwfCTg3mmkadSdKKyTNEJ1K1UuT+CCCXnTEM1cm7iyaHC3ubGhyvCfh
VZIhmTNYdOapkZKrbVDPJM4QtXGLFWnJLWrWxvCH37BjuywuiET/iiu6bSAOmwzjRjPnndkbfzZ0
upms8qRyUc6MUoNqtOjaUzXSt+4HfSlOiUtnnAR9NBfJqdS3riMEvR1z32qP/rSNg89m3G7iwniL
l/4prj8ECztoUdNW09T2vED+p530/48lbkj89t+j0F3cxF9eu/jnPcJH/r1HhPRNORZInWNTsSBF
RN9jUcf/F8UNQFNsgfP++c8Wsf8FJY5yHQ/ACAKUYvN8D0U1w/gXe0rBXILLx/qmMuJ/iEUvEBu2
iCNkcxjUNNCjCMLmSj+yaCtL5a1HxeyhqMpPbqzBCe/+nM3qGgns1m82peM8ICc0DtOtU+gYp42b
+bvOnR81VZ1oLpc06WcrrA9ec+rCkn5AsbaJR3UfDSdEvTv0zLKJ7I79BHnrgIysGnH8E+yltLF1
kGOiR+ddZCCkjR1Pp01noeSVHycXuRyn2lYDKuwtHWtqvqumRZdsn40VklPhZ9tOb3wmNqqvvGHx
4/5/I1XK+DgMDGAB9Dnm0L04QkL6QHZhAR3aJO7L6XK0nKJEp6IWZ3A/oqXPcwbBQhBKDTo9JYpQ
37tDgaJgvYNNceXkkjh4h7VKevAnoO18WxCggdrA21hTNuvtx2mLvKkJPWdBkWjZk268MrXpNhv3
Ibo6ujOv5E50/80Kn41pRGTaX48+k7e0B2W/6sabNBsaqJ7LnhuNtgEwyDLjDueUauHNwNzyA8GF
ddUdF9t9wme49mf8BzN7sBr3JneaF9XSvCPd8FESWlb0pSgKqmApVjc0RBm86ib2uq8kKHd49B2y
CxT0zZ37wFpo6Q6SE4b5dP0wtP4uRreA4vI4OtrTnitSp3RVzcsO+e+yajaa26NYfJhpL71Yf8aT
eeWHX+aY3kw22ikzgqCoYy2oNpXOqTdOE/lUZ+lkvbgxQjsU5DAupXAa4uG5oF/CqILn2EUBqNvw
F6ekeJk5IkuHpCHqjiGinBGVrvXGtlAWnCy0X0+9dKwAQRjgzQQ6IMyJF5tI/2CDlct6zP0VSwn6
jnlX1962VsSNIW02wD5lNbCD8F6OHe0UEa+QDdXk9WtTdl/aobtPcftrffhK5PGp8A6l6p+7mMfw
wrUR7GVDLIN91wTjI3cFleLUUu4sfYxUh6CHj/n+z/H1C2THNP5hNh2HfoOO7VqgOsrULxZXMg+N
UWcRDXQidJgze9+5E4nGuihod4hWcRpbxrbVyy/tGK+tpPlqVvpfqakh+ZKg8jqS6242bWdSVg6V
6ipIAmRiSK+MZvwUqxmJNXSNjBMTplM27qd0nxr3k39iLUeoBizQXjIdWc8Srp4T383hqwc/hNXG
0PvuyTZpgOL0z3FJVphxqlMq+k2q2TmsTpq+l4WAVkk5n2R+I5CB7JnJSKbpth5rdA73NAq9njSa
aTGdvfM20+nLpxkKb7fhmsiHmV6HqQX9XWCd0uyPz0FQcpxtQc9q4407yWdobaMy7koTqgQQU8BX
QBdYE628LjwYc6fnEr7zFZSxy9dO3ptb02+DvWWqEx27YQGcnOZVKwyh21/P6lVOOBS0HBCQiIC9
TQAI9HmlsplmNiY9FWh47LkbllBJaf7sv7H84uJk5jX7cUKdi6rpfZ/sSUJQXr3ndwEs+oUOJ+ow
ubAa6w2Dz6d0fX7zJu5G7rUrjt9ObNnURrMD2rrpl+ToE9zysOZ0quzqpiUhFNWANX1Feyj2Xb3R
Q+OuMAuE3tMvZJrXOVXapccosmV6lmzkVM/ORPVI1a+xETL/nC7ff8jOM4bqnr3YwLzpG4rZ+I6i
074UqZXAidvw5qRcGJPWRIJZbIqnkqNhnzR0SGM7fWBq+bhYE89HShcibAwGN8IXG9YkLO+iob9S
FenPcNhBkUC1kEKP4hm+z9Exy5XnhrJ0JrMYrpM80wHxa4o9TgtsDwZJ00r50U+u855pEdPxNwxM
AZPhYnCJ1Onc6oNGCyn9hyrtmRQn/mfaP3qGdjU50d04vYL33PI0Hq136jjakzBaJVQjUAy10bvw
SppsZHbwLQL6ryWQxs+VA/+8kwv6u516pObbon+skfIrUlYa18K3jREElX8WWrVTKH5BRV3n1hvT
aKPAbyArFpMEH1uWCnY+hBT/3lH0qyGiJtO3GSf7H2UCvrWkXg8p8DFhOTINCnDRtohgHTNeM/Es
g1gBeoSywRek+BfUF1Q6rGVFsodLJLAHjLSMYVRW1wXA8e9v0bi0xOdZpNQGdRJyCtTb/zyL6aym
ZIqp7xEj1ngmx515F3Ds6dxOGUPOUkjKTqtg8b652/992i7PaS5tUrFCmkOHqW24F9NmZqGaXeqy
Hwck+uTRxGyzr7lw56sjrKCtbqHTR4cqNurvn1v8wovFS12ToVNu4lJAc67q/2HxDhXby43N7jGc
mQmoSWgyQEyYScMaGEOHapdIHX5/zZ+rNM7L9KdrXjxvXhpmbLd29zirApEIYB8rfhh9d+sHL+UQ
vbP45Nv++YTkjwwKjQlWZfR/eEIDzqCZRVwN5/TOSWlgaQLaxOOjaR6wQh6j+vvHuyiK+ffz/X3F
i6VUeanmhprqHiukKFE8WQ9wOxoUhyOkolnqmUlqHcIQJ+MnOXlh17bQGH5/F7+cWE8yuIBdNg7m
z4/dwGCYbcfqHuulQksS5V3sIKIR12Jk7FMJt81Fb+b3F1W/2EVc0SABx5X/GalD+abgw1+6R8s1
9nWyfPRbZBXdjzxm5Zwq7W6cEfXLUDJkf+dHErxQb8RJY9+LD4BJ7htUjhCN4Z/YaMpf0f1G+hVw
FzdYHsZxSCqM3s7vXaBf/KtqPxtvZkBvTpVfRUgR+5q7Np1gayHZmeevOk2aPDrKl62/49HFkHC5
kXayWG0xwNjl34+D4VwsOsINRTxGlOieU4MyTj8sOq2z+5jILznMUYceJkevTc/yZ8zZiG6ri0cI
W2QdLcW1eEhQvVeU6t1guW06+jpD906dFp3Ef3FDnLtU7tseUMpllq+EtV55SqP1Be66OfhHJ+hu
sjFAlu6kecioFsea0ZOArsFBSmw6r1qPS/ZcUl2jlAyTNjk33lyvo5juQvSl1l7M8stCAoWnkgO8
OPWLv5Zn469l3Z4gZKMQxxQmxwxdefEoxCdkITDhbeuKfCLMOlSm+42aPgbjPsaFQqmWYgn69KD+
XLhIrkUObbl9UhprzkXZvJCPU3oBnqOcnpoDLscsVwppbdiUI9J/TtfsxMhx131ODMxzEpEMCGqL
GfQJPkYr3hf9IG49AqadM9wurr5XsyNOlQrZr98CqjahVVvtVDvyg/RHqOmudzK8bQbXnGOS8wPH
LGZBxTpRRRhAoT/iyRt6feOy2esArbLsFraHhBseJRsSfXCgqhxtHRwfGW95BLYixOZ9XBG9mIee
G13MPaOEGYDPTI1JD0vOuB4qXFM6Spf38khCIBtONU0ScaiWgiB/pD9ThULgUMBHwV+VoMucab+s
A30HnbOR2adOlGSae6N5zL5ziNrmhpw59dfHIu+vQo+eCPo+1U5ZQstl6w0hePFQJahC3QQhJ6qv
jJHmeW61yX3allHTVbbbcjwsAlsH6LzRe4JQX7wuKMEGolWTldOD5HVMfJksRngxg/M3yhh0kygt
tdvYP7BCr/ruVU9LFD9pP8q+CAiqPP5C5CBO7tAg3B6SRmG2A9YC4QbDpBLjLs7godD1ijnHsWFE
lNo3yB+7lXndTC+sHf6imtd+OZQsDSah9OE5EtL4NJ+JSS/Xm9hcPnQuWnolp7U4m1n+mtF/XRUJ
vYCae95CiR6MUxYQTQLhfVHv+txSb9fglBC/x8Mr7/n9YXIpX/PNwRQ+jq6o9UdG4+fDpNOCLDTr
rn+sYNlYpbeV4Lh394xUFr+K20/5+Mph7fCQC1vA42Avc4JgfHUJR2SVBYw0AAbkzfu2PFJ6vFpK
/fr3d2qIUbm0tWQffAdChCmg1893GriTm84tlk8nqMgoXc/amWbctMUg7PHbvVRYsX5VtZcoSuIi
iY+MQN38/kZ+Zfx+vI8LNKxAuqEgT9w9ZjNBAMHbecbsFxkItlS+IBqmvwfm/Fzt+M3s/3DRc/u2
H8781nCtOHZwpezuGS2uKvZgt++hMp2RCyr0XYvyrggwgBljleBUJsF+yrR3jPB5lP85C96Z/aLb
APM/z0LiB3XkQVR+bJpoLR52rqH49KZFj3Kw8fxUPKziILkzure0fVbxrea8hLSYZ0/gbDNBxNae
2ucZATxnu0ePCeMkJ5w4MITlADy/ny/yAb9aOH/f8sWEDYHjl7WG39CZbxN316j4oVmidTJBNUXH
lvYv6KTIum+gaC9E7J6ro3iPknzBacah2nX3cto7bzlLLo6RMRygd3PP8iqeRRC8ALOvPFAKQXYY
/94aVx6dGGCQ0XG2pBotu+uWg08z8WU+tDSLW8rXQSFNPx9milRm+0WcinIkci+Nd7xUg6TNL7bO
f0bAvfAYDB3+6wwH/nHGpfHpBAXFaQ08uAvpqieRK3eYDHAvJ0+CY530xu/n4EJw4Pv6NQGwDRRP
FAInPy8bL2pSM9NZNplN6xywHlYKpzVrQUIiObFZGdxJyIql/gMhdOqQ683cLtfQnleW+d4NXWwo
l3hI4awo4XgZlJhbP98QFZ3OaFpj8DSFr07dHerQX4k5jwGw/RaUlCiyS9M7WdEEh/wAdQP2XL0f
Wl8cKNyKxGi+pXTThnemZP3+sLftIDDMIY7qJxwdCvauuoWGP2G9itkQ4rda7BG7em9bmPbFqjhf
10IHQLB9ZJf0i+v6id6M0eJUT0mFdYJu6nvRvvaanVHmxzFJj21ef4r8/iRwiw5lxUapdEnohrsA
rZaGHyBpnHwqMuOr+DhWFRw9mvhhJ1yY8EmXwqg2kfxmnilFOuKiyo8uNM6QFyknRCQxxngaHpXK
c4+HZgLR1kxAUDgoBm+++0kSxvEbwCztKHxa6sZJ9xeX6fHvvl9NLFEcVVuBEAvktW5sWEUh7NEk
S4/BggdWbyZ6TZznkvhgbNHOZQN3Ld6x8daiCt0x+wJX1L3xAd+rN92HKVkexW0I224LzCSLM9EB
Djh9k86k5ZI020FtEgjE5JNF198XOmBk+mpHG58+yBCaWe2H71A7zzDgpUATX6EO8MiaijtNzpDY
s/bQ1p8CtzqoEMvGHXLDC/mNzj0Y8/RBwqkIWKyecfxwPFqAbXlNvBlFzFLRBaKLepp67eVtgnlH
MppkWnZ8UwxPhT+JF9H21pN4UEWBngXWK6bXsOCJIx/JcKlKhUI6naSwHtR5lm64Hum+NafNo+VN
H7OguzXy6XbGEwjLgi5BT3WH+IWT5EecSwYpWWoUXlFLpOMh4g1HXmIIcVzNfarArpEY5KW2BGQz
yEIsrCsqM1bi5JiRv5bfsQuCz+HKJaDAbl3dd7r9MCKqIO6+OCAEQNusrp8lIDDj5I7KN2mY+CbY
fdEXLxLGsTJKPYTYQvaBeke7Ephw6WDvlIELd3rjOBTDTc4ZB4rG6Kh1pWC4Va8kGBDPWfdLimFZ
sEXVbLkdLYn2Zu2Lm8HXCiTMj9YNoC26D05uoNNOr5R5sR9kuWlwaOqxfNbHjqQtiCrEE0lMFRnK
Gzo4Lf/ucl3AWc+rX2fLbq+LLM+3Hk/FbOU18vqjCvfpdP7C3x/J5gUyxPZH48lVnM2Im5ErvNj+
5cjSTQ3PeupIZzQ5nRF0l352irYi48eQsNJwkdceTm63mXT0TxPzSSPbLXvbCKtdz6dk8Us4zYIP
BuqOvbff3+Mvjii5R+i2eH2wSZyLe2ycRad40WLFzq84dnZII6y6/BS1420Co7NkN1RCrZkm66/z
QsselNw5YQFzxISed4JFoVQLpZ9AjvnS2j0knfuchHpApYijUwMTElItJ40aBx7YYluX9iE3nbUW
I2JEEMKXMSGsAFyY3CDzA3wmAc3vH9f8pyVQ6Eiia4h7Zer4uj9bgrrUlBYNeflk+VKYBaDj1l/N
qbqWzNxQoeWe0/CbcyPLa6QtDPj8WM0qEStVLlCtktC6kwxAaNMTflQPtQ/oZ75wxMiWTJV9PjS0
We8fIkUlIG0Y37dnl+4GK0vo09TZkYCGKH3OHf1g0DoElEjwWN2Tv5TXVUcLDsY4oUHTCNtNdo0k
KCTp4qj+5FjFC9H570fy0t+QW1AoAKIY6iANAv/r55FMLLdtameoniZKBpDS2tc0TNJgFIlRZXdz
5jsctEw68ZxEctT2bap2uiUavj0H0FHzTqh1Fpv6wXXmnsDj8IGA8Qm2EPf8+Z5Gf7CzZFimJ4LH
LHfoqwcFcSmb58kxrgWyAeinl0BDQ6lAm8kjntKk/pS3zY4bTuZ2zWCvUTo9uh0tVQKzhhJK4yoS
YoOkauQcmtIQzV6skuFT414/h7RbLetwBKh3njSk0t8ZZpjo3PQPDyXxI9EjyjhMtIMs2UVUphd0
RjDaqnk07XJn+NkXy2LXyemoYVAIWTsVfUYT/cEmN1BOpIUaNdJ1Ik1XVdPvKFXBrlCrE1PwhrzH
PF25nKOWP2SrMjkYdUvvmQ0DJskgDlTYK4mc3T5HJD/GRd3gNXWUpwv4WRXRHa9+9ws8hai//EqG
iRuS5AS/JZhC3uo38SdedBZa1pfu+Jhry0GjEhCCZP5a942km2gYIkNPaeemAGMioinybsekUPxK
LsNMu7/O70JG65wn5r3wPG/6sLz5nruSi50TI0G95UhFtb+ajSuLxBTwgpJEjVXt+PB3D0fezpeI
n8GLhLtAjkvxIqdPJocQrCMG1SxP8kNCT7m7sNmMmXczW95tlNaHJEDnxUsnIkXyNDZUhNFbd0DA
TtnSs8id6YMwnt2ZeHn1Hfr3iTtj9/ULvbLq0LkRQNmpRF8XKmg4nMpe3Y0ZyZ2uWDatl9wBlU40
t1yKo9NTd52Nn6JOO5JKJcvxYt4b8G+vHMFPwCUFnhzYgov/FltYdi4nSAt5I9wiCIHYjtp81Cr9
Y5ngafhIinSAY3rNkPNHTBMVThs/nl5owVCu9bj4oukorOjpp6mPQepCn76nFAB0G2Kcz7WtbrI+
P4+LF+xMs3gOqhbF15ODI9TTtY43Rv5MTwGiLL45Hdqv/JXaiaNkBjvAOAno/Jyzv3+gGvIj8l6v
VV9/mcgFykowsS1L6hyR1xMmhA/HWdzXAooLv1ax8WEEZOYy4kA4/PDhNjQeejz8uYzp/xFl5deq
Tr5UMSLS075V9b3Rd5AG8JZihY+rdd7wQX6bOqNGD338y+iaGyd/aJS57btTTAPejjRoZdW7qkYx
vfW3Q9v+MdKgRJzcsj5J1CrpzkHfCCopER1TwF1hKXBFEoMclPOSIf4hSFSbgO2BOyk72dVxcGVZ
AGDBS1zf+mEEuZnyqrhtD7ZuiCUcguw5T6h48OhnmpBW9f2taYN7o343jO61FjjHuVgoRuHCtPx2
7PmPJAZeCweosXvlRhuvnj/6zYvNq0X60HjC36HpB52wUq1ftQ6opK5T3Ex3uRiYAVmkall2DaFi
6sUPonWQLclbN94oOD6Z52wmNdGl0frYwA2YrD9qCzQXDdTO2Obt8rlNunsK+FYhYH2e5fQjaxD9
mygCp2tToO4o8xjCfK3btB50KaqmU6aR0Yo+QwErbe8C+Hozeh0k2T42CBq0NAqZAqq88UK7XsG8
2CJjdtU5dOcG68twJWl8R43GSjApSSMI4AgoVA3Nrg8+yCsx9Ickd1F8QcUdjDdFczFBRBZTLf+c
yJcyVWw1PsbW6ohBu+IMLsnp4LbTY1CIVHq0BhJefKgRn1QrhZlHdh3WYJJax7m+91g1jfPgjvea
h5KBL11R2AUIssRzexVWtBIdD171WZXDOh0q3Kly1xOk8BUCVCTS2ShYOUH11XY5IaK1nRrX3Jap
do1Jt0RkNeJFSpIGur/TSxHfvGUPTl/FjYaVEXmUmkIsHOvDPBpIzxK/9J/N7tkEa0w0yR17j3L2
yyrKqd+evGoLMipoEmtNnH2b3qMIkxEMMJhQIJFUP6dxeY6OHW0nrx10IcGnGTxAGqM8CUUI3zAV
SA4/j7YJK57m7N9xA3HqP5nEHrxXyAVUd2+pv8B91a7JwW8GBsekK2yTBFesV/xFfD9BQAebrA8U
ELBHbo24taDLR4qyJL81afZCxodNtqDf0vVkh2b/G3QPFmdU+ltbzCt5QFd7IEsB0iW+NRCxxg0K
SUzsk4Ahtomn6R5kizIJ+RDeCR7tupwiLgHrciDHBGjMg2svzMlkgKsLto7+GYHTlDiEeO11OPoc
dNWDtNb9blYge1GEm9kW0CEnA5+raQ5GEsB+WXqARGgpEhLL6jSa9H6I77Sg5cE5aIgXERZadWBi
4lRT/bo1VLiOw/lldP+KrRMu1irpRYhlWkn0KsvHfyuNp3x2b5NkuLUBaUNSUlH7Vo86LH7zzE2R
M9HMrz1wMYOmo9SRZJO9gpoiXBXSFAmGgFqcVYKTC06o3G6N44y3pFHG7tx0ZXaMlnabpcFWriC0
HzZM3VbrwLI3YI7EsS5QMIg2kyh8Dc5ACbFj5MrzAGKWUW9MhEV4g8xrR9e9CtauDx1O0ou29SLA
oJ52JDghiwwpdQCcmsUCi6XcC5wo3pdbXssXcqQ6EUMV4yw4tNoFORd9JSepb0wWjsNThnJdYFtt
tMWtcQN/xYaVRA9VFKwL7lKnyai37HXaypbkX9hastzGkKQNJdPoU14pqhHa5dDVzY0WzEjnnr+b
Ima6fbWcNOO8kuDd8w/VDKNmaJ4129pQMrzjZvWeDpw2vW+RqBKLIQCHpD5rFT4Jw4lN1PkvCQe/
RBwChXIQSeIrhoIC/Sqlh6/wJMjyopQHWMpTWdkbjyC2qICvpDfGXrxRFpyXnAwYgfyLh+0bj4Gj
S7BhPgoLUQ05BgpvkTtwPW+9lOfkHZJDXE1jJYUhgBzGTRhTcrmuK64UoP48drfyQQZLJYA5ijac
om7EkpaQTnag3FWREgkBqHlTubHIWnnTJ5l6VsCibR2JdAFYRj7EkuHFhlvmx6CGR4Hd4rReTd0L
9Wyp1u2WsBUMSR6RrSucNPGThM+H84Mvto+nA2GMBG0dmSsiYtk4fkMT9IHuc5z/AdVEbNCRZwi9
N3GMxKHjgr1HewKSk+GGnLTsVTGmqQ8lJOFMrhaaC8PPPBsDcCk38W5M5yAsl9Q+s0fkZvqBDurz
YQqLtU8HssRdj1q47rl8TyESPoOYeatO7hb8A9pyrSQYkN1eEuVaZbWT+RpdMuO5B3fA3MfZAkmM
1KZRrixam3B9E/ZeSKPTamYJcwAQZ5j01mA45KkL6SRPY8Cyie6iTm0EY5KLCvQ0JGeeGflxwfsF
WhV8XA8Z+RaJmoIFGEKOZHcKUibLOB0DyHlqBYGWI8JQ2fX39AK/WYJ5KYnG81IhnbLQzg7AigNd
9mEYwdmDr4f1Tc7riU0lg73QzwVo6GpqoNqNL3yBoP1wUAS9kDMYozOw7jhlOLxKIgmh1CEgdzVT
NQUMpwUvuK3BArtokpvqDSJFmAMcETV4vhPfkqY0TFPWUIsPq1IWLyMspDW+0bQ/kZIu3PA4Jfc2
DbxiTmac4AgcQ2Jw4cjI0SugokE+mMW2ECrDMvNo7d59s0Vi4heORMMbHrE/UxzfEcuM0Wa0mytl
vXAd7l9WJBudZ1tn0a2YpH4/APGzXbDIcpjPdXwnS5mLyPELl1DiYlnNAsVPpnUjk1E53dkaxP6+
NdUmdj8M2C/HOEiCrRNzlr/KvqhGvEnq0YTZ1Et9sk15J9dDWuZMm5B9GbE/Sfgm38AUYBQJX7hJ
QSrFUeXOKe5Bj7hcNdYkCBsHCh+Q8xlD18zpGmGjjxrCg+c0N6aEOTAZKHEROLPkzJAzQQ+TuwrP
lK2mxclD7y5n/i7PIDzdM7/Dsd5kcyYjzfUS7gt2wYyt8ef0IbabL+wWUAA5c2XrEs2tBNztejz4
KIFKyFaesYP6XkB6KLr8C4eI5ej39PNhaCQXJ0sJRMpsQUBorVKQFQzIicuhwRdz61zUisJHi45/
cszxtGXKxEIqNPcSAvEWcUDO74Tf8G2GWFqy+yT8k50jj85zZtpJMrNotKyr0XpIIriNMD9knPrp
KOpx4WRvbDrlOdGyt+ZCYirlOvIj6Q6T3dBoU1JzQPSyNTiWcRTEH5F58panCpYc1LFsfmGzYwLw
aNrZ2w5+KeCyv5wKtgr7bCHMaBLrbgE5xIYbQ7NVCDH9Oy0odsSxhElpqGjfGxwFs/MkFlNc3nmg
QyarUGiowify2RgFNAFEnR9Ss9l4y0nezsaVCJIRl6PKqCvoHfvRqXeKU1OGQPCvRZTF8Y0HyniZ
+fM2ZV/ZvfPEELrYBI5rmWBOVRYX63aBeMJeY0XyGnconAChpzbtQvfFs9HAr+TDDhdvQcgpHqWI
V1D44sZ265uhPcqT8A7h/AphgH9yUviKfP7E4yX5k4Vrm24kCUi2Q5haNfyQsRlo4BtQkMv9Ni4d
nMWeN2q+s9PxcaLK9WzYXL486CC1ycFQUJlsFsUfYkVnR7sXdwSqv2wbF2MqU8lUpFWwa2qTCmsH
gmps2kJDkBFLTSSfIji3rXZtcKqPKr8W+iiuLvUZNPoC+K1YjHn90gW0Shduv1Z94vzg9lmKEtj7
FCvzG98oZ3Wtmegy02mXm0v725iuGO5Il2CPw5hoQngO4pGYffnVUD0S2ONrFtKbq3rl2KVc81oc
azn+Eu2EO8kekDy6ZDam9lbOJrTigAdMSo3RQ2TzskklYSMf6YiqFqWJzzksxTO8Ir1783IXrd2X
tNM2w4B73NXIqrGcC73Zycbg1mPOmqSraUuYetdJVny26V5ljCmN5nOicJSDH0rPpQz6Faj3Vq4m
IXS0PIal9cTFygyhXmoi+KcRW+OarwRKkBtzDxB01mi+CowvdAWGxY/2FlK2gaauMu0NQy4eikR+
gx99kWFbEOTN2+FDUZ/6CQd9sQEOuGKc7WFlt3P65VwnUm8QP1qZ6OjKmSkbxoVqy17lO/o6uhu6
VqKQNr0tOXfOF3APdlhLUBjDAQvwtYgl+K1Yqm3uVl9k7GLL+WR11td8Gj4KhcAp6i8dPGPeJqNC
PBIoiOJERQyqN3IZEBP5Rqw7IfvZTOQw1nlJbF+Xaruip5YVURdJfQhXB/LPrrUljsyRpjSRZDWh
xdfTlTfwf4Jn4P/JD45NXQ23rqtO3Sijq2dILvMlwUtqpeRwKPPx3fjKNeL3EuXWPxB4B2EPB36h
AdAi//0Zoy2tjuDJicoPVMJBA4CjUOfHvKxfyrk5cwC4vxnL5eDQGV1Ed678aKuMTKZ9os56D70M
RbDuBonXHS9JAtNlJUqeqlcf/NkRJLKY3S1/HBDBtIzlPmkRoLZAfE1mUSPooG5wnfPYpg+9kViP
IDHAFcun+KHDYQ9yOsMT0wjEpkfNDcVNZk88NG2GeKDxIM6/pz/x64hRYPhQJiTA2+v9QZGeFYMr
VSPyB/aFeKbUNx8bHkxIXAsFCd1bX97XarkbKexBGPfKbnFhOX6Vt9KikH73EJosussW3bp3D1ZN
ro5vRXrsRlLoqatdD0PxydS1QwgXDW8M+ywmIs/IL06kJOw9ZivCrUgEAIqkZgIgDUE6gRqkloDy
HNCDsrwy8DCXvKfGq79zsMrfDuimdG4Semm5giVyUjucfZwZsrTG5CgRk1+wCnXyiVhTUWPPX+WP
lkFHVk5gNX8oreB+toMHl56uQ0pmDsd6vDYrdX6HyaLXolvfKO7fg8yFIfMDYv4t7ybcAxBzOhxc
5rRCZBMzI8zsJwuwpldwVat9kSARFgwnIjY7Berjf+AVSCU9J/Wtnv7lZguR/17KokqdsIKcrYQT
4u+0Nknu/BazyOntOOUnAUNmb7kWX3GggEVvAH04+dDi3HpFc4/R94mtBJb+nsF04a9SrJG1/amv
22d/qQTKPGPXLG/h+dl9eyiA64VuJR4ehVi0wDjnqk2a8fXIHhAl8yDB8hrr3o0RfTHgDArrk2/q
kUwRB1881wmgxQSGY5MLbytiSclTCUyhgzpauIIV9eISgGFcE5vIw683QjQy2n4tlC871FZEEsKG
gxOINRLq46Jnm8X+oIKtyjdBka64Q+ZcQnqOC6m0OUPm7SuimFcS+4DMysFcISpu4uPjNYNJjfjT
5/I46pVkERIsGnMkyVzyERbt28a3qKqF3yMjiM/kO7QYBBChVv1Z3FbCbVCFjhbbpBABjVsbZWAt
Oy4ZMPW3rK4Ui0gGXY7VutgEFs2jSLHqlNrxvbFLIzvqar68s+qEzvKPRUdSTCoRdLjqF/mwhs4V
Kqtt60nmCW5fzk0zvpHpbGwC6japVjOR4GBUxKlE0NMnd3zncKXl1i/uAQlaR7aA65gXHCAKWbtu
yEVZeK4BiYFKcDP8g1AKBHuXSiIWSzUtMjla6j0YFT0mItV/JXgga2FLO830jD1896zZ3JOBpSxy
6JzGPp/aXU3JWU1ECK6HIaVqZY21zdXygbGWoZfjT2gPjLVL1+yrM7oSvGDk5TgdCM7FvPLX30+A
utj1HppRlGFiWUi5u1Jt/rNhmWJonks6z49D2d97OkQ9nVYacxdsqmD8qGuEb/1N30ctihMUA8ah
eoxr688J8D5vT7M9/RENr3XgrNvE3/D4XVw1OLH9jQ0pFpoarW0BbFFNAv3NvyoPajNebpTptxNm
xKTEw4XVkRnkodoFQWNkytw9jNUZeeMwpSd2bl5nU3CfeTNUEA3myquSokSaqeL9+zaEHygX/NGt
4GqBxcApWJsZHU+c4J2iJ+eCmUCZjJSM6GSQXcqXoT3+PFa2vwR5rswG7St1o5mDcU2LdiaeWs1x
zq4wCiEZq7jeYlbSxbgb6LtKEID/BeL9lRexsXK+cCSGG9nhdpvWW5DTvhhe9eCQ0pCnrkNkiKVg
FTp1twx/oYXbrZK6ChD+RQtfa0Cl3ebK06BFU/n6Z9eUwbWQrVPd3ggRgis2SaFDFdCOEu3Vrp9t
cVBQuQo1mpHnIEfchay7lsYAhvSb3+gYatnmuE0xuXrw8vUwwf313yv8URc7nhQzJFnqblhycArM
y6LtOEkS38oN5xGb0K9I3RAq0q+D6gaalg5ZRHqFbYrCiOQhKJwy1FOBA6ca6013kcGfMTnsQ9fP
06vcDPHZBkgXjZ5Sed3+CRs3BVYHP+KElRCit7OvXax/0JL6TQO9tNs8Wbltl2z6gaCjgfXjZUc5
Awfsy1UYdHvXK9aINyHNVG9yh0OSH3qAeGau7RI464ImiX8/GWxzzRShowfOLN5mqvp1MbN3Dijz
gmH8bY9alEuJugSZ+gtOYJuDsfraMAu0wmLqGoemsPd6QEdxpHmWF2zBKq7OYDITa8F9l5LOqThW
02YqE3JYtALPZtkwTYUQpkpjShK1Ay7J70+TCy/1+42ibYT6BRqRlzyRAnZBWvQ69fUurRY0fyvl
5kV1G9f1jUL8KnKSr30dvFP1Y/zyDFOOiZCUYQtn6Od9iZpj6SdjMD9iQOY4uuOx2/lzs/RbIyqv
yoCoFRI58XbQ++JIyk6s8s8jEj9a479zSvyXu4Hf4fEf+1tVyg8skzKmHMXyKERnt8c+QKO/Z1Zw
wK02uIlgHOvOoRysazpfrBzQvnDaBzi8dI1Eneg96o5xYdy+TYn6+24uxiZqhrnVZ39+zJoRBS06
ZZNo95HpmbR2x00F7qnDuArrCH/YCvYejnSnP7Oaf782/rnxxdL8fSeXEqJ50BiONihmSbevWLxc
ixayVNYD0+MYL+U9ByMvghpxfZveqQybSzBqTRatv0nR1Ec+pmYkoPUIKfI9EFxr6quELkxz9uzQ
P6GN7q2MPsZoQMh3yktF6W4jfFP8Jua9oZO2GI1kCjYNnzUnuWRJOtSh/w0GeiJBDObVuMTHKO+x
jt3htaxuDT96Z6GIJuOPvs/l1NgX5iQxYsTnQxQ3ZWoi3RMqZ7uQr/Vf2btW8Qph+Zq17IIiE3f2
FKxrznxrF69p/kq08H+knelu21jWta9IAOfhbzw7TuIocZLKHyKp7nAQSXGmyKv/nkWnUTIjyB/q
BRqd8qRDnmGfPay9Vms+caJzx7gYRjBntKUU7xpRvzN1ASYhMucLSn95lXL/DDCfIXD9vbVw4V9b
2wXmf+TGPb8K7V+WQZSKBOBql837XdH2GSmIph5JIJPaqT9WRfnfjTdeSSp0XxH8fLHb4aqzDley
VTC8vgnZavqXpVTAtHQN0NxMeXJHZkt9zPt3RHwsG4pJd3n5pZqCG9SWoWPYdI/nt+e6j/j5FY4c
odVqeIfI2VDcnz5gOnZRfGGAp8h4C1W6muF2DuMLTSy7RbUCBwZFq/g4we3U7e6QpVb4NkbV5StP
pVH/mNijpxLM6ciY4GnOYd2YuGds+WVLuw+aNqsjSQ8ZfD0MdGr9APh4yeOcH/yPVbUMdM4MH6YW
WnTBf6+SDt4BIl839nao4JAKhXqdtih3P5N0a5FFSu38ZlfFH+swfxhh6Aom4hZ69NVUkU7xhyzp
v1Q7QNFdf8POhrDsNox3V0Y0vnMyzJ/nfQiTjywxn9GYiHgW7cfESeEwq1+bxZcnLaAxESZVD7Am
RDHcTItjdzSLhZt1ie3k87Z07HvlcFGJ+axag+U1b0kacyD8ulFZ9jknQCvNBZC4Vw78Ekj8s5h/
PsZqMRM/CkCAZvN2R+0wdWKoCsMrhf6CWwuWQ+SGgN+XzBo+q4te3CVs/k7Z/fbBgGdtZ+6tq5qv
24jUIemO8yv+8rJ4fkAoZ4kEiMU8N9TPj+Zpk5gEjdZ+3o5YQTKe6kQn4/5/G0S3+dEgCWmscXeo
5i2c2ILtKLVmRq9Z11NLbtohUvKsOKDLVVC3G8BI54g7oYTyQ3UcQcz/xXscjbAyGDYAwyxNN5My
/2SNuF9wAs8PoQO23jDHL7HaMJE9hHUGKd5WeJtnbLelgci+vfIygkOeG2nlYjaJV5pezkg4LQ2o
K0EVSQVSEBYC5dUXO7nRjuZOq3e0B4K+nVoKAtMWmqErVYyI+Hbe9/Ozt6I3+L2dj0ZZbefBgMZl
qhnFpiypoKAkn6eedN6M6WQiydq15CbPj3ty1RwIs+hAp5HHX12G1GzzzCrCibaJ/spu6nfqtphh
z4yr9Kt2+/nhTpoV85/xgtVW7/PKywszmLZDe+UX7YV5+Nst0enpkdmjTYKXVbuk8kxCpyr1pAIS
FTPEz65i5AZHz7pXU1hP2k55iPPPd3oZfB/0uBqsvDXLROlGhtkZWBULOC3IOeqDP8rgIvnhKrTi
O+fHO7mVj4ZbrXo5UnUPGobrqjc+IIvueqTCAnqAqsBrY53cx0djrWwZwWsyZkaJLTNqWCyfg/CM
5T7/Sq8Ns7qIi3KzKe2CV9JlAepO1eZXnbjXBlkhprsm2sw1FPPbGJK9uPlvM/YXXnvzL96Eli56
PAhoDG+1V3NrmAAFM2GRUV1y+lSC7/xXzObLePD3uT8axHppXaYBMiHPYZA2739imtss+0hWCeWC
f7MuRwOtzZg3FX3lMGUjtWFlMFVhJ3o4P2cnN3Tge65H3Agp/GqTlbtDhhnjwgQ0y4bmFInKadnQ
QC/Pj3VyExyNtdoEY5LsCMgYixSmwAPu0tZxfozTy/O/9wnW+rkl4rFFkTJGC6UY3pfAXZo4j4LJ
+ZFOWmJ4bZg4VO3DpUng6JppYgOlj12z3GokTsxhcyscxP6wUax1fqyTq3Q01uoGhYmzK+qkXcai
Dr0UUISQ29vXHl2tr16hr73bau/NAzlKxJLm7d62H2TcBa+gJ0Epft71/MudXLKjl9O2OZpIFJKi
0k5q7Bz88EK8eRadecn1IZ7/jQt6NJKe5Gik+FDs5t2eJdORGqArwfNtgXyef59T25z8LUkE2FxD
4puXo/hjG4NEGRiFTIHVgRMHoBna9SvW7pQTejzMao2qoT00YdvN29xyH8Q5Fla7V4I0ORNrx+14
iNXK2PAK9UbFEJCtws6t272iXgBjBGJiCcIF/8btPR5wtUBRHxyQO+vnLVABp9xs5UvQYLQ9v0Cv
zZx2/9E28EYna7qeBRpoITHHJyH1zo9waksfv8fK0iW+73vZbpy3rvPL3jkfDuN/qt29N5avLNCp
c3o0zh/eWec3xqbFLlh0+wXFdCcCHBB5KuuUyWusYydHM3GzAst1KeysgpJsdqMwMd1pC+wPHoHJ
BMNNmwvu9au9bCfP0NFQq1s2jOt803jWtFX0OkBvQgkBLNT5VbL0Kev9bdu0y/kcVJ+SwcuNALGb
tSsIgraeZV160/6mTmLasMxLuo3EtrmnJwJfXgYQqyfQYkB5SCi/PXDp0YYTPty92efGB7yNQ2fd
Q/kiTNX5xzy1XW1U9BzKiAGOzepQlFacVnk4zVs/Drd4HMEme39+hKU58Y+JOBpitV87uu8nsz6w
j6LHhlfj6t9ABoV5/I2sktvJFIjA4vzQpxb6+OVW8Qw0NYeZi42z6FZINlkPfe3++ldXzD+jmGuv
IM3Kg+sFjLJ38vf1pn7LXQYi9dV78/xSke14uaGmtggmEz3VrVCR7ByBUv8v82WuvQ7XIOs/+ViW
Jvkx1uM7WEVyCCDPD3LK3TiertXVst/YRUPabt6ibg4E49vSDWA/VMlfnvMLGML50U4ZS1p/QYfA
yODDBvFy0mLPnCooBBfnRnOG4nN0geDN+VFORorHw6xMihONU3vQ2uDjOu3/LrO0eBhR+oQW4NP+
6vyIJ7f20XutrEuWbfrACXivZIQW9P/rvjy5346GWC0Un29Fu4gh6vidMPLu1L5CdHZyBM+CAhvC
EIso4eXi0KdXp9nk4MyAqgmo8+6h4PsX83Q0hObx6DpuZy9q+h7ErdDVuOzBwRKj1/lBTm7po0FW
RnQT+GNaYAIWLAjnXunPQ/+AoVfvfEy76PnxTi4+FNkWOe7ACO3Vpka5OqmnQ2wogcfikw56NT9w
+pX+GWK1oetgglvFZQg2NB8+bC74H/4ZMeK/cswcsAmW5RPphGtHo/AzL0freHkdssa8zqsxzqmd
djzE6nXavHLazkiNLQxkbQvFGd7z+TVZ9eg/x+7HQ6w2cxR4HV2eDIFcCv4s4CciXWWLQJU09N3C
0KFj+upKrTgO/jcwvBNEv6I6WHmce7sN0tlujO0+7x5n85e6PeJ+fzNmoCB+Cei1tGcBjGW7xICe
aVNW8mwXJ3eRFf8FCJ0pV1OrkFq/Wwd2we4usP8mV2OKWDS6bWDWU+/G+Vk7FQQ4xj/PvvINDnHa
RW1Xoz8ZDncg81Tu5gAtCan99CD+AB9A2/lBT24GEAnoeZHj9BeqgyObgLZldHCbg7Htiuxd19rv
iKrPj3Dq1pHU3P9GWL1Wv5+KJssZIduHVyXADgMVtrpBTueVDMspS3A80MrD2aEEvwvM0dhuqvkD
DRCV425fdXBema81zCzvQyA9GW9D4KSQszNeuwhWFeXfexgOUsSA3dCB1OilmbabsYOmaGZJoI8R
Vcp0MO+xBSJ/3IzRR/6zJ/+8UBtOj/sR8WNyYlYyPUyRw28Haulns5Z7ALWbX7np3cAuBUehul3U
hgZ60QP5orYI5keYSdYir/Lv4qvZAdA7vwFWyJffL4RGnxlAQsX/VlcCcvWz3Xodc0a3Qlgb98Jj
MjL0pwbImwGUKk+s6sjSKUe5AkAp39H8ehFotN0duRgAs3NmU272biaPhhP7tedcYT7+95wBhtdB
GAYM4cuJR9DTsvZQUW1RhZHyACEAU7XhgfvqbeG+say3AdV5dQzLMjSIU/RhTn8DoRmNgudn7cRG
s6RgCtmfwaOsseJU1I29U0/TVi1BZL2FxT8/wonz8mKE1T7rqrhGDneetiqqsKmoJfybM2khwuMF
NpEsgLGVazYOqRk54zjh1YAEJ3fC7szh2Dr/JsslvwqrXgyzMvtzFaEDlDCMql3NNzRaL+VtTOXT
PFMowpyD/VTTIVZfX/WIIebed7U4ivNKLWVqhUyLO9uHXGpp02ED7sjDqIVRXcmUbuCgT+6t4fBL
OehN2t+df4tT6wEo0YeqDcY2116th9/vutEdeAmdSDK36gTW3XR+lBO5BbiOFIICD7eppL/c5E0H
Lp9rctrqXiHg11nUWaOVTA3M5wezjFPbmIKRFE25jq01taTbepWdoT2/bezNO69xRSaEgCaCKe7N
6DTfBcFjUYiuQDr+bpWddh1cHNavBDq2N653AFaF4VDFX91b2Ubtczv3xiqzBwVMfGLe0k7OvZ2D
opnrdx08bdQjdmgj9e57lt7J+1odUx0FUQckdh5+TOjBJr2CnSwatTdZl0ZGcY/HUeN2B26/gmyx
KEL0y/wnlWuyL04203ZIpqxL3h96OB53G9S8USRQzxifRJPagS5X9QIAsJfvod5LfeltTBVlexM2
GbBQTXdH18+VenzUfpKV5n0Xvstz0IqFu3V7mnX4ODGl8U/nTJ/mHhLpzH0/O97tFBkK3Pk4dcnr
KlB/ng6Y9qssk6gid4Z5Z9Sf/bRDVKCk6wpcrmPRTlffO50DG4NxUUNrdgj7K8D6j3NGeyRUJa0n
WXe6HNDZEXa7Sg6/hPVfyrt096gnsoVmWe2r2aG8zeDo99v/uiVQmjbsrgDUoRxrPrhp9TMMh4V+
zC6oChjA9547czHu2Wb/lm4zcbFF+/RetCI+qGW6QAa7ue44biW69AYKeVApgadY+m2n5q1kM3wy
QyEsLJirpUdvfHqGdouZBbaGxN18EQ8eJpML8K2NFqTo+9zD+NAnPlPeIPQQf9/ndIYP9U16oJkY
hh5tGXWa0m7obj6DML+m4TXlF3btl3YDx/DuR5UdniAquqWD6QpI7tVEM6us8iLxAB/doUzei6mO
tRH1BBVdfB363jqndy9SIHA0b50/XqfOsuC35MCx5OTWXp7lwfF2oZmSxQXM+oFDHHbh0rHBtKph
+fxg1nJPr63s8XArK5sZTjo6FcOpiZ1Dq6rIkrGgU2JvPKobTFtmU3BK6ENK2yeX3Ur2B2gALYnz
QNeLbV4Z/J6Mz4Fe6oLuHlaKB55S0N+hff+bvrM5kG/ZgfRr/hLHhu/1gljbpX/NdxW18M+BizcM
6r84a2ZR/rDy4lsdLcQ7o0OHWGN9CnZNfHmY/Ms5+ymCAZEfqJ26bjyoSsoArTJKvvhzCMaCp7bA
sO8fhqJ5tA8JAbgXvJmi4BMRmNSALVJ3F7s2/zZvym9Gchu1xuMMzM1jEyxN8eYBzmZYtHR0mRo6
53BbEt4UvpoPcQ2zT0Dj6TTTgo/SPOe2DsAdewudjorBsfVUz58cEM3U1cRvQChCT8zlaMFFYn4q
CkhcOn8RZVFMI766XZS+F3nXJqLLtq5u1AsqeqMI1Rjsnloc4dkZDu7VIGQSbV/kdy26IR36WQnL
n30tph/Zigt1Zouejp200A5gemqsM3YXN0g8LFhyWDpEqfAo5hCDOIWMBXlw+qwWj01lqwwF0rpG
+J4FtdBqUmIT5molNmNoLfUrC3MGHBHJR/X6wo6phjN0koGF7x6VXhGBVTX6qFkaJrKe1wX23amm
B5uL+pD2W6e0+gu9s1rgU/Cw6mCXScKNwY+M0vJRdBDisMzxZ2VfTNBv+lihoSbDuIeDbwj7O3nR
EZeJumL3ZQG9Ed/w8/4zL8SG+rlJA5jDIH4uoNqmHz9DqJcvU8S1aAz5Lk0NrJbgJ4Mpeg2mknWH
sUFTx7dYBHqVn1OgslxqWnIzQKEQWCTRR3kp54/pwqz44pRClk81zLMNwl9IDVfedtpGMEB6k7kd
x83bPGqpZYOBNQbRjnCYODbcmUnN1YqzJLRf3su91omUawQqX0ZNlxU1IfqOkZC5UOjR2A9iBFBf
ZBvSG8jdo7tQrfnLAPhcnNAg6ESUg3VgDphDKvbE3pnghjQ1qbU94VoMkK5AS0F3VrdrbuWAZtBO
aTVnjqgWQ225BOdiQuX+ZRpFDWmhbwi5vprHOWTklgf/kWfX3lLHP04TMQWzzkZnkcbZepPTS6EF
gq+FxxLok3/yvPqyKGERJMVoFbneFfQWFlceVCManN8Rv4EP08SQZfcGTd9VNX/KxsOHZqTRNg6G
V5y/PysDdJwqZ+HinSFovgQnR4F41Vj1nA9dsy1K1Lhp8KYTfmQF6FcWAXQM+IjObxGZqsH2/J5Z
ERoS+bBnIBBEn5LeBAo1ck2PBh/mxm3dbMRHYfatKoIshVazuX1nJM9MwUtlhooIm2N4SgCRMkML
TUuKdEL+yaxeyYaulEj+fKLVLs6jXRWWQ29uu4zeZ26AuoXDY3+Qj8BTQPokMt6E21vxbe8+0Tl8
flKWCGt9kMA5SeaQePAPlItTVLHn+aW53dDQnuQ8BmYyDLa6gCCqC0JiavfaKaKrIZt+wJsuH6IO
Hp+fUPu3wqUVV4La/LF0ftKkF0M3hzRVc1WW1XJw2MjnH3zVCqe584keRPZskxDlxn65ml658dty
CJqtfNRFEi9AQwuD+LZ0+9vUfaTzk7ODpt1yFsNHsU/sdxw0qQPo1FOHGxKPTgaJmHF/cW+pt+B5
+eMDzjZXBB2yzIgJoBXGGApKmzp+2HjtFVtDVE7YfNlAu6elhQamEGgaMTXbZyqbW52sg/Eq/FsO
z8sl05tD5wqdk83dsPJQendudvWQtFuIgO7VuIaTuN/8+h318fgU2hTpdFyGYkh5Nd79M/O5zP0/
T7AK4sYoDSs/4wkUzqgHlGMsShlNaYAjLIpoJk+UCmJxcGhyPr/6Kwj88+oT4JE7plODnPhqDizQ
P3EcZe1WjQe4LgpyBcyX2RdhkgPpRg7J03yvUEQWUQQ2ef1DK8wNtp+Tj5jVV55K53W9MsdPtZqX
ww5RqthlXjwqJ0y76nbiUsju5BRxpIR5EJUbV4B6gi3icC+P3+Mj8MPzD/Mn1pJFgik+dCzkz1C9
XtUM2qTrXSeOm+1MV4MoN5a7iXQY/dQiwb5yw+iNKNIy+0lEkTP8iuIVim1ReJQJdA20KxY/tJVe
X0FNxXqqjp/Oenl893U+FtT/my2XHh7XjQEVnQBPLkTlyC748Iaen48TxvblfKwMRpMf6tbs0wZs
2jNm3T+4W6FOOTGDCR+T/UuU3FgqcXmrjdWHlPL8Q/yR/daaIDQLfS1IHs9bGfyu2lV+m7ImAXxu
8igZWx3k9L5I9QDWi9czYCdf3PPJsUKFh/QTSrYv7r2W/ku7qupG5XjHV2To3/YQjcBIIIKlwYcm
CxUm4lC561QQdFzOv7eu1vVqQwsBxNgIXKVlXj6C2e/LjWf2zXYPd8hvs2qiOXl+lFPHzze5yMhu
+j5iSi9HSZO9N2y8qtnu8MDoLS3yD6lDFPtaDWPxFNavczzQKgnfVq1d7pOm2Xb4iEoUyGvB/nL9
zYRHpOUVWvCeEVmWIYGl6Kem1oUt/fwb26+88jrzZJVtdhg3e25BDF8WJN/ZUHTP33kQMVL1uKsN
S/Tthx3tl3A/wKrKpSwenHBs4osDnLpEEkgkK1KQg6m14U5vSG6I9s2bygt3JlPkbS6hWqjd6DLM
v5Re+kNBppxmPrz0YFmBer24CGG0uTn/hjLkZ6Z6XfksCYbsMWRNcbv3ENikobmcVOypunfOD6Zt
eG6wtVGqgjSvB9Y13/i3ogYsIfk7P8Qpu3e0ddbZjH1Tx33c8j6Q8sCGROIgLgk9O/GTPJjkGM4P
d9rj/udMrBWMC1S9es/klbgS55j0T/fJhklI2+AQQ1eUfFAsyLKL6ub82Kf3JsUdx/fJ9K67KOsw
jP2qaTG4MHZBgwn7BjDHy4hY9fxA1inzIsCV6/moCNJD9fLg76NqinY2IymFyukTE7jID9mcEt5Q
5MUbyjtRNIWfRtiGnRc6AIeNhLhqncpZiDuNQGwDx7I1Wdpo4pg4/7SnrcdRELQyU+1k+FPTYAw5
ekVJANQuChaiAxPSTqqLYwIDjbO/KvDueFC5WOQxyKKcf5RT11EAnoBLCap58Awv562t9lGfof7M
4XoIshZ62OpGpYCqNu9pUCbApBjw8fyYlvyO1SHDMOC4hp4lqPNq0CE8FJt0N9TbHsdZWacAuiyy
afKdSQftEdVQWCF/TWkY8QSUUHyLzEp8Uj26ZpDfAEvAZZqN731jvbKdVjJZci6p4ZlUigHdotjg
r6oHeWgMNr1EwxY/G14q5952vvmTpJMP5aMYHufiLy/4rnwOSyI7yZ56JVR+5hN5OU80oUAHRVOj
CavQ2rRnaRc2lun0S4U0LbO/AhHrgpCUczm2lOUYlDmACl1yoAHJWas6qJ+dUCZOL7qqvY4D92u5
WaSFxdKRQpAq33MiD/5cFpAaPFPJnocEnxyOjL+80nBu3rE2cwvhD+IgzwIIgk3iQ5Rcapv6m8W6
xYg4zpQr5ye1KHKHQEYifsv9FH3VnejBXZSxrnM/Loo1kpDA4Us3JdRx1MoIqT2SqcGAqB350zBa
tO7FySMNGwIvVLG5yHGgu2oWZ/IAFQD3eVAG4v+SV10M3e0eWgN9jsI4nXmcGzm2IqUT/rKv8C0P
P6RgbuX9f8TH6mycTyLYNnhBcTcEtDk6vElABzU2v/WadwR7JHX67mlIw62wSsYmu4f+7oZcozqz
dFYVXKjYTEJm3DxG6eY7fdnKhnU/4EC5LCs8vOSjCEA3xjPvM69SNOblWA0fgiDrLmnKKWBX/U/g
QSdCJo70J2Ui+HQu3TZ/228+ykJFtvmJldbS8Y9SEqwNBoEQI4EEu+sNwtmDf2XXkAZCCxp53WOZ
l18P7V/znsVqH6bKvOSbS77OfoTSEntI4krZbB04GihFaEw/+658yFl/VQiZfvxSEk0KFvBiJviq
GJ4rC5yTol1WhktLBc8qztMFzSp2IQU5SjyZvvN+iN33SuWwKjxFetj6w0V6+NrRzm5s0ut4yOIb
mwCDykwFO5dlvtE6DgMnC7UZLyremQXdilBFkwZnYgQZJfQW3eoAHW1lROD7DMhrU3AXSH99rJv7
luyjemTrqvoWstbiCz4UMD2AyAGery8XWwuICg4RSyTafu+9cTZAVcGt/do5hGP4UBheKKvh+4VL
pnsMut1XvpNsENceirdhsfxCa+yjV+4HasZ/WEhpVRshrjoRPlnOl2Y5dJv95HF14sfCXGjB6s1C
W+Tt4Waq8uhCrVVlePhvkxV/sREkxObmvJhTfUWiNx7999ZuuBPNqm2Pn+fOg+kweqwAFru+dTPV
2affqFxaDj6zog3J6aTwD28QpIovK7O+LJI7Vl96IypG0Dz60UQFV+aFCzTGt23gX6PaodZf3a6i
OrWT9KO+nvf1F8lfim1WLJxyNUQVLircpSyNJ6yva1jKdSV7kgsj9dqhYUQyGcI+REiVTVAvImsN
3+uoGHUEIMLD7pM70XFyd7uFVV7JjOgJhgIQKxIWcZxeul532Sbf7Lh6s0+qbTf24iKxY/aFdAYM
KFjQTIexz2i/zIMVXvfjeLmBC57zrgEPlLOag/KAIp2jlUnyF3JioH6V8pQuLrtLv1dx8xW7orC1
McpvCex8KlTq5cXGZNEpTLURaO3GyN5ASN1clZHzZgzDRbSr5twpixTDd29W3HIR/JC7ctHLkLTC
mLdSL+VXxhyqzwFgGfkE8uqLsBWBeVAivESDC4WWW6mWtw5c2UyHZKigm4NVGcLZsYcOc0oxYAky
PPS21yHy7OS74/cVC7CHm8/oyo9ZVf5Vs1he0dyS4XtrxtkPN7Zgw3ec28Tv3+EL/GbfEse7kOmb
iBJghQJZYkCFZCB4ZtSkyXcw4JC0fy9N46bwPTFMJ9xN9hh8HAv7Hl/kJsz5s3hfi1Txb3F9oijw
tduXh0uFSer1hJNsqPwrXVrGPqiuMhMPTepZZlOZMLlDYwNBZ2HkyGbRPBnX8/7NYezgdnrOf/PT
aLNJL82+umYnKxOlHOVElMTOoXVeX4l0hx8q3JVt4Bjx12K4P1TWFus4u/HCqHMonoY8/Wanu7/Z
E+p+x8TXQXpfoq4r+2jVN3YCFRFVl3Cwtoro67y9hZLgWoKemA3NbdIsyqkZJdPLdI/yxnnHyv3D
sYK33ITLxoLOBaOwlpSO8BX2bprk2z7YPzn+CP1f87MEnMzT7lMb9qHkPxt0+cxN9+gcdtAmN7fS
VobSsoKzpM8gogZIgljp24TUv1JquUNU2XBk2F6+u78WJkQs1eyGGcpLsbsxgWxynRAp2ksJ3gY8
aJibO4ZF6RM+7MkoLjZp/pi5wydJdejOoqR2X9i7n4oh97sPO3e3KIfJu9OldH5qcC7/NKkkBOyA
jHHo0MRmvTSphAxVMLhhte3LiloVkOD+42LUxXJV4Rh0hrds8EC820igiNsPb1SUyGwKXWlLrtt7
qnfQ6HPitWtIguul8RR4V+ETVCllQvAQPHhh5boqq8YPszK4HcNkm3ISBMGQFDaqf6qkaQgX0AER
0h4VUkFV0t1lXuKFwM1FJauC288ebpvoszHu0Onitgy6q6jMJMUli1pnLlojMAHCfsjjL32D3hMP
x1/zPVE34Kf6bf0oMolD618nY36va1fUkKpPSUQQOyddDJntsoHlLkQ6rQZdGPoxsrTIS9iddTFn
3n0OV1zcp2/G4h7bDtVmctUV9laXtvQ38YjJGvQ2Ij3xF15B7bOSBxBuo2Z7SBd8Nto7+qxhHt+8
6ZhMWVRiEB5WUjv8UcjG65GKWRjYdvVbku/EdcjpkuPSb0YZd9D4i4DgCi8kMR/BFH/p98OdePcp
H6sg6hZI4uARYku4P+WKGjuMCKoIyBBJh06cxrQnXcFyJK/JySB5dItbs7sY3f7S2RUfcqrOVMQv
jOrZ32s37ZdiBHNDeTeEw/eh2IVgpWE+xEm2ps0l6lELXfucffC9pyL+YkJ5JqyNMm1h1KhiJ7Fb
O9sMskQmpAKUp9vwuwTU+OFvY7TA7oZH4Q8WuKC0SBIo6adm+Mwv6zxmFhp4hzie4WVHptCwiq/9
sFtMHXy4W9ncuqu/yIyqEtNQWpInBkpSlekW8N+EOHX6EbgOa6Zwq0y926hExtqVHMQi+K4SWYk/
yjx0eNWwLPI8EiBEzk8ghSwmm32gryOpqcPurlX9JRi6intsCxkFIUe7ofzZO857Thpi2y7pjmxj
obH4KLgJpyluYhoooF2HJg6tZtn8ahddW0YOkV/9senym5EfiaA3r/c1Be5vgeUINc4fLdVUTNFz
8oqQghhFJNJlYIIYQhAMRmO2op+kkIdj8tFNRXSCnbnQoO8bzr/1xoq/qPpGJNUNLLbOZ+tdy/9g
RXpIdool/gaCIWC1JA/khy73JdOGaKMAAhNuSza5750BSQxKs5SYzGAhvpyfyPTIm8QmMNXU1JRZ
Vn2Z8AYdBVFtq4R73ui5f6bO6CZ2CR7VTkwbu+pIR/XOtIWBLLfn/dYYnzLz5hDtF45duSm4brwZ
nrzyhIcpuRd/OmY8dZe7Lai4beW3bTIQG9HofRZNvW3eJbXxxtn/PeOMTEz63FRfMDMZWZf6gEDg
Qixsja4UlnBdnsEd4HVvmA8hl/bh9InSO/ue45pSmHIWgRbViHbWdB/EYFTwYM1NZL9VZFFQtLDL
6o0COpCxUXY7cKWen6Y/ciC6NUHtWoZLdoh8xMtZooJIsdsp8q3ERtGQmIPd4z5A5z0UQLe1MCnW
5rVC0QJzfBHcM6oF3tURz5iK0S9HRTWwSHdznG8PHF0QAC5QCe0tzFd7+C6TLK0EkAe7otP9IQKd
HaBgXzaAuDUHUJbYxr25oYbuujpbaVH95ECoKEjDXWs23/mq5fzxj5tZarFo6FXjnwCwin6Tu5+v
XEq0hAe/vymUKKnWEFpHfsUy82/9pu/v6ylYWGxDMkQSVvpfWs3Fz/x936BiXRr2tcLBhRTzh2CG
SfRUONyJe/ouneFyP0+QFXNj9g82FMcZogBI50hYUahsok3Y3okTlQ6CTvu2jmI99uglqsWq0Mw/
8uWMCh90Cc6ZG5J5KQaZ7MPstEhYRW8nyPODsLrGTQU44ZfpX6bR3kZZ/dZJ99/QpfrK5whJgynw
8p2g5DLK9X7INcIhgVaVT6Xt5opq3SziF/xD4C8Vgg+YTbkC8vB/QzS4tlBY/bkITBTVl3QoQVth
N8F07vKP6g5fOmhBNVgjgfqrZUc5Ly82E/XPY+dG8eTRQS/M2jNK00epES0dgW4W8EvvXTPNsjlM
qswjM6n2fpb1/An6s/F1Nf4qXsXtteJpz/jklHJWl8miiUh3VIqIIi4O66BkmUOKQfwumEK5XOp+
nVGnxiRa4F0wo3IFMBUyyecf8UQN7MUUrXkpS6eYenPC/3O64hszIEAPxxvf4fniuFYb+qGyrw3n
SSV1EfKffwTrz7L9y0dY1cBgs0ygh5YLqlYA0BZsYGErMpRYLZ2R8UGyBmwm3WnsO1B6v7e86ObA
GDE1ZWtfK2zBGcJAyhk6/5Sncp++QVBHkRKuXdooX+4lsxrHoNNeAlfMIGoDYDk1SVo5nbOgTm/m
inZesEfTcLW3/NvKyV7JEj9Dgf7Y1IGlVgonxG9fPYgT+k1ctlG1jQ60dmx+cb/pvufmZh9vIlJ2
bB8mi2ngOVVpj8rxg+Bc0m2IMJnNX+Tv8aAw8bfwst/wpyFGAad5Is0MD7ByB1V150HooQSETrXw
HsqE8cGqi7AmAN3ieXcn6KSAhso1iN1fR6yDfYrP116p3FsAzegh3yp+xKMDdyJfn8SaUmJy6rMW
DHRDdDg5alzBXPXxHd4Un6APmv3qXVi2F0L/8k59+WG240vZtnCB2XmH4suyD7oneUi8BbPBFrY7
53qEmkaZW2kl8dEmbq5n7/Wfao9pELXmP/n1RAjE+E7aRgfEKRwUvHWxoKx+mzIBefQ9Sn9IYkxW
Q54UWDNtRoxoF85AiKurDYJ+lRILZNF0YZ3ffivxgCX1jsdN9zS3I/XxYHUvutG+tKx6w/YLpIjo
X20K8zMp1N+OCRMr+xD+WmoH5i81X+ttmDChrTF03CGsHfB3nSMEuJghTbzegg3L73Xo3TVmd6XI
wmh/ZH72XkECP1GVZbMBF5HN9wKYD0nwyq5e1z4UfsIqFZLT5/+dP679yjwYTZqn1lZa8bud9aGC
Dpqw4Fa6hUr0FQTdukdSHovndTqI/54tJl8NFIqy2CWL4UACWOjaStzXLAA4vPV1AvEx6sk+GQTX
NHjilyYg8716TwP1fquTQpeC8CPEj8wQvYZLcrfqrzYBh4RGvSQZLzPg8oRDbOQRORvZfRbJyWut
FX8I2SbJvwdJlHDZ+ygagTHYocCnz1Lrl0Q52p64g34ErhDJ39QFzQvk5HVx2mRoFYBRLnkDUD3o
HpV+sh64NwShUOgNijghzbI4ryn08kMcKUeTuYdP8ug965avAn//VuaAnyUWioxsq43kHQmipcLK
Jp8sbu3a1Z/ywAKMKbzWXaHTpaOvCArskSyR0TcXnd9f4L1tiDb9Q3WLivKFa26U8Jk7HG6TLFeN
aDTRwG5SxdGuRVxtLXRrfCkPqZ5+FJv4uy3eN2kRgKJjznASsiH7xjNpKu3pfqmvR074zi0V9ls1
SgR5+LYAyRwlHyhNTXsekV+2/Aqu8/lepI2zlX2s44S4UD2gC2a7qt3bURk3+kEKN3lfexC/PQPO
1bqI8yWNPiloqWlAwFTFSq2SobwzRWQ2nSZCSFQJWRiEAfqa48av8ENJEqiXgGCKuJgABxsqX4lD
y+TrHA905C4E45xmlk1/SagB1vpmZ0T3LGxIrrIugo+YyKwiasXQS4dOEmVZzi4kXHKS69aqvhJE
CqQstWmeboooYeDz4qjxA/ZraNrv5b3B0/NDCG++1UO3oapNiPZDR2D4bBjpfKF48GYIPXnSQe+T
QcUtjrLvtH44/GXgPsriS/tKRtS1p0sRd/zuAtin5n1iOe+B097NCL0f0PqVICz8BrqQtP6LYBVT
oRXqs6+lk/7NLsOdfrfkXnIL9WVwWcyhPiC1o69ZVmnxufc7ZBFs9gCPJ3LX70mz6UBwtUrZPMdc
836+lHKzNApnM74PB/fKGwgPcBUYWk0clMsqkI7s62pH3Z+CP3dH/quCmGQam6dd3aRXul/MKP27
DBvzygvAMpLR3FS1de3V5X8NuEj6+kefPUtCz97bTd0pwMbz32QCU4Iur5+4dHmz31aLN27FO1/W
b3beRDHseedQu+p2BHrhF3Mqv3CQHVoRKDKyeucvFHAGp6wZ7WZQDtDcDuHJS2t2YJEPXseNgk7P
ReUnDwRHRt5Qtqi/imRQUb5NyF6Nj3t3vCi74XLwrLcDQew+XDDhbvUsaOlFCNNunqrhV9h9ifB+
NuRV6bSRjeCNxUOpzS/GfbyKjGQ7ga5MydL2yWFgcVNs2LKJhr33Ruq+1LRSEqwchbTp7w7BdK/L
nMXSdmOx9vSB0Rq6CF0TrNBMWlKZk+7w80yKOpFJZqcxABPJaeLK83Lkm5KPrZO8dxP3pm6+uPZ8
z/j9iHueiO+bp9L4cnqUzlLl5vmwSmONDxJevFEHCf8tv1TqhjmqH6RwpK0nN4ff5wlh51egzsXr
Hx4rpcJpoBA8SBohAltgxJSAGpLuvxxA9XuRb9FxJE0KV9fWjlCc6gG/YGLd8nuX5t/Ihaa0diXG
N13cMr6/aRzElJPmw5PUsxW4ep33bo7eAfcd7EfFrspFJCSQMSMqduJGK14UuE41Q5ILGQQ9Kg6z
b1XQ0PY9OO9Nknxp4rwCSFuHHX/c99bLzTcHfpmxta3tbpNs6QS8Hv38vUjkZPHi3ebOjyl4VJ6x
YFhJqpu/CEBeOQIa5MiT/uMhVnmgTZOO1Ktja6tgy8uiO6S6F8ISnEtScPjWQ4nzx10tUCib/Pz4
69z7Mj4dQTAbC/GP5/NyEg7m2NHusre28oTVoJRsyrey8RF5n3HaBQsNASdAXOjaZtolxBy0l+3a
5jHZJd9/B2mCYylQP/+A68ba9QOu8R7tsM/relNY277dXxzopxApgdTS5rx+lNbj8yHWludKMvvH
mYvGND/nCssgaufK1hXIudt7P+uK9yEzM9GOM883aXDPGUHVdkcKdV/RvMTnc8ecfwUFQ0dLTFuD
4WPhXMhBSCyFxipYIktnRmPiFNt8T9W3nF2eLXlwqOW7FToDh59D5b2C7voz6mdMzzADHEQkRpAa
ebmsE3xafYHns61D6/MhnNBPOTzs2lvfJfxPIDP+e+y+2uQcd8ADawc9ISphsXU1xsXlJFr1wLie
zPdRsLn2s1+uJDm77sf5efmTpocJAcOD1EKIiodvrFMjTlFPpWflW7j2rxagB65IlnPV2b9URsfP
YnmkqnR+4BML8mLcVUokP1j+FMZmDkMp2A9MHvge4VekdY+s1fspfWXAPzH5y5uSSjTYB6HjrEZs
ERqb9xVvOqHOatCnZPgCxDztSb0RhbJxrU1zi2uJmu0D7GSvnHJ9/GoH8sL/DL/agYXvR7GxM/Jt
1CNYxfmRMcb6JoiXn59a2rfPj7Vc+Uf5Lp8IcZ/Ec741p0dVkIAujRTfOKUAJGz6/uwKBTgRi1gk
T2fh5tBxbHQRLWpYlC1wGqmS/lQvSGonW4yf17eLEyl0FV/aNQ384d76yX9LcROvYWy7R7UK6adc
PYJjwcHnK4e6J4M55vS86AP5etiox/NRwSVfuTiu/BHZyYq04SPdHQIy4A3zK9TjLww/Nal4Bc5l
dqgvwhZdM8qmcikEI+KGhUeOPzBmRNieG0L50NzxSVZW8fvogP7i/yPtvJbbWJNl/SoT6x57tzcn
9swFAYikKFqRMrxBUIZog/YW/fTny6bWjAgqyHNiR8wElyQC3f33b6qyMrM8yisA1jAX2DmB/X71
K/er/vaJ9jguG8AmGsBES5Uk/X1/K6sALhJWowK2GfMnaN/FLi17OJ5mGgM/ESfrtzgrmb/DrjjL
aXCoOF51Ay9enIkrwS8RQAkP1eXIFwC3hARbrCxjW1ypSTwPrDbSO9ptiwKVm4VEdNWG7SB85CCS
cDKvHsxNsASXewrMBXUMdrw0Uhd2yh3YwbE1qHKQHkfdlqadiw97cJewqFYlnxvL8tF3pi+e39Bc
9IrhPAsX0dLr4pM66ZdU245rMmyLnjNdspM28Clkom2iYt+mJNvdIxOn/VsbzBWvhPOKHULwSDkk
n+dodxPTwOfa3c36PJWl4O07+3CZgX2KWJFQXKtDISgYQyUPdeCwAWa9Zpm4W8KL6IK0jnleRoqC
HI91bTq785JWuBzKiljMqrulhDI5BcDRcNFStgYc+aTaprR7OhQl92vTga1zeNy1dq1chhWnkItJ
IHhbcyFLrvkhQSo/lDox5vYiSY4amC9ncRykq7zPwF0h/412tQTZV1dKIUBd6B+LJzE1dNiDBS65
tYLdwX/EvI29RTEtzTz4YsmlKPqw0ciEXcn44qSJHghmmpFKN51vgWTAFZYKa53F4sxEqrmlbFt8
cMCkKfsFbbDcKn9WakW+qnK6uqaOJKtDXggysyAR9j3N3pkgrjqowq8762EMEU9W8V3KG4QcvFZ6
9xRtF4vNqUgvUtFJRh8NkIGd/JgAg7KVuA+tcbcYCW7VqXuuxDM62rnirDmadpdWF65qsq+SJqa5
358SVfKwPUf4aFM5Z6STNL437OLc386talU9J6tS6Nn0zjtjXEhmqf6KQg70grKZWF+4Jxa1gMJ+
BF90UnOl+LbN21u9vU1Un9T9R59WKa9vnX9IhiCSEh7InZmIwT44Dp3KHfep3RczUdr0ipNi/2AN
/smwsT8MsOgKmuqU5EKx0nyShL87JTNzK4xgSGvYZVRJH2AbWiSXLS0uHStFsdiZH/VuC15O0mMK
ENTuiZlvqLgWJ0ppiJf2JTxF3BNXSl50TmhHg+2xZlDEv4DweppA2AOAPmL/jU/jBS+/duqd9tyA
0hNc+evKjt7DOFfpfvxkB8Mb0eChkQ9dYfAkhaFE8ypUquEc9/x2urjtMHmlVQzXPH+KLX40ofPz
GsubW3FMCe3UrZazoU8TGjluv41t8hX+2/3o2x+NgidPovRaIuJuhFubtj/VuZD7F61WxW9pQrCK
On391b40BXt+/h+yf/x9GQbZwt7dqGmzQhsQaNomsi5884pTRxGqjhVrUwrcopy6H+6FS4Oesw8K
QNeuj22GSCeq6WnWenV+NkD0TcdQLhXsltrgXr/1ufjyPHYwYe6rC4GLe2owE+Z/G/Ekw7MJJlh6
I4pggASfW2fABBiyGyd4mPTR9MjZXi92X9M++Va6+3KtjXdmLjrpN/ylljzEDIMQr2v/orC9g62k
A8t3IAbqXFL5jk1VcxsnnfmUE92dZek6MCSeGnbqLKQ8T1jwDZgiAP4PHtui3azqS9hx9HxzWbgc
hWrIPOUaYJE/ZsYjSP7CVu0rNfPtkiNQzWtnfo/Rn+b7e7m7Z/S+m0b/go6yQIbgJIjGa8dZDl30
nqOgafpbbWAB6Tv31WTwAtiuyq65MzbdXRQQY1TNVV3oTsa8W/oo4bU8xJwT40LJ8r6srvweAjWb
t4U7ARvv8YLWsq+/t3m3OHxvQRhSJgrMEDufg8QundwqjaJxp4NtRsfY34VfDjBzxR5TgwZ2djn9
IGVdOv69CE4lKXzoVGdc6VRbtk4PgAjtq0Z2r23aMWefBbucbjUi7pPUx9qbqscQzwkPA1qZub3w
TP7/nwpwHpE4dafQ9N2DQHrcDXnVW25+w6LhFeq+eA5k5UI/EwpIXW1qrrAT1mxFeFi9h5AkeoOO
rYKytmVBnygXEQqB8h39b+Gn+9dKZ6GBbMBMaZ6+IoDoUnoAK3Ysz+N9dkyLXmcp3ZhiWT8DMXv9
wUzvZYyOBNAlGeJVuRRXRBj5bZ3BAbTx4HbY/Z8MgziweUAxtYQ5iqelftszehI+cjytBaZw0grD
1GYYFe8SWJ02wKBlgCZTZU+0Q2s7t2zYSBz/U0xZHNaSmX9h5MQSn4vlrCK4Zdpgnv4IHGTeaUsS
+jn/9Xa8ZK1pwXCpatFwYhCMEiqJUmsReSh8ZOBEzAt27e3fIerfi5xPac3rB4HZf/4E5HfNRxXs
Coaev1HriyXOw+vyM3zd9TChZ5RaH90QI+SBeqm6eLfwQx9fTMlRUtTRqkA0oVLbFm+Xqpro/rbl
brvgjH0HKpYNuD6IbS7PNH4INwip90RMEzOeQBiqOWQqm1vQOrl+yK4jLsgKMgJ9pjg7ECpqORDw
itKq+iTpQRVg77QIIFkD/3fSdJQr17/XK6Pm5C1NuyQS8lzdbhkCm4kq7u/iz465gUU/BkdOeK2u
4USr/sZDZ0B5TOYsUIn7Ml/Bx8UlKW1vte2wCylIYrx5WINN2T9Ry/JFhnTCTTy6LY+XrE1r6M01
iCDNkkU6yVneApDCATOmMJJAgmbWQg3RvV1tYAa/PqUPz2pwD+IZ2507dGIC4BxgEFQE8m2Wh/nN
vqTa4T7o7eI+jZLgLgl8gjNMFArRIJnMpkfnvt0nkROVvUTarIigVeQGtd1ShaCQQxDYVz955rci
rxcpKzfqwPcxLKIL+xBi2vULy2m3mxwHyvIe7CHbVOcyHHh9PMyXSjgNCPU78G6LPeywZWnfZ5Qn
gozaXbK7oF5wlmSEAvt4M0cgafWA6Pt6h/lyH33K9veCU2XWAtB1Ngv3iWzj2hANj9efw4PVkcxS
pQvqcTkEZ0LDIvNLZj1Ww3QJ8K+1zxxX0Ui6Gu0LJZWUqAxEphLNlenIsEo0wDHB3BU1nbRn5J7E
ZEpL2YxBw5kXLRcWXZVDVZX4rbMQaLL18uPW359Zt8h/Qq+ATN/cNxu2BV5rFrXfN9NOfWDGH6qM
/ir/FChLFp9i986nqjj1WD9+ssd1ypjHbNOL+sJNPfh39rESP8xHXJMbSMz3zP422l1RBF5lFp6M
KdIA0OhQCanihxBSVuiHD4yPUjVY4tReIofcp01PFhs6x/UFa6mcDYNU+vRI8xT8w3aDeFCf98Gx
3askIvOR4dLceifz4UmGbA54TJFq4J/+YSpmgcnrE0Tx/W8nNlPDVdyPIQDNxsDEDtZL0SVuUHMw
3Aif11Ur4Na8eIvrcnDQ/LoMNXxD7I0XJJK2Lyak6FFwQ4+lignwaPT1SdPXcyeB15/ogORItM66
sqGrIHB3AT8PcKdFXE/twuvrG5VefuVwCl5bIG1RwF6/2ktAf76cDyFFkCKz+fkRGi7YjoZmQsAf
MkUe6ny25FOkSkLJDLEgP8JCUOisTJJs8PUbePECD65/8LjZME4p5RpsE4C3ONaU0ZJkv36RQ9T0
16D++ykPHUa8cJG5aTBiHcERL+8iatx4Fc4VcMWvrcj61HyEYrx+6T+/zv9c+eD5Fkk5BeGW50sp
y4ECMczb7FSHrZCT1681ExmerYbng3nYA7gfWuqjmYkWW8zj/J3UtsQEYuOksfcuKmdCaMfD2nTs
HRbbC4ENFGBbGmIrEhSSS0rE/vc+xQPRpvO1sBsSBhiQ8BQokBXuU7QrFRmbm2KNXz6KnP0+jM62
HH9QgpmsqwFOAmv3aDtFMF79pYSFooObVvHO2m9O4sRbA1oup+KhpVChOSYfKcQs6JKktlStjD1W
AJqwpddH649vxsG0Cd6K5SMYfj7zg5bgpDJ5M4qGwR/3i+gityk1twT7b/XDO0wtnmYg8jcq9DRF
xOXr+dXwyKu83c6tb5JNiwPl7PMWTrOOUNGonvRXALmDIFtswPI2HGpwsuCRxJAEdIptBmduM55B
ttP27myAeijFiGAD2zAJjWOfWriiXBI5sVACCp2ulYuvLP1St30LXTBFYHox51yXOphN1oTA7vmD
JdNi60wbjwcboYOQj+dufk71f6VUfJiSz9Lyll13yeQXFvT6S/zz/qW+06Ft8CbNg+TGLJ2QUdkw
5UeExMhTOcNmEMC+w65Tkb36sBB5qw43muWVILk37kEz5eUQ/OceDvbQ3PbGIO0WDAGZvQ8iHHOk
bunEy9xVgihPSsBAL8es50G2lnm7OOuit7aaeXkf3geMb0ol2LYaUOSfv4qhyMydbTTNjeAp1vBc
Sqg/ZGNzNpKCsRMo0CdiIW4DQpY9ykwM1ORbFLPRoIjpXpB+fX2EZnvaV+7sUPq9DTdFn9cV/kqo
LOyIzquLezZ7iSIDbRmIE6wNsRngMTkLGQMvTEEY3EiSUuIttNRKdn4tEa0YPq7UlKglowpbtteq
kyhSy1JkcTRr50v67J6ta2YWQLF0YT8Yw+nM6oAKGRXvN9FZkvensn3EJ2PVJ/nV1F47qzZ/D1ox
Nu9DRG2SPwgNZj/dgmlWhExN1p5o0Nj/BGmjheBYCWP4NSDZ1FwJ7q40D6LJu4DKJdhAt9N0618p
coQqcjFxCEjArmK1gqfXx/wQhJp3HEwqZiDDwzr4gPVm2zkaishubmrIP6ADK5/ECs+gmY3MsG3I
TPeIbVzYDUBRmEWKrqXs03R3K45+qcyFCQmTkriE92An1Z3E7PxnXuCb4nxoXcg9bf7JImOkgPqR
LybW3VvRet7WKDZsq82ad0ltfL1Q07kmPGZdzEsV9h1hOCt23v7yK986gdiERKZz4nWwt5BnkccL
U+E7FQbzDrgAH5eGNeouycrPLSYR1L9jsalM74qCATlmiSGsc8wf+wxZEjG+NnkB1E8fh/LOI+dB
88jBcCzWsYy/qAmvSELeO0Z+hDHdHP0AFCAabnbZFcdS4bwZf704hag2g878m0B58JbSaWO6+QYC
5TbofuZwY9Deif21gBtDBle1VxJ1VVsWyX77nrxCNiB6VFwmzlUSgTj2+sTBau5wPyPe9WzFn16o
Hm0HnFWjdD0rCrzuBkDVLPsjs6Lh4d75KIWk5aWfxcrnHUxV/VUgOoQunThDmt3ahiXyDtQZHV3M
kiqFEZGcB3AkF/6tv7iIKb1oAwhA88hkoflEUksxQfbtAq/V8BFMfnLu50M5+2DQuhXhCN+UNI+p
XZ/H06zxj9t3GJfjNTZin9x84uNoS9bbabLXfkQtvvHan2wWlYcaZV+PYIw7CHfctHi2/HbilWsY
UfyFtgX8hr7yn23m28ugyZK10hqoKzkWHeJ96Qye9hRXyP7aeDgNOUrFcOeLpO3u0PVxh8xjQS3O
4hQS+A1BM0Krof3AhNRGzLDYUYQRIuLAKVyLN2XDbNRKwkRLmzO/yOfd0NaX5XB4rGbvw8wbH1l2
nyb890TwpBI5NnfDBCJHPirUB3BZknNFYoN8X9gZiWHOxPXg+9gk9UNOFKNbfR6GWynj+Br+Up82
xmHlD/A782tUhJQ/ZTfX2BfGDkCYXReKF3uTsmZp3/VaeOom31O1ulIMyLjxEg3KVMo7gzL5LOOt
aouFnVHdlln7k9jDKO0b0BXlL5ZjvnPjeq4rRkn8dQEHWNmkSJGyW85hm2Vm+cMp8h37fX0uREcS
XcVDu/w7gajeWoSGdMFDtw8RxO+MUpbEfpLzsvolvIvrlv0N8ypl8LAiJDPXI4dXkVmesLb91j8T
QTcezaNYeC03olxAi2sbn3I5mYnigjED0LKKICLG3mTJXzEE7JeQbM4lwDYSHK+BxlLOLqe0Je2p
JfYrMqrfHR5pR2ob3u1IH9uNuYy6cjwy+4GeR1sUfHhMfWPXQU7tXgkop0T1k4v7dUGp118VPDTW
4HOFvcp3BVLC6CJmT9IokMdTDTS6TbLUrOev9C+yF848Z7mxat0LTtyFla2e1hDd72aTCAbFNtFp
AHMQOfJbsqPpFs0tYyTYkSxAViqMU1EUJ4F916OdXwC/CxfGRy+q73RcTPVmrfq3kTazp7kiVM0D
ZrtgV5Yg38DCUCWZi/Ct/IvatrCTT5m/qkKQHbuBJv6BKEn6Yv6dcr+Kpb9moDxrdHypQoHqzonW
Y/io+xLGuBOFW3m/cBY4DHFcLQVqpJiap8WRZ16hxTruJDYzx4syZLVwOsG2plprpgSlsPb8NDxh
DLROKc+S4vBdXMzD7XaopndWuzljmrmF/y4o1lJycXHVapjXqtz2pph7H1oAFVjgb/E9Z5rLs9CJ
A8KntR2ZA3amL/xMk3YLnc91rBsXK0NtJCKqq6IrK3ydaKrQgvmJUSZW4LZTtIfyn3gXkMcZghOG
dNvC4cwvh+qSqo2aiPKaGU2NrT0NtxoGdhOj6E4lHFYXHa1oVX0VMmo98fZ4bj7Dy3f2WGlT/aNi
TuKEhpZV1ZZvOQbhhv7iIMJZN1R0D/YP2+ngINrYYZYVDg2J9MyDz9ILqaV1DxYJYU7Ut6kRM3ra
D7Q7c4c8lZbwLDfkI7K4EF9pihBfT1d1CdeXpJ/gwrDy00VdHkd9u9afmaja2qrt+XzwDHc6ceVp
vdkl77XMwg8i+g2Jx0funK5D10n4Ji5+kBTvrbq6NyJ/6W1pWBBeseKUE/8qF1F7XYmrOfuKooD3
7lne9aj4QrwenUhEqWpPCfrNf8lZh1e2GOvrpoWkQM1ZeLpmuWJcMMqnFL3ZjLciqFQFdyP7DwW6
3J1bXWKESZVOvn1q8px36Xrj/kD0tszz3Uok/R1scTxR+IWniTA/9f5KW7fKEzrRGq/5EVFFYN/g
S5nYXBgzIEYZjBDDihPOHdNILjhuLIphmp6yL9LC1pLnS9jM5KOSl9lnDx914Pijvqu02fCdunMF
m4IexyC+QINzYVFOV9T5C20ijODbqME8XfNJlpm8D5nZ3DV/6dX+tegUmDAfyTIoJggdpi8q10E8
GeA/mczSObf3M2AKQNPddKkSSYFXiYZMP3n3fB3nNTx+/pulj4IcXnQ9hGcVY5xKl76x0WmbCFgy
BptLb2NMvnBlLPFdjWj3AdVUVVpjYx3rO/X8TSlzeAUz2oGdqyLrTqXz6mviE7zwGVUNPrY0LF2+
Uk2E2Z2ITUVoUuRDIUNxlLJYPj+25AsA/WVH3d051ryRsk+cA7N3L3DmZrQ0b/kuab34cvTaqMYm
Trde8g9KClSGkQiSmtOZAMuFdzu30iwQOjUroOi0gjOCQGLtGq7zTt23iGeO+ST34NIogagg2g3r
oci/c0G5JUg8yzTgukrS+EE0o9hCEKbiJ61HfKHOgvF80zfQFS9FGaftA7+KMnsZpuYX6cXnN0wK
t0v6dTJwOsX0OePCtVOdyJge73jcSgZIqyDcrG+uyV3KZwEsDYq5WiV10AGyDp+kO7luU6CsRziq
dOejvTqFSqYgTI9hU3+DXrjSSddR0cH/ySgp7HBqMTQ6IjAv0Nm4yEj+EEKwYtllwt3uXhxrf0eg
4vH/Ko/vyfU8WGkx8yIJm5su6i+5ZXGwlVfoPG7xajeI/YY4vmeO6OzgN3p7e9ECiDhluztStxGZ
/PP3mNt8GRgEKYUyaoOlJ6WSqEpE/wIpsUvoJk58O0BJ7hWBtx7d5kde3QOvrMttei1ihqQgGew5
5EcEXl5D/IUwotpVd3v3ocjwlSHn5gt1F2Q22pt84sLaoeJLlsN9/DriFC1wfVF46HRyn5be+3T7
AY5LPr7bBcmqgTAjo55+kd6XFNA4GiyDCpvHxGOGbwgcw8xeGkN2nuOJs/XYyOP1ANWOdUmlTd4L
izJLWS42LKHNer+nfijgkp/MDxkT8MMBLTBn78DXs52X+FUAaOTjHIBc3rQQVDwHTegUM1luVBo3
5ZCfbUiufDu5qPHen6Ajaq4/bbZ186lIqdC8fvVDeSCJFr2DDApbs/E/dPLnV+8irzRSrzFuWqhp
+LdsNiBDakmAtGx7U4TNKtxal5iAK9oQtwz5Kpwt2arnU3eyoFTjFN2yWiLoDLq1B0BB7Jpm/jt4
3Dq+TfvEHodTaWg6tzpL/WxlTMoa5YeTvBcoqCxydr9gBQLcvv6E1gt88OAJredPaFZQqqO6N24U
w4lNSk3DsnYXago0G7mwcYpVtuHUS0BDWGaAPypA0z1PAk2yRLn5sNUoQmebfv0GZzLO8wDr+Ss4
ADC7uh8xcOQGZ1br4rHEKjZNyvOqvt0mF3Y4eylx5LE5eCUY1ZNwHtDnf3kfB3i00btWm3ojDR6J
3gRGs4VpjyfemXscTU8Zlq5P9kXJVRlTuOkw+Xqjv+1LTIIRMS0iLovIk5azz18ZPlj7oXVoZRfv
rEeuh0fDCUuZbGRNiPvGY+v9vxj+3y52AFo2464fNt7euMmS+jhMw5mjIUoNFzYpWmhOKC0SNC8h
9JsdA15CyJqh2O4TRMOQcV40kK6Talt3Bh0ce/grOa5f0ATrTxs3ObLq3YkWkuMd8/o1RaWE2721
SGaQ/OUg/H0L1Bifj/guxV+y6SwGocb8cUuMyuowxuYcQrVCBspVPY2XpDGR29+vgEGC5qBms5jj
RWLXmBwQww1udY5xbRBe6ipeQwXB99Y+lA32dW2jbCbsMoQl0jG98UJV0XrxLPjYe5ZJdzUEFc+f
pRiGqg22Ac08adIhBQwxleCDblvDQzkR77Zxyc4Wd1baXMouC7GnQ61C98Leph/c3P/yrg5GOE7M
aO8GG+PGr+tPEpErh5CgXVGquXWW8caVDdtJjK4BNDkrQANQrhONjdAKGTpJc8eS6tfrd/bHJAf+
0r/H62D/afG83/ahq3cf4jcobtCV2jioBruT91wmjSXrT76sdRdeu8nmi5hZpArKp7lRII+4D/FN
wsjHIzqc+6HZwcnrd+r+6cXCtvKpZtIW9LDWbmTWPqVmaN7IdjmPBiJVbAP67vb1y/xBXsV6/O06
uo/fWF3MqIbWWVwH2xZFn4OHbJruBjYxERE3BwTpg5ZjdK5sKYwkLBeopZRV+lr1eeGU8agnvn5r
h5qUp+PaBRG16RVhm/5BNXcfbXfI4DPzZqTd09wpjkIXVh/bjKn7RKeQARY3B6AAnvP65f+4sn67
+kGosrO3NGzNkfvV5Pm+V3zRXkDwVu3qH08r+vXr/Xlq/ueCh10HqSRXlpXyuHUwflQZQai99GTq
6tMmKP3Zr/vu0bGxht3DN6rXE2kLwTLvRvGryTHOm4iHfi2RQBLCaoUw1hlv0ZEONf6HbyY42HXC
Tez31hSbNwPtoUwiHRm+CrkkdtUsifFBIsSu8gfCYTAe8Tff9lvXGzjc+2CjuxSUAS0wQ3o+devR
yvYbczBvIKjiK0IzY4TK0IzVLSte7DA/KpeiKL3+nl4WlznBfruse1BEyOkHvA2smmnZJetodz3t
ojOzOTbc7z5d1GIKPGh7IOF88UiUp7I7bhaL87CKiTF3KwPWfL8J1iRZ7/p0A8hN/Zk+e8qC8ECe
KpscDVxsJwYg00z9tHTkhBQy47r6to+se9iEd17qvrXcdN8vhtMUhRoxIHTwgwnfNLuiAIsyZ/KE
1r/mW9EZK+EhIrkJ5CqJhYu+X78+pi83O8xqoZv5DlVt1zrsxjOaVpkZTe/feB5MRZQPKhCy9bx+
FUVSzx/wOX3p4FQCrU9Dq974N+2+ou3gjGvSOM0a6k+vX+glA+aAKHVwytipHWyCbBvc9B26Yppm
cNJq9MToIcKJjem030J82J2/ceGXpBSuzL7kOo6FYhYjjudrwjJGKoyLNrgxw+p7VRgfUhSdO4Ka
KrnLghS6HvCKoCtVV4RDeTuXagS5YHs6o1pV3ONZaNI9VLY0KLshcc7V4tajDtjfyiA8dYxHYLoM
4CDYlu2qSuPlLg47HQ2DZUhLbmcTZr+uMEJdwSZRFUbBHwVxpraFxgzLCrQRuriurCoyBzAoQ9AY
j/DGYTMHZ0DWS3H5QJGJFKUO4hpSJcWGnSyngFZKff0wp75zpRLsgxQeqskHIdaCLsTNl3UB00nP
vTCz73KS6vz4Xd7vH+RV4YXtrfRYTkHlyWtuOVx21LUXboVf3d57p6y7qjqpCoIdeXRSruLGOxuy
LMAEpj3z2iuFC/Iz4ldKD5beJkV0hUcOL7zJKuXms4mZ6V2A6Opx6aG8stvNtZxfF1N3RRC2r9Nr
KbXUgYOlTxsCoUoSAlXsFgosGYKIXT1PaKoNyu7gZDxPqSQnet5cbR3/ghsIt9+IUaK6+86PJ0BP
EarilGLrvPey0203e6roKxeLx86iCaybXOdAZjy6+teEiFBmc2CAFAf1gR9uL0qHSk73YchAUF6f
tnN1/GBlBo5hUhwCevfMQy5FhahlP6bm4obqo9H+mIaPeblbuZlAj4G9NMHem/Yj7/cAMkH809ju
zwagFCIT2ekySIFpXcjkQIhdCNNYSKigVUEKfY/B5BCX9nExbhGvYuA/t08KCH2lR1NMOjnBJ/N2
wRxXn3DXbk6DMehVU91l9D4phh1eLOMWq+CofZzbHFn9bb7dYGbiAPPl3xg3ORvzoy+D69SYaFMb
Lk4ZrymFu228b/df7KG/CDJ0tX1wrKozlXIfLoL53q+cPZoQKrJ+PH3sYjJScFamgBsMl3rBqqkH
+MzHiJgGb/cQWdubcjIex9a8pAPbsd8W1/LCVMmPIzj3kadwKx54w778Yppf8iqFQgrr5PUX94cQ
TcMVWkjHXXpSzIHCb9Gj6SzsDC4xR/AejYhSI9V4OXp7B80DcnvPO5piWzIIeIYaijdu4CXg8fwG
DsLXxooDZzeahMnWzI6Tbj6vSqi03/ppwvTFEbXLAsmfgBzfuPjLY+v5xXXg/Pb0O8iwnbM3zBsC
t+VgfSVxxK67AvqDD05YihU++r+nUFmOzn0+HEct/OPMeOtWtK8/X0HcCnGF5/pkDCBrz28lCIrd
wtgFT7HQPupnDZcwFuBmwkN4Dr9Ib0J+VTN8OzA67KknHsOzezg4e/p0auHaeeaNbKjYqsToFilS
eQSAkko64kGpBbKKlABhjNEv40gJyBg0+Xa1VI1aVzA+66SBJ431Dw8CQDOQ3xIoiQxgVlgLVfTT
/VXyJDez6W3rUgWwsvDMt6tjnHZVFZVlD/ZScvd5M9E9dDF48cgHIehYYKCKKyIxe45Njn0MWRmH
NBXBB6qfevCJukM6t4zJadkMU5znqBahev4qo5uCe06XFTJOcX/1jl6fo3M/lMOJ8XtF82CBWGFm
1agOrRttd7wFJRQeHm0BFE/02ixMovUiMB99OPccvn1+5Y441nTuWrAgPBK1BhH/XuWzEXf+abjP
k6Ga60/mAHy7YMzH4J2EnXyd3o5SgX23/yCzOhVHNgv6VXB9MRYLr3wY43dwRTGUG9ayYilYMTjh
txgU7SfvuBmTdyVY5OBmK9BJ9kG+9hchSUVGaipaVVIeudO9/JVGeK3K4jkJJBQSIUq3MOO31Lb5
Eg7gPut/CqznyzoGYUpO9esU76SwebLYJXva7jHuCOfOmVWFLmDM4M+1yX2fxOsO/q7KjFQ34/Fq
2l+FCGOOBmN8dOIgwobe/NCl5fHrb9DR0j18g3NHB7iGCDMO02By7WTMCmoKRJXU+I/+Lk2qFK3K
V9pYl5LuUcifmeT0juUR9wAaeTdd7pv3bXacxzFtNyuaWzxSb1dAxfrkhBjj001nHkk3piZSsM0Q
yIMz+CDHm3t5lbKRJSguFvVRVB/tf7DOJCLfY+rmvAnQYw/3+rMeGq0X8R67wbTC1Yc6rHJIhVw0
49jVbjx3adQES0NC0GH3QyTdkdJR08/0ADWZp+30cj/hYjUM+qgz7u+ivb2symVXLm7YEdR9BgSM
aioMBDqTqKrFFukukGG5PzVpWBSaQyI30kF6Kc9xVU43YXqfgPTzrSIqtdasc5/2tWhE7FWE9drK
fjXU1AugKldcUgmUPcEsBBRDUmueSquKhEQ2ama3c3BJaulss6geqGbLKkBeRpr1xod+33zyNuUP
riE+mOR/bpwfS2ytmpPo4alhH6vJ4jQglplq6eZ+MU0DuDb4ukC9wr12S9mBvZgo6uO0sHjVkH0U
tIKbhFTdBTerMamE++rEHDiqQbrb8A1Yy/nTgR3QxQ8D48DzzLk1829nZpO2C9+YmM3bKThKt+bl
Zo9lcPngQdWaw62ZNYDcX9QXJR/023gneTfPJSko4w93ItqHFzJZ5O3NVmHWh/22fMCP711mwqMh
egpp5zozKhCjp/tL3rEOA2HbfENL3lG5tAVPys95NH0s23QVBeP311fuLMs6WLme5dCqCpwbbcnh
sxpRUWz6rApvyoiyq8PGAUNnuOMGmjS7p7obm8U7bWUKXd0YJtsXxFUiyMI92+cPoNQS08O7gf7F
3PDNWQIzp2Oo4mJGbtupwxFnioDcRXtX1HSz/dCo2DQ95NVc0wCRISh0ov3MmKMW7NJRFTYpH9Sp
OLYbKuQ/e4dCN8VSwAHZ27DQVQGDhxNvLZTsYBLE0uItcTGmBolzhY6B9EHWgLzAyHSPCQ8oUb/V
9vIPRSOPcQSaRaejBOHgDPN6J83tiXGM0z06iezcjW7tOjn14mLNfapgR29q1gjn2+RhqIGCR+z3
N0sH1h9qB89v5QAkSfZdXFCdDW/kEq+zgkUqExayL6TFlVnDOGG7mj3iec9CLelOnWy+GZNHzofS
YNrlKENhONvbWHMRp3cZ15n73fsAhrPtaYuROVmHDb/AAsoMOiQ1/z1z5W8cpdl9aehvRJEJ4XE7
jn7AQsG+llwU8UJ03qLCTP3xNhvcm8penHIKEkrN3JOZOylYcVafsRcxPwjJWH8ZYH05XPUtik0Y
DbRWrWIRQi21AOFvdOAA6MkgJrK8d8iWdCL3FFB0LAUuhvTRhYknBF3RlbXs0KeyoxJ/jhHHyPZd
6GE/DsJO5V+4koorkQn3EKLiJr/LvZp0Dv+TdPyi840PxPyGNuTR3Ky3hRsdqVF6hHCbIXfN+kFS
cXZ0E40Yf6OaJ1+vjX/bdbfYO+5E/VDvoWIRyMdzByWrgLgpLontlNfRwjyhOjerOjekuUE/3uIy
byQAJXAK34+wUxUwD/ZmbslswM8lnqTbmXiMDEmo4IZmP9iZUmHX8UmqQ6trNn2yAdFG+we4Rtxj
xxJTex0K3+vN5Jzao7WMIYD02aeN6X9wnOlsWAQAtuW5DO1l/MQx0GMUaPAiLHLxxpCD+Pamt+sz
1UdTZ1AvLiwzrn79ZwBoJ4IGc38IJlUurW3W09AskOKWoQl3C3tl2PH5zvNR5D74JdJmHMv3PYQY
3hhTodlmn9GCjkcilLLWxZXQDvJEpfibqZhsrrtFdVuP7ALETXTeIAer48petj0NejZFdVZ59s9N
GN65hbkj4vQ+5+7+LA1TzImLr8XgfTaL5Ks4JrV7b5cWYojPjTW8ceTYLyusgeWFHpGTNo8XesJ4
aNu6KM3kY2+Ewkf8zPwQIkmuW/tRnKtoyu8ZRD9hQyYA0LzLB+dYK6X1yjPWTZ5Vo4p/ccKhabfr
ssBaka4XqvVBCVWazjC1tXvD+6oapsB+EybLfQHfjW+Rk3CI8iIYNyeigCwC4y3trvOHh6SuZYDd
0hhAUuHnCeBmbyWGZWXVR8lhYgtaYryHO5USHcMzO4a4t/AzlzdFuzn2B1GzBHc4U39hRB768VKk
w9JktWmjH6Lqi4QiRkSHY4z/V/WuS7EmABTRki0W1nvf7LfLMgZNEZ8mKfFZ2ROZgW+ZwSYiQwNU
Y9Ow9s4HeTmKNczgq88FbUFO7RTOLjLj5MjDTKqjg95RWbLMZBUyH8P//X38P9ufxdXTgdv863/4
8/eCWjGj2R788V+3Rcb//kef+ffvPP/Ev45/FhcP2c/m8JeefYbv/XXd1UP78OwP67yN2/1197Pe
3/xsul07fz93qN/8f/3Hf/ycvwUvm5///Os7eU+rb4Pelv/1659Of/zzL1M1if/+/ft//aMe4J9/
LaM6hqv40PzjtNk95D9efPTnQ9PyLYb7XxAPJHw3OFYoyv/1j+Hn3/9CVSWg7bNt8q8eKUle1G30
z78WpvFfDswdVpNFjSCgzeVf/2iK7u9/Q8Sg7lGOgQgkIBn9+yafvab/vLZ/5F12VcR52/zzL0tf
9Xvmw0nr4SVtyJKQ2gCk3Odz2ty43hCnlnlS+fZ3vy3Xja1Yt1taeXLaLT7Um8um54Rwd+eLqrue
9tvz3bbHRORhW3B+PQZWTosbiheb/TEkI0wZNpxa1cqijxX9jB93nLJNUB51/YMF2hvB7nuYIo7o
KVqh/MA3/ttYnI7DzwoKfZaSgbT5qgarc0aKM/5yTB8KKz2pSCZq972zPZ8ClHi1vbQwEPOd7yqT
+saPhc9B77gXEYWdOksg3+AtsEjpA0raezH44zKZznqvOqtP6Qv3GE3G+3i7O8nSAWpEeRKEKWZY
5UWDGeLWuDaOe3tlbq/C+M7IP/lFcbQzPu/ogXXSpulplXw3vob5dIexy4kXhWeQeNd+cxsmmyWK
q6NodFdJtlst0I5vgwIzzf7US7wVtpOU2dCgVPcJBd24LM67DOxu5TnZukGkufAeqv35dn/r+ItT
p4BJuz1usNauqvEYxe16SrDzeICx4xnXvWMt/XSCw8oB2Tg0b5vWwfDZ6L5gWH5sZ+X5sN2u+qbG
rutrswtXLUWEuo+BT9O1Q+/BxUnMiUwz92VZAyo44P9lhmMTDOHcOar47yFGCHVeVMnS6MbjMFqG
WYVFX/XJC8vj3WK3coL0w2bnfd6Q1qoRZNe0NM9bTMdj/2AvtsdZ416kGHwT+q+tbX2X0YfbrOwL
t0+O97vxfRO3l7ntH+Ve/zAk9scpjy/grn91oAba1sNm98024outFf6kGPi9Sb2Eg7m6KpNLPFLh
19I+FNeuCW4skDR+YKsmGJZdgIGeF8Wfy3I8jcdHy1wXU3yU7DfLTZP+SEbCCLQWdJfiuslqailv
ZBk2wcFR0vlHQ3VuVvFRFIanfno6bavPXjasO9tdNYvwvdlgOmZx02TDHW3R8MdMH/r8sSL7XbTF
cW5/tekd15fmsZXuViU9Xi322zY+NvN1E3gfDWob+x5IfSdf9uu9H39oik99So6VRqDdW6aLn59m
bn/+yXA2WBWvzavtPrlMFL9lX313980Imv9L3XkkyY1la3orbwMogxbDhnC4DOmhOIGFIHGhtVx9
f87MV0UGM5P9Bm3WPSqymGTAHcA94lenrd4VZ+viwbIUyn2hSnjO6/KrpQ6ti6llwWpBMMAb753Q
MF6InTN+ypJ+lZUZrM4lwesTYYzJloWUG2IlO5nUTqPf5lp1HlU5+L9SHk44aldd9a3/XB9+Kin/
PxWRC17+90Xk5jUvlvb1v/5XX+X5TxXk8vf+qCASQ/y/ZF3GEw6OCKGjlz/6o4R8/yOASN24VBj+
R2MR8GcNMf5lox9WAZppyWwGY/7WnyWEP+ItRnpxIeiQPcUC6H9QQT7hsPwzMANIZ4L0aZLeR+//
cwGJszmHe1+LW+d6wgpRgcpekWYE6/RsxKf6cU5/Z0b2U8X69Qd+WoEDYlljsvADreZWYfuTb8D6
C3FnkBCg6a70O0rrJwubX38gX+WPEESG0sxZ1ELcKs1OZMe63+NUO/NRR6DeTcE7DgBJV+o7t9Ho
qgrJgH7UAl9uB9wHIWONfjTD9w1i9Y+266eu66fy/fMu79dL+zS1d6rRqXVUidtW/8i1xxbXaCjX
jvslHz012dXdroo4/khpu6URN4fXfnkSzZaDlGNXDHcWVy0bnlIE8DliuXikCiUqLsh/HAB/e6HW
zyupXy/0E4xTMq0ktpTjmHa/tK6kBciMVPfUPydPpB9t2wdx7BYWMayuvfUSvBO0jVftZA2E2s2/
xQ/9zYLtWAt26KbIdKikvixdKb6KBSI6jRB7kdd6BaF1nYAMRvryRXfftZVVxlf5HhDdTQ+sc+6d
j6XzMERXHp3gfX7q9+a7fa5Oxkl7oFWQm1COPFwl6q8/vNh/Nl4/3inF/OtvAPqgyX4Zt/tPtFBh
o7diJhG3qJbsL8oUdrnfKse1PrULKQ7IuLz0xXmXDXf8WpVu9g0z/ml2DVzRXetDfUof+twzCOyt
Xbl1iWFDSkkVQe+nEaagf0SkAyzZvh8d7GJKIPmr4X7NqGc+W9g+nggnY9wKzW4zp50nl1dq9d6U
odOzEiH70MsM1oAHliBq7qfHbOGxhQsHl9qT2ue5fOmKYK1do/fzJUxSL0+vljfB9FNcV7k77NMH
a9qPk1fUZGN6+QwsCE3eh6mjNAwvfJ5mZmPiQcmYCStRg3XajIqnN18k40tU49nBB5d0f0akwcA8
fAj9uYVbT8xBK7xcCY3+Nc23VUKcsX5Xrl8KdYZcAVkmd4vIZGWL20q1NcwCYPTF6a4qKexi3V2c
3FWv2+RpTaBr4d+mdCNr/GBGRuQgpJPv1SOp4rSPNpqYlgbjfoz9gfTrKhiKA7/O6tzr7dcy/Z5Z
gWdVkt/m4hH82bN2a6JiMfnqpAetI55w3tfxvbVDMfHPj8/30fI/a87/fn/+8/RcDoIfVrqGMRpW
IpH4lA8AA3tz2cnyqbTDWKAZGzwh9b6qDAFG3sEkn4hTjqtjKW/6/DbFjMmMPqYJqH15w8d0/ibj
Yodl6/V4G1VMrq45BtGuwzK3Au9zu2e9dtntJ/wOk1CSufd1GUL6iIHhsVrinlsuqDe+QXHGeXMk
gKa/qjvXg3TvJc/itURiQsyZGnQvS8EgwQ9wcYJsQyZ8FnLOV/utvxK11/7mJfuOwP7Tt/RpmJkX
MDIl5Vsy0I12bnnvPMVXZgeg5GdNqNdBBBA2B9W8rdu7wvkA8/HSAh8ZsWnO2bsyBba2NZKwHw+o
Q8rJdc4VxsALs4BfqVs5/l2Uzyfg6Zf7+jnJR0ogauDJIG6bu1468ABbWPzFmHnSc3P6BQp5Tuq2
lsMo2rV4GnUvznIqJ998Nh4LCdM6VzL86JVXWCHj9V2uAswJuvm6NY9N5I/qxkp8ld40IcbegzJH
vk5PHo5fkSVh/UZ48Inn+seHYQFES8H0SjD6p2rU630tlikWt/aX7FXaVNuk8IvXnkN99TR2HFDv
3dJyZwMzAq8QXJKfmy6QZvnwz6+L+gnk+vVSPtWbXOrnwXEk0qGd05y+daQfuUvuF5MfM2upW2iB
ERCAR5o6KxNsK4XXpl6Gto40Gzbbh5TT9ZWVE+cggiPJm/XHST/3xsdAMvKwcZBfY3RIfF6IktkA
d5geSePleeot9/LGvVjLIwS7Xgtaxqg1mGpvCQQRpg2P47w1L4rDjrQ2zjZSoJV9EgXZ40D/0uO6
YS6nJrpymls795Vxi/pPrclihnK6sVsE2BsCf+uPfDnMqt+vh7beG8q+dm6ckYfePCUOnh2ZW/eH
FSeo9dpZaVdIiN4BjJF3QGsAy8bJ31XmthiT0y/SusOGFG7l9aLdOdmO0UwEUPNhs7lL9kVUzC5f
0jkwC6+dcbbe2/KhezeTh3xBav8yNUEK44Fl/YNJZqCbf82/4pypY33qQCYg2BamDHM1nDQXatXU
QgOH+Mag4o/ekPqz7LHNVohtdzbpg/jKPxHZO3kILPVBjbeIvxWZrPSjrbrqxYJno56FtoUqrDdu
r3j2V9H5wvAS3aVUaNSMEDFihVQtgffpTeNJmx6tZWvDPCOZvN4OzVGRXW57WA3h2MCS97UiaEAd
i4CLNuwgphoZHStUl/bXzRLHTcd77oTaAFB77KQdwoiL3T8/tX95fP34/nxqEea4yrU2Q4dv48zu
2af6LDdHWSQupLKRRGem62Z+buIAQhZJ7K0MlOgNndflW8LVTQ7m6jRSPKWtNHn2CgfxmGzm7Ko2
rnopMGIPaPM3l3zpfT+fuD9e8qe6NCbKLEW9ELfZY6uzW/ZnvPNibP05acZN/rJjh67Sih7BP7Gh
KCEkPBknO/eGwutjpObYrqAB8IrVXQLrHja2AtufrzswJnf4zdUaf321BuELMp64v5hRGlKaVM1s
x7fTPpl35bXSYDd4g1XpmhQc85FvDF2oLq5D8xL3R4fsoYsHZXdnNT4WIXV0yCavvkXA144P3bLR
9Tuj/NDmFc9slMF+UbkD7WiwqB7vXCdCHePugobWNZag0r20RbuCIJ3/wLfRvTUeRRYW7lYmadU5
pgU2ogQahd9v0p9L0p+2fv9evH5ezv6fjdZ/+1/9v7igvUDBfz9bX32d/st7zb9+VGXy+tNsffl7
f25nTftfuJfht25BIbKAL/57tMb8618G21CZnENbt0yD+vHv7azzr+8uRLZlyohc2OH+e7SWVPVf
oCD8PfRfFzNRS/ufzNafCioQvgqwfdkcy6qGJaT16UDAQNTRsWdJzmk8Hue2ULxFznsvrnn7e6e5
K4TAK9OQTlllIA2vVosKF0to23rjogeqfc3Q7oUwvsaRoe36ERS3BjB3ZTN2wl42fsuN/uk44ILx
LLO4XFmDvo/c7hNvf4iKXC0K0Z67iVIXi8dBpK9xnOK9uylnREkDMM+mrYPKigInNk8lYp/FgKNU
jbVO7hWCvG749sON/4vZ6xfVx/ershVLha9t6cpnKcWqT/BhpaU9y5KpuX07+HhgB8OoHtR+ZGLX
s6uxmR46JhsppyV20uvcah/lmQBN7MhL9VkMJaewlViXjA7LS2eGSFHQEDtZFqTW1LmToQT/fNmf
esPL3XdYqTAwohPAaO/ynP3Y8/dNrrTLkmfnxTJgDSsUY10wJa/zJbUwaTp/VoIyTrRjHMlhKyWT
39gyLBYF/qu00CkIWSNvaMr2TSuFg9D4BZECoSgd3wIU3eVF2TMKAi3JVvcUobVYege/AGyJhym3
wqlpbvtQmpfFL1JQc8xiGMi1iEmyacOx74p9K0HoHvMR7nOJhLsbJIcZMz4Yre7czR1Gif/8rfzi
Cce3YsuaaWBPenncPnfMKkQhrrooz8J5aOnkl6F/mpz8uIyc0K2N8zcDkeRxvfyqiTY4Cuo7p68+
1GyodwYu8VKu7mXSLR6TeX1s+0nQs+nO4Z+v8xewkGtDWQbT2jQ1Ko71aS+WVF3ZYpVTnQmdIdy0
VX18q/bF6mw1ZrOIShRqgyPhaaPvGxH1m0ijKlSkbaJ2u4nnWxNQOlwa0GhjjE9iGOqXScu8rm+U
XZHFsmvNAO9w7J81Au8skzjOZtqubIF7DXKqoS4fkL4xShjpEvLUMHa2Xga2KBh24DzEWf44zk7q
S+kSQmEcgqosnoeciElRGqoXYWrp4erYcJQM5XLhTwnpNwX5F6Xq5UtCTEElxmeRzItPbXrWWDk3
a6nO+NFp25mj1YNc4uymhijAFOstkebBZOPRntTfLKvW3LnLvrWDsLBw6WP/n+/ZL8yTy0EBwxZ/
FsIOFPv7DueHKVsbgN+VfGjOa1G8anxTIYQ+y5UTumlpocyrdaLv7Iz7dLEQE53gOSttvDNWOtC1
c1urkLBOznMY/VVyXSPwZkOjE4djLjF2B9VD35Ih2driSkiRsW+d+K5MP7ICR4ZmWB8yYwqTqOog
H5RZkMwiCwCGN2s7/bmS/9uN3GUW+0/jdjmpcQe4RANQAVTT+r70/OGjkq04EJnSW+dpFNQDMOsw
uShZJRTqv7nLl3Pq848ipQOpDDJLrEI/3WRVj9Q6dhJ+lM5hG8VfploDhKjsB2rzzdzo7wVBH785
Jy6l8fMPBVUlHoQCfglU+fnwVEZrEVXaWmBpyccwObcmwnKp+FiS0sZGaH3550fn8hk+/zhDhz0K
oouD+OdTaZnwlK6cmc/Ytpix6y7clb4eU7cozd++NZej45cfZlgEMJPmpWKM+fNnk0Z9qHVztM5p
ZEDgM43Ww4IehpmchoqmsnizK8iRerqVUQlvLOcq01/N2fpNtf+rz4zugCBi7qzzB9H0h0coy5tk
KJTZPieUXbZ+pKPninBrkdxnnfybH6ZccI5fPrVjYGzLWarzRX/+1GZp6n2ZOGc5n2wfpKs/THkP
1Fotz6NUSV5KcvMuGdn7goJNvpASG4HPgiW5qe2arDuk9axuZLk6JaLWYY4GRiXzumU4mYvjSGPj
l7JT7IZ8fXfqpduRf7dPcuXGNgEMzVnqtq2d7dpi0DbZOCchWak4WKll5k0KPunEjjS+SFoQ3i6l
YCa6r8nD1ip1QPUKiBYGdS4VjR+PX+LKJuNJ1vFy1yBSlolMspi6S5wM85/aXK+bRTO8yTxYBXs0
XVnIEtGqrSZ6h/o1nXWn0XwCWXJ4t3i+40/im715C11g2vSXqPS4pXBUoLzVApGKkTCSEwV97fpl
XaPrIbG7rTEnMB7Nwj93ZpK8EAL26IiSld8KiFPmyNYqnRTp6pD3nMA5LqDR0n6VknUC0ZzGULd3
2aDJMC7zzpvkhM+ih3PGKBdVCR4uN0mZ4TIVd9+MDIS8STLFTZVy2S4a8PqU6BrNq4R3MDuq2RA6
qeimi1NDFfRz0oWsKOtIT6+7udpTtomFl5ubCv90wuNWpjK56rdrPjzWNjud6LGT4vpUOul+mKLq
1uzaxyIe9G1kW2Mo6dIDfVJznWjtnTAVEruGgXxiB/e5NMvlkGajCuKcBrsFpN44k2mzEpKgIlfv
uRoj8VmIMRI2Y7kTkfGgpOX2nw+QX3t9/Il4lYHQQObwz/x0YIm0WKapRUI4QL7GIXp6M/U0zEtl
8lAEJEG/mhjaRLcrPTaS29jcaJa2saxWcyNLUjxDknYiqfeqA/whpoY2IpI+YmQ6Qyx+c7HfPdt/
PoEuGCITNG3YpRf7NJjEQ6saiNTwVVSdBnbRnLhzm15FlkqpS+Stw9fodgq0RW1p08DKEJbYjCkw
nDxlZbmS6Fi1FiwKUsNxY90W+HE6N//8lf7lVWLgbKtQg1WOqU+FJ2tkItTNIX0wOuHL5hSUMtl6
a3LjXOLGag1PJq35cMbiBcUuDIJ82YCTwLqRSezOwwnWv1cOLPzstiHP9jf9/V+MJdxxQFgGUEOn
GH+64/ElCTRdTYAdJflm1ooZwLBpcRXDyWZEa96Vw9syWSsRaNGhzRzSYUuLeNhA1o0GW7Ei9iaB
uiOR0Q8LGAAlvqu4PUYJJAg7YT9UonZTdF/tpvQ35fUXFz9E9Kohc+dplih633PMfjj8p9ypBOdj
+6ApdA0zOpaggo6H1bLlL9rSH+IOktw440Y7qAcnrtptYU9OUEuw/oap8HVp8Jmo3h2jLeBCiNQd
hsF0u9F80dV8jwCUkrLMcDpyJN4dhneSsoyu5SjY25bKVR/1mad2c+TLdfJN0eAKtQ1Wn5G2q0zl
VX0ul1n3ck01fGeuhYsaNs+xN+v1h8mIIFAuUpBp1UM6Km+2NiR/LF3+tr9SCFH4pWDxFZlsEWht
NY0tws9lejUKu8AhBWwz+RKti72dDHNbT6hhBqV67BhcrgytuobqK1diubNHUwbXYxOtWgC2YxHM
Wj5s1n6sd+UY5nF7qrA6gYtq7bEesfdR1jwZKXigPivVoUi2lBEnTCeODdVcvurqJh/m9RbQZewq
sa8GDEEGtf4W99AC41mLia4m17pmpxrPiJC+/w7ZZ99LibcItoq5sXBbDCMJnAoYRVHZBM8DK9dK
RDrClqBMpI5/imm6H0yJiVB+j2x2aYiB1yNkJySScM49odrrFtcyG5fXQ1wetWVEpnkeF1aFcZeN
Gx6Nw5gbEZNscVMqkrWTZvVNHlT0VHXReUqfhpmqNbg/Doemj4ddm0qN12qNtS/0aK+KngWdcZhM
rPBE1di+bS/IU2aqtFoOkVdZSFSGeomeiypOPCuRrZDfQafEW1Lp7krFHMJabV7neM6OSe0Unjmp
T3G7jMfBgbnl2HOD6Kltj6udrFh+Rwjk0nkmZpCls5UCEUiNvbhWSVpuqwJq1FaJsU07vilizk5L
0odthkrWTNcm7AcLDDczPxgS8009GvdzqyNHTvoEUzI9KNoYE7FB+9bZ6lMmVOVangdUqwBQY2TU
jCASoh3FfsNgkz1pNiKgGmvJ01B9BHLE+lIalnM+9uFsLn4sDWCvTWf7TS+/XExgMmOITtGco5hf
+0NZjx+xwT5eXNISlkgHFYCpFxtAok1i3lp50x4qYwS9m8VdYZKyEGEJOKt4hbBtSlT7w6Gt19K+
8QeYzyvHDcTDjgnVVlFeozNTVeh8rZwSLa30+wEk2WzMHpfSyr4icfec2vJHpPTmsY6wva9VEoLU
HD/QdJgOprP01x14i2LpWQCnNb7D7x36Fih3rFXPQn6n0ZjdLpFJjaE3hJpr+0w9R3uAHZxKdb1t
xGqETtMUQSyGD+rp27Qao1/E5Wsdn+w0HBQVMh99C0HI+Uspig6u/LqHLhZ7Sap7LWugIF/vikFN
vNhwyv2sag8qDWnYCkjNefTVSBw8j9dURrCeJb40aiBMTkJI19ISEdemOQE9/EFRL9YmWqhJaYsF
uBmlWCRByTZ4mzwslJMwk9Wvc8aKvEr0yzoA+t4qd004FGzOu9J0Al4gjCPKaiLCVB89XZXirbTa
GlGkqrPJci0Jx1W/sH8t18q76CjXF6fnTA3NGUemdMR/nmH1uTXseb+YXwsh5wHZ9pOXDtQ62lSc
3ZG7lHgguOStKjntXSkgCi75lRmrg1dLvN3Ggg1mDdt9tzCX1/l0EBaUNGEV19pUn+JxIf5Tq9Ld
DC4f12zE17VVtrWundiooQDIVuVcSXd6mYESZKYaOGmjXDVEBz+WeTf5dRetgVwW97YC42eR7AGN
jLVLpDbdVlHXeFGlj9s5RxiQSI59NatY5Y5fsZNbzmx330pVX3Dzs4JyjFA7FsKrlxRGiY0p0mjA
HR3LPBiT4qYQlnQj1/1rLMoZx6rW8NfUgGG4Mk5YQg+LWrE3AE7ppHytqjkNqSSlx17R9qB2KIE0
obmtF6PzWwM1pySyd9Goxmk2E49EcQ7TtG12i1oD0dHqBS0V40Dg1hwUlvKIqUS8iypLDZ3RajxR
lTcVjkXXK0SiNUvVA9SRa2WYXhMohoYjbaB71HukwFvbyu9JFZa3SlVzGFoG+NxYHCJNcyB/lMIb
a/N20qRv85Br3ortM52I7RZD3flTjZbXsbAdB3cpUvGA0wSrGCzGxYBD97jYz86kSKcJPoctowcR
XfE+pYXY56Z8hYfB1I3ioRoDy2naXc6p5ib29GAvEkaTgJk+GgC9c/NEx+pSRhFbWyisqm06GcZ2
UUbhLRNsoNkUh0wTpiuTchqk6tRd01A8rmrfwU6a4etwetyslxI0bpvItJ8LU2K0jiCtSpY5b1Sb
RbhIJ/UwSgN/l3wqynHtNYtpApeOkqd35LGpDUqSmZuO5xmxCqMmDuwr450ut1esu97VucXTssXX
YLWcGgPvNg21UmtOsTyzdtVxuMVM/TQ1042tzvjUisR6kHGO7I3dpAnjvlTuhoxFlhrr/VFNlqfR
wVK6q6d4hyZP90sUYWkPRDYNqezllZBPqWU+O5V8yuHYPqZNT+oCLF/LjtJNL1P+ePOejK77Mlcj
J0TdXote7K0EL6yZKB4+9LBuyUVQt3a8On7BoirOwLrjmtvbZRrp9hFk2han3K6B9t84LLXNeCIy
L2IcTC/eDVG7hlU05bvYeIprvOklKDv9rDZbfM/eBZ45nJzjB7uzZeOsM+4fLYTWNK+SHc8owG/b
OcB1yiZW4fCAWHCv43FrtoW0yeCi+hNnFAdbPPmDo3E6V9/wnTLDhEgAgJiCh8CAEmZkbkV2nyuP
sAOcQQvjjDpmS+PDrc499GPispifF7LHsHgHebeYg1S9DcBO8Ecp1yO7Z1RqqaV4o4m/seakKpt+
6UwIsemN45T6LdfkjcP4xOEMpYMO3CuGwQnanq2JPaMZYLGvOotytKaJ3t+aN43dG5wAOm9mXAfG
pWglsnjLUrDhLLlXUsfki+6NfZo05DTrsY8PURWMk3Qc5waaTRTdO1MfJnPGKw1Ro1rS1wnzdrfr
rXvSaCd0dBCgBnNp3KrmVR2Z9VezxCBW3trMCK6hlCdpjc5NddJ78arbREopJCLxBPEDkh00wPs1
zW4K2QllJnOakGbx2q58ccb6W92rd6uSkR+bKGBE8n2ejIJWBjLY0jdP+SIHtpSdlVE6DbCifGaS
3CtyU/IdTdo6Z6OL12AdUm6rFNNcx3zbSx6/iGTEeaEq/CFW2GMkxrgHAWCMUtQdr1V3sOwqdIru
C9jbC6gr1q2auJaliYlAEW9V9MoIYOwWkfuR7kxurUjNdtKHB2kappsSWnLA9LMbOomIYs6SYoSj
3BtV5zepUQdWwv+NM4VriaTw5LEy3KiLTt+PqRGFE8IyXdvVRc7zlRleMRcqcUNYBXYrJ0A7pR3v
ARGeHLfovUcgfnj6NJoR7EA4TmOsNKRcB0PJ2jdaiadt6YMx3IB9OFgiqIwBiXbsVZU0+b3K6l6v
qiSwUFOEGd+vZo7aLh8d/u0+hbCRJsWxG3UpwQXegi8K4RqZoljpkQrLzSHyrBXVJdK1Foguqd3S
UfaVld3TgCCkuLyxMtZRW4FKnDPZuokj37FTI6ia7AORdeebZjL4SssJEKlqi9UxBIKpbw6DJI7K
gImqncP1GiEYe7ldOqFVzCz5GyNgsoD710LLWyBEHVqtf9JXR77kEL8hkGB+ypWOePn2e6rAQOfi
dlOVB30nLZgGR2Xg5OU3iPQaRvdPjW11ZDBwUSOTxxz3YdHU0h79E6anVKNSnwKlIdZizDLzkaWp
q62RZ5Mo7Sd4k2+mWr1RVi3d5PSFN2U/oUugByAkHmujapAOejK96E1joXxbvrQN0ROkXbSuVmXl
BmmrHjYF/kox/bkxDP1pyix1My8c4H1fCXLr6cDqgqkwN9uZaPP80byMITMsryhPtCAuChNw4d2I
hcyiPn0qYut5lgds9XkJdgRkczDM8NvimtvVDYTnWCU2SfDpvbzlgbJSHuoFtbpwRGCI5HIYwSJq
6uuSJQ/C6Uo98EkvWukAoGvap3yD2ZrXECMZhRunC2KDcUdc9mycjsTq7FQUbtXaY+o4V0cDHkhl
9qqfJh0/Tuq+4eggNsVCcKnR3BNoTyhA5jyahXid8vauqRLMCarW02pKuIU4oK81JKYFZry0XPCd
xIckceWGQ9EA03qdK4eKgAGUYV4iB7rNmtUpXvH96ppWG6SNCIusjR+jNLu3s7M5CHVDIROhUfV8
grbA90rWE9/GSXBoStMvWr5Uqcip57ODXNfK7gTrCZJUsjclEe9mg+ZSju+BtRhe42HbKYxKmiPR
IZHEwtWFmJzjnZ3Th9bR0EDCrGxwx6ENYvRLvh1KKZTmZEDkXxcR27svaxnPLiYFx8huz2tsnw2x
Hoo1ZZVrJSr07Oi+Kbvz5MBfZaaTPKGki9v0XetaWO/5vLzHUtTHucoKvCs6y88VafvHO2xltU9E
mArxMnkbCCrdMZRqCEnq0FqNE+NJCjP5ylnWtyTL7iV9eJ7NAat9xEXZxK6pB5MhI1Nudn0fP4te
uVNitXVnB5cBM4d5WOU4dJR1dxRLG7vJEonrWiNsmquICARrJtnTJeUpjzUjNGP7IbNgnADtI4zK
jIPdzYTg1tM9xeujBQvxbHLjINlWZzXlK5IZhdxmLE9tF70Ry1kjAMpIfU+HRxbUd0sE9pdoUuVm
9iATZy2d9cjaFoPzrVpoHlthX4RaJq2xILuaFTME/Ng52hVjhWz1xoG4lN1UD+x6ITh4TX/ZTbKQ
liS6oO/LoMXuAC2cJrCHt2JiUSjJy8pIR/JIPBX1ZoFnvFTHIlm+kD/lg4RREJG64N4teVasNvva
eqLhWENpOMeT+GIa0egxzSqhLmcvSckgMFb6QJ9ypS0dTx9eIllcwxFbesZjdgQeS/j+0EB9jlTF
qzPJ2JuRdazbRNsIcqzCSJ11zDrVg1mNb2refwGSR6zcjS2gi3rg86vHuii3AIXUXAQ3prIs122/
ar6WJXEIeD8FjgIZSx9pRXQle5+G3PRTBedJo3agE8kYoafpt4QwSza4HRiB6eqtxCwuc7xkZWVu
GgbOOqJwsUl/M4b6oBetTBL8yFvtGXqin0W9fpW3Ut0NN8tasgrInWcd/WJQ23DtkijJdqkpEdPe
GftJdZ4WC2KpE8ETzr+ZalFdjaSnByQVOodCIbqnQXmaJm1+JlPpuFjMeXXH1rTpqnxXG6NGXol8
1hut3Mr2eN/m3UdlzyLM9eJjcHwdHdGzaayQuuT4IkTCCh2m52jBxMY1AIp4O7GXVKUvSZL6RotM
bUrtXcRZCieT0UmWXhQ82sg9oybP8Vtb2M/JqGDppr0jfTvpNGkHewBQz5eMjqZXNjl5l/66Lnsn
mSHw6XTAatUSY2KZIOYmqybykTbziPlqv6jmQV5PJmlaLcrDjKiTTFDaTXtNb5qk2ZUdzWs8rldr
RJOeV8o279ox6C9bljZH1h4ZpN46yki2G/N4z3h4lTcT7jANbpjqmA0e7uQ+XyyTHk1RMSS+cSng
5WA+SvHFVr+CEK0oT3Hq3HQCysLcrJJnX3a4dgt7tCsvuRFCL7ZT3foSjk6+obb9Zonml1mseRiD
DkE/5TkQdtRh+2vjiimwvSz6kpk/e2nNGR3KBNNT733Lpq0uNXrolB2LqxdkUCjqSmxBA19TahFb
Kv0b66BLwSsvVgMjTqf0SzNJRLNMXV8x7MZLAA6v1pcucrsFRqnJa9KxPEywtLgzezkLRQqdJkI9
Quh0eyisk3lph2JHeoYmOOzVGZ1BOab3bI700GiPXZGPeIzke71Kz20K33m1onOaTcIvLTxzYnRy
7rxgyqZ1w24p8A6W8H+WFRKIDGGdZxkFQmKT772uinYEsRE++kKwMSTicucrQ3RVAYalp1VljCQJ
t3GLylopZZrlq1lJ97tsZRl++lLlL8Rxf11GEoxiObvUkgRvie4m6rjquo1vK230R8f5mjdC5hmA
BwxRVUmRG6otuaKF1WXbfLb2JgevlzbOq17MeYgzjM9xy/gfc4sG/dStKusxIgROQzbcRE24yOpu
nE0Ez7zkaGMPOfZ2tSyHWcnwLBz1VhrgATfdY9RW27iwCbjAVI+imlxFhuUlDl743w9hqXuRdZsV
6xO7k+JkScvN0EgsGBDOTLoDvUm6K5fUi0gAqu1noUFwLWDUwCJp0jAdfKM3Nllq8JUsc/C/mTuT
5biRtMs+EcrgmLHpRcwTg0OQlKgNTKIoDI7RATiGp/9PKH/rlqgq0WrXG1lmWaUIRgDwb7j3XDsq
gYpJkv+qQR8dCWKL7AJeBnNwL9I4pvHLnL30ogeYSrdBpA+E8aGUbsXrbOcZSCcrXTViOshG+5wB
2KLi/osdaI5wIyFMSiF0d6JmbfmDJNWb5QznLjaEsdN3BhvOJY/BajBsE52uZr19PQgKj4gGx8/U
Gcj0j8LTDMQaJNSGNVG7cFqtmXJdSY3JW8G9uswTUrdq26RSVaYB6xASQqatm9IBGCAnQ9LO2cxF
MrAV83WxbBpph7wj4s01MOWZfaV2NAOsb9tkE6SocPLas/d+C8FxCr1rAKGBKgxNcNeGbKP7VPNZ
36uxodVIbt3UGkjtco0l9XG0HBsbN2kX9Lg5p+pIuLO/r0UMEcYsdlaBr7m+luxDHh/7ciDDtl9m
ZP8x3cutPv3iopabIYhcP3jOGn2QZnEzJYPa2RQEwBGKh9wbAtqUYEMrMnG/dgHMEpTCGh5C2IRi
n03diAodlbNrOcGqH/gxyUQnVtVsv8ZBObcxcWktZPDVz9mJnnl9s148M5xPH5knMEf2MDDXZSXp
xWR5CJNpW4eK86q37lMZrmTuvAZj9uanOucWuH7wM01VK2GaVbi8bEFtwXLJ3mNIdllex+F8GKPE
2XvG+Ia+Yb7TVJJ+zus4hlt7RMM47oQiRNZhG+tC3Vq4Aze4E3yw2LLNP3UGoY3CIHQ8F+mWE9q/
r20UA1BZp1PxFIaMaN1ivsNNUEA44cfGTFOVSxYIlJEu5BNtUVLNot9lXQSML9PDxmX8L5M3KP97
aaKhZ0trb0J9p5uI7cAU9PRDJzmoYTGV5gj9fu1MLUdNnj5oCIKTEe3HXsLO9YKLdPKcPUKfrHRB
QJaXIaI2wctHc7q06lmuY9v3CITiZQ0zOG2RLtu8iOGuBWdn9g9NOmlC3Egqbu1PWdbQUbfVDXwL
0EwDBikzGajoe8bENq1jO86byAfJYjqWOPttTDxfoFdd6z90Yfi96+pV0rbnrKYpjwO1brvbqWEh
UvQNoy1aMHAUy9lq3kRqfPfznrAapgHa2mZmzngqKdaEO/AynHGR122L7rtUz+x6DPz+Fqa20FuQ
sTKtjVAye3OJ+SrC5yklFKKaeJ3wyt61YfY1HctiZ0vnti7YlvqmRgfZ8vDnTjkui+hzJa0jeVaP
eRlaSzvkK0vthDSWND75qGFki8dJAlRi/k1bKex2IyNs18YVHlXq9DGtOGRb8t+NlKZlin4ofV1y
2elbFQ4Zsn9UCoXnvRgdswBg0h0VFnsuH2NRzzVuXBeHva+CI6fXMS5KxXnJuZNUwAw4ztFOJG9y
ctolGrIzYybaMZ7MyIdjGJvMbEm49+lW2+Da8BYIyxr8pVkaH4sGpHLZ5I927aOvV5+1CWQXNI6/
tXzmfpyhMvB4eXAbzNdPU4d1wsUhYEP8BABL14vsQTAiWMEAuvEtmljwAnxIicHs3+GNHRvtJrNI
VoCHtw9HlwY+MoY158ejCpnXe4PbLlXpHCfZvwzpuJDzOo36t3CqjHUQSAh2Y+pzZ4PqCyzwxqKM
O5TI0lkFEits4XTVxpFDu3TBczCDzomdRB6syxnbos5edT02N76GuFRnr2BvTpFkvp2PK0JMrIXq
2uMgPWCsIxZEuxSYIzPNArJcR+Mg17MU1LwG91jhBisSi9jCUbst3JyCIWvqlzSIj5Y93Q2zPRHO
pF5cO704tnUXNPatKWjmmSBsJWurpdVPtGJIVuY8blZRNX4ZWndaVDYHwDRXa1V+S/3mVCAWpmif
2DVG383pgpAYzoW/ciNF2Yv8su8iufQ8xTeBjnMdQPpNjOfRwwMbD3G4snt9cGtgFu3EdmwS9o3j
U9IZVcUZOKRLqKMhiPr2dWoqFgNpfA9nVq6TcVoXTp0eqMezZUz4eWA4/LYal47DzgCqxbKbtcsA
i6NsarI3x+b7alzIg70X7MrrjsJhiB2XzIbR2TLXErhnRyd5GDwe00rzmLpJu87oT0qndlZVEYSg
pL+iaeDeqsPPectMyG/MbNnnZOHk/h3HKKxv5h6G5sXGuPtzp8fXRBLG9IG2498s1xHMoNsmIhsB
6dXf/qs4GqoBqznPLZ+q1PyadMFEKmp0NoYfc6G+lmQGroKKbyCfsU+V1JOucykdPIc/v5eQhcOc
qM3fr+mq1/hdFIMLnxgFBIfo8mH1/n5JHS1naMde9WRV1czCuCG/NUk4jK1mX+NKcpgwYtz8r38o
ABkyVBE7eljxsTD8+jnU1WRnTmCQ2JzFaqE9/zWc3NfOR3qo5a7E0qkJVPj7z/xTg32lDfjEk3to
/QE+vZPiZWYaZ0Lo+slyanXoNZIvMBzHyMtJGZppPusnwfaMOGreWJ2wkKbgghuV/+JXZFyoONjI
Wnxlywao15PzNp8x5KWh+YEj8Y8QBVQqiFRIcXe4S0zrvQSjittsqvqpeTKFCjZlAP7VigjezGdq
cr4au+SJLuLXBgnbxmK3MwXduHRFiJdnCn1QBurDG/daP7y7TSD7uLYPN8FF4f/uw3Odq75+kP1T
4GVsA+gAo7DdoXrehiWfAPDxz1GueA97KFXNPsaJNlW38UDB5ntvuql+4O6wT2JS67Hpw2vpcZgd
Jod2S8GX2FqtoM55ARhgHYj5PAinIRaQzFnUXNuujhl8AzRYKV++WjpYIQCmpSpyd2eEU7CFvv7Z
0Yxt81Aap4xXwUIzxWStdPZNVQC05H2jjOvac/IxpaVGvRZqOPuujA85wry8KbI9QkKGt259NxSR
gZ8RzUMAkmtVi/mFQUV6b1dIsKLRXMihGp5pznWV6l0Pcy2a5Hoq6mMTTjGpr+nVKopwWPjc0clL
1Ihu7/cWQrw8Ghcdc+ul8GntbehiM5qQyhmKXco2bRWUtyqLTrxGyBNUoQ+MVbGx0P5KWcElmecj
Q2djWRqNizUG4QTzrXUK/3utOT7WNtHm+3JiTRQUNymz9bbM1lYos6X7wkBIr5Nh3A89aznCgKOV
dECr9+6GpYlg8G89EhzCGshTgiMuKXe8A81FaTb9TrZ04kZYQbUDiRq25bDzu/alE8SfBuEnIWfN
AKHkFXKV/0RFt+k4OJom0RsgPOZUxbyTa3yYPj7g2H2xTERrFv7eevS/OiBWiytyUGvFMlGoewK/
1roJV4NbS1Qin2oPTmdq1scsQ6suAmaDLHsOuqvv6hAnZdzQUxlRCgi34/YHauVBy/HbjwRS7wvt
kPcGvgovMB1EySS+vtO/tXXsxKZLzIrtcE8GHokIpq291dDJYGGUxh2NYLJO2nDesCBbWeVXHSUj
c8E0OnYIn6d0ZLYrn1t7O+aD3miwUtd6bpugclqROviD5B1EfwVj/4Zze9GG01M7yn2aZzige/tT
kbaYvRNzO+DDdYbc3BFf4C3cIPZv5tRfRRgpIJo43tcCWoOPxkf3G7T+HU5hFp/kb9Kyeqwy5vRL
P4lvqPbxXuq3JHXtdd9ExKSOknyDNPs0DuSn4GotMubfbdLiLtIbcxw/FwzgQyiCZQDFwCvLr5Oq
nWNruxeSCe29OSEyyAdzX0dhcIrCnNRCOHKIAjPOZ4xIA4sjwd0KNiuKbXPNQPK7V2fsAsZKMCpx
lzgdimNKrbCM6mwX0VTx8junYYR5N0BuNkjs8m3dIKgYn0UneXKqsllm2Teo/iTVW85pTvpv7N2Z
UQ2lvZWCPUrQ5ZvqOiwHQuEW7bQckIz9I5H8r5yL/wn3gxLv/7od/89/NC7+9v/694S6/y+9jdQO
/9nb+Py1hNTS/+5q5L/4X1ejb/4LySFEN9elg6Uu+H+uRu9fUIF9hHcBYDlssL+4Gu1/kQwhnJBD
ko4U28Qvrkb+QgSquDeg4rHpph74L4hB9u8kFKojeEFXQ5vjYXAT3tV1+WvJErJTNJXy1aXRFbFt
bYj9rGI9KryixWfdxzusmNM5L6yzQETAVg0hkxPP1d4SdFpJmLMeKOQd22abojV8tLx8k2emt6j7
otjONWZci8hcqF253omsGHBGpBKKhbcK+2E6D9mc4GVvXpEjs+6d7XoXR/bzL1/J3T8H+q/El3/z
a1qmCfGPtxsK2VDwNfz6a46pF7ZDKNpL5YgaJkCRriqsS5oGKlfEJmTaXTBhdo9WyMQozqq9O0KJ
C0XJDEuPEdoxcaMGoHJGtI20a6w7OoAtvGYm0BnkvMz36f7gCcShj9UOdoDJIuRYl9Mn+OHrmJnU
0ex4e9qEaMTCfvr7L/hHFchX6IOk8oikCJCBvUcHjk3rZWIcuwvz2GlVCla1MbWBDNAuKsfmsFTw
FmwDaJ81XBAYkoMc1T4SL5BrbsQy3Y1uhNd1T9Qzu8wMYCcNjDNUNO4+uNTrZ/1rzfXzUol4o1UQ
PkSsdzWXVnZW9W3dXwo+euREplimtektx3jId2wXFyECrQnF7nmw1LDsdFVsrHnktpttpNe48Yx4
+kaIsYDoev/Bxb23KjlEHLB9I5gSSw8A0XfnoESYZcVuNV94f+uTLecMlZ2DCtW9d0US7f0uIzW1
9ZAycqOR+w7mODVPA13nube/TU6U3okyvHHTyD6WoKY+uL4/P7yrftkE8GVbjMu8d9dnTljfPBWL
C8c0FWkYfNJ+FMLtcLpjWrvkJ3ftspPKIy8ZUDD+nXrjFQ5mUE3GbZ6RkwuYVaR2dmoM1kt/v7yf
9fLv3y2eD4xerkXpDAXc+v0565nel8WcWxdfNta+d3JcEaUPbByaROgABRuQW+/zqtyibCjxg/X7
dNFOCCupA+xF39QxjJcgKddVNGHce+X0F/fM/pAd48n8oOy5vtzeXe3VBUeXiIeJDKl3d6KfZKVb
Wtq+dEhecSQl6VrmBQMrL3uY3S9z67FhNCWrsjJ3/zlO/6MmHff5nz88ZLopfM/DePneCF1mtmUQ
gGBdQlTLG8ccxAJJ7FZFDC99ysFVPULmsOfc/ZzIAb5imLMvBSC8Qihm34QA3/ekRlwTm/Zmlx7t
JJy3vWu2UDdaNrbXUjOj2iJ68jlXUNCDwnti9k22vIZoizICHZY/3rAvrR6C7jVth8+xaDvQ+U1+
0KAlAz95xcFO+SWDjmEStJpqSNRTJe3XnDF/mnUTTMlq2oe18cVhBPuom3xpkvx0z13KuKW2yfwq
XmXrI13rvbuuc3aTZoakp+ggCijMWW9aqyay1A4RxV2mpL0x02wTVyJZRRAgNjmDNiS1sLfNGEs9
E8psVdmQfXU13M0qie4jXA93eStvijRuPnre/rhFGGWFDGEdl0GCyXz49xtaK27GOuj9S5znKKDL
mRq0Y10+WCakswEuJMBSXasL3rTDkGBvjlB2BlmRLbOgvCv7sdhbPjohSz52uU4uaC6WMUK7jy70
j4OcesD0bYe+kefOfX+hwjcGm4ffv5h9CoU520nflOva32afc5fgCLQ+FJ/evEConJIlglr+78/+
O/jgddBCW48FiWvAOMUg4fePyjO1aSaBGV1+ulgHu8TgXKJeFCFSVMd31n7Xe2utwdNUTotWDt3z
6oNr+OP1fb2GwMPrAQyCdJXrp/SLE6bk1WkZfWVwwqEukFlYLoIIUUCH1TwCtQx3qDg06DQXVkOi
NYqUakGsmbWKTQsk+EQUtIDguvZY+IP5ataIIPd/v8Z34JN/Pic8sFeoMIYojprfrzHikK2mNnIv
rGtW4dT7ZNAwsJ0GaOhdN+6VVcEvj/OFkpFzq1Xsr21PxnDXjBN/n940BWkkyIGu0hOsOjH96T2C
YRQXvmMcImNb2Z5xKxvH2ejwqnmas3yPwPFrZnYeg4P5qudgWevJmobFzMovhaovDslzpGFYh+D6
h3w1zEasHY04Nw4ad6cTcW8gzGHU+I8TkACjcmIBMjesnSPp2tsyZzTSkUoS54IgPZAJR4Xsk6i8
GQ+lfs6RrP/9s/wjKYF7LqBU9gPAzqzlfnraf/m+0bMgZWZmc0nhKTYlxDVEzO0GXq9aZXG1qbH8
LKJU8YGyDGSNrxOe0gSzUmyYR1UiBW1iXA+N8cHR8p7lzNMAL5q7zQb96bl/GI4Mv/L81vDkYz9R
UzMSqh9UbayrgTXAMKChimSwyhAdrRtJuO6QmPLoJqEk/9l/63KPoBQj00eShHDwGEO1QRmW3CRT
+mzG5XxHtPuRHdNLxuL8rotsIqSTsVuKuIX6m6Xl3pANxvzR8EB8oPXa2SanvY7mFxf++LkoQ33O
idklLVnMuxipGl4hFpt91u7GAc8IzreQRaPaqNl1jyh1vdLKvluJApKTm8mNY2i9alwj36Drtu+C
Wj/kpJ/cc0LtbRspMx7l7MGTtw3jrFOau94pRedUe6C+fi46+iQ39wEM4cVQ6+qc9hdaWXU2LXU7
O41zQP18SYJYbDMJAm7wq4sRts6w8Ie0WSe9O59r3qmqNIJz2eXQTNLiRsxINP5+i9l/zC3ZOtrY
qh08AFdp8U8v9C/3mG1mWdiYXnghMPRVlomzSgRmRD6WcwrsH428mS9aq3Lucvc6CTGMZ6KjmPNQ
XqylNZym0lF8R5DpC9mCEkMoWDKcBwuCuYzMlvhod3DEwir7RGBnShfmzAuDoe5jmveU59cvoBoC
ihMEZktEBdEmazVuk6nVB8vOtphs20uUl5s2vvJU4tQ7lL3tbx1FNeWY/XSIDSQFTl6eOG/Zrhkh
AiYWCNVYfXPm4hBHTO5K4d+jjpR7w6nBjXeHybW/VGZMzIlR7hO7O/uRqh/qgWy+Xqzpddh7WAtr
zPfNANYi9HPswEme34yd3EO+3tMwjgdP2d90UkyPQ5UdPPm9yi3/xEmWnP0YPFnp7ZIGl5OK53JX
NpXCMpEVm2AAPjqkvvnA6QvJ8LqmcYr6Ns0oB7ywAgUZe7ClB1/uqtA6CTjz9yqrNTkw9ref/5b2
FIyqa0jBqREvVtrpFiEs6XOKSd0NKuMGOTxW8DhmvDYnI0DrEI1IOo7DOUzYdXu5WjNZT7dTHJA1
hOlnN3fTpShH1giwcpKmTZezj+JFGLdJkGMVsIedocJq1bS8tJvG2ZUx/2aWbOl7PGq9x1K2wozV
mz4JE2Jrtt8mN+iPDJ8ol6Ie/2AZ4L/QgqcCL6cuKdazMV42sSOXUTDv0Q5YG1Rkd5krkX9UVbVy
Qj1uXPbxo56H47UWyyf7PA11uhv9vlpg4F6E43hrtoI7Vpmb1HUvEY03U2jIJw2h3rvZY9AZNkV4
S7eDgF92B9vJ0kPCAq9ScbQNA828fvg+gnJ4CiJ8rWT9PLt+RARKo+f9rK5fR9R811lQkAEruy26
PQ+jUhaSRsQfouFvzlV37rsuvUmKxjgWbr+qObh0Ngmgd2xI3uYJHOXGilu9rgFjoKBsqrNobhNl
IdHt42hX9yC7Rn00r39g0VfEt6KrjeJbDF77KPnRE8eA/qgbj2li7kuTMZ0oZX5C1+ChrhHPRpqK
p4LFEeYslotT5G3L3vUQrPUTYnN569oD9xu50rxPyDyeGnETy9cahftxuGaFjanRQFsdydLKHHlI
neBbxk1yH/ueWgzBNzkKL73+A9XeUzsTkdf2qbloRGDs+rx4KWIl9qIN/H2MLKUN2ZJ7w1y5JLIa
9daRcOSiYfDvc2y/aCTtcde0drdx8xZlYhQad37G8trpVXqAxKBWkahJqwWrBeY1M7d2Xre3tQIy
HytbUG6CfIzm5LbzRjwDhnvBVpSeO5a9ZyfOx22D9HdR46rjZyX1AcYQ0KiEB0dgHuNzXree34Oh
bbyTV35J8LEdrAy7ajZgEjaj4o0SzzkMo+vcG5Hi2jNpHxuXeK3SZldu+3hSa1wgZHWWJ1ADzY2O
K72PI/S/VWWWWFHq+mTMdnpvBhJFgDFBSfSsdIvchFQZx33APEHG7zT6GK/bFxbZ9rZR/bBQxhuo
LigbOqmP0xCQooa5YzM2fnf44CD4sxVgEmeDz6ABZ5r0vvWOq0Zx7Z5xKfBzNJneRWV3KupIbbIA
wsJkO4co50Xhj8brHCQWlgBKJMlzH+elA+V0GzsNBJ0CxgvdO1qcDIqQnzyI1viqQ5IAeutTFhli
01Via7TEpDmVLneVpB5UJsGrYnBeRyeL95no801R640VEeICRi+h1MbxPYhWLMegcdZHLazugw3e
n909J2EIGMGm5qIXcq6f0C8nIUwPy6p59z66EzxKiRHT1IQUGSilkJQs65LntQ0JnWAHw+yJ2Ob1
gAh9FWOrXAKkQWWSqh/zckLw9DBY7WfNN4rAT92O3Rws//vv6zqIYCPLXNNi0vH71Y4JQSCkCMSP
pdLifAVEHUL0aAevHnnoPTF+DuJplw4NVmU09iwCsTO3tbdGUUlqZzpteBrQ5kWtcVPm4xdVlMEO
6VO3q8uZWLVvE/muO6fs9kFCCmJesRRTqi8O5QBSp7j+0CDO7fs5hrGWgFudvLh+MlBYhFOp15SH
11Qxx3zIbOMF0tLRwBe5m8Iy+ADXcoXq/T7nCFm58qUFyKhshoTv5hyemPPMS0DXVcStD7r61hfG
eEdz7qXxeIp74Z2i6lM9yu6pbWbAY8RdckNF3U4l6bMsouLS1t/bxst3teaOnO24ufNrjdBmRl6O
NbJycwJI4tJfRpObHWLPzzftHIA9CKwn3cw/GDlUIImDYuNEOJNdr672uimIZuz8m4bJKQcF2FWV
2NaBKMfFz1PEbrrnBsvONhDizOwTLxRyb07tVnnZJxZr1QEuyoESBQHb3FlP6E6oSurQwz9gYJAD
u/dY1dEPFE56OZRjei/D7ezhsY148S4GxE4xtlbcQ2Mibkth9tsEiQcrGfnG4orZgmdr5tvdB8Of
f7BAv42eaNJFaIEn4q185SL9fnPmfWVZBQJGlLaWswyvck+L88YyRvMGA9yemh2QZYOOaao88ui0
+73sxHDKynQ4CeyEnEMPTYbNhO1Cvci9rl0UvvKObt68wG8h26rx6SV1Akw6s5/C2D6OReneDbJr
d6nP41rwINw4TXob5Xdtmtj7LO3q4xCEDxGWyPs4tD45In0jzqB+cZX+50dHoZduzan/pkKHlC6P
TO9JPchmyrZdSYWb9fDwOKboUnNbrgzAWiveX4DRvXo1BHI6NjjskDbnwa6uzWqfFs3xZwPAy1se
/aHYu6ZW9205AaNpxkNIkXV1C4njz/ZiUk1ykNfOaHL0arC67GQCHGA3Pz+4tUBmjxZ6aRG2vnZc
Y7ghyVyUwXg3WN8cfRfncvo8ucgK2qDrNiD54huiRB91GrdbWjYABMpl4yziY4NdiWq4OOZl8ymo
uPB0Nut12GGlyVJbPCoL0U+HZn8uj3M4mB8NdMI/JzqE6Trsf0LOnD9HvYmr0ECZqno0xWOmQ/uu
bsNq75sjgn0W3x41xHOB2ODGiMAlCnOb1wNxhqARXFaXdz4BMY8QK0n0FF+yXtusHqaD6auK4JEU
NVxb7XLC+55GVvcu9/gncIQl9MpgWHSxcAkBd+K15iNb21NDylxulLtca6gJdUPsT1YYq2Gab3QZ
q4dgcC5Fz6qHyOajwlS38iIHkm9C1oIz1bcxjhES07pDnGgMUWF/ZB1TPJoJ5odYnKFD2ZcGvMGG
N2/djdF5qGN354uoQQR1a5C+8Rn1zrJsPUGac0SHVU78hvNL4srpDlncHlG/QFwtyMAz5NLW87HC
ynpnceM/VcR6GpThoTJfNMmxFXrwUtvuM1ode4sMli23SRsx4uLOR4zLkjtKxPpbFrA+W4Q2ZX6m
Hquknr6VYbcLerkbpDUe3estRghZi90A6qLVJnKP2hs4UM4WPY4n+YgCEmiA5m0Tu2zIevtSD0Hy
2S3nByTC5Z2HG5GWbVfpDGNPir8rLgmc9fIuPJGdTuTtJK+hgHF0qnsFj7dvy20xXnQ95SdYMOGq
MarbUZT9cZZkWzhELnpj1Z9iT443AwLhJa0j4oRugPkjqCJbElgJziFFF7vlvAkqQIb13H1KtYru
R88f14COpl3BuG6vBWHNiZADVACeTEQKMvKG7451HzDMn6Z+eA2Tt8Y3i/tunMyN18eY5OBGLYLY
KsFgX7uK65qvT1FP1+rrzP5qz0np3rQdpXXv0uoykHGPZenGa1VbBE2FLNVw24TBwjEwyGXZcF95
A86rKCBsHZKkmE7laPEe8LL2ttLpcxuU+W1fZCg0RPlYpUN1h63whVDn+sa8rvWYMicUt5l7i7hk
3mcJ86yJ0rrIqq/2IAEAmre87KKDik3xQV7Az0n+7+96liEY+X1XXFGs7wcIMd/BNGYjxjeQ7EdE
0+klw0+1sFnpbx1SF3rPMjYhZpSj8F4HhHaf2hInHq8954V2oT+GQ2qeRxNndY0kOJ8t+5OIWKI4
MGA8rbEs5BbqxWYu1rKJeINdJypdH7gbhn0DycUmHnw5n22yT+/TpeO1j1PmlKd8TqoTLT4OV87Z
Jza2SH7y2jzoMUhWQkekGMbDeN2KPs1Fmt0i8IIO5YQEjxWEfBVgMZxJ4usfpT4WDAGJfooR6qcs
9Rp3nLZzNxqLroUt7aUnh+q0TQt31aQ8VrHlayYc0aXvxtPok95J2c2KoZevdExybzJxJzdBOSQM
dvgkJgO4O/QCzAO+2g8490793DwgfxL3LDYxrylxlqOy7puWdD2/t+e1vp44uNkuf68tf86R33+l
FFJQ/66NQPC+F0jaaCrI4GkfYWluTZ7FY0Tw4Vam6aVEconizvvq4jIaUXmslDSCDbBR8UjG3Kbw
qnlTq2un0tLYa2Ud/V65G9sCfQI6QTNJYBDC1/H3a/43s1LXxZZPPpAjTJ8J9O8lRxw7iY+4tXsM
mvpa8lZvVVynj8VBp+qtmlzuHbN1t1PYhUvlVcMeoXKHtX/8MlkV/udsKM5M3j9gs4bXtcC7j5LT
zaRG57I89z1AsQa0LgZGjo8t43C66W3emsM6DjJin40k2yNn2WaTjUEpQZgjlHsEgHCkRj+Wway3
lqFuzcFB+R4zH0PSqbuGnDWRwyeACkPGK5W346vhQXRHu2rRsnW2RZsyEhmCWfbIcBRVdHwNWh1D
EPkO8mXfPIfqyDYKYXhW3QxpnV8ABG6jDOdt2bR3pe7WXseYIZbmlzip7scwTk5u4ZuQD10UwXMV
7SBN0Kce6KeQdcnSXVVeImFIYUGP84mBJVPE6Mp6YeSDAta4mcMcc4HE5qrAZekgYiiSCBTPZl9+
NhwbFR/PCQwL661P0mkbTtE56m3rzP+abNveux0oJ+6sANuBAn6zINYMoRFzy5ummIhMsXqxi6b+
zcRleXRn5GZjO2SHsna9BcAbb53U2J3Cag6O2k9I26VKD6SAUCK98RMfDi7uT/kYdOcYtfvf70/r
uvf49UZgZ+zbaAJc1DIOO+Tr6vuX7rJiKdibxTw+jjIu150ltwUq8PNU/uho5Z4xDpAdWC+vMAcV
JwCC0vCm8Qq0AhNoYdUCLRy1c0nNzF6nXTZuaIkuoS0foM3trmorowrCj4YC71ur60XzPLmuTxjp
lan6+0X3dGtmMk3jo9uSpBGXm4mv4s7O3Ccb6POKMViNliH1lkqW3TnV6c6fvPQxzyBFxEQNorKA
e+NGzmcXUAH75p/MHbd9DXC43/h2y+os0AD7RPeItYhYnNa7sCLuF7whAA0OyH2rQli3nPYfZHv9
1Dq8+0LY44HYc33cs38Mvr2Yt5hvNOajUs2mdbmLYWZ8Kq3izDQNo2MxOTtzrqY1XBU9+nCRp+tM
uTDvY7SkTg5NkLhGeqvcgojQ4B33VbQw2o5NVVtGoPPIAhwSXNKJXZ0GYICoZ8S4dh+lJAFwiNz/
1bD9x6W7jajq/T1GBcrSyHeQIP/RCbMEm1JBauWj6B1/GzTGW+MItn+QL+3MO8pkuKCKMYH1KNQV
DXpX01V4h8hqLIeOu3ICK2oNu3605g25BvOiN3pw3o36Bqzsjpua4amFhTFtS7S6DfdkNCXfZqMg
mQeladcWX/IUTGOey5U7OoJa65ppn/QvMA/+/kD9iVxk6MHa+trywxjGH/z7vVlArgjA7JmPuYmr
LXTLsyjkzs4xw+nphCPjLYqKEZ2ng2aXfogKNX3upuJLktifOjMlJllcQgFGKrV2lvhIy/LHOIln
B4g0KFewc6wm/XfXZ7P/rxE9iscguLSWAyWr1S8mS9ews74HxDpqE1NtX+ovmp1ekNcran5FNAhY
ve916HaLUn3PsPKR5ptRMqcJKdBz8cEm74+z3iU+gNcSCHg/uOKE3++UocznXSHNR5GOb0LRpFbl
VyMgCqxoyxXcIN6dxWwtO5Oldm2uRp+b108aIqi86rtO3G9TXZ1S2qN1DPQbr8TKG+pyZb/IyRO7
D7505/15yuU6aPoYZ7nUm8H7y/XdzJZlbVuP06zUypH/w96ZLMeNZNv2V67dOdLQOZrBnUTfMxjs
OYFRTAl96+i//i2EKl+KVJX0cvYGtwZhSstKCkQA7sfP2XttU4NXNZ7Ibi85lNn5rDYcBH0gFIjh
rLajOqZE12AsilRANRhQ8p3M4mjRBo03KyuTNOPCTmaRGfTvKEs44s1x5HIIRaaI9zVOl7Uv/I3x
RaoQKww9sjYQCRvSsADv5mViHn0f+INbA8K33CwBVWcnJ5eqc+ZlTLY82R7pY6xQOctntVFXgfEW
ebjkiiY75S2b89DWq95Mive6mCTltPU1RawZszCK1Paxz4S0HmW8VErSRwn/dCoys/z4ObfMh76Z
rG8++7ZiOTXvrfrIL6bMoQeee5RM6AA8iBXm3eSIKkasSc7YDEfGXAo2Wmmgg2sJE4uDYK971jsm
7L1lMsDrRgQUReh96bOA2CIOJ0xkcZ4FUbkw4JNQhptr0HbZwsJeCpam0ux4XocEvyjKXR7aDb5W
pdz2boeHyL4teoO1MExqnL8FBIiahBJNqbZ536Q46tkbSrUi9st9t+zYO6UKrsTGbfWdZZPpxGql
7PvcfMNJe3FzvpyKee8hC18l5ncl8LuDLZ146YhwH9DBg1LAPh+KQL8vamMzqgyeOmZ0pxQZEvYz
vVxndnGPrcG/+KDzafQhmQ6d9DLBj0UCh9j33B4vmkFHIvZp9DHjhG6JDCke8XvXCaE/Uw3b4y6l
MexT/Cj18JuSgfrw83ruAEWGKD5twuzE7qeaQU+FpmiZiB9okH31pGocr+KoWNv5pUcubFvTcKpA
jXYl4/ZSK9cU9OXaMtJ04bSmDttfbsBvQmZOo2/THwJfWej+UJ3j0fNXvQUfxI+jZB4FDn2X3oZ5
o2GALHtUljVcpkC/RHqxlmXFUbRgL0m6vlnLljWe5S06CcXQt0WgLTD0xgeKyKcirvUjw+E/2Ql5
mnDhzEtHPvaiSTdu9JJ2un0WWQVVSM+3me1/C7RSeeor58ENaE4M3I9ZNv2w60/0m4yMbbEMkrTb
xc3UnR3EjTYhPbJcjUl2xLnBQD2dCVdtF6ZvY1Z3fPcmVZ8ML9dOXjqXEgce37+zjFqr3MVBv+7h
qW3jvnzM9S8y1fWHkfpRTH5oYPWvcWtbLMhGv20CAE5eEkOVDFT9wcfZiQ0/8QB6kshpZ/JU5RdT
cbI7egVkvo2utSVVvnvXEASvtLzaD1o4nGSKdo0zy23nGOGqHV1jhYf5tso9dScsgWAB//dvl8rP
D4/LBILYFhXfw6T6/FS7WdXYKQMW8YcqS8m7spr+CNNmm3bNuDD7eI7nWCwkeOJ5aupL4BTgDBGc
bFrk/bbstF1ii2+/Xr6vVrkPNRfPs03JgYwJhSd798c9u7fMzhZNWz54QEPn+PnjtZEqMGgt3CBV
mH/rsghMXEh0cce/JMq78fZd1+68kM6byF/sJgkOo/QzMrSrRcpo6K6M87VM6su1tKwzqfNs2zi8
+amcm5+slpAz3OTroB/fLCfx9kxEz7kO2McRUX8pW/cYSXfX4OA6eeFgXiK3a2ambtAxoHyajeiZ
btEYkwkq9UsKPxar+6AcStuwbyHMGbfxNmsC/5iOYY0+ItSPHQULqc1FsmqUEsElYLWgNYYDA2QU
Ba3er4NC8xbEhWhMRPripRRVeeIJWecVWkXES2rAzNLPZf2oVwoxmkW3dWjYwykBBdaOCtPeIJsj
S8eKj9P1MOrNXvHT6M+2Dr8yx1M2daTUs9rjMVMKSDgUG/XSb2tnWaY4WxR8sr+rJH7amgkANmwL
XLeOeFdcIy9+OOHgSHEStrb8wTPjTeBGw6IEGAiKNApUuHbwoVZe0EDPlJXG6i/vQKridm78mgPl
Y+fzMBp7qGzFTu2rna/aYG1csPdjZm8iJN8bC08S5hLYEFozY0T7m4rS+OkXcG3c+GTggOvkjPZZ
3ku4rbBbuvIPasI2UZXD2SxcRmGV8WwVarA1QCERSpmdPRQ5ezWjBlIzi64z++/UCw6MuP4ahS9A
0HPT4uHIJmyo3nHgJ9SXTrf7lph9tB85dJ5Y9jG8CtLvQItMOy5yQZAw2SJSzWzVNoq3ZMkCV0C0
kpQaTSuUur1ml+frO/mPjC//3q3ywdDy/2Z7+U8Omv8fjS+TMv8/G19Ob03VfLC9TP//v8K8rD84
ergCNfjkUZnGW99zsmnz/EHryUWlSZ7Xd0PMX2Fe6h/TmQzZBfYF/GgWC/Pfvhf+JXaZCcYPlx+9
tEub9R8YX36aibLu82OQX2qWjqz3MzWfk5qBmDnzzvWzmWCwhtarEUhhkEOYOLvGU1c5L2Jf3Wkj
Ke5xt+6DRzv19n1/p6XtSquUZdtDv8KHGPAi5ylvX2Yci8Bf2zqJ7hEsilzZqlq+duSqc/RFl/m7
XvO2eeKtQkc/aZVxiR+mZJ8WxEBuos8I/VWJVUOxUF50M08xV0Pw0A0l9KYC7CNUAoiCo1k8VZpY
OuSQJXn6iqgCYJl2TpF6QDMhYBENdQEcgQGtYzKdHpRV+F4O4wVl93uj1GzYaXomu0Kz96Ixn3uc
4//7yiAgqwego1//57/f8yarq+Hy1Q/z7OMrQAH6n1+Zc1i/v4VV9l9bmbxlf8qf/tPvb4+i6c4f
mJSEw1uAsVtMdqa/YuYN9Q8OdjZnZ3goNliUv21jusGr5RJLz+vFmdWalMUyb+rgf/5b0cUfvHEa
P8+hbU0y/D8Lmv+4EUwvH381iXjo7i2b4vvT0d1D1VJjtBxPR1CisUXDBvc0hyezeswDSLQXJyEc
VCwlJEWmXDOvwQey+uHenb8XRT+auq610N+10l8Xwa9sWho6D/Gpoe2ZeecCPx9PgI+PsduCZyCA
ILEuUphnsDGbLnLXMQ5mNUKVFT3mY7mKnfiAtfLkONAoR8qc8DUG++zE1glh/LZT2tuOlM48JTeH
4tVwKcnrVZ5rKzULj44brVVjUuqEC1N1NzTMlyqJDzL9ioWFfDVR7WVVb2Wgknbab2SuLv3YWTux
3JguaquxX7sejBQCpZyigusSPSLLPBhKd6OI7jeDJ+NjR/XnG/S5wNWE0lgVN0jFSNuRnumUNd5o
sfJ7d0P7kUGQg3DiZFjv4ChCn5DjveoepMNum1BdZXcYF2eyeOsMHa2ogpBR3jtusI1dKqdoEyV3
srp3FDrgZxSmMyQj88z/3SlPvzoHPn7RPLTTgj2JqfHrTL/nD3VTJzvJIDvQT5WxGKz5QLByz++x
1uATqjOgVmq5GvL1yGNXHSoQ0ei7PdItoLufA/PQ+6caOpNykv2Da0QzUcPdv5BHg0gg8ZeC5a9p
Hpv2AR2pwgnS/tMlyN7c8J/aAE3idVbuknqPM9CNb8dyZ2xSoJq9tc45VGFMGg+ZxtBgT/XxED3a
yXIcMDfMXIBwYlvEt7n5JIjNgd/vzYoarfxiyocG7GU9aeqXQkJB2evMPOkoEQHoyr1m3LivtLoT
cx2NuAnnRbQLnXWtzCt3QaODoS9Y5jpf0IzE8gLSgWtDUGc7pAxtxmyXDzsz2FTW2jEw0c00gaaQ
USDhBOtC35T1lmfQZtQXoudbWeoe4EIsiTh7CvoD+eIBkR/NpQdRR3YDh81mocIxwPsv1kLd2Ez+
GvHudTtNHrgUryLxdt96J/6Onk4AsohnE6BKO0NnwUDPBEMp1rZY5fbGx5ixTut5Ouz5zNotvTtr
ptxk78Zb+p6i4vYWgTl9vfXIoHqWmJdA27vNvabtB2M7dktLQxdyzswZr1Cpb5r4uTeeDPOMCY+r
CGM+19JeA96Vl8CdoUu26mdh87ot4mHpdMtYwwG56KGgt+kXgGcCcI11dizyZm+HbBdF69w+6uam
jtfRhUMD3LFMzAt/3SvrOLotnHVkfVFRKYmbsd85/WPe/0ZnZ3/sUvPeGpwSWNNczqbsBZ9NufkA
TsrO8vw0NOXSmOa8KF0taRz7tDyVbbNVcqnNlGRKoQGUP64tBsnBhM0m3OOho8eUMzHD6g5MUOVm
Wf1BlcmzVzPkUoR9S1LZEubptzB1z1GDf6D/VmZwDlgZJAM4mAhbq44uttPdgobc6/a4rqz2VRje
e2iMr5aprAaaUfS67jU53Bhv+sAPkVCmI/UuDsHSl+1tLJGt5MuxVSHstd2b3mp3PUnaaVrvc2Bb
sJOcrHursuQ18IpNpw5wDkV+yQzOAZV9ycxF2U50Pv0my+VGaxDflPGx8sbXNEzPQzM+ys773hP4
31r/d4XLZD//ReHyVjRv/zXF+K6bMPv69qFwmf7Tf5X9QlD2TxQgQlKpWqaF/F9lv6n+4Zg6rhhK
bTxqU0XzV9mv/WFo5PO6LoM/CxDLVNL8VbZo2h8W3kxswoJyyGJ0/U+K/mm/+3sfcWzclqZOGWTp
jOUNfujHfUSi5yoGJ3MOQae7RzW0yRKTUXAxZBvNtcbhM9IT96ZMBK2+0PnNqPvzQMZG88cBRqev
o2OS+6m5Y1dBMGaGmx/tJPnqdLZ7hMHrcDo2RnyOhMuSeFvAQ1MeTS31ZonO0mba3RdQZARH2cA5
dIy92vQxYIBZd5XyDJA02v7w3f6bwkqbJhof7tN0BiNRmeANnZ6qM1V/P+y3vaVVTsOQ8fhdhjLI
0iaOvYoOiA7ZU8CDyTAzT5pfP1nNuC8Rzd2llfO72KbPkxcmj5i/dYNKd7I8o139eB11UQCIMWv1
iLYV7H2Mqg2AEp2SXFC4Bfo6GPG/Xht3lKhfyM7t7tSUWFy6IkeyB1bMiZvdiLBr3RJ6eevZ2iEq
nDO6zF3sgm4ubEaYv755n5OCuWiTYpTujq7a/O9zk6evu1qNyBnDjOSkAfiOFmabQ2tpaNwnQgy0
tVvVKmY5EseJPgLW2KhQf7ukW9glEEcqRj+1thqhzGUUyINVQs2Pm6i5DeUEfWuSB2id4bF2owBG
r0HSIxPABcqKbt5XBPDmPixEpS/zLyBkji1izffMzRZDFdyMqZbveEmEvcgHpVx7Nox38yaDGQ9N
BApqoFvxbVF1IWk+uF9+fWs+J8xebw3zSM4myBpV7Hofv0/b6Sekvu0dzaQLF0arJtAqGQv3NQ2g
qlTIpU4NzPRZ/TxMX7baBR6yBvRpTuf4R2n6+vzXl2RPj9APjzq8G5KxKSs1hFlTG/jzkhB0mG3K
ojnlbntUi9LikA95LTdNeA0QFXHYOPqWJoK/aNTYf7LMXl8adgtjLvBe1NbA44jDbelEHVK96R9D
mT8SxWE8+H15R2xG9p7n6V3u6xETh7HeixRPV2DGANqdVH1I51Cu1BX8fCIR7KC9q5PevI0nLqJO
Se37cfFcCWPmonGDua4Uq6L38L05ScrFOcU9A9TxjQkLMSO1eBksYjWlAJOa0hhGBxQNODTIxo3S
vgHcXwUHz49Qg+UZqtdOmTnSUl884TzmAO/fBb+FYnClnqt9raLxTiGD+LVDGj9jztY/2hZOO8ZO
/YbxCNK80rAuSqrMZNApk67Ifxiw/knGsReVuPHbX39bdIk+f11sA+wTaBEseEU0iT8+QY5HDrit
WPbJr2E1ViGpotfJi5vZPSeVKnJmTfWFCmhJ0BfyiMLIh5WmGA3Jn8Nz1sfVSZZ1DNpbLZ4M8o6Z
iljtqVQzb0OvuVmmgoCspiayFItNu3cS3SkwmTiUrGORL8PGaZRZISKmqFV905AFsc9k/U1XG3NJ
cIbYjbE5nmMXZjFy2/QdIuQic7acTJ37CrfkaUzCjvQ8wzupFRx/UFjRumxi6tBMNR5q4iIIe7JP
mofTPJzE8YZi2EdBwxUHJjmZtQNvrFXKc5c73q0xdojU0eMToiG2Ihfyxpg+0vbgm/0t8sioMYa9
b44cjIbgLoRmuZrKS459aXtvAuu7hFxG1udY/TpnbSnSX2T06edBqYm9WSvwp7puWJq3gjP/GZ1Y
fS6nD8WjNz34obaqBnKDeKW/BMOTA3Ye1q6W3hS1uu+KVNvgEow5EBW4RDzV1Zd1q8lZmBfKo1O5
uL5M7AWtU4VLyUz/prMab4VgcMRpLJodWJp1zk85DaZCRSqqr2iIWi4OtFRHi+Ledf0vSS2td6Kk
zpFn5QdyX6ZXw09NskJanAFdmN9FaRZt3AY6rFf4ICcUhGzmSLxon0JR1vu0Wku+ClQr3XBTyAH3
33ib2eBSartqJ4GBiQRCmqcuoK0mUSDMdN/jK8+qJey4aBt0Xfli5hyC4gWWaMhegbESWdofy8zp
jnLAihmJLNmhgM2JMCDiB3AwR6QkWZiA4s8jXfwVyUIpZNSh2hm1uA+ROcEJjjea4vePcamUp4js
7es/Yf22d4OLIriw7Z7ptmGurl/Z9aMpTGdOQMcAFbzNSU/jCKi0nv8ien0tjNG8dwnCLuPS2NUp
0uhylNkb+R1bzxXJY0uiFwZQPBxDD02G8au2LUb1ZeJw3EDNFY9sRbMuH7tz7+avWt6kC4hzwYsK
tnzG6xaTIxfbd8C+1sI/9GV86AbRHf4ebSpVjQVVpCaaD0nsWhOkRz1zgGCZXr8j/NrgIgqmcNJ+
qfRqnastIPdQ1860YhtiNvkTxHSgjkWgn/M0JvHShyZdI9xZJ1qpHXQRxvO8tsHotmF8AZWVHxsy
aYwkteZeM9YLDILPtsuXmNYEfKqTiJNUy2FfFeQu6gVxvlaQcmr0Rm9/DQjQ09GfBz3BGeZEvSe7
ZgTiKjl7tUE2MVheQr2Jvmlu+YLyR33OSZyfCS/emkNq3Ph6O+7URs9XfZGpGMfoEqDJPVu4td8V
XQeK2oTKhUQqTIy5UYEr4/HvCuPBoLE8B7NRb3l+Z74tuh37S+nRH7AXhVsYW9fIMR6qCCSTXMRb
7jVIZD11Hok/QX7tL5OwwJJr5TD0lW5cIw+hyrUGluoR6hpadoLiFFXuh9pxdsQgwTytDOXR82t7
RgAgqN22O/RIMTfedVmcPq5/UlVU8L1ebMJpuSjdDOZtZeD+vlbTpWNNcdhuu00n8PIE0ulq49FC
lLxQ6okDO9nXPcox4QAVV3K+0F6DVB0XR4B7yYNzigvdIkUCz1zYRWLu2dZ94FX1OWzVV/DTS1al
dit7SELggF6cejD3tTIStyj196Tonz1LFidoJs02SDw8k2pxR0ZIwuSyLFbm0PaLtoA5FduCvOMW
jQNERqRu8P6KiV8BBLLuohvbzfzvv+L194xjEALEeqGV7ON7XVThKgi0AouKjbSrSKIjI/BmA0gL
L4qXt/eM1J+kik88Hn15o1f0KXBRIEArzJM1fSQFjBDAFaRI0Ppf2F1RvgyQFWFSNiRFTR4cN0WB
EHsYKrV0tOdxF58bQ7Hw+BrGGaydeQ6ufZNKwqfLzw4M0h1uoZMfxeZJzbsvwg29lcDjiskHWfT1
o+0v0pjeNBjcM0AhEJLt0XvvvbJ4acKcL94qm34FxouAxZbg0IThNfBr3P7poM3tgvSo1OKdi5Rq
kZHtviLJTdwBrH2wi/EUB7b20IfJPouGdDXERgA7fVTWfIPqgnDlWSC64BAYDvkqgf+toHVRy34+
ugUuYBXfThJlzSSrhjeM4YHgkuG+mcTtlpGp3Jt63ISD6m3VNIO0qIo9J1PG4FZs7RrI6l2ALqao
8GoPtZZTfYOiLWDeL2UTz0WQlBOERtn7GmvQUJDOGaTW13LyrJEgYxw9z/lK6OKi9of8tojFeGPg
pYEJ0xMdG9JeNEjQqGUe7wNWvtX3Z96P5MAz4/vnZrQIbiGRXIlQhqWFKlZNa7UPkRa/4KX07wYL
aRHg4Pgu9Kv3yFAHsAqmDkhT1XZWgNVmHISI5qhFxWIgwiI2Cyo7w85uZThyKkgt+of4PoO6TtaQ
Z711QvoeaTBav3ZqN3zWRfJi0S5BSgt8QsfCN1O7Wr7Z9Yhg0dTo8VTlXigpqo1AuchYU5klBdql
UHWMQ7I4J+YA51J2OKIiLZxpfJk3hRL7GBn7RUY04LYS+Octe4wPQenGB0eV35ocJ3YgWueU5mJL
MJpHNZs7X3R7SsGATK52VnDrDSGhfO14yYPuBTvQ4/XOW3FdzogRhro0aWrsgWRU4oWPxDyZb+0X
MTjlrTSDYKZWUtmSmvGWOvlGcZAdESxUEKwZaodx2BC7LfbDeNIUR9zEul5vbGqLrW2AcQeIah2J
qlVIgT257hiw8eCXXQ0lG0kGnOVQRjacuMbpoSyM4zbPO2sXSGNc4DelyY2uaMb5XtyRb/A29qba
z53eSSj8iF5npdfmgCIgEmWUOqoZ20eIW/cFo5t9ZGAIdqQX/mmZgC/NoNnqik1ITW+om5DaZpHq
T4bEyzfLbQTifmQSOQOwJoz6r24AUGuY1O5yHAB+C6NeilrcXV1OjUzLG1YGOBnOYqB6pobQqR+n
j4xkze91kRkYPTEo0SaYvHBZ4xBWiXV1EVhENWMIFCE0VUMSL9hX2asokbUTKDmcEwMNKep7sesQ
6d3EufbcmkqyLANE6lVhr0hB1bYSH5dROmQYFsaw0Szv5rrCs8w6G5Vgm62iIOIfHesmaasYloSC
9cQKmOkHLmzN1tIfQuJNl3FvL6l+tAPSAhWbCqazxH/uBrt4iTOgM7ZQs71zaBrxLxmUJ6N2ZTS6
sdRJqZplmhN8KZPuAotoFWbWjk2TbEmFe2U01iYN0voZYtLCT/TiDQ2zM6/pPYF+DV/w17srtmPg
8Xny/F2EnyYFNzpvutsqQZ3na2a3VnD+re3KICjKa6Kz0jscGEdopBZVt0DOsAU3iu9Rza1zFoR4
pnL14fuSWlR9jDiQt8LXB/Wth08r4Er1YfmicfSgg5+JJde5lvwfd0lRsW1CZd5IT39XDcW9DTAo
MFL2DwaXPQ+FhO1k1u5J4W/bC8l/7Si8JdnI/MEgj36QCCic0FLXpdaxTU8fPDvlPLEjb2WI2ngw
HfEN71+7cBRBsGrqQYewHf/ezioHuPkg5pSr4dobTW9/FQk5g3c3KskaXt24oXkjL6rkOpxOtUmQ
aAg+mT5wcAAxq3y5CGCXZGBbj9cP0QT8DYpvvVa+D1kCqsSpccz4eKUwqvVL5Q72sRDFoxMOnCHc
Jjs0uVxWuureZlrTMgXyixcrHO+yqtvDibEJeiu5tinKaXIKV3qi7q2pAK+mArw0tHuv6JaeXrOB
Bd6pH8d6Zsgs+MrM3+sHbemTZ44e2+iO148+UMNVRf4Cg4NA3mUlSUl56Kd3yaTkn8qdcfSwlmXj
uIl1Z2u6f1rGnwOsi1trOlxF7UhuX84bE9QXQk61S5JYxVpvyVprQ2PRGkziK5oVR4ZCqRyTR83p
GHq0w6sOGG/ZVozfILyWRS4eg4EVx5IeTOoqyx+C4fX6dygJKqE2P0dFXMDAQMIwG7FpYn5ehA3+
vzCNg/NkrTsPtQg3Q46hsAnjdquP4knp6uYANag5QN3kNA0kboVTv6EBMzQrvoB0bcfc16RxDyT+
zctG5PdhpeqXUtQbLsgCQ8QBaZJQ6dUoSVMw023eDdVtTwqprdrxaYzbjT49XyNRhacg1O+aiQ9y
7eVZCWOD2Nb2MMECHM3+PgEocTCr9j11i+y+VOCHmMT+QVrhbg/T3c5LPeeMnW36VGUYqGTyQVUq
Zs1FLr/ovbeJgh3RfuHAoapAlab6BPaZVj+z68691VRmaxkAgskFC7rB19iXegLTK44XcQ1Dg+Pf
c+W0DkphBnl2h38mipg9zoogxQAJI1povXb2iiq4y5MHStr0oo/1sKlzryLmGdTGQMjWapSBvu8d
NdrYpF2Tw7mtprIi86rh6GL8rwiqhhuR0u/TInl7lc+q5OMN1/pKxBp1M6I4WmT1JYh4hriUB+k3
JV7jmFCa//unWkmLmV6PAlQeW+/SJK4yqg3/NaboWA1R0G81T/fvSex80v04/JJqREG6BsemIcYp
G3nQ3snxnjoLdvaAGhoLmjs2X30Jb1oj/a6LkF72Q1d7B1PLYF+QxTM3+Bp3Yvrolb7LZqT72jsZ
Pft8B9vrP5jc3F+3f37uBzMYm2QPNO3A3NnX/voPfWmNI6ad1R561g4FcuENNbFuN2Gll2CsZHgf
kax5byC1TTBXWjEpCFFwNq3EYxbmOiZH/3AtxpqvQSbe7RgGa0iTM7t4vbqiS9n/ruH508BhumCE
TjQ9NdMQ4lN3cfTNWG+LKDihL0jWlofcXVY0a0zRN/DAMSrlBMHNQa/DQc9bb++63te8lAgnVCBs
dqnllOM1xfEoHyIl02ZgFOtVA6Nkr8Cw+fX9vao2fmiGgrY2qN7RXXGtpqleNVM/3N9a73shuz44
ZakPRqQjpCWtqrU60muj7Q6iqDe7CLHlLdC4Akl/J48GIYGB1lUbpzAAlpC4o41wSbLR/g3FQp9u
1uerY3VH12JPKrHP3eOmDFDsQgE/9TheFx0nvBIB6CRyjRTwCaWlLdxI1CsztKBlQkJDzSEvBYWe
2lZLkAbjRu8a6hCvXpitFuKAH8ixjzColmpCBONYx6tuSFTi6CjCU4TOy6jwnzV11Gc6Rq+NMZBk
8ut7fmWMfv6tTCDQqqXqwnGurrgf7jmeicqsays8kXA90jlV82OqtOvaMXjnh1WRGMbMdkJtYYWx
uU2zs65wYtGs8YIFeikVb9jR4k+XJh4ru+o54IeuuRwNg2G48trFpY+LrDIXfSRoXDp+vk9Uwv+y
ISQIqS6Qp3jRLJYE3BJfQT8gE+uoUlECIJrbCoKBYJ0bRMxY80z3/K0Fn4NGOlL6RFv/+lZ8Nmfx
+NnqhEdkfGKpE3XtY3PXc2SpGrjCTzL3x5XmppPnSl23tEeXwO8IK2x1gC06653ejS8+6XeDI8h7
Goxwq08phZ3aa4eWpiThnnKcErP6ZS0sf2nU+XjDgjiAXzIxdyag2NOuTt5BlmEhUOcdGIMzh0dJ
RIalL00HaNSglV/xswPtUwZrP9W/o4zG37jsrhOGjw+AjbcOtigvnIEy+JNIJzacAAoJW2U3FA39
B0QiY2PBSU3927Hpn6lQaXenXUZVPsgbIA8FSu1Ew40P0jNRCnJgPDtcxA6a/LCuLj5ekp02DgAh
HLAnSojSotBltUxGGz+bbaTbLhCo/9RNNRUbET1SPYf+SAxhezE1oGa9IMaCwMi7tBPlHM7Nn3oB
8PU6fmwpon79xX+GV9uTBN8wJ6oQogemRJ+WyS7OATwURkhvPs3oKbD3q364B01OELUtHvIefjFw
vYMJaTBLYthjTXXv9fUxs4hoDp0qPXZYGBc1ZhaTsB+CU0m5Id1d/OYZ1T9KMxghT2OiaYA7DblV
HtiPzyg+MEBakBlPgJ7RtWSuAK1WW5cebrVshnFB3paxjqJ7pWXBkF6y9Hi0LiZZQet0DN573V9T
CpGDFYwWWxj7D/j4RyycmIqJfVrBkJ2rpS0PzpRCTBdK+Y265OcptAuOBuwou5IDfdth3P7jdDeK
odhSu8Unw6luCDWueK/854ovYae1hDVW2kNI0/BUVfrMjVV7qUTCW2U60esALUJCinpzFwHvI+BL
JSc+zdJlpUS/eyjE5+V+ukwqbhZGbZLMf34vikDFC81las4aK79K7n26caq+WpIX1s5rUXq3nSsO
RUHWs575t47COc+qyrNwM5h9UqsOCq2f3yzYPw8xXY0VYFI5cNQ30aN9vH29mZVkOHgJesER1UCt
tScOnzl9JQ5R+TQec8ts44qgIDEsIZI5Z9pRpVQlRV8Tmoxw+Nevj/5phskzqaH2BERgMcREJD09
sz9sIW46eORnN+nJjBKL4BVjlwxpOzNCsBpqFrFcmr7FQg/mKDeTm9wfFFaFpJsl6rAXLcftokz8
tR+G1ZJ5BvfOkg0GbIBtVe4T6j5kGmXqMi5sfVdlffebuu7nuoMEAuwuSA1sh/LjOvX74RcYa4tD
oJakJ9WZzv7KMonceKvFhwop6yq144l5KzJsdtZtnWmsX5PH27D2FUOyKJEemdiLjiR2VE1l85sR
sTW9Dx8W6IlVzyAfk7cB0/XqQfvh6lJ45mYlzPiUjDCZ8Gx1O9czbmRifS3ochMEi1dYoX+zCDMM
V/3YsRMzLZ0ZxHWG4YiFXbPztdkI9mY9W3JQf27cst7RvXDWA56/rQSOohqNPQAzhNXseFW0x08D
+MCTh7bu1B0hauoOI89NQ9DpLkzNCxnb/qK2ch3NCkz6kiV0UUm73kejvnMA5x3zpjx6LsngaVGv
kBqPe6n2A6nrfbgCG5DPmqgstoVLMEAuLbJPfUVZWtaUYYt8ZRNqhov6wJtaNeUxtd1z0sTaY1c+
MV8tHnrLIWhHkwSlCDgJmdmUrx3nU31gOFqV1YHglfCfP+pMNpDxkJk51dSf7fZ1GakK2pXkBJ8C
ARpZLvEYLoamL1aNS/O8eWgkSXqxwQoQD747o9+EUKV4agtYnwbQqwbg4khyCojsBlqSnsewR3Sq
LytY0J1Jt43T8cYoxe/UD/q/e444umB+4GFnn/9U3jh6kFZ2TgS2iFVvVY6Y57CM7uH+bHu7gJRZ
2uXJBGWQFtI+KkW2TUVcQwJLx6VtmN6ysdtbZ+HT8xyNrdK9YovpHkL7/3B2ZjtyG9GW/SICDM58
zXnOrFEqvRCazHkmI0h+/V1MN7qlkqFCX8BOV1mynJUkI06cs/fa30FAgnX0ikOlt+6mhzm3jHTS
goRZu/+LR5VeDsUnwXIotu4/5C8PQ23UfY+PMGP/Ezxzg34KCPY4VEi4NiLM3lq9aS4BH+tKm9S2
kKN9gDxxNZgbrBB/kF0q86cChGEZmUQzNQSL/n01FPqfG4eFURsEOQorl3v0nSycx8hLCKbNLzR6
/IWORYNjGP/0JJne+ZxTYtBHq8b80WmaY58h/00IMt/Jgkw/Q+8maBcFbGPTW9aSApKzV7uvE3Uj
d35jANq7uk61d1H37GqweluX+nQJadzfwcrKaPhZ2TfEGj8hTKGp9BguMSTN95xc/E1ka95rk5PX
iTWqd7XyScLUfYpiUP+DVRuHGETCAUkHymLaxkdP87+k+N/2XpLpayPh3rbHcPqB5+pu+2KEFm2w
GX+zzEwsHMB9uwCyLYp3YKKsaCnHc3WK/eQx8RjNEqX17OZaAGRahTs7hqZq2dUPmVs9cL7c/4Tp
2lyRE5kB59TIbNcnjNHwP8Zq5Lyk5fJxFMQN5P3JAB8aEfu0iQNlfKnG/nPfEFbk81tQcDQvEx+r
rRGMnWjqgejp9nVMno0KnW0Le35rwHd5VG1EZGKqrwdbQ2ivGmutkWN2GBA4YYopFLhY5Nfgs66m
7xdHxBjUIKJZSVVmH1V2s4j8l2WehR2zEnNPajycSZjLft9Fy5IDbB4PJCu447jU6GCtosxLF06I
SsAuH+pK5si0+cQSa4sOxoQtrGsLl8Iv06k+8IrWIRMYGY+PbYi82wEEhGRaNQcRFYfBNABkuy8f
3O1/UOLmt+2zc9IRgSxlvD8+dEwMRF244zkb6HKNPWe4XtntJTMcfeUPnrny7doAhe/Q+pH9M0Gp
lzRvsAljw1q0eNWfY9AKOJ1LtZk82T6giPxSlsZ4GlAhbyNDtddJyb1V0n5IGa9dG+YPRl9g/w7y
kRmmqC6W0zNUAfILzodmXMG0Oc0qeRIVAQDDLEW2Ky61jhopnkYLgC7yagAi2ilw2c7nCSbSl+ns
Vz6pcFjXq/nFyXrMfy5I86wI6S8yQI0X6OEU74OB8F358+9LYsh1n2XRdiw6bzPiGDkEMx8ZSaZz
6WzYO4oKYiubvVZhVBe2c4TDHG0xdbtLBH0Zg+VQ27tOhJg6gnqeT5IkDLOMN0mTwZT2rBdREAlO
zvLnex/n/sKk/Jsk22vDLTqTAqPv+GjxC5iO3FgojlYeYwuqv2ra2g6ufA8OteynZFWYVrgvnngw
7W0oIQsxMBA8sGJjSlXfTFJSToMtPnt5F81j4e9mbN2SBI6C5SfBDQnUW0y362QTdDlL1Lqtbzsv
UuubU6fZqHHaCJoQvRrmY/EyR/+DfpwTiGgZtzOb4M8CtDSqc2T6/X4QXnW0IUIvajtqtopw9X3X
Tq+Tlwgc6IhgpiAwD5Ofr2Xbv7RuH+/vHXuvnzx8Fn3Q7YU/uMc7iCkMwBcLUHg7VQTueXAte5Hn
WJQ1h4sGTt683F9UotN7ew39PH9l7OHtiWmhH+HKemvBYkzXvRLBqes5jyrUhMte5tGiaFW5GgzP
PBi4ZD85t/voi48h2HVT5J9w4wD8n6mTSRk3C4Mh8RAB8psmY4X6TztmTJ1vDZ2jZ4HgCULhmMCT
oMGqFbW/6DvWzTBuYAV0XnHp0dTxODmwJWY4ZOTxcv9K1MkB+fPCNvvoqbYccj3kq5267ger0r3n
8fuqRC+OoC/2XMxbxH79vip5KCANt5jzXgzOknEf3RyHrs1oxBEHNbSTs1ly08TjiNKGAmhqP3M2
nnlH4E0F+hNIykXsA9ukgbJineXUlnXGWq/wHRbB+C3VAV/Ufv6jIFXX6NBofZ6SWns1mzS+0ecH
dTxuUvsFVuCIcyaHRuEAYf1gGXunOGbxZe2ydEF9xKCJo8DvPyZPbd4of7DOcdPmRzuM92Zcc0ld
JshBVl8ze1PIqIXBKe2rbvdqN7okZHzwLt5VDvO7oAkFII0dCi3o+y2Ae9QmfbG0zqXrutciLB5c
YnOJq6Wr2GiE9JLgki6Rt8SLQdJVSlJ9WhUlFFTm2XCYKn5z7vUjMQrmBzeC8+d7QzTPBUWVTYNW
ePP29UvhxSPZOkZp2Oep6GjOxmRWEyagP95f8tZcZKPQFk2bJmspjAwzVPupJfhjTXPpKcrQEtyn
q05IxJDnIN2MhL4c44Q9fEx9zK7dhnXqEocgHmjA9gvHz3fc5lAHhqxeZSFGo7wVGKi6btUkPNJV
0vzj58ZDhIqFXXnSLo09kpRGSjR4FfNr1DskbfrV9Gyq+GJ5k3vtRu2f1EaYzbaDnstOp5My6xOJ
Brhn4Xou4yb86c9UmMJMdyid/F0cus4BntYRMBu4G9q0nkJOgujlwMVIFn2lcCUFA4pl110HFtK5
yIjD1ajwZf39/rhf/98fRs+n8qWGR4NKZ+Ld0d/gEQD9bGln0o3Ma13have6NkBq4fTbBhBHaTs/
I9PqV1HZ/AT5lu/aL6yBO2ZRFHRkty2MWn3mjDsmwJXt2quXBfxMa9bk3FGFpeEOxy50P5kTdEyv
IY6Gc+GTHQtQODLaGUEMdj2fce3gms9jwGbbmtBOimYTyY5DMSB7qOBjuIEc4m8rOb21Y+y+THVb
bnB0XoWDq5h8keBmi5JBaFxVhPExIwal4F1RWlt6dqxi5zNNZ4Q4TRUzfBg1OoT4j2ojTxb56NSz
3JRWc2rVyymobYjl1aufB/7eV845M9QlmawDwSgXK27sLeonjuh2kGxFOuw7X68XRjOO3xvUxmbM
w9RF/iMmkSedP+Pc2DAuCbK4OTYpRkOb7DMrGa4wWa3loO9QIKOq10kr5lm2Z0L/PlSd9Twilvr7
9X7fmmU98HHfouPHs0KH5b3a2EoI56B2iy8jDZxFEtTHelJiG2l0nu+qzvuLO5A8WvW5XE1asHDD
gMgOT1OLsDfCRVoG9R7MxiavA7mJJgxNgCu+8/9NkPi7J69yCQbNJlyKWonl0tDMXdjKdjkhBFo2
05TsC7sLVySOCM7YNTC7aq1iqV18XF5l4gFt9Lst/E9nlfpq+uAjEPOy8vstjwkNejihff5/WDCK
KUPK1WflxW4RO6ZaKTdO0xHnjtCtIZFqZaMV3jkiBLdopoLj1ADxbBQUZ236+vfrwSjq/bsRbBFY
QT3LZa1mEPT7ImgnOsNX9KoXI6rTdTtEGmx9WW0yxgZnncARTobbsow+w6Cw8EUyHLK2hYUJsTOs
YqU7bbtgaPmPkaX6IcvrZOfFOtg9kI0Hi1gspNDRo9L0L4hkBMoaqg6vLt0bOUlll/gnzAIp0Bqy
COumAcJtQaYSnOaMPgUW3XYHEnxOmRZxSkfQiOY+5pSQwDptWtvAQVmFuC0j2H1JaRx62BZkzKtw
W6NsXZhjfM2bwf+ElgHof2A/6nFrHwZYXhsangSe2Yjdwa0kGmJuI6LT6E0a6FeTMDS/jw616TOB
DoR69GUhDiQJLMin+Uk2Q/DJSzR9o8XXMnXEJlaFeLORsNS107wUZE6xWCAs0mf5jTG/VFbnHK0M
fV6cU471GsRgUdXa9f4SQ666oiJARg9tejd0j6lMwIVOwLuqwl8GwJj2jkd+n55oLWHSiAJS8O+G
rU8zgh+wc04KfFy0n/WAYRUhmwrZjNEt47R/Dur4EVMibK+5rAobq1wXDgzMojfwPGoAa5TRMeqq
OVVofneUYdUeMvRfC0p7d1+TT9qF1k2ztfErqJIK/VUEFTRN6bAMaXBlIz+QVXKVimgstPvuBw3i
9+1YXPYC0yZGNw5m99Pk7zepiIHk+sbQXARub8dpxqeqisoVMnR9jSh85j7e6hgHLi25cQdGPH+Q
3QS7Z4AzFshHXEPFuvLmJ3+cho0Zh84ujCCvlWb9NQu99IFDXr/xFfkYmhvv//6QvR9Izm+fcDLb
pg8773T39sovhYZRcoCgl1pfMp8y2W+86mAgKCrSoHiq3Bh9mgun27OtaNl00xeAPegkImVyUpwh
hmG+9zWE7WNSmZ/SkVZjlLU1PmbD/DSgyV5E2XAJ/XbTB9OmAOC7Z5Zf7ZBINqfx/35VwNreaRCR
F4bi9qafI49JND4XWZBeJ7PdFaqd3dBEfdTI6fNMefuwtAhgj8cPQ+X+KE7nT4SwNtoDOKmM9yFj
fWqjnFeivrAnR7feH48pOuygP6N0k4QO1Y9x1BWM4rRtW2jfLdm7H1yUPzKo5nuK5v5sfscGKe4d
9F8uSuNGY1shOrnwd4ENWBTnGXOfwp2LSZo4QkyUa4FOllUCXbnT+5QCeVbTnBpXlUqTz35SdR/U
pHdw9W+bA+dk5Bg0xXFUcs/PNesv7yps/HrCOFBchjF8a2fdZdH2Bl75fGd1jy2r5bcB4T8Gkt69
dAEx8DTIZoN1Rxp2EJTaiUx0OvhO6r0CG1K7KLfNlQIj+io7bVbp9tFunL+tNXkzIqM9D7MNpO4m
hSSzk+RoOXtK9P4Ch9d+GiqYm0NZckLgCEj/Pd6UtHlXRKfr0KjCV2uWVcejouxyuL9YTC5Frw+b
+1dj4g4bJUJz/fcn6j8uHuc3nTRCm8E286x3tjekxOPEClZdFDEX/TCWh0AGj2qCl5pzsk67Hd5K
Z/OvpaunDbbXBBwylQrj4lX2k+ys4aMb6o99nZka4zV0HveIuvtx49dL540VgXp9e0nv6qZw1Pnf
jN46dAh9r+i9LUQT+AzebH8tKusUem64GyY3wVsJjuvvn9B/3EgeGBGWRSoG6qz3a84kspC+udZd
pBXXm6JS+H2EKlaGX46rVi+HS0lK3kbICJfD2BmnpjSN09hwzAq08XU0VNKzx5IM0ouuvZJClcUB
IpAS2g7AyItd1T/LKAQmLXVUAgTLo3UPjUvgWcOWpmiwcp08uuoluVFgek64J8dDXxkbEZlynSM8
uQyIEMrIl4dh8FKAcIPxYBII1oZtuif0vVtJCQmrkiNOS1NQU2jk8/79Y/rzRjJ07iB6lL5jzzqY
dy3KEVqqLynBLq12ghM3nXV9/G4ngX4MmekcJKYAis5DkRxKq8hOeiI+SRe8bDYHp5Wu9cF56L0e
a8bTkFAOBMZH5MkNNZdrv95EUeCmLmrnCxvcSK+aiUDc996WQ/SyrauXlMV73QXfrZ4UsqQLykUo
rWiddq3YW9aADLfPT0S+oded+n6XG/jx0lSOu7EKPpGL5x9Apn2kIvsDYsa7JjvZQGbAAcGjovz9
XU+uK1AGcEZRfa7vhtkPNIRo9ZCa5ExKSaSu2rWsDp1hUNzkWrzIZ5FW4mGs8HuOnGjc3IMqoS+M
lv6QhBMEdUQpiOvKx7ZvviWwrQ527pPkkNIBVtq0SIfwq5nZjxRz3bpQNjhByKhwmMBH9SONp5Hb
K5wJLZZxTMY2/EBlcg84/22p5irND5ZDfpNNLPS7H3qoQwKDo8i9qBaZ2WA24sT070oSgH8Y4Yw6
SNIvJUTR431O3H+/u0b8pvraycTdqYgSrcqZ5nh5/VGT6/1InfsIEjPhnQZzG4atd/7LL/cR4zAY
1zn5BP/6zf9dCBETA38Y3avUpu4Fta++m6bqUxtmNEkNLPD3l7AnvCh2Pz74vBN6zO/Jd2jhwQHj
rM/b+v0uQQDdeaU7mJcMm/eO9gIOgC+tWbZUZcI+VPTZU2j7kMMqsTF6HdpJmP1jtlO4igei9aZM
bz+oLO0/Fm3keQ5tAgKrBQqU9z0gE+dui+NQXCjgNfJKwm5nJpW7cOPgVbSB89CLuLm2uMtKZN0K
RoxBcNV3L2BkjzGkJ0EkR3OPPrfFUwb7MJr2uGH52Urh7dx4kUxZ9shtTG5lldYrJjpYB7osPUmP
I24IZDlULcz7zgXvK/1TWROdFzFY5pSrLe8tYTFLa4s6/twRJIbijgJhIUBCblmYy23kpj5rrYK0
oJU0NQh8PMZ4QX9q4SGZwq3JAOBn57rHinj1NzTLHocoL/2gcPnzVMv8eu7zsWjBAue2+/3igtBE
YcbTe7Hz6dYP/gNsVOMU6M3cu7CXKkgPIhbGrhLT945VaUVEX3/IPQTbf1/SrT9OtOasZfVoNBgU
eFzW39+JYYZW7XdEiTqBLg9KQ4yYmfZA+wovV9U73oVOkA4YCLcarrPoyNGfRMdaFxtitpMNIezp
1tfCiXgmgAKICYxjWeHMcsrMPmq53y/nGqpGcTz1alMFU3i2GFUxY+cy2W0zR1y5C2OSL60xtA9F
wTAnt9qzPlBLGbTURmC+Rz0qo6tibr7QyVBs/X6iN+if28otPruTf+rbztoObSy3iRaXKz+L7b2F
GvyDj+sd0YooK5PrhkySe58q2L+Tc35ZKSJFY8VDnXYxOaYs0pxxkh+1Syv5p2lx4YcutGHUz/N8
FdNX5wwsvXSYDrKMOXV36cwamJDWu9phsrtXM2RYkhb9F71Qb5XIvzTSgwGCjGflecWicuhU0cvd
+VlycyPnU1yU08La1ol8Re6Dls76MG72j3WHZj/yR5RPFiAG1urfbwhNcNbxDC+4oCbON7VMMd4r
Y2tE9vdQiIfJGK2DlmEG8MPQ4NcxQmnJ2S6lcezZwYSSnHjZ0wAeaVcHoMiePl+xBHhCBAFGLY6a
YKptO12OzfQ8GQVqQtqQ0oNur6XVk5VoP3M72mqEKi04VqltQnttUxAYvGD9ST+4ov/xAJCOzGSH
uthz5mfh9583rTy7dyZygslNuvaFMZ4Tz2XgmHiP0dS8Tnngnau4AlJMcnflDTOiglR5U8SnnBnT
KjQiecjhY4s56WlomrNXQFg1wRdbMlixeu89OgRnExHhgjE1+vW+H04ofoPFMHaPdiSIawI+ekHS
Wi6or/Cxhbj2sTKjssiKJ73zKtxSIylpAq1s3ur15yZ4zdgfXpv5Y/Fgxk6Uy8fSn8znQnIKaRK4
pn9fKv6sW1CH0lLAJEZfk5Lr3VIRSpzXWdcH7EjMpySu20UWlNmpMX+O+L1vyqnXscpr7IZOsxtk
ReESNwC/nY6YT+8JnvXw4qWggl3zaxcJE1PmEGJGnW6mVZvrOxW6a3IyoUlz2ATd2O1KYa8wk04v
5FNuegFaoXFpzCbNa9YW34J2eksz4nkx6vUr5DYfKUNpQHP5f6tbTJehvIt63iRA6Y/IyYjY0Mwq
h/QqTb3bulr2PXAVdpjEaJEJAKEivzy9eJYEMKvb48YacvTxM6kjyxK1VBXHGVXwAFi2Ko5R4Bf7
yROXOTYMXDeA+9lgXU0Tg9Wc7TTuaJVrXnlQVuIyR0whs8x2U+1TlEvYxRxft1oWW5e+wI2Kd5W8
WC1wfmg4B59EPTI26Sa2xBYTt2u+JiVj5UWmdUcqUuf1Xyd1FOjREpx9e1WQOa5+E/orDKYWOHnt
O4V8ch2FiC6ODfhNx9P6QC99WJThPyECNfZqvqgABrlaaG/i2SNL3SgWvsJba2bWmjVv+FL/rEq9
+sd48WdwSrWZ4rQ7ZCHuERWo81DoFUi88g3bmQbu2Gt2pT3oDx1BRTR7VkY1BTiyf8xCV+Y5VrSR
QS9fcj02jIUly8dIj4pbN7knFJL91UJztadDsoaj3O4M8gbXrNKIs4myOefJDY+nA3Xf9q5Jl72G
5PGw/zqfdHJmV143lGcJhGN/txyHWhat8kCOt54INgUf+KLsiMTMpmv3Hgawq50OTzkD241vMS/6
f1eow1a292T4rLnatCbNOdnFGi6qxGG20fRKnpUW/hSVHtzq3t9Yqjb3KbXKghpDx+1jtI/spJY3
QnMce+3BeyvaKvpaAovwFP4fN0Ezs3BVIlbkUhGPVouDAab4NbOYszSDA46JEcQnFvWdN7FJojar
jnePKKUhUchPSFcxRhtsoUV1ursvWadpCI9UU/dvVVLS3/CCxzhMGT8iz1lMlR4uGyuqLu5Iykrs
Rty7pe6e8578Ip3m9TeMyNtUI75PyyxJt7nSt66/qusyeri/hGcnqb0bQM8sXAb+tG9BBJw9IhEO
Qa7aRSLNcF8bAW6qhJYdliRjaTPgI4DdNrZTTYC86RGoGztvVVmDkchh4Xl5FT10Tv5o581XOAc5
4O0huDpZDpI82in4qURMePWTpYJ8wy9pKzHpzZMzyPLYNdYJxdGTi8juR5KMD6WXE+dZJc5aSdni
AtMABtjDzPeOf44uyWCE5JlPaLSgHmT/p1HitMwZebL7i1mNxlLx+bwIszrdk0OTZIr3VRKLJdPz
vdk47tIikeWs6vA2iE5bdWCp15GjE3/qVhYygDLZo7qO8dmO8bD2lTVeIqH5y2R0uqvmkdehhuoq
iJ5EL2hbK8Rl0EIMtKoiB03kxu41DYZdMmnV0RjfyglqT6+9CopKfljL5GAbf/MHu2L+hbPRsaAM
9uV4xgbaL8qxVNdwaJLNL18xX1waDe6s+yfA6elIDxvsqNQ+p92s5TWaDGafGZzdiSkdkyngCYAR
paGeKt35jB56fzejdkPfXtPwRhUzfsV2jo2wWyPBsOHCsKjZ8+bXuvtOFvbxLiHJiLtcFHawdMjB
3gwBEHor0vNlloHCGMonCA9oY9TL/Shh0pfFIQkIs9bVocrBUqYlzlmdO2LZZ9XW7gttZWedf7II
FFi09Ca34byAMHa6NSAG1rWkC6hzR9/uL/jlSPfrLkYt9b3Tj88egVAowAgjmwXfofvAmCXaOZqy
Fw1r1s3WSYGaEDEsOQXjfKxARkhUlCQBvmkRce0pvf4vaXG5Qz4KVwbbXtd+aFr+fSBb7nGKq1XW
W82yJqlvoZjCPLjS3KGMHejjCHerp21I7z5uT5ERcqGkt+Ts6Gwxc0fPcU4EQhbqzveSG7sXEa1q
AnAXXuRUh9gvY8hRRvyZnArAI/Df9syOMKD60S3zEFZbWuM9x1RGC5bX9gtr/8YmdCKahzQloPg1
QRbjfiS86iWEWmKZ19yVGtxGaPdThd+FbeEGx2zYp72HSTMdvS3gr+4YSIMzy+QYO3LRuvNYoQK2
Cb+lqPG/VjSZqB7j6ZBZU3KB8qQDuYGmmbbOAzXA9BNrwxbwIlzMsHbP7jxp6u5CwOJcDU33GE41
i2eEbLY2GFCmc4M/t6ZnmDT/UDJqOBbdAQlRjTzX1t86T7tBeI02YTxh2Whs+Yy3ILkK3biAJjvk
jpGd70IwK2FKUwZHIHn9lvR2EkF9G/aPnhqnjoa7CuIBRmWDzNcNzIs74zMq5jz/djKJOCFnEoAZ
dWL6cIea1QZJACmRBF9Cgl4X2cMdURH2ZXL1iR037DP76hhytFl5d8qWGKxjoGzGVhFtGZJrBcmU
ot3DES4XJWGOZzvpHpNJEmvZhkzLgWPM/0Yb9eHakQCVm97NbslQlRqJAyOWTMhiNFLjzsFSJx4l
R+MnpIHG0Q+9bKUlcbXPFAp3g9SBFc7afidYa18NjXjMqGyHE2yps2vEwUmLaejphFK/jVX0gmvD
OAZ5hpLZjRNvK1yy7YKYMEjb5VzPLdf8KKtqi/bUfCu5Z1boOvOzGQEU+PcYXgMZg4RY0RbtMJbe
XzL2lVWCrnNp18TSwQMlLaGpn+/fTdYYHP79b+PSAwCgimxhBNp0rRMtfUyT4SnI7fCt7CNGMo7N
zH/2m0UxveM8NNy1iSplmZjlo4u97EHzGG/Bs0p2dtHXj1oQbeq6lcQBMe7ry8G/qvnFHp+zlNCW
anYsUW/srDaIXoUOAkJIt1jbMnI+MBzeMau/1Z6zq8KkWzbLKomYftclsFh2WjwX6joxndowRUnn
468N+UEmABFqZ+lhl9w0FJP7KJIGzsNIP1Rd0Cxdq0UFij59I1ty5wL9GwnwZppFn0TExckzbasH
3BET85UbmCHrVlCeLID5nD2vAc5gxvJ5jC1/K8CnJq2droOKbNvCDInzLIo3pyXk3Yis2lsGQt6k
FfiHyG5xBjgz50R/5oCplmblFQ9pBSqEtUv/5gjAyN209/QhrJYiDWbFu1pMg51iq4PEYzWFujAH
2RLy+pSOZvg26Ha1wS5rbatmNHb2IMbl/Ylr+nNUM1OfqLC3bm5bZ4/oaTLvy2orFbHuk2kbD0P9
laFr+VHj2X9/KqAn4TrzgJWUAOxz77qZZZ+lTLUpPQUM2o2ZheVqop9z5G3Daehbb9WlTU4nV60C
o3jLDXsGP6qvxIOJDXqHfNPxOa0I7cWLGwrzpTf6dsEKc7GsRjBiKHe6payV3pv9euTxpONCJG9x
FkXuPTNrO/VNptbTh04Y8YfMC+Uxf+ErohfqiPeZNH3W8sxiY7yOdyO416h0W4cxnD4HrY8ciL8o
Is6pdRrupdVNZ+S3x7GOkmVaVca5DX5EwD2IHNW1fd+DWQJEMy3qWjnbvFC7hICZRdKIlckY4VDJ
4LXB9X2cBMhIgaB063SAnBvjlseZf0kq36fPA/aldoJsWcWdt7vb2O3mWdiRem4quNNkBz9RAFaT
iZCbBin9QUzMVu9+mQLFjpOJB5Go4lnzsJHrabRSlU9CjD69ZPzOfZI1kg0WxNwdbCKJctnpAAgW
Hn6HhdV5/ef7Vzrt2AU9RVpMhXCJtnRdFGR1uETCseV+iB/GyfyZyT6+atlCeTEZXIcOwtZZhdJZ
O0G8yYM6OJkj0Wdp0gz7BFk6Nw8HMWdAs4XAylxpuBk2JCv4y1ZPziUr+w9bT7bp9CQtyXFqnJj5
ZOOFYjBaGyJOLw07374UPaCAXA1MwU3IGb1hH3FLYfpP61NiIIHqiNzWggIdTaI9uyLAK23GQEpL
eXVLk1T6jmg+Ppm9srJig8XCIfjHc4k4h0g1KpNJlscA9e89hT8i+HQSOOi303nET4/t+90SNyly
vbJ2Ql01TuSt5v52lBDK4phxtrOuZjJpRkmZskEcywbxTGN/pmQLlmHYxCulIw4JEqNeh1P+rYot
C4G8+jni3Tm5fe5t/v/fLUokGL54f5gU3J1av3T/WiNKtCRKIE4nykBp2cZPU7PztRTEItArmZoP
YRSABs+c5ZT2PstDbVL0PZm9oe9UxtmtTcf2YIHCQaK3TMjkRaZVRAckbfH/4t06KMeYjrsoi933
c6Y4t6teonm9TlZaLOGOZCPyP/jyaS2eme6RSxckNie5lLxQxZiJxgaPSzO2iyB46HPNx5InLpjs
HarQzn4qyuxLYvtfAi9nOcud4YMO03/oq+jAMREzEYB4qI3fT4XVRAqaCBz9ijT8Ux8U8slvi+DQ
2zGKPU8PVxYhixhimvY0ohfEeAxyy0lHuYkPTB7Nz0YUX4PcpAFmZfWTJjiRjiZqcl1hkVMeg6QG
mX04ZbTJZkqjbo3FjgyH+NbXwxJt6YHkovK5rZPkZKbPqQFBN2rz/lWZGJr0vEu/MUk+tsQs9qm3
LyK/Pqlk9G+lIINNS+XR7cv1GHf+tBAZ63MuZXzy609NUCfwC2VGI4hzfCKb/F8dFLTXw8D2xfSR
fos1ZdqV1tkbZGH5qZjIf4hDpOMxmXtBVXNQntE5FezNTWEm20FQBIxpHh+NsBk/M9sMM3KdcwvR
rOtf74VhN6S3InbFpqoDRHJaHV8cD5++ifrxW5TNixj2OzZfGbv6Y+OHOJFs9xMMvFXtSmSERePv
LMfvzlREEI8q/2R4oAJI6QtvijHR8o41qgG1FJVLfuyM5iM97BiUozyODuwzaWu4uwWi6sjTXn1H
2zWBPTz2OXudTAGQ9rN2w/rSj1l29QqMy+iyviZ3bmeEo3LheXV8uGcvTbrWHwrDKFnRMmBKtEq2
fkuUmI+Cf1VZdbQcEc/dIts85U02fjS5+aM9TuIJGz+ZI/cZ2HsFIKKRfmoad7o6bvbo1qV+lmO9
6vBKLAO8HGu6QCxCpo7U2KXRol5o/gV7FFU/Rz/XFwXA1JcPViVGQX+UI2QI+YwlbDQMNO3fOftU
3VgDVj4TZ4z+DOL5KiATPk7zSxPF5QZHSb+SQ0ovtpdv1tjD4xtT9BQEU57nk2wjmocM7l3kGvq3
wOJJwAf2wDL6jQNptnCbhHhRLUq/QdSCGSt7dsxMftUS9WK3fslBrgM/1+YvupvXe3igK7Nni5X+
umrKbuXhbzsZacVV0uolgpdlV3UFCya1YiPEys4BTOJIiTealK9ZMxAZGsgByjcEWM9ILshyqqPH
IQVnXLPvE7ACnIQqT+QXpH5TM4WPvXuLPOZDYEzV0xC3/yRtDws0LTkDz8YgG2n9yk9bfTWV8SNK
zv4kTPgcme0wnSBUZXf/Ft8e0RFTxBjHE9u7uYObzTr4qJmY1ERIHTmT0S8dwbAm6I+2Af12fKg4
5nQklN8CYf3kYX/02CaiTtWHnhbBBRmzu+yw0DFeSo88Vyb6gmCNh2BFPfBo2GG7qee+TDu/3CsS
mvHHsHKjq5P3b/CSy70pFN/pqt91+vBj1oFAgU5DYpUi+MLJS9hll4puFd1gch8tPzp4Rq6WifTN
my7971ZtJYf7d1I0KNjm+baVG+vYeKtzEW7cFhdHwyO0UzzFq2hQwbZTqPqDQBwK4ny/eAhuEyPv
Dinm2H8pW5DR6e6iSdOq+to5YfliW5V5cJOC9j8ZiiehY1eQWMNfYb7cJvpW/8PWeS23jmzL9osQ
AW9eAXovUUtqrRfEcg1vq2C//gxAfXfv2HFfECRFSSRIlJkzcyRnz003oQz6ebBRIDOi5UNNRMxs
G9Euml2+rDiYLiBQWzyAjJnNLJtN3LjpkXB485ApY+7PE9jf2GxZTyLgfIGwsZ06m65hxPsC6AQ/
LenNLUmnra8vdMooodoydnfLTevt+oKmPBpOEye/Zj3rKkeTYkFtl/q2p49zNLsx/gBCsTWNrkEQ
OyGvi9rBb6m/vlkpZs2ii4AjMsxRtIMfVgi4ALQlzQsz7Bnr1cXJ5fhIhj7cliOsoM5ZCH3xGdYg
/dDFEG1ZUKxbI2vvmiWzbWbDeyrDEl9PU5wrpYpOKoYgnGXe+Q+1p5RQFDV/hZZytSs2RlOVexv2
nxZQPoxecxSm1xAXBysQUf7OIFFsx8k5dlG/JKQ2fsHG61DGcnl1rFO0RmCyBGBwloj1T+WEY20q
cWBVEX3MJDH6hQp8ylqcZOuX29LgLQxb/DzhDyS05GjDhnuMgFn9MUbMFUM32jcmGDHMMVHhxYzv
0Vjd2h4krTE+Eyi+Wzfs9LuXZvo9XG4V+vxD9PRWWENtVwDuWiXr+DKicbSd42AU+ml0QHQ1nVkc
iOjOtl5vwQqIM4BwtcI/GYkIyV3HB6aTvSYdJF6ly9Mzol+onAUlOyIzEZyNX9BRXYGnnVfCDYgW
Bt4UztrvuKYsqBhRezZArUapnG5S6TtqE7F5aJZTL/rpR66Sj1ap+c+oL9Pzemj7MDm3yLkCMagJ
CkP5Ljw9ubeDib1NVesAIziE65JlXpe2JA06jRXErtOchrJ5rq2M9dDH6kcXY9JN7fnWphMIXbvq
9roIGTGqsdisjZu5q6ddp9d/j5aFL65o7asn6096T9Yb+6N226Z4ZjItia8WxONyrC+DQ+aqV8AT
A5/hvJRDWiJsAp2x3s3ArCiLoFfl3X9LkB90YWN8KAhC9/i6ZnKEokPszaC8l8PaOBLfl/3VD/y5
W1xw4u9STW8G0nlaLUVJXzN1LHjImbw32iFhdUrIq2ChBK4LUKfypqT9P8ixeAT8b8W8lK7piT6v
xRMduC7qQBGmsWtePF0NbzZpxrcMj6mbyAYXDsN2EqPYqAYN2zJk5Ze2p7Nomc9Wicj2AYCgV1zL
cdWOXyw97AtB307eUZqkBBkEJ2O1Ywc1F3Z+jhy8y84su50w3HCr5fLhFnZz1Xrs8VgvvmGUmW8F
SlbDaud937Odc2dj2HpFVGwMRycxaTnINlGPZWEerMghMWisG39OYP7GAlThVPkst5NjgeJpI5a0
YivUP0Oti85VwrrTk9GPeBnuhy7sr7QVfHMZ7qWBJU5ofbb96hEb/WuEtA+FpkVlG00Q5t+SrXFm
96d8wxQynFZeH1fEd2KfizvUppchZ1O5tnjaIQZ3G9EEQlxfPmZs+rtK5XLJysSmYcUsVlAec/1x
kBga7IlsVJaOmYPafeVhUmtWOz8BvS5sxh4rFwjp7Ui8YLKXozq8KV0cgOjpn2ib8iOc+YKwJlD4
sZHLq1sZ1p2KI8p9zJ7rt361hCKsVG+Z8TFRi19rrXOevVbFRJGodb8VVBMOUq/GO3QqXN2Fq+zd
sGqglTUnM7cz/E36fIhbeUa5NsSBgfdjly0qij6M91keylMU2UzYdRMPfo+KcpeYYUUc/TBvsqaW
m7ApvHtZy+KalD279vnUKor8kcal4/eseXba0FgMR8N0Ww+iMBLghEFcTSUuh6m65nFdXRnN3aBN
zAEmmFptv4RkYI1Qb0b01paDbjbOtqAt6mNbg7sM02M7xN60wYmQ7rqJNiZeepKslATs64CRTh/0
v7FJsdyZaVLkNHRdrQ94Z+KTTO7tqkhOEhVZsthquMh9DPrPweq9Q09d4QPTA8zbRT2hYbk0+Bh2
LSK8Q9SSq7V2UKi7EHUL8UlNeraC3t+dzqePPONHWszYigGHoZzU4/ggE2z/tLA7J4Ky32O+c7M8
wX08RZsm10FomhYiqzL/WaRTv7fKSQ0ipZq26pCkF0TkQWeLemfg1Np3mp6d4hS+E59UdpByqjdr
4EhjgJSqxfi9leQ5sMNfV2FOW/Z3RLAnm2bJ2nj0bApNkctknRpPDBG0EknUCxTZVodY19pzgVsr
jW382HwzfRX2zMnTvYeg3e/4s+o9tTKljc3OliIjbhoMvjBH4XbFReP91eYNZ4uq6dIYaEmuf7T1
YsXRU803GcENrXTOXmYa59y+Rx6xPQnN+UZ3e5AFSgR7Ytlgug583k42LBZ/kXRRX7LhWI7h9Ncs
aBqCXoRTumywhzj7EKwL3iptmdInalkZHVJlqWQbeiL3EQAGPGxLEJ7t9Ddv6jd1Zdi/Xb1JMNn2
YHIYjqCzWceOxSmxcVHK5PIaZeJzRNo8PxxWTMF6EZuz+j3Nsi4gRN16Cne811M1HTUdth9dOxMB
2nzjQ5dvBSKhkzqxcNCNTdQ58c9C+RBOfm4tjFZ540CHZY3XWHpAHS95rH7kdhEdYJM2HErwTT+G
txrNgxrY9KHuEGUays5ls1kZnA61+aWC8xKHxZWc8fwWC/2HObvj2SmBWcqc5UhajOnentrQLxYz
+HoYrMHcIkgb/Xqx6lflGB/MuDUwZBnKWQWet2cV9oLgujrO3iIAVjqmbIoE+VbIvvE16YgzOec2
OXX2biXqZ3VI8yPLHp5Rxm/KoP2SmtAQerLdLJ1BAuuz0601Ou0eZHN4icREghsjx7i0CJJhOmUJ
S2PPPq+6CAdGoA+oitnfyq35NJqVfJH9nkpDukllZ310FhcaRfLJl4qZHiUT08ZD/H5BDfvHUcNh
W/WTcVBUMHEYo9JDmVOnqTWVUdts5jeYejlrnrT7ExrPEAXeBmCgfo8ikl7TUPtDGP2RCBimV9WS
l45UkJfQaHIfH0J+Wu/mTVaebexjRWh/IrJq3kc9nLedXZSXaMx1QM9MubPsaSWD8il0uyPwsBtf
Q08hA0k13kXutEAK6DWyXO0ebMFSnQaj6gwer4/1tpsglysz7y2O6ugNJu+0iJOKnsS/FFAA2kLR
U5NBs74updZFldocUisz7oRDjA+jL8XRyfTv8RIjsh7mmtgnu60u6wBmsqrqLJOsunoW10ntbw0k
iUAbPP2lSKA9iIRZJBPdzcFuSjURNAXRQ9QdeNOpNMM/U8oXBxHhr8FyLV9NGdQqVczbyh2BNI/T
9Lregkal/BMtYGGcvOTCNq6T6/0BneQ9AXLR1OqHoxd101Zzoun7UDlbaWvW+9RzmWLlk6cWrG2b
dPpl3Za6uvKg6yj32mRGB7an0RkYU3q2Ky3c65lu3KjxoP4YVA+PczUewWOW31QrumUIQ38Ms9QD
YU04Iq0J6QqhPBiue+W7Wl1sDOtPrq+rIvLq6zCD+wzUMmu3DDqsMKqiP85Tpb1Zbfc56bN2TaxQ
vQ8DuvTOMq5DkV1pzxvH9V6/PKR3nUlfp8IN4bou0duA8oxY1b8xnBOpIYz4rOZDfnMj92UVGYjO
vI+eADPuDsZhpGNNaDwzQQVK97i6/YhPnQIAfBdcaTc46kOwSlU6y9YC0y75bKWJf6bNuo0hFQcd
qqUC9ZiLF1jczcnKzGTXW2CBS3oqohO9taF5ke/Jm0fDI4kg0Bu6K9Xg3KYimUiumUycdxOeQmcA
kSOkdvGMViVtx3ib3bLeGoM0cNwbyZ2lPGWD5fOUbqK8GGp+KhRCrNzMc3w68nZgAv5Ew8SGZ06p
RqaFB+hQn3ESYI7qG0O/t5VA2Nr1v+oSszG9Ow1au6GxXMvQcNDkKHZ21meXiKK9iSZALD1GICcB
1HRqcw1Ts5c6yYmAZWszj5r2ObfJ9yTU2etGk/bqspjgEuh/QpBArQEm6No55l2b2OV7hYjYLrDG
L3GdBDbOcaBT0bAkGeRgk4AK6KqbvqIJq/1QRSezzrb0nmY2y2dVMqbESt4HRlKbv/LYb3SrftIZ
Szb2Z1x29UcyjfFdt8o/A6kdcUGLkV0mSgOSW+7kDOlHlms9Oythv1ZOQwksG7z9EFfETTW9coj7
QgnW/2lZFnxZ1YtTCKDjtkC+BXjfAY0fqSA45pzBuavroCAG+7YeasncEibWzuwRsqj2+JAUx2Dn
K+xe2XW/KhkbVqYDl5XBHyksLkEHAYK5Yh5tTg/Z1P0OpeL0PcFMH2nJ+J6VOepwB2xdVdnWs7HK
cRcJ5HEToQirGE/USDZqJ7+NrUEeSlSpf83Lrbiy57/SLLqDJHon2KH/ujBslxxMwEmR5SnPCrU3
yR2m3Op0eXxnzEjawv28VLy6A4bO5EbDZZ85Bbq2yCpuBSI04sBijyKGU8NNYwka0eC8dW1Xbb4W
GTLWxYJFTPGnw6UP00Z9j8L2E5xQTTl87C+y0f4UoRHuUicjmygUylVRibKkL05POcnV+oSXlFfS
lsgRSWfru+wby7RyO9jSpdZtKNf1t9YDNufEVwCcL1fbbykU680juAhtOLPDuhOdiyLne3+Ik+yJ
kKD9TV7fS2VQUKkEBIE2jNuzW6jOpQTaxOVMNGwxtG8O2efwHFBT5Wm3bNGTh4hU65aDjI6R0X5z
3eQkBZd6Pbf2K+ih41oon/FwbkifsgJbL/+QCi/rwC3Nv+qOcXaAKfs6uZccaSu9axQJOMObUrN/
9iBY0I56qPpERXW6/ujmUjzQXdUUMFh9wHsVxGjw2Hqwj7ktq/96YMpqI0Atnu3WZ47L0+MU6lsB
ui6e2r1mUQOfB2PCQDY5J90bjv+OxoI2yCaqGO96ZBSIuYZw05RTBO02i8+GFybogVnvnwH/zJs5
ZNhAXOk84FOIbQktebOuSNe1qS5TcdRqQn7Xp6yHemJXlTp6AEcU3aZXk0CFP1b1+zmMb0PaJNc+
eWOFZVxKp6PF7KkvqJjUFzHRoigrIzlWiywzcivthYLRuxHCiVgfysuC4bKufjgFS1cMkir880fY
Ns/VTNnZyOy0msrd+sNprHPwMOjr9H7wfL7cyd5F1vo1KQG7z5gyy23fmcd+kSpRMme6yIljWu8W
Ycxad8CeXRbKrjfn6okZzLslKK+7hWG2HkTs2FyjButr4zDN2vTe64XjT7YhL+uXhDEafY2mvXUW
ZVwTjg4h2OYYbsjhrPd0vpOPfJYnp41I+WBexylEk7RmzmUdm3+bBsVE/TawfluSgegTtDtLCmO7
/jTvgY3oHf28LlKP9NS0d7cf+x3I/WYXs0R9z+gebnhGfOg52V1i2LAUTHGaNLXx64yv89eBQHV/
rGLE5stjkJdfE1VxDgS8sMKMaIyWeRyThM2SOOl7OIwoBxSS5W5kmx3beEhJHOYqslMGj8pmsoZY
aZ20yNxBDuneXYGSKo4nuc1hsJ4diY7JDOvwyHriA46hfk8UvH++2k4kU9nDq9I4byQ41STT0dlk
jXNTRPYRJTVJjmxoT+jCC3le75eKwjSYewN7bD085BGM1DqIae2epJlVp8oZdPJ3ioCqTlyC0DFK
GO78jd6yCX9ab1aio5TC7Nhtqcj91LWiPOEvKogSgufvr/eLQSu+HrSZ1bLFf/TP/X+f/u9z1se+
fjsnxGU72oLevNKUp2Q5lGSJEs7NLZSW/LH1Prwo75+bNAx59N+nrj//enC9mS5vb72ltlaxUSXB
KDnV94xPsS9P6vIGvm4tb/e/7i4/wCH7/376n7vrU7Af8RfoYmJ5gmny9bfWPxPb3gTBjG6ScRDg
gAbLKk6x5nJy/uvm+vbX++uhXt7k0Lc8iRCm4rQ+SEMVW6Sja5v/eSPr3fUd/89pWn8AFL7bEWL0
QqG3PvUib05jPVbEi//nfjgqgNnU8ZAvayUEW8t3hWJLQHszGL16OLTFJObAGL1uO1f173G2/+Cn
TnzwDUWIUSyhqK4bzacXunuaJ7fSw9ga59bJTqNbVxibsjRK1g3mp2PTQWpLnTDTirUcJFanqGgX
58O7o4fjhjaiy/TLJowF+aczOQSJeA+l1j+TUvvRu/NroyfPhnbmFi/2p1nP7/nwBmngDy3mN0OH
k+bGY5BrLfsmQaOKHI5NK5uEMlNJ0RTgawxHRpdvuqM/q3AI5gg7YOXlP0ujfi/jXuzcSt2ouvZe
mxrYRaV1gqJc+mTGD0/a724ubT/NzgjVDkb7w6g1jCjF7zx85no94jBxXpw42npp8oRW+GqE2DRz
+Ys8KMl6JpcBOptLabMXt9Rd7lm7qIM/RtHvJ8A2g4g/MNZN9TCEeis+Ua7eRKbuXaVFl2qkvLC4
30nb0DAwCNUXrfNIMRg0jeJcDE0cmtzpNiNybrLawkPfaqS2WMWFDLB9hyRkQ6TE9wznelXm3cGq
49e2oOAkqoup1Z9gHef5Oyt9dLfO+CqVJvKLwYEXY+yWlf4Rx8CtJ7bFATbLvE6rCaszFX3TKLcT
SJpAiZy9qw2+q6IxsqBL6V30iGb7xMbgVan/ROPAD5Mu9N1Sf4oldKyzX6O0v4AfPmgdWje0DPE3
OgCcE7Ogrxf/jS57QM9c5elIXUi7EE35SFDqAnznnBa18lxWOLHU3+wF8xU7F/AAp1RWfwxDf+8M
epj63rXkET721bLaZuN+KPspJjQpatVqo4/nMJ9fVDN98/pe48Xjo6ooQHpUeLf1GH1HR9TBJfCh
xdJz83okSu4LrPcTtfHmkOQvbHdqv5Dl98zsfxYwLqTqxLta/BTxeKYYd1G9Kt55Mnc2OhlJWqNv
4linMB0rVLFyYngL7Wm6Yxw4Y436m691M+CwrKwd2/qNMyefmZVZ/oCiyE9ySnRtuZ+TiN4bGKfB
KSFsWsZ2dsTGczJO2/QWCpkGgEhlMGZMOvw5QmLdpNwZNkTPJQwxdS+4482di9RKCPFnbqNLm6IV
z2Gv0AJJ7gwRGzN5QymwkeimGkkC50iqJnxIZCdpfwfY1BDYk9+ZvI9MNjLiu5xFJmUiO/zjOlOL
Mkina5jhx/hYx6e8TmYoc8sQp6duNCMQpFxUR+ae5SIj3joWjsZoQ61anvR1c330v56wjotI4pJt
7gGvm/W6Oa0HlBXNSWTV0VRLuV+HxXVKWwf+f++ut9bH1p/+/+5W0xT+M5X8+3t6zJ5GGj3myWUS
+p9fVjv8VKIyDo2NJbzuzPrULof1rpkVaF/XB9f766FL4uaEJsQvOjs9KiPyJD9ZZuupRaDir3P2
1/10rJYoGmag9cF/fyKtgeSHyrr/z+Nff2x9cDLh/P7XH/v6UdcZNvWFCLz88h+/HhxZ2TM421XQ
DW19munj/9dhfUz85wcGUDNUoXInSjkHhMTGv+LvdR8RMRz/Dk0KS4nnTX/Z5A3hY6c1h8G4/YBD
NoQ7DBzxAb35eG2Ah20bo4UW7XQ/Bke7u2ZOmwvW68Y2J/3I4jf0dSHH/ZpxC/oQXFMDHUZJXCpE
85Jx0yg6wQST2t4qwnR8w5tcPDz1Szv23m42RvOoZKP1sGtlNyGMRnueoWlF9wA8yjx/iV4Wu8+a
qYF8ubqSg6QSmcHziL8R9zL0/qYTbh+0wvs2hikQy4k9fau21R7F3XRr6Amhw87f67h5dqmMqQ1x
gJCuxa31EHVzyEekpyJPrvKvQrY/0AwPNJybdw9TJd0PRZ4XsNG5dIxxmxTkqLS2zmo6rHOCnJQu
aLDLnmpdAtNJlenS2PahlvnWNBVxZQOSPixFJI+a7V8lC+I36rm7VLRHp/QvRVgBtlZCHqkqoe4s
XMrEVrrvzWQ4JumHyIfski6NSD137C2OWcjGS/3Wkk66JciMUNFlO0PBRbsOHt2+pb6eZTBKOlt+
GyPKTlyAr4nXQPS2pROoZgMoYYlIAnnqVa37UXifrrFsZkKrPKDcS3yoXWyYpHVzKCpsBcConWrE
89No9Ay7dfowPGQxIXVjCnEz3/xeO6iV1cLP8gYAaVP/iNvR2GC1B2crk/5ESCINnKz314J1nke/
o7gpbl4FAjH1IJtqFu1MRXVfs/AZUmr6u9fT7zOi4A+QZNi5IGdunCZuAo+I0Ddb1f6mthFe4lit
X1BhbZMU0TlAYroZbG7uZfINPS0OD8UbNxrZi/spc2gGz7zcHsvXcYAt5c/NNO+6Bc2eA6DZ2vAG
iUfQ8Rt7rTgtnIeTwSUDmQAomjvclH5U9lbquUFNrPiuV1sMqsWWCnbbNSzYkbztCNub9pTwho2c
5R/yQMad89QQyD/iWfupkxO4XS35Rka+YRSWrEMETOoU/MZrlsmJ3TebZtjfdnYFy94UMUp/4mpb
ZQmoKu1t7mrO79J23zSysSPN+5hKOFR1WKJrmUExFTWTX2nIjT454wMV7u9ORXKnjVPh0353qV5X
xn5KJxTfMS2sOBlOLVMLpiBt2LdLoIQ7vKRuRs90KaKFlfsyQF29xwMqiEJR93YErWgUlXYa7WLY
m8NpIXJeq6jUr+stHd9XQOa12IDuCTTyNq6N6MLreksg+76kHmvNFM+N0Qv6ZcvBAZFHb06Lti6B
KId56vojcSi4vxZTsFGwzKgsRfE9KlNbJa/NI2zmZhs6E4XA8Vc3zN175XRPtZrTq0oc/JZ6ffWI
zaR61OFrpdglTCEeyUycEZ1LRraiAQGpltQrp2nwLDhe7Zsx1XchauOgmyPNAjHavjXHxQtxdGXI
x8he82ihrbwk0ZBDlQuTRZgf7f+9C+GYIpMrGfT4km5MqNMbWVs310vcg21U+qVIXf0yuy31sbYs
dqt0r1UZYmBAHWoAwFmKtFUOEevDPlLpEHYfii7cMDBYm37RlTu7VTFFeXAevPKXhUZ7B1GCwodl
dscc31YT6h55v5XnC1lf+8YJQRnSRx0milS5bbQHXcm/9yxrT1Mxtr4oqDjz+TIWqjRrETvsQsOa
t6pGZLbTMzQBEDiZRaNetDSi+9KymJ5VHZFNiTBbc2eIu6ptB42NlWuChryh1HgziqZ80KlwcX45
HiR54jn7qFH3/BaJuz0vdmARhwaOp9S4b3zhdt7ehvm7o/WtoA2naGxT5AusUkv2CWrGPVJNmnVL
si/M9n8OIZ+QZdXhSc+airQdcI+jVIdtr43WM8dhZ5Ag56F4LzqtfxMZ8XgWMietbH+kREbtFGmi
KBO57rPHi651YUYbvbW7g96wFyJ90Tul49A/o3kqj54q4mC9O9mts4vGlHK6hLI+ozD9WG9VeC8+
0Gpx3gaLsRbT/rYYBr5jHQDorebNdFWagoBuGWpE/rkG42dpXs3aLfyavgUzXOsGWq/HtyrmFeXu
LDY5naOfFOv1qS1+dRZZQn3vj0Vt/h58W+j27xHEBwIEw37x6m+WHkEdjZGtNJQLNokOCHwRHW1G
KcSeZQTQ7AQz0cyY9ISoVMweOnkBbDxVKB3LwthDkuh3cKSivZX3i9y3JqVKtL1kcYBqwqntS0S4
xp5ZlcirJcwz8yAyjFElDoQblGdvFPR0miqnIzaP21Ezi41mtt7GrWPzbLOqn+xcuyiVaLF+N+TT
I96aMqzPVi3fRhpq59qcxofC5sKfmuKhpF34qxRIcr+JGkn+aiHDhuEbjTk+hJ0VH7nszWAaPXkv
mtikR7y8tzQrn9IL33AXH8Dli6BtASi2nd7c7YqdMGKr+lOPnsLBfNuZcfFIjdxXOhuKikgxAoNr
PSY1n0k0oQdRbaYf7Z1+uzzI1PS2dm6r50bFoqeRa7lTAJ4qKYNR2Xn2jmgnVA2LgYGqNwuYkN7a
cmU0bbw3U7u+Eiw/PaY2JaZNUYadUsQE4DlR/RH1RKeSE9WhUMHGTbmYEWfoi30fmR26h1hsFCbb
Ik6Uxa+LrS7zLtag/I3NyXprO0N/iagMLsYFzgq9zyp34mfcRM4FeunoF+1ErDAZ3Vuc9ouLtKIJ
SBaxUzbFSbMa1kDLckExGHwxj9uoEZ2nt9qPDJC46UQqdM0//l7Xu7ZTEWwtCliaR+NZ9Xr30crP
dclSZkhYvNREp6A74TG08h9cmj/XrMlGQc+aRwl8eWqsfoLVzAeOleyaJVFPoeG9y3uLHvCKn497
1C8lphpKXp9QXb502BTqnUD0NqVZIDAJG/SjakDGL12b6rsD5WkIjWu8HNZbAr1DEALJ36zRgYZu
DjtXo6IiFWYoc2nAJmiZAjukGQ80HSO6usimIKv9Usu/2sUxOI/o5udQ/1AS/IZ6E58YRQA61954
H9ucdj9oI1Ijug3ZyXi5GE8uy6YoqSn161wKpGpwSCTXBZItX7WLBqo/Ex443+vCtE/nYfpuEJfn
t4lh3JNIaAd2joWvwA/3DaIiP4rUokg6qzuVPt1mFaw7i3eG0MSX9ez2S7oniSsnm9j0qxBDgE5Q
vnIm8mCC33jVQ/tuLA42WZuP1tC1M1f5sI+WMmRl28mAtrPk7CjaH6vXTut/dU20QrrakHa+vIiq
sECdeBlRtMtdL5SWXw9LQ0yjIGzk9MDIUzK+EQMl/DJ1jJ9wWvbzqsUxooSlyaI2Kn9Jo8F22+ba
Kxr3lHoGGthW9Om5GPAhKgNZBJ3WqFCYifa9GzKet4ptEbVCd0mEvfFNqJY4O9lDQd8317ll+C0K
OWQOSrwba9YPsRQfTIvXIczznUm+3EZbunek9aEH9lCf8SrWsw6f9edInP00puZrvNSJyeDjVJWv
EUizC5Tw+woPHqwOn82sgpJfomq7sKv3pLbliDXi5ApEbYAyQyO7atRfXey5L6gJulM+mOyHuFwG
V/+uSEN7ywUCg8RJvllLJxPa6nwS6wWLcKT0bRhnJYK7b43SuKhiFQLywAYDGBq8DSrE8aJIqTJd
mEChEB8SJHv5+nXUTd1lCKNLskxfcVbIo13N9Fp1rd7qg9ftxsWfn45LScBoTpGcGRtlUx1Dk7pQ
jlm1QAeMdz/esA1hG6cYf8hQC8/Y9xdM5GJrneCZM3yGokbmTsyecCCV9IV8K70ETVNCvkqf6fhl
aFwfo6WYjzCIEAhpaSfRqrAWQsJg3bIMg9TxEHNk8Z8kDjtfIY10szp/M0rB0uHSt0JZkeVhCQKj
8PyPGXunPDYlcUG4/Iao/jFPNDLmanjJ5hpNXjaQHmQavxl94zR9yWObadatimCe6uGlSzTDL0bk
jPaovUs9DAkEJuU887z8UDks5RNiNBBngt9FZL4M/ckZqMOHZrXevXAj777oaVE9BZnCRkHOP4xw
+EzLun0qbvw0PawirZiKjyozd61BfVLvZbchfe4xRC4h82EMi93L9aPTV+0zYyA8T+6nBsTLJ4NO
Q+KYzkGKufiCvPibOoOX3YRKJL4B6Pq5XFZvvTZ0+6IpqsMimyXD+mwK5omaCsS7WlAfEx1hUdqY
jfeuH5wH2Zn4lNwNnim67xK/Uloyr3mO/Bm9QpUAOm8DVH1ilSmesaLv4i7MNl7IEG2KWryMrTjU
Bn4V29avUQY7EXlrvi9ScwoaL2kPam6nJ89lfbVsvp02nwM2VelVqxZnTVXQbC2sNqg8a97B82mk
+k1fGqeGMvcHY1m1rpNGO1c7jZn/CMfN3A7sU559PsJ/4TNSFcQTVcgI6zRosFX7PRsV51ab+XgK
6+59pbGvB1PA1w5F+LoCTjsrT5DaKTKY1JzZvJgnw1dileQalJ43on34NEI2IJtCGr4Vs9uua/bL
HSl2hKdbiKZZW859hLrAZrRKqPLt4B87Bw+5aUCsw4+5qJXXVvkDOiMm9YAifI13PkrbQ2PGw9ad
sp1kXXdJ2VkwHI65iyPSfsuXtjz4+yoYsBcjNc7SnW2oYF/gIRFiATfDYFnGsEKgNdWJ7RS5w3GA
7EZMrmu967bEdAEBMDugRTIJM9fNe88c6pOGWAdjG0ecBpQs66Exa5DmVhHg03ZPSUIFVamhiWhl
D/5Gm+0veZmH+9+u3/Q0kw8vNlg20m07JeTREbc6Tj/oIwYwF3eONjHpLSNJV3NpTfkyZ7OE8BqW
LqZMXSrJGcsBEhK3FHht2g8oQb5ijxFjpCcaifEF5wynRUDxVKR+g7ORBxUh2yLomN+BXtmfkrNl
bGzdsg5hUxN8Nw3x0cwaJJVhngLUdrdD2P/AwvZqNaq4WWQ7ZBRLtxY9KNecvUOj2Mew1MpHORl/
erfY2LaMYYqkV4ME9UHHsb1Mwd5IQaUKqyUKAR9f009nXWTC70RjXSjVvKAxHdFOaNbFLefRd0X7
0xgs71mwDXc9snjqMHFxHkTFXaH4v4myut2Ey4ZFpD970Oa3ES99kor5r7z9GEIHRxji44SBEMhb
eBDKqWIrcQHZULbTZujtegP6nNq42zTPqsV2wskqcic8VShkN6NQAxnzac+uDpgzMTdAEcWWal5g
DqWzzcIi3mKVxyDCMsnpLW3HJINawqjI/0Vdqo7/R9qZLTeOXdv2Vxz1Dh9s9Lhx7AeCfSNRvbJe
EEqlEn3f4+vvAKvskpgK8YQdDitSJWWCBDeAtdeac0zFXjZmzvovMnTEEKbnwO9mOt1DmiKIglIe
H04Rk4o19C1wiUCUCyZVPvRA9BC4A+1ZqJY3nCt7W8hISe0SxxyjhRE9kU3QOJbftQYmXZEkoMKh
RMQ8PQRS38tD1zGjGHJuxt30baCIC3bOXyGVBumEssbznGrO+gVUFkf+aND91sFPo+BRxieXVrZK
+EM3ortCehaTKrscaYc4YakUDsuvXCo20fBYfL+2nJFr8avjjCgKTUf+SQ42/+Pn75ywCmg8JSSr
4tov0itkU9LKCJkcR3J9q6I1WWa3At+CkwMV9FFi+LgLTOmNZvyDpoQp0aldeDR7a336ziOVd1to
kTE7OQ/SeLx2h3iFrRXRagonzDUGQsV5Tr1oiGHU2OjXVi16pI3pwZZH5UdK1A5jTYJ5BhlWc+/u
U5dBzgBD7dFVxZMqpd4E5Hj261bfJ4nREvVAgCiehU2ddNqR0a8OAX/alsbusgk9CZepbuDmscq9
Kum5E+Mv3Tejjk2GuxiPkaOmtv59HKbVzk+rn0pKmTsCiNn5+mAcpUFvZ2RZB99pXD65TP/06q5C
grTVQDwvBl9Pf29pb3mb084NMEi2CaV6bVlecqAvv/IaanHeBGqfaUtix1c08rM/vriRvm5Kk+DU
qZ2amTAbhzJ4bHIWquLld5RnZErb0Q8MpD1YXoI0sQJYSzDTUKUK90GL/cXkQz2gAdVmehTYi97y
yIKfnndDIdmvIvgRpsUij+VbRa7LG7OnrS77GDPgawdyicOELpXkK+g8Oqu69boOG2Bj0DqMy2bj
2RInb9Jkd2ov3dEvaGeJCMtDPtbl4fQn1bcyAnYM5Aq9VCxKz7IPQ9Gtazz8xUwLtXSjpD0mnNSR
xRC8ujg+aBYYa4UH7q7HG3Z7YVX/QnWAxMn2GOqBsBUNDuLHRT16QSVlOLyPTALIuTMM5p5uK9FF
SDJ6Fl08a7u6wRxFuXJCVyoGuQmmWNlyTie3IOAuT0Z0GNIz/agIx6URrfxCELru6cr661d7iprM
4sHL0s2Pf/wGihJzN5IO7PMyeDLbPnu1VLZuPWoy2CdsyTOkRCHxEWUDboMvbuBR1OFgOxrIxiAE
tqsmGVTcOpk6/8OWkIGLc8zGfbaDprvxcx1P64iKytIR9vyuxHF0qAWZm3HJhNEcLRS9qX7XD812
pFS99tFI4jSGNPuH8rRtvQe1r+K1BuZt2WCzmZeUXbO6FISPqO51YfLOqMuMuzLlP9M2GuSi2tuQ
a3thLTGEaGhnULLKMQhbivN7y1bUbVb4TMKp14WsPdlBX8NW69mWTkh5ojWDDBWxroJOjpgiV0DG
9m6Z8YR3UmH539NOrL1B/+4ikgYix1aSYjO81hKYbNF3ZrDa0Zi8JlRG/hyB1DAHyzkp8pTyvqTp
uG2JguDFkjwe2RhkvQxvG0CiYgGQqp1zPH/ZjMSKUcVZ+QwZA/46DVFUGlhcHpJ0CT3C/f781mti
edVlFEhTKJdxHrgH/kbBWaN7xwrniGiGZkOCt7zEuEUXSPMReOR5sDYlM18jhIMMM4SHIFYHavxk
moXNrQbQkIQAYnHq3aZKls/NtgS7bgTNjVRdl7JoNiL2Y8dvrIOk1+JJpJ1KHFBQ7awi+b2il4la
WzfdY6Y2wdyKjY3MQ3FO46K9U1DR3NBkdsI4B2pWyt3s1NVsq3laljm9Z5+OWVAcAq1UrqqgThYu
6SIWlCmFHv+BxNR7yx3YsDCyR0lge3PDz9UVrdSRrhbszKl7YbdNv/1jJQOZZPLm5/KDa8oJsXJj
shinb3vbTFaU8fTRXYzEFDA+nU+U3+YzOUUrXZbdRy8lwV1ohBKxwek2dQwB17NRqZ++qJHG+MQe
Hc4NYK/pldc4KhZ27GerE+ktz4uffheltyXdcKoUyv2+mRpVuqfCG3Klx3GMwyUyTntpJMMwF0YZ
rpQgxndmWK9/iG/B3zqkVGQbZCj0rpTwx1j48awvob2l5WSA9QLC8dqqvmGlHhn41zuYJkSsZdWD
x6YRFfsuy/LK6XI9ue3i7mboRQVKmYdqObVAJmJWoHrWjokNMV3sY42owY2QKMqDF3gbCZX3jDmM
NLdxP9H8cgZGGTsYPIwu4nEvR2P86A+vMpxydhlGtgz1F7e1jV2u9z/j2o+5U1SwAjEgfA+CtW7F
jwYdhW1NzN6eJfuEgi9fhJqXPHrB8AOVsvvmIpc1B/8I8j7qb7AxRIt6zK1DLemvdD2xrLnjtyxj
J+lF3Z9/yoIgOWYjWjULlDmTnHxdnzSD5KnirxhuJNudt+xWHMlQab9NX1Q3tMk+Jn0+snPsa8Ug
vxRKj6lD7vH51sqW+ZB5OM22yqzVNiLUS7ZRlrwpssy9Gns0eUTJYr1AoO/IVfQW9ra7zoDE0UPu
cROTUB+b3071S5Z29hLVDA0upj3R1AMrQMZ6lUkGtmsjDtPjdViq9Z1XJeVeicvvI2G1aG5TepYk
eNN1Vr8xxS9uAVHmt5JSkKVL9Nehd8dbngk42n33xVPiN3dCgZ6+VEN/VQpyztqmMG/sgXQzerVr
pj4k6tkQz4hTK9daYft3JWijmcwmbWmYI+nDiSUcRCoWQpG1SF35PkDAdFsU5ULWm28AKCdvnYbk
0faMuUB//FyGr7GRx4ekrQ60jaTNHxdG4/9E2qVjiqJhVkgj02UmdL/bgXJIffwYbgfKzp+IoXT3
iLSVuUz88E2eIB66R3agHXrbceqnF3V6Y2AqXQeDWu5ZI7CoXdXpihgNrKw/9mEt417Qq2tafbRj
Tfl7nOj2rQqN2JvQVZIxtGSEinucdnx2phofi9ENr9qR66sBDJV6RnJru9LG1OaC5t0blM+KvUce
zWsSvg5K/1i1bfrAJhlkB65DyfWoojwIeCn9qh1gNDZ3LjT+U59bYNwsQPcg4dHBaJEctYJvWs+7
aqArQxDIjJu0svDQRsxVUJH7GvECWZuihmo03c169DGqRglVGOlzj/ur62l0B3l9dWrTqVLcIJyL
nttcNR1l8luQWY8ox+gPimcwZPNrRIDiG64WY3NKQv13Lqpeug+C7v31CfNgtSCc8P45DEmQWXuS
o8stQPYgkUkctNcmi2JrmUl9ncvjkzSqHhmdVrjshkSanX61r0qbdOA+YHUN0LpHVcPTrJCgpwDn
8pjzOn2K5fKPz84nlIEG86OeYG+0PEXdlxEIDwpx9unGsZfRtRZk+zC00IOnNs1/ClOu3lTpZ6N1
U7yMCMiSzTEOa1B4i67vmbsqFj1mlH5+lZU3EDnypd5KkxhOFfO2Uoqn2ttKZZU+S+SG4vmmVM48
Tmymej+DHDeBZE5EiyEhTmc0aWL1vX/M4uBY66TPlQrdpLBA1sjWbqfntrsLmoDhLa31E5+h1qto
ZSopeUn18euyTvwCGDFBn+sq7BvFMgxZP2N5uAVBvr5I1Gs/Ce2tp2UPkttbDJcEe5CaQWI4zcHU
hI6YPYb6jd2Y+AfwpkbFY4dJ8Fvnl/cXXtOvKaAWbVpiw02iJqc8tjPeWZ40Qzumik0WQk78KcKa
fa41R1uytZU2PSJPX2Jv4XpNcCV7qrZKehgN4N+Gq6hClC7xhJ76yGm2VmWp/GPcNdTizR517gfQ
sZBX+DKeHWmhQdxjjjk0B7M1swVOTSq7kv7waHX6nuQAY9sM0e1Qk5INi9I9RB7z51ZmFBR2bywR
6yAMakONh9FBhMVscHVrb9Q2o0K/35QCtaLa48xqJIwHxmBoR6XRmp3BzoMb3EMy+O6VlAI6Gcbh
UKles2lk9SWMwuHKlv1VNKEvc9cO97VvXZ2s9qeQWg0lnK2EG8U1N7C8chyMj9RxbjWD7ljsLAvT
E4MVR2nghMR54WTSrRwY7UOdDsrBHYgasWsAkeFAKMbYvEi+Xx69Xr4lRiefd1GLn8Iz1FXRjqu+
HSU6GHSPJC27lTIx3g2GjTkXFc8M4JMG0gwAlWVFi7xofPwSZISXJd2z2DycZkZWCDVEDOwI9bnf
RPkzwER1JZKwxeuoiPueMtad0SG6ot40TrlpjlxrwXNLK3RuZED66DUOaubfpSbSxmIAkC4X7sqr
fbCjiLRwX6lRnzx7WJnqhNlZWJXxcpTH8ltTSg7lAcl5Uq7zIf7L1Vl0lbhAlTpt2z5slCwVKg5h
j+yWBCv4fPGqkavmVZYczcHQMVQIe1PFkTrZtdo73QZxlCSVQgRBGc57ScMHjfmJ8ObH1IpfTnWK
oLEoeWG6i3QQaGojAy7UqmQjwyoDINo+50rOdlf2tUWh2da1NGYHmxDZA4NTIn5j9h4wPhBpqNx1
Tqa4sau8fafasywY0MamY71mdkl6q04US4avJzelbyGWpMbslqfbfVVa9XXlhnc4B8DHycFBlOxk
Tl80hKeb2LOfhRq2Szzw3AonZQj9NguFE19Ofzr9tzbMxIWAqV8g6YpMI83QNTbNhvXrxjkvNNcz
aYsfJasCaxV0GgXFWK3kilZHRSLWWojFMA1iCTHcql3T3hlWUl37Boo7pCBISUDe77SMq0BLfccH
U3Q30sTYQg/Bzx77XMPCjDaS6Uj0PY+nLw2TySxP8ivbdCFsD+miL4WyrfP8+kchm8WNaZPFOjVP
aElsKRbKG/Kw++vSgnXspvn6NF/Mcm9tFz3owNg0ydutG5opVvxawVGuC3VVFTQI6zTs9o2st3vJ
yy7FmP3CXERcqEFdhDSrwJbTT3ffd800oE6J4qGePlL/ipPXbmpEqSgJ1K7AFjOxcyqzcKrBohLD
7u5EVn5zavOqLplTiSjlta1eSEYQ8vSoeX/h8Lp4UappCcUUApLXx36IWzdSZHVVd1RN17o2K8Kn
+L1XKfZeB40YtNMXv2jwGNG0OkFy4VO7CyPMaJrTuU3nUFJvDZPRmYLpWUx3D1zo9jZoaGKmaXlf
pLXB4z/t5nSSrAOPxWIlyc0DAxNlfpJwZcm4D6it7082lrbTVuoJVkchhC/udPW0iYvzsFL0xWmb
ozVUIHgmktWJFHL6ArLRCRKs5GkxxXlPXrOknyBPpURM+PQtWoN8rdTwTIODnTL/YzSA3yunW0yr
UH337YlZoBkIKkONe3sassH10WETnmhJSyOs5IXk1WKZJt87u0hvgoQpHN9IGWmJM/7gTTMXRVXS
Vc6+mo4ExVVc7bSTRKXTxY08+QFPyj269do8V4xTC8faYsNl3y0QVAvEwmuvLapbyH8LXAeHkI38
Su/LW2Piabd2A1p0xFnl4jplzGPTJ8ARPB9gjBO8ID12EbU5Gna2fRpyS7Ppsgt3XmNqQZ0tIJOe
ta4auqzq8jmXrEpI20mCbDjCw4HT4veHwVC+daXbzW0FzbcWmFfsnk5tCLrN9rLS6NOe5js8UbKD
gYpxLuN+33RIfZe+9xCLQvAkR55s1PUb7c0Mq9HYXUMReQh6xrsnIVQSQMvW47tUL1N4IQXazaQK
sXFa7jGuK2OB5BEPh6RFO5I2ot3pT3UYZSuJDL6jltvUAsycWjqh64H5tpMX8ATo5H738agvw4TP
zppmIbeVCqMMeZoMGIG1aakW1pzcUl6akoloo9KD1vZqy2wbMMq9H/QvfE5s82r9wLVbXY90VDvP
7+e2LPlOMDW68Dma21MF9z+v/f/z3jIq06ktWP3zf/n+lXSdkv1WffbtP+8z4BHJ/05/59+/8/Fv
/HP1ll29JG/Vl790CF4xLGc/6/Pf+vAvc/Q/X938pX758A3WxIB9ePNWDrdvVRPXp1fB+5h+8//6
w7+9nf6V+yF/+8dvr1mT1tO/5jFV/u3PH01dUtKT35W607//5w+nt/mP344v8Uvzy++/vVQ1f1XV
/k6ZQ+qzRp+Nidxvf+ve/vUDQSHBI48EJ002oPGlWVn7NGX/LjPzkG3DpO+KmkgnbanKmulHxt8t
ZjaMRdiCkJ6OlPC3f73tDx/fXx/n39KGRkaQ1hV/+8OFZVLHaJBmdWiZPDGELs5KmhLxI9ta0e2z
iHo6aJ0q90iYSRZBXV16DHx8Cvx6LN7u+1GPWRmkVOhKt9eLwsllcZdiwqncbMnWeqMUh2JsFya+
dOi/XljPVREdGbdcKDGUT9+xQp/bIqpKls+jPjWQdjlMy2EvjwlKUBAwlrqpRvagWryAWXndqsOs
yggA14AnYB4zhO/0vb7oSbU241Uc3mmqhvO6XDBqOZTRvPdKyr38OuziHb1bvERwDfR+925B/fnJ
vf+kzh7uf54+dVpGuDnhxk6n993DPR2FcHGJDnsF05SmQpODkJPl9sqFmvU2PRw3IDmctlOpAsN9
EytXQQRlsDUvDBA/Tjf+fCE68R+2zeSMreXHF1KCBkplY0TjL1tzuDdRulDgutW8pLp6ZAGt2exe
ePMfe9XTMXWhoqKg0YyewjqPDILD5FKbM0KrCBrRsJAZDJnoJDjk3K4EvjITP1zuAXzQygtv9+Oz
59dDc/2+P++FlaSVF7rwB9snzbvzEYW0pDRhVnWy0rjwpFOmi+CvJ92vR5uW77tPuamIEmg1o9wj
fyJxMdjJKTsK1V5o+Ex00VDXGvOC3LOgkxa9So1EzrpEx36w9E3Uh1ckNjixKy26ZITN4e0iSb8K
YMqOXXCBuaxON4fz18o2nonjFC9IP+fja2XGjBrErSCpAF9TlWrVVumqFN6ssZ8k9h/eJG0v3Gss
ww+NMK6Eb8/HeiR9tZ0XenTV6A0jJNKPXRgpPtq+nKRTLq9Ad/KadqpGvWGiwmp1KGOJ8miUT+jB
7oa4ffVbZtUX1tj0QX71ds4Q0jrKWKUbasa0nfLSa9USEVoHfKuPkiWgBwr4ZK2jy6yBWPlCuyPH
a62O6ZpYuWXF/79+OR8H438sBB4YlM60SZBwnp1cksmJN2x4NbI9bBNF2sEJdEIiQJpMdeyBmgZk
5NeH/PXC1nkc/HXIsxPQ1kpTxT3C+wCWsS/qDaPhK8ngkJ1x54+Kk4neh96WX7onf7qQmJdqPPEs
lYn/x4WUdambZH3HQjLqTdsQ6lWFjpaLLeKw2wqOjm2268hfoBNfMcWZaaj+1kH4YnTjxrZgJrhk
ernZwq1uZd+YaU3y8+szo3xspv35afDimKLQVGMf8/EVihbBeaJn3ARQCzZJfSwL+4py+k4juK+3
X0uk815ZHPQRDEpAPgvPMwyZs9Lgw6NzPn1Y1aA6rQk1wed6GEOUu4p4CYiURsUbwkv+T26ayAen
OzUOkWke/fFF08DHfqFALfBU8yr2VrJ3MEOIAcpwpUh0H9I13PO5Sbn49dk6iTbOriQOPEXS0lAy
hDGdzXc3MUvtZCseOPCgQwSlEi3j9tgV0jaN7/+gzVTwAUWKylQmkEV2XPVREtYOKOJTJOSnNtCh
2rX9pXX2yVNEZQvBc8tg5yPLZ6+rdyti1wlWRhIarBGW08qqSSAwiOmpwaKIcYFCDJqMSTBXedAH
9UFiAu8Wy5aXqyQBmq5qCQYuU9pNULUX7qefnzaDkA5D57kK7vHjafPhbkl9Ldd7vSHmLSpXHiRR
Q6W9PaI5shWwMs1c11C7uvYiis2liPKlYGjE/rLPhp2NzgJL7oVP8/Rs/eXTNG3qVOaY0w3i48tC
jV/AZxurfZqHt775MPWspxtRkCZrHsPLwiVgQRu3XTHXI7G2iRHWpJ9WWqxwrc2nQZUbPsWWO6Nf
vYFedE9Q923ZVsfWEA8p9nm6Ajtw4N/y6jmk/+eWyeLZxhs/quoUvrG3xvxCIspnj1kVXbFMp0mh
Q36eIkxohpeKXqn2vWEsIF9lUbSA8LZkZ72LRvA3vb/zwjcaPyvTlW6rMCPF4Un2E4TH8zGIl1TT
DwCUHizzd7+HSYI1XmgXnkifPAIo9qYNr6rRsLDPCq10VHrceEa1jzy8Uxq+eWKlK+VK8xvUEN9R
VP2XBzzbDcQorhMLrujeVF4VgqDLiQDnz1yGJMGPFG71hfvEZ9fj+zd4tuCJChjHTuJ4XeLDEmKu
NAvxZ7f9teyudGntQj43Xv+jg9KMgkRgyohfPi5nq3Xdyqe/uMfzBjzv0Nb3ZZoS1KUxFqCIlMK5
BH2lKvPVf3nks+erMVaBbHQSnycFrBy/ylKLwR7CBOSUqpEZ8j+ODcJCIDIXjjydyPNLWJsacH++
57MGXBlqTUC8I5cwWhvcheTMsprahWuDLWi2bBtyfHE6/5H8I4gt44Vb2yeVBSv538c3z1Yyrjh1
sKbjJ8g9CuU68+7IGpR5ahfryLjGMHPhpnV6IH/xjs2zpeyTJZTReKv2RkB7SzRgOt0FOb4kTpVb
MJjLWHNnWhLNDaaXFpMLsy0unfXPl/df7/psecuVVUpKxLuOkBd7BLN0NZHMYzMfW20lTTC+ul4W
0HGyOL7wqPv0hCuaJnN3k2XFOlvkemBLsjJq1b6GhqhBUq71aJ6zbw3NFOorb137bgCw/HqdfXrD
enfUswVOLFfb16FZ7dssmw2+4egVI1ypdWwuqEyl1sibS/eQT2pHlbv4v9/p2dKOXUsjNpR3SnU5
K+tJ5sWs6ZFFZvjkOAAil7ml+B06UunCsaeT+Msa++vQ5/fnsIR+b5e8XT1tAcP4s974NiIcaPJr
qfr29amdHrJfHetsPYuc+TOJ1dU+qH6M+nUkrTowhcGPr49y6R2drVjVVwa7KziZKsQqK1iP0rXC
fk6M1w1Syq+PpVw6mPrxRmwivAqNgEs0L0Ds97tSm+TVIXTyg5peJ6W213trr4Odn5aQQbyJS/5X
Q1p21a6yIFmIslrCS53rlTInV2hhJKi8FAo5OMEBZj+/YKvc13SqjeXXr/3TUu3dqrPPKkkQV5rU
qnwc+PpP19dU5oQS9Dn4cnQIQkA/ZiotLPOF8JCF2X6XcRLX8Gjsbx14AKzZqwsvaTrkVytE/3g6
KwgeQEz0ivx0TBO9S3uqWGUy0tOE7JWec9rNFSZdmh07ssxi7aCWCQw+kX7hbi8uLdazitHt6yIx
As4OZEISSXdieAoYjAoVnRloRlF8z8l8HhO4SyhgMFY6cdLOsr6ZtQTQ5JduS8rUSf313KhMn1BB
mr9KXLOOEFZ67Sy1uElAcDVEVVjUcS+hBGS+AWXQQ+NnIjvY84j9CFGShFLIjqXlpP2EC3iYs7FF
oP9Qu68W8tcQIK/frVP9R5gZ2Mq6ZUSKCbriNH2kcsBiXczTeegpwTwpHyEnHrMeERzTVVUNj4Im
p/yUDuZrq6Q/bYVdteeKW4FbwBqfGEpsQyPB/CpvB7s+okO6hZBzJeUvbUHyZa/PajA6mgFdWV+O
ivQaqhgvJAMFTtKsvMqemUO+r4yaGj1YE0+A0z8j7H4M9qJuDnns38FScEn0QC6GgqLsH3Sj20m1
54A3VSXk4IG17BrvJpW0K1i8s1zPNl0dAp+ALzVEs/uJ9ZJ2BqZ3VC6Cwl8z92OhLge6jYmqPHlb
3dZOWqdH0yvmWoi3rWnzm2k9Dm66qcz8LlDS50QfHZTRr4FoNxnQQqVcNROvqLX7p75Svo1Bth4K
+aGIfw/6YpV6LOlSJ8aj3LrglnwFiDAUMk2AmoZlOOVc0Pu9K3x/H4fmFShPiEH3pRHcpuzCGQLP
6AjfKVV9INxwIwLrqtTqTaJHt5KPIIvPSG+GLYrVNcbKKz/S1vCZvwU1M15Q1EGLdGwguIb81ycj
qDd+Gzg10h2taNapnd0olo7BU10npfcDSZFjViX7a8IMVR5/d3LzrfRA+VfXGZZqtUIgf43fD/H9
NXFUc7LG5FRa970jEZIobjXvUR3fim0MJzzKr7Nl7O6Fu6caR1M9qyzkzhL58Tto846fckEPr4o6
MW80J8l4wg/kiubf1HxhNlPooXKDduuYeTbxwCpsjXmXpeskHfcgQrb9WF7T35YQaSMbAK5qJ/FC
/iFv8E6BHlxhPlsS/TDZGsPAIeB2y3CUl3pvDtGhJxBnyM1lzxHNYIXlbqHQF6tt9WXaGyW1eHFL
5dXPXtoqcUx0j9BqoYjMaruZJdm3RLym3l0jZkUOtDjR561PdxtEbJIfQwOMW3XsevUKy+Y6qRlb
pv3Cy6V1I1t8b2ynW8vX99JP71+nHrttGhYdqY+3Um8Ublt2Rb1PGwgPlg/5jKqpeZre6NdH+rRO
++tI2llh3Bd4LyPUuOy49HXSUqdF+orod6dQrQ239FnpJs60Jfn6sJ8WaqjobNNivITS8+MbbErA
7rhm2HjFXHB0sxFsOSQeLlMD3HCCHELXLj2fPivU6MaryBIUItbUs4dCh8nZ14yk2TfmFbBFJwcY
K1WS05lAKAnv7NSSfFzSKe0AAJl34SP9dEMA95ejM2yzYaZ8fMucx7Ey3aLZI7jelAFs7syblxUJ
MMxzXdVbZV3hEEi6YVBOdGGAiFfbfH3WP/2wmQJOYydeiHlW8BjEpnbEZdX7UphzJsrOVCmMeooH
GYUGO79KdmeSfmleMz34fykM3h12KhzedeNiqLhai29xT/qUbn9rrBXDzwv7rUvHOCs+ZA9KnYKY
dt8Ed3J1bSbbhFX1352+s08Q8oIR6oZX78meXhtMm6YxDP71RdVdVT1svJGtjvb9PzmoJTQUlFMn
9eyNiVYPQomG7z4pxsVAr1a27Nl0gXYN8T205NLW0ShRvz7qae7662f212HP3msO4VmFj10T6kzi
ItvHPFxZg+3og0IGKmMvVk/mw9obWTHMIL8+/OcL9a+jT5X7uxUTcX8fei/lrkQ7TrNvEwU6Y3vl
AToH3eqpt6XcXlhA0xj8k1X61zHP9o5KTflhCY6ZReNCw3YbkIFloKkG6c7NGFsGFSOFfDXesRma
GQrC8HBuASEE02I4Ug9OoqQImAHcDwcnwnwbIfe0ABfzUPzvzs90/t6dH39AeGz6Wb1vpe8uvO6I
xThgMUmTXSiyFYtwIO/jPzgmI3pGEArj0NN4+N0xR8mPkZvTPJpuHmUlZop8PSJJbWmdZeD4KLFm
MR3Mr4/66YPi3VHP1iEglsiPyqDeR1bi1Co9XLwiPki27qql9pK77sI6mP7BXxb+uwOeLb1OGStJ
iKlH1ieLzhKzsv9O5T5TueT+u7d2tuCqNBFG5vv1vit/9NRjGv5xq0RUL88M/IQ0yb4+3qcL/N07
O1s0VVPRy2YEsUdQhe3/G3nPAwbkrw/y+dbrr6OccnLfLROe95Xll9wksZ9gmDaguXcO0UYz6Tn2
lFk8y0xkvQFJZ+k6v42RVkP9gENgVpfaX8anD3xFkzVdk4Viq8rHq8SzSjBSA9OW3hqXWRIfDPbj
KuwNuMbkYRNoHS2t/GgKf9XX0Yq44JVFuortqotGaY5Jp770aBnlqtwoCEEwT+T7uJH2YZ38xFKX
zFr1JVuZAtAvW2y7GGDeMPpmSOuad2NMeV8bU9G4mSp1eME73dRXNGBXFZkxtZBnErZwtSef0L0T
vrlJZKhKxxp/VKLmABrFQy4na9ezrnrfxzZcM0QzswNjBUcNnxCj4oxtwXFdZ+Q4YtK6UDBZ0/n5
eCmYdO40Kj/MpChjzy6FdLAbkGRysdc1aZn31sZgHNuKfev367K2r8bU3OTNOtKt6/uDp4ZbhW4q
+uGV67HBFMacrW3BZkbI28JtFjDwfyYdHe6uMValYkZzMWHbbKUhwzNYl/53kqAxFU9uHI/YcXGA
N4gZTd94vXEFe2fnVWtRugusYFi5wAw3XnRgh7vtBcQnc1gZFbCIIPjpSzoCyOjF8mO0xdazkpK1
bBK5rq/G2tygb5poXETAAzpElk8DgvJnNAB1DAl2ACKK+Et1l7/ZwvwZ9MHPJi4VJ5LL2zqOr7os
U2d9XzxXPeOQ1PVvpQSWm9I1e9lifiBfT3oQr/SvZb+4CvW7r6+wU+f448eiE/iOd1IwCRYYuz8u
axsUuW1mRr3Pe/FUY4tO5Sc1TFdFVm3Koj3a7PJnfmmSRxdaRz83Fp3Ur5XOWHeFtSzq/Ag4YF4E
NzVRDjVFr6SWy9ivGHmF33Ft02gw93CJgUgP93Wj7k2rXAKW3wiDAHhnylzxo3zFiNXBzD5GEIhD
d2vHMpRO+vhTymNdLrRmcICBdqO5QRWL8pTqsi+2vrUQg7cqUJnXCIH7VFnWuf7QECqJxxQhebXJ
lHhdsTmuE/LtwH/Ibk8iqT48ZbX2EGAkKIXY5oq1K5rikNbsjhX44qXYtbYUXridaWea+9PgnR0D
Ui3GjxZB2Wd3TVuqZWMIgmaPOXglaVgdfFglqC3WKS1KVaBtgQJFmGaLF6OPNAi//srzdbJ2kkXp
Jy+E89HmOCW37BlyTvzPWQdDWWg7zfXXVubdK7G8qfBTeYG59of0IfK/BWwQCCJKdoaPTaWXV1os
FrHsL4hv5g5VPQeQuZkvbLIchyZmZR11Bgk8aqo+Y4tCSjojUWPVFAauQP85DBpnGHjI4GXZy8ky
zaH+9eZVkzZrGbCgwoqNkjdgLFFMVI0mnHri3Zc71+wYmZJpWRkbO71VMObXEvRrc16Uj1lUzlyK
njT8HfoKZIByPhb6JvdeMN4toc7tEXvcVEVz7SJbqeK3In3q4Jv7+PSm3VcHJSnytbkUq3B0rX3V
wPpjzpuzOsg4WPhje62BrYG52iTVQvbvDIO9GtEzXl3PQ1qdbgVllrxNLLxKvQhHd+Cs6csoJpoM
SwfH0hp1GWC8FVr8Y2oUDWRcFmDfSlEvVFAafVrCgMSHPWB3ATvB3nvru+XENIK8To6voQFvFU5W
wYHq8Xv7TlT+rFTjkBhiV8DeC5huBIyjR8YZaJReeiiUmrQi0mwTFCXsAMJp0xqjeNAtyiBZDkU7
byWpp2MPzQkLbuqnm55Bb+0Njo1vR1eu0/iGfok5KTScBlyWlEcOiZck0EDO1QEoZdrNYOqHdKzu
x1pjgqzuDGMnRL9qODVFHz9OBUSP19mH+5606tz2hTOCFZZSbsVm+d0eIPkArScT9c7WSA+KuJ+g
Oq7hitvf8o5Tj53PSB4toFapjoqqRLNvjgs9/t0D+ROTawCD5jGr4591FX8HQCFiMZeGYNU15VyO
fkLmiROqtv/P3nltt61l2/ZX6gMufIGF/HiYSWWRSvsFTZIthIWcga+/HZT3tkW7rFNv96GqWqlM
kWIAgRXmHKMPY4BYj93dN+xVrOVUYKwUWAT4i/Kyws0A8ALXMLqLeaINX5WherQ9N5wnZvzWKs4h
9b1D2thrFX5xqpVoNcgBcckhlwtC/ahBXWWW8eKZ1qXHACbC4rFunUNZUWqDgxaV+aZsLusQ9vbo
nnvw1wSlewTbt7oNmd2IzyURlXEo1w5Xrzvu22YigucbK4uugRCCsBmRasTuNWDHR2bLi8wqF6La
t628NqS6IvhyQUWLMKfpfNcv49Rf1aUzMeljojOQA5Ec7o3qOWYrmPkOA6LPRYJXNta3gXfeCXvr
BfpNmb20bUIewTdHsS5Fy28mnlX44FMg6NQpXFGQ+CUXacPAmD0rFnPpUAUvdKAIlsMvH0VvXhls
ophiZBcvy9Fl4HT9F08tViizH6SlpLOgVb7FiQOFLl3qgi9SNfSbcYrqJSYXfmRLik322LjeMg7S
88GC0d8qRjVrB/w7Hq+xlar+F96/y+kPJXSUWa2oN35XPVo9ewHpvwRK+JIOF/BR3jwKK5EZvrSl
et7n1TZyjOsOaw+BRLMEtxW6Oj5FrBhfh/qRb/exTNpHWqTXjW6sBt08xIG/EjDRUkOcQVdKOZKX
hJU+lUlyDp8DX9EQkO1dnNlAhaU+wRrGOpopmEeHSr61hXGjNuYBBeWDNBkwtOpRz6w1kuUZq57D
aMY5AAXryTTOxyh4KWT4YipARNrJD4dzrkmDNyaXG7dLNw29TK12Dib2xeO+h4XeofPjF/CPb+xS
3horiWZjeV9W4wMPfvGIBJmlwnlxmytB7lnpZ5um4O1V/rCg2kbrgfMkH5m3aBORD/5yfPOhkj3i
03xT/AIKD7lbttqc6Ur+ODo67ZxsH+lqMtelczDS6EZtM1IwGE+4ONu50yUPuQCTZbO08vHRjeFo
zxS5dpP6YezK5VhYsLaB/jGsZK290TJOpTBcNJhcCtPcRynEsEVLylEZ7CkOnmdcf27+ouEl7VJ3
KRBP/3lFc9wTnK5osLWxxERci7viZKEOxxvEEdri81GTCJu/tQwOWpkvcy04H3X1Cdjy3UAhXmfR
2ebNhWZEc8xDa1l6ZE4WF4kOIjhn6NfVO9yVizZ8+/M7/N0u1NZtipCo2DSWXh+XXLmF008LfOQL
MrqpvGqXVN5M8/tlKr3lSOnSVT4rmp3QMd4XHjZuKoO1N1600w56QTFIIcioPLdTitKsNFnXkfrD
/w8pczvJ2mJYKvo0b39a/fl15T+Vmn689snnFXY1BFWplOdlnS995KZmGC+M0nxWpHEno3JnGo9o
dda+Gq8io9wr+tOfD7j12yNuaXTMQMKolJo+HvEoF6OZjTmt7XJbETBRxc4+SS4rkrqc5q+pP0Jc
M+ZY9ywN2GBF7qtUKWIanU1Ot/qURbBpZXNtEV4/K0AReqH+XJZkPjhXQTM8JLr9mpnqUwpb0DRp
whTZWyLKbaSZr51lXCpC20mh3k27N1Oz3tSKENDBfQUldl7YCMxV4pnrwd8Ypcr2jY6MyjJqMekc
Q1Ou02x4AgxwXXZkBJoVQ3PbiTleG0aoZmXhq4LnO/Ppj5qcr6j9iTHU0Q3UtJpmJX6umS1Ink3q
OytuCGZLi7syUmHOjE8wxz+5/H4j7J9U7Yz1OjY5yownl1/ZgAmo3aCirrltmY7bqFsApt7C21pO
NsgmRSeDILY0MjCsykaG6O7U6Ba2yB1G5z9/88dd5cfBwFaRxtmYrCD0uKfffBzSx2KHlaP2i3d1
7Gyn+T+Owzdr3OA9vM4I1ulY1GUa0S2DfpM05o2IrPVUlQTCv512eCRtbHvRslTcFYi7J9xu1N63
TFPEpB8o0KczzSQM9L4JwOsTbTgjI5fUPP6Mt3UTRdmZezAUGH9xbcwbyZLq+Cm/G4Wu3z/PiW/p
5Ob/xsb0bx1KH6xP/87s9P+hjYm64U+nwy82pv0zLqF/bb7F39Ln//Ov/6lev5F1kqX/ek6//utQ
hlX9nP7r6/O/5ky6zz+7nY5P++52Uowv9DbIlHLoKli6g+3kb7+TohlfTFvQf0dxqVIm+cnwpNhf
0OdYhmu7lNkFlicKg98dT4qhfoFPRAvZoX8zGaj+A8PT0d/z4/yeYAimIDhXgxnmIoc7bX2NfdKH
CQh3gYJjlqnJPrHyhtBs4YkLZ/rRNwInrKtKFgTcPN5hS9Ahs+PtUoSHqiPjXEO9Va5zs/XPofO8
31kUOo9LVfX7c4HGyVeS6EuCQNTXzA67ueN39bXtFHI5tmlyq5P8twhrKzyQOogYY4zDe/giDlaj
FEiHmhczBdP+X2UxvgRFN7wUPjmvJPV9TcUA+tEkPjuT+Tz3qwmCEs5FLEhET7O32DQY/boErLXw
lW+qGl0MZM++tk3zYMNFQT0P+D3O6uApLyGONWTWz2RqPffsdG5MgX16yJt4U5omaT1xqGEQ7Ymd
Nmr7Jpx+QDAxEETfHB9fmXZ0YQzdxfHW8UF67Fsb4GdiZkJ4en9YUmnNskYZs3h/WlWLgnk3vczx
T2Jz+GR0hWH2oYxmYXo2OK9M/F4OSxtq5x+nMqFDaFescOcIJ7tkOX1PSLhPqiX8rcGUOWOcjK5T
O83x9Vbyq3cja8N5jYjCnY8A0q/yMiKOWRbFylbo2RMJdDg+sJDqPh2S9r4LIvADrk4GSBmLKyWr
ycMG6fo6vGGwlV9NPc7mbuLEJEMpyQ444LAiJ5OklsS8Pz4i9sKbXtGU+yQKg5Xjdd6ughp9JVxn
JCKpS1/xa/euE3210hJnhCaGa4hcLrkxdERcx2/usgTSz/T+6968zK2ufUBaYS51r82J1DPty74b
zHmJqfClLP7+AAO4saj2b9TBG7acS+G67yWjvbRfjq/mtfp5m/fKgxGVw7JoQvWs9kV7mce5ArIt
li8R2XLHjzDifZxFgVffyDLJt27iFWvELO3BqJVvx0e0mr5La719JIuihKsL9TIOm+iyawviP7ks
7lQ9zdc1nHLEfiOZ2NF4TiV7PM+nHz9uHv91fEjifqOp2pwdH/Xj18d/Rb2sCSaenkkX/XWcayRB
v//O1Kd7jj+Pf1mNWstGTRjLk+f43fPKHu9zquHx+/Hgn5/3+FunI8lTyQqSNI4v8/6Ak88xDNRJ
m9Q9/93H/fHSx3/ZOZiHxtv8+HUQGE8TrhSYa2btdImtUhbepT39IIzWvTze1ILkyjOjeqcdIeDH
O0oFtGrtmuni5MEWTvIzClnfH/z+J6Mnb33WwLsfT3r8s5wkvOWgSB/R/98vebzDELV2JjV/c/IH
x5t5BQ+bwL7tyUunZL0sqReQ3zY924+nrOnendu1xGb496v8uBN63NNohum260dj9dPM932F8MFv
eeIRsCzNxBVrTtMRLIXJJXAycFhikI6b1rM4ICBAClwQxG5GkhqWDUcmbNGsRRJ/ApqzKZ99+mdW
19z2wMGSe7TLuGIyStCSLmXgsTe3feu8EqNwVj8e7YVEvsSO4qzeX+L4FEnkWbNe5btI/O6q1uvh
qu/U+A5TC4G5neKchyRW3lH2U2aBHne7471xJLCjMhVsxunBCvr6Je+gWx1vCjDga8evMeFN94K8
y7eJBZL6eHPQne7M9xGSHZ/ZYxy/zAb16XiLS8m+VsJ8e7xlqZW7r5y7GJJPNy8InceNl+yP9wmZ
nWuE9l4fbzld97WQSXtxvNX2uTFT/dY/O940Gs+mulaBJp8+S+fLbBmmnQP5oAsuRwnysDToc06J
7/aoO4c2H9iBZcHt8VeuZ/zlgri7ON6n+rDVQ5CRu+NN0oKiJRlF7ur4WKLwxDqLKhSQ07P10nJ3
ucfMRIS5e4B6bV42jX17/NMyNfJ9q+DwTEfa3Kg5iA0hy/Z4p5WorxBzyovj80CSzJgZyUF9fw92
my9DzRar482WoOk1F1uxGG0i7N2mJAYkh6pjVFC8Pzlbj96ln9Y1Fosa3oXKVlWo6FtOhQoAhGNc
cjSjNUByANOLbFFEjL+t0yZw8OKX4y3H1+WhYU823ZUdf+j6w0DiwcX7o+1MQSZHc/B4Z4D5bu3+
81yVn8CUTcoX4tTag6sW8kBNTE9tr4ZP/f15cDHthVa9eEbSbuM0T9cG9XeIAiQRdG36dey1rSEU
+1EtHJSVPfrpRozQ81PaIlFdtn/5IEePD6XCVoCEb+U+LeJwo4LaQ3M2kSmchILv9GxmimpHG6tn
5tCYVRyB8W3uW2eVhZu8QxO4K6Qf7QrX8mfDkMGjtYczo86Cx9o3taVilMVZQoPhKh1gK7Rl270C
lXJL03nN2mBKjrbGq7417J0aC2VpwvN7iI2K/CCeC+reK+se7QDLplojC4i2mu95N2ydh/fniGS7
GBzR/KV3vlgILU1mtaVchz6fWjWpcdvEEt3lRF9esqh8PN4iUpfoNTM/E9LK76Aym7dkWs3V6Rb8
2+zuphkcdfbfHdH/BuyA+O2nK+2XHdEhk99O0A7Hv/i+2QFY/QUGAztlmpY20bjMEe9wB4XL/IuJ
wI5tjgHnjM3NP3QHxfnCpKJC2hU6myVXo/ry917H/WIgNeI/WCIcQVHP/U92Oye1Bcplgm0VWDNG
Ouzxv9QWImmVMjUKdT8Sshi72ZXTkn5qdMm5A4WB/Y9cpiiMKoUVG6Vyz2zv64jKriB/uyXXpqDJ
89Px+828eizW/Riovr8lXWddPpEtLHFS3EooXUs17tV9DQ966ftlNR/VfJ1XNKDqUSWDglIA9bkb
wyC+BQI7kB9VpQ6LxFVzDLnsSozBHiOva14EaSaWeKqWvZF3i0iU+Mgs9+AB/1wESv9QoDD1LEwg
xDz4i74Q8cyvI2vWqa9dl1zH9AxKMkHSaOWaj4pvjSvCNtSxEPOqUsC7uDRCNFd5zv1z1y0XUZGe
VyXTUYqDy6lJRiHwpvY/KXcK/cOWZTpEtmHAO2Cv7OgWFtqPK4+GITKwAvYXnQQJBIyKBm5TPOq+
AnKUwKzQovmiqTVa4k4ss2ztBsqSTO9VqiT7EjR4ZGGp9yjFek2JWnlMyOEjAJqlIlEOun4eNdGr
1Xzmivj9+zYMZJZ8NxoXxMf3TZB83oN+Vveyt9ZNrBy63oOR1CLs9INlRhraTuvbQ6XZxcydMqOR
r5Eoy0xiItSagU4mQVZZdIJqOkxckszs3FhYZreLRv+2TZX7sKge/3w+ftwefj/WP73nk+2hDytd
mCXv2Ryc7ehx7rkR4CQn+8xHa360g31/JaqpYEdMk8Hi5MQnOFon+8Eb96PZ6jOrc5Rla9J7EuWF
OlIndfVoXKVjcl0BSiBrNnyJLKIc8mRghabM3dxo52Tu7Al/JRK8JzKsMbE2gZgFWoV8o2lf4FkS
n1S0F1OgBn7zszCAGEE+DhkDh2Ac7qc+cupQVDBzPmmf1CgYaQ06uXvQg5JuR2d9bXz9qoxpVptl
RaweuVuUBJ8lfXN1iI2VmuCXHuQ8SYrLQvhfdZsYUeQbhz9/LycSyPfDhXl80lxS/WGU/Xgy8Un6
oPICdc/EfE3gWe2jEOll+pfh0idqnK2ghV2rypPd9Rhc4Nx9MlJN38eHgQrDCIUih//yBtzTrkOZ
krESRGO/D+J8r8bKznPKfecbjAgJ3wLQHcuVn6zjfjkbp9e0p9KUKtBquSdXkA5Qw7f0rt9TYTuM
lnyZJDG+7XxycCfp0C8f7aeXOTnpHQoRYdLwMg5kRi2CV9a1a9jyWOfK9HoQsLz+/G3+5lhOfBZQ
IbjboYWcvGBAqxBWGS/o0nueojgIoZ1pSvEc2vVF0cmvXSFu/vyS5m+OJWZ//HnOdDwpOn48gZoi
bks3Ufu97Xr7JlPT9VCSxywyyVqYcOfAYddW4zWJ3YPvIsbpWgtlXkUjS4nwrDiPYUoXr9OKBGz0
NgnI1Gb3NJcT2i+M+rssb7ZG0RKFq8MAVViOzBTjAs77XiH1eohxS7gQ4ObgxFZGFQ7LznjmHCIC
pUqv4wxwTcrsaxY7gnLfKgdxbUCy9NRODrVqiviub/0UZj64s7wqH63MWml6sVeZPlG+pLMKBv8s
z0qxalQUKc131+5/q+SfwL7ERLr5v38XmX+zJkz95w/l7+nx/6wI9S8U0aZ6AQs/qjvc9c+K0PzC
9ozp3HJAunCl/1gRauYXk2I0fRcwHfzD4WT9e0kotC8Gl47jUqE0XIhh2n+yJBS8gQ/XPopCHd2a
iQmDD2qdArDUOANFHQzmXc7edJOKtnhQYQapzpkSiuIcgVC7thTcOPh4znPR5A9Y3OZkQwbXWi2c
G5USQT4sudKVvedYe9VoxnPHqNpFR13wuu5D/5Oe1OngQZkeeiTrbpvjYwj7RAipd2lK15siZ215
xbbO6xZcPTWsgiIpWYdlTS0eTnngZv5n3KnfvTToNtdUp17GL3NA2pheNURBe2dqMXFSQ1xOkjeS
igfTmjkIw846ABZ1KG5ly2o2ikhoBhIvr8vKMMjpNLyF7rdi6cnWnokieZNFhF8w/oRncQQg/jyg
O47GWhFrCctGHZjc9KX/JPtNYJwmdU9xexDJeEGgdXBpE9q0KYIRF1ydrAItU9fMnik1zo2TJ1Av
MkPuurivCUf3u0/msZPiGfwSxHo2ZzktexM81SnLhINGLV/qw71eZtbe9IU4E2lOg5eNcjUtX0XM
YUHTPszUPLvslUgc0tGAYFvRWx9pWZwFLYFthf1q+OXw2LptNquYqC+dHCxmRF5zWug5QhIl/M8P
JoQYg2uEZQfblOPB/ulgKnVbcmy0/t4oqhadZEwwrRbIlZoazjIZPdKrCOwZ9eSsbMbqYYj0jdMK
+CuJStYU4RA/jS6/2TEdJ8cPXy51Hfw7AGGwrk7st49fbtBq3hglOcnORePu2gxifQkltE/i8rXN
KVsXnvfctjbYS71OzxsnB/Fe6trac0VC1XhYmqFTz4UV5fdJYuuzwCTrKtecR1pv/rkTgLXMCpSn
mVJVa9pf/q0ClHqexFm7jGSYz1NEUtc+ExD1bMVd23ajbSX545zSbrschBNuh6R6KAri4ywZHYrc
CK4rApfcvowek3ZEVt2P29Kt18XYoW40q/Haz+wbnyifv4ZSdgsNstuZXo4XTaOt4hzhhWrKz07L
aXP/cfDjUDL8AddBXyGoln08lI7XCjGVhu6dYKyfINeNWkiyhx50hI/3YpVoxmsYJuW6GqXL5OyB
HXaBkYQKIcFVPvZXgWeYMzokYJr9YlzllnFFjtS4EWNx0XosoVGCj0+a0zxXrSZvsqonHngwMWF6
+T4Hcr3obAzZxzSfPnHP/3yu/DJeuSrOssnZZzEYIFE++XyopePI81Wa7e24kK4ZXYYA1s8VRPeA
k73qUslYzTRGtP3zC6MM+eXQsqyDpIOMAeKTcTqvdB1ajEwZ3XtMWjurkPfk9rmXRmFGAFL7i9hM
z0YlOWsIyAP63ZIbYNvJXDMwziuVlZ6B4SUMqoRtY3T6Ssv18brqWxslI2ZAP0jCJVk6+IDMiBXV
yDaxgsg+LwbyM3NQaTddiL68E2D51Lpvr5OS7YFDr2lZ1Xa0iMktoQCY4uuL0xvFy58HMdRn3ag9
KZp5qXcJVhpNyXg55wUOlXp1a7SDXNJpzefZFLVrjdGtaYE7cr1i5xXBMsihEwdpsiB5JlyEsJmc
mGyWofHEsmTcaPxyN/Z0Osn6mbm9b2wB1m/zIHfWrTluNa0UsyDQjJVMHaKwsGQbOWWFXL3wSySH
xOpBgA3ag5Kj50S+dQUee5z5pR6voQ1gglbaeIvIkHB5p7nFilxNxX5zHsrQmgVJU288o0wXnlE7
CydhUyjBsS7c6EmP7Q7CdjJz/D68swtAOzV1hjwumm1oat7cG4it9hLVn9VOaJ+30w+SsNmhJ+Oe
LVu5xk2/VHjf28701T3qzAvmn+7JDFLyRqS99jtS+hDWdTNPHXdxHDW3tTslBon8kuZF3yr6wqji
atNa9bPWc4UVIqnuAJnM8WcufXeoNp+coNMo+XEUZULSBBcHZScDjNvHS6NuQ8VwgfTeO3BOb8cY
50/e2jfkIXjLpLKoQ3g5WcWVkz0PZqCyGA/zq9BMyFfVPWNbGaq5c+Hl/PltnQTgMVFOZXuI3RbX
jCX005mbqCg8wGXl3icuCkA3ko+s2+7CLsq2dECe446emNL7V01lgmBvO2eXS+fWrU0VMlXUEGdb
N+eWCYO0yUsinsFMBDFZO16mh/MqRWDeELO8aAefKkBToOd345W0Mu2u1m+A6vYzK1DDdQuBb2En
E+dUkkyveE91IaDijOq6raVChGt/psGuRenNifznYzBtxH75ZphnTUp/xFCfzm9tmnaIuDN5/57M
PegMp4Yd2vvAoHxvluVnqYO/LIEh+bHIBgEHy48Cw4mpoIlc1pOjEd2PtfhmNrayE8aCXuajH3XG
bVHZ5pKmKmm8aTfsU9d66j7fER8bMief2qGygbaOhS0745MtMaC36VzrIr54Lz0n2+LGrYIr7Alk
+XZOs/PSrr92xuhlNHWcL/g+1ZbymFfIK0Mny7RXs53XJFurG4wzmZg6OjbgPqmqVfg3jGAZiapC
jzoikx+U68hGeRFRQgm7dOm1FhFEQYO+sxP+qpS0/+nkh0QHPECTxvIw4nwfWAVstBCcOTr3YV1C
IR3dviZXK5BniSbabwNE/tBW4ifSgXYjaajv09l/d6Cf7kC5Rv6wA23a57j5uAXlD963oJrtfsHV
b01oaLoOk4DvO2/atr7QU0JNYEC8Q+3LZfGdN62wM2VjRbvCYG2EVsZi4fD3/pOWBCg5FwmNAPaK
UPE/2X6e+PC5uKeaGlIuIhJZi7mnGQVpbACcxOyzT2N7J4spkKGSl0qbnGVGelEO+oUI7CvHWrs5
1AzVMR7K2so+G3U/jgDv7wLfCv9Bi0VawslkgPhHH+KhMfd14uSLhMgyTGnk/D0MQ2Us84po+aGL
njFbkZYmWn9u0bdNi5qlDExbpjsO74Uc1NeQGJuUVddcTdwD+I2N1wwVwsiWmWTbEjJlAqIfkCiY
cnAPaRCeaQS9z71cm+sB8vmfToPfbBU+Lv+OH4vphFaUatMC1o9Rjz/tXPA3RU5IGN3eyYoOOezU
NwmzfGbV1gGmeEE0GMJXqsafmT2Nj2M4r6wLKmwYT9Gy8sWetp+jhl2K6o/FoSzMS7zI57J7Jq5h
r7rOzOtNKmcGreloFcr8doywcPVYtRVNIIoQ0U1m6rgc9UVSIaHPkBllZU4KKWkFsiXxDHpcu1A0
fR7GTYdW1DkwFN56mUHAaXE7auLcw8hmpy92KQ7BlF+oemKHAvBK05VNJvRF5KqQ1sSDh/UjJB8X
UADx6lYYP+UNhqeWcOHGCT/Rnp2YcaeDQvPNwPmqmjg5qR98XHJEVZ64QZDIA+14CothNM8o51L0
BgpEI1iPzuI82OZD8dhjYKnU5NUYjAscS7uqGdcWSQGdM37mQ/64Tp/elO1Q0OAdTRpM7Lkf31Qd
CQvXT6OTipkTgkKuQUpo+Uyt4ZxWw5ntptd/PilPKk7vryggGDPdcZIhEv74iqVU/W5gGjw0RrPU
3QvAeA9WE71lzMILOupYalRpzgwl35V+RefIrx9kQrDzKNphnl72qvJXLLIRqzKVTzuRm3bMonmn
uyyY6vyTb83+uFB8f7uUfBgMVddG9nM6MVOzLQarNEDV0sGiezofxXVj0tJPI6vFMznSOTGSjaM0
Yk3LBoR/NneStpkNZe8skPYpc8dtNyRYbaTbkf8HamWRDfyovH1XJI+G3zCVhvXE6IIu0/ch8YV4
E9mmV9vY8ZdlTTw1JPBhrvU+UKhgG5ZinwJeX03Zi4tSp1GqyORM7ZzHYWhuycR4QR/IS9X3BWij
lY73GkPjA2qQZF6aCRtsV2y7Khmw0KQhlCXnLum++ZGk0JfG+RSGipFy0Gd1wFwfl8QwlmG5GGL9
21jLYGfm3gXf0p1dUUNXWzDrHTSXWRGWchbbIeE6o6pS7/bn4WR9YwuNdTNZm3p/+PPpdFwR/1g4
Td+PA7MGTDVtUk3DGPrxdGpDHWGNP4hD10QvTHCvehHuFJTqgRlvEBHdi5BRJMwQk9swyRP9Igq0
syhTDr6inVeqdk7K7rkSB29qoZ0Nub/KMg0ZD77B5CHsNoGerNssvUk443o7c1eQplaVIV5TR974
DSvCUUAbHJ9ERPOgq9KV2ijVPNSM8/5OJdBgJqlP5q9//tjUj/lcHz437gCN9glAIgDB9qmfPvGz
TkisTncxwuuzqrvTK33XJ93XcYSyZDRo4eLmsdOTHd7gh9KKIbAXlIKQPG+GDJMmxk1MPpGc07ui
JWtYDiEyiG7U4Ksgimyudp5c6uNCi5NuySrw0rGrnYxhMoPjwhwRHewiycnuqyvsp8XeiM1VFHcW
ZiAdrXCqLuKgcVd1gbdcl8osCTB0tsTB4ZfJoDoxIY70JzXv1dNjmMsl9wRjmeHV1VnY5kzCzMIK
sXQoZYJslsF74VEF9bbL3Ijcda+Ca7ahBdcdL5FRpFs0XITzIRmJvkmIKsc53atiKaRpIxdSDQyd
yqEiUXvut3IuiiYmOz725mqqU4UamgZXurbBuLgMLAwkpo3iq3HhY4rMxQWi6ZdOFfqryofrrWGU
uqqV9kJ4yZ2fyA4RY/1Y4/GdKSlwyWBEm9fEljc3KuM18Q1jPWjVuFKu/CGhXo74Lcr4bNDI6pmo
4fDkiXkO2D6Y2y7jSBXUX+PJzWhXmrMguAjm1KTWqOu6mg22stTSQF+iRsbzn2gcmQYvi00X30WS
gNkszzaZqhGOpHhbI6/h3KmEl2pYdxZDeIfy63Hw+zMbaPTcsUkSqh0SPXu68IHdjtukJ91+zOh1
WXm/k4o93sb6gWoAgkAKKju/wopEjWWb1ATrqfqNO7LLjJLWXrLKMGIbcaDsoUiJjE6aU5H7igcf
TsDY0ezrUcPKhV0X46ISzaYyJ7+jPlwlXfHwyXUyTaofLxMcBnQ3GCBYyyKm+Tg8GNCBbCHb8k4O
8V9eUM5tm7bEEeqsUytxAsCvYyXUWS/NYh4lU9Zd+xLnK08ld7cZMQInzgvq+WSpR69pOqRbzenH
T2aZk+0foxggbZfV+UQjZGY8VZdGdWamgW2Wd35PpyAR7k1Y5DdOS+JJH+lQzxTnasjGfeQNYu2W
6kWbxBH+U3VY9vY46/wynGEPfBCeecsxLhZYhNJlGOhrXFBgZmUSzJUIIUGnMvHofnnXpWBiAoO0
SyAR+DRdmSBLb8sZuSztTI7kP4YQUXYU+B4AlXyLU6NdZlr3IIzyltPoPqxzfV4Z7izv8a2Waj9Z
/kjnjQAHeE33XrD5797vs72fyRn97/d+++cke/6w9Zse/0/3kV4hfXZ2NObRYPPP5u+oRyORQyDN
sd/v/LH703RUZ3TYJrw7eEIqeD92f5h2VJt6mTuVdGlCsDP8uzP6fUPybqz6fd6Q+Yv8iyeBYARL
XkyRSLhxPl6eBOhGraqO2oGZDOR0pS9I+r0gVQznrtU+aZQhRv0+NpSrPPKxGyfxjZFl97LBwjDW
F6O5QY/3SnLlvpEmiYuF/lop9Zqkean2syLO8PNWa4tFSmPJuyrnz2T5jSN2jkoPqr6/iq3i0q6W
Xetvh86oSC3jB45ekrMAlMa2twnygneQUCrJl2onN/CZN6razLIB0UIMkMswdmGpn2vMRl1zGVoK
gczJYlSVq0AYF4PdnmE5Zz6pdfNSkA1bQOjPpAulRNHXTqktm1bdo+4m2QXXYmQtFLBKhV8sNY1U
cbcCk1qxYzime8qrPn/MWaFgdbkYpb6rbYGlQ96UQ4KiTVmOjdjLocHm80hqyNJX2Kp2cTk3Pfma
VqizhwQ5W8HaxeQeBTEJm1nGlfI267XVdFR0v9h6Wb+ladwgYSC21yDzHTC1GmT3eSxetTh+ydkr
J4sy0PaJYR1SM9mAH4CCiXuPot6c5vF17T0lBJ53La+TWMpbOkgYNK7y6KCi19iuKVjxBzW9UAr1
VY0Jd5fGRdMauzpVX4U0bl2Uunp0E9jaLoqKe8URF7XhbSz3XBTprbrJk/hMzdRd5zCDsrUrUvfC
u9ZN47KleRMMyX3eiVWqeSQxJhu74qsqwyfNTxe4SmTWrAKjuOUcYBKTMRTVNOZIU9tXXKjCuQP7
MlVAoOMQjyy9gAOF5VgDSG/FizLU5kOgXdhhsshNf6EWwVmaeFfDKF57k2/EoqM2N8boZki6g19u
gsS9Ugu8pIP7bFnDm546hxG8a9qKXdcbmMIj+WLmr4WO4roZ51aAATytSbGWc6ok6dxsw1lcsjwz
lEVPDd+tiWBF7gyd/lEkngpSNNtN/8vzki+mcN4UMZKU2hGXHZnbrA9v+B7qvHxkp8PJWza70Ucw
JtUgnUHKPSuN4GY6FdTurHd8f9YZasXqjh5WDe3HwFLhZTBh7VC1Z0MUHZoifBgy7ywqdHMurQis
tqwmE9VjLu03xwueilZZ1qF9F1b9Wi8QrkXj8BrTlvbL8rYs+bLNem81AUgQ402t1RVrgZilcmsa
CBvT+yCjLVC2l1Z0mUTyxksJnU+MJ5O6ZqKxYS80ZRNl3rIPWFj642tey23DCiQYyrVrAtag0eah
9G6CF1/Vd0Ez5SN5yy7vXn3UcAwu3yxS8Wap/f/YO6/cOLJ0z2+lUO/BG94Aty/Q6Q29ESW9BFIk
Fd77eJptzPZmJfM7pFjFpNTlUg85wFSjqyBROhl54pjP/I2yBYSPnT3QHIQ1KIZK7iyzh5sxCa4Q
wL4WqUHTGaJpn07wGd6Umn4e5+EKZCOy8ku9wLiv8hcg3Zf4GFx1NtOhJ/KlVdPBiVc40kcZSiiJ
sTY82G2VeipF40PaIL2lF/02ySNv0ubdZ3LDbaBpF5XSf+5VfQMsjBqtVJxSxpkUUv4pjrNlonJV
B9p9EmgbOma3QMQNaH8Up1TPmcmoaNqZf5f2jjLTNP9ThwLERGtXMXtQHuyvoRd80RHLHvMYISaz
mVh1io2i9SnxexR1QmtpmRyeacqmUMCGTtzBxXuWbdC29gU+H1fBEH7qAvm+wZ1bwWJEtvwl8IfP
AezBkakKZWnlFVRz1Lgk/4HiYXXqaR9J22GbZNbaCOTPTeeu7LF4Khs+Rrca7EuQ0uFpAkvdDJPQ
yTHHbb1LZDdWQ4fzsR5eeRBaXE7jWpG+dioSPFl0NoTABKRMe0gMij9h8ClNSjoaybZzeCipuZPR
rAI8tWwybds28mk7TlqC6Q59yAF+nWwoC/ygReERETEiyPMgUU7DChmyoAbowrfo0wxhFfeibdeF
HmN47OO2rOlMSEKm29Lgi/N+WnraqSuRg7VMr+1eJHBUwFrc+tJjjs0qQV18Zd1WJlsrVNzbCJEl
z6jOo7ye+QnpqgSG0TbRqJdnDT6d4q+mLVI7OJFU52K3FG5/1wihIXv4PITkqWP4SY6sc7V0V3Jo
bOSgvQjUuxxK/uiwqTF0pP0+3oPiPKMCe5624QqbVAO2tR3O9KtRST7gl3ndFRyQg75xStxYZf3M
puXuWxENBMoKbareaL2EjbDMpJA6IiUue8pCyp2zpN4GVNIQo7+xOSKkQLgJjTeFZGVEkekktLON
3NRITJ/LCHXog7rB2f6TlZjnH3POkwpBZSUYPw++djo20kWPUlUJ+TGMpQu5bWjnqlfd16yeYMf7
1eqlr5lF1g6jPLSbpVxY61jUFQbWR7JuUvSuOcozD0SJrG0xv7tuFYp58TnZAXk+TfyKd0npyZpo
uDw8f2M1/ZD5CwRzLsyYiWy004KSc1PpWGPEs3GwLxwauWEQzN8EaT+ozL6rBdLnE3EP3GMQHAgq
OLIo3b4pzY5Zl4d1Giu3lRxu5NK68wprlYI61KhGGnq1piJzytxsTnvCmlRPTs0KaE5urmxeQI8n
zR8/0DOR//c86eWBFHACBhU5iAvv4chykpnMsK/ctm11YefGBpfeeSsls7YxHyVHO0t9yt6DvGBn
XKNjXzz07bAwwvgyqQlCZE4pX0KmsbxI2TadYt9lwEW01p0q6bWn6is/yv6kkkgPYy+5Ew+N9xZl
REA52Mcr79nbbtH1qumb/a1nxxdFHt+rLZ5xMdWc7lPtkvP2VXZq+F6EyJFK55IioXLdDONTVXAO
qOmFy9+LgF4ORjmpvXhepM0aGOU6jWDJucpSc6OlofbzYMSaPFdRlqIah1z4qPlXjTcsgiK99aoN
zI95Ud9zptpjCraDLoGGut1oTHyznOewJqJNSiEvlakbPLmxulTieuY4Ktw7WE7qsAazQ6v1Iu6Y
cMtYBTxy6BOzhCOy8e7crjk4zscAnWSzWcQkqYEXQz9EZDTs0D7hb0jhJi/8Te2b06zul1HezN3M
OlWkO1+Qwhvq65J35cjNQpCkhKyVH61HYN+YhpxZsX9dgl3woaobJHBt2s1bS0NZxLm1fYO4Ip6F
Cru1r9byGJ+OqIMr3EJ6kl16TgtaZrwsiiefEMJz6q06Xrbpk9kZSN+7wvyDCpKEfV/syaeVB6Q4
L9eFGlwlXYggWbHulInVOjdl229lmaft5GIupK81V72EjjcNVY7VuvsSmRVAp7TaGcFO791TE7Oy
kS60xJ2K1fXEjpopyf6axOe+MC+N6oti149hgFBY17XnRQzYJZwXQTUxY1T7K28KAA1GRIuui5tt
1WLgFo+vUPq5cIORBnnyqQCcBjvzzLCGWWuqmzHVp3XnbeK+xVQbeyq5viCKz5pbJd3Ejn1r+dJN
WQ9LbbBw6dIuNEu8dza0Y6K6FumbKPU+6qORwHm4DUBMtr53T7Vl0zn2dREbk9Gv1izgBe13hLL0
s6DwbnsSe59uO3oZWGGfApNHan140Kx4lVZTtU5z7BVLj0psuwCStKry60jVt0gugovhrqHpM2Ya
WnPuXRO2lxSqghaB2CFdlE7zxRm/4Ad/Vzus4pJpDCz3g4OsCCXdW9ugoovvuzrcxGY9pXX9MJQX
VmHfqc06rnMmRtmoRFXIjU2Ryg4MKn79eYRale/at4oVz9DRulQVaWGFyaVfJpehni8cShFVaJBb
3Y2qNgUWdOY7aP/3oLIdlIekU46jmQggYwnpOT4y86KrbsQ8WbbPYVNdO0E7R/5ZWDiTpKTUBw3p
ym20jZmUa0v/PMbtPNfiVe1352WbzGwwMlGoUTuLGJR+XZ4sasBzw2icFVR0kSKz+m5bOcPSGMcl
98BqQIGvoojlwach70ERpluCef2QBe2CRTQ3b7nJpNTclAHcg26Jlz0pA+QVe6SoYp+mWr6romrG
Ej133Xga4mipa1sbR4c4S06DqFlpT4UdTU2Fzhj9DHsdaZjWb6LeufbHlIgpXon/K1HESl3ZiTcL
sUacjISUQ9bD65U2GKfgHiVdqU0zK6J+OrQGCoclNMb8Ai+PNOOrR5+71p97SovwGIXDtjsPh2Dr
B2CCtOHcK6UrcQA0cTzzPetOz5xZ1ShYaBtQefk48V08zbmtfe0sUJDKcy+MvDpT5ARDIf1RjNnm
X+XGW6qOfgthZlqPylw2kl0BqGqwEkq+VQxzWo9XuVxkaJA188ZsNlYYLyCeXcQE7+z1M8MEiGXZ
p6F86ynZhS9fRDJaYmo6y/SknFR5qBJYdF+6sV9mbnRaVpT8Qeog4CjtTLXe+qTnvdcxaLyyOhwG
8EOw0y+uGly3zrQso6fE1mHZyw9R1Z9jgXGNgsGZhRR6jayDOoxzLdc3o1NecFNiPxNMR047OlZf
26EkyLpRADgie7Syib/8VN8oGodf5tO+GZahQbaHopDICW3AQ44erZ5XsJeAxunPE14F3byraTJ+
7YQSWzC1zQppDzK06MJw/c0wDsvO0FctPZdqQDZPYmbjZOaxjwPZ36RWuyCXv8DZFY3UixF4XR9L
p5LeLypIOb2pn6VqdBoqzdaN9TOI6vLEk5wbwZdCz3+NzsjUacp1ovZLVVcWZqlM5dCfV419V9jO
jWGw99Jm0cIbL+OPZmhuhkRaSJ50SxvmNnMRto7OfE+6Ub1gqUvOvaE125ADzR+WVqutur4/jwvv
uumTpab3KzeAUUfoWjb+3FaaKUjZOSaxc1VrplpHczNYJkG3dU1X+L2GlzZ6mr2dmTMlAnDqc273
fvTRdNSzPPcAZiJZ147nAaejFCoPTWzfpYqxGjXlQS+lU5y1oTX6AWwxJEBtq4ToVF9Q7NkMSgmH
7Evs0a9XYTTqDndr666hWGycgrhlGGdDl7E6h7MA64Gl54KA86UrGlbndDFu+fhrz662bs+750KU
Q5YytYkEQbxA5bEikg0GCgcEh8NkVdzXrruNNGkm3lns9suOdTc8YiG/bIN2a7pEVLo0N0ek51iS
QZ7MdNOdR4F3VibkqCrF1urGiYZFPjZbWssrQ0PdQWR+KEzmUnDnILZLVas9S11n23ZTtx63iSF/
dgJ32yHIihXMtEpc/BKjD1W4Mk0ELxFSzOOIEyg/71zch8Lwys3RhdHPIsX+6mPUqOj2ruvTj7QM
NrXzFdLlqoZ02CCrGdnxfRxryyHX5hLyAGFv7WS6B5F+o2YpFxe5W4eEdKtpn70qucBOfu6gIuKF
xSMa2lf4e+gTrc4/lh41LS6AOI+3aexNhzG50FIInU2u0ZSKfb6zuW3RUEZe99FJ/YXeKuumJ97k
rrCCD40a3dfqkPFnYTGaK+D1E81GoIp6t59wq6s9r94C0pgH5DGmdCsPF74lIb5jTazImqtKLsj3
X7FD3vnavQHK01LCGc2KhVWLUNKmHGJtu4yvE2bVo6cjmfrHEfc+ROI1dqV7B5Ib0Nl7BwpVbQ3P
Urr+Vqs93CXCTUbqJQ/tRVlHfwZ23G/y81lYxmsgbLDUBIZN230/28iroaor+s63HseW3VPGSOur
tisXYFUWuos+vhpuiAW3XVdsPdknea+WCgUyD0HaQV/bTXmRW931H8/AM7d3L+cQj6XRxMRNlAD+
fRLUKAjnwXjqkdy96blngj7E3eC+0yc1wjF9zRr5HBULdVmWH6viMz+tsB/zmnpdI6uP9lt3JWFv
UxOce9U4QwcJXUyXRDyfxktW4TT1X9qu/78L8SddCJEO/ucmBJJnpRfstSHEX3jpQugmDCgQ9ric
gK8ipwFA8YJAQ8gL+D3SW6pqgK1gMfzWg9A1NL4EFV6430J9FoSRKmtq/1+/6gqwNRJnkr+/Lf/l
GPvoDksGh2LQfNAAXQr8mfoOk2OirNri/4Tin+IipqcGgftRoQpFXTQOKCzFtCZnvTo0ZzIl8Wnk
6f510gbEehX5eDKKrm4LnCKUyCPoGFBYrTTvssiwXBqHWtq66oiMumXHyzKXUII1e5kAWcYEyuoq
QhdDgQmjOPhuNtYC5S/UwvsBaBZaTjbSSzgk2XTxZuFQt2tNJZs06z7ahAgqUR7mjMYiOJtGveqt
xh79+QizjmU3ZtZNLBnlVwMA2LTqoFxbalPPx8wPl7mt11tprGK65YE+yzTJnBklzBvJREdxwnb1
J0GdEaaNjpSDWPOzZdcPX3LbpE7YyeCECqSGsPKVuGqlyHRnZlphkxoV/UwPynQRFYkwc45gP0Cx
vO6NhsQBt5+52dsROa2UL0rJ7ecR/fVlI1d4wXkEBoXRZ4sUc+F5owMoaakuIs1MqmJ18bS3uasS
tB1JUTR/EeVZiwx6V8yZMVgqXp6jp1N750Dk8dn2fVSbG8+auNSAJ4lH5ZgCcb50g1y+zACR0RYC
gB54+kOv1FzhZV6eK51nTzw5JdaShnxmubaF16H+ENdCS6SzL6KWK8csO38DBr6gTyLiw17nGtLa
6CFMUHdrA7+dyyqLYbTQM+mbgtt/8KRV2vn63LULlDv0vCE6IcqZAtrl0rFtKoCprsz9CkVooEjd
UrNJO7oMGe/WNepP0A5wQdODQr8dmqg7A8DnXVUcnxVM514+A7COGUvRSeWC8M261FrNCLd1m+vz
xpv4qZlu/CqttlIVpJ/AXXeryFOsjdPZ+idCSe4ftZWXFb5un3q10MEOi07+hNUSwEqth2spcvjN
snc/NkOJCssg+SAyWtNS5q0ThzCNDOVzhsPDVRYFxkWp4oFAY60DB6S0CWY8KSE2vngOwTHyRBow
4/Msjwz6QJFjn8m9RGWxaeib5L58DXbDP5PjWqYs0uaXQ4EgQ5cl3teReRaLE32UKIviW5km/a2a
0H4Owy4jV7c9IjCt20qpNS4dd0gQ56KXcS5ncHVQGY4yHJXoMuROna0R+tLBZ2ngD/U4IVviLlob
WjGcsUO6U7p0JJPmAFs4DqtlHZLgd1IX3LSaKS2VsRxY/YafDTMQ29mZkxTmRVTLVj+NY788TWXA
QGSFWveEwoV1BnQs3XpSXFyCL4R8nGuEb2VYN+hrR9QcTD++dwGySRNgofYZ7mn9OlO4n1EhAExW
uVbw1a68/krqRunSrg17GZoGIqpt6S8tL26e8sTXJlSgfUiZoToC9xdKehLGeZvGamN30lWhdJZj
OPKgSEl4Z7ddjcB1FZaTVk2UgLowvIAJakXQccaYkHcSGUbzObd8Ckem3y0ROU/lSRrAZ3bCpL9W
e9sA2KPSMpn1UeQjJp2Zl1FMU1RyTY2sspIWVRpaiHj6yZNs1Gg8DX7NJ7ooWH8EbuEs604fPsaw
yfSJGdpKsdG9rnqUdLN+aLtAWsEgUT5HXs9iAtpV4dEb2R3S14mZzHut6bJJOaY5qWpJQGMGckst
RA/aHcl/7fJt7HIXmI2Nm3vV5RsfCvikGLr8s0pBfm7HevEYWSCOQFBQqcryKlk7pLDXHs22RzSu
jUvTddxF12pdOC3YKNHUz7JEXscozc6zMWvamYK5bDdrPBXBJ4f2SwzUYlkOcnZmYsI5A3DUn2Pf
UW6LwijWhaTlZy0JJc00RDLcicuMXiSeb60cHTwb9YMkuQugnVw1yjheDWMfZCCidJTfxzxdW8mA
OEXkZQVbI+dMNmsjqKZeHa+VQSnWaeK1zkRw3tQJAk5UmIaSRl+YmjmY2qzzP/Slpewgs6Lb2tKq
QUsioAOEm8MqaWN5YbY4duWZrQBFosS65n1mGx+079mQ2NU8HmN5GUXIBhBL62hsS00tTyXZcDlq
JFNUSBFdDxy7nVUgF22gPa3ovdpOnU7rvlDOiqx1F4U5KKc4XsjXdNm8aZuXwUXWp+5dD6WI8mJh
+B+hzbbbsa3Mr3k8DusSJaV7tbOzbeibwxLdX+XSx+YonxR22n+Rwqy9gbkgKMlxk5FAFVE46WoZ
uBai5oS4HPqf2UPlJ34SP8LgY2N5g3NZeCqkLKXoWfLofW9Cu1Uui447jBl0u5kWVMi4O5CW6J/r
ZrCOqblyGQaoIZL2G6tIyv3TRkGTT++z4EZJTE57R9Mfasmz7htTxZMG23jn1InskJJebH0sai3a
Kqkbf1IKHE6ScKzLSVBY4VwptGLhJ351XVDYfkKRZIRCVRmr1K7hvZKxNcA06ypFxbKuAZkV7TRu
YsgXmj1id+Bk8zHEOqAxQtipnadQNs5DImUtCc2VlMAWTfXKuJbNQfuQG4G6CGBBChFEZC1l23XP
c8nEKCivwPpMW6pnJvAtjyIXSDp9brDKFjJR93nslB7y6YriXci9EX5AyrF99Gsq5bSrMw8bjk7t
F2nSSF/ryG4vEeIHkoc6fkiwLitnnR1ELAEZtkqo65K4cQahaJenSOy5SiHT75e9hY5C+gJlOOdS
6I/0U78Y8KSoSgVzJsNJk1Mop9qpXpcjxgqqh0p0JHO/LxslSYhTvAzZrcjK4zUnPI3aiOVZThoU
pL+MSoljb0Hd6aIpADvR5WtbFk8sat1UnZMZDi06XRkQKcWiHuqoA6TigjeQCqkJLsy0B0Ypx/RI
sAnwPrN/uUwrLwpnThWByB2Zq2qeNCPzpAzZcC4ZWXffhT7uEpUvjzkSGybix5wV8ohzia8tUrvD
LYbCdZThBKKA5JzQD+yWuBI67oRSQq0Bx4xDHYRJjAT/KBnezZh/Sd2v7JEzVPhY8tVENbzd2GZ4
u6NrEVhGDROweGh6fWEIDKUR0wMA5z1m55UFerq6AWMf2netd2MJDYtgWwMZS1lU4P8G64muj4J9
beNRpc3iWQQ2ZmzP2pB2aXlV5TeZY64cs3zAg5Uui+Zw860lfc55gTdFtuqEcEu5FARvXSou2VPr
oYjvtaa4S4xma9XKxghzmMJAist4OaQ4S3jjvBofCnsZpcCUu9Ci855+zuTqY6mDFG/q2zLqyqUe
Ds5aSvT+k+3MYJxOYlWZUOm+kYNI25p5HmQY6wTuaa02N3HkrsKSqBEaJc3tvproSvek9l0JrHSw
7qKaNkaN00jMuW27ar9j8SDVAQlF9fFroCsdbepqkE/dIiDS9m2ODE/zqQIatYmJQqj1MyxwsrmR
x7cBqIgvgd4kC+riyrJuWqokCQ2OJHY/2y7w0zywHrWku8y5AKcN8qvTrs4XldHf21pzWWNtMx2H
2LlukHtLJrS0xqmFXediLECABJ5xFuNEewV5TJnV3WhO/bGKppjVOvO4HVUggRZtViv/gCm6PO1y
VIIsyaAdFjT+yh2EgQ4Q1muvcuvLFv0a0CBcNWQrpBm0WuQcMUpAJsU8SzXMtvXhS2331TQl++Hz
HNaCXIV0l/zizo1N+Bf6Veb3zsbR0utcF1jgzOlnaUe9p+najwSrn+sRWEKUeUspHM8xCXImrgbc
RRb5/zgA6sgwB2moVHES619gAj3Jsebf16AMaVZwowdBzI4gWZnoPmwaJAM56bXmfkQ8bGJAWl8E
DWjIwqGw6fa4iZR6p2GrRGvQ7DW8sLoI/I5DuadJ8o+NAigpM7Xs1rJRpdJqyg6eRbcsT6wvIxcx
SKC+XEGuxMnAcbNZnhrqUu6A6dD73vUaGJWx6PVZU0fOxIjdZhpJSGkWSSTQM0Co26I2Pjp+b1xg
U2U1Uzfqq68AE1BV9gd/K9mtdoaduXEfZBoiymii+6ewD53r3iujL3Iq49qGoMOu0pN8a8TkigRz
4Isks0xOQy+P7yJJV86d0ge/RJ0OP68KPV2EziQoAKR0/dqwrXaOmppyodVStM0an4aRW7vmHTkG
vsRlYq5MUjdmTTVc4Ggutzy4Z2opTeA8eUEWXucq37SjIbpOMsf+As7ZPctLs77tYlB0dkL3NUoD
9BvkRj2VB412XxcPJaLQSUi8qQDtg44t/GZqq7nwncK+b7HxuZGMCowWMpLWWgNkdJeRpN9WSixv
Ew4PbN2wE6iQvaLG7bVZVp07sdZ9LEe1HuZOijWAkGGrxmUZtX1ADjhmS6VLcI1V/FbD9I3gdK4C
S6go5Mm5MifiAZyM5pb+KXc8dL1VtxvTGapoQG1raqaoU0ufQUY6T50V6HPMm7xiUqL2v7bzmpDe
srL0JiyB28+KPInuGdTYoKCdrwLg01stlKOVMlQmcJmmqOg3OZlFUbSq2awmFniTbIzQXk7MCKOs
NIBmQ1i/zLHQAH8dDCtNHu25OUDFNbpQWgDl6bYje3tSu4lC+wuITEtwPhsdp1l5fXVvG2Y3zaSC
VC+LDGdpyh02YkU9PsmqT14cakm2Tn2u8syq7AWIeVqJcLddTBWy5izEkgq4TVDOHb3HwidsUIdA
ijC6UJNI+xSaYzWrNFogmdllpxjE9Xy9zjtXGjm8dJqo2gZxi71g1zXDA6UMYpwGkW1iQbUA3g1G
D4pWddFh1zkvOr2/CaKKHovl28B+1GLjWc4AvpKbk/0S0x6v6ezoFhV8ZUyz00qjL916MfrjIcra
NszrRecUSrMuoJ3cJ21kTz01zi888Pf+rEATEw8u1fY/kN/5d7D2MRmnOmPh3Z7mON1rbp6ed7HZ
3MZViZGP1gVgelK3sBY4pxss77FalPEYwf6PO8grAcYyV0qmUOsmDcFyfCyrlVwZOnqFoxr2M68t
HZXDCeTpvG305BrZgj6AxzBKCmdOHtGSl/L8uvJ8TNCJjpZUUoRXVaaHsyhu7/LEvuhD1ZvqBtyr
MMvWtKNU8gKFvMTok5mJBt40j6AS9QgNkT2ppTczacBNiN/z80Gx23sZR6RLjrmo3oL6qudl22Zn
cm3GC9UPFGSlA/+z3rDfJ43T5y80nJ9dGKVSeL5Lnqr/FgM/ZCCQAs+v/2f/lyCIv32uEFva+8X8
WcTzqnkqh+unCr+HP/7pb1hkMdBlhp3BbfbdEH/pD72CnH880C9Pz8/1J0VUYRy+V0R9fqLnL/NH
A8S7Oqibx6d//WqiIUrShmQJxF1ZcHZ//QV9Ju/bjyXHPKGe6SCrBi0IWIxgGPKBbybzP83BH3+9
16nmnYHrPmQKniE6B82Bbp0IEh5EeRjLAsX0ZgIUuMkIYgFOhxOFSrf1UrU+ou9PU/XANaA7J+hD
8P5/Ew7bmwJNOYFR6eAgI2SWoLsc3xJwQHEdtARUh+8IT0ancSCkEXXaXW9WgWkLzxENLV1Ukmgq
iEVyXLsAvuKBU0BTRdhXABwUzZEXpeE3U2CfII8GQgGCoIayKBSPo5sCnU7MQatAc04MWWwCsOmO
joIwK/3NFEiO2CiQkyCis1LkIzwMnUOnwKAV5nAKCmo/nBz+szcFinyioSQijE4MBIQBOB3bKlAO
nQFuA3IXGVQyHkI26jkcr28WAWwlpLYdmuyE6wrKsS+n7xFdCN925rub9e/EBLgowU3/neD15uur
5gnqQNC1gIfYML2Ml2PniL6+UFw76BQwtBMFwiTbH5wh8uhCV/3NDKCtDmAFPDMMcUPhwBR+QEd2
Gej0tg+dA4Ad0PIMdIw4EgXY/O0cEDWil6wQC9B9574UigvHNQcYMR04BxqhL7gWVgHnoYwMAAO+
mQMAsSfPCIPjCwaEJM5Br19SjRNLtdFEBWUB15kJePfd9ROdQMEGUEHLkj95bK//OZE5aA5M5YRA
ANm017Nw/x4QsQAWdAjS6KiQOughHtsUmC8R2j+/BzjrDbSLEKpBYUYnOdxbA4TMNnESa0AI0Ahl
nmObAN7MgfuAzAgNJxvnG07672Ni1K4cAmZFFhHBi27ysZ2CAgN40DYw1BMVyS7UfNjq3y78N6cg
sl5CMxaFK7aCiQrvEaYFhyaHCmYqRAPEexZyD1z9fMc3U6AxQwo4fJBgBhLazyHzkd2F9qHJoQR6
jtMOfXDSZJP/vqsTKZZ8QkbE+0drUpDPji8eeDme/vlpKGn6iRBHZhdQEGPPC2zhm2Ugmfzc5Nb8
hiE8spNAaGYddhDIwkDVISAE+4v+rygDvfn6Orcl0TKpE2tAhM8vMcgRJQaHJoaqDbYUMT8RFHDp
EfrsTYDK6qB0BOoT3XuZ/PD4KoXaoVOgaSecbwg8Ip/4Gve9WQPUShH40CgXK5qMsvm3mtQRrQGh
/HrQLqBKZqpkvgLcS4rIcf9uEXAHaI6olBEZcFweXVCkKgcHRdSAeMMIf4qk6LtCoQTOGiVFmAEs
BkAsYpsc13X4EyaApIi4x6QM+C3yfbMLdI5C4OnisESoHHuCozsIkEg8cBtQKSUspkiEXhmOoOg9
7m0DzLYRQCYUwBAOmy4KaS/77ohOAhKXA+dAEAoEU5zrAHL794VC9QTnPXEl6KRJL/flce0DRagw
HXQaquoJij0GRTADzd0XV5A3OwGdYAoI9A1FC/FbxHRsU3DoYaDJtIaEfy+aVihcibDnzQwQMxIn
0CwhcrTxpRI1pOOaAfPguJAsmGgA0zl6p2RHgpL1ZgZYAgrpADcBbTO2i310mYF+aIos0SG1eP3Y
p9AbITR61zSR8PCkZ2Yh5oj+Pn2Fb9SnYzoNRZfjoKOAOgHbAOMpjjpm4ru2yXNsKLRFKROoOvps
x7YRhLPqQTMgikWaiPr493MPdf8owIALYiIiu1wKmIsK2brjOgkIVQ6cAYICEqQ3DdT9DJmggH+I
GIUoupBGP7oZ0A8tFRk00Q20YwALUA+jO7YfF6mUCFQYgsjOvLANj24KUGg8cBHoxgkZkEUPnWsf
wJA47N7cB2IK8A5HX/j3FPK49oEw6zjsIDihEgKfFFARNTOqRfs5IlqYYnkI9wSuQ8jaR5cgQQE4
dAp0ARcx6R6wC5DGcfZLpqp8ghMLGSL01Zd9cmxHwbfy1QHlQgGVeP7nDVTizT6QaDOz2fgHnSjm
4gg76YK5fNBG4CvSQKV3RF1U1kkA9u8DUVCjtyRkBFDXAZj7EosfU1gkPJwOmgLQJJQDue6AFIjI
UNyxb1aBabAIhH0DRnHkUM8/PrLT8NCggDY6Gi/C3wVwHerA7+4DeswnIE1YI0TGILm/te2PaBEc
jKxTqZpSKKJ2zr0oesX7gaEjn4jciJAZfxMm4Pg6yXggHLgNJPmEd0tZDJMfFjkSHeq7S1GoQNNE
fY6MjzNF+hav/vMrgXXgCFDh7xIUe2eBhEcbDXcqx/xPput+jFvh4NPAJvxzOPJQdTO+FUffnIea
gRUUawNhmW9iHMcWGOCefuBeQECdgw6rQCATFiAyYVD1dgpspgDxyWf05beU7IhOQ0Vc4gddifTL
sQ5FboXwENui97VjA/ShiYc1WGQsh0UP5diWADHtgVMgKbxkSscOzSLxVZ+rYm/WANgagPY22CKC
aBoJ5tGVDYlaDp0Dwj+uBGIfC4gRRROBo3w7B8YJ8Fuh5ATWVMRGx7cOfkLlUCU0MAzqBJpCJPQd
zpJ6ApuEdFEWKfNLHnVc8eE3/PM/vxW596kKEfm8pgl7q0Cy6KvTTT9a4gV13UM3AjUj4j6TsgiN
ZZva0X58KFnsBNrKMLBMWjacin/jNPgLN8dvZLWpH8SPz1y24Kl6Q4j70z/wSvX6foBvJLT1479+
VcXNufcnBbftZezfuW7/85A1aS2oeDCA02ee2Zsf/jfL7M0v9/7sCwHwzU9fSWrPT/Xts75Nx/cP
uvdgc0G9Yw5ef3MVPJU7dAaG5x8M376UYB3+69d/f/X8XRpU9S5965nCnf77o/zr170nfbNe/nDk
8an8sgvwgHwdS0wjh+TBA5fJU7qvrcYaPnTUyS714t0jqg2vYz2/9Z8wEWfDLk125d6wP+OB/eb9
S+NeP3gayiZ9Cl7HEVMgagiHjjrdJV+yx/13JorVh457Uwa/nGIyunsdSjywYA8cOjA7LN0f9Ccs
3BXE1F+24l83/75+fUbxxIrAFxz6yOv0MUufqv1Jfk59f8LI70f9Cdtis8v3j4ZnysOhz7pFI2oY
3x9n4J0On+DzrKx93l/5tLcyCH0OH/tGKDn+aOyfsDC2u3EX+d9PyU/Y16e7rHr98s8LWUS5h77C
s93DLvtui4hA7eCR2XtZ/G4tCwHMgwfexY9B+7Q/F8Kx7icMvBve72nBjDh04POnfBe/DvP86gTO
69BRL3fl7uEp/mVdxbv0cX86nvVP/7MowG85+R/FFJe76LtQBXjGT3hwYscA3SMO0NfBxKSQu7z+
8odKBn/poW+wwNjlHBuvQz2PrPyE1XHr7wIx0XsDizbEoe/xdhcG3880nYCfMXTQ7Z/76s+IMG6b
MhJh4ftjDjzD4c98N355+sF0CH7OoTP9IXiq013yOtDz0vgZR926bsom/7YR345Oeib/hOfeNumu
8oPyR59A7Ud7/cgDtk1e7up4+NFZAmhVlPQPnfuz4PExfvplvqvq18HE/COR8Iejc0L8tX3vB1FG
iP6DKSJfpp1GCergr7CLd8Puly3yXfH/+V//u4rEr66DR2/vsAHkKoxeD/+42yDJcA14qur98RGd
0ASl5tCvc/NELB81r+/8v2bBLhtIc4Jfrpr0cZe9foJ4TQK8C1rt9bf++UKbZdFj9st//XK7i8j+
gmT3OuTLp5hUOn/Cm9ruGtTCordj01GWqaP/hPjjcifFgfTgBzupqpoffMZPePc3JMg/GPknnCWn
u7z230UjL1Pzp2f3jwoiv8n7kMT9sCD0Whf5+z//tsDFwgAkZ8l/qSBEzJOyMf6kGJQ9PO3+3ygY
lcHD3hZBf+l1Xbxuwm9f+S8elP9Oa8pT9bthRTP5wHHfBc7PJbx3Z9Tfe9J5U2b53tGngBH77ir6
e4O+5JX/Tp7eTyywdEFM2D9U/97Y/25Q6t+9S3mA8NkHTu1LvvqDZ35u/R32zBdiJ+wnaaaGZA+t
NF0wc2wMmAUg65B5uUT9zMvefwrOz0inQAmAIio6+QJKt/8pze/F3b8aBrBmdu8WImAZbBxsPgG0
MXjS597R/gf9vdd89lRlObFGsj9tFjA+enTAMyDyWEDVvl9O/+ALne0Q5Xv68jo14jDErATHFl4N
xCJa30Jv4vXHr0fCP/ig6a4Mvnz5v9xdzXLbyBF+Fdx2typbFXIj7fqSKhKiKFmiVhEpueLbkByT
iEGOjB9pqVReIS+R0x5yyxvoxfL1gOOwBzBJc7osxzdLcjUag57+/bobwhBd6WKus1pMSc186NQE
9gZtYVjKB3DGzse+nMUgPclMDx3N/38BIZ1BcTGDIODQdChRw4huu4p72pmuKXLEnowsoZX4zdsQ
1H3pIu5kRQ6JOLmL+G05TRx31uXY6Q5VZcxtGZR4rli6oG68Pv/9b/R9OU6TSWTeRbinUUxptk3G
/7TtWu55yCd6YSaICPGY3c8TkECULHRmDPuuW+3Bnu8RG4RQPGt6JJDAiiHEMPRR5x15EcuPZ7T5
GY6O3E8NSnlf9tW9ju50NmVe0FHNHH++FGFn8BhZcCbxBBzBiyXF6nCOe7PVfeHI0DWSSJ/2PpSq
MNB7adQv4d4znUJDRoO5zpLCKzQQqj2YbDFPzD1X1xIx9AjXvo8iH6dMzXKhHPfVmF9CAiwEE0XN
m32yuj9c/s/T2/Nq1AUBU0nDeY2f/1PoaPrd+YNJeA4Zy6nDyV/o5YodhUUIhh7wZTL2vQJAocK5
RerJFHNmXFoSiS3w650CNbiFnsJATdVM5RNe/MegdAnSK1PwLBxgVhJ0U/XIdLAdFBN+EqlHVOAW
D2BIJxMuDBKpuoFCOhWJW67MWhLGaGCeSEt+KJn5bNHQx9AjvkrgiDsyZOeAPnU/Hm49LVXvIAjV
G8ptpSx/7CZ5rkpHznJNsxhDqd/AzZ8yrdaWgFgM9Woy12nqFwkFvt46oWK9N/f+dBwWqBp6HEir
6xlPsGKgg3vM4cIxBLAsU9GlBvDEUbNM02SGYKbNopa4IvB2MN1y6tUfJczoyPCQp00deMGsPv/L
RCOzeP49gjxH19nzv5eThCcgsagz/EGjEpVTfsvbNG0p9AVGavnk61FMHAwnfDurXXAJPBmC7vcA
fkWnKmdmBSMEw3kG4DLxHGRMnAin20NSAyUGZl/bxwLX+23NoW9LFHbfJouxGj9yjUE9CaHSVunQ
Ye1+0xDJUNpdlLpH8IwYZgaJ6HDKnfGKAy5pABsAa+g3RI8NTd7ZHZy8XFLTVmm+waxmY0nqiOZC
bpekl/sSFWwh9FNs8k+OAfLTm7/qUTLGwevZs9xf3C+3JSG7ao4Noyy1RmPdtp/sHrnN1X1W5o4O
OSIS0UAf8MloWGTJ/SZlNDu6Hw/3n84z7onY5rTQUzjPM6WZmsKYOxFePzgq1k+niZyhvL42meeM
tdo7r9huQbgoH1XCcn4YXRTO7aUeqyVPRqHRMZzurwtPDCSM4V9Q4eThYL1mWn52jmuoymkSdTLl
OzLU/RYqDUPsvuJBG7UQh1K9XSaFnlqeo94iQQnBC9+olTv0IW8AiYrQQsLwPai+hlP+qwas0ZGx
wRWNPAvl98pEELrv8siHj2Jiejj1Pmp3y+hM0yazPBqW4ylwmahLsCuJrV0S6hmhy9jhxRznVj9h
givGVQmcVWdcRthQyyQTwC2iLnBWf7/pDXs3d72Tf0QkRDpbRrV7gDo+Ouh+ogHFmFaOPrvdGcQm
o73FlPN9ZkHAqCYsgHMKLOG1W7GlF64Gldp8m91eyeb/7m06LIJvWWFzQt9ryxm8UD9gjMIIz5xJ
WLh+pvXSVzU0xTVUjw30b4mXAaY5F6Fkh/BOi+ia0lvapl6wf7zU6O52pK0i3h0N7HZV1tZpWNTM
Eq0DC32Pj1XhBnAZQGDb1Bf86L1Qzh9BOo7bSvliiD6GjLvfNbjIFf2mq/pl1FQF3Pv2LnAnhZPK
3SiBC9FBcyFSve570jcWSHpbdCLnlfafhUp9V6ezpOQ9FQJ+QNfkOFirDs509qRn5sFrEqVVSgLM
Ky+KpZEtwWTLdAY4HfuCPwmwe6Kpt5m5vRL+6XmmfXMhUSPr5YUP+gSIO/hw4yc9AfbeEaLbIVEj
O01qNpN2t4SKwqnKjG5ymbeiQ/c0B6dIaUy0Y9LqCYEb3U/GADd5Aa1E318fe5OXuV5tMizh1fd1
hviKk5U4B/hR/HRfCajhODMoIDDxRdLZHUmD7d5TFs5KND5m7BDs2pVQAT5HiynKP45B63BIlDPP
C5VybmnIfii3r3XmCRjmzQuQRYQ9UCueG7Drn0MZvlTFgycNErW1y6SYl75r0pLAnw5T84DGYC7A
EpjTywR6vdBLhOVetlqiHnhZ/qYxFqPMZk4arCRLdJUOTDrFmTC6NJYnVDQGZqm8cOtI4IoMSLc7
7uwhSNQZP9E00JIoB6Jn51FxXSFhmq8pccYVm0QG6xqTK0oPAGKXqITKww0wGl6wYSdwh9KlGw1Q
PZMJdG85ETncJKGJEVozS5a8vC8RdQzvvZKWXVUUfBIPCgFdxmSi3RbwWYePesqNR1uiojN8TAoM
fvLF2O53Dz2L2/dUNWTOJTqowoVinYO5wJyGqeFhowRm9Y6aFiB3MWDsjllScm0RvKZZwkDpWcYF
WiKqGWJ+l3cFJSDomA2iqVNk4BW9sIZHIFFRNVNihIzGNCTOPYaWSvhzFyY3D+y0aZH68dcM0qCG
z/Des81c3e4kfJX6ZJUEl2zbCg3QafLkXXF3aQ5X+7HBXBDMReCNyyLgqzQaqvRBIT3m2KS7TYuS
QtVdHy0mGhhIZgXrPdHlZxdxMYdsSk2pjkXrcUkks69wwJmalYzj1tY0856h5DXKEnwwQ2t3mL4p
sL11HejLJJexNaLWSeyk/9upgaG9pcryf9lXO1CzdLJyzAXTyf/hegWTCxKIu80Jd1U2BvTQEbUW
3v0Q8oRZmaRcB0iMjiJuobS4DhAI5agRDPAuXFZGWgLIEasVoo2mxKVEyBx70kHrkUM1+IlZAJfL
jY5EZOvoNrd5SsydQ8HWrwNLBKIwaVOUUUsOYZfo+DgD4CtxX6wyaCJJtoXyvh+2xLnHHH6rEYIS
YttvA5JoBEaKpsipLaNwbNrTkIAiXSNZXhhyo5j725aADFUV94ukAGAIKRBMfHhIuAaRmFpWPeWy
nPDIAFtd3GEd/k1HyCokUzW17I/MGPNFHFFrCySKgzTlrjqfGHJp8iZliBX27rmHv0x1UHcJajkA
QtAHocb+SivUhiRKtEp20XGX5PPoLslmSaOSBwYq/L1uh1ufIOC1d5Ei9fp0sR8qnPMYHjvmojpC
VqQkGvyGintFbVr3Fmr4MPKyiHqYPYTUB0dkY9ewAHkLz4ELU8yff0/1gqVVsLFO4An0AgOFJ/Ac
GW1GFyjBVtersgLR91XN9AfHNX1abNqUCMie/4lcy1QD5RldqQeV5xpz7qp/qbXuiL4/SfL7kiCy
CgMHotth58ezzvnonPEDzOExVp29wloTYCpftbE73rH7KSXzctFXNd8qNCj5+rB5jcO8JLLiSJq9
M+n7tUS4D0tyeIysHIBcr46PkePCskfMxXJ//vq+e9M4qFAp2JRieuPt/TCb/9tlHDY2UTBmPuvv
a41cqQYsV/oWB0llMzI7fC7H1kGse+aOuhj57RW0JTLN3Uw98XZAiZZfyg6x9KfEdIvYpMafzSIx
ZLg3QTzHE58S6NtTBJ+TOQ3WQdbPqRsSfYnK7alK31N1qsl1plW2oa5Pv8S6D8Y1xryGkx1iJAVS
oEw0sGwnnDCNbEcKi7lQrV8EnLRrnZWOPfp4dtNQ6OneZqXPLLa2u8d8yiTthmHfoYb2BIQ3+3AY
LLiLcpPC/0Ip5oaRmMy+rK3VFjem1max5f++UDvCesIoemLUwrCPI+Hld4HS81O2EsEDqVvTGMRK
7CHpmvJBFw3OmkSPY2worfD9hUYdbjn7oUlLSoT7tkxLvU4ExoC+bHqOBGApNsa5tSybJIFaeq0y
5KgavoNE++Zp8rfEKR9r+gQyVKdAfFD74xTtzNRuYqvwySSrrw3a2rmxp9u1tuKANK1qa4kkSoJd
jGtvWj/wy87IdLc5WPNuB0qQlJK/8HFKNW2cmjJpkjCXSI0z6IlEt+6ZBnJoLaD2HQaTE6SnUvc7
9hJoiHECd7gdPTOPG86Vo2fNv0T+1mUJsesKWiOyk6KjEbLdCYYxchdGAtL12syB/YQm7xQm5S31
EltWCHBEFa0brd+xo5IIJC6wbWCM9BsnLHA34nmGbl7U9xo0X0uipeRapYsVxkrVD12iJa4a7uZl
JVsS43Ku9GMUq7QBeCSBxrpKvJlxElisO7UEyIS76RL53ytM0ONUJSwKHfBbDUCMB5GV0PjXSTFB
3r7RacOEdneLDteM1+oeQAF6hYY5oTI7QFJ/kp6AQod/lmM3R/NKLwkwUpUKP9MpCs5/iDo5Ck45
VqdWVTTSNFCQUxXF5XLO/H8Mzg//KCPzHjEfk9S2hIs+wgRszq3EksBRCTCwx6yAZL7B54UfSz7O
aVlgr5M7VzLb2B3gfjxc9t/AVWuwFm0JL7wWGLYlpkpgNRTw/WuemZsEGLoEKDimdXNUTncax50y
HfoRqj8//4zVBkeAlv4RC4h29xa8YCKiYZnFt5eI6GuDwjS7GhILDW/K3J+7KLFHi3ACvKkR8yqc
hH3qHr+cCDXtKQkVoc23oTcOLNxskmuo3KypT1JEXH/+LwAAAP//</cx:binary>
              </cx:geoCache>
            </cx:geography>
          </cx:layoutPr>
          <cx:valueColors>
            <cx:minColor>
              <a:srgbClr val="BC3250"/>
            </cx:minColor>
            <cx:midColor>
              <a:srgbClr val="009038"/>
            </cx:midColor>
            <cx:maxColor>
              <a:schemeClr val="accent4"/>
            </cx:maxColor>
          </cx:valueColors>
          <cx:valueColorPositions count="3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15D36-E0F4-4B67-9BF0-E759F323A701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609BB9D3-C2EC-4571-9BDF-9B726875A2C5}">
      <dgm:prSet phldrT="[Text]" custT="1"/>
      <dgm:spPr/>
      <dgm:t>
        <a:bodyPr/>
        <a:lstStyle/>
        <a:p>
          <a:pPr>
            <a:buClr>
              <a:schemeClr val="accent2"/>
            </a:buClr>
            <a:buFont typeface="Wingdings" panose="05000000000000000000" pitchFamily="2" charset="2"/>
            <a:buChar char="Ø"/>
          </a:pPr>
          <a:r>
            <a:rPr lang="de-DE" sz="1600" b="1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&gt; 140 </a:t>
          </a:r>
          <a:r>
            <a:rPr lang="de-DE" sz="1600" b="1" dirty="0">
              <a:latin typeface="+mn-lt"/>
              <a:cs typeface="Arial" panose="020B0604020202020204" pitchFamily="34" charset="0"/>
            </a:rPr>
            <a:t>companies: Network dairy-related companies and organisations </a:t>
          </a:r>
          <a:endParaRPr lang="en-GB" sz="1600" b="1" dirty="0">
            <a:latin typeface="+mn-lt"/>
          </a:endParaRPr>
        </a:p>
      </dgm:t>
    </dgm:pt>
    <dgm:pt modelId="{DEE0206A-0889-442E-9E5C-78A3F37149C0}" type="parTrans" cxnId="{03440336-D563-4DA0-84BB-630A00610B16}">
      <dgm:prSet/>
      <dgm:spPr/>
      <dgm:t>
        <a:bodyPr/>
        <a:lstStyle/>
        <a:p>
          <a:endParaRPr lang="en-GB"/>
        </a:p>
      </dgm:t>
    </dgm:pt>
    <dgm:pt modelId="{2195D1A6-27DB-4831-BE09-833609345E34}" type="sibTrans" cxnId="{03440336-D563-4DA0-84BB-630A00610B16}">
      <dgm:prSet/>
      <dgm:spPr/>
      <dgm:t>
        <a:bodyPr/>
        <a:lstStyle/>
        <a:p>
          <a:endParaRPr lang="en-GB"/>
        </a:p>
      </dgm:t>
    </dgm:pt>
    <dgm:pt modelId="{82507526-C311-4E79-B567-572D63B8A1DF}">
      <dgm:prSet phldrT="[Text]" custT="1"/>
      <dgm:spPr/>
      <dgm:t>
        <a:bodyPr/>
        <a:lstStyle/>
        <a:p>
          <a:pPr>
            <a:buClr>
              <a:schemeClr val="accent2"/>
            </a:buClr>
            <a:buFont typeface="Wingdings" panose="05000000000000000000" pitchFamily="2" charset="2"/>
            <a:buChar char="Ø"/>
          </a:pPr>
          <a:r>
            <a:rPr lang="de-DE" sz="1600" b="1" kern="1200" dirty="0">
              <a:solidFill>
                <a:srgbClr val="C00000"/>
              </a:solidFill>
              <a:latin typeface="+mn-lt"/>
              <a:ea typeface="+mn-ea"/>
              <a:cs typeface="Arial" panose="020B0604020202020204" pitchFamily="34" charset="0"/>
            </a:rPr>
            <a:t>20 Researchers</a:t>
          </a:r>
          <a:r>
            <a:rPr lang="de-DE" sz="1600" b="1" kern="1200" dirty="0">
              <a:latin typeface="+mn-lt"/>
              <a:cs typeface="Arial" panose="020B0604020202020204" pitchFamily="34" charset="0"/>
            </a:rPr>
            <a:t> in the IFCN Research Center in Kiel </a:t>
          </a:r>
          <a:endParaRPr lang="en-GB" sz="1600" b="1" kern="1200" dirty="0">
            <a:latin typeface="+mn-lt"/>
          </a:endParaRPr>
        </a:p>
      </dgm:t>
    </dgm:pt>
    <dgm:pt modelId="{DA6B4E6A-F473-45DA-B336-0D8B49C0F159}" type="parTrans" cxnId="{E9B62670-9416-4596-9AA6-8C78CBE3EA6A}">
      <dgm:prSet/>
      <dgm:spPr/>
      <dgm:t>
        <a:bodyPr/>
        <a:lstStyle/>
        <a:p>
          <a:endParaRPr lang="en-GB"/>
        </a:p>
      </dgm:t>
    </dgm:pt>
    <dgm:pt modelId="{BF502E67-A286-4855-91E9-374325B935B4}" type="sibTrans" cxnId="{E9B62670-9416-4596-9AA6-8C78CBE3EA6A}">
      <dgm:prSet/>
      <dgm:spPr/>
      <dgm:t>
        <a:bodyPr/>
        <a:lstStyle/>
        <a:p>
          <a:endParaRPr lang="en-GB"/>
        </a:p>
      </dgm:t>
    </dgm:pt>
    <dgm:pt modelId="{D650199A-AA0C-4B39-A33C-0D0C9DCA0BF0}">
      <dgm:prSet phldrT="[Text]" custT="1"/>
      <dgm:spPr/>
      <dgm:t>
        <a:bodyPr/>
        <a:lstStyle/>
        <a:p>
          <a:pPr>
            <a:buClr>
              <a:schemeClr val="accent2"/>
            </a:buClr>
            <a:buFont typeface="Wingdings" panose="05000000000000000000" pitchFamily="2" charset="2"/>
            <a:buChar char="Ø"/>
          </a:pPr>
          <a:r>
            <a:rPr lang="de-DE" sz="1600" b="1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&gt; 100 </a:t>
          </a:r>
          <a:r>
            <a:rPr lang="de-DE" sz="1600" b="1" dirty="0">
              <a:latin typeface="+mn-lt"/>
              <a:cs typeface="Arial" panose="020B0604020202020204" pitchFamily="34" charset="0"/>
            </a:rPr>
            <a:t>countries: Network of </a:t>
          </a:r>
          <a:r>
            <a:rPr lang="de-DE" sz="1600" b="1" dirty="0" err="1">
              <a:latin typeface="+mn-lt"/>
              <a:cs typeface="Arial" panose="020B0604020202020204" pitchFamily="34" charset="0"/>
            </a:rPr>
            <a:t>researchers</a:t>
          </a:r>
          <a:endParaRPr lang="en-GB" sz="1600" b="1" dirty="0">
            <a:latin typeface="+mn-lt"/>
          </a:endParaRPr>
        </a:p>
      </dgm:t>
    </dgm:pt>
    <dgm:pt modelId="{F2FE0BC7-AC9F-4604-A101-1D76984E3EFF}" type="sibTrans" cxnId="{CD2922FB-6BF1-4722-87A2-224D6672E8E2}">
      <dgm:prSet/>
      <dgm:spPr/>
      <dgm:t>
        <a:bodyPr/>
        <a:lstStyle/>
        <a:p>
          <a:endParaRPr lang="en-GB"/>
        </a:p>
      </dgm:t>
    </dgm:pt>
    <dgm:pt modelId="{D21BBCBD-A13C-4B44-8701-3216B7A01404}" type="parTrans" cxnId="{CD2922FB-6BF1-4722-87A2-224D6672E8E2}">
      <dgm:prSet/>
      <dgm:spPr/>
      <dgm:t>
        <a:bodyPr/>
        <a:lstStyle/>
        <a:p>
          <a:endParaRPr lang="en-GB"/>
        </a:p>
      </dgm:t>
    </dgm:pt>
    <dgm:pt modelId="{BE1E36E2-413C-44B9-A3F9-437AB95F84A9}" type="pres">
      <dgm:prSet presAssocID="{B9515D36-E0F4-4B67-9BF0-E759F323A70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E842647-0988-4E5B-8916-DA0D3F6D8CE0}" type="pres">
      <dgm:prSet presAssocID="{B9515D36-E0F4-4B67-9BF0-E759F323A701}" presName="Name1" presStyleCnt="0"/>
      <dgm:spPr/>
    </dgm:pt>
    <dgm:pt modelId="{8D59553D-1937-4397-A990-A61AADB2E522}" type="pres">
      <dgm:prSet presAssocID="{B9515D36-E0F4-4B67-9BF0-E759F323A701}" presName="cycle" presStyleCnt="0"/>
      <dgm:spPr/>
    </dgm:pt>
    <dgm:pt modelId="{21471D81-365B-47B9-89BE-8F7A91695629}" type="pres">
      <dgm:prSet presAssocID="{B9515D36-E0F4-4B67-9BF0-E759F323A701}" presName="srcNode" presStyleLbl="node1" presStyleIdx="0" presStyleCnt="3"/>
      <dgm:spPr/>
    </dgm:pt>
    <dgm:pt modelId="{EC1E974B-73F1-4CFD-BA32-4BC648B25910}" type="pres">
      <dgm:prSet presAssocID="{B9515D36-E0F4-4B67-9BF0-E759F323A701}" presName="conn" presStyleLbl="parChTrans1D2" presStyleIdx="0" presStyleCnt="1"/>
      <dgm:spPr/>
      <dgm:t>
        <a:bodyPr/>
        <a:lstStyle/>
        <a:p>
          <a:endParaRPr lang="en-US"/>
        </a:p>
      </dgm:t>
    </dgm:pt>
    <dgm:pt modelId="{2E83CF2E-DCC9-41DD-9A35-9085E3E847B2}" type="pres">
      <dgm:prSet presAssocID="{B9515D36-E0F4-4B67-9BF0-E759F323A701}" presName="extraNode" presStyleLbl="node1" presStyleIdx="0" presStyleCnt="3"/>
      <dgm:spPr/>
    </dgm:pt>
    <dgm:pt modelId="{2BF22C79-A6F0-48F9-9C7A-7A5CADCFFDCB}" type="pres">
      <dgm:prSet presAssocID="{B9515D36-E0F4-4B67-9BF0-E759F323A701}" presName="dstNode" presStyleLbl="node1" presStyleIdx="0" presStyleCnt="3"/>
      <dgm:spPr/>
    </dgm:pt>
    <dgm:pt modelId="{2BE7756E-3DF4-460E-8A5F-F3D96EF7373D}" type="pres">
      <dgm:prSet presAssocID="{D650199A-AA0C-4B39-A33C-0D0C9DCA0BF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0277C7-676E-4018-AFE4-CE23CF075750}" type="pres">
      <dgm:prSet presAssocID="{D650199A-AA0C-4B39-A33C-0D0C9DCA0BF0}" presName="accent_1" presStyleCnt="0"/>
      <dgm:spPr/>
    </dgm:pt>
    <dgm:pt modelId="{5352AF92-1C34-4B21-8BAE-57274F971A11}" type="pres">
      <dgm:prSet presAssocID="{D650199A-AA0C-4B39-A33C-0D0C9DCA0BF0}" presName="accentRepeatNode" presStyleLbl="solidFgAcc1" presStyleIdx="0" presStyleCnt="3"/>
      <dgm:spPr/>
    </dgm:pt>
    <dgm:pt modelId="{A1D3C429-1117-4C24-ABF7-FD6D8F861311}" type="pres">
      <dgm:prSet presAssocID="{609BB9D3-C2EC-4571-9BDF-9B726875A2C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192383-3BFF-4459-B8E3-9A6785C52FED}" type="pres">
      <dgm:prSet presAssocID="{609BB9D3-C2EC-4571-9BDF-9B726875A2C5}" presName="accent_2" presStyleCnt="0"/>
      <dgm:spPr/>
    </dgm:pt>
    <dgm:pt modelId="{4496D1DA-8021-4E21-9578-43B584AEC051}" type="pres">
      <dgm:prSet presAssocID="{609BB9D3-C2EC-4571-9BDF-9B726875A2C5}" presName="accentRepeatNode" presStyleLbl="solidFgAcc1" presStyleIdx="1" presStyleCnt="3"/>
      <dgm:spPr/>
    </dgm:pt>
    <dgm:pt modelId="{933C5077-D505-477A-8414-F0C1B0C3EE18}" type="pres">
      <dgm:prSet presAssocID="{82507526-C311-4E79-B567-572D63B8A1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BF173F-14F5-42F1-ABAD-36E7BE06C413}" type="pres">
      <dgm:prSet presAssocID="{82507526-C311-4E79-B567-572D63B8A1DF}" presName="accent_3" presStyleCnt="0"/>
      <dgm:spPr/>
    </dgm:pt>
    <dgm:pt modelId="{39D7ADBA-FCE5-40B7-B0E1-CC5617BFC2B3}" type="pres">
      <dgm:prSet presAssocID="{82507526-C311-4E79-B567-572D63B8A1DF}" presName="accentRepeatNode" presStyleLbl="solidFgAcc1" presStyleIdx="2" presStyleCnt="3"/>
      <dgm:spPr/>
    </dgm:pt>
  </dgm:ptLst>
  <dgm:cxnLst>
    <dgm:cxn modelId="{03440336-D563-4DA0-84BB-630A00610B16}" srcId="{B9515D36-E0F4-4B67-9BF0-E759F323A701}" destId="{609BB9D3-C2EC-4571-9BDF-9B726875A2C5}" srcOrd="1" destOrd="0" parTransId="{DEE0206A-0889-442E-9E5C-78A3F37149C0}" sibTransId="{2195D1A6-27DB-4831-BE09-833609345E34}"/>
    <dgm:cxn modelId="{1834558A-E5A6-4D13-BAB0-5F6BCD4D45B1}" type="presOf" srcId="{609BB9D3-C2EC-4571-9BDF-9B726875A2C5}" destId="{A1D3C429-1117-4C24-ABF7-FD6D8F861311}" srcOrd="0" destOrd="0" presId="urn:microsoft.com/office/officeart/2008/layout/VerticalCurvedList"/>
    <dgm:cxn modelId="{CD2922FB-6BF1-4722-87A2-224D6672E8E2}" srcId="{B9515D36-E0F4-4B67-9BF0-E759F323A701}" destId="{D650199A-AA0C-4B39-A33C-0D0C9DCA0BF0}" srcOrd="0" destOrd="0" parTransId="{D21BBCBD-A13C-4B44-8701-3216B7A01404}" sibTransId="{F2FE0BC7-AC9F-4604-A101-1D76984E3EFF}"/>
    <dgm:cxn modelId="{317B7F14-87DA-40EE-83E0-AF48CA998767}" type="presOf" srcId="{F2FE0BC7-AC9F-4604-A101-1D76984E3EFF}" destId="{EC1E974B-73F1-4CFD-BA32-4BC648B25910}" srcOrd="0" destOrd="0" presId="urn:microsoft.com/office/officeart/2008/layout/VerticalCurvedList"/>
    <dgm:cxn modelId="{C01B0453-258D-42ED-8EF5-5CD37E02326B}" type="presOf" srcId="{B9515D36-E0F4-4B67-9BF0-E759F323A701}" destId="{BE1E36E2-413C-44B9-A3F9-437AB95F84A9}" srcOrd="0" destOrd="0" presId="urn:microsoft.com/office/officeart/2008/layout/VerticalCurvedList"/>
    <dgm:cxn modelId="{E9B62670-9416-4596-9AA6-8C78CBE3EA6A}" srcId="{B9515D36-E0F4-4B67-9BF0-E759F323A701}" destId="{82507526-C311-4E79-B567-572D63B8A1DF}" srcOrd="2" destOrd="0" parTransId="{DA6B4E6A-F473-45DA-B336-0D8B49C0F159}" sibTransId="{BF502E67-A286-4855-91E9-374325B935B4}"/>
    <dgm:cxn modelId="{494D36BD-0C51-4965-96AB-E52A54644D7C}" type="presOf" srcId="{82507526-C311-4E79-B567-572D63B8A1DF}" destId="{933C5077-D505-477A-8414-F0C1B0C3EE18}" srcOrd="0" destOrd="0" presId="urn:microsoft.com/office/officeart/2008/layout/VerticalCurvedList"/>
    <dgm:cxn modelId="{EBE6E211-B360-4A88-B096-CF93CC32CE5A}" type="presOf" srcId="{D650199A-AA0C-4B39-A33C-0D0C9DCA0BF0}" destId="{2BE7756E-3DF4-460E-8A5F-F3D96EF7373D}" srcOrd="0" destOrd="0" presId="urn:microsoft.com/office/officeart/2008/layout/VerticalCurvedList"/>
    <dgm:cxn modelId="{68B5B3AE-1F28-4CCD-B93B-1D976158E97A}" type="presParOf" srcId="{BE1E36E2-413C-44B9-A3F9-437AB95F84A9}" destId="{1E842647-0988-4E5B-8916-DA0D3F6D8CE0}" srcOrd="0" destOrd="0" presId="urn:microsoft.com/office/officeart/2008/layout/VerticalCurvedList"/>
    <dgm:cxn modelId="{C2D3B6BE-9AD7-4D2D-9E4B-294E1C6927BF}" type="presParOf" srcId="{1E842647-0988-4E5B-8916-DA0D3F6D8CE0}" destId="{8D59553D-1937-4397-A990-A61AADB2E522}" srcOrd="0" destOrd="0" presId="urn:microsoft.com/office/officeart/2008/layout/VerticalCurvedList"/>
    <dgm:cxn modelId="{01C29497-EEC5-4B80-B04D-D925C5FE8193}" type="presParOf" srcId="{8D59553D-1937-4397-A990-A61AADB2E522}" destId="{21471D81-365B-47B9-89BE-8F7A91695629}" srcOrd="0" destOrd="0" presId="urn:microsoft.com/office/officeart/2008/layout/VerticalCurvedList"/>
    <dgm:cxn modelId="{D96C27ED-4B31-4B1A-9D0F-AB8B0A9996DF}" type="presParOf" srcId="{8D59553D-1937-4397-A990-A61AADB2E522}" destId="{EC1E974B-73F1-4CFD-BA32-4BC648B25910}" srcOrd="1" destOrd="0" presId="urn:microsoft.com/office/officeart/2008/layout/VerticalCurvedList"/>
    <dgm:cxn modelId="{252C9F0D-ABDE-42CE-8676-A89B891F4EED}" type="presParOf" srcId="{8D59553D-1937-4397-A990-A61AADB2E522}" destId="{2E83CF2E-DCC9-41DD-9A35-9085E3E847B2}" srcOrd="2" destOrd="0" presId="urn:microsoft.com/office/officeart/2008/layout/VerticalCurvedList"/>
    <dgm:cxn modelId="{56022B7F-6CCA-4519-9AB0-01AEAFC0154C}" type="presParOf" srcId="{8D59553D-1937-4397-A990-A61AADB2E522}" destId="{2BF22C79-A6F0-48F9-9C7A-7A5CADCFFDCB}" srcOrd="3" destOrd="0" presId="urn:microsoft.com/office/officeart/2008/layout/VerticalCurvedList"/>
    <dgm:cxn modelId="{1ABE2362-9A62-443D-A2D7-7061014F92E1}" type="presParOf" srcId="{1E842647-0988-4E5B-8916-DA0D3F6D8CE0}" destId="{2BE7756E-3DF4-460E-8A5F-F3D96EF7373D}" srcOrd="1" destOrd="0" presId="urn:microsoft.com/office/officeart/2008/layout/VerticalCurvedList"/>
    <dgm:cxn modelId="{48F8B724-4FCE-4884-AC49-609D37CDCE55}" type="presParOf" srcId="{1E842647-0988-4E5B-8916-DA0D3F6D8CE0}" destId="{170277C7-676E-4018-AFE4-CE23CF075750}" srcOrd="2" destOrd="0" presId="urn:microsoft.com/office/officeart/2008/layout/VerticalCurvedList"/>
    <dgm:cxn modelId="{81C44008-1D2F-4807-9B79-54D001E113C2}" type="presParOf" srcId="{170277C7-676E-4018-AFE4-CE23CF075750}" destId="{5352AF92-1C34-4B21-8BAE-57274F971A11}" srcOrd="0" destOrd="0" presId="urn:microsoft.com/office/officeart/2008/layout/VerticalCurvedList"/>
    <dgm:cxn modelId="{FD6BE19C-9F17-483D-8651-7D7A63DE231C}" type="presParOf" srcId="{1E842647-0988-4E5B-8916-DA0D3F6D8CE0}" destId="{A1D3C429-1117-4C24-ABF7-FD6D8F861311}" srcOrd="3" destOrd="0" presId="urn:microsoft.com/office/officeart/2008/layout/VerticalCurvedList"/>
    <dgm:cxn modelId="{6E5AC807-0A04-40EF-BDA7-24E521C0DFA9}" type="presParOf" srcId="{1E842647-0988-4E5B-8916-DA0D3F6D8CE0}" destId="{C8192383-3BFF-4459-B8E3-9A6785C52FED}" srcOrd="4" destOrd="0" presId="urn:microsoft.com/office/officeart/2008/layout/VerticalCurvedList"/>
    <dgm:cxn modelId="{0815A055-0820-4061-A5B8-B659165A7127}" type="presParOf" srcId="{C8192383-3BFF-4459-B8E3-9A6785C52FED}" destId="{4496D1DA-8021-4E21-9578-43B584AEC051}" srcOrd="0" destOrd="0" presId="urn:microsoft.com/office/officeart/2008/layout/VerticalCurvedList"/>
    <dgm:cxn modelId="{68868204-751B-4C0A-AE37-D8E435419256}" type="presParOf" srcId="{1E842647-0988-4E5B-8916-DA0D3F6D8CE0}" destId="{933C5077-D505-477A-8414-F0C1B0C3EE18}" srcOrd="5" destOrd="0" presId="urn:microsoft.com/office/officeart/2008/layout/VerticalCurvedList"/>
    <dgm:cxn modelId="{6C2E344A-623C-48EA-B062-52284B804E8A}" type="presParOf" srcId="{1E842647-0988-4E5B-8916-DA0D3F6D8CE0}" destId="{30BF173F-14F5-42F1-ABAD-36E7BE06C413}" srcOrd="6" destOrd="0" presId="urn:microsoft.com/office/officeart/2008/layout/VerticalCurvedList"/>
    <dgm:cxn modelId="{2845339D-95D2-4099-B8F5-AC9DFD955AF1}" type="presParOf" srcId="{30BF173F-14F5-42F1-ABAD-36E7BE06C413}" destId="{39D7ADBA-FCE5-40B7-B0E1-CC5617BFC2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E974B-73F1-4CFD-BA32-4BC648B25910}">
      <dsp:nvSpPr>
        <dsp:cNvPr id="0" name=""/>
        <dsp:cNvSpPr/>
      </dsp:nvSpPr>
      <dsp:spPr>
        <a:xfrm>
          <a:off x="-3686599" y="-566408"/>
          <a:ext cx="4394491" cy="4394491"/>
        </a:xfrm>
        <a:prstGeom prst="blockArc">
          <a:avLst>
            <a:gd name="adj1" fmla="val 18900000"/>
            <a:gd name="adj2" fmla="val 2700000"/>
            <a:gd name="adj3" fmla="val 492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E7756E-3DF4-460E-8A5F-F3D96EF7373D}">
      <dsp:nvSpPr>
        <dsp:cNvPr id="0" name=""/>
        <dsp:cNvSpPr/>
      </dsp:nvSpPr>
      <dsp:spPr>
        <a:xfrm>
          <a:off x="455216" y="326167"/>
          <a:ext cx="4405885" cy="6523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79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/>
            </a:buClr>
            <a:buFont typeface="Wingdings" panose="05000000000000000000" pitchFamily="2" charset="2"/>
            <a:buChar char="Ø"/>
          </a:pPr>
          <a:r>
            <a:rPr lang="de-DE" sz="1600" b="1" kern="1200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&gt; 100 </a:t>
          </a:r>
          <a:r>
            <a:rPr lang="de-DE" sz="1600" b="1" kern="1200" dirty="0">
              <a:latin typeface="+mn-lt"/>
              <a:cs typeface="Arial" panose="020B0604020202020204" pitchFamily="34" charset="0"/>
            </a:rPr>
            <a:t>countries: Network of </a:t>
          </a:r>
          <a:r>
            <a:rPr lang="de-DE" sz="1600" b="1" kern="1200" dirty="0" err="1">
              <a:latin typeface="+mn-lt"/>
              <a:cs typeface="Arial" panose="020B0604020202020204" pitchFamily="34" charset="0"/>
            </a:rPr>
            <a:t>researchers</a:t>
          </a:r>
          <a:endParaRPr lang="en-GB" sz="1600" b="1" kern="1200" dirty="0">
            <a:latin typeface="+mn-lt"/>
          </a:endParaRPr>
        </a:p>
      </dsp:txBody>
      <dsp:txXfrm>
        <a:off x="455216" y="326167"/>
        <a:ext cx="4405885" cy="652335"/>
      </dsp:txXfrm>
    </dsp:sp>
    <dsp:sp modelId="{5352AF92-1C34-4B21-8BAE-57274F971A11}">
      <dsp:nvSpPr>
        <dsp:cNvPr id="0" name=""/>
        <dsp:cNvSpPr/>
      </dsp:nvSpPr>
      <dsp:spPr>
        <a:xfrm>
          <a:off x="47507" y="244625"/>
          <a:ext cx="815418" cy="815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3C429-1117-4C24-ABF7-FD6D8F861311}">
      <dsp:nvSpPr>
        <dsp:cNvPr id="0" name=""/>
        <dsp:cNvSpPr/>
      </dsp:nvSpPr>
      <dsp:spPr>
        <a:xfrm>
          <a:off x="692340" y="1304670"/>
          <a:ext cx="4168761" cy="6523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79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/>
            </a:buClr>
            <a:buFont typeface="Wingdings" panose="05000000000000000000" pitchFamily="2" charset="2"/>
            <a:buChar char="Ø"/>
          </a:pPr>
          <a:r>
            <a:rPr lang="de-DE" sz="1600" b="1" kern="1200" dirty="0">
              <a:solidFill>
                <a:srgbClr val="C00000"/>
              </a:solidFill>
              <a:latin typeface="+mn-lt"/>
              <a:cs typeface="Arial" panose="020B0604020202020204" pitchFamily="34" charset="0"/>
            </a:rPr>
            <a:t>&gt; 140 </a:t>
          </a:r>
          <a:r>
            <a:rPr lang="de-DE" sz="1600" b="1" kern="1200" dirty="0">
              <a:latin typeface="+mn-lt"/>
              <a:cs typeface="Arial" panose="020B0604020202020204" pitchFamily="34" charset="0"/>
            </a:rPr>
            <a:t>companies: Network dairy-related companies and organisations </a:t>
          </a:r>
          <a:endParaRPr lang="en-GB" sz="1600" b="1" kern="1200" dirty="0">
            <a:latin typeface="+mn-lt"/>
          </a:endParaRPr>
        </a:p>
      </dsp:txBody>
      <dsp:txXfrm>
        <a:off x="692340" y="1304670"/>
        <a:ext cx="4168761" cy="652335"/>
      </dsp:txXfrm>
    </dsp:sp>
    <dsp:sp modelId="{4496D1DA-8021-4E21-9578-43B584AEC051}">
      <dsp:nvSpPr>
        <dsp:cNvPr id="0" name=""/>
        <dsp:cNvSpPr/>
      </dsp:nvSpPr>
      <dsp:spPr>
        <a:xfrm>
          <a:off x="284631" y="1223128"/>
          <a:ext cx="815418" cy="815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C5077-D505-477A-8414-F0C1B0C3EE18}">
      <dsp:nvSpPr>
        <dsp:cNvPr id="0" name=""/>
        <dsp:cNvSpPr/>
      </dsp:nvSpPr>
      <dsp:spPr>
        <a:xfrm>
          <a:off x="455216" y="2283172"/>
          <a:ext cx="4405885" cy="6523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779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2"/>
            </a:buClr>
            <a:buFont typeface="Wingdings" panose="05000000000000000000" pitchFamily="2" charset="2"/>
            <a:buChar char="Ø"/>
          </a:pPr>
          <a:r>
            <a:rPr lang="de-DE" sz="1600" b="1" kern="1200" dirty="0">
              <a:solidFill>
                <a:srgbClr val="C00000"/>
              </a:solidFill>
              <a:latin typeface="+mn-lt"/>
              <a:ea typeface="+mn-ea"/>
              <a:cs typeface="Arial" panose="020B0604020202020204" pitchFamily="34" charset="0"/>
            </a:rPr>
            <a:t>20 Researchers</a:t>
          </a:r>
          <a:r>
            <a:rPr lang="de-DE" sz="1600" b="1" kern="1200" dirty="0">
              <a:latin typeface="+mn-lt"/>
              <a:cs typeface="Arial" panose="020B0604020202020204" pitchFamily="34" charset="0"/>
            </a:rPr>
            <a:t> in the IFCN Research Center in Kiel </a:t>
          </a:r>
          <a:endParaRPr lang="en-GB" sz="1600" b="1" kern="1200" dirty="0">
            <a:latin typeface="+mn-lt"/>
          </a:endParaRPr>
        </a:p>
      </dsp:txBody>
      <dsp:txXfrm>
        <a:off x="455216" y="2283172"/>
        <a:ext cx="4405885" cy="652335"/>
      </dsp:txXfrm>
    </dsp:sp>
    <dsp:sp modelId="{39D7ADBA-FCE5-40B7-B0E1-CC5617BFC2B3}">
      <dsp:nvSpPr>
        <dsp:cNvPr id="0" name=""/>
        <dsp:cNvSpPr/>
      </dsp:nvSpPr>
      <dsp:spPr>
        <a:xfrm>
          <a:off x="47507" y="2201630"/>
          <a:ext cx="815418" cy="8154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C94172-151E-45B4-B7D6-8BEA039D93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59602-0D26-4849-98D7-4864232B5F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7E388-05CE-4632-A00B-4F86272B2177}" type="datetimeFigureOut">
              <a:rPr lang="en-ID" smtClean="0"/>
              <a:t>31/10/2022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B86F7-60BF-4A83-8F8C-F0A6BB68FB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58ED3-8BF7-4257-BE17-023E917DE1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44352-CADB-4F1D-9DAC-7EECDB36EA5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4080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1913B-FABF-4B61-A660-E0A0196671E9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514" y="4787126"/>
            <a:ext cx="545211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AB2A0-E7A1-489E-A28B-B939DB0C9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7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90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dirty="0"/>
              <a:t>Uniqueness of IFCN outlook – holistic cycle and integrating farm margins </a:t>
            </a:r>
          </a:p>
          <a:p>
            <a:pPr marL="285750" indent="-285750">
              <a:buFontTx/>
              <a:buChar char="-"/>
            </a:pPr>
            <a:r>
              <a:rPr lang="en-GB" dirty="0"/>
              <a:t>Showing methodology of IFCN and what’s different with others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47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>
                <a:solidFill>
                  <a:schemeClr val="tx1"/>
                </a:solidFill>
              </a:rPr>
              <a:t>Cumulative lower supply from Jan-Jul 2022  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vs average long-term growth rate per month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EU, Oceania, Ukraine, Brazil major drivers for global negative growth due to environmental constrains and high uncertainty  </a:t>
            </a:r>
          </a:p>
          <a:p>
            <a:pPr marL="285750" indent="-285750">
              <a:buFontTx/>
              <a:buChar char="-"/>
            </a:pPr>
            <a:r>
              <a:rPr lang="en-GB" dirty="0"/>
              <a:t>How much milk less than normally expected – huge amount of milk and main price driver – one reason for no rollercoaster if demand will slow down – there is clearly said no milk available even if demand will slow down</a:t>
            </a:r>
          </a:p>
          <a:p>
            <a:pPr marL="285750" indent="-285750">
              <a:buFontTx/>
              <a:buChar char="-"/>
            </a:pPr>
            <a:r>
              <a:rPr lang="en-GB" dirty="0"/>
              <a:t>Note: supply is not a fixed variable anymore. Decline expected to continue for a few month and then slight recovery in 2023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76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What needs to happen for rollercoaster, dynamic wave, a bit noise? (with probabilities)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GB" dirty="0"/>
              <a:t>Future prices show decreasing / stabilising price level – impacted by lower demand and recovery of supply</a:t>
            </a:r>
          </a:p>
          <a:p>
            <a:pPr marL="285750" indent="-285750">
              <a:buFontTx/>
              <a:buChar char="-"/>
            </a:pPr>
            <a:r>
              <a:rPr lang="en-GB" dirty="0"/>
              <a:t>IFCN forecast: staying above the 40 USD line due to supply constrains and slow down in dairy demand – but value of imports still high and record levels so broader middle class which will not shift that easily away from dairy</a:t>
            </a:r>
          </a:p>
          <a:p>
            <a:pPr marL="285750" indent="-285750">
              <a:buFontTx/>
              <a:buChar char="-"/>
            </a:pPr>
            <a:r>
              <a:rPr lang="en-US" dirty="0"/>
              <a:t>Inflated price level: no record-high prices yet</a:t>
            </a:r>
            <a:r>
              <a:rPr lang="de-DE" dirty="0"/>
              <a:t> yet which is also refelcted in farmers sentiment and we might come back to „normal“ infalted price level of around 32 USD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GB" sz="1200" b="1" dirty="0"/>
              <a:t>Which indicators to monitor to see if we will face a new rollercoaster?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Milk production volumes globally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Dairy demand and dairy import volumes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Dairy consumption and commodity production patterns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Governmental support which might stimulate milk production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13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Health costs are impacting farmers costs – increase, but it can have a positive benefit and increase the animal health and welfare (like vaccines) </a:t>
            </a:r>
          </a:p>
          <a:p>
            <a:pPr>
              <a:spcAft>
                <a:spcPts val="600"/>
              </a:spcAft>
              <a:defRPr/>
            </a:pPr>
            <a:r>
              <a:rPr lang="en-US" dirty="0"/>
              <a:t>During these volatile and inflationary times:</a:t>
            </a:r>
            <a:r>
              <a:rPr lang="en-US" b="1" dirty="0"/>
              <a:t> risk management is key </a:t>
            </a:r>
            <a:r>
              <a:rPr lang="en-US" dirty="0"/>
              <a:t>to survive</a:t>
            </a:r>
          </a:p>
          <a:p>
            <a:pPr>
              <a:spcAft>
                <a:spcPts val="600"/>
              </a:spcAft>
              <a:defRPr/>
            </a:pPr>
            <a:r>
              <a:rPr lang="en-US" b="1" dirty="0"/>
              <a:t>Knowing and managing costs</a:t>
            </a:r>
            <a:r>
              <a:rPr lang="en-US" dirty="0"/>
              <a:t> and their influence on farm economics and milk supply </a:t>
            </a:r>
            <a:r>
              <a:rPr lang="en-US" b="1" dirty="0"/>
              <a:t>can secure a decent income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Price level what does it mean for the industry</a:t>
            </a:r>
          </a:p>
          <a:p>
            <a:pPr algn="l"/>
            <a:r>
              <a:rPr lang="en-GB" dirty="0"/>
              <a:t>Variables to be observed for next 12 months – which need to be observed: drought, demand, production patterns, supply developments, economic developments, geopolitical tensions, policies</a:t>
            </a:r>
            <a:endParaRPr lang="en-US" dirty="0"/>
          </a:p>
          <a:p>
            <a:pPr>
              <a:spcAft>
                <a:spcPts val="600"/>
              </a:spcAft>
              <a:defRPr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EFA70-DD59-4009-AB21-01C5CBD6C6B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7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68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Milk in EU dependent on policy:</a:t>
            </a:r>
          </a:p>
          <a:p>
            <a:r>
              <a:rPr lang="de-DE" dirty="0"/>
              <a:t>Pro dairy: +0.5 % per year!</a:t>
            </a:r>
          </a:p>
          <a:p>
            <a:r>
              <a:rPr lang="de-DE" dirty="0"/>
              <a:t>Green deal: -1% per year – 100% self-sufficiency, 20 mill tons less for export, world milk price ~55 USD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42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05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37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de-DE" dirty="0"/>
              <a:t>compare DE and PL </a:t>
            </a:r>
            <a:r>
              <a:rPr lang="de-DE" dirty="0">
                <a:sym typeface="Wingdings" panose="05000000000000000000" pitchFamily="2" charset="2"/>
              </a:rPr>
              <a:t> PL lower costs because of generally lower cost level;  but: less machinery costs as more work is done manually (see later; labour productivitiy etc) 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>
                <a:sym typeface="Wingdings" panose="05000000000000000000" pitchFamily="2" charset="2"/>
              </a:rPr>
              <a:t>PL and IN have same total costs (IN is not a cheap production country!); feed and also land costs are higher in IN; other costs (overhead costs) lower; labour still similar (see later)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>
                <a:sym typeface="Wingdings" panose="05000000000000000000" pitchFamily="2" charset="2"/>
              </a:rPr>
              <a:t>IN to NZ: NZ manages to have lower costs than India; share of feed costs and labour down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29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5B99"/>
                </a:solidFill>
                <a:highlight>
                  <a:srgbClr val="FFFF00"/>
                </a:highlight>
                <a:latin typeface="+mn-lt"/>
                <a:ea typeface="+mn-ea"/>
                <a:cs typeface="Arial" panose="020B0604020202020204" pitchFamily="34" charset="0"/>
              </a:rPr>
              <a:t>Short- or long-term changes on the farm?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Countries with a </a:t>
            </a:r>
            <a:r>
              <a:rPr lang="en-GB" sz="1200" b="1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high share of concentrates </a:t>
            </a:r>
            <a:r>
              <a:rPr lang="en-GB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in the ration depend more on the international trade regarding fertiliser and different concentrate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5B99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r>
              <a:rPr lang="de-DE" dirty="0"/>
              <a:t>DAP: Diammonium phosphate (NH4)2 H2PO4 : 18% N; 46% P2O5  </a:t>
            </a:r>
          </a:p>
          <a:p>
            <a:r>
              <a:rPr lang="de-DE" dirty="0"/>
              <a:t>TSP:  Triple Super Phosphate (45% P)</a:t>
            </a:r>
          </a:p>
          <a:p>
            <a:r>
              <a:rPr lang="de-DE" dirty="0"/>
              <a:t>Urea: 46% N</a:t>
            </a:r>
          </a:p>
          <a:p>
            <a:endParaRPr lang="de-DE" dirty="0"/>
          </a:p>
          <a:p>
            <a:pPr marL="0" indent="0">
              <a:buNone/>
            </a:pPr>
            <a:r>
              <a:rPr lang="en-GB" sz="1200" dirty="0"/>
              <a:t>Fertilizers 4-5% of the total costs in PL and DE</a:t>
            </a:r>
          </a:p>
          <a:p>
            <a:pPr marL="0" indent="0">
              <a:buNone/>
            </a:pPr>
            <a:r>
              <a:rPr lang="en-GB" sz="1200" dirty="0"/>
              <a:t>If prices tripled (with same input), increase of ~5USD /100kg milk</a:t>
            </a:r>
          </a:p>
          <a:p>
            <a:pPr marL="0" indent="0">
              <a:buNone/>
            </a:pPr>
            <a:r>
              <a:rPr lang="en-GB" sz="1200" dirty="0"/>
              <a:t>In 2021: no impact yet because of contracts from autumn 2020. Will be visible after this year’s harvest</a:t>
            </a:r>
          </a:p>
          <a:p>
            <a:pPr marL="0" indent="0">
              <a:buNone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5B99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8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42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Feed price goes up, while milk:feed price ratio turns unfabourable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In China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feed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costs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are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75%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of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the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total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costs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, and last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year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increased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only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16% due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to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delayed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effect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and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going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to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be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felt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even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more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this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year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Additionally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, CN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depend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on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imports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which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challenged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with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current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events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in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ports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and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disturbed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supply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and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logisitc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chain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In 2021, 16% </a:t>
            </a:r>
            <a:r>
              <a:rPr lang="de-DE" sz="1200" b="1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increase</a:t>
            </a:r>
            <a:r>
              <a:rPr lang="de-DE" sz="1200" b="1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in </a:t>
            </a:r>
            <a:r>
              <a:rPr lang="de-DE" sz="1200" b="1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feed</a:t>
            </a:r>
            <a:r>
              <a:rPr lang="de-DE" sz="1200" b="1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prices</a:t>
            </a:r>
            <a:r>
              <a:rPr lang="de-DE" sz="1200" b="1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which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might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not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yet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have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had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an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effect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last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year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(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long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-term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feed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contracts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milk: </a:t>
            </a:r>
            <a:r>
              <a:rPr lang="de-DE" sz="1200" b="1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feed</a:t>
            </a:r>
            <a:r>
              <a:rPr lang="de-DE" sz="1200" b="1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price</a:t>
            </a:r>
            <a:r>
              <a:rPr lang="de-DE" sz="1200" b="1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ratio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turned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unfavourable</a:t>
            </a:r>
            <a:endParaRPr lang="de-DE" sz="1200" dirty="0">
              <a:solidFill>
                <a:srgbClr val="005B99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Recent months positive - </a:t>
            </a:r>
          </a:p>
          <a:p>
            <a:r>
              <a:rPr lang="en-GB" dirty="0"/>
              <a:t>Chart – change – some years negative???</a:t>
            </a:r>
          </a:p>
          <a:p>
            <a:r>
              <a:rPr lang="en-GB" dirty="0"/>
              <a:t>2009-10, major 2014-16, 2018-19</a:t>
            </a:r>
          </a:p>
          <a:p>
            <a:endParaRPr lang="en-GB" dirty="0"/>
          </a:p>
          <a:p>
            <a:r>
              <a:rPr lang="de-DE" dirty="0"/>
              <a:t>On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side</a:t>
            </a: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Milk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production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dependent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on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the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regional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weather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conditions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, adverse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weather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conditions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limit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milk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supply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(El Nino)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+mn-lt"/>
                <a:ea typeface="+mn-ea"/>
                <a:cs typeface="Arial" panose="020B0604020202020204" pitchFamily="34" charset="0"/>
              </a:rPr>
              <a:t>Milk supply independent of the (political) world situation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solidFill>
                <a:srgbClr val="005B99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>
              <a:solidFill>
                <a:srgbClr val="005B99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Herd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size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limited due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to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the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logistics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of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having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cows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out in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the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field</a:t>
            </a:r>
            <a:endParaRPr lang="de-DE" sz="1200" dirty="0">
              <a:solidFill>
                <a:srgbClr val="005B99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Grazing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farms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are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dependent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on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land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(and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capital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)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availability</a:t>
            </a:r>
            <a:endParaRPr lang="de-DE" sz="1200" dirty="0">
              <a:solidFill>
                <a:srgbClr val="005B99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Dry matter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intake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of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cows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is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limited,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therefore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a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diet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based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on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grass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without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much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concentrate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does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not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allow</a:t>
            </a:r>
            <a:r>
              <a:rPr lang="de-DE" sz="1200" dirty="0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 high milk </a:t>
            </a:r>
            <a:r>
              <a:rPr lang="de-DE" sz="1200" dirty="0" err="1">
                <a:solidFill>
                  <a:srgbClr val="005B99"/>
                </a:solidFill>
                <a:latin typeface="+mn-lt"/>
                <a:ea typeface="+mn-ea"/>
                <a:cs typeface="Arial" panose="020B0604020202020204" pitchFamily="34" charset="0"/>
              </a:rPr>
              <a:t>yields</a:t>
            </a:r>
            <a:endParaRPr lang="de-DE" sz="1200" dirty="0">
              <a:solidFill>
                <a:srgbClr val="005B99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90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de-DE" dirty="0"/>
              <a:t>Total scale varies between &lt;10 and &gt;400 kg milk per hour (huge spread, depending on production system, mechanisation, skilled labour, also milk yield)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Top countries: NL, NZ, DK (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grazing</a:t>
            </a:r>
            <a:r>
              <a:rPr lang="de-DE" dirty="0"/>
              <a:t>)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Small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farms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&lt;10 kg SCM/</a:t>
            </a:r>
            <a:r>
              <a:rPr lang="de-DE" dirty="0" err="1"/>
              <a:t>hour</a:t>
            </a:r>
            <a:r>
              <a:rPr lang="de-DE" dirty="0"/>
              <a:t>: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mechanisation</a:t>
            </a:r>
            <a:r>
              <a:rPr lang="de-DE" dirty="0"/>
              <a:t> and </a:t>
            </a:r>
            <a:r>
              <a:rPr lang="de-DE" dirty="0" err="1"/>
              <a:t>low</a:t>
            </a:r>
            <a:r>
              <a:rPr lang="de-DE" dirty="0"/>
              <a:t> milk </a:t>
            </a:r>
            <a:r>
              <a:rPr lang="de-DE" dirty="0" err="1"/>
              <a:t>yields</a:t>
            </a:r>
            <a:r>
              <a:rPr lang="de-DE" dirty="0"/>
              <a:t>,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full</a:t>
            </a:r>
            <a:r>
              <a:rPr lang="de-DE" dirty="0"/>
              <a:t> time </a:t>
            </a:r>
            <a:r>
              <a:rPr lang="de-DE" dirty="0" err="1"/>
              <a:t>employee</a:t>
            </a:r>
            <a:r>
              <a:rPr lang="de-DE" dirty="0"/>
              <a:t> </a:t>
            </a:r>
            <a:r>
              <a:rPr lang="de-DE" dirty="0" err="1"/>
              <a:t>generates</a:t>
            </a:r>
            <a:r>
              <a:rPr lang="de-DE" dirty="0"/>
              <a:t>/</a:t>
            </a:r>
            <a:r>
              <a:rPr lang="de-DE" dirty="0" err="1"/>
              <a:t>produces</a:t>
            </a:r>
            <a:r>
              <a:rPr lang="de-DE" dirty="0"/>
              <a:t> 6-8 </a:t>
            </a:r>
            <a:r>
              <a:rPr lang="de-DE" dirty="0" err="1"/>
              <a:t>tons</a:t>
            </a:r>
            <a:r>
              <a:rPr lang="de-DE" dirty="0"/>
              <a:t> milk/</a:t>
            </a:r>
            <a:r>
              <a:rPr lang="de-DE" dirty="0" err="1"/>
              <a:t>year</a:t>
            </a:r>
            <a:endParaRPr lang="de-DE" dirty="0"/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Transition countries: Eastern Europe and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Asia: </a:t>
            </a:r>
            <a:r>
              <a:rPr lang="de-DE" dirty="0" err="1"/>
              <a:t>higher</a:t>
            </a:r>
            <a:r>
              <a:rPr lang="de-DE" dirty="0"/>
              <a:t> milk </a:t>
            </a:r>
            <a:r>
              <a:rPr lang="de-DE" dirty="0" err="1"/>
              <a:t>yield</a:t>
            </a:r>
            <a:r>
              <a:rPr lang="de-DE" dirty="0"/>
              <a:t>,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mechanisation</a:t>
            </a:r>
            <a:r>
              <a:rPr lang="de-DE" dirty="0"/>
              <a:t>, but still on a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in W-Europe </a:t>
            </a:r>
            <a:r>
              <a:rPr lang="de-DE" dirty="0" err="1"/>
              <a:t>or</a:t>
            </a:r>
            <a:r>
              <a:rPr lang="de-DE" dirty="0"/>
              <a:t> USA. Also </a:t>
            </a:r>
            <a:r>
              <a:rPr lang="de-DE" dirty="0" err="1"/>
              <a:t>climate</a:t>
            </a:r>
            <a:r>
              <a:rPr lang="de-DE" dirty="0"/>
              <a:t> (</a:t>
            </a:r>
            <a:r>
              <a:rPr lang="de-DE" dirty="0" err="1"/>
              <a:t>cold</a:t>
            </a:r>
            <a:r>
              <a:rPr lang="de-DE" dirty="0"/>
              <a:t> and </a:t>
            </a:r>
            <a:r>
              <a:rPr lang="de-DE" dirty="0" err="1"/>
              <a:t>long</a:t>
            </a:r>
            <a:r>
              <a:rPr lang="de-DE" dirty="0"/>
              <a:t> winters)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(</a:t>
            </a:r>
            <a:r>
              <a:rPr lang="de-DE" dirty="0" err="1"/>
              <a:t>mountains</a:t>
            </a:r>
            <a:r>
              <a:rPr lang="de-DE" dirty="0"/>
              <a:t>)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productivity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31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Labour costs similar – different wages and labour productivity</a:t>
            </a:r>
          </a:p>
          <a:p>
            <a:r>
              <a:rPr lang="de-DE" dirty="0"/>
              <a:t>Potential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reduce</a:t>
            </a:r>
            <a:r>
              <a:rPr lang="de-DE" dirty="0"/>
              <a:t> </a:t>
            </a:r>
          </a:p>
          <a:p>
            <a:r>
              <a:rPr lang="de-DE" dirty="0"/>
              <a:t>Labour </a:t>
            </a:r>
            <a:r>
              <a:rPr lang="de-DE" dirty="0" err="1"/>
              <a:t>is</a:t>
            </a:r>
            <a:r>
              <a:rPr lang="de-DE" dirty="0"/>
              <a:t> ~15-20% </a:t>
            </a:r>
            <a:r>
              <a:rPr lang="de-DE" dirty="0" err="1"/>
              <a:t>of</a:t>
            </a:r>
            <a:r>
              <a:rPr lang="de-DE" dirty="0"/>
              <a:t> total </a:t>
            </a:r>
            <a:r>
              <a:rPr lang="de-DE" dirty="0" err="1"/>
              <a:t>costs</a:t>
            </a:r>
            <a:endParaRPr lang="de-DE" dirty="0"/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DE and PL: same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costs</a:t>
            </a:r>
            <a:r>
              <a:rPr lang="de-DE" dirty="0"/>
              <a:t>, but different wage </a:t>
            </a:r>
            <a:r>
              <a:rPr lang="de-DE" dirty="0" err="1"/>
              <a:t>level</a:t>
            </a:r>
            <a:r>
              <a:rPr lang="de-DE" dirty="0"/>
              <a:t> and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productivity</a:t>
            </a:r>
            <a:r>
              <a:rPr lang="de-DE" dirty="0"/>
              <a:t> (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factor</a:t>
            </a:r>
            <a:r>
              <a:rPr lang="de-DE" dirty="0"/>
              <a:t> ~3)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IN: also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costs</a:t>
            </a:r>
            <a:r>
              <a:rPr lang="de-DE" dirty="0"/>
              <a:t>, but </a:t>
            </a:r>
            <a:r>
              <a:rPr lang="de-DE" dirty="0" err="1"/>
              <a:t>extremely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productivity</a:t>
            </a:r>
            <a:r>
              <a:rPr lang="de-DE" dirty="0"/>
              <a:t> and </a:t>
            </a:r>
            <a:r>
              <a:rPr lang="de-DE" dirty="0" err="1"/>
              <a:t>low</a:t>
            </a:r>
            <a:r>
              <a:rPr lang="de-DE" dirty="0"/>
              <a:t> wage rate. </a:t>
            </a:r>
            <a:r>
              <a:rPr lang="de-DE" dirty="0" err="1"/>
              <a:t>Vulnerability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farms</a:t>
            </a:r>
            <a:r>
              <a:rPr lang="de-DE" dirty="0"/>
              <a:t>: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salary</a:t>
            </a:r>
            <a:r>
              <a:rPr lang="de-DE" dirty="0"/>
              <a:t> </a:t>
            </a:r>
            <a:r>
              <a:rPr lang="de-DE" dirty="0" err="1"/>
              <a:t>increases</a:t>
            </a:r>
            <a:r>
              <a:rPr lang="de-DE" dirty="0"/>
              <a:t> &gt;0.3 USD/</a:t>
            </a:r>
            <a:r>
              <a:rPr lang="de-DE" dirty="0" err="1"/>
              <a:t>hour</a:t>
            </a:r>
            <a:r>
              <a:rPr lang="de-DE" dirty="0"/>
              <a:t>,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it</a:t>
            </a:r>
            <a:endParaRPr lang="de-DE" dirty="0"/>
          </a:p>
          <a:p>
            <a:pPr marL="228600" indent="-228600">
              <a:buFont typeface="+mj-lt"/>
              <a:buAutoNum type="arabicPeriod"/>
            </a:pPr>
            <a:r>
              <a:rPr lang="de-DE" dirty="0"/>
              <a:t>NZ: extremely high productivity (grazing, little fodder conservation) allows high wage rates and labor costs are still ~60% of Germany or PL</a:t>
            </a:r>
          </a:p>
          <a:p>
            <a:pPr marL="228600" indent="-228600">
              <a:buFont typeface="+mj-lt"/>
              <a:buAutoNum type="arabicPeriod"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increase</a:t>
            </a:r>
            <a:r>
              <a:rPr lang="de-DE" dirty="0">
                <a:sym typeface="Wingdings" panose="05000000000000000000" pitchFamily="2" charset="2"/>
              </a:rPr>
              <a:t> in </a:t>
            </a:r>
            <a:r>
              <a:rPr lang="de-DE" dirty="0" err="1">
                <a:sym typeface="Wingdings" panose="05000000000000000000" pitchFamily="2" charset="2"/>
              </a:rPr>
              <a:t>productivity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allows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higher</a:t>
            </a:r>
            <a:r>
              <a:rPr lang="de-DE" dirty="0">
                <a:sym typeface="Wingdings" panose="05000000000000000000" pitchFamily="2" charset="2"/>
              </a:rPr>
              <a:t> wage </a:t>
            </a:r>
            <a:r>
              <a:rPr lang="de-DE" dirty="0" err="1">
                <a:sym typeface="Wingdings" panose="05000000000000000000" pitchFamily="2" charset="2"/>
              </a:rPr>
              <a:t>rates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11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In most countries (75%), </a:t>
            </a:r>
            <a:r>
              <a:rPr lang="de-DE" b="1" dirty="0">
                <a:cs typeface="Arial" panose="020B0604020202020204" pitchFamily="34" charset="0"/>
              </a:rPr>
              <a:t>no formal agricultural training</a:t>
            </a:r>
            <a:r>
              <a:rPr lang="de-DE" dirty="0">
                <a:cs typeface="Arial" panose="020B0604020202020204" pitchFamily="34" charset="0"/>
              </a:rPr>
              <a:t> is needed to take over a farm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>
                <a:cs typeface="Arial" panose="020B0604020202020204" pitchFamily="34" charset="0"/>
              </a:rPr>
              <a:t>In 13 countries, </a:t>
            </a:r>
            <a:r>
              <a:rPr lang="de-DE" b="1" dirty="0" err="1">
                <a:cs typeface="Arial" panose="020B0604020202020204" pitchFamily="34" charset="0"/>
              </a:rPr>
              <a:t>training</a:t>
            </a:r>
            <a:r>
              <a:rPr lang="de-DE" b="1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is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needed</a:t>
            </a:r>
            <a:r>
              <a:rPr lang="de-DE" dirty="0">
                <a:cs typeface="Arial" panose="020B0604020202020204" pitchFamily="34" charset="0"/>
              </a:rPr>
              <a:t>, </a:t>
            </a:r>
            <a:r>
              <a:rPr lang="de-DE" dirty="0" err="1">
                <a:cs typeface="Arial" panose="020B0604020202020204" pitchFamily="34" charset="0"/>
              </a:rPr>
              <a:t>either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to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take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over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or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to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be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dirty="0" err="1">
                <a:cs typeface="Arial" panose="020B0604020202020204" pitchFamily="34" charset="0"/>
              </a:rPr>
              <a:t>able</a:t>
            </a:r>
            <a:r>
              <a:rPr lang="de-DE" dirty="0">
                <a:cs typeface="Arial" panose="020B0604020202020204" pitchFamily="34" charset="0"/>
              </a:rPr>
              <a:t> </a:t>
            </a:r>
            <a:r>
              <a:rPr lang="de-DE" b="1" dirty="0" err="1">
                <a:cs typeface="Arial" panose="020B0604020202020204" pitchFamily="34" charset="0"/>
              </a:rPr>
              <a:t>to</a:t>
            </a:r>
            <a:r>
              <a:rPr lang="de-DE" b="1" dirty="0">
                <a:cs typeface="Arial" panose="020B0604020202020204" pitchFamily="34" charset="0"/>
              </a:rPr>
              <a:t> </a:t>
            </a:r>
            <a:r>
              <a:rPr lang="de-DE" b="1" dirty="0" err="1">
                <a:cs typeface="Arial" panose="020B0604020202020204" pitchFamily="34" charset="0"/>
              </a:rPr>
              <a:t>apply</a:t>
            </a:r>
            <a:r>
              <a:rPr lang="de-DE" b="1" dirty="0">
                <a:cs typeface="Arial" panose="020B0604020202020204" pitchFamily="34" charset="0"/>
              </a:rPr>
              <a:t> </a:t>
            </a:r>
            <a:r>
              <a:rPr lang="de-DE" b="1" dirty="0" err="1">
                <a:cs typeface="Arial" panose="020B0604020202020204" pitchFamily="34" charset="0"/>
              </a:rPr>
              <a:t>for</a:t>
            </a:r>
            <a:r>
              <a:rPr lang="de-DE" b="1" dirty="0">
                <a:cs typeface="Arial" panose="020B0604020202020204" pitchFamily="34" charset="0"/>
              </a:rPr>
              <a:t> </a:t>
            </a:r>
            <a:r>
              <a:rPr lang="de-DE" b="1" dirty="0" err="1">
                <a:cs typeface="Arial" panose="020B0604020202020204" pitchFamily="34" charset="0"/>
              </a:rPr>
              <a:t>subsidies</a:t>
            </a:r>
            <a:r>
              <a:rPr lang="de-DE" b="1" dirty="0">
                <a:cs typeface="Arial" panose="020B0604020202020204" pitchFamily="34" charset="0"/>
              </a:rPr>
              <a:t>/support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30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213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1st stage: Buffer capacity: ability to react to shocks. 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measurable</a:t>
            </a:r>
            <a:r>
              <a:rPr lang="de-DE" dirty="0"/>
              <a:t> and </a:t>
            </a:r>
            <a:r>
              <a:rPr lang="de-DE" dirty="0" err="1"/>
              <a:t>shown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r>
              <a:rPr lang="de-DE" dirty="0"/>
              <a:t>2nd </a:t>
            </a:r>
            <a:r>
              <a:rPr lang="de-DE" dirty="0" err="1"/>
              <a:t>stage</a:t>
            </a:r>
            <a:r>
              <a:rPr lang="de-DE" dirty="0"/>
              <a:t>: adaptive </a:t>
            </a:r>
            <a:r>
              <a:rPr lang="de-DE" dirty="0" err="1"/>
              <a:t>capacity</a:t>
            </a:r>
            <a:r>
              <a:rPr lang="de-DE" dirty="0"/>
              <a:t> (</a:t>
            </a:r>
            <a:r>
              <a:rPr lang="de-DE" dirty="0" err="1"/>
              <a:t>adapt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disturbances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situation</a:t>
            </a:r>
            <a:r>
              <a:rPr lang="de-DE" dirty="0"/>
              <a:t>); 3rd </a:t>
            </a:r>
            <a:r>
              <a:rPr lang="de-DE" dirty="0" err="1"/>
              <a:t>stage</a:t>
            </a:r>
            <a:r>
              <a:rPr lang="de-DE" dirty="0"/>
              <a:t>: </a:t>
            </a:r>
            <a:r>
              <a:rPr lang="de-DE" dirty="0" err="1"/>
              <a:t>transformability</a:t>
            </a:r>
            <a:r>
              <a:rPr lang="de-DE" dirty="0"/>
              <a:t> (</a:t>
            </a:r>
            <a:r>
              <a:rPr lang="de-DE" dirty="0" err="1"/>
              <a:t>transform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farm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do not fit </a:t>
            </a:r>
            <a:r>
              <a:rPr lang="de-DE" dirty="0" err="1"/>
              <a:t>anymore</a:t>
            </a:r>
            <a:r>
              <a:rPr lang="de-DE" dirty="0"/>
              <a:t>)</a:t>
            </a:r>
          </a:p>
          <a:p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buffer</a:t>
            </a:r>
            <a:r>
              <a:rPr lang="de-DE" dirty="0"/>
              <a:t> </a:t>
            </a:r>
            <a:r>
              <a:rPr lang="de-DE" dirty="0" err="1"/>
              <a:t>capacity</a:t>
            </a:r>
            <a:r>
              <a:rPr lang="de-DE" dirty="0"/>
              <a:t>:</a:t>
            </a:r>
          </a:p>
          <a:p>
            <a:r>
              <a:rPr lang="de-DE" dirty="0"/>
              <a:t>DE: cash </a:t>
            </a:r>
            <a:r>
              <a:rPr lang="de-DE" dirty="0" err="1"/>
              <a:t>flow</a:t>
            </a:r>
            <a:r>
              <a:rPr lang="de-DE" dirty="0"/>
              <a:t> ok, but negative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mid</a:t>
            </a:r>
            <a:r>
              <a:rPr lang="de-DE" dirty="0"/>
              <a:t> and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term</a:t>
            </a:r>
            <a:endParaRPr lang="de-DE" dirty="0"/>
          </a:p>
          <a:p>
            <a:r>
              <a:rPr lang="de-DE" dirty="0"/>
              <a:t>IN: cash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, but </a:t>
            </a:r>
            <a:r>
              <a:rPr lang="de-DE" dirty="0" err="1"/>
              <a:t>farm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ok in </a:t>
            </a:r>
            <a:r>
              <a:rPr lang="de-DE" dirty="0" err="1"/>
              <a:t>mid</a:t>
            </a:r>
            <a:r>
              <a:rPr lang="de-DE" dirty="0"/>
              <a:t> and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term</a:t>
            </a:r>
            <a:endParaRPr lang="de-DE" dirty="0"/>
          </a:p>
          <a:p>
            <a:r>
              <a:rPr lang="de-DE" dirty="0"/>
              <a:t>PL, AR, NZ: </a:t>
            </a:r>
            <a:r>
              <a:rPr lang="de-DE" dirty="0" err="1"/>
              <a:t>farms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doing</a:t>
            </a:r>
            <a:r>
              <a:rPr lang="de-DE" dirty="0"/>
              <a:t> </a:t>
            </a:r>
            <a:r>
              <a:rPr lang="de-DE" dirty="0" err="1"/>
              <a:t>fine</a:t>
            </a:r>
            <a:r>
              <a:rPr lang="de-DE" dirty="0"/>
              <a:t>, PL and AR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-term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73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Tool to identify future farming systems – scenario or what-if analysis</a:t>
            </a:r>
          </a:p>
          <a:p>
            <a:r>
              <a:rPr lang="de-DE" dirty="0"/>
              <a:t>Analysis on 3 </a:t>
            </a:r>
            <a:r>
              <a:rPr lang="de-DE" dirty="0" err="1"/>
              <a:t>aspects</a:t>
            </a:r>
            <a:r>
              <a:rPr lang="de-DE" dirty="0"/>
              <a:t>: </a:t>
            </a:r>
            <a:r>
              <a:rPr lang="de-DE" dirty="0" err="1"/>
              <a:t>economic</a:t>
            </a:r>
            <a:r>
              <a:rPr lang="de-DE" dirty="0"/>
              <a:t>, social, environmental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dirty="0">
                <a:solidFill>
                  <a:srgbClr val="F0780A"/>
                </a:solidFill>
              </a:rPr>
              <a:t>What-if analysis – Technology impact for a dairy farm + sustainability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dirty="0">
              <a:solidFill>
                <a:srgbClr val="F0780A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400" b="1" dirty="0">
                <a:solidFill>
                  <a:srgbClr val="025394"/>
                </a:solidFill>
                <a:highlight>
                  <a:srgbClr val="FFFF00"/>
                </a:highlight>
              </a:rPr>
              <a:t>Results</a:t>
            </a:r>
            <a:r>
              <a:rPr lang="de-DE" sz="1100" dirty="0">
                <a:solidFill>
                  <a:srgbClr val="025394"/>
                </a:solidFill>
                <a:highlight>
                  <a:srgbClr val="FFFF00"/>
                </a:highlight>
              </a:rPr>
              <a:t/>
            </a:r>
            <a:br>
              <a:rPr lang="de-DE" sz="1100" dirty="0">
                <a:solidFill>
                  <a:srgbClr val="025394"/>
                </a:solidFill>
                <a:highlight>
                  <a:srgbClr val="FFFF00"/>
                </a:highlight>
              </a:rPr>
            </a:br>
            <a:r>
              <a:rPr lang="de-DE" sz="1200" b="1" dirty="0">
                <a:solidFill>
                  <a:srgbClr val="025394"/>
                </a:solidFill>
                <a:highlight>
                  <a:srgbClr val="FFFF00"/>
                </a:highlight>
              </a:rPr>
              <a:t>Costs:</a:t>
            </a:r>
            <a:r>
              <a:rPr lang="de-DE" sz="1200" dirty="0">
                <a:solidFill>
                  <a:srgbClr val="025394"/>
                </a:solidFill>
                <a:highlight>
                  <a:srgbClr val="FFFF00"/>
                </a:highlight>
              </a:rPr>
              <a:t> 	  -0.8 EUR/100 kg milk </a:t>
            </a:r>
            <a:br>
              <a:rPr lang="de-DE" sz="1200" dirty="0">
                <a:solidFill>
                  <a:srgbClr val="025394"/>
                </a:solidFill>
                <a:highlight>
                  <a:srgbClr val="FFFF00"/>
                </a:highlight>
              </a:rPr>
            </a:br>
            <a:r>
              <a:rPr lang="de-DE" sz="1200" b="1" dirty="0">
                <a:solidFill>
                  <a:srgbClr val="025394"/>
                </a:solidFill>
                <a:highlight>
                  <a:srgbClr val="FFFF00"/>
                </a:highlight>
              </a:rPr>
              <a:t>Labour:       </a:t>
            </a:r>
            <a:r>
              <a:rPr lang="de-DE" sz="1200" dirty="0">
                <a:solidFill>
                  <a:srgbClr val="025394"/>
                </a:solidFill>
                <a:highlight>
                  <a:srgbClr val="FFFF00"/>
                </a:highlight>
              </a:rPr>
              <a:t>- 4%</a:t>
            </a:r>
            <a:r>
              <a:rPr lang="de-DE" sz="1200" b="1" dirty="0">
                <a:solidFill>
                  <a:srgbClr val="025394"/>
                </a:solidFill>
                <a:highlight>
                  <a:srgbClr val="FFFF00"/>
                </a:highlight>
              </a:rPr>
              <a:t>  </a:t>
            </a:r>
            <a:r>
              <a:rPr lang="de-DE" sz="1200" dirty="0">
                <a:solidFill>
                  <a:srgbClr val="025394"/>
                </a:solidFill>
                <a:highlight>
                  <a:srgbClr val="FFFF00"/>
                </a:highlight>
              </a:rPr>
              <a:t>(~2 hours/cow/year)</a:t>
            </a:r>
            <a:endParaRPr lang="de-DE" sz="800" dirty="0">
              <a:solidFill>
                <a:srgbClr val="025394"/>
              </a:solidFill>
              <a:highlight>
                <a:srgbClr val="FFFF00"/>
              </a:highligh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1200" b="1" dirty="0">
                <a:solidFill>
                  <a:srgbClr val="025394"/>
                </a:solidFill>
                <a:highlight>
                  <a:srgbClr val="FFFF00"/>
                </a:highlight>
              </a:rPr>
              <a:t>Carbon </a:t>
            </a:r>
            <a:r>
              <a:rPr lang="de-DE" sz="1200" b="1" dirty="0" err="1">
                <a:solidFill>
                  <a:srgbClr val="025394"/>
                </a:solidFill>
                <a:highlight>
                  <a:srgbClr val="FFFF00"/>
                </a:highlight>
              </a:rPr>
              <a:t>emissions</a:t>
            </a:r>
            <a:r>
              <a:rPr lang="de-DE" sz="1200" b="1" dirty="0">
                <a:solidFill>
                  <a:srgbClr val="025394"/>
                </a:solidFill>
                <a:highlight>
                  <a:srgbClr val="FFFF00"/>
                </a:highlight>
              </a:rPr>
              <a:t>: </a:t>
            </a:r>
            <a:r>
              <a:rPr lang="de-DE" sz="1200" dirty="0">
                <a:solidFill>
                  <a:srgbClr val="025394"/>
                </a:solidFill>
                <a:highlight>
                  <a:srgbClr val="FFFF00"/>
                </a:highlight>
              </a:rPr>
              <a:t> - 2%/100 kg milk </a:t>
            </a:r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18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general, costs are increasing per unit, price suffers from volatility.</a:t>
            </a:r>
          </a:p>
          <a:p>
            <a:r>
              <a:rPr lang="en-GB" b="1" dirty="0"/>
              <a:t>Left chart </a:t>
            </a:r>
            <a:r>
              <a:rPr lang="en-GB" dirty="0"/>
              <a:t>– in blue is farm income fluctuating and stagnating around 50,000 USD per year</a:t>
            </a:r>
          </a:p>
          <a:p>
            <a:r>
              <a:rPr lang="en-GB" dirty="0"/>
              <a:t>At the same time – farm size and yields are increasing. So for a farmer to secure the livelihood of their family and his/her salary, farm needs to grow</a:t>
            </a:r>
          </a:p>
          <a:p>
            <a:endParaRPr lang="en-GB" dirty="0"/>
          </a:p>
          <a:p>
            <a:r>
              <a:rPr lang="en-GB" b="1" dirty="0"/>
              <a:t>Second chart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What does it mean: development of the different herd size classes. Small farms (&lt;100 cows) are decreasing, BUT the number of large farms (300-1000 cows) is also decreasing. So these farms either grow to farms &gt;1000 cows or they cannot make it and disappear. On the other hand, large farms grow even larger;  size for herds &gt;250 cows increased from 350 cows/herd in 2012 to 410 cows/herd in 2021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78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30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/>
              <a:t>Starting point for our analysis are typical farms – 54 countries, we included some new countries thanks to our partners and expand the knowledge about farm economics</a:t>
            </a:r>
          </a:p>
          <a:p>
            <a:r>
              <a:rPr lang="en-GB" u="sng" dirty="0"/>
              <a:t>For you to understand – we base farm economic analysis on at least 2 farms in the country or a dairy region, usually with abbreviation of the country and then the number which represents the number of cows.</a:t>
            </a:r>
          </a:p>
          <a:p>
            <a:endParaRPr lang="de-DE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EFA70-DD59-4009-AB21-01C5CBD6C6B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0947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27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44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Map based on typical farms from the data collection and average sized farms</a:t>
            </a:r>
          </a:p>
          <a:p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classifications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mentioned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,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different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farmers</a:t>
            </a:r>
            <a:endParaRPr lang="de-DE" dirty="0"/>
          </a:p>
          <a:p>
            <a:r>
              <a:rPr lang="de-DE" dirty="0" err="1"/>
              <a:t>Reason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pre-defined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social, </a:t>
            </a:r>
            <a:r>
              <a:rPr lang="de-DE" dirty="0" err="1"/>
              <a:t>economic</a:t>
            </a:r>
            <a:r>
              <a:rPr lang="de-DE" dirty="0"/>
              <a:t> and </a:t>
            </a:r>
            <a:r>
              <a:rPr lang="de-DE" dirty="0" err="1"/>
              <a:t>enironemtnal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r>
              <a:rPr lang="de-DE" dirty="0"/>
              <a:t>Source: IFCN </a:t>
            </a:r>
            <a:r>
              <a:rPr lang="de-DE" dirty="0" err="1"/>
              <a:t>Dairy</a:t>
            </a:r>
            <a:r>
              <a:rPr lang="de-DE" dirty="0"/>
              <a:t> Report; </a:t>
            </a:r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DE" dirty="0"/>
              <a:t> (INP) and </a:t>
            </a:r>
            <a:r>
              <a:rPr lang="de-DE" dirty="0" err="1"/>
              <a:t>representing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typical</a:t>
            </a:r>
            <a:r>
              <a:rPr lang="de-DE" dirty="0"/>
              <a:t> (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sized</a:t>
            </a:r>
            <a:r>
              <a:rPr lang="de-DE" dirty="0"/>
              <a:t>) </a:t>
            </a:r>
            <a:r>
              <a:rPr lang="de-DE" dirty="0" err="1"/>
              <a:t>dairy</a:t>
            </a:r>
            <a:r>
              <a:rPr lang="de-DE" dirty="0"/>
              <a:t> </a:t>
            </a:r>
            <a:r>
              <a:rPr lang="de-DE" dirty="0" err="1"/>
              <a:t>farm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respective</a:t>
            </a:r>
            <a:r>
              <a:rPr lang="de-DE" dirty="0"/>
              <a:t>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80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57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Story: Change vs long-term average</a:t>
            </a:r>
          </a:p>
          <a:p>
            <a:r>
              <a:rPr lang="en-GB" dirty="0"/>
              <a:t>Dairy shows resilience</a:t>
            </a:r>
          </a:p>
          <a:p>
            <a:r>
              <a:rPr lang="en-GB" dirty="0"/>
              <a:t>Starting point for outlook – status of dairy world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16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54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dirty="0"/>
              <a:t>Importance of outlook and why IFCN has developed / what is different vs others </a:t>
            </a:r>
          </a:p>
          <a:p>
            <a:pPr marL="285750" indent="-285750">
              <a:buFontTx/>
              <a:buChar char="-"/>
            </a:pPr>
            <a:r>
              <a:rPr lang="en-GB" dirty="0"/>
              <a:t>What is included in the outlook service</a:t>
            </a:r>
          </a:p>
          <a:p>
            <a:pPr marL="285750" indent="-285750">
              <a:buFontTx/>
              <a:buChar char="-"/>
            </a:pPr>
            <a:r>
              <a:rPr lang="en-GB" dirty="0"/>
              <a:t>Used by other companies already to stay ahead of the market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66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dirty="0"/>
              <a:t>Costs to high to produce milk at a decent level especially in major exports and not offsetting the increase in milk prices</a:t>
            </a:r>
          </a:p>
          <a:p>
            <a:pPr marL="285750" indent="-285750">
              <a:buFontTx/>
              <a:buChar char="-"/>
            </a:pPr>
            <a:r>
              <a:rPr lang="en-GB" dirty="0"/>
              <a:t>Unusual year as everywhere COMPO was increasing</a:t>
            </a:r>
          </a:p>
          <a:p>
            <a:pPr marL="285750" indent="-285750">
              <a:buFontTx/>
              <a:buChar char="-"/>
            </a:pPr>
            <a:r>
              <a:rPr lang="en-GB" dirty="0"/>
              <a:t>JP, Peru, CH lower: exchange rate driven and slightly increased labour productivity (=&gt; labour costs down)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AB2A0-E7A1-489E-A28B-B939DB0C93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5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310567" y="6606540"/>
            <a:ext cx="374904" cy="128016"/>
          </a:xfrm>
          <a:prstGeom prst="rect">
            <a:avLst/>
          </a:prstGeom>
          <a:solidFill>
            <a:srgbClr val="F07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1559381" y="4192334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IFCN</a:t>
            </a:r>
          </a:p>
        </p:txBody>
      </p:sp>
      <p:sp>
        <p:nvSpPr>
          <p:cNvPr id="10" name="Рисунок 3">
            <a:extLst>
              <a:ext uri="{FF2B5EF4-FFF2-40B4-BE49-F238E27FC236}">
                <a16:creationId xmlns:a16="http://schemas.microsoft.com/office/drawing/2014/main" id="{8069D7B4-4E7D-400C-8A36-A140E55865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2565" y="0"/>
            <a:ext cx="6239436" cy="39355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5" name="Прямоугольник 13">
            <a:extLst>
              <a:ext uri="{FF2B5EF4-FFF2-40B4-BE49-F238E27FC236}">
                <a16:creationId xmlns:a16="http://schemas.microsoft.com/office/drawing/2014/main" id="{1D499AE2-73A5-4F15-B490-BFF6F913008D}"/>
              </a:ext>
            </a:extLst>
          </p:cNvPr>
          <p:cNvSpPr/>
          <p:nvPr userDrawn="1"/>
        </p:nvSpPr>
        <p:spPr>
          <a:xfrm>
            <a:off x="5952566" y="3935506"/>
            <a:ext cx="6239436" cy="2922494"/>
          </a:xfrm>
          <a:prstGeom prst="rect">
            <a:avLst/>
          </a:prstGeom>
          <a:solidFill>
            <a:srgbClr val="025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8E161F9-B179-4564-AEC4-FC86ED9B6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0963" y="4369554"/>
            <a:ext cx="4882896" cy="1572768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1EFDBC56-B860-4039-8597-95DC152219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8819" y="579120"/>
            <a:ext cx="3209543" cy="1143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C645699-F198-46CE-A2DC-0F3B58F2D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714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21570BB-FDB2-4256-A868-106C55A1A1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1F892D7B-8CE3-42E6-B37C-676A5DD45F1B}"/>
              </a:ext>
            </a:extLst>
          </p:cNvPr>
          <p:cNvSpPr/>
          <p:nvPr userDrawn="1"/>
        </p:nvSpPr>
        <p:spPr>
          <a:xfrm>
            <a:off x="0" y="1971040"/>
            <a:ext cx="6681283" cy="2915920"/>
          </a:xfrm>
          <a:prstGeom prst="rect">
            <a:avLst/>
          </a:prstGeom>
          <a:solidFill>
            <a:srgbClr val="025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A1384CA-7DE7-4585-8081-2FD49357B0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81285" y="0"/>
            <a:ext cx="447076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1D6363-278B-4418-AA81-596B3F276471}"/>
              </a:ext>
            </a:extLst>
          </p:cNvPr>
          <p:cNvSpPr/>
          <p:nvPr userDrawn="1"/>
        </p:nvSpPr>
        <p:spPr>
          <a:xfrm rot="16200000">
            <a:off x="11506528" y="6606541"/>
            <a:ext cx="374904" cy="128016"/>
          </a:xfrm>
          <a:prstGeom prst="rect">
            <a:avLst/>
          </a:prstGeom>
          <a:solidFill>
            <a:srgbClr val="F07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DD5361-33BF-499B-9E67-0B91E40BF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636581" y="419233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IFCN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2FC91E-AC4A-4714-B1C6-5E419F1AE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439" y="2315136"/>
            <a:ext cx="4892040" cy="1572768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5B13620-B6D3-4440-BC55-140402066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1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570BB-FDB2-4256-A868-106C55A1A1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94E20-66DB-4FED-B66B-5A8FE3DA79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439" y="125083"/>
            <a:ext cx="3084228" cy="15636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6" grpId="0" animBg="1"/>
      <p:bldP spid="7" grpId="0"/>
      <p:bldP spid="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Slide with Graph/Table/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7B6AAD-CBB0-4FE8-9E98-52DE3613B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02" y="101992"/>
            <a:ext cx="1239392" cy="10613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09CAD4-61D0-4039-AB73-3B73DA1CB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226" y="332175"/>
            <a:ext cx="9136886" cy="90363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83A85D-E770-41EA-961D-0A45E986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981F-8D62-4E09-BDC9-251D132ED1F0}" type="datetime3">
              <a:rPr lang="de-DE" smtClean="0"/>
              <a:t>31/10/22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B8DB0-2338-4A0E-A7CC-87FDDA5B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CAE2-FA0D-40E4-B4C9-8C03C7F09F0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CD8131-7E3E-4F02-A799-B451D364B5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401" y="1628802"/>
            <a:ext cx="10729193" cy="4495001"/>
          </a:xfrm>
        </p:spPr>
        <p:txBody>
          <a:bodyPr/>
          <a:lstStyle>
            <a:lvl1pPr marL="228594" indent="-228594">
              <a:buFont typeface="Arial" panose="020B0604020202020204" pitchFamily="34" charset="0"/>
              <a:buChar char="•"/>
              <a:defRPr>
                <a:solidFill>
                  <a:srgbClr val="005B99"/>
                </a:solidFill>
                <a:latin typeface="HelveticaNeueLT Std" panose="020B0604020202020204" pitchFamily="34" charset="0"/>
              </a:defRPr>
            </a:lvl1pPr>
            <a:lvl2pPr marL="685783" indent="-228594">
              <a:buFont typeface="Arial" panose="020B0604020202020204" pitchFamily="34" charset="0"/>
              <a:buChar char="•"/>
              <a:defRPr>
                <a:solidFill>
                  <a:srgbClr val="005B99"/>
                </a:solidFill>
                <a:latin typeface="HelveticaNeueLT Std" panose="020B0604020202020204" pitchFamily="34" charset="0"/>
              </a:defRPr>
            </a:lvl2pPr>
            <a:lvl3pPr marL="1142971" indent="-228594">
              <a:buFont typeface="Arial" panose="020B0604020202020204" pitchFamily="34" charset="0"/>
              <a:buChar char="•"/>
              <a:defRPr>
                <a:solidFill>
                  <a:srgbClr val="005B99"/>
                </a:solidFill>
                <a:latin typeface="HelveticaNeueLT Std" panose="020B0604020202020204" pitchFamily="34" charset="0"/>
              </a:defRPr>
            </a:lvl3pPr>
            <a:lvl4pPr marL="1600160" indent="-228594">
              <a:buFont typeface="Arial" panose="020B0604020202020204" pitchFamily="34" charset="0"/>
              <a:buChar char="•"/>
              <a:defRPr>
                <a:solidFill>
                  <a:srgbClr val="005B99"/>
                </a:solidFill>
                <a:latin typeface="HelveticaNeueLT Std" panose="020B0604020202020204" pitchFamily="34" charset="0"/>
              </a:defRPr>
            </a:lvl4pPr>
            <a:lvl5pPr marL="2057349" indent="-228594">
              <a:buFont typeface="Arial" panose="020B0604020202020204" pitchFamily="34" charset="0"/>
              <a:buChar char="•"/>
              <a:defRPr>
                <a:solidFill>
                  <a:srgbClr val="005B99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14F8397-8237-45C2-B59E-C6D8A66531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400" y="6276132"/>
            <a:ext cx="10729193" cy="232618"/>
          </a:xfr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rgbClr val="005B99"/>
                </a:solidFill>
              </a:defRPr>
            </a:lvl1pPr>
          </a:lstStyle>
          <a:p>
            <a:pPr lvl="0"/>
            <a:r>
              <a:rPr lang="en-US"/>
              <a:t>* Explanation of shortcut</a:t>
            </a:r>
          </a:p>
        </p:txBody>
      </p:sp>
    </p:spTree>
    <p:extLst>
      <p:ext uri="{BB962C8B-B14F-4D97-AF65-F5344CB8AC3E}">
        <p14:creationId xmlns:p14="http://schemas.microsoft.com/office/powerpoint/2010/main" val="3704413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734C-B62D-42AA-A85B-2026130D7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06E81-33A6-44F2-B997-595A0C1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6DF7-78A4-4DF4-B556-B9AB217254EE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B1F39-D3A7-48C2-B8D2-98BB956B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B67F3-CD8D-4609-BDD6-2341B176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C07A5-8932-44C3-A786-B02DF8BED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29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Slide with Graph/Table/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CAD4-61D0-4039-AB73-3B73DA1CB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26" y="332173"/>
            <a:ext cx="9578280" cy="90363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CD8131-7E3E-4F02-A799-B451D364B5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99" y="1628800"/>
            <a:ext cx="10729193" cy="4495001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solidFill>
                  <a:srgbClr val="005B99"/>
                </a:solidFill>
                <a:latin typeface="HelveticaNeueLT Std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solidFill>
                  <a:srgbClr val="005B99"/>
                </a:solidFill>
                <a:latin typeface="HelveticaNeueLT Std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005B99"/>
                </a:solidFill>
                <a:latin typeface="HelveticaNeueLT Std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005B99"/>
                </a:solidFill>
                <a:latin typeface="HelveticaNeueLT Std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005B99"/>
                </a:solidFill>
                <a:latin typeface="HelveticaNeueLT Std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14F8397-8237-45C2-B59E-C6D8A66531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98" y="6276132"/>
            <a:ext cx="10729193" cy="232618"/>
          </a:xfr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rgbClr val="005B99"/>
                </a:solidFill>
              </a:defRPr>
            </a:lvl1pPr>
          </a:lstStyle>
          <a:p>
            <a:pPr lvl="0"/>
            <a:r>
              <a:rPr lang="en-US"/>
              <a:t>* Explanation of shortcut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4A53D1A-E95E-4DBA-A2FF-9623D94F2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6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65DA3-AA08-4146-8562-CD75FD72C6AA}" type="datetime1">
              <a:rPr lang="en-GB" smtClean="0"/>
              <a:t>31/10/2022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0756F1E-0F12-436C-BB66-7ACFB9355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93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For internal use only © IFCN 2021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F3D869F-0BD1-4718-BA53-0760949100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CE947-41DC-4866-9952-6B67FDBC6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3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err="1"/>
              <a:t>Titelmasterformat</a:t>
            </a:r>
            <a:r>
              <a:rPr lang="en-US" noProof="0"/>
              <a:t> 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9169" y="1455739"/>
            <a:ext cx="11135294" cy="47640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baseline="0">
                <a:solidFill>
                  <a:schemeClr val="tx1"/>
                </a:solidFill>
                <a:latin typeface="Arial"/>
              </a:defRPr>
            </a:lvl1pPr>
            <a:lvl2pPr>
              <a:defRPr sz="2400" baseline="0"/>
            </a:lvl2pPr>
            <a:lvl3pPr>
              <a:defRPr sz="2000"/>
            </a:lvl3pPr>
            <a:lvl4pPr marL="1600200" indent="-228600">
              <a:buFont typeface="Courier New" panose="02070309020205020404" pitchFamily="49" charset="0"/>
              <a:buChar char="o"/>
              <a:defRPr sz="1800" baseline="0"/>
            </a:lvl4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2"/>
          </p:nvPr>
        </p:nvSpPr>
        <p:spPr>
          <a:xfrm>
            <a:off x="529168" y="6624000"/>
            <a:ext cx="2891633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aseline="0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en-US"/>
              <a:t>25/01/2022</a:t>
            </a:r>
            <a:endParaRPr lang="de-DE"/>
          </a:p>
        </p:txBody>
      </p:sp>
      <p:sp>
        <p:nvSpPr>
          <p:cNvPr id="8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8744308" y="6642000"/>
            <a:ext cx="2844800" cy="15388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r">
              <a:defRPr sz="1000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de-DE"/>
              <a:t>© IFCN 2015  </a:t>
            </a:r>
          </a:p>
        </p:txBody>
      </p:sp>
    </p:spTree>
    <p:extLst>
      <p:ext uri="{BB962C8B-B14F-4D97-AF65-F5344CB8AC3E}">
        <p14:creationId xmlns:p14="http://schemas.microsoft.com/office/powerpoint/2010/main" val="1167232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619E-739D-4FC6-8BD7-357204D6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kern="1200">
                <a:solidFill>
                  <a:srgbClr val="F2780F"/>
                </a:solidFill>
                <a:latin typeface="HelveticaNeueLTStd-Hv" panose="020B0804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D00B8-790F-4091-A3E8-A1C90D931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071" y="1520825"/>
            <a:ext cx="5434542" cy="47878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41F75-17B2-41D7-A1BF-EDC9D68F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CE947-41DC-4866-9952-6B67FDBC6B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63D46F-9456-4D5A-8DD9-DD9A4707B4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78033" y="1520826"/>
            <a:ext cx="5434542" cy="47878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9C57ABA-C63A-4677-A229-FAAE714C21CD}"/>
              </a:ext>
            </a:extLst>
          </p:cNvPr>
          <p:cNvSpPr txBox="1">
            <a:spLocks/>
          </p:cNvSpPr>
          <p:nvPr userDrawn="1"/>
        </p:nvSpPr>
        <p:spPr>
          <a:xfrm>
            <a:off x="40386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NeueLT Std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IFCN 2021</a:t>
            </a:r>
            <a:endParaRPr lang="en-GB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4F8D4606-3376-4135-8765-7C47F4C9BF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CD00BE0-9B59-4E7B-B0B6-8443E9C5E0F7}" type="datetime1">
              <a:rPr lang="en-US" smtClean="0"/>
              <a:t>10/31/2022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420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E27F6B-1F75-45BD-A5B6-30EC4F1A4C47}"/>
              </a:ext>
            </a:extLst>
          </p:cNvPr>
          <p:cNvSpPr/>
          <p:nvPr userDrawn="1"/>
        </p:nvSpPr>
        <p:spPr>
          <a:xfrm rot="16200000">
            <a:off x="310567" y="6606540"/>
            <a:ext cx="374904" cy="128016"/>
          </a:xfrm>
          <a:prstGeom prst="rect">
            <a:avLst/>
          </a:prstGeom>
          <a:solidFill>
            <a:srgbClr val="F07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580EA-11F4-41E4-B525-7AD2A0D6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59381" y="4192334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IFCN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C48590-0926-46F5-9DBE-5BD25AE9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664" y="247418"/>
            <a:ext cx="7278624" cy="832104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592DE-3788-4983-BE89-40BA21FCD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3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25394"/>
                </a:solidFill>
              </a:defRPr>
            </a:lvl1pPr>
          </a:lstStyle>
          <a:p>
            <a:fld id="{E21570BB-FDB2-4256-A868-106C55A1A1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C6210-0A4D-4EF9-8489-49A57DA7AA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5664" y="2463281"/>
            <a:ext cx="10133013" cy="35170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l-PL" dirty="0"/>
          </a:p>
        </p:txBody>
      </p:sp>
      <p:pic>
        <p:nvPicPr>
          <p:cNvPr id="10" name="Picture Placeholder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63E58E-FFED-4D74-8A63-4529CE5A5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450" y="141887"/>
            <a:ext cx="1694453" cy="104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1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49240F-3709-4B0B-B93F-AC19E6171056}"/>
              </a:ext>
            </a:extLst>
          </p:cNvPr>
          <p:cNvSpPr/>
          <p:nvPr userDrawn="1"/>
        </p:nvSpPr>
        <p:spPr>
          <a:xfrm rot="16200000">
            <a:off x="310567" y="6606540"/>
            <a:ext cx="374904" cy="128016"/>
          </a:xfrm>
          <a:prstGeom prst="rect">
            <a:avLst/>
          </a:prstGeom>
          <a:solidFill>
            <a:srgbClr val="F07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9664749-1E5A-47C9-A781-CE8ED650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59381" y="4192334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IFCN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2D8CEE-271C-46B8-9001-02C570F77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4973" y="1692686"/>
            <a:ext cx="4265891" cy="1572768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rgbClr val="F0780A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905B513-1B5A-4027-B4F1-FC5D62D62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3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25394"/>
                </a:solidFill>
              </a:defRPr>
            </a:lvl1pPr>
          </a:lstStyle>
          <a:p>
            <a:fld id="{E21570BB-FDB2-4256-A868-106C55A1A1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8E2BEF-F1B2-4131-A9CE-E39DBE36A2E6}"/>
              </a:ext>
            </a:extLst>
          </p:cNvPr>
          <p:cNvSpPr/>
          <p:nvPr userDrawn="1"/>
        </p:nvSpPr>
        <p:spPr>
          <a:xfrm>
            <a:off x="5452585" y="-1"/>
            <a:ext cx="2232834" cy="1860695"/>
          </a:xfrm>
          <a:prstGeom prst="rect">
            <a:avLst/>
          </a:prstGeom>
          <a:solidFill>
            <a:srgbClr val="025394"/>
          </a:solidFill>
          <a:ln>
            <a:solidFill>
              <a:srgbClr val="025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BD24AC-7536-4C62-9FA0-6FC423F649FA}"/>
              </a:ext>
            </a:extLst>
          </p:cNvPr>
          <p:cNvSpPr/>
          <p:nvPr userDrawn="1"/>
        </p:nvSpPr>
        <p:spPr>
          <a:xfrm>
            <a:off x="7685419" y="-2"/>
            <a:ext cx="2232835" cy="1860696"/>
          </a:xfrm>
          <a:prstGeom prst="rect">
            <a:avLst/>
          </a:prstGeom>
          <a:solidFill>
            <a:srgbClr val="F0780A"/>
          </a:solidFill>
          <a:ln>
            <a:solidFill>
              <a:srgbClr val="F078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500DB7-0D74-49BF-91C5-62D5BDB721C0}"/>
              </a:ext>
            </a:extLst>
          </p:cNvPr>
          <p:cNvSpPr/>
          <p:nvPr userDrawn="1"/>
        </p:nvSpPr>
        <p:spPr>
          <a:xfrm>
            <a:off x="9918254" y="0"/>
            <a:ext cx="2232833" cy="1860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</p:spTree>
    <p:extLst>
      <p:ext uri="{BB962C8B-B14F-4D97-AF65-F5344CB8AC3E}">
        <p14:creationId xmlns:p14="http://schemas.microsoft.com/office/powerpoint/2010/main" val="49691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4" grpId="0" animBg="1"/>
      <p:bldP spid="15" grpId="0" animBg="1"/>
      <p:bldP spid="1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49240F-3709-4B0B-B93F-AC19E6171056}"/>
              </a:ext>
            </a:extLst>
          </p:cNvPr>
          <p:cNvSpPr/>
          <p:nvPr userDrawn="1"/>
        </p:nvSpPr>
        <p:spPr>
          <a:xfrm rot="16200000">
            <a:off x="310567" y="6606540"/>
            <a:ext cx="374904" cy="128016"/>
          </a:xfrm>
          <a:prstGeom prst="rect">
            <a:avLst/>
          </a:prstGeom>
          <a:solidFill>
            <a:srgbClr val="F07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9664749-1E5A-47C9-A781-CE8ED650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59381" y="4192334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IFCN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2D8CEE-271C-46B8-9001-02C570F77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4973" y="1692686"/>
            <a:ext cx="4265891" cy="1572768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rgbClr val="F0780A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905B513-1B5A-4027-B4F1-FC5D62D62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3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25394"/>
                </a:solidFill>
              </a:defRPr>
            </a:lvl1pPr>
          </a:lstStyle>
          <a:p>
            <a:fld id="{E21570BB-FDB2-4256-A868-106C55A1A1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500DB7-0D74-49BF-91C5-62D5BDB721C0}"/>
              </a:ext>
            </a:extLst>
          </p:cNvPr>
          <p:cNvSpPr/>
          <p:nvPr userDrawn="1"/>
        </p:nvSpPr>
        <p:spPr>
          <a:xfrm>
            <a:off x="9918254" y="0"/>
            <a:ext cx="2232833" cy="1860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6CDEC13-3D36-4F01-9AA6-C21235B94B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95254" y="1692687"/>
            <a:ext cx="6596745" cy="4460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6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5827AC-B552-40C1-A81F-482AAD9F7B0B}"/>
              </a:ext>
            </a:extLst>
          </p:cNvPr>
          <p:cNvSpPr/>
          <p:nvPr userDrawn="1"/>
        </p:nvSpPr>
        <p:spPr>
          <a:xfrm>
            <a:off x="-2" y="0"/>
            <a:ext cx="680584" cy="6858000"/>
          </a:xfrm>
          <a:prstGeom prst="rect">
            <a:avLst/>
          </a:prstGeom>
          <a:solidFill>
            <a:srgbClr val="025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953D94-5BBA-43CF-B217-E9718BCB872A}"/>
              </a:ext>
            </a:extLst>
          </p:cNvPr>
          <p:cNvSpPr/>
          <p:nvPr userDrawn="1"/>
        </p:nvSpPr>
        <p:spPr>
          <a:xfrm rot="16200000">
            <a:off x="310567" y="6606540"/>
            <a:ext cx="374904" cy="128016"/>
          </a:xfrm>
          <a:prstGeom prst="rect">
            <a:avLst/>
          </a:prstGeom>
          <a:solidFill>
            <a:srgbClr val="F07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076BE2-BD17-4D4B-A24E-9B2DF49E9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59381" y="4192334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1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IFCN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A4D4E205-755E-4480-ABAE-20B0A4E994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2480" y="0"/>
            <a:ext cx="6319519" cy="43571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D8E7BA-E96C-47A5-B394-B52F807A3F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2481" y="4365958"/>
            <a:ext cx="6319518" cy="2492042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45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FA5CA83-CFD5-4A26-8AAC-EB497520A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22949" y="6558736"/>
            <a:ext cx="969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8FDF5-7599-46FA-AF6B-4DF9E45E94BC}" type="datetime1">
              <a:rPr lang="en-GB" smtClean="0"/>
              <a:t>31/10/2022</a:t>
            </a:fld>
            <a:endParaRPr lang="en-US"/>
          </a:p>
        </p:txBody>
      </p: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11A7F33-F0BD-4659-B9EE-456C78DE91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53" y="6558736"/>
            <a:ext cx="442327" cy="27231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5F21834-794F-46F7-B807-4E7113B6D30A}"/>
              </a:ext>
            </a:extLst>
          </p:cNvPr>
          <p:cNvSpPr txBox="1">
            <a:spLocks/>
          </p:cNvSpPr>
          <p:nvPr userDrawn="1"/>
        </p:nvSpPr>
        <p:spPr>
          <a:xfrm>
            <a:off x="5753926" y="6614424"/>
            <a:ext cx="1655263" cy="246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Montserrat ExtraBold" panose="00000900000000000000" pitchFamily="2" charset="-18"/>
                <a:ea typeface="+mj-ea"/>
                <a:cs typeface="+mj-cs"/>
              </a:defRPr>
            </a:lvl1pPr>
          </a:lstStyle>
          <a:p>
            <a:r>
              <a:rPr lang="pl-PL" sz="900">
                <a:latin typeface="+mn-lt"/>
              </a:rPr>
              <a:t>IFCN - For </a:t>
            </a:r>
            <a:r>
              <a:rPr lang="pl-PL" sz="900" err="1">
                <a:latin typeface="+mn-lt"/>
              </a:rPr>
              <a:t>internal</a:t>
            </a:r>
            <a:r>
              <a:rPr lang="pl-PL" sz="900">
                <a:latin typeface="+mn-lt"/>
              </a:rPr>
              <a:t> </a:t>
            </a:r>
            <a:r>
              <a:rPr lang="pl-PL" sz="900" err="1">
                <a:latin typeface="+mn-lt"/>
              </a:rPr>
              <a:t>use</a:t>
            </a:r>
            <a:r>
              <a:rPr lang="pl-PL" sz="900">
                <a:latin typeface="+mn-lt"/>
              </a:rPr>
              <a:t> </a:t>
            </a:r>
            <a:r>
              <a:rPr lang="pl-PL" sz="900" err="1">
                <a:latin typeface="+mn-lt"/>
              </a:rPr>
              <a:t>only</a:t>
            </a:r>
            <a:endParaRPr lang="en-US" sz="900">
              <a:latin typeface="+mn-lt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420E8BF-447D-43A8-82B3-716DA73C53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1354" y="255687"/>
            <a:ext cx="4538799" cy="61766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4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953D94-5BBA-43CF-B217-E9718BCB872A}"/>
              </a:ext>
            </a:extLst>
          </p:cNvPr>
          <p:cNvSpPr/>
          <p:nvPr userDrawn="1"/>
        </p:nvSpPr>
        <p:spPr>
          <a:xfrm rot="16200000">
            <a:off x="310567" y="6606540"/>
            <a:ext cx="374904" cy="128016"/>
          </a:xfrm>
          <a:prstGeom prst="rect">
            <a:avLst/>
          </a:prstGeom>
          <a:solidFill>
            <a:srgbClr val="F07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076BE2-BD17-4D4B-A24E-9B2DF49E9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59381" y="4192334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IFCN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2AE81B82-7297-40D3-825E-EF7FCBDCE8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9072" y="0"/>
            <a:ext cx="3429000" cy="2336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9B62303B-FB5D-432C-BF07-41A38131A8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8072" y="3429000"/>
            <a:ext cx="3429000" cy="2336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A372652-6BD9-4BC9-B63A-EE5066DF61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9072" y="3429000"/>
            <a:ext cx="3429000" cy="2336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281AA79-0EAE-42F1-A85F-5CC0C4362DF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28072" y="0"/>
            <a:ext cx="3429000" cy="2336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8E09E1-2966-4B34-B5A1-4F60D7D2B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2820" y="2336013"/>
            <a:ext cx="3526865" cy="1572768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63DC67-A88D-4AA0-80AC-85EDE1758F76}"/>
              </a:ext>
            </a:extLst>
          </p:cNvPr>
          <p:cNvSpPr/>
          <p:nvPr userDrawn="1"/>
        </p:nvSpPr>
        <p:spPr>
          <a:xfrm>
            <a:off x="11968480" y="0"/>
            <a:ext cx="223520" cy="6858000"/>
          </a:xfrm>
          <a:prstGeom prst="rect">
            <a:avLst/>
          </a:prstGeom>
          <a:solidFill>
            <a:srgbClr val="025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0"/>
          </a:p>
        </p:txBody>
      </p:sp>
      <p:sp>
        <p:nvSpPr>
          <p:cNvPr id="12" name="Рисунок 3">
            <a:extLst>
              <a:ext uri="{FF2B5EF4-FFF2-40B4-BE49-F238E27FC236}">
                <a16:creationId xmlns:a16="http://schemas.microsoft.com/office/drawing/2014/main" id="{6949F2EC-3CA6-4BB8-81D3-AE83826A76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76659" y="181232"/>
            <a:ext cx="3209544" cy="19276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ED8BEE07-5054-4CF8-BAEE-AB63EE50CD8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644588" y="2336013"/>
            <a:ext cx="1783484" cy="10929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8F6549C-1380-4F2A-A07B-9579B9DE60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44588" y="5765013"/>
            <a:ext cx="1783484" cy="10929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C247FC34-728D-4C13-BB5A-3DDB39D259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73588" y="5765013"/>
            <a:ext cx="1783484" cy="10929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7E399134-4E0A-408B-8C43-B625968F76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73588" y="2336013"/>
            <a:ext cx="1783484" cy="10929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7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5" grpId="0" animBg="1"/>
      <p:bldP spid="16" grpId="0" animBg="1"/>
      <p:bldP spid="17" grpId="0" animBg="1"/>
      <p:bldP spid="18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am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E27F6B-1F75-45BD-A5B6-30EC4F1A4C47}"/>
              </a:ext>
            </a:extLst>
          </p:cNvPr>
          <p:cNvSpPr/>
          <p:nvPr userDrawn="1"/>
        </p:nvSpPr>
        <p:spPr>
          <a:xfrm rot="16200000">
            <a:off x="310567" y="6606540"/>
            <a:ext cx="374904" cy="128016"/>
          </a:xfrm>
          <a:prstGeom prst="rect">
            <a:avLst/>
          </a:prstGeom>
          <a:solidFill>
            <a:srgbClr val="F07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580EA-11F4-41E4-B525-7AD2A0D68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559381" y="4192334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25394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IFCN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C48590-0926-46F5-9DBE-5BD25AE9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6" y="247418"/>
            <a:ext cx="9444615" cy="832104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592DE-3788-4983-BE89-40BA21FCD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30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25394"/>
                </a:solidFill>
              </a:defRPr>
            </a:lvl1pPr>
          </a:lstStyle>
          <a:p>
            <a:fld id="{E21570BB-FDB2-4256-A868-106C55A1A1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C6210-0A4D-4EF9-8489-49A57DA7AA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0582" y="1630392"/>
            <a:ext cx="10558095" cy="4349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pic>
        <p:nvPicPr>
          <p:cNvPr id="7" name="Picture Placeholder 14">
            <a:extLst>
              <a:ext uri="{FF2B5EF4-FFF2-40B4-BE49-F238E27FC236}">
                <a16:creationId xmlns:a16="http://schemas.microsoft.com/office/drawing/2014/main" id="{96F8407D-C1AC-4B52-9135-DD03BA253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214"/>
          <a:stretch>
            <a:fillRect/>
          </a:stretch>
        </p:blipFill>
        <p:spPr>
          <a:xfrm>
            <a:off x="10141073" y="130217"/>
            <a:ext cx="1874381" cy="11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2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3">
            <a:extLst>
              <a:ext uri="{FF2B5EF4-FFF2-40B4-BE49-F238E27FC236}">
                <a16:creationId xmlns:a16="http://schemas.microsoft.com/office/drawing/2014/main" id="{9A795518-2592-41F5-AF84-A1453724928E}"/>
              </a:ext>
            </a:extLst>
          </p:cNvPr>
          <p:cNvSpPr/>
          <p:nvPr userDrawn="1"/>
        </p:nvSpPr>
        <p:spPr>
          <a:xfrm>
            <a:off x="7773988" y="0"/>
            <a:ext cx="4418013" cy="6858000"/>
          </a:xfrm>
          <a:prstGeom prst="rect">
            <a:avLst/>
          </a:prstGeom>
          <a:solidFill>
            <a:srgbClr val="025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77398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44285B-5AF7-4335-A318-01570D97C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1216475" y="5748394"/>
            <a:ext cx="955015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IFCN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2B33E1-2F3C-4025-8C73-5C1B4DA2F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60" y="1923840"/>
            <a:ext cx="3209544" cy="1572768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C7225E-62A3-4288-B8B4-58AB1B43E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3345" y="64084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21570BB-FDB2-4256-A868-106C55A1A1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3">
            <a:extLst>
              <a:ext uri="{FF2B5EF4-FFF2-40B4-BE49-F238E27FC236}">
                <a16:creationId xmlns:a16="http://schemas.microsoft.com/office/drawing/2014/main" id="{9A795518-2592-41F5-AF84-A1453724928E}"/>
              </a:ext>
            </a:extLst>
          </p:cNvPr>
          <p:cNvSpPr/>
          <p:nvPr userDrawn="1"/>
        </p:nvSpPr>
        <p:spPr>
          <a:xfrm>
            <a:off x="7773988" y="0"/>
            <a:ext cx="4418013" cy="6858000"/>
          </a:xfrm>
          <a:prstGeom prst="rect">
            <a:avLst/>
          </a:prstGeom>
          <a:solidFill>
            <a:srgbClr val="F07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77398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600"/>
            </a:lvl1pPr>
          </a:lstStyle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44285B-5AF7-4335-A318-01570D97C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1216475" y="5748394"/>
            <a:ext cx="955015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IFCN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52B33E1-2F3C-4025-8C73-5C1B4DA2F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660" y="1923840"/>
            <a:ext cx="3209544" cy="1572768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123BBC-A778-4A71-909F-E19861629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3345" y="64084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21570BB-FDB2-4256-A868-106C55A1A1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nternal_Us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11506528" y="6606541"/>
            <a:ext cx="374904" cy="128016"/>
          </a:xfrm>
          <a:prstGeom prst="rect">
            <a:avLst/>
          </a:prstGeom>
          <a:solidFill>
            <a:srgbClr val="F078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9636581" y="4192335"/>
            <a:ext cx="4114800" cy="365125"/>
          </a:xfrm>
          <a:prstGeom prst="rect">
            <a:avLst/>
          </a:prstGeom>
          <a:solidFill>
            <a:srgbClr val="025394"/>
          </a:solidFill>
        </p:spPr>
        <p:txBody>
          <a:bodyPr/>
          <a:lstStyle>
            <a:lvl1pPr algn="l">
              <a:defRPr b="1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/>
              <a:t>IFCN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CB1E2B-442F-4E44-99C0-B30997320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325" y="423867"/>
            <a:ext cx="7278624" cy="832104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06862F-012C-4646-A157-4E6338B8F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15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25394"/>
                </a:solidFill>
              </a:defRPr>
            </a:lvl1pPr>
          </a:lstStyle>
          <a:p>
            <a:fld id="{E21570BB-FDB2-4256-A868-106C55A1A1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0765153-D806-4FF0-9C85-B32158A2FA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3325" y="1530350"/>
            <a:ext cx="10133013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pic>
        <p:nvPicPr>
          <p:cNvPr id="10" name="Picture Placeholder 14">
            <a:extLst>
              <a:ext uri="{FF2B5EF4-FFF2-40B4-BE49-F238E27FC236}">
                <a16:creationId xmlns:a16="http://schemas.microsoft.com/office/drawing/2014/main" id="{6A62B40E-9496-4B66-A117-35E27BCFA2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214"/>
          <a:stretch>
            <a:fillRect/>
          </a:stretch>
        </p:blipFill>
        <p:spPr>
          <a:xfrm>
            <a:off x="10141073" y="130217"/>
            <a:ext cx="1874381" cy="11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216A3205-B730-4A74-BA1E-7DE560153B54}" type="datetime1">
              <a:rPr lang="en-GB" smtClean="0"/>
              <a:t>31/10/2022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0B4401A-0F31-4891-AFBB-4122063065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6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64" r:id="rId2"/>
    <p:sldLayoutId id="2147483766" r:id="rId3"/>
    <p:sldLayoutId id="2147483765" r:id="rId4"/>
    <p:sldLayoutId id="2147483763" r:id="rId5"/>
    <p:sldLayoutId id="2147483767" r:id="rId6"/>
    <p:sldLayoutId id="2147483701" r:id="rId7"/>
    <p:sldLayoutId id="2147483724" r:id="rId8"/>
    <p:sldLayoutId id="2147483683" r:id="rId9"/>
    <p:sldLayoutId id="2147483678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ExtraBold" panose="00000900000000000000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5" Type="http://schemas.openxmlformats.org/officeDocument/2006/relationships/image" Target="../media/image32.png"/><Relationship Id="rId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0.sv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8.svg"/><Relationship Id="rId5" Type="http://schemas.openxmlformats.org/officeDocument/2006/relationships/image" Target="../media/image34.jpeg"/><Relationship Id="rId15" Type="http://schemas.openxmlformats.org/officeDocument/2006/relationships/image" Target="../media/image52.svg"/><Relationship Id="rId10" Type="http://schemas.openxmlformats.org/officeDocument/2006/relationships/image" Target="../media/image38.png"/><Relationship Id="rId4" Type="http://schemas.openxmlformats.org/officeDocument/2006/relationships/image" Target="../media/image41.svg"/><Relationship Id="rId9" Type="http://schemas.openxmlformats.org/officeDocument/2006/relationships/image" Target="../media/image46.sv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46EB7-B6C3-41F2-9BE3-069E65D9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025394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IFCN</a:t>
            </a:r>
          </a:p>
        </p:txBody>
      </p:sp>
      <p:pic>
        <p:nvPicPr>
          <p:cNvPr id="10" name="Picture Placeholder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21AFCB6-5845-438A-970A-64C0D804DD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68" y="620303"/>
            <a:ext cx="1821991" cy="1121682"/>
          </a:xfr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A4A8DE-3CE2-4E7B-8412-B013BA574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570BB-FDB2-4256-A868-106C55A1A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8F0527A1-CF41-4350-BBEC-7074CA85A1D5}"/>
              </a:ext>
            </a:extLst>
          </p:cNvPr>
          <p:cNvSpPr txBox="1">
            <a:spLocks/>
          </p:cNvSpPr>
          <p:nvPr/>
        </p:nvSpPr>
        <p:spPr>
          <a:xfrm>
            <a:off x="6372579" y="3648075"/>
            <a:ext cx="5391267" cy="268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/>
                </a:solidFill>
                <a:latin typeface="Montserrat ExtraBold" panose="000009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/>
              <a:t>Short and long-term outlook – </a:t>
            </a:r>
          </a:p>
          <a:p>
            <a:pPr fontAlgn="base">
              <a:defRPr/>
            </a:pPr>
            <a:r>
              <a:rPr lang="de-DE" sz="2400" dirty="0"/>
              <a:t>Opportunities and challenges for future farming across different production systems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1A40BC-6744-4CD7-A83C-BF548323FFDF}"/>
              </a:ext>
            </a:extLst>
          </p:cNvPr>
          <p:cNvSpPr txBox="1"/>
          <p:nvPr/>
        </p:nvSpPr>
        <p:spPr>
          <a:xfrm>
            <a:off x="7455107" y="5952674"/>
            <a:ext cx="3792014" cy="3814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Latvia Dairy Conference, November 3</a:t>
            </a:r>
            <a:r>
              <a:rPr lang="de-DE" sz="1400" baseline="30000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rd</a:t>
            </a:r>
            <a:r>
              <a:rPr lang="de-DE" sz="1400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2022</a:t>
            </a:r>
            <a:endParaRPr lang="pl-PL" sz="1400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A8B32B-91D5-4AC4-B539-922C7CCB1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205"/>
          <a:stretch/>
        </p:blipFill>
        <p:spPr>
          <a:xfrm>
            <a:off x="1889678" y="3756281"/>
            <a:ext cx="1365946" cy="17725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81A9D0-0D6B-49D0-A6F3-0F42246E7398}"/>
              </a:ext>
            </a:extLst>
          </p:cNvPr>
          <p:cNvSpPr txBox="1"/>
          <p:nvPr/>
        </p:nvSpPr>
        <p:spPr>
          <a:xfrm>
            <a:off x="1368164" y="5605803"/>
            <a:ext cx="265970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Dorothee Boelling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0" i="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Senior Dairy Economist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Dorothee.Boelling@ifcndairy.org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FE6582-6CE8-412E-954B-A21E8946A94E}"/>
              </a:ext>
            </a:extLst>
          </p:cNvPr>
          <p:cNvSpPr txBox="1"/>
          <p:nvPr/>
        </p:nvSpPr>
        <p:spPr>
          <a:xfrm>
            <a:off x="1812834" y="3386949"/>
            <a:ext cx="303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Presented by: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930B27-6EB6-8100-7879-1F62044BE6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Picture Placeholder 8" descr="A cow with yellow tags on its ears&#10;&#10;Description automatically generated with low confidence">
            <a:extLst>
              <a:ext uri="{FF2B5EF4-FFF2-40B4-BE49-F238E27FC236}">
                <a16:creationId xmlns:a16="http://schemas.microsoft.com/office/drawing/2014/main" id="{11CF6E3A-E094-35F7-602F-0F91FCFF8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" b="2659"/>
          <a:stretch>
            <a:fillRect/>
          </a:stretch>
        </p:blipFill>
        <p:spPr>
          <a:xfrm>
            <a:off x="5953125" y="0"/>
            <a:ext cx="6238875" cy="39354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701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1104BC5-E964-A69F-C7D6-4C2ACFA6D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3053" y="1663330"/>
            <a:ext cx="11825893" cy="47537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826AFA-40A5-A9C9-81FC-88EFF1285EE4}"/>
              </a:ext>
            </a:extLst>
          </p:cNvPr>
          <p:cNvSpPr/>
          <p:nvPr/>
        </p:nvSpPr>
        <p:spPr>
          <a:xfrm>
            <a:off x="183053" y="3968202"/>
            <a:ext cx="3252217" cy="1066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Change in </a:t>
            </a:r>
          </a:p>
          <a:p>
            <a:r>
              <a:rPr lang="en-US" sz="1400" dirty="0">
                <a:solidFill>
                  <a:schemeClr val="tx1"/>
                </a:solidFill>
              </a:rPr>
              <a:t>Cost of Milk Production Only</a:t>
            </a:r>
          </a:p>
          <a:p>
            <a:r>
              <a:rPr lang="en-US" sz="1400" dirty="0">
                <a:solidFill>
                  <a:schemeClr val="tx1"/>
                </a:solidFill>
              </a:rPr>
              <a:t>For defined average farms per country </a:t>
            </a:r>
          </a:p>
          <a:p>
            <a:r>
              <a:rPr lang="en-US" sz="1400" dirty="0">
                <a:solidFill>
                  <a:schemeClr val="tx1"/>
                </a:solidFill>
              </a:rPr>
              <a:t>USD / 100 kg milk (SCM*)</a:t>
            </a:r>
          </a:p>
          <a:p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79B80-BB76-DE7C-A00A-7D9DEB606A04}"/>
              </a:ext>
            </a:extLst>
          </p:cNvPr>
          <p:cNvSpPr txBox="1"/>
          <p:nvPr/>
        </p:nvSpPr>
        <p:spPr>
          <a:xfrm>
            <a:off x="3200399" y="1251113"/>
            <a:ext cx="5926667" cy="64633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Change in Cost of Milk Production Only</a:t>
            </a:r>
          </a:p>
          <a:p>
            <a:pPr algn="ctr"/>
            <a:r>
              <a:rPr lang="en-GB" sz="1600" dirty="0"/>
              <a:t>Averaged sized typical farms (from 2 to 1,200 cows per farm)</a:t>
            </a:r>
            <a:endParaRPr lang="en-US" sz="1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800D4E-460B-74A5-A305-350E376B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94EFD6-27F8-C47A-A0AC-55181A32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6" y="247418"/>
            <a:ext cx="9745756" cy="832104"/>
          </a:xfrm>
        </p:spPr>
        <p:txBody>
          <a:bodyPr>
            <a:noAutofit/>
          </a:bodyPr>
          <a:lstStyle/>
          <a:p>
            <a:r>
              <a:rPr lang="en-ID" sz="2200" dirty="0">
                <a:solidFill>
                  <a:schemeClr val="accent2"/>
                </a:solidFill>
              </a:rPr>
              <a:t>Cost of milk production increased </a:t>
            </a:r>
            <a:r>
              <a:rPr lang="en-ID" sz="2200" dirty="0">
                <a:solidFill>
                  <a:schemeClr val="tx1"/>
                </a:solidFill>
              </a:rPr>
              <a:t>almost everywhere (</a:t>
            </a:r>
            <a:r>
              <a:rPr lang="en-ID" sz="2200" dirty="0">
                <a:latin typeface="Arial" panose="020B0604020202020204" pitchFamily="34" charset="0"/>
                <a:cs typeface="Arial" panose="020B0604020202020204" pitchFamily="34" charset="0"/>
              </a:rPr>
              <a:t>Ø </a:t>
            </a:r>
            <a:r>
              <a:rPr lang="en-ID" sz="2200" dirty="0"/>
              <a:t>&gt;10</a:t>
            </a:r>
            <a:r>
              <a:rPr lang="en-ID" sz="2200" dirty="0">
                <a:solidFill>
                  <a:schemeClr val="tx1"/>
                </a:solidFill>
              </a:rPr>
              <a:t>%) </a:t>
            </a:r>
            <a:r>
              <a:rPr lang="en-GB" sz="2200" dirty="0">
                <a:solidFill>
                  <a:schemeClr val="tx1"/>
                </a:solidFill>
              </a:rPr>
              <a:t>and </a:t>
            </a:r>
            <a:r>
              <a:rPr lang="en-GB" sz="2200" dirty="0">
                <a:solidFill>
                  <a:schemeClr val="accent2"/>
                </a:solidFill>
              </a:rPr>
              <a:t>offset the increase in farm-gate milk prices </a:t>
            </a:r>
            <a:r>
              <a:rPr lang="en-GB" sz="2200" dirty="0"/>
              <a:t>in most cases </a:t>
            </a:r>
            <a:endParaRPr lang="de-DE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1D136-B6B2-C23C-5B64-5DA32ABCE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BF0D2B7-C8FA-012B-6501-F3F2086EA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1382" y="4924786"/>
            <a:ext cx="1228171" cy="10668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F173A0-607C-C1C3-F731-7608D52ADEB6}"/>
              </a:ext>
            </a:extLst>
          </p:cNvPr>
          <p:cNvSpPr txBox="1"/>
          <p:nvPr/>
        </p:nvSpPr>
        <p:spPr>
          <a:xfrm>
            <a:off x="606353" y="6640330"/>
            <a:ext cx="11329059" cy="230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>
                <a:solidFill>
                  <a:srgbClr val="262626"/>
                </a:solidFill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sz="900" dirty="0"/>
              <a:t>Source: IFCN Dairy Report 2022</a:t>
            </a:r>
            <a:endParaRPr lang="en-US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D9D06-E357-9E7B-6225-4E2754E64AD6}"/>
              </a:ext>
            </a:extLst>
          </p:cNvPr>
          <p:cNvSpPr txBox="1"/>
          <p:nvPr/>
        </p:nvSpPr>
        <p:spPr>
          <a:xfrm>
            <a:off x="8024515" y="6544533"/>
            <a:ext cx="332928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 *SCM = Solid Corrected Milk with 4% fat and 3.3% protein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1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800D4E-460B-74A5-A305-350E376B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IFCN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1D136-B6B2-C23C-5B64-5DA32ABCE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5FDF46-EE7C-CF03-627D-A0D466007285}"/>
              </a:ext>
            </a:extLst>
          </p:cNvPr>
          <p:cNvCxnSpPr>
            <a:cxnSpLocks/>
          </p:cNvCxnSpPr>
          <p:nvPr/>
        </p:nvCxnSpPr>
        <p:spPr>
          <a:xfrm>
            <a:off x="6267254" y="2393739"/>
            <a:ext cx="0" cy="45764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141856-6A98-0D79-3BFE-C23D5FC6A580}"/>
              </a:ext>
            </a:extLst>
          </p:cNvPr>
          <p:cNvCxnSpPr>
            <a:cxnSpLocks/>
          </p:cNvCxnSpPr>
          <p:nvPr/>
        </p:nvCxnSpPr>
        <p:spPr>
          <a:xfrm>
            <a:off x="4259175" y="3206773"/>
            <a:ext cx="2695911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CE7DC2-1822-FF41-1381-4607E57D1C99}"/>
              </a:ext>
            </a:extLst>
          </p:cNvPr>
          <p:cNvSpPr/>
          <p:nvPr/>
        </p:nvSpPr>
        <p:spPr>
          <a:xfrm>
            <a:off x="1789417" y="2468430"/>
            <a:ext cx="2015231" cy="903635"/>
          </a:xfrm>
          <a:prstGeom prst="roundRect">
            <a:avLst/>
          </a:prstGeom>
          <a:solidFill>
            <a:srgbClr val="025394"/>
          </a:solidFill>
          <a:ln w="19050">
            <a:solidFill>
              <a:srgbClr val="025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Farm margins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6FD1C7-7DF3-0A9C-9168-32BF9AAE4FCE}"/>
              </a:ext>
            </a:extLst>
          </p:cNvPr>
          <p:cNvSpPr/>
          <p:nvPr/>
        </p:nvSpPr>
        <p:spPr>
          <a:xfrm>
            <a:off x="1891989" y="4546090"/>
            <a:ext cx="2015231" cy="903635"/>
          </a:xfrm>
          <a:prstGeom prst="roundRect">
            <a:avLst/>
          </a:prstGeom>
          <a:solidFill>
            <a:srgbClr val="025394"/>
          </a:solidFill>
          <a:ln w="19050">
            <a:solidFill>
              <a:srgbClr val="025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Raw milk prices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C02237D-3D83-4D93-3EC1-EC38DDC1C437}"/>
              </a:ext>
            </a:extLst>
          </p:cNvPr>
          <p:cNvSpPr/>
          <p:nvPr/>
        </p:nvSpPr>
        <p:spPr>
          <a:xfrm>
            <a:off x="7305965" y="4419120"/>
            <a:ext cx="2015231" cy="903635"/>
          </a:xfrm>
          <a:prstGeom prst="roundRect">
            <a:avLst/>
          </a:prstGeom>
          <a:solidFill>
            <a:srgbClr val="025394"/>
          </a:solidFill>
          <a:ln w="19050">
            <a:solidFill>
              <a:srgbClr val="025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Dairy commodity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prices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26D0FA-30FE-7244-4FBF-2C4E3764B106}"/>
              </a:ext>
            </a:extLst>
          </p:cNvPr>
          <p:cNvSpPr/>
          <p:nvPr/>
        </p:nvSpPr>
        <p:spPr>
          <a:xfrm>
            <a:off x="7293119" y="2390550"/>
            <a:ext cx="2015231" cy="903635"/>
          </a:xfrm>
          <a:prstGeom prst="roundRect">
            <a:avLst/>
          </a:prstGeom>
          <a:solidFill>
            <a:srgbClr val="025394"/>
          </a:solidFill>
          <a:ln w="19050">
            <a:solidFill>
              <a:srgbClr val="025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Milk production volumes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B23FDE-C9C1-2D7A-5D89-F8CD13EA94C6}"/>
              </a:ext>
            </a:extLst>
          </p:cNvPr>
          <p:cNvCxnSpPr>
            <a:cxnSpLocks/>
          </p:cNvCxnSpPr>
          <p:nvPr/>
        </p:nvCxnSpPr>
        <p:spPr>
          <a:xfrm flipH="1">
            <a:off x="4200766" y="4546090"/>
            <a:ext cx="2727185" cy="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E593219-CA1D-6516-DA8B-56E5C2964516}"/>
              </a:ext>
            </a:extLst>
          </p:cNvPr>
          <p:cNvCxnSpPr>
            <a:cxnSpLocks/>
          </p:cNvCxnSpPr>
          <p:nvPr/>
        </p:nvCxnSpPr>
        <p:spPr>
          <a:xfrm>
            <a:off x="7226385" y="3465912"/>
            <a:ext cx="0" cy="755183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38C118D-1C22-7297-13E8-E4278F096343}"/>
              </a:ext>
            </a:extLst>
          </p:cNvPr>
          <p:cNvSpPr/>
          <p:nvPr/>
        </p:nvSpPr>
        <p:spPr>
          <a:xfrm>
            <a:off x="10221466" y="5765455"/>
            <a:ext cx="1492046" cy="429676"/>
          </a:xfrm>
          <a:prstGeom prst="roundRect">
            <a:avLst/>
          </a:prstGeom>
          <a:solidFill>
            <a:srgbClr val="025394"/>
          </a:solidFill>
          <a:ln w="19050">
            <a:solidFill>
              <a:srgbClr val="025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Quantitative judgement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+ 6-12 months outlook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ACCE3C-0252-A2EE-B0AC-81FF77927BE5}"/>
              </a:ext>
            </a:extLst>
          </p:cNvPr>
          <p:cNvCxnSpPr>
            <a:cxnSpLocks/>
          </p:cNvCxnSpPr>
          <p:nvPr/>
        </p:nvCxnSpPr>
        <p:spPr>
          <a:xfrm flipV="1">
            <a:off x="3908269" y="3491754"/>
            <a:ext cx="0" cy="78936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Hourglass 90% with solid fill">
            <a:extLst>
              <a:ext uri="{FF2B5EF4-FFF2-40B4-BE49-F238E27FC236}">
                <a16:creationId xmlns:a16="http://schemas.microsoft.com/office/drawing/2014/main" id="{4251069C-AC66-C31C-3357-820CCF2D4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15327" y="3484135"/>
            <a:ext cx="790035" cy="79003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C778515-2CF9-2B5A-5929-B34308005794}"/>
              </a:ext>
            </a:extLst>
          </p:cNvPr>
          <p:cNvSpPr/>
          <p:nvPr/>
        </p:nvSpPr>
        <p:spPr>
          <a:xfrm>
            <a:off x="1211364" y="3794885"/>
            <a:ext cx="1689707" cy="50225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f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EFD561-5463-C1AC-D1AD-95507EAA5A1A}"/>
              </a:ext>
            </a:extLst>
          </p:cNvPr>
          <p:cNvCxnSpPr>
            <a:cxnSpLocks/>
          </p:cNvCxnSpPr>
          <p:nvPr/>
        </p:nvCxnSpPr>
        <p:spPr>
          <a:xfrm flipV="1">
            <a:off x="2630190" y="3396906"/>
            <a:ext cx="0" cy="40951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966EC51-0BEA-F2E7-EF84-206CFA913D61}"/>
              </a:ext>
            </a:extLst>
          </p:cNvPr>
          <p:cNvSpPr txBox="1"/>
          <p:nvPr/>
        </p:nvSpPr>
        <p:spPr>
          <a:xfrm>
            <a:off x="1357086" y="3812505"/>
            <a:ext cx="1525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Change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cost of production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B995DF-713B-A84E-5EC1-1BC3A7336491}"/>
              </a:ext>
            </a:extLst>
          </p:cNvPr>
          <p:cNvSpPr/>
          <p:nvPr/>
        </p:nvSpPr>
        <p:spPr>
          <a:xfrm>
            <a:off x="10221466" y="6337884"/>
            <a:ext cx="1492046" cy="32564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Qualitative judgement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4CF30B-2583-C3A0-B91C-D859B83E5E1B}"/>
              </a:ext>
            </a:extLst>
          </p:cNvPr>
          <p:cNvSpPr/>
          <p:nvPr/>
        </p:nvSpPr>
        <p:spPr>
          <a:xfrm>
            <a:off x="5290734" y="1700422"/>
            <a:ext cx="2015231" cy="68371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f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982C596-78D0-E624-BA47-6EF64C452BBB}"/>
              </a:ext>
            </a:extLst>
          </p:cNvPr>
          <p:cNvCxnSpPr>
            <a:cxnSpLocks/>
          </p:cNvCxnSpPr>
          <p:nvPr/>
        </p:nvCxnSpPr>
        <p:spPr>
          <a:xfrm>
            <a:off x="6267254" y="2851383"/>
            <a:ext cx="776876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96FC477-876C-0BFD-4A85-5CB4E6EAD809}"/>
              </a:ext>
            </a:extLst>
          </p:cNvPr>
          <p:cNvSpPr txBox="1"/>
          <p:nvPr/>
        </p:nvSpPr>
        <p:spPr>
          <a:xfrm>
            <a:off x="5385442" y="1747408"/>
            <a:ext cx="1763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Farmers sentiment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Weather developments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Policy changes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E1C4AF-63CB-4FD5-A516-9BCD80919733}"/>
              </a:ext>
            </a:extLst>
          </p:cNvPr>
          <p:cNvSpPr/>
          <p:nvPr/>
        </p:nvSpPr>
        <p:spPr>
          <a:xfrm>
            <a:off x="8851589" y="3512117"/>
            <a:ext cx="2015231" cy="75559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f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D5E598-3BDA-BDDA-B317-9CE7F2413997}"/>
              </a:ext>
            </a:extLst>
          </p:cNvPr>
          <p:cNvCxnSpPr>
            <a:cxnSpLocks/>
          </p:cNvCxnSpPr>
          <p:nvPr/>
        </p:nvCxnSpPr>
        <p:spPr>
          <a:xfrm>
            <a:off x="8405671" y="4002448"/>
            <a:ext cx="44591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5D8BA37-1FE5-1701-B11E-DA41761C3434}"/>
              </a:ext>
            </a:extLst>
          </p:cNvPr>
          <p:cNvCxnSpPr>
            <a:cxnSpLocks/>
          </p:cNvCxnSpPr>
          <p:nvPr/>
        </p:nvCxnSpPr>
        <p:spPr>
          <a:xfrm>
            <a:off x="8405671" y="3985886"/>
            <a:ext cx="0" cy="40786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B01F0AC-8C1F-A7E3-0E5A-F681C3B864DA}"/>
              </a:ext>
            </a:extLst>
          </p:cNvPr>
          <p:cNvSpPr txBox="1"/>
          <p:nvPr/>
        </p:nvSpPr>
        <p:spPr>
          <a:xfrm>
            <a:off x="8957426" y="3574764"/>
            <a:ext cx="176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Dairy stock changes,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Demand changes (GDP)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Trade policy changes</a:t>
            </a:r>
          </a:p>
        </p:txBody>
      </p:sp>
      <p:pic>
        <p:nvPicPr>
          <p:cNvPr id="37" name="Picture 36" descr="A picture containing person, eating, food, beverage&#10;&#10;Description automatically generated">
            <a:extLst>
              <a:ext uri="{FF2B5EF4-FFF2-40B4-BE49-F238E27FC236}">
                <a16:creationId xmlns:a16="http://schemas.microsoft.com/office/drawing/2014/main" id="{31940C8C-BDC6-8C81-680D-7CDF29F58C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02" y="4077344"/>
            <a:ext cx="603604" cy="874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2" descr="Grüne Kreuze | Bayerischer Bauernverband">
            <a:extLst>
              <a:ext uri="{FF2B5EF4-FFF2-40B4-BE49-F238E27FC236}">
                <a16:creationId xmlns:a16="http://schemas.microsoft.com/office/drawing/2014/main" id="{64F75A60-324E-2047-1993-4E3A71A33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/>
          <a:stretch/>
        </p:blipFill>
        <p:spPr bwMode="auto">
          <a:xfrm>
            <a:off x="4418632" y="2161034"/>
            <a:ext cx="1045655" cy="79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EF4BA92C-118A-00D9-0816-B434A1609E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5" y="4051845"/>
            <a:ext cx="959241" cy="63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7348F1BD-A0E8-661C-7BCC-8E4CBEAAAD35}"/>
              </a:ext>
            </a:extLst>
          </p:cNvPr>
          <p:cNvSpPr/>
          <p:nvPr/>
        </p:nvSpPr>
        <p:spPr>
          <a:xfrm>
            <a:off x="7003721" y="4281114"/>
            <a:ext cx="434428" cy="407864"/>
          </a:xfrm>
          <a:prstGeom prst="ellipse">
            <a:avLst/>
          </a:prstGeom>
          <a:solidFill>
            <a:srgbClr val="D49A65"/>
          </a:solidFill>
          <a:ln>
            <a:solidFill>
              <a:srgbClr val="D49A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F0524A6-61B7-7738-91FC-FD982F081282}"/>
              </a:ext>
            </a:extLst>
          </p:cNvPr>
          <p:cNvSpPr/>
          <p:nvPr/>
        </p:nvSpPr>
        <p:spPr>
          <a:xfrm>
            <a:off x="3707103" y="4325613"/>
            <a:ext cx="434428" cy="407864"/>
          </a:xfrm>
          <a:prstGeom prst="ellipse">
            <a:avLst/>
          </a:prstGeom>
          <a:solidFill>
            <a:srgbClr val="D49A65"/>
          </a:solidFill>
          <a:ln>
            <a:solidFill>
              <a:srgbClr val="D49A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A588DDB-EC0D-F42D-F168-E500736BADBB}"/>
              </a:ext>
            </a:extLst>
          </p:cNvPr>
          <p:cNvSpPr/>
          <p:nvPr/>
        </p:nvSpPr>
        <p:spPr>
          <a:xfrm>
            <a:off x="3752272" y="3033602"/>
            <a:ext cx="434428" cy="407864"/>
          </a:xfrm>
          <a:prstGeom prst="ellipse">
            <a:avLst/>
          </a:prstGeom>
          <a:solidFill>
            <a:srgbClr val="D49A65"/>
          </a:solidFill>
          <a:ln>
            <a:solidFill>
              <a:srgbClr val="D49A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49A4A38-819B-4676-A681-0090B48A447B}"/>
              </a:ext>
            </a:extLst>
          </p:cNvPr>
          <p:cNvSpPr/>
          <p:nvPr/>
        </p:nvSpPr>
        <p:spPr>
          <a:xfrm>
            <a:off x="6988648" y="2989042"/>
            <a:ext cx="434428" cy="407864"/>
          </a:xfrm>
          <a:prstGeom prst="ellipse">
            <a:avLst/>
          </a:prstGeom>
          <a:solidFill>
            <a:srgbClr val="D49A65"/>
          </a:solidFill>
          <a:ln>
            <a:solidFill>
              <a:srgbClr val="D49A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94EFD6-27F8-C47A-A0AC-55181A328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accent2"/>
                </a:solidFill>
              </a:rPr>
              <a:t>Future</a:t>
            </a:r>
            <a:r>
              <a:rPr lang="en-US" sz="2200" dirty="0"/>
              <a:t> dairy commodity price developments </a:t>
            </a:r>
            <a:r>
              <a:rPr lang="en-US" sz="2200" dirty="0">
                <a:solidFill>
                  <a:schemeClr val="accent2"/>
                </a:solidFill>
              </a:rPr>
              <a:t>depend </a:t>
            </a:r>
            <a:r>
              <a:rPr lang="en-US" sz="2200" dirty="0"/>
              <a:t>even more on </a:t>
            </a:r>
            <a:r>
              <a:rPr lang="en-US" sz="2200" dirty="0">
                <a:solidFill>
                  <a:schemeClr val="accent2"/>
                </a:solidFill>
              </a:rPr>
              <a:t>supply reactions and farm margins </a:t>
            </a:r>
            <a:r>
              <a:rPr lang="en-US" sz="2200" dirty="0"/>
              <a:t>nowadays</a:t>
            </a:r>
            <a:endParaRPr lang="de-DE" sz="2200" dirty="0">
              <a:solidFill>
                <a:schemeClr val="accent2"/>
              </a:solidFill>
            </a:endParaRPr>
          </a:p>
        </p:txBody>
      </p:sp>
      <p:pic>
        <p:nvPicPr>
          <p:cNvPr id="57" name="Graphic 56" descr="Dairy with solid fill">
            <a:extLst>
              <a:ext uri="{FF2B5EF4-FFF2-40B4-BE49-F238E27FC236}">
                <a16:creationId xmlns:a16="http://schemas.microsoft.com/office/drawing/2014/main" id="{677D019D-3BF4-F179-AC71-874D4FCB6D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843534" y="1553434"/>
            <a:ext cx="1040740" cy="1040740"/>
          </a:xfrm>
          <a:prstGeom prst="rect">
            <a:avLst/>
          </a:prstGeom>
        </p:spPr>
      </p:pic>
      <p:pic>
        <p:nvPicPr>
          <p:cNvPr id="59" name="Graphic 58" descr="Piggy Bank with solid fill">
            <a:extLst>
              <a:ext uri="{FF2B5EF4-FFF2-40B4-BE49-F238E27FC236}">
                <a16:creationId xmlns:a16="http://schemas.microsoft.com/office/drawing/2014/main" id="{A7659EF5-15DC-8EBD-5202-650B3E4D4F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443176" y="1811856"/>
            <a:ext cx="996270" cy="996270"/>
          </a:xfrm>
          <a:prstGeom prst="rect">
            <a:avLst/>
          </a:prstGeom>
        </p:spPr>
      </p:pic>
      <p:pic>
        <p:nvPicPr>
          <p:cNvPr id="61" name="Graphic 60" descr="Coins with solid fill">
            <a:extLst>
              <a:ext uri="{FF2B5EF4-FFF2-40B4-BE49-F238E27FC236}">
                <a16:creationId xmlns:a16="http://schemas.microsoft.com/office/drawing/2014/main" id="{ACB3AA2F-5A6D-B33B-1BC3-3E9F6BCB25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776829" y="5028173"/>
            <a:ext cx="994589" cy="994589"/>
          </a:xfrm>
          <a:prstGeom prst="rect">
            <a:avLst/>
          </a:prstGeom>
        </p:spPr>
      </p:pic>
      <p:pic>
        <p:nvPicPr>
          <p:cNvPr id="65" name="Graphic 64" descr="Tag with solid fill">
            <a:extLst>
              <a:ext uri="{FF2B5EF4-FFF2-40B4-BE49-F238E27FC236}">
                <a16:creationId xmlns:a16="http://schemas.microsoft.com/office/drawing/2014/main" id="{9458B40C-2D6A-49ED-47AC-89654B5F97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551394" y="4982570"/>
            <a:ext cx="968406" cy="968406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197330B-945C-FE3B-0847-28F0BEDF413C}"/>
              </a:ext>
            </a:extLst>
          </p:cNvPr>
          <p:cNvSpPr/>
          <p:nvPr/>
        </p:nvSpPr>
        <p:spPr>
          <a:xfrm>
            <a:off x="10134710" y="5619831"/>
            <a:ext cx="1653233" cy="1147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6516B78-148B-8F17-11C6-4ECE92299EFA}"/>
              </a:ext>
            </a:extLst>
          </p:cNvPr>
          <p:cNvSpPr/>
          <p:nvPr/>
        </p:nvSpPr>
        <p:spPr>
          <a:xfrm>
            <a:off x="445166" y="6542742"/>
            <a:ext cx="116860" cy="347516"/>
          </a:xfrm>
          <a:prstGeom prst="rect">
            <a:avLst/>
          </a:prstGeom>
          <a:solidFill>
            <a:srgbClr val="EF7A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720BB-F4AC-2BC9-21AC-493670DAC2FB}"/>
              </a:ext>
            </a:extLst>
          </p:cNvPr>
          <p:cNvSpPr txBox="1"/>
          <p:nvPr/>
        </p:nvSpPr>
        <p:spPr>
          <a:xfrm>
            <a:off x="609570" y="6640169"/>
            <a:ext cx="11329059" cy="230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>
                <a:solidFill>
                  <a:srgbClr val="262626"/>
                </a:solidFill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Source: IFCN Outlook Service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3F764D-3990-2A78-E9BD-D5146EBECB81}"/>
              </a:ext>
            </a:extLst>
          </p:cNvPr>
          <p:cNvSpPr txBox="1"/>
          <p:nvPr/>
        </p:nvSpPr>
        <p:spPr>
          <a:xfrm>
            <a:off x="680582" y="1301814"/>
            <a:ext cx="10876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IFCN’s outlook: integrating the entire dairy volume &amp; price cycle – quantitatively and qualitatively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6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5" grpId="0" animBg="1"/>
      <p:bldP spid="28" grpId="0"/>
      <p:bldP spid="30" grpId="0" animBg="1"/>
      <p:bldP spid="32" grpId="0"/>
      <p:bldP spid="33" grpId="0" animBg="1"/>
      <p:bldP spid="36" grpId="0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7F40519-AEE2-9D39-F2E9-98AC50D98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502" y="1509817"/>
            <a:ext cx="12192000" cy="5029200"/>
          </a:xfrm>
          <a:prstGeom prst="rect">
            <a:avLst/>
          </a:prstGeom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E40C98B5-5407-7CBB-15DB-9F1AD15C6407}"/>
              </a:ext>
            </a:extLst>
          </p:cNvPr>
          <p:cNvSpPr txBox="1">
            <a:spLocks/>
          </p:cNvSpPr>
          <p:nvPr/>
        </p:nvSpPr>
        <p:spPr>
          <a:xfrm>
            <a:off x="241939" y="104247"/>
            <a:ext cx="10423018" cy="1285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Montserrat ExtraBold" panose="00000900000000000000" pitchFamily="2" charset="-18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accent2"/>
                </a:solidFill>
              </a:rPr>
              <a:t>H</a:t>
            </a:r>
            <a:r>
              <a:rPr lang="en-US" sz="2400" dirty="0" err="1">
                <a:solidFill>
                  <a:schemeClr val="accent2"/>
                </a:solidFill>
              </a:rPr>
              <a:t>igh</a:t>
            </a:r>
            <a:r>
              <a:rPr lang="en-US" sz="2400" dirty="0">
                <a:solidFill>
                  <a:schemeClr val="accent2"/>
                </a:solidFill>
              </a:rPr>
              <a:t> costs</a:t>
            </a:r>
            <a:r>
              <a:rPr lang="en-US" sz="2400" dirty="0"/>
              <a:t>,</a:t>
            </a:r>
            <a:r>
              <a:rPr lang="en-US" sz="2400" dirty="0">
                <a:solidFill>
                  <a:schemeClr val="accent2"/>
                </a:solidFill>
              </a:rPr>
              <a:t> weather constraints</a:t>
            </a:r>
            <a:r>
              <a:rPr lang="en-US" sz="2400" dirty="0"/>
              <a:t>, and </a:t>
            </a:r>
            <a:r>
              <a:rPr lang="en-US" sz="2400" dirty="0">
                <a:solidFill>
                  <a:schemeClr val="accent2"/>
                </a:solidFill>
              </a:rPr>
              <a:t>environmental regulations </a:t>
            </a:r>
            <a:r>
              <a:rPr lang="en-US" sz="2400" dirty="0"/>
              <a:t>weigh on farmers’ mood and lead to </a:t>
            </a:r>
            <a:r>
              <a:rPr lang="en-US" sz="2400" dirty="0">
                <a:solidFill>
                  <a:schemeClr val="accent2"/>
                </a:solidFill>
              </a:rPr>
              <a:t>lower milk supply</a:t>
            </a:r>
          </a:p>
          <a:p>
            <a:r>
              <a:rPr lang="en-US" sz="2400" dirty="0">
                <a:solidFill>
                  <a:schemeClr val="accent2"/>
                </a:solidFill>
              </a:rPr>
              <a:t>- Independent of the milk price</a:t>
            </a:r>
            <a:endParaRPr lang="de-DE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800D4E-460B-74A5-A305-350E376B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IFCN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1D136-B6B2-C23C-5B64-5DA32ABCE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3CE63-E7E0-C4D6-B68B-1713865B7DA6}"/>
              </a:ext>
            </a:extLst>
          </p:cNvPr>
          <p:cNvSpPr txBox="1"/>
          <p:nvPr/>
        </p:nvSpPr>
        <p:spPr>
          <a:xfrm>
            <a:off x="4711576" y="2481705"/>
            <a:ext cx="629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EU-27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1DB33F-8477-3E90-3A33-F6D472C167C7}"/>
              </a:ext>
            </a:extLst>
          </p:cNvPr>
          <p:cNvSpPr/>
          <p:nvPr/>
        </p:nvSpPr>
        <p:spPr>
          <a:xfrm>
            <a:off x="2361574" y="1252562"/>
            <a:ext cx="7880465" cy="408623"/>
          </a:xfrm>
          <a:prstGeom prst="round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Absolute changes in milk volumes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E6FF5E-5607-EE2A-A8A7-2F84951A9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71" y="5011392"/>
            <a:ext cx="1457092" cy="12352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88AB42-DA9E-2D9B-EEA6-00D77076C89A}"/>
              </a:ext>
            </a:extLst>
          </p:cNvPr>
          <p:cNvGrpSpPr/>
          <p:nvPr/>
        </p:nvGrpSpPr>
        <p:grpSpPr>
          <a:xfrm>
            <a:off x="476411" y="3968086"/>
            <a:ext cx="2024807" cy="1040503"/>
            <a:chOff x="637278" y="4041328"/>
            <a:chExt cx="2024807" cy="1040503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D6356568-C5B3-4DF8-468E-DFE03B2DAC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" t="8063" r="52350" b="57943"/>
            <a:stretch/>
          </p:blipFill>
          <p:spPr bwMode="auto">
            <a:xfrm>
              <a:off x="733981" y="4099036"/>
              <a:ext cx="1928104" cy="982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07A4BC-1B23-2D43-6573-DD17A0B50180}"/>
                </a:ext>
              </a:extLst>
            </p:cNvPr>
            <p:cNvSpPr txBox="1"/>
            <p:nvPr/>
          </p:nvSpPr>
          <p:spPr>
            <a:xfrm>
              <a:off x="637278" y="4041328"/>
              <a:ext cx="2024807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prstClr val="black"/>
                  </a:solidFill>
                  <a:latin typeface="Source Sans Pro"/>
                </a:rPr>
                <a:t>Jan-Aug 2022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/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prstClr val="black"/>
                  </a:solidFill>
                  <a:latin typeface="Source Sans Pro"/>
                </a:rPr>
                <a:t>in mill t SCM</a:t>
              </a:r>
              <a:endParaRPr lang="en-US" dirty="0">
                <a:solidFill>
                  <a:prstClr val="black"/>
                </a:solidFill>
                <a:latin typeface="Source Sans Pro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9DB401B-89BF-21B7-AD09-61244421DC57}"/>
              </a:ext>
            </a:extLst>
          </p:cNvPr>
          <p:cNvSpPr txBox="1"/>
          <p:nvPr/>
        </p:nvSpPr>
        <p:spPr>
          <a:xfrm>
            <a:off x="8640156" y="6463184"/>
            <a:ext cx="33261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ym typeface="Wingdings" panose="05000000000000000000" pitchFamily="2" charset="2"/>
              </a:rPr>
              <a:t>* 63 countries (excl IN&amp;PK) monitored monthly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3E47EF-F1AC-89C4-5DF9-3CDD41F8E358}"/>
              </a:ext>
            </a:extLst>
          </p:cNvPr>
          <p:cNvSpPr txBox="1"/>
          <p:nvPr/>
        </p:nvSpPr>
        <p:spPr>
          <a:xfrm>
            <a:off x="609570" y="6640169"/>
            <a:ext cx="11329059" cy="230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>
                <a:solidFill>
                  <a:srgbClr val="262626"/>
                </a:solidFill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Source: IFCN Monthly Real-Time Database for 65 countries, Status August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405F642-6F15-D315-3465-0A488CCC8272}"/>
              </a:ext>
            </a:extLst>
          </p:cNvPr>
          <p:cNvGrpSpPr/>
          <p:nvPr/>
        </p:nvGrpSpPr>
        <p:grpSpPr>
          <a:xfrm>
            <a:off x="3992591" y="2556593"/>
            <a:ext cx="756184" cy="671208"/>
            <a:chOff x="4247351" y="1898276"/>
            <a:chExt cx="756184" cy="671208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F4773CDA-BB39-4040-450E-5579B0AA696F}"/>
                </a:ext>
              </a:extLst>
            </p:cNvPr>
            <p:cNvSpPr/>
            <p:nvPr/>
          </p:nvSpPr>
          <p:spPr>
            <a:xfrm rot="5400000">
              <a:off x="4289839" y="1855788"/>
              <a:ext cx="671208" cy="756184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12B3908-8CC1-D45B-DFDE-79ABD744173E}"/>
                </a:ext>
              </a:extLst>
            </p:cNvPr>
            <p:cNvSpPr txBox="1"/>
            <p:nvPr/>
          </p:nvSpPr>
          <p:spPr>
            <a:xfrm>
              <a:off x="4324709" y="2155830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C00000"/>
                  </a:solidFill>
                </a:rPr>
                <a:t>-1.5%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E557BD-ACB6-EC1F-6652-28232B44A3AC}"/>
              </a:ext>
            </a:extLst>
          </p:cNvPr>
          <p:cNvGrpSpPr/>
          <p:nvPr/>
        </p:nvGrpSpPr>
        <p:grpSpPr>
          <a:xfrm>
            <a:off x="4093525" y="4517191"/>
            <a:ext cx="756184" cy="671208"/>
            <a:chOff x="4090484" y="5084771"/>
            <a:chExt cx="756184" cy="671208"/>
          </a:xfrm>
        </p:grpSpPr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95AC4D2A-809D-2C15-0230-DC26DECD57B1}"/>
                </a:ext>
              </a:extLst>
            </p:cNvPr>
            <p:cNvSpPr/>
            <p:nvPr/>
          </p:nvSpPr>
          <p:spPr>
            <a:xfrm rot="5400000">
              <a:off x="4132972" y="5042283"/>
              <a:ext cx="671208" cy="756184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8307A7-7D6E-6769-A253-937F31CDE758}"/>
                </a:ext>
              </a:extLst>
            </p:cNvPr>
            <p:cNvSpPr txBox="1"/>
            <p:nvPr/>
          </p:nvSpPr>
          <p:spPr>
            <a:xfrm>
              <a:off x="4147815" y="5367560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C00000"/>
                  </a:solidFill>
                </a:rPr>
                <a:t>-6.6%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11BFC1-54EC-E9F6-C946-F3730D29A2E5}"/>
              </a:ext>
            </a:extLst>
          </p:cNvPr>
          <p:cNvGrpSpPr/>
          <p:nvPr/>
        </p:nvGrpSpPr>
        <p:grpSpPr>
          <a:xfrm>
            <a:off x="10681143" y="5377836"/>
            <a:ext cx="756184" cy="671208"/>
            <a:chOff x="10977750" y="4845625"/>
            <a:chExt cx="756184" cy="671208"/>
          </a:xfrm>
        </p:grpSpPr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99B39779-3276-A0E2-4670-AF22B3F6447F}"/>
                </a:ext>
              </a:extLst>
            </p:cNvPr>
            <p:cNvSpPr/>
            <p:nvPr/>
          </p:nvSpPr>
          <p:spPr>
            <a:xfrm rot="5400000">
              <a:off x="11020238" y="4803137"/>
              <a:ext cx="671208" cy="756184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3574F59-23A6-EBC6-33B7-6A39434AEB67}"/>
                </a:ext>
              </a:extLst>
            </p:cNvPr>
            <p:cNvSpPr txBox="1"/>
            <p:nvPr/>
          </p:nvSpPr>
          <p:spPr>
            <a:xfrm>
              <a:off x="11035081" y="5113318"/>
              <a:ext cx="641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C00000"/>
                  </a:solidFill>
                </a:rPr>
                <a:t>-5.6%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264A5A-C0B4-11AF-F63B-5C84297274CC}"/>
              </a:ext>
            </a:extLst>
          </p:cNvPr>
          <p:cNvGrpSpPr/>
          <p:nvPr/>
        </p:nvGrpSpPr>
        <p:grpSpPr>
          <a:xfrm>
            <a:off x="9686650" y="2875231"/>
            <a:ext cx="756184" cy="671208"/>
            <a:chOff x="9686650" y="2875231"/>
            <a:chExt cx="756184" cy="671208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4EF337BC-9F34-04BF-FC34-64B8F25A17EE}"/>
                </a:ext>
              </a:extLst>
            </p:cNvPr>
            <p:cNvSpPr/>
            <p:nvPr/>
          </p:nvSpPr>
          <p:spPr>
            <a:xfrm rot="16200000">
              <a:off x="9729138" y="2832743"/>
              <a:ext cx="671208" cy="756184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74D311-9E05-77EC-8C8D-4B99AA6F39E7}"/>
                </a:ext>
              </a:extLst>
            </p:cNvPr>
            <p:cNvSpPr txBox="1"/>
            <p:nvPr/>
          </p:nvSpPr>
          <p:spPr>
            <a:xfrm>
              <a:off x="9730248" y="2956983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6600"/>
                  </a:solidFill>
                </a:rPr>
                <a:t>+3.6%</a:t>
              </a:r>
              <a:endParaRPr lang="en-US" sz="1400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2AE8C03-1B70-3F0A-BB37-87568807FD96}"/>
              </a:ext>
            </a:extLst>
          </p:cNvPr>
          <p:cNvSpPr/>
          <p:nvPr/>
        </p:nvSpPr>
        <p:spPr>
          <a:xfrm>
            <a:off x="9273897" y="3534942"/>
            <a:ext cx="2052000" cy="612934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171450" indent="-171450" algn="ctr" defTabSz="914400">
              <a:buClr>
                <a:schemeClr val="accent6">
                  <a:lumMod val="75000"/>
                </a:schemeClr>
              </a:buClr>
              <a:buSzPct val="150000"/>
              <a:buFont typeface="Source Sans Pro" panose="020B0503030403020204" pitchFamily="34" charset="0"/>
              <a:buChar char="+"/>
            </a:pPr>
            <a:r>
              <a:rPr lang="en-US" sz="1000" b="1" dirty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Investments in farms</a:t>
            </a:r>
          </a:p>
          <a:p>
            <a:pPr marL="171450" indent="-171450" algn="ctr" defTabSz="914400">
              <a:buClr>
                <a:schemeClr val="accent6">
                  <a:lumMod val="75000"/>
                </a:schemeClr>
              </a:buClr>
              <a:buSzPct val="150000"/>
              <a:buFont typeface="Source Sans Pro" panose="020B0503030403020204" pitchFamily="34" charset="0"/>
              <a:buChar char="+"/>
            </a:pPr>
            <a:r>
              <a:rPr lang="en-US" sz="1000" b="1" dirty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Governmental support</a:t>
            </a:r>
            <a:endParaRPr lang="en-US" sz="10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1450" indent="-171450" algn="ctr" defTabSz="914400">
              <a:buClr>
                <a:srgbClr val="C00000"/>
              </a:buClr>
              <a:buSzPct val="150000"/>
              <a:buFont typeface="Source Sans Pro" panose="020B0503030403020204" pitchFamily="34" charset="0"/>
              <a:buChar char="−"/>
            </a:pPr>
            <a:r>
              <a:rPr lang="en-US" sz="1000" b="1" dirty="0">
                <a:solidFill>
                  <a:srgbClr val="000000"/>
                </a:solidFill>
                <a:cs typeface="Arial" panose="020B0604020202020204" pitchFamily="34" charset="0"/>
              </a:rPr>
              <a:t>Increasing costs</a:t>
            </a:r>
            <a:endParaRPr lang="en-US" sz="1000" b="1" dirty="0">
              <a:solidFill>
                <a:srgbClr val="00000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46BFB9-A0CD-9162-79A2-87459581FDA1}"/>
              </a:ext>
            </a:extLst>
          </p:cNvPr>
          <p:cNvGrpSpPr/>
          <p:nvPr/>
        </p:nvGrpSpPr>
        <p:grpSpPr>
          <a:xfrm>
            <a:off x="2646356" y="2743315"/>
            <a:ext cx="756184" cy="671208"/>
            <a:chOff x="2950033" y="2958984"/>
            <a:chExt cx="756184" cy="671208"/>
          </a:xfrm>
        </p:grpSpPr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86688047-7093-1761-FE4E-B8C00F9ADCE5}"/>
                </a:ext>
              </a:extLst>
            </p:cNvPr>
            <p:cNvSpPr/>
            <p:nvPr/>
          </p:nvSpPr>
          <p:spPr>
            <a:xfrm rot="16200000">
              <a:off x="2992521" y="2916496"/>
              <a:ext cx="671208" cy="756184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567E16F-9163-110B-3CE7-21CB60ED7E25}"/>
                </a:ext>
              </a:extLst>
            </p:cNvPr>
            <p:cNvSpPr txBox="1"/>
            <p:nvPr/>
          </p:nvSpPr>
          <p:spPr>
            <a:xfrm>
              <a:off x="3003994" y="3030612"/>
              <a:ext cx="676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006600"/>
                  </a:solidFill>
                </a:rPr>
                <a:t>+1.3%</a:t>
              </a:r>
              <a:endParaRPr lang="en-US" sz="1400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4DB583-F48F-3E1D-7670-421F04E0721C}"/>
              </a:ext>
            </a:extLst>
          </p:cNvPr>
          <p:cNvSpPr/>
          <p:nvPr/>
        </p:nvSpPr>
        <p:spPr>
          <a:xfrm>
            <a:off x="782624" y="2220738"/>
            <a:ext cx="2052000" cy="612934"/>
          </a:xfrm>
          <a:prstGeom prst="round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171450" indent="-171450" algn="ctr" defTabSz="914400">
              <a:buClr>
                <a:schemeClr val="accent6">
                  <a:lumMod val="75000"/>
                </a:schemeClr>
              </a:buClr>
              <a:buSzPct val="150000"/>
              <a:buFont typeface="Source Sans Pro" panose="020B0503030403020204" pitchFamily="34" charset="0"/>
              <a:buChar char="+"/>
            </a:pPr>
            <a:r>
              <a:rPr lang="en-US" sz="1000" b="1" dirty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Increased milk contents</a:t>
            </a:r>
          </a:p>
          <a:p>
            <a:pPr marL="171450" indent="-171450" algn="ctr" defTabSz="914400">
              <a:buClr>
                <a:schemeClr val="accent6">
                  <a:lumMod val="75000"/>
                </a:schemeClr>
              </a:buClr>
              <a:buSzPct val="150000"/>
              <a:buFont typeface="Source Sans Pro" panose="020B0503030403020204" pitchFamily="34" charset="0"/>
              <a:buChar char="+"/>
            </a:pPr>
            <a:r>
              <a:rPr lang="en-US" sz="1000" b="1" dirty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Record-high milk prices</a:t>
            </a:r>
            <a:endParaRPr lang="en-US" sz="10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1450" indent="-171450" algn="ctr" defTabSz="914400">
              <a:buClr>
                <a:srgbClr val="C00000"/>
              </a:buClr>
              <a:buSzPct val="150000"/>
              <a:buFont typeface="Source Sans Pro" panose="020B0503030403020204" pitchFamily="34" charset="0"/>
              <a:buChar char="−"/>
            </a:pPr>
            <a:r>
              <a:rPr lang="en-US" sz="1000" b="1" dirty="0">
                <a:solidFill>
                  <a:srgbClr val="000000"/>
                </a:solidFill>
                <a:cs typeface="Arial" panose="020B0604020202020204" pitchFamily="34" charset="0"/>
              </a:rPr>
              <a:t>Increasing costs</a:t>
            </a:r>
            <a:endParaRPr lang="en-US" sz="1000" b="1" dirty="0">
              <a:solidFill>
                <a:srgbClr val="000000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BD0B9C-E1BF-5C54-1C8A-37B282235FA9}"/>
              </a:ext>
            </a:extLst>
          </p:cNvPr>
          <p:cNvSpPr/>
          <p:nvPr/>
        </p:nvSpPr>
        <p:spPr>
          <a:xfrm>
            <a:off x="3841232" y="3097599"/>
            <a:ext cx="2052000" cy="6120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Clr>
                <a:srgbClr val="C00000"/>
              </a:buClr>
              <a:buSzPct val="150000"/>
              <a:buFont typeface="Source Sans Pro" panose="020B0503030403020204" pitchFamily="34" charset="0"/>
              <a:buChar char="−"/>
            </a:pPr>
            <a:r>
              <a:rPr lang="en-US" sz="1000" b="1" dirty="0">
                <a:solidFill>
                  <a:schemeClr val="tx1"/>
                </a:solidFill>
              </a:rPr>
              <a:t>Increasing costs</a:t>
            </a:r>
            <a:endParaRPr lang="en-US" sz="10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171450" indent="-171450" algn="ctr">
              <a:buClr>
                <a:srgbClr val="C00000"/>
              </a:buClr>
              <a:buSzPct val="150000"/>
              <a:buFont typeface="Source Sans Pro" panose="020B0503030403020204" pitchFamily="34" charset="0"/>
              <a:buChar char="−"/>
            </a:pPr>
            <a:r>
              <a:rPr lang="en-US" sz="1000" b="1" dirty="0">
                <a:solidFill>
                  <a:schemeClr val="tx1"/>
                </a:solidFill>
                <a:sym typeface="Wingdings" panose="05000000000000000000" pitchFamily="2" charset="2"/>
              </a:rPr>
              <a:t>Hot and dry weather</a:t>
            </a:r>
          </a:p>
          <a:p>
            <a:pPr marL="171450" indent="-171450" algn="ctr">
              <a:buClr>
                <a:srgbClr val="C00000"/>
              </a:buClr>
              <a:buSzPct val="150000"/>
              <a:buFont typeface="Source Sans Pro" panose="020B0503030403020204" pitchFamily="34" charset="0"/>
              <a:buChar char="−"/>
            </a:pPr>
            <a:r>
              <a:rPr lang="en-US" sz="1000" b="1" dirty="0">
                <a:solidFill>
                  <a:schemeClr val="tx1"/>
                </a:solidFill>
              </a:rPr>
              <a:t>Farmers’ mood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61754B0-C7BC-4ECD-59AC-DF8C0DD1DBE3}"/>
              </a:ext>
            </a:extLst>
          </p:cNvPr>
          <p:cNvSpPr/>
          <p:nvPr/>
        </p:nvSpPr>
        <p:spPr>
          <a:xfrm>
            <a:off x="4180834" y="5198540"/>
            <a:ext cx="1506800" cy="58386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Clr>
                <a:srgbClr val="C00000"/>
              </a:buClr>
              <a:buSzPct val="150000"/>
              <a:buFont typeface="Source Sans Pro" panose="020B0503030403020204" pitchFamily="34" charset="0"/>
              <a:buChar char="−"/>
            </a:pPr>
            <a:r>
              <a:rPr lang="en-US" sz="1000" b="1" dirty="0">
                <a:solidFill>
                  <a:schemeClr val="tx1"/>
                </a:solidFill>
                <a:sym typeface="Wingdings" panose="05000000000000000000" pitchFamily="2" charset="2"/>
              </a:rPr>
              <a:t>Fewer dairy cows</a:t>
            </a:r>
            <a:endParaRPr lang="en-US" sz="1000" b="1" dirty="0">
              <a:solidFill>
                <a:schemeClr val="tx1"/>
              </a:solidFill>
            </a:endParaRPr>
          </a:p>
          <a:p>
            <a:pPr marL="171450" indent="-171450" algn="ctr">
              <a:buClr>
                <a:srgbClr val="C00000"/>
              </a:buClr>
              <a:buSzPct val="150000"/>
              <a:buFont typeface="Source Sans Pro" panose="020B0503030403020204" pitchFamily="34" charset="0"/>
              <a:buChar char="−"/>
            </a:pPr>
            <a:r>
              <a:rPr lang="en-US" sz="1000" b="1" dirty="0">
                <a:solidFill>
                  <a:schemeClr val="tx1"/>
                </a:solidFill>
              </a:rPr>
              <a:t>High farm costs</a:t>
            </a:r>
            <a:endParaRPr lang="en-US" sz="1000" b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171450" indent="-171450" algn="ctr">
              <a:buClr>
                <a:srgbClr val="C00000"/>
              </a:buClr>
              <a:buSzPct val="150000"/>
              <a:buFont typeface="Source Sans Pro" panose="020B0503030403020204" pitchFamily="34" charset="0"/>
              <a:buChar char="−"/>
            </a:pPr>
            <a:r>
              <a:rPr lang="en-US" sz="1000" b="1" dirty="0">
                <a:solidFill>
                  <a:schemeClr val="tx1"/>
                </a:solidFill>
              </a:rPr>
              <a:t>Weather constrains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024033-4F5F-4F0E-4EC3-55C4FB5AAF26}"/>
              </a:ext>
            </a:extLst>
          </p:cNvPr>
          <p:cNvSpPr/>
          <p:nvPr/>
        </p:nvSpPr>
        <p:spPr>
          <a:xfrm>
            <a:off x="9448800" y="5938166"/>
            <a:ext cx="2052000" cy="6120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Clr>
                <a:schemeClr val="accent6">
                  <a:lumMod val="75000"/>
                </a:schemeClr>
              </a:buClr>
              <a:buSzPct val="150000"/>
              <a:buFont typeface="Source Sans Pro" panose="020B0503030403020204" pitchFamily="34" charset="0"/>
              <a:buChar char="+"/>
            </a:pPr>
            <a:r>
              <a:rPr lang="en-US" sz="1000" b="1" dirty="0">
                <a:solidFill>
                  <a:schemeClr val="tx1"/>
                </a:solidFill>
                <a:sym typeface="Wingdings" panose="05000000000000000000" pitchFamily="2" charset="2"/>
              </a:rPr>
              <a:t>Record high milk prices</a:t>
            </a:r>
          </a:p>
          <a:p>
            <a:pPr marL="171450" indent="-171450" algn="ctr">
              <a:buClr>
                <a:srgbClr val="C00000"/>
              </a:buClr>
              <a:buSzPct val="150000"/>
              <a:buFont typeface="Source Sans Pro" panose="020B0503030403020204" pitchFamily="34" charset="0"/>
              <a:buChar char="−"/>
            </a:pPr>
            <a:r>
              <a:rPr lang="en-US" sz="1000" b="1" dirty="0">
                <a:solidFill>
                  <a:schemeClr val="tx1"/>
                </a:solidFill>
                <a:sym typeface="Wingdings" panose="05000000000000000000" pitchFamily="2" charset="2"/>
              </a:rPr>
              <a:t>Weather constrains</a:t>
            </a:r>
          </a:p>
          <a:p>
            <a:pPr marL="171450" indent="-171450" algn="ctr">
              <a:buClr>
                <a:srgbClr val="C00000"/>
              </a:buClr>
              <a:buSzPct val="150000"/>
              <a:buFont typeface="Source Sans Pro" panose="020B0503030403020204" pitchFamily="34" charset="0"/>
              <a:buChar char="−"/>
            </a:pPr>
            <a:r>
              <a:rPr lang="en-US" sz="1000" b="1" dirty="0">
                <a:solidFill>
                  <a:schemeClr val="tx1"/>
                </a:solidFill>
                <a:sym typeface="Wingdings" panose="05000000000000000000" pitchFamily="2" charset="2"/>
              </a:rPr>
              <a:t>Policy regulations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62B164-582C-A0BE-6FEB-F654588F229D}"/>
              </a:ext>
            </a:extLst>
          </p:cNvPr>
          <p:cNvSpPr txBox="1"/>
          <p:nvPr/>
        </p:nvSpPr>
        <p:spPr>
          <a:xfrm>
            <a:off x="3391336" y="5860164"/>
            <a:ext cx="6295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</a:rPr>
              <a:t>Global* milk supply growth vs Jan-Aug 2021: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00"/>
                </a:solidFill>
                <a:latin typeface="Source Sans Pro"/>
              </a:rPr>
              <a:t>-0.7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</a:rPr>
              <a:t>%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</a:rPr>
              <a:t>or 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</a:rPr>
              <a:t>2</a:t>
            </a:r>
            <a:r>
              <a:rPr lang="en-GB" sz="2400" b="1" dirty="0">
                <a:solidFill>
                  <a:srgbClr val="FF0000"/>
                </a:solidFill>
                <a:latin typeface="Source Sans Pro"/>
              </a:rPr>
              <a:t>.2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</a:rPr>
              <a:t> mill t SCM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39351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4" grpId="0" animBg="1"/>
      <p:bldP spid="13" grpId="0" animBg="1"/>
      <p:bldP spid="1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800D4E-460B-74A5-A305-350E376B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94EFD6-27F8-C47A-A0AC-55181A32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6" y="247418"/>
            <a:ext cx="9792707" cy="832104"/>
          </a:xfrm>
        </p:spPr>
        <p:txBody>
          <a:bodyPr>
            <a:noAutofit/>
          </a:bodyPr>
          <a:lstStyle/>
          <a:p>
            <a:r>
              <a:rPr lang="en-GB" sz="2200" dirty="0"/>
              <a:t>Different milk </a:t>
            </a:r>
            <a:r>
              <a:rPr lang="en-GB" sz="2200" dirty="0">
                <a:solidFill>
                  <a:srgbClr val="EF7A0E"/>
                </a:solidFill>
              </a:rPr>
              <a:t>price scenario </a:t>
            </a:r>
            <a:r>
              <a:rPr lang="en-GB" sz="2200" dirty="0"/>
              <a:t>and </a:t>
            </a:r>
            <a:r>
              <a:rPr lang="en-GB" sz="2200" dirty="0">
                <a:solidFill>
                  <a:srgbClr val="EF7A0E"/>
                </a:solidFill>
              </a:rPr>
              <a:t>probability of occurrence</a:t>
            </a:r>
            <a:endParaRPr lang="de-DE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1D136-B6B2-C23C-5B64-5DA32ABCE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EB6E89-BAD4-89EB-DCB8-50663FEBEF4A}"/>
              </a:ext>
            </a:extLst>
          </p:cNvPr>
          <p:cNvSpPr txBox="1"/>
          <p:nvPr/>
        </p:nvSpPr>
        <p:spPr>
          <a:xfrm>
            <a:off x="609570" y="6640169"/>
            <a:ext cx="11329059" cy="230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>
                <a:solidFill>
                  <a:srgbClr val="262626"/>
                </a:solidFill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Source: IFCN Monthly Real-Time Database for 65 countries, Status August 2022; IFCN Outlook Service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C3B24B-26AE-BDB2-7A0E-79AAC7E80487}"/>
              </a:ext>
            </a:extLst>
          </p:cNvPr>
          <p:cNvSpPr txBox="1"/>
          <p:nvPr/>
        </p:nvSpPr>
        <p:spPr>
          <a:xfrm>
            <a:off x="5012750" y="1740833"/>
            <a:ext cx="732198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effectLst/>
                <a:ea typeface="Times New Roman" panose="02020603050405020304" pitchFamily="18" charset="0"/>
              </a:rPr>
              <a:t>What is the chance for a </a:t>
            </a:r>
            <a:r>
              <a:rPr lang="en-GB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smooth landing to new price </a:t>
            </a:r>
            <a:r>
              <a:rPr lang="en-GB" sz="2000" b="1" dirty="0">
                <a:effectLst/>
                <a:ea typeface="Times New Roman" panose="02020603050405020304" pitchFamily="18" charset="0"/>
              </a:rPr>
              <a:t>level? </a:t>
            </a:r>
            <a:br>
              <a:rPr lang="en-GB" sz="2000" b="1" dirty="0">
                <a:effectLst/>
                <a:ea typeface="Times New Roman" panose="02020603050405020304" pitchFamily="18" charset="0"/>
              </a:rPr>
            </a:br>
            <a:r>
              <a:rPr lang="en-GB" sz="20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ea typeface="Times New Roman" panose="02020603050405020304" pitchFamily="18" charset="0"/>
              </a:rPr>
              <a:t>Average price fluctuation between 40-50 USD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a typeface="Calibri" panose="020F0502020204030204" pitchFamily="34" charset="0"/>
                <a:sym typeface="Wingdings" panose="05000000000000000000" pitchFamily="2" charset="2"/>
              </a:rPr>
              <a:t>supply will recover, but not to previous growth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a typeface="Calibri" panose="020F0502020204030204" pitchFamily="34" charset="0"/>
                <a:sym typeface="Wingdings" panose="05000000000000000000" pitchFamily="2" charset="2"/>
              </a:rPr>
              <a:t>and demand will slightly slow down, but recover afterwards</a:t>
            </a: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en-GB" sz="2000" b="1" dirty="0">
                <a:solidFill>
                  <a:srgbClr val="008000"/>
                </a:solidFill>
                <a:ea typeface="Calibri" panose="020F0502020204030204" pitchFamily="34" charset="0"/>
                <a:sym typeface="Wingdings" panose="05000000000000000000" pitchFamily="2" charset="2"/>
              </a:rPr>
              <a:t>Most realistic price development scenario</a:t>
            </a:r>
          </a:p>
          <a:p>
            <a:endParaRPr lang="en-GB" sz="2000" b="1" dirty="0">
              <a:effectLst/>
              <a:ea typeface="Times New Roman" panose="02020603050405020304" pitchFamily="18" charset="0"/>
            </a:endParaRPr>
          </a:p>
          <a:p>
            <a:endParaRPr lang="en-GB" sz="2000" b="1" dirty="0">
              <a:effectLst/>
              <a:ea typeface="Times New Roman" panose="02020603050405020304" pitchFamily="18" charset="0"/>
            </a:endParaRPr>
          </a:p>
          <a:p>
            <a:endParaRPr lang="en-GB" sz="2000" b="1" dirty="0">
              <a:effectLst/>
              <a:ea typeface="Times New Roman" panose="02020603050405020304" pitchFamily="18" charset="0"/>
            </a:endParaRPr>
          </a:p>
          <a:p>
            <a:r>
              <a:rPr lang="en-GB" sz="2000" b="1" dirty="0">
                <a:effectLst/>
                <a:ea typeface="Times New Roman" panose="02020603050405020304" pitchFamily="18" charset="0"/>
              </a:rPr>
              <a:t>What is the chance for a milk price </a:t>
            </a:r>
            <a:r>
              <a:rPr lang="en-GB" sz="2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rollercoaster</a:t>
            </a:r>
            <a:r>
              <a:rPr lang="en-GB" sz="2000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sz="2000" b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phase</a:t>
            </a:r>
            <a:r>
              <a:rPr lang="en-GB" sz="2000" b="1" dirty="0">
                <a:ea typeface="Times New Roman" panose="02020603050405020304" pitchFamily="18" charset="0"/>
              </a:rPr>
              <a:t>?</a:t>
            </a:r>
            <a:r>
              <a:rPr lang="en-GB" sz="2000" dirty="0">
                <a:effectLst/>
                <a:ea typeface="Times New Roman" panose="02020603050405020304" pitchFamily="18" charset="0"/>
              </a:rPr>
              <a:t/>
            </a:r>
            <a:br>
              <a:rPr lang="en-GB" sz="2000" dirty="0">
                <a:effectLst/>
                <a:ea typeface="Times New Roman" panose="02020603050405020304" pitchFamily="18" charset="0"/>
              </a:rPr>
            </a:b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ea typeface="Times New Roman" panose="02020603050405020304" pitchFamily="18" charset="0"/>
              </a:rPr>
              <a:t>H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ighs in 2022, decline to levels &lt;30 USD and a recovery to a new price level</a:t>
            </a:r>
            <a:endParaRPr lang="en-GB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a typeface="Times New Roman" panose="02020603050405020304" pitchFamily="18" charset="0"/>
                <a:sym typeface="Wingdings" panose="05000000000000000000" pitchFamily="2" charset="2"/>
              </a:rPr>
              <a:t>supply recovers much faster and stronger than expected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ea typeface="Times New Roman" panose="02020603050405020304" pitchFamily="18" charset="0"/>
                <a:sym typeface="Wingdings" panose="05000000000000000000" pitchFamily="2" charset="2"/>
              </a:rPr>
              <a:t>and/or negative demand growth </a:t>
            </a:r>
            <a:r>
              <a:rPr lang="en-GB" sz="1600" dirty="0">
                <a:ea typeface="Times New Roman" panose="02020603050405020304" pitchFamily="18" charset="0"/>
                <a:sym typeface="Wingdings" panose="05000000000000000000" pitchFamily="2" charset="2"/>
              </a:rPr>
              <a:t>(resulting in an oversupplied market)</a:t>
            </a:r>
            <a:endParaRPr lang="en-GB" dirty="0"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è"/>
            </a:pPr>
            <a:r>
              <a:rPr lang="en-GB" sz="2000" b="1" dirty="0">
                <a:solidFill>
                  <a:srgbClr val="C00000"/>
                </a:solidFill>
                <a:ea typeface="Times New Roman" panose="02020603050405020304" pitchFamily="18" charset="0"/>
                <a:sym typeface="Wingdings" panose="05000000000000000000" pitchFamily="2" charset="2"/>
              </a:rPr>
              <a:t>Low probability: too many supply constraints</a:t>
            </a:r>
            <a:endParaRPr lang="en-GB" sz="2000" dirty="0">
              <a:solidFill>
                <a:srgbClr val="C00000"/>
              </a:solidFill>
              <a:effectLst/>
              <a:ea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EDC7CBF-DD42-D811-0DA6-C0421F792FDF}"/>
              </a:ext>
            </a:extLst>
          </p:cNvPr>
          <p:cNvSpPr/>
          <p:nvPr/>
        </p:nvSpPr>
        <p:spPr>
          <a:xfrm>
            <a:off x="4564701" y="2461255"/>
            <a:ext cx="656594" cy="2050741"/>
          </a:xfrm>
          <a:custGeom>
            <a:avLst/>
            <a:gdLst>
              <a:gd name="connsiteX0" fmla="*/ 0 w 831273"/>
              <a:gd name="connsiteY0" fmla="*/ 334366 h 1650090"/>
              <a:gd name="connsiteX1" fmla="*/ 282633 w 831273"/>
              <a:gd name="connsiteY1" fmla="*/ 1647777 h 1650090"/>
              <a:gd name="connsiteX2" fmla="*/ 573578 w 831273"/>
              <a:gd name="connsiteY2" fmla="*/ 51733 h 1650090"/>
              <a:gd name="connsiteX3" fmla="*/ 831273 w 831273"/>
              <a:gd name="connsiteY3" fmla="*/ 384242 h 165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273" h="1650090">
                <a:moveTo>
                  <a:pt x="0" y="334366"/>
                </a:moveTo>
                <a:cubicBezTo>
                  <a:pt x="93518" y="1014624"/>
                  <a:pt x="187037" y="1694882"/>
                  <a:pt x="282633" y="1647777"/>
                </a:cubicBezTo>
                <a:cubicBezTo>
                  <a:pt x="378229" y="1600672"/>
                  <a:pt x="482138" y="262322"/>
                  <a:pt x="573578" y="51733"/>
                </a:cubicBezTo>
                <a:cubicBezTo>
                  <a:pt x="665018" y="-158856"/>
                  <a:pt x="780011" y="338522"/>
                  <a:pt x="831273" y="384242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FE26FF-CB05-68C9-80F1-28FE2784F6DD}"/>
              </a:ext>
            </a:extLst>
          </p:cNvPr>
          <p:cNvSpPr txBox="1"/>
          <p:nvPr/>
        </p:nvSpPr>
        <p:spPr>
          <a:xfrm>
            <a:off x="1267467" y="1238769"/>
            <a:ext cx="381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IFCN World Milk Price Indicator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4E9A1A39-BFBC-EA3C-6476-A5DA1BE0073E}"/>
              </a:ext>
            </a:extLst>
          </p:cNvPr>
          <p:cNvSpPr txBox="1"/>
          <p:nvPr/>
        </p:nvSpPr>
        <p:spPr>
          <a:xfrm rot="16200000">
            <a:off x="-1328508" y="3612700"/>
            <a:ext cx="44389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USD / 100 kg SCM (solid corrected milk: 4% fat, 3.3% protein)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CB39B-BC9F-90E2-4646-9E378FB55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04" y="1487290"/>
            <a:ext cx="4090771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42D3FFFA-EE47-43AF-93C7-95096BD52888}"/>
              </a:ext>
            </a:extLst>
          </p:cNvPr>
          <p:cNvSpPr txBox="1"/>
          <p:nvPr/>
        </p:nvSpPr>
        <p:spPr>
          <a:xfrm>
            <a:off x="756620" y="1525472"/>
            <a:ext cx="11020204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dirty="0"/>
              <a:t>Most farmers have to </a:t>
            </a:r>
            <a:r>
              <a:rPr lang="en-US" b="1" dirty="0"/>
              <a:t>“fight” </a:t>
            </a:r>
            <a:r>
              <a:rPr lang="en-US" dirty="0"/>
              <a:t>to </a:t>
            </a:r>
            <a:r>
              <a:rPr lang="en-US" b="1" dirty="0">
                <a:solidFill>
                  <a:schemeClr val="accent2"/>
                </a:solidFill>
              </a:rPr>
              <a:t>create a decent farm income </a:t>
            </a:r>
          </a:p>
          <a:p>
            <a:pPr marL="285750" indent="-285750" algn="ctr">
              <a:spcAft>
                <a:spcPts val="600"/>
              </a:spcAft>
              <a:buFont typeface="Wingdings" panose="05000000000000000000" pitchFamily="2" charset="2"/>
              <a:buChar char="è"/>
              <a:defRPr/>
            </a:pP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„Battle for farmers”</a:t>
            </a:r>
            <a:r>
              <a:rPr lang="en-US" dirty="0"/>
              <a:t>: Consolidation increases competitiveness</a:t>
            </a:r>
          </a:p>
          <a:p>
            <a:pPr marL="285750" indent="-285750" algn="ctr">
              <a:spcAft>
                <a:spcPts val="600"/>
              </a:spcAft>
              <a:buFont typeface="Wingdings" panose="05000000000000000000" pitchFamily="2" charset="2"/>
              <a:buChar char="è"/>
              <a:defRPr/>
            </a:pPr>
            <a:r>
              <a:rPr lang="en-US" dirty="0"/>
              <a:t>Dairy farm investments with </a:t>
            </a:r>
            <a:r>
              <a:rPr lang="en-US" b="1" dirty="0">
                <a:solidFill>
                  <a:schemeClr val="accent2"/>
                </a:solidFill>
              </a:rPr>
              <a:t>focus on efficiency gains and cost savings</a:t>
            </a:r>
          </a:p>
          <a:p>
            <a:pPr algn="ctr">
              <a:spcAft>
                <a:spcPts val="600"/>
              </a:spcAft>
              <a:defRPr/>
            </a:pPr>
            <a:endParaRPr lang="en-US" b="1" dirty="0"/>
          </a:p>
          <a:p>
            <a:pPr algn="ctr">
              <a:spcAft>
                <a:spcPts val="600"/>
              </a:spcAft>
              <a:defRPr/>
            </a:pPr>
            <a:endParaRPr lang="en-US" b="1" dirty="0"/>
          </a:p>
          <a:p>
            <a:pPr algn="ctr">
              <a:spcAft>
                <a:spcPts val="600"/>
              </a:spcAft>
              <a:defRPr/>
            </a:pPr>
            <a:r>
              <a:rPr lang="en-GB" dirty="0"/>
              <a:t>Understand the new normal and adapt to it </a:t>
            </a:r>
          </a:p>
          <a:p>
            <a:pPr algn="ctr">
              <a:spcAft>
                <a:spcPts val="600"/>
              </a:spcAft>
              <a:defRPr/>
            </a:pPr>
            <a:r>
              <a:rPr lang="en-GB" b="1" dirty="0"/>
              <a:t>–</a:t>
            </a:r>
            <a:r>
              <a:rPr lang="en-GB" dirty="0"/>
              <a:t> </a:t>
            </a:r>
            <a:r>
              <a:rPr lang="en-GB" b="1" dirty="0">
                <a:solidFill>
                  <a:schemeClr val="accent2"/>
                </a:solidFill>
              </a:rPr>
              <a:t>Change is the only timeless truth </a:t>
            </a:r>
            <a:r>
              <a:rPr lang="en-GB" b="1" dirty="0"/>
              <a:t>– </a:t>
            </a:r>
            <a:r>
              <a:rPr lang="en-US" b="1" dirty="0">
                <a:solidFill>
                  <a:schemeClr val="accent2"/>
                </a:solidFill>
              </a:rPr>
              <a:t>Be prepared for different scenarios </a:t>
            </a:r>
            <a:r>
              <a:rPr lang="en-US" b="1" dirty="0"/>
              <a:t>–</a:t>
            </a:r>
            <a:r>
              <a:rPr lang="en-US" dirty="0"/>
              <a:t> </a:t>
            </a:r>
          </a:p>
          <a:p>
            <a:pPr algn="ctr">
              <a:spcAft>
                <a:spcPts val="600"/>
              </a:spcAft>
              <a:defRPr/>
            </a:pPr>
            <a:endParaRPr lang="en-US" b="1" dirty="0"/>
          </a:p>
          <a:p>
            <a:pPr algn="ctr">
              <a:spcAft>
                <a:spcPts val="600"/>
              </a:spcAft>
              <a:defRPr/>
            </a:pPr>
            <a:endParaRPr lang="en-US" b="1" dirty="0"/>
          </a:p>
          <a:p>
            <a:pPr algn="ctr">
              <a:spcAft>
                <a:spcPts val="600"/>
              </a:spcAft>
              <a:defRPr/>
            </a:pPr>
            <a:r>
              <a:rPr lang="en-US" b="1" dirty="0"/>
              <a:t>What to watch out – </a:t>
            </a:r>
            <a:r>
              <a:rPr lang="en-US" b="1" dirty="0">
                <a:solidFill>
                  <a:schemeClr val="accent2"/>
                </a:solidFill>
              </a:rPr>
              <a:t>early warning indicators</a:t>
            </a: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Raw </a:t>
            </a:r>
            <a:r>
              <a:rPr lang="en-US" b="1" dirty="0"/>
              <a:t>milk supply </a:t>
            </a:r>
            <a:r>
              <a:rPr lang="en-US" dirty="0"/>
              <a:t>developments due to </a:t>
            </a:r>
            <a:r>
              <a:rPr lang="en-US" b="1" dirty="0"/>
              <a:t>high costs </a:t>
            </a:r>
            <a:r>
              <a:rPr lang="en-US" dirty="0"/>
              <a:t>and </a:t>
            </a:r>
            <a:r>
              <a:rPr lang="en-US" b="1" dirty="0"/>
              <a:t>adverse weather</a:t>
            </a:r>
            <a:endParaRPr lang="en-US" dirty="0"/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Dairy demand </a:t>
            </a:r>
            <a:r>
              <a:rPr lang="en-US" dirty="0"/>
              <a:t>/consumption patterns and commodity production patterns</a:t>
            </a:r>
            <a:endParaRPr lang="en-US" b="1" dirty="0"/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/>
              <a:t>Economic </a:t>
            </a:r>
            <a:r>
              <a:rPr lang="en-US" dirty="0"/>
              <a:t>developments, geopolitical tensions and policy regulations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pPr algn="ctr">
              <a:spcAft>
                <a:spcPts val="600"/>
              </a:spcAft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6F2DE-3D19-4A39-B647-A90F3C1DD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37" r="16786"/>
          <a:stretch/>
        </p:blipFill>
        <p:spPr>
          <a:xfrm>
            <a:off x="757611" y="3204263"/>
            <a:ext cx="1617391" cy="10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F65098-816E-4DD1-BC35-07BC8339C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824" y="3204263"/>
            <a:ext cx="1620000" cy="1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43A1C-D0AA-4F89-ABE0-20B5C7F4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6" y="247418"/>
            <a:ext cx="9758841" cy="8321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What does </a:t>
            </a:r>
            <a:r>
              <a:rPr lang="en-US" sz="2400" dirty="0"/>
              <a:t>this price outlook</a:t>
            </a:r>
            <a:r>
              <a:rPr lang="en-US" sz="2400" dirty="0">
                <a:solidFill>
                  <a:schemeClr val="tx1"/>
                </a:solidFill>
              </a:rPr>
              <a:t> mean for the dairy world? 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B14A3FD1-37A3-4E58-A8CE-AE6084079515}"/>
              </a:ext>
            </a:extLst>
          </p:cNvPr>
          <p:cNvSpPr txBox="1">
            <a:spLocks/>
          </p:cNvSpPr>
          <p:nvPr/>
        </p:nvSpPr>
        <p:spPr>
          <a:xfrm rot="16200000">
            <a:off x="-1559381" y="419233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b="1">
                <a:solidFill>
                  <a:srgbClr val="02539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IFCN</a:t>
            </a:r>
          </a:p>
        </p:txBody>
      </p:sp>
      <p:pic>
        <p:nvPicPr>
          <p:cNvPr id="12" name="Picture 2" descr="Grüne Kreuze | Bayerischer Bauernverband">
            <a:extLst>
              <a:ext uri="{FF2B5EF4-FFF2-40B4-BE49-F238E27FC236}">
                <a16:creationId xmlns:a16="http://schemas.microsoft.com/office/drawing/2014/main" id="{2CEEBCB9-7A33-4CEA-864B-66943C3EE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 b="10547"/>
          <a:stretch/>
        </p:blipFill>
        <p:spPr bwMode="auto">
          <a:xfrm>
            <a:off x="767312" y="1527049"/>
            <a:ext cx="159799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7C46E-768D-4BB1-A259-A2CF9E05A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824" y="1527048"/>
            <a:ext cx="1621622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C80A8E-785B-46E2-AB18-E8BB4836B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7516" y="4890848"/>
            <a:ext cx="1621622" cy="107351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783E157-57B9-4B07-B60D-BF56CF7C9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99"/>
          <a:stretch/>
        </p:blipFill>
        <p:spPr bwMode="auto">
          <a:xfrm>
            <a:off x="767312" y="4883298"/>
            <a:ext cx="1620000" cy="107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1443C41-1FCF-11DC-E435-3465A5BE6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3097"/>
            <a:ext cx="2743200" cy="365125"/>
          </a:xfrm>
        </p:spPr>
        <p:txBody>
          <a:bodyPr/>
          <a:lstStyle/>
          <a:p>
            <a:fld id="{E21570BB-FDB2-4256-A868-106C55A1A1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46EB7-B6C3-41F2-9BE3-069E65D9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025394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IFCN</a:t>
            </a:r>
          </a:p>
        </p:txBody>
      </p:sp>
      <p:pic>
        <p:nvPicPr>
          <p:cNvPr id="10" name="Picture Placeholder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21AFCB6-5845-438A-970A-64C0D804DD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91" y="252233"/>
            <a:ext cx="1694453" cy="1043165"/>
          </a:xfr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A4A8DE-3CE2-4E7B-8412-B013BA574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21570BB-FDB2-4256-A868-106C55A1A1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512C1EBA-DD78-4677-BD0D-573661457BCB}"/>
              </a:ext>
            </a:extLst>
          </p:cNvPr>
          <p:cNvSpPr txBox="1">
            <a:spLocks/>
          </p:cNvSpPr>
          <p:nvPr/>
        </p:nvSpPr>
        <p:spPr>
          <a:xfrm>
            <a:off x="6162675" y="4374896"/>
            <a:ext cx="5953125" cy="1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/>
                </a:solidFill>
                <a:latin typeface="Montserrat ExtraBold" panose="000009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/>
              <a:t>Short and long-term outlook – </a:t>
            </a:r>
          </a:p>
          <a:p>
            <a:pPr fontAlgn="base">
              <a:defRPr/>
            </a:pPr>
            <a:r>
              <a:rPr lang="de-DE" sz="2400" dirty="0"/>
              <a:t>Opportunities and challenges for future farming across different production systems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ExtraBold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CEA0EC-2ACF-4AF7-9063-0D5DD6B20402}"/>
              </a:ext>
            </a:extLst>
          </p:cNvPr>
          <p:cNvSpPr txBox="1"/>
          <p:nvPr/>
        </p:nvSpPr>
        <p:spPr>
          <a:xfrm>
            <a:off x="6162675" y="6022377"/>
            <a:ext cx="5813817" cy="422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i="1" dirty="0">
                <a:solidFill>
                  <a:srgbClr val="FFFFFF"/>
                </a:solidFill>
              </a:rPr>
              <a:t>Latvia Dairy Conference 2022</a:t>
            </a:r>
          </a:p>
        </p:txBody>
      </p:sp>
      <p:sp>
        <p:nvSpPr>
          <p:cNvPr id="18" name="Kotak Teks 13">
            <a:extLst>
              <a:ext uri="{FF2B5EF4-FFF2-40B4-BE49-F238E27FC236}">
                <a16:creationId xmlns:a16="http://schemas.microsoft.com/office/drawing/2014/main" id="{9ED11BF4-0E9E-58C1-1484-F9252FDC57CA}"/>
              </a:ext>
            </a:extLst>
          </p:cNvPr>
          <p:cNvSpPr txBox="1"/>
          <p:nvPr/>
        </p:nvSpPr>
        <p:spPr>
          <a:xfrm>
            <a:off x="1495115" y="1920373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01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22EC2927-72FA-FB47-8DE9-79A7128EABFF}"/>
              </a:ext>
            </a:extLst>
          </p:cNvPr>
          <p:cNvSpPr txBox="1"/>
          <p:nvPr/>
        </p:nvSpPr>
        <p:spPr>
          <a:xfrm>
            <a:off x="1495118" y="2474508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Introduction</a:t>
            </a:r>
          </a:p>
        </p:txBody>
      </p:sp>
      <p:sp>
        <p:nvSpPr>
          <p:cNvPr id="21" name="Kotak Teks 13">
            <a:extLst>
              <a:ext uri="{FF2B5EF4-FFF2-40B4-BE49-F238E27FC236}">
                <a16:creationId xmlns:a16="http://schemas.microsoft.com/office/drawing/2014/main" id="{247D5DEB-4173-5881-13EF-1CE2FCF00E25}"/>
              </a:ext>
            </a:extLst>
          </p:cNvPr>
          <p:cNvSpPr txBox="1"/>
          <p:nvPr/>
        </p:nvSpPr>
        <p:spPr>
          <a:xfrm>
            <a:off x="1471076" y="3066469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02</a:t>
            </a:r>
          </a:p>
        </p:txBody>
      </p:sp>
      <p:sp>
        <p:nvSpPr>
          <p:cNvPr id="22" name="Kotak Teks 13">
            <a:extLst>
              <a:ext uri="{FF2B5EF4-FFF2-40B4-BE49-F238E27FC236}">
                <a16:creationId xmlns:a16="http://schemas.microsoft.com/office/drawing/2014/main" id="{B2BD4F86-A616-9BE1-9AF6-A146D8707FFF}"/>
              </a:ext>
            </a:extLst>
          </p:cNvPr>
          <p:cNvSpPr txBox="1"/>
          <p:nvPr/>
        </p:nvSpPr>
        <p:spPr>
          <a:xfrm>
            <a:off x="1495115" y="4234545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03</a:t>
            </a:r>
          </a:p>
        </p:txBody>
      </p:sp>
      <p:sp>
        <p:nvSpPr>
          <p:cNvPr id="33" name="Kotak Teks 13">
            <a:extLst>
              <a:ext uri="{FF2B5EF4-FFF2-40B4-BE49-F238E27FC236}">
                <a16:creationId xmlns:a16="http://schemas.microsoft.com/office/drawing/2014/main" id="{8DA39DB7-15F7-A4BB-B492-A2BE6FF9159F}"/>
              </a:ext>
            </a:extLst>
          </p:cNvPr>
          <p:cNvSpPr txBox="1"/>
          <p:nvPr/>
        </p:nvSpPr>
        <p:spPr>
          <a:xfrm>
            <a:off x="1495116" y="5347500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04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C9B14978-3FD8-9412-D557-FD8CCE79B79B}"/>
              </a:ext>
            </a:extLst>
          </p:cNvPr>
          <p:cNvSpPr txBox="1"/>
          <p:nvPr/>
        </p:nvSpPr>
        <p:spPr>
          <a:xfrm>
            <a:off x="1471076" y="3690860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Short-term outlook</a:t>
            </a: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B0EA44AE-574E-171D-F8A2-9E4BC285C4DE}"/>
              </a:ext>
            </a:extLst>
          </p:cNvPr>
          <p:cNvSpPr txBox="1"/>
          <p:nvPr/>
        </p:nvSpPr>
        <p:spPr>
          <a:xfrm>
            <a:off x="1471076" y="4807012"/>
            <a:ext cx="358860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Long-term outlook</a:t>
            </a: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BB7CDC02-FF2C-8BD5-C38F-7076C0BBC138}"/>
              </a:ext>
            </a:extLst>
          </p:cNvPr>
          <p:cNvSpPr txBox="1"/>
          <p:nvPr/>
        </p:nvSpPr>
        <p:spPr>
          <a:xfrm>
            <a:off x="1495118" y="5864891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Opportunities and challenges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132132A-F5C1-C919-4D6A-D138C98BD039}"/>
              </a:ext>
            </a:extLst>
          </p:cNvPr>
          <p:cNvSpPr/>
          <p:nvPr/>
        </p:nvSpPr>
        <p:spPr>
          <a:xfrm>
            <a:off x="1217157" y="4212565"/>
            <a:ext cx="3921369" cy="1111850"/>
          </a:xfrm>
          <a:prstGeom prst="roundRect">
            <a:avLst/>
          </a:prstGeom>
          <a:noFill/>
          <a:ln w="12700">
            <a:solidFill>
              <a:srgbClr val="E864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D60955F-7830-AA7D-7E79-D569124940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Placeholder 22" descr="Text&#10;&#10;Description automatically generated">
            <a:extLst>
              <a:ext uri="{FF2B5EF4-FFF2-40B4-BE49-F238E27FC236}">
                <a16:creationId xmlns:a16="http://schemas.microsoft.com/office/drawing/2014/main" id="{B1F61791-AA86-EFAE-196C-60AC46D5F4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 b="2691"/>
          <a:stretch>
            <a:fillRect/>
          </a:stretch>
        </p:blipFill>
        <p:spPr>
          <a:xfrm>
            <a:off x="5952565" y="-2954"/>
            <a:ext cx="6239436" cy="39355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0252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2ABBD0-19E0-40BF-9BE9-23F55A4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IFCN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D5DC4A89-76F7-4E1E-8309-3B6CB903A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49" y="117809"/>
            <a:ext cx="10222644" cy="832104"/>
          </a:xfrm>
        </p:spPr>
        <p:txBody>
          <a:bodyPr>
            <a:normAutofit/>
          </a:bodyPr>
          <a:lstStyle/>
          <a:p>
            <a:pPr algn="l"/>
            <a:r>
              <a:rPr lang="en-ID" dirty="0">
                <a:solidFill>
                  <a:srgbClr val="000000"/>
                </a:solidFill>
              </a:rPr>
              <a:t>Key Scenarios to predict the future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C448C-8C6A-4D15-8B67-CB05E46F8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570BB-FDB2-4256-A868-106C55A1A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5394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5394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0E1A4A5E-8577-46A5-9134-5D6F658B0324}"/>
              </a:ext>
            </a:extLst>
          </p:cNvPr>
          <p:cNvSpPr/>
          <p:nvPr/>
        </p:nvSpPr>
        <p:spPr>
          <a:xfrm>
            <a:off x="1051232" y="1716947"/>
            <a:ext cx="3857988" cy="2213790"/>
          </a:xfrm>
          <a:prstGeom prst="roundRect">
            <a:avLst/>
          </a:prstGeom>
          <a:noFill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E017D7-78D0-4359-A9BF-CD6E3C698C6B}"/>
              </a:ext>
            </a:extLst>
          </p:cNvPr>
          <p:cNvCxnSpPr>
            <a:cxnSpLocks/>
          </p:cNvCxnSpPr>
          <p:nvPr/>
        </p:nvCxnSpPr>
        <p:spPr>
          <a:xfrm>
            <a:off x="1141724" y="3974953"/>
            <a:ext cx="9081776" cy="24485"/>
          </a:xfrm>
          <a:prstGeom prst="straightConnector1">
            <a:avLst/>
          </a:prstGeom>
          <a:noFill/>
          <a:ln w="571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AB5439B-7C3E-4F1A-A666-DFE3ECF49860}"/>
              </a:ext>
            </a:extLst>
          </p:cNvPr>
          <p:cNvCxnSpPr>
            <a:cxnSpLocks/>
          </p:cNvCxnSpPr>
          <p:nvPr/>
        </p:nvCxnSpPr>
        <p:spPr>
          <a:xfrm flipH="1" flipV="1">
            <a:off x="5615557" y="1461552"/>
            <a:ext cx="22229" cy="4874324"/>
          </a:xfrm>
          <a:prstGeom prst="straightConnector1">
            <a:avLst/>
          </a:prstGeom>
          <a:noFill/>
          <a:ln w="57150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A3E3136-F74C-4751-B983-65052B5B262F}"/>
              </a:ext>
            </a:extLst>
          </p:cNvPr>
          <p:cNvSpPr/>
          <p:nvPr/>
        </p:nvSpPr>
        <p:spPr>
          <a:xfrm>
            <a:off x="1560057" y="1919760"/>
            <a:ext cx="3766057" cy="1966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4">
            <a:extLst>
              <a:ext uri="{FF2B5EF4-FFF2-40B4-BE49-F238E27FC236}">
                <a16:creationId xmlns:a16="http://schemas.microsoft.com/office/drawing/2014/main" id="{BCC7D25D-635E-4BE3-9B42-22C5B70F0647}"/>
              </a:ext>
            </a:extLst>
          </p:cNvPr>
          <p:cNvSpPr/>
          <p:nvPr/>
        </p:nvSpPr>
        <p:spPr>
          <a:xfrm>
            <a:off x="5783176" y="1660120"/>
            <a:ext cx="4248882" cy="2159402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lvl="0" algn="ctr" defTabSz="711200">
              <a:spcBef>
                <a:spcPts val="600"/>
              </a:spcBef>
            </a:pPr>
            <a:endParaRPr lang="de-DE" sz="2800" b="1" cap="small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ctr" defTabSz="711200">
              <a:spcBef>
                <a:spcPts val="600"/>
              </a:spcBef>
            </a:pPr>
            <a:r>
              <a:rPr lang="de-DE" sz="3600" b="1" cap="small" dirty="0">
                <a:solidFill>
                  <a:schemeClr val="tx1"/>
                </a:solidFill>
                <a:cs typeface="Arial" panose="020B0604020202020204" pitchFamily="34" charset="0"/>
              </a:rPr>
              <a:t>Pro dairy</a:t>
            </a:r>
          </a:p>
          <a:p>
            <a:pPr lvl="0" algn="ctr" defTabSz="711200">
              <a:spcBef>
                <a:spcPts val="600"/>
              </a:spcBef>
            </a:pPr>
            <a:r>
              <a:rPr lang="de-DE" sz="2400" b="1" cap="small" dirty="0">
                <a:solidFill>
                  <a:schemeClr val="tx1"/>
                </a:solidFill>
                <a:cs typeface="Arial" panose="020B0604020202020204" pitchFamily="34" charset="0"/>
              </a:rPr>
              <a:t>Demand / </a:t>
            </a:r>
            <a:r>
              <a:rPr lang="de-DE" sz="2400" b="1" cap="small" dirty="0" err="1">
                <a:solidFill>
                  <a:schemeClr val="tx1"/>
                </a:solidFill>
                <a:cs typeface="Arial" panose="020B0604020202020204" pitchFamily="34" charset="0"/>
              </a:rPr>
              <a:t>supply</a:t>
            </a:r>
            <a:r>
              <a:rPr lang="de-DE" sz="2400" b="1" cap="small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de-DE" sz="2400" b="1" cap="small" dirty="0" err="1">
                <a:solidFill>
                  <a:schemeClr val="tx1"/>
                </a:solidFill>
                <a:cs typeface="Arial" panose="020B0604020202020204" pitchFamily="34" charset="0"/>
              </a:rPr>
              <a:t>growth</a:t>
            </a:r>
            <a:r>
              <a:rPr lang="de-DE" sz="2400" b="1" cap="small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lvl="0" algn="ctr" defTabSz="711200">
              <a:spcBef>
                <a:spcPts val="600"/>
              </a:spcBef>
            </a:pPr>
            <a:r>
              <a:rPr lang="de-DE" sz="2400" b="1" cap="small" dirty="0">
                <a:solidFill>
                  <a:schemeClr val="tx1"/>
                </a:solidFill>
                <a:cs typeface="Arial" panose="020B0604020202020204" pitchFamily="34" charset="0"/>
              </a:rPr>
              <a:t>like </a:t>
            </a:r>
            <a:r>
              <a:rPr lang="de-DE" sz="2400" cap="small" dirty="0">
                <a:solidFill>
                  <a:schemeClr val="tx1"/>
                </a:solidFill>
                <a:cs typeface="Arial" panose="020B0604020202020204" pitchFamily="34" charset="0"/>
              </a:rPr>
              <a:t>2010 - 2020</a:t>
            </a:r>
            <a:endParaRPr lang="de-DE" sz="2800" b="1" cap="small" dirty="0">
              <a:solidFill>
                <a:srgbClr val="E87511"/>
              </a:solidFill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BB284E-0ECE-4CAC-AB4B-7DB26309B531}"/>
              </a:ext>
            </a:extLst>
          </p:cNvPr>
          <p:cNvSpPr txBox="1"/>
          <p:nvPr/>
        </p:nvSpPr>
        <p:spPr>
          <a:xfrm>
            <a:off x="10386767" y="3559454"/>
            <a:ext cx="3671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cap="small" dirty="0">
                <a:solidFill>
                  <a:srgbClr val="262626"/>
                </a:solidFill>
                <a:cs typeface="Arial" panose="020B0604020202020204" pitchFamily="34" charset="0"/>
              </a:rPr>
              <a:t> Policy &amp;</a:t>
            </a:r>
            <a:br>
              <a:rPr lang="en-US" sz="2400" b="1" cap="small" dirty="0">
                <a:solidFill>
                  <a:srgbClr val="262626"/>
                </a:solidFill>
                <a:cs typeface="Arial" panose="020B0604020202020204" pitchFamily="34" charset="0"/>
              </a:rPr>
            </a:br>
            <a:r>
              <a:rPr lang="en-US" sz="2400" b="1" cap="small" dirty="0">
                <a:solidFill>
                  <a:srgbClr val="262626"/>
                </a:solidFill>
                <a:cs typeface="Arial" panose="020B0604020202020204" pitchFamily="34" charset="0"/>
              </a:rPr>
              <a:t> Economics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B5C32B-D733-45A9-8B37-39BF3E2736C5}"/>
              </a:ext>
            </a:extLst>
          </p:cNvPr>
          <p:cNvSpPr/>
          <p:nvPr/>
        </p:nvSpPr>
        <p:spPr>
          <a:xfrm>
            <a:off x="701724" y="1692275"/>
            <a:ext cx="2125286" cy="443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ounded Rectangle 4">
            <a:extLst>
              <a:ext uri="{FF2B5EF4-FFF2-40B4-BE49-F238E27FC236}">
                <a16:creationId xmlns:a16="http://schemas.microsoft.com/office/drawing/2014/main" id="{D944C755-29F9-48BF-B89F-2FD6AEC21986}"/>
              </a:ext>
            </a:extLst>
          </p:cNvPr>
          <p:cNvSpPr/>
          <p:nvPr/>
        </p:nvSpPr>
        <p:spPr>
          <a:xfrm>
            <a:off x="5783176" y="4176474"/>
            <a:ext cx="4248882" cy="2159402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spcBef>
                <a:spcPts val="600"/>
              </a:spcBef>
            </a:pPr>
            <a:r>
              <a:rPr lang="de-DE" sz="3600" b="1" cap="small" dirty="0">
                <a:solidFill>
                  <a:schemeClr val="tx1"/>
                </a:solidFill>
                <a:cs typeface="Arial" panose="020B0604020202020204" pitchFamily="34" charset="0"/>
              </a:rPr>
              <a:t>Rich and </a:t>
            </a:r>
          </a:p>
          <a:p>
            <a:pPr lvl="0" algn="ctr" defTabSz="711200">
              <a:spcBef>
                <a:spcPts val="600"/>
              </a:spcBef>
            </a:pPr>
            <a:r>
              <a:rPr lang="de-DE" sz="3600" b="1" cap="small" dirty="0" err="1">
                <a:solidFill>
                  <a:schemeClr val="tx1"/>
                </a:solidFill>
                <a:cs typeface="Arial" panose="020B0604020202020204" pitchFamily="34" charset="0"/>
              </a:rPr>
              <a:t>Picky</a:t>
            </a:r>
            <a:endParaRPr lang="de-DE" sz="3600" b="1" cap="small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ctr" defTabSz="711200">
              <a:spcBef>
                <a:spcPts val="600"/>
              </a:spcBef>
            </a:pPr>
            <a:endParaRPr lang="de-DE" sz="3600" b="1" cap="small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7" name="Rounded Rectangle 4">
            <a:extLst>
              <a:ext uri="{FF2B5EF4-FFF2-40B4-BE49-F238E27FC236}">
                <a16:creationId xmlns:a16="http://schemas.microsoft.com/office/drawing/2014/main" id="{43774D0C-A15C-4192-9B98-6B1DAC713210}"/>
              </a:ext>
            </a:extLst>
          </p:cNvPr>
          <p:cNvSpPr/>
          <p:nvPr/>
        </p:nvSpPr>
        <p:spPr>
          <a:xfrm>
            <a:off x="1141724" y="1692275"/>
            <a:ext cx="4248882" cy="2159402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spcBef>
                <a:spcPts val="600"/>
              </a:spcBef>
            </a:pPr>
            <a:r>
              <a:rPr lang="de-DE" sz="3600" b="1" cap="small" dirty="0">
                <a:solidFill>
                  <a:srgbClr val="000000"/>
                </a:solidFill>
                <a:cs typeface="Arial" panose="020B0604020202020204" pitchFamily="34" charset="0"/>
              </a:rPr>
              <a:t>Income </a:t>
            </a:r>
          </a:p>
          <a:p>
            <a:pPr lvl="0" algn="ctr" defTabSz="711200">
              <a:spcBef>
                <a:spcPts val="600"/>
              </a:spcBef>
            </a:pPr>
            <a:r>
              <a:rPr lang="de-DE" sz="3600" b="1" cap="small" dirty="0" err="1">
                <a:solidFill>
                  <a:srgbClr val="000000"/>
                </a:solidFill>
                <a:cs typeface="Arial" panose="020B0604020202020204" pitchFamily="34" charset="0"/>
              </a:rPr>
              <a:t>Restricted</a:t>
            </a:r>
            <a:endParaRPr lang="de-DE" sz="3600" b="1" cap="small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0" algn="ctr" defTabSz="711200">
              <a:spcBef>
                <a:spcPts val="600"/>
              </a:spcBef>
            </a:pPr>
            <a:endParaRPr lang="de-DE" sz="2000" i="1" cap="small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Rounded Rectangle 4">
            <a:extLst>
              <a:ext uri="{FF2B5EF4-FFF2-40B4-BE49-F238E27FC236}">
                <a16:creationId xmlns:a16="http://schemas.microsoft.com/office/drawing/2014/main" id="{5DCE151C-BEB5-46A1-984E-1BE66755870D}"/>
              </a:ext>
            </a:extLst>
          </p:cNvPr>
          <p:cNvSpPr/>
          <p:nvPr/>
        </p:nvSpPr>
        <p:spPr>
          <a:xfrm>
            <a:off x="1141724" y="4178062"/>
            <a:ext cx="4248882" cy="2159402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>
              <a:spcBef>
                <a:spcPts val="600"/>
              </a:spcBef>
            </a:pPr>
            <a:r>
              <a:rPr lang="de-DE" sz="3600" b="1" cap="small" dirty="0">
                <a:solidFill>
                  <a:schemeClr val="tx1"/>
                </a:solidFill>
                <a:cs typeface="Arial" panose="020B0604020202020204" pitchFamily="34" charset="0"/>
              </a:rPr>
              <a:t>„Stagnation </a:t>
            </a:r>
            <a:br>
              <a:rPr lang="de-DE" sz="3600" b="1" cap="small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de-DE" sz="3600" b="1" cap="small" dirty="0" err="1">
                <a:solidFill>
                  <a:schemeClr val="tx1"/>
                </a:solidFill>
                <a:cs typeface="Arial" panose="020B0604020202020204" pitchFamily="34" charset="0"/>
              </a:rPr>
              <a:t>or</a:t>
            </a:r>
            <a:r>
              <a:rPr lang="de-DE" sz="3600" b="1" cap="small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3600" b="1" cap="small" dirty="0">
                <a:solidFill>
                  <a:schemeClr val="tx1"/>
                </a:solidFill>
                <a:cs typeface="Arial" panose="020B0604020202020204" pitchFamily="34" charset="0"/>
              </a:rPr>
              <a:t>shrinking ?</a:t>
            </a:r>
            <a:r>
              <a:rPr lang="de-DE" sz="3600" b="1" cap="small" dirty="0">
                <a:solidFill>
                  <a:schemeClr val="tx1"/>
                </a:solidFill>
                <a:cs typeface="Arial" panose="020B0604020202020204" pitchFamily="34" charset="0"/>
              </a:rPr>
              <a:t>“</a:t>
            </a:r>
          </a:p>
          <a:p>
            <a:pPr lvl="0" algn="ctr" defTabSz="711200">
              <a:spcBef>
                <a:spcPts val="600"/>
              </a:spcBef>
            </a:pPr>
            <a:endParaRPr lang="de-DE" sz="3600" b="1" cap="small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3D8081C-262A-43EC-8776-FBCA83704049}"/>
              </a:ext>
            </a:extLst>
          </p:cNvPr>
          <p:cNvSpPr/>
          <p:nvPr/>
        </p:nvSpPr>
        <p:spPr>
          <a:xfrm rot="1282336">
            <a:off x="8135416" y="1360810"/>
            <a:ext cx="3418656" cy="13183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F0780A"/>
                </a:solidFill>
              </a:rPr>
              <a:t>Starting point</a:t>
            </a:r>
          </a:p>
          <a:p>
            <a:pPr algn="ctr"/>
            <a:r>
              <a:rPr lang="de-DE" sz="2800" b="1" dirty="0">
                <a:solidFill>
                  <a:srgbClr val="F0780A"/>
                </a:solidFill>
              </a:rPr>
              <a:t> </a:t>
            </a:r>
            <a:r>
              <a:rPr lang="de-DE" sz="2800" b="1" dirty="0">
                <a:solidFill>
                  <a:schemeClr val="tx1"/>
                </a:solidFill>
              </a:rPr>
              <a:t>of scenario 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CC2193-EC3C-48B4-8B47-134C5634F09A}"/>
              </a:ext>
            </a:extLst>
          </p:cNvPr>
          <p:cNvGrpSpPr/>
          <p:nvPr/>
        </p:nvGrpSpPr>
        <p:grpSpPr>
          <a:xfrm>
            <a:off x="3837250" y="937612"/>
            <a:ext cx="4090687" cy="584775"/>
            <a:chOff x="3837250" y="780801"/>
            <a:chExt cx="4090687" cy="58477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8E543F9-3A39-4729-8F53-18D6AA60D41A}"/>
                </a:ext>
              </a:extLst>
            </p:cNvPr>
            <p:cNvSpPr txBox="1"/>
            <p:nvPr/>
          </p:nvSpPr>
          <p:spPr>
            <a:xfrm>
              <a:off x="3837250" y="784825"/>
              <a:ext cx="409068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 cap="small" dirty="0">
                  <a:solidFill>
                    <a:srgbClr val="2626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Demand </a:t>
              </a:r>
              <a:r>
                <a:rPr lang="en-GB" sz="14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Strong preferences for dairy  </a:t>
              </a:r>
              <a:endParaRPr lang="en-US" sz="2400" b="1" cap="small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B9A316B8-DA0D-4921-A378-C3251FEE7E5F}"/>
                </a:ext>
              </a:extLst>
            </p:cNvPr>
            <p:cNvSpPr txBox="1"/>
            <p:nvPr/>
          </p:nvSpPr>
          <p:spPr>
            <a:xfrm>
              <a:off x="7509049" y="780801"/>
              <a:ext cx="353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09FC20-AABF-4F12-AF57-3E349E30D792}"/>
              </a:ext>
            </a:extLst>
          </p:cNvPr>
          <p:cNvGrpSpPr/>
          <p:nvPr/>
        </p:nvGrpSpPr>
        <p:grpSpPr>
          <a:xfrm>
            <a:off x="3837250" y="6229177"/>
            <a:ext cx="5449939" cy="707886"/>
            <a:chOff x="3837250" y="6229177"/>
            <a:chExt cx="5449939" cy="70788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B3A8BE-74D7-4786-968A-521F32BB82C9}"/>
                </a:ext>
              </a:extLst>
            </p:cNvPr>
            <p:cNvSpPr txBox="1"/>
            <p:nvPr/>
          </p:nvSpPr>
          <p:spPr>
            <a:xfrm>
              <a:off x="3837250" y="6352288"/>
              <a:ext cx="544993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400" b="1" cap="small" dirty="0">
                  <a:solidFill>
                    <a:srgbClr val="262626"/>
                  </a:solidFill>
                  <a:cs typeface="Arial" panose="020B0604020202020204" pitchFamily="34" charset="0"/>
                </a:rPr>
                <a:t>Demand </a:t>
              </a:r>
              <a:r>
                <a:rPr lang="en-GB" sz="1400" b="1" kern="0" dirty="0">
                  <a:cs typeface="Arial" panose="020B0604020202020204" pitchFamily="34" charset="0"/>
                </a:rPr>
                <a:t>More dairy-free diets ( + less food waste) </a:t>
              </a:r>
              <a:endParaRPr lang="en-US" sz="2400" b="1" cap="small" dirty="0">
                <a:solidFill>
                  <a:srgbClr val="262626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F70E1A-C2FE-4B48-A336-032D3E8A698C}"/>
                </a:ext>
              </a:extLst>
            </p:cNvPr>
            <p:cNvSpPr txBox="1"/>
            <p:nvPr/>
          </p:nvSpPr>
          <p:spPr>
            <a:xfrm>
              <a:off x="8136083" y="6229177"/>
              <a:ext cx="6982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TextBox 47">
            <a:extLst>
              <a:ext uri="{FF2B5EF4-FFF2-40B4-BE49-F238E27FC236}">
                <a16:creationId xmlns:a16="http://schemas.microsoft.com/office/drawing/2014/main" id="{BAD622AA-4FC2-4E8E-8EDA-7DAC5E0D5B2F}"/>
              </a:ext>
            </a:extLst>
          </p:cNvPr>
          <p:cNvSpPr txBox="1"/>
          <p:nvPr/>
        </p:nvSpPr>
        <p:spPr>
          <a:xfrm>
            <a:off x="10127960" y="3672674"/>
            <a:ext cx="353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627E60-EABE-45E0-BA06-7C09A4201DCF}"/>
              </a:ext>
            </a:extLst>
          </p:cNvPr>
          <p:cNvSpPr txBox="1"/>
          <p:nvPr/>
        </p:nvSpPr>
        <p:spPr>
          <a:xfrm>
            <a:off x="750721" y="3561769"/>
            <a:ext cx="71772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E2840C-8F62-4163-A7A2-85723E2D33C9}"/>
              </a:ext>
            </a:extLst>
          </p:cNvPr>
          <p:cNvSpPr txBox="1"/>
          <p:nvPr/>
        </p:nvSpPr>
        <p:spPr>
          <a:xfrm>
            <a:off x="6027143" y="5596664"/>
            <a:ext cx="3671663" cy="34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e.g. shift to more veganism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D64D9C-1D07-4E8D-BB28-290B60BDAF36}"/>
              </a:ext>
            </a:extLst>
          </p:cNvPr>
          <p:cNvSpPr txBox="1"/>
          <p:nvPr/>
        </p:nvSpPr>
        <p:spPr>
          <a:xfrm>
            <a:off x="1811588" y="3272996"/>
            <a:ext cx="2818973" cy="606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lang="en-GB" sz="1600" i="1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e.g. e</a:t>
            </a:r>
            <a:r>
              <a:rPr kumimoji="0" lang="en-GB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nvironmental</a:t>
            </a: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regulation (Green</a:t>
            </a:r>
            <a:r>
              <a:rPr kumimoji="0" lang="en-GB" sz="1600" b="0" i="1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Deal)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7E055C-42A4-4102-A976-45CA078F4E38}"/>
              </a:ext>
            </a:extLst>
          </p:cNvPr>
          <p:cNvSpPr txBox="1"/>
          <p:nvPr/>
        </p:nvSpPr>
        <p:spPr>
          <a:xfrm>
            <a:off x="1698360" y="5596664"/>
            <a:ext cx="3135610" cy="34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en-GB" sz="160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ource Sans Pro"/>
                <a:ea typeface="Calibri" panose="020F0502020204030204" pitchFamily="34" charset="0"/>
                <a:cs typeface="Times New Roman" panose="02020603050405020304" pitchFamily="18" charset="0"/>
              </a:rPr>
              <a:t>e.g. long-term economic recession</a:t>
            </a:r>
          </a:p>
        </p:txBody>
      </p:sp>
    </p:spTree>
    <p:extLst>
      <p:ext uri="{BB962C8B-B14F-4D97-AF65-F5344CB8AC3E}">
        <p14:creationId xmlns:p14="http://schemas.microsoft.com/office/powerpoint/2010/main" val="17322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38" grpId="0" animBg="1"/>
      <p:bldP spid="25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4D1C97-4437-41F0-844A-CD7E9DEE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IFCN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ED07D3-D2EC-4546-9683-DD52DC40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209" y="156547"/>
            <a:ext cx="6347791" cy="1475030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GB" dirty="0">
                <a:solidFill>
                  <a:srgbClr val="F0780A"/>
                </a:solidFill>
                <a:latin typeface="+mj-lt"/>
              </a:rPr>
              <a:t>Dairy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World in 2030 vs. 2020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55EBA-6966-45AE-9257-730D471237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3350"/>
            <a:ext cx="2743200" cy="365125"/>
          </a:xfrm>
        </p:spPr>
        <p:txBody>
          <a:bodyPr/>
          <a:lstStyle/>
          <a:p>
            <a:fld id="{E21570BB-FDB2-4256-A868-106C55A1A1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5735AB-3B56-4D41-8BB2-B748831BA9B9}"/>
              </a:ext>
            </a:extLst>
          </p:cNvPr>
          <p:cNvSpPr txBox="1"/>
          <p:nvPr/>
        </p:nvSpPr>
        <p:spPr>
          <a:xfrm>
            <a:off x="6705467" y="1481734"/>
            <a:ext cx="4709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+21% more milk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produced and consumed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+192 mill t milk SCM =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 2x USA today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5B99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F88400-7A25-4424-9B72-D8B019DB4817}"/>
              </a:ext>
            </a:extLst>
          </p:cNvPr>
          <p:cNvSpPr txBox="1"/>
          <p:nvPr/>
        </p:nvSpPr>
        <p:spPr>
          <a:xfrm>
            <a:off x="1069498" y="225790"/>
            <a:ext cx="4760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Our starting point…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A3503-C27C-0E2B-2121-A3B236744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60" y="2969284"/>
            <a:ext cx="5194242" cy="37188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BC618E-82C2-11CC-B2EA-B3F9B1E01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19" y="823306"/>
            <a:ext cx="4383404" cy="58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8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8666BC1-4D81-4DF5-9D7D-B3BE20B9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15" y="1488124"/>
            <a:ext cx="12192000" cy="50671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FF4A2E-F1B3-4BCD-AAB2-E5497A8D0DC9}"/>
              </a:ext>
            </a:extLst>
          </p:cNvPr>
          <p:cNvSpPr txBox="1"/>
          <p:nvPr/>
        </p:nvSpPr>
        <p:spPr>
          <a:xfrm>
            <a:off x="9324109" y="3244334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-19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873E82-1158-4A75-8DF5-3C52A55DA367}"/>
              </a:ext>
            </a:extLst>
          </p:cNvPr>
          <p:cNvSpPr txBox="1"/>
          <p:nvPr/>
        </p:nvSpPr>
        <p:spPr>
          <a:xfrm>
            <a:off x="11296996" y="594286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+24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3BBA33-04DF-4E2E-A970-511CD9A35F2E}"/>
              </a:ext>
            </a:extLst>
          </p:cNvPr>
          <p:cNvSpPr txBox="1"/>
          <p:nvPr/>
        </p:nvSpPr>
        <p:spPr>
          <a:xfrm>
            <a:off x="2213956" y="301956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+14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5FD0EB-D423-40E9-A3F0-67D551982C9B}"/>
              </a:ext>
            </a:extLst>
          </p:cNvPr>
          <p:cNvSpPr txBox="1"/>
          <p:nvPr/>
        </p:nvSpPr>
        <p:spPr>
          <a:xfrm>
            <a:off x="4749336" y="273692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+29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47E70E-300B-454C-AE0D-7A69B9EF2DD2}"/>
              </a:ext>
            </a:extLst>
          </p:cNvPr>
          <p:cNvSpPr txBox="1"/>
          <p:nvPr/>
        </p:nvSpPr>
        <p:spPr>
          <a:xfrm>
            <a:off x="3455322" y="559847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+4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1544A9-401D-4CB9-9C7F-7CC28D1BB64E}"/>
              </a:ext>
            </a:extLst>
          </p:cNvPr>
          <p:cNvSpPr txBox="1"/>
          <p:nvPr/>
        </p:nvSpPr>
        <p:spPr>
          <a:xfrm>
            <a:off x="4638122" y="2251205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EU-27</a:t>
            </a:r>
            <a:endParaRPr lang="en-US" sz="1600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E7BD072-7AD9-432C-887B-811337E68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1" y="3612045"/>
            <a:ext cx="1372041" cy="9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72BE9E-A980-4FA1-B6C3-02B62584E460}"/>
              </a:ext>
            </a:extLst>
          </p:cNvPr>
          <p:cNvSpPr txBox="1"/>
          <p:nvPr/>
        </p:nvSpPr>
        <p:spPr>
          <a:xfrm>
            <a:off x="4762439" y="6105114"/>
            <a:ext cx="508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Supply = Demand in 2030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CB6F00-407B-4E14-843F-CC2CC812D880}"/>
              </a:ext>
            </a:extLst>
          </p:cNvPr>
          <p:cNvSpPr txBox="1"/>
          <p:nvPr/>
        </p:nvSpPr>
        <p:spPr>
          <a:xfrm>
            <a:off x="445758" y="4550699"/>
            <a:ext cx="2305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0000"/>
                </a:solidFill>
                <a:latin typeface="Source Sans Pro"/>
              </a:rPr>
              <a:t>i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n mill tones 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C448C-8C6A-4D15-8B67-CB05E46F8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570BB-FDB2-4256-A868-106C55A1A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5394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5394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2D8A0F95-912A-4BB9-86E0-DFCCD513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82" y="251671"/>
            <a:ext cx="9611509" cy="832104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Dairy Surplus &amp; Deficit in 2030 </a:t>
            </a:r>
            <a:br>
              <a:rPr lang="en-GB" dirty="0"/>
            </a:br>
            <a:r>
              <a:rPr lang="en-GB" dirty="0"/>
              <a:t>and its game changers</a:t>
            </a:r>
            <a:endParaRPr lang="pl-PL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B24BB-569F-4C40-BF39-1E46297315FD}"/>
              </a:ext>
            </a:extLst>
          </p:cNvPr>
          <p:cNvSpPr/>
          <p:nvPr/>
        </p:nvSpPr>
        <p:spPr>
          <a:xfrm>
            <a:off x="683286" y="6595263"/>
            <a:ext cx="11297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DE"/>
              <a:t> 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ED33DE-4A5B-4227-AAD9-B9A965DEF7CB}"/>
              </a:ext>
            </a:extLst>
          </p:cNvPr>
          <p:cNvSpPr txBox="1"/>
          <p:nvPr/>
        </p:nvSpPr>
        <p:spPr>
          <a:xfrm>
            <a:off x="100296" y="4928245"/>
            <a:ext cx="2007704" cy="30777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Net exporting countries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1AF485-2C6D-4EA5-B820-B0A82223F5BD}"/>
              </a:ext>
            </a:extLst>
          </p:cNvPr>
          <p:cNvSpPr txBox="1"/>
          <p:nvPr/>
        </p:nvSpPr>
        <p:spPr>
          <a:xfrm>
            <a:off x="100296" y="5234818"/>
            <a:ext cx="2007704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Net importing countries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E151D9-0D46-4773-B059-79A56DC85859}"/>
              </a:ext>
            </a:extLst>
          </p:cNvPr>
          <p:cNvSpPr txBox="1"/>
          <p:nvPr/>
        </p:nvSpPr>
        <p:spPr>
          <a:xfrm>
            <a:off x="3671411" y="3318988"/>
            <a:ext cx="1501691" cy="5425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Shift to more veganism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C6B310-A612-4A75-917D-8E83806881DF}"/>
              </a:ext>
            </a:extLst>
          </p:cNvPr>
          <p:cNvSpPr txBox="1"/>
          <p:nvPr/>
        </p:nvSpPr>
        <p:spPr>
          <a:xfrm>
            <a:off x="1460585" y="5882265"/>
            <a:ext cx="1715698" cy="5425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/>
                <a:ea typeface="Calibri" panose="020F0502020204030204" pitchFamily="34" charset="0"/>
                <a:cs typeface="Times New Roman" panose="02020603050405020304" pitchFamily="18" charset="0"/>
              </a:rPr>
              <a:t>Long-term economic recession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DF1DA-2ACD-4B7F-B3D7-A60A20D494EA}"/>
              </a:ext>
            </a:extLst>
          </p:cNvPr>
          <p:cNvSpPr txBox="1"/>
          <p:nvPr/>
        </p:nvSpPr>
        <p:spPr>
          <a:xfrm>
            <a:off x="9582284" y="6254253"/>
            <a:ext cx="1501690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Environmental regulations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2CEA40-97AB-4AC0-BF25-266F612B78BE}"/>
              </a:ext>
            </a:extLst>
          </p:cNvPr>
          <p:cNvSpPr txBox="1"/>
          <p:nvPr/>
        </p:nvSpPr>
        <p:spPr>
          <a:xfrm>
            <a:off x="53936" y="2858809"/>
            <a:ext cx="1346546" cy="5425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IT technology in farms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E522A6-5B21-471A-BBEB-244E26D75B29}"/>
              </a:ext>
            </a:extLst>
          </p:cNvPr>
          <p:cNvSpPr txBox="1"/>
          <p:nvPr/>
        </p:nvSpPr>
        <p:spPr>
          <a:xfrm>
            <a:off x="5581210" y="1165256"/>
            <a:ext cx="1501691" cy="773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Environmental &amp;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animal welfare regulations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0202274-45DD-4ABC-82AD-4298A7EA2760}"/>
              </a:ext>
            </a:extLst>
          </p:cNvPr>
          <p:cNvSpPr txBox="1"/>
          <p:nvPr/>
        </p:nvSpPr>
        <p:spPr>
          <a:xfrm>
            <a:off x="8383504" y="638274"/>
            <a:ext cx="1501690" cy="7730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D7D3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400" dirty="0">
                <a:solidFill>
                  <a:prstClr val="black">
                    <a:lumMod val="75000"/>
                    <a:lumOff val="25000"/>
                  </a:prst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Protectionism &amp; long term impact of war in UKR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7CF046-67B3-4EBC-9596-466F41BE1BC4}"/>
              </a:ext>
            </a:extLst>
          </p:cNvPr>
          <p:cNvSpPr txBox="1"/>
          <p:nvPr/>
        </p:nvSpPr>
        <p:spPr>
          <a:xfrm>
            <a:off x="10320288" y="1260417"/>
            <a:ext cx="1501691" cy="54252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ED7D31"/>
              </a:buClr>
              <a:buSzTx/>
              <a:buFontTx/>
              <a:buNone/>
              <a:tabLst/>
              <a:defRPr/>
            </a:pP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Development of artificial dairy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D3CDB8-2B12-4657-9C2C-61001D1162A4}"/>
              </a:ext>
            </a:extLst>
          </p:cNvPr>
          <p:cNvSpPr txBox="1"/>
          <p:nvPr/>
        </p:nvSpPr>
        <p:spPr>
          <a:xfrm>
            <a:off x="4368859" y="5468843"/>
            <a:ext cx="1451601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Increased climate shocks 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&amp; food deficit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2ABBD0-19E0-40BF-9BE9-23F55A4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IFCN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DDC090-ED61-4276-A08B-A3E4B6D08FE2}"/>
              </a:ext>
            </a:extLst>
          </p:cNvPr>
          <p:cNvCxnSpPr>
            <a:cxnSpLocks/>
          </p:cNvCxnSpPr>
          <p:nvPr/>
        </p:nvCxnSpPr>
        <p:spPr>
          <a:xfrm>
            <a:off x="6332055" y="1938288"/>
            <a:ext cx="0" cy="5442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6B8E277C-323D-4B0C-8ED7-1BA601FB8830}"/>
              </a:ext>
            </a:extLst>
          </p:cNvPr>
          <p:cNvSpPr/>
          <p:nvPr/>
        </p:nvSpPr>
        <p:spPr>
          <a:xfrm>
            <a:off x="5545694" y="4591373"/>
            <a:ext cx="612000" cy="612000"/>
          </a:xfrm>
          <a:prstGeom prst="ellipse">
            <a:avLst/>
          </a:prstGeom>
          <a:solidFill>
            <a:srgbClr val="EB42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6028CA-3E57-4633-A183-20F6A78FE96C}"/>
              </a:ext>
            </a:extLst>
          </p:cNvPr>
          <p:cNvSpPr txBox="1"/>
          <p:nvPr/>
        </p:nvSpPr>
        <p:spPr>
          <a:xfrm>
            <a:off x="5264392" y="4305303"/>
            <a:ext cx="1122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Africa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4982D4-96F4-4FC3-AF4C-9C343EB88EED}"/>
              </a:ext>
            </a:extLst>
          </p:cNvPr>
          <p:cNvSpPr txBox="1"/>
          <p:nvPr/>
        </p:nvSpPr>
        <p:spPr>
          <a:xfrm>
            <a:off x="5516844" y="4720569"/>
            <a:ext cx="61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-16</a:t>
            </a:r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348780-9589-4C80-8E19-4265CE90984E}"/>
              </a:ext>
            </a:extLst>
          </p:cNvPr>
          <p:cNvSpPr/>
          <p:nvPr/>
        </p:nvSpPr>
        <p:spPr>
          <a:xfrm>
            <a:off x="10585134" y="3928487"/>
            <a:ext cx="972000" cy="972000"/>
          </a:xfrm>
          <a:prstGeom prst="ellipse">
            <a:avLst/>
          </a:prstGeom>
          <a:solidFill>
            <a:srgbClr val="EB42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2643F2-A34A-4282-BE39-ED0F0550462C}"/>
              </a:ext>
            </a:extLst>
          </p:cNvPr>
          <p:cNvSpPr txBox="1"/>
          <p:nvPr/>
        </p:nvSpPr>
        <p:spPr>
          <a:xfrm>
            <a:off x="10239594" y="3374670"/>
            <a:ext cx="170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East &amp; </a:t>
            </a:r>
          </a:p>
          <a:p>
            <a:pPr algn="ctr"/>
            <a:r>
              <a:rPr lang="en-GB" sz="1400" dirty="0"/>
              <a:t>South-east Asia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CFCAD9-7E6D-454B-93E7-F3DA132415DB}"/>
              </a:ext>
            </a:extLst>
          </p:cNvPr>
          <p:cNvSpPr txBox="1"/>
          <p:nvPr/>
        </p:nvSpPr>
        <p:spPr>
          <a:xfrm>
            <a:off x="10729183" y="4226816"/>
            <a:ext cx="61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-38</a:t>
            </a:r>
            <a:endParaRPr lang="en-US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0F2E8EF-F66C-422C-9492-830F6616082A}"/>
              </a:ext>
            </a:extLst>
          </p:cNvPr>
          <p:cNvCxnSpPr>
            <a:cxnSpLocks/>
          </p:cNvCxnSpPr>
          <p:nvPr/>
        </p:nvCxnSpPr>
        <p:spPr>
          <a:xfrm>
            <a:off x="9134349" y="1411306"/>
            <a:ext cx="0" cy="10711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BAB8138-A5BC-4165-82FE-8EBF522D6DDC}"/>
              </a:ext>
            </a:extLst>
          </p:cNvPr>
          <p:cNvCxnSpPr>
            <a:cxnSpLocks/>
          </p:cNvCxnSpPr>
          <p:nvPr/>
        </p:nvCxnSpPr>
        <p:spPr>
          <a:xfrm>
            <a:off x="1398333" y="3139315"/>
            <a:ext cx="7075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94F377-6AEA-42EA-8596-4FB18846FB09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2921751" y="3283667"/>
            <a:ext cx="749660" cy="3065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EBE1F9F-4C30-4D98-86D9-BCC40A3CBD4D}"/>
              </a:ext>
            </a:extLst>
          </p:cNvPr>
          <p:cNvCxnSpPr>
            <a:cxnSpLocks/>
          </p:cNvCxnSpPr>
          <p:nvPr/>
        </p:nvCxnSpPr>
        <p:spPr>
          <a:xfrm flipV="1">
            <a:off x="2331837" y="5167543"/>
            <a:ext cx="1018192" cy="7071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27DEB6D-089E-4E85-93FF-CB4E7973F793}"/>
              </a:ext>
            </a:extLst>
          </p:cNvPr>
          <p:cNvSpPr txBox="1"/>
          <p:nvPr/>
        </p:nvSpPr>
        <p:spPr>
          <a:xfrm>
            <a:off x="7788307" y="4428879"/>
            <a:ext cx="1403327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Increased climate shocks 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&amp; food deficit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253D928-2C94-45E4-8B36-3EBC5EDF83D2}"/>
              </a:ext>
            </a:extLst>
          </p:cNvPr>
          <p:cNvCxnSpPr>
            <a:cxnSpLocks/>
          </p:cNvCxnSpPr>
          <p:nvPr/>
        </p:nvCxnSpPr>
        <p:spPr>
          <a:xfrm flipH="1">
            <a:off x="9949343" y="1802938"/>
            <a:ext cx="1096759" cy="13271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8D1E307-A37B-4EAD-94D1-A4F4229B9F7F}"/>
              </a:ext>
            </a:extLst>
          </p:cNvPr>
          <p:cNvCxnSpPr>
            <a:cxnSpLocks/>
          </p:cNvCxnSpPr>
          <p:nvPr/>
        </p:nvCxnSpPr>
        <p:spPr>
          <a:xfrm flipV="1">
            <a:off x="5152800" y="5114467"/>
            <a:ext cx="387328" cy="3529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E4274D2-F46A-4EC3-A49B-4AC725C2500C}"/>
              </a:ext>
            </a:extLst>
          </p:cNvPr>
          <p:cNvCxnSpPr>
            <a:cxnSpLocks/>
            <a:stCxn id="60" idx="3"/>
          </p:cNvCxnSpPr>
          <p:nvPr/>
        </p:nvCxnSpPr>
        <p:spPr>
          <a:xfrm>
            <a:off x="9191634" y="4798211"/>
            <a:ext cx="891933" cy="115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34E00B5-180B-4484-A203-F4EBFFBFD765}"/>
              </a:ext>
            </a:extLst>
          </p:cNvPr>
          <p:cNvCxnSpPr>
            <a:cxnSpLocks/>
          </p:cNvCxnSpPr>
          <p:nvPr/>
        </p:nvCxnSpPr>
        <p:spPr>
          <a:xfrm flipV="1">
            <a:off x="10333129" y="6024237"/>
            <a:ext cx="1071989" cy="2031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D5DD23C-F113-4CFA-8DFD-8C52856BEF55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5173102" y="2971216"/>
            <a:ext cx="562598" cy="6190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1" grpId="0" animBg="1"/>
      <p:bldP spid="7" grpId="0" animBg="1"/>
      <p:bldP spid="33" grpId="0" animBg="1"/>
      <p:bldP spid="34" grpId="0" animBg="1"/>
      <p:bldP spid="47" grpId="0" animBg="1"/>
      <p:bldP spid="49" grpId="0" animBg="1"/>
      <p:bldP spid="50" grpId="0" animBg="1"/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2ABBD0-19E0-40BF-9BE9-23F55A4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IFCN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C448C-8C6A-4D15-8B67-CB05E46F8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570BB-FDB2-4256-A868-106C55A1A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5394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5394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25" name="Footer Placeholder 1">
            <a:extLst>
              <a:ext uri="{FF2B5EF4-FFF2-40B4-BE49-F238E27FC236}">
                <a16:creationId xmlns:a16="http://schemas.microsoft.com/office/drawing/2014/main" id="{D0331E47-3CDC-4EE9-A3CC-6D9351EA039E}"/>
              </a:ext>
            </a:extLst>
          </p:cNvPr>
          <p:cNvSpPr txBox="1">
            <a:spLocks/>
          </p:cNvSpPr>
          <p:nvPr/>
        </p:nvSpPr>
        <p:spPr>
          <a:xfrm rot="16200000">
            <a:off x="-1559381" y="419064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black"/>
                </a:solidFill>
              </a:rPr>
              <a:t>IFCN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4A9FD8F0-0B56-4EB2-A0FD-1DF6ADE9E73D}"/>
              </a:ext>
            </a:extLst>
          </p:cNvPr>
          <p:cNvSpPr txBox="1">
            <a:spLocks/>
          </p:cNvSpPr>
          <p:nvPr/>
        </p:nvSpPr>
        <p:spPr>
          <a:xfrm>
            <a:off x="9448800" y="6481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02539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1570BB-FDB2-4256-A868-106C55A1A1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151E7053-69E4-41B4-9AA8-B6370AE6F169}"/>
              </a:ext>
            </a:extLst>
          </p:cNvPr>
          <p:cNvSpPr txBox="1">
            <a:spLocks/>
          </p:cNvSpPr>
          <p:nvPr/>
        </p:nvSpPr>
        <p:spPr>
          <a:xfrm>
            <a:off x="680581" y="307460"/>
            <a:ext cx="10402999" cy="844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Montserrat ExtraBold" panose="00000900000000000000" pitchFamily="2" charset="-18"/>
                <a:ea typeface="+mj-ea"/>
                <a:cs typeface="+mj-cs"/>
              </a:defRPr>
            </a:lvl1pPr>
          </a:lstStyle>
          <a:p>
            <a:pPr algn="l" defTabSz="914377"/>
            <a:r>
              <a:rPr lang="en-US" sz="3200" dirty="0">
                <a:ea typeface="+mn-ea"/>
                <a:cs typeface="+mn-cs"/>
              </a:rPr>
              <a:t>More pressure expected on EU dairy farms</a:t>
            </a:r>
            <a:endParaRPr lang="en-US" sz="32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9" name="Picture 28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2B0BEEE4-D16A-450E-B75E-0E3A6A53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6" t="-452" r="29330" b="675"/>
          <a:stretch/>
        </p:blipFill>
        <p:spPr>
          <a:xfrm>
            <a:off x="680581" y="1578684"/>
            <a:ext cx="3665969" cy="486410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8869DBC-65E4-4D97-860E-9BF04AE870E0}"/>
              </a:ext>
            </a:extLst>
          </p:cNvPr>
          <p:cNvSpPr/>
          <p:nvPr/>
        </p:nvSpPr>
        <p:spPr>
          <a:xfrm>
            <a:off x="5108786" y="1628775"/>
            <a:ext cx="6718583" cy="10291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err="1">
                <a:solidFill>
                  <a:srgbClr val="262626"/>
                </a:solidFill>
              </a:rPr>
              <a:t>Greenhouse</a:t>
            </a:r>
            <a:r>
              <a:rPr lang="de-DE" sz="2800" dirty="0">
                <a:solidFill>
                  <a:srgbClr val="262626"/>
                </a:solidFill>
              </a:rPr>
              <a:t> Gas Emission </a:t>
            </a:r>
            <a:r>
              <a:rPr lang="de-DE" sz="2800" dirty="0" err="1">
                <a:solidFill>
                  <a:srgbClr val="262626"/>
                </a:solidFill>
              </a:rPr>
              <a:t>Reduction</a:t>
            </a:r>
            <a:r>
              <a:rPr lang="de-DE" sz="2800" dirty="0">
                <a:solidFill>
                  <a:srgbClr val="262626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1BA1FC-F111-43E2-9314-8682A5F383C9}"/>
              </a:ext>
            </a:extLst>
          </p:cNvPr>
          <p:cNvSpPr/>
          <p:nvPr/>
        </p:nvSpPr>
        <p:spPr>
          <a:xfrm>
            <a:off x="5108784" y="2734526"/>
            <a:ext cx="6718583" cy="10291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rgbClr val="262626"/>
                </a:solidFill>
              </a:rPr>
              <a:t>Farm </a:t>
            </a:r>
            <a:r>
              <a:rPr lang="de-DE" sz="2800" dirty="0" err="1">
                <a:solidFill>
                  <a:srgbClr val="262626"/>
                </a:solidFill>
              </a:rPr>
              <a:t>input</a:t>
            </a:r>
            <a:r>
              <a:rPr lang="de-DE" sz="2800" dirty="0">
                <a:solidFill>
                  <a:srgbClr val="262626"/>
                </a:solidFill>
              </a:rPr>
              <a:t> </a:t>
            </a:r>
            <a:r>
              <a:rPr lang="de-DE" sz="2800" dirty="0" err="1">
                <a:solidFill>
                  <a:srgbClr val="262626"/>
                </a:solidFill>
              </a:rPr>
              <a:t>costs</a:t>
            </a:r>
            <a:r>
              <a:rPr lang="de-DE" sz="2800" dirty="0">
                <a:solidFill>
                  <a:srgbClr val="262626"/>
                </a:solidFill>
              </a:rPr>
              <a:t> </a:t>
            </a:r>
            <a:r>
              <a:rPr lang="de-DE" sz="2800" dirty="0" err="1">
                <a:solidFill>
                  <a:srgbClr val="262626"/>
                </a:solidFill>
              </a:rPr>
              <a:t>up</a:t>
            </a:r>
            <a:endParaRPr lang="de-DE" sz="2800" dirty="0">
              <a:solidFill>
                <a:srgbClr val="262626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F46756-BCF4-4C74-ADF4-D7E11185DFDF}"/>
              </a:ext>
            </a:extLst>
          </p:cNvPr>
          <p:cNvSpPr/>
          <p:nvPr/>
        </p:nvSpPr>
        <p:spPr>
          <a:xfrm>
            <a:off x="5108785" y="3832178"/>
            <a:ext cx="6718583" cy="10291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err="1">
                <a:solidFill>
                  <a:srgbClr val="262626"/>
                </a:solidFill>
              </a:rPr>
              <a:t>Policies</a:t>
            </a:r>
            <a:r>
              <a:rPr lang="de-DE" sz="2800" dirty="0">
                <a:solidFill>
                  <a:srgbClr val="262626"/>
                </a:solidFill>
              </a:rPr>
              <a:t> &amp; </a:t>
            </a:r>
            <a:r>
              <a:rPr lang="de-DE" sz="2800" dirty="0" err="1">
                <a:solidFill>
                  <a:srgbClr val="262626"/>
                </a:solidFill>
              </a:rPr>
              <a:t>Regulations</a:t>
            </a:r>
            <a:r>
              <a:rPr lang="de-DE" sz="2800" dirty="0">
                <a:solidFill>
                  <a:srgbClr val="262626"/>
                </a:solidFill>
              </a:rPr>
              <a:t> (Green deal)  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265905E-D464-4C99-BC14-8B28D6AB0084}"/>
              </a:ext>
            </a:extLst>
          </p:cNvPr>
          <p:cNvSpPr/>
          <p:nvPr/>
        </p:nvSpPr>
        <p:spPr>
          <a:xfrm rot="5400000">
            <a:off x="8363184" y="1765045"/>
            <a:ext cx="209781" cy="671858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87805D-3CFB-4EE4-A70A-37D292B300D3}"/>
              </a:ext>
            </a:extLst>
          </p:cNvPr>
          <p:cNvSpPr/>
          <p:nvPr/>
        </p:nvSpPr>
        <p:spPr>
          <a:xfrm>
            <a:off x="5138456" y="5415733"/>
            <a:ext cx="6718583" cy="10291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 err="1">
                <a:solidFill>
                  <a:srgbClr val="262626"/>
                </a:solidFill>
              </a:rPr>
              <a:t>Less</a:t>
            </a:r>
            <a:r>
              <a:rPr lang="de-DE" sz="3200" b="1" dirty="0">
                <a:solidFill>
                  <a:srgbClr val="262626"/>
                </a:solidFill>
              </a:rPr>
              <a:t> milk ? </a:t>
            </a:r>
            <a:r>
              <a:rPr lang="de-DE" sz="3200" b="1" dirty="0" err="1">
                <a:solidFill>
                  <a:srgbClr val="262626"/>
                </a:solidFill>
              </a:rPr>
              <a:t>How</a:t>
            </a:r>
            <a:r>
              <a:rPr lang="de-DE" sz="3200" b="1" dirty="0">
                <a:solidFill>
                  <a:srgbClr val="262626"/>
                </a:solidFill>
              </a:rPr>
              <a:t> </a:t>
            </a:r>
            <a:r>
              <a:rPr lang="de-DE" sz="3200" b="1" dirty="0" err="1">
                <a:solidFill>
                  <a:srgbClr val="262626"/>
                </a:solidFill>
              </a:rPr>
              <a:t>much</a:t>
            </a:r>
            <a:r>
              <a:rPr lang="de-DE" sz="3200" b="1" dirty="0">
                <a:solidFill>
                  <a:srgbClr val="262626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5AA98-AA8B-49FB-A88C-9EA2E6DCC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713" y="1153458"/>
            <a:ext cx="2505673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46EB7-B6C3-41F2-9BE3-069E65D9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025394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IFCN</a:t>
            </a:r>
          </a:p>
        </p:txBody>
      </p:sp>
      <p:pic>
        <p:nvPicPr>
          <p:cNvPr id="10" name="Picture Placeholder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21AFCB6-5845-438A-970A-64C0D804DD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91" y="252233"/>
            <a:ext cx="1694453" cy="1043165"/>
          </a:xfr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A4A8DE-3CE2-4E7B-8412-B013BA574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21570BB-FDB2-4256-A868-106C55A1A1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512C1EBA-DD78-4677-BD0D-573661457BCB}"/>
              </a:ext>
            </a:extLst>
          </p:cNvPr>
          <p:cNvSpPr txBox="1">
            <a:spLocks/>
          </p:cNvSpPr>
          <p:nvPr/>
        </p:nvSpPr>
        <p:spPr>
          <a:xfrm>
            <a:off x="6162675" y="4374896"/>
            <a:ext cx="5953125" cy="1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/>
                </a:solidFill>
                <a:latin typeface="Montserrat ExtraBold" panose="000009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/>
              <a:t>Short and long-term outlook – </a:t>
            </a:r>
          </a:p>
          <a:p>
            <a:pPr fontAlgn="base">
              <a:defRPr/>
            </a:pPr>
            <a:r>
              <a:rPr lang="de-DE" sz="2400" dirty="0"/>
              <a:t>Opportunities and challenges for future farming across different production systems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ExtraBold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CEA0EC-2ACF-4AF7-9063-0D5DD6B20402}"/>
              </a:ext>
            </a:extLst>
          </p:cNvPr>
          <p:cNvSpPr txBox="1"/>
          <p:nvPr/>
        </p:nvSpPr>
        <p:spPr>
          <a:xfrm>
            <a:off x="6162675" y="6022377"/>
            <a:ext cx="5813817" cy="422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i="1" dirty="0">
                <a:solidFill>
                  <a:srgbClr val="FFFFFF"/>
                </a:solidFill>
              </a:rPr>
              <a:t>Latvia Dairy Conference 2022</a:t>
            </a:r>
          </a:p>
        </p:txBody>
      </p:sp>
      <p:sp>
        <p:nvSpPr>
          <p:cNvPr id="18" name="Kotak Teks 13">
            <a:extLst>
              <a:ext uri="{FF2B5EF4-FFF2-40B4-BE49-F238E27FC236}">
                <a16:creationId xmlns:a16="http://schemas.microsoft.com/office/drawing/2014/main" id="{9ED11BF4-0E9E-58C1-1484-F9252FDC57CA}"/>
              </a:ext>
            </a:extLst>
          </p:cNvPr>
          <p:cNvSpPr txBox="1"/>
          <p:nvPr/>
        </p:nvSpPr>
        <p:spPr>
          <a:xfrm>
            <a:off x="1495115" y="1920373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01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22EC2927-72FA-FB47-8DE9-79A7128EABFF}"/>
              </a:ext>
            </a:extLst>
          </p:cNvPr>
          <p:cNvSpPr txBox="1"/>
          <p:nvPr/>
        </p:nvSpPr>
        <p:spPr>
          <a:xfrm>
            <a:off x="1495118" y="2474508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Introduction</a:t>
            </a:r>
          </a:p>
        </p:txBody>
      </p:sp>
      <p:sp>
        <p:nvSpPr>
          <p:cNvPr id="21" name="Kotak Teks 13">
            <a:extLst>
              <a:ext uri="{FF2B5EF4-FFF2-40B4-BE49-F238E27FC236}">
                <a16:creationId xmlns:a16="http://schemas.microsoft.com/office/drawing/2014/main" id="{247D5DEB-4173-5881-13EF-1CE2FCF00E25}"/>
              </a:ext>
            </a:extLst>
          </p:cNvPr>
          <p:cNvSpPr txBox="1"/>
          <p:nvPr/>
        </p:nvSpPr>
        <p:spPr>
          <a:xfrm>
            <a:off x="1471076" y="3066469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02</a:t>
            </a:r>
          </a:p>
        </p:txBody>
      </p:sp>
      <p:sp>
        <p:nvSpPr>
          <p:cNvPr id="22" name="Kotak Teks 13">
            <a:extLst>
              <a:ext uri="{FF2B5EF4-FFF2-40B4-BE49-F238E27FC236}">
                <a16:creationId xmlns:a16="http://schemas.microsoft.com/office/drawing/2014/main" id="{B2BD4F86-A616-9BE1-9AF6-A146D8707FFF}"/>
              </a:ext>
            </a:extLst>
          </p:cNvPr>
          <p:cNvSpPr txBox="1"/>
          <p:nvPr/>
        </p:nvSpPr>
        <p:spPr>
          <a:xfrm>
            <a:off x="1495115" y="4234545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03</a:t>
            </a:r>
          </a:p>
        </p:txBody>
      </p:sp>
      <p:sp>
        <p:nvSpPr>
          <p:cNvPr id="33" name="Kotak Teks 13">
            <a:extLst>
              <a:ext uri="{FF2B5EF4-FFF2-40B4-BE49-F238E27FC236}">
                <a16:creationId xmlns:a16="http://schemas.microsoft.com/office/drawing/2014/main" id="{8DA39DB7-15F7-A4BB-B492-A2BE6FF9159F}"/>
              </a:ext>
            </a:extLst>
          </p:cNvPr>
          <p:cNvSpPr txBox="1"/>
          <p:nvPr/>
        </p:nvSpPr>
        <p:spPr>
          <a:xfrm>
            <a:off x="1495116" y="5347500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04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C9B14978-3FD8-9412-D557-FD8CCE79B79B}"/>
              </a:ext>
            </a:extLst>
          </p:cNvPr>
          <p:cNvSpPr txBox="1"/>
          <p:nvPr/>
        </p:nvSpPr>
        <p:spPr>
          <a:xfrm>
            <a:off x="1471076" y="3690860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Short-term outlook</a:t>
            </a: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B0EA44AE-574E-171D-F8A2-9E4BC285C4DE}"/>
              </a:ext>
            </a:extLst>
          </p:cNvPr>
          <p:cNvSpPr txBox="1"/>
          <p:nvPr/>
        </p:nvSpPr>
        <p:spPr>
          <a:xfrm>
            <a:off x="1471076" y="4807012"/>
            <a:ext cx="358860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Long-term outlook</a:t>
            </a: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BB7CDC02-FF2C-8BD5-C38F-7076C0BBC138}"/>
              </a:ext>
            </a:extLst>
          </p:cNvPr>
          <p:cNvSpPr txBox="1"/>
          <p:nvPr/>
        </p:nvSpPr>
        <p:spPr>
          <a:xfrm>
            <a:off x="1495118" y="5864891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Opportunities and challenges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132132A-F5C1-C919-4D6A-D138C98BD039}"/>
              </a:ext>
            </a:extLst>
          </p:cNvPr>
          <p:cNvSpPr/>
          <p:nvPr/>
        </p:nvSpPr>
        <p:spPr>
          <a:xfrm>
            <a:off x="1193115" y="1870395"/>
            <a:ext cx="3921369" cy="1111850"/>
          </a:xfrm>
          <a:prstGeom prst="roundRect">
            <a:avLst/>
          </a:prstGeom>
          <a:noFill/>
          <a:ln w="12700">
            <a:solidFill>
              <a:srgbClr val="E864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D60955F-7830-AA7D-7E79-D569124940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Placeholder 22" descr="Text&#10;&#10;Description automatically generated">
            <a:extLst>
              <a:ext uri="{FF2B5EF4-FFF2-40B4-BE49-F238E27FC236}">
                <a16:creationId xmlns:a16="http://schemas.microsoft.com/office/drawing/2014/main" id="{B1F61791-AA86-EFAE-196C-60AC46D5F4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 b="2691"/>
          <a:stretch>
            <a:fillRect/>
          </a:stretch>
        </p:blipFill>
        <p:spPr>
          <a:xfrm>
            <a:off x="5952565" y="-2954"/>
            <a:ext cx="6239436" cy="39355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5727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2ABBD0-19E0-40BF-9BE9-23F55A4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IFCN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C448C-8C6A-4D15-8B67-CB05E46F8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570BB-FDB2-4256-A868-106C55A1A1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25394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25394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BA03A6-7EFF-4EC7-99FE-9BB2ED335766}"/>
              </a:ext>
            </a:extLst>
          </p:cNvPr>
          <p:cNvSpPr txBox="1"/>
          <p:nvPr/>
        </p:nvSpPr>
        <p:spPr>
          <a:xfrm>
            <a:off x="564444" y="340580"/>
            <a:ext cx="10054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+mj-lt"/>
              </a:rPr>
              <a:t>What will be the “new normal” in the dairy future?</a:t>
            </a: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AA2854EC-5847-4A56-A285-F1893AAFD46D}"/>
              </a:ext>
            </a:extLst>
          </p:cNvPr>
          <p:cNvSpPr/>
          <p:nvPr/>
        </p:nvSpPr>
        <p:spPr>
          <a:xfrm>
            <a:off x="3938855" y="2657422"/>
            <a:ext cx="2684194" cy="1222960"/>
          </a:xfrm>
          <a:custGeom>
            <a:avLst/>
            <a:gdLst>
              <a:gd name="connsiteX0" fmla="*/ 0 w 2133390"/>
              <a:gd name="connsiteY0" fmla="*/ 0 h 1331651"/>
              <a:gd name="connsiteX1" fmla="*/ 2133390 w 2133390"/>
              <a:gd name="connsiteY1" fmla="*/ 0 h 1331651"/>
              <a:gd name="connsiteX2" fmla="*/ 2133390 w 2133390"/>
              <a:gd name="connsiteY2" fmla="*/ 1331651 h 1331651"/>
              <a:gd name="connsiteX3" fmla="*/ 0 w 2133390"/>
              <a:gd name="connsiteY3" fmla="*/ 1331651 h 1331651"/>
              <a:gd name="connsiteX4" fmla="*/ 0 w 2133390"/>
              <a:gd name="connsiteY4" fmla="*/ 0 h 1331651"/>
              <a:gd name="connsiteX0" fmla="*/ 402336 w 2535726"/>
              <a:gd name="connsiteY0" fmla="*/ 0 h 1338966"/>
              <a:gd name="connsiteX1" fmla="*/ 2535726 w 2535726"/>
              <a:gd name="connsiteY1" fmla="*/ 0 h 1338966"/>
              <a:gd name="connsiteX2" fmla="*/ 2535726 w 2535726"/>
              <a:gd name="connsiteY2" fmla="*/ 1331651 h 1338966"/>
              <a:gd name="connsiteX3" fmla="*/ 0 w 2535726"/>
              <a:gd name="connsiteY3" fmla="*/ 1338966 h 1338966"/>
              <a:gd name="connsiteX4" fmla="*/ 402336 w 2535726"/>
              <a:gd name="connsiteY4" fmla="*/ 0 h 1338966"/>
              <a:gd name="connsiteX0" fmla="*/ 0 w 2557672"/>
              <a:gd name="connsiteY0" fmla="*/ 1309420 h 1338966"/>
              <a:gd name="connsiteX1" fmla="*/ 2557672 w 2557672"/>
              <a:gd name="connsiteY1" fmla="*/ 0 h 1338966"/>
              <a:gd name="connsiteX2" fmla="*/ 2557672 w 2557672"/>
              <a:gd name="connsiteY2" fmla="*/ 1331651 h 1338966"/>
              <a:gd name="connsiteX3" fmla="*/ 21946 w 2557672"/>
              <a:gd name="connsiteY3" fmla="*/ 1338966 h 1338966"/>
              <a:gd name="connsiteX4" fmla="*/ 0 w 2557672"/>
              <a:gd name="connsiteY4" fmla="*/ 1309420 h 1338966"/>
              <a:gd name="connsiteX0" fmla="*/ 0 w 2554272"/>
              <a:gd name="connsiteY0" fmla="*/ 1156454 h 1338966"/>
              <a:gd name="connsiteX1" fmla="*/ 2554272 w 2554272"/>
              <a:gd name="connsiteY1" fmla="*/ 0 h 1338966"/>
              <a:gd name="connsiteX2" fmla="*/ 2554272 w 2554272"/>
              <a:gd name="connsiteY2" fmla="*/ 1331651 h 1338966"/>
              <a:gd name="connsiteX3" fmla="*/ 18546 w 2554272"/>
              <a:gd name="connsiteY3" fmla="*/ 1338966 h 1338966"/>
              <a:gd name="connsiteX4" fmla="*/ 0 w 2554272"/>
              <a:gd name="connsiteY4" fmla="*/ 1156454 h 1338966"/>
              <a:gd name="connsiteX0" fmla="*/ 5249 w 2559521"/>
              <a:gd name="connsiteY0" fmla="*/ 1156454 h 1331651"/>
              <a:gd name="connsiteX1" fmla="*/ 2559521 w 2559521"/>
              <a:gd name="connsiteY1" fmla="*/ 0 h 1331651"/>
              <a:gd name="connsiteX2" fmla="*/ 2559521 w 2559521"/>
              <a:gd name="connsiteY2" fmla="*/ 1331651 h 1331651"/>
              <a:gd name="connsiteX3" fmla="*/ 0 w 2559521"/>
              <a:gd name="connsiteY3" fmla="*/ 1213193 h 1331651"/>
              <a:gd name="connsiteX4" fmla="*/ 5249 w 2559521"/>
              <a:gd name="connsiteY4" fmla="*/ 1156454 h 1331651"/>
              <a:gd name="connsiteX0" fmla="*/ 1850 w 2556122"/>
              <a:gd name="connsiteY0" fmla="*/ 1156454 h 1331651"/>
              <a:gd name="connsiteX1" fmla="*/ 2556122 w 2556122"/>
              <a:gd name="connsiteY1" fmla="*/ 0 h 1331651"/>
              <a:gd name="connsiteX2" fmla="*/ 2556122 w 2556122"/>
              <a:gd name="connsiteY2" fmla="*/ 1331651 h 1331651"/>
              <a:gd name="connsiteX3" fmla="*/ 0 w 2556122"/>
              <a:gd name="connsiteY3" fmla="*/ 1189398 h 1331651"/>
              <a:gd name="connsiteX4" fmla="*/ 1850 w 2556122"/>
              <a:gd name="connsiteY4" fmla="*/ 1156454 h 1331651"/>
              <a:gd name="connsiteX0" fmla="*/ 44 w 2554316"/>
              <a:gd name="connsiteY0" fmla="*/ 1156454 h 1331651"/>
              <a:gd name="connsiteX1" fmla="*/ 2554316 w 2554316"/>
              <a:gd name="connsiteY1" fmla="*/ 0 h 1331651"/>
              <a:gd name="connsiteX2" fmla="*/ 2554316 w 2554316"/>
              <a:gd name="connsiteY2" fmla="*/ 1331651 h 1331651"/>
              <a:gd name="connsiteX3" fmla="*/ 4993 w 2554316"/>
              <a:gd name="connsiteY3" fmla="*/ 1189398 h 1331651"/>
              <a:gd name="connsiteX4" fmla="*/ 44 w 2554316"/>
              <a:gd name="connsiteY4" fmla="*/ 1156454 h 1331651"/>
              <a:gd name="connsiteX0" fmla="*/ 44 w 2554316"/>
              <a:gd name="connsiteY0" fmla="*/ 1170051 h 1331651"/>
              <a:gd name="connsiteX1" fmla="*/ 2554316 w 2554316"/>
              <a:gd name="connsiteY1" fmla="*/ 0 h 1331651"/>
              <a:gd name="connsiteX2" fmla="*/ 2554316 w 2554316"/>
              <a:gd name="connsiteY2" fmla="*/ 1331651 h 1331651"/>
              <a:gd name="connsiteX3" fmla="*/ 4993 w 2554316"/>
              <a:gd name="connsiteY3" fmla="*/ 1189398 h 1331651"/>
              <a:gd name="connsiteX4" fmla="*/ 44 w 2554316"/>
              <a:gd name="connsiteY4" fmla="*/ 1170051 h 1331651"/>
              <a:gd name="connsiteX0" fmla="*/ 5249 w 2559521"/>
              <a:gd name="connsiteY0" fmla="*/ 1170051 h 1331651"/>
              <a:gd name="connsiteX1" fmla="*/ 2559521 w 2559521"/>
              <a:gd name="connsiteY1" fmla="*/ 0 h 1331651"/>
              <a:gd name="connsiteX2" fmla="*/ 2559521 w 2559521"/>
              <a:gd name="connsiteY2" fmla="*/ 1331651 h 1331651"/>
              <a:gd name="connsiteX3" fmla="*/ 0 w 2559521"/>
              <a:gd name="connsiteY3" fmla="*/ 1192797 h 1331651"/>
              <a:gd name="connsiteX4" fmla="*/ 5249 w 2559521"/>
              <a:gd name="connsiteY4" fmla="*/ 1170051 h 1331651"/>
              <a:gd name="connsiteX0" fmla="*/ 44 w 2554316"/>
              <a:gd name="connsiteY0" fmla="*/ 1170051 h 1331651"/>
              <a:gd name="connsiteX1" fmla="*/ 2554316 w 2554316"/>
              <a:gd name="connsiteY1" fmla="*/ 0 h 1331651"/>
              <a:gd name="connsiteX2" fmla="*/ 2554316 w 2554316"/>
              <a:gd name="connsiteY2" fmla="*/ 1331651 h 1331651"/>
              <a:gd name="connsiteX3" fmla="*/ 4993 w 2554316"/>
              <a:gd name="connsiteY3" fmla="*/ 1192797 h 1331651"/>
              <a:gd name="connsiteX4" fmla="*/ 44 w 2554316"/>
              <a:gd name="connsiteY4" fmla="*/ 1170051 h 1331651"/>
              <a:gd name="connsiteX0" fmla="*/ 1849 w 2556121"/>
              <a:gd name="connsiteY0" fmla="*/ 1170051 h 1331651"/>
              <a:gd name="connsiteX1" fmla="*/ 2556121 w 2556121"/>
              <a:gd name="connsiteY1" fmla="*/ 0 h 1331651"/>
              <a:gd name="connsiteX2" fmla="*/ 2556121 w 2556121"/>
              <a:gd name="connsiteY2" fmla="*/ 1331651 h 1331651"/>
              <a:gd name="connsiteX3" fmla="*/ 0 w 2556121"/>
              <a:gd name="connsiteY3" fmla="*/ 1192797 h 1331651"/>
              <a:gd name="connsiteX4" fmla="*/ 1849 w 2556121"/>
              <a:gd name="connsiteY4" fmla="*/ 1170051 h 1331651"/>
              <a:gd name="connsiteX0" fmla="*/ 1849 w 2556121"/>
              <a:gd name="connsiteY0" fmla="*/ 1181958 h 1331651"/>
              <a:gd name="connsiteX1" fmla="*/ 2556121 w 2556121"/>
              <a:gd name="connsiteY1" fmla="*/ 0 h 1331651"/>
              <a:gd name="connsiteX2" fmla="*/ 2556121 w 2556121"/>
              <a:gd name="connsiteY2" fmla="*/ 1331651 h 1331651"/>
              <a:gd name="connsiteX3" fmla="*/ 0 w 2556121"/>
              <a:gd name="connsiteY3" fmla="*/ 1192797 h 1331651"/>
              <a:gd name="connsiteX4" fmla="*/ 1849 w 2556121"/>
              <a:gd name="connsiteY4" fmla="*/ 1181958 h 1331651"/>
              <a:gd name="connsiteX0" fmla="*/ 1849 w 2556121"/>
              <a:gd name="connsiteY0" fmla="*/ 1181958 h 1331651"/>
              <a:gd name="connsiteX1" fmla="*/ 2556121 w 2556121"/>
              <a:gd name="connsiteY1" fmla="*/ 0 h 1331651"/>
              <a:gd name="connsiteX2" fmla="*/ 2556121 w 2556121"/>
              <a:gd name="connsiteY2" fmla="*/ 1331651 h 1331651"/>
              <a:gd name="connsiteX3" fmla="*/ 0 w 2556121"/>
              <a:gd name="connsiteY3" fmla="*/ 1300592 h 1331651"/>
              <a:gd name="connsiteX4" fmla="*/ 1849 w 2556121"/>
              <a:gd name="connsiteY4" fmla="*/ 1181958 h 1331651"/>
              <a:gd name="connsiteX0" fmla="*/ 82 w 2554354"/>
              <a:gd name="connsiteY0" fmla="*/ 1181958 h 1331651"/>
              <a:gd name="connsiteX1" fmla="*/ 2554354 w 2554354"/>
              <a:gd name="connsiteY1" fmla="*/ 0 h 1331651"/>
              <a:gd name="connsiteX2" fmla="*/ 2554354 w 2554354"/>
              <a:gd name="connsiteY2" fmla="*/ 1331651 h 1331651"/>
              <a:gd name="connsiteX3" fmla="*/ 1950 w 2554354"/>
              <a:gd name="connsiteY3" fmla="*/ 1319177 h 1331651"/>
              <a:gd name="connsiteX4" fmla="*/ 82 w 2554354"/>
              <a:gd name="connsiteY4" fmla="*/ 1181958 h 1331651"/>
              <a:gd name="connsiteX0" fmla="*/ 27 w 2554299"/>
              <a:gd name="connsiteY0" fmla="*/ 1181958 h 1345197"/>
              <a:gd name="connsiteX1" fmla="*/ 2554299 w 2554299"/>
              <a:gd name="connsiteY1" fmla="*/ 0 h 1345197"/>
              <a:gd name="connsiteX2" fmla="*/ 2554299 w 2554299"/>
              <a:gd name="connsiteY2" fmla="*/ 1331651 h 1345197"/>
              <a:gd name="connsiteX3" fmla="*/ 9329 w 2554299"/>
              <a:gd name="connsiteY3" fmla="*/ 1345197 h 1345197"/>
              <a:gd name="connsiteX4" fmla="*/ 27 w 2554299"/>
              <a:gd name="connsiteY4" fmla="*/ 1181958 h 1345197"/>
              <a:gd name="connsiteX0" fmla="*/ 1849 w 2556121"/>
              <a:gd name="connsiteY0" fmla="*/ 1181958 h 1341480"/>
              <a:gd name="connsiteX1" fmla="*/ 2556121 w 2556121"/>
              <a:gd name="connsiteY1" fmla="*/ 0 h 1341480"/>
              <a:gd name="connsiteX2" fmla="*/ 2556121 w 2556121"/>
              <a:gd name="connsiteY2" fmla="*/ 1331651 h 1341480"/>
              <a:gd name="connsiteX3" fmla="*/ 0 w 2556121"/>
              <a:gd name="connsiteY3" fmla="*/ 1341480 h 1341480"/>
              <a:gd name="connsiteX4" fmla="*/ 1849 w 2556121"/>
              <a:gd name="connsiteY4" fmla="*/ 1181958 h 1341480"/>
              <a:gd name="connsiteX0" fmla="*/ 1849 w 2556121"/>
              <a:gd name="connsiteY0" fmla="*/ 1181958 h 1331651"/>
              <a:gd name="connsiteX1" fmla="*/ 2556121 w 2556121"/>
              <a:gd name="connsiteY1" fmla="*/ 0 h 1331651"/>
              <a:gd name="connsiteX2" fmla="*/ 2556121 w 2556121"/>
              <a:gd name="connsiteY2" fmla="*/ 1331651 h 1331651"/>
              <a:gd name="connsiteX3" fmla="*/ 0 w 2556121"/>
              <a:gd name="connsiteY3" fmla="*/ 1330329 h 1331651"/>
              <a:gd name="connsiteX4" fmla="*/ 1849 w 2556121"/>
              <a:gd name="connsiteY4" fmla="*/ 1181958 h 1331651"/>
              <a:gd name="connsiteX0" fmla="*/ 39 w 2561745"/>
              <a:gd name="connsiteY0" fmla="*/ 1304622 h 1331651"/>
              <a:gd name="connsiteX1" fmla="*/ 2561745 w 2561745"/>
              <a:gd name="connsiteY1" fmla="*/ 0 h 1331651"/>
              <a:gd name="connsiteX2" fmla="*/ 2561745 w 2561745"/>
              <a:gd name="connsiteY2" fmla="*/ 1331651 h 1331651"/>
              <a:gd name="connsiteX3" fmla="*/ 5624 w 2561745"/>
              <a:gd name="connsiteY3" fmla="*/ 1330329 h 1331651"/>
              <a:gd name="connsiteX4" fmla="*/ 39 w 2561745"/>
              <a:gd name="connsiteY4" fmla="*/ 1304622 h 1331651"/>
              <a:gd name="connsiteX0" fmla="*/ 82 w 2558071"/>
              <a:gd name="connsiteY0" fmla="*/ 1304622 h 1331651"/>
              <a:gd name="connsiteX1" fmla="*/ 2558071 w 2558071"/>
              <a:gd name="connsiteY1" fmla="*/ 0 h 1331651"/>
              <a:gd name="connsiteX2" fmla="*/ 2558071 w 2558071"/>
              <a:gd name="connsiteY2" fmla="*/ 1331651 h 1331651"/>
              <a:gd name="connsiteX3" fmla="*/ 1950 w 2558071"/>
              <a:gd name="connsiteY3" fmla="*/ 1330329 h 1331651"/>
              <a:gd name="connsiteX4" fmla="*/ 82 w 2558071"/>
              <a:gd name="connsiteY4" fmla="*/ 1304622 h 1331651"/>
              <a:gd name="connsiteX0" fmla="*/ 126719 w 2684708"/>
              <a:gd name="connsiteY0" fmla="*/ 1304622 h 1344616"/>
              <a:gd name="connsiteX1" fmla="*/ 2684708 w 2684708"/>
              <a:gd name="connsiteY1" fmla="*/ 0 h 1344616"/>
              <a:gd name="connsiteX2" fmla="*/ 2684708 w 2684708"/>
              <a:gd name="connsiteY2" fmla="*/ 1331651 h 1344616"/>
              <a:gd name="connsiteX3" fmla="*/ 0 w 2684708"/>
              <a:gd name="connsiteY3" fmla="*/ 1344616 h 1344616"/>
              <a:gd name="connsiteX4" fmla="*/ 126719 w 2684708"/>
              <a:gd name="connsiteY4" fmla="*/ 1304622 h 1344616"/>
              <a:gd name="connsiteX0" fmla="*/ 124338 w 2682327"/>
              <a:gd name="connsiteY0" fmla="*/ 1304622 h 1339853"/>
              <a:gd name="connsiteX1" fmla="*/ 2682327 w 2682327"/>
              <a:gd name="connsiteY1" fmla="*/ 0 h 1339853"/>
              <a:gd name="connsiteX2" fmla="*/ 2682327 w 2682327"/>
              <a:gd name="connsiteY2" fmla="*/ 1331651 h 1339853"/>
              <a:gd name="connsiteX3" fmla="*/ 0 w 2682327"/>
              <a:gd name="connsiteY3" fmla="*/ 1339853 h 1339853"/>
              <a:gd name="connsiteX4" fmla="*/ 124338 w 2682327"/>
              <a:gd name="connsiteY4" fmla="*/ 1304622 h 1339853"/>
              <a:gd name="connsiteX0" fmla="*/ 81 w 2684276"/>
              <a:gd name="connsiteY0" fmla="*/ 1323672 h 1339853"/>
              <a:gd name="connsiteX1" fmla="*/ 2684276 w 2684276"/>
              <a:gd name="connsiteY1" fmla="*/ 0 h 1339853"/>
              <a:gd name="connsiteX2" fmla="*/ 2684276 w 2684276"/>
              <a:gd name="connsiteY2" fmla="*/ 1331651 h 1339853"/>
              <a:gd name="connsiteX3" fmla="*/ 1949 w 2684276"/>
              <a:gd name="connsiteY3" fmla="*/ 1339853 h 1339853"/>
              <a:gd name="connsiteX4" fmla="*/ 81 w 2684276"/>
              <a:gd name="connsiteY4" fmla="*/ 1323672 h 1339853"/>
              <a:gd name="connsiteX0" fmla="*/ 514 w 2682327"/>
              <a:gd name="connsiteY0" fmla="*/ 1316528 h 1339853"/>
              <a:gd name="connsiteX1" fmla="*/ 2682327 w 2682327"/>
              <a:gd name="connsiteY1" fmla="*/ 0 h 1339853"/>
              <a:gd name="connsiteX2" fmla="*/ 2682327 w 2682327"/>
              <a:gd name="connsiteY2" fmla="*/ 1331651 h 1339853"/>
              <a:gd name="connsiteX3" fmla="*/ 0 w 2682327"/>
              <a:gd name="connsiteY3" fmla="*/ 1339853 h 1339853"/>
              <a:gd name="connsiteX4" fmla="*/ 514 w 2682327"/>
              <a:gd name="connsiteY4" fmla="*/ 1316528 h 1339853"/>
              <a:gd name="connsiteX0" fmla="*/ 81 w 2684275"/>
              <a:gd name="connsiteY0" fmla="*/ 1328434 h 1339853"/>
              <a:gd name="connsiteX1" fmla="*/ 2684275 w 2684275"/>
              <a:gd name="connsiteY1" fmla="*/ 0 h 1339853"/>
              <a:gd name="connsiteX2" fmla="*/ 2684275 w 2684275"/>
              <a:gd name="connsiteY2" fmla="*/ 1331651 h 1339853"/>
              <a:gd name="connsiteX3" fmla="*/ 1948 w 2684275"/>
              <a:gd name="connsiteY3" fmla="*/ 1339853 h 1339853"/>
              <a:gd name="connsiteX4" fmla="*/ 81 w 2684275"/>
              <a:gd name="connsiteY4" fmla="*/ 1328434 h 1339853"/>
              <a:gd name="connsiteX0" fmla="*/ 0 w 2684194"/>
              <a:gd name="connsiteY0" fmla="*/ 1328434 h 1331651"/>
              <a:gd name="connsiteX1" fmla="*/ 2684194 w 2684194"/>
              <a:gd name="connsiteY1" fmla="*/ 0 h 1331651"/>
              <a:gd name="connsiteX2" fmla="*/ 2684194 w 2684194"/>
              <a:gd name="connsiteY2" fmla="*/ 1331651 h 1331651"/>
              <a:gd name="connsiteX3" fmla="*/ 0 w 2684194"/>
              <a:gd name="connsiteY3" fmla="*/ 1328434 h 133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4194" h="1331651">
                <a:moveTo>
                  <a:pt x="0" y="1328434"/>
                </a:moveTo>
                <a:lnTo>
                  <a:pt x="2684194" y="0"/>
                </a:lnTo>
                <a:lnTo>
                  <a:pt x="2684194" y="1331651"/>
                </a:lnTo>
                <a:lnTo>
                  <a:pt x="0" y="1328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059D2072-4F8E-44BB-B799-C7668C9E2EAF}"/>
              </a:ext>
            </a:extLst>
          </p:cNvPr>
          <p:cNvSpPr/>
          <p:nvPr/>
        </p:nvSpPr>
        <p:spPr>
          <a:xfrm>
            <a:off x="3954698" y="3963784"/>
            <a:ext cx="2664384" cy="1216853"/>
          </a:xfrm>
          <a:custGeom>
            <a:avLst/>
            <a:gdLst>
              <a:gd name="connsiteX0" fmla="*/ 0 w 2133390"/>
              <a:gd name="connsiteY0" fmla="*/ 0 h 1331651"/>
              <a:gd name="connsiteX1" fmla="*/ 2133390 w 2133390"/>
              <a:gd name="connsiteY1" fmla="*/ 0 h 1331651"/>
              <a:gd name="connsiteX2" fmla="*/ 2133390 w 2133390"/>
              <a:gd name="connsiteY2" fmla="*/ 1331651 h 1331651"/>
              <a:gd name="connsiteX3" fmla="*/ 0 w 2133390"/>
              <a:gd name="connsiteY3" fmla="*/ 1331651 h 1331651"/>
              <a:gd name="connsiteX4" fmla="*/ 0 w 2133390"/>
              <a:gd name="connsiteY4" fmla="*/ 0 h 1331651"/>
              <a:gd name="connsiteX0" fmla="*/ 402336 w 2535726"/>
              <a:gd name="connsiteY0" fmla="*/ 0 h 1338966"/>
              <a:gd name="connsiteX1" fmla="*/ 2535726 w 2535726"/>
              <a:gd name="connsiteY1" fmla="*/ 0 h 1338966"/>
              <a:gd name="connsiteX2" fmla="*/ 2535726 w 2535726"/>
              <a:gd name="connsiteY2" fmla="*/ 1331651 h 1338966"/>
              <a:gd name="connsiteX3" fmla="*/ 0 w 2535726"/>
              <a:gd name="connsiteY3" fmla="*/ 1338966 h 1338966"/>
              <a:gd name="connsiteX4" fmla="*/ 402336 w 2535726"/>
              <a:gd name="connsiteY4" fmla="*/ 0 h 1338966"/>
              <a:gd name="connsiteX0" fmla="*/ 0 w 2557672"/>
              <a:gd name="connsiteY0" fmla="*/ 1309420 h 1338966"/>
              <a:gd name="connsiteX1" fmla="*/ 2557672 w 2557672"/>
              <a:gd name="connsiteY1" fmla="*/ 0 h 1338966"/>
              <a:gd name="connsiteX2" fmla="*/ 2557672 w 2557672"/>
              <a:gd name="connsiteY2" fmla="*/ 1331651 h 1338966"/>
              <a:gd name="connsiteX3" fmla="*/ 21946 w 2557672"/>
              <a:gd name="connsiteY3" fmla="*/ 1338966 h 1338966"/>
              <a:gd name="connsiteX4" fmla="*/ 0 w 2557672"/>
              <a:gd name="connsiteY4" fmla="*/ 1309420 h 1338966"/>
              <a:gd name="connsiteX0" fmla="*/ 0 w 2554272"/>
              <a:gd name="connsiteY0" fmla="*/ 1156454 h 1338966"/>
              <a:gd name="connsiteX1" fmla="*/ 2554272 w 2554272"/>
              <a:gd name="connsiteY1" fmla="*/ 0 h 1338966"/>
              <a:gd name="connsiteX2" fmla="*/ 2554272 w 2554272"/>
              <a:gd name="connsiteY2" fmla="*/ 1331651 h 1338966"/>
              <a:gd name="connsiteX3" fmla="*/ 18546 w 2554272"/>
              <a:gd name="connsiteY3" fmla="*/ 1338966 h 1338966"/>
              <a:gd name="connsiteX4" fmla="*/ 0 w 2554272"/>
              <a:gd name="connsiteY4" fmla="*/ 1156454 h 1338966"/>
              <a:gd name="connsiteX0" fmla="*/ 5249 w 2559521"/>
              <a:gd name="connsiteY0" fmla="*/ 1156454 h 1331651"/>
              <a:gd name="connsiteX1" fmla="*/ 2559521 w 2559521"/>
              <a:gd name="connsiteY1" fmla="*/ 0 h 1331651"/>
              <a:gd name="connsiteX2" fmla="*/ 2559521 w 2559521"/>
              <a:gd name="connsiteY2" fmla="*/ 1331651 h 1331651"/>
              <a:gd name="connsiteX3" fmla="*/ 0 w 2559521"/>
              <a:gd name="connsiteY3" fmla="*/ 1213193 h 1331651"/>
              <a:gd name="connsiteX4" fmla="*/ 5249 w 2559521"/>
              <a:gd name="connsiteY4" fmla="*/ 1156454 h 1331651"/>
              <a:gd name="connsiteX0" fmla="*/ 1850 w 2556122"/>
              <a:gd name="connsiteY0" fmla="*/ 1156454 h 1331651"/>
              <a:gd name="connsiteX1" fmla="*/ 2556122 w 2556122"/>
              <a:gd name="connsiteY1" fmla="*/ 0 h 1331651"/>
              <a:gd name="connsiteX2" fmla="*/ 2556122 w 2556122"/>
              <a:gd name="connsiteY2" fmla="*/ 1331651 h 1331651"/>
              <a:gd name="connsiteX3" fmla="*/ 0 w 2556122"/>
              <a:gd name="connsiteY3" fmla="*/ 1189398 h 1331651"/>
              <a:gd name="connsiteX4" fmla="*/ 1850 w 2556122"/>
              <a:gd name="connsiteY4" fmla="*/ 1156454 h 1331651"/>
              <a:gd name="connsiteX0" fmla="*/ 44 w 2554316"/>
              <a:gd name="connsiteY0" fmla="*/ 1156454 h 1331651"/>
              <a:gd name="connsiteX1" fmla="*/ 2554316 w 2554316"/>
              <a:gd name="connsiteY1" fmla="*/ 0 h 1331651"/>
              <a:gd name="connsiteX2" fmla="*/ 2554316 w 2554316"/>
              <a:gd name="connsiteY2" fmla="*/ 1331651 h 1331651"/>
              <a:gd name="connsiteX3" fmla="*/ 4993 w 2554316"/>
              <a:gd name="connsiteY3" fmla="*/ 1189398 h 1331651"/>
              <a:gd name="connsiteX4" fmla="*/ 44 w 2554316"/>
              <a:gd name="connsiteY4" fmla="*/ 1156454 h 1331651"/>
              <a:gd name="connsiteX0" fmla="*/ 44 w 2554316"/>
              <a:gd name="connsiteY0" fmla="*/ 1170051 h 1331651"/>
              <a:gd name="connsiteX1" fmla="*/ 2554316 w 2554316"/>
              <a:gd name="connsiteY1" fmla="*/ 0 h 1331651"/>
              <a:gd name="connsiteX2" fmla="*/ 2554316 w 2554316"/>
              <a:gd name="connsiteY2" fmla="*/ 1331651 h 1331651"/>
              <a:gd name="connsiteX3" fmla="*/ 4993 w 2554316"/>
              <a:gd name="connsiteY3" fmla="*/ 1189398 h 1331651"/>
              <a:gd name="connsiteX4" fmla="*/ 44 w 2554316"/>
              <a:gd name="connsiteY4" fmla="*/ 1170051 h 1331651"/>
              <a:gd name="connsiteX0" fmla="*/ 5249 w 2559521"/>
              <a:gd name="connsiteY0" fmla="*/ 1170051 h 1331651"/>
              <a:gd name="connsiteX1" fmla="*/ 2559521 w 2559521"/>
              <a:gd name="connsiteY1" fmla="*/ 0 h 1331651"/>
              <a:gd name="connsiteX2" fmla="*/ 2559521 w 2559521"/>
              <a:gd name="connsiteY2" fmla="*/ 1331651 h 1331651"/>
              <a:gd name="connsiteX3" fmla="*/ 0 w 2559521"/>
              <a:gd name="connsiteY3" fmla="*/ 1192797 h 1331651"/>
              <a:gd name="connsiteX4" fmla="*/ 5249 w 2559521"/>
              <a:gd name="connsiteY4" fmla="*/ 1170051 h 1331651"/>
              <a:gd name="connsiteX0" fmla="*/ 44 w 2554316"/>
              <a:gd name="connsiteY0" fmla="*/ 1170051 h 1331651"/>
              <a:gd name="connsiteX1" fmla="*/ 2554316 w 2554316"/>
              <a:gd name="connsiteY1" fmla="*/ 0 h 1331651"/>
              <a:gd name="connsiteX2" fmla="*/ 2554316 w 2554316"/>
              <a:gd name="connsiteY2" fmla="*/ 1331651 h 1331651"/>
              <a:gd name="connsiteX3" fmla="*/ 4993 w 2554316"/>
              <a:gd name="connsiteY3" fmla="*/ 1192797 h 1331651"/>
              <a:gd name="connsiteX4" fmla="*/ 44 w 2554316"/>
              <a:gd name="connsiteY4" fmla="*/ 1170051 h 1331651"/>
              <a:gd name="connsiteX0" fmla="*/ 1849 w 2556121"/>
              <a:gd name="connsiteY0" fmla="*/ 1170051 h 1331651"/>
              <a:gd name="connsiteX1" fmla="*/ 2556121 w 2556121"/>
              <a:gd name="connsiteY1" fmla="*/ 0 h 1331651"/>
              <a:gd name="connsiteX2" fmla="*/ 2556121 w 2556121"/>
              <a:gd name="connsiteY2" fmla="*/ 1331651 h 1331651"/>
              <a:gd name="connsiteX3" fmla="*/ 0 w 2556121"/>
              <a:gd name="connsiteY3" fmla="*/ 1192797 h 1331651"/>
              <a:gd name="connsiteX4" fmla="*/ 1849 w 2556121"/>
              <a:gd name="connsiteY4" fmla="*/ 1170051 h 1331651"/>
              <a:gd name="connsiteX0" fmla="*/ 15446 w 2556121"/>
              <a:gd name="connsiteY0" fmla="*/ 0 h 1364937"/>
              <a:gd name="connsiteX1" fmla="*/ 2556121 w 2556121"/>
              <a:gd name="connsiteY1" fmla="*/ 33286 h 1364937"/>
              <a:gd name="connsiteX2" fmla="*/ 2556121 w 2556121"/>
              <a:gd name="connsiteY2" fmla="*/ 1364937 h 1364937"/>
              <a:gd name="connsiteX3" fmla="*/ 0 w 2556121"/>
              <a:gd name="connsiteY3" fmla="*/ 1226083 h 1364937"/>
              <a:gd name="connsiteX4" fmla="*/ 15446 w 2556121"/>
              <a:gd name="connsiteY4" fmla="*/ 0 h 1364937"/>
              <a:gd name="connsiteX0" fmla="*/ 12047 w 2552722"/>
              <a:gd name="connsiteY0" fmla="*/ 0 h 1364937"/>
              <a:gd name="connsiteX1" fmla="*/ 2552722 w 2552722"/>
              <a:gd name="connsiteY1" fmla="*/ 33286 h 1364937"/>
              <a:gd name="connsiteX2" fmla="*/ 2552722 w 2552722"/>
              <a:gd name="connsiteY2" fmla="*/ 1364937 h 1364937"/>
              <a:gd name="connsiteX3" fmla="*/ 0 w 2552722"/>
              <a:gd name="connsiteY3" fmla="*/ 36343 h 1364937"/>
              <a:gd name="connsiteX4" fmla="*/ 12047 w 2552722"/>
              <a:gd name="connsiteY4" fmla="*/ 0 h 1364937"/>
              <a:gd name="connsiteX0" fmla="*/ 44 w 2540719"/>
              <a:gd name="connsiteY0" fmla="*/ 0 h 1364937"/>
              <a:gd name="connsiteX1" fmla="*/ 2540719 w 2540719"/>
              <a:gd name="connsiteY1" fmla="*/ 33286 h 1364937"/>
              <a:gd name="connsiteX2" fmla="*/ 2540719 w 2540719"/>
              <a:gd name="connsiteY2" fmla="*/ 1364937 h 1364937"/>
              <a:gd name="connsiteX3" fmla="*/ 4993 w 2540719"/>
              <a:gd name="connsiteY3" fmla="*/ 26146 h 1364937"/>
              <a:gd name="connsiteX4" fmla="*/ 44 w 2540719"/>
              <a:gd name="connsiteY4" fmla="*/ 0 h 1364937"/>
              <a:gd name="connsiteX0" fmla="*/ 4576 w 2545251"/>
              <a:gd name="connsiteY0" fmla="*/ 0 h 1364937"/>
              <a:gd name="connsiteX1" fmla="*/ 2545251 w 2545251"/>
              <a:gd name="connsiteY1" fmla="*/ 33286 h 1364937"/>
              <a:gd name="connsiteX2" fmla="*/ 2545251 w 2545251"/>
              <a:gd name="connsiteY2" fmla="*/ 1364937 h 1364937"/>
              <a:gd name="connsiteX3" fmla="*/ 0 w 2545251"/>
              <a:gd name="connsiteY3" fmla="*/ 26146 h 1364937"/>
              <a:gd name="connsiteX4" fmla="*/ 4576 w 2545251"/>
              <a:gd name="connsiteY4" fmla="*/ 0 h 1364937"/>
              <a:gd name="connsiteX0" fmla="*/ 4576 w 2545251"/>
              <a:gd name="connsiteY0" fmla="*/ 0 h 1364937"/>
              <a:gd name="connsiteX1" fmla="*/ 2545251 w 2545251"/>
              <a:gd name="connsiteY1" fmla="*/ 33286 h 1364937"/>
              <a:gd name="connsiteX2" fmla="*/ 2545251 w 2545251"/>
              <a:gd name="connsiteY2" fmla="*/ 1364937 h 1364937"/>
              <a:gd name="connsiteX3" fmla="*/ 0 w 2545251"/>
              <a:gd name="connsiteY3" fmla="*/ 16621 h 1364937"/>
              <a:gd name="connsiteX4" fmla="*/ 4576 w 2545251"/>
              <a:gd name="connsiteY4" fmla="*/ 0 h 1364937"/>
              <a:gd name="connsiteX0" fmla="*/ 160 w 2540835"/>
              <a:gd name="connsiteY0" fmla="*/ 0 h 1364937"/>
              <a:gd name="connsiteX1" fmla="*/ 2540835 w 2540835"/>
              <a:gd name="connsiteY1" fmla="*/ 33286 h 1364937"/>
              <a:gd name="connsiteX2" fmla="*/ 2540835 w 2540835"/>
              <a:gd name="connsiteY2" fmla="*/ 1364937 h 1364937"/>
              <a:gd name="connsiteX3" fmla="*/ 346 w 2540835"/>
              <a:gd name="connsiteY3" fmla="*/ 16621 h 1364937"/>
              <a:gd name="connsiteX4" fmla="*/ 160 w 2540835"/>
              <a:gd name="connsiteY4" fmla="*/ 0 h 1364937"/>
              <a:gd name="connsiteX0" fmla="*/ 6958 w 2547633"/>
              <a:gd name="connsiteY0" fmla="*/ 0 h 1364937"/>
              <a:gd name="connsiteX1" fmla="*/ 2547633 w 2547633"/>
              <a:gd name="connsiteY1" fmla="*/ 33286 h 1364937"/>
              <a:gd name="connsiteX2" fmla="*/ 2547633 w 2547633"/>
              <a:gd name="connsiteY2" fmla="*/ 1364937 h 1364937"/>
              <a:gd name="connsiteX3" fmla="*/ 0 w 2547633"/>
              <a:gd name="connsiteY3" fmla="*/ 11859 h 1364937"/>
              <a:gd name="connsiteX4" fmla="*/ 6958 w 2547633"/>
              <a:gd name="connsiteY4" fmla="*/ 0 h 1364937"/>
              <a:gd name="connsiteX0" fmla="*/ 2195 w 2547633"/>
              <a:gd name="connsiteY0" fmla="*/ 0 h 1386368"/>
              <a:gd name="connsiteX1" fmla="*/ 2547633 w 2547633"/>
              <a:gd name="connsiteY1" fmla="*/ 54717 h 1386368"/>
              <a:gd name="connsiteX2" fmla="*/ 2547633 w 2547633"/>
              <a:gd name="connsiteY2" fmla="*/ 1386368 h 1386368"/>
              <a:gd name="connsiteX3" fmla="*/ 0 w 2547633"/>
              <a:gd name="connsiteY3" fmla="*/ 33290 h 1386368"/>
              <a:gd name="connsiteX4" fmla="*/ 2195 w 2547633"/>
              <a:gd name="connsiteY4" fmla="*/ 0 h 1386368"/>
              <a:gd name="connsiteX0" fmla="*/ 2195 w 2547633"/>
              <a:gd name="connsiteY0" fmla="*/ 0 h 1372080"/>
              <a:gd name="connsiteX1" fmla="*/ 2547633 w 2547633"/>
              <a:gd name="connsiteY1" fmla="*/ 40429 h 1372080"/>
              <a:gd name="connsiteX2" fmla="*/ 2547633 w 2547633"/>
              <a:gd name="connsiteY2" fmla="*/ 1372080 h 1372080"/>
              <a:gd name="connsiteX3" fmla="*/ 0 w 2547633"/>
              <a:gd name="connsiteY3" fmla="*/ 19002 h 1372080"/>
              <a:gd name="connsiteX4" fmla="*/ 2195 w 2547633"/>
              <a:gd name="connsiteY4" fmla="*/ 0 h 1372080"/>
              <a:gd name="connsiteX0" fmla="*/ 5912 w 2551350"/>
              <a:gd name="connsiteY0" fmla="*/ 0 h 1372080"/>
              <a:gd name="connsiteX1" fmla="*/ 2551350 w 2551350"/>
              <a:gd name="connsiteY1" fmla="*/ 40429 h 1372080"/>
              <a:gd name="connsiteX2" fmla="*/ 2551350 w 2551350"/>
              <a:gd name="connsiteY2" fmla="*/ 1372080 h 1372080"/>
              <a:gd name="connsiteX3" fmla="*/ 0 w 2551350"/>
              <a:gd name="connsiteY3" fmla="*/ 71041 h 1372080"/>
              <a:gd name="connsiteX4" fmla="*/ 5912 w 2551350"/>
              <a:gd name="connsiteY4" fmla="*/ 0 h 1372080"/>
              <a:gd name="connsiteX0" fmla="*/ 5912 w 2551350"/>
              <a:gd name="connsiteY0" fmla="*/ 7893 h 1331651"/>
              <a:gd name="connsiteX1" fmla="*/ 2551350 w 2551350"/>
              <a:gd name="connsiteY1" fmla="*/ 0 h 1331651"/>
              <a:gd name="connsiteX2" fmla="*/ 2551350 w 2551350"/>
              <a:gd name="connsiteY2" fmla="*/ 1331651 h 1331651"/>
              <a:gd name="connsiteX3" fmla="*/ 0 w 2551350"/>
              <a:gd name="connsiteY3" fmla="*/ 30612 h 1331651"/>
              <a:gd name="connsiteX4" fmla="*/ 5912 w 2551350"/>
              <a:gd name="connsiteY4" fmla="*/ 7893 h 1331651"/>
              <a:gd name="connsiteX0" fmla="*/ 2195 w 2551350"/>
              <a:gd name="connsiteY0" fmla="*/ 11610 h 1331651"/>
              <a:gd name="connsiteX1" fmla="*/ 2551350 w 2551350"/>
              <a:gd name="connsiteY1" fmla="*/ 0 h 1331651"/>
              <a:gd name="connsiteX2" fmla="*/ 2551350 w 2551350"/>
              <a:gd name="connsiteY2" fmla="*/ 1331651 h 1331651"/>
              <a:gd name="connsiteX3" fmla="*/ 0 w 2551350"/>
              <a:gd name="connsiteY3" fmla="*/ 30612 h 1331651"/>
              <a:gd name="connsiteX4" fmla="*/ 2195 w 2551350"/>
              <a:gd name="connsiteY4" fmla="*/ 11610 h 1331651"/>
              <a:gd name="connsiteX0" fmla="*/ 98839 w 2647994"/>
              <a:gd name="connsiteY0" fmla="*/ 11610 h 1331651"/>
              <a:gd name="connsiteX1" fmla="*/ 2647994 w 2647994"/>
              <a:gd name="connsiteY1" fmla="*/ 0 h 1331651"/>
              <a:gd name="connsiteX2" fmla="*/ 2647994 w 2647994"/>
              <a:gd name="connsiteY2" fmla="*/ 1331651 h 1331651"/>
              <a:gd name="connsiteX3" fmla="*/ 0 w 2647994"/>
              <a:gd name="connsiteY3" fmla="*/ 56631 h 1331651"/>
              <a:gd name="connsiteX4" fmla="*/ 98839 w 2647994"/>
              <a:gd name="connsiteY4" fmla="*/ 11610 h 1331651"/>
              <a:gd name="connsiteX0" fmla="*/ 90 w 2649606"/>
              <a:gd name="connsiteY0" fmla="*/ 4176 h 1331651"/>
              <a:gd name="connsiteX1" fmla="*/ 2649606 w 2649606"/>
              <a:gd name="connsiteY1" fmla="*/ 0 h 1331651"/>
              <a:gd name="connsiteX2" fmla="*/ 2649606 w 2649606"/>
              <a:gd name="connsiteY2" fmla="*/ 1331651 h 1331651"/>
              <a:gd name="connsiteX3" fmla="*/ 1612 w 2649606"/>
              <a:gd name="connsiteY3" fmla="*/ 56631 h 1331651"/>
              <a:gd name="connsiteX4" fmla="*/ 90 w 2649606"/>
              <a:gd name="connsiteY4" fmla="*/ 4176 h 1331651"/>
              <a:gd name="connsiteX0" fmla="*/ 5912 w 2655428"/>
              <a:gd name="connsiteY0" fmla="*/ 4176 h 1331651"/>
              <a:gd name="connsiteX1" fmla="*/ 2655428 w 2655428"/>
              <a:gd name="connsiteY1" fmla="*/ 0 h 1331651"/>
              <a:gd name="connsiteX2" fmla="*/ 2655428 w 2655428"/>
              <a:gd name="connsiteY2" fmla="*/ 1331651 h 1331651"/>
              <a:gd name="connsiteX3" fmla="*/ 0 w 2655428"/>
              <a:gd name="connsiteY3" fmla="*/ 101236 h 1331651"/>
              <a:gd name="connsiteX4" fmla="*/ 5912 w 2655428"/>
              <a:gd name="connsiteY4" fmla="*/ 4176 h 1331651"/>
              <a:gd name="connsiteX0" fmla="*/ 5912 w 2655428"/>
              <a:gd name="connsiteY0" fmla="*/ 4176 h 1331651"/>
              <a:gd name="connsiteX1" fmla="*/ 2655428 w 2655428"/>
              <a:gd name="connsiteY1" fmla="*/ 0 h 1331651"/>
              <a:gd name="connsiteX2" fmla="*/ 2655428 w 2655428"/>
              <a:gd name="connsiteY2" fmla="*/ 1331651 h 1331651"/>
              <a:gd name="connsiteX3" fmla="*/ 0 w 2655428"/>
              <a:gd name="connsiteY3" fmla="*/ 101236 h 1331651"/>
              <a:gd name="connsiteX4" fmla="*/ 5912 w 2655428"/>
              <a:gd name="connsiteY4" fmla="*/ 4176 h 1331651"/>
              <a:gd name="connsiteX0" fmla="*/ 2195 w 2655428"/>
              <a:gd name="connsiteY0" fmla="*/ 19044 h 1331651"/>
              <a:gd name="connsiteX1" fmla="*/ 2655428 w 2655428"/>
              <a:gd name="connsiteY1" fmla="*/ 0 h 1331651"/>
              <a:gd name="connsiteX2" fmla="*/ 2655428 w 2655428"/>
              <a:gd name="connsiteY2" fmla="*/ 1331651 h 1331651"/>
              <a:gd name="connsiteX3" fmla="*/ 0 w 2655428"/>
              <a:gd name="connsiteY3" fmla="*/ 101236 h 1331651"/>
              <a:gd name="connsiteX4" fmla="*/ 2195 w 2655428"/>
              <a:gd name="connsiteY4" fmla="*/ 19044 h 1331651"/>
              <a:gd name="connsiteX0" fmla="*/ 26 w 2664410"/>
              <a:gd name="connsiteY0" fmla="*/ 11609 h 1331651"/>
              <a:gd name="connsiteX1" fmla="*/ 2664410 w 2664410"/>
              <a:gd name="connsiteY1" fmla="*/ 0 h 1331651"/>
              <a:gd name="connsiteX2" fmla="*/ 2664410 w 2664410"/>
              <a:gd name="connsiteY2" fmla="*/ 1331651 h 1331651"/>
              <a:gd name="connsiteX3" fmla="*/ 8982 w 2664410"/>
              <a:gd name="connsiteY3" fmla="*/ 101236 h 1331651"/>
              <a:gd name="connsiteX4" fmla="*/ 26 w 2664410"/>
              <a:gd name="connsiteY4" fmla="*/ 11609 h 1331651"/>
              <a:gd name="connsiteX0" fmla="*/ 90 w 2664474"/>
              <a:gd name="connsiteY0" fmla="*/ 11609 h 1331651"/>
              <a:gd name="connsiteX1" fmla="*/ 2664474 w 2664474"/>
              <a:gd name="connsiteY1" fmla="*/ 0 h 1331651"/>
              <a:gd name="connsiteX2" fmla="*/ 2664474 w 2664474"/>
              <a:gd name="connsiteY2" fmla="*/ 1331651 h 1331651"/>
              <a:gd name="connsiteX3" fmla="*/ 1612 w 2664474"/>
              <a:gd name="connsiteY3" fmla="*/ 38046 h 1331651"/>
              <a:gd name="connsiteX4" fmla="*/ 90 w 2664474"/>
              <a:gd name="connsiteY4" fmla="*/ 11609 h 1331651"/>
              <a:gd name="connsiteX0" fmla="*/ 90 w 2664474"/>
              <a:gd name="connsiteY0" fmla="*/ 11609 h 1331651"/>
              <a:gd name="connsiteX1" fmla="*/ 2664474 w 2664474"/>
              <a:gd name="connsiteY1" fmla="*/ 0 h 1331651"/>
              <a:gd name="connsiteX2" fmla="*/ 2664474 w 2664474"/>
              <a:gd name="connsiteY2" fmla="*/ 1331651 h 1331651"/>
              <a:gd name="connsiteX3" fmla="*/ 1612 w 2664474"/>
              <a:gd name="connsiteY3" fmla="*/ 30902 h 1331651"/>
              <a:gd name="connsiteX4" fmla="*/ 90 w 2664474"/>
              <a:gd name="connsiteY4" fmla="*/ 11609 h 1331651"/>
              <a:gd name="connsiteX0" fmla="*/ 52 w 2664436"/>
              <a:gd name="connsiteY0" fmla="*/ 11609 h 1331651"/>
              <a:gd name="connsiteX1" fmla="*/ 2664436 w 2664436"/>
              <a:gd name="connsiteY1" fmla="*/ 0 h 1331651"/>
              <a:gd name="connsiteX2" fmla="*/ 2664436 w 2664436"/>
              <a:gd name="connsiteY2" fmla="*/ 1331651 h 1331651"/>
              <a:gd name="connsiteX3" fmla="*/ 3955 w 2664436"/>
              <a:gd name="connsiteY3" fmla="*/ 26139 h 1331651"/>
              <a:gd name="connsiteX4" fmla="*/ 52 w 2664436"/>
              <a:gd name="connsiteY4" fmla="*/ 11609 h 1331651"/>
              <a:gd name="connsiteX0" fmla="*/ 0 w 2664384"/>
              <a:gd name="connsiteY0" fmla="*/ 11609 h 1331651"/>
              <a:gd name="connsiteX1" fmla="*/ 2664384 w 2664384"/>
              <a:gd name="connsiteY1" fmla="*/ 0 h 1331651"/>
              <a:gd name="connsiteX2" fmla="*/ 2664384 w 2664384"/>
              <a:gd name="connsiteY2" fmla="*/ 1331651 h 1331651"/>
              <a:gd name="connsiteX3" fmla="*/ 0 w 2664384"/>
              <a:gd name="connsiteY3" fmla="*/ 11609 h 1331651"/>
              <a:gd name="connsiteX0" fmla="*/ 0 w 2664384"/>
              <a:gd name="connsiteY0" fmla="*/ 4959 h 1325001"/>
              <a:gd name="connsiteX1" fmla="*/ 2664384 w 2664384"/>
              <a:gd name="connsiteY1" fmla="*/ 0 h 1325001"/>
              <a:gd name="connsiteX2" fmla="*/ 2664384 w 2664384"/>
              <a:gd name="connsiteY2" fmla="*/ 1325001 h 1325001"/>
              <a:gd name="connsiteX3" fmla="*/ 0 w 2664384"/>
              <a:gd name="connsiteY3" fmla="*/ 4959 h 13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4384" h="1325001">
                <a:moveTo>
                  <a:pt x="0" y="4959"/>
                </a:moveTo>
                <a:lnTo>
                  <a:pt x="2664384" y="0"/>
                </a:lnTo>
                <a:lnTo>
                  <a:pt x="2664384" y="1325001"/>
                </a:lnTo>
                <a:lnTo>
                  <a:pt x="0" y="495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AA1018AF-341C-4AF0-A2F7-631D2F8AB050}"/>
              </a:ext>
            </a:extLst>
          </p:cNvPr>
          <p:cNvSpPr/>
          <p:nvPr/>
        </p:nvSpPr>
        <p:spPr>
          <a:xfrm flipV="1">
            <a:off x="3971684" y="4075762"/>
            <a:ext cx="2651961" cy="2431094"/>
          </a:xfrm>
          <a:custGeom>
            <a:avLst/>
            <a:gdLst>
              <a:gd name="connsiteX0" fmla="*/ 0 w 3051063"/>
              <a:gd name="connsiteY0" fmla="*/ 0 h 1329028"/>
              <a:gd name="connsiteX1" fmla="*/ 3051063 w 3051063"/>
              <a:gd name="connsiteY1" fmla="*/ 0 h 1329028"/>
              <a:gd name="connsiteX2" fmla="*/ 3051063 w 3051063"/>
              <a:gd name="connsiteY2" fmla="*/ 1329028 h 1329028"/>
              <a:gd name="connsiteX3" fmla="*/ 0 w 3051063"/>
              <a:gd name="connsiteY3" fmla="*/ 1329028 h 1329028"/>
              <a:gd name="connsiteX4" fmla="*/ 0 w 3051063"/>
              <a:gd name="connsiteY4" fmla="*/ 0 h 1329028"/>
              <a:gd name="connsiteX0" fmla="*/ 0 w 3051063"/>
              <a:gd name="connsiteY0" fmla="*/ 1319646 h 2648674"/>
              <a:gd name="connsiteX1" fmla="*/ 2926372 w 3051063"/>
              <a:gd name="connsiteY1" fmla="*/ 0 h 2648674"/>
              <a:gd name="connsiteX2" fmla="*/ 3051063 w 3051063"/>
              <a:gd name="connsiteY2" fmla="*/ 2648674 h 2648674"/>
              <a:gd name="connsiteX3" fmla="*/ 0 w 3051063"/>
              <a:gd name="connsiteY3" fmla="*/ 2648674 h 2648674"/>
              <a:gd name="connsiteX4" fmla="*/ 0 w 3051063"/>
              <a:gd name="connsiteY4" fmla="*/ 1319646 h 2648674"/>
              <a:gd name="connsiteX0" fmla="*/ 0 w 2947154"/>
              <a:gd name="connsiteY0" fmla="*/ 1319646 h 2648674"/>
              <a:gd name="connsiteX1" fmla="*/ 2926372 w 2947154"/>
              <a:gd name="connsiteY1" fmla="*/ 0 h 2648674"/>
              <a:gd name="connsiteX2" fmla="*/ 2947154 w 2947154"/>
              <a:gd name="connsiteY2" fmla="*/ 1277074 h 2648674"/>
              <a:gd name="connsiteX3" fmla="*/ 0 w 2947154"/>
              <a:gd name="connsiteY3" fmla="*/ 2648674 h 2648674"/>
              <a:gd name="connsiteX4" fmla="*/ 0 w 2947154"/>
              <a:gd name="connsiteY4" fmla="*/ 1319646 h 2648674"/>
              <a:gd name="connsiteX0" fmla="*/ 0 w 2947154"/>
              <a:gd name="connsiteY0" fmla="*/ 2493819 h 2648674"/>
              <a:gd name="connsiteX1" fmla="*/ 2926372 w 2947154"/>
              <a:gd name="connsiteY1" fmla="*/ 0 h 2648674"/>
              <a:gd name="connsiteX2" fmla="*/ 2947154 w 2947154"/>
              <a:gd name="connsiteY2" fmla="*/ 1277074 h 2648674"/>
              <a:gd name="connsiteX3" fmla="*/ 0 w 2947154"/>
              <a:gd name="connsiteY3" fmla="*/ 2648674 h 2648674"/>
              <a:gd name="connsiteX4" fmla="*/ 0 w 2947154"/>
              <a:gd name="connsiteY4" fmla="*/ 2493819 h 2648674"/>
              <a:gd name="connsiteX0" fmla="*/ 0 w 2947154"/>
              <a:gd name="connsiteY0" fmla="*/ 2493819 h 2586329"/>
              <a:gd name="connsiteX1" fmla="*/ 2926372 w 2947154"/>
              <a:gd name="connsiteY1" fmla="*/ 0 h 2586329"/>
              <a:gd name="connsiteX2" fmla="*/ 2947154 w 2947154"/>
              <a:gd name="connsiteY2" fmla="*/ 1277074 h 2586329"/>
              <a:gd name="connsiteX3" fmla="*/ 10391 w 2947154"/>
              <a:gd name="connsiteY3" fmla="*/ 2586329 h 2586329"/>
              <a:gd name="connsiteX4" fmla="*/ 0 w 2947154"/>
              <a:gd name="connsiteY4" fmla="*/ 2493819 h 2586329"/>
              <a:gd name="connsiteX0" fmla="*/ 0 w 2952391"/>
              <a:gd name="connsiteY0" fmla="*/ 2497536 h 2590046"/>
              <a:gd name="connsiteX1" fmla="*/ 2952391 w 2952391"/>
              <a:gd name="connsiteY1" fmla="*/ 0 h 2590046"/>
              <a:gd name="connsiteX2" fmla="*/ 2947154 w 2952391"/>
              <a:gd name="connsiteY2" fmla="*/ 1280791 h 2590046"/>
              <a:gd name="connsiteX3" fmla="*/ 10391 w 2952391"/>
              <a:gd name="connsiteY3" fmla="*/ 2590046 h 2590046"/>
              <a:gd name="connsiteX4" fmla="*/ 0 w 2952391"/>
              <a:gd name="connsiteY4" fmla="*/ 2497536 h 2590046"/>
              <a:gd name="connsiteX0" fmla="*/ 0 w 2952391"/>
              <a:gd name="connsiteY0" fmla="*/ 2497536 h 2590046"/>
              <a:gd name="connsiteX1" fmla="*/ 2952391 w 2952391"/>
              <a:gd name="connsiteY1" fmla="*/ 0 h 2590046"/>
              <a:gd name="connsiteX2" fmla="*/ 2947154 w 2952391"/>
              <a:gd name="connsiteY2" fmla="*/ 1340264 h 2590046"/>
              <a:gd name="connsiteX3" fmla="*/ 10391 w 2952391"/>
              <a:gd name="connsiteY3" fmla="*/ 2590046 h 2590046"/>
              <a:gd name="connsiteX4" fmla="*/ 0 w 2952391"/>
              <a:gd name="connsiteY4" fmla="*/ 2497536 h 2590046"/>
              <a:gd name="connsiteX0" fmla="*/ 0 w 2952391"/>
              <a:gd name="connsiteY0" fmla="*/ 2497536 h 2501034"/>
              <a:gd name="connsiteX1" fmla="*/ 2952391 w 2952391"/>
              <a:gd name="connsiteY1" fmla="*/ 0 h 2501034"/>
              <a:gd name="connsiteX2" fmla="*/ 2947154 w 2952391"/>
              <a:gd name="connsiteY2" fmla="*/ 1340264 h 2501034"/>
              <a:gd name="connsiteX3" fmla="*/ 406901 w 2952391"/>
              <a:gd name="connsiteY3" fmla="*/ 2501034 h 2501034"/>
              <a:gd name="connsiteX4" fmla="*/ 0 w 2952391"/>
              <a:gd name="connsiteY4" fmla="*/ 2497536 h 2501034"/>
              <a:gd name="connsiteX0" fmla="*/ 0 w 2596341"/>
              <a:gd name="connsiteY0" fmla="*/ 2359971 h 2501034"/>
              <a:gd name="connsiteX1" fmla="*/ 2596341 w 2596341"/>
              <a:gd name="connsiteY1" fmla="*/ 0 h 2501034"/>
              <a:gd name="connsiteX2" fmla="*/ 2591104 w 2596341"/>
              <a:gd name="connsiteY2" fmla="*/ 1340264 h 2501034"/>
              <a:gd name="connsiteX3" fmla="*/ 50851 w 2596341"/>
              <a:gd name="connsiteY3" fmla="*/ 2501034 h 2501034"/>
              <a:gd name="connsiteX4" fmla="*/ 0 w 2596341"/>
              <a:gd name="connsiteY4" fmla="*/ 2359971 h 2501034"/>
              <a:gd name="connsiteX0" fmla="*/ 5793 w 2602134"/>
              <a:gd name="connsiteY0" fmla="*/ 2359971 h 2395837"/>
              <a:gd name="connsiteX1" fmla="*/ 2602134 w 2602134"/>
              <a:gd name="connsiteY1" fmla="*/ 0 h 2395837"/>
              <a:gd name="connsiteX2" fmla="*/ 2596897 w 2602134"/>
              <a:gd name="connsiteY2" fmla="*/ 1340264 h 2395837"/>
              <a:gd name="connsiteX3" fmla="*/ 0 w 2602134"/>
              <a:gd name="connsiteY3" fmla="*/ 2395837 h 2395837"/>
              <a:gd name="connsiteX4" fmla="*/ 5793 w 2602134"/>
              <a:gd name="connsiteY4" fmla="*/ 2359971 h 2395837"/>
              <a:gd name="connsiteX0" fmla="*/ 39131 w 2635472"/>
              <a:gd name="connsiteY0" fmla="*/ 2359971 h 2538712"/>
              <a:gd name="connsiteX1" fmla="*/ 2635472 w 2635472"/>
              <a:gd name="connsiteY1" fmla="*/ 0 h 2538712"/>
              <a:gd name="connsiteX2" fmla="*/ 2630235 w 2635472"/>
              <a:gd name="connsiteY2" fmla="*/ 1340264 h 2538712"/>
              <a:gd name="connsiteX3" fmla="*/ 0 w 2635472"/>
              <a:gd name="connsiteY3" fmla="*/ 2538712 h 2538712"/>
              <a:gd name="connsiteX4" fmla="*/ 39131 w 2635472"/>
              <a:gd name="connsiteY4" fmla="*/ 2359971 h 2538712"/>
              <a:gd name="connsiteX0" fmla="*/ 0 w 2672541"/>
              <a:gd name="connsiteY0" fmla="*/ 2536183 h 2538712"/>
              <a:gd name="connsiteX1" fmla="*/ 2672541 w 2672541"/>
              <a:gd name="connsiteY1" fmla="*/ 0 h 2538712"/>
              <a:gd name="connsiteX2" fmla="*/ 2667304 w 2672541"/>
              <a:gd name="connsiteY2" fmla="*/ 1340264 h 2538712"/>
              <a:gd name="connsiteX3" fmla="*/ 37069 w 2672541"/>
              <a:gd name="connsiteY3" fmla="*/ 2538712 h 2538712"/>
              <a:gd name="connsiteX4" fmla="*/ 0 w 2672541"/>
              <a:gd name="connsiteY4" fmla="*/ 2536183 h 2538712"/>
              <a:gd name="connsiteX0" fmla="*/ 0 w 2672541"/>
              <a:gd name="connsiteY0" fmla="*/ 2536183 h 2562524"/>
              <a:gd name="connsiteX1" fmla="*/ 2672541 w 2672541"/>
              <a:gd name="connsiteY1" fmla="*/ 0 h 2562524"/>
              <a:gd name="connsiteX2" fmla="*/ 2667304 w 2672541"/>
              <a:gd name="connsiteY2" fmla="*/ 1340264 h 2562524"/>
              <a:gd name="connsiteX3" fmla="*/ 13257 w 2672541"/>
              <a:gd name="connsiteY3" fmla="*/ 2562524 h 2562524"/>
              <a:gd name="connsiteX4" fmla="*/ 0 w 2672541"/>
              <a:gd name="connsiteY4" fmla="*/ 2536183 h 2562524"/>
              <a:gd name="connsiteX0" fmla="*/ 0 w 2677304"/>
              <a:gd name="connsiteY0" fmla="*/ 2555233 h 2562524"/>
              <a:gd name="connsiteX1" fmla="*/ 2677304 w 2677304"/>
              <a:gd name="connsiteY1" fmla="*/ 0 h 2562524"/>
              <a:gd name="connsiteX2" fmla="*/ 2672067 w 2677304"/>
              <a:gd name="connsiteY2" fmla="*/ 1340264 h 2562524"/>
              <a:gd name="connsiteX3" fmla="*/ 18020 w 2677304"/>
              <a:gd name="connsiteY3" fmla="*/ 2562524 h 2562524"/>
              <a:gd name="connsiteX4" fmla="*/ 0 w 2677304"/>
              <a:gd name="connsiteY4" fmla="*/ 2555233 h 2562524"/>
              <a:gd name="connsiteX0" fmla="*/ 0 w 2691591"/>
              <a:gd name="connsiteY0" fmla="*/ 2550470 h 2562524"/>
              <a:gd name="connsiteX1" fmla="*/ 2691591 w 2691591"/>
              <a:gd name="connsiteY1" fmla="*/ 0 h 2562524"/>
              <a:gd name="connsiteX2" fmla="*/ 2686354 w 2691591"/>
              <a:gd name="connsiteY2" fmla="*/ 1340264 h 2562524"/>
              <a:gd name="connsiteX3" fmla="*/ 32307 w 2691591"/>
              <a:gd name="connsiteY3" fmla="*/ 2562524 h 2562524"/>
              <a:gd name="connsiteX4" fmla="*/ 0 w 2691591"/>
              <a:gd name="connsiteY4" fmla="*/ 2550470 h 2562524"/>
              <a:gd name="connsiteX0" fmla="*/ 0 w 2691591"/>
              <a:gd name="connsiteY0" fmla="*/ 2550470 h 2550470"/>
              <a:gd name="connsiteX1" fmla="*/ 2691591 w 2691591"/>
              <a:gd name="connsiteY1" fmla="*/ 0 h 2550470"/>
              <a:gd name="connsiteX2" fmla="*/ 2686354 w 2691591"/>
              <a:gd name="connsiteY2" fmla="*/ 1340264 h 2550470"/>
              <a:gd name="connsiteX3" fmla="*/ 22782 w 2691591"/>
              <a:gd name="connsiteY3" fmla="*/ 2548236 h 2550470"/>
              <a:gd name="connsiteX4" fmla="*/ 0 w 2691591"/>
              <a:gd name="connsiteY4" fmla="*/ 2550470 h 2550470"/>
              <a:gd name="connsiteX0" fmla="*/ 0 w 2691591"/>
              <a:gd name="connsiteY0" fmla="*/ 2550470 h 2560143"/>
              <a:gd name="connsiteX1" fmla="*/ 2691591 w 2691591"/>
              <a:gd name="connsiteY1" fmla="*/ 0 h 2560143"/>
              <a:gd name="connsiteX2" fmla="*/ 2686354 w 2691591"/>
              <a:gd name="connsiteY2" fmla="*/ 1340264 h 2560143"/>
              <a:gd name="connsiteX3" fmla="*/ 10876 w 2691591"/>
              <a:gd name="connsiteY3" fmla="*/ 2560143 h 2560143"/>
              <a:gd name="connsiteX4" fmla="*/ 0 w 2691591"/>
              <a:gd name="connsiteY4" fmla="*/ 2550470 h 2560143"/>
              <a:gd name="connsiteX0" fmla="*/ 0 w 2691591"/>
              <a:gd name="connsiteY0" fmla="*/ 2550470 h 2550470"/>
              <a:gd name="connsiteX1" fmla="*/ 2691591 w 2691591"/>
              <a:gd name="connsiteY1" fmla="*/ 0 h 2550470"/>
              <a:gd name="connsiteX2" fmla="*/ 2686354 w 2691591"/>
              <a:gd name="connsiteY2" fmla="*/ 1340264 h 2550470"/>
              <a:gd name="connsiteX3" fmla="*/ 0 w 2691591"/>
              <a:gd name="connsiteY3" fmla="*/ 2550470 h 2550470"/>
              <a:gd name="connsiteX0" fmla="*/ 0 w 2653491"/>
              <a:gd name="connsiteY0" fmla="*/ 2650483 h 2650483"/>
              <a:gd name="connsiteX1" fmla="*/ 2653491 w 2653491"/>
              <a:gd name="connsiteY1" fmla="*/ 0 h 2650483"/>
              <a:gd name="connsiteX2" fmla="*/ 2648254 w 2653491"/>
              <a:gd name="connsiteY2" fmla="*/ 1340264 h 2650483"/>
              <a:gd name="connsiteX3" fmla="*/ 0 w 2653491"/>
              <a:gd name="connsiteY3" fmla="*/ 2650483 h 2650483"/>
              <a:gd name="connsiteX0" fmla="*/ 0 w 2653491"/>
              <a:gd name="connsiteY0" fmla="*/ 2650483 h 2650483"/>
              <a:gd name="connsiteX1" fmla="*/ 2653491 w 2653491"/>
              <a:gd name="connsiteY1" fmla="*/ 0 h 2650483"/>
              <a:gd name="connsiteX2" fmla="*/ 2651580 w 2653491"/>
              <a:gd name="connsiteY2" fmla="*/ 1333614 h 2650483"/>
              <a:gd name="connsiteX3" fmla="*/ 0 w 2653491"/>
              <a:gd name="connsiteY3" fmla="*/ 2650483 h 2650483"/>
              <a:gd name="connsiteX0" fmla="*/ 0 w 2651961"/>
              <a:gd name="connsiteY0" fmla="*/ 2647158 h 2647158"/>
              <a:gd name="connsiteX1" fmla="*/ 2650166 w 2651961"/>
              <a:gd name="connsiteY1" fmla="*/ 0 h 2647158"/>
              <a:gd name="connsiteX2" fmla="*/ 2651580 w 2651961"/>
              <a:gd name="connsiteY2" fmla="*/ 1330289 h 2647158"/>
              <a:gd name="connsiteX3" fmla="*/ 0 w 2651961"/>
              <a:gd name="connsiteY3" fmla="*/ 2647158 h 264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961" h="2647158">
                <a:moveTo>
                  <a:pt x="0" y="2647158"/>
                </a:moveTo>
                <a:lnTo>
                  <a:pt x="2650166" y="0"/>
                </a:lnTo>
                <a:cubicBezTo>
                  <a:pt x="2648420" y="426930"/>
                  <a:pt x="2653326" y="903359"/>
                  <a:pt x="2651580" y="1330289"/>
                </a:cubicBezTo>
                <a:lnTo>
                  <a:pt x="0" y="2647158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A3EE55DB-5702-4F9D-AAE7-57A8B63BC9BB}"/>
              </a:ext>
            </a:extLst>
          </p:cNvPr>
          <p:cNvSpPr/>
          <p:nvPr/>
        </p:nvSpPr>
        <p:spPr>
          <a:xfrm>
            <a:off x="4009784" y="1340121"/>
            <a:ext cx="2612066" cy="2398230"/>
          </a:xfrm>
          <a:custGeom>
            <a:avLst/>
            <a:gdLst>
              <a:gd name="connsiteX0" fmla="*/ 0 w 3051063"/>
              <a:gd name="connsiteY0" fmla="*/ 0 h 1329028"/>
              <a:gd name="connsiteX1" fmla="*/ 3051063 w 3051063"/>
              <a:gd name="connsiteY1" fmla="*/ 0 h 1329028"/>
              <a:gd name="connsiteX2" fmla="*/ 3051063 w 3051063"/>
              <a:gd name="connsiteY2" fmla="*/ 1329028 h 1329028"/>
              <a:gd name="connsiteX3" fmla="*/ 0 w 3051063"/>
              <a:gd name="connsiteY3" fmla="*/ 1329028 h 1329028"/>
              <a:gd name="connsiteX4" fmla="*/ 0 w 3051063"/>
              <a:gd name="connsiteY4" fmla="*/ 0 h 1329028"/>
              <a:gd name="connsiteX0" fmla="*/ 0 w 3051063"/>
              <a:gd name="connsiteY0" fmla="*/ 1319646 h 2648674"/>
              <a:gd name="connsiteX1" fmla="*/ 2926372 w 3051063"/>
              <a:gd name="connsiteY1" fmla="*/ 0 h 2648674"/>
              <a:gd name="connsiteX2" fmla="*/ 3051063 w 3051063"/>
              <a:gd name="connsiteY2" fmla="*/ 2648674 h 2648674"/>
              <a:gd name="connsiteX3" fmla="*/ 0 w 3051063"/>
              <a:gd name="connsiteY3" fmla="*/ 2648674 h 2648674"/>
              <a:gd name="connsiteX4" fmla="*/ 0 w 3051063"/>
              <a:gd name="connsiteY4" fmla="*/ 1319646 h 2648674"/>
              <a:gd name="connsiteX0" fmla="*/ 0 w 2947154"/>
              <a:gd name="connsiteY0" fmla="*/ 1319646 h 2648674"/>
              <a:gd name="connsiteX1" fmla="*/ 2926372 w 2947154"/>
              <a:gd name="connsiteY1" fmla="*/ 0 h 2648674"/>
              <a:gd name="connsiteX2" fmla="*/ 2947154 w 2947154"/>
              <a:gd name="connsiteY2" fmla="*/ 1277074 h 2648674"/>
              <a:gd name="connsiteX3" fmla="*/ 0 w 2947154"/>
              <a:gd name="connsiteY3" fmla="*/ 2648674 h 2648674"/>
              <a:gd name="connsiteX4" fmla="*/ 0 w 2947154"/>
              <a:gd name="connsiteY4" fmla="*/ 1319646 h 2648674"/>
              <a:gd name="connsiteX0" fmla="*/ 0 w 2947154"/>
              <a:gd name="connsiteY0" fmla="*/ 2493819 h 2648674"/>
              <a:gd name="connsiteX1" fmla="*/ 2926372 w 2947154"/>
              <a:gd name="connsiteY1" fmla="*/ 0 h 2648674"/>
              <a:gd name="connsiteX2" fmla="*/ 2947154 w 2947154"/>
              <a:gd name="connsiteY2" fmla="*/ 1277074 h 2648674"/>
              <a:gd name="connsiteX3" fmla="*/ 0 w 2947154"/>
              <a:gd name="connsiteY3" fmla="*/ 2648674 h 2648674"/>
              <a:gd name="connsiteX4" fmla="*/ 0 w 2947154"/>
              <a:gd name="connsiteY4" fmla="*/ 2493819 h 2648674"/>
              <a:gd name="connsiteX0" fmla="*/ 0 w 2947154"/>
              <a:gd name="connsiteY0" fmla="*/ 2493819 h 2586329"/>
              <a:gd name="connsiteX1" fmla="*/ 2926372 w 2947154"/>
              <a:gd name="connsiteY1" fmla="*/ 0 h 2586329"/>
              <a:gd name="connsiteX2" fmla="*/ 2947154 w 2947154"/>
              <a:gd name="connsiteY2" fmla="*/ 1277074 h 2586329"/>
              <a:gd name="connsiteX3" fmla="*/ 10391 w 2947154"/>
              <a:gd name="connsiteY3" fmla="*/ 2586329 h 2586329"/>
              <a:gd name="connsiteX4" fmla="*/ 0 w 2947154"/>
              <a:gd name="connsiteY4" fmla="*/ 2493819 h 2586329"/>
              <a:gd name="connsiteX0" fmla="*/ 0 w 2952391"/>
              <a:gd name="connsiteY0" fmla="*/ 2497536 h 2590046"/>
              <a:gd name="connsiteX1" fmla="*/ 2952391 w 2952391"/>
              <a:gd name="connsiteY1" fmla="*/ 0 h 2590046"/>
              <a:gd name="connsiteX2" fmla="*/ 2947154 w 2952391"/>
              <a:gd name="connsiteY2" fmla="*/ 1280791 h 2590046"/>
              <a:gd name="connsiteX3" fmla="*/ 10391 w 2952391"/>
              <a:gd name="connsiteY3" fmla="*/ 2590046 h 2590046"/>
              <a:gd name="connsiteX4" fmla="*/ 0 w 2952391"/>
              <a:gd name="connsiteY4" fmla="*/ 2497536 h 2590046"/>
              <a:gd name="connsiteX0" fmla="*/ 0 w 2952391"/>
              <a:gd name="connsiteY0" fmla="*/ 2497536 h 2590046"/>
              <a:gd name="connsiteX1" fmla="*/ 2952391 w 2952391"/>
              <a:gd name="connsiteY1" fmla="*/ 0 h 2590046"/>
              <a:gd name="connsiteX2" fmla="*/ 2947154 w 2952391"/>
              <a:gd name="connsiteY2" fmla="*/ 1340264 h 2590046"/>
              <a:gd name="connsiteX3" fmla="*/ 10391 w 2952391"/>
              <a:gd name="connsiteY3" fmla="*/ 2590046 h 2590046"/>
              <a:gd name="connsiteX4" fmla="*/ 0 w 2952391"/>
              <a:gd name="connsiteY4" fmla="*/ 2497536 h 2590046"/>
              <a:gd name="connsiteX0" fmla="*/ 0 w 2952391"/>
              <a:gd name="connsiteY0" fmla="*/ 2497536 h 2501034"/>
              <a:gd name="connsiteX1" fmla="*/ 2952391 w 2952391"/>
              <a:gd name="connsiteY1" fmla="*/ 0 h 2501034"/>
              <a:gd name="connsiteX2" fmla="*/ 2947154 w 2952391"/>
              <a:gd name="connsiteY2" fmla="*/ 1340264 h 2501034"/>
              <a:gd name="connsiteX3" fmla="*/ 406901 w 2952391"/>
              <a:gd name="connsiteY3" fmla="*/ 2501034 h 2501034"/>
              <a:gd name="connsiteX4" fmla="*/ 0 w 2952391"/>
              <a:gd name="connsiteY4" fmla="*/ 2497536 h 2501034"/>
              <a:gd name="connsiteX0" fmla="*/ 0 w 2596341"/>
              <a:gd name="connsiteY0" fmla="*/ 2359971 h 2501034"/>
              <a:gd name="connsiteX1" fmla="*/ 2596341 w 2596341"/>
              <a:gd name="connsiteY1" fmla="*/ 0 h 2501034"/>
              <a:gd name="connsiteX2" fmla="*/ 2591104 w 2596341"/>
              <a:gd name="connsiteY2" fmla="*/ 1340264 h 2501034"/>
              <a:gd name="connsiteX3" fmla="*/ 50851 w 2596341"/>
              <a:gd name="connsiteY3" fmla="*/ 2501034 h 2501034"/>
              <a:gd name="connsiteX4" fmla="*/ 0 w 2596341"/>
              <a:gd name="connsiteY4" fmla="*/ 2359971 h 2501034"/>
              <a:gd name="connsiteX0" fmla="*/ 5793 w 2602134"/>
              <a:gd name="connsiteY0" fmla="*/ 2359971 h 2395837"/>
              <a:gd name="connsiteX1" fmla="*/ 2602134 w 2602134"/>
              <a:gd name="connsiteY1" fmla="*/ 0 h 2395837"/>
              <a:gd name="connsiteX2" fmla="*/ 2596897 w 2602134"/>
              <a:gd name="connsiteY2" fmla="*/ 1340264 h 2395837"/>
              <a:gd name="connsiteX3" fmla="*/ 0 w 2602134"/>
              <a:gd name="connsiteY3" fmla="*/ 2395837 h 2395837"/>
              <a:gd name="connsiteX4" fmla="*/ 5793 w 2602134"/>
              <a:gd name="connsiteY4" fmla="*/ 2359971 h 2395837"/>
              <a:gd name="connsiteX0" fmla="*/ 72468 w 2668809"/>
              <a:gd name="connsiteY0" fmla="*/ 2359971 h 2533950"/>
              <a:gd name="connsiteX1" fmla="*/ 2668809 w 2668809"/>
              <a:gd name="connsiteY1" fmla="*/ 0 h 2533950"/>
              <a:gd name="connsiteX2" fmla="*/ 2663572 w 2668809"/>
              <a:gd name="connsiteY2" fmla="*/ 1340264 h 2533950"/>
              <a:gd name="connsiteX3" fmla="*/ 0 w 2668809"/>
              <a:gd name="connsiteY3" fmla="*/ 2533950 h 2533950"/>
              <a:gd name="connsiteX4" fmla="*/ 72468 w 2668809"/>
              <a:gd name="connsiteY4" fmla="*/ 2359971 h 2533950"/>
              <a:gd name="connsiteX0" fmla="*/ 0 w 2701116"/>
              <a:gd name="connsiteY0" fmla="*/ 2536184 h 2536184"/>
              <a:gd name="connsiteX1" fmla="*/ 2701116 w 2701116"/>
              <a:gd name="connsiteY1" fmla="*/ 0 h 2536184"/>
              <a:gd name="connsiteX2" fmla="*/ 2695879 w 2701116"/>
              <a:gd name="connsiteY2" fmla="*/ 1340264 h 2536184"/>
              <a:gd name="connsiteX3" fmla="*/ 32307 w 2701116"/>
              <a:gd name="connsiteY3" fmla="*/ 2533950 h 2536184"/>
              <a:gd name="connsiteX4" fmla="*/ 0 w 2701116"/>
              <a:gd name="connsiteY4" fmla="*/ 2536184 h 2536184"/>
              <a:gd name="connsiteX0" fmla="*/ 0 w 2701116"/>
              <a:gd name="connsiteY0" fmla="*/ 2536184 h 2536184"/>
              <a:gd name="connsiteX1" fmla="*/ 2701116 w 2701116"/>
              <a:gd name="connsiteY1" fmla="*/ 0 h 2536184"/>
              <a:gd name="connsiteX2" fmla="*/ 2695879 w 2701116"/>
              <a:gd name="connsiteY2" fmla="*/ 1340264 h 2536184"/>
              <a:gd name="connsiteX3" fmla="*/ 22782 w 2701116"/>
              <a:gd name="connsiteY3" fmla="*/ 2524425 h 2536184"/>
              <a:gd name="connsiteX4" fmla="*/ 0 w 2701116"/>
              <a:gd name="connsiteY4" fmla="*/ 2536184 h 2536184"/>
              <a:gd name="connsiteX0" fmla="*/ 5793 w 2678334"/>
              <a:gd name="connsiteY0" fmla="*/ 2512372 h 2524425"/>
              <a:gd name="connsiteX1" fmla="*/ 2678334 w 2678334"/>
              <a:gd name="connsiteY1" fmla="*/ 0 h 2524425"/>
              <a:gd name="connsiteX2" fmla="*/ 2673097 w 2678334"/>
              <a:gd name="connsiteY2" fmla="*/ 1340264 h 2524425"/>
              <a:gd name="connsiteX3" fmla="*/ 0 w 2678334"/>
              <a:gd name="connsiteY3" fmla="*/ 2524425 h 2524425"/>
              <a:gd name="connsiteX4" fmla="*/ 5793 w 2678334"/>
              <a:gd name="connsiteY4" fmla="*/ 2512372 h 2524425"/>
              <a:gd name="connsiteX0" fmla="*/ 0 w 2672541"/>
              <a:gd name="connsiteY0" fmla="*/ 2512372 h 2524425"/>
              <a:gd name="connsiteX1" fmla="*/ 2672541 w 2672541"/>
              <a:gd name="connsiteY1" fmla="*/ 0 h 2524425"/>
              <a:gd name="connsiteX2" fmla="*/ 2667304 w 2672541"/>
              <a:gd name="connsiteY2" fmla="*/ 1340264 h 2524425"/>
              <a:gd name="connsiteX3" fmla="*/ 3732 w 2672541"/>
              <a:gd name="connsiteY3" fmla="*/ 2524425 h 2524425"/>
              <a:gd name="connsiteX4" fmla="*/ 0 w 2672541"/>
              <a:gd name="connsiteY4" fmla="*/ 2512372 h 2524425"/>
              <a:gd name="connsiteX0" fmla="*/ 0 w 2672541"/>
              <a:gd name="connsiteY0" fmla="*/ 2512372 h 2531799"/>
              <a:gd name="connsiteX1" fmla="*/ 2672541 w 2672541"/>
              <a:gd name="connsiteY1" fmla="*/ 0 h 2531799"/>
              <a:gd name="connsiteX2" fmla="*/ 2667304 w 2672541"/>
              <a:gd name="connsiteY2" fmla="*/ 1340264 h 2531799"/>
              <a:gd name="connsiteX3" fmla="*/ 1274 w 2672541"/>
              <a:gd name="connsiteY3" fmla="*/ 2531799 h 2531799"/>
              <a:gd name="connsiteX4" fmla="*/ 0 w 2672541"/>
              <a:gd name="connsiteY4" fmla="*/ 2512372 h 2531799"/>
              <a:gd name="connsiteX0" fmla="*/ 0 w 2672541"/>
              <a:gd name="connsiteY0" fmla="*/ 2524662 h 2531799"/>
              <a:gd name="connsiteX1" fmla="*/ 2672541 w 2672541"/>
              <a:gd name="connsiteY1" fmla="*/ 0 h 2531799"/>
              <a:gd name="connsiteX2" fmla="*/ 2667304 w 2672541"/>
              <a:gd name="connsiteY2" fmla="*/ 1340264 h 2531799"/>
              <a:gd name="connsiteX3" fmla="*/ 1274 w 2672541"/>
              <a:gd name="connsiteY3" fmla="*/ 2531799 h 2531799"/>
              <a:gd name="connsiteX4" fmla="*/ 0 w 2672541"/>
              <a:gd name="connsiteY4" fmla="*/ 2524662 h 2531799"/>
              <a:gd name="connsiteX0" fmla="*/ 0 w 2672541"/>
              <a:gd name="connsiteY0" fmla="*/ 2524662 h 2524662"/>
              <a:gd name="connsiteX1" fmla="*/ 2672541 w 2672541"/>
              <a:gd name="connsiteY1" fmla="*/ 0 h 2524662"/>
              <a:gd name="connsiteX2" fmla="*/ 2667304 w 2672541"/>
              <a:gd name="connsiteY2" fmla="*/ 1340264 h 2524662"/>
              <a:gd name="connsiteX3" fmla="*/ 0 w 2672541"/>
              <a:gd name="connsiteY3" fmla="*/ 2524662 h 2524662"/>
              <a:gd name="connsiteX0" fmla="*/ 0 w 2624916"/>
              <a:gd name="connsiteY0" fmla="*/ 2615149 h 2615149"/>
              <a:gd name="connsiteX1" fmla="*/ 2624916 w 2624916"/>
              <a:gd name="connsiteY1" fmla="*/ 0 h 2615149"/>
              <a:gd name="connsiteX2" fmla="*/ 2619679 w 2624916"/>
              <a:gd name="connsiteY2" fmla="*/ 1340264 h 2615149"/>
              <a:gd name="connsiteX3" fmla="*/ 0 w 2624916"/>
              <a:gd name="connsiteY3" fmla="*/ 2615149 h 2615149"/>
              <a:gd name="connsiteX0" fmla="*/ 0 w 2615391"/>
              <a:gd name="connsiteY0" fmla="*/ 2624674 h 2624674"/>
              <a:gd name="connsiteX1" fmla="*/ 2615391 w 2615391"/>
              <a:gd name="connsiteY1" fmla="*/ 0 h 2624674"/>
              <a:gd name="connsiteX2" fmla="*/ 2610154 w 2615391"/>
              <a:gd name="connsiteY2" fmla="*/ 1340264 h 2624674"/>
              <a:gd name="connsiteX3" fmla="*/ 0 w 2615391"/>
              <a:gd name="connsiteY3" fmla="*/ 2624674 h 2624674"/>
              <a:gd name="connsiteX0" fmla="*/ 0 w 2612066"/>
              <a:gd name="connsiteY0" fmla="*/ 2611374 h 2611374"/>
              <a:gd name="connsiteX1" fmla="*/ 2612066 w 2612066"/>
              <a:gd name="connsiteY1" fmla="*/ 0 h 2611374"/>
              <a:gd name="connsiteX2" fmla="*/ 2610154 w 2612066"/>
              <a:gd name="connsiteY2" fmla="*/ 1326964 h 2611374"/>
              <a:gd name="connsiteX3" fmla="*/ 0 w 2612066"/>
              <a:gd name="connsiteY3" fmla="*/ 2611374 h 261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066" h="2611374">
                <a:moveTo>
                  <a:pt x="0" y="2611374"/>
                </a:moveTo>
                <a:lnTo>
                  <a:pt x="2612066" y="0"/>
                </a:lnTo>
                <a:cubicBezTo>
                  <a:pt x="2610320" y="426930"/>
                  <a:pt x="2611900" y="900034"/>
                  <a:pt x="2610154" y="1326964"/>
                </a:cubicBezTo>
                <a:lnTo>
                  <a:pt x="0" y="261137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9DDDBC-4AFF-4EF8-94B4-375C5AFB7BD7}"/>
              </a:ext>
            </a:extLst>
          </p:cNvPr>
          <p:cNvSpPr/>
          <p:nvPr/>
        </p:nvSpPr>
        <p:spPr>
          <a:xfrm>
            <a:off x="6618480" y="1341275"/>
            <a:ext cx="5165517" cy="122055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Overall: </a:t>
            </a:r>
            <a:r>
              <a:rPr lang="en-US" sz="1600" dirty="0">
                <a:solidFill>
                  <a:schemeClr val="bg2"/>
                </a:solidFill>
              </a:rPr>
              <a:t>We are at crossroads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Decline in supply of main suppliers, higher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Price will increase globally, but also cost of compliance </a:t>
            </a:r>
          </a:p>
          <a:p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CC9C49-3CD2-4FF2-A20E-38917DE9AA04}"/>
              </a:ext>
            </a:extLst>
          </p:cNvPr>
          <p:cNvSpPr/>
          <p:nvPr/>
        </p:nvSpPr>
        <p:spPr>
          <a:xfrm>
            <a:off x="6619747" y="2661070"/>
            <a:ext cx="5165517" cy="12205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B40AB94-F294-4C42-90CA-B786041F04DF}"/>
              </a:ext>
            </a:extLst>
          </p:cNvPr>
          <p:cNvSpPr/>
          <p:nvPr/>
        </p:nvSpPr>
        <p:spPr>
          <a:xfrm>
            <a:off x="6618481" y="3961320"/>
            <a:ext cx="5165517" cy="12205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83B8CA-B594-4E7F-B314-9695D09D30CE}"/>
              </a:ext>
            </a:extLst>
          </p:cNvPr>
          <p:cNvSpPr/>
          <p:nvPr/>
        </p:nvSpPr>
        <p:spPr>
          <a:xfrm>
            <a:off x="6618481" y="5281062"/>
            <a:ext cx="5165517" cy="122055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54E8DA-E064-4C04-B20E-3FB3EC15D4B3}"/>
              </a:ext>
            </a:extLst>
          </p:cNvPr>
          <p:cNvGrpSpPr/>
          <p:nvPr/>
        </p:nvGrpSpPr>
        <p:grpSpPr>
          <a:xfrm>
            <a:off x="564444" y="3028476"/>
            <a:ext cx="3585223" cy="3827141"/>
            <a:chOff x="397562" y="2272246"/>
            <a:chExt cx="3585223" cy="3827141"/>
          </a:xfrm>
        </p:grpSpPr>
        <p:sp>
          <p:nvSpPr>
            <p:cNvPr id="39" name="Rectangle 1">
              <a:extLst>
                <a:ext uri="{FF2B5EF4-FFF2-40B4-BE49-F238E27FC236}">
                  <a16:creationId xmlns:a16="http://schemas.microsoft.com/office/drawing/2014/main" id="{4DCC13C9-99FC-4045-A590-ACE34461F2FB}"/>
                </a:ext>
              </a:extLst>
            </p:cNvPr>
            <p:cNvSpPr/>
            <p:nvPr/>
          </p:nvSpPr>
          <p:spPr>
            <a:xfrm>
              <a:off x="677002" y="2272246"/>
              <a:ext cx="1609438" cy="1910590"/>
            </a:xfrm>
            <a:custGeom>
              <a:avLst/>
              <a:gdLst>
                <a:gd name="connsiteX0" fmla="*/ 0 w 1746250"/>
                <a:gd name="connsiteY0" fmla="*/ 0 h 1784350"/>
                <a:gd name="connsiteX1" fmla="*/ 1746250 w 1746250"/>
                <a:gd name="connsiteY1" fmla="*/ 0 h 1784350"/>
                <a:gd name="connsiteX2" fmla="*/ 1746250 w 1746250"/>
                <a:gd name="connsiteY2" fmla="*/ 1784350 h 1784350"/>
                <a:gd name="connsiteX3" fmla="*/ 0 w 1746250"/>
                <a:gd name="connsiteY3" fmla="*/ 1784350 h 1784350"/>
                <a:gd name="connsiteX4" fmla="*/ 0 w 1746250"/>
                <a:gd name="connsiteY4" fmla="*/ 0 h 1784350"/>
                <a:gd name="connsiteX0" fmla="*/ 311150 w 2057400"/>
                <a:gd name="connsiteY0" fmla="*/ 0 h 2908300"/>
                <a:gd name="connsiteX1" fmla="*/ 2057400 w 2057400"/>
                <a:gd name="connsiteY1" fmla="*/ 0 h 2908300"/>
                <a:gd name="connsiteX2" fmla="*/ 2057400 w 2057400"/>
                <a:gd name="connsiteY2" fmla="*/ 1784350 h 2908300"/>
                <a:gd name="connsiteX3" fmla="*/ 0 w 2057400"/>
                <a:gd name="connsiteY3" fmla="*/ 2908300 h 2908300"/>
                <a:gd name="connsiteX4" fmla="*/ 311150 w 2057400"/>
                <a:gd name="connsiteY4" fmla="*/ 0 h 2908300"/>
                <a:gd name="connsiteX0" fmla="*/ 311150 w 2057400"/>
                <a:gd name="connsiteY0" fmla="*/ 0 h 3206750"/>
                <a:gd name="connsiteX1" fmla="*/ 2057400 w 2057400"/>
                <a:gd name="connsiteY1" fmla="*/ 0 h 3206750"/>
                <a:gd name="connsiteX2" fmla="*/ 1866900 w 2057400"/>
                <a:gd name="connsiteY2" fmla="*/ 3206750 h 3206750"/>
                <a:gd name="connsiteX3" fmla="*/ 0 w 2057400"/>
                <a:gd name="connsiteY3" fmla="*/ 2908300 h 3206750"/>
                <a:gd name="connsiteX4" fmla="*/ 311150 w 2057400"/>
                <a:gd name="connsiteY4" fmla="*/ 0 h 3206750"/>
                <a:gd name="connsiteX0" fmla="*/ 311150 w 2057400"/>
                <a:gd name="connsiteY0" fmla="*/ 0 h 3644900"/>
                <a:gd name="connsiteX1" fmla="*/ 2057400 w 2057400"/>
                <a:gd name="connsiteY1" fmla="*/ 0 h 3644900"/>
                <a:gd name="connsiteX2" fmla="*/ 1612900 w 2057400"/>
                <a:gd name="connsiteY2" fmla="*/ 3644900 h 3644900"/>
                <a:gd name="connsiteX3" fmla="*/ 0 w 2057400"/>
                <a:gd name="connsiteY3" fmla="*/ 2908300 h 3644900"/>
                <a:gd name="connsiteX4" fmla="*/ 311150 w 2057400"/>
                <a:gd name="connsiteY4" fmla="*/ 0 h 3644900"/>
                <a:gd name="connsiteX0" fmla="*/ 323850 w 2070100"/>
                <a:gd name="connsiteY0" fmla="*/ 0 h 3644900"/>
                <a:gd name="connsiteX1" fmla="*/ 2070100 w 2070100"/>
                <a:gd name="connsiteY1" fmla="*/ 0 h 3644900"/>
                <a:gd name="connsiteX2" fmla="*/ 1625600 w 2070100"/>
                <a:gd name="connsiteY2" fmla="*/ 3644900 h 3644900"/>
                <a:gd name="connsiteX3" fmla="*/ 0 w 2070100"/>
                <a:gd name="connsiteY3" fmla="*/ 2921000 h 3644900"/>
                <a:gd name="connsiteX4" fmla="*/ 323850 w 2070100"/>
                <a:gd name="connsiteY4" fmla="*/ 0 h 3644900"/>
                <a:gd name="connsiteX0" fmla="*/ 0 w 2266950"/>
                <a:gd name="connsiteY0" fmla="*/ 1377950 h 3644900"/>
                <a:gd name="connsiteX1" fmla="*/ 2266950 w 2266950"/>
                <a:gd name="connsiteY1" fmla="*/ 0 h 3644900"/>
                <a:gd name="connsiteX2" fmla="*/ 1822450 w 2266950"/>
                <a:gd name="connsiteY2" fmla="*/ 3644900 h 3644900"/>
                <a:gd name="connsiteX3" fmla="*/ 196850 w 2266950"/>
                <a:gd name="connsiteY3" fmla="*/ 2921000 h 3644900"/>
                <a:gd name="connsiteX4" fmla="*/ 0 w 2266950"/>
                <a:gd name="connsiteY4" fmla="*/ 1377950 h 3644900"/>
                <a:gd name="connsiteX0" fmla="*/ 0 w 2190750"/>
                <a:gd name="connsiteY0" fmla="*/ 1625600 h 3644900"/>
                <a:gd name="connsiteX1" fmla="*/ 2190750 w 2190750"/>
                <a:gd name="connsiteY1" fmla="*/ 0 h 3644900"/>
                <a:gd name="connsiteX2" fmla="*/ 1746250 w 2190750"/>
                <a:gd name="connsiteY2" fmla="*/ 3644900 h 3644900"/>
                <a:gd name="connsiteX3" fmla="*/ 120650 w 2190750"/>
                <a:gd name="connsiteY3" fmla="*/ 2921000 h 3644900"/>
                <a:gd name="connsiteX4" fmla="*/ 0 w 2190750"/>
                <a:gd name="connsiteY4" fmla="*/ 1625600 h 3644900"/>
                <a:gd name="connsiteX0" fmla="*/ 0 w 2190750"/>
                <a:gd name="connsiteY0" fmla="*/ 1625600 h 3644900"/>
                <a:gd name="connsiteX1" fmla="*/ 838200 w 2190750"/>
                <a:gd name="connsiteY1" fmla="*/ 977900 h 3644900"/>
                <a:gd name="connsiteX2" fmla="*/ 2190750 w 2190750"/>
                <a:gd name="connsiteY2" fmla="*/ 0 h 3644900"/>
                <a:gd name="connsiteX3" fmla="*/ 1746250 w 2190750"/>
                <a:gd name="connsiteY3" fmla="*/ 3644900 h 3644900"/>
                <a:gd name="connsiteX4" fmla="*/ 120650 w 2190750"/>
                <a:gd name="connsiteY4" fmla="*/ 2921000 h 3644900"/>
                <a:gd name="connsiteX5" fmla="*/ 0 w 2190750"/>
                <a:gd name="connsiteY5" fmla="*/ 1625600 h 3644900"/>
                <a:gd name="connsiteX0" fmla="*/ 0 w 2190750"/>
                <a:gd name="connsiteY0" fmla="*/ 1625600 h 3644900"/>
                <a:gd name="connsiteX1" fmla="*/ 641350 w 2190750"/>
                <a:gd name="connsiteY1" fmla="*/ 127000 h 3644900"/>
                <a:gd name="connsiteX2" fmla="*/ 2190750 w 2190750"/>
                <a:gd name="connsiteY2" fmla="*/ 0 h 3644900"/>
                <a:gd name="connsiteX3" fmla="*/ 1746250 w 2190750"/>
                <a:gd name="connsiteY3" fmla="*/ 3644900 h 3644900"/>
                <a:gd name="connsiteX4" fmla="*/ 120650 w 2190750"/>
                <a:gd name="connsiteY4" fmla="*/ 2921000 h 3644900"/>
                <a:gd name="connsiteX5" fmla="*/ 0 w 2190750"/>
                <a:gd name="connsiteY5" fmla="*/ 1625600 h 3644900"/>
                <a:gd name="connsiteX0" fmla="*/ 0 w 1949450"/>
                <a:gd name="connsiteY0" fmla="*/ 1524000 h 3543300"/>
                <a:gd name="connsiteX1" fmla="*/ 641350 w 1949450"/>
                <a:gd name="connsiteY1" fmla="*/ 25400 h 3543300"/>
                <a:gd name="connsiteX2" fmla="*/ 1949450 w 1949450"/>
                <a:gd name="connsiteY2" fmla="*/ 0 h 3543300"/>
                <a:gd name="connsiteX3" fmla="*/ 1746250 w 1949450"/>
                <a:gd name="connsiteY3" fmla="*/ 3543300 h 3543300"/>
                <a:gd name="connsiteX4" fmla="*/ 120650 w 1949450"/>
                <a:gd name="connsiteY4" fmla="*/ 2819400 h 3543300"/>
                <a:gd name="connsiteX5" fmla="*/ 0 w 1949450"/>
                <a:gd name="connsiteY5" fmla="*/ 1524000 h 3543300"/>
                <a:gd name="connsiteX0" fmla="*/ 0 w 2476500"/>
                <a:gd name="connsiteY0" fmla="*/ 1498600 h 3517900"/>
                <a:gd name="connsiteX1" fmla="*/ 641350 w 2476500"/>
                <a:gd name="connsiteY1" fmla="*/ 0 h 3517900"/>
                <a:gd name="connsiteX2" fmla="*/ 2476500 w 2476500"/>
                <a:gd name="connsiteY2" fmla="*/ 488950 h 3517900"/>
                <a:gd name="connsiteX3" fmla="*/ 1746250 w 2476500"/>
                <a:gd name="connsiteY3" fmla="*/ 3517900 h 3517900"/>
                <a:gd name="connsiteX4" fmla="*/ 120650 w 2476500"/>
                <a:gd name="connsiteY4" fmla="*/ 2794000 h 3517900"/>
                <a:gd name="connsiteX5" fmla="*/ 0 w 2476500"/>
                <a:gd name="connsiteY5" fmla="*/ 1498600 h 3517900"/>
                <a:gd name="connsiteX0" fmla="*/ 0 w 2514600"/>
                <a:gd name="connsiteY0" fmla="*/ 1498600 h 3517900"/>
                <a:gd name="connsiteX1" fmla="*/ 641350 w 2514600"/>
                <a:gd name="connsiteY1" fmla="*/ 0 h 3517900"/>
                <a:gd name="connsiteX2" fmla="*/ 2514600 w 2514600"/>
                <a:gd name="connsiteY2" fmla="*/ 469900 h 3517900"/>
                <a:gd name="connsiteX3" fmla="*/ 1746250 w 2514600"/>
                <a:gd name="connsiteY3" fmla="*/ 3517900 h 3517900"/>
                <a:gd name="connsiteX4" fmla="*/ 120650 w 2514600"/>
                <a:gd name="connsiteY4" fmla="*/ 2794000 h 3517900"/>
                <a:gd name="connsiteX5" fmla="*/ 0 w 2514600"/>
                <a:gd name="connsiteY5" fmla="*/ 1498600 h 3517900"/>
                <a:gd name="connsiteX0" fmla="*/ 0 w 2514600"/>
                <a:gd name="connsiteY0" fmla="*/ 1498600 h 3517900"/>
                <a:gd name="connsiteX1" fmla="*/ 641350 w 2514600"/>
                <a:gd name="connsiteY1" fmla="*/ 0 h 3517900"/>
                <a:gd name="connsiteX2" fmla="*/ 2514600 w 2514600"/>
                <a:gd name="connsiteY2" fmla="*/ 469900 h 3517900"/>
                <a:gd name="connsiteX3" fmla="*/ 2428081 w 2514600"/>
                <a:gd name="connsiteY3" fmla="*/ 816769 h 3517900"/>
                <a:gd name="connsiteX4" fmla="*/ 1746250 w 2514600"/>
                <a:gd name="connsiteY4" fmla="*/ 3517900 h 3517900"/>
                <a:gd name="connsiteX5" fmla="*/ 120650 w 2514600"/>
                <a:gd name="connsiteY5" fmla="*/ 2794000 h 3517900"/>
                <a:gd name="connsiteX6" fmla="*/ 0 w 2514600"/>
                <a:gd name="connsiteY6" fmla="*/ 1498600 h 3517900"/>
                <a:gd name="connsiteX0" fmla="*/ 0 w 2514600"/>
                <a:gd name="connsiteY0" fmla="*/ 1498600 h 3517900"/>
                <a:gd name="connsiteX1" fmla="*/ 641350 w 2514600"/>
                <a:gd name="connsiteY1" fmla="*/ 0 h 3517900"/>
                <a:gd name="connsiteX2" fmla="*/ 2514600 w 2514600"/>
                <a:gd name="connsiteY2" fmla="*/ 469900 h 3517900"/>
                <a:gd name="connsiteX3" fmla="*/ 2406650 w 2514600"/>
                <a:gd name="connsiteY3" fmla="*/ 690563 h 3517900"/>
                <a:gd name="connsiteX4" fmla="*/ 1746250 w 2514600"/>
                <a:gd name="connsiteY4" fmla="*/ 3517900 h 3517900"/>
                <a:gd name="connsiteX5" fmla="*/ 120650 w 2514600"/>
                <a:gd name="connsiteY5" fmla="*/ 2794000 h 3517900"/>
                <a:gd name="connsiteX6" fmla="*/ 0 w 2514600"/>
                <a:gd name="connsiteY6" fmla="*/ 1498600 h 3517900"/>
                <a:gd name="connsiteX0" fmla="*/ 0 w 2514600"/>
                <a:gd name="connsiteY0" fmla="*/ 1498600 h 3517900"/>
                <a:gd name="connsiteX1" fmla="*/ 641350 w 2514600"/>
                <a:gd name="connsiteY1" fmla="*/ 0 h 3517900"/>
                <a:gd name="connsiteX2" fmla="*/ 2514600 w 2514600"/>
                <a:gd name="connsiteY2" fmla="*/ 469900 h 3517900"/>
                <a:gd name="connsiteX3" fmla="*/ 2409032 w 2514600"/>
                <a:gd name="connsiteY3" fmla="*/ 669131 h 3517900"/>
                <a:gd name="connsiteX4" fmla="*/ 1746250 w 2514600"/>
                <a:gd name="connsiteY4" fmla="*/ 3517900 h 3517900"/>
                <a:gd name="connsiteX5" fmla="*/ 120650 w 2514600"/>
                <a:gd name="connsiteY5" fmla="*/ 2794000 h 3517900"/>
                <a:gd name="connsiteX6" fmla="*/ 0 w 2514600"/>
                <a:gd name="connsiteY6" fmla="*/ 1498600 h 3517900"/>
                <a:gd name="connsiteX0" fmla="*/ 0 w 2514600"/>
                <a:gd name="connsiteY0" fmla="*/ 1498600 h 3517900"/>
                <a:gd name="connsiteX1" fmla="*/ 641350 w 2514600"/>
                <a:gd name="connsiteY1" fmla="*/ 0 h 3517900"/>
                <a:gd name="connsiteX2" fmla="*/ 2514600 w 2514600"/>
                <a:gd name="connsiteY2" fmla="*/ 469900 h 3517900"/>
                <a:gd name="connsiteX3" fmla="*/ 2409032 w 2514600"/>
                <a:gd name="connsiteY3" fmla="*/ 669131 h 3517900"/>
                <a:gd name="connsiteX4" fmla="*/ 2275681 w 2514600"/>
                <a:gd name="connsiteY4" fmla="*/ 1235869 h 3517900"/>
                <a:gd name="connsiteX5" fmla="*/ 1746250 w 2514600"/>
                <a:gd name="connsiteY5" fmla="*/ 3517900 h 3517900"/>
                <a:gd name="connsiteX6" fmla="*/ 120650 w 2514600"/>
                <a:gd name="connsiteY6" fmla="*/ 2794000 h 3517900"/>
                <a:gd name="connsiteX7" fmla="*/ 0 w 2514600"/>
                <a:gd name="connsiteY7" fmla="*/ 1498600 h 3517900"/>
                <a:gd name="connsiteX0" fmla="*/ 0 w 2518568"/>
                <a:gd name="connsiteY0" fmla="*/ 1498600 h 3517900"/>
                <a:gd name="connsiteX1" fmla="*/ 641350 w 2518568"/>
                <a:gd name="connsiteY1" fmla="*/ 0 h 3517900"/>
                <a:gd name="connsiteX2" fmla="*/ 2514600 w 2518568"/>
                <a:gd name="connsiteY2" fmla="*/ 469900 h 3517900"/>
                <a:gd name="connsiteX3" fmla="*/ 2409032 w 2518568"/>
                <a:gd name="connsiteY3" fmla="*/ 669131 h 3517900"/>
                <a:gd name="connsiteX4" fmla="*/ 2518568 w 2518568"/>
                <a:gd name="connsiteY4" fmla="*/ 1171575 h 3517900"/>
                <a:gd name="connsiteX5" fmla="*/ 1746250 w 2518568"/>
                <a:gd name="connsiteY5" fmla="*/ 3517900 h 3517900"/>
                <a:gd name="connsiteX6" fmla="*/ 120650 w 2518568"/>
                <a:gd name="connsiteY6" fmla="*/ 2794000 h 3517900"/>
                <a:gd name="connsiteX7" fmla="*/ 0 w 2518568"/>
                <a:gd name="connsiteY7" fmla="*/ 1498600 h 3517900"/>
                <a:gd name="connsiteX0" fmla="*/ 0 w 2514600"/>
                <a:gd name="connsiteY0" fmla="*/ 1498600 h 3517900"/>
                <a:gd name="connsiteX1" fmla="*/ 641350 w 2514600"/>
                <a:gd name="connsiteY1" fmla="*/ 0 h 3517900"/>
                <a:gd name="connsiteX2" fmla="*/ 2514600 w 2514600"/>
                <a:gd name="connsiteY2" fmla="*/ 469900 h 3517900"/>
                <a:gd name="connsiteX3" fmla="*/ 2409032 w 2514600"/>
                <a:gd name="connsiteY3" fmla="*/ 669131 h 3517900"/>
                <a:gd name="connsiteX4" fmla="*/ 2399505 w 2514600"/>
                <a:gd name="connsiteY4" fmla="*/ 835818 h 3517900"/>
                <a:gd name="connsiteX5" fmla="*/ 1746250 w 2514600"/>
                <a:gd name="connsiteY5" fmla="*/ 3517900 h 3517900"/>
                <a:gd name="connsiteX6" fmla="*/ 120650 w 2514600"/>
                <a:gd name="connsiteY6" fmla="*/ 2794000 h 3517900"/>
                <a:gd name="connsiteX7" fmla="*/ 0 w 2514600"/>
                <a:gd name="connsiteY7" fmla="*/ 1498600 h 3517900"/>
                <a:gd name="connsiteX0" fmla="*/ 0 w 2514600"/>
                <a:gd name="connsiteY0" fmla="*/ 1498600 h 3517900"/>
                <a:gd name="connsiteX1" fmla="*/ 641350 w 2514600"/>
                <a:gd name="connsiteY1" fmla="*/ 0 h 3517900"/>
                <a:gd name="connsiteX2" fmla="*/ 2514600 w 2514600"/>
                <a:gd name="connsiteY2" fmla="*/ 469900 h 3517900"/>
                <a:gd name="connsiteX3" fmla="*/ 2409032 w 2514600"/>
                <a:gd name="connsiteY3" fmla="*/ 669131 h 3517900"/>
                <a:gd name="connsiteX4" fmla="*/ 2399505 w 2514600"/>
                <a:gd name="connsiteY4" fmla="*/ 835818 h 3517900"/>
                <a:gd name="connsiteX5" fmla="*/ 2297113 w 2514600"/>
                <a:gd name="connsiteY5" fmla="*/ 1247775 h 3517900"/>
                <a:gd name="connsiteX6" fmla="*/ 1746250 w 2514600"/>
                <a:gd name="connsiteY6" fmla="*/ 3517900 h 3517900"/>
                <a:gd name="connsiteX7" fmla="*/ 120650 w 2514600"/>
                <a:gd name="connsiteY7" fmla="*/ 2794000 h 3517900"/>
                <a:gd name="connsiteX8" fmla="*/ 0 w 2514600"/>
                <a:gd name="connsiteY8" fmla="*/ 1498600 h 3517900"/>
                <a:gd name="connsiteX0" fmla="*/ 0 w 2520951"/>
                <a:gd name="connsiteY0" fmla="*/ 1498600 h 3517900"/>
                <a:gd name="connsiteX1" fmla="*/ 641350 w 2520951"/>
                <a:gd name="connsiteY1" fmla="*/ 0 h 3517900"/>
                <a:gd name="connsiteX2" fmla="*/ 2514600 w 2520951"/>
                <a:gd name="connsiteY2" fmla="*/ 469900 h 3517900"/>
                <a:gd name="connsiteX3" fmla="*/ 2409032 w 2520951"/>
                <a:gd name="connsiteY3" fmla="*/ 669131 h 3517900"/>
                <a:gd name="connsiteX4" fmla="*/ 2399505 w 2520951"/>
                <a:gd name="connsiteY4" fmla="*/ 835818 h 3517900"/>
                <a:gd name="connsiteX5" fmla="*/ 2520951 w 2520951"/>
                <a:gd name="connsiteY5" fmla="*/ 1159669 h 3517900"/>
                <a:gd name="connsiteX6" fmla="*/ 1746250 w 2520951"/>
                <a:gd name="connsiteY6" fmla="*/ 3517900 h 3517900"/>
                <a:gd name="connsiteX7" fmla="*/ 120650 w 2520951"/>
                <a:gd name="connsiteY7" fmla="*/ 2794000 h 3517900"/>
                <a:gd name="connsiteX8" fmla="*/ 0 w 2520951"/>
                <a:gd name="connsiteY8" fmla="*/ 1498600 h 3517900"/>
                <a:gd name="connsiteX0" fmla="*/ 0 w 2520951"/>
                <a:gd name="connsiteY0" fmla="*/ 1498600 h 3517900"/>
                <a:gd name="connsiteX1" fmla="*/ 641350 w 2520951"/>
                <a:gd name="connsiteY1" fmla="*/ 0 h 3517900"/>
                <a:gd name="connsiteX2" fmla="*/ 2514600 w 2520951"/>
                <a:gd name="connsiteY2" fmla="*/ 469900 h 3517900"/>
                <a:gd name="connsiteX3" fmla="*/ 2409032 w 2520951"/>
                <a:gd name="connsiteY3" fmla="*/ 669131 h 3517900"/>
                <a:gd name="connsiteX4" fmla="*/ 2399505 w 2520951"/>
                <a:gd name="connsiteY4" fmla="*/ 835818 h 3517900"/>
                <a:gd name="connsiteX5" fmla="*/ 2520951 w 2520951"/>
                <a:gd name="connsiteY5" fmla="*/ 1159669 h 3517900"/>
                <a:gd name="connsiteX6" fmla="*/ 2416175 w 2520951"/>
                <a:gd name="connsiteY6" fmla="*/ 1476375 h 3517900"/>
                <a:gd name="connsiteX7" fmla="*/ 1746250 w 2520951"/>
                <a:gd name="connsiteY7" fmla="*/ 3517900 h 3517900"/>
                <a:gd name="connsiteX8" fmla="*/ 120650 w 2520951"/>
                <a:gd name="connsiteY8" fmla="*/ 2794000 h 3517900"/>
                <a:gd name="connsiteX9" fmla="*/ 0 w 2520951"/>
                <a:gd name="connsiteY9" fmla="*/ 1498600 h 3517900"/>
                <a:gd name="connsiteX0" fmla="*/ 0 w 2832894"/>
                <a:gd name="connsiteY0" fmla="*/ 1498600 h 3517900"/>
                <a:gd name="connsiteX1" fmla="*/ 641350 w 2832894"/>
                <a:gd name="connsiteY1" fmla="*/ 0 h 3517900"/>
                <a:gd name="connsiteX2" fmla="*/ 2514600 w 2832894"/>
                <a:gd name="connsiteY2" fmla="*/ 469900 h 3517900"/>
                <a:gd name="connsiteX3" fmla="*/ 2409032 w 2832894"/>
                <a:gd name="connsiteY3" fmla="*/ 669131 h 3517900"/>
                <a:gd name="connsiteX4" fmla="*/ 2399505 w 2832894"/>
                <a:gd name="connsiteY4" fmla="*/ 835818 h 3517900"/>
                <a:gd name="connsiteX5" fmla="*/ 2520951 w 2832894"/>
                <a:gd name="connsiteY5" fmla="*/ 1159669 h 3517900"/>
                <a:gd name="connsiteX6" fmla="*/ 2832894 w 2832894"/>
                <a:gd name="connsiteY6" fmla="*/ 1219200 h 3517900"/>
                <a:gd name="connsiteX7" fmla="*/ 1746250 w 2832894"/>
                <a:gd name="connsiteY7" fmla="*/ 3517900 h 3517900"/>
                <a:gd name="connsiteX8" fmla="*/ 120650 w 2832894"/>
                <a:gd name="connsiteY8" fmla="*/ 2794000 h 3517900"/>
                <a:gd name="connsiteX9" fmla="*/ 0 w 2832894"/>
                <a:gd name="connsiteY9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1746250 w 2825750"/>
                <a:gd name="connsiteY7" fmla="*/ 3517900 h 3517900"/>
                <a:gd name="connsiteX8" fmla="*/ 120650 w 2825750"/>
                <a:gd name="connsiteY8" fmla="*/ 2794000 h 3517900"/>
                <a:gd name="connsiteX9" fmla="*/ 0 w 2825750"/>
                <a:gd name="connsiteY9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070099 w 2825750"/>
                <a:gd name="connsiteY7" fmla="*/ 2806700 h 3517900"/>
                <a:gd name="connsiteX8" fmla="*/ 1746250 w 2825750"/>
                <a:gd name="connsiteY8" fmla="*/ 3517900 h 3517900"/>
                <a:gd name="connsiteX9" fmla="*/ 120650 w 2825750"/>
                <a:gd name="connsiteY9" fmla="*/ 2794000 h 3517900"/>
                <a:gd name="connsiteX10" fmla="*/ 0 w 2825750"/>
                <a:gd name="connsiteY10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070099 w 2825750"/>
                <a:gd name="connsiteY7" fmla="*/ 2806700 h 3517900"/>
                <a:gd name="connsiteX8" fmla="*/ 2037555 w 2825750"/>
                <a:gd name="connsiteY8" fmla="*/ 2883694 h 3517900"/>
                <a:gd name="connsiteX9" fmla="*/ 1746250 w 2825750"/>
                <a:gd name="connsiteY9" fmla="*/ 3517900 h 3517900"/>
                <a:gd name="connsiteX10" fmla="*/ 120650 w 2825750"/>
                <a:gd name="connsiteY10" fmla="*/ 2794000 h 3517900"/>
                <a:gd name="connsiteX11" fmla="*/ 0 w 2825750"/>
                <a:gd name="connsiteY11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070099 w 2825750"/>
                <a:gd name="connsiteY7" fmla="*/ 2806700 h 3517900"/>
                <a:gd name="connsiteX8" fmla="*/ 2042317 w 2825750"/>
                <a:gd name="connsiteY8" fmla="*/ 3186113 h 3517900"/>
                <a:gd name="connsiteX9" fmla="*/ 1746250 w 2825750"/>
                <a:gd name="connsiteY9" fmla="*/ 3517900 h 3517900"/>
                <a:gd name="connsiteX10" fmla="*/ 120650 w 2825750"/>
                <a:gd name="connsiteY10" fmla="*/ 2794000 h 3517900"/>
                <a:gd name="connsiteX11" fmla="*/ 0 w 2825750"/>
                <a:gd name="connsiteY11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042317 w 2825750"/>
                <a:gd name="connsiteY7" fmla="*/ 3186113 h 3517900"/>
                <a:gd name="connsiteX8" fmla="*/ 1746250 w 2825750"/>
                <a:gd name="connsiteY8" fmla="*/ 3517900 h 3517900"/>
                <a:gd name="connsiteX9" fmla="*/ 120650 w 2825750"/>
                <a:gd name="connsiteY9" fmla="*/ 2794000 h 3517900"/>
                <a:gd name="connsiteX10" fmla="*/ 0 w 2825750"/>
                <a:gd name="connsiteY10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037554 w 2825750"/>
                <a:gd name="connsiteY7" fmla="*/ 3200401 h 3517900"/>
                <a:gd name="connsiteX8" fmla="*/ 1746250 w 2825750"/>
                <a:gd name="connsiteY8" fmla="*/ 3517900 h 3517900"/>
                <a:gd name="connsiteX9" fmla="*/ 120650 w 2825750"/>
                <a:gd name="connsiteY9" fmla="*/ 2794000 h 3517900"/>
                <a:gd name="connsiteX10" fmla="*/ 0 w 2825750"/>
                <a:gd name="connsiteY10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259012 w 2825750"/>
                <a:gd name="connsiteY7" fmla="*/ 2638425 h 3517900"/>
                <a:gd name="connsiteX8" fmla="*/ 2037554 w 2825750"/>
                <a:gd name="connsiteY8" fmla="*/ 3200401 h 3517900"/>
                <a:gd name="connsiteX9" fmla="*/ 1746250 w 2825750"/>
                <a:gd name="connsiteY9" fmla="*/ 3517900 h 3517900"/>
                <a:gd name="connsiteX10" fmla="*/ 120650 w 2825750"/>
                <a:gd name="connsiteY10" fmla="*/ 2794000 h 3517900"/>
                <a:gd name="connsiteX11" fmla="*/ 0 w 2825750"/>
                <a:gd name="connsiteY11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37631 w 2825750"/>
                <a:gd name="connsiteY7" fmla="*/ 2900363 h 3517900"/>
                <a:gd name="connsiteX8" fmla="*/ 2037554 w 2825750"/>
                <a:gd name="connsiteY8" fmla="*/ 3200401 h 3517900"/>
                <a:gd name="connsiteX9" fmla="*/ 1746250 w 2825750"/>
                <a:gd name="connsiteY9" fmla="*/ 3517900 h 3517900"/>
                <a:gd name="connsiteX10" fmla="*/ 120650 w 2825750"/>
                <a:gd name="connsiteY10" fmla="*/ 2794000 h 3517900"/>
                <a:gd name="connsiteX11" fmla="*/ 0 w 2825750"/>
                <a:gd name="connsiteY11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37631 w 2825750"/>
                <a:gd name="connsiteY7" fmla="*/ 2900363 h 3517900"/>
                <a:gd name="connsiteX8" fmla="*/ 2037554 w 2825750"/>
                <a:gd name="connsiteY8" fmla="*/ 3200401 h 3517900"/>
                <a:gd name="connsiteX9" fmla="*/ 1746250 w 2825750"/>
                <a:gd name="connsiteY9" fmla="*/ 3517900 h 3517900"/>
                <a:gd name="connsiteX10" fmla="*/ 120650 w 2825750"/>
                <a:gd name="connsiteY10" fmla="*/ 2794000 h 3517900"/>
                <a:gd name="connsiteX11" fmla="*/ 0 w 2825750"/>
                <a:gd name="connsiteY11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37631 w 2825750"/>
                <a:gd name="connsiteY7" fmla="*/ 2900363 h 3517900"/>
                <a:gd name="connsiteX8" fmla="*/ 2037554 w 2825750"/>
                <a:gd name="connsiteY8" fmla="*/ 3200401 h 3517900"/>
                <a:gd name="connsiteX9" fmla="*/ 1746250 w 2825750"/>
                <a:gd name="connsiteY9" fmla="*/ 3517900 h 3517900"/>
                <a:gd name="connsiteX10" fmla="*/ 120650 w 2825750"/>
                <a:gd name="connsiteY10" fmla="*/ 2794000 h 3517900"/>
                <a:gd name="connsiteX11" fmla="*/ 0 w 2825750"/>
                <a:gd name="connsiteY11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37631 w 2825750"/>
                <a:gd name="connsiteY7" fmla="*/ 2900363 h 3517900"/>
                <a:gd name="connsiteX8" fmla="*/ 2037554 w 2825750"/>
                <a:gd name="connsiteY8" fmla="*/ 3200401 h 3517900"/>
                <a:gd name="connsiteX9" fmla="*/ 1746250 w 2825750"/>
                <a:gd name="connsiteY9" fmla="*/ 3517900 h 3517900"/>
                <a:gd name="connsiteX10" fmla="*/ 120650 w 2825750"/>
                <a:gd name="connsiteY10" fmla="*/ 2794000 h 3517900"/>
                <a:gd name="connsiteX11" fmla="*/ 0 w 2825750"/>
                <a:gd name="connsiteY11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37631 w 2825750"/>
                <a:gd name="connsiteY7" fmla="*/ 2900363 h 3517900"/>
                <a:gd name="connsiteX8" fmla="*/ 2037554 w 2825750"/>
                <a:gd name="connsiteY8" fmla="*/ 3200401 h 3517900"/>
                <a:gd name="connsiteX9" fmla="*/ 1746250 w 2825750"/>
                <a:gd name="connsiteY9" fmla="*/ 3517900 h 3517900"/>
                <a:gd name="connsiteX10" fmla="*/ 120650 w 2825750"/>
                <a:gd name="connsiteY10" fmla="*/ 2794000 h 3517900"/>
                <a:gd name="connsiteX11" fmla="*/ 0 w 2825750"/>
                <a:gd name="connsiteY11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37631 w 2825750"/>
                <a:gd name="connsiteY7" fmla="*/ 2900363 h 3517900"/>
                <a:gd name="connsiteX8" fmla="*/ 2037554 w 2825750"/>
                <a:gd name="connsiteY8" fmla="*/ 3200401 h 3517900"/>
                <a:gd name="connsiteX9" fmla="*/ 1746250 w 2825750"/>
                <a:gd name="connsiteY9" fmla="*/ 3517900 h 3517900"/>
                <a:gd name="connsiteX10" fmla="*/ 120650 w 2825750"/>
                <a:gd name="connsiteY10" fmla="*/ 2794000 h 3517900"/>
                <a:gd name="connsiteX11" fmla="*/ 0 w 2825750"/>
                <a:gd name="connsiteY11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37631 w 2825750"/>
                <a:gd name="connsiteY7" fmla="*/ 2900363 h 3517900"/>
                <a:gd name="connsiteX8" fmla="*/ 2037554 w 2825750"/>
                <a:gd name="connsiteY8" fmla="*/ 3200401 h 3517900"/>
                <a:gd name="connsiteX9" fmla="*/ 1746250 w 2825750"/>
                <a:gd name="connsiteY9" fmla="*/ 3517900 h 3517900"/>
                <a:gd name="connsiteX10" fmla="*/ 120650 w 2825750"/>
                <a:gd name="connsiteY10" fmla="*/ 2794000 h 3517900"/>
                <a:gd name="connsiteX11" fmla="*/ 0 w 2825750"/>
                <a:gd name="connsiteY11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68587 w 2825750"/>
                <a:gd name="connsiteY7" fmla="*/ 2628900 h 3517900"/>
                <a:gd name="connsiteX8" fmla="*/ 2637631 w 2825750"/>
                <a:gd name="connsiteY8" fmla="*/ 2900363 h 3517900"/>
                <a:gd name="connsiteX9" fmla="*/ 2037554 w 2825750"/>
                <a:gd name="connsiteY9" fmla="*/ 3200401 h 3517900"/>
                <a:gd name="connsiteX10" fmla="*/ 1746250 w 2825750"/>
                <a:gd name="connsiteY10" fmla="*/ 3517900 h 3517900"/>
                <a:gd name="connsiteX11" fmla="*/ 120650 w 2825750"/>
                <a:gd name="connsiteY11" fmla="*/ 2794000 h 3517900"/>
                <a:gd name="connsiteX12" fmla="*/ 0 w 2825750"/>
                <a:gd name="connsiteY12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25724 w 2825750"/>
                <a:gd name="connsiteY7" fmla="*/ 2659856 h 3517900"/>
                <a:gd name="connsiteX8" fmla="*/ 2637631 w 2825750"/>
                <a:gd name="connsiteY8" fmla="*/ 2900363 h 3517900"/>
                <a:gd name="connsiteX9" fmla="*/ 2037554 w 2825750"/>
                <a:gd name="connsiteY9" fmla="*/ 3200401 h 3517900"/>
                <a:gd name="connsiteX10" fmla="*/ 1746250 w 2825750"/>
                <a:gd name="connsiteY10" fmla="*/ 3517900 h 3517900"/>
                <a:gd name="connsiteX11" fmla="*/ 120650 w 2825750"/>
                <a:gd name="connsiteY11" fmla="*/ 2794000 h 3517900"/>
                <a:gd name="connsiteX12" fmla="*/ 0 w 2825750"/>
                <a:gd name="connsiteY12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28105 w 2825750"/>
                <a:gd name="connsiteY7" fmla="*/ 2683669 h 3517900"/>
                <a:gd name="connsiteX8" fmla="*/ 2637631 w 2825750"/>
                <a:gd name="connsiteY8" fmla="*/ 2900363 h 3517900"/>
                <a:gd name="connsiteX9" fmla="*/ 2037554 w 2825750"/>
                <a:gd name="connsiteY9" fmla="*/ 3200401 h 3517900"/>
                <a:gd name="connsiteX10" fmla="*/ 1746250 w 2825750"/>
                <a:gd name="connsiteY10" fmla="*/ 3517900 h 3517900"/>
                <a:gd name="connsiteX11" fmla="*/ 120650 w 2825750"/>
                <a:gd name="connsiteY11" fmla="*/ 2794000 h 3517900"/>
                <a:gd name="connsiteX12" fmla="*/ 0 w 2825750"/>
                <a:gd name="connsiteY12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54299 w 2825750"/>
                <a:gd name="connsiteY7" fmla="*/ 2469356 h 3517900"/>
                <a:gd name="connsiteX8" fmla="*/ 2628105 w 2825750"/>
                <a:gd name="connsiteY8" fmla="*/ 2683669 h 3517900"/>
                <a:gd name="connsiteX9" fmla="*/ 2637631 w 2825750"/>
                <a:gd name="connsiteY9" fmla="*/ 2900363 h 3517900"/>
                <a:gd name="connsiteX10" fmla="*/ 2037554 w 2825750"/>
                <a:gd name="connsiteY10" fmla="*/ 3200401 h 3517900"/>
                <a:gd name="connsiteX11" fmla="*/ 1746250 w 2825750"/>
                <a:gd name="connsiteY11" fmla="*/ 3517900 h 3517900"/>
                <a:gd name="connsiteX12" fmla="*/ 120650 w 2825750"/>
                <a:gd name="connsiteY12" fmla="*/ 2794000 h 3517900"/>
                <a:gd name="connsiteX13" fmla="*/ 0 w 2825750"/>
                <a:gd name="connsiteY13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697161 w 2825750"/>
                <a:gd name="connsiteY7" fmla="*/ 2450306 h 3517900"/>
                <a:gd name="connsiteX8" fmla="*/ 2628105 w 2825750"/>
                <a:gd name="connsiteY8" fmla="*/ 2683669 h 3517900"/>
                <a:gd name="connsiteX9" fmla="*/ 2637631 w 2825750"/>
                <a:gd name="connsiteY9" fmla="*/ 2900363 h 3517900"/>
                <a:gd name="connsiteX10" fmla="*/ 2037554 w 2825750"/>
                <a:gd name="connsiteY10" fmla="*/ 3200401 h 3517900"/>
                <a:gd name="connsiteX11" fmla="*/ 1746250 w 2825750"/>
                <a:gd name="connsiteY11" fmla="*/ 3517900 h 3517900"/>
                <a:gd name="connsiteX12" fmla="*/ 120650 w 2825750"/>
                <a:gd name="connsiteY12" fmla="*/ 2794000 h 3517900"/>
                <a:gd name="connsiteX13" fmla="*/ 0 w 2825750"/>
                <a:gd name="connsiteY13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718593 w 2825750"/>
                <a:gd name="connsiteY7" fmla="*/ 2243138 h 3517900"/>
                <a:gd name="connsiteX8" fmla="*/ 2697161 w 2825750"/>
                <a:gd name="connsiteY8" fmla="*/ 2450306 h 3517900"/>
                <a:gd name="connsiteX9" fmla="*/ 2628105 w 2825750"/>
                <a:gd name="connsiteY9" fmla="*/ 2683669 h 3517900"/>
                <a:gd name="connsiteX10" fmla="*/ 2637631 w 2825750"/>
                <a:gd name="connsiteY10" fmla="*/ 2900363 h 3517900"/>
                <a:gd name="connsiteX11" fmla="*/ 2037554 w 2825750"/>
                <a:gd name="connsiteY11" fmla="*/ 3200401 h 3517900"/>
                <a:gd name="connsiteX12" fmla="*/ 1746250 w 2825750"/>
                <a:gd name="connsiteY12" fmla="*/ 3517900 h 3517900"/>
                <a:gd name="connsiteX13" fmla="*/ 120650 w 2825750"/>
                <a:gd name="connsiteY13" fmla="*/ 2794000 h 3517900"/>
                <a:gd name="connsiteX14" fmla="*/ 0 w 2825750"/>
                <a:gd name="connsiteY14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747168 w 2825750"/>
                <a:gd name="connsiteY7" fmla="*/ 2252663 h 3517900"/>
                <a:gd name="connsiteX8" fmla="*/ 2697161 w 2825750"/>
                <a:gd name="connsiteY8" fmla="*/ 2450306 h 3517900"/>
                <a:gd name="connsiteX9" fmla="*/ 2628105 w 2825750"/>
                <a:gd name="connsiteY9" fmla="*/ 2683669 h 3517900"/>
                <a:gd name="connsiteX10" fmla="*/ 2637631 w 2825750"/>
                <a:gd name="connsiteY10" fmla="*/ 2900363 h 3517900"/>
                <a:gd name="connsiteX11" fmla="*/ 2037554 w 2825750"/>
                <a:gd name="connsiteY11" fmla="*/ 3200401 h 3517900"/>
                <a:gd name="connsiteX12" fmla="*/ 1746250 w 2825750"/>
                <a:gd name="connsiteY12" fmla="*/ 3517900 h 3517900"/>
                <a:gd name="connsiteX13" fmla="*/ 120650 w 2825750"/>
                <a:gd name="connsiteY13" fmla="*/ 2794000 h 3517900"/>
                <a:gd name="connsiteX14" fmla="*/ 0 w 2825750"/>
                <a:gd name="connsiteY14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763837 w 2825750"/>
                <a:gd name="connsiteY7" fmla="*/ 2059781 h 3517900"/>
                <a:gd name="connsiteX8" fmla="*/ 2747168 w 2825750"/>
                <a:gd name="connsiteY8" fmla="*/ 2252663 h 3517900"/>
                <a:gd name="connsiteX9" fmla="*/ 2697161 w 2825750"/>
                <a:gd name="connsiteY9" fmla="*/ 2450306 h 3517900"/>
                <a:gd name="connsiteX10" fmla="*/ 2628105 w 2825750"/>
                <a:gd name="connsiteY10" fmla="*/ 2683669 h 3517900"/>
                <a:gd name="connsiteX11" fmla="*/ 2637631 w 2825750"/>
                <a:gd name="connsiteY11" fmla="*/ 2900363 h 3517900"/>
                <a:gd name="connsiteX12" fmla="*/ 2037554 w 2825750"/>
                <a:gd name="connsiteY12" fmla="*/ 3200401 h 3517900"/>
                <a:gd name="connsiteX13" fmla="*/ 1746250 w 2825750"/>
                <a:gd name="connsiteY13" fmla="*/ 3517900 h 3517900"/>
                <a:gd name="connsiteX14" fmla="*/ 120650 w 2825750"/>
                <a:gd name="connsiteY14" fmla="*/ 2794000 h 3517900"/>
                <a:gd name="connsiteX15" fmla="*/ 0 w 2825750"/>
                <a:gd name="connsiteY15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732880 w 2825750"/>
                <a:gd name="connsiteY7" fmla="*/ 2059781 h 3517900"/>
                <a:gd name="connsiteX8" fmla="*/ 2747168 w 2825750"/>
                <a:gd name="connsiteY8" fmla="*/ 2252663 h 3517900"/>
                <a:gd name="connsiteX9" fmla="*/ 2697161 w 2825750"/>
                <a:gd name="connsiteY9" fmla="*/ 2450306 h 3517900"/>
                <a:gd name="connsiteX10" fmla="*/ 2628105 w 2825750"/>
                <a:gd name="connsiteY10" fmla="*/ 2683669 h 3517900"/>
                <a:gd name="connsiteX11" fmla="*/ 2637631 w 2825750"/>
                <a:gd name="connsiteY11" fmla="*/ 2900363 h 3517900"/>
                <a:gd name="connsiteX12" fmla="*/ 2037554 w 2825750"/>
                <a:gd name="connsiteY12" fmla="*/ 3200401 h 3517900"/>
                <a:gd name="connsiteX13" fmla="*/ 1746250 w 2825750"/>
                <a:gd name="connsiteY13" fmla="*/ 3517900 h 3517900"/>
                <a:gd name="connsiteX14" fmla="*/ 120650 w 2825750"/>
                <a:gd name="connsiteY14" fmla="*/ 2794000 h 3517900"/>
                <a:gd name="connsiteX15" fmla="*/ 0 w 2825750"/>
                <a:gd name="connsiteY15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737643 w 2825750"/>
                <a:gd name="connsiteY7" fmla="*/ 2078831 h 3517900"/>
                <a:gd name="connsiteX8" fmla="*/ 2747168 w 2825750"/>
                <a:gd name="connsiteY8" fmla="*/ 2252663 h 3517900"/>
                <a:gd name="connsiteX9" fmla="*/ 2697161 w 2825750"/>
                <a:gd name="connsiteY9" fmla="*/ 2450306 h 3517900"/>
                <a:gd name="connsiteX10" fmla="*/ 2628105 w 2825750"/>
                <a:gd name="connsiteY10" fmla="*/ 2683669 h 3517900"/>
                <a:gd name="connsiteX11" fmla="*/ 2637631 w 2825750"/>
                <a:gd name="connsiteY11" fmla="*/ 2900363 h 3517900"/>
                <a:gd name="connsiteX12" fmla="*/ 2037554 w 2825750"/>
                <a:gd name="connsiteY12" fmla="*/ 3200401 h 3517900"/>
                <a:gd name="connsiteX13" fmla="*/ 1746250 w 2825750"/>
                <a:gd name="connsiteY13" fmla="*/ 3517900 h 3517900"/>
                <a:gd name="connsiteX14" fmla="*/ 120650 w 2825750"/>
                <a:gd name="connsiteY14" fmla="*/ 2794000 h 3517900"/>
                <a:gd name="connsiteX15" fmla="*/ 0 w 2825750"/>
                <a:gd name="connsiteY15" fmla="*/ 1498600 h 3517900"/>
                <a:gd name="connsiteX0" fmla="*/ 0 w 2825750"/>
                <a:gd name="connsiteY0" fmla="*/ 1498600 h 3517900"/>
                <a:gd name="connsiteX1" fmla="*/ 641350 w 2825750"/>
                <a:gd name="connsiteY1" fmla="*/ 0 h 3517900"/>
                <a:gd name="connsiteX2" fmla="*/ 2514600 w 2825750"/>
                <a:gd name="connsiteY2" fmla="*/ 469900 h 3517900"/>
                <a:gd name="connsiteX3" fmla="*/ 2409032 w 2825750"/>
                <a:gd name="connsiteY3" fmla="*/ 669131 h 3517900"/>
                <a:gd name="connsiteX4" fmla="*/ 2399505 w 2825750"/>
                <a:gd name="connsiteY4" fmla="*/ 835818 h 3517900"/>
                <a:gd name="connsiteX5" fmla="*/ 2520951 w 2825750"/>
                <a:gd name="connsiteY5" fmla="*/ 1159669 h 3517900"/>
                <a:gd name="connsiteX6" fmla="*/ 2825750 w 2825750"/>
                <a:gd name="connsiteY6" fmla="*/ 1214438 h 3517900"/>
                <a:gd name="connsiteX7" fmla="*/ 2775743 w 2825750"/>
                <a:gd name="connsiteY7" fmla="*/ 1752600 h 3517900"/>
                <a:gd name="connsiteX8" fmla="*/ 2737643 w 2825750"/>
                <a:gd name="connsiteY8" fmla="*/ 2078831 h 3517900"/>
                <a:gd name="connsiteX9" fmla="*/ 2747168 w 2825750"/>
                <a:gd name="connsiteY9" fmla="*/ 2252663 h 3517900"/>
                <a:gd name="connsiteX10" fmla="*/ 2697161 w 2825750"/>
                <a:gd name="connsiteY10" fmla="*/ 2450306 h 3517900"/>
                <a:gd name="connsiteX11" fmla="*/ 2628105 w 2825750"/>
                <a:gd name="connsiteY11" fmla="*/ 2683669 h 3517900"/>
                <a:gd name="connsiteX12" fmla="*/ 2637631 w 2825750"/>
                <a:gd name="connsiteY12" fmla="*/ 2900363 h 3517900"/>
                <a:gd name="connsiteX13" fmla="*/ 2037554 w 2825750"/>
                <a:gd name="connsiteY13" fmla="*/ 3200401 h 3517900"/>
                <a:gd name="connsiteX14" fmla="*/ 1746250 w 2825750"/>
                <a:gd name="connsiteY14" fmla="*/ 3517900 h 3517900"/>
                <a:gd name="connsiteX15" fmla="*/ 120650 w 2825750"/>
                <a:gd name="connsiteY15" fmla="*/ 2794000 h 3517900"/>
                <a:gd name="connsiteX16" fmla="*/ 0 w 2825750"/>
                <a:gd name="connsiteY16" fmla="*/ 1498600 h 3517900"/>
                <a:gd name="connsiteX0" fmla="*/ 0 w 2859087"/>
                <a:gd name="connsiteY0" fmla="*/ 1498600 h 3517900"/>
                <a:gd name="connsiteX1" fmla="*/ 641350 w 2859087"/>
                <a:gd name="connsiteY1" fmla="*/ 0 h 3517900"/>
                <a:gd name="connsiteX2" fmla="*/ 2514600 w 2859087"/>
                <a:gd name="connsiteY2" fmla="*/ 469900 h 3517900"/>
                <a:gd name="connsiteX3" fmla="*/ 2409032 w 2859087"/>
                <a:gd name="connsiteY3" fmla="*/ 669131 h 3517900"/>
                <a:gd name="connsiteX4" fmla="*/ 2399505 w 2859087"/>
                <a:gd name="connsiteY4" fmla="*/ 835818 h 3517900"/>
                <a:gd name="connsiteX5" fmla="*/ 2520951 w 2859087"/>
                <a:gd name="connsiteY5" fmla="*/ 1159669 h 3517900"/>
                <a:gd name="connsiteX6" fmla="*/ 2825750 w 2859087"/>
                <a:gd name="connsiteY6" fmla="*/ 1214438 h 3517900"/>
                <a:gd name="connsiteX7" fmla="*/ 2859087 w 2859087"/>
                <a:gd name="connsiteY7" fmla="*/ 1897857 h 3517900"/>
                <a:gd name="connsiteX8" fmla="*/ 2737643 w 2859087"/>
                <a:gd name="connsiteY8" fmla="*/ 2078831 h 3517900"/>
                <a:gd name="connsiteX9" fmla="*/ 2747168 w 2859087"/>
                <a:gd name="connsiteY9" fmla="*/ 2252663 h 3517900"/>
                <a:gd name="connsiteX10" fmla="*/ 2697161 w 2859087"/>
                <a:gd name="connsiteY10" fmla="*/ 2450306 h 3517900"/>
                <a:gd name="connsiteX11" fmla="*/ 2628105 w 2859087"/>
                <a:gd name="connsiteY11" fmla="*/ 2683669 h 3517900"/>
                <a:gd name="connsiteX12" fmla="*/ 2637631 w 2859087"/>
                <a:gd name="connsiteY12" fmla="*/ 2900363 h 3517900"/>
                <a:gd name="connsiteX13" fmla="*/ 2037554 w 2859087"/>
                <a:gd name="connsiteY13" fmla="*/ 3200401 h 3517900"/>
                <a:gd name="connsiteX14" fmla="*/ 1746250 w 2859087"/>
                <a:gd name="connsiteY14" fmla="*/ 3517900 h 3517900"/>
                <a:gd name="connsiteX15" fmla="*/ 120650 w 2859087"/>
                <a:gd name="connsiteY15" fmla="*/ 2794000 h 3517900"/>
                <a:gd name="connsiteX16" fmla="*/ 0 w 2859087"/>
                <a:gd name="connsiteY16" fmla="*/ 1498600 h 3517900"/>
                <a:gd name="connsiteX0" fmla="*/ 0 w 2859087"/>
                <a:gd name="connsiteY0" fmla="*/ 1498600 h 3517900"/>
                <a:gd name="connsiteX1" fmla="*/ 641350 w 2859087"/>
                <a:gd name="connsiteY1" fmla="*/ 0 h 3517900"/>
                <a:gd name="connsiteX2" fmla="*/ 2514600 w 2859087"/>
                <a:gd name="connsiteY2" fmla="*/ 469900 h 3517900"/>
                <a:gd name="connsiteX3" fmla="*/ 2409032 w 2859087"/>
                <a:gd name="connsiteY3" fmla="*/ 669131 h 3517900"/>
                <a:gd name="connsiteX4" fmla="*/ 2399505 w 2859087"/>
                <a:gd name="connsiteY4" fmla="*/ 835818 h 3517900"/>
                <a:gd name="connsiteX5" fmla="*/ 2520951 w 2859087"/>
                <a:gd name="connsiteY5" fmla="*/ 1159669 h 3517900"/>
                <a:gd name="connsiteX6" fmla="*/ 2859087 w 2859087"/>
                <a:gd name="connsiteY6" fmla="*/ 1897857 h 3517900"/>
                <a:gd name="connsiteX7" fmla="*/ 2737643 w 2859087"/>
                <a:gd name="connsiteY7" fmla="*/ 2078831 h 3517900"/>
                <a:gd name="connsiteX8" fmla="*/ 2747168 w 2859087"/>
                <a:gd name="connsiteY8" fmla="*/ 2252663 h 3517900"/>
                <a:gd name="connsiteX9" fmla="*/ 2697161 w 2859087"/>
                <a:gd name="connsiteY9" fmla="*/ 2450306 h 3517900"/>
                <a:gd name="connsiteX10" fmla="*/ 2628105 w 2859087"/>
                <a:gd name="connsiteY10" fmla="*/ 2683669 h 3517900"/>
                <a:gd name="connsiteX11" fmla="*/ 2637631 w 2859087"/>
                <a:gd name="connsiteY11" fmla="*/ 2900363 h 3517900"/>
                <a:gd name="connsiteX12" fmla="*/ 2037554 w 2859087"/>
                <a:gd name="connsiteY12" fmla="*/ 3200401 h 3517900"/>
                <a:gd name="connsiteX13" fmla="*/ 1746250 w 2859087"/>
                <a:gd name="connsiteY13" fmla="*/ 3517900 h 3517900"/>
                <a:gd name="connsiteX14" fmla="*/ 120650 w 2859087"/>
                <a:gd name="connsiteY14" fmla="*/ 2794000 h 3517900"/>
                <a:gd name="connsiteX15" fmla="*/ 0 w 2859087"/>
                <a:gd name="connsiteY15" fmla="*/ 1498600 h 3517900"/>
                <a:gd name="connsiteX0" fmla="*/ 0 w 2859087"/>
                <a:gd name="connsiteY0" fmla="*/ 1498600 h 3517900"/>
                <a:gd name="connsiteX1" fmla="*/ 641350 w 2859087"/>
                <a:gd name="connsiteY1" fmla="*/ 0 h 3517900"/>
                <a:gd name="connsiteX2" fmla="*/ 2514600 w 2859087"/>
                <a:gd name="connsiteY2" fmla="*/ 469900 h 3517900"/>
                <a:gd name="connsiteX3" fmla="*/ 2409032 w 2859087"/>
                <a:gd name="connsiteY3" fmla="*/ 669131 h 3517900"/>
                <a:gd name="connsiteX4" fmla="*/ 2399505 w 2859087"/>
                <a:gd name="connsiteY4" fmla="*/ 835818 h 3517900"/>
                <a:gd name="connsiteX5" fmla="*/ 2568576 w 2859087"/>
                <a:gd name="connsiteY5" fmla="*/ 1312069 h 3517900"/>
                <a:gd name="connsiteX6" fmla="*/ 2859087 w 2859087"/>
                <a:gd name="connsiteY6" fmla="*/ 1897857 h 3517900"/>
                <a:gd name="connsiteX7" fmla="*/ 2737643 w 2859087"/>
                <a:gd name="connsiteY7" fmla="*/ 2078831 h 3517900"/>
                <a:gd name="connsiteX8" fmla="*/ 2747168 w 2859087"/>
                <a:gd name="connsiteY8" fmla="*/ 2252663 h 3517900"/>
                <a:gd name="connsiteX9" fmla="*/ 2697161 w 2859087"/>
                <a:gd name="connsiteY9" fmla="*/ 2450306 h 3517900"/>
                <a:gd name="connsiteX10" fmla="*/ 2628105 w 2859087"/>
                <a:gd name="connsiteY10" fmla="*/ 2683669 h 3517900"/>
                <a:gd name="connsiteX11" fmla="*/ 2637631 w 2859087"/>
                <a:gd name="connsiteY11" fmla="*/ 2900363 h 3517900"/>
                <a:gd name="connsiteX12" fmla="*/ 2037554 w 2859087"/>
                <a:gd name="connsiteY12" fmla="*/ 3200401 h 3517900"/>
                <a:gd name="connsiteX13" fmla="*/ 1746250 w 2859087"/>
                <a:gd name="connsiteY13" fmla="*/ 3517900 h 3517900"/>
                <a:gd name="connsiteX14" fmla="*/ 120650 w 2859087"/>
                <a:gd name="connsiteY14" fmla="*/ 2794000 h 3517900"/>
                <a:gd name="connsiteX15" fmla="*/ 0 w 2859087"/>
                <a:gd name="connsiteY15" fmla="*/ 1498600 h 3517900"/>
                <a:gd name="connsiteX0" fmla="*/ 14689 w 2873776"/>
                <a:gd name="connsiteY0" fmla="*/ 1498600 h 3517900"/>
                <a:gd name="connsiteX1" fmla="*/ 656039 w 2873776"/>
                <a:gd name="connsiteY1" fmla="*/ 0 h 3517900"/>
                <a:gd name="connsiteX2" fmla="*/ 2529289 w 2873776"/>
                <a:gd name="connsiteY2" fmla="*/ 469900 h 3517900"/>
                <a:gd name="connsiteX3" fmla="*/ 2423721 w 2873776"/>
                <a:gd name="connsiteY3" fmla="*/ 669131 h 3517900"/>
                <a:gd name="connsiteX4" fmla="*/ 2414194 w 2873776"/>
                <a:gd name="connsiteY4" fmla="*/ 835818 h 3517900"/>
                <a:gd name="connsiteX5" fmla="*/ 2583265 w 2873776"/>
                <a:gd name="connsiteY5" fmla="*/ 1312069 h 3517900"/>
                <a:gd name="connsiteX6" fmla="*/ 2873776 w 2873776"/>
                <a:gd name="connsiteY6" fmla="*/ 1897857 h 3517900"/>
                <a:gd name="connsiteX7" fmla="*/ 2752332 w 2873776"/>
                <a:gd name="connsiteY7" fmla="*/ 2078831 h 3517900"/>
                <a:gd name="connsiteX8" fmla="*/ 2761857 w 2873776"/>
                <a:gd name="connsiteY8" fmla="*/ 2252663 h 3517900"/>
                <a:gd name="connsiteX9" fmla="*/ 2711850 w 2873776"/>
                <a:gd name="connsiteY9" fmla="*/ 2450306 h 3517900"/>
                <a:gd name="connsiteX10" fmla="*/ 2642794 w 2873776"/>
                <a:gd name="connsiteY10" fmla="*/ 2683669 h 3517900"/>
                <a:gd name="connsiteX11" fmla="*/ 2652320 w 2873776"/>
                <a:gd name="connsiteY11" fmla="*/ 2900363 h 3517900"/>
                <a:gd name="connsiteX12" fmla="*/ 2052243 w 2873776"/>
                <a:gd name="connsiteY12" fmla="*/ 3200401 h 3517900"/>
                <a:gd name="connsiteX13" fmla="*/ 1760939 w 2873776"/>
                <a:gd name="connsiteY13" fmla="*/ 3517900 h 3517900"/>
                <a:gd name="connsiteX14" fmla="*/ 135339 w 2873776"/>
                <a:gd name="connsiteY14" fmla="*/ 2794000 h 3517900"/>
                <a:gd name="connsiteX15" fmla="*/ 14689 w 2873776"/>
                <a:gd name="connsiteY15" fmla="*/ 1498600 h 3517900"/>
                <a:gd name="connsiteX0" fmla="*/ 62062 w 2921149"/>
                <a:gd name="connsiteY0" fmla="*/ 1498600 h 3517900"/>
                <a:gd name="connsiteX1" fmla="*/ 703412 w 2921149"/>
                <a:gd name="connsiteY1" fmla="*/ 0 h 3517900"/>
                <a:gd name="connsiteX2" fmla="*/ 2576662 w 2921149"/>
                <a:gd name="connsiteY2" fmla="*/ 469900 h 3517900"/>
                <a:gd name="connsiteX3" fmla="*/ 2471094 w 2921149"/>
                <a:gd name="connsiteY3" fmla="*/ 669131 h 3517900"/>
                <a:gd name="connsiteX4" fmla="*/ 2461567 w 2921149"/>
                <a:gd name="connsiteY4" fmla="*/ 835818 h 3517900"/>
                <a:gd name="connsiteX5" fmla="*/ 2630638 w 2921149"/>
                <a:gd name="connsiteY5" fmla="*/ 1312069 h 3517900"/>
                <a:gd name="connsiteX6" fmla="*/ 2921149 w 2921149"/>
                <a:gd name="connsiteY6" fmla="*/ 1897857 h 3517900"/>
                <a:gd name="connsiteX7" fmla="*/ 2799705 w 2921149"/>
                <a:gd name="connsiteY7" fmla="*/ 2078831 h 3517900"/>
                <a:gd name="connsiteX8" fmla="*/ 2809230 w 2921149"/>
                <a:gd name="connsiteY8" fmla="*/ 2252663 h 3517900"/>
                <a:gd name="connsiteX9" fmla="*/ 2759223 w 2921149"/>
                <a:gd name="connsiteY9" fmla="*/ 2450306 h 3517900"/>
                <a:gd name="connsiteX10" fmla="*/ 2690167 w 2921149"/>
                <a:gd name="connsiteY10" fmla="*/ 2683669 h 3517900"/>
                <a:gd name="connsiteX11" fmla="*/ 2699693 w 2921149"/>
                <a:gd name="connsiteY11" fmla="*/ 2900363 h 3517900"/>
                <a:gd name="connsiteX12" fmla="*/ 2099616 w 2921149"/>
                <a:gd name="connsiteY12" fmla="*/ 3200401 h 3517900"/>
                <a:gd name="connsiteX13" fmla="*/ 1808312 w 2921149"/>
                <a:gd name="connsiteY13" fmla="*/ 3517900 h 3517900"/>
                <a:gd name="connsiteX14" fmla="*/ 182712 w 2921149"/>
                <a:gd name="connsiteY14" fmla="*/ 2794000 h 3517900"/>
                <a:gd name="connsiteX15" fmla="*/ 62062 w 2921149"/>
                <a:gd name="connsiteY15" fmla="*/ 1498600 h 3517900"/>
                <a:gd name="connsiteX0" fmla="*/ 62062 w 2921149"/>
                <a:gd name="connsiteY0" fmla="*/ 1539619 h 3558919"/>
                <a:gd name="connsiteX1" fmla="*/ 703412 w 2921149"/>
                <a:gd name="connsiteY1" fmla="*/ 41019 h 3558919"/>
                <a:gd name="connsiteX2" fmla="*/ 2576662 w 2921149"/>
                <a:gd name="connsiteY2" fmla="*/ 510919 h 3558919"/>
                <a:gd name="connsiteX3" fmla="*/ 2471094 w 2921149"/>
                <a:gd name="connsiteY3" fmla="*/ 710150 h 3558919"/>
                <a:gd name="connsiteX4" fmla="*/ 2461567 w 2921149"/>
                <a:gd name="connsiteY4" fmla="*/ 876837 h 3558919"/>
                <a:gd name="connsiteX5" fmla="*/ 2630638 w 2921149"/>
                <a:gd name="connsiteY5" fmla="*/ 1353088 h 3558919"/>
                <a:gd name="connsiteX6" fmla="*/ 2921149 w 2921149"/>
                <a:gd name="connsiteY6" fmla="*/ 1938876 h 3558919"/>
                <a:gd name="connsiteX7" fmla="*/ 2799705 w 2921149"/>
                <a:gd name="connsiteY7" fmla="*/ 2119850 h 3558919"/>
                <a:gd name="connsiteX8" fmla="*/ 2809230 w 2921149"/>
                <a:gd name="connsiteY8" fmla="*/ 2293682 h 3558919"/>
                <a:gd name="connsiteX9" fmla="*/ 2759223 w 2921149"/>
                <a:gd name="connsiteY9" fmla="*/ 2491325 h 3558919"/>
                <a:gd name="connsiteX10" fmla="*/ 2690167 w 2921149"/>
                <a:gd name="connsiteY10" fmla="*/ 2724688 h 3558919"/>
                <a:gd name="connsiteX11" fmla="*/ 2699693 w 2921149"/>
                <a:gd name="connsiteY11" fmla="*/ 2941382 h 3558919"/>
                <a:gd name="connsiteX12" fmla="*/ 2099616 w 2921149"/>
                <a:gd name="connsiteY12" fmla="*/ 3241420 h 3558919"/>
                <a:gd name="connsiteX13" fmla="*/ 1808312 w 2921149"/>
                <a:gd name="connsiteY13" fmla="*/ 3558919 h 3558919"/>
                <a:gd name="connsiteX14" fmla="*/ 182712 w 2921149"/>
                <a:gd name="connsiteY14" fmla="*/ 2835019 h 3558919"/>
                <a:gd name="connsiteX15" fmla="*/ 62062 w 2921149"/>
                <a:gd name="connsiteY15" fmla="*/ 1539619 h 3558919"/>
                <a:gd name="connsiteX0" fmla="*/ 62062 w 2921149"/>
                <a:gd name="connsiteY0" fmla="*/ 1588130 h 3607430"/>
                <a:gd name="connsiteX1" fmla="*/ 703412 w 2921149"/>
                <a:gd name="connsiteY1" fmla="*/ 89530 h 3607430"/>
                <a:gd name="connsiteX2" fmla="*/ 2576662 w 2921149"/>
                <a:gd name="connsiteY2" fmla="*/ 559430 h 3607430"/>
                <a:gd name="connsiteX3" fmla="*/ 2471094 w 2921149"/>
                <a:gd name="connsiteY3" fmla="*/ 758661 h 3607430"/>
                <a:gd name="connsiteX4" fmla="*/ 2461567 w 2921149"/>
                <a:gd name="connsiteY4" fmla="*/ 925348 h 3607430"/>
                <a:gd name="connsiteX5" fmla="*/ 2630638 w 2921149"/>
                <a:gd name="connsiteY5" fmla="*/ 1401599 h 3607430"/>
                <a:gd name="connsiteX6" fmla="*/ 2921149 w 2921149"/>
                <a:gd name="connsiteY6" fmla="*/ 1987387 h 3607430"/>
                <a:gd name="connsiteX7" fmla="*/ 2799705 w 2921149"/>
                <a:gd name="connsiteY7" fmla="*/ 2168361 h 3607430"/>
                <a:gd name="connsiteX8" fmla="*/ 2809230 w 2921149"/>
                <a:gd name="connsiteY8" fmla="*/ 2342193 h 3607430"/>
                <a:gd name="connsiteX9" fmla="*/ 2759223 w 2921149"/>
                <a:gd name="connsiteY9" fmla="*/ 2539836 h 3607430"/>
                <a:gd name="connsiteX10" fmla="*/ 2690167 w 2921149"/>
                <a:gd name="connsiteY10" fmla="*/ 2773199 h 3607430"/>
                <a:gd name="connsiteX11" fmla="*/ 2699693 w 2921149"/>
                <a:gd name="connsiteY11" fmla="*/ 2989893 h 3607430"/>
                <a:gd name="connsiteX12" fmla="*/ 2099616 w 2921149"/>
                <a:gd name="connsiteY12" fmla="*/ 3289931 h 3607430"/>
                <a:gd name="connsiteX13" fmla="*/ 1808312 w 2921149"/>
                <a:gd name="connsiteY13" fmla="*/ 3607430 h 3607430"/>
                <a:gd name="connsiteX14" fmla="*/ 182712 w 2921149"/>
                <a:gd name="connsiteY14" fmla="*/ 2883530 h 3607430"/>
                <a:gd name="connsiteX15" fmla="*/ 62062 w 2921149"/>
                <a:gd name="connsiteY15" fmla="*/ 1588130 h 3607430"/>
                <a:gd name="connsiteX0" fmla="*/ 59970 w 2919057"/>
                <a:gd name="connsiteY0" fmla="*/ 1573550 h 3592850"/>
                <a:gd name="connsiteX1" fmla="*/ 710845 w 2919057"/>
                <a:gd name="connsiteY1" fmla="*/ 94000 h 3592850"/>
                <a:gd name="connsiteX2" fmla="*/ 2574570 w 2919057"/>
                <a:gd name="connsiteY2" fmla="*/ 544850 h 3592850"/>
                <a:gd name="connsiteX3" fmla="*/ 2469002 w 2919057"/>
                <a:gd name="connsiteY3" fmla="*/ 744081 h 3592850"/>
                <a:gd name="connsiteX4" fmla="*/ 2459475 w 2919057"/>
                <a:gd name="connsiteY4" fmla="*/ 910768 h 3592850"/>
                <a:gd name="connsiteX5" fmla="*/ 2628546 w 2919057"/>
                <a:gd name="connsiteY5" fmla="*/ 1387019 h 3592850"/>
                <a:gd name="connsiteX6" fmla="*/ 2919057 w 2919057"/>
                <a:gd name="connsiteY6" fmla="*/ 1972807 h 3592850"/>
                <a:gd name="connsiteX7" fmla="*/ 2797613 w 2919057"/>
                <a:gd name="connsiteY7" fmla="*/ 2153781 h 3592850"/>
                <a:gd name="connsiteX8" fmla="*/ 2807138 w 2919057"/>
                <a:gd name="connsiteY8" fmla="*/ 2327613 h 3592850"/>
                <a:gd name="connsiteX9" fmla="*/ 2757131 w 2919057"/>
                <a:gd name="connsiteY9" fmla="*/ 2525256 h 3592850"/>
                <a:gd name="connsiteX10" fmla="*/ 2688075 w 2919057"/>
                <a:gd name="connsiteY10" fmla="*/ 2758619 h 3592850"/>
                <a:gd name="connsiteX11" fmla="*/ 2697601 w 2919057"/>
                <a:gd name="connsiteY11" fmla="*/ 2975313 h 3592850"/>
                <a:gd name="connsiteX12" fmla="*/ 2097524 w 2919057"/>
                <a:gd name="connsiteY12" fmla="*/ 3275351 h 3592850"/>
                <a:gd name="connsiteX13" fmla="*/ 1806220 w 2919057"/>
                <a:gd name="connsiteY13" fmla="*/ 3592850 h 3592850"/>
                <a:gd name="connsiteX14" fmla="*/ 180620 w 2919057"/>
                <a:gd name="connsiteY14" fmla="*/ 2868950 h 3592850"/>
                <a:gd name="connsiteX15" fmla="*/ 59970 w 2919057"/>
                <a:gd name="connsiteY15" fmla="*/ 1573550 h 3592850"/>
                <a:gd name="connsiteX0" fmla="*/ 59970 w 2919057"/>
                <a:gd name="connsiteY0" fmla="*/ 1573550 h 3592850"/>
                <a:gd name="connsiteX1" fmla="*/ 710845 w 2919057"/>
                <a:gd name="connsiteY1" fmla="*/ 94000 h 3592850"/>
                <a:gd name="connsiteX2" fmla="*/ 2574570 w 2919057"/>
                <a:gd name="connsiteY2" fmla="*/ 544850 h 3592850"/>
                <a:gd name="connsiteX3" fmla="*/ 2469002 w 2919057"/>
                <a:gd name="connsiteY3" fmla="*/ 744081 h 3592850"/>
                <a:gd name="connsiteX4" fmla="*/ 2459475 w 2919057"/>
                <a:gd name="connsiteY4" fmla="*/ 910768 h 3592850"/>
                <a:gd name="connsiteX5" fmla="*/ 2628546 w 2919057"/>
                <a:gd name="connsiteY5" fmla="*/ 1387019 h 3592850"/>
                <a:gd name="connsiteX6" fmla="*/ 2919057 w 2919057"/>
                <a:gd name="connsiteY6" fmla="*/ 1972807 h 3592850"/>
                <a:gd name="connsiteX7" fmla="*/ 2797613 w 2919057"/>
                <a:gd name="connsiteY7" fmla="*/ 2153781 h 3592850"/>
                <a:gd name="connsiteX8" fmla="*/ 2807138 w 2919057"/>
                <a:gd name="connsiteY8" fmla="*/ 2327613 h 3592850"/>
                <a:gd name="connsiteX9" fmla="*/ 2757131 w 2919057"/>
                <a:gd name="connsiteY9" fmla="*/ 2525256 h 3592850"/>
                <a:gd name="connsiteX10" fmla="*/ 2688075 w 2919057"/>
                <a:gd name="connsiteY10" fmla="*/ 2758619 h 3592850"/>
                <a:gd name="connsiteX11" fmla="*/ 2697601 w 2919057"/>
                <a:gd name="connsiteY11" fmla="*/ 2975313 h 3592850"/>
                <a:gd name="connsiteX12" fmla="*/ 2097524 w 2919057"/>
                <a:gd name="connsiteY12" fmla="*/ 3275351 h 3592850"/>
                <a:gd name="connsiteX13" fmla="*/ 1806220 w 2919057"/>
                <a:gd name="connsiteY13" fmla="*/ 3592850 h 3592850"/>
                <a:gd name="connsiteX14" fmla="*/ 180620 w 2919057"/>
                <a:gd name="connsiteY14" fmla="*/ 2868950 h 3592850"/>
                <a:gd name="connsiteX15" fmla="*/ 59970 w 2919057"/>
                <a:gd name="connsiteY15" fmla="*/ 1573550 h 3592850"/>
                <a:gd name="connsiteX0" fmla="*/ 58829 w 2923263"/>
                <a:gd name="connsiteY0" fmla="*/ 1552161 h 3592850"/>
                <a:gd name="connsiteX1" fmla="*/ 715051 w 2923263"/>
                <a:gd name="connsiteY1" fmla="*/ 94000 h 3592850"/>
                <a:gd name="connsiteX2" fmla="*/ 2578776 w 2923263"/>
                <a:gd name="connsiteY2" fmla="*/ 544850 h 3592850"/>
                <a:gd name="connsiteX3" fmla="*/ 2473208 w 2923263"/>
                <a:gd name="connsiteY3" fmla="*/ 744081 h 3592850"/>
                <a:gd name="connsiteX4" fmla="*/ 2463681 w 2923263"/>
                <a:gd name="connsiteY4" fmla="*/ 910768 h 3592850"/>
                <a:gd name="connsiteX5" fmla="*/ 2632752 w 2923263"/>
                <a:gd name="connsiteY5" fmla="*/ 1387019 h 3592850"/>
                <a:gd name="connsiteX6" fmla="*/ 2923263 w 2923263"/>
                <a:gd name="connsiteY6" fmla="*/ 1972807 h 3592850"/>
                <a:gd name="connsiteX7" fmla="*/ 2801819 w 2923263"/>
                <a:gd name="connsiteY7" fmla="*/ 2153781 h 3592850"/>
                <a:gd name="connsiteX8" fmla="*/ 2811344 w 2923263"/>
                <a:gd name="connsiteY8" fmla="*/ 2327613 h 3592850"/>
                <a:gd name="connsiteX9" fmla="*/ 2761337 w 2923263"/>
                <a:gd name="connsiteY9" fmla="*/ 2525256 h 3592850"/>
                <a:gd name="connsiteX10" fmla="*/ 2692281 w 2923263"/>
                <a:gd name="connsiteY10" fmla="*/ 2758619 h 3592850"/>
                <a:gd name="connsiteX11" fmla="*/ 2701807 w 2923263"/>
                <a:gd name="connsiteY11" fmla="*/ 2975313 h 3592850"/>
                <a:gd name="connsiteX12" fmla="*/ 2101730 w 2923263"/>
                <a:gd name="connsiteY12" fmla="*/ 3275351 h 3592850"/>
                <a:gd name="connsiteX13" fmla="*/ 1810426 w 2923263"/>
                <a:gd name="connsiteY13" fmla="*/ 3592850 h 3592850"/>
                <a:gd name="connsiteX14" fmla="*/ 184826 w 2923263"/>
                <a:gd name="connsiteY14" fmla="*/ 2868950 h 3592850"/>
                <a:gd name="connsiteX15" fmla="*/ 58829 w 2923263"/>
                <a:gd name="connsiteY15" fmla="*/ 1552161 h 3592850"/>
                <a:gd name="connsiteX0" fmla="*/ 58829 w 2923263"/>
                <a:gd name="connsiteY0" fmla="*/ 1552161 h 3592850"/>
                <a:gd name="connsiteX1" fmla="*/ 715051 w 2923263"/>
                <a:gd name="connsiteY1" fmla="*/ 94000 h 3592850"/>
                <a:gd name="connsiteX2" fmla="*/ 2578776 w 2923263"/>
                <a:gd name="connsiteY2" fmla="*/ 544850 h 3592850"/>
                <a:gd name="connsiteX3" fmla="*/ 2473208 w 2923263"/>
                <a:gd name="connsiteY3" fmla="*/ 744081 h 3592850"/>
                <a:gd name="connsiteX4" fmla="*/ 2463681 w 2923263"/>
                <a:gd name="connsiteY4" fmla="*/ 910768 h 3592850"/>
                <a:gd name="connsiteX5" fmla="*/ 2632752 w 2923263"/>
                <a:gd name="connsiteY5" fmla="*/ 1387019 h 3592850"/>
                <a:gd name="connsiteX6" fmla="*/ 2923263 w 2923263"/>
                <a:gd name="connsiteY6" fmla="*/ 1972807 h 3592850"/>
                <a:gd name="connsiteX7" fmla="*/ 2801819 w 2923263"/>
                <a:gd name="connsiteY7" fmla="*/ 2153781 h 3592850"/>
                <a:gd name="connsiteX8" fmla="*/ 2811344 w 2923263"/>
                <a:gd name="connsiteY8" fmla="*/ 2327613 h 3592850"/>
                <a:gd name="connsiteX9" fmla="*/ 2761337 w 2923263"/>
                <a:gd name="connsiteY9" fmla="*/ 2525256 h 3592850"/>
                <a:gd name="connsiteX10" fmla="*/ 2692281 w 2923263"/>
                <a:gd name="connsiteY10" fmla="*/ 2758619 h 3592850"/>
                <a:gd name="connsiteX11" fmla="*/ 2701807 w 2923263"/>
                <a:gd name="connsiteY11" fmla="*/ 2975313 h 3592850"/>
                <a:gd name="connsiteX12" fmla="*/ 2101730 w 2923263"/>
                <a:gd name="connsiteY12" fmla="*/ 3275351 h 3592850"/>
                <a:gd name="connsiteX13" fmla="*/ 1810426 w 2923263"/>
                <a:gd name="connsiteY13" fmla="*/ 3592850 h 3592850"/>
                <a:gd name="connsiteX14" fmla="*/ 184826 w 2923263"/>
                <a:gd name="connsiteY14" fmla="*/ 2868950 h 3592850"/>
                <a:gd name="connsiteX15" fmla="*/ 58829 w 2923263"/>
                <a:gd name="connsiteY15" fmla="*/ 1552161 h 3592850"/>
                <a:gd name="connsiteX0" fmla="*/ 58829 w 2923263"/>
                <a:gd name="connsiteY0" fmla="*/ 1552161 h 3592850"/>
                <a:gd name="connsiteX1" fmla="*/ 715051 w 2923263"/>
                <a:gd name="connsiteY1" fmla="*/ 94000 h 3592850"/>
                <a:gd name="connsiteX2" fmla="*/ 2578776 w 2923263"/>
                <a:gd name="connsiteY2" fmla="*/ 544850 h 3592850"/>
                <a:gd name="connsiteX3" fmla="*/ 2473208 w 2923263"/>
                <a:gd name="connsiteY3" fmla="*/ 744081 h 3592850"/>
                <a:gd name="connsiteX4" fmla="*/ 2463681 w 2923263"/>
                <a:gd name="connsiteY4" fmla="*/ 910768 h 3592850"/>
                <a:gd name="connsiteX5" fmla="*/ 2632752 w 2923263"/>
                <a:gd name="connsiteY5" fmla="*/ 1387019 h 3592850"/>
                <a:gd name="connsiteX6" fmla="*/ 2923263 w 2923263"/>
                <a:gd name="connsiteY6" fmla="*/ 1972807 h 3592850"/>
                <a:gd name="connsiteX7" fmla="*/ 2801819 w 2923263"/>
                <a:gd name="connsiteY7" fmla="*/ 2153781 h 3592850"/>
                <a:gd name="connsiteX8" fmla="*/ 2811344 w 2923263"/>
                <a:gd name="connsiteY8" fmla="*/ 2327613 h 3592850"/>
                <a:gd name="connsiteX9" fmla="*/ 2761337 w 2923263"/>
                <a:gd name="connsiteY9" fmla="*/ 2525256 h 3592850"/>
                <a:gd name="connsiteX10" fmla="*/ 2692281 w 2923263"/>
                <a:gd name="connsiteY10" fmla="*/ 2758619 h 3592850"/>
                <a:gd name="connsiteX11" fmla="*/ 2701807 w 2923263"/>
                <a:gd name="connsiteY11" fmla="*/ 2975313 h 3592850"/>
                <a:gd name="connsiteX12" fmla="*/ 2101730 w 2923263"/>
                <a:gd name="connsiteY12" fmla="*/ 3275351 h 3592850"/>
                <a:gd name="connsiteX13" fmla="*/ 1810426 w 2923263"/>
                <a:gd name="connsiteY13" fmla="*/ 3592850 h 3592850"/>
                <a:gd name="connsiteX14" fmla="*/ 184826 w 2923263"/>
                <a:gd name="connsiteY14" fmla="*/ 2868950 h 3592850"/>
                <a:gd name="connsiteX15" fmla="*/ 58829 w 2923263"/>
                <a:gd name="connsiteY15" fmla="*/ 1552161 h 3592850"/>
                <a:gd name="connsiteX0" fmla="*/ 58829 w 2923263"/>
                <a:gd name="connsiteY0" fmla="*/ 1552161 h 3592850"/>
                <a:gd name="connsiteX1" fmla="*/ 715051 w 2923263"/>
                <a:gd name="connsiteY1" fmla="*/ 94000 h 3592850"/>
                <a:gd name="connsiteX2" fmla="*/ 2578776 w 2923263"/>
                <a:gd name="connsiteY2" fmla="*/ 544850 h 3592850"/>
                <a:gd name="connsiteX3" fmla="*/ 2473208 w 2923263"/>
                <a:gd name="connsiteY3" fmla="*/ 744081 h 3592850"/>
                <a:gd name="connsiteX4" fmla="*/ 2463681 w 2923263"/>
                <a:gd name="connsiteY4" fmla="*/ 910768 h 3592850"/>
                <a:gd name="connsiteX5" fmla="*/ 2632752 w 2923263"/>
                <a:gd name="connsiteY5" fmla="*/ 1387019 h 3592850"/>
                <a:gd name="connsiteX6" fmla="*/ 2923263 w 2923263"/>
                <a:gd name="connsiteY6" fmla="*/ 1972807 h 3592850"/>
                <a:gd name="connsiteX7" fmla="*/ 2801819 w 2923263"/>
                <a:gd name="connsiteY7" fmla="*/ 2153781 h 3592850"/>
                <a:gd name="connsiteX8" fmla="*/ 2811344 w 2923263"/>
                <a:gd name="connsiteY8" fmla="*/ 2327613 h 3592850"/>
                <a:gd name="connsiteX9" fmla="*/ 2761337 w 2923263"/>
                <a:gd name="connsiteY9" fmla="*/ 2525256 h 3592850"/>
                <a:gd name="connsiteX10" fmla="*/ 2692281 w 2923263"/>
                <a:gd name="connsiteY10" fmla="*/ 2758619 h 3592850"/>
                <a:gd name="connsiteX11" fmla="*/ 2701807 w 2923263"/>
                <a:gd name="connsiteY11" fmla="*/ 2975313 h 3592850"/>
                <a:gd name="connsiteX12" fmla="*/ 2101730 w 2923263"/>
                <a:gd name="connsiteY12" fmla="*/ 3275351 h 3592850"/>
                <a:gd name="connsiteX13" fmla="*/ 1810426 w 2923263"/>
                <a:gd name="connsiteY13" fmla="*/ 3592850 h 3592850"/>
                <a:gd name="connsiteX14" fmla="*/ 184826 w 2923263"/>
                <a:gd name="connsiteY14" fmla="*/ 2868950 h 3592850"/>
                <a:gd name="connsiteX15" fmla="*/ 58829 w 2923263"/>
                <a:gd name="connsiteY15" fmla="*/ 1552161 h 3592850"/>
                <a:gd name="connsiteX0" fmla="*/ 58829 w 2923263"/>
                <a:gd name="connsiteY0" fmla="*/ 1552161 h 3592850"/>
                <a:gd name="connsiteX1" fmla="*/ 715051 w 2923263"/>
                <a:gd name="connsiteY1" fmla="*/ 94000 h 3592850"/>
                <a:gd name="connsiteX2" fmla="*/ 2578776 w 2923263"/>
                <a:gd name="connsiteY2" fmla="*/ 544850 h 3592850"/>
                <a:gd name="connsiteX3" fmla="*/ 2473208 w 2923263"/>
                <a:gd name="connsiteY3" fmla="*/ 744081 h 3592850"/>
                <a:gd name="connsiteX4" fmla="*/ 2463681 w 2923263"/>
                <a:gd name="connsiteY4" fmla="*/ 910768 h 3592850"/>
                <a:gd name="connsiteX5" fmla="*/ 2632752 w 2923263"/>
                <a:gd name="connsiteY5" fmla="*/ 1387019 h 3592850"/>
                <a:gd name="connsiteX6" fmla="*/ 2923263 w 2923263"/>
                <a:gd name="connsiteY6" fmla="*/ 1972807 h 3592850"/>
                <a:gd name="connsiteX7" fmla="*/ 2801819 w 2923263"/>
                <a:gd name="connsiteY7" fmla="*/ 2153781 h 3592850"/>
                <a:gd name="connsiteX8" fmla="*/ 2811344 w 2923263"/>
                <a:gd name="connsiteY8" fmla="*/ 2327613 h 3592850"/>
                <a:gd name="connsiteX9" fmla="*/ 2761337 w 2923263"/>
                <a:gd name="connsiteY9" fmla="*/ 2525256 h 3592850"/>
                <a:gd name="connsiteX10" fmla="*/ 2692281 w 2923263"/>
                <a:gd name="connsiteY10" fmla="*/ 2758619 h 3592850"/>
                <a:gd name="connsiteX11" fmla="*/ 2701807 w 2923263"/>
                <a:gd name="connsiteY11" fmla="*/ 2975313 h 3592850"/>
                <a:gd name="connsiteX12" fmla="*/ 2101730 w 2923263"/>
                <a:gd name="connsiteY12" fmla="*/ 3275351 h 3592850"/>
                <a:gd name="connsiteX13" fmla="*/ 1810426 w 2923263"/>
                <a:gd name="connsiteY13" fmla="*/ 3592850 h 3592850"/>
                <a:gd name="connsiteX14" fmla="*/ 184826 w 2923263"/>
                <a:gd name="connsiteY14" fmla="*/ 2868950 h 3592850"/>
                <a:gd name="connsiteX15" fmla="*/ 58829 w 2923263"/>
                <a:gd name="connsiteY15" fmla="*/ 1552161 h 3592850"/>
                <a:gd name="connsiteX0" fmla="*/ 58829 w 2923263"/>
                <a:gd name="connsiteY0" fmla="*/ 1552161 h 3592850"/>
                <a:gd name="connsiteX1" fmla="*/ 715051 w 2923263"/>
                <a:gd name="connsiteY1" fmla="*/ 94000 h 3592850"/>
                <a:gd name="connsiteX2" fmla="*/ 2578776 w 2923263"/>
                <a:gd name="connsiteY2" fmla="*/ 544850 h 3592850"/>
                <a:gd name="connsiteX3" fmla="*/ 2473208 w 2923263"/>
                <a:gd name="connsiteY3" fmla="*/ 744081 h 3592850"/>
                <a:gd name="connsiteX4" fmla="*/ 2463681 w 2923263"/>
                <a:gd name="connsiteY4" fmla="*/ 910768 h 3592850"/>
                <a:gd name="connsiteX5" fmla="*/ 2632752 w 2923263"/>
                <a:gd name="connsiteY5" fmla="*/ 1387019 h 3592850"/>
                <a:gd name="connsiteX6" fmla="*/ 2923263 w 2923263"/>
                <a:gd name="connsiteY6" fmla="*/ 1972807 h 3592850"/>
                <a:gd name="connsiteX7" fmla="*/ 2801819 w 2923263"/>
                <a:gd name="connsiteY7" fmla="*/ 2153781 h 3592850"/>
                <a:gd name="connsiteX8" fmla="*/ 2811344 w 2923263"/>
                <a:gd name="connsiteY8" fmla="*/ 2327613 h 3592850"/>
                <a:gd name="connsiteX9" fmla="*/ 2761337 w 2923263"/>
                <a:gd name="connsiteY9" fmla="*/ 2525256 h 3592850"/>
                <a:gd name="connsiteX10" fmla="*/ 2692281 w 2923263"/>
                <a:gd name="connsiteY10" fmla="*/ 2758619 h 3592850"/>
                <a:gd name="connsiteX11" fmla="*/ 2701807 w 2923263"/>
                <a:gd name="connsiteY11" fmla="*/ 2975313 h 3592850"/>
                <a:gd name="connsiteX12" fmla="*/ 2101730 w 2923263"/>
                <a:gd name="connsiteY12" fmla="*/ 3275351 h 3592850"/>
                <a:gd name="connsiteX13" fmla="*/ 1810426 w 2923263"/>
                <a:gd name="connsiteY13" fmla="*/ 3592850 h 3592850"/>
                <a:gd name="connsiteX14" fmla="*/ 184826 w 2923263"/>
                <a:gd name="connsiteY14" fmla="*/ 2868950 h 3592850"/>
                <a:gd name="connsiteX15" fmla="*/ 58829 w 2923263"/>
                <a:gd name="connsiteY15" fmla="*/ 1552161 h 3592850"/>
                <a:gd name="connsiteX0" fmla="*/ 56624 w 2931752"/>
                <a:gd name="connsiteY0" fmla="*/ 1552161 h 3592850"/>
                <a:gd name="connsiteX1" fmla="*/ 723540 w 2931752"/>
                <a:gd name="connsiteY1" fmla="*/ 94000 h 3592850"/>
                <a:gd name="connsiteX2" fmla="*/ 2587265 w 2931752"/>
                <a:gd name="connsiteY2" fmla="*/ 544850 h 3592850"/>
                <a:gd name="connsiteX3" fmla="*/ 2481697 w 2931752"/>
                <a:gd name="connsiteY3" fmla="*/ 744081 h 3592850"/>
                <a:gd name="connsiteX4" fmla="*/ 2472170 w 2931752"/>
                <a:gd name="connsiteY4" fmla="*/ 910768 h 3592850"/>
                <a:gd name="connsiteX5" fmla="*/ 2641241 w 2931752"/>
                <a:gd name="connsiteY5" fmla="*/ 1387019 h 3592850"/>
                <a:gd name="connsiteX6" fmla="*/ 2931752 w 2931752"/>
                <a:gd name="connsiteY6" fmla="*/ 1972807 h 3592850"/>
                <a:gd name="connsiteX7" fmla="*/ 2810308 w 2931752"/>
                <a:gd name="connsiteY7" fmla="*/ 2153781 h 3592850"/>
                <a:gd name="connsiteX8" fmla="*/ 2819833 w 2931752"/>
                <a:gd name="connsiteY8" fmla="*/ 2327613 h 3592850"/>
                <a:gd name="connsiteX9" fmla="*/ 2769826 w 2931752"/>
                <a:gd name="connsiteY9" fmla="*/ 2525256 h 3592850"/>
                <a:gd name="connsiteX10" fmla="*/ 2700770 w 2931752"/>
                <a:gd name="connsiteY10" fmla="*/ 2758619 h 3592850"/>
                <a:gd name="connsiteX11" fmla="*/ 2710296 w 2931752"/>
                <a:gd name="connsiteY11" fmla="*/ 2975313 h 3592850"/>
                <a:gd name="connsiteX12" fmla="*/ 2110219 w 2931752"/>
                <a:gd name="connsiteY12" fmla="*/ 3275351 h 3592850"/>
                <a:gd name="connsiteX13" fmla="*/ 1818915 w 2931752"/>
                <a:gd name="connsiteY13" fmla="*/ 3592850 h 3592850"/>
                <a:gd name="connsiteX14" fmla="*/ 193315 w 2931752"/>
                <a:gd name="connsiteY14" fmla="*/ 2868950 h 3592850"/>
                <a:gd name="connsiteX15" fmla="*/ 56624 w 2931752"/>
                <a:gd name="connsiteY15" fmla="*/ 1552161 h 3592850"/>
                <a:gd name="connsiteX0" fmla="*/ 56624 w 2931752"/>
                <a:gd name="connsiteY0" fmla="*/ 1552161 h 3592850"/>
                <a:gd name="connsiteX1" fmla="*/ 723540 w 2931752"/>
                <a:gd name="connsiteY1" fmla="*/ 94000 h 3592850"/>
                <a:gd name="connsiteX2" fmla="*/ 2587265 w 2931752"/>
                <a:gd name="connsiteY2" fmla="*/ 544850 h 3592850"/>
                <a:gd name="connsiteX3" fmla="*/ 2481697 w 2931752"/>
                <a:gd name="connsiteY3" fmla="*/ 744081 h 3592850"/>
                <a:gd name="connsiteX4" fmla="*/ 2472170 w 2931752"/>
                <a:gd name="connsiteY4" fmla="*/ 910768 h 3592850"/>
                <a:gd name="connsiteX5" fmla="*/ 2641241 w 2931752"/>
                <a:gd name="connsiteY5" fmla="*/ 1387019 h 3592850"/>
                <a:gd name="connsiteX6" fmla="*/ 2931752 w 2931752"/>
                <a:gd name="connsiteY6" fmla="*/ 1972807 h 3592850"/>
                <a:gd name="connsiteX7" fmla="*/ 2810308 w 2931752"/>
                <a:gd name="connsiteY7" fmla="*/ 2153781 h 3592850"/>
                <a:gd name="connsiteX8" fmla="*/ 2819833 w 2931752"/>
                <a:gd name="connsiteY8" fmla="*/ 2327613 h 3592850"/>
                <a:gd name="connsiteX9" fmla="*/ 2769826 w 2931752"/>
                <a:gd name="connsiteY9" fmla="*/ 2525256 h 3592850"/>
                <a:gd name="connsiteX10" fmla="*/ 2700770 w 2931752"/>
                <a:gd name="connsiteY10" fmla="*/ 2758619 h 3592850"/>
                <a:gd name="connsiteX11" fmla="*/ 2710296 w 2931752"/>
                <a:gd name="connsiteY11" fmla="*/ 2975313 h 3592850"/>
                <a:gd name="connsiteX12" fmla="*/ 2110219 w 2931752"/>
                <a:gd name="connsiteY12" fmla="*/ 3275351 h 3592850"/>
                <a:gd name="connsiteX13" fmla="*/ 1818915 w 2931752"/>
                <a:gd name="connsiteY13" fmla="*/ 3592850 h 3592850"/>
                <a:gd name="connsiteX14" fmla="*/ 193315 w 2931752"/>
                <a:gd name="connsiteY14" fmla="*/ 2868950 h 3592850"/>
                <a:gd name="connsiteX15" fmla="*/ 56624 w 2931752"/>
                <a:gd name="connsiteY15" fmla="*/ 1552161 h 3592850"/>
                <a:gd name="connsiteX0" fmla="*/ 56624 w 2931752"/>
                <a:gd name="connsiteY0" fmla="*/ 1557547 h 3598236"/>
                <a:gd name="connsiteX1" fmla="*/ 723540 w 2931752"/>
                <a:gd name="connsiteY1" fmla="*/ 99386 h 3598236"/>
                <a:gd name="connsiteX2" fmla="*/ 2533791 w 2931752"/>
                <a:gd name="connsiteY2" fmla="*/ 528846 h 3598236"/>
                <a:gd name="connsiteX3" fmla="*/ 2481697 w 2931752"/>
                <a:gd name="connsiteY3" fmla="*/ 749467 h 3598236"/>
                <a:gd name="connsiteX4" fmla="*/ 2472170 w 2931752"/>
                <a:gd name="connsiteY4" fmla="*/ 916154 h 3598236"/>
                <a:gd name="connsiteX5" fmla="*/ 2641241 w 2931752"/>
                <a:gd name="connsiteY5" fmla="*/ 1392405 h 3598236"/>
                <a:gd name="connsiteX6" fmla="*/ 2931752 w 2931752"/>
                <a:gd name="connsiteY6" fmla="*/ 1978193 h 3598236"/>
                <a:gd name="connsiteX7" fmla="*/ 2810308 w 2931752"/>
                <a:gd name="connsiteY7" fmla="*/ 2159167 h 3598236"/>
                <a:gd name="connsiteX8" fmla="*/ 2819833 w 2931752"/>
                <a:gd name="connsiteY8" fmla="*/ 2332999 h 3598236"/>
                <a:gd name="connsiteX9" fmla="*/ 2769826 w 2931752"/>
                <a:gd name="connsiteY9" fmla="*/ 2530642 h 3598236"/>
                <a:gd name="connsiteX10" fmla="*/ 2700770 w 2931752"/>
                <a:gd name="connsiteY10" fmla="*/ 2764005 h 3598236"/>
                <a:gd name="connsiteX11" fmla="*/ 2710296 w 2931752"/>
                <a:gd name="connsiteY11" fmla="*/ 2980699 h 3598236"/>
                <a:gd name="connsiteX12" fmla="*/ 2110219 w 2931752"/>
                <a:gd name="connsiteY12" fmla="*/ 3280737 h 3598236"/>
                <a:gd name="connsiteX13" fmla="*/ 1818915 w 2931752"/>
                <a:gd name="connsiteY13" fmla="*/ 3598236 h 3598236"/>
                <a:gd name="connsiteX14" fmla="*/ 193315 w 2931752"/>
                <a:gd name="connsiteY14" fmla="*/ 2874336 h 3598236"/>
                <a:gd name="connsiteX15" fmla="*/ 56624 w 2931752"/>
                <a:gd name="connsiteY15" fmla="*/ 1557547 h 3598236"/>
                <a:gd name="connsiteX0" fmla="*/ 56624 w 2931752"/>
                <a:gd name="connsiteY0" fmla="*/ 1548042 h 3588731"/>
                <a:gd name="connsiteX1" fmla="*/ 723540 w 2931752"/>
                <a:gd name="connsiteY1" fmla="*/ 89881 h 3588731"/>
                <a:gd name="connsiteX2" fmla="*/ 2533791 w 2931752"/>
                <a:gd name="connsiteY2" fmla="*/ 519341 h 3588731"/>
                <a:gd name="connsiteX3" fmla="*/ 2481697 w 2931752"/>
                <a:gd name="connsiteY3" fmla="*/ 739962 h 3588731"/>
                <a:gd name="connsiteX4" fmla="*/ 2472170 w 2931752"/>
                <a:gd name="connsiteY4" fmla="*/ 906649 h 3588731"/>
                <a:gd name="connsiteX5" fmla="*/ 2641241 w 2931752"/>
                <a:gd name="connsiteY5" fmla="*/ 1382900 h 3588731"/>
                <a:gd name="connsiteX6" fmla="*/ 2931752 w 2931752"/>
                <a:gd name="connsiteY6" fmla="*/ 1968688 h 3588731"/>
                <a:gd name="connsiteX7" fmla="*/ 2810308 w 2931752"/>
                <a:gd name="connsiteY7" fmla="*/ 2149662 h 3588731"/>
                <a:gd name="connsiteX8" fmla="*/ 2819833 w 2931752"/>
                <a:gd name="connsiteY8" fmla="*/ 2323494 h 3588731"/>
                <a:gd name="connsiteX9" fmla="*/ 2769826 w 2931752"/>
                <a:gd name="connsiteY9" fmla="*/ 2521137 h 3588731"/>
                <a:gd name="connsiteX10" fmla="*/ 2700770 w 2931752"/>
                <a:gd name="connsiteY10" fmla="*/ 2754500 h 3588731"/>
                <a:gd name="connsiteX11" fmla="*/ 2710296 w 2931752"/>
                <a:gd name="connsiteY11" fmla="*/ 2971194 h 3588731"/>
                <a:gd name="connsiteX12" fmla="*/ 2110219 w 2931752"/>
                <a:gd name="connsiteY12" fmla="*/ 3271232 h 3588731"/>
                <a:gd name="connsiteX13" fmla="*/ 1818915 w 2931752"/>
                <a:gd name="connsiteY13" fmla="*/ 3588731 h 3588731"/>
                <a:gd name="connsiteX14" fmla="*/ 193315 w 2931752"/>
                <a:gd name="connsiteY14" fmla="*/ 2864831 h 3588731"/>
                <a:gd name="connsiteX15" fmla="*/ 56624 w 2931752"/>
                <a:gd name="connsiteY15" fmla="*/ 1548042 h 3588731"/>
                <a:gd name="connsiteX0" fmla="*/ 56624 w 2931752"/>
                <a:gd name="connsiteY0" fmla="*/ 1548042 h 3588731"/>
                <a:gd name="connsiteX1" fmla="*/ 723540 w 2931752"/>
                <a:gd name="connsiteY1" fmla="*/ 89881 h 3588731"/>
                <a:gd name="connsiteX2" fmla="*/ 2533791 w 2931752"/>
                <a:gd name="connsiteY2" fmla="*/ 519341 h 3588731"/>
                <a:gd name="connsiteX3" fmla="*/ 2481697 w 2931752"/>
                <a:gd name="connsiteY3" fmla="*/ 739962 h 3588731"/>
                <a:gd name="connsiteX4" fmla="*/ 2472170 w 2931752"/>
                <a:gd name="connsiteY4" fmla="*/ 906649 h 3588731"/>
                <a:gd name="connsiteX5" fmla="*/ 2641241 w 2931752"/>
                <a:gd name="connsiteY5" fmla="*/ 1382900 h 3588731"/>
                <a:gd name="connsiteX6" fmla="*/ 2931752 w 2931752"/>
                <a:gd name="connsiteY6" fmla="*/ 1968688 h 3588731"/>
                <a:gd name="connsiteX7" fmla="*/ 2810308 w 2931752"/>
                <a:gd name="connsiteY7" fmla="*/ 2149662 h 3588731"/>
                <a:gd name="connsiteX8" fmla="*/ 2819833 w 2931752"/>
                <a:gd name="connsiteY8" fmla="*/ 2323494 h 3588731"/>
                <a:gd name="connsiteX9" fmla="*/ 2769826 w 2931752"/>
                <a:gd name="connsiteY9" fmla="*/ 2521137 h 3588731"/>
                <a:gd name="connsiteX10" fmla="*/ 2700770 w 2931752"/>
                <a:gd name="connsiteY10" fmla="*/ 2754500 h 3588731"/>
                <a:gd name="connsiteX11" fmla="*/ 2710296 w 2931752"/>
                <a:gd name="connsiteY11" fmla="*/ 2971194 h 3588731"/>
                <a:gd name="connsiteX12" fmla="*/ 2110219 w 2931752"/>
                <a:gd name="connsiteY12" fmla="*/ 3271232 h 3588731"/>
                <a:gd name="connsiteX13" fmla="*/ 1818915 w 2931752"/>
                <a:gd name="connsiteY13" fmla="*/ 3588731 h 3588731"/>
                <a:gd name="connsiteX14" fmla="*/ 193315 w 2931752"/>
                <a:gd name="connsiteY14" fmla="*/ 2864831 h 3588731"/>
                <a:gd name="connsiteX15" fmla="*/ 56624 w 2931752"/>
                <a:gd name="connsiteY15" fmla="*/ 1548042 h 3588731"/>
                <a:gd name="connsiteX0" fmla="*/ 56624 w 2931752"/>
                <a:gd name="connsiteY0" fmla="*/ 1548042 h 3588731"/>
                <a:gd name="connsiteX1" fmla="*/ 723540 w 2931752"/>
                <a:gd name="connsiteY1" fmla="*/ 89881 h 3588731"/>
                <a:gd name="connsiteX2" fmla="*/ 2533791 w 2931752"/>
                <a:gd name="connsiteY2" fmla="*/ 519341 h 3588731"/>
                <a:gd name="connsiteX3" fmla="*/ 2481697 w 2931752"/>
                <a:gd name="connsiteY3" fmla="*/ 739962 h 3588731"/>
                <a:gd name="connsiteX4" fmla="*/ 2472170 w 2931752"/>
                <a:gd name="connsiteY4" fmla="*/ 906649 h 3588731"/>
                <a:gd name="connsiteX5" fmla="*/ 2641241 w 2931752"/>
                <a:gd name="connsiteY5" fmla="*/ 1382900 h 3588731"/>
                <a:gd name="connsiteX6" fmla="*/ 2931752 w 2931752"/>
                <a:gd name="connsiteY6" fmla="*/ 1968688 h 3588731"/>
                <a:gd name="connsiteX7" fmla="*/ 2810308 w 2931752"/>
                <a:gd name="connsiteY7" fmla="*/ 2149662 h 3588731"/>
                <a:gd name="connsiteX8" fmla="*/ 2819833 w 2931752"/>
                <a:gd name="connsiteY8" fmla="*/ 2323494 h 3588731"/>
                <a:gd name="connsiteX9" fmla="*/ 2769826 w 2931752"/>
                <a:gd name="connsiteY9" fmla="*/ 2521137 h 3588731"/>
                <a:gd name="connsiteX10" fmla="*/ 2700770 w 2931752"/>
                <a:gd name="connsiteY10" fmla="*/ 2754500 h 3588731"/>
                <a:gd name="connsiteX11" fmla="*/ 2710296 w 2931752"/>
                <a:gd name="connsiteY11" fmla="*/ 2971194 h 3588731"/>
                <a:gd name="connsiteX12" fmla="*/ 2110219 w 2931752"/>
                <a:gd name="connsiteY12" fmla="*/ 3271232 h 3588731"/>
                <a:gd name="connsiteX13" fmla="*/ 1818915 w 2931752"/>
                <a:gd name="connsiteY13" fmla="*/ 3588731 h 3588731"/>
                <a:gd name="connsiteX14" fmla="*/ 193315 w 2931752"/>
                <a:gd name="connsiteY14" fmla="*/ 2864831 h 3588731"/>
                <a:gd name="connsiteX15" fmla="*/ 56624 w 2931752"/>
                <a:gd name="connsiteY15" fmla="*/ 1548042 h 3588731"/>
                <a:gd name="connsiteX0" fmla="*/ 56624 w 2931752"/>
                <a:gd name="connsiteY0" fmla="*/ 1548042 h 3588731"/>
                <a:gd name="connsiteX1" fmla="*/ 723540 w 2931752"/>
                <a:gd name="connsiteY1" fmla="*/ 89881 h 3588731"/>
                <a:gd name="connsiteX2" fmla="*/ 2533791 w 2931752"/>
                <a:gd name="connsiteY2" fmla="*/ 519341 h 3588731"/>
                <a:gd name="connsiteX3" fmla="*/ 2481697 w 2931752"/>
                <a:gd name="connsiteY3" fmla="*/ 739962 h 3588731"/>
                <a:gd name="connsiteX4" fmla="*/ 2472170 w 2931752"/>
                <a:gd name="connsiteY4" fmla="*/ 906649 h 3588731"/>
                <a:gd name="connsiteX5" fmla="*/ 2641241 w 2931752"/>
                <a:gd name="connsiteY5" fmla="*/ 1382900 h 3588731"/>
                <a:gd name="connsiteX6" fmla="*/ 2931752 w 2931752"/>
                <a:gd name="connsiteY6" fmla="*/ 1968688 h 3588731"/>
                <a:gd name="connsiteX7" fmla="*/ 2810308 w 2931752"/>
                <a:gd name="connsiteY7" fmla="*/ 2149662 h 3588731"/>
                <a:gd name="connsiteX8" fmla="*/ 2819833 w 2931752"/>
                <a:gd name="connsiteY8" fmla="*/ 2323494 h 3588731"/>
                <a:gd name="connsiteX9" fmla="*/ 2769826 w 2931752"/>
                <a:gd name="connsiteY9" fmla="*/ 2521137 h 3588731"/>
                <a:gd name="connsiteX10" fmla="*/ 2700770 w 2931752"/>
                <a:gd name="connsiteY10" fmla="*/ 2754500 h 3588731"/>
                <a:gd name="connsiteX11" fmla="*/ 2710296 w 2931752"/>
                <a:gd name="connsiteY11" fmla="*/ 2971194 h 3588731"/>
                <a:gd name="connsiteX12" fmla="*/ 2110219 w 2931752"/>
                <a:gd name="connsiteY12" fmla="*/ 3271232 h 3588731"/>
                <a:gd name="connsiteX13" fmla="*/ 1818915 w 2931752"/>
                <a:gd name="connsiteY13" fmla="*/ 3588731 h 3588731"/>
                <a:gd name="connsiteX14" fmla="*/ 193315 w 2931752"/>
                <a:gd name="connsiteY14" fmla="*/ 2864831 h 3588731"/>
                <a:gd name="connsiteX15" fmla="*/ 56624 w 2931752"/>
                <a:gd name="connsiteY15" fmla="*/ 1548042 h 3588731"/>
                <a:gd name="connsiteX0" fmla="*/ 56624 w 2931752"/>
                <a:gd name="connsiteY0" fmla="*/ 1548042 h 3588731"/>
                <a:gd name="connsiteX1" fmla="*/ 723540 w 2931752"/>
                <a:gd name="connsiteY1" fmla="*/ 89881 h 3588731"/>
                <a:gd name="connsiteX2" fmla="*/ 2533791 w 2931752"/>
                <a:gd name="connsiteY2" fmla="*/ 519341 h 3588731"/>
                <a:gd name="connsiteX3" fmla="*/ 2481697 w 2931752"/>
                <a:gd name="connsiteY3" fmla="*/ 739962 h 3588731"/>
                <a:gd name="connsiteX4" fmla="*/ 2472170 w 2931752"/>
                <a:gd name="connsiteY4" fmla="*/ 906649 h 3588731"/>
                <a:gd name="connsiteX5" fmla="*/ 2641241 w 2931752"/>
                <a:gd name="connsiteY5" fmla="*/ 1382900 h 3588731"/>
                <a:gd name="connsiteX6" fmla="*/ 2931752 w 2931752"/>
                <a:gd name="connsiteY6" fmla="*/ 1968688 h 3588731"/>
                <a:gd name="connsiteX7" fmla="*/ 2810308 w 2931752"/>
                <a:gd name="connsiteY7" fmla="*/ 2149662 h 3588731"/>
                <a:gd name="connsiteX8" fmla="*/ 2819833 w 2931752"/>
                <a:gd name="connsiteY8" fmla="*/ 2323494 h 3588731"/>
                <a:gd name="connsiteX9" fmla="*/ 2769826 w 2931752"/>
                <a:gd name="connsiteY9" fmla="*/ 2521137 h 3588731"/>
                <a:gd name="connsiteX10" fmla="*/ 2700770 w 2931752"/>
                <a:gd name="connsiteY10" fmla="*/ 2754500 h 3588731"/>
                <a:gd name="connsiteX11" fmla="*/ 2710296 w 2931752"/>
                <a:gd name="connsiteY11" fmla="*/ 2971194 h 3588731"/>
                <a:gd name="connsiteX12" fmla="*/ 2110219 w 2931752"/>
                <a:gd name="connsiteY12" fmla="*/ 3271232 h 3588731"/>
                <a:gd name="connsiteX13" fmla="*/ 1818915 w 2931752"/>
                <a:gd name="connsiteY13" fmla="*/ 3588731 h 3588731"/>
                <a:gd name="connsiteX14" fmla="*/ 193315 w 2931752"/>
                <a:gd name="connsiteY14" fmla="*/ 2864831 h 3588731"/>
                <a:gd name="connsiteX15" fmla="*/ 56624 w 2931752"/>
                <a:gd name="connsiteY15" fmla="*/ 1548042 h 3588731"/>
                <a:gd name="connsiteX0" fmla="*/ 56624 w 2931752"/>
                <a:gd name="connsiteY0" fmla="*/ 1548042 h 3588731"/>
                <a:gd name="connsiteX1" fmla="*/ 723540 w 2931752"/>
                <a:gd name="connsiteY1" fmla="*/ 89881 h 3588731"/>
                <a:gd name="connsiteX2" fmla="*/ 2533791 w 2931752"/>
                <a:gd name="connsiteY2" fmla="*/ 519341 h 3588731"/>
                <a:gd name="connsiteX3" fmla="*/ 2481697 w 2931752"/>
                <a:gd name="connsiteY3" fmla="*/ 739962 h 3588731"/>
                <a:gd name="connsiteX4" fmla="*/ 2472170 w 2931752"/>
                <a:gd name="connsiteY4" fmla="*/ 906649 h 3588731"/>
                <a:gd name="connsiteX5" fmla="*/ 2641241 w 2931752"/>
                <a:gd name="connsiteY5" fmla="*/ 1382900 h 3588731"/>
                <a:gd name="connsiteX6" fmla="*/ 2931752 w 2931752"/>
                <a:gd name="connsiteY6" fmla="*/ 1968688 h 3588731"/>
                <a:gd name="connsiteX7" fmla="*/ 2810308 w 2931752"/>
                <a:gd name="connsiteY7" fmla="*/ 2149662 h 3588731"/>
                <a:gd name="connsiteX8" fmla="*/ 2819833 w 2931752"/>
                <a:gd name="connsiteY8" fmla="*/ 2323494 h 3588731"/>
                <a:gd name="connsiteX9" fmla="*/ 2769826 w 2931752"/>
                <a:gd name="connsiteY9" fmla="*/ 2521137 h 3588731"/>
                <a:gd name="connsiteX10" fmla="*/ 2700770 w 2931752"/>
                <a:gd name="connsiteY10" fmla="*/ 2754500 h 3588731"/>
                <a:gd name="connsiteX11" fmla="*/ 2710296 w 2931752"/>
                <a:gd name="connsiteY11" fmla="*/ 2971194 h 3588731"/>
                <a:gd name="connsiteX12" fmla="*/ 2110219 w 2931752"/>
                <a:gd name="connsiteY12" fmla="*/ 3271232 h 3588731"/>
                <a:gd name="connsiteX13" fmla="*/ 1818915 w 2931752"/>
                <a:gd name="connsiteY13" fmla="*/ 3588731 h 3588731"/>
                <a:gd name="connsiteX14" fmla="*/ 193315 w 2931752"/>
                <a:gd name="connsiteY14" fmla="*/ 2864831 h 3588731"/>
                <a:gd name="connsiteX15" fmla="*/ 56624 w 2931752"/>
                <a:gd name="connsiteY15" fmla="*/ 1548042 h 3588731"/>
                <a:gd name="connsiteX0" fmla="*/ 56624 w 2931752"/>
                <a:gd name="connsiteY0" fmla="*/ 1548042 h 3588731"/>
                <a:gd name="connsiteX1" fmla="*/ 723540 w 2931752"/>
                <a:gd name="connsiteY1" fmla="*/ 89881 h 3588731"/>
                <a:gd name="connsiteX2" fmla="*/ 2533791 w 2931752"/>
                <a:gd name="connsiteY2" fmla="*/ 519341 h 3588731"/>
                <a:gd name="connsiteX3" fmla="*/ 2481697 w 2931752"/>
                <a:gd name="connsiteY3" fmla="*/ 739962 h 3588731"/>
                <a:gd name="connsiteX4" fmla="*/ 2472170 w 2931752"/>
                <a:gd name="connsiteY4" fmla="*/ 906649 h 3588731"/>
                <a:gd name="connsiteX5" fmla="*/ 2641241 w 2931752"/>
                <a:gd name="connsiteY5" fmla="*/ 1382900 h 3588731"/>
                <a:gd name="connsiteX6" fmla="*/ 2931752 w 2931752"/>
                <a:gd name="connsiteY6" fmla="*/ 1968688 h 3588731"/>
                <a:gd name="connsiteX7" fmla="*/ 2810308 w 2931752"/>
                <a:gd name="connsiteY7" fmla="*/ 2149662 h 3588731"/>
                <a:gd name="connsiteX8" fmla="*/ 2819833 w 2931752"/>
                <a:gd name="connsiteY8" fmla="*/ 2323494 h 3588731"/>
                <a:gd name="connsiteX9" fmla="*/ 2769826 w 2931752"/>
                <a:gd name="connsiteY9" fmla="*/ 2521137 h 3588731"/>
                <a:gd name="connsiteX10" fmla="*/ 2700770 w 2931752"/>
                <a:gd name="connsiteY10" fmla="*/ 2754500 h 3588731"/>
                <a:gd name="connsiteX11" fmla="*/ 2710296 w 2931752"/>
                <a:gd name="connsiteY11" fmla="*/ 2971194 h 3588731"/>
                <a:gd name="connsiteX12" fmla="*/ 2110219 w 2931752"/>
                <a:gd name="connsiteY12" fmla="*/ 3271232 h 3588731"/>
                <a:gd name="connsiteX13" fmla="*/ 1818915 w 2931752"/>
                <a:gd name="connsiteY13" fmla="*/ 3588731 h 3588731"/>
                <a:gd name="connsiteX14" fmla="*/ 193315 w 2931752"/>
                <a:gd name="connsiteY14" fmla="*/ 2864831 h 3588731"/>
                <a:gd name="connsiteX15" fmla="*/ 56624 w 2931752"/>
                <a:gd name="connsiteY15" fmla="*/ 1548042 h 3588731"/>
                <a:gd name="connsiteX0" fmla="*/ 56624 w 2931752"/>
                <a:gd name="connsiteY0" fmla="*/ 1548042 h 3588731"/>
                <a:gd name="connsiteX1" fmla="*/ 723540 w 2931752"/>
                <a:gd name="connsiteY1" fmla="*/ 89881 h 3588731"/>
                <a:gd name="connsiteX2" fmla="*/ 2533791 w 2931752"/>
                <a:gd name="connsiteY2" fmla="*/ 519341 h 3588731"/>
                <a:gd name="connsiteX3" fmla="*/ 2481697 w 2931752"/>
                <a:gd name="connsiteY3" fmla="*/ 739962 h 3588731"/>
                <a:gd name="connsiteX4" fmla="*/ 2472170 w 2931752"/>
                <a:gd name="connsiteY4" fmla="*/ 906649 h 3588731"/>
                <a:gd name="connsiteX5" fmla="*/ 2641241 w 2931752"/>
                <a:gd name="connsiteY5" fmla="*/ 1382900 h 3588731"/>
                <a:gd name="connsiteX6" fmla="*/ 2931752 w 2931752"/>
                <a:gd name="connsiteY6" fmla="*/ 1968688 h 3588731"/>
                <a:gd name="connsiteX7" fmla="*/ 2810308 w 2931752"/>
                <a:gd name="connsiteY7" fmla="*/ 2149662 h 3588731"/>
                <a:gd name="connsiteX8" fmla="*/ 2819833 w 2931752"/>
                <a:gd name="connsiteY8" fmla="*/ 2323494 h 3588731"/>
                <a:gd name="connsiteX9" fmla="*/ 2769826 w 2931752"/>
                <a:gd name="connsiteY9" fmla="*/ 2521137 h 3588731"/>
                <a:gd name="connsiteX10" fmla="*/ 2700770 w 2931752"/>
                <a:gd name="connsiteY10" fmla="*/ 2754500 h 3588731"/>
                <a:gd name="connsiteX11" fmla="*/ 2710296 w 2931752"/>
                <a:gd name="connsiteY11" fmla="*/ 2971194 h 3588731"/>
                <a:gd name="connsiteX12" fmla="*/ 2110219 w 2931752"/>
                <a:gd name="connsiteY12" fmla="*/ 3271232 h 3588731"/>
                <a:gd name="connsiteX13" fmla="*/ 1818915 w 2931752"/>
                <a:gd name="connsiteY13" fmla="*/ 3588731 h 3588731"/>
                <a:gd name="connsiteX14" fmla="*/ 193315 w 2931752"/>
                <a:gd name="connsiteY14" fmla="*/ 2864831 h 3588731"/>
                <a:gd name="connsiteX15" fmla="*/ 56624 w 2931752"/>
                <a:gd name="connsiteY15" fmla="*/ 1548042 h 3588731"/>
                <a:gd name="connsiteX0" fmla="*/ 56624 w 2931752"/>
                <a:gd name="connsiteY0" fmla="*/ 1548042 h 3588731"/>
                <a:gd name="connsiteX1" fmla="*/ 723540 w 2931752"/>
                <a:gd name="connsiteY1" fmla="*/ 89881 h 3588731"/>
                <a:gd name="connsiteX2" fmla="*/ 2533791 w 2931752"/>
                <a:gd name="connsiteY2" fmla="*/ 519341 h 3588731"/>
                <a:gd name="connsiteX3" fmla="*/ 2481697 w 2931752"/>
                <a:gd name="connsiteY3" fmla="*/ 739962 h 3588731"/>
                <a:gd name="connsiteX4" fmla="*/ 2472170 w 2931752"/>
                <a:gd name="connsiteY4" fmla="*/ 906649 h 3588731"/>
                <a:gd name="connsiteX5" fmla="*/ 2641241 w 2931752"/>
                <a:gd name="connsiteY5" fmla="*/ 1382900 h 3588731"/>
                <a:gd name="connsiteX6" fmla="*/ 2931752 w 2931752"/>
                <a:gd name="connsiteY6" fmla="*/ 1968688 h 3588731"/>
                <a:gd name="connsiteX7" fmla="*/ 2810308 w 2931752"/>
                <a:gd name="connsiteY7" fmla="*/ 2149662 h 3588731"/>
                <a:gd name="connsiteX8" fmla="*/ 2819833 w 2931752"/>
                <a:gd name="connsiteY8" fmla="*/ 2323494 h 3588731"/>
                <a:gd name="connsiteX9" fmla="*/ 2769826 w 2931752"/>
                <a:gd name="connsiteY9" fmla="*/ 2521137 h 3588731"/>
                <a:gd name="connsiteX10" fmla="*/ 2700770 w 2931752"/>
                <a:gd name="connsiteY10" fmla="*/ 2754500 h 3588731"/>
                <a:gd name="connsiteX11" fmla="*/ 2710296 w 2931752"/>
                <a:gd name="connsiteY11" fmla="*/ 2971194 h 3588731"/>
                <a:gd name="connsiteX12" fmla="*/ 2110219 w 2931752"/>
                <a:gd name="connsiteY12" fmla="*/ 3271232 h 3588731"/>
                <a:gd name="connsiteX13" fmla="*/ 1818915 w 2931752"/>
                <a:gd name="connsiteY13" fmla="*/ 3588731 h 3588731"/>
                <a:gd name="connsiteX14" fmla="*/ 193315 w 2931752"/>
                <a:gd name="connsiteY14" fmla="*/ 2864831 h 3588731"/>
                <a:gd name="connsiteX15" fmla="*/ 56624 w 2931752"/>
                <a:gd name="connsiteY15" fmla="*/ 1548042 h 3588731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56392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56392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56392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56392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56392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56392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56392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56392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35677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35677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35677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35677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35677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35677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35677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35677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35677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35677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31752"/>
                <a:gd name="connsiteY0" fmla="*/ 1549934 h 3590623"/>
                <a:gd name="connsiteX1" fmla="*/ 723540 w 2931752"/>
                <a:gd name="connsiteY1" fmla="*/ 91773 h 3590623"/>
                <a:gd name="connsiteX2" fmla="*/ 2533791 w 2931752"/>
                <a:gd name="connsiteY2" fmla="*/ 514089 h 3590623"/>
                <a:gd name="connsiteX3" fmla="*/ 2481697 w 2931752"/>
                <a:gd name="connsiteY3" fmla="*/ 741854 h 3590623"/>
                <a:gd name="connsiteX4" fmla="*/ 2472170 w 2931752"/>
                <a:gd name="connsiteY4" fmla="*/ 908541 h 3590623"/>
                <a:gd name="connsiteX5" fmla="*/ 2641241 w 2931752"/>
                <a:gd name="connsiteY5" fmla="*/ 1384792 h 3590623"/>
                <a:gd name="connsiteX6" fmla="*/ 2931752 w 2931752"/>
                <a:gd name="connsiteY6" fmla="*/ 1970580 h 3590623"/>
                <a:gd name="connsiteX7" fmla="*/ 2810308 w 2931752"/>
                <a:gd name="connsiteY7" fmla="*/ 2151554 h 3590623"/>
                <a:gd name="connsiteX8" fmla="*/ 2819833 w 2931752"/>
                <a:gd name="connsiteY8" fmla="*/ 2325386 h 3590623"/>
                <a:gd name="connsiteX9" fmla="*/ 2769826 w 2931752"/>
                <a:gd name="connsiteY9" fmla="*/ 2523029 h 3590623"/>
                <a:gd name="connsiteX10" fmla="*/ 2700770 w 2931752"/>
                <a:gd name="connsiteY10" fmla="*/ 2735677 h 3590623"/>
                <a:gd name="connsiteX11" fmla="*/ 2710296 w 2931752"/>
                <a:gd name="connsiteY11" fmla="*/ 2973086 h 3590623"/>
                <a:gd name="connsiteX12" fmla="*/ 2110219 w 2931752"/>
                <a:gd name="connsiteY12" fmla="*/ 3273124 h 3590623"/>
                <a:gd name="connsiteX13" fmla="*/ 1818915 w 2931752"/>
                <a:gd name="connsiteY13" fmla="*/ 3590623 h 3590623"/>
                <a:gd name="connsiteX14" fmla="*/ 193315 w 2931752"/>
                <a:gd name="connsiteY14" fmla="*/ 2866723 h 3590623"/>
                <a:gd name="connsiteX15" fmla="*/ 56624 w 2931752"/>
                <a:gd name="connsiteY15" fmla="*/ 1549934 h 3590623"/>
                <a:gd name="connsiteX0" fmla="*/ 56624 w 2946457"/>
                <a:gd name="connsiteY0" fmla="*/ 1549934 h 3590623"/>
                <a:gd name="connsiteX1" fmla="*/ 723540 w 2946457"/>
                <a:gd name="connsiteY1" fmla="*/ 91773 h 3590623"/>
                <a:gd name="connsiteX2" fmla="*/ 2533791 w 2946457"/>
                <a:gd name="connsiteY2" fmla="*/ 514089 h 3590623"/>
                <a:gd name="connsiteX3" fmla="*/ 2481697 w 2946457"/>
                <a:gd name="connsiteY3" fmla="*/ 741854 h 3590623"/>
                <a:gd name="connsiteX4" fmla="*/ 2472170 w 2946457"/>
                <a:gd name="connsiteY4" fmla="*/ 908541 h 3590623"/>
                <a:gd name="connsiteX5" fmla="*/ 2641241 w 2946457"/>
                <a:gd name="connsiteY5" fmla="*/ 1384792 h 3590623"/>
                <a:gd name="connsiteX6" fmla="*/ 2931752 w 2946457"/>
                <a:gd name="connsiteY6" fmla="*/ 1970580 h 3590623"/>
                <a:gd name="connsiteX7" fmla="*/ 2810308 w 2946457"/>
                <a:gd name="connsiteY7" fmla="*/ 2151554 h 3590623"/>
                <a:gd name="connsiteX8" fmla="*/ 2819833 w 2946457"/>
                <a:gd name="connsiteY8" fmla="*/ 2325386 h 3590623"/>
                <a:gd name="connsiteX9" fmla="*/ 2769826 w 2946457"/>
                <a:gd name="connsiteY9" fmla="*/ 2523029 h 3590623"/>
                <a:gd name="connsiteX10" fmla="*/ 2700770 w 2946457"/>
                <a:gd name="connsiteY10" fmla="*/ 2735677 h 3590623"/>
                <a:gd name="connsiteX11" fmla="*/ 2710296 w 2946457"/>
                <a:gd name="connsiteY11" fmla="*/ 2973086 h 3590623"/>
                <a:gd name="connsiteX12" fmla="*/ 2110219 w 2946457"/>
                <a:gd name="connsiteY12" fmla="*/ 3273124 h 3590623"/>
                <a:gd name="connsiteX13" fmla="*/ 1818915 w 2946457"/>
                <a:gd name="connsiteY13" fmla="*/ 3590623 h 3590623"/>
                <a:gd name="connsiteX14" fmla="*/ 193315 w 2946457"/>
                <a:gd name="connsiteY14" fmla="*/ 2866723 h 3590623"/>
                <a:gd name="connsiteX15" fmla="*/ 56624 w 2946457"/>
                <a:gd name="connsiteY15" fmla="*/ 1549934 h 3590623"/>
                <a:gd name="connsiteX0" fmla="*/ 56624 w 2949829"/>
                <a:gd name="connsiteY0" fmla="*/ 1549934 h 3590623"/>
                <a:gd name="connsiteX1" fmla="*/ 723540 w 2949829"/>
                <a:gd name="connsiteY1" fmla="*/ 91773 h 3590623"/>
                <a:gd name="connsiteX2" fmla="*/ 2533791 w 2949829"/>
                <a:gd name="connsiteY2" fmla="*/ 514089 h 3590623"/>
                <a:gd name="connsiteX3" fmla="*/ 2481697 w 2949829"/>
                <a:gd name="connsiteY3" fmla="*/ 741854 h 3590623"/>
                <a:gd name="connsiteX4" fmla="*/ 2472170 w 2949829"/>
                <a:gd name="connsiteY4" fmla="*/ 908541 h 3590623"/>
                <a:gd name="connsiteX5" fmla="*/ 2641241 w 2949829"/>
                <a:gd name="connsiteY5" fmla="*/ 1384792 h 3590623"/>
                <a:gd name="connsiteX6" fmla="*/ 2931752 w 2949829"/>
                <a:gd name="connsiteY6" fmla="*/ 1970580 h 3590623"/>
                <a:gd name="connsiteX7" fmla="*/ 2810308 w 2949829"/>
                <a:gd name="connsiteY7" fmla="*/ 2151554 h 3590623"/>
                <a:gd name="connsiteX8" fmla="*/ 2819833 w 2949829"/>
                <a:gd name="connsiteY8" fmla="*/ 2325386 h 3590623"/>
                <a:gd name="connsiteX9" fmla="*/ 2769826 w 2949829"/>
                <a:gd name="connsiteY9" fmla="*/ 2523029 h 3590623"/>
                <a:gd name="connsiteX10" fmla="*/ 2700770 w 2949829"/>
                <a:gd name="connsiteY10" fmla="*/ 2735677 h 3590623"/>
                <a:gd name="connsiteX11" fmla="*/ 2710296 w 2949829"/>
                <a:gd name="connsiteY11" fmla="*/ 2973086 h 3590623"/>
                <a:gd name="connsiteX12" fmla="*/ 2110219 w 2949829"/>
                <a:gd name="connsiteY12" fmla="*/ 3273124 h 3590623"/>
                <a:gd name="connsiteX13" fmla="*/ 1818915 w 2949829"/>
                <a:gd name="connsiteY13" fmla="*/ 3590623 h 3590623"/>
                <a:gd name="connsiteX14" fmla="*/ 193315 w 2949829"/>
                <a:gd name="connsiteY14" fmla="*/ 2866723 h 3590623"/>
                <a:gd name="connsiteX15" fmla="*/ 56624 w 2949829"/>
                <a:gd name="connsiteY15" fmla="*/ 1549934 h 3590623"/>
                <a:gd name="connsiteX0" fmla="*/ 56624 w 2956947"/>
                <a:gd name="connsiteY0" fmla="*/ 1549934 h 3590623"/>
                <a:gd name="connsiteX1" fmla="*/ 723540 w 2956947"/>
                <a:gd name="connsiteY1" fmla="*/ 91773 h 3590623"/>
                <a:gd name="connsiteX2" fmla="*/ 2533791 w 2956947"/>
                <a:gd name="connsiteY2" fmla="*/ 514089 h 3590623"/>
                <a:gd name="connsiteX3" fmla="*/ 2481697 w 2956947"/>
                <a:gd name="connsiteY3" fmla="*/ 741854 h 3590623"/>
                <a:gd name="connsiteX4" fmla="*/ 2472170 w 2956947"/>
                <a:gd name="connsiteY4" fmla="*/ 908541 h 3590623"/>
                <a:gd name="connsiteX5" fmla="*/ 2641241 w 2956947"/>
                <a:gd name="connsiteY5" fmla="*/ 1384792 h 3590623"/>
                <a:gd name="connsiteX6" fmla="*/ 2931752 w 2956947"/>
                <a:gd name="connsiteY6" fmla="*/ 1970580 h 3590623"/>
                <a:gd name="connsiteX7" fmla="*/ 2810308 w 2956947"/>
                <a:gd name="connsiteY7" fmla="*/ 2151554 h 3590623"/>
                <a:gd name="connsiteX8" fmla="*/ 2819833 w 2956947"/>
                <a:gd name="connsiteY8" fmla="*/ 2325386 h 3590623"/>
                <a:gd name="connsiteX9" fmla="*/ 2769826 w 2956947"/>
                <a:gd name="connsiteY9" fmla="*/ 2523029 h 3590623"/>
                <a:gd name="connsiteX10" fmla="*/ 2700770 w 2956947"/>
                <a:gd name="connsiteY10" fmla="*/ 2735677 h 3590623"/>
                <a:gd name="connsiteX11" fmla="*/ 2710296 w 2956947"/>
                <a:gd name="connsiteY11" fmla="*/ 2973086 h 3590623"/>
                <a:gd name="connsiteX12" fmla="*/ 2110219 w 2956947"/>
                <a:gd name="connsiteY12" fmla="*/ 3273124 h 3590623"/>
                <a:gd name="connsiteX13" fmla="*/ 1818915 w 2956947"/>
                <a:gd name="connsiteY13" fmla="*/ 3590623 h 3590623"/>
                <a:gd name="connsiteX14" fmla="*/ 193315 w 2956947"/>
                <a:gd name="connsiteY14" fmla="*/ 2866723 h 3590623"/>
                <a:gd name="connsiteX15" fmla="*/ 56624 w 295694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72170 w 2960507"/>
                <a:gd name="connsiteY4" fmla="*/ 908541 h 3590623"/>
                <a:gd name="connsiteX5" fmla="*/ 2641241 w 2960507"/>
                <a:gd name="connsiteY5" fmla="*/ 1384792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72170 w 2960507"/>
                <a:gd name="connsiteY4" fmla="*/ 908541 h 3590623"/>
                <a:gd name="connsiteX5" fmla="*/ 2641241 w 2960507"/>
                <a:gd name="connsiteY5" fmla="*/ 1384792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72170 w 2960507"/>
                <a:gd name="connsiteY4" fmla="*/ 908541 h 3590623"/>
                <a:gd name="connsiteX5" fmla="*/ 2641241 w 2960507"/>
                <a:gd name="connsiteY5" fmla="*/ 1384792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81048 w 2960507"/>
                <a:gd name="connsiteY4" fmla="*/ 952929 h 3590623"/>
                <a:gd name="connsiteX5" fmla="*/ 2641241 w 2960507"/>
                <a:gd name="connsiteY5" fmla="*/ 1384792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84792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84792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0770 w 2960507"/>
                <a:gd name="connsiteY10" fmla="*/ 2735677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710296 w 2960507"/>
                <a:gd name="connsiteY11" fmla="*/ 2973086 h 3590623"/>
                <a:gd name="connsiteX12" fmla="*/ 2110219 w 2960507"/>
                <a:gd name="connsiteY12" fmla="*/ 3273124 h 3590623"/>
                <a:gd name="connsiteX13" fmla="*/ 1818915 w 2960507"/>
                <a:gd name="connsiteY13" fmla="*/ 3590623 h 3590623"/>
                <a:gd name="connsiteX14" fmla="*/ 193315 w 2960507"/>
                <a:gd name="connsiteY14" fmla="*/ 2866723 h 3590623"/>
                <a:gd name="connsiteX15" fmla="*/ 56624 w 2960507"/>
                <a:gd name="connsiteY15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0219 w 2960507"/>
                <a:gd name="connsiteY11" fmla="*/ 3273124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8482 w 2960507"/>
                <a:gd name="connsiteY11" fmla="*/ 3267616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8482 w 2960507"/>
                <a:gd name="connsiteY11" fmla="*/ 3267616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8482 w 2960507"/>
                <a:gd name="connsiteY11" fmla="*/ 3267616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8482 w 2960507"/>
                <a:gd name="connsiteY11" fmla="*/ 3267616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8482 w 2960507"/>
                <a:gd name="connsiteY11" fmla="*/ 3267616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8482 w 2960507"/>
                <a:gd name="connsiteY11" fmla="*/ 3267616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8482 w 2960507"/>
                <a:gd name="connsiteY11" fmla="*/ 3267616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8482 w 2960507"/>
                <a:gd name="connsiteY11" fmla="*/ 3267616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8482 w 2960507"/>
                <a:gd name="connsiteY11" fmla="*/ 3267616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8482 w 2960507"/>
                <a:gd name="connsiteY11" fmla="*/ 3267616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6624 w 2960507"/>
                <a:gd name="connsiteY0" fmla="*/ 1549934 h 3590623"/>
                <a:gd name="connsiteX1" fmla="*/ 723540 w 2960507"/>
                <a:gd name="connsiteY1" fmla="*/ 91773 h 3590623"/>
                <a:gd name="connsiteX2" fmla="*/ 2533791 w 2960507"/>
                <a:gd name="connsiteY2" fmla="*/ 514089 h 3590623"/>
                <a:gd name="connsiteX3" fmla="*/ 2481697 w 2960507"/>
                <a:gd name="connsiteY3" fmla="*/ 741854 h 3590623"/>
                <a:gd name="connsiteX4" fmla="*/ 2498803 w 2960507"/>
                <a:gd name="connsiteY4" fmla="*/ 955888 h 3590623"/>
                <a:gd name="connsiteX5" fmla="*/ 2641241 w 2960507"/>
                <a:gd name="connsiteY5" fmla="*/ 1399588 h 3590623"/>
                <a:gd name="connsiteX6" fmla="*/ 2931752 w 2960507"/>
                <a:gd name="connsiteY6" fmla="*/ 1970580 h 3590623"/>
                <a:gd name="connsiteX7" fmla="*/ 2810308 w 2960507"/>
                <a:gd name="connsiteY7" fmla="*/ 2151554 h 3590623"/>
                <a:gd name="connsiteX8" fmla="*/ 2819833 w 2960507"/>
                <a:gd name="connsiteY8" fmla="*/ 2325386 h 3590623"/>
                <a:gd name="connsiteX9" fmla="*/ 2769826 w 2960507"/>
                <a:gd name="connsiteY9" fmla="*/ 2523029 h 3590623"/>
                <a:gd name="connsiteX10" fmla="*/ 2706689 w 2960507"/>
                <a:gd name="connsiteY10" fmla="*/ 2747514 h 3590623"/>
                <a:gd name="connsiteX11" fmla="*/ 2118482 w 2960507"/>
                <a:gd name="connsiteY11" fmla="*/ 3267616 h 3590623"/>
                <a:gd name="connsiteX12" fmla="*/ 1818915 w 2960507"/>
                <a:gd name="connsiteY12" fmla="*/ 3590623 h 3590623"/>
                <a:gd name="connsiteX13" fmla="*/ 193315 w 2960507"/>
                <a:gd name="connsiteY13" fmla="*/ 2866723 h 3590623"/>
                <a:gd name="connsiteX14" fmla="*/ 56624 w 2960507"/>
                <a:gd name="connsiteY14" fmla="*/ 1549934 h 3590623"/>
                <a:gd name="connsiteX0" fmla="*/ 58584 w 2952942"/>
                <a:gd name="connsiteY0" fmla="*/ 1549934 h 3590623"/>
                <a:gd name="connsiteX1" fmla="*/ 715975 w 2952942"/>
                <a:gd name="connsiteY1" fmla="*/ 91773 h 3590623"/>
                <a:gd name="connsiteX2" fmla="*/ 2526226 w 2952942"/>
                <a:gd name="connsiteY2" fmla="*/ 514089 h 3590623"/>
                <a:gd name="connsiteX3" fmla="*/ 2474132 w 2952942"/>
                <a:gd name="connsiteY3" fmla="*/ 741854 h 3590623"/>
                <a:gd name="connsiteX4" fmla="*/ 2491238 w 2952942"/>
                <a:gd name="connsiteY4" fmla="*/ 955888 h 3590623"/>
                <a:gd name="connsiteX5" fmla="*/ 2633676 w 2952942"/>
                <a:gd name="connsiteY5" fmla="*/ 1399588 h 3590623"/>
                <a:gd name="connsiteX6" fmla="*/ 2924187 w 2952942"/>
                <a:gd name="connsiteY6" fmla="*/ 1970580 h 3590623"/>
                <a:gd name="connsiteX7" fmla="*/ 2802743 w 2952942"/>
                <a:gd name="connsiteY7" fmla="*/ 2151554 h 3590623"/>
                <a:gd name="connsiteX8" fmla="*/ 2812268 w 2952942"/>
                <a:gd name="connsiteY8" fmla="*/ 2325386 h 3590623"/>
                <a:gd name="connsiteX9" fmla="*/ 2762261 w 2952942"/>
                <a:gd name="connsiteY9" fmla="*/ 2523029 h 3590623"/>
                <a:gd name="connsiteX10" fmla="*/ 2699124 w 2952942"/>
                <a:gd name="connsiteY10" fmla="*/ 2747514 h 3590623"/>
                <a:gd name="connsiteX11" fmla="*/ 2110917 w 2952942"/>
                <a:gd name="connsiteY11" fmla="*/ 3267616 h 3590623"/>
                <a:gd name="connsiteX12" fmla="*/ 1811350 w 2952942"/>
                <a:gd name="connsiteY12" fmla="*/ 3590623 h 3590623"/>
                <a:gd name="connsiteX13" fmla="*/ 185750 w 2952942"/>
                <a:gd name="connsiteY13" fmla="*/ 2866723 h 3590623"/>
                <a:gd name="connsiteX14" fmla="*/ 58584 w 2952942"/>
                <a:gd name="connsiteY14" fmla="*/ 1549934 h 3590623"/>
                <a:gd name="connsiteX0" fmla="*/ 71165 w 2965523"/>
                <a:gd name="connsiteY0" fmla="*/ 1549934 h 3590623"/>
                <a:gd name="connsiteX1" fmla="*/ 728556 w 2965523"/>
                <a:gd name="connsiteY1" fmla="*/ 91773 h 3590623"/>
                <a:gd name="connsiteX2" fmla="*/ 2538807 w 2965523"/>
                <a:gd name="connsiteY2" fmla="*/ 514089 h 3590623"/>
                <a:gd name="connsiteX3" fmla="*/ 2486713 w 2965523"/>
                <a:gd name="connsiteY3" fmla="*/ 741854 h 3590623"/>
                <a:gd name="connsiteX4" fmla="*/ 2503819 w 2965523"/>
                <a:gd name="connsiteY4" fmla="*/ 955888 h 3590623"/>
                <a:gd name="connsiteX5" fmla="*/ 2646257 w 2965523"/>
                <a:gd name="connsiteY5" fmla="*/ 1399588 h 3590623"/>
                <a:gd name="connsiteX6" fmla="*/ 2936768 w 2965523"/>
                <a:gd name="connsiteY6" fmla="*/ 1970580 h 3590623"/>
                <a:gd name="connsiteX7" fmla="*/ 2815324 w 2965523"/>
                <a:gd name="connsiteY7" fmla="*/ 2151554 h 3590623"/>
                <a:gd name="connsiteX8" fmla="*/ 2824849 w 2965523"/>
                <a:gd name="connsiteY8" fmla="*/ 2325386 h 3590623"/>
                <a:gd name="connsiteX9" fmla="*/ 2774842 w 2965523"/>
                <a:gd name="connsiteY9" fmla="*/ 2523029 h 3590623"/>
                <a:gd name="connsiteX10" fmla="*/ 2711705 w 2965523"/>
                <a:gd name="connsiteY10" fmla="*/ 2747514 h 3590623"/>
                <a:gd name="connsiteX11" fmla="*/ 2123498 w 2965523"/>
                <a:gd name="connsiteY11" fmla="*/ 3267616 h 3590623"/>
                <a:gd name="connsiteX12" fmla="*/ 1823931 w 2965523"/>
                <a:gd name="connsiteY12" fmla="*/ 3590623 h 3590623"/>
                <a:gd name="connsiteX13" fmla="*/ 198331 w 2965523"/>
                <a:gd name="connsiteY13" fmla="*/ 2866723 h 3590623"/>
                <a:gd name="connsiteX14" fmla="*/ 71165 w 2965523"/>
                <a:gd name="connsiteY14" fmla="*/ 1549934 h 3590623"/>
                <a:gd name="connsiteX0" fmla="*/ 71165 w 2965523"/>
                <a:gd name="connsiteY0" fmla="*/ 1549934 h 3590623"/>
                <a:gd name="connsiteX1" fmla="*/ 728556 w 2965523"/>
                <a:gd name="connsiteY1" fmla="*/ 91773 h 3590623"/>
                <a:gd name="connsiteX2" fmla="*/ 2538807 w 2965523"/>
                <a:gd name="connsiteY2" fmla="*/ 514089 h 3590623"/>
                <a:gd name="connsiteX3" fmla="*/ 2486713 w 2965523"/>
                <a:gd name="connsiteY3" fmla="*/ 741854 h 3590623"/>
                <a:gd name="connsiteX4" fmla="*/ 2503819 w 2965523"/>
                <a:gd name="connsiteY4" fmla="*/ 955888 h 3590623"/>
                <a:gd name="connsiteX5" fmla="*/ 2646257 w 2965523"/>
                <a:gd name="connsiteY5" fmla="*/ 1399588 h 3590623"/>
                <a:gd name="connsiteX6" fmla="*/ 2936768 w 2965523"/>
                <a:gd name="connsiteY6" fmla="*/ 1970580 h 3590623"/>
                <a:gd name="connsiteX7" fmla="*/ 2815324 w 2965523"/>
                <a:gd name="connsiteY7" fmla="*/ 2151554 h 3590623"/>
                <a:gd name="connsiteX8" fmla="*/ 2824849 w 2965523"/>
                <a:gd name="connsiteY8" fmla="*/ 2325386 h 3590623"/>
                <a:gd name="connsiteX9" fmla="*/ 2774842 w 2965523"/>
                <a:gd name="connsiteY9" fmla="*/ 2523029 h 3590623"/>
                <a:gd name="connsiteX10" fmla="*/ 2711705 w 2965523"/>
                <a:gd name="connsiteY10" fmla="*/ 2747514 h 3590623"/>
                <a:gd name="connsiteX11" fmla="*/ 2123498 w 2965523"/>
                <a:gd name="connsiteY11" fmla="*/ 3267616 h 3590623"/>
                <a:gd name="connsiteX12" fmla="*/ 1823931 w 2965523"/>
                <a:gd name="connsiteY12" fmla="*/ 3590623 h 3590623"/>
                <a:gd name="connsiteX13" fmla="*/ 198331 w 2965523"/>
                <a:gd name="connsiteY13" fmla="*/ 2866723 h 3590623"/>
                <a:gd name="connsiteX14" fmla="*/ 71165 w 2965523"/>
                <a:gd name="connsiteY14" fmla="*/ 1549934 h 3590623"/>
                <a:gd name="connsiteX0" fmla="*/ 71165 w 2965523"/>
                <a:gd name="connsiteY0" fmla="*/ 1549934 h 3590623"/>
                <a:gd name="connsiteX1" fmla="*/ 728556 w 2965523"/>
                <a:gd name="connsiteY1" fmla="*/ 91773 h 3590623"/>
                <a:gd name="connsiteX2" fmla="*/ 2538807 w 2965523"/>
                <a:gd name="connsiteY2" fmla="*/ 514089 h 3590623"/>
                <a:gd name="connsiteX3" fmla="*/ 2486713 w 2965523"/>
                <a:gd name="connsiteY3" fmla="*/ 741854 h 3590623"/>
                <a:gd name="connsiteX4" fmla="*/ 2503819 w 2965523"/>
                <a:gd name="connsiteY4" fmla="*/ 955888 h 3590623"/>
                <a:gd name="connsiteX5" fmla="*/ 2646257 w 2965523"/>
                <a:gd name="connsiteY5" fmla="*/ 1399588 h 3590623"/>
                <a:gd name="connsiteX6" fmla="*/ 2936768 w 2965523"/>
                <a:gd name="connsiteY6" fmla="*/ 1970580 h 3590623"/>
                <a:gd name="connsiteX7" fmla="*/ 2815324 w 2965523"/>
                <a:gd name="connsiteY7" fmla="*/ 2151554 h 3590623"/>
                <a:gd name="connsiteX8" fmla="*/ 2824849 w 2965523"/>
                <a:gd name="connsiteY8" fmla="*/ 2325386 h 3590623"/>
                <a:gd name="connsiteX9" fmla="*/ 2774842 w 2965523"/>
                <a:gd name="connsiteY9" fmla="*/ 2523029 h 3590623"/>
                <a:gd name="connsiteX10" fmla="*/ 2711705 w 2965523"/>
                <a:gd name="connsiteY10" fmla="*/ 2747514 h 3590623"/>
                <a:gd name="connsiteX11" fmla="*/ 2123498 w 2965523"/>
                <a:gd name="connsiteY11" fmla="*/ 3267616 h 3590623"/>
                <a:gd name="connsiteX12" fmla="*/ 1823931 w 2965523"/>
                <a:gd name="connsiteY12" fmla="*/ 3590623 h 3590623"/>
                <a:gd name="connsiteX13" fmla="*/ 198331 w 2965523"/>
                <a:gd name="connsiteY13" fmla="*/ 2866723 h 3590623"/>
                <a:gd name="connsiteX14" fmla="*/ 71165 w 2965523"/>
                <a:gd name="connsiteY14" fmla="*/ 1549934 h 3590623"/>
                <a:gd name="connsiteX0" fmla="*/ 71165 w 2965523"/>
                <a:gd name="connsiteY0" fmla="*/ 1549934 h 3590623"/>
                <a:gd name="connsiteX1" fmla="*/ 728556 w 2965523"/>
                <a:gd name="connsiteY1" fmla="*/ 91773 h 3590623"/>
                <a:gd name="connsiteX2" fmla="*/ 2538807 w 2965523"/>
                <a:gd name="connsiteY2" fmla="*/ 514089 h 3590623"/>
                <a:gd name="connsiteX3" fmla="*/ 2486713 w 2965523"/>
                <a:gd name="connsiteY3" fmla="*/ 741854 h 3590623"/>
                <a:gd name="connsiteX4" fmla="*/ 2503819 w 2965523"/>
                <a:gd name="connsiteY4" fmla="*/ 955888 h 3590623"/>
                <a:gd name="connsiteX5" fmla="*/ 2646257 w 2965523"/>
                <a:gd name="connsiteY5" fmla="*/ 1399588 h 3590623"/>
                <a:gd name="connsiteX6" fmla="*/ 2936768 w 2965523"/>
                <a:gd name="connsiteY6" fmla="*/ 1970580 h 3590623"/>
                <a:gd name="connsiteX7" fmla="*/ 2815324 w 2965523"/>
                <a:gd name="connsiteY7" fmla="*/ 2151554 h 3590623"/>
                <a:gd name="connsiteX8" fmla="*/ 2824849 w 2965523"/>
                <a:gd name="connsiteY8" fmla="*/ 2325386 h 3590623"/>
                <a:gd name="connsiteX9" fmla="*/ 2774842 w 2965523"/>
                <a:gd name="connsiteY9" fmla="*/ 2523029 h 3590623"/>
                <a:gd name="connsiteX10" fmla="*/ 2711705 w 2965523"/>
                <a:gd name="connsiteY10" fmla="*/ 2747514 h 3590623"/>
                <a:gd name="connsiteX11" fmla="*/ 2123498 w 2965523"/>
                <a:gd name="connsiteY11" fmla="*/ 3267616 h 3590623"/>
                <a:gd name="connsiteX12" fmla="*/ 1823931 w 2965523"/>
                <a:gd name="connsiteY12" fmla="*/ 3590623 h 3590623"/>
                <a:gd name="connsiteX13" fmla="*/ 198331 w 2965523"/>
                <a:gd name="connsiteY13" fmla="*/ 2866723 h 3590623"/>
                <a:gd name="connsiteX14" fmla="*/ 71165 w 2965523"/>
                <a:gd name="connsiteY14" fmla="*/ 1549934 h 3590623"/>
                <a:gd name="connsiteX0" fmla="*/ 71165 w 2965523"/>
                <a:gd name="connsiteY0" fmla="*/ 1549934 h 3590623"/>
                <a:gd name="connsiteX1" fmla="*/ 728556 w 2965523"/>
                <a:gd name="connsiteY1" fmla="*/ 91773 h 3590623"/>
                <a:gd name="connsiteX2" fmla="*/ 2538807 w 2965523"/>
                <a:gd name="connsiteY2" fmla="*/ 514089 h 3590623"/>
                <a:gd name="connsiteX3" fmla="*/ 2486713 w 2965523"/>
                <a:gd name="connsiteY3" fmla="*/ 741854 h 3590623"/>
                <a:gd name="connsiteX4" fmla="*/ 2503819 w 2965523"/>
                <a:gd name="connsiteY4" fmla="*/ 955888 h 3590623"/>
                <a:gd name="connsiteX5" fmla="*/ 2646257 w 2965523"/>
                <a:gd name="connsiteY5" fmla="*/ 1399588 h 3590623"/>
                <a:gd name="connsiteX6" fmla="*/ 2936768 w 2965523"/>
                <a:gd name="connsiteY6" fmla="*/ 1970580 h 3590623"/>
                <a:gd name="connsiteX7" fmla="*/ 2815324 w 2965523"/>
                <a:gd name="connsiteY7" fmla="*/ 2151554 h 3590623"/>
                <a:gd name="connsiteX8" fmla="*/ 2824849 w 2965523"/>
                <a:gd name="connsiteY8" fmla="*/ 2325386 h 3590623"/>
                <a:gd name="connsiteX9" fmla="*/ 2774842 w 2965523"/>
                <a:gd name="connsiteY9" fmla="*/ 2523029 h 3590623"/>
                <a:gd name="connsiteX10" fmla="*/ 2711705 w 2965523"/>
                <a:gd name="connsiteY10" fmla="*/ 2747514 h 3590623"/>
                <a:gd name="connsiteX11" fmla="*/ 2123498 w 2965523"/>
                <a:gd name="connsiteY11" fmla="*/ 3267616 h 3590623"/>
                <a:gd name="connsiteX12" fmla="*/ 1823931 w 2965523"/>
                <a:gd name="connsiteY12" fmla="*/ 3590623 h 3590623"/>
                <a:gd name="connsiteX13" fmla="*/ 151528 w 2965523"/>
                <a:gd name="connsiteY13" fmla="*/ 2931076 h 3590623"/>
                <a:gd name="connsiteX14" fmla="*/ 71165 w 2965523"/>
                <a:gd name="connsiteY14" fmla="*/ 1549934 h 3590623"/>
                <a:gd name="connsiteX0" fmla="*/ 71165 w 2965523"/>
                <a:gd name="connsiteY0" fmla="*/ 1549934 h 3590623"/>
                <a:gd name="connsiteX1" fmla="*/ 728556 w 2965523"/>
                <a:gd name="connsiteY1" fmla="*/ 91773 h 3590623"/>
                <a:gd name="connsiteX2" fmla="*/ 2538807 w 2965523"/>
                <a:gd name="connsiteY2" fmla="*/ 514089 h 3590623"/>
                <a:gd name="connsiteX3" fmla="*/ 2486713 w 2965523"/>
                <a:gd name="connsiteY3" fmla="*/ 741854 h 3590623"/>
                <a:gd name="connsiteX4" fmla="*/ 2503819 w 2965523"/>
                <a:gd name="connsiteY4" fmla="*/ 955888 h 3590623"/>
                <a:gd name="connsiteX5" fmla="*/ 2646257 w 2965523"/>
                <a:gd name="connsiteY5" fmla="*/ 1399588 h 3590623"/>
                <a:gd name="connsiteX6" fmla="*/ 2936768 w 2965523"/>
                <a:gd name="connsiteY6" fmla="*/ 1970580 h 3590623"/>
                <a:gd name="connsiteX7" fmla="*/ 2815324 w 2965523"/>
                <a:gd name="connsiteY7" fmla="*/ 2151554 h 3590623"/>
                <a:gd name="connsiteX8" fmla="*/ 2824849 w 2965523"/>
                <a:gd name="connsiteY8" fmla="*/ 2325386 h 3590623"/>
                <a:gd name="connsiteX9" fmla="*/ 2774842 w 2965523"/>
                <a:gd name="connsiteY9" fmla="*/ 2523029 h 3590623"/>
                <a:gd name="connsiteX10" fmla="*/ 2711705 w 2965523"/>
                <a:gd name="connsiteY10" fmla="*/ 2747514 h 3590623"/>
                <a:gd name="connsiteX11" fmla="*/ 2123498 w 2965523"/>
                <a:gd name="connsiteY11" fmla="*/ 3267616 h 3590623"/>
                <a:gd name="connsiteX12" fmla="*/ 1823931 w 2965523"/>
                <a:gd name="connsiteY12" fmla="*/ 3590623 h 3590623"/>
                <a:gd name="connsiteX13" fmla="*/ 151528 w 2965523"/>
                <a:gd name="connsiteY13" fmla="*/ 2931076 h 3590623"/>
                <a:gd name="connsiteX14" fmla="*/ 71165 w 2965523"/>
                <a:gd name="connsiteY14" fmla="*/ 1549934 h 3590623"/>
                <a:gd name="connsiteX0" fmla="*/ 71165 w 2965523"/>
                <a:gd name="connsiteY0" fmla="*/ 1549934 h 3590623"/>
                <a:gd name="connsiteX1" fmla="*/ 728556 w 2965523"/>
                <a:gd name="connsiteY1" fmla="*/ 91773 h 3590623"/>
                <a:gd name="connsiteX2" fmla="*/ 2538807 w 2965523"/>
                <a:gd name="connsiteY2" fmla="*/ 514089 h 3590623"/>
                <a:gd name="connsiteX3" fmla="*/ 2486713 w 2965523"/>
                <a:gd name="connsiteY3" fmla="*/ 741854 h 3590623"/>
                <a:gd name="connsiteX4" fmla="*/ 2503819 w 2965523"/>
                <a:gd name="connsiteY4" fmla="*/ 955888 h 3590623"/>
                <a:gd name="connsiteX5" fmla="*/ 2646257 w 2965523"/>
                <a:gd name="connsiteY5" fmla="*/ 1399588 h 3590623"/>
                <a:gd name="connsiteX6" fmla="*/ 2936768 w 2965523"/>
                <a:gd name="connsiteY6" fmla="*/ 1970580 h 3590623"/>
                <a:gd name="connsiteX7" fmla="*/ 2815324 w 2965523"/>
                <a:gd name="connsiteY7" fmla="*/ 2151554 h 3590623"/>
                <a:gd name="connsiteX8" fmla="*/ 2824849 w 2965523"/>
                <a:gd name="connsiteY8" fmla="*/ 2325386 h 3590623"/>
                <a:gd name="connsiteX9" fmla="*/ 2774842 w 2965523"/>
                <a:gd name="connsiteY9" fmla="*/ 2523029 h 3590623"/>
                <a:gd name="connsiteX10" fmla="*/ 2711705 w 2965523"/>
                <a:gd name="connsiteY10" fmla="*/ 2747514 h 3590623"/>
                <a:gd name="connsiteX11" fmla="*/ 2123498 w 2965523"/>
                <a:gd name="connsiteY11" fmla="*/ 3267616 h 3590623"/>
                <a:gd name="connsiteX12" fmla="*/ 1823931 w 2965523"/>
                <a:gd name="connsiteY12" fmla="*/ 3590623 h 3590623"/>
                <a:gd name="connsiteX13" fmla="*/ 151528 w 2965523"/>
                <a:gd name="connsiteY13" fmla="*/ 2931076 h 3590623"/>
                <a:gd name="connsiteX14" fmla="*/ 71165 w 2965523"/>
                <a:gd name="connsiteY14" fmla="*/ 1549934 h 3590623"/>
                <a:gd name="connsiteX0" fmla="*/ 71165 w 2965523"/>
                <a:gd name="connsiteY0" fmla="*/ 1549934 h 3532121"/>
                <a:gd name="connsiteX1" fmla="*/ 728556 w 2965523"/>
                <a:gd name="connsiteY1" fmla="*/ 91773 h 3532121"/>
                <a:gd name="connsiteX2" fmla="*/ 2538807 w 2965523"/>
                <a:gd name="connsiteY2" fmla="*/ 514089 h 3532121"/>
                <a:gd name="connsiteX3" fmla="*/ 2486713 w 2965523"/>
                <a:gd name="connsiteY3" fmla="*/ 741854 h 3532121"/>
                <a:gd name="connsiteX4" fmla="*/ 2503819 w 2965523"/>
                <a:gd name="connsiteY4" fmla="*/ 955888 h 3532121"/>
                <a:gd name="connsiteX5" fmla="*/ 2646257 w 2965523"/>
                <a:gd name="connsiteY5" fmla="*/ 1399588 h 3532121"/>
                <a:gd name="connsiteX6" fmla="*/ 2936768 w 2965523"/>
                <a:gd name="connsiteY6" fmla="*/ 1970580 h 3532121"/>
                <a:gd name="connsiteX7" fmla="*/ 2815324 w 2965523"/>
                <a:gd name="connsiteY7" fmla="*/ 2151554 h 3532121"/>
                <a:gd name="connsiteX8" fmla="*/ 2824849 w 2965523"/>
                <a:gd name="connsiteY8" fmla="*/ 2325386 h 3532121"/>
                <a:gd name="connsiteX9" fmla="*/ 2774842 w 2965523"/>
                <a:gd name="connsiteY9" fmla="*/ 2523029 h 3532121"/>
                <a:gd name="connsiteX10" fmla="*/ 2711705 w 2965523"/>
                <a:gd name="connsiteY10" fmla="*/ 2747514 h 3532121"/>
                <a:gd name="connsiteX11" fmla="*/ 2123498 w 2965523"/>
                <a:gd name="connsiteY11" fmla="*/ 3267616 h 3532121"/>
                <a:gd name="connsiteX12" fmla="*/ 1870732 w 2965523"/>
                <a:gd name="connsiteY12" fmla="*/ 3532121 h 3532121"/>
                <a:gd name="connsiteX13" fmla="*/ 151528 w 2965523"/>
                <a:gd name="connsiteY13" fmla="*/ 2931076 h 3532121"/>
                <a:gd name="connsiteX14" fmla="*/ 71165 w 2965523"/>
                <a:gd name="connsiteY14" fmla="*/ 1549934 h 3532121"/>
                <a:gd name="connsiteX0" fmla="*/ 71165 w 2965523"/>
                <a:gd name="connsiteY0" fmla="*/ 1549934 h 3532121"/>
                <a:gd name="connsiteX1" fmla="*/ 728556 w 2965523"/>
                <a:gd name="connsiteY1" fmla="*/ 91773 h 3532121"/>
                <a:gd name="connsiteX2" fmla="*/ 2538807 w 2965523"/>
                <a:gd name="connsiteY2" fmla="*/ 514089 h 3532121"/>
                <a:gd name="connsiteX3" fmla="*/ 2486713 w 2965523"/>
                <a:gd name="connsiteY3" fmla="*/ 741854 h 3532121"/>
                <a:gd name="connsiteX4" fmla="*/ 2503819 w 2965523"/>
                <a:gd name="connsiteY4" fmla="*/ 955888 h 3532121"/>
                <a:gd name="connsiteX5" fmla="*/ 2646257 w 2965523"/>
                <a:gd name="connsiteY5" fmla="*/ 1399588 h 3532121"/>
                <a:gd name="connsiteX6" fmla="*/ 2936768 w 2965523"/>
                <a:gd name="connsiteY6" fmla="*/ 1970580 h 3532121"/>
                <a:gd name="connsiteX7" fmla="*/ 2815324 w 2965523"/>
                <a:gd name="connsiteY7" fmla="*/ 2151554 h 3532121"/>
                <a:gd name="connsiteX8" fmla="*/ 2824849 w 2965523"/>
                <a:gd name="connsiteY8" fmla="*/ 2325386 h 3532121"/>
                <a:gd name="connsiteX9" fmla="*/ 2774842 w 2965523"/>
                <a:gd name="connsiteY9" fmla="*/ 2523029 h 3532121"/>
                <a:gd name="connsiteX10" fmla="*/ 2711705 w 2965523"/>
                <a:gd name="connsiteY10" fmla="*/ 2747514 h 3532121"/>
                <a:gd name="connsiteX11" fmla="*/ 2123498 w 2965523"/>
                <a:gd name="connsiteY11" fmla="*/ 3267616 h 3532121"/>
                <a:gd name="connsiteX12" fmla="*/ 1870732 w 2965523"/>
                <a:gd name="connsiteY12" fmla="*/ 3532121 h 3532121"/>
                <a:gd name="connsiteX13" fmla="*/ 133978 w 2965523"/>
                <a:gd name="connsiteY13" fmla="*/ 2942776 h 3532121"/>
                <a:gd name="connsiteX14" fmla="*/ 71165 w 2965523"/>
                <a:gd name="connsiteY14" fmla="*/ 1549934 h 3532121"/>
                <a:gd name="connsiteX0" fmla="*/ 71165 w 2965523"/>
                <a:gd name="connsiteY0" fmla="*/ 1549934 h 3520421"/>
                <a:gd name="connsiteX1" fmla="*/ 728556 w 2965523"/>
                <a:gd name="connsiteY1" fmla="*/ 91773 h 3520421"/>
                <a:gd name="connsiteX2" fmla="*/ 2538807 w 2965523"/>
                <a:gd name="connsiteY2" fmla="*/ 514089 h 3520421"/>
                <a:gd name="connsiteX3" fmla="*/ 2486713 w 2965523"/>
                <a:gd name="connsiteY3" fmla="*/ 741854 h 3520421"/>
                <a:gd name="connsiteX4" fmla="*/ 2503819 w 2965523"/>
                <a:gd name="connsiteY4" fmla="*/ 955888 h 3520421"/>
                <a:gd name="connsiteX5" fmla="*/ 2646257 w 2965523"/>
                <a:gd name="connsiteY5" fmla="*/ 1399588 h 3520421"/>
                <a:gd name="connsiteX6" fmla="*/ 2936768 w 2965523"/>
                <a:gd name="connsiteY6" fmla="*/ 1970580 h 3520421"/>
                <a:gd name="connsiteX7" fmla="*/ 2815324 w 2965523"/>
                <a:gd name="connsiteY7" fmla="*/ 2151554 h 3520421"/>
                <a:gd name="connsiteX8" fmla="*/ 2824849 w 2965523"/>
                <a:gd name="connsiteY8" fmla="*/ 2325386 h 3520421"/>
                <a:gd name="connsiteX9" fmla="*/ 2774842 w 2965523"/>
                <a:gd name="connsiteY9" fmla="*/ 2523029 h 3520421"/>
                <a:gd name="connsiteX10" fmla="*/ 2711705 w 2965523"/>
                <a:gd name="connsiteY10" fmla="*/ 2747514 h 3520421"/>
                <a:gd name="connsiteX11" fmla="*/ 2123498 w 2965523"/>
                <a:gd name="connsiteY11" fmla="*/ 3267616 h 3520421"/>
                <a:gd name="connsiteX12" fmla="*/ 1899983 w 2965523"/>
                <a:gd name="connsiteY12" fmla="*/ 3520421 h 3520421"/>
                <a:gd name="connsiteX13" fmla="*/ 133978 w 2965523"/>
                <a:gd name="connsiteY13" fmla="*/ 2942776 h 3520421"/>
                <a:gd name="connsiteX14" fmla="*/ 71165 w 2965523"/>
                <a:gd name="connsiteY14" fmla="*/ 1549934 h 3520421"/>
                <a:gd name="connsiteX0" fmla="*/ 71165 w 2965523"/>
                <a:gd name="connsiteY0" fmla="*/ 1549934 h 3520421"/>
                <a:gd name="connsiteX1" fmla="*/ 728556 w 2965523"/>
                <a:gd name="connsiteY1" fmla="*/ 91773 h 3520421"/>
                <a:gd name="connsiteX2" fmla="*/ 2538807 w 2965523"/>
                <a:gd name="connsiteY2" fmla="*/ 514089 h 3520421"/>
                <a:gd name="connsiteX3" fmla="*/ 2486713 w 2965523"/>
                <a:gd name="connsiteY3" fmla="*/ 741854 h 3520421"/>
                <a:gd name="connsiteX4" fmla="*/ 2503819 w 2965523"/>
                <a:gd name="connsiteY4" fmla="*/ 955888 h 3520421"/>
                <a:gd name="connsiteX5" fmla="*/ 2646257 w 2965523"/>
                <a:gd name="connsiteY5" fmla="*/ 1399588 h 3520421"/>
                <a:gd name="connsiteX6" fmla="*/ 2936768 w 2965523"/>
                <a:gd name="connsiteY6" fmla="*/ 1970580 h 3520421"/>
                <a:gd name="connsiteX7" fmla="*/ 2815324 w 2965523"/>
                <a:gd name="connsiteY7" fmla="*/ 2151554 h 3520421"/>
                <a:gd name="connsiteX8" fmla="*/ 2824849 w 2965523"/>
                <a:gd name="connsiteY8" fmla="*/ 2325386 h 3520421"/>
                <a:gd name="connsiteX9" fmla="*/ 2774842 w 2965523"/>
                <a:gd name="connsiteY9" fmla="*/ 2523029 h 3520421"/>
                <a:gd name="connsiteX10" fmla="*/ 2711705 w 2965523"/>
                <a:gd name="connsiteY10" fmla="*/ 2747514 h 3520421"/>
                <a:gd name="connsiteX11" fmla="*/ 2123498 w 2965523"/>
                <a:gd name="connsiteY11" fmla="*/ 3267616 h 3520421"/>
                <a:gd name="connsiteX12" fmla="*/ 1899983 w 2965523"/>
                <a:gd name="connsiteY12" fmla="*/ 3520421 h 3520421"/>
                <a:gd name="connsiteX13" fmla="*/ 133978 w 2965523"/>
                <a:gd name="connsiteY13" fmla="*/ 2942776 h 3520421"/>
                <a:gd name="connsiteX14" fmla="*/ 71165 w 2965523"/>
                <a:gd name="connsiteY14" fmla="*/ 1549934 h 3520421"/>
                <a:gd name="connsiteX0" fmla="*/ 71165 w 2965523"/>
                <a:gd name="connsiteY0" fmla="*/ 1549934 h 3520421"/>
                <a:gd name="connsiteX1" fmla="*/ 728556 w 2965523"/>
                <a:gd name="connsiteY1" fmla="*/ 91773 h 3520421"/>
                <a:gd name="connsiteX2" fmla="*/ 2538807 w 2965523"/>
                <a:gd name="connsiteY2" fmla="*/ 514089 h 3520421"/>
                <a:gd name="connsiteX3" fmla="*/ 2486713 w 2965523"/>
                <a:gd name="connsiteY3" fmla="*/ 741854 h 3520421"/>
                <a:gd name="connsiteX4" fmla="*/ 2503819 w 2965523"/>
                <a:gd name="connsiteY4" fmla="*/ 955888 h 3520421"/>
                <a:gd name="connsiteX5" fmla="*/ 2646257 w 2965523"/>
                <a:gd name="connsiteY5" fmla="*/ 1399588 h 3520421"/>
                <a:gd name="connsiteX6" fmla="*/ 2936768 w 2965523"/>
                <a:gd name="connsiteY6" fmla="*/ 1970580 h 3520421"/>
                <a:gd name="connsiteX7" fmla="*/ 2815324 w 2965523"/>
                <a:gd name="connsiteY7" fmla="*/ 2151554 h 3520421"/>
                <a:gd name="connsiteX8" fmla="*/ 2824849 w 2965523"/>
                <a:gd name="connsiteY8" fmla="*/ 2325386 h 3520421"/>
                <a:gd name="connsiteX9" fmla="*/ 2774842 w 2965523"/>
                <a:gd name="connsiteY9" fmla="*/ 2523029 h 3520421"/>
                <a:gd name="connsiteX10" fmla="*/ 2711705 w 2965523"/>
                <a:gd name="connsiteY10" fmla="*/ 2747514 h 3520421"/>
                <a:gd name="connsiteX11" fmla="*/ 2123498 w 2965523"/>
                <a:gd name="connsiteY11" fmla="*/ 3267616 h 3520421"/>
                <a:gd name="connsiteX12" fmla="*/ 1899983 w 2965523"/>
                <a:gd name="connsiteY12" fmla="*/ 3520421 h 3520421"/>
                <a:gd name="connsiteX13" fmla="*/ 133978 w 2965523"/>
                <a:gd name="connsiteY13" fmla="*/ 2942776 h 3520421"/>
                <a:gd name="connsiteX14" fmla="*/ 71165 w 2965523"/>
                <a:gd name="connsiteY14" fmla="*/ 1549934 h 3520421"/>
                <a:gd name="connsiteX0" fmla="*/ 71165 w 2965523"/>
                <a:gd name="connsiteY0" fmla="*/ 1549934 h 3520421"/>
                <a:gd name="connsiteX1" fmla="*/ 728556 w 2965523"/>
                <a:gd name="connsiteY1" fmla="*/ 91773 h 3520421"/>
                <a:gd name="connsiteX2" fmla="*/ 2538807 w 2965523"/>
                <a:gd name="connsiteY2" fmla="*/ 514089 h 3520421"/>
                <a:gd name="connsiteX3" fmla="*/ 2486713 w 2965523"/>
                <a:gd name="connsiteY3" fmla="*/ 741854 h 3520421"/>
                <a:gd name="connsiteX4" fmla="*/ 2503819 w 2965523"/>
                <a:gd name="connsiteY4" fmla="*/ 955888 h 3520421"/>
                <a:gd name="connsiteX5" fmla="*/ 2646257 w 2965523"/>
                <a:gd name="connsiteY5" fmla="*/ 1399588 h 3520421"/>
                <a:gd name="connsiteX6" fmla="*/ 2936768 w 2965523"/>
                <a:gd name="connsiteY6" fmla="*/ 1970580 h 3520421"/>
                <a:gd name="connsiteX7" fmla="*/ 2815324 w 2965523"/>
                <a:gd name="connsiteY7" fmla="*/ 2151554 h 3520421"/>
                <a:gd name="connsiteX8" fmla="*/ 2824849 w 2965523"/>
                <a:gd name="connsiteY8" fmla="*/ 2325386 h 3520421"/>
                <a:gd name="connsiteX9" fmla="*/ 2774842 w 2965523"/>
                <a:gd name="connsiteY9" fmla="*/ 2523029 h 3520421"/>
                <a:gd name="connsiteX10" fmla="*/ 2711705 w 2965523"/>
                <a:gd name="connsiteY10" fmla="*/ 2747514 h 3520421"/>
                <a:gd name="connsiteX11" fmla="*/ 2123498 w 2965523"/>
                <a:gd name="connsiteY11" fmla="*/ 3267616 h 3520421"/>
                <a:gd name="connsiteX12" fmla="*/ 1899983 w 2965523"/>
                <a:gd name="connsiteY12" fmla="*/ 3520421 h 3520421"/>
                <a:gd name="connsiteX13" fmla="*/ 133978 w 2965523"/>
                <a:gd name="connsiteY13" fmla="*/ 2942776 h 3520421"/>
                <a:gd name="connsiteX14" fmla="*/ 71165 w 2965523"/>
                <a:gd name="connsiteY14" fmla="*/ 1549934 h 3520421"/>
                <a:gd name="connsiteX0" fmla="*/ 71165 w 2965523"/>
                <a:gd name="connsiteY0" fmla="*/ 1549934 h 3520421"/>
                <a:gd name="connsiteX1" fmla="*/ 728556 w 2965523"/>
                <a:gd name="connsiteY1" fmla="*/ 91773 h 3520421"/>
                <a:gd name="connsiteX2" fmla="*/ 2538807 w 2965523"/>
                <a:gd name="connsiteY2" fmla="*/ 514089 h 3520421"/>
                <a:gd name="connsiteX3" fmla="*/ 2486713 w 2965523"/>
                <a:gd name="connsiteY3" fmla="*/ 741854 h 3520421"/>
                <a:gd name="connsiteX4" fmla="*/ 2503819 w 2965523"/>
                <a:gd name="connsiteY4" fmla="*/ 955888 h 3520421"/>
                <a:gd name="connsiteX5" fmla="*/ 2646257 w 2965523"/>
                <a:gd name="connsiteY5" fmla="*/ 1399588 h 3520421"/>
                <a:gd name="connsiteX6" fmla="*/ 2936768 w 2965523"/>
                <a:gd name="connsiteY6" fmla="*/ 1970580 h 3520421"/>
                <a:gd name="connsiteX7" fmla="*/ 2815324 w 2965523"/>
                <a:gd name="connsiteY7" fmla="*/ 2151554 h 3520421"/>
                <a:gd name="connsiteX8" fmla="*/ 2824849 w 2965523"/>
                <a:gd name="connsiteY8" fmla="*/ 2325386 h 3520421"/>
                <a:gd name="connsiteX9" fmla="*/ 2774842 w 2965523"/>
                <a:gd name="connsiteY9" fmla="*/ 2523029 h 3520421"/>
                <a:gd name="connsiteX10" fmla="*/ 2711705 w 2965523"/>
                <a:gd name="connsiteY10" fmla="*/ 2747514 h 3520421"/>
                <a:gd name="connsiteX11" fmla="*/ 2123498 w 2965523"/>
                <a:gd name="connsiteY11" fmla="*/ 3267616 h 3520421"/>
                <a:gd name="connsiteX12" fmla="*/ 1899983 w 2965523"/>
                <a:gd name="connsiteY12" fmla="*/ 3520421 h 3520421"/>
                <a:gd name="connsiteX13" fmla="*/ 133978 w 2965523"/>
                <a:gd name="connsiteY13" fmla="*/ 2942776 h 3520421"/>
                <a:gd name="connsiteX14" fmla="*/ 71165 w 2965523"/>
                <a:gd name="connsiteY14" fmla="*/ 1549934 h 35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5523" h="3520421">
                  <a:moveTo>
                    <a:pt x="71165" y="1549934"/>
                  </a:moveTo>
                  <a:cubicBezTo>
                    <a:pt x="-67477" y="926576"/>
                    <a:pt x="-75777" y="315081"/>
                    <a:pt x="728556" y="91773"/>
                  </a:cubicBezTo>
                  <a:cubicBezTo>
                    <a:pt x="1432683" y="-73105"/>
                    <a:pt x="2162040" y="-61644"/>
                    <a:pt x="2538807" y="514089"/>
                  </a:cubicBezTo>
                  <a:cubicBezTo>
                    <a:pt x="2592879" y="609060"/>
                    <a:pt x="2561228" y="720701"/>
                    <a:pt x="2486713" y="741854"/>
                  </a:cubicBezTo>
                  <a:cubicBezTo>
                    <a:pt x="2445437" y="775984"/>
                    <a:pt x="2461751" y="895563"/>
                    <a:pt x="2503819" y="955888"/>
                  </a:cubicBezTo>
                  <a:cubicBezTo>
                    <a:pt x="2567758" y="1165522"/>
                    <a:pt x="2580306" y="1218898"/>
                    <a:pt x="2646257" y="1399588"/>
                  </a:cubicBezTo>
                  <a:lnTo>
                    <a:pt x="2936768" y="1970580"/>
                  </a:lnTo>
                  <a:cubicBezTo>
                    <a:pt x="3014656" y="2081211"/>
                    <a:pt x="2920908" y="2147454"/>
                    <a:pt x="2815324" y="2151554"/>
                  </a:cubicBezTo>
                  <a:cubicBezTo>
                    <a:pt x="2782988" y="2188784"/>
                    <a:pt x="2777287" y="2249687"/>
                    <a:pt x="2824849" y="2325386"/>
                  </a:cubicBezTo>
                  <a:cubicBezTo>
                    <a:pt x="2873283" y="2388308"/>
                    <a:pt x="2847737" y="2480822"/>
                    <a:pt x="2774842" y="2523029"/>
                  </a:cubicBezTo>
                  <a:cubicBezTo>
                    <a:pt x="2864273" y="2587993"/>
                    <a:pt x="2829419" y="2697346"/>
                    <a:pt x="2711705" y="2747514"/>
                  </a:cubicBezTo>
                  <a:cubicBezTo>
                    <a:pt x="2728465" y="3076342"/>
                    <a:pt x="2544127" y="3306124"/>
                    <a:pt x="2123498" y="3267616"/>
                  </a:cubicBezTo>
                  <a:cubicBezTo>
                    <a:pt x="1987443" y="3289251"/>
                    <a:pt x="1880551" y="3366757"/>
                    <a:pt x="1899983" y="3520421"/>
                  </a:cubicBezTo>
                  <a:cubicBezTo>
                    <a:pt x="1363464" y="3184038"/>
                    <a:pt x="693058" y="2999258"/>
                    <a:pt x="133978" y="2942776"/>
                  </a:cubicBezTo>
                  <a:cubicBezTo>
                    <a:pt x="338424" y="2535211"/>
                    <a:pt x="209142" y="2085345"/>
                    <a:pt x="71165" y="1549934"/>
                  </a:cubicBezTo>
                  <a:close/>
                </a:path>
              </a:pathLst>
            </a:custGeom>
            <a:solidFill>
              <a:schemeClr val="bg2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0" name="Rectangle 9">
              <a:extLst>
                <a:ext uri="{FF2B5EF4-FFF2-40B4-BE49-F238E27FC236}">
                  <a16:creationId xmlns:a16="http://schemas.microsoft.com/office/drawing/2014/main" id="{BFA8A31E-22D8-4F6C-B337-8B80746C5AF7}"/>
                </a:ext>
              </a:extLst>
            </p:cNvPr>
            <p:cNvSpPr/>
            <p:nvPr/>
          </p:nvSpPr>
          <p:spPr>
            <a:xfrm>
              <a:off x="2343565" y="2792345"/>
              <a:ext cx="701812" cy="919403"/>
            </a:xfrm>
            <a:custGeom>
              <a:avLst/>
              <a:gdLst>
                <a:gd name="connsiteX0" fmla="*/ 0 w 295275"/>
                <a:gd name="connsiteY0" fmla="*/ 0 h 438150"/>
                <a:gd name="connsiteX1" fmla="*/ 295275 w 295275"/>
                <a:gd name="connsiteY1" fmla="*/ 0 h 438150"/>
                <a:gd name="connsiteX2" fmla="*/ 295275 w 295275"/>
                <a:gd name="connsiteY2" fmla="*/ 438150 h 438150"/>
                <a:gd name="connsiteX3" fmla="*/ 0 w 295275"/>
                <a:gd name="connsiteY3" fmla="*/ 438150 h 438150"/>
                <a:gd name="connsiteX4" fmla="*/ 0 w 295275"/>
                <a:gd name="connsiteY4" fmla="*/ 0 h 438150"/>
                <a:gd name="connsiteX0" fmla="*/ 0 w 504825"/>
                <a:gd name="connsiteY0" fmla="*/ 0 h 450850"/>
                <a:gd name="connsiteX1" fmla="*/ 504825 w 504825"/>
                <a:gd name="connsiteY1" fmla="*/ 12700 h 450850"/>
                <a:gd name="connsiteX2" fmla="*/ 504825 w 504825"/>
                <a:gd name="connsiteY2" fmla="*/ 450850 h 450850"/>
                <a:gd name="connsiteX3" fmla="*/ 209550 w 504825"/>
                <a:gd name="connsiteY3" fmla="*/ 450850 h 450850"/>
                <a:gd name="connsiteX4" fmla="*/ 0 w 504825"/>
                <a:gd name="connsiteY4" fmla="*/ 0 h 450850"/>
                <a:gd name="connsiteX0" fmla="*/ 0 w 504825"/>
                <a:gd name="connsiteY0" fmla="*/ 0 h 450850"/>
                <a:gd name="connsiteX1" fmla="*/ 231775 w 504825"/>
                <a:gd name="connsiteY1" fmla="*/ 0 h 450850"/>
                <a:gd name="connsiteX2" fmla="*/ 504825 w 504825"/>
                <a:gd name="connsiteY2" fmla="*/ 12700 h 450850"/>
                <a:gd name="connsiteX3" fmla="*/ 504825 w 504825"/>
                <a:gd name="connsiteY3" fmla="*/ 450850 h 450850"/>
                <a:gd name="connsiteX4" fmla="*/ 209550 w 504825"/>
                <a:gd name="connsiteY4" fmla="*/ 450850 h 450850"/>
                <a:gd name="connsiteX5" fmla="*/ 0 w 504825"/>
                <a:gd name="connsiteY5" fmla="*/ 0 h 450850"/>
                <a:gd name="connsiteX0" fmla="*/ 60325 w 565150"/>
                <a:gd name="connsiteY0" fmla="*/ 307975 h 758825"/>
                <a:gd name="connsiteX1" fmla="*/ 0 w 565150"/>
                <a:gd name="connsiteY1" fmla="*/ 0 h 758825"/>
                <a:gd name="connsiteX2" fmla="*/ 565150 w 565150"/>
                <a:gd name="connsiteY2" fmla="*/ 320675 h 758825"/>
                <a:gd name="connsiteX3" fmla="*/ 565150 w 565150"/>
                <a:gd name="connsiteY3" fmla="*/ 758825 h 758825"/>
                <a:gd name="connsiteX4" fmla="*/ 269875 w 565150"/>
                <a:gd name="connsiteY4" fmla="*/ 758825 h 758825"/>
                <a:gd name="connsiteX5" fmla="*/ 60325 w 565150"/>
                <a:gd name="connsiteY5" fmla="*/ 307975 h 758825"/>
                <a:gd name="connsiteX0" fmla="*/ 60325 w 1266825"/>
                <a:gd name="connsiteY0" fmla="*/ 584200 h 1035050"/>
                <a:gd name="connsiteX1" fmla="*/ 0 w 1266825"/>
                <a:gd name="connsiteY1" fmla="*/ 276225 h 1035050"/>
                <a:gd name="connsiteX2" fmla="*/ 1266825 w 1266825"/>
                <a:gd name="connsiteY2" fmla="*/ 0 h 1035050"/>
                <a:gd name="connsiteX3" fmla="*/ 565150 w 1266825"/>
                <a:gd name="connsiteY3" fmla="*/ 1035050 h 1035050"/>
                <a:gd name="connsiteX4" fmla="*/ 269875 w 1266825"/>
                <a:gd name="connsiteY4" fmla="*/ 1035050 h 1035050"/>
                <a:gd name="connsiteX5" fmla="*/ 60325 w 1266825"/>
                <a:gd name="connsiteY5" fmla="*/ 584200 h 1035050"/>
                <a:gd name="connsiteX0" fmla="*/ 60325 w 1314450"/>
                <a:gd name="connsiteY0" fmla="*/ 584200 h 1089025"/>
                <a:gd name="connsiteX1" fmla="*/ 0 w 1314450"/>
                <a:gd name="connsiteY1" fmla="*/ 276225 h 1089025"/>
                <a:gd name="connsiteX2" fmla="*/ 1266825 w 1314450"/>
                <a:gd name="connsiteY2" fmla="*/ 0 h 1089025"/>
                <a:gd name="connsiteX3" fmla="*/ 1314450 w 1314450"/>
                <a:gd name="connsiteY3" fmla="*/ 1089025 h 1089025"/>
                <a:gd name="connsiteX4" fmla="*/ 269875 w 1314450"/>
                <a:gd name="connsiteY4" fmla="*/ 1035050 h 1089025"/>
                <a:gd name="connsiteX5" fmla="*/ 60325 w 1314450"/>
                <a:gd name="connsiteY5" fmla="*/ 584200 h 1089025"/>
                <a:gd name="connsiteX0" fmla="*/ 60325 w 1314450"/>
                <a:gd name="connsiteY0" fmla="*/ 568325 h 1073150"/>
                <a:gd name="connsiteX1" fmla="*/ 0 w 1314450"/>
                <a:gd name="connsiteY1" fmla="*/ 260350 h 1073150"/>
                <a:gd name="connsiteX2" fmla="*/ 1314450 w 1314450"/>
                <a:gd name="connsiteY2" fmla="*/ 0 h 1073150"/>
                <a:gd name="connsiteX3" fmla="*/ 1314450 w 1314450"/>
                <a:gd name="connsiteY3" fmla="*/ 1073150 h 1073150"/>
                <a:gd name="connsiteX4" fmla="*/ 269875 w 1314450"/>
                <a:gd name="connsiteY4" fmla="*/ 1019175 h 1073150"/>
                <a:gd name="connsiteX5" fmla="*/ 60325 w 1314450"/>
                <a:gd name="connsiteY5" fmla="*/ 568325 h 1073150"/>
                <a:gd name="connsiteX0" fmla="*/ 60325 w 1314450"/>
                <a:gd name="connsiteY0" fmla="*/ 568325 h 1073150"/>
                <a:gd name="connsiteX1" fmla="*/ 0 w 1314450"/>
                <a:gd name="connsiteY1" fmla="*/ 260350 h 1073150"/>
                <a:gd name="connsiteX2" fmla="*/ 371474 w 1314450"/>
                <a:gd name="connsiteY2" fmla="*/ 177800 h 1073150"/>
                <a:gd name="connsiteX3" fmla="*/ 1314450 w 1314450"/>
                <a:gd name="connsiteY3" fmla="*/ 0 h 1073150"/>
                <a:gd name="connsiteX4" fmla="*/ 1314450 w 1314450"/>
                <a:gd name="connsiteY4" fmla="*/ 1073150 h 1073150"/>
                <a:gd name="connsiteX5" fmla="*/ 269875 w 1314450"/>
                <a:gd name="connsiteY5" fmla="*/ 1019175 h 1073150"/>
                <a:gd name="connsiteX6" fmla="*/ 60325 w 1314450"/>
                <a:gd name="connsiteY6" fmla="*/ 568325 h 1073150"/>
                <a:gd name="connsiteX0" fmla="*/ 60325 w 1314450"/>
                <a:gd name="connsiteY0" fmla="*/ 1000125 h 1504950"/>
                <a:gd name="connsiteX1" fmla="*/ 0 w 1314450"/>
                <a:gd name="connsiteY1" fmla="*/ 692150 h 1504950"/>
                <a:gd name="connsiteX2" fmla="*/ 73024 w 1314450"/>
                <a:gd name="connsiteY2" fmla="*/ 0 h 1504950"/>
                <a:gd name="connsiteX3" fmla="*/ 1314450 w 1314450"/>
                <a:gd name="connsiteY3" fmla="*/ 431800 h 1504950"/>
                <a:gd name="connsiteX4" fmla="*/ 1314450 w 1314450"/>
                <a:gd name="connsiteY4" fmla="*/ 1504950 h 1504950"/>
                <a:gd name="connsiteX5" fmla="*/ 269875 w 1314450"/>
                <a:gd name="connsiteY5" fmla="*/ 1450975 h 1504950"/>
                <a:gd name="connsiteX6" fmla="*/ 60325 w 1314450"/>
                <a:gd name="connsiteY6" fmla="*/ 1000125 h 1504950"/>
                <a:gd name="connsiteX0" fmla="*/ 60325 w 1314450"/>
                <a:gd name="connsiteY0" fmla="*/ 1000125 h 1504950"/>
                <a:gd name="connsiteX1" fmla="*/ 0 w 1314450"/>
                <a:gd name="connsiteY1" fmla="*/ 692150 h 1504950"/>
                <a:gd name="connsiteX2" fmla="*/ 73024 w 1314450"/>
                <a:gd name="connsiteY2" fmla="*/ 0 h 1504950"/>
                <a:gd name="connsiteX3" fmla="*/ 342899 w 1314450"/>
                <a:gd name="connsiteY3" fmla="*/ 85725 h 1504950"/>
                <a:gd name="connsiteX4" fmla="*/ 1314450 w 1314450"/>
                <a:gd name="connsiteY4" fmla="*/ 431800 h 1504950"/>
                <a:gd name="connsiteX5" fmla="*/ 1314450 w 1314450"/>
                <a:gd name="connsiteY5" fmla="*/ 1504950 h 1504950"/>
                <a:gd name="connsiteX6" fmla="*/ 269875 w 1314450"/>
                <a:gd name="connsiteY6" fmla="*/ 1450975 h 1504950"/>
                <a:gd name="connsiteX7" fmla="*/ 60325 w 1314450"/>
                <a:gd name="connsiteY7" fmla="*/ 1000125 h 1504950"/>
                <a:gd name="connsiteX0" fmla="*/ 60325 w 1314450"/>
                <a:gd name="connsiteY0" fmla="*/ 1000125 h 1504950"/>
                <a:gd name="connsiteX1" fmla="*/ 0 w 1314450"/>
                <a:gd name="connsiteY1" fmla="*/ 692150 h 1504950"/>
                <a:gd name="connsiteX2" fmla="*/ 73024 w 1314450"/>
                <a:gd name="connsiteY2" fmla="*/ 0 h 1504950"/>
                <a:gd name="connsiteX3" fmla="*/ 330199 w 1314450"/>
                <a:gd name="connsiteY3" fmla="*/ 3175 h 1504950"/>
                <a:gd name="connsiteX4" fmla="*/ 1314450 w 1314450"/>
                <a:gd name="connsiteY4" fmla="*/ 431800 h 1504950"/>
                <a:gd name="connsiteX5" fmla="*/ 1314450 w 1314450"/>
                <a:gd name="connsiteY5" fmla="*/ 1504950 h 1504950"/>
                <a:gd name="connsiteX6" fmla="*/ 269875 w 1314450"/>
                <a:gd name="connsiteY6" fmla="*/ 1450975 h 1504950"/>
                <a:gd name="connsiteX7" fmla="*/ 60325 w 1314450"/>
                <a:gd name="connsiteY7" fmla="*/ 1000125 h 1504950"/>
                <a:gd name="connsiteX0" fmla="*/ 60325 w 1314450"/>
                <a:gd name="connsiteY0" fmla="*/ 1000125 h 1504950"/>
                <a:gd name="connsiteX1" fmla="*/ 0 w 1314450"/>
                <a:gd name="connsiteY1" fmla="*/ 692150 h 1504950"/>
                <a:gd name="connsiteX2" fmla="*/ 73024 w 1314450"/>
                <a:gd name="connsiteY2" fmla="*/ 0 h 1504950"/>
                <a:gd name="connsiteX3" fmla="*/ 330199 w 1314450"/>
                <a:gd name="connsiteY3" fmla="*/ 3175 h 1504950"/>
                <a:gd name="connsiteX4" fmla="*/ 603249 w 1314450"/>
                <a:gd name="connsiteY4" fmla="*/ 123825 h 1504950"/>
                <a:gd name="connsiteX5" fmla="*/ 1314450 w 1314450"/>
                <a:gd name="connsiteY5" fmla="*/ 431800 h 1504950"/>
                <a:gd name="connsiteX6" fmla="*/ 1314450 w 1314450"/>
                <a:gd name="connsiteY6" fmla="*/ 1504950 h 1504950"/>
                <a:gd name="connsiteX7" fmla="*/ 269875 w 1314450"/>
                <a:gd name="connsiteY7" fmla="*/ 1450975 h 1504950"/>
                <a:gd name="connsiteX8" fmla="*/ 60325 w 1314450"/>
                <a:gd name="connsiteY8" fmla="*/ 1000125 h 1504950"/>
                <a:gd name="connsiteX0" fmla="*/ 60325 w 1314450"/>
                <a:gd name="connsiteY0" fmla="*/ 1009650 h 1514475"/>
                <a:gd name="connsiteX1" fmla="*/ 0 w 1314450"/>
                <a:gd name="connsiteY1" fmla="*/ 701675 h 1514475"/>
                <a:gd name="connsiteX2" fmla="*/ 73024 w 1314450"/>
                <a:gd name="connsiteY2" fmla="*/ 9525 h 1514475"/>
                <a:gd name="connsiteX3" fmla="*/ 330199 w 1314450"/>
                <a:gd name="connsiteY3" fmla="*/ 12700 h 1514475"/>
                <a:gd name="connsiteX4" fmla="*/ 654049 w 1314450"/>
                <a:gd name="connsiteY4" fmla="*/ 0 h 1514475"/>
                <a:gd name="connsiteX5" fmla="*/ 1314450 w 1314450"/>
                <a:gd name="connsiteY5" fmla="*/ 441325 h 1514475"/>
                <a:gd name="connsiteX6" fmla="*/ 1314450 w 1314450"/>
                <a:gd name="connsiteY6" fmla="*/ 1514475 h 1514475"/>
                <a:gd name="connsiteX7" fmla="*/ 269875 w 1314450"/>
                <a:gd name="connsiteY7" fmla="*/ 1460500 h 1514475"/>
                <a:gd name="connsiteX8" fmla="*/ 60325 w 1314450"/>
                <a:gd name="connsiteY8" fmla="*/ 1009650 h 1514475"/>
                <a:gd name="connsiteX0" fmla="*/ 60325 w 1314450"/>
                <a:gd name="connsiteY0" fmla="*/ 1009650 h 1514475"/>
                <a:gd name="connsiteX1" fmla="*/ 0 w 1314450"/>
                <a:gd name="connsiteY1" fmla="*/ 701675 h 1514475"/>
                <a:gd name="connsiteX2" fmla="*/ 73024 w 1314450"/>
                <a:gd name="connsiteY2" fmla="*/ 9525 h 1514475"/>
                <a:gd name="connsiteX3" fmla="*/ 330199 w 1314450"/>
                <a:gd name="connsiteY3" fmla="*/ 12700 h 1514475"/>
                <a:gd name="connsiteX4" fmla="*/ 654049 w 1314450"/>
                <a:gd name="connsiteY4" fmla="*/ 0 h 1514475"/>
                <a:gd name="connsiteX5" fmla="*/ 946149 w 1314450"/>
                <a:gd name="connsiteY5" fmla="*/ 187326 h 1514475"/>
                <a:gd name="connsiteX6" fmla="*/ 1314450 w 1314450"/>
                <a:gd name="connsiteY6" fmla="*/ 441325 h 1514475"/>
                <a:gd name="connsiteX7" fmla="*/ 1314450 w 1314450"/>
                <a:gd name="connsiteY7" fmla="*/ 1514475 h 1514475"/>
                <a:gd name="connsiteX8" fmla="*/ 269875 w 1314450"/>
                <a:gd name="connsiteY8" fmla="*/ 1460500 h 1514475"/>
                <a:gd name="connsiteX9" fmla="*/ 60325 w 1314450"/>
                <a:gd name="connsiteY9" fmla="*/ 1009650 h 1514475"/>
                <a:gd name="connsiteX0" fmla="*/ 60325 w 1314450"/>
                <a:gd name="connsiteY0" fmla="*/ 1009650 h 1514475"/>
                <a:gd name="connsiteX1" fmla="*/ 0 w 1314450"/>
                <a:gd name="connsiteY1" fmla="*/ 701675 h 1514475"/>
                <a:gd name="connsiteX2" fmla="*/ 73024 w 1314450"/>
                <a:gd name="connsiteY2" fmla="*/ 9525 h 1514475"/>
                <a:gd name="connsiteX3" fmla="*/ 330199 w 1314450"/>
                <a:gd name="connsiteY3" fmla="*/ 12700 h 1514475"/>
                <a:gd name="connsiteX4" fmla="*/ 654049 w 1314450"/>
                <a:gd name="connsiteY4" fmla="*/ 0 h 1514475"/>
                <a:gd name="connsiteX5" fmla="*/ 955674 w 1314450"/>
                <a:gd name="connsiteY5" fmla="*/ 9526 h 1514475"/>
                <a:gd name="connsiteX6" fmla="*/ 1314450 w 1314450"/>
                <a:gd name="connsiteY6" fmla="*/ 441325 h 1514475"/>
                <a:gd name="connsiteX7" fmla="*/ 1314450 w 1314450"/>
                <a:gd name="connsiteY7" fmla="*/ 1514475 h 1514475"/>
                <a:gd name="connsiteX8" fmla="*/ 269875 w 1314450"/>
                <a:gd name="connsiteY8" fmla="*/ 1460500 h 1514475"/>
                <a:gd name="connsiteX9" fmla="*/ 60325 w 1314450"/>
                <a:gd name="connsiteY9" fmla="*/ 1009650 h 1514475"/>
                <a:gd name="connsiteX0" fmla="*/ 60325 w 1314450"/>
                <a:gd name="connsiteY0" fmla="*/ 1009650 h 1514475"/>
                <a:gd name="connsiteX1" fmla="*/ 0 w 1314450"/>
                <a:gd name="connsiteY1" fmla="*/ 701675 h 1514475"/>
                <a:gd name="connsiteX2" fmla="*/ 73024 w 1314450"/>
                <a:gd name="connsiteY2" fmla="*/ 9525 h 1514475"/>
                <a:gd name="connsiteX3" fmla="*/ 330199 w 1314450"/>
                <a:gd name="connsiteY3" fmla="*/ 12700 h 1514475"/>
                <a:gd name="connsiteX4" fmla="*/ 654049 w 1314450"/>
                <a:gd name="connsiteY4" fmla="*/ 0 h 1514475"/>
                <a:gd name="connsiteX5" fmla="*/ 955674 w 1314450"/>
                <a:gd name="connsiteY5" fmla="*/ 9526 h 1514475"/>
                <a:gd name="connsiteX6" fmla="*/ 1174749 w 1314450"/>
                <a:gd name="connsiteY6" fmla="*/ 269876 h 1514475"/>
                <a:gd name="connsiteX7" fmla="*/ 1314450 w 1314450"/>
                <a:gd name="connsiteY7" fmla="*/ 441325 h 1514475"/>
                <a:gd name="connsiteX8" fmla="*/ 1314450 w 1314450"/>
                <a:gd name="connsiteY8" fmla="*/ 1514475 h 1514475"/>
                <a:gd name="connsiteX9" fmla="*/ 269875 w 1314450"/>
                <a:gd name="connsiteY9" fmla="*/ 1460500 h 1514475"/>
                <a:gd name="connsiteX10" fmla="*/ 60325 w 1314450"/>
                <a:gd name="connsiteY10" fmla="*/ 1009650 h 1514475"/>
                <a:gd name="connsiteX0" fmla="*/ 60325 w 1314450"/>
                <a:gd name="connsiteY0" fmla="*/ 1009650 h 1514475"/>
                <a:gd name="connsiteX1" fmla="*/ 0 w 1314450"/>
                <a:gd name="connsiteY1" fmla="*/ 701675 h 1514475"/>
                <a:gd name="connsiteX2" fmla="*/ 73024 w 1314450"/>
                <a:gd name="connsiteY2" fmla="*/ 9525 h 1514475"/>
                <a:gd name="connsiteX3" fmla="*/ 330199 w 1314450"/>
                <a:gd name="connsiteY3" fmla="*/ 12700 h 1514475"/>
                <a:gd name="connsiteX4" fmla="*/ 654049 w 1314450"/>
                <a:gd name="connsiteY4" fmla="*/ 0 h 1514475"/>
                <a:gd name="connsiteX5" fmla="*/ 955674 w 1314450"/>
                <a:gd name="connsiteY5" fmla="*/ 9526 h 1514475"/>
                <a:gd name="connsiteX6" fmla="*/ 1273174 w 1314450"/>
                <a:gd name="connsiteY6" fmla="*/ 19051 h 1514475"/>
                <a:gd name="connsiteX7" fmla="*/ 1314450 w 1314450"/>
                <a:gd name="connsiteY7" fmla="*/ 441325 h 1514475"/>
                <a:gd name="connsiteX8" fmla="*/ 1314450 w 1314450"/>
                <a:gd name="connsiteY8" fmla="*/ 1514475 h 1514475"/>
                <a:gd name="connsiteX9" fmla="*/ 269875 w 1314450"/>
                <a:gd name="connsiteY9" fmla="*/ 1460500 h 1514475"/>
                <a:gd name="connsiteX10" fmla="*/ 60325 w 1314450"/>
                <a:gd name="connsiteY10" fmla="*/ 1009650 h 1514475"/>
                <a:gd name="connsiteX0" fmla="*/ 60325 w 1314450"/>
                <a:gd name="connsiteY0" fmla="*/ 1009650 h 1514475"/>
                <a:gd name="connsiteX1" fmla="*/ 0 w 1314450"/>
                <a:gd name="connsiteY1" fmla="*/ 701675 h 1514475"/>
                <a:gd name="connsiteX2" fmla="*/ 73024 w 1314450"/>
                <a:gd name="connsiteY2" fmla="*/ 9525 h 1514475"/>
                <a:gd name="connsiteX3" fmla="*/ 330199 w 1314450"/>
                <a:gd name="connsiteY3" fmla="*/ 12700 h 1514475"/>
                <a:gd name="connsiteX4" fmla="*/ 654049 w 1314450"/>
                <a:gd name="connsiteY4" fmla="*/ 0 h 1514475"/>
                <a:gd name="connsiteX5" fmla="*/ 955674 w 1314450"/>
                <a:gd name="connsiteY5" fmla="*/ 9526 h 1514475"/>
                <a:gd name="connsiteX6" fmla="*/ 1273174 w 1314450"/>
                <a:gd name="connsiteY6" fmla="*/ 19051 h 1514475"/>
                <a:gd name="connsiteX7" fmla="*/ 1314450 w 1314450"/>
                <a:gd name="connsiteY7" fmla="*/ 441325 h 1514475"/>
                <a:gd name="connsiteX8" fmla="*/ 1314450 w 1314450"/>
                <a:gd name="connsiteY8" fmla="*/ 1514475 h 1514475"/>
                <a:gd name="connsiteX9" fmla="*/ 269875 w 1314450"/>
                <a:gd name="connsiteY9" fmla="*/ 1460500 h 1514475"/>
                <a:gd name="connsiteX10" fmla="*/ 60325 w 1314450"/>
                <a:gd name="connsiteY10" fmla="*/ 1009650 h 1514475"/>
                <a:gd name="connsiteX0" fmla="*/ 60325 w 1314450"/>
                <a:gd name="connsiteY0" fmla="*/ 1009650 h 1514475"/>
                <a:gd name="connsiteX1" fmla="*/ 0 w 1314450"/>
                <a:gd name="connsiteY1" fmla="*/ 701675 h 1514475"/>
                <a:gd name="connsiteX2" fmla="*/ 73024 w 1314450"/>
                <a:gd name="connsiteY2" fmla="*/ 9525 h 1514475"/>
                <a:gd name="connsiteX3" fmla="*/ 333374 w 1314450"/>
                <a:gd name="connsiteY3" fmla="*/ 6350 h 1514475"/>
                <a:gd name="connsiteX4" fmla="*/ 654049 w 1314450"/>
                <a:gd name="connsiteY4" fmla="*/ 0 h 1514475"/>
                <a:gd name="connsiteX5" fmla="*/ 955674 w 1314450"/>
                <a:gd name="connsiteY5" fmla="*/ 9526 h 1514475"/>
                <a:gd name="connsiteX6" fmla="*/ 1273174 w 1314450"/>
                <a:gd name="connsiteY6" fmla="*/ 19051 h 1514475"/>
                <a:gd name="connsiteX7" fmla="*/ 1314450 w 1314450"/>
                <a:gd name="connsiteY7" fmla="*/ 441325 h 1514475"/>
                <a:gd name="connsiteX8" fmla="*/ 1314450 w 1314450"/>
                <a:gd name="connsiteY8" fmla="*/ 1514475 h 1514475"/>
                <a:gd name="connsiteX9" fmla="*/ 269875 w 1314450"/>
                <a:gd name="connsiteY9" fmla="*/ 1460500 h 1514475"/>
                <a:gd name="connsiteX10" fmla="*/ 60325 w 1314450"/>
                <a:gd name="connsiteY10" fmla="*/ 1009650 h 1514475"/>
                <a:gd name="connsiteX0" fmla="*/ 60325 w 1314450"/>
                <a:gd name="connsiteY0" fmla="*/ 1071391 h 1576216"/>
                <a:gd name="connsiteX1" fmla="*/ 0 w 1314450"/>
                <a:gd name="connsiteY1" fmla="*/ 763416 h 1576216"/>
                <a:gd name="connsiteX2" fmla="*/ 73024 w 1314450"/>
                <a:gd name="connsiteY2" fmla="*/ 71266 h 1576216"/>
                <a:gd name="connsiteX3" fmla="*/ 333374 w 1314450"/>
                <a:gd name="connsiteY3" fmla="*/ 68091 h 1576216"/>
                <a:gd name="connsiteX4" fmla="*/ 654049 w 1314450"/>
                <a:gd name="connsiteY4" fmla="*/ 61741 h 1576216"/>
                <a:gd name="connsiteX5" fmla="*/ 955674 w 1314450"/>
                <a:gd name="connsiteY5" fmla="*/ 71267 h 1576216"/>
                <a:gd name="connsiteX6" fmla="*/ 1273174 w 1314450"/>
                <a:gd name="connsiteY6" fmla="*/ 80792 h 1576216"/>
                <a:gd name="connsiteX7" fmla="*/ 1314450 w 1314450"/>
                <a:gd name="connsiteY7" fmla="*/ 503066 h 1576216"/>
                <a:gd name="connsiteX8" fmla="*/ 1314450 w 1314450"/>
                <a:gd name="connsiteY8" fmla="*/ 1576216 h 1576216"/>
                <a:gd name="connsiteX9" fmla="*/ 269875 w 1314450"/>
                <a:gd name="connsiteY9" fmla="*/ 1522241 h 1576216"/>
                <a:gd name="connsiteX10" fmla="*/ 60325 w 1314450"/>
                <a:gd name="connsiteY10" fmla="*/ 1071391 h 1576216"/>
                <a:gd name="connsiteX0" fmla="*/ 60325 w 1314450"/>
                <a:gd name="connsiteY0" fmla="*/ 1117219 h 1622044"/>
                <a:gd name="connsiteX1" fmla="*/ 0 w 1314450"/>
                <a:gd name="connsiteY1" fmla="*/ 809244 h 1622044"/>
                <a:gd name="connsiteX2" fmla="*/ 73024 w 1314450"/>
                <a:gd name="connsiteY2" fmla="*/ 117094 h 1622044"/>
                <a:gd name="connsiteX3" fmla="*/ 333374 w 1314450"/>
                <a:gd name="connsiteY3" fmla="*/ 113919 h 1622044"/>
                <a:gd name="connsiteX4" fmla="*/ 654049 w 1314450"/>
                <a:gd name="connsiteY4" fmla="*/ 107569 h 1622044"/>
                <a:gd name="connsiteX5" fmla="*/ 955674 w 1314450"/>
                <a:gd name="connsiteY5" fmla="*/ 117095 h 1622044"/>
                <a:gd name="connsiteX6" fmla="*/ 1273174 w 1314450"/>
                <a:gd name="connsiteY6" fmla="*/ 126620 h 1622044"/>
                <a:gd name="connsiteX7" fmla="*/ 1314450 w 1314450"/>
                <a:gd name="connsiteY7" fmla="*/ 548894 h 1622044"/>
                <a:gd name="connsiteX8" fmla="*/ 1314450 w 1314450"/>
                <a:gd name="connsiteY8" fmla="*/ 1622044 h 1622044"/>
                <a:gd name="connsiteX9" fmla="*/ 269875 w 1314450"/>
                <a:gd name="connsiteY9" fmla="*/ 1568069 h 1622044"/>
                <a:gd name="connsiteX10" fmla="*/ 60325 w 1314450"/>
                <a:gd name="connsiteY10" fmla="*/ 1117219 h 1622044"/>
                <a:gd name="connsiteX0" fmla="*/ 60325 w 1314450"/>
                <a:gd name="connsiteY0" fmla="*/ 1118427 h 1623252"/>
                <a:gd name="connsiteX1" fmla="*/ 0 w 1314450"/>
                <a:gd name="connsiteY1" fmla="*/ 810452 h 1623252"/>
                <a:gd name="connsiteX2" fmla="*/ 73024 w 1314450"/>
                <a:gd name="connsiteY2" fmla="*/ 118302 h 1623252"/>
                <a:gd name="connsiteX3" fmla="*/ 333374 w 1314450"/>
                <a:gd name="connsiteY3" fmla="*/ 115127 h 1623252"/>
                <a:gd name="connsiteX4" fmla="*/ 654049 w 1314450"/>
                <a:gd name="connsiteY4" fmla="*/ 108777 h 1623252"/>
                <a:gd name="connsiteX5" fmla="*/ 955674 w 1314450"/>
                <a:gd name="connsiteY5" fmla="*/ 118303 h 1623252"/>
                <a:gd name="connsiteX6" fmla="*/ 1273174 w 1314450"/>
                <a:gd name="connsiteY6" fmla="*/ 127828 h 1623252"/>
                <a:gd name="connsiteX7" fmla="*/ 1314450 w 1314450"/>
                <a:gd name="connsiteY7" fmla="*/ 550102 h 1623252"/>
                <a:gd name="connsiteX8" fmla="*/ 1314450 w 1314450"/>
                <a:gd name="connsiteY8" fmla="*/ 1623252 h 1623252"/>
                <a:gd name="connsiteX9" fmla="*/ 269875 w 1314450"/>
                <a:gd name="connsiteY9" fmla="*/ 1569277 h 1623252"/>
                <a:gd name="connsiteX10" fmla="*/ 60325 w 1314450"/>
                <a:gd name="connsiteY10" fmla="*/ 1118427 h 1623252"/>
                <a:gd name="connsiteX0" fmla="*/ 60325 w 1314450"/>
                <a:gd name="connsiteY0" fmla="*/ 1120780 h 1625605"/>
                <a:gd name="connsiteX1" fmla="*/ 0 w 1314450"/>
                <a:gd name="connsiteY1" fmla="*/ 812805 h 1625605"/>
                <a:gd name="connsiteX2" fmla="*/ 73024 w 1314450"/>
                <a:gd name="connsiteY2" fmla="*/ 120655 h 1625605"/>
                <a:gd name="connsiteX3" fmla="*/ 333374 w 1314450"/>
                <a:gd name="connsiteY3" fmla="*/ 117480 h 1625605"/>
                <a:gd name="connsiteX4" fmla="*/ 654049 w 1314450"/>
                <a:gd name="connsiteY4" fmla="*/ 111130 h 1625605"/>
                <a:gd name="connsiteX5" fmla="*/ 955674 w 1314450"/>
                <a:gd name="connsiteY5" fmla="*/ 120656 h 1625605"/>
                <a:gd name="connsiteX6" fmla="*/ 1273174 w 1314450"/>
                <a:gd name="connsiteY6" fmla="*/ 130181 h 1625605"/>
                <a:gd name="connsiteX7" fmla="*/ 1314450 w 1314450"/>
                <a:gd name="connsiteY7" fmla="*/ 552455 h 1625605"/>
                <a:gd name="connsiteX8" fmla="*/ 1314450 w 1314450"/>
                <a:gd name="connsiteY8" fmla="*/ 1625605 h 1625605"/>
                <a:gd name="connsiteX9" fmla="*/ 269875 w 1314450"/>
                <a:gd name="connsiteY9" fmla="*/ 1571630 h 1625605"/>
                <a:gd name="connsiteX10" fmla="*/ 60325 w 1314450"/>
                <a:gd name="connsiteY10" fmla="*/ 1120780 h 1625605"/>
                <a:gd name="connsiteX0" fmla="*/ 60325 w 1314450"/>
                <a:gd name="connsiteY0" fmla="*/ 1120780 h 1625605"/>
                <a:gd name="connsiteX1" fmla="*/ 0 w 1314450"/>
                <a:gd name="connsiteY1" fmla="*/ 812805 h 1625605"/>
                <a:gd name="connsiteX2" fmla="*/ 73024 w 1314450"/>
                <a:gd name="connsiteY2" fmla="*/ 120655 h 1625605"/>
                <a:gd name="connsiteX3" fmla="*/ 333374 w 1314450"/>
                <a:gd name="connsiteY3" fmla="*/ 117480 h 1625605"/>
                <a:gd name="connsiteX4" fmla="*/ 654049 w 1314450"/>
                <a:gd name="connsiteY4" fmla="*/ 111130 h 1625605"/>
                <a:gd name="connsiteX5" fmla="*/ 955674 w 1314450"/>
                <a:gd name="connsiteY5" fmla="*/ 120656 h 1625605"/>
                <a:gd name="connsiteX6" fmla="*/ 1273174 w 1314450"/>
                <a:gd name="connsiteY6" fmla="*/ 130181 h 1625605"/>
                <a:gd name="connsiteX7" fmla="*/ 1314450 w 1314450"/>
                <a:gd name="connsiteY7" fmla="*/ 552455 h 1625605"/>
                <a:gd name="connsiteX8" fmla="*/ 1314450 w 1314450"/>
                <a:gd name="connsiteY8" fmla="*/ 1625605 h 1625605"/>
                <a:gd name="connsiteX9" fmla="*/ 269875 w 1314450"/>
                <a:gd name="connsiteY9" fmla="*/ 1571630 h 1625605"/>
                <a:gd name="connsiteX10" fmla="*/ 60325 w 1314450"/>
                <a:gd name="connsiteY10" fmla="*/ 1120780 h 1625605"/>
                <a:gd name="connsiteX0" fmla="*/ 60325 w 1314450"/>
                <a:gd name="connsiteY0" fmla="*/ 1169004 h 1673829"/>
                <a:gd name="connsiteX1" fmla="*/ 0 w 1314450"/>
                <a:gd name="connsiteY1" fmla="*/ 861029 h 1673829"/>
                <a:gd name="connsiteX2" fmla="*/ 73024 w 1314450"/>
                <a:gd name="connsiteY2" fmla="*/ 168879 h 1673829"/>
                <a:gd name="connsiteX3" fmla="*/ 333374 w 1314450"/>
                <a:gd name="connsiteY3" fmla="*/ 165704 h 1673829"/>
                <a:gd name="connsiteX4" fmla="*/ 654049 w 1314450"/>
                <a:gd name="connsiteY4" fmla="*/ 159354 h 1673829"/>
                <a:gd name="connsiteX5" fmla="*/ 955674 w 1314450"/>
                <a:gd name="connsiteY5" fmla="*/ 168880 h 1673829"/>
                <a:gd name="connsiteX6" fmla="*/ 1273174 w 1314450"/>
                <a:gd name="connsiteY6" fmla="*/ 178405 h 1673829"/>
                <a:gd name="connsiteX7" fmla="*/ 1314450 w 1314450"/>
                <a:gd name="connsiteY7" fmla="*/ 600679 h 1673829"/>
                <a:gd name="connsiteX8" fmla="*/ 1314450 w 1314450"/>
                <a:gd name="connsiteY8" fmla="*/ 1673829 h 1673829"/>
                <a:gd name="connsiteX9" fmla="*/ 269875 w 1314450"/>
                <a:gd name="connsiteY9" fmla="*/ 1619854 h 1673829"/>
                <a:gd name="connsiteX10" fmla="*/ 60325 w 1314450"/>
                <a:gd name="connsiteY10" fmla="*/ 1169004 h 1673829"/>
                <a:gd name="connsiteX0" fmla="*/ 60325 w 1314450"/>
                <a:gd name="connsiteY0" fmla="*/ 1200741 h 1705566"/>
                <a:gd name="connsiteX1" fmla="*/ 0 w 1314450"/>
                <a:gd name="connsiteY1" fmla="*/ 892766 h 1705566"/>
                <a:gd name="connsiteX2" fmla="*/ 73024 w 1314450"/>
                <a:gd name="connsiteY2" fmla="*/ 200616 h 1705566"/>
                <a:gd name="connsiteX3" fmla="*/ 333374 w 1314450"/>
                <a:gd name="connsiteY3" fmla="*/ 197441 h 1705566"/>
                <a:gd name="connsiteX4" fmla="*/ 654049 w 1314450"/>
                <a:gd name="connsiteY4" fmla="*/ 191091 h 1705566"/>
                <a:gd name="connsiteX5" fmla="*/ 955674 w 1314450"/>
                <a:gd name="connsiteY5" fmla="*/ 200617 h 1705566"/>
                <a:gd name="connsiteX6" fmla="*/ 1273174 w 1314450"/>
                <a:gd name="connsiteY6" fmla="*/ 210142 h 1705566"/>
                <a:gd name="connsiteX7" fmla="*/ 1314450 w 1314450"/>
                <a:gd name="connsiteY7" fmla="*/ 632416 h 1705566"/>
                <a:gd name="connsiteX8" fmla="*/ 1314450 w 1314450"/>
                <a:gd name="connsiteY8" fmla="*/ 1705566 h 1705566"/>
                <a:gd name="connsiteX9" fmla="*/ 269875 w 1314450"/>
                <a:gd name="connsiteY9" fmla="*/ 1651591 h 1705566"/>
                <a:gd name="connsiteX10" fmla="*/ 60325 w 1314450"/>
                <a:gd name="connsiteY10" fmla="*/ 1200741 h 1705566"/>
                <a:gd name="connsiteX0" fmla="*/ 60325 w 1314450"/>
                <a:gd name="connsiteY0" fmla="*/ 1200741 h 1705566"/>
                <a:gd name="connsiteX1" fmla="*/ 0 w 1314450"/>
                <a:gd name="connsiteY1" fmla="*/ 892766 h 1705566"/>
                <a:gd name="connsiteX2" fmla="*/ 73024 w 1314450"/>
                <a:gd name="connsiteY2" fmla="*/ 200616 h 1705566"/>
                <a:gd name="connsiteX3" fmla="*/ 333374 w 1314450"/>
                <a:gd name="connsiteY3" fmla="*/ 197441 h 1705566"/>
                <a:gd name="connsiteX4" fmla="*/ 654049 w 1314450"/>
                <a:gd name="connsiteY4" fmla="*/ 191091 h 1705566"/>
                <a:gd name="connsiteX5" fmla="*/ 955674 w 1314450"/>
                <a:gd name="connsiteY5" fmla="*/ 200617 h 1705566"/>
                <a:gd name="connsiteX6" fmla="*/ 1273174 w 1314450"/>
                <a:gd name="connsiteY6" fmla="*/ 210142 h 1705566"/>
                <a:gd name="connsiteX7" fmla="*/ 1314450 w 1314450"/>
                <a:gd name="connsiteY7" fmla="*/ 632416 h 1705566"/>
                <a:gd name="connsiteX8" fmla="*/ 1314450 w 1314450"/>
                <a:gd name="connsiteY8" fmla="*/ 1705566 h 1705566"/>
                <a:gd name="connsiteX9" fmla="*/ 269875 w 1314450"/>
                <a:gd name="connsiteY9" fmla="*/ 1651591 h 1705566"/>
                <a:gd name="connsiteX10" fmla="*/ 60325 w 1314450"/>
                <a:gd name="connsiteY10" fmla="*/ 1200741 h 1705566"/>
                <a:gd name="connsiteX0" fmla="*/ 60325 w 1314450"/>
                <a:gd name="connsiteY0" fmla="*/ 1200741 h 1705566"/>
                <a:gd name="connsiteX1" fmla="*/ 0 w 1314450"/>
                <a:gd name="connsiteY1" fmla="*/ 892766 h 1705566"/>
                <a:gd name="connsiteX2" fmla="*/ 73024 w 1314450"/>
                <a:gd name="connsiteY2" fmla="*/ 200616 h 1705566"/>
                <a:gd name="connsiteX3" fmla="*/ 333374 w 1314450"/>
                <a:gd name="connsiteY3" fmla="*/ 197441 h 1705566"/>
                <a:gd name="connsiteX4" fmla="*/ 654049 w 1314450"/>
                <a:gd name="connsiteY4" fmla="*/ 191091 h 1705566"/>
                <a:gd name="connsiteX5" fmla="*/ 955674 w 1314450"/>
                <a:gd name="connsiteY5" fmla="*/ 200617 h 1705566"/>
                <a:gd name="connsiteX6" fmla="*/ 1273174 w 1314450"/>
                <a:gd name="connsiteY6" fmla="*/ 210142 h 1705566"/>
                <a:gd name="connsiteX7" fmla="*/ 1314450 w 1314450"/>
                <a:gd name="connsiteY7" fmla="*/ 632416 h 1705566"/>
                <a:gd name="connsiteX8" fmla="*/ 1314450 w 1314450"/>
                <a:gd name="connsiteY8" fmla="*/ 1705566 h 1705566"/>
                <a:gd name="connsiteX9" fmla="*/ 269875 w 1314450"/>
                <a:gd name="connsiteY9" fmla="*/ 1651591 h 1705566"/>
                <a:gd name="connsiteX10" fmla="*/ 60325 w 1314450"/>
                <a:gd name="connsiteY10" fmla="*/ 1200741 h 1705566"/>
                <a:gd name="connsiteX0" fmla="*/ 60325 w 1314450"/>
                <a:gd name="connsiteY0" fmla="*/ 1216310 h 1721135"/>
                <a:gd name="connsiteX1" fmla="*/ 0 w 1314450"/>
                <a:gd name="connsiteY1" fmla="*/ 908335 h 1721135"/>
                <a:gd name="connsiteX2" fmla="*/ 73024 w 1314450"/>
                <a:gd name="connsiteY2" fmla="*/ 216185 h 1721135"/>
                <a:gd name="connsiteX3" fmla="*/ 333374 w 1314450"/>
                <a:gd name="connsiteY3" fmla="*/ 213010 h 1721135"/>
                <a:gd name="connsiteX4" fmla="*/ 654049 w 1314450"/>
                <a:gd name="connsiteY4" fmla="*/ 206660 h 1721135"/>
                <a:gd name="connsiteX5" fmla="*/ 955674 w 1314450"/>
                <a:gd name="connsiteY5" fmla="*/ 216186 h 1721135"/>
                <a:gd name="connsiteX6" fmla="*/ 1273174 w 1314450"/>
                <a:gd name="connsiteY6" fmla="*/ 225711 h 1721135"/>
                <a:gd name="connsiteX7" fmla="*/ 1314450 w 1314450"/>
                <a:gd name="connsiteY7" fmla="*/ 647985 h 1721135"/>
                <a:gd name="connsiteX8" fmla="*/ 1314450 w 1314450"/>
                <a:gd name="connsiteY8" fmla="*/ 1721135 h 1721135"/>
                <a:gd name="connsiteX9" fmla="*/ 269875 w 1314450"/>
                <a:gd name="connsiteY9" fmla="*/ 1667160 h 1721135"/>
                <a:gd name="connsiteX10" fmla="*/ 60325 w 1314450"/>
                <a:gd name="connsiteY10" fmla="*/ 1216310 h 1721135"/>
                <a:gd name="connsiteX0" fmla="*/ 60325 w 1314450"/>
                <a:gd name="connsiteY0" fmla="*/ 1224378 h 1729203"/>
                <a:gd name="connsiteX1" fmla="*/ 0 w 1314450"/>
                <a:gd name="connsiteY1" fmla="*/ 916403 h 1729203"/>
                <a:gd name="connsiteX2" fmla="*/ 73024 w 1314450"/>
                <a:gd name="connsiteY2" fmla="*/ 224253 h 1729203"/>
                <a:gd name="connsiteX3" fmla="*/ 333374 w 1314450"/>
                <a:gd name="connsiteY3" fmla="*/ 221078 h 1729203"/>
                <a:gd name="connsiteX4" fmla="*/ 654049 w 1314450"/>
                <a:gd name="connsiteY4" fmla="*/ 214728 h 1729203"/>
                <a:gd name="connsiteX5" fmla="*/ 949324 w 1314450"/>
                <a:gd name="connsiteY5" fmla="*/ 205204 h 1729203"/>
                <a:gd name="connsiteX6" fmla="*/ 1273174 w 1314450"/>
                <a:gd name="connsiteY6" fmla="*/ 233779 h 1729203"/>
                <a:gd name="connsiteX7" fmla="*/ 1314450 w 1314450"/>
                <a:gd name="connsiteY7" fmla="*/ 656053 h 1729203"/>
                <a:gd name="connsiteX8" fmla="*/ 1314450 w 1314450"/>
                <a:gd name="connsiteY8" fmla="*/ 1729203 h 1729203"/>
                <a:gd name="connsiteX9" fmla="*/ 269875 w 1314450"/>
                <a:gd name="connsiteY9" fmla="*/ 1675228 h 1729203"/>
                <a:gd name="connsiteX10" fmla="*/ 60325 w 1314450"/>
                <a:gd name="connsiteY10" fmla="*/ 1224378 h 1729203"/>
                <a:gd name="connsiteX0" fmla="*/ 60325 w 1314450"/>
                <a:gd name="connsiteY0" fmla="*/ 1217979 h 1722804"/>
                <a:gd name="connsiteX1" fmla="*/ 0 w 1314450"/>
                <a:gd name="connsiteY1" fmla="*/ 910004 h 1722804"/>
                <a:gd name="connsiteX2" fmla="*/ 73024 w 1314450"/>
                <a:gd name="connsiteY2" fmla="*/ 217854 h 1722804"/>
                <a:gd name="connsiteX3" fmla="*/ 333374 w 1314450"/>
                <a:gd name="connsiteY3" fmla="*/ 214679 h 1722804"/>
                <a:gd name="connsiteX4" fmla="*/ 654049 w 1314450"/>
                <a:gd name="connsiteY4" fmla="*/ 208329 h 1722804"/>
                <a:gd name="connsiteX5" fmla="*/ 949324 w 1314450"/>
                <a:gd name="connsiteY5" fmla="*/ 198805 h 1722804"/>
                <a:gd name="connsiteX6" fmla="*/ 1273174 w 1314450"/>
                <a:gd name="connsiteY6" fmla="*/ 227380 h 1722804"/>
                <a:gd name="connsiteX7" fmla="*/ 1314450 w 1314450"/>
                <a:gd name="connsiteY7" fmla="*/ 649654 h 1722804"/>
                <a:gd name="connsiteX8" fmla="*/ 1314450 w 1314450"/>
                <a:gd name="connsiteY8" fmla="*/ 1722804 h 1722804"/>
                <a:gd name="connsiteX9" fmla="*/ 269875 w 1314450"/>
                <a:gd name="connsiteY9" fmla="*/ 1668829 h 1722804"/>
                <a:gd name="connsiteX10" fmla="*/ 60325 w 1314450"/>
                <a:gd name="connsiteY10" fmla="*/ 1217979 h 1722804"/>
                <a:gd name="connsiteX0" fmla="*/ 60325 w 1314450"/>
                <a:gd name="connsiteY0" fmla="*/ 1220585 h 1725410"/>
                <a:gd name="connsiteX1" fmla="*/ 0 w 1314450"/>
                <a:gd name="connsiteY1" fmla="*/ 912610 h 1725410"/>
                <a:gd name="connsiteX2" fmla="*/ 73024 w 1314450"/>
                <a:gd name="connsiteY2" fmla="*/ 220460 h 1725410"/>
                <a:gd name="connsiteX3" fmla="*/ 333374 w 1314450"/>
                <a:gd name="connsiteY3" fmla="*/ 217285 h 1725410"/>
                <a:gd name="connsiteX4" fmla="*/ 654049 w 1314450"/>
                <a:gd name="connsiteY4" fmla="*/ 210935 h 1725410"/>
                <a:gd name="connsiteX5" fmla="*/ 949324 w 1314450"/>
                <a:gd name="connsiteY5" fmla="*/ 201411 h 1725410"/>
                <a:gd name="connsiteX6" fmla="*/ 1273174 w 1314450"/>
                <a:gd name="connsiteY6" fmla="*/ 229986 h 1725410"/>
                <a:gd name="connsiteX7" fmla="*/ 1314450 w 1314450"/>
                <a:gd name="connsiteY7" fmla="*/ 652260 h 1725410"/>
                <a:gd name="connsiteX8" fmla="*/ 1314450 w 1314450"/>
                <a:gd name="connsiteY8" fmla="*/ 1725410 h 1725410"/>
                <a:gd name="connsiteX9" fmla="*/ 269875 w 1314450"/>
                <a:gd name="connsiteY9" fmla="*/ 1671435 h 1725410"/>
                <a:gd name="connsiteX10" fmla="*/ 60325 w 1314450"/>
                <a:gd name="connsiteY10" fmla="*/ 1220585 h 1725410"/>
                <a:gd name="connsiteX0" fmla="*/ 60325 w 1314450"/>
                <a:gd name="connsiteY0" fmla="*/ 1220585 h 1725410"/>
                <a:gd name="connsiteX1" fmla="*/ 0 w 1314450"/>
                <a:gd name="connsiteY1" fmla="*/ 912610 h 1725410"/>
                <a:gd name="connsiteX2" fmla="*/ 73024 w 1314450"/>
                <a:gd name="connsiteY2" fmla="*/ 220460 h 1725410"/>
                <a:gd name="connsiteX3" fmla="*/ 333374 w 1314450"/>
                <a:gd name="connsiteY3" fmla="*/ 217285 h 1725410"/>
                <a:gd name="connsiteX4" fmla="*/ 654049 w 1314450"/>
                <a:gd name="connsiteY4" fmla="*/ 210935 h 1725410"/>
                <a:gd name="connsiteX5" fmla="*/ 949324 w 1314450"/>
                <a:gd name="connsiteY5" fmla="*/ 201411 h 1725410"/>
                <a:gd name="connsiteX6" fmla="*/ 1273174 w 1314450"/>
                <a:gd name="connsiteY6" fmla="*/ 229986 h 1725410"/>
                <a:gd name="connsiteX7" fmla="*/ 1314450 w 1314450"/>
                <a:gd name="connsiteY7" fmla="*/ 652260 h 1725410"/>
                <a:gd name="connsiteX8" fmla="*/ 1314450 w 1314450"/>
                <a:gd name="connsiteY8" fmla="*/ 1725410 h 1725410"/>
                <a:gd name="connsiteX9" fmla="*/ 269875 w 1314450"/>
                <a:gd name="connsiteY9" fmla="*/ 1671435 h 1725410"/>
                <a:gd name="connsiteX10" fmla="*/ 60325 w 1314450"/>
                <a:gd name="connsiteY10" fmla="*/ 1220585 h 1725410"/>
                <a:gd name="connsiteX0" fmla="*/ 60325 w 1314450"/>
                <a:gd name="connsiteY0" fmla="*/ 1220585 h 1725410"/>
                <a:gd name="connsiteX1" fmla="*/ 0 w 1314450"/>
                <a:gd name="connsiteY1" fmla="*/ 912610 h 1725410"/>
                <a:gd name="connsiteX2" fmla="*/ 73024 w 1314450"/>
                <a:gd name="connsiteY2" fmla="*/ 220460 h 1725410"/>
                <a:gd name="connsiteX3" fmla="*/ 333374 w 1314450"/>
                <a:gd name="connsiteY3" fmla="*/ 217285 h 1725410"/>
                <a:gd name="connsiteX4" fmla="*/ 654049 w 1314450"/>
                <a:gd name="connsiteY4" fmla="*/ 210935 h 1725410"/>
                <a:gd name="connsiteX5" fmla="*/ 949324 w 1314450"/>
                <a:gd name="connsiteY5" fmla="*/ 201411 h 1725410"/>
                <a:gd name="connsiteX6" fmla="*/ 1273174 w 1314450"/>
                <a:gd name="connsiteY6" fmla="*/ 229986 h 1725410"/>
                <a:gd name="connsiteX7" fmla="*/ 1314450 w 1314450"/>
                <a:gd name="connsiteY7" fmla="*/ 652260 h 1725410"/>
                <a:gd name="connsiteX8" fmla="*/ 1314450 w 1314450"/>
                <a:gd name="connsiteY8" fmla="*/ 1725410 h 1725410"/>
                <a:gd name="connsiteX9" fmla="*/ 269875 w 1314450"/>
                <a:gd name="connsiteY9" fmla="*/ 1671435 h 1725410"/>
                <a:gd name="connsiteX10" fmla="*/ 60325 w 1314450"/>
                <a:gd name="connsiteY10" fmla="*/ 1220585 h 1725410"/>
                <a:gd name="connsiteX0" fmla="*/ 60325 w 1314450"/>
                <a:gd name="connsiteY0" fmla="*/ 1220585 h 1725410"/>
                <a:gd name="connsiteX1" fmla="*/ 0 w 1314450"/>
                <a:gd name="connsiteY1" fmla="*/ 912610 h 1725410"/>
                <a:gd name="connsiteX2" fmla="*/ 73024 w 1314450"/>
                <a:gd name="connsiteY2" fmla="*/ 220460 h 1725410"/>
                <a:gd name="connsiteX3" fmla="*/ 333374 w 1314450"/>
                <a:gd name="connsiteY3" fmla="*/ 217285 h 1725410"/>
                <a:gd name="connsiteX4" fmla="*/ 654049 w 1314450"/>
                <a:gd name="connsiteY4" fmla="*/ 210935 h 1725410"/>
                <a:gd name="connsiteX5" fmla="*/ 949324 w 1314450"/>
                <a:gd name="connsiteY5" fmla="*/ 201411 h 1725410"/>
                <a:gd name="connsiteX6" fmla="*/ 1263649 w 1314450"/>
                <a:gd name="connsiteY6" fmla="*/ 245861 h 1725410"/>
                <a:gd name="connsiteX7" fmla="*/ 1314450 w 1314450"/>
                <a:gd name="connsiteY7" fmla="*/ 652260 h 1725410"/>
                <a:gd name="connsiteX8" fmla="*/ 1314450 w 1314450"/>
                <a:gd name="connsiteY8" fmla="*/ 1725410 h 1725410"/>
                <a:gd name="connsiteX9" fmla="*/ 269875 w 1314450"/>
                <a:gd name="connsiteY9" fmla="*/ 1671435 h 1725410"/>
                <a:gd name="connsiteX10" fmla="*/ 60325 w 1314450"/>
                <a:gd name="connsiteY10" fmla="*/ 1220585 h 1725410"/>
                <a:gd name="connsiteX0" fmla="*/ 60325 w 1314450"/>
                <a:gd name="connsiteY0" fmla="*/ 1220585 h 1725410"/>
                <a:gd name="connsiteX1" fmla="*/ 0 w 1314450"/>
                <a:gd name="connsiteY1" fmla="*/ 912610 h 1725410"/>
                <a:gd name="connsiteX2" fmla="*/ 73024 w 1314450"/>
                <a:gd name="connsiteY2" fmla="*/ 220460 h 1725410"/>
                <a:gd name="connsiteX3" fmla="*/ 333374 w 1314450"/>
                <a:gd name="connsiteY3" fmla="*/ 217285 h 1725410"/>
                <a:gd name="connsiteX4" fmla="*/ 654049 w 1314450"/>
                <a:gd name="connsiteY4" fmla="*/ 210935 h 1725410"/>
                <a:gd name="connsiteX5" fmla="*/ 949324 w 1314450"/>
                <a:gd name="connsiteY5" fmla="*/ 201411 h 1725410"/>
                <a:gd name="connsiteX6" fmla="*/ 1263649 w 1314450"/>
                <a:gd name="connsiteY6" fmla="*/ 245861 h 1725410"/>
                <a:gd name="connsiteX7" fmla="*/ 1314450 w 1314450"/>
                <a:gd name="connsiteY7" fmla="*/ 1725410 h 1725410"/>
                <a:gd name="connsiteX8" fmla="*/ 269875 w 1314450"/>
                <a:gd name="connsiteY8" fmla="*/ 1671435 h 1725410"/>
                <a:gd name="connsiteX9" fmla="*/ 60325 w 1314450"/>
                <a:gd name="connsiteY9" fmla="*/ 1220585 h 1725410"/>
                <a:gd name="connsiteX0" fmla="*/ 60325 w 1314450"/>
                <a:gd name="connsiteY0" fmla="*/ 1220585 h 1725410"/>
                <a:gd name="connsiteX1" fmla="*/ 0 w 1314450"/>
                <a:gd name="connsiteY1" fmla="*/ 912610 h 1725410"/>
                <a:gd name="connsiteX2" fmla="*/ 73024 w 1314450"/>
                <a:gd name="connsiteY2" fmla="*/ 220460 h 1725410"/>
                <a:gd name="connsiteX3" fmla="*/ 333374 w 1314450"/>
                <a:gd name="connsiteY3" fmla="*/ 217285 h 1725410"/>
                <a:gd name="connsiteX4" fmla="*/ 654049 w 1314450"/>
                <a:gd name="connsiteY4" fmla="*/ 210935 h 1725410"/>
                <a:gd name="connsiteX5" fmla="*/ 949324 w 1314450"/>
                <a:gd name="connsiteY5" fmla="*/ 201411 h 1725410"/>
                <a:gd name="connsiteX6" fmla="*/ 1263649 w 1314450"/>
                <a:gd name="connsiteY6" fmla="*/ 245861 h 1725410"/>
                <a:gd name="connsiteX7" fmla="*/ 1314450 w 1314450"/>
                <a:gd name="connsiteY7" fmla="*/ 1725410 h 1725410"/>
                <a:gd name="connsiteX8" fmla="*/ 269875 w 1314450"/>
                <a:gd name="connsiteY8" fmla="*/ 1671435 h 1725410"/>
                <a:gd name="connsiteX9" fmla="*/ 60325 w 1314450"/>
                <a:gd name="connsiteY9" fmla="*/ 1220585 h 1725410"/>
                <a:gd name="connsiteX0" fmla="*/ 60325 w 1316615"/>
                <a:gd name="connsiteY0" fmla="*/ 1220585 h 1725410"/>
                <a:gd name="connsiteX1" fmla="*/ 0 w 1316615"/>
                <a:gd name="connsiteY1" fmla="*/ 912610 h 1725410"/>
                <a:gd name="connsiteX2" fmla="*/ 73024 w 1316615"/>
                <a:gd name="connsiteY2" fmla="*/ 220460 h 1725410"/>
                <a:gd name="connsiteX3" fmla="*/ 333374 w 1316615"/>
                <a:gd name="connsiteY3" fmla="*/ 217285 h 1725410"/>
                <a:gd name="connsiteX4" fmla="*/ 654049 w 1316615"/>
                <a:gd name="connsiteY4" fmla="*/ 210935 h 1725410"/>
                <a:gd name="connsiteX5" fmla="*/ 949324 w 1316615"/>
                <a:gd name="connsiteY5" fmla="*/ 201411 h 1725410"/>
                <a:gd name="connsiteX6" fmla="*/ 1263649 w 1316615"/>
                <a:gd name="connsiteY6" fmla="*/ 245861 h 1725410"/>
                <a:gd name="connsiteX7" fmla="*/ 1314450 w 1316615"/>
                <a:gd name="connsiteY7" fmla="*/ 1725410 h 1725410"/>
                <a:gd name="connsiteX8" fmla="*/ 269875 w 1316615"/>
                <a:gd name="connsiteY8" fmla="*/ 1671435 h 1725410"/>
                <a:gd name="connsiteX9" fmla="*/ 60325 w 1316615"/>
                <a:gd name="connsiteY9" fmla="*/ 1220585 h 1725410"/>
                <a:gd name="connsiteX0" fmla="*/ 269875 w 1316615"/>
                <a:gd name="connsiteY0" fmla="*/ 1671435 h 1725410"/>
                <a:gd name="connsiteX1" fmla="*/ 0 w 1316615"/>
                <a:gd name="connsiteY1" fmla="*/ 912610 h 1725410"/>
                <a:gd name="connsiteX2" fmla="*/ 73024 w 1316615"/>
                <a:gd name="connsiteY2" fmla="*/ 220460 h 1725410"/>
                <a:gd name="connsiteX3" fmla="*/ 333374 w 1316615"/>
                <a:gd name="connsiteY3" fmla="*/ 217285 h 1725410"/>
                <a:gd name="connsiteX4" fmla="*/ 654049 w 1316615"/>
                <a:gd name="connsiteY4" fmla="*/ 210935 h 1725410"/>
                <a:gd name="connsiteX5" fmla="*/ 949324 w 1316615"/>
                <a:gd name="connsiteY5" fmla="*/ 201411 h 1725410"/>
                <a:gd name="connsiteX6" fmla="*/ 1263649 w 1316615"/>
                <a:gd name="connsiteY6" fmla="*/ 245861 h 1725410"/>
                <a:gd name="connsiteX7" fmla="*/ 1314450 w 1316615"/>
                <a:gd name="connsiteY7" fmla="*/ 1725410 h 1725410"/>
                <a:gd name="connsiteX8" fmla="*/ 269875 w 1316615"/>
                <a:gd name="connsiteY8" fmla="*/ 1671435 h 1725410"/>
                <a:gd name="connsiteX0" fmla="*/ 271874 w 1318614"/>
                <a:gd name="connsiteY0" fmla="*/ 1671435 h 1725410"/>
                <a:gd name="connsiteX1" fmla="*/ 1999 w 1318614"/>
                <a:gd name="connsiteY1" fmla="*/ 912610 h 1725410"/>
                <a:gd name="connsiteX2" fmla="*/ 75023 w 1318614"/>
                <a:gd name="connsiteY2" fmla="*/ 220460 h 1725410"/>
                <a:gd name="connsiteX3" fmla="*/ 335373 w 1318614"/>
                <a:gd name="connsiteY3" fmla="*/ 217285 h 1725410"/>
                <a:gd name="connsiteX4" fmla="*/ 656048 w 1318614"/>
                <a:gd name="connsiteY4" fmla="*/ 210935 h 1725410"/>
                <a:gd name="connsiteX5" fmla="*/ 951323 w 1318614"/>
                <a:gd name="connsiteY5" fmla="*/ 201411 h 1725410"/>
                <a:gd name="connsiteX6" fmla="*/ 1265648 w 1318614"/>
                <a:gd name="connsiteY6" fmla="*/ 245861 h 1725410"/>
                <a:gd name="connsiteX7" fmla="*/ 1316449 w 1318614"/>
                <a:gd name="connsiteY7" fmla="*/ 1725410 h 1725410"/>
                <a:gd name="connsiteX8" fmla="*/ 271874 w 1318614"/>
                <a:gd name="connsiteY8" fmla="*/ 1671435 h 1725410"/>
                <a:gd name="connsiteX0" fmla="*/ 271404 w 1318144"/>
                <a:gd name="connsiteY0" fmla="*/ 1671435 h 1725410"/>
                <a:gd name="connsiteX1" fmla="*/ 1529 w 1318144"/>
                <a:gd name="connsiteY1" fmla="*/ 912610 h 1725410"/>
                <a:gd name="connsiteX2" fmla="*/ 74553 w 1318144"/>
                <a:gd name="connsiteY2" fmla="*/ 220460 h 1725410"/>
                <a:gd name="connsiteX3" fmla="*/ 334903 w 1318144"/>
                <a:gd name="connsiteY3" fmla="*/ 217285 h 1725410"/>
                <a:gd name="connsiteX4" fmla="*/ 655578 w 1318144"/>
                <a:gd name="connsiteY4" fmla="*/ 210935 h 1725410"/>
                <a:gd name="connsiteX5" fmla="*/ 950853 w 1318144"/>
                <a:gd name="connsiteY5" fmla="*/ 201411 h 1725410"/>
                <a:gd name="connsiteX6" fmla="*/ 1265178 w 1318144"/>
                <a:gd name="connsiteY6" fmla="*/ 245861 h 1725410"/>
                <a:gd name="connsiteX7" fmla="*/ 1315979 w 1318144"/>
                <a:gd name="connsiteY7" fmla="*/ 1725410 h 1725410"/>
                <a:gd name="connsiteX8" fmla="*/ 271404 w 1318144"/>
                <a:gd name="connsiteY8" fmla="*/ 1671435 h 1725410"/>
                <a:gd name="connsiteX0" fmla="*/ 270253 w 1316993"/>
                <a:gd name="connsiteY0" fmla="*/ 1671435 h 1725410"/>
                <a:gd name="connsiteX1" fmla="*/ 378 w 1316993"/>
                <a:gd name="connsiteY1" fmla="*/ 912610 h 1725410"/>
                <a:gd name="connsiteX2" fmla="*/ 73402 w 1316993"/>
                <a:gd name="connsiteY2" fmla="*/ 220460 h 1725410"/>
                <a:gd name="connsiteX3" fmla="*/ 333752 w 1316993"/>
                <a:gd name="connsiteY3" fmla="*/ 217285 h 1725410"/>
                <a:gd name="connsiteX4" fmla="*/ 654427 w 1316993"/>
                <a:gd name="connsiteY4" fmla="*/ 210935 h 1725410"/>
                <a:gd name="connsiteX5" fmla="*/ 949702 w 1316993"/>
                <a:gd name="connsiteY5" fmla="*/ 201411 h 1725410"/>
                <a:gd name="connsiteX6" fmla="*/ 1264027 w 1316993"/>
                <a:gd name="connsiteY6" fmla="*/ 245861 h 1725410"/>
                <a:gd name="connsiteX7" fmla="*/ 1314828 w 1316993"/>
                <a:gd name="connsiteY7" fmla="*/ 1725410 h 1725410"/>
                <a:gd name="connsiteX8" fmla="*/ 270253 w 1316993"/>
                <a:gd name="connsiteY8" fmla="*/ 1671435 h 1725410"/>
                <a:gd name="connsiteX0" fmla="*/ 270326 w 1317066"/>
                <a:gd name="connsiteY0" fmla="*/ 1671435 h 1725410"/>
                <a:gd name="connsiteX1" fmla="*/ 451 w 1317066"/>
                <a:gd name="connsiteY1" fmla="*/ 912610 h 1725410"/>
                <a:gd name="connsiteX2" fmla="*/ 73475 w 1317066"/>
                <a:gd name="connsiteY2" fmla="*/ 220460 h 1725410"/>
                <a:gd name="connsiteX3" fmla="*/ 333825 w 1317066"/>
                <a:gd name="connsiteY3" fmla="*/ 217285 h 1725410"/>
                <a:gd name="connsiteX4" fmla="*/ 654500 w 1317066"/>
                <a:gd name="connsiteY4" fmla="*/ 210935 h 1725410"/>
                <a:gd name="connsiteX5" fmla="*/ 949775 w 1317066"/>
                <a:gd name="connsiteY5" fmla="*/ 201411 h 1725410"/>
                <a:gd name="connsiteX6" fmla="*/ 1264100 w 1317066"/>
                <a:gd name="connsiteY6" fmla="*/ 245861 h 1725410"/>
                <a:gd name="connsiteX7" fmla="*/ 1314901 w 1317066"/>
                <a:gd name="connsiteY7" fmla="*/ 1725410 h 1725410"/>
                <a:gd name="connsiteX8" fmla="*/ 270326 w 1317066"/>
                <a:gd name="connsiteY8" fmla="*/ 1671435 h 172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7066" h="1725410">
                  <a:moveTo>
                    <a:pt x="270326" y="1671435"/>
                  </a:moveTo>
                  <a:cubicBezTo>
                    <a:pt x="205768" y="1415318"/>
                    <a:pt x="-11191" y="1276677"/>
                    <a:pt x="451" y="912610"/>
                  </a:cubicBezTo>
                  <a:lnTo>
                    <a:pt x="73475" y="220460"/>
                  </a:lnTo>
                  <a:cubicBezTo>
                    <a:pt x="87233" y="60652"/>
                    <a:pt x="288317" y="59593"/>
                    <a:pt x="333825" y="217285"/>
                  </a:cubicBezTo>
                  <a:cubicBezTo>
                    <a:pt x="367692" y="-64232"/>
                    <a:pt x="649208" y="-25073"/>
                    <a:pt x="654500" y="210935"/>
                  </a:cubicBezTo>
                  <a:cubicBezTo>
                    <a:pt x="631217" y="-131965"/>
                    <a:pt x="969883" y="1386"/>
                    <a:pt x="949775" y="201411"/>
                  </a:cubicBezTo>
                  <a:cubicBezTo>
                    <a:pt x="994225" y="-20839"/>
                    <a:pt x="1286325" y="61711"/>
                    <a:pt x="1264100" y="245861"/>
                  </a:cubicBezTo>
                  <a:cubicBezTo>
                    <a:pt x="1335009" y="761269"/>
                    <a:pt x="1313842" y="1244927"/>
                    <a:pt x="1314901" y="1725410"/>
                  </a:cubicBezTo>
                  <a:lnTo>
                    <a:pt x="270326" y="167143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id="{ADCC3211-B15D-449E-BE0D-26E304004073}"/>
                </a:ext>
              </a:extLst>
            </p:cNvPr>
            <p:cNvSpPr/>
            <p:nvPr/>
          </p:nvSpPr>
          <p:spPr>
            <a:xfrm>
              <a:off x="1796920" y="3734017"/>
              <a:ext cx="766400" cy="980566"/>
            </a:xfrm>
            <a:custGeom>
              <a:avLst/>
              <a:gdLst>
                <a:gd name="connsiteX0" fmla="*/ 0 w 857250"/>
                <a:gd name="connsiteY0" fmla="*/ 0 h 466725"/>
                <a:gd name="connsiteX1" fmla="*/ 857250 w 857250"/>
                <a:gd name="connsiteY1" fmla="*/ 0 h 466725"/>
                <a:gd name="connsiteX2" fmla="*/ 857250 w 857250"/>
                <a:gd name="connsiteY2" fmla="*/ 466725 h 466725"/>
                <a:gd name="connsiteX3" fmla="*/ 0 w 857250"/>
                <a:gd name="connsiteY3" fmla="*/ 466725 h 466725"/>
                <a:gd name="connsiteX4" fmla="*/ 0 w 857250"/>
                <a:gd name="connsiteY4" fmla="*/ 0 h 466725"/>
                <a:gd name="connsiteX0" fmla="*/ 0 w 1114425"/>
                <a:gd name="connsiteY0" fmla="*/ 0 h 466725"/>
                <a:gd name="connsiteX1" fmla="*/ 1114425 w 1114425"/>
                <a:gd name="connsiteY1" fmla="*/ 445294 h 466725"/>
                <a:gd name="connsiteX2" fmla="*/ 857250 w 1114425"/>
                <a:gd name="connsiteY2" fmla="*/ 466725 h 466725"/>
                <a:gd name="connsiteX3" fmla="*/ 0 w 1114425"/>
                <a:gd name="connsiteY3" fmla="*/ 466725 h 466725"/>
                <a:gd name="connsiteX4" fmla="*/ 0 w 1114425"/>
                <a:gd name="connsiteY4" fmla="*/ 0 h 466725"/>
                <a:gd name="connsiteX0" fmla="*/ 0 w 1435894"/>
                <a:gd name="connsiteY0" fmla="*/ 0 h 721519"/>
                <a:gd name="connsiteX1" fmla="*/ 1114425 w 1435894"/>
                <a:gd name="connsiteY1" fmla="*/ 445294 h 721519"/>
                <a:gd name="connsiteX2" fmla="*/ 1435894 w 1435894"/>
                <a:gd name="connsiteY2" fmla="*/ 721519 h 721519"/>
                <a:gd name="connsiteX3" fmla="*/ 0 w 1435894"/>
                <a:gd name="connsiteY3" fmla="*/ 466725 h 721519"/>
                <a:gd name="connsiteX4" fmla="*/ 0 w 1435894"/>
                <a:gd name="connsiteY4" fmla="*/ 0 h 721519"/>
                <a:gd name="connsiteX0" fmla="*/ 2382 w 1438276"/>
                <a:gd name="connsiteY0" fmla="*/ 0 h 721519"/>
                <a:gd name="connsiteX1" fmla="*/ 1116807 w 1438276"/>
                <a:gd name="connsiteY1" fmla="*/ 445294 h 721519"/>
                <a:gd name="connsiteX2" fmla="*/ 1438276 w 1438276"/>
                <a:gd name="connsiteY2" fmla="*/ 721519 h 721519"/>
                <a:gd name="connsiteX3" fmla="*/ 0 w 1438276"/>
                <a:gd name="connsiteY3" fmla="*/ 216694 h 721519"/>
                <a:gd name="connsiteX4" fmla="*/ 2382 w 1438276"/>
                <a:gd name="connsiteY4" fmla="*/ 0 h 721519"/>
                <a:gd name="connsiteX0" fmla="*/ 2382 w 1438276"/>
                <a:gd name="connsiteY0" fmla="*/ 0 h 721519"/>
                <a:gd name="connsiteX1" fmla="*/ 1116807 w 1438276"/>
                <a:gd name="connsiteY1" fmla="*/ 445294 h 721519"/>
                <a:gd name="connsiteX2" fmla="*/ 1260633 w 1438276"/>
                <a:gd name="connsiteY2" fmla="*/ 562927 h 721519"/>
                <a:gd name="connsiteX3" fmla="*/ 1438276 w 1438276"/>
                <a:gd name="connsiteY3" fmla="*/ 721519 h 721519"/>
                <a:gd name="connsiteX4" fmla="*/ 0 w 1438276"/>
                <a:gd name="connsiteY4" fmla="*/ 216694 h 721519"/>
                <a:gd name="connsiteX5" fmla="*/ 2382 w 1438276"/>
                <a:gd name="connsiteY5" fmla="*/ 0 h 721519"/>
                <a:gd name="connsiteX0" fmla="*/ 2382 w 1438276"/>
                <a:gd name="connsiteY0" fmla="*/ 1037273 h 1758792"/>
                <a:gd name="connsiteX1" fmla="*/ 1116807 w 1438276"/>
                <a:gd name="connsiteY1" fmla="*/ 1482567 h 1758792"/>
                <a:gd name="connsiteX2" fmla="*/ 1131093 w 1438276"/>
                <a:gd name="connsiteY2" fmla="*/ 0 h 1758792"/>
                <a:gd name="connsiteX3" fmla="*/ 1438276 w 1438276"/>
                <a:gd name="connsiteY3" fmla="*/ 1758792 h 1758792"/>
                <a:gd name="connsiteX4" fmla="*/ 0 w 1438276"/>
                <a:gd name="connsiteY4" fmla="*/ 1253967 h 1758792"/>
                <a:gd name="connsiteX5" fmla="*/ 2382 w 1438276"/>
                <a:gd name="connsiteY5" fmla="*/ 1037273 h 1758792"/>
                <a:gd name="connsiteX0" fmla="*/ 2382 w 1438276"/>
                <a:gd name="connsiteY0" fmla="*/ 1037273 h 1758792"/>
                <a:gd name="connsiteX1" fmla="*/ 1116807 w 1438276"/>
                <a:gd name="connsiteY1" fmla="*/ 1482567 h 1758792"/>
                <a:gd name="connsiteX2" fmla="*/ 1131093 w 1438276"/>
                <a:gd name="connsiteY2" fmla="*/ 0 h 1758792"/>
                <a:gd name="connsiteX3" fmla="*/ 1344453 w 1438276"/>
                <a:gd name="connsiteY3" fmla="*/ 1188720 h 1758792"/>
                <a:gd name="connsiteX4" fmla="*/ 1438276 w 1438276"/>
                <a:gd name="connsiteY4" fmla="*/ 1758792 h 1758792"/>
                <a:gd name="connsiteX5" fmla="*/ 0 w 1438276"/>
                <a:gd name="connsiteY5" fmla="*/ 1253967 h 1758792"/>
                <a:gd name="connsiteX6" fmla="*/ 2382 w 1438276"/>
                <a:gd name="connsiteY6" fmla="*/ 1037273 h 1758792"/>
                <a:gd name="connsiteX0" fmla="*/ 2382 w 1438276"/>
                <a:gd name="connsiteY0" fmla="*/ 1166813 h 1888332"/>
                <a:gd name="connsiteX1" fmla="*/ 1116807 w 1438276"/>
                <a:gd name="connsiteY1" fmla="*/ 1612107 h 1888332"/>
                <a:gd name="connsiteX2" fmla="*/ 1131093 w 1438276"/>
                <a:gd name="connsiteY2" fmla="*/ 129540 h 1888332"/>
                <a:gd name="connsiteX3" fmla="*/ 1435893 w 1438276"/>
                <a:gd name="connsiteY3" fmla="*/ 0 h 1888332"/>
                <a:gd name="connsiteX4" fmla="*/ 1438276 w 1438276"/>
                <a:gd name="connsiteY4" fmla="*/ 1888332 h 1888332"/>
                <a:gd name="connsiteX5" fmla="*/ 0 w 1438276"/>
                <a:gd name="connsiteY5" fmla="*/ 1383507 h 1888332"/>
                <a:gd name="connsiteX6" fmla="*/ 2382 w 1438276"/>
                <a:gd name="connsiteY6" fmla="*/ 1166813 h 1888332"/>
                <a:gd name="connsiteX0" fmla="*/ 2382 w 1438276"/>
                <a:gd name="connsiteY0" fmla="*/ 1166813 h 1888332"/>
                <a:gd name="connsiteX1" fmla="*/ 1147287 w 1438276"/>
                <a:gd name="connsiteY1" fmla="*/ 1627347 h 1888332"/>
                <a:gd name="connsiteX2" fmla="*/ 1131093 w 1438276"/>
                <a:gd name="connsiteY2" fmla="*/ 129540 h 1888332"/>
                <a:gd name="connsiteX3" fmla="*/ 1435893 w 1438276"/>
                <a:gd name="connsiteY3" fmla="*/ 0 h 1888332"/>
                <a:gd name="connsiteX4" fmla="*/ 1438276 w 1438276"/>
                <a:gd name="connsiteY4" fmla="*/ 1888332 h 1888332"/>
                <a:gd name="connsiteX5" fmla="*/ 0 w 1438276"/>
                <a:gd name="connsiteY5" fmla="*/ 1383507 h 1888332"/>
                <a:gd name="connsiteX6" fmla="*/ 2382 w 1438276"/>
                <a:gd name="connsiteY6" fmla="*/ 1166813 h 1888332"/>
                <a:gd name="connsiteX0" fmla="*/ 2382 w 1438276"/>
                <a:gd name="connsiteY0" fmla="*/ 1166813 h 1888332"/>
                <a:gd name="connsiteX1" fmla="*/ 1139667 w 1438276"/>
                <a:gd name="connsiteY1" fmla="*/ 1619727 h 1888332"/>
                <a:gd name="connsiteX2" fmla="*/ 1131093 w 1438276"/>
                <a:gd name="connsiteY2" fmla="*/ 129540 h 1888332"/>
                <a:gd name="connsiteX3" fmla="*/ 1435893 w 1438276"/>
                <a:gd name="connsiteY3" fmla="*/ 0 h 1888332"/>
                <a:gd name="connsiteX4" fmla="*/ 1438276 w 1438276"/>
                <a:gd name="connsiteY4" fmla="*/ 1888332 h 1888332"/>
                <a:gd name="connsiteX5" fmla="*/ 0 w 1438276"/>
                <a:gd name="connsiteY5" fmla="*/ 1383507 h 1888332"/>
                <a:gd name="connsiteX6" fmla="*/ 2382 w 1438276"/>
                <a:gd name="connsiteY6" fmla="*/ 1166813 h 1888332"/>
                <a:gd name="connsiteX0" fmla="*/ 2382 w 1438276"/>
                <a:gd name="connsiteY0" fmla="*/ 1166813 h 1888332"/>
                <a:gd name="connsiteX1" fmla="*/ 1139667 w 1438276"/>
                <a:gd name="connsiteY1" fmla="*/ 1619727 h 1888332"/>
                <a:gd name="connsiteX2" fmla="*/ 1145381 w 1438276"/>
                <a:gd name="connsiteY2" fmla="*/ 127159 h 1888332"/>
                <a:gd name="connsiteX3" fmla="*/ 1435893 w 1438276"/>
                <a:gd name="connsiteY3" fmla="*/ 0 h 1888332"/>
                <a:gd name="connsiteX4" fmla="*/ 1438276 w 1438276"/>
                <a:gd name="connsiteY4" fmla="*/ 1888332 h 1888332"/>
                <a:gd name="connsiteX5" fmla="*/ 0 w 1438276"/>
                <a:gd name="connsiteY5" fmla="*/ 1383507 h 1888332"/>
                <a:gd name="connsiteX6" fmla="*/ 2382 w 1438276"/>
                <a:gd name="connsiteY6" fmla="*/ 1166813 h 1888332"/>
                <a:gd name="connsiteX0" fmla="*/ 2382 w 1438276"/>
                <a:gd name="connsiteY0" fmla="*/ 1109663 h 1831182"/>
                <a:gd name="connsiteX1" fmla="*/ 1139667 w 1438276"/>
                <a:gd name="connsiteY1" fmla="*/ 1562577 h 1831182"/>
                <a:gd name="connsiteX2" fmla="*/ 1145381 w 1438276"/>
                <a:gd name="connsiteY2" fmla="*/ 70009 h 1831182"/>
                <a:gd name="connsiteX3" fmla="*/ 1428749 w 1438276"/>
                <a:gd name="connsiteY3" fmla="*/ 0 h 1831182"/>
                <a:gd name="connsiteX4" fmla="*/ 1438276 w 1438276"/>
                <a:gd name="connsiteY4" fmla="*/ 1831182 h 1831182"/>
                <a:gd name="connsiteX5" fmla="*/ 0 w 1438276"/>
                <a:gd name="connsiteY5" fmla="*/ 1326357 h 1831182"/>
                <a:gd name="connsiteX6" fmla="*/ 2382 w 1438276"/>
                <a:gd name="connsiteY6" fmla="*/ 1109663 h 1831182"/>
                <a:gd name="connsiteX0" fmla="*/ 2382 w 1438276"/>
                <a:gd name="connsiteY0" fmla="*/ 1110389 h 1831908"/>
                <a:gd name="connsiteX1" fmla="*/ 1139667 w 1438276"/>
                <a:gd name="connsiteY1" fmla="*/ 1563303 h 1831908"/>
                <a:gd name="connsiteX2" fmla="*/ 1145381 w 1438276"/>
                <a:gd name="connsiteY2" fmla="*/ 70735 h 1831908"/>
                <a:gd name="connsiteX3" fmla="*/ 1428749 w 1438276"/>
                <a:gd name="connsiteY3" fmla="*/ 726 h 1831908"/>
                <a:gd name="connsiteX4" fmla="*/ 1438276 w 1438276"/>
                <a:gd name="connsiteY4" fmla="*/ 1831908 h 1831908"/>
                <a:gd name="connsiteX5" fmla="*/ 0 w 1438276"/>
                <a:gd name="connsiteY5" fmla="*/ 1327083 h 1831908"/>
                <a:gd name="connsiteX6" fmla="*/ 2382 w 1438276"/>
                <a:gd name="connsiteY6" fmla="*/ 1110389 h 1831908"/>
                <a:gd name="connsiteX0" fmla="*/ 2382 w 1438276"/>
                <a:gd name="connsiteY0" fmla="*/ 1111412 h 1832931"/>
                <a:gd name="connsiteX1" fmla="*/ 1139667 w 1438276"/>
                <a:gd name="connsiteY1" fmla="*/ 1564326 h 1832931"/>
                <a:gd name="connsiteX2" fmla="*/ 1145381 w 1438276"/>
                <a:gd name="connsiteY2" fmla="*/ 71758 h 1832931"/>
                <a:gd name="connsiteX3" fmla="*/ 1428749 w 1438276"/>
                <a:gd name="connsiteY3" fmla="*/ 1749 h 1832931"/>
                <a:gd name="connsiteX4" fmla="*/ 1438276 w 1438276"/>
                <a:gd name="connsiteY4" fmla="*/ 1832931 h 1832931"/>
                <a:gd name="connsiteX5" fmla="*/ 0 w 1438276"/>
                <a:gd name="connsiteY5" fmla="*/ 1328106 h 1832931"/>
                <a:gd name="connsiteX6" fmla="*/ 2382 w 1438276"/>
                <a:gd name="connsiteY6" fmla="*/ 1111412 h 1832931"/>
                <a:gd name="connsiteX0" fmla="*/ 2382 w 1438276"/>
                <a:gd name="connsiteY0" fmla="*/ 1111412 h 1832931"/>
                <a:gd name="connsiteX1" fmla="*/ 1139667 w 1438276"/>
                <a:gd name="connsiteY1" fmla="*/ 1564326 h 1832931"/>
                <a:gd name="connsiteX2" fmla="*/ 1145381 w 1438276"/>
                <a:gd name="connsiteY2" fmla="*/ 71758 h 1832931"/>
                <a:gd name="connsiteX3" fmla="*/ 1428749 w 1438276"/>
                <a:gd name="connsiteY3" fmla="*/ 1749 h 1832931"/>
                <a:gd name="connsiteX4" fmla="*/ 1438276 w 1438276"/>
                <a:gd name="connsiteY4" fmla="*/ 1832931 h 1832931"/>
                <a:gd name="connsiteX5" fmla="*/ 0 w 1438276"/>
                <a:gd name="connsiteY5" fmla="*/ 1328106 h 1832931"/>
                <a:gd name="connsiteX6" fmla="*/ 2382 w 1438276"/>
                <a:gd name="connsiteY6" fmla="*/ 1111412 h 1832931"/>
                <a:gd name="connsiteX0" fmla="*/ 2382 w 1438276"/>
                <a:gd name="connsiteY0" fmla="*/ 1118674 h 1840193"/>
                <a:gd name="connsiteX1" fmla="*/ 1139667 w 1438276"/>
                <a:gd name="connsiteY1" fmla="*/ 1571588 h 1840193"/>
                <a:gd name="connsiteX2" fmla="*/ 1145381 w 1438276"/>
                <a:gd name="connsiteY2" fmla="*/ 79020 h 1840193"/>
                <a:gd name="connsiteX3" fmla="*/ 1428749 w 1438276"/>
                <a:gd name="connsiteY3" fmla="*/ 9011 h 1840193"/>
                <a:gd name="connsiteX4" fmla="*/ 1438276 w 1438276"/>
                <a:gd name="connsiteY4" fmla="*/ 1840193 h 1840193"/>
                <a:gd name="connsiteX5" fmla="*/ 0 w 1438276"/>
                <a:gd name="connsiteY5" fmla="*/ 1335368 h 1840193"/>
                <a:gd name="connsiteX6" fmla="*/ 2382 w 1438276"/>
                <a:gd name="connsiteY6" fmla="*/ 1118674 h 184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8276" h="1840193">
                  <a:moveTo>
                    <a:pt x="2382" y="1118674"/>
                  </a:moveTo>
                  <a:lnTo>
                    <a:pt x="1139667" y="1571588"/>
                  </a:lnTo>
                  <a:cubicBezTo>
                    <a:pt x="1141572" y="1074065"/>
                    <a:pt x="1143476" y="576543"/>
                    <a:pt x="1145381" y="79020"/>
                  </a:cubicBezTo>
                  <a:cubicBezTo>
                    <a:pt x="1230312" y="17584"/>
                    <a:pt x="1310480" y="-17659"/>
                    <a:pt x="1428749" y="9011"/>
                  </a:cubicBezTo>
                  <a:cubicBezTo>
                    <a:pt x="1429543" y="638455"/>
                    <a:pt x="1437482" y="1210749"/>
                    <a:pt x="1438276" y="1840193"/>
                  </a:cubicBezTo>
                  <a:lnTo>
                    <a:pt x="0" y="1335368"/>
                  </a:lnTo>
                  <a:lnTo>
                    <a:pt x="2382" y="1118674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2" name="Rectangle 5">
              <a:extLst>
                <a:ext uri="{FF2B5EF4-FFF2-40B4-BE49-F238E27FC236}">
                  <a16:creationId xmlns:a16="http://schemas.microsoft.com/office/drawing/2014/main" id="{BCE46108-1CBC-4C95-BE63-81CBC9BE8DAA}"/>
                </a:ext>
              </a:extLst>
            </p:cNvPr>
            <p:cNvSpPr/>
            <p:nvPr/>
          </p:nvSpPr>
          <p:spPr>
            <a:xfrm>
              <a:off x="1701297" y="4166586"/>
              <a:ext cx="127205" cy="298994"/>
            </a:xfrm>
            <a:custGeom>
              <a:avLst/>
              <a:gdLst>
                <a:gd name="connsiteX0" fmla="*/ 0 w 223838"/>
                <a:gd name="connsiteY0" fmla="*/ 0 h 476250"/>
                <a:gd name="connsiteX1" fmla="*/ 223838 w 223838"/>
                <a:gd name="connsiteY1" fmla="*/ 0 h 476250"/>
                <a:gd name="connsiteX2" fmla="*/ 223838 w 223838"/>
                <a:gd name="connsiteY2" fmla="*/ 476250 h 476250"/>
                <a:gd name="connsiteX3" fmla="*/ 0 w 223838"/>
                <a:gd name="connsiteY3" fmla="*/ 476250 h 476250"/>
                <a:gd name="connsiteX4" fmla="*/ 0 w 223838"/>
                <a:gd name="connsiteY4" fmla="*/ 0 h 476250"/>
                <a:gd name="connsiteX0" fmla="*/ 0 w 230982"/>
                <a:gd name="connsiteY0" fmla="*/ 0 h 476250"/>
                <a:gd name="connsiteX1" fmla="*/ 230982 w 230982"/>
                <a:gd name="connsiteY1" fmla="*/ 80962 h 476250"/>
                <a:gd name="connsiteX2" fmla="*/ 223838 w 230982"/>
                <a:gd name="connsiteY2" fmla="*/ 476250 h 476250"/>
                <a:gd name="connsiteX3" fmla="*/ 0 w 230982"/>
                <a:gd name="connsiteY3" fmla="*/ 476250 h 476250"/>
                <a:gd name="connsiteX4" fmla="*/ 0 w 230982"/>
                <a:gd name="connsiteY4" fmla="*/ 0 h 476250"/>
                <a:gd name="connsiteX0" fmla="*/ 7143 w 230982"/>
                <a:gd name="connsiteY0" fmla="*/ 0 h 504825"/>
                <a:gd name="connsiteX1" fmla="*/ 230982 w 230982"/>
                <a:gd name="connsiteY1" fmla="*/ 109537 h 504825"/>
                <a:gd name="connsiteX2" fmla="*/ 223838 w 230982"/>
                <a:gd name="connsiteY2" fmla="*/ 504825 h 504825"/>
                <a:gd name="connsiteX3" fmla="*/ 0 w 230982"/>
                <a:gd name="connsiteY3" fmla="*/ 504825 h 504825"/>
                <a:gd name="connsiteX4" fmla="*/ 7143 w 230982"/>
                <a:gd name="connsiteY4" fmla="*/ 0 h 504825"/>
                <a:gd name="connsiteX0" fmla="*/ 7143 w 230982"/>
                <a:gd name="connsiteY0" fmla="*/ 14870 h 519695"/>
                <a:gd name="connsiteX1" fmla="*/ 230982 w 230982"/>
                <a:gd name="connsiteY1" fmla="*/ 124407 h 519695"/>
                <a:gd name="connsiteX2" fmla="*/ 223838 w 230982"/>
                <a:gd name="connsiteY2" fmla="*/ 519695 h 519695"/>
                <a:gd name="connsiteX3" fmla="*/ 0 w 230982"/>
                <a:gd name="connsiteY3" fmla="*/ 519695 h 519695"/>
                <a:gd name="connsiteX4" fmla="*/ 7143 w 230982"/>
                <a:gd name="connsiteY4" fmla="*/ 14870 h 519695"/>
                <a:gd name="connsiteX0" fmla="*/ 7143 w 228601"/>
                <a:gd name="connsiteY0" fmla="*/ 14870 h 519695"/>
                <a:gd name="connsiteX1" fmla="*/ 228601 w 228601"/>
                <a:gd name="connsiteY1" fmla="*/ 124407 h 519695"/>
                <a:gd name="connsiteX2" fmla="*/ 223838 w 228601"/>
                <a:gd name="connsiteY2" fmla="*/ 519695 h 519695"/>
                <a:gd name="connsiteX3" fmla="*/ 0 w 228601"/>
                <a:gd name="connsiteY3" fmla="*/ 519695 h 519695"/>
                <a:gd name="connsiteX4" fmla="*/ 7143 w 228601"/>
                <a:gd name="connsiteY4" fmla="*/ 14870 h 519695"/>
                <a:gd name="connsiteX0" fmla="*/ 7143 w 228601"/>
                <a:gd name="connsiteY0" fmla="*/ 25801 h 530626"/>
                <a:gd name="connsiteX1" fmla="*/ 228601 w 228601"/>
                <a:gd name="connsiteY1" fmla="*/ 135338 h 530626"/>
                <a:gd name="connsiteX2" fmla="*/ 223838 w 228601"/>
                <a:gd name="connsiteY2" fmla="*/ 530626 h 530626"/>
                <a:gd name="connsiteX3" fmla="*/ 0 w 228601"/>
                <a:gd name="connsiteY3" fmla="*/ 530626 h 530626"/>
                <a:gd name="connsiteX4" fmla="*/ 7143 w 228601"/>
                <a:gd name="connsiteY4" fmla="*/ 25801 h 530626"/>
                <a:gd name="connsiteX0" fmla="*/ 7143 w 228601"/>
                <a:gd name="connsiteY0" fmla="*/ 36302 h 541127"/>
                <a:gd name="connsiteX1" fmla="*/ 228601 w 228601"/>
                <a:gd name="connsiteY1" fmla="*/ 145839 h 541127"/>
                <a:gd name="connsiteX2" fmla="*/ 223838 w 228601"/>
                <a:gd name="connsiteY2" fmla="*/ 541127 h 541127"/>
                <a:gd name="connsiteX3" fmla="*/ 0 w 228601"/>
                <a:gd name="connsiteY3" fmla="*/ 541127 h 541127"/>
                <a:gd name="connsiteX4" fmla="*/ 7143 w 228601"/>
                <a:gd name="connsiteY4" fmla="*/ 36302 h 541127"/>
                <a:gd name="connsiteX0" fmla="*/ 7143 w 228781"/>
                <a:gd name="connsiteY0" fmla="*/ 39704 h 544529"/>
                <a:gd name="connsiteX1" fmla="*/ 228601 w 228781"/>
                <a:gd name="connsiteY1" fmla="*/ 149241 h 544529"/>
                <a:gd name="connsiteX2" fmla="*/ 223838 w 228781"/>
                <a:gd name="connsiteY2" fmla="*/ 544529 h 544529"/>
                <a:gd name="connsiteX3" fmla="*/ 0 w 228781"/>
                <a:gd name="connsiteY3" fmla="*/ 544529 h 544529"/>
                <a:gd name="connsiteX4" fmla="*/ 7143 w 228781"/>
                <a:gd name="connsiteY4" fmla="*/ 39704 h 544529"/>
                <a:gd name="connsiteX0" fmla="*/ 7143 w 233574"/>
                <a:gd name="connsiteY0" fmla="*/ 39704 h 589772"/>
                <a:gd name="connsiteX1" fmla="*/ 228601 w 233574"/>
                <a:gd name="connsiteY1" fmla="*/ 149241 h 589772"/>
                <a:gd name="connsiteX2" fmla="*/ 233363 w 233574"/>
                <a:gd name="connsiteY2" fmla="*/ 589772 h 589772"/>
                <a:gd name="connsiteX3" fmla="*/ 0 w 233574"/>
                <a:gd name="connsiteY3" fmla="*/ 544529 h 589772"/>
                <a:gd name="connsiteX4" fmla="*/ 7143 w 233574"/>
                <a:gd name="connsiteY4" fmla="*/ 39704 h 589772"/>
                <a:gd name="connsiteX0" fmla="*/ 7143 w 229058"/>
                <a:gd name="connsiteY0" fmla="*/ 39704 h 587391"/>
                <a:gd name="connsiteX1" fmla="*/ 228601 w 229058"/>
                <a:gd name="connsiteY1" fmla="*/ 149241 h 587391"/>
                <a:gd name="connsiteX2" fmla="*/ 228600 w 229058"/>
                <a:gd name="connsiteY2" fmla="*/ 587391 h 587391"/>
                <a:gd name="connsiteX3" fmla="*/ 0 w 229058"/>
                <a:gd name="connsiteY3" fmla="*/ 544529 h 587391"/>
                <a:gd name="connsiteX4" fmla="*/ 7143 w 229058"/>
                <a:gd name="connsiteY4" fmla="*/ 39704 h 587391"/>
                <a:gd name="connsiteX0" fmla="*/ 7143 w 228781"/>
                <a:gd name="connsiteY0" fmla="*/ 39704 h 587391"/>
                <a:gd name="connsiteX1" fmla="*/ 228601 w 228781"/>
                <a:gd name="connsiteY1" fmla="*/ 149241 h 587391"/>
                <a:gd name="connsiteX2" fmla="*/ 228600 w 228781"/>
                <a:gd name="connsiteY2" fmla="*/ 587391 h 587391"/>
                <a:gd name="connsiteX3" fmla="*/ 0 w 228781"/>
                <a:gd name="connsiteY3" fmla="*/ 544529 h 587391"/>
                <a:gd name="connsiteX4" fmla="*/ 7143 w 228781"/>
                <a:gd name="connsiteY4" fmla="*/ 39704 h 587391"/>
                <a:gd name="connsiteX0" fmla="*/ 2380 w 224018"/>
                <a:gd name="connsiteY0" fmla="*/ 39704 h 587391"/>
                <a:gd name="connsiteX1" fmla="*/ 223838 w 224018"/>
                <a:gd name="connsiteY1" fmla="*/ 149241 h 587391"/>
                <a:gd name="connsiteX2" fmla="*/ 223837 w 224018"/>
                <a:gd name="connsiteY2" fmla="*/ 587391 h 587391"/>
                <a:gd name="connsiteX3" fmla="*/ 0 w 224018"/>
                <a:gd name="connsiteY3" fmla="*/ 527860 h 587391"/>
                <a:gd name="connsiteX4" fmla="*/ 2380 w 224018"/>
                <a:gd name="connsiteY4" fmla="*/ 39704 h 587391"/>
                <a:gd name="connsiteX0" fmla="*/ 64178 w 224123"/>
                <a:gd name="connsiteY0" fmla="*/ 39704 h 587391"/>
                <a:gd name="connsiteX1" fmla="*/ 223838 w 224123"/>
                <a:gd name="connsiteY1" fmla="*/ 149241 h 587391"/>
                <a:gd name="connsiteX2" fmla="*/ 223837 w 224123"/>
                <a:gd name="connsiteY2" fmla="*/ 587391 h 587391"/>
                <a:gd name="connsiteX3" fmla="*/ 0 w 224123"/>
                <a:gd name="connsiteY3" fmla="*/ 527860 h 587391"/>
                <a:gd name="connsiteX4" fmla="*/ 64178 w 224123"/>
                <a:gd name="connsiteY4" fmla="*/ 39704 h 587391"/>
                <a:gd name="connsiteX0" fmla="*/ 64178 w 224321"/>
                <a:gd name="connsiteY0" fmla="*/ 0 h 547687"/>
                <a:gd name="connsiteX1" fmla="*/ 223838 w 224321"/>
                <a:gd name="connsiteY1" fmla="*/ 109537 h 547687"/>
                <a:gd name="connsiteX2" fmla="*/ 223837 w 224321"/>
                <a:gd name="connsiteY2" fmla="*/ 547687 h 547687"/>
                <a:gd name="connsiteX3" fmla="*/ 0 w 224321"/>
                <a:gd name="connsiteY3" fmla="*/ 488156 h 547687"/>
                <a:gd name="connsiteX4" fmla="*/ 64178 w 224321"/>
                <a:gd name="connsiteY4" fmla="*/ 0 h 547687"/>
                <a:gd name="connsiteX0" fmla="*/ 64178 w 255063"/>
                <a:gd name="connsiteY0" fmla="*/ 0 h 547687"/>
                <a:gd name="connsiteX1" fmla="*/ 254737 w 255063"/>
                <a:gd name="connsiteY1" fmla="*/ 122220 h 547687"/>
                <a:gd name="connsiteX2" fmla="*/ 223837 w 255063"/>
                <a:gd name="connsiteY2" fmla="*/ 547687 h 547687"/>
                <a:gd name="connsiteX3" fmla="*/ 0 w 255063"/>
                <a:gd name="connsiteY3" fmla="*/ 488156 h 547687"/>
                <a:gd name="connsiteX4" fmla="*/ 64178 w 255063"/>
                <a:gd name="connsiteY4" fmla="*/ 0 h 547687"/>
                <a:gd name="connsiteX0" fmla="*/ 64178 w 254738"/>
                <a:gd name="connsiteY0" fmla="*/ 0 h 547687"/>
                <a:gd name="connsiteX1" fmla="*/ 254737 w 254738"/>
                <a:gd name="connsiteY1" fmla="*/ 122220 h 547687"/>
                <a:gd name="connsiteX2" fmla="*/ 223837 w 254738"/>
                <a:gd name="connsiteY2" fmla="*/ 547687 h 547687"/>
                <a:gd name="connsiteX3" fmla="*/ 0 w 254738"/>
                <a:gd name="connsiteY3" fmla="*/ 488156 h 547687"/>
                <a:gd name="connsiteX4" fmla="*/ 64178 w 254738"/>
                <a:gd name="connsiteY4" fmla="*/ 0 h 547687"/>
                <a:gd name="connsiteX0" fmla="*/ 64178 w 254737"/>
                <a:gd name="connsiteY0" fmla="*/ 0 h 560370"/>
                <a:gd name="connsiteX1" fmla="*/ 254737 w 254737"/>
                <a:gd name="connsiteY1" fmla="*/ 134903 h 560370"/>
                <a:gd name="connsiteX2" fmla="*/ 223837 w 254737"/>
                <a:gd name="connsiteY2" fmla="*/ 560370 h 560370"/>
                <a:gd name="connsiteX3" fmla="*/ 0 w 254737"/>
                <a:gd name="connsiteY3" fmla="*/ 500839 h 560370"/>
                <a:gd name="connsiteX4" fmla="*/ 64178 w 254737"/>
                <a:gd name="connsiteY4" fmla="*/ 0 h 560370"/>
                <a:gd name="connsiteX0" fmla="*/ 64178 w 254737"/>
                <a:gd name="connsiteY0" fmla="*/ 0 h 560370"/>
                <a:gd name="connsiteX1" fmla="*/ 254737 w 254737"/>
                <a:gd name="connsiteY1" fmla="*/ 134903 h 560370"/>
                <a:gd name="connsiteX2" fmla="*/ 223837 w 254737"/>
                <a:gd name="connsiteY2" fmla="*/ 560370 h 560370"/>
                <a:gd name="connsiteX3" fmla="*/ 0 w 254737"/>
                <a:gd name="connsiteY3" fmla="*/ 500839 h 560370"/>
                <a:gd name="connsiteX4" fmla="*/ 64178 w 254737"/>
                <a:gd name="connsiteY4" fmla="*/ 0 h 560370"/>
                <a:gd name="connsiteX0" fmla="*/ 64178 w 261460"/>
                <a:gd name="connsiteY0" fmla="*/ 0 h 565280"/>
                <a:gd name="connsiteX1" fmla="*/ 254737 w 261460"/>
                <a:gd name="connsiteY1" fmla="*/ 134903 h 565280"/>
                <a:gd name="connsiteX2" fmla="*/ 250421 w 261460"/>
                <a:gd name="connsiteY2" fmla="*/ 565280 h 565280"/>
                <a:gd name="connsiteX3" fmla="*/ 0 w 261460"/>
                <a:gd name="connsiteY3" fmla="*/ 500839 h 565280"/>
                <a:gd name="connsiteX4" fmla="*/ 64178 w 261460"/>
                <a:gd name="connsiteY4" fmla="*/ 0 h 565280"/>
                <a:gd name="connsiteX0" fmla="*/ 64178 w 254737"/>
                <a:gd name="connsiteY0" fmla="*/ 0 h 565280"/>
                <a:gd name="connsiteX1" fmla="*/ 254737 w 254737"/>
                <a:gd name="connsiteY1" fmla="*/ 134903 h 565280"/>
                <a:gd name="connsiteX2" fmla="*/ 250421 w 254737"/>
                <a:gd name="connsiteY2" fmla="*/ 565280 h 565280"/>
                <a:gd name="connsiteX3" fmla="*/ 0 w 254737"/>
                <a:gd name="connsiteY3" fmla="*/ 500839 h 565280"/>
                <a:gd name="connsiteX4" fmla="*/ 64178 w 254737"/>
                <a:gd name="connsiteY4" fmla="*/ 0 h 565280"/>
                <a:gd name="connsiteX0" fmla="*/ 64178 w 254737"/>
                <a:gd name="connsiteY0" fmla="*/ 0 h 565280"/>
                <a:gd name="connsiteX1" fmla="*/ 254737 w 254737"/>
                <a:gd name="connsiteY1" fmla="*/ 164366 h 565280"/>
                <a:gd name="connsiteX2" fmla="*/ 250421 w 254737"/>
                <a:gd name="connsiteY2" fmla="*/ 565280 h 565280"/>
                <a:gd name="connsiteX3" fmla="*/ 0 w 254737"/>
                <a:gd name="connsiteY3" fmla="*/ 500839 h 565280"/>
                <a:gd name="connsiteX4" fmla="*/ 64178 w 254737"/>
                <a:gd name="connsiteY4" fmla="*/ 0 h 565280"/>
                <a:gd name="connsiteX0" fmla="*/ 64178 w 254847"/>
                <a:gd name="connsiteY0" fmla="*/ 0 h 565280"/>
                <a:gd name="connsiteX1" fmla="*/ 254737 w 254847"/>
                <a:gd name="connsiteY1" fmla="*/ 164366 h 565280"/>
                <a:gd name="connsiteX2" fmla="*/ 250421 w 254847"/>
                <a:gd name="connsiteY2" fmla="*/ 565280 h 565280"/>
                <a:gd name="connsiteX3" fmla="*/ 0 w 254847"/>
                <a:gd name="connsiteY3" fmla="*/ 500839 h 565280"/>
                <a:gd name="connsiteX4" fmla="*/ 64178 w 254847"/>
                <a:gd name="connsiteY4" fmla="*/ 0 h 565280"/>
                <a:gd name="connsiteX0" fmla="*/ 58862 w 254841"/>
                <a:gd name="connsiteY0" fmla="*/ 0 h 560370"/>
                <a:gd name="connsiteX1" fmla="*/ 254737 w 254841"/>
                <a:gd name="connsiteY1" fmla="*/ 159456 h 560370"/>
                <a:gd name="connsiteX2" fmla="*/ 250421 w 254841"/>
                <a:gd name="connsiteY2" fmla="*/ 560370 h 560370"/>
                <a:gd name="connsiteX3" fmla="*/ 0 w 254841"/>
                <a:gd name="connsiteY3" fmla="*/ 495929 h 560370"/>
                <a:gd name="connsiteX4" fmla="*/ 58862 w 254841"/>
                <a:gd name="connsiteY4" fmla="*/ 0 h 560370"/>
                <a:gd name="connsiteX0" fmla="*/ 58862 w 258137"/>
                <a:gd name="connsiteY0" fmla="*/ 0 h 560370"/>
                <a:gd name="connsiteX1" fmla="*/ 254737 w 258137"/>
                <a:gd name="connsiteY1" fmla="*/ 159456 h 560370"/>
                <a:gd name="connsiteX2" fmla="*/ 250421 w 258137"/>
                <a:gd name="connsiteY2" fmla="*/ 560370 h 560370"/>
                <a:gd name="connsiteX3" fmla="*/ 0 w 258137"/>
                <a:gd name="connsiteY3" fmla="*/ 495929 h 560370"/>
                <a:gd name="connsiteX4" fmla="*/ 58862 w 258137"/>
                <a:gd name="connsiteY4" fmla="*/ 0 h 56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137" h="560370">
                  <a:moveTo>
                    <a:pt x="58862" y="0"/>
                  </a:moveTo>
                  <a:cubicBezTo>
                    <a:pt x="168581" y="31598"/>
                    <a:pt x="258323" y="68282"/>
                    <a:pt x="254737" y="159456"/>
                  </a:cubicBezTo>
                  <a:cubicBezTo>
                    <a:pt x="263782" y="296129"/>
                    <a:pt x="252111" y="399782"/>
                    <a:pt x="250421" y="560370"/>
                  </a:cubicBezTo>
                  <a:lnTo>
                    <a:pt x="0" y="495929"/>
                  </a:lnTo>
                  <a:cubicBezTo>
                    <a:pt x="793" y="333210"/>
                    <a:pt x="58069" y="162719"/>
                    <a:pt x="58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3" name="Rectangle 3">
              <a:extLst>
                <a:ext uri="{FF2B5EF4-FFF2-40B4-BE49-F238E27FC236}">
                  <a16:creationId xmlns:a16="http://schemas.microsoft.com/office/drawing/2014/main" id="{28D90794-AF28-4C17-B07B-CD47B91DAB86}"/>
                </a:ext>
              </a:extLst>
            </p:cNvPr>
            <p:cNvSpPr/>
            <p:nvPr/>
          </p:nvSpPr>
          <p:spPr>
            <a:xfrm>
              <a:off x="2403357" y="3656244"/>
              <a:ext cx="209450" cy="118520"/>
            </a:xfrm>
            <a:custGeom>
              <a:avLst/>
              <a:gdLst>
                <a:gd name="connsiteX0" fmla="*/ 0 w 762000"/>
                <a:gd name="connsiteY0" fmla="*/ 0 h 263525"/>
                <a:gd name="connsiteX1" fmla="*/ 762000 w 762000"/>
                <a:gd name="connsiteY1" fmla="*/ 0 h 263525"/>
                <a:gd name="connsiteX2" fmla="*/ 762000 w 762000"/>
                <a:gd name="connsiteY2" fmla="*/ 263525 h 263525"/>
                <a:gd name="connsiteX3" fmla="*/ 0 w 762000"/>
                <a:gd name="connsiteY3" fmla="*/ 263525 h 263525"/>
                <a:gd name="connsiteX4" fmla="*/ 0 w 762000"/>
                <a:gd name="connsiteY4" fmla="*/ 0 h 263525"/>
                <a:gd name="connsiteX0" fmla="*/ 130175 w 892175"/>
                <a:gd name="connsiteY0" fmla="*/ 0 h 266700"/>
                <a:gd name="connsiteX1" fmla="*/ 892175 w 892175"/>
                <a:gd name="connsiteY1" fmla="*/ 0 h 266700"/>
                <a:gd name="connsiteX2" fmla="*/ 892175 w 892175"/>
                <a:gd name="connsiteY2" fmla="*/ 263525 h 266700"/>
                <a:gd name="connsiteX3" fmla="*/ 0 w 892175"/>
                <a:gd name="connsiteY3" fmla="*/ 266700 h 266700"/>
                <a:gd name="connsiteX4" fmla="*/ 130175 w 892175"/>
                <a:gd name="connsiteY4" fmla="*/ 0 h 266700"/>
                <a:gd name="connsiteX0" fmla="*/ 130379 w 892379"/>
                <a:gd name="connsiteY0" fmla="*/ 0 h 266700"/>
                <a:gd name="connsiteX1" fmla="*/ 205 w 892379"/>
                <a:gd name="connsiteY1" fmla="*/ 22224 h 266700"/>
                <a:gd name="connsiteX2" fmla="*/ 892379 w 892379"/>
                <a:gd name="connsiteY2" fmla="*/ 0 h 266700"/>
                <a:gd name="connsiteX3" fmla="*/ 892379 w 892379"/>
                <a:gd name="connsiteY3" fmla="*/ 263525 h 266700"/>
                <a:gd name="connsiteX4" fmla="*/ 204 w 892379"/>
                <a:gd name="connsiteY4" fmla="*/ 266700 h 266700"/>
                <a:gd name="connsiteX5" fmla="*/ 130379 w 892379"/>
                <a:gd name="connsiteY5" fmla="*/ 0 h 266700"/>
                <a:gd name="connsiteX0" fmla="*/ 130175 w 892175"/>
                <a:gd name="connsiteY0" fmla="*/ 33139 h 299839"/>
                <a:gd name="connsiteX1" fmla="*/ 892175 w 892175"/>
                <a:gd name="connsiteY1" fmla="*/ 33139 h 299839"/>
                <a:gd name="connsiteX2" fmla="*/ 892175 w 892175"/>
                <a:gd name="connsiteY2" fmla="*/ 296664 h 299839"/>
                <a:gd name="connsiteX3" fmla="*/ 0 w 892175"/>
                <a:gd name="connsiteY3" fmla="*/ 299839 h 299839"/>
                <a:gd name="connsiteX4" fmla="*/ 130175 w 892175"/>
                <a:gd name="connsiteY4" fmla="*/ 33139 h 299839"/>
                <a:gd name="connsiteX0" fmla="*/ 0 w 892175"/>
                <a:gd name="connsiteY0" fmla="*/ 38264 h 295439"/>
                <a:gd name="connsiteX1" fmla="*/ 892175 w 892175"/>
                <a:gd name="connsiteY1" fmla="*/ 28739 h 295439"/>
                <a:gd name="connsiteX2" fmla="*/ 892175 w 892175"/>
                <a:gd name="connsiteY2" fmla="*/ 292264 h 295439"/>
                <a:gd name="connsiteX3" fmla="*/ 0 w 892175"/>
                <a:gd name="connsiteY3" fmla="*/ 295439 h 295439"/>
                <a:gd name="connsiteX4" fmla="*/ 0 w 892175"/>
                <a:gd name="connsiteY4" fmla="*/ 38264 h 295439"/>
                <a:gd name="connsiteX0" fmla="*/ 0 w 1085850"/>
                <a:gd name="connsiteY0" fmla="*/ 19707 h 276882"/>
                <a:gd name="connsiteX1" fmla="*/ 1085850 w 1085850"/>
                <a:gd name="connsiteY1" fmla="*/ 57807 h 276882"/>
                <a:gd name="connsiteX2" fmla="*/ 892175 w 1085850"/>
                <a:gd name="connsiteY2" fmla="*/ 273707 h 276882"/>
                <a:gd name="connsiteX3" fmla="*/ 0 w 1085850"/>
                <a:gd name="connsiteY3" fmla="*/ 276882 h 276882"/>
                <a:gd name="connsiteX4" fmla="*/ 0 w 1085850"/>
                <a:gd name="connsiteY4" fmla="*/ 19707 h 276882"/>
                <a:gd name="connsiteX0" fmla="*/ 0 w 1152525"/>
                <a:gd name="connsiteY0" fmla="*/ 19707 h 308632"/>
                <a:gd name="connsiteX1" fmla="*/ 1085850 w 1152525"/>
                <a:gd name="connsiteY1" fmla="*/ 57807 h 308632"/>
                <a:gd name="connsiteX2" fmla="*/ 1152525 w 1152525"/>
                <a:gd name="connsiteY2" fmla="*/ 308632 h 308632"/>
                <a:gd name="connsiteX3" fmla="*/ 0 w 1152525"/>
                <a:gd name="connsiteY3" fmla="*/ 276882 h 308632"/>
                <a:gd name="connsiteX4" fmla="*/ 0 w 1152525"/>
                <a:gd name="connsiteY4" fmla="*/ 19707 h 308632"/>
                <a:gd name="connsiteX0" fmla="*/ 0 w 1152525"/>
                <a:gd name="connsiteY0" fmla="*/ 16531 h 305456"/>
                <a:gd name="connsiteX1" fmla="*/ 1139825 w 1152525"/>
                <a:gd name="connsiteY1" fmla="*/ 70506 h 305456"/>
                <a:gd name="connsiteX2" fmla="*/ 1152525 w 1152525"/>
                <a:gd name="connsiteY2" fmla="*/ 305456 h 305456"/>
                <a:gd name="connsiteX3" fmla="*/ 0 w 1152525"/>
                <a:gd name="connsiteY3" fmla="*/ 273706 h 305456"/>
                <a:gd name="connsiteX4" fmla="*/ 0 w 1152525"/>
                <a:gd name="connsiteY4" fmla="*/ 16531 h 305456"/>
                <a:gd name="connsiteX0" fmla="*/ 0 w 1146175"/>
                <a:gd name="connsiteY0" fmla="*/ 16531 h 318156"/>
                <a:gd name="connsiteX1" fmla="*/ 1139825 w 1146175"/>
                <a:gd name="connsiteY1" fmla="*/ 70506 h 318156"/>
                <a:gd name="connsiteX2" fmla="*/ 1146175 w 1146175"/>
                <a:gd name="connsiteY2" fmla="*/ 318156 h 318156"/>
                <a:gd name="connsiteX3" fmla="*/ 0 w 1146175"/>
                <a:gd name="connsiteY3" fmla="*/ 273706 h 318156"/>
                <a:gd name="connsiteX4" fmla="*/ 0 w 1146175"/>
                <a:gd name="connsiteY4" fmla="*/ 16531 h 318156"/>
                <a:gd name="connsiteX0" fmla="*/ 0 w 1146175"/>
                <a:gd name="connsiteY0" fmla="*/ 16531 h 318156"/>
                <a:gd name="connsiteX1" fmla="*/ 1139825 w 1146175"/>
                <a:gd name="connsiteY1" fmla="*/ 70506 h 318156"/>
                <a:gd name="connsiteX2" fmla="*/ 1146175 w 1146175"/>
                <a:gd name="connsiteY2" fmla="*/ 318156 h 318156"/>
                <a:gd name="connsiteX3" fmla="*/ 0 w 1146175"/>
                <a:gd name="connsiteY3" fmla="*/ 273706 h 318156"/>
                <a:gd name="connsiteX4" fmla="*/ 0 w 1146175"/>
                <a:gd name="connsiteY4" fmla="*/ 16531 h 318156"/>
                <a:gd name="connsiteX0" fmla="*/ 0 w 1146175"/>
                <a:gd name="connsiteY0" fmla="*/ 16531 h 318156"/>
                <a:gd name="connsiteX1" fmla="*/ 1139825 w 1146175"/>
                <a:gd name="connsiteY1" fmla="*/ 70506 h 318156"/>
                <a:gd name="connsiteX2" fmla="*/ 1146175 w 1146175"/>
                <a:gd name="connsiteY2" fmla="*/ 318156 h 318156"/>
                <a:gd name="connsiteX3" fmla="*/ 0 w 1146175"/>
                <a:gd name="connsiteY3" fmla="*/ 273706 h 318156"/>
                <a:gd name="connsiteX4" fmla="*/ 0 w 1146175"/>
                <a:gd name="connsiteY4" fmla="*/ 16531 h 318156"/>
                <a:gd name="connsiteX0" fmla="*/ 0 w 1146175"/>
                <a:gd name="connsiteY0" fmla="*/ 31247 h 332872"/>
                <a:gd name="connsiteX1" fmla="*/ 1139825 w 1146175"/>
                <a:gd name="connsiteY1" fmla="*/ 85222 h 332872"/>
                <a:gd name="connsiteX2" fmla="*/ 1146175 w 1146175"/>
                <a:gd name="connsiteY2" fmla="*/ 332872 h 332872"/>
                <a:gd name="connsiteX3" fmla="*/ 0 w 1146175"/>
                <a:gd name="connsiteY3" fmla="*/ 288422 h 332872"/>
                <a:gd name="connsiteX4" fmla="*/ 0 w 1146175"/>
                <a:gd name="connsiteY4" fmla="*/ 31247 h 332872"/>
                <a:gd name="connsiteX0" fmla="*/ 0 w 1146175"/>
                <a:gd name="connsiteY0" fmla="*/ 93652 h 395277"/>
                <a:gd name="connsiteX1" fmla="*/ 1139825 w 1146175"/>
                <a:gd name="connsiteY1" fmla="*/ 147627 h 395277"/>
                <a:gd name="connsiteX2" fmla="*/ 1146175 w 1146175"/>
                <a:gd name="connsiteY2" fmla="*/ 395277 h 395277"/>
                <a:gd name="connsiteX3" fmla="*/ 0 w 1146175"/>
                <a:gd name="connsiteY3" fmla="*/ 350827 h 395277"/>
                <a:gd name="connsiteX4" fmla="*/ 0 w 1146175"/>
                <a:gd name="connsiteY4" fmla="*/ 93652 h 395277"/>
                <a:gd name="connsiteX0" fmla="*/ 0 w 1200150"/>
                <a:gd name="connsiteY0" fmla="*/ 93652 h 411152"/>
                <a:gd name="connsiteX1" fmla="*/ 1139825 w 1200150"/>
                <a:gd name="connsiteY1" fmla="*/ 147627 h 411152"/>
                <a:gd name="connsiteX2" fmla="*/ 1200150 w 1200150"/>
                <a:gd name="connsiteY2" fmla="*/ 411152 h 411152"/>
                <a:gd name="connsiteX3" fmla="*/ 0 w 1200150"/>
                <a:gd name="connsiteY3" fmla="*/ 350827 h 411152"/>
                <a:gd name="connsiteX4" fmla="*/ 0 w 1200150"/>
                <a:gd name="connsiteY4" fmla="*/ 93652 h 411152"/>
                <a:gd name="connsiteX0" fmla="*/ 0 w 1200150"/>
                <a:gd name="connsiteY0" fmla="*/ 88235 h 405735"/>
                <a:gd name="connsiteX1" fmla="*/ 1174750 w 1200150"/>
                <a:gd name="connsiteY1" fmla="*/ 161260 h 405735"/>
                <a:gd name="connsiteX2" fmla="*/ 1200150 w 1200150"/>
                <a:gd name="connsiteY2" fmla="*/ 405735 h 405735"/>
                <a:gd name="connsiteX3" fmla="*/ 0 w 1200150"/>
                <a:gd name="connsiteY3" fmla="*/ 345410 h 405735"/>
                <a:gd name="connsiteX4" fmla="*/ 0 w 1200150"/>
                <a:gd name="connsiteY4" fmla="*/ 88235 h 405735"/>
                <a:gd name="connsiteX0" fmla="*/ 0 w 1200150"/>
                <a:gd name="connsiteY0" fmla="*/ 91784 h 396584"/>
                <a:gd name="connsiteX1" fmla="*/ 1174750 w 1200150"/>
                <a:gd name="connsiteY1" fmla="*/ 152109 h 396584"/>
                <a:gd name="connsiteX2" fmla="*/ 1200150 w 1200150"/>
                <a:gd name="connsiteY2" fmla="*/ 396584 h 396584"/>
                <a:gd name="connsiteX3" fmla="*/ 0 w 1200150"/>
                <a:gd name="connsiteY3" fmla="*/ 336259 h 396584"/>
                <a:gd name="connsiteX4" fmla="*/ 0 w 1200150"/>
                <a:gd name="connsiteY4" fmla="*/ 91784 h 396584"/>
                <a:gd name="connsiteX0" fmla="*/ 0 w 1200150"/>
                <a:gd name="connsiteY0" fmla="*/ 111486 h 416286"/>
                <a:gd name="connsiteX1" fmla="*/ 1174750 w 1200150"/>
                <a:gd name="connsiteY1" fmla="*/ 171811 h 416286"/>
                <a:gd name="connsiteX2" fmla="*/ 1200150 w 1200150"/>
                <a:gd name="connsiteY2" fmla="*/ 416286 h 416286"/>
                <a:gd name="connsiteX3" fmla="*/ 0 w 1200150"/>
                <a:gd name="connsiteY3" fmla="*/ 355961 h 416286"/>
                <a:gd name="connsiteX4" fmla="*/ 0 w 1200150"/>
                <a:gd name="connsiteY4" fmla="*/ 111486 h 416286"/>
                <a:gd name="connsiteX0" fmla="*/ 0 w 1200150"/>
                <a:gd name="connsiteY0" fmla="*/ 88268 h 393068"/>
                <a:gd name="connsiteX1" fmla="*/ 1174750 w 1200150"/>
                <a:gd name="connsiteY1" fmla="*/ 148593 h 393068"/>
                <a:gd name="connsiteX2" fmla="*/ 1200150 w 1200150"/>
                <a:gd name="connsiteY2" fmla="*/ 393068 h 393068"/>
                <a:gd name="connsiteX3" fmla="*/ 0 w 1200150"/>
                <a:gd name="connsiteY3" fmla="*/ 332743 h 393068"/>
                <a:gd name="connsiteX4" fmla="*/ 0 w 1200150"/>
                <a:gd name="connsiteY4" fmla="*/ 88268 h 393068"/>
                <a:gd name="connsiteX0" fmla="*/ 0 w 1200150"/>
                <a:gd name="connsiteY0" fmla="*/ 198763 h 503563"/>
                <a:gd name="connsiteX1" fmla="*/ 767696 w 1200150"/>
                <a:gd name="connsiteY1" fmla="*/ 48995 h 503563"/>
                <a:gd name="connsiteX2" fmla="*/ 1200150 w 1200150"/>
                <a:gd name="connsiteY2" fmla="*/ 503563 h 503563"/>
                <a:gd name="connsiteX3" fmla="*/ 0 w 1200150"/>
                <a:gd name="connsiteY3" fmla="*/ 443238 h 503563"/>
                <a:gd name="connsiteX4" fmla="*/ 0 w 1200150"/>
                <a:gd name="connsiteY4" fmla="*/ 198763 h 503563"/>
                <a:gd name="connsiteX0" fmla="*/ 0 w 767696"/>
                <a:gd name="connsiteY0" fmla="*/ 198763 h 443238"/>
                <a:gd name="connsiteX1" fmla="*/ 767696 w 767696"/>
                <a:gd name="connsiteY1" fmla="*/ 48995 h 443238"/>
                <a:gd name="connsiteX2" fmla="*/ 694615 w 767696"/>
                <a:gd name="connsiteY2" fmla="*/ 378820 h 443238"/>
                <a:gd name="connsiteX3" fmla="*/ 0 w 767696"/>
                <a:gd name="connsiteY3" fmla="*/ 443238 h 443238"/>
                <a:gd name="connsiteX4" fmla="*/ 0 w 767696"/>
                <a:gd name="connsiteY4" fmla="*/ 198763 h 443238"/>
                <a:gd name="connsiteX0" fmla="*/ 0 w 807088"/>
                <a:gd name="connsiteY0" fmla="*/ 252386 h 496861"/>
                <a:gd name="connsiteX1" fmla="*/ 807088 w 807088"/>
                <a:gd name="connsiteY1" fmla="*/ 36964 h 496861"/>
                <a:gd name="connsiteX2" fmla="*/ 694615 w 807088"/>
                <a:gd name="connsiteY2" fmla="*/ 432443 h 496861"/>
                <a:gd name="connsiteX3" fmla="*/ 0 w 807088"/>
                <a:gd name="connsiteY3" fmla="*/ 496861 h 496861"/>
                <a:gd name="connsiteX4" fmla="*/ 0 w 807088"/>
                <a:gd name="connsiteY4" fmla="*/ 252386 h 496861"/>
                <a:gd name="connsiteX0" fmla="*/ 0 w 832487"/>
                <a:gd name="connsiteY0" fmla="*/ 252386 h 496861"/>
                <a:gd name="connsiteX1" fmla="*/ 807088 w 832487"/>
                <a:gd name="connsiteY1" fmla="*/ 36964 h 496861"/>
                <a:gd name="connsiteX2" fmla="*/ 832487 w 832487"/>
                <a:gd name="connsiteY2" fmla="*/ 412747 h 496861"/>
                <a:gd name="connsiteX3" fmla="*/ 0 w 832487"/>
                <a:gd name="connsiteY3" fmla="*/ 496861 h 496861"/>
                <a:gd name="connsiteX4" fmla="*/ 0 w 832487"/>
                <a:gd name="connsiteY4" fmla="*/ 252386 h 496861"/>
                <a:gd name="connsiteX0" fmla="*/ 0 w 832487"/>
                <a:gd name="connsiteY0" fmla="*/ 244053 h 488528"/>
                <a:gd name="connsiteX1" fmla="*/ 807088 w 832487"/>
                <a:gd name="connsiteY1" fmla="*/ 28631 h 488528"/>
                <a:gd name="connsiteX2" fmla="*/ 832487 w 832487"/>
                <a:gd name="connsiteY2" fmla="*/ 404414 h 488528"/>
                <a:gd name="connsiteX3" fmla="*/ 0 w 832487"/>
                <a:gd name="connsiteY3" fmla="*/ 488528 h 488528"/>
                <a:gd name="connsiteX4" fmla="*/ 0 w 832487"/>
                <a:gd name="connsiteY4" fmla="*/ 244053 h 488528"/>
                <a:gd name="connsiteX0" fmla="*/ 0 w 832487"/>
                <a:gd name="connsiteY0" fmla="*/ 215459 h 459934"/>
                <a:gd name="connsiteX1" fmla="*/ 807088 w 832487"/>
                <a:gd name="connsiteY1" fmla="*/ 37 h 459934"/>
                <a:gd name="connsiteX2" fmla="*/ 832487 w 832487"/>
                <a:gd name="connsiteY2" fmla="*/ 375820 h 459934"/>
                <a:gd name="connsiteX3" fmla="*/ 0 w 832487"/>
                <a:gd name="connsiteY3" fmla="*/ 459934 h 459934"/>
                <a:gd name="connsiteX4" fmla="*/ 0 w 832487"/>
                <a:gd name="connsiteY4" fmla="*/ 215459 h 459934"/>
                <a:gd name="connsiteX0" fmla="*/ 0 w 807088"/>
                <a:gd name="connsiteY0" fmla="*/ 215459 h 459934"/>
                <a:gd name="connsiteX1" fmla="*/ 807088 w 807088"/>
                <a:gd name="connsiteY1" fmla="*/ 37 h 459934"/>
                <a:gd name="connsiteX2" fmla="*/ 799660 w 807088"/>
                <a:gd name="connsiteY2" fmla="*/ 369255 h 459934"/>
                <a:gd name="connsiteX3" fmla="*/ 0 w 807088"/>
                <a:gd name="connsiteY3" fmla="*/ 459934 h 459934"/>
                <a:gd name="connsiteX4" fmla="*/ 0 w 807088"/>
                <a:gd name="connsiteY4" fmla="*/ 215459 h 459934"/>
                <a:gd name="connsiteX0" fmla="*/ 0 w 807088"/>
                <a:gd name="connsiteY0" fmla="*/ 215459 h 459934"/>
                <a:gd name="connsiteX1" fmla="*/ 807088 w 807088"/>
                <a:gd name="connsiteY1" fmla="*/ 37 h 459934"/>
                <a:gd name="connsiteX2" fmla="*/ 806226 w 807088"/>
                <a:gd name="connsiteY2" fmla="*/ 369255 h 459934"/>
                <a:gd name="connsiteX3" fmla="*/ 0 w 807088"/>
                <a:gd name="connsiteY3" fmla="*/ 459934 h 459934"/>
                <a:gd name="connsiteX4" fmla="*/ 0 w 807088"/>
                <a:gd name="connsiteY4" fmla="*/ 215459 h 459934"/>
                <a:gd name="connsiteX0" fmla="*/ 0 w 807088"/>
                <a:gd name="connsiteY0" fmla="*/ 215459 h 459934"/>
                <a:gd name="connsiteX1" fmla="*/ 807088 w 807088"/>
                <a:gd name="connsiteY1" fmla="*/ 37 h 459934"/>
                <a:gd name="connsiteX2" fmla="*/ 806226 w 807088"/>
                <a:gd name="connsiteY2" fmla="*/ 369255 h 459934"/>
                <a:gd name="connsiteX3" fmla="*/ 0 w 807088"/>
                <a:gd name="connsiteY3" fmla="*/ 459934 h 459934"/>
                <a:gd name="connsiteX4" fmla="*/ 0 w 807088"/>
                <a:gd name="connsiteY4" fmla="*/ 215459 h 459934"/>
                <a:gd name="connsiteX0" fmla="*/ 0 w 812799"/>
                <a:gd name="connsiteY0" fmla="*/ 215459 h 459934"/>
                <a:gd name="connsiteX1" fmla="*/ 807088 w 812799"/>
                <a:gd name="connsiteY1" fmla="*/ 37 h 459934"/>
                <a:gd name="connsiteX2" fmla="*/ 812791 w 812799"/>
                <a:gd name="connsiteY2" fmla="*/ 388951 h 459934"/>
                <a:gd name="connsiteX3" fmla="*/ 0 w 812799"/>
                <a:gd name="connsiteY3" fmla="*/ 459934 h 459934"/>
                <a:gd name="connsiteX4" fmla="*/ 0 w 812799"/>
                <a:gd name="connsiteY4" fmla="*/ 215459 h 45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799" h="459934">
                  <a:moveTo>
                    <a:pt x="0" y="215459"/>
                  </a:moveTo>
                  <a:cubicBezTo>
                    <a:pt x="208945" y="114857"/>
                    <a:pt x="420919" y="-2339"/>
                    <a:pt x="807088" y="37"/>
                  </a:cubicBezTo>
                  <a:cubicBezTo>
                    <a:pt x="806801" y="123110"/>
                    <a:pt x="813078" y="265878"/>
                    <a:pt x="812791" y="388951"/>
                  </a:cubicBezTo>
                  <a:cubicBezTo>
                    <a:pt x="418033" y="266184"/>
                    <a:pt x="315168" y="337150"/>
                    <a:pt x="0" y="459934"/>
                  </a:cubicBezTo>
                  <a:lnTo>
                    <a:pt x="0" y="215459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4" name="Rectangle 4">
              <a:extLst>
                <a:ext uri="{FF2B5EF4-FFF2-40B4-BE49-F238E27FC236}">
                  <a16:creationId xmlns:a16="http://schemas.microsoft.com/office/drawing/2014/main" id="{065A2590-787D-403D-8A84-5E1424549606}"/>
                </a:ext>
              </a:extLst>
            </p:cNvPr>
            <p:cNvSpPr/>
            <p:nvPr/>
          </p:nvSpPr>
          <p:spPr>
            <a:xfrm>
              <a:off x="619910" y="3809855"/>
              <a:ext cx="1154376" cy="636924"/>
            </a:xfrm>
            <a:custGeom>
              <a:avLst/>
              <a:gdLst>
                <a:gd name="connsiteX0" fmla="*/ 0 w 1531620"/>
                <a:gd name="connsiteY0" fmla="*/ 0 h 853440"/>
                <a:gd name="connsiteX1" fmla="*/ 1531620 w 1531620"/>
                <a:gd name="connsiteY1" fmla="*/ 0 h 853440"/>
                <a:gd name="connsiteX2" fmla="*/ 1531620 w 1531620"/>
                <a:gd name="connsiteY2" fmla="*/ 853440 h 853440"/>
                <a:gd name="connsiteX3" fmla="*/ 0 w 1531620"/>
                <a:gd name="connsiteY3" fmla="*/ 853440 h 853440"/>
                <a:gd name="connsiteX4" fmla="*/ 0 w 1531620"/>
                <a:gd name="connsiteY4" fmla="*/ 0 h 853440"/>
                <a:gd name="connsiteX0" fmla="*/ 28575 w 1560195"/>
                <a:gd name="connsiteY0" fmla="*/ 0 h 853440"/>
                <a:gd name="connsiteX1" fmla="*/ 1560195 w 1560195"/>
                <a:gd name="connsiteY1" fmla="*/ 0 h 853440"/>
                <a:gd name="connsiteX2" fmla="*/ 1560195 w 1560195"/>
                <a:gd name="connsiteY2" fmla="*/ 853440 h 853440"/>
                <a:gd name="connsiteX3" fmla="*/ 0 w 1560195"/>
                <a:gd name="connsiteY3" fmla="*/ 286702 h 853440"/>
                <a:gd name="connsiteX4" fmla="*/ 28575 w 1560195"/>
                <a:gd name="connsiteY4" fmla="*/ 0 h 853440"/>
                <a:gd name="connsiteX0" fmla="*/ 28575 w 1950720"/>
                <a:gd name="connsiteY0" fmla="*/ 0 h 853440"/>
                <a:gd name="connsiteX1" fmla="*/ 1950720 w 1950720"/>
                <a:gd name="connsiteY1" fmla="*/ 528637 h 853440"/>
                <a:gd name="connsiteX2" fmla="*/ 1560195 w 1950720"/>
                <a:gd name="connsiteY2" fmla="*/ 853440 h 853440"/>
                <a:gd name="connsiteX3" fmla="*/ 0 w 1950720"/>
                <a:gd name="connsiteY3" fmla="*/ 286702 h 853440"/>
                <a:gd name="connsiteX4" fmla="*/ 28575 w 1950720"/>
                <a:gd name="connsiteY4" fmla="*/ 0 h 853440"/>
                <a:gd name="connsiteX0" fmla="*/ 28575 w 1950720"/>
                <a:gd name="connsiteY0" fmla="*/ 0 h 1067753"/>
                <a:gd name="connsiteX1" fmla="*/ 1950720 w 1950720"/>
                <a:gd name="connsiteY1" fmla="*/ 528637 h 1067753"/>
                <a:gd name="connsiteX2" fmla="*/ 1874520 w 1950720"/>
                <a:gd name="connsiteY2" fmla="*/ 1067753 h 1067753"/>
                <a:gd name="connsiteX3" fmla="*/ 0 w 1950720"/>
                <a:gd name="connsiteY3" fmla="*/ 286702 h 1067753"/>
                <a:gd name="connsiteX4" fmla="*/ 28575 w 1950720"/>
                <a:gd name="connsiteY4" fmla="*/ 0 h 1067753"/>
                <a:gd name="connsiteX0" fmla="*/ 33337 w 1950720"/>
                <a:gd name="connsiteY0" fmla="*/ 0 h 1034415"/>
                <a:gd name="connsiteX1" fmla="*/ 1950720 w 1950720"/>
                <a:gd name="connsiteY1" fmla="*/ 495299 h 1034415"/>
                <a:gd name="connsiteX2" fmla="*/ 1874520 w 1950720"/>
                <a:gd name="connsiteY2" fmla="*/ 1034415 h 1034415"/>
                <a:gd name="connsiteX3" fmla="*/ 0 w 1950720"/>
                <a:gd name="connsiteY3" fmla="*/ 253364 h 1034415"/>
                <a:gd name="connsiteX4" fmla="*/ 33337 w 1950720"/>
                <a:gd name="connsiteY4" fmla="*/ 0 h 1034415"/>
                <a:gd name="connsiteX0" fmla="*/ 76199 w 1950720"/>
                <a:gd name="connsiteY0" fmla="*/ 0 h 943927"/>
                <a:gd name="connsiteX1" fmla="*/ 1950720 w 1950720"/>
                <a:gd name="connsiteY1" fmla="*/ 404811 h 943927"/>
                <a:gd name="connsiteX2" fmla="*/ 1874520 w 1950720"/>
                <a:gd name="connsiteY2" fmla="*/ 943927 h 943927"/>
                <a:gd name="connsiteX3" fmla="*/ 0 w 1950720"/>
                <a:gd name="connsiteY3" fmla="*/ 162876 h 943927"/>
                <a:gd name="connsiteX4" fmla="*/ 76199 w 1950720"/>
                <a:gd name="connsiteY4" fmla="*/ 0 h 943927"/>
                <a:gd name="connsiteX0" fmla="*/ 47624 w 1950720"/>
                <a:gd name="connsiteY0" fmla="*/ 0 h 1034415"/>
                <a:gd name="connsiteX1" fmla="*/ 1950720 w 1950720"/>
                <a:gd name="connsiteY1" fmla="*/ 495299 h 1034415"/>
                <a:gd name="connsiteX2" fmla="*/ 1874520 w 1950720"/>
                <a:gd name="connsiteY2" fmla="*/ 1034415 h 1034415"/>
                <a:gd name="connsiteX3" fmla="*/ 0 w 1950720"/>
                <a:gd name="connsiteY3" fmla="*/ 253364 h 1034415"/>
                <a:gd name="connsiteX4" fmla="*/ 47624 w 1950720"/>
                <a:gd name="connsiteY4" fmla="*/ 0 h 1034415"/>
                <a:gd name="connsiteX0" fmla="*/ 47624 w 1950720"/>
                <a:gd name="connsiteY0" fmla="*/ 0 h 1034415"/>
                <a:gd name="connsiteX1" fmla="*/ 1950720 w 1950720"/>
                <a:gd name="connsiteY1" fmla="*/ 495299 h 1034415"/>
                <a:gd name="connsiteX2" fmla="*/ 1874520 w 1950720"/>
                <a:gd name="connsiteY2" fmla="*/ 1034415 h 1034415"/>
                <a:gd name="connsiteX3" fmla="*/ 0 w 1950720"/>
                <a:gd name="connsiteY3" fmla="*/ 253364 h 1034415"/>
                <a:gd name="connsiteX4" fmla="*/ 47624 w 1950720"/>
                <a:gd name="connsiteY4" fmla="*/ 0 h 1034415"/>
                <a:gd name="connsiteX0" fmla="*/ 47624 w 1950720"/>
                <a:gd name="connsiteY0" fmla="*/ 0 h 1034415"/>
                <a:gd name="connsiteX1" fmla="*/ 1950720 w 1950720"/>
                <a:gd name="connsiteY1" fmla="*/ 523874 h 1034415"/>
                <a:gd name="connsiteX2" fmla="*/ 1874520 w 1950720"/>
                <a:gd name="connsiteY2" fmla="*/ 1034415 h 1034415"/>
                <a:gd name="connsiteX3" fmla="*/ 0 w 1950720"/>
                <a:gd name="connsiteY3" fmla="*/ 253364 h 1034415"/>
                <a:gd name="connsiteX4" fmla="*/ 47624 w 1950720"/>
                <a:gd name="connsiteY4" fmla="*/ 0 h 1034415"/>
                <a:gd name="connsiteX0" fmla="*/ 47624 w 1950720"/>
                <a:gd name="connsiteY0" fmla="*/ 0 h 1034415"/>
                <a:gd name="connsiteX1" fmla="*/ 1950720 w 1950720"/>
                <a:gd name="connsiteY1" fmla="*/ 523874 h 1034415"/>
                <a:gd name="connsiteX2" fmla="*/ 1874520 w 1950720"/>
                <a:gd name="connsiteY2" fmla="*/ 1034415 h 1034415"/>
                <a:gd name="connsiteX3" fmla="*/ 0 w 1950720"/>
                <a:gd name="connsiteY3" fmla="*/ 253364 h 1034415"/>
                <a:gd name="connsiteX4" fmla="*/ 47624 w 1950720"/>
                <a:gd name="connsiteY4" fmla="*/ 0 h 1034415"/>
                <a:gd name="connsiteX0" fmla="*/ 47624 w 1950720"/>
                <a:gd name="connsiteY0" fmla="*/ 0 h 1034415"/>
                <a:gd name="connsiteX1" fmla="*/ 1950720 w 1950720"/>
                <a:gd name="connsiteY1" fmla="*/ 523874 h 1034415"/>
                <a:gd name="connsiteX2" fmla="*/ 1874520 w 1950720"/>
                <a:gd name="connsiteY2" fmla="*/ 1034415 h 1034415"/>
                <a:gd name="connsiteX3" fmla="*/ 0 w 1950720"/>
                <a:gd name="connsiteY3" fmla="*/ 253364 h 1034415"/>
                <a:gd name="connsiteX4" fmla="*/ 47624 w 1950720"/>
                <a:gd name="connsiteY4" fmla="*/ 0 h 1034415"/>
                <a:gd name="connsiteX0" fmla="*/ 47624 w 1950720"/>
                <a:gd name="connsiteY0" fmla="*/ 0 h 1034415"/>
                <a:gd name="connsiteX1" fmla="*/ 1950720 w 1950720"/>
                <a:gd name="connsiteY1" fmla="*/ 523874 h 1034415"/>
                <a:gd name="connsiteX2" fmla="*/ 1874520 w 1950720"/>
                <a:gd name="connsiteY2" fmla="*/ 1034415 h 1034415"/>
                <a:gd name="connsiteX3" fmla="*/ 0 w 1950720"/>
                <a:gd name="connsiteY3" fmla="*/ 253364 h 1034415"/>
                <a:gd name="connsiteX4" fmla="*/ 47624 w 1950720"/>
                <a:gd name="connsiteY4" fmla="*/ 0 h 1034415"/>
                <a:gd name="connsiteX0" fmla="*/ 47624 w 1950720"/>
                <a:gd name="connsiteY0" fmla="*/ 0 h 1034415"/>
                <a:gd name="connsiteX1" fmla="*/ 1950720 w 1950720"/>
                <a:gd name="connsiteY1" fmla="*/ 523874 h 1034415"/>
                <a:gd name="connsiteX2" fmla="*/ 1874520 w 1950720"/>
                <a:gd name="connsiteY2" fmla="*/ 1034415 h 1034415"/>
                <a:gd name="connsiteX3" fmla="*/ 0 w 1950720"/>
                <a:gd name="connsiteY3" fmla="*/ 253364 h 1034415"/>
                <a:gd name="connsiteX4" fmla="*/ 47624 w 1950720"/>
                <a:gd name="connsiteY4" fmla="*/ 0 h 1034415"/>
                <a:gd name="connsiteX0" fmla="*/ 47624 w 1955482"/>
                <a:gd name="connsiteY0" fmla="*/ 0 h 1034415"/>
                <a:gd name="connsiteX1" fmla="*/ 1955482 w 1955482"/>
                <a:gd name="connsiteY1" fmla="*/ 552449 h 1034415"/>
                <a:gd name="connsiteX2" fmla="*/ 1874520 w 1955482"/>
                <a:gd name="connsiteY2" fmla="*/ 1034415 h 1034415"/>
                <a:gd name="connsiteX3" fmla="*/ 0 w 1955482"/>
                <a:gd name="connsiteY3" fmla="*/ 253364 h 1034415"/>
                <a:gd name="connsiteX4" fmla="*/ 47624 w 1955482"/>
                <a:gd name="connsiteY4" fmla="*/ 0 h 1034415"/>
                <a:gd name="connsiteX0" fmla="*/ 47624 w 1993582"/>
                <a:gd name="connsiteY0" fmla="*/ 0 h 1034415"/>
                <a:gd name="connsiteX1" fmla="*/ 1993582 w 1993582"/>
                <a:gd name="connsiteY1" fmla="*/ 561974 h 1034415"/>
                <a:gd name="connsiteX2" fmla="*/ 1874520 w 1993582"/>
                <a:gd name="connsiteY2" fmla="*/ 1034415 h 1034415"/>
                <a:gd name="connsiteX3" fmla="*/ 0 w 1993582"/>
                <a:gd name="connsiteY3" fmla="*/ 253364 h 1034415"/>
                <a:gd name="connsiteX4" fmla="*/ 47624 w 1993582"/>
                <a:gd name="connsiteY4" fmla="*/ 0 h 1034415"/>
                <a:gd name="connsiteX0" fmla="*/ 47624 w 1993582"/>
                <a:gd name="connsiteY0" fmla="*/ 0 h 1034415"/>
                <a:gd name="connsiteX1" fmla="*/ 1993582 w 1993582"/>
                <a:gd name="connsiteY1" fmla="*/ 561974 h 1034415"/>
                <a:gd name="connsiteX2" fmla="*/ 1874520 w 1993582"/>
                <a:gd name="connsiteY2" fmla="*/ 1034415 h 1034415"/>
                <a:gd name="connsiteX3" fmla="*/ 0 w 1993582"/>
                <a:gd name="connsiteY3" fmla="*/ 253364 h 1034415"/>
                <a:gd name="connsiteX4" fmla="*/ 47624 w 1993582"/>
                <a:gd name="connsiteY4" fmla="*/ 0 h 1034415"/>
                <a:gd name="connsiteX0" fmla="*/ 142959 w 2088917"/>
                <a:gd name="connsiteY0" fmla="*/ 0 h 1034415"/>
                <a:gd name="connsiteX1" fmla="*/ 2088917 w 2088917"/>
                <a:gd name="connsiteY1" fmla="*/ 561974 h 1034415"/>
                <a:gd name="connsiteX2" fmla="*/ 1969855 w 2088917"/>
                <a:gd name="connsiteY2" fmla="*/ 1034415 h 1034415"/>
                <a:gd name="connsiteX3" fmla="*/ 0 w 2088917"/>
                <a:gd name="connsiteY3" fmla="*/ 217614 h 1034415"/>
                <a:gd name="connsiteX4" fmla="*/ 142959 w 2088917"/>
                <a:gd name="connsiteY4" fmla="*/ 0 h 1034415"/>
                <a:gd name="connsiteX0" fmla="*/ 160834 w 2088917"/>
                <a:gd name="connsiteY0" fmla="*/ 0 h 1117833"/>
                <a:gd name="connsiteX1" fmla="*/ 2088917 w 2088917"/>
                <a:gd name="connsiteY1" fmla="*/ 645392 h 1117833"/>
                <a:gd name="connsiteX2" fmla="*/ 1969855 w 2088917"/>
                <a:gd name="connsiteY2" fmla="*/ 1117833 h 1117833"/>
                <a:gd name="connsiteX3" fmla="*/ 0 w 2088917"/>
                <a:gd name="connsiteY3" fmla="*/ 301032 h 1117833"/>
                <a:gd name="connsiteX4" fmla="*/ 160834 w 2088917"/>
                <a:gd name="connsiteY4" fmla="*/ 0 h 1117833"/>
                <a:gd name="connsiteX0" fmla="*/ 160834 w 2088917"/>
                <a:gd name="connsiteY0" fmla="*/ 0 h 1117833"/>
                <a:gd name="connsiteX1" fmla="*/ 2088917 w 2088917"/>
                <a:gd name="connsiteY1" fmla="*/ 645392 h 1117833"/>
                <a:gd name="connsiteX2" fmla="*/ 1969855 w 2088917"/>
                <a:gd name="connsiteY2" fmla="*/ 1117833 h 1117833"/>
                <a:gd name="connsiteX3" fmla="*/ 0 w 2088917"/>
                <a:gd name="connsiteY3" fmla="*/ 301032 h 1117833"/>
                <a:gd name="connsiteX4" fmla="*/ 160834 w 2088917"/>
                <a:gd name="connsiteY4" fmla="*/ 0 h 1117833"/>
                <a:gd name="connsiteX0" fmla="*/ 160834 w 2088917"/>
                <a:gd name="connsiteY0" fmla="*/ 0 h 1117833"/>
                <a:gd name="connsiteX1" fmla="*/ 2088917 w 2088917"/>
                <a:gd name="connsiteY1" fmla="*/ 645392 h 1117833"/>
                <a:gd name="connsiteX2" fmla="*/ 1969855 w 2088917"/>
                <a:gd name="connsiteY2" fmla="*/ 1117833 h 1117833"/>
                <a:gd name="connsiteX3" fmla="*/ 0 w 2088917"/>
                <a:gd name="connsiteY3" fmla="*/ 301032 h 1117833"/>
                <a:gd name="connsiteX4" fmla="*/ 160834 w 2088917"/>
                <a:gd name="connsiteY4" fmla="*/ 0 h 1117833"/>
                <a:gd name="connsiteX0" fmla="*/ 160834 w 2088917"/>
                <a:gd name="connsiteY0" fmla="*/ 0 h 1117833"/>
                <a:gd name="connsiteX1" fmla="*/ 2088917 w 2088917"/>
                <a:gd name="connsiteY1" fmla="*/ 645392 h 1117833"/>
                <a:gd name="connsiteX2" fmla="*/ 1969855 w 2088917"/>
                <a:gd name="connsiteY2" fmla="*/ 1117833 h 1117833"/>
                <a:gd name="connsiteX3" fmla="*/ 0 w 2088917"/>
                <a:gd name="connsiteY3" fmla="*/ 301032 h 1117833"/>
                <a:gd name="connsiteX4" fmla="*/ 160834 w 2088917"/>
                <a:gd name="connsiteY4" fmla="*/ 0 h 1117833"/>
                <a:gd name="connsiteX0" fmla="*/ 226376 w 2088917"/>
                <a:gd name="connsiteY0" fmla="*/ 0 h 1135708"/>
                <a:gd name="connsiteX1" fmla="*/ 2088917 w 2088917"/>
                <a:gd name="connsiteY1" fmla="*/ 663267 h 1135708"/>
                <a:gd name="connsiteX2" fmla="*/ 1969855 w 2088917"/>
                <a:gd name="connsiteY2" fmla="*/ 1135708 h 1135708"/>
                <a:gd name="connsiteX3" fmla="*/ 0 w 2088917"/>
                <a:gd name="connsiteY3" fmla="*/ 318907 h 1135708"/>
                <a:gd name="connsiteX4" fmla="*/ 226376 w 2088917"/>
                <a:gd name="connsiteY4" fmla="*/ 0 h 1135708"/>
                <a:gd name="connsiteX0" fmla="*/ 226376 w 2088917"/>
                <a:gd name="connsiteY0" fmla="*/ 0 h 1135708"/>
                <a:gd name="connsiteX1" fmla="*/ 2088917 w 2088917"/>
                <a:gd name="connsiteY1" fmla="*/ 663267 h 1135708"/>
                <a:gd name="connsiteX2" fmla="*/ 1969855 w 2088917"/>
                <a:gd name="connsiteY2" fmla="*/ 1135708 h 1135708"/>
                <a:gd name="connsiteX3" fmla="*/ 0 w 2088917"/>
                <a:gd name="connsiteY3" fmla="*/ 318907 h 1135708"/>
                <a:gd name="connsiteX4" fmla="*/ 226376 w 2088917"/>
                <a:gd name="connsiteY4" fmla="*/ 0 h 1135708"/>
                <a:gd name="connsiteX0" fmla="*/ 226376 w 2088917"/>
                <a:gd name="connsiteY0" fmla="*/ 0 h 1135708"/>
                <a:gd name="connsiteX1" fmla="*/ 2088917 w 2088917"/>
                <a:gd name="connsiteY1" fmla="*/ 663267 h 1135708"/>
                <a:gd name="connsiteX2" fmla="*/ 1969855 w 2088917"/>
                <a:gd name="connsiteY2" fmla="*/ 1135708 h 1135708"/>
                <a:gd name="connsiteX3" fmla="*/ 0 w 2088917"/>
                <a:gd name="connsiteY3" fmla="*/ 318907 h 1135708"/>
                <a:gd name="connsiteX4" fmla="*/ 226376 w 2088917"/>
                <a:gd name="connsiteY4" fmla="*/ 0 h 1135708"/>
                <a:gd name="connsiteX0" fmla="*/ 226376 w 2088917"/>
                <a:gd name="connsiteY0" fmla="*/ 0 h 1135708"/>
                <a:gd name="connsiteX1" fmla="*/ 2088917 w 2088917"/>
                <a:gd name="connsiteY1" fmla="*/ 663267 h 1135708"/>
                <a:gd name="connsiteX2" fmla="*/ 1969855 w 2088917"/>
                <a:gd name="connsiteY2" fmla="*/ 1135708 h 1135708"/>
                <a:gd name="connsiteX3" fmla="*/ 0 w 2088917"/>
                <a:gd name="connsiteY3" fmla="*/ 318907 h 1135708"/>
                <a:gd name="connsiteX4" fmla="*/ 226376 w 2088917"/>
                <a:gd name="connsiteY4" fmla="*/ 0 h 1135708"/>
                <a:gd name="connsiteX0" fmla="*/ 226376 w 2166376"/>
                <a:gd name="connsiteY0" fmla="*/ 0 h 1135708"/>
                <a:gd name="connsiteX1" fmla="*/ 2166376 w 2166376"/>
                <a:gd name="connsiteY1" fmla="*/ 699018 h 1135708"/>
                <a:gd name="connsiteX2" fmla="*/ 1969855 w 2166376"/>
                <a:gd name="connsiteY2" fmla="*/ 1135708 h 1135708"/>
                <a:gd name="connsiteX3" fmla="*/ 0 w 2166376"/>
                <a:gd name="connsiteY3" fmla="*/ 318907 h 1135708"/>
                <a:gd name="connsiteX4" fmla="*/ 226376 w 2166376"/>
                <a:gd name="connsiteY4" fmla="*/ 0 h 1135708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29440 w 2166376"/>
                <a:gd name="connsiteY2" fmla="*/ 1195292 h 1195292"/>
                <a:gd name="connsiteX3" fmla="*/ 0 w 2166376"/>
                <a:gd name="connsiteY3" fmla="*/ 318907 h 1195292"/>
                <a:gd name="connsiteX4" fmla="*/ 226376 w 2166376"/>
                <a:gd name="connsiteY4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0 w 2166376"/>
                <a:gd name="connsiteY3" fmla="*/ 318907 h 1195292"/>
                <a:gd name="connsiteX4" fmla="*/ 226376 w 2166376"/>
                <a:gd name="connsiteY4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0 w 2166376"/>
                <a:gd name="connsiteY3" fmla="*/ 318907 h 1195292"/>
                <a:gd name="connsiteX4" fmla="*/ 226376 w 2166376"/>
                <a:gd name="connsiteY4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0 w 2166376"/>
                <a:gd name="connsiteY3" fmla="*/ 318907 h 1195292"/>
                <a:gd name="connsiteX4" fmla="*/ 226376 w 2166376"/>
                <a:gd name="connsiteY4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0 w 2166376"/>
                <a:gd name="connsiteY3" fmla="*/ 318907 h 1195292"/>
                <a:gd name="connsiteX4" fmla="*/ 226376 w 2166376"/>
                <a:gd name="connsiteY4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0 w 2166376"/>
                <a:gd name="connsiteY3" fmla="*/ 318907 h 1195292"/>
                <a:gd name="connsiteX4" fmla="*/ 226376 w 2166376"/>
                <a:gd name="connsiteY4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0 w 2166376"/>
                <a:gd name="connsiteY3" fmla="*/ 318907 h 1195292"/>
                <a:gd name="connsiteX4" fmla="*/ 226376 w 2166376"/>
                <a:gd name="connsiteY4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0 w 2166376"/>
                <a:gd name="connsiteY3" fmla="*/ 318907 h 1195292"/>
                <a:gd name="connsiteX4" fmla="*/ 226376 w 2166376"/>
                <a:gd name="connsiteY4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0 w 2166376"/>
                <a:gd name="connsiteY3" fmla="*/ 318907 h 1195292"/>
                <a:gd name="connsiteX4" fmla="*/ 226376 w 2166376"/>
                <a:gd name="connsiteY4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0 w 2166376"/>
                <a:gd name="connsiteY3" fmla="*/ 318907 h 1195292"/>
                <a:gd name="connsiteX4" fmla="*/ 226376 w 2166376"/>
                <a:gd name="connsiteY4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0 w 2166376"/>
                <a:gd name="connsiteY3" fmla="*/ 318907 h 1195292"/>
                <a:gd name="connsiteX4" fmla="*/ 226376 w 2166376"/>
                <a:gd name="connsiteY4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999322 w 2166376"/>
                <a:gd name="connsiteY3" fmla="*/ 513870 h 1195292"/>
                <a:gd name="connsiteX4" fmla="*/ 0 w 2166376"/>
                <a:gd name="connsiteY4" fmla="*/ 318907 h 1195292"/>
                <a:gd name="connsiteX5" fmla="*/ 226376 w 2166376"/>
                <a:gd name="connsiteY5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999322 w 2166376"/>
                <a:gd name="connsiteY3" fmla="*/ 513870 h 1195292"/>
                <a:gd name="connsiteX4" fmla="*/ 0 w 2166376"/>
                <a:gd name="connsiteY4" fmla="*/ 318907 h 1195292"/>
                <a:gd name="connsiteX5" fmla="*/ 226376 w 2166376"/>
                <a:gd name="connsiteY5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999322 w 2166376"/>
                <a:gd name="connsiteY3" fmla="*/ 513870 h 1195292"/>
                <a:gd name="connsiteX4" fmla="*/ 0 w 2166376"/>
                <a:gd name="connsiteY4" fmla="*/ 318907 h 1195292"/>
                <a:gd name="connsiteX5" fmla="*/ 226376 w 2166376"/>
                <a:gd name="connsiteY5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999322 w 2166376"/>
                <a:gd name="connsiteY3" fmla="*/ 513870 h 1195292"/>
                <a:gd name="connsiteX4" fmla="*/ 0 w 2166376"/>
                <a:gd name="connsiteY4" fmla="*/ 318907 h 1195292"/>
                <a:gd name="connsiteX5" fmla="*/ 226376 w 2166376"/>
                <a:gd name="connsiteY5" fmla="*/ 0 h 1195292"/>
                <a:gd name="connsiteX0" fmla="*/ 226376 w 2166376"/>
                <a:gd name="connsiteY0" fmla="*/ 0 h 1195292"/>
                <a:gd name="connsiteX1" fmla="*/ 2166376 w 2166376"/>
                <a:gd name="connsiteY1" fmla="*/ 699018 h 1195292"/>
                <a:gd name="connsiteX2" fmla="*/ 2056677 w 2166376"/>
                <a:gd name="connsiteY2" fmla="*/ 1195292 h 1195292"/>
                <a:gd name="connsiteX3" fmla="*/ 999322 w 2166376"/>
                <a:gd name="connsiteY3" fmla="*/ 513870 h 1195292"/>
                <a:gd name="connsiteX4" fmla="*/ 0 w 2166376"/>
                <a:gd name="connsiteY4" fmla="*/ 318907 h 1195292"/>
                <a:gd name="connsiteX5" fmla="*/ 226376 w 2166376"/>
                <a:gd name="connsiteY5" fmla="*/ 0 h 1195292"/>
                <a:gd name="connsiteX0" fmla="*/ 226376 w 2166376"/>
                <a:gd name="connsiteY0" fmla="*/ 0 h 1195292"/>
                <a:gd name="connsiteX1" fmla="*/ 2166376 w 2166376"/>
                <a:gd name="connsiteY1" fmla="*/ 689351 h 1195292"/>
                <a:gd name="connsiteX2" fmla="*/ 2056677 w 2166376"/>
                <a:gd name="connsiteY2" fmla="*/ 1195292 h 1195292"/>
                <a:gd name="connsiteX3" fmla="*/ 999322 w 2166376"/>
                <a:gd name="connsiteY3" fmla="*/ 513870 h 1195292"/>
                <a:gd name="connsiteX4" fmla="*/ 0 w 2166376"/>
                <a:gd name="connsiteY4" fmla="*/ 318907 h 1195292"/>
                <a:gd name="connsiteX5" fmla="*/ 226376 w 2166376"/>
                <a:gd name="connsiteY5" fmla="*/ 0 h 1195292"/>
                <a:gd name="connsiteX0" fmla="*/ 226376 w 2166376"/>
                <a:gd name="connsiteY0" fmla="*/ 0 h 1195292"/>
                <a:gd name="connsiteX1" fmla="*/ 2166376 w 2166376"/>
                <a:gd name="connsiteY1" fmla="*/ 689351 h 1195292"/>
                <a:gd name="connsiteX2" fmla="*/ 2056677 w 2166376"/>
                <a:gd name="connsiteY2" fmla="*/ 1195292 h 1195292"/>
                <a:gd name="connsiteX3" fmla="*/ 999322 w 2166376"/>
                <a:gd name="connsiteY3" fmla="*/ 513870 h 1195292"/>
                <a:gd name="connsiteX4" fmla="*/ 0 w 2166376"/>
                <a:gd name="connsiteY4" fmla="*/ 318907 h 1195292"/>
                <a:gd name="connsiteX5" fmla="*/ 226376 w 2166376"/>
                <a:gd name="connsiteY5" fmla="*/ 0 h 119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376" h="1195292">
                  <a:moveTo>
                    <a:pt x="226376" y="0"/>
                  </a:moveTo>
                  <a:cubicBezTo>
                    <a:pt x="865504" y="26988"/>
                    <a:pt x="1593995" y="333250"/>
                    <a:pt x="2166376" y="689351"/>
                  </a:cubicBezTo>
                  <a:lnTo>
                    <a:pt x="2056677" y="1195292"/>
                  </a:lnTo>
                  <a:cubicBezTo>
                    <a:pt x="1886336" y="869569"/>
                    <a:pt x="1346936" y="626098"/>
                    <a:pt x="999322" y="513870"/>
                  </a:cubicBezTo>
                  <a:cubicBezTo>
                    <a:pt x="651709" y="391975"/>
                    <a:pt x="128824" y="375549"/>
                    <a:pt x="0" y="318907"/>
                  </a:cubicBezTo>
                  <a:cubicBezTo>
                    <a:pt x="44815" y="176401"/>
                    <a:pt x="153472" y="77987"/>
                    <a:pt x="226376" y="0"/>
                  </a:cubicBez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20973B1A-BE74-4439-B0E5-6FF369A494E4}"/>
                </a:ext>
              </a:extLst>
            </p:cNvPr>
            <p:cNvSpPr/>
            <p:nvPr/>
          </p:nvSpPr>
          <p:spPr>
            <a:xfrm>
              <a:off x="397562" y="3798832"/>
              <a:ext cx="2839040" cy="2300555"/>
            </a:xfrm>
            <a:custGeom>
              <a:avLst/>
              <a:gdLst>
                <a:gd name="connsiteX0" fmla="*/ 0 w 3276600"/>
                <a:gd name="connsiteY0" fmla="*/ 0 h 1879600"/>
                <a:gd name="connsiteX1" fmla="*/ 3276600 w 3276600"/>
                <a:gd name="connsiteY1" fmla="*/ 0 h 1879600"/>
                <a:gd name="connsiteX2" fmla="*/ 3276600 w 3276600"/>
                <a:gd name="connsiteY2" fmla="*/ 1879600 h 1879600"/>
                <a:gd name="connsiteX3" fmla="*/ 0 w 3276600"/>
                <a:gd name="connsiteY3" fmla="*/ 1879600 h 1879600"/>
                <a:gd name="connsiteX4" fmla="*/ 0 w 3276600"/>
                <a:gd name="connsiteY4" fmla="*/ 0 h 1879600"/>
                <a:gd name="connsiteX0" fmla="*/ 0 w 3460750"/>
                <a:gd name="connsiteY0" fmla="*/ 0 h 2266950"/>
                <a:gd name="connsiteX1" fmla="*/ 3460750 w 3460750"/>
                <a:gd name="connsiteY1" fmla="*/ 387350 h 2266950"/>
                <a:gd name="connsiteX2" fmla="*/ 3460750 w 3460750"/>
                <a:gd name="connsiteY2" fmla="*/ 2266950 h 2266950"/>
                <a:gd name="connsiteX3" fmla="*/ 184150 w 3460750"/>
                <a:gd name="connsiteY3" fmla="*/ 2266950 h 2266950"/>
                <a:gd name="connsiteX4" fmla="*/ 0 w 3460750"/>
                <a:gd name="connsiteY4" fmla="*/ 0 h 2266950"/>
                <a:gd name="connsiteX0" fmla="*/ 0 w 3460750"/>
                <a:gd name="connsiteY0" fmla="*/ 0 h 2266950"/>
                <a:gd name="connsiteX1" fmla="*/ 1320800 w 3460750"/>
                <a:gd name="connsiteY1" fmla="*/ 152400 h 2266950"/>
                <a:gd name="connsiteX2" fmla="*/ 3460750 w 3460750"/>
                <a:gd name="connsiteY2" fmla="*/ 387350 h 2266950"/>
                <a:gd name="connsiteX3" fmla="*/ 3460750 w 3460750"/>
                <a:gd name="connsiteY3" fmla="*/ 2266950 h 2266950"/>
                <a:gd name="connsiteX4" fmla="*/ 184150 w 3460750"/>
                <a:gd name="connsiteY4" fmla="*/ 2266950 h 2266950"/>
                <a:gd name="connsiteX5" fmla="*/ 0 w 3460750"/>
                <a:gd name="connsiteY5" fmla="*/ 0 h 2266950"/>
                <a:gd name="connsiteX0" fmla="*/ 0 w 3460750"/>
                <a:gd name="connsiteY0" fmla="*/ 863600 h 3130550"/>
                <a:gd name="connsiteX1" fmla="*/ 381000 w 3460750"/>
                <a:gd name="connsiteY1" fmla="*/ 0 h 3130550"/>
                <a:gd name="connsiteX2" fmla="*/ 3460750 w 3460750"/>
                <a:gd name="connsiteY2" fmla="*/ 1250950 h 3130550"/>
                <a:gd name="connsiteX3" fmla="*/ 3460750 w 3460750"/>
                <a:gd name="connsiteY3" fmla="*/ 3130550 h 3130550"/>
                <a:gd name="connsiteX4" fmla="*/ 184150 w 3460750"/>
                <a:gd name="connsiteY4" fmla="*/ 3130550 h 3130550"/>
                <a:gd name="connsiteX5" fmla="*/ 0 w 3460750"/>
                <a:gd name="connsiteY5" fmla="*/ 863600 h 3130550"/>
                <a:gd name="connsiteX0" fmla="*/ 0 w 3460750"/>
                <a:gd name="connsiteY0" fmla="*/ 770731 h 3037681"/>
                <a:gd name="connsiteX1" fmla="*/ 238125 w 3460750"/>
                <a:gd name="connsiteY1" fmla="*/ 0 h 3037681"/>
                <a:gd name="connsiteX2" fmla="*/ 3460750 w 3460750"/>
                <a:gd name="connsiteY2" fmla="*/ 1158081 h 3037681"/>
                <a:gd name="connsiteX3" fmla="*/ 3460750 w 3460750"/>
                <a:gd name="connsiteY3" fmla="*/ 3037681 h 3037681"/>
                <a:gd name="connsiteX4" fmla="*/ 184150 w 3460750"/>
                <a:gd name="connsiteY4" fmla="*/ 3037681 h 3037681"/>
                <a:gd name="connsiteX5" fmla="*/ 0 w 3460750"/>
                <a:gd name="connsiteY5" fmla="*/ 770731 h 3037681"/>
                <a:gd name="connsiteX0" fmla="*/ 0 w 3460750"/>
                <a:gd name="connsiteY0" fmla="*/ 770731 h 3037681"/>
                <a:gd name="connsiteX1" fmla="*/ 238125 w 3460750"/>
                <a:gd name="connsiteY1" fmla="*/ 0 h 3037681"/>
                <a:gd name="connsiteX2" fmla="*/ 411956 w 3460750"/>
                <a:gd name="connsiteY2" fmla="*/ 64294 h 3037681"/>
                <a:gd name="connsiteX3" fmla="*/ 3460750 w 3460750"/>
                <a:gd name="connsiteY3" fmla="*/ 1158081 h 3037681"/>
                <a:gd name="connsiteX4" fmla="*/ 3460750 w 3460750"/>
                <a:gd name="connsiteY4" fmla="*/ 3037681 h 3037681"/>
                <a:gd name="connsiteX5" fmla="*/ 184150 w 3460750"/>
                <a:gd name="connsiteY5" fmla="*/ 3037681 h 3037681"/>
                <a:gd name="connsiteX6" fmla="*/ 0 w 3460750"/>
                <a:gd name="connsiteY6" fmla="*/ 770731 h 3037681"/>
                <a:gd name="connsiteX0" fmla="*/ 0 w 3460750"/>
                <a:gd name="connsiteY0" fmla="*/ 830262 h 3097212"/>
                <a:gd name="connsiteX1" fmla="*/ 238125 w 3460750"/>
                <a:gd name="connsiteY1" fmla="*/ 59531 h 3097212"/>
                <a:gd name="connsiteX2" fmla="*/ 457200 w 3460750"/>
                <a:gd name="connsiteY2" fmla="*/ 0 h 3097212"/>
                <a:gd name="connsiteX3" fmla="*/ 3460750 w 3460750"/>
                <a:gd name="connsiteY3" fmla="*/ 1217612 h 3097212"/>
                <a:gd name="connsiteX4" fmla="*/ 3460750 w 3460750"/>
                <a:gd name="connsiteY4" fmla="*/ 3097212 h 3097212"/>
                <a:gd name="connsiteX5" fmla="*/ 184150 w 3460750"/>
                <a:gd name="connsiteY5" fmla="*/ 3097212 h 3097212"/>
                <a:gd name="connsiteX6" fmla="*/ 0 w 3460750"/>
                <a:gd name="connsiteY6" fmla="*/ 830262 h 3097212"/>
                <a:gd name="connsiteX0" fmla="*/ 0 w 3460750"/>
                <a:gd name="connsiteY0" fmla="*/ 830262 h 3097212"/>
                <a:gd name="connsiteX1" fmla="*/ 238125 w 3460750"/>
                <a:gd name="connsiteY1" fmla="*/ 59531 h 3097212"/>
                <a:gd name="connsiteX2" fmla="*/ 457200 w 3460750"/>
                <a:gd name="connsiteY2" fmla="*/ 0 h 3097212"/>
                <a:gd name="connsiteX3" fmla="*/ 2386330 w 3460750"/>
                <a:gd name="connsiteY3" fmla="*/ 1042352 h 3097212"/>
                <a:gd name="connsiteX4" fmla="*/ 3460750 w 3460750"/>
                <a:gd name="connsiteY4" fmla="*/ 3097212 h 3097212"/>
                <a:gd name="connsiteX5" fmla="*/ 184150 w 3460750"/>
                <a:gd name="connsiteY5" fmla="*/ 3097212 h 3097212"/>
                <a:gd name="connsiteX6" fmla="*/ 0 w 3460750"/>
                <a:gd name="connsiteY6" fmla="*/ 830262 h 3097212"/>
                <a:gd name="connsiteX0" fmla="*/ 0 w 3460750"/>
                <a:gd name="connsiteY0" fmla="*/ 830262 h 3097212"/>
                <a:gd name="connsiteX1" fmla="*/ 238125 w 3460750"/>
                <a:gd name="connsiteY1" fmla="*/ 59531 h 3097212"/>
                <a:gd name="connsiteX2" fmla="*/ 457200 w 3460750"/>
                <a:gd name="connsiteY2" fmla="*/ 0 h 3097212"/>
                <a:gd name="connsiteX3" fmla="*/ 2378710 w 3460750"/>
                <a:gd name="connsiteY3" fmla="*/ 813752 h 3097212"/>
                <a:gd name="connsiteX4" fmla="*/ 3460750 w 3460750"/>
                <a:gd name="connsiteY4" fmla="*/ 3097212 h 3097212"/>
                <a:gd name="connsiteX5" fmla="*/ 184150 w 3460750"/>
                <a:gd name="connsiteY5" fmla="*/ 3097212 h 3097212"/>
                <a:gd name="connsiteX6" fmla="*/ 0 w 3460750"/>
                <a:gd name="connsiteY6" fmla="*/ 830262 h 3097212"/>
                <a:gd name="connsiteX0" fmla="*/ 0 w 3460750"/>
                <a:gd name="connsiteY0" fmla="*/ 830262 h 3097212"/>
                <a:gd name="connsiteX1" fmla="*/ 238125 w 3460750"/>
                <a:gd name="connsiteY1" fmla="*/ 59531 h 3097212"/>
                <a:gd name="connsiteX2" fmla="*/ 457200 w 3460750"/>
                <a:gd name="connsiteY2" fmla="*/ 0 h 3097212"/>
                <a:gd name="connsiteX3" fmla="*/ 2378710 w 3460750"/>
                <a:gd name="connsiteY3" fmla="*/ 813752 h 3097212"/>
                <a:gd name="connsiteX4" fmla="*/ 2895600 w 3460750"/>
                <a:gd name="connsiteY4" fmla="*/ 1894522 h 3097212"/>
                <a:gd name="connsiteX5" fmla="*/ 3460750 w 3460750"/>
                <a:gd name="connsiteY5" fmla="*/ 3097212 h 3097212"/>
                <a:gd name="connsiteX6" fmla="*/ 184150 w 3460750"/>
                <a:gd name="connsiteY6" fmla="*/ 3097212 h 3097212"/>
                <a:gd name="connsiteX7" fmla="*/ 0 w 3460750"/>
                <a:gd name="connsiteY7" fmla="*/ 830262 h 3097212"/>
                <a:gd name="connsiteX0" fmla="*/ 0 w 3901440"/>
                <a:gd name="connsiteY0" fmla="*/ 830262 h 3097212"/>
                <a:gd name="connsiteX1" fmla="*/ 238125 w 3901440"/>
                <a:gd name="connsiteY1" fmla="*/ 59531 h 3097212"/>
                <a:gd name="connsiteX2" fmla="*/ 457200 w 3901440"/>
                <a:gd name="connsiteY2" fmla="*/ 0 h 3097212"/>
                <a:gd name="connsiteX3" fmla="*/ 2378710 w 3901440"/>
                <a:gd name="connsiteY3" fmla="*/ 813752 h 3097212"/>
                <a:gd name="connsiteX4" fmla="*/ 3901440 w 3901440"/>
                <a:gd name="connsiteY4" fmla="*/ 1345882 h 3097212"/>
                <a:gd name="connsiteX5" fmla="*/ 3460750 w 3901440"/>
                <a:gd name="connsiteY5" fmla="*/ 3097212 h 3097212"/>
                <a:gd name="connsiteX6" fmla="*/ 184150 w 3901440"/>
                <a:gd name="connsiteY6" fmla="*/ 3097212 h 3097212"/>
                <a:gd name="connsiteX7" fmla="*/ 0 w 3901440"/>
                <a:gd name="connsiteY7" fmla="*/ 830262 h 3097212"/>
                <a:gd name="connsiteX0" fmla="*/ 0 w 3901440"/>
                <a:gd name="connsiteY0" fmla="*/ 830262 h 3097212"/>
                <a:gd name="connsiteX1" fmla="*/ 238125 w 3901440"/>
                <a:gd name="connsiteY1" fmla="*/ 59531 h 3097212"/>
                <a:gd name="connsiteX2" fmla="*/ 457200 w 3901440"/>
                <a:gd name="connsiteY2" fmla="*/ 0 h 3097212"/>
                <a:gd name="connsiteX3" fmla="*/ 2378710 w 3901440"/>
                <a:gd name="connsiteY3" fmla="*/ 813752 h 3097212"/>
                <a:gd name="connsiteX4" fmla="*/ 3901440 w 3901440"/>
                <a:gd name="connsiteY4" fmla="*/ 1345882 h 3097212"/>
                <a:gd name="connsiteX5" fmla="*/ 3505200 w 3901440"/>
                <a:gd name="connsiteY5" fmla="*/ 2854642 h 3097212"/>
                <a:gd name="connsiteX6" fmla="*/ 3460750 w 3901440"/>
                <a:gd name="connsiteY6" fmla="*/ 3097212 h 3097212"/>
                <a:gd name="connsiteX7" fmla="*/ 184150 w 3901440"/>
                <a:gd name="connsiteY7" fmla="*/ 3097212 h 3097212"/>
                <a:gd name="connsiteX8" fmla="*/ 0 w 3901440"/>
                <a:gd name="connsiteY8" fmla="*/ 830262 h 3097212"/>
                <a:gd name="connsiteX0" fmla="*/ 0 w 3901440"/>
                <a:gd name="connsiteY0" fmla="*/ 830262 h 3097212"/>
                <a:gd name="connsiteX1" fmla="*/ 238125 w 3901440"/>
                <a:gd name="connsiteY1" fmla="*/ 59531 h 3097212"/>
                <a:gd name="connsiteX2" fmla="*/ 457200 w 3901440"/>
                <a:gd name="connsiteY2" fmla="*/ 0 h 3097212"/>
                <a:gd name="connsiteX3" fmla="*/ 2378710 w 3901440"/>
                <a:gd name="connsiteY3" fmla="*/ 813752 h 3097212"/>
                <a:gd name="connsiteX4" fmla="*/ 3901440 w 3901440"/>
                <a:gd name="connsiteY4" fmla="*/ 1345882 h 3097212"/>
                <a:gd name="connsiteX5" fmla="*/ 3444240 w 3901440"/>
                <a:gd name="connsiteY5" fmla="*/ 2877502 h 3097212"/>
                <a:gd name="connsiteX6" fmla="*/ 3460750 w 3901440"/>
                <a:gd name="connsiteY6" fmla="*/ 3097212 h 3097212"/>
                <a:gd name="connsiteX7" fmla="*/ 184150 w 3901440"/>
                <a:gd name="connsiteY7" fmla="*/ 3097212 h 3097212"/>
                <a:gd name="connsiteX8" fmla="*/ 0 w 3901440"/>
                <a:gd name="connsiteY8" fmla="*/ 830262 h 3097212"/>
                <a:gd name="connsiteX0" fmla="*/ 0 w 3901440"/>
                <a:gd name="connsiteY0" fmla="*/ 830262 h 3097212"/>
                <a:gd name="connsiteX1" fmla="*/ 238125 w 3901440"/>
                <a:gd name="connsiteY1" fmla="*/ 59531 h 3097212"/>
                <a:gd name="connsiteX2" fmla="*/ 457200 w 3901440"/>
                <a:gd name="connsiteY2" fmla="*/ 0 h 3097212"/>
                <a:gd name="connsiteX3" fmla="*/ 2378710 w 3901440"/>
                <a:gd name="connsiteY3" fmla="*/ 813752 h 3097212"/>
                <a:gd name="connsiteX4" fmla="*/ 3901440 w 3901440"/>
                <a:gd name="connsiteY4" fmla="*/ 1345882 h 3097212"/>
                <a:gd name="connsiteX5" fmla="*/ 3535680 w 3901440"/>
                <a:gd name="connsiteY5" fmla="*/ 2549842 h 3097212"/>
                <a:gd name="connsiteX6" fmla="*/ 3444240 w 3901440"/>
                <a:gd name="connsiteY6" fmla="*/ 2877502 h 3097212"/>
                <a:gd name="connsiteX7" fmla="*/ 3460750 w 3901440"/>
                <a:gd name="connsiteY7" fmla="*/ 3097212 h 3097212"/>
                <a:gd name="connsiteX8" fmla="*/ 184150 w 3901440"/>
                <a:gd name="connsiteY8" fmla="*/ 3097212 h 3097212"/>
                <a:gd name="connsiteX9" fmla="*/ 0 w 3901440"/>
                <a:gd name="connsiteY9" fmla="*/ 830262 h 3097212"/>
                <a:gd name="connsiteX0" fmla="*/ 0 w 4709160"/>
                <a:gd name="connsiteY0" fmla="*/ 830262 h 3097212"/>
                <a:gd name="connsiteX1" fmla="*/ 238125 w 4709160"/>
                <a:gd name="connsiteY1" fmla="*/ 59531 h 3097212"/>
                <a:gd name="connsiteX2" fmla="*/ 457200 w 4709160"/>
                <a:gd name="connsiteY2" fmla="*/ 0 h 3097212"/>
                <a:gd name="connsiteX3" fmla="*/ 2378710 w 4709160"/>
                <a:gd name="connsiteY3" fmla="*/ 813752 h 3097212"/>
                <a:gd name="connsiteX4" fmla="*/ 3901440 w 4709160"/>
                <a:gd name="connsiteY4" fmla="*/ 1345882 h 3097212"/>
                <a:gd name="connsiteX5" fmla="*/ 4709160 w 4709160"/>
                <a:gd name="connsiteY5" fmla="*/ 2923222 h 3097212"/>
                <a:gd name="connsiteX6" fmla="*/ 3444240 w 4709160"/>
                <a:gd name="connsiteY6" fmla="*/ 2877502 h 3097212"/>
                <a:gd name="connsiteX7" fmla="*/ 3460750 w 4709160"/>
                <a:gd name="connsiteY7" fmla="*/ 3097212 h 3097212"/>
                <a:gd name="connsiteX8" fmla="*/ 184150 w 4709160"/>
                <a:gd name="connsiteY8" fmla="*/ 3097212 h 3097212"/>
                <a:gd name="connsiteX9" fmla="*/ 0 w 4709160"/>
                <a:gd name="connsiteY9" fmla="*/ 830262 h 3097212"/>
                <a:gd name="connsiteX0" fmla="*/ 0 w 4709160"/>
                <a:gd name="connsiteY0" fmla="*/ 830262 h 3097212"/>
                <a:gd name="connsiteX1" fmla="*/ 238125 w 4709160"/>
                <a:gd name="connsiteY1" fmla="*/ 59531 h 3097212"/>
                <a:gd name="connsiteX2" fmla="*/ 457200 w 4709160"/>
                <a:gd name="connsiteY2" fmla="*/ 0 h 3097212"/>
                <a:gd name="connsiteX3" fmla="*/ 2378710 w 4709160"/>
                <a:gd name="connsiteY3" fmla="*/ 813752 h 3097212"/>
                <a:gd name="connsiteX4" fmla="*/ 3901440 w 4709160"/>
                <a:gd name="connsiteY4" fmla="*/ 1345882 h 3097212"/>
                <a:gd name="connsiteX5" fmla="*/ 4526280 w 4709160"/>
                <a:gd name="connsiteY5" fmla="*/ 2534602 h 3097212"/>
                <a:gd name="connsiteX6" fmla="*/ 4709160 w 4709160"/>
                <a:gd name="connsiteY6" fmla="*/ 2923222 h 3097212"/>
                <a:gd name="connsiteX7" fmla="*/ 3444240 w 4709160"/>
                <a:gd name="connsiteY7" fmla="*/ 2877502 h 3097212"/>
                <a:gd name="connsiteX8" fmla="*/ 3460750 w 4709160"/>
                <a:gd name="connsiteY8" fmla="*/ 3097212 h 3097212"/>
                <a:gd name="connsiteX9" fmla="*/ 184150 w 4709160"/>
                <a:gd name="connsiteY9" fmla="*/ 3097212 h 3097212"/>
                <a:gd name="connsiteX10" fmla="*/ 0 w 4709160"/>
                <a:gd name="connsiteY10" fmla="*/ 830262 h 3097212"/>
                <a:gd name="connsiteX0" fmla="*/ 0 w 5196840"/>
                <a:gd name="connsiteY0" fmla="*/ 830262 h 3097212"/>
                <a:gd name="connsiteX1" fmla="*/ 238125 w 5196840"/>
                <a:gd name="connsiteY1" fmla="*/ 59531 h 3097212"/>
                <a:gd name="connsiteX2" fmla="*/ 457200 w 5196840"/>
                <a:gd name="connsiteY2" fmla="*/ 0 h 3097212"/>
                <a:gd name="connsiteX3" fmla="*/ 2378710 w 5196840"/>
                <a:gd name="connsiteY3" fmla="*/ 813752 h 3097212"/>
                <a:gd name="connsiteX4" fmla="*/ 3901440 w 5196840"/>
                <a:gd name="connsiteY4" fmla="*/ 1345882 h 3097212"/>
                <a:gd name="connsiteX5" fmla="*/ 5196840 w 5196840"/>
                <a:gd name="connsiteY5" fmla="*/ 2298382 h 3097212"/>
                <a:gd name="connsiteX6" fmla="*/ 4709160 w 5196840"/>
                <a:gd name="connsiteY6" fmla="*/ 2923222 h 3097212"/>
                <a:gd name="connsiteX7" fmla="*/ 3444240 w 5196840"/>
                <a:gd name="connsiteY7" fmla="*/ 2877502 h 3097212"/>
                <a:gd name="connsiteX8" fmla="*/ 3460750 w 5196840"/>
                <a:gd name="connsiteY8" fmla="*/ 3097212 h 3097212"/>
                <a:gd name="connsiteX9" fmla="*/ 184150 w 5196840"/>
                <a:gd name="connsiteY9" fmla="*/ 3097212 h 3097212"/>
                <a:gd name="connsiteX10" fmla="*/ 0 w 5196840"/>
                <a:gd name="connsiteY10" fmla="*/ 830262 h 3097212"/>
                <a:gd name="connsiteX0" fmla="*/ 0 w 5196840"/>
                <a:gd name="connsiteY0" fmla="*/ 830262 h 3097212"/>
                <a:gd name="connsiteX1" fmla="*/ 238125 w 5196840"/>
                <a:gd name="connsiteY1" fmla="*/ 59531 h 3097212"/>
                <a:gd name="connsiteX2" fmla="*/ 457200 w 5196840"/>
                <a:gd name="connsiteY2" fmla="*/ 0 h 3097212"/>
                <a:gd name="connsiteX3" fmla="*/ 2378710 w 5196840"/>
                <a:gd name="connsiteY3" fmla="*/ 813752 h 3097212"/>
                <a:gd name="connsiteX4" fmla="*/ 3901440 w 5196840"/>
                <a:gd name="connsiteY4" fmla="*/ 1345882 h 3097212"/>
                <a:gd name="connsiteX5" fmla="*/ 4648200 w 5196840"/>
                <a:gd name="connsiteY5" fmla="*/ 1909762 h 3097212"/>
                <a:gd name="connsiteX6" fmla="*/ 5196840 w 5196840"/>
                <a:gd name="connsiteY6" fmla="*/ 2298382 h 3097212"/>
                <a:gd name="connsiteX7" fmla="*/ 4709160 w 5196840"/>
                <a:gd name="connsiteY7" fmla="*/ 2923222 h 3097212"/>
                <a:gd name="connsiteX8" fmla="*/ 3444240 w 5196840"/>
                <a:gd name="connsiteY8" fmla="*/ 2877502 h 3097212"/>
                <a:gd name="connsiteX9" fmla="*/ 3460750 w 5196840"/>
                <a:gd name="connsiteY9" fmla="*/ 3097212 h 3097212"/>
                <a:gd name="connsiteX10" fmla="*/ 184150 w 5196840"/>
                <a:gd name="connsiteY10" fmla="*/ 3097212 h 3097212"/>
                <a:gd name="connsiteX11" fmla="*/ 0 w 5196840"/>
                <a:gd name="connsiteY11" fmla="*/ 830262 h 3097212"/>
                <a:gd name="connsiteX0" fmla="*/ 0 w 5219700"/>
                <a:gd name="connsiteY0" fmla="*/ 1054100 h 3321050"/>
                <a:gd name="connsiteX1" fmla="*/ 238125 w 5219700"/>
                <a:gd name="connsiteY1" fmla="*/ 283369 h 3321050"/>
                <a:gd name="connsiteX2" fmla="*/ 457200 w 5219700"/>
                <a:gd name="connsiteY2" fmla="*/ 223838 h 3321050"/>
                <a:gd name="connsiteX3" fmla="*/ 2378710 w 5219700"/>
                <a:gd name="connsiteY3" fmla="*/ 1037590 h 3321050"/>
                <a:gd name="connsiteX4" fmla="*/ 3901440 w 5219700"/>
                <a:gd name="connsiteY4" fmla="*/ 1569720 h 3321050"/>
                <a:gd name="connsiteX5" fmla="*/ 5219700 w 5219700"/>
                <a:gd name="connsiteY5" fmla="*/ 0 h 3321050"/>
                <a:gd name="connsiteX6" fmla="*/ 5196840 w 5219700"/>
                <a:gd name="connsiteY6" fmla="*/ 2522220 h 3321050"/>
                <a:gd name="connsiteX7" fmla="*/ 4709160 w 5219700"/>
                <a:gd name="connsiteY7" fmla="*/ 3147060 h 3321050"/>
                <a:gd name="connsiteX8" fmla="*/ 3444240 w 5219700"/>
                <a:gd name="connsiteY8" fmla="*/ 3101340 h 3321050"/>
                <a:gd name="connsiteX9" fmla="*/ 3460750 w 5219700"/>
                <a:gd name="connsiteY9" fmla="*/ 3321050 h 3321050"/>
                <a:gd name="connsiteX10" fmla="*/ 184150 w 5219700"/>
                <a:gd name="connsiteY10" fmla="*/ 3321050 h 3321050"/>
                <a:gd name="connsiteX11" fmla="*/ 0 w 5219700"/>
                <a:gd name="connsiteY11" fmla="*/ 1054100 h 3321050"/>
                <a:gd name="connsiteX0" fmla="*/ 0 w 5219700"/>
                <a:gd name="connsiteY0" fmla="*/ 1054100 h 3321050"/>
                <a:gd name="connsiteX1" fmla="*/ 238125 w 5219700"/>
                <a:gd name="connsiteY1" fmla="*/ 283369 h 3321050"/>
                <a:gd name="connsiteX2" fmla="*/ 457200 w 5219700"/>
                <a:gd name="connsiteY2" fmla="*/ 223838 h 3321050"/>
                <a:gd name="connsiteX3" fmla="*/ 2378710 w 5219700"/>
                <a:gd name="connsiteY3" fmla="*/ 1037590 h 3321050"/>
                <a:gd name="connsiteX4" fmla="*/ 3901440 w 5219700"/>
                <a:gd name="connsiteY4" fmla="*/ 1569720 h 3321050"/>
                <a:gd name="connsiteX5" fmla="*/ 4457700 w 5219700"/>
                <a:gd name="connsiteY5" fmla="*/ 876300 h 3321050"/>
                <a:gd name="connsiteX6" fmla="*/ 5219700 w 5219700"/>
                <a:gd name="connsiteY6" fmla="*/ 0 h 3321050"/>
                <a:gd name="connsiteX7" fmla="*/ 5196840 w 5219700"/>
                <a:gd name="connsiteY7" fmla="*/ 2522220 h 3321050"/>
                <a:gd name="connsiteX8" fmla="*/ 4709160 w 5219700"/>
                <a:gd name="connsiteY8" fmla="*/ 3147060 h 3321050"/>
                <a:gd name="connsiteX9" fmla="*/ 3444240 w 5219700"/>
                <a:gd name="connsiteY9" fmla="*/ 3101340 h 3321050"/>
                <a:gd name="connsiteX10" fmla="*/ 3460750 w 5219700"/>
                <a:gd name="connsiteY10" fmla="*/ 3321050 h 3321050"/>
                <a:gd name="connsiteX11" fmla="*/ 184150 w 5219700"/>
                <a:gd name="connsiteY11" fmla="*/ 3321050 h 3321050"/>
                <a:gd name="connsiteX12" fmla="*/ 0 w 5219700"/>
                <a:gd name="connsiteY12" fmla="*/ 1054100 h 3321050"/>
                <a:gd name="connsiteX0" fmla="*/ 0 w 5219700"/>
                <a:gd name="connsiteY0" fmla="*/ 1054100 h 3321050"/>
                <a:gd name="connsiteX1" fmla="*/ 238125 w 5219700"/>
                <a:gd name="connsiteY1" fmla="*/ 283369 h 3321050"/>
                <a:gd name="connsiteX2" fmla="*/ 457200 w 5219700"/>
                <a:gd name="connsiteY2" fmla="*/ 223838 h 3321050"/>
                <a:gd name="connsiteX3" fmla="*/ 2378710 w 5219700"/>
                <a:gd name="connsiteY3" fmla="*/ 1037590 h 3321050"/>
                <a:gd name="connsiteX4" fmla="*/ 3901440 w 5219700"/>
                <a:gd name="connsiteY4" fmla="*/ 1569720 h 3321050"/>
                <a:gd name="connsiteX5" fmla="*/ 3916680 w 5219700"/>
                <a:gd name="connsiteY5" fmla="*/ 0 h 3321050"/>
                <a:gd name="connsiteX6" fmla="*/ 5219700 w 5219700"/>
                <a:gd name="connsiteY6" fmla="*/ 0 h 3321050"/>
                <a:gd name="connsiteX7" fmla="*/ 5196840 w 5219700"/>
                <a:gd name="connsiteY7" fmla="*/ 2522220 h 3321050"/>
                <a:gd name="connsiteX8" fmla="*/ 4709160 w 5219700"/>
                <a:gd name="connsiteY8" fmla="*/ 3147060 h 3321050"/>
                <a:gd name="connsiteX9" fmla="*/ 3444240 w 5219700"/>
                <a:gd name="connsiteY9" fmla="*/ 3101340 h 3321050"/>
                <a:gd name="connsiteX10" fmla="*/ 3460750 w 5219700"/>
                <a:gd name="connsiteY10" fmla="*/ 3321050 h 3321050"/>
                <a:gd name="connsiteX11" fmla="*/ 184150 w 5219700"/>
                <a:gd name="connsiteY11" fmla="*/ 3321050 h 3321050"/>
                <a:gd name="connsiteX12" fmla="*/ 0 w 5219700"/>
                <a:gd name="connsiteY12" fmla="*/ 1054100 h 3321050"/>
                <a:gd name="connsiteX0" fmla="*/ 0 w 5219700"/>
                <a:gd name="connsiteY0" fmla="*/ 1054100 h 3321050"/>
                <a:gd name="connsiteX1" fmla="*/ 238125 w 5219700"/>
                <a:gd name="connsiteY1" fmla="*/ 283369 h 3321050"/>
                <a:gd name="connsiteX2" fmla="*/ 457200 w 5219700"/>
                <a:gd name="connsiteY2" fmla="*/ 223838 h 3321050"/>
                <a:gd name="connsiteX3" fmla="*/ 2378710 w 5219700"/>
                <a:gd name="connsiteY3" fmla="*/ 1037590 h 3321050"/>
                <a:gd name="connsiteX4" fmla="*/ 3901440 w 5219700"/>
                <a:gd name="connsiteY4" fmla="*/ 1569720 h 3321050"/>
                <a:gd name="connsiteX5" fmla="*/ 3916680 w 5219700"/>
                <a:gd name="connsiteY5" fmla="*/ 0 h 3321050"/>
                <a:gd name="connsiteX6" fmla="*/ 5219700 w 5219700"/>
                <a:gd name="connsiteY6" fmla="*/ 0 h 3321050"/>
                <a:gd name="connsiteX7" fmla="*/ 5196840 w 5219700"/>
                <a:gd name="connsiteY7" fmla="*/ 2522220 h 3321050"/>
                <a:gd name="connsiteX8" fmla="*/ 4709160 w 5219700"/>
                <a:gd name="connsiteY8" fmla="*/ 3147060 h 3321050"/>
                <a:gd name="connsiteX9" fmla="*/ 3444240 w 5219700"/>
                <a:gd name="connsiteY9" fmla="*/ 3101340 h 3321050"/>
                <a:gd name="connsiteX10" fmla="*/ 3460750 w 5219700"/>
                <a:gd name="connsiteY10" fmla="*/ 3321050 h 3321050"/>
                <a:gd name="connsiteX11" fmla="*/ 184150 w 5219700"/>
                <a:gd name="connsiteY11" fmla="*/ 3321050 h 3321050"/>
                <a:gd name="connsiteX12" fmla="*/ 0 w 5219700"/>
                <a:gd name="connsiteY12" fmla="*/ 1054100 h 3321050"/>
                <a:gd name="connsiteX0" fmla="*/ 0 w 5219700"/>
                <a:gd name="connsiteY0" fmla="*/ 1054100 h 3321050"/>
                <a:gd name="connsiteX1" fmla="*/ 238125 w 5219700"/>
                <a:gd name="connsiteY1" fmla="*/ 283369 h 3321050"/>
                <a:gd name="connsiteX2" fmla="*/ 457200 w 5219700"/>
                <a:gd name="connsiteY2" fmla="*/ 223838 h 3321050"/>
                <a:gd name="connsiteX3" fmla="*/ 2378710 w 5219700"/>
                <a:gd name="connsiteY3" fmla="*/ 1037590 h 3321050"/>
                <a:gd name="connsiteX4" fmla="*/ 3901440 w 5219700"/>
                <a:gd name="connsiteY4" fmla="*/ 1569720 h 3321050"/>
                <a:gd name="connsiteX5" fmla="*/ 3916680 w 5219700"/>
                <a:gd name="connsiteY5" fmla="*/ 0 h 3321050"/>
                <a:gd name="connsiteX6" fmla="*/ 5219700 w 5219700"/>
                <a:gd name="connsiteY6" fmla="*/ 0 h 3321050"/>
                <a:gd name="connsiteX7" fmla="*/ 5196840 w 5219700"/>
                <a:gd name="connsiteY7" fmla="*/ 2522220 h 3321050"/>
                <a:gd name="connsiteX8" fmla="*/ 4709160 w 5219700"/>
                <a:gd name="connsiteY8" fmla="*/ 3147060 h 3321050"/>
                <a:gd name="connsiteX9" fmla="*/ 3444240 w 5219700"/>
                <a:gd name="connsiteY9" fmla="*/ 3101340 h 3321050"/>
                <a:gd name="connsiteX10" fmla="*/ 3460750 w 5219700"/>
                <a:gd name="connsiteY10" fmla="*/ 3321050 h 3321050"/>
                <a:gd name="connsiteX11" fmla="*/ 184150 w 5219700"/>
                <a:gd name="connsiteY11" fmla="*/ 3321050 h 3321050"/>
                <a:gd name="connsiteX12" fmla="*/ 0 w 5219700"/>
                <a:gd name="connsiteY12" fmla="*/ 1054100 h 3321050"/>
                <a:gd name="connsiteX0" fmla="*/ 0 w 5219700"/>
                <a:gd name="connsiteY0" fmla="*/ 1054100 h 3321050"/>
                <a:gd name="connsiteX1" fmla="*/ 238125 w 5219700"/>
                <a:gd name="connsiteY1" fmla="*/ 283369 h 3321050"/>
                <a:gd name="connsiteX2" fmla="*/ 457200 w 5219700"/>
                <a:gd name="connsiteY2" fmla="*/ 223838 h 3321050"/>
                <a:gd name="connsiteX3" fmla="*/ 2378710 w 5219700"/>
                <a:gd name="connsiteY3" fmla="*/ 1037590 h 3321050"/>
                <a:gd name="connsiteX4" fmla="*/ 3901440 w 5219700"/>
                <a:gd name="connsiteY4" fmla="*/ 1569720 h 3321050"/>
                <a:gd name="connsiteX5" fmla="*/ 3916680 w 5219700"/>
                <a:gd name="connsiteY5" fmla="*/ 0 h 3321050"/>
                <a:gd name="connsiteX6" fmla="*/ 5219700 w 5219700"/>
                <a:gd name="connsiteY6" fmla="*/ 0 h 3321050"/>
                <a:gd name="connsiteX7" fmla="*/ 5196840 w 5219700"/>
                <a:gd name="connsiteY7" fmla="*/ 2522220 h 3321050"/>
                <a:gd name="connsiteX8" fmla="*/ 4709160 w 5219700"/>
                <a:gd name="connsiteY8" fmla="*/ 3147060 h 3321050"/>
                <a:gd name="connsiteX9" fmla="*/ 3444240 w 5219700"/>
                <a:gd name="connsiteY9" fmla="*/ 3101340 h 3321050"/>
                <a:gd name="connsiteX10" fmla="*/ 3460750 w 5219700"/>
                <a:gd name="connsiteY10" fmla="*/ 3321050 h 3321050"/>
                <a:gd name="connsiteX11" fmla="*/ 184150 w 5219700"/>
                <a:gd name="connsiteY11" fmla="*/ 3321050 h 3321050"/>
                <a:gd name="connsiteX12" fmla="*/ 0 w 5219700"/>
                <a:gd name="connsiteY12" fmla="*/ 1054100 h 3321050"/>
                <a:gd name="connsiteX0" fmla="*/ 0 w 5232320"/>
                <a:gd name="connsiteY0" fmla="*/ 1054100 h 3321050"/>
                <a:gd name="connsiteX1" fmla="*/ 238125 w 5232320"/>
                <a:gd name="connsiteY1" fmla="*/ 283369 h 3321050"/>
                <a:gd name="connsiteX2" fmla="*/ 457200 w 5232320"/>
                <a:gd name="connsiteY2" fmla="*/ 223838 h 3321050"/>
                <a:gd name="connsiteX3" fmla="*/ 2378710 w 5232320"/>
                <a:gd name="connsiteY3" fmla="*/ 1037590 h 3321050"/>
                <a:gd name="connsiteX4" fmla="*/ 3901440 w 5232320"/>
                <a:gd name="connsiteY4" fmla="*/ 1569720 h 3321050"/>
                <a:gd name="connsiteX5" fmla="*/ 3916680 w 5232320"/>
                <a:gd name="connsiteY5" fmla="*/ 0 h 3321050"/>
                <a:gd name="connsiteX6" fmla="*/ 5219700 w 5232320"/>
                <a:gd name="connsiteY6" fmla="*/ 0 h 3321050"/>
                <a:gd name="connsiteX7" fmla="*/ 5196840 w 5232320"/>
                <a:gd name="connsiteY7" fmla="*/ 2522220 h 3321050"/>
                <a:gd name="connsiteX8" fmla="*/ 4709160 w 5232320"/>
                <a:gd name="connsiteY8" fmla="*/ 3147060 h 3321050"/>
                <a:gd name="connsiteX9" fmla="*/ 3444240 w 5232320"/>
                <a:gd name="connsiteY9" fmla="*/ 3101340 h 3321050"/>
                <a:gd name="connsiteX10" fmla="*/ 3460750 w 5232320"/>
                <a:gd name="connsiteY10" fmla="*/ 3321050 h 3321050"/>
                <a:gd name="connsiteX11" fmla="*/ 184150 w 5232320"/>
                <a:gd name="connsiteY11" fmla="*/ 3321050 h 3321050"/>
                <a:gd name="connsiteX12" fmla="*/ 0 w 5232320"/>
                <a:gd name="connsiteY12" fmla="*/ 1054100 h 3321050"/>
                <a:gd name="connsiteX0" fmla="*/ 0 w 5232320"/>
                <a:gd name="connsiteY0" fmla="*/ 1054100 h 3321050"/>
                <a:gd name="connsiteX1" fmla="*/ 238125 w 5232320"/>
                <a:gd name="connsiteY1" fmla="*/ 283369 h 3321050"/>
                <a:gd name="connsiteX2" fmla="*/ 457200 w 5232320"/>
                <a:gd name="connsiteY2" fmla="*/ 223838 h 3321050"/>
                <a:gd name="connsiteX3" fmla="*/ 2378710 w 5232320"/>
                <a:gd name="connsiteY3" fmla="*/ 1037590 h 3321050"/>
                <a:gd name="connsiteX4" fmla="*/ 3901440 w 5232320"/>
                <a:gd name="connsiteY4" fmla="*/ 1569720 h 3321050"/>
                <a:gd name="connsiteX5" fmla="*/ 3916680 w 5232320"/>
                <a:gd name="connsiteY5" fmla="*/ 0 h 3321050"/>
                <a:gd name="connsiteX6" fmla="*/ 5219700 w 5232320"/>
                <a:gd name="connsiteY6" fmla="*/ 0 h 3321050"/>
                <a:gd name="connsiteX7" fmla="*/ 5196840 w 5232320"/>
                <a:gd name="connsiteY7" fmla="*/ 2522220 h 3321050"/>
                <a:gd name="connsiteX8" fmla="*/ 4709160 w 5232320"/>
                <a:gd name="connsiteY8" fmla="*/ 3147060 h 3321050"/>
                <a:gd name="connsiteX9" fmla="*/ 3444240 w 5232320"/>
                <a:gd name="connsiteY9" fmla="*/ 3101340 h 3321050"/>
                <a:gd name="connsiteX10" fmla="*/ 3460750 w 5232320"/>
                <a:gd name="connsiteY10" fmla="*/ 3321050 h 3321050"/>
                <a:gd name="connsiteX11" fmla="*/ 184150 w 5232320"/>
                <a:gd name="connsiteY11" fmla="*/ 3321050 h 3321050"/>
                <a:gd name="connsiteX12" fmla="*/ 0 w 5232320"/>
                <a:gd name="connsiteY12" fmla="*/ 1054100 h 3321050"/>
                <a:gd name="connsiteX0" fmla="*/ 0 w 5232320"/>
                <a:gd name="connsiteY0" fmla="*/ 1054100 h 3323431"/>
                <a:gd name="connsiteX1" fmla="*/ 238125 w 5232320"/>
                <a:gd name="connsiteY1" fmla="*/ 283369 h 3323431"/>
                <a:gd name="connsiteX2" fmla="*/ 457200 w 5232320"/>
                <a:gd name="connsiteY2" fmla="*/ 223838 h 3323431"/>
                <a:gd name="connsiteX3" fmla="*/ 2378710 w 5232320"/>
                <a:gd name="connsiteY3" fmla="*/ 1037590 h 3323431"/>
                <a:gd name="connsiteX4" fmla="*/ 3901440 w 5232320"/>
                <a:gd name="connsiteY4" fmla="*/ 1569720 h 3323431"/>
                <a:gd name="connsiteX5" fmla="*/ 3916680 w 5232320"/>
                <a:gd name="connsiteY5" fmla="*/ 0 h 3323431"/>
                <a:gd name="connsiteX6" fmla="*/ 5219700 w 5232320"/>
                <a:gd name="connsiteY6" fmla="*/ 0 h 3323431"/>
                <a:gd name="connsiteX7" fmla="*/ 5196840 w 5232320"/>
                <a:gd name="connsiteY7" fmla="*/ 2522220 h 3323431"/>
                <a:gd name="connsiteX8" fmla="*/ 4709160 w 5232320"/>
                <a:gd name="connsiteY8" fmla="*/ 3147060 h 3323431"/>
                <a:gd name="connsiteX9" fmla="*/ 3444240 w 5232320"/>
                <a:gd name="connsiteY9" fmla="*/ 3101340 h 3323431"/>
                <a:gd name="connsiteX10" fmla="*/ 3439318 w 5232320"/>
                <a:gd name="connsiteY10" fmla="*/ 3323431 h 3323431"/>
                <a:gd name="connsiteX11" fmla="*/ 184150 w 5232320"/>
                <a:gd name="connsiteY11" fmla="*/ 3321050 h 3323431"/>
                <a:gd name="connsiteX12" fmla="*/ 0 w 5232320"/>
                <a:gd name="connsiteY12" fmla="*/ 1054100 h 3323431"/>
                <a:gd name="connsiteX0" fmla="*/ 0 w 5232320"/>
                <a:gd name="connsiteY0" fmla="*/ 1054100 h 3321050"/>
                <a:gd name="connsiteX1" fmla="*/ 238125 w 5232320"/>
                <a:gd name="connsiteY1" fmla="*/ 283369 h 3321050"/>
                <a:gd name="connsiteX2" fmla="*/ 457200 w 5232320"/>
                <a:gd name="connsiteY2" fmla="*/ 223838 h 3321050"/>
                <a:gd name="connsiteX3" fmla="*/ 2378710 w 5232320"/>
                <a:gd name="connsiteY3" fmla="*/ 1037590 h 3321050"/>
                <a:gd name="connsiteX4" fmla="*/ 3901440 w 5232320"/>
                <a:gd name="connsiteY4" fmla="*/ 1569720 h 3321050"/>
                <a:gd name="connsiteX5" fmla="*/ 3916680 w 5232320"/>
                <a:gd name="connsiteY5" fmla="*/ 0 h 3321050"/>
                <a:gd name="connsiteX6" fmla="*/ 5219700 w 5232320"/>
                <a:gd name="connsiteY6" fmla="*/ 0 h 3321050"/>
                <a:gd name="connsiteX7" fmla="*/ 5196840 w 5232320"/>
                <a:gd name="connsiteY7" fmla="*/ 2522220 h 3321050"/>
                <a:gd name="connsiteX8" fmla="*/ 4709160 w 5232320"/>
                <a:gd name="connsiteY8" fmla="*/ 3147060 h 3321050"/>
                <a:gd name="connsiteX9" fmla="*/ 3444240 w 5232320"/>
                <a:gd name="connsiteY9" fmla="*/ 3101340 h 3321050"/>
                <a:gd name="connsiteX10" fmla="*/ 3441700 w 5232320"/>
                <a:gd name="connsiteY10" fmla="*/ 3321050 h 3321050"/>
                <a:gd name="connsiteX11" fmla="*/ 184150 w 5232320"/>
                <a:gd name="connsiteY11" fmla="*/ 3321050 h 3321050"/>
                <a:gd name="connsiteX12" fmla="*/ 0 w 5232320"/>
                <a:gd name="connsiteY12" fmla="*/ 1054100 h 3321050"/>
                <a:gd name="connsiteX0" fmla="*/ 0 w 5232320"/>
                <a:gd name="connsiteY0" fmla="*/ 1054100 h 3323432"/>
                <a:gd name="connsiteX1" fmla="*/ 238125 w 5232320"/>
                <a:gd name="connsiteY1" fmla="*/ 283369 h 3323432"/>
                <a:gd name="connsiteX2" fmla="*/ 457200 w 5232320"/>
                <a:gd name="connsiteY2" fmla="*/ 223838 h 3323432"/>
                <a:gd name="connsiteX3" fmla="*/ 2378710 w 5232320"/>
                <a:gd name="connsiteY3" fmla="*/ 1037590 h 3323432"/>
                <a:gd name="connsiteX4" fmla="*/ 3901440 w 5232320"/>
                <a:gd name="connsiteY4" fmla="*/ 1569720 h 3323432"/>
                <a:gd name="connsiteX5" fmla="*/ 3916680 w 5232320"/>
                <a:gd name="connsiteY5" fmla="*/ 0 h 3323432"/>
                <a:gd name="connsiteX6" fmla="*/ 5219700 w 5232320"/>
                <a:gd name="connsiteY6" fmla="*/ 0 h 3323432"/>
                <a:gd name="connsiteX7" fmla="*/ 5196840 w 5232320"/>
                <a:gd name="connsiteY7" fmla="*/ 2522220 h 3323432"/>
                <a:gd name="connsiteX8" fmla="*/ 4709160 w 5232320"/>
                <a:gd name="connsiteY8" fmla="*/ 3147060 h 3323432"/>
                <a:gd name="connsiteX9" fmla="*/ 3444240 w 5232320"/>
                <a:gd name="connsiteY9" fmla="*/ 3101340 h 3323432"/>
                <a:gd name="connsiteX10" fmla="*/ 3446463 w 5232320"/>
                <a:gd name="connsiteY10" fmla="*/ 3323432 h 3323432"/>
                <a:gd name="connsiteX11" fmla="*/ 184150 w 5232320"/>
                <a:gd name="connsiteY11" fmla="*/ 3321050 h 3323432"/>
                <a:gd name="connsiteX12" fmla="*/ 0 w 5232320"/>
                <a:gd name="connsiteY12" fmla="*/ 1054100 h 3323432"/>
                <a:gd name="connsiteX0" fmla="*/ 0 w 5232320"/>
                <a:gd name="connsiteY0" fmla="*/ 1054100 h 3323432"/>
                <a:gd name="connsiteX1" fmla="*/ 238125 w 5232320"/>
                <a:gd name="connsiteY1" fmla="*/ 283369 h 3323432"/>
                <a:gd name="connsiteX2" fmla="*/ 457200 w 5232320"/>
                <a:gd name="connsiteY2" fmla="*/ 223838 h 3323432"/>
                <a:gd name="connsiteX3" fmla="*/ 2378710 w 5232320"/>
                <a:gd name="connsiteY3" fmla="*/ 1037590 h 3323432"/>
                <a:gd name="connsiteX4" fmla="*/ 3901440 w 5232320"/>
                <a:gd name="connsiteY4" fmla="*/ 1569720 h 3323432"/>
                <a:gd name="connsiteX5" fmla="*/ 3916680 w 5232320"/>
                <a:gd name="connsiteY5" fmla="*/ 0 h 3323432"/>
                <a:gd name="connsiteX6" fmla="*/ 5219700 w 5232320"/>
                <a:gd name="connsiteY6" fmla="*/ 0 h 3323432"/>
                <a:gd name="connsiteX7" fmla="*/ 5196840 w 5232320"/>
                <a:gd name="connsiteY7" fmla="*/ 2522220 h 3323432"/>
                <a:gd name="connsiteX8" fmla="*/ 4709160 w 5232320"/>
                <a:gd name="connsiteY8" fmla="*/ 3147060 h 3323432"/>
                <a:gd name="connsiteX9" fmla="*/ 3444240 w 5232320"/>
                <a:gd name="connsiteY9" fmla="*/ 3101340 h 3323432"/>
                <a:gd name="connsiteX10" fmla="*/ 3446463 w 5232320"/>
                <a:gd name="connsiteY10" fmla="*/ 3323432 h 3323432"/>
                <a:gd name="connsiteX11" fmla="*/ 184150 w 5232320"/>
                <a:gd name="connsiteY11" fmla="*/ 3321050 h 3323432"/>
                <a:gd name="connsiteX12" fmla="*/ 129540 w 5232320"/>
                <a:gd name="connsiteY12" fmla="*/ 2598420 h 3323432"/>
                <a:gd name="connsiteX13" fmla="*/ 0 w 5232320"/>
                <a:gd name="connsiteY13" fmla="*/ 1054100 h 3323432"/>
                <a:gd name="connsiteX0" fmla="*/ 0 w 5232320"/>
                <a:gd name="connsiteY0" fmla="*/ 1054100 h 3323432"/>
                <a:gd name="connsiteX1" fmla="*/ 238125 w 5232320"/>
                <a:gd name="connsiteY1" fmla="*/ 283369 h 3323432"/>
                <a:gd name="connsiteX2" fmla="*/ 457200 w 5232320"/>
                <a:gd name="connsiteY2" fmla="*/ 223838 h 3323432"/>
                <a:gd name="connsiteX3" fmla="*/ 2378710 w 5232320"/>
                <a:gd name="connsiteY3" fmla="*/ 1037590 h 3323432"/>
                <a:gd name="connsiteX4" fmla="*/ 3901440 w 5232320"/>
                <a:gd name="connsiteY4" fmla="*/ 1569720 h 3323432"/>
                <a:gd name="connsiteX5" fmla="*/ 3916680 w 5232320"/>
                <a:gd name="connsiteY5" fmla="*/ 0 h 3323432"/>
                <a:gd name="connsiteX6" fmla="*/ 5219700 w 5232320"/>
                <a:gd name="connsiteY6" fmla="*/ 0 h 3323432"/>
                <a:gd name="connsiteX7" fmla="*/ 5196840 w 5232320"/>
                <a:gd name="connsiteY7" fmla="*/ 2522220 h 3323432"/>
                <a:gd name="connsiteX8" fmla="*/ 4709160 w 5232320"/>
                <a:gd name="connsiteY8" fmla="*/ 3147060 h 3323432"/>
                <a:gd name="connsiteX9" fmla="*/ 3444240 w 5232320"/>
                <a:gd name="connsiteY9" fmla="*/ 3101340 h 3323432"/>
                <a:gd name="connsiteX10" fmla="*/ 3446463 w 5232320"/>
                <a:gd name="connsiteY10" fmla="*/ 3323432 h 3323432"/>
                <a:gd name="connsiteX11" fmla="*/ 184150 w 5232320"/>
                <a:gd name="connsiteY11" fmla="*/ 3321050 h 3323432"/>
                <a:gd name="connsiteX12" fmla="*/ 7620 w 5232320"/>
                <a:gd name="connsiteY12" fmla="*/ 2377440 h 3323432"/>
                <a:gd name="connsiteX13" fmla="*/ 0 w 5232320"/>
                <a:gd name="connsiteY13" fmla="*/ 1054100 h 3323432"/>
                <a:gd name="connsiteX0" fmla="*/ 0 w 5232320"/>
                <a:gd name="connsiteY0" fmla="*/ 1054100 h 3323432"/>
                <a:gd name="connsiteX1" fmla="*/ 238125 w 5232320"/>
                <a:gd name="connsiteY1" fmla="*/ 283369 h 3323432"/>
                <a:gd name="connsiteX2" fmla="*/ 457200 w 5232320"/>
                <a:gd name="connsiteY2" fmla="*/ 223838 h 3323432"/>
                <a:gd name="connsiteX3" fmla="*/ 2378710 w 5232320"/>
                <a:gd name="connsiteY3" fmla="*/ 1037590 h 3323432"/>
                <a:gd name="connsiteX4" fmla="*/ 3901440 w 5232320"/>
                <a:gd name="connsiteY4" fmla="*/ 1569720 h 3323432"/>
                <a:gd name="connsiteX5" fmla="*/ 3916680 w 5232320"/>
                <a:gd name="connsiteY5" fmla="*/ 0 h 3323432"/>
                <a:gd name="connsiteX6" fmla="*/ 5219700 w 5232320"/>
                <a:gd name="connsiteY6" fmla="*/ 0 h 3323432"/>
                <a:gd name="connsiteX7" fmla="*/ 5196840 w 5232320"/>
                <a:gd name="connsiteY7" fmla="*/ 2522220 h 3323432"/>
                <a:gd name="connsiteX8" fmla="*/ 4709160 w 5232320"/>
                <a:gd name="connsiteY8" fmla="*/ 3147060 h 3323432"/>
                <a:gd name="connsiteX9" fmla="*/ 3444240 w 5232320"/>
                <a:gd name="connsiteY9" fmla="*/ 3101340 h 3323432"/>
                <a:gd name="connsiteX10" fmla="*/ 3446463 w 5232320"/>
                <a:gd name="connsiteY10" fmla="*/ 3323432 h 3323432"/>
                <a:gd name="connsiteX11" fmla="*/ 184150 w 5232320"/>
                <a:gd name="connsiteY11" fmla="*/ 3321050 h 3323432"/>
                <a:gd name="connsiteX12" fmla="*/ 7620 w 5232320"/>
                <a:gd name="connsiteY12" fmla="*/ 2377440 h 3323432"/>
                <a:gd name="connsiteX13" fmla="*/ 0 w 5232320"/>
                <a:gd name="connsiteY13" fmla="*/ 1054100 h 3323432"/>
                <a:gd name="connsiteX0" fmla="*/ 0 w 5232320"/>
                <a:gd name="connsiteY0" fmla="*/ 1054100 h 3323432"/>
                <a:gd name="connsiteX1" fmla="*/ 238125 w 5232320"/>
                <a:gd name="connsiteY1" fmla="*/ 283369 h 3323432"/>
                <a:gd name="connsiteX2" fmla="*/ 457200 w 5232320"/>
                <a:gd name="connsiteY2" fmla="*/ 223838 h 3323432"/>
                <a:gd name="connsiteX3" fmla="*/ 2378710 w 5232320"/>
                <a:gd name="connsiteY3" fmla="*/ 1037590 h 3323432"/>
                <a:gd name="connsiteX4" fmla="*/ 3901440 w 5232320"/>
                <a:gd name="connsiteY4" fmla="*/ 1569720 h 3323432"/>
                <a:gd name="connsiteX5" fmla="*/ 3916680 w 5232320"/>
                <a:gd name="connsiteY5" fmla="*/ 0 h 3323432"/>
                <a:gd name="connsiteX6" fmla="*/ 5219700 w 5232320"/>
                <a:gd name="connsiteY6" fmla="*/ 0 h 3323432"/>
                <a:gd name="connsiteX7" fmla="*/ 5196840 w 5232320"/>
                <a:gd name="connsiteY7" fmla="*/ 2522220 h 3323432"/>
                <a:gd name="connsiteX8" fmla="*/ 4709160 w 5232320"/>
                <a:gd name="connsiteY8" fmla="*/ 3147060 h 3323432"/>
                <a:gd name="connsiteX9" fmla="*/ 3444240 w 5232320"/>
                <a:gd name="connsiteY9" fmla="*/ 3101340 h 3323432"/>
                <a:gd name="connsiteX10" fmla="*/ 3446463 w 5232320"/>
                <a:gd name="connsiteY10" fmla="*/ 3323432 h 3323432"/>
                <a:gd name="connsiteX11" fmla="*/ 184150 w 5232320"/>
                <a:gd name="connsiteY11" fmla="*/ 3321050 h 3323432"/>
                <a:gd name="connsiteX12" fmla="*/ 7620 w 5232320"/>
                <a:gd name="connsiteY12" fmla="*/ 2377440 h 3323432"/>
                <a:gd name="connsiteX13" fmla="*/ 0 w 5232320"/>
                <a:gd name="connsiteY13" fmla="*/ 1054100 h 3323432"/>
                <a:gd name="connsiteX0" fmla="*/ 38996 w 5271316"/>
                <a:gd name="connsiteY0" fmla="*/ 1054100 h 3323432"/>
                <a:gd name="connsiteX1" fmla="*/ 277121 w 5271316"/>
                <a:gd name="connsiteY1" fmla="*/ 283369 h 3323432"/>
                <a:gd name="connsiteX2" fmla="*/ 496196 w 5271316"/>
                <a:gd name="connsiteY2" fmla="*/ 223838 h 3323432"/>
                <a:gd name="connsiteX3" fmla="*/ 2417706 w 5271316"/>
                <a:gd name="connsiteY3" fmla="*/ 1037590 h 3323432"/>
                <a:gd name="connsiteX4" fmla="*/ 3940436 w 5271316"/>
                <a:gd name="connsiteY4" fmla="*/ 1569720 h 3323432"/>
                <a:gd name="connsiteX5" fmla="*/ 3955676 w 5271316"/>
                <a:gd name="connsiteY5" fmla="*/ 0 h 3323432"/>
                <a:gd name="connsiteX6" fmla="*/ 5258696 w 5271316"/>
                <a:gd name="connsiteY6" fmla="*/ 0 h 3323432"/>
                <a:gd name="connsiteX7" fmla="*/ 5235836 w 5271316"/>
                <a:gd name="connsiteY7" fmla="*/ 2522220 h 3323432"/>
                <a:gd name="connsiteX8" fmla="*/ 4748156 w 5271316"/>
                <a:gd name="connsiteY8" fmla="*/ 3147060 h 3323432"/>
                <a:gd name="connsiteX9" fmla="*/ 3483236 w 5271316"/>
                <a:gd name="connsiteY9" fmla="*/ 3101340 h 3323432"/>
                <a:gd name="connsiteX10" fmla="*/ 3485459 w 5271316"/>
                <a:gd name="connsiteY10" fmla="*/ 3323432 h 3323432"/>
                <a:gd name="connsiteX11" fmla="*/ 223146 w 5271316"/>
                <a:gd name="connsiteY11" fmla="*/ 3321050 h 3323432"/>
                <a:gd name="connsiteX12" fmla="*/ 46616 w 5271316"/>
                <a:gd name="connsiteY12" fmla="*/ 2377440 h 3323432"/>
                <a:gd name="connsiteX13" fmla="*/ 38996 w 5271316"/>
                <a:gd name="connsiteY13" fmla="*/ 1054100 h 3323432"/>
                <a:gd name="connsiteX0" fmla="*/ 85682 w 5318002"/>
                <a:gd name="connsiteY0" fmla="*/ 1054100 h 3323432"/>
                <a:gd name="connsiteX1" fmla="*/ 323807 w 5318002"/>
                <a:gd name="connsiteY1" fmla="*/ 283369 h 3323432"/>
                <a:gd name="connsiteX2" fmla="*/ 542882 w 5318002"/>
                <a:gd name="connsiteY2" fmla="*/ 223838 h 3323432"/>
                <a:gd name="connsiteX3" fmla="*/ 2464392 w 5318002"/>
                <a:gd name="connsiteY3" fmla="*/ 1037590 h 3323432"/>
                <a:gd name="connsiteX4" fmla="*/ 3987122 w 5318002"/>
                <a:gd name="connsiteY4" fmla="*/ 1569720 h 3323432"/>
                <a:gd name="connsiteX5" fmla="*/ 4002362 w 5318002"/>
                <a:gd name="connsiteY5" fmla="*/ 0 h 3323432"/>
                <a:gd name="connsiteX6" fmla="*/ 5305382 w 5318002"/>
                <a:gd name="connsiteY6" fmla="*/ 0 h 3323432"/>
                <a:gd name="connsiteX7" fmla="*/ 5282522 w 5318002"/>
                <a:gd name="connsiteY7" fmla="*/ 2522220 h 3323432"/>
                <a:gd name="connsiteX8" fmla="*/ 4794842 w 5318002"/>
                <a:gd name="connsiteY8" fmla="*/ 3147060 h 3323432"/>
                <a:gd name="connsiteX9" fmla="*/ 3529922 w 5318002"/>
                <a:gd name="connsiteY9" fmla="*/ 3101340 h 3323432"/>
                <a:gd name="connsiteX10" fmla="*/ 3532145 w 5318002"/>
                <a:gd name="connsiteY10" fmla="*/ 3323432 h 3323432"/>
                <a:gd name="connsiteX11" fmla="*/ 269832 w 5318002"/>
                <a:gd name="connsiteY11" fmla="*/ 3321050 h 3323432"/>
                <a:gd name="connsiteX12" fmla="*/ 93302 w 5318002"/>
                <a:gd name="connsiteY12" fmla="*/ 2377440 h 3323432"/>
                <a:gd name="connsiteX13" fmla="*/ 85682 w 5318002"/>
                <a:gd name="connsiteY13" fmla="*/ 1054100 h 3323432"/>
                <a:gd name="connsiteX0" fmla="*/ 85682 w 5318002"/>
                <a:gd name="connsiteY0" fmla="*/ 1054100 h 3323432"/>
                <a:gd name="connsiteX1" fmla="*/ 323807 w 5318002"/>
                <a:gd name="connsiteY1" fmla="*/ 283369 h 3323432"/>
                <a:gd name="connsiteX2" fmla="*/ 542882 w 5318002"/>
                <a:gd name="connsiteY2" fmla="*/ 223838 h 3323432"/>
                <a:gd name="connsiteX3" fmla="*/ 2464392 w 5318002"/>
                <a:gd name="connsiteY3" fmla="*/ 1037590 h 3323432"/>
                <a:gd name="connsiteX4" fmla="*/ 3987122 w 5318002"/>
                <a:gd name="connsiteY4" fmla="*/ 1569720 h 3323432"/>
                <a:gd name="connsiteX5" fmla="*/ 4002362 w 5318002"/>
                <a:gd name="connsiteY5" fmla="*/ 0 h 3323432"/>
                <a:gd name="connsiteX6" fmla="*/ 5305382 w 5318002"/>
                <a:gd name="connsiteY6" fmla="*/ 0 h 3323432"/>
                <a:gd name="connsiteX7" fmla="*/ 5282522 w 5318002"/>
                <a:gd name="connsiteY7" fmla="*/ 2522220 h 3323432"/>
                <a:gd name="connsiteX8" fmla="*/ 4794842 w 5318002"/>
                <a:gd name="connsiteY8" fmla="*/ 3147060 h 3323432"/>
                <a:gd name="connsiteX9" fmla="*/ 3529922 w 5318002"/>
                <a:gd name="connsiteY9" fmla="*/ 3101340 h 3323432"/>
                <a:gd name="connsiteX10" fmla="*/ 3532145 w 5318002"/>
                <a:gd name="connsiteY10" fmla="*/ 3323432 h 3323432"/>
                <a:gd name="connsiteX11" fmla="*/ 269832 w 5318002"/>
                <a:gd name="connsiteY11" fmla="*/ 3321050 h 3323432"/>
                <a:gd name="connsiteX12" fmla="*/ 93302 w 5318002"/>
                <a:gd name="connsiteY12" fmla="*/ 2377440 h 3323432"/>
                <a:gd name="connsiteX13" fmla="*/ 85682 w 5318002"/>
                <a:gd name="connsiteY13" fmla="*/ 1054100 h 3323432"/>
                <a:gd name="connsiteX0" fmla="*/ 85682 w 5318002"/>
                <a:gd name="connsiteY0" fmla="*/ 1054100 h 3323432"/>
                <a:gd name="connsiteX1" fmla="*/ 323807 w 5318002"/>
                <a:gd name="connsiteY1" fmla="*/ 283369 h 3323432"/>
                <a:gd name="connsiteX2" fmla="*/ 542882 w 5318002"/>
                <a:gd name="connsiteY2" fmla="*/ 223838 h 3323432"/>
                <a:gd name="connsiteX3" fmla="*/ 2464392 w 5318002"/>
                <a:gd name="connsiteY3" fmla="*/ 1037590 h 3323432"/>
                <a:gd name="connsiteX4" fmla="*/ 3987122 w 5318002"/>
                <a:gd name="connsiteY4" fmla="*/ 1569720 h 3323432"/>
                <a:gd name="connsiteX5" fmla="*/ 4002362 w 5318002"/>
                <a:gd name="connsiteY5" fmla="*/ 0 h 3323432"/>
                <a:gd name="connsiteX6" fmla="*/ 5305382 w 5318002"/>
                <a:gd name="connsiteY6" fmla="*/ 0 h 3323432"/>
                <a:gd name="connsiteX7" fmla="*/ 5282522 w 5318002"/>
                <a:gd name="connsiteY7" fmla="*/ 2522220 h 3323432"/>
                <a:gd name="connsiteX8" fmla="*/ 4794842 w 5318002"/>
                <a:gd name="connsiteY8" fmla="*/ 3147060 h 3323432"/>
                <a:gd name="connsiteX9" fmla="*/ 3529922 w 5318002"/>
                <a:gd name="connsiteY9" fmla="*/ 3101340 h 3323432"/>
                <a:gd name="connsiteX10" fmla="*/ 3532145 w 5318002"/>
                <a:gd name="connsiteY10" fmla="*/ 3323432 h 3323432"/>
                <a:gd name="connsiteX11" fmla="*/ 269832 w 5318002"/>
                <a:gd name="connsiteY11" fmla="*/ 3321050 h 3323432"/>
                <a:gd name="connsiteX12" fmla="*/ 93302 w 5318002"/>
                <a:gd name="connsiteY12" fmla="*/ 2377440 h 3323432"/>
                <a:gd name="connsiteX13" fmla="*/ 85682 w 5318002"/>
                <a:gd name="connsiteY13" fmla="*/ 1054100 h 3323432"/>
                <a:gd name="connsiteX0" fmla="*/ 93577 w 5325897"/>
                <a:gd name="connsiteY0" fmla="*/ 1054100 h 3323432"/>
                <a:gd name="connsiteX1" fmla="*/ 331702 w 5325897"/>
                <a:gd name="connsiteY1" fmla="*/ 283369 h 3323432"/>
                <a:gd name="connsiteX2" fmla="*/ 550777 w 5325897"/>
                <a:gd name="connsiteY2" fmla="*/ 223838 h 3323432"/>
                <a:gd name="connsiteX3" fmla="*/ 2472287 w 5325897"/>
                <a:gd name="connsiteY3" fmla="*/ 1037590 h 3323432"/>
                <a:gd name="connsiteX4" fmla="*/ 3995017 w 5325897"/>
                <a:gd name="connsiteY4" fmla="*/ 1569720 h 3323432"/>
                <a:gd name="connsiteX5" fmla="*/ 4010257 w 5325897"/>
                <a:gd name="connsiteY5" fmla="*/ 0 h 3323432"/>
                <a:gd name="connsiteX6" fmla="*/ 5313277 w 5325897"/>
                <a:gd name="connsiteY6" fmla="*/ 0 h 3323432"/>
                <a:gd name="connsiteX7" fmla="*/ 5290417 w 5325897"/>
                <a:gd name="connsiteY7" fmla="*/ 2522220 h 3323432"/>
                <a:gd name="connsiteX8" fmla="*/ 4802737 w 5325897"/>
                <a:gd name="connsiteY8" fmla="*/ 3147060 h 3323432"/>
                <a:gd name="connsiteX9" fmla="*/ 3537817 w 5325897"/>
                <a:gd name="connsiteY9" fmla="*/ 3101340 h 3323432"/>
                <a:gd name="connsiteX10" fmla="*/ 3540040 w 5325897"/>
                <a:gd name="connsiteY10" fmla="*/ 3323432 h 3323432"/>
                <a:gd name="connsiteX11" fmla="*/ 277727 w 5325897"/>
                <a:gd name="connsiteY11" fmla="*/ 3321050 h 3323432"/>
                <a:gd name="connsiteX12" fmla="*/ 101197 w 5325897"/>
                <a:gd name="connsiteY12" fmla="*/ 2377440 h 3323432"/>
                <a:gd name="connsiteX13" fmla="*/ 93577 w 5325897"/>
                <a:gd name="connsiteY13" fmla="*/ 1054100 h 3323432"/>
                <a:gd name="connsiteX0" fmla="*/ 0 w 5224700"/>
                <a:gd name="connsiteY0" fmla="*/ 2377440 h 3323432"/>
                <a:gd name="connsiteX1" fmla="*/ 230505 w 5224700"/>
                <a:gd name="connsiteY1" fmla="*/ 283369 h 3323432"/>
                <a:gd name="connsiteX2" fmla="*/ 449580 w 5224700"/>
                <a:gd name="connsiteY2" fmla="*/ 223838 h 3323432"/>
                <a:gd name="connsiteX3" fmla="*/ 2371090 w 5224700"/>
                <a:gd name="connsiteY3" fmla="*/ 1037590 h 3323432"/>
                <a:gd name="connsiteX4" fmla="*/ 3893820 w 5224700"/>
                <a:gd name="connsiteY4" fmla="*/ 1569720 h 3323432"/>
                <a:gd name="connsiteX5" fmla="*/ 3909060 w 5224700"/>
                <a:gd name="connsiteY5" fmla="*/ 0 h 3323432"/>
                <a:gd name="connsiteX6" fmla="*/ 5212080 w 5224700"/>
                <a:gd name="connsiteY6" fmla="*/ 0 h 3323432"/>
                <a:gd name="connsiteX7" fmla="*/ 5189220 w 5224700"/>
                <a:gd name="connsiteY7" fmla="*/ 2522220 h 3323432"/>
                <a:gd name="connsiteX8" fmla="*/ 4701540 w 5224700"/>
                <a:gd name="connsiteY8" fmla="*/ 3147060 h 3323432"/>
                <a:gd name="connsiteX9" fmla="*/ 3436620 w 5224700"/>
                <a:gd name="connsiteY9" fmla="*/ 3101340 h 3323432"/>
                <a:gd name="connsiteX10" fmla="*/ 3438843 w 5224700"/>
                <a:gd name="connsiteY10" fmla="*/ 3323432 h 3323432"/>
                <a:gd name="connsiteX11" fmla="*/ 176530 w 5224700"/>
                <a:gd name="connsiteY11" fmla="*/ 3321050 h 3323432"/>
                <a:gd name="connsiteX12" fmla="*/ 0 w 5224700"/>
                <a:gd name="connsiteY12" fmla="*/ 2377440 h 3323432"/>
                <a:gd name="connsiteX0" fmla="*/ 0 w 5255180"/>
                <a:gd name="connsiteY0" fmla="*/ 2186940 h 3323432"/>
                <a:gd name="connsiteX1" fmla="*/ 260985 w 5255180"/>
                <a:gd name="connsiteY1" fmla="*/ 283369 h 3323432"/>
                <a:gd name="connsiteX2" fmla="*/ 480060 w 5255180"/>
                <a:gd name="connsiteY2" fmla="*/ 223838 h 3323432"/>
                <a:gd name="connsiteX3" fmla="*/ 2401570 w 5255180"/>
                <a:gd name="connsiteY3" fmla="*/ 1037590 h 3323432"/>
                <a:gd name="connsiteX4" fmla="*/ 3924300 w 5255180"/>
                <a:gd name="connsiteY4" fmla="*/ 1569720 h 3323432"/>
                <a:gd name="connsiteX5" fmla="*/ 3939540 w 5255180"/>
                <a:gd name="connsiteY5" fmla="*/ 0 h 3323432"/>
                <a:gd name="connsiteX6" fmla="*/ 5242560 w 5255180"/>
                <a:gd name="connsiteY6" fmla="*/ 0 h 3323432"/>
                <a:gd name="connsiteX7" fmla="*/ 5219700 w 5255180"/>
                <a:gd name="connsiteY7" fmla="*/ 2522220 h 3323432"/>
                <a:gd name="connsiteX8" fmla="*/ 4732020 w 5255180"/>
                <a:gd name="connsiteY8" fmla="*/ 3147060 h 3323432"/>
                <a:gd name="connsiteX9" fmla="*/ 3467100 w 5255180"/>
                <a:gd name="connsiteY9" fmla="*/ 3101340 h 3323432"/>
                <a:gd name="connsiteX10" fmla="*/ 3469323 w 5255180"/>
                <a:gd name="connsiteY10" fmla="*/ 3323432 h 3323432"/>
                <a:gd name="connsiteX11" fmla="*/ 207010 w 5255180"/>
                <a:gd name="connsiteY11" fmla="*/ 3321050 h 3323432"/>
                <a:gd name="connsiteX12" fmla="*/ 0 w 5255180"/>
                <a:gd name="connsiteY12" fmla="*/ 2186940 h 3323432"/>
                <a:gd name="connsiteX0" fmla="*/ 38485 w 5293665"/>
                <a:gd name="connsiteY0" fmla="*/ 2186940 h 3323432"/>
                <a:gd name="connsiteX1" fmla="*/ 299470 w 5293665"/>
                <a:gd name="connsiteY1" fmla="*/ 283369 h 3323432"/>
                <a:gd name="connsiteX2" fmla="*/ 518545 w 5293665"/>
                <a:gd name="connsiteY2" fmla="*/ 223838 h 3323432"/>
                <a:gd name="connsiteX3" fmla="*/ 2440055 w 5293665"/>
                <a:gd name="connsiteY3" fmla="*/ 1037590 h 3323432"/>
                <a:gd name="connsiteX4" fmla="*/ 3962785 w 5293665"/>
                <a:gd name="connsiteY4" fmla="*/ 1569720 h 3323432"/>
                <a:gd name="connsiteX5" fmla="*/ 3978025 w 5293665"/>
                <a:gd name="connsiteY5" fmla="*/ 0 h 3323432"/>
                <a:gd name="connsiteX6" fmla="*/ 5281045 w 5293665"/>
                <a:gd name="connsiteY6" fmla="*/ 0 h 3323432"/>
                <a:gd name="connsiteX7" fmla="*/ 5258185 w 5293665"/>
                <a:gd name="connsiteY7" fmla="*/ 2522220 h 3323432"/>
                <a:gd name="connsiteX8" fmla="*/ 4770505 w 5293665"/>
                <a:gd name="connsiteY8" fmla="*/ 3147060 h 3323432"/>
                <a:gd name="connsiteX9" fmla="*/ 3505585 w 5293665"/>
                <a:gd name="connsiteY9" fmla="*/ 3101340 h 3323432"/>
                <a:gd name="connsiteX10" fmla="*/ 3507808 w 5293665"/>
                <a:gd name="connsiteY10" fmla="*/ 3323432 h 3323432"/>
                <a:gd name="connsiteX11" fmla="*/ 245495 w 5293665"/>
                <a:gd name="connsiteY11" fmla="*/ 3321050 h 3323432"/>
                <a:gd name="connsiteX12" fmla="*/ 38485 w 5293665"/>
                <a:gd name="connsiteY12" fmla="*/ 2186940 h 3323432"/>
                <a:gd name="connsiteX0" fmla="*/ 48019 w 5303199"/>
                <a:gd name="connsiteY0" fmla="*/ 2186940 h 3323432"/>
                <a:gd name="connsiteX1" fmla="*/ 309004 w 5303199"/>
                <a:gd name="connsiteY1" fmla="*/ 283369 h 3323432"/>
                <a:gd name="connsiteX2" fmla="*/ 528079 w 5303199"/>
                <a:gd name="connsiteY2" fmla="*/ 223838 h 3323432"/>
                <a:gd name="connsiteX3" fmla="*/ 2449589 w 5303199"/>
                <a:gd name="connsiteY3" fmla="*/ 1037590 h 3323432"/>
                <a:gd name="connsiteX4" fmla="*/ 3972319 w 5303199"/>
                <a:gd name="connsiteY4" fmla="*/ 1569720 h 3323432"/>
                <a:gd name="connsiteX5" fmla="*/ 3987559 w 5303199"/>
                <a:gd name="connsiteY5" fmla="*/ 0 h 3323432"/>
                <a:gd name="connsiteX6" fmla="*/ 5290579 w 5303199"/>
                <a:gd name="connsiteY6" fmla="*/ 0 h 3323432"/>
                <a:gd name="connsiteX7" fmla="*/ 5267719 w 5303199"/>
                <a:gd name="connsiteY7" fmla="*/ 2522220 h 3323432"/>
                <a:gd name="connsiteX8" fmla="*/ 4780039 w 5303199"/>
                <a:gd name="connsiteY8" fmla="*/ 3147060 h 3323432"/>
                <a:gd name="connsiteX9" fmla="*/ 3515119 w 5303199"/>
                <a:gd name="connsiteY9" fmla="*/ 3101340 h 3323432"/>
                <a:gd name="connsiteX10" fmla="*/ 3517342 w 5303199"/>
                <a:gd name="connsiteY10" fmla="*/ 3323432 h 3323432"/>
                <a:gd name="connsiteX11" fmla="*/ 255029 w 5303199"/>
                <a:gd name="connsiteY11" fmla="*/ 3321050 h 3323432"/>
                <a:gd name="connsiteX12" fmla="*/ 48019 w 5303199"/>
                <a:gd name="connsiteY12" fmla="*/ 2186940 h 3323432"/>
                <a:gd name="connsiteX0" fmla="*/ 53358 w 5270438"/>
                <a:gd name="connsiteY0" fmla="*/ 2141220 h 3323432"/>
                <a:gd name="connsiteX1" fmla="*/ 276243 w 5270438"/>
                <a:gd name="connsiteY1" fmla="*/ 283369 h 3323432"/>
                <a:gd name="connsiteX2" fmla="*/ 495318 w 5270438"/>
                <a:gd name="connsiteY2" fmla="*/ 223838 h 3323432"/>
                <a:gd name="connsiteX3" fmla="*/ 2416828 w 5270438"/>
                <a:gd name="connsiteY3" fmla="*/ 1037590 h 3323432"/>
                <a:gd name="connsiteX4" fmla="*/ 3939558 w 5270438"/>
                <a:gd name="connsiteY4" fmla="*/ 1569720 h 3323432"/>
                <a:gd name="connsiteX5" fmla="*/ 3954798 w 5270438"/>
                <a:gd name="connsiteY5" fmla="*/ 0 h 3323432"/>
                <a:gd name="connsiteX6" fmla="*/ 5257818 w 5270438"/>
                <a:gd name="connsiteY6" fmla="*/ 0 h 3323432"/>
                <a:gd name="connsiteX7" fmla="*/ 5234958 w 5270438"/>
                <a:gd name="connsiteY7" fmla="*/ 2522220 h 3323432"/>
                <a:gd name="connsiteX8" fmla="*/ 4747278 w 5270438"/>
                <a:gd name="connsiteY8" fmla="*/ 3147060 h 3323432"/>
                <a:gd name="connsiteX9" fmla="*/ 3482358 w 5270438"/>
                <a:gd name="connsiteY9" fmla="*/ 3101340 h 3323432"/>
                <a:gd name="connsiteX10" fmla="*/ 3484581 w 5270438"/>
                <a:gd name="connsiteY10" fmla="*/ 3323432 h 3323432"/>
                <a:gd name="connsiteX11" fmla="*/ 222268 w 5270438"/>
                <a:gd name="connsiteY11" fmla="*/ 3321050 h 3323432"/>
                <a:gd name="connsiteX12" fmla="*/ 53358 w 5270438"/>
                <a:gd name="connsiteY12" fmla="*/ 2141220 h 3323432"/>
                <a:gd name="connsiteX0" fmla="*/ 109002 w 5326082"/>
                <a:gd name="connsiteY0" fmla="*/ 2141220 h 3323432"/>
                <a:gd name="connsiteX1" fmla="*/ 331887 w 5326082"/>
                <a:gd name="connsiteY1" fmla="*/ 283369 h 3323432"/>
                <a:gd name="connsiteX2" fmla="*/ 550962 w 5326082"/>
                <a:gd name="connsiteY2" fmla="*/ 223838 h 3323432"/>
                <a:gd name="connsiteX3" fmla="*/ 2472472 w 5326082"/>
                <a:gd name="connsiteY3" fmla="*/ 1037590 h 3323432"/>
                <a:gd name="connsiteX4" fmla="*/ 3995202 w 5326082"/>
                <a:gd name="connsiteY4" fmla="*/ 1569720 h 3323432"/>
                <a:gd name="connsiteX5" fmla="*/ 4010442 w 5326082"/>
                <a:gd name="connsiteY5" fmla="*/ 0 h 3323432"/>
                <a:gd name="connsiteX6" fmla="*/ 5313462 w 5326082"/>
                <a:gd name="connsiteY6" fmla="*/ 0 h 3323432"/>
                <a:gd name="connsiteX7" fmla="*/ 5290602 w 5326082"/>
                <a:gd name="connsiteY7" fmla="*/ 2522220 h 3323432"/>
                <a:gd name="connsiteX8" fmla="*/ 4802922 w 5326082"/>
                <a:gd name="connsiteY8" fmla="*/ 3147060 h 3323432"/>
                <a:gd name="connsiteX9" fmla="*/ 3538002 w 5326082"/>
                <a:gd name="connsiteY9" fmla="*/ 3101340 h 3323432"/>
                <a:gd name="connsiteX10" fmla="*/ 3540225 w 5326082"/>
                <a:gd name="connsiteY10" fmla="*/ 3323432 h 3323432"/>
                <a:gd name="connsiteX11" fmla="*/ 277912 w 5326082"/>
                <a:gd name="connsiteY11" fmla="*/ 3321050 h 3323432"/>
                <a:gd name="connsiteX12" fmla="*/ 109002 w 5326082"/>
                <a:gd name="connsiteY12" fmla="*/ 2141220 h 3323432"/>
                <a:gd name="connsiteX0" fmla="*/ 109002 w 5326082"/>
                <a:gd name="connsiteY0" fmla="*/ 2141220 h 3323432"/>
                <a:gd name="connsiteX1" fmla="*/ 331887 w 5326082"/>
                <a:gd name="connsiteY1" fmla="*/ 283369 h 3323432"/>
                <a:gd name="connsiteX2" fmla="*/ 550962 w 5326082"/>
                <a:gd name="connsiteY2" fmla="*/ 223838 h 3323432"/>
                <a:gd name="connsiteX3" fmla="*/ 2472472 w 5326082"/>
                <a:gd name="connsiteY3" fmla="*/ 1037590 h 3323432"/>
                <a:gd name="connsiteX4" fmla="*/ 3995202 w 5326082"/>
                <a:gd name="connsiteY4" fmla="*/ 1569720 h 3323432"/>
                <a:gd name="connsiteX5" fmla="*/ 4010442 w 5326082"/>
                <a:gd name="connsiteY5" fmla="*/ 0 h 3323432"/>
                <a:gd name="connsiteX6" fmla="*/ 5313462 w 5326082"/>
                <a:gd name="connsiteY6" fmla="*/ 0 h 3323432"/>
                <a:gd name="connsiteX7" fmla="*/ 5290602 w 5326082"/>
                <a:gd name="connsiteY7" fmla="*/ 2522220 h 3323432"/>
                <a:gd name="connsiteX8" fmla="*/ 4802922 w 5326082"/>
                <a:gd name="connsiteY8" fmla="*/ 3147060 h 3323432"/>
                <a:gd name="connsiteX9" fmla="*/ 3538002 w 5326082"/>
                <a:gd name="connsiteY9" fmla="*/ 3101340 h 3323432"/>
                <a:gd name="connsiteX10" fmla="*/ 3540225 w 5326082"/>
                <a:gd name="connsiteY10" fmla="*/ 3323432 h 3323432"/>
                <a:gd name="connsiteX11" fmla="*/ 277912 w 5326082"/>
                <a:gd name="connsiteY11" fmla="*/ 3321050 h 3323432"/>
                <a:gd name="connsiteX12" fmla="*/ 109002 w 5326082"/>
                <a:gd name="connsiteY12" fmla="*/ 2141220 h 3323432"/>
                <a:gd name="connsiteX0" fmla="*/ 109002 w 5326082"/>
                <a:gd name="connsiteY0" fmla="*/ 2141220 h 3323432"/>
                <a:gd name="connsiteX1" fmla="*/ 331887 w 5326082"/>
                <a:gd name="connsiteY1" fmla="*/ 283369 h 3323432"/>
                <a:gd name="connsiteX2" fmla="*/ 550962 w 5326082"/>
                <a:gd name="connsiteY2" fmla="*/ 223838 h 3323432"/>
                <a:gd name="connsiteX3" fmla="*/ 2472472 w 5326082"/>
                <a:gd name="connsiteY3" fmla="*/ 1037590 h 3323432"/>
                <a:gd name="connsiteX4" fmla="*/ 3995202 w 5326082"/>
                <a:gd name="connsiteY4" fmla="*/ 1569720 h 3323432"/>
                <a:gd name="connsiteX5" fmla="*/ 4010442 w 5326082"/>
                <a:gd name="connsiteY5" fmla="*/ 0 h 3323432"/>
                <a:gd name="connsiteX6" fmla="*/ 5313462 w 5326082"/>
                <a:gd name="connsiteY6" fmla="*/ 0 h 3323432"/>
                <a:gd name="connsiteX7" fmla="*/ 5290602 w 5326082"/>
                <a:gd name="connsiteY7" fmla="*/ 2522220 h 3323432"/>
                <a:gd name="connsiteX8" fmla="*/ 4802922 w 5326082"/>
                <a:gd name="connsiteY8" fmla="*/ 3147060 h 3323432"/>
                <a:gd name="connsiteX9" fmla="*/ 3538002 w 5326082"/>
                <a:gd name="connsiteY9" fmla="*/ 3101340 h 3323432"/>
                <a:gd name="connsiteX10" fmla="*/ 3540225 w 5326082"/>
                <a:gd name="connsiteY10" fmla="*/ 3323432 h 3323432"/>
                <a:gd name="connsiteX11" fmla="*/ 277912 w 5326082"/>
                <a:gd name="connsiteY11" fmla="*/ 3321050 h 3323432"/>
                <a:gd name="connsiteX12" fmla="*/ 109002 w 5326082"/>
                <a:gd name="connsiteY12" fmla="*/ 2141220 h 3323432"/>
                <a:gd name="connsiteX0" fmla="*/ 99689 w 5370109"/>
                <a:gd name="connsiteY0" fmla="*/ 2133600 h 3323432"/>
                <a:gd name="connsiteX1" fmla="*/ 375914 w 5370109"/>
                <a:gd name="connsiteY1" fmla="*/ 283369 h 3323432"/>
                <a:gd name="connsiteX2" fmla="*/ 594989 w 5370109"/>
                <a:gd name="connsiteY2" fmla="*/ 223838 h 3323432"/>
                <a:gd name="connsiteX3" fmla="*/ 2516499 w 5370109"/>
                <a:gd name="connsiteY3" fmla="*/ 1037590 h 3323432"/>
                <a:gd name="connsiteX4" fmla="*/ 4039229 w 5370109"/>
                <a:gd name="connsiteY4" fmla="*/ 1569720 h 3323432"/>
                <a:gd name="connsiteX5" fmla="*/ 4054469 w 5370109"/>
                <a:gd name="connsiteY5" fmla="*/ 0 h 3323432"/>
                <a:gd name="connsiteX6" fmla="*/ 5357489 w 5370109"/>
                <a:gd name="connsiteY6" fmla="*/ 0 h 3323432"/>
                <a:gd name="connsiteX7" fmla="*/ 5334629 w 5370109"/>
                <a:gd name="connsiteY7" fmla="*/ 2522220 h 3323432"/>
                <a:gd name="connsiteX8" fmla="*/ 4846949 w 5370109"/>
                <a:gd name="connsiteY8" fmla="*/ 3147060 h 3323432"/>
                <a:gd name="connsiteX9" fmla="*/ 3582029 w 5370109"/>
                <a:gd name="connsiteY9" fmla="*/ 3101340 h 3323432"/>
                <a:gd name="connsiteX10" fmla="*/ 3584252 w 5370109"/>
                <a:gd name="connsiteY10" fmla="*/ 3323432 h 3323432"/>
                <a:gd name="connsiteX11" fmla="*/ 321939 w 5370109"/>
                <a:gd name="connsiteY11" fmla="*/ 3321050 h 3323432"/>
                <a:gd name="connsiteX12" fmla="*/ 99689 w 5370109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556818 w 5331938"/>
                <a:gd name="connsiteY2" fmla="*/ 2238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556818 w 5331938"/>
                <a:gd name="connsiteY2" fmla="*/ 2238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556818 w 5331938"/>
                <a:gd name="connsiteY2" fmla="*/ 2238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610158 w 5331938"/>
                <a:gd name="connsiteY2" fmla="*/ 2238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610158 w 5331938"/>
                <a:gd name="connsiteY2" fmla="*/ 2238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610158 w 5331938"/>
                <a:gd name="connsiteY2" fmla="*/ 2238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610158 w 5331938"/>
                <a:gd name="connsiteY2" fmla="*/ 2238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610158 w 5331938"/>
                <a:gd name="connsiteY2" fmla="*/ 2238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610158 w 5331938"/>
                <a:gd name="connsiteY2" fmla="*/ 2238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635558 w 5331938"/>
                <a:gd name="connsiteY2" fmla="*/ 2619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635558 w 5331938"/>
                <a:gd name="connsiteY2" fmla="*/ 2619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635558 w 5331938"/>
                <a:gd name="connsiteY2" fmla="*/ 2619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16298 w 5331938"/>
                <a:gd name="connsiteY5" fmla="*/ 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3600 h 3323432"/>
                <a:gd name="connsiteX1" fmla="*/ 337743 w 5331938"/>
                <a:gd name="connsiteY1" fmla="*/ 283369 h 3323432"/>
                <a:gd name="connsiteX2" fmla="*/ 635558 w 5331938"/>
                <a:gd name="connsiteY2" fmla="*/ 261938 h 3323432"/>
                <a:gd name="connsiteX3" fmla="*/ 2478328 w 5331938"/>
                <a:gd name="connsiteY3" fmla="*/ 1037590 h 3323432"/>
                <a:gd name="connsiteX4" fmla="*/ 4001058 w 5331938"/>
                <a:gd name="connsiteY4" fmla="*/ 1569720 h 3323432"/>
                <a:gd name="connsiteX5" fmla="*/ 4060748 w 5331938"/>
                <a:gd name="connsiteY5" fmla="*/ 6350 h 3323432"/>
                <a:gd name="connsiteX6" fmla="*/ 5319318 w 5331938"/>
                <a:gd name="connsiteY6" fmla="*/ 0 h 3323432"/>
                <a:gd name="connsiteX7" fmla="*/ 5296458 w 5331938"/>
                <a:gd name="connsiteY7" fmla="*/ 2522220 h 3323432"/>
                <a:gd name="connsiteX8" fmla="*/ 4808778 w 5331938"/>
                <a:gd name="connsiteY8" fmla="*/ 3147060 h 3323432"/>
                <a:gd name="connsiteX9" fmla="*/ 3543858 w 5331938"/>
                <a:gd name="connsiteY9" fmla="*/ 3101340 h 3323432"/>
                <a:gd name="connsiteX10" fmla="*/ 3546081 w 5331938"/>
                <a:gd name="connsiteY10" fmla="*/ 3323432 h 3323432"/>
                <a:gd name="connsiteX11" fmla="*/ 283768 w 5331938"/>
                <a:gd name="connsiteY11" fmla="*/ 3321050 h 3323432"/>
                <a:gd name="connsiteX12" fmla="*/ 61518 w 5331938"/>
                <a:gd name="connsiteY12" fmla="*/ 2133600 h 3323432"/>
                <a:gd name="connsiteX0" fmla="*/ 61518 w 5331938"/>
                <a:gd name="connsiteY0" fmla="*/ 2139950 h 3329782"/>
                <a:gd name="connsiteX1" fmla="*/ 337743 w 5331938"/>
                <a:gd name="connsiteY1" fmla="*/ 289719 h 3329782"/>
                <a:gd name="connsiteX2" fmla="*/ 635558 w 5331938"/>
                <a:gd name="connsiteY2" fmla="*/ 268288 h 3329782"/>
                <a:gd name="connsiteX3" fmla="*/ 2478328 w 5331938"/>
                <a:gd name="connsiteY3" fmla="*/ 1043940 h 3329782"/>
                <a:gd name="connsiteX4" fmla="*/ 4001058 w 5331938"/>
                <a:gd name="connsiteY4" fmla="*/ 1576070 h 3329782"/>
                <a:gd name="connsiteX5" fmla="*/ 4048048 w 5331938"/>
                <a:gd name="connsiteY5" fmla="*/ 0 h 3329782"/>
                <a:gd name="connsiteX6" fmla="*/ 5319318 w 5331938"/>
                <a:gd name="connsiteY6" fmla="*/ 6350 h 3329782"/>
                <a:gd name="connsiteX7" fmla="*/ 5296458 w 5331938"/>
                <a:gd name="connsiteY7" fmla="*/ 2528570 h 3329782"/>
                <a:gd name="connsiteX8" fmla="*/ 4808778 w 5331938"/>
                <a:gd name="connsiteY8" fmla="*/ 3153410 h 3329782"/>
                <a:gd name="connsiteX9" fmla="*/ 3543858 w 5331938"/>
                <a:gd name="connsiteY9" fmla="*/ 3107690 h 3329782"/>
                <a:gd name="connsiteX10" fmla="*/ 3546081 w 5331938"/>
                <a:gd name="connsiteY10" fmla="*/ 3329782 h 3329782"/>
                <a:gd name="connsiteX11" fmla="*/ 283768 w 5331938"/>
                <a:gd name="connsiteY11" fmla="*/ 3327400 h 3329782"/>
                <a:gd name="connsiteX12" fmla="*/ 61518 w 5331938"/>
                <a:gd name="connsiteY12" fmla="*/ 2139950 h 3329782"/>
                <a:gd name="connsiteX0" fmla="*/ 61518 w 5331938"/>
                <a:gd name="connsiteY0" fmla="*/ 2194303 h 3384135"/>
                <a:gd name="connsiteX1" fmla="*/ 337743 w 5331938"/>
                <a:gd name="connsiteY1" fmla="*/ 344072 h 3384135"/>
                <a:gd name="connsiteX2" fmla="*/ 635558 w 5331938"/>
                <a:gd name="connsiteY2" fmla="*/ 322641 h 3384135"/>
                <a:gd name="connsiteX3" fmla="*/ 2478328 w 5331938"/>
                <a:gd name="connsiteY3" fmla="*/ 1098293 h 3384135"/>
                <a:gd name="connsiteX4" fmla="*/ 4001058 w 5331938"/>
                <a:gd name="connsiteY4" fmla="*/ 1630423 h 3384135"/>
                <a:gd name="connsiteX5" fmla="*/ 4048048 w 5331938"/>
                <a:gd name="connsiteY5" fmla="*/ 54353 h 3384135"/>
                <a:gd name="connsiteX6" fmla="*/ 5319318 w 5331938"/>
                <a:gd name="connsiteY6" fmla="*/ 60703 h 3384135"/>
                <a:gd name="connsiteX7" fmla="*/ 5296458 w 5331938"/>
                <a:gd name="connsiteY7" fmla="*/ 2582923 h 3384135"/>
                <a:gd name="connsiteX8" fmla="*/ 4808778 w 5331938"/>
                <a:gd name="connsiteY8" fmla="*/ 3207763 h 3384135"/>
                <a:gd name="connsiteX9" fmla="*/ 3543858 w 5331938"/>
                <a:gd name="connsiteY9" fmla="*/ 3162043 h 3384135"/>
                <a:gd name="connsiteX10" fmla="*/ 3546081 w 5331938"/>
                <a:gd name="connsiteY10" fmla="*/ 3384135 h 3384135"/>
                <a:gd name="connsiteX11" fmla="*/ 283768 w 5331938"/>
                <a:gd name="connsiteY11" fmla="*/ 3381753 h 3384135"/>
                <a:gd name="connsiteX12" fmla="*/ 61518 w 5331938"/>
                <a:gd name="connsiteY12" fmla="*/ 2194303 h 3384135"/>
                <a:gd name="connsiteX0" fmla="*/ 61518 w 5327924"/>
                <a:gd name="connsiteY0" fmla="*/ 2186224 h 3376056"/>
                <a:gd name="connsiteX1" fmla="*/ 337743 w 5327924"/>
                <a:gd name="connsiteY1" fmla="*/ 335993 h 3376056"/>
                <a:gd name="connsiteX2" fmla="*/ 635558 w 5327924"/>
                <a:gd name="connsiteY2" fmla="*/ 314562 h 3376056"/>
                <a:gd name="connsiteX3" fmla="*/ 2478328 w 5327924"/>
                <a:gd name="connsiteY3" fmla="*/ 1090214 h 3376056"/>
                <a:gd name="connsiteX4" fmla="*/ 4001058 w 5327924"/>
                <a:gd name="connsiteY4" fmla="*/ 1622344 h 3376056"/>
                <a:gd name="connsiteX5" fmla="*/ 4048048 w 5327924"/>
                <a:gd name="connsiteY5" fmla="*/ 46274 h 3376056"/>
                <a:gd name="connsiteX6" fmla="*/ 5306618 w 5327924"/>
                <a:gd name="connsiteY6" fmla="*/ 90724 h 3376056"/>
                <a:gd name="connsiteX7" fmla="*/ 5296458 w 5327924"/>
                <a:gd name="connsiteY7" fmla="*/ 2574844 h 3376056"/>
                <a:gd name="connsiteX8" fmla="*/ 4808778 w 5327924"/>
                <a:gd name="connsiteY8" fmla="*/ 3199684 h 3376056"/>
                <a:gd name="connsiteX9" fmla="*/ 3543858 w 5327924"/>
                <a:gd name="connsiteY9" fmla="*/ 3153964 h 3376056"/>
                <a:gd name="connsiteX10" fmla="*/ 3546081 w 5327924"/>
                <a:gd name="connsiteY10" fmla="*/ 3376056 h 3376056"/>
                <a:gd name="connsiteX11" fmla="*/ 283768 w 5327924"/>
                <a:gd name="connsiteY11" fmla="*/ 3373674 h 3376056"/>
                <a:gd name="connsiteX12" fmla="*/ 61518 w 5327924"/>
                <a:gd name="connsiteY12" fmla="*/ 2186224 h 3376056"/>
                <a:gd name="connsiteX0" fmla="*/ 61518 w 5327924"/>
                <a:gd name="connsiteY0" fmla="*/ 2213659 h 3403491"/>
                <a:gd name="connsiteX1" fmla="*/ 337743 w 5327924"/>
                <a:gd name="connsiteY1" fmla="*/ 363428 h 3403491"/>
                <a:gd name="connsiteX2" fmla="*/ 635558 w 5327924"/>
                <a:gd name="connsiteY2" fmla="*/ 341997 h 3403491"/>
                <a:gd name="connsiteX3" fmla="*/ 2478328 w 5327924"/>
                <a:gd name="connsiteY3" fmla="*/ 1117649 h 3403491"/>
                <a:gd name="connsiteX4" fmla="*/ 4001058 w 5327924"/>
                <a:gd name="connsiteY4" fmla="*/ 1649779 h 3403491"/>
                <a:gd name="connsiteX5" fmla="*/ 4048048 w 5327924"/>
                <a:gd name="connsiteY5" fmla="*/ 73709 h 3403491"/>
                <a:gd name="connsiteX6" fmla="*/ 5306618 w 5327924"/>
                <a:gd name="connsiteY6" fmla="*/ 118159 h 3403491"/>
                <a:gd name="connsiteX7" fmla="*/ 5296458 w 5327924"/>
                <a:gd name="connsiteY7" fmla="*/ 2602279 h 3403491"/>
                <a:gd name="connsiteX8" fmla="*/ 4808778 w 5327924"/>
                <a:gd name="connsiteY8" fmla="*/ 3227119 h 3403491"/>
                <a:gd name="connsiteX9" fmla="*/ 3543858 w 5327924"/>
                <a:gd name="connsiteY9" fmla="*/ 3181399 h 3403491"/>
                <a:gd name="connsiteX10" fmla="*/ 3546081 w 5327924"/>
                <a:gd name="connsiteY10" fmla="*/ 3403491 h 3403491"/>
                <a:gd name="connsiteX11" fmla="*/ 283768 w 5327924"/>
                <a:gd name="connsiteY11" fmla="*/ 3401109 h 3403491"/>
                <a:gd name="connsiteX12" fmla="*/ 61518 w 5327924"/>
                <a:gd name="connsiteY12" fmla="*/ 2213659 h 3403491"/>
                <a:gd name="connsiteX0" fmla="*/ 61518 w 5327924"/>
                <a:gd name="connsiteY0" fmla="*/ 2230525 h 3420357"/>
                <a:gd name="connsiteX1" fmla="*/ 337743 w 5327924"/>
                <a:gd name="connsiteY1" fmla="*/ 380294 h 3420357"/>
                <a:gd name="connsiteX2" fmla="*/ 635558 w 5327924"/>
                <a:gd name="connsiteY2" fmla="*/ 358863 h 3420357"/>
                <a:gd name="connsiteX3" fmla="*/ 2478328 w 5327924"/>
                <a:gd name="connsiteY3" fmla="*/ 1134515 h 3420357"/>
                <a:gd name="connsiteX4" fmla="*/ 4001058 w 5327924"/>
                <a:gd name="connsiteY4" fmla="*/ 1666645 h 3420357"/>
                <a:gd name="connsiteX5" fmla="*/ 4048048 w 5327924"/>
                <a:gd name="connsiteY5" fmla="*/ 65175 h 3420357"/>
                <a:gd name="connsiteX6" fmla="*/ 5306618 w 5327924"/>
                <a:gd name="connsiteY6" fmla="*/ 135025 h 3420357"/>
                <a:gd name="connsiteX7" fmla="*/ 5296458 w 5327924"/>
                <a:gd name="connsiteY7" fmla="*/ 2619145 h 3420357"/>
                <a:gd name="connsiteX8" fmla="*/ 4808778 w 5327924"/>
                <a:gd name="connsiteY8" fmla="*/ 3243985 h 3420357"/>
                <a:gd name="connsiteX9" fmla="*/ 3543858 w 5327924"/>
                <a:gd name="connsiteY9" fmla="*/ 3198265 h 3420357"/>
                <a:gd name="connsiteX10" fmla="*/ 3546081 w 5327924"/>
                <a:gd name="connsiteY10" fmla="*/ 3420357 h 3420357"/>
                <a:gd name="connsiteX11" fmla="*/ 283768 w 5327924"/>
                <a:gd name="connsiteY11" fmla="*/ 3417975 h 3420357"/>
                <a:gd name="connsiteX12" fmla="*/ 61518 w 5327924"/>
                <a:gd name="connsiteY12" fmla="*/ 2230525 h 3420357"/>
                <a:gd name="connsiteX0" fmla="*/ 61518 w 5327924"/>
                <a:gd name="connsiteY0" fmla="*/ 2230525 h 3420357"/>
                <a:gd name="connsiteX1" fmla="*/ 337743 w 5327924"/>
                <a:gd name="connsiteY1" fmla="*/ 380294 h 3420357"/>
                <a:gd name="connsiteX2" fmla="*/ 635558 w 5327924"/>
                <a:gd name="connsiteY2" fmla="*/ 358863 h 3420357"/>
                <a:gd name="connsiteX3" fmla="*/ 2478328 w 5327924"/>
                <a:gd name="connsiteY3" fmla="*/ 1134515 h 3420357"/>
                <a:gd name="connsiteX4" fmla="*/ 4001058 w 5327924"/>
                <a:gd name="connsiteY4" fmla="*/ 1692045 h 3420357"/>
                <a:gd name="connsiteX5" fmla="*/ 4048048 w 5327924"/>
                <a:gd name="connsiteY5" fmla="*/ 65175 h 3420357"/>
                <a:gd name="connsiteX6" fmla="*/ 5306618 w 5327924"/>
                <a:gd name="connsiteY6" fmla="*/ 135025 h 3420357"/>
                <a:gd name="connsiteX7" fmla="*/ 5296458 w 5327924"/>
                <a:gd name="connsiteY7" fmla="*/ 2619145 h 3420357"/>
                <a:gd name="connsiteX8" fmla="*/ 4808778 w 5327924"/>
                <a:gd name="connsiteY8" fmla="*/ 3243985 h 3420357"/>
                <a:gd name="connsiteX9" fmla="*/ 3543858 w 5327924"/>
                <a:gd name="connsiteY9" fmla="*/ 3198265 h 3420357"/>
                <a:gd name="connsiteX10" fmla="*/ 3546081 w 5327924"/>
                <a:gd name="connsiteY10" fmla="*/ 3420357 h 3420357"/>
                <a:gd name="connsiteX11" fmla="*/ 283768 w 5327924"/>
                <a:gd name="connsiteY11" fmla="*/ 3417975 h 3420357"/>
                <a:gd name="connsiteX12" fmla="*/ 61518 w 5327924"/>
                <a:gd name="connsiteY12" fmla="*/ 2230525 h 3420357"/>
                <a:gd name="connsiteX0" fmla="*/ 61518 w 5327924"/>
                <a:gd name="connsiteY0" fmla="*/ 2230525 h 3420357"/>
                <a:gd name="connsiteX1" fmla="*/ 337743 w 5327924"/>
                <a:gd name="connsiteY1" fmla="*/ 380294 h 3420357"/>
                <a:gd name="connsiteX2" fmla="*/ 635558 w 5327924"/>
                <a:gd name="connsiteY2" fmla="*/ 358863 h 3420357"/>
                <a:gd name="connsiteX3" fmla="*/ 2478328 w 5327924"/>
                <a:gd name="connsiteY3" fmla="*/ 1134515 h 3420357"/>
                <a:gd name="connsiteX4" fmla="*/ 4039158 w 5327924"/>
                <a:gd name="connsiteY4" fmla="*/ 1698395 h 3420357"/>
                <a:gd name="connsiteX5" fmla="*/ 4048048 w 5327924"/>
                <a:gd name="connsiteY5" fmla="*/ 65175 h 3420357"/>
                <a:gd name="connsiteX6" fmla="*/ 5306618 w 5327924"/>
                <a:gd name="connsiteY6" fmla="*/ 135025 h 3420357"/>
                <a:gd name="connsiteX7" fmla="*/ 5296458 w 5327924"/>
                <a:gd name="connsiteY7" fmla="*/ 2619145 h 3420357"/>
                <a:gd name="connsiteX8" fmla="*/ 4808778 w 5327924"/>
                <a:gd name="connsiteY8" fmla="*/ 3243985 h 3420357"/>
                <a:gd name="connsiteX9" fmla="*/ 3543858 w 5327924"/>
                <a:gd name="connsiteY9" fmla="*/ 3198265 h 3420357"/>
                <a:gd name="connsiteX10" fmla="*/ 3546081 w 5327924"/>
                <a:gd name="connsiteY10" fmla="*/ 3420357 h 3420357"/>
                <a:gd name="connsiteX11" fmla="*/ 283768 w 5327924"/>
                <a:gd name="connsiteY11" fmla="*/ 3417975 h 3420357"/>
                <a:gd name="connsiteX12" fmla="*/ 61518 w 5327924"/>
                <a:gd name="connsiteY12" fmla="*/ 2230525 h 3420357"/>
                <a:gd name="connsiteX0" fmla="*/ 61518 w 5327924"/>
                <a:gd name="connsiteY0" fmla="*/ 2230525 h 3420357"/>
                <a:gd name="connsiteX1" fmla="*/ 337743 w 5327924"/>
                <a:gd name="connsiteY1" fmla="*/ 380294 h 3420357"/>
                <a:gd name="connsiteX2" fmla="*/ 635558 w 5327924"/>
                <a:gd name="connsiteY2" fmla="*/ 358863 h 3420357"/>
                <a:gd name="connsiteX3" fmla="*/ 2478328 w 5327924"/>
                <a:gd name="connsiteY3" fmla="*/ 1134515 h 3420357"/>
                <a:gd name="connsiteX4" fmla="*/ 4039158 w 5327924"/>
                <a:gd name="connsiteY4" fmla="*/ 1698395 h 3420357"/>
                <a:gd name="connsiteX5" fmla="*/ 4021950 w 5327924"/>
                <a:gd name="connsiteY5" fmla="*/ 65175 h 3420357"/>
                <a:gd name="connsiteX6" fmla="*/ 5306618 w 5327924"/>
                <a:gd name="connsiteY6" fmla="*/ 135025 h 3420357"/>
                <a:gd name="connsiteX7" fmla="*/ 5296458 w 5327924"/>
                <a:gd name="connsiteY7" fmla="*/ 2619145 h 3420357"/>
                <a:gd name="connsiteX8" fmla="*/ 4808778 w 5327924"/>
                <a:gd name="connsiteY8" fmla="*/ 3243985 h 3420357"/>
                <a:gd name="connsiteX9" fmla="*/ 3543858 w 5327924"/>
                <a:gd name="connsiteY9" fmla="*/ 3198265 h 3420357"/>
                <a:gd name="connsiteX10" fmla="*/ 3546081 w 5327924"/>
                <a:gd name="connsiteY10" fmla="*/ 3420357 h 3420357"/>
                <a:gd name="connsiteX11" fmla="*/ 283768 w 5327924"/>
                <a:gd name="connsiteY11" fmla="*/ 3417975 h 3420357"/>
                <a:gd name="connsiteX12" fmla="*/ 61518 w 5327924"/>
                <a:gd name="connsiteY12" fmla="*/ 2230525 h 3420357"/>
                <a:gd name="connsiteX0" fmla="*/ 61518 w 5327924"/>
                <a:gd name="connsiteY0" fmla="*/ 2230525 h 4197986"/>
                <a:gd name="connsiteX1" fmla="*/ 337743 w 5327924"/>
                <a:gd name="connsiteY1" fmla="*/ 380294 h 4197986"/>
                <a:gd name="connsiteX2" fmla="*/ 635558 w 5327924"/>
                <a:gd name="connsiteY2" fmla="*/ 358863 h 4197986"/>
                <a:gd name="connsiteX3" fmla="*/ 2478328 w 5327924"/>
                <a:gd name="connsiteY3" fmla="*/ 1134515 h 4197986"/>
                <a:gd name="connsiteX4" fmla="*/ 4039158 w 5327924"/>
                <a:gd name="connsiteY4" fmla="*/ 1698395 h 4197986"/>
                <a:gd name="connsiteX5" fmla="*/ 4021950 w 5327924"/>
                <a:gd name="connsiteY5" fmla="*/ 65175 h 4197986"/>
                <a:gd name="connsiteX6" fmla="*/ 5306618 w 5327924"/>
                <a:gd name="connsiteY6" fmla="*/ 135025 h 4197986"/>
                <a:gd name="connsiteX7" fmla="*/ 5296458 w 5327924"/>
                <a:gd name="connsiteY7" fmla="*/ 2619145 h 4197986"/>
                <a:gd name="connsiteX8" fmla="*/ 4808778 w 5327924"/>
                <a:gd name="connsiteY8" fmla="*/ 3243985 h 4197986"/>
                <a:gd name="connsiteX9" fmla="*/ 3543858 w 5327924"/>
                <a:gd name="connsiteY9" fmla="*/ 3198265 h 4197986"/>
                <a:gd name="connsiteX10" fmla="*/ 3546081 w 5327924"/>
                <a:gd name="connsiteY10" fmla="*/ 3420357 h 4197986"/>
                <a:gd name="connsiteX11" fmla="*/ 283768 w 5327924"/>
                <a:gd name="connsiteY11" fmla="*/ 4197986 h 4197986"/>
                <a:gd name="connsiteX12" fmla="*/ 61518 w 5327924"/>
                <a:gd name="connsiteY12" fmla="*/ 2230525 h 4197986"/>
                <a:gd name="connsiteX0" fmla="*/ 61518 w 5327924"/>
                <a:gd name="connsiteY0" fmla="*/ 2230525 h 4197986"/>
                <a:gd name="connsiteX1" fmla="*/ 337743 w 5327924"/>
                <a:gd name="connsiteY1" fmla="*/ 380294 h 4197986"/>
                <a:gd name="connsiteX2" fmla="*/ 635558 w 5327924"/>
                <a:gd name="connsiteY2" fmla="*/ 358863 h 4197986"/>
                <a:gd name="connsiteX3" fmla="*/ 2478328 w 5327924"/>
                <a:gd name="connsiteY3" fmla="*/ 1134515 h 4197986"/>
                <a:gd name="connsiteX4" fmla="*/ 4039158 w 5327924"/>
                <a:gd name="connsiteY4" fmla="*/ 1698395 h 4197986"/>
                <a:gd name="connsiteX5" fmla="*/ 4021950 w 5327924"/>
                <a:gd name="connsiteY5" fmla="*/ 65175 h 4197986"/>
                <a:gd name="connsiteX6" fmla="*/ 5306618 w 5327924"/>
                <a:gd name="connsiteY6" fmla="*/ 135025 h 4197986"/>
                <a:gd name="connsiteX7" fmla="*/ 5296458 w 5327924"/>
                <a:gd name="connsiteY7" fmla="*/ 2619145 h 4197986"/>
                <a:gd name="connsiteX8" fmla="*/ 4808778 w 5327924"/>
                <a:gd name="connsiteY8" fmla="*/ 3243985 h 4197986"/>
                <a:gd name="connsiteX9" fmla="*/ 3543858 w 5327924"/>
                <a:gd name="connsiteY9" fmla="*/ 3198265 h 4197986"/>
                <a:gd name="connsiteX10" fmla="*/ 3546081 w 5327924"/>
                <a:gd name="connsiteY10" fmla="*/ 3420357 h 4197986"/>
                <a:gd name="connsiteX11" fmla="*/ 283768 w 5327924"/>
                <a:gd name="connsiteY11" fmla="*/ 4197986 h 4197986"/>
                <a:gd name="connsiteX12" fmla="*/ 61518 w 5327924"/>
                <a:gd name="connsiteY12" fmla="*/ 2230525 h 4197986"/>
                <a:gd name="connsiteX0" fmla="*/ 61518 w 5327924"/>
                <a:gd name="connsiteY0" fmla="*/ 2230525 h 4317368"/>
                <a:gd name="connsiteX1" fmla="*/ 337743 w 5327924"/>
                <a:gd name="connsiteY1" fmla="*/ 380294 h 4317368"/>
                <a:gd name="connsiteX2" fmla="*/ 635558 w 5327924"/>
                <a:gd name="connsiteY2" fmla="*/ 358863 h 4317368"/>
                <a:gd name="connsiteX3" fmla="*/ 2478328 w 5327924"/>
                <a:gd name="connsiteY3" fmla="*/ 1134515 h 4317368"/>
                <a:gd name="connsiteX4" fmla="*/ 4039158 w 5327924"/>
                <a:gd name="connsiteY4" fmla="*/ 1698395 h 4317368"/>
                <a:gd name="connsiteX5" fmla="*/ 4021950 w 5327924"/>
                <a:gd name="connsiteY5" fmla="*/ 65175 h 4317368"/>
                <a:gd name="connsiteX6" fmla="*/ 5306618 w 5327924"/>
                <a:gd name="connsiteY6" fmla="*/ 135025 h 4317368"/>
                <a:gd name="connsiteX7" fmla="*/ 5296458 w 5327924"/>
                <a:gd name="connsiteY7" fmla="*/ 2619145 h 4317368"/>
                <a:gd name="connsiteX8" fmla="*/ 4808778 w 5327924"/>
                <a:gd name="connsiteY8" fmla="*/ 3243985 h 4317368"/>
                <a:gd name="connsiteX9" fmla="*/ 3543858 w 5327924"/>
                <a:gd name="connsiteY9" fmla="*/ 3198265 h 4317368"/>
                <a:gd name="connsiteX10" fmla="*/ 3604580 w 5327924"/>
                <a:gd name="connsiteY10" fmla="*/ 4317368 h 4317368"/>
                <a:gd name="connsiteX11" fmla="*/ 283768 w 5327924"/>
                <a:gd name="connsiteY11" fmla="*/ 4197986 h 4317368"/>
                <a:gd name="connsiteX12" fmla="*/ 61518 w 5327924"/>
                <a:gd name="connsiteY12" fmla="*/ 2230525 h 4317368"/>
                <a:gd name="connsiteX0" fmla="*/ 61518 w 5327924"/>
                <a:gd name="connsiteY0" fmla="*/ 2230525 h 4317368"/>
                <a:gd name="connsiteX1" fmla="*/ 337743 w 5327924"/>
                <a:gd name="connsiteY1" fmla="*/ 380294 h 4317368"/>
                <a:gd name="connsiteX2" fmla="*/ 635558 w 5327924"/>
                <a:gd name="connsiteY2" fmla="*/ 358863 h 4317368"/>
                <a:gd name="connsiteX3" fmla="*/ 2478328 w 5327924"/>
                <a:gd name="connsiteY3" fmla="*/ 1134515 h 4317368"/>
                <a:gd name="connsiteX4" fmla="*/ 4039158 w 5327924"/>
                <a:gd name="connsiteY4" fmla="*/ 1698395 h 4317368"/>
                <a:gd name="connsiteX5" fmla="*/ 4021950 w 5327924"/>
                <a:gd name="connsiteY5" fmla="*/ 65175 h 4317368"/>
                <a:gd name="connsiteX6" fmla="*/ 5306618 w 5327924"/>
                <a:gd name="connsiteY6" fmla="*/ 135025 h 4317368"/>
                <a:gd name="connsiteX7" fmla="*/ 5296458 w 5327924"/>
                <a:gd name="connsiteY7" fmla="*/ 2619145 h 4317368"/>
                <a:gd name="connsiteX8" fmla="*/ 4808778 w 5327924"/>
                <a:gd name="connsiteY8" fmla="*/ 3243985 h 4317368"/>
                <a:gd name="connsiteX9" fmla="*/ 3543858 w 5327924"/>
                <a:gd name="connsiteY9" fmla="*/ 3198265 h 4317368"/>
                <a:gd name="connsiteX10" fmla="*/ 3604580 w 5327924"/>
                <a:gd name="connsiteY10" fmla="*/ 4317368 h 4317368"/>
                <a:gd name="connsiteX11" fmla="*/ 264268 w 5327924"/>
                <a:gd name="connsiteY11" fmla="*/ 4295486 h 4317368"/>
                <a:gd name="connsiteX12" fmla="*/ 61518 w 5327924"/>
                <a:gd name="connsiteY12" fmla="*/ 2230525 h 4317368"/>
                <a:gd name="connsiteX0" fmla="*/ 61518 w 5327924"/>
                <a:gd name="connsiteY0" fmla="*/ 2230525 h 4317368"/>
                <a:gd name="connsiteX1" fmla="*/ 337743 w 5327924"/>
                <a:gd name="connsiteY1" fmla="*/ 380294 h 4317368"/>
                <a:gd name="connsiteX2" fmla="*/ 635558 w 5327924"/>
                <a:gd name="connsiteY2" fmla="*/ 358863 h 4317368"/>
                <a:gd name="connsiteX3" fmla="*/ 2478328 w 5327924"/>
                <a:gd name="connsiteY3" fmla="*/ 1134515 h 4317368"/>
                <a:gd name="connsiteX4" fmla="*/ 4039158 w 5327924"/>
                <a:gd name="connsiteY4" fmla="*/ 1698395 h 4317368"/>
                <a:gd name="connsiteX5" fmla="*/ 4021950 w 5327924"/>
                <a:gd name="connsiteY5" fmla="*/ 65175 h 4317368"/>
                <a:gd name="connsiteX6" fmla="*/ 5306618 w 5327924"/>
                <a:gd name="connsiteY6" fmla="*/ 135025 h 4317368"/>
                <a:gd name="connsiteX7" fmla="*/ 5296458 w 5327924"/>
                <a:gd name="connsiteY7" fmla="*/ 2619145 h 4317368"/>
                <a:gd name="connsiteX8" fmla="*/ 4808778 w 5327924"/>
                <a:gd name="connsiteY8" fmla="*/ 3243985 h 4317368"/>
                <a:gd name="connsiteX9" fmla="*/ 3543858 w 5327924"/>
                <a:gd name="connsiteY9" fmla="*/ 3198265 h 4317368"/>
                <a:gd name="connsiteX10" fmla="*/ 3604580 w 5327924"/>
                <a:gd name="connsiteY10" fmla="*/ 4317368 h 4317368"/>
                <a:gd name="connsiteX11" fmla="*/ 264268 w 5327924"/>
                <a:gd name="connsiteY11" fmla="*/ 4295486 h 4317368"/>
                <a:gd name="connsiteX12" fmla="*/ 61518 w 5327924"/>
                <a:gd name="connsiteY12" fmla="*/ 2230525 h 4317368"/>
                <a:gd name="connsiteX0" fmla="*/ 61518 w 5327924"/>
                <a:gd name="connsiteY0" fmla="*/ 2230525 h 4317368"/>
                <a:gd name="connsiteX1" fmla="*/ 337743 w 5327924"/>
                <a:gd name="connsiteY1" fmla="*/ 380294 h 4317368"/>
                <a:gd name="connsiteX2" fmla="*/ 635558 w 5327924"/>
                <a:gd name="connsiteY2" fmla="*/ 358863 h 4317368"/>
                <a:gd name="connsiteX3" fmla="*/ 2478328 w 5327924"/>
                <a:gd name="connsiteY3" fmla="*/ 1134515 h 4317368"/>
                <a:gd name="connsiteX4" fmla="*/ 4039158 w 5327924"/>
                <a:gd name="connsiteY4" fmla="*/ 1698395 h 4317368"/>
                <a:gd name="connsiteX5" fmla="*/ 4021950 w 5327924"/>
                <a:gd name="connsiteY5" fmla="*/ 65175 h 4317368"/>
                <a:gd name="connsiteX6" fmla="*/ 5306618 w 5327924"/>
                <a:gd name="connsiteY6" fmla="*/ 135025 h 4317368"/>
                <a:gd name="connsiteX7" fmla="*/ 5296458 w 5327924"/>
                <a:gd name="connsiteY7" fmla="*/ 2619145 h 4317368"/>
                <a:gd name="connsiteX8" fmla="*/ 4808778 w 5327924"/>
                <a:gd name="connsiteY8" fmla="*/ 3243985 h 4317368"/>
                <a:gd name="connsiteX9" fmla="*/ 3543858 w 5327924"/>
                <a:gd name="connsiteY9" fmla="*/ 3198265 h 4317368"/>
                <a:gd name="connsiteX10" fmla="*/ 3604580 w 5327924"/>
                <a:gd name="connsiteY10" fmla="*/ 4317368 h 4317368"/>
                <a:gd name="connsiteX11" fmla="*/ 264268 w 5327924"/>
                <a:gd name="connsiteY11" fmla="*/ 4295486 h 4317368"/>
                <a:gd name="connsiteX12" fmla="*/ 61518 w 5327924"/>
                <a:gd name="connsiteY12" fmla="*/ 2230525 h 4317368"/>
                <a:gd name="connsiteX0" fmla="*/ 61518 w 5327924"/>
                <a:gd name="connsiteY0" fmla="*/ 2230525 h 4317368"/>
                <a:gd name="connsiteX1" fmla="*/ 337743 w 5327924"/>
                <a:gd name="connsiteY1" fmla="*/ 380294 h 4317368"/>
                <a:gd name="connsiteX2" fmla="*/ 635558 w 5327924"/>
                <a:gd name="connsiteY2" fmla="*/ 358863 h 4317368"/>
                <a:gd name="connsiteX3" fmla="*/ 2478328 w 5327924"/>
                <a:gd name="connsiteY3" fmla="*/ 1134515 h 4317368"/>
                <a:gd name="connsiteX4" fmla="*/ 4039158 w 5327924"/>
                <a:gd name="connsiteY4" fmla="*/ 1698395 h 4317368"/>
                <a:gd name="connsiteX5" fmla="*/ 4021950 w 5327924"/>
                <a:gd name="connsiteY5" fmla="*/ 65175 h 4317368"/>
                <a:gd name="connsiteX6" fmla="*/ 5306618 w 5327924"/>
                <a:gd name="connsiteY6" fmla="*/ 135025 h 4317368"/>
                <a:gd name="connsiteX7" fmla="*/ 5296458 w 5327924"/>
                <a:gd name="connsiteY7" fmla="*/ 2619145 h 4317368"/>
                <a:gd name="connsiteX8" fmla="*/ 4808778 w 5327924"/>
                <a:gd name="connsiteY8" fmla="*/ 3243985 h 4317368"/>
                <a:gd name="connsiteX9" fmla="*/ 3543858 w 5327924"/>
                <a:gd name="connsiteY9" fmla="*/ 3198265 h 4317368"/>
                <a:gd name="connsiteX10" fmla="*/ 3604580 w 5327924"/>
                <a:gd name="connsiteY10" fmla="*/ 4317368 h 4317368"/>
                <a:gd name="connsiteX11" fmla="*/ 264268 w 5327924"/>
                <a:gd name="connsiteY11" fmla="*/ 4295486 h 4317368"/>
                <a:gd name="connsiteX12" fmla="*/ 61518 w 5327924"/>
                <a:gd name="connsiteY12" fmla="*/ 2230525 h 4317368"/>
                <a:gd name="connsiteX0" fmla="*/ 61518 w 5327924"/>
                <a:gd name="connsiteY0" fmla="*/ 2230525 h 4317368"/>
                <a:gd name="connsiteX1" fmla="*/ 337743 w 5327924"/>
                <a:gd name="connsiteY1" fmla="*/ 380294 h 4317368"/>
                <a:gd name="connsiteX2" fmla="*/ 635558 w 5327924"/>
                <a:gd name="connsiteY2" fmla="*/ 358863 h 4317368"/>
                <a:gd name="connsiteX3" fmla="*/ 2478328 w 5327924"/>
                <a:gd name="connsiteY3" fmla="*/ 1134515 h 4317368"/>
                <a:gd name="connsiteX4" fmla="*/ 4039158 w 5327924"/>
                <a:gd name="connsiteY4" fmla="*/ 1698395 h 4317368"/>
                <a:gd name="connsiteX5" fmla="*/ 4021950 w 5327924"/>
                <a:gd name="connsiteY5" fmla="*/ 65175 h 4317368"/>
                <a:gd name="connsiteX6" fmla="*/ 5306618 w 5327924"/>
                <a:gd name="connsiteY6" fmla="*/ 135025 h 4317368"/>
                <a:gd name="connsiteX7" fmla="*/ 5296458 w 5327924"/>
                <a:gd name="connsiteY7" fmla="*/ 2619145 h 4317368"/>
                <a:gd name="connsiteX8" fmla="*/ 4808778 w 5327924"/>
                <a:gd name="connsiteY8" fmla="*/ 3243985 h 4317368"/>
                <a:gd name="connsiteX9" fmla="*/ 3543858 w 5327924"/>
                <a:gd name="connsiteY9" fmla="*/ 3198265 h 4317368"/>
                <a:gd name="connsiteX10" fmla="*/ 3563229 w 5327924"/>
                <a:gd name="connsiteY10" fmla="*/ 4317368 h 4317368"/>
                <a:gd name="connsiteX11" fmla="*/ 264268 w 5327924"/>
                <a:gd name="connsiteY11" fmla="*/ 4295486 h 4317368"/>
                <a:gd name="connsiteX12" fmla="*/ 61518 w 5327924"/>
                <a:gd name="connsiteY12" fmla="*/ 2230525 h 4317368"/>
                <a:gd name="connsiteX0" fmla="*/ 61518 w 5327924"/>
                <a:gd name="connsiteY0" fmla="*/ 2230525 h 4317368"/>
                <a:gd name="connsiteX1" fmla="*/ 337743 w 5327924"/>
                <a:gd name="connsiteY1" fmla="*/ 380294 h 4317368"/>
                <a:gd name="connsiteX2" fmla="*/ 635558 w 5327924"/>
                <a:gd name="connsiteY2" fmla="*/ 358863 h 4317368"/>
                <a:gd name="connsiteX3" fmla="*/ 2478328 w 5327924"/>
                <a:gd name="connsiteY3" fmla="*/ 1134515 h 4317368"/>
                <a:gd name="connsiteX4" fmla="*/ 4039158 w 5327924"/>
                <a:gd name="connsiteY4" fmla="*/ 1698395 h 4317368"/>
                <a:gd name="connsiteX5" fmla="*/ 4021950 w 5327924"/>
                <a:gd name="connsiteY5" fmla="*/ 65175 h 4317368"/>
                <a:gd name="connsiteX6" fmla="*/ 5306618 w 5327924"/>
                <a:gd name="connsiteY6" fmla="*/ 135025 h 4317368"/>
                <a:gd name="connsiteX7" fmla="*/ 5296458 w 5327924"/>
                <a:gd name="connsiteY7" fmla="*/ 2619145 h 4317368"/>
                <a:gd name="connsiteX8" fmla="*/ 4808778 w 5327924"/>
                <a:gd name="connsiteY8" fmla="*/ 3243985 h 4317368"/>
                <a:gd name="connsiteX9" fmla="*/ 3543858 w 5327924"/>
                <a:gd name="connsiteY9" fmla="*/ 3198265 h 4317368"/>
                <a:gd name="connsiteX10" fmla="*/ 3563229 w 5327924"/>
                <a:gd name="connsiteY10" fmla="*/ 4317368 h 4317368"/>
                <a:gd name="connsiteX11" fmla="*/ 256136 w 5327924"/>
                <a:gd name="connsiteY11" fmla="*/ 4311753 h 4317368"/>
                <a:gd name="connsiteX12" fmla="*/ 61518 w 5327924"/>
                <a:gd name="connsiteY12" fmla="*/ 2230525 h 43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27924" h="4317368">
                  <a:moveTo>
                    <a:pt x="61518" y="2230525"/>
                  </a:moveTo>
                  <a:cubicBezTo>
                    <a:pt x="-127606" y="1244185"/>
                    <a:pt x="163753" y="838288"/>
                    <a:pt x="337743" y="380294"/>
                  </a:cubicBezTo>
                  <a:cubicBezTo>
                    <a:pt x="371398" y="267581"/>
                    <a:pt x="506653" y="279488"/>
                    <a:pt x="635558" y="358863"/>
                  </a:cubicBezTo>
                  <a:cubicBezTo>
                    <a:pt x="1243993" y="406276"/>
                    <a:pt x="2033405" y="602914"/>
                    <a:pt x="2478328" y="1134515"/>
                  </a:cubicBezTo>
                  <a:lnTo>
                    <a:pt x="4039158" y="1698395"/>
                  </a:lnTo>
                  <a:cubicBezTo>
                    <a:pt x="4042121" y="1153988"/>
                    <a:pt x="4018987" y="609582"/>
                    <a:pt x="4021950" y="65175"/>
                  </a:cubicBezTo>
                  <a:cubicBezTo>
                    <a:pt x="4452057" y="-59708"/>
                    <a:pt x="4971761" y="12258"/>
                    <a:pt x="5306618" y="135025"/>
                  </a:cubicBezTo>
                  <a:cubicBezTo>
                    <a:pt x="5298998" y="975765"/>
                    <a:pt x="5365038" y="1656485"/>
                    <a:pt x="5296458" y="2619145"/>
                  </a:cubicBezTo>
                  <a:cubicBezTo>
                    <a:pt x="5271058" y="2987445"/>
                    <a:pt x="5192318" y="3180485"/>
                    <a:pt x="4808778" y="3243985"/>
                  </a:cubicBezTo>
                  <a:cubicBezTo>
                    <a:pt x="4387138" y="3274465"/>
                    <a:pt x="3965498" y="3213505"/>
                    <a:pt x="3543858" y="3198265"/>
                  </a:cubicBezTo>
                  <a:cubicBezTo>
                    <a:pt x="3543011" y="3271502"/>
                    <a:pt x="3564076" y="4244131"/>
                    <a:pt x="3563229" y="4317368"/>
                  </a:cubicBezTo>
                  <a:lnTo>
                    <a:pt x="256136" y="4311753"/>
                  </a:lnTo>
                  <a:cubicBezTo>
                    <a:pt x="432854" y="3703813"/>
                    <a:pt x="135601" y="2689842"/>
                    <a:pt x="61518" y="2230525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6" name="Freeform 211">
              <a:extLst>
                <a:ext uri="{FF2B5EF4-FFF2-40B4-BE49-F238E27FC236}">
                  <a16:creationId xmlns:a16="http://schemas.microsoft.com/office/drawing/2014/main" id="{3AC06FF9-2A84-44FB-AF83-8D2895A54EAB}"/>
                </a:ext>
              </a:extLst>
            </p:cNvPr>
            <p:cNvSpPr/>
            <p:nvPr/>
          </p:nvSpPr>
          <p:spPr>
            <a:xfrm>
              <a:off x="2062930" y="2837876"/>
              <a:ext cx="1919855" cy="579081"/>
            </a:xfrm>
            <a:custGeom>
              <a:avLst/>
              <a:gdLst>
                <a:gd name="connsiteX0" fmla="*/ 1941642 w 2162174"/>
                <a:gd name="connsiteY0" fmla="*/ 0 h 845345"/>
                <a:gd name="connsiteX1" fmla="*/ 2074987 w 2162174"/>
                <a:gd name="connsiteY1" fmla="*/ 0 h 845345"/>
                <a:gd name="connsiteX2" fmla="*/ 2078718 w 2162174"/>
                <a:gd name="connsiteY2" fmla="*/ 4111 h 845345"/>
                <a:gd name="connsiteX3" fmla="*/ 2081982 w 2162174"/>
                <a:gd name="connsiteY3" fmla="*/ 2381 h 845345"/>
                <a:gd name="connsiteX4" fmla="*/ 2162174 w 2162174"/>
                <a:gd name="connsiteY4" fmla="*/ 423863 h 845345"/>
                <a:gd name="connsiteX5" fmla="*/ 2081982 w 2162174"/>
                <a:gd name="connsiteY5" fmla="*/ 845345 h 845345"/>
                <a:gd name="connsiteX6" fmla="*/ 2072991 w 2162174"/>
                <a:gd name="connsiteY6" fmla="*/ 840581 h 845345"/>
                <a:gd name="connsiteX7" fmla="*/ 1941642 w 2162174"/>
                <a:gd name="connsiteY7" fmla="*/ 840581 h 845345"/>
                <a:gd name="connsiteX8" fmla="*/ 1861472 w 2162174"/>
                <a:gd name="connsiteY8" fmla="*/ 807374 h 845345"/>
                <a:gd name="connsiteX9" fmla="*/ 1845329 w 2162174"/>
                <a:gd name="connsiteY9" fmla="*/ 783430 h 845345"/>
                <a:gd name="connsiteX10" fmla="*/ 443003 w 2162174"/>
                <a:gd name="connsiteY10" fmla="*/ 783430 h 845345"/>
                <a:gd name="connsiteX11" fmla="*/ 391660 w 2162174"/>
                <a:gd name="connsiteY11" fmla="*/ 732087 h 845345"/>
                <a:gd name="connsiteX12" fmla="*/ 391660 w 2162174"/>
                <a:gd name="connsiteY12" fmla="*/ 702465 h 845345"/>
                <a:gd name="connsiteX13" fmla="*/ 374406 w 2162174"/>
                <a:gd name="connsiteY13" fmla="*/ 709612 h 845345"/>
                <a:gd name="connsiteX14" fmla="*/ 285196 w 2162174"/>
                <a:gd name="connsiteY14" fmla="*/ 709612 h 845345"/>
                <a:gd name="connsiteX15" fmla="*/ 251168 w 2162174"/>
                <a:gd name="connsiteY15" fmla="*/ 675584 h 845345"/>
                <a:gd name="connsiteX16" fmla="*/ 251168 w 2162174"/>
                <a:gd name="connsiteY16" fmla="*/ 664370 h 845345"/>
                <a:gd name="connsiteX17" fmla="*/ 26534 w 2162174"/>
                <a:gd name="connsiteY17" fmla="*/ 664370 h 845345"/>
                <a:gd name="connsiteX18" fmla="*/ 0 w 2162174"/>
                <a:gd name="connsiteY18" fmla="*/ 637836 h 845345"/>
                <a:gd name="connsiteX19" fmla="*/ 0 w 2162174"/>
                <a:gd name="connsiteY19" fmla="*/ 224178 h 845345"/>
                <a:gd name="connsiteX20" fmla="*/ 26534 w 2162174"/>
                <a:gd name="connsiteY20" fmla="*/ 197644 h 845345"/>
                <a:gd name="connsiteX21" fmla="*/ 252072 w 2162174"/>
                <a:gd name="connsiteY21" fmla="*/ 197644 h 845345"/>
                <a:gd name="connsiteX22" fmla="*/ 254070 w 2162174"/>
                <a:gd name="connsiteY22" fmla="*/ 198472 h 845345"/>
                <a:gd name="connsiteX23" fmla="*/ 261135 w 2162174"/>
                <a:gd name="connsiteY23" fmla="*/ 181417 h 845345"/>
                <a:gd name="connsiteX24" fmla="*/ 285196 w 2162174"/>
                <a:gd name="connsiteY24" fmla="*/ 171450 h 845345"/>
                <a:gd name="connsiteX25" fmla="*/ 374406 w 2162174"/>
                <a:gd name="connsiteY25" fmla="*/ 171450 h 845345"/>
                <a:gd name="connsiteX26" fmla="*/ 391660 w 2162174"/>
                <a:gd name="connsiteY26" fmla="*/ 178597 h 845345"/>
                <a:gd name="connsiteX27" fmla="*/ 391660 w 2162174"/>
                <a:gd name="connsiteY27" fmla="*/ 113254 h 845345"/>
                <a:gd name="connsiteX28" fmla="*/ 443003 w 2162174"/>
                <a:gd name="connsiteY28" fmla="*/ 61911 h 845345"/>
                <a:gd name="connsiteX29" fmla="*/ 1842119 w 2162174"/>
                <a:gd name="connsiteY29" fmla="*/ 61911 h 845345"/>
                <a:gd name="connsiteX30" fmla="*/ 1861472 w 2162174"/>
                <a:gd name="connsiteY30" fmla="*/ 33208 h 845345"/>
                <a:gd name="connsiteX31" fmla="*/ 1941642 w 2162174"/>
                <a:gd name="connsiteY31" fmla="*/ 0 h 845345"/>
                <a:gd name="connsiteX0" fmla="*/ 1941642 w 2181224"/>
                <a:gd name="connsiteY0" fmla="*/ 0 h 845345"/>
                <a:gd name="connsiteX1" fmla="*/ 2074987 w 2181224"/>
                <a:gd name="connsiteY1" fmla="*/ 0 h 845345"/>
                <a:gd name="connsiteX2" fmla="*/ 2078718 w 2181224"/>
                <a:gd name="connsiteY2" fmla="*/ 4111 h 845345"/>
                <a:gd name="connsiteX3" fmla="*/ 2081982 w 2181224"/>
                <a:gd name="connsiteY3" fmla="*/ 2381 h 845345"/>
                <a:gd name="connsiteX4" fmla="*/ 2181224 w 2181224"/>
                <a:gd name="connsiteY4" fmla="*/ 417513 h 845345"/>
                <a:gd name="connsiteX5" fmla="*/ 2081982 w 2181224"/>
                <a:gd name="connsiteY5" fmla="*/ 845345 h 845345"/>
                <a:gd name="connsiteX6" fmla="*/ 2072991 w 2181224"/>
                <a:gd name="connsiteY6" fmla="*/ 840581 h 845345"/>
                <a:gd name="connsiteX7" fmla="*/ 1941642 w 2181224"/>
                <a:gd name="connsiteY7" fmla="*/ 840581 h 845345"/>
                <a:gd name="connsiteX8" fmla="*/ 1861472 w 2181224"/>
                <a:gd name="connsiteY8" fmla="*/ 807374 h 845345"/>
                <a:gd name="connsiteX9" fmla="*/ 1845329 w 2181224"/>
                <a:gd name="connsiteY9" fmla="*/ 783430 h 845345"/>
                <a:gd name="connsiteX10" fmla="*/ 443003 w 2181224"/>
                <a:gd name="connsiteY10" fmla="*/ 783430 h 845345"/>
                <a:gd name="connsiteX11" fmla="*/ 391660 w 2181224"/>
                <a:gd name="connsiteY11" fmla="*/ 732087 h 845345"/>
                <a:gd name="connsiteX12" fmla="*/ 391660 w 2181224"/>
                <a:gd name="connsiteY12" fmla="*/ 702465 h 845345"/>
                <a:gd name="connsiteX13" fmla="*/ 374406 w 2181224"/>
                <a:gd name="connsiteY13" fmla="*/ 709612 h 845345"/>
                <a:gd name="connsiteX14" fmla="*/ 285196 w 2181224"/>
                <a:gd name="connsiteY14" fmla="*/ 709612 h 845345"/>
                <a:gd name="connsiteX15" fmla="*/ 251168 w 2181224"/>
                <a:gd name="connsiteY15" fmla="*/ 675584 h 845345"/>
                <a:gd name="connsiteX16" fmla="*/ 251168 w 2181224"/>
                <a:gd name="connsiteY16" fmla="*/ 664370 h 845345"/>
                <a:gd name="connsiteX17" fmla="*/ 26534 w 2181224"/>
                <a:gd name="connsiteY17" fmla="*/ 664370 h 845345"/>
                <a:gd name="connsiteX18" fmla="*/ 0 w 2181224"/>
                <a:gd name="connsiteY18" fmla="*/ 637836 h 845345"/>
                <a:gd name="connsiteX19" fmla="*/ 0 w 2181224"/>
                <a:gd name="connsiteY19" fmla="*/ 224178 h 845345"/>
                <a:gd name="connsiteX20" fmla="*/ 26534 w 2181224"/>
                <a:gd name="connsiteY20" fmla="*/ 197644 h 845345"/>
                <a:gd name="connsiteX21" fmla="*/ 252072 w 2181224"/>
                <a:gd name="connsiteY21" fmla="*/ 197644 h 845345"/>
                <a:gd name="connsiteX22" fmla="*/ 254070 w 2181224"/>
                <a:gd name="connsiteY22" fmla="*/ 198472 h 845345"/>
                <a:gd name="connsiteX23" fmla="*/ 261135 w 2181224"/>
                <a:gd name="connsiteY23" fmla="*/ 181417 h 845345"/>
                <a:gd name="connsiteX24" fmla="*/ 285196 w 2181224"/>
                <a:gd name="connsiteY24" fmla="*/ 171450 h 845345"/>
                <a:gd name="connsiteX25" fmla="*/ 374406 w 2181224"/>
                <a:gd name="connsiteY25" fmla="*/ 171450 h 845345"/>
                <a:gd name="connsiteX26" fmla="*/ 391660 w 2181224"/>
                <a:gd name="connsiteY26" fmla="*/ 178597 h 845345"/>
                <a:gd name="connsiteX27" fmla="*/ 391660 w 2181224"/>
                <a:gd name="connsiteY27" fmla="*/ 113254 h 845345"/>
                <a:gd name="connsiteX28" fmla="*/ 443003 w 2181224"/>
                <a:gd name="connsiteY28" fmla="*/ 61911 h 845345"/>
                <a:gd name="connsiteX29" fmla="*/ 1842119 w 2181224"/>
                <a:gd name="connsiteY29" fmla="*/ 61911 h 845345"/>
                <a:gd name="connsiteX30" fmla="*/ 1861472 w 2181224"/>
                <a:gd name="connsiteY30" fmla="*/ 33208 h 845345"/>
                <a:gd name="connsiteX31" fmla="*/ 1941642 w 2181224"/>
                <a:gd name="connsiteY31" fmla="*/ 0 h 845345"/>
                <a:gd name="connsiteX0" fmla="*/ 1941642 w 2181224"/>
                <a:gd name="connsiteY0" fmla="*/ 0 h 845345"/>
                <a:gd name="connsiteX1" fmla="*/ 2074987 w 2181224"/>
                <a:gd name="connsiteY1" fmla="*/ 0 h 845345"/>
                <a:gd name="connsiteX2" fmla="*/ 2078718 w 2181224"/>
                <a:gd name="connsiteY2" fmla="*/ 4111 h 845345"/>
                <a:gd name="connsiteX3" fmla="*/ 2081982 w 2181224"/>
                <a:gd name="connsiteY3" fmla="*/ 2381 h 845345"/>
                <a:gd name="connsiteX4" fmla="*/ 2181224 w 2181224"/>
                <a:gd name="connsiteY4" fmla="*/ 417513 h 845345"/>
                <a:gd name="connsiteX5" fmla="*/ 2081982 w 2181224"/>
                <a:gd name="connsiteY5" fmla="*/ 845345 h 845345"/>
                <a:gd name="connsiteX6" fmla="*/ 1941642 w 2181224"/>
                <a:gd name="connsiteY6" fmla="*/ 840581 h 845345"/>
                <a:gd name="connsiteX7" fmla="*/ 1861472 w 2181224"/>
                <a:gd name="connsiteY7" fmla="*/ 807374 h 845345"/>
                <a:gd name="connsiteX8" fmla="*/ 1845329 w 2181224"/>
                <a:gd name="connsiteY8" fmla="*/ 783430 h 845345"/>
                <a:gd name="connsiteX9" fmla="*/ 443003 w 2181224"/>
                <a:gd name="connsiteY9" fmla="*/ 783430 h 845345"/>
                <a:gd name="connsiteX10" fmla="*/ 391660 w 2181224"/>
                <a:gd name="connsiteY10" fmla="*/ 732087 h 845345"/>
                <a:gd name="connsiteX11" fmla="*/ 391660 w 2181224"/>
                <a:gd name="connsiteY11" fmla="*/ 702465 h 845345"/>
                <a:gd name="connsiteX12" fmla="*/ 374406 w 2181224"/>
                <a:gd name="connsiteY12" fmla="*/ 709612 h 845345"/>
                <a:gd name="connsiteX13" fmla="*/ 285196 w 2181224"/>
                <a:gd name="connsiteY13" fmla="*/ 709612 h 845345"/>
                <a:gd name="connsiteX14" fmla="*/ 251168 w 2181224"/>
                <a:gd name="connsiteY14" fmla="*/ 675584 h 845345"/>
                <a:gd name="connsiteX15" fmla="*/ 251168 w 2181224"/>
                <a:gd name="connsiteY15" fmla="*/ 664370 h 845345"/>
                <a:gd name="connsiteX16" fmla="*/ 26534 w 2181224"/>
                <a:gd name="connsiteY16" fmla="*/ 664370 h 845345"/>
                <a:gd name="connsiteX17" fmla="*/ 0 w 2181224"/>
                <a:gd name="connsiteY17" fmla="*/ 637836 h 845345"/>
                <a:gd name="connsiteX18" fmla="*/ 0 w 2181224"/>
                <a:gd name="connsiteY18" fmla="*/ 224178 h 845345"/>
                <a:gd name="connsiteX19" fmla="*/ 26534 w 2181224"/>
                <a:gd name="connsiteY19" fmla="*/ 197644 h 845345"/>
                <a:gd name="connsiteX20" fmla="*/ 252072 w 2181224"/>
                <a:gd name="connsiteY20" fmla="*/ 197644 h 845345"/>
                <a:gd name="connsiteX21" fmla="*/ 254070 w 2181224"/>
                <a:gd name="connsiteY21" fmla="*/ 198472 h 845345"/>
                <a:gd name="connsiteX22" fmla="*/ 261135 w 2181224"/>
                <a:gd name="connsiteY22" fmla="*/ 181417 h 845345"/>
                <a:gd name="connsiteX23" fmla="*/ 285196 w 2181224"/>
                <a:gd name="connsiteY23" fmla="*/ 171450 h 845345"/>
                <a:gd name="connsiteX24" fmla="*/ 374406 w 2181224"/>
                <a:gd name="connsiteY24" fmla="*/ 171450 h 845345"/>
                <a:gd name="connsiteX25" fmla="*/ 391660 w 2181224"/>
                <a:gd name="connsiteY25" fmla="*/ 178597 h 845345"/>
                <a:gd name="connsiteX26" fmla="*/ 391660 w 2181224"/>
                <a:gd name="connsiteY26" fmla="*/ 113254 h 845345"/>
                <a:gd name="connsiteX27" fmla="*/ 443003 w 2181224"/>
                <a:gd name="connsiteY27" fmla="*/ 61911 h 845345"/>
                <a:gd name="connsiteX28" fmla="*/ 1842119 w 2181224"/>
                <a:gd name="connsiteY28" fmla="*/ 61911 h 845345"/>
                <a:gd name="connsiteX29" fmla="*/ 1861472 w 2181224"/>
                <a:gd name="connsiteY29" fmla="*/ 33208 h 845345"/>
                <a:gd name="connsiteX30" fmla="*/ 1941642 w 2181224"/>
                <a:gd name="connsiteY30" fmla="*/ 0 h 845345"/>
                <a:gd name="connsiteX0" fmla="*/ 1941642 w 2181224"/>
                <a:gd name="connsiteY0" fmla="*/ 0 h 845345"/>
                <a:gd name="connsiteX1" fmla="*/ 2078718 w 2181224"/>
                <a:gd name="connsiteY1" fmla="*/ 4111 h 845345"/>
                <a:gd name="connsiteX2" fmla="*/ 2081982 w 2181224"/>
                <a:gd name="connsiteY2" fmla="*/ 2381 h 845345"/>
                <a:gd name="connsiteX3" fmla="*/ 2181224 w 2181224"/>
                <a:gd name="connsiteY3" fmla="*/ 417513 h 845345"/>
                <a:gd name="connsiteX4" fmla="*/ 2081982 w 2181224"/>
                <a:gd name="connsiteY4" fmla="*/ 845345 h 845345"/>
                <a:gd name="connsiteX5" fmla="*/ 1941642 w 2181224"/>
                <a:gd name="connsiteY5" fmla="*/ 840581 h 845345"/>
                <a:gd name="connsiteX6" fmla="*/ 1861472 w 2181224"/>
                <a:gd name="connsiteY6" fmla="*/ 807374 h 845345"/>
                <a:gd name="connsiteX7" fmla="*/ 1845329 w 2181224"/>
                <a:gd name="connsiteY7" fmla="*/ 783430 h 845345"/>
                <a:gd name="connsiteX8" fmla="*/ 443003 w 2181224"/>
                <a:gd name="connsiteY8" fmla="*/ 783430 h 845345"/>
                <a:gd name="connsiteX9" fmla="*/ 391660 w 2181224"/>
                <a:gd name="connsiteY9" fmla="*/ 732087 h 845345"/>
                <a:gd name="connsiteX10" fmla="*/ 391660 w 2181224"/>
                <a:gd name="connsiteY10" fmla="*/ 702465 h 845345"/>
                <a:gd name="connsiteX11" fmla="*/ 374406 w 2181224"/>
                <a:gd name="connsiteY11" fmla="*/ 709612 h 845345"/>
                <a:gd name="connsiteX12" fmla="*/ 285196 w 2181224"/>
                <a:gd name="connsiteY12" fmla="*/ 709612 h 845345"/>
                <a:gd name="connsiteX13" fmla="*/ 251168 w 2181224"/>
                <a:gd name="connsiteY13" fmla="*/ 675584 h 845345"/>
                <a:gd name="connsiteX14" fmla="*/ 251168 w 2181224"/>
                <a:gd name="connsiteY14" fmla="*/ 664370 h 845345"/>
                <a:gd name="connsiteX15" fmla="*/ 26534 w 2181224"/>
                <a:gd name="connsiteY15" fmla="*/ 664370 h 845345"/>
                <a:gd name="connsiteX16" fmla="*/ 0 w 2181224"/>
                <a:gd name="connsiteY16" fmla="*/ 637836 h 845345"/>
                <a:gd name="connsiteX17" fmla="*/ 0 w 2181224"/>
                <a:gd name="connsiteY17" fmla="*/ 224178 h 845345"/>
                <a:gd name="connsiteX18" fmla="*/ 26534 w 2181224"/>
                <a:gd name="connsiteY18" fmla="*/ 197644 h 845345"/>
                <a:gd name="connsiteX19" fmla="*/ 252072 w 2181224"/>
                <a:gd name="connsiteY19" fmla="*/ 197644 h 845345"/>
                <a:gd name="connsiteX20" fmla="*/ 254070 w 2181224"/>
                <a:gd name="connsiteY20" fmla="*/ 198472 h 845345"/>
                <a:gd name="connsiteX21" fmla="*/ 261135 w 2181224"/>
                <a:gd name="connsiteY21" fmla="*/ 181417 h 845345"/>
                <a:gd name="connsiteX22" fmla="*/ 285196 w 2181224"/>
                <a:gd name="connsiteY22" fmla="*/ 171450 h 845345"/>
                <a:gd name="connsiteX23" fmla="*/ 374406 w 2181224"/>
                <a:gd name="connsiteY23" fmla="*/ 171450 h 845345"/>
                <a:gd name="connsiteX24" fmla="*/ 391660 w 2181224"/>
                <a:gd name="connsiteY24" fmla="*/ 178597 h 845345"/>
                <a:gd name="connsiteX25" fmla="*/ 391660 w 2181224"/>
                <a:gd name="connsiteY25" fmla="*/ 113254 h 845345"/>
                <a:gd name="connsiteX26" fmla="*/ 443003 w 2181224"/>
                <a:gd name="connsiteY26" fmla="*/ 61911 h 845345"/>
                <a:gd name="connsiteX27" fmla="*/ 1842119 w 2181224"/>
                <a:gd name="connsiteY27" fmla="*/ 61911 h 845345"/>
                <a:gd name="connsiteX28" fmla="*/ 1861472 w 2181224"/>
                <a:gd name="connsiteY28" fmla="*/ 33208 h 845345"/>
                <a:gd name="connsiteX29" fmla="*/ 1941642 w 2181224"/>
                <a:gd name="connsiteY29" fmla="*/ 0 h 845345"/>
                <a:gd name="connsiteX0" fmla="*/ 1944380 w 2183962"/>
                <a:gd name="connsiteY0" fmla="*/ 0 h 845345"/>
                <a:gd name="connsiteX1" fmla="*/ 2081456 w 2183962"/>
                <a:gd name="connsiteY1" fmla="*/ 4111 h 845345"/>
                <a:gd name="connsiteX2" fmla="*/ 2084720 w 2183962"/>
                <a:gd name="connsiteY2" fmla="*/ 2381 h 845345"/>
                <a:gd name="connsiteX3" fmla="*/ 2183962 w 2183962"/>
                <a:gd name="connsiteY3" fmla="*/ 417513 h 845345"/>
                <a:gd name="connsiteX4" fmla="*/ 2084720 w 2183962"/>
                <a:gd name="connsiteY4" fmla="*/ 845345 h 845345"/>
                <a:gd name="connsiteX5" fmla="*/ 1944380 w 2183962"/>
                <a:gd name="connsiteY5" fmla="*/ 840581 h 845345"/>
                <a:gd name="connsiteX6" fmla="*/ 1864210 w 2183962"/>
                <a:gd name="connsiteY6" fmla="*/ 807374 h 845345"/>
                <a:gd name="connsiteX7" fmla="*/ 1848067 w 2183962"/>
                <a:gd name="connsiteY7" fmla="*/ 783430 h 845345"/>
                <a:gd name="connsiteX8" fmla="*/ 445741 w 2183962"/>
                <a:gd name="connsiteY8" fmla="*/ 783430 h 845345"/>
                <a:gd name="connsiteX9" fmla="*/ 394398 w 2183962"/>
                <a:gd name="connsiteY9" fmla="*/ 732087 h 845345"/>
                <a:gd name="connsiteX10" fmla="*/ 394398 w 2183962"/>
                <a:gd name="connsiteY10" fmla="*/ 702465 h 845345"/>
                <a:gd name="connsiteX11" fmla="*/ 377144 w 2183962"/>
                <a:gd name="connsiteY11" fmla="*/ 709612 h 845345"/>
                <a:gd name="connsiteX12" fmla="*/ 287934 w 2183962"/>
                <a:gd name="connsiteY12" fmla="*/ 709612 h 845345"/>
                <a:gd name="connsiteX13" fmla="*/ 253906 w 2183962"/>
                <a:gd name="connsiteY13" fmla="*/ 675584 h 845345"/>
                <a:gd name="connsiteX14" fmla="*/ 253906 w 2183962"/>
                <a:gd name="connsiteY14" fmla="*/ 664370 h 845345"/>
                <a:gd name="connsiteX15" fmla="*/ 29272 w 2183962"/>
                <a:gd name="connsiteY15" fmla="*/ 664370 h 845345"/>
                <a:gd name="connsiteX16" fmla="*/ 2738 w 2183962"/>
                <a:gd name="connsiteY16" fmla="*/ 224178 h 845345"/>
                <a:gd name="connsiteX17" fmla="*/ 29272 w 2183962"/>
                <a:gd name="connsiteY17" fmla="*/ 197644 h 845345"/>
                <a:gd name="connsiteX18" fmla="*/ 254810 w 2183962"/>
                <a:gd name="connsiteY18" fmla="*/ 197644 h 845345"/>
                <a:gd name="connsiteX19" fmla="*/ 256808 w 2183962"/>
                <a:gd name="connsiteY19" fmla="*/ 198472 h 845345"/>
                <a:gd name="connsiteX20" fmla="*/ 263873 w 2183962"/>
                <a:gd name="connsiteY20" fmla="*/ 181417 h 845345"/>
                <a:gd name="connsiteX21" fmla="*/ 287934 w 2183962"/>
                <a:gd name="connsiteY21" fmla="*/ 171450 h 845345"/>
                <a:gd name="connsiteX22" fmla="*/ 377144 w 2183962"/>
                <a:gd name="connsiteY22" fmla="*/ 171450 h 845345"/>
                <a:gd name="connsiteX23" fmla="*/ 394398 w 2183962"/>
                <a:gd name="connsiteY23" fmla="*/ 178597 h 845345"/>
                <a:gd name="connsiteX24" fmla="*/ 394398 w 2183962"/>
                <a:gd name="connsiteY24" fmla="*/ 113254 h 845345"/>
                <a:gd name="connsiteX25" fmla="*/ 445741 w 2183962"/>
                <a:gd name="connsiteY25" fmla="*/ 61911 h 845345"/>
                <a:gd name="connsiteX26" fmla="*/ 1844857 w 2183962"/>
                <a:gd name="connsiteY26" fmla="*/ 61911 h 845345"/>
                <a:gd name="connsiteX27" fmla="*/ 1864210 w 2183962"/>
                <a:gd name="connsiteY27" fmla="*/ 33208 h 845345"/>
                <a:gd name="connsiteX28" fmla="*/ 1944380 w 2183962"/>
                <a:gd name="connsiteY28" fmla="*/ 0 h 845345"/>
                <a:gd name="connsiteX0" fmla="*/ 1943245 w 2182827"/>
                <a:gd name="connsiteY0" fmla="*/ 0 h 845345"/>
                <a:gd name="connsiteX1" fmla="*/ 2080321 w 2182827"/>
                <a:gd name="connsiteY1" fmla="*/ 4111 h 845345"/>
                <a:gd name="connsiteX2" fmla="*/ 2083585 w 2182827"/>
                <a:gd name="connsiteY2" fmla="*/ 2381 h 845345"/>
                <a:gd name="connsiteX3" fmla="*/ 2182827 w 2182827"/>
                <a:gd name="connsiteY3" fmla="*/ 417513 h 845345"/>
                <a:gd name="connsiteX4" fmla="*/ 2083585 w 2182827"/>
                <a:gd name="connsiteY4" fmla="*/ 845345 h 845345"/>
                <a:gd name="connsiteX5" fmla="*/ 1943245 w 2182827"/>
                <a:gd name="connsiteY5" fmla="*/ 840581 h 845345"/>
                <a:gd name="connsiteX6" fmla="*/ 1863075 w 2182827"/>
                <a:gd name="connsiteY6" fmla="*/ 807374 h 845345"/>
                <a:gd name="connsiteX7" fmla="*/ 1846932 w 2182827"/>
                <a:gd name="connsiteY7" fmla="*/ 783430 h 845345"/>
                <a:gd name="connsiteX8" fmla="*/ 444606 w 2182827"/>
                <a:gd name="connsiteY8" fmla="*/ 783430 h 845345"/>
                <a:gd name="connsiteX9" fmla="*/ 393263 w 2182827"/>
                <a:gd name="connsiteY9" fmla="*/ 732087 h 845345"/>
                <a:gd name="connsiteX10" fmla="*/ 393263 w 2182827"/>
                <a:gd name="connsiteY10" fmla="*/ 702465 h 845345"/>
                <a:gd name="connsiteX11" fmla="*/ 376009 w 2182827"/>
                <a:gd name="connsiteY11" fmla="*/ 709612 h 845345"/>
                <a:gd name="connsiteX12" fmla="*/ 286799 w 2182827"/>
                <a:gd name="connsiteY12" fmla="*/ 709612 h 845345"/>
                <a:gd name="connsiteX13" fmla="*/ 252771 w 2182827"/>
                <a:gd name="connsiteY13" fmla="*/ 675584 h 845345"/>
                <a:gd name="connsiteX14" fmla="*/ 252771 w 2182827"/>
                <a:gd name="connsiteY14" fmla="*/ 664370 h 845345"/>
                <a:gd name="connsiteX15" fmla="*/ 28137 w 2182827"/>
                <a:gd name="connsiteY15" fmla="*/ 664370 h 845345"/>
                <a:gd name="connsiteX16" fmla="*/ 28137 w 2182827"/>
                <a:gd name="connsiteY16" fmla="*/ 197644 h 845345"/>
                <a:gd name="connsiteX17" fmla="*/ 253675 w 2182827"/>
                <a:gd name="connsiteY17" fmla="*/ 197644 h 845345"/>
                <a:gd name="connsiteX18" fmla="*/ 255673 w 2182827"/>
                <a:gd name="connsiteY18" fmla="*/ 198472 h 845345"/>
                <a:gd name="connsiteX19" fmla="*/ 262738 w 2182827"/>
                <a:gd name="connsiteY19" fmla="*/ 181417 h 845345"/>
                <a:gd name="connsiteX20" fmla="*/ 286799 w 2182827"/>
                <a:gd name="connsiteY20" fmla="*/ 171450 h 845345"/>
                <a:gd name="connsiteX21" fmla="*/ 376009 w 2182827"/>
                <a:gd name="connsiteY21" fmla="*/ 171450 h 845345"/>
                <a:gd name="connsiteX22" fmla="*/ 393263 w 2182827"/>
                <a:gd name="connsiteY22" fmla="*/ 178597 h 845345"/>
                <a:gd name="connsiteX23" fmla="*/ 393263 w 2182827"/>
                <a:gd name="connsiteY23" fmla="*/ 113254 h 845345"/>
                <a:gd name="connsiteX24" fmla="*/ 444606 w 2182827"/>
                <a:gd name="connsiteY24" fmla="*/ 61911 h 845345"/>
                <a:gd name="connsiteX25" fmla="*/ 1843722 w 2182827"/>
                <a:gd name="connsiteY25" fmla="*/ 61911 h 845345"/>
                <a:gd name="connsiteX26" fmla="*/ 1863075 w 2182827"/>
                <a:gd name="connsiteY26" fmla="*/ 33208 h 845345"/>
                <a:gd name="connsiteX27" fmla="*/ 1943245 w 2182827"/>
                <a:gd name="connsiteY27" fmla="*/ 0 h 845345"/>
                <a:gd name="connsiteX0" fmla="*/ 1950093 w 2189675"/>
                <a:gd name="connsiteY0" fmla="*/ 0 h 845345"/>
                <a:gd name="connsiteX1" fmla="*/ 2087169 w 2189675"/>
                <a:gd name="connsiteY1" fmla="*/ 4111 h 845345"/>
                <a:gd name="connsiteX2" fmla="*/ 2090433 w 2189675"/>
                <a:gd name="connsiteY2" fmla="*/ 2381 h 845345"/>
                <a:gd name="connsiteX3" fmla="*/ 2189675 w 2189675"/>
                <a:gd name="connsiteY3" fmla="*/ 417513 h 845345"/>
                <a:gd name="connsiteX4" fmla="*/ 2090433 w 2189675"/>
                <a:gd name="connsiteY4" fmla="*/ 845345 h 845345"/>
                <a:gd name="connsiteX5" fmla="*/ 1950093 w 2189675"/>
                <a:gd name="connsiteY5" fmla="*/ 840581 h 845345"/>
                <a:gd name="connsiteX6" fmla="*/ 1869923 w 2189675"/>
                <a:gd name="connsiteY6" fmla="*/ 807374 h 845345"/>
                <a:gd name="connsiteX7" fmla="*/ 1853780 w 2189675"/>
                <a:gd name="connsiteY7" fmla="*/ 783430 h 845345"/>
                <a:gd name="connsiteX8" fmla="*/ 451454 w 2189675"/>
                <a:gd name="connsiteY8" fmla="*/ 783430 h 845345"/>
                <a:gd name="connsiteX9" fmla="*/ 400111 w 2189675"/>
                <a:gd name="connsiteY9" fmla="*/ 732087 h 845345"/>
                <a:gd name="connsiteX10" fmla="*/ 400111 w 2189675"/>
                <a:gd name="connsiteY10" fmla="*/ 702465 h 845345"/>
                <a:gd name="connsiteX11" fmla="*/ 382857 w 2189675"/>
                <a:gd name="connsiteY11" fmla="*/ 709612 h 845345"/>
                <a:gd name="connsiteX12" fmla="*/ 293647 w 2189675"/>
                <a:gd name="connsiteY12" fmla="*/ 709612 h 845345"/>
                <a:gd name="connsiteX13" fmla="*/ 259619 w 2189675"/>
                <a:gd name="connsiteY13" fmla="*/ 675584 h 845345"/>
                <a:gd name="connsiteX14" fmla="*/ 259619 w 2189675"/>
                <a:gd name="connsiteY14" fmla="*/ 664370 h 845345"/>
                <a:gd name="connsiteX15" fmla="*/ 34985 w 2189675"/>
                <a:gd name="connsiteY15" fmla="*/ 664370 h 845345"/>
                <a:gd name="connsiteX16" fmla="*/ 34985 w 2189675"/>
                <a:gd name="connsiteY16" fmla="*/ 197644 h 845345"/>
                <a:gd name="connsiteX17" fmla="*/ 260523 w 2189675"/>
                <a:gd name="connsiteY17" fmla="*/ 197644 h 845345"/>
                <a:gd name="connsiteX18" fmla="*/ 262521 w 2189675"/>
                <a:gd name="connsiteY18" fmla="*/ 198472 h 845345"/>
                <a:gd name="connsiteX19" fmla="*/ 269586 w 2189675"/>
                <a:gd name="connsiteY19" fmla="*/ 181417 h 845345"/>
                <a:gd name="connsiteX20" fmla="*/ 293647 w 2189675"/>
                <a:gd name="connsiteY20" fmla="*/ 171450 h 845345"/>
                <a:gd name="connsiteX21" fmla="*/ 382857 w 2189675"/>
                <a:gd name="connsiteY21" fmla="*/ 171450 h 845345"/>
                <a:gd name="connsiteX22" fmla="*/ 400111 w 2189675"/>
                <a:gd name="connsiteY22" fmla="*/ 178597 h 845345"/>
                <a:gd name="connsiteX23" fmla="*/ 400111 w 2189675"/>
                <a:gd name="connsiteY23" fmla="*/ 113254 h 845345"/>
                <a:gd name="connsiteX24" fmla="*/ 451454 w 2189675"/>
                <a:gd name="connsiteY24" fmla="*/ 61911 h 845345"/>
                <a:gd name="connsiteX25" fmla="*/ 1850570 w 2189675"/>
                <a:gd name="connsiteY25" fmla="*/ 61911 h 845345"/>
                <a:gd name="connsiteX26" fmla="*/ 1869923 w 2189675"/>
                <a:gd name="connsiteY26" fmla="*/ 33208 h 845345"/>
                <a:gd name="connsiteX27" fmla="*/ 1950093 w 2189675"/>
                <a:gd name="connsiteY27" fmla="*/ 0 h 845345"/>
                <a:gd name="connsiteX0" fmla="*/ 1957977 w 2197559"/>
                <a:gd name="connsiteY0" fmla="*/ 0 h 845345"/>
                <a:gd name="connsiteX1" fmla="*/ 2095053 w 2197559"/>
                <a:gd name="connsiteY1" fmla="*/ 4111 h 845345"/>
                <a:gd name="connsiteX2" fmla="*/ 2098317 w 2197559"/>
                <a:gd name="connsiteY2" fmla="*/ 2381 h 845345"/>
                <a:gd name="connsiteX3" fmla="*/ 2197559 w 2197559"/>
                <a:gd name="connsiteY3" fmla="*/ 417513 h 845345"/>
                <a:gd name="connsiteX4" fmla="*/ 2098317 w 2197559"/>
                <a:gd name="connsiteY4" fmla="*/ 845345 h 845345"/>
                <a:gd name="connsiteX5" fmla="*/ 1957977 w 2197559"/>
                <a:gd name="connsiteY5" fmla="*/ 840581 h 845345"/>
                <a:gd name="connsiteX6" fmla="*/ 1877807 w 2197559"/>
                <a:gd name="connsiteY6" fmla="*/ 807374 h 845345"/>
                <a:gd name="connsiteX7" fmla="*/ 1861664 w 2197559"/>
                <a:gd name="connsiteY7" fmla="*/ 783430 h 845345"/>
                <a:gd name="connsiteX8" fmla="*/ 459338 w 2197559"/>
                <a:gd name="connsiteY8" fmla="*/ 783430 h 845345"/>
                <a:gd name="connsiteX9" fmla="*/ 407995 w 2197559"/>
                <a:gd name="connsiteY9" fmla="*/ 732087 h 845345"/>
                <a:gd name="connsiteX10" fmla="*/ 407995 w 2197559"/>
                <a:gd name="connsiteY10" fmla="*/ 702465 h 845345"/>
                <a:gd name="connsiteX11" fmla="*/ 390741 w 2197559"/>
                <a:gd name="connsiteY11" fmla="*/ 709612 h 845345"/>
                <a:gd name="connsiteX12" fmla="*/ 301531 w 2197559"/>
                <a:gd name="connsiteY12" fmla="*/ 709612 h 845345"/>
                <a:gd name="connsiteX13" fmla="*/ 267503 w 2197559"/>
                <a:gd name="connsiteY13" fmla="*/ 675584 h 845345"/>
                <a:gd name="connsiteX14" fmla="*/ 267503 w 2197559"/>
                <a:gd name="connsiteY14" fmla="*/ 664370 h 845345"/>
                <a:gd name="connsiteX15" fmla="*/ 42869 w 2197559"/>
                <a:gd name="connsiteY15" fmla="*/ 664370 h 845345"/>
                <a:gd name="connsiteX16" fmla="*/ 42869 w 2197559"/>
                <a:gd name="connsiteY16" fmla="*/ 197644 h 845345"/>
                <a:gd name="connsiteX17" fmla="*/ 268407 w 2197559"/>
                <a:gd name="connsiteY17" fmla="*/ 197644 h 845345"/>
                <a:gd name="connsiteX18" fmla="*/ 270405 w 2197559"/>
                <a:gd name="connsiteY18" fmla="*/ 198472 h 845345"/>
                <a:gd name="connsiteX19" fmla="*/ 277470 w 2197559"/>
                <a:gd name="connsiteY19" fmla="*/ 181417 h 845345"/>
                <a:gd name="connsiteX20" fmla="*/ 301531 w 2197559"/>
                <a:gd name="connsiteY20" fmla="*/ 171450 h 845345"/>
                <a:gd name="connsiteX21" fmla="*/ 390741 w 2197559"/>
                <a:gd name="connsiteY21" fmla="*/ 171450 h 845345"/>
                <a:gd name="connsiteX22" fmla="*/ 407995 w 2197559"/>
                <a:gd name="connsiteY22" fmla="*/ 178597 h 845345"/>
                <a:gd name="connsiteX23" fmla="*/ 407995 w 2197559"/>
                <a:gd name="connsiteY23" fmla="*/ 113254 h 845345"/>
                <a:gd name="connsiteX24" fmla="*/ 459338 w 2197559"/>
                <a:gd name="connsiteY24" fmla="*/ 61911 h 845345"/>
                <a:gd name="connsiteX25" fmla="*/ 1858454 w 2197559"/>
                <a:gd name="connsiteY25" fmla="*/ 61911 h 845345"/>
                <a:gd name="connsiteX26" fmla="*/ 1877807 w 2197559"/>
                <a:gd name="connsiteY26" fmla="*/ 33208 h 845345"/>
                <a:gd name="connsiteX27" fmla="*/ 1957977 w 2197559"/>
                <a:gd name="connsiteY27" fmla="*/ 0 h 84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97559" h="845345">
                  <a:moveTo>
                    <a:pt x="1957977" y="0"/>
                  </a:moveTo>
                  <a:lnTo>
                    <a:pt x="2095053" y="4111"/>
                  </a:lnTo>
                  <a:lnTo>
                    <a:pt x="2098317" y="2381"/>
                  </a:lnTo>
                  <a:cubicBezTo>
                    <a:pt x="2142606" y="2381"/>
                    <a:pt x="2197559" y="184735"/>
                    <a:pt x="2197559" y="417513"/>
                  </a:cubicBezTo>
                  <a:cubicBezTo>
                    <a:pt x="2197559" y="650291"/>
                    <a:pt x="2142606" y="845345"/>
                    <a:pt x="2098317" y="845345"/>
                  </a:cubicBezTo>
                  <a:lnTo>
                    <a:pt x="1957977" y="840581"/>
                  </a:lnTo>
                  <a:cubicBezTo>
                    <a:pt x="1926669" y="840581"/>
                    <a:pt x="1898324" y="827891"/>
                    <a:pt x="1877807" y="807374"/>
                  </a:cubicBezTo>
                  <a:lnTo>
                    <a:pt x="1861664" y="783430"/>
                  </a:lnTo>
                  <a:lnTo>
                    <a:pt x="459338" y="783430"/>
                  </a:lnTo>
                  <a:cubicBezTo>
                    <a:pt x="430982" y="783430"/>
                    <a:pt x="407995" y="760443"/>
                    <a:pt x="407995" y="732087"/>
                  </a:cubicBezTo>
                  <a:lnTo>
                    <a:pt x="407995" y="702465"/>
                  </a:lnTo>
                  <a:lnTo>
                    <a:pt x="390741" y="709612"/>
                  </a:lnTo>
                  <a:lnTo>
                    <a:pt x="301531" y="709612"/>
                  </a:lnTo>
                  <a:cubicBezTo>
                    <a:pt x="282738" y="709612"/>
                    <a:pt x="267503" y="694377"/>
                    <a:pt x="267503" y="675584"/>
                  </a:cubicBezTo>
                  <a:lnTo>
                    <a:pt x="267503" y="664370"/>
                  </a:lnTo>
                  <a:lnTo>
                    <a:pt x="42869" y="664370"/>
                  </a:lnTo>
                  <a:cubicBezTo>
                    <a:pt x="-16376" y="558772"/>
                    <a:pt x="-12165" y="236499"/>
                    <a:pt x="42869" y="197644"/>
                  </a:cubicBezTo>
                  <a:lnTo>
                    <a:pt x="268407" y="197644"/>
                  </a:lnTo>
                  <a:lnTo>
                    <a:pt x="270405" y="198472"/>
                  </a:lnTo>
                  <a:lnTo>
                    <a:pt x="277470" y="181417"/>
                  </a:lnTo>
                  <a:cubicBezTo>
                    <a:pt x="283627" y="175259"/>
                    <a:pt x="292134" y="171450"/>
                    <a:pt x="301531" y="171450"/>
                  </a:cubicBezTo>
                  <a:lnTo>
                    <a:pt x="390741" y="171450"/>
                  </a:lnTo>
                  <a:lnTo>
                    <a:pt x="407995" y="178597"/>
                  </a:lnTo>
                  <a:lnTo>
                    <a:pt x="407995" y="113254"/>
                  </a:lnTo>
                  <a:cubicBezTo>
                    <a:pt x="407995" y="84898"/>
                    <a:pt x="430982" y="61911"/>
                    <a:pt x="459338" y="61911"/>
                  </a:cubicBezTo>
                  <a:lnTo>
                    <a:pt x="1858454" y="61911"/>
                  </a:lnTo>
                  <a:lnTo>
                    <a:pt x="1877807" y="33208"/>
                  </a:lnTo>
                  <a:cubicBezTo>
                    <a:pt x="1898324" y="12690"/>
                    <a:pt x="1926669" y="0"/>
                    <a:pt x="1957977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7" name="Rectangle 8">
              <a:extLst>
                <a:ext uri="{FF2B5EF4-FFF2-40B4-BE49-F238E27FC236}">
                  <a16:creationId xmlns:a16="http://schemas.microsoft.com/office/drawing/2014/main" id="{2B995B61-876C-4F31-9284-E990355CEA3F}"/>
                </a:ext>
              </a:extLst>
            </p:cNvPr>
            <p:cNvSpPr/>
            <p:nvPr/>
          </p:nvSpPr>
          <p:spPr>
            <a:xfrm>
              <a:off x="2388318" y="2780882"/>
              <a:ext cx="640776" cy="927483"/>
            </a:xfrm>
            <a:custGeom>
              <a:avLst/>
              <a:gdLst>
                <a:gd name="connsiteX0" fmla="*/ 0 w 574675"/>
                <a:gd name="connsiteY0" fmla="*/ 0 h 638175"/>
                <a:gd name="connsiteX1" fmla="*/ 574675 w 574675"/>
                <a:gd name="connsiteY1" fmla="*/ 0 h 638175"/>
                <a:gd name="connsiteX2" fmla="*/ 574675 w 574675"/>
                <a:gd name="connsiteY2" fmla="*/ 638175 h 638175"/>
                <a:gd name="connsiteX3" fmla="*/ 0 w 574675"/>
                <a:gd name="connsiteY3" fmla="*/ 638175 h 638175"/>
                <a:gd name="connsiteX4" fmla="*/ 0 w 574675"/>
                <a:gd name="connsiteY4" fmla="*/ 0 h 638175"/>
                <a:gd name="connsiteX0" fmla="*/ 0 w 574675"/>
                <a:gd name="connsiteY0" fmla="*/ 0 h 1149350"/>
                <a:gd name="connsiteX1" fmla="*/ 574675 w 574675"/>
                <a:gd name="connsiteY1" fmla="*/ 0 h 1149350"/>
                <a:gd name="connsiteX2" fmla="*/ 574675 w 574675"/>
                <a:gd name="connsiteY2" fmla="*/ 638175 h 1149350"/>
                <a:gd name="connsiteX3" fmla="*/ 177800 w 574675"/>
                <a:gd name="connsiteY3" fmla="*/ 1149350 h 1149350"/>
                <a:gd name="connsiteX4" fmla="*/ 0 w 574675"/>
                <a:gd name="connsiteY4" fmla="*/ 0 h 1149350"/>
                <a:gd name="connsiteX0" fmla="*/ 0 w 955675"/>
                <a:gd name="connsiteY0" fmla="*/ 0 h 1149350"/>
                <a:gd name="connsiteX1" fmla="*/ 574675 w 955675"/>
                <a:gd name="connsiteY1" fmla="*/ 0 h 1149350"/>
                <a:gd name="connsiteX2" fmla="*/ 955675 w 955675"/>
                <a:gd name="connsiteY2" fmla="*/ 1139825 h 1149350"/>
                <a:gd name="connsiteX3" fmla="*/ 177800 w 955675"/>
                <a:gd name="connsiteY3" fmla="*/ 1149350 h 1149350"/>
                <a:gd name="connsiteX4" fmla="*/ 0 w 955675"/>
                <a:gd name="connsiteY4" fmla="*/ 0 h 1149350"/>
                <a:gd name="connsiteX0" fmla="*/ 0 w 1222375"/>
                <a:gd name="connsiteY0" fmla="*/ 0 h 1219200"/>
                <a:gd name="connsiteX1" fmla="*/ 841375 w 1222375"/>
                <a:gd name="connsiteY1" fmla="*/ 69850 h 1219200"/>
                <a:gd name="connsiteX2" fmla="*/ 1222375 w 1222375"/>
                <a:gd name="connsiteY2" fmla="*/ 1209675 h 1219200"/>
                <a:gd name="connsiteX3" fmla="*/ 444500 w 1222375"/>
                <a:gd name="connsiteY3" fmla="*/ 1219200 h 1219200"/>
                <a:gd name="connsiteX4" fmla="*/ 0 w 1222375"/>
                <a:gd name="connsiteY4" fmla="*/ 0 h 1219200"/>
                <a:gd name="connsiteX0" fmla="*/ 0 w 1228725"/>
                <a:gd name="connsiteY0" fmla="*/ 0 h 1219200"/>
                <a:gd name="connsiteX1" fmla="*/ 1228725 w 1228725"/>
                <a:gd name="connsiteY1" fmla="*/ 76200 h 1219200"/>
                <a:gd name="connsiteX2" fmla="*/ 1222375 w 1228725"/>
                <a:gd name="connsiteY2" fmla="*/ 1209675 h 1219200"/>
                <a:gd name="connsiteX3" fmla="*/ 444500 w 1228725"/>
                <a:gd name="connsiteY3" fmla="*/ 1219200 h 1219200"/>
                <a:gd name="connsiteX4" fmla="*/ 0 w 1228725"/>
                <a:gd name="connsiteY4" fmla="*/ 0 h 1219200"/>
                <a:gd name="connsiteX0" fmla="*/ 0 w 1228725"/>
                <a:gd name="connsiteY0" fmla="*/ 0 h 1219200"/>
                <a:gd name="connsiteX1" fmla="*/ 1031875 w 1228725"/>
                <a:gd name="connsiteY1" fmla="*/ 63499 h 1219200"/>
                <a:gd name="connsiteX2" fmla="*/ 1228725 w 1228725"/>
                <a:gd name="connsiteY2" fmla="*/ 76200 h 1219200"/>
                <a:gd name="connsiteX3" fmla="*/ 1222375 w 1228725"/>
                <a:gd name="connsiteY3" fmla="*/ 1209675 h 1219200"/>
                <a:gd name="connsiteX4" fmla="*/ 444500 w 1228725"/>
                <a:gd name="connsiteY4" fmla="*/ 1219200 h 1219200"/>
                <a:gd name="connsiteX5" fmla="*/ 0 w 1228725"/>
                <a:gd name="connsiteY5" fmla="*/ 0 h 1219200"/>
                <a:gd name="connsiteX0" fmla="*/ 0 w 1228725"/>
                <a:gd name="connsiteY0" fmla="*/ 142876 h 1362076"/>
                <a:gd name="connsiteX1" fmla="*/ 923925 w 1228725"/>
                <a:gd name="connsiteY1" fmla="*/ 0 h 1362076"/>
                <a:gd name="connsiteX2" fmla="*/ 1228725 w 1228725"/>
                <a:gd name="connsiteY2" fmla="*/ 219076 h 1362076"/>
                <a:gd name="connsiteX3" fmla="*/ 1222375 w 1228725"/>
                <a:gd name="connsiteY3" fmla="*/ 1352551 h 1362076"/>
                <a:gd name="connsiteX4" fmla="*/ 444500 w 1228725"/>
                <a:gd name="connsiteY4" fmla="*/ 1362076 h 1362076"/>
                <a:gd name="connsiteX5" fmla="*/ 0 w 1228725"/>
                <a:gd name="connsiteY5" fmla="*/ 142876 h 1362076"/>
                <a:gd name="connsiteX0" fmla="*/ 0 w 1228725"/>
                <a:gd name="connsiteY0" fmla="*/ 142876 h 1362076"/>
                <a:gd name="connsiteX1" fmla="*/ 552450 w 1228725"/>
                <a:gd name="connsiteY1" fmla="*/ 60325 h 1362076"/>
                <a:gd name="connsiteX2" fmla="*/ 923925 w 1228725"/>
                <a:gd name="connsiteY2" fmla="*/ 0 h 1362076"/>
                <a:gd name="connsiteX3" fmla="*/ 1228725 w 1228725"/>
                <a:gd name="connsiteY3" fmla="*/ 219076 h 1362076"/>
                <a:gd name="connsiteX4" fmla="*/ 1222375 w 1228725"/>
                <a:gd name="connsiteY4" fmla="*/ 1352551 h 1362076"/>
                <a:gd name="connsiteX5" fmla="*/ 444500 w 1228725"/>
                <a:gd name="connsiteY5" fmla="*/ 1362076 h 1362076"/>
                <a:gd name="connsiteX6" fmla="*/ 0 w 1228725"/>
                <a:gd name="connsiteY6" fmla="*/ 142876 h 1362076"/>
                <a:gd name="connsiteX0" fmla="*/ 0 w 1228725"/>
                <a:gd name="connsiteY0" fmla="*/ 142876 h 1362076"/>
                <a:gd name="connsiteX1" fmla="*/ 625475 w 1228725"/>
                <a:gd name="connsiteY1" fmla="*/ 107950 h 1362076"/>
                <a:gd name="connsiteX2" fmla="*/ 923925 w 1228725"/>
                <a:gd name="connsiteY2" fmla="*/ 0 h 1362076"/>
                <a:gd name="connsiteX3" fmla="*/ 1228725 w 1228725"/>
                <a:gd name="connsiteY3" fmla="*/ 219076 h 1362076"/>
                <a:gd name="connsiteX4" fmla="*/ 1222375 w 1228725"/>
                <a:gd name="connsiteY4" fmla="*/ 1352551 h 1362076"/>
                <a:gd name="connsiteX5" fmla="*/ 444500 w 1228725"/>
                <a:gd name="connsiteY5" fmla="*/ 1362076 h 1362076"/>
                <a:gd name="connsiteX6" fmla="*/ 0 w 1228725"/>
                <a:gd name="connsiteY6" fmla="*/ 142876 h 1362076"/>
                <a:gd name="connsiteX0" fmla="*/ 0 w 1228725"/>
                <a:gd name="connsiteY0" fmla="*/ 142876 h 1362076"/>
                <a:gd name="connsiteX1" fmla="*/ 311150 w 1228725"/>
                <a:gd name="connsiteY1" fmla="*/ 130175 h 1362076"/>
                <a:gd name="connsiteX2" fmla="*/ 625475 w 1228725"/>
                <a:gd name="connsiteY2" fmla="*/ 107950 h 1362076"/>
                <a:gd name="connsiteX3" fmla="*/ 923925 w 1228725"/>
                <a:gd name="connsiteY3" fmla="*/ 0 h 1362076"/>
                <a:gd name="connsiteX4" fmla="*/ 1228725 w 1228725"/>
                <a:gd name="connsiteY4" fmla="*/ 219076 h 1362076"/>
                <a:gd name="connsiteX5" fmla="*/ 1222375 w 1228725"/>
                <a:gd name="connsiteY5" fmla="*/ 1352551 h 1362076"/>
                <a:gd name="connsiteX6" fmla="*/ 444500 w 1228725"/>
                <a:gd name="connsiteY6" fmla="*/ 1362076 h 1362076"/>
                <a:gd name="connsiteX7" fmla="*/ 0 w 1228725"/>
                <a:gd name="connsiteY7" fmla="*/ 142876 h 1362076"/>
                <a:gd name="connsiteX0" fmla="*/ 0 w 1228725"/>
                <a:gd name="connsiteY0" fmla="*/ 142876 h 1362076"/>
                <a:gd name="connsiteX1" fmla="*/ 311150 w 1228725"/>
                <a:gd name="connsiteY1" fmla="*/ 139700 h 1362076"/>
                <a:gd name="connsiteX2" fmla="*/ 625475 w 1228725"/>
                <a:gd name="connsiteY2" fmla="*/ 107950 h 1362076"/>
                <a:gd name="connsiteX3" fmla="*/ 923925 w 1228725"/>
                <a:gd name="connsiteY3" fmla="*/ 0 h 1362076"/>
                <a:gd name="connsiteX4" fmla="*/ 1228725 w 1228725"/>
                <a:gd name="connsiteY4" fmla="*/ 219076 h 1362076"/>
                <a:gd name="connsiteX5" fmla="*/ 1222375 w 1228725"/>
                <a:gd name="connsiteY5" fmla="*/ 1352551 h 1362076"/>
                <a:gd name="connsiteX6" fmla="*/ 444500 w 1228725"/>
                <a:gd name="connsiteY6" fmla="*/ 1362076 h 1362076"/>
                <a:gd name="connsiteX7" fmla="*/ 0 w 1228725"/>
                <a:gd name="connsiteY7" fmla="*/ 142876 h 1362076"/>
                <a:gd name="connsiteX0" fmla="*/ 0 w 1216025"/>
                <a:gd name="connsiteY0" fmla="*/ 142876 h 1362076"/>
                <a:gd name="connsiteX1" fmla="*/ 298450 w 1216025"/>
                <a:gd name="connsiteY1" fmla="*/ 139700 h 1362076"/>
                <a:gd name="connsiteX2" fmla="*/ 612775 w 1216025"/>
                <a:gd name="connsiteY2" fmla="*/ 107950 h 1362076"/>
                <a:gd name="connsiteX3" fmla="*/ 911225 w 1216025"/>
                <a:gd name="connsiteY3" fmla="*/ 0 h 1362076"/>
                <a:gd name="connsiteX4" fmla="*/ 1216025 w 1216025"/>
                <a:gd name="connsiteY4" fmla="*/ 219076 h 1362076"/>
                <a:gd name="connsiteX5" fmla="*/ 1209675 w 1216025"/>
                <a:gd name="connsiteY5" fmla="*/ 1352551 h 1362076"/>
                <a:gd name="connsiteX6" fmla="*/ 431800 w 1216025"/>
                <a:gd name="connsiteY6" fmla="*/ 1362076 h 1362076"/>
                <a:gd name="connsiteX7" fmla="*/ 0 w 1216025"/>
                <a:gd name="connsiteY7" fmla="*/ 142876 h 1362076"/>
                <a:gd name="connsiteX0" fmla="*/ 0 w 1216025"/>
                <a:gd name="connsiteY0" fmla="*/ 142876 h 1362076"/>
                <a:gd name="connsiteX1" fmla="*/ 158750 w 1216025"/>
                <a:gd name="connsiteY1" fmla="*/ 136525 h 1362076"/>
                <a:gd name="connsiteX2" fmla="*/ 298450 w 1216025"/>
                <a:gd name="connsiteY2" fmla="*/ 139700 h 1362076"/>
                <a:gd name="connsiteX3" fmla="*/ 612775 w 1216025"/>
                <a:gd name="connsiteY3" fmla="*/ 107950 h 1362076"/>
                <a:gd name="connsiteX4" fmla="*/ 911225 w 1216025"/>
                <a:gd name="connsiteY4" fmla="*/ 0 h 1362076"/>
                <a:gd name="connsiteX5" fmla="*/ 1216025 w 1216025"/>
                <a:gd name="connsiteY5" fmla="*/ 219076 h 1362076"/>
                <a:gd name="connsiteX6" fmla="*/ 1209675 w 1216025"/>
                <a:gd name="connsiteY6" fmla="*/ 1352551 h 1362076"/>
                <a:gd name="connsiteX7" fmla="*/ 431800 w 1216025"/>
                <a:gd name="connsiteY7" fmla="*/ 1362076 h 1362076"/>
                <a:gd name="connsiteX8" fmla="*/ 0 w 1216025"/>
                <a:gd name="connsiteY8" fmla="*/ 142876 h 1362076"/>
                <a:gd name="connsiteX0" fmla="*/ 0 w 1216025"/>
                <a:gd name="connsiteY0" fmla="*/ 406401 h 1625601"/>
                <a:gd name="connsiteX1" fmla="*/ 120650 w 1216025"/>
                <a:gd name="connsiteY1" fmla="*/ 0 h 1625601"/>
                <a:gd name="connsiteX2" fmla="*/ 298450 w 1216025"/>
                <a:gd name="connsiteY2" fmla="*/ 403225 h 1625601"/>
                <a:gd name="connsiteX3" fmla="*/ 612775 w 1216025"/>
                <a:gd name="connsiteY3" fmla="*/ 371475 h 1625601"/>
                <a:gd name="connsiteX4" fmla="*/ 911225 w 1216025"/>
                <a:gd name="connsiteY4" fmla="*/ 263525 h 1625601"/>
                <a:gd name="connsiteX5" fmla="*/ 1216025 w 1216025"/>
                <a:gd name="connsiteY5" fmla="*/ 482601 h 1625601"/>
                <a:gd name="connsiteX6" fmla="*/ 1209675 w 1216025"/>
                <a:gd name="connsiteY6" fmla="*/ 1616076 h 1625601"/>
                <a:gd name="connsiteX7" fmla="*/ 431800 w 1216025"/>
                <a:gd name="connsiteY7" fmla="*/ 1625601 h 1625601"/>
                <a:gd name="connsiteX8" fmla="*/ 0 w 1216025"/>
                <a:gd name="connsiteY8" fmla="*/ 406401 h 1625601"/>
                <a:gd name="connsiteX0" fmla="*/ 0 w 1216025"/>
                <a:gd name="connsiteY0" fmla="*/ 406401 h 1625601"/>
                <a:gd name="connsiteX1" fmla="*/ 120650 w 1216025"/>
                <a:gd name="connsiteY1" fmla="*/ 0 h 1625601"/>
                <a:gd name="connsiteX2" fmla="*/ 298450 w 1216025"/>
                <a:gd name="connsiteY2" fmla="*/ 403225 h 1625601"/>
                <a:gd name="connsiteX3" fmla="*/ 450850 w 1216025"/>
                <a:gd name="connsiteY3" fmla="*/ 384176 h 1625601"/>
                <a:gd name="connsiteX4" fmla="*/ 612775 w 1216025"/>
                <a:gd name="connsiteY4" fmla="*/ 371475 h 1625601"/>
                <a:gd name="connsiteX5" fmla="*/ 911225 w 1216025"/>
                <a:gd name="connsiteY5" fmla="*/ 263525 h 1625601"/>
                <a:gd name="connsiteX6" fmla="*/ 1216025 w 1216025"/>
                <a:gd name="connsiteY6" fmla="*/ 482601 h 1625601"/>
                <a:gd name="connsiteX7" fmla="*/ 1209675 w 1216025"/>
                <a:gd name="connsiteY7" fmla="*/ 1616076 h 1625601"/>
                <a:gd name="connsiteX8" fmla="*/ 431800 w 1216025"/>
                <a:gd name="connsiteY8" fmla="*/ 1625601 h 1625601"/>
                <a:gd name="connsiteX9" fmla="*/ 0 w 1216025"/>
                <a:gd name="connsiteY9" fmla="*/ 406401 h 1625601"/>
                <a:gd name="connsiteX0" fmla="*/ 0 w 1216025"/>
                <a:gd name="connsiteY0" fmla="*/ 476250 h 1695450"/>
                <a:gd name="connsiteX1" fmla="*/ 120650 w 1216025"/>
                <a:gd name="connsiteY1" fmla="*/ 69849 h 1695450"/>
                <a:gd name="connsiteX2" fmla="*/ 298450 w 1216025"/>
                <a:gd name="connsiteY2" fmla="*/ 473074 h 1695450"/>
                <a:gd name="connsiteX3" fmla="*/ 441325 w 1216025"/>
                <a:gd name="connsiteY3" fmla="*/ 0 h 1695450"/>
                <a:gd name="connsiteX4" fmla="*/ 612775 w 1216025"/>
                <a:gd name="connsiteY4" fmla="*/ 441324 h 1695450"/>
                <a:gd name="connsiteX5" fmla="*/ 911225 w 1216025"/>
                <a:gd name="connsiteY5" fmla="*/ 333374 h 1695450"/>
                <a:gd name="connsiteX6" fmla="*/ 1216025 w 1216025"/>
                <a:gd name="connsiteY6" fmla="*/ 552450 h 1695450"/>
                <a:gd name="connsiteX7" fmla="*/ 1209675 w 1216025"/>
                <a:gd name="connsiteY7" fmla="*/ 1685925 h 1695450"/>
                <a:gd name="connsiteX8" fmla="*/ 431800 w 1216025"/>
                <a:gd name="connsiteY8" fmla="*/ 1695450 h 1695450"/>
                <a:gd name="connsiteX9" fmla="*/ 0 w 1216025"/>
                <a:gd name="connsiteY9" fmla="*/ 476250 h 1695450"/>
                <a:gd name="connsiteX0" fmla="*/ 0 w 1216025"/>
                <a:gd name="connsiteY0" fmla="*/ 476250 h 1695450"/>
                <a:gd name="connsiteX1" fmla="*/ 120650 w 1216025"/>
                <a:gd name="connsiteY1" fmla="*/ 69849 h 1695450"/>
                <a:gd name="connsiteX2" fmla="*/ 298450 w 1216025"/>
                <a:gd name="connsiteY2" fmla="*/ 473074 h 1695450"/>
                <a:gd name="connsiteX3" fmla="*/ 441325 w 1216025"/>
                <a:gd name="connsiteY3" fmla="*/ 0 h 1695450"/>
                <a:gd name="connsiteX4" fmla="*/ 612775 w 1216025"/>
                <a:gd name="connsiteY4" fmla="*/ 441324 h 1695450"/>
                <a:gd name="connsiteX5" fmla="*/ 755650 w 1216025"/>
                <a:gd name="connsiteY5" fmla="*/ 390525 h 1695450"/>
                <a:gd name="connsiteX6" fmla="*/ 911225 w 1216025"/>
                <a:gd name="connsiteY6" fmla="*/ 333374 h 1695450"/>
                <a:gd name="connsiteX7" fmla="*/ 1216025 w 1216025"/>
                <a:gd name="connsiteY7" fmla="*/ 552450 h 1695450"/>
                <a:gd name="connsiteX8" fmla="*/ 1209675 w 1216025"/>
                <a:gd name="connsiteY8" fmla="*/ 1685925 h 1695450"/>
                <a:gd name="connsiteX9" fmla="*/ 431800 w 1216025"/>
                <a:gd name="connsiteY9" fmla="*/ 1695450 h 1695450"/>
                <a:gd name="connsiteX10" fmla="*/ 0 w 1216025"/>
                <a:gd name="connsiteY10" fmla="*/ 476250 h 1695450"/>
                <a:gd name="connsiteX0" fmla="*/ 0 w 1216025"/>
                <a:gd name="connsiteY0" fmla="*/ 520700 h 1739900"/>
                <a:gd name="connsiteX1" fmla="*/ 120650 w 1216025"/>
                <a:gd name="connsiteY1" fmla="*/ 114299 h 1739900"/>
                <a:gd name="connsiteX2" fmla="*/ 298450 w 1216025"/>
                <a:gd name="connsiteY2" fmla="*/ 517524 h 1739900"/>
                <a:gd name="connsiteX3" fmla="*/ 441325 w 1216025"/>
                <a:gd name="connsiteY3" fmla="*/ 44450 h 1739900"/>
                <a:gd name="connsiteX4" fmla="*/ 612775 w 1216025"/>
                <a:gd name="connsiteY4" fmla="*/ 485774 h 1739900"/>
                <a:gd name="connsiteX5" fmla="*/ 733425 w 1216025"/>
                <a:gd name="connsiteY5" fmla="*/ 0 h 1739900"/>
                <a:gd name="connsiteX6" fmla="*/ 911225 w 1216025"/>
                <a:gd name="connsiteY6" fmla="*/ 377824 h 1739900"/>
                <a:gd name="connsiteX7" fmla="*/ 1216025 w 1216025"/>
                <a:gd name="connsiteY7" fmla="*/ 596900 h 1739900"/>
                <a:gd name="connsiteX8" fmla="*/ 1209675 w 1216025"/>
                <a:gd name="connsiteY8" fmla="*/ 1730375 h 1739900"/>
                <a:gd name="connsiteX9" fmla="*/ 431800 w 1216025"/>
                <a:gd name="connsiteY9" fmla="*/ 1739900 h 1739900"/>
                <a:gd name="connsiteX10" fmla="*/ 0 w 1216025"/>
                <a:gd name="connsiteY10" fmla="*/ 520700 h 1739900"/>
                <a:gd name="connsiteX0" fmla="*/ 0 w 1216025"/>
                <a:gd name="connsiteY0" fmla="*/ 520700 h 1739900"/>
                <a:gd name="connsiteX1" fmla="*/ 120650 w 1216025"/>
                <a:gd name="connsiteY1" fmla="*/ 114299 h 1739900"/>
                <a:gd name="connsiteX2" fmla="*/ 298450 w 1216025"/>
                <a:gd name="connsiteY2" fmla="*/ 517524 h 1739900"/>
                <a:gd name="connsiteX3" fmla="*/ 441325 w 1216025"/>
                <a:gd name="connsiteY3" fmla="*/ 44450 h 1739900"/>
                <a:gd name="connsiteX4" fmla="*/ 612775 w 1216025"/>
                <a:gd name="connsiteY4" fmla="*/ 485774 h 1739900"/>
                <a:gd name="connsiteX5" fmla="*/ 733425 w 1216025"/>
                <a:gd name="connsiteY5" fmla="*/ 0 h 1739900"/>
                <a:gd name="connsiteX6" fmla="*/ 911225 w 1216025"/>
                <a:gd name="connsiteY6" fmla="*/ 377824 h 1739900"/>
                <a:gd name="connsiteX7" fmla="*/ 1060450 w 1216025"/>
                <a:gd name="connsiteY7" fmla="*/ 485775 h 1739900"/>
                <a:gd name="connsiteX8" fmla="*/ 1216025 w 1216025"/>
                <a:gd name="connsiteY8" fmla="*/ 596900 h 1739900"/>
                <a:gd name="connsiteX9" fmla="*/ 1209675 w 1216025"/>
                <a:gd name="connsiteY9" fmla="*/ 1730375 h 1739900"/>
                <a:gd name="connsiteX10" fmla="*/ 431800 w 1216025"/>
                <a:gd name="connsiteY10" fmla="*/ 1739900 h 1739900"/>
                <a:gd name="connsiteX11" fmla="*/ 0 w 1216025"/>
                <a:gd name="connsiteY11" fmla="*/ 520700 h 1739900"/>
                <a:gd name="connsiteX0" fmla="*/ 0 w 1216025"/>
                <a:gd name="connsiteY0" fmla="*/ 520700 h 1739900"/>
                <a:gd name="connsiteX1" fmla="*/ 120650 w 1216025"/>
                <a:gd name="connsiteY1" fmla="*/ 114299 h 1739900"/>
                <a:gd name="connsiteX2" fmla="*/ 298450 w 1216025"/>
                <a:gd name="connsiteY2" fmla="*/ 517524 h 1739900"/>
                <a:gd name="connsiteX3" fmla="*/ 441325 w 1216025"/>
                <a:gd name="connsiteY3" fmla="*/ 44450 h 1739900"/>
                <a:gd name="connsiteX4" fmla="*/ 612775 w 1216025"/>
                <a:gd name="connsiteY4" fmla="*/ 485774 h 1739900"/>
                <a:gd name="connsiteX5" fmla="*/ 733425 w 1216025"/>
                <a:gd name="connsiteY5" fmla="*/ 0 h 1739900"/>
                <a:gd name="connsiteX6" fmla="*/ 911225 w 1216025"/>
                <a:gd name="connsiteY6" fmla="*/ 377824 h 1739900"/>
                <a:gd name="connsiteX7" fmla="*/ 1060450 w 1216025"/>
                <a:gd name="connsiteY7" fmla="*/ 79375 h 1739900"/>
                <a:gd name="connsiteX8" fmla="*/ 1216025 w 1216025"/>
                <a:gd name="connsiteY8" fmla="*/ 596900 h 1739900"/>
                <a:gd name="connsiteX9" fmla="*/ 1209675 w 1216025"/>
                <a:gd name="connsiteY9" fmla="*/ 1730375 h 1739900"/>
                <a:gd name="connsiteX10" fmla="*/ 431800 w 1216025"/>
                <a:gd name="connsiteY10" fmla="*/ 1739900 h 1739900"/>
                <a:gd name="connsiteX11" fmla="*/ 0 w 121602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2775 w 1209795"/>
                <a:gd name="connsiteY4" fmla="*/ 485774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2775 w 1209795"/>
                <a:gd name="connsiteY4" fmla="*/ 485774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2775 w 1209795"/>
                <a:gd name="connsiteY4" fmla="*/ 485774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2775 w 1209795"/>
                <a:gd name="connsiteY4" fmla="*/ 485774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2775 w 1209795"/>
                <a:gd name="connsiteY4" fmla="*/ 485774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2775 w 1209795"/>
                <a:gd name="connsiteY4" fmla="*/ 485774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2775 w 1209795"/>
                <a:gd name="connsiteY4" fmla="*/ 485774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2775 w 1209795"/>
                <a:gd name="connsiteY4" fmla="*/ 485774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2775 w 1209795"/>
                <a:gd name="connsiteY4" fmla="*/ 485774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2775 w 1209795"/>
                <a:gd name="connsiteY4" fmla="*/ 485774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2775 w 1209795"/>
                <a:gd name="connsiteY4" fmla="*/ 485774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5950 w 1209795"/>
                <a:gd name="connsiteY4" fmla="*/ 495299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5950 w 1209795"/>
                <a:gd name="connsiteY4" fmla="*/ 495299 h 1739900"/>
                <a:gd name="connsiteX5" fmla="*/ 7334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0700 h 1739900"/>
                <a:gd name="connsiteX1" fmla="*/ 120650 w 1209795"/>
                <a:gd name="connsiteY1" fmla="*/ 114299 h 1739900"/>
                <a:gd name="connsiteX2" fmla="*/ 298450 w 1209795"/>
                <a:gd name="connsiteY2" fmla="*/ 517524 h 1739900"/>
                <a:gd name="connsiteX3" fmla="*/ 441325 w 1209795"/>
                <a:gd name="connsiteY3" fmla="*/ 44450 h 1739900"/>
                <a:gd name="connsiteX4" fmla="*/ 615950 w 1209795"/>
                <a:gd name="connsiteY4" fmla="*/ 495299 h 1739900"/>
                <a:gd name="connsiteX5" fmla="*/ 720725 w 1209795"/>
                <a:gd name="connsiteY5" fmla="*/ 0 h 1739900"/>
                <a:gd name="connsiteX6" fmla="*/ 911225 w 1209795"/>
                <a:gd name="connsiteY6" fmla="*/ 377824 h 1739900"/>
                <a:gd name="connsiteX7" fmla="*/ 1060450 w 1209795"/>
                <a:gd name="connsiteY7" fmla="*/ 79375 h 1739900"/>
                <a:gd name="connsiteX8" fmla="*/ 1187450 w 1209795"/>
                <a:gd name="connsiteY8" fmla="*/ 600075 h 1739900"/>
                <a:gd name="connsiteX9" fmla="*/ 1209675 w 1209795"/>
                <a:gd name="connsiteY9" fmla="*/ 1730375 h 1739900"/>
                <a:gd name="connsiteX10" fmla="*/ 431800 w 1209795"/>
                <a:gd name="connsiteY10" fmla="*/ 1739900 h 1739900"/>
                <a:gd name="connsiteX11" fmla="*/ 0 w 1209795"/>
                <a:gd name="connsiteY11" fmla="*/ 520700 h 1739900"/>
                <a:gd name="connsiteX0" fmla="*/ 0 w 1209795"/>
                <a:gd name="connsiteY0" fmla="*/ 521049 h 1740249"/>
                <a:gd name="connsiteX1" fmla="*/ 120650 w 1209795"/>
                <a:gd name="connsiteY1" fmla="*/ 114648 h 1740249"/>
                <a:gd name="connsiteX2" fmla="*/ 298450 w 1209795"/>
                <a:gd name="connsiteY2" fmla="*/ 517873 h 1740249"/>
                <a:gd name="connsiteX3" fmla="*/ 441325 w 1209795"/>
                <a:gd name="connsiteY3" fmla="*/ 44799 h 1740249"/>
                <a:gd name="connsiteX4" fmla="*/ 615950 w 1209795"/>
                <a:gd name="connsiteY4" fmla="*/ 495648 h 1740249"/>
                <a:gd name="connsiteX5" fmla="*/ 720725 w 1209795"/>
                <a:gd name="connsiteY5" fmla="*/ 349 h 1740249"/>
                <a:gd name="connsiteX6" fmla="*/ 911225 w 1209795"/>
                <a:gd name="connsiteY6" fmla="*/ 378173 h 1740249"/>
                <a:gd name="connsiteX7" fmla="*/ 1060450 w 1209795"/>
                <a:gd name="connsiteY7" fmla="*/ 79724 h 1740249"/>
                <a:gd name="connsiteX8" fmla="*/ 1187450 w 1209795"/>
                <a:gd name="connsiteY8" fmla="*/ 600424 h 1740249"/>
                <a:gd name="connsiteX9" fmla="*/ 1209675 w 1209795"/>
                <a:gd name="connsiteY9" fmla="*/ 1730724 h 1740249"/>
                <a:gd name="connsiteX10" fmla="*/ 431800 w 1209795"/>
                <a:gd name="connsiteY10" fmla="*/ 1740249 h 1740249"/>
                <a:gd name="connsiteX11" fmla="*/ 0 w 1209795"/>
                <a:gd name="connsiteY11" fmla="*/ 521049 h 1740249"/>
                <a:gd name="connsiteX0" fmla="*/ 0 w 1209795"/>
                <a:gd name="connsiteY0" fmla="*/ 521049 h 1740249"/>
                <a:gd name="connsiteX1" fmla="*/ 120650 w 1209795"/>
                <a:gd name="connsiteY1" fmla="*/ 114648 h 1740249"/>
                <a:gd name="connsiteX2" fmla="*/ 298450 w 1209795"/>
                <a:gd name="connsiteY2" fmla="*/ 517873 h 1740249"/>
                <a:gd name="connsiteX3" fmla="*/ 428625 w 1209795"/>
                <a:gd name="connsiteY3" fmla="*/ 28924 h 1740249"/>
                <a:gd name="connsiteX4" fmla="*/ 615950 w 1209795"/>
                <a:gd name="connsiteY4" fmla="*/ 495648 h 1740249"/>
                <a:gd name="connsiteX5" fmla="*/ 720725 w 1209795"/>
                <a:gd name="connsiteY5" fmla="*/ 349 h 1740249"/>
                <a:gd name="connsiteX6" fmla="*/ 911225 w 1209795"/>
                <a:gd name="connsiteY6" fmla="*/ 378173 h 1740249"/>
                <a:gd name="connsiteX7" fmla="*/ 1060450 w 1209795"/>
                <a:gd name="connsiteY7" fmla="*/ 79724 h 1740249"/>
                <a:gd name="connsiteX8" fmla="*/ 1187450 w 1209795"/>
                <a:gd name="connsiteY8" fmla="*/ 600424 h 1740249"/>
                <a:gd name="connsiteX9" fmla="*/ 1209675 w 1209795"/>
                <a:gd name="connsiteY9" fmla="*/ 1730724 h 1740249"/>
                <a:gd name="connsiteX10" fmla="*/ 431800 w 1209795"/>
                <a:gd name="connsiteY10" fmla="*/ 1740249 h 1740249"/>
                <a:gd name="connsiteX11" fmla="*/ 0 w 1209795"/>
                <a:gd name="connsiteY11" fmla="*/ 521049 h 1740249"/>
                <a:gd name="connsiteX0" fmla="*/ 0 w 1209795"/>
                <a:gd name="connsiteY0" fmla="*/ 521049 h 1740249"/>
                <a:gd name="connsiteX1" fmla="*/ 120650 w 1209795"/>
                <a:gd name="connsiteY1" fmla="*/ 114648 h 1740249"/>
                <a:gd name="connsiteX2" fmla="*/ 298450 w 1209795"/>
                <a:gd name="connsiteY2" fmla="*/ 517873 h 1740249"/>
                <a:gd name="connsiteX3" fmla="*/ 428625 w 1209795"/>
                <a:gd name="connsiteY3" fmla="*/ 28924 h 1740249"/>
                <a:gd name="connsiteX4" fmla="*/ 615950 w 1209795"/>
                <a:gd name="connsiteY4" fmla="*/ 495648 h 1740249"/>
                <a:gd name="connsiteX5" fmla="*/ 720725 w 1209795"/>
                <a:gd name="connsiteY5" fmla="*/ 349 h 1740249"/>
                <a:gd name="connsiteX6" fmla="*/ 911225 w 1209795"/>
                <a:gd name="connsiteY6" fmla="*/ 378173 h 1740249"/>
                <a:gd name="connsiteX7" fmla="*/ 1060450 w 1209795"/>
                <a:gd name="connsiteY7" fmla="*/ 79724 h 1740249"/>
                <a:gd name="connsiteX8" fmla="*/ 1187450 w 1209795"/>
                <a:gd name="connsiteY8" fmla="*/ 600424 h 1740249"/>
                <a:gd name="connsiteX9" fmla="*/ 1209675 w 1209795"/>
                <a:gd name="connsiteY9" fmla="*/ 1730724 h 1740249"/>
                <a:gd name="connsiteX10" fmla="*/ 431800 w 1209795"/>
                <a:gd name="connsiteY10" fmla="*/ 1740249 h 1740249"/>
                <a:gd name="connsiteX11" fmla="*/ 0 w 1209795"/>
                <a:gd name="connsiteY11" fmla="*/ 521049 h 1740249"/>
                <a:gd name="connsiteX0" fmla="*/ 0 w 1209795"/>
                <a:gd name="connsiteY0" fmla="*/ 521049 h 1740249"/>
                <a:gd name="connsiteX1" fmla="*/ 120650 w 1209795"/>
                <a:gd name="connsiteY1" fmla="*/ 114648 h 1740249"/>
                <a:gd name="connsiteX2" fmla="*/ 298450 w 1209795"/>
                <a:gd name="connsiteY2" fmla="*/ 517873 h 1740249"/>
                <a:gd name="connsiteX3" fmla="*/ 428625 w 1209795"/>
                <a:gd name="connsiteY3" fmla="*/ 28924 h 1740249"/>
                <a:gd name="connsiteX4" fmla="*/ 615950 w 1209795"/>
                <a:gd name="connsiteY4" fmla="*/ 495648 h 1740249"/>
                <a:gd name="connsiteX5" fmla="*/ 720725 w 1209795"/>
                <a:gd name="connsiteY5" fmla="*/ 349 h 1740249"/>
                <a:gd name="connsiteX6" fmla="*/ 911225 w 1209795"/>
                <a:gd name="connsiteY6" fmla="*/ 378173 h 1740249"/>
                <a:gd name="connsiteX7" fmla="*/ 1060450 w 1209795"/>
                <a:gd name="connsiteY7" fmla="*/ 79724 h 1740249"/>
                <a:gd name="connsiteX8" fmla="*/ 1187450 w 1209795"/>
                <a:gd name="connsiteY8" fmla="*/ 600424 h 1740249"/>
                <a:gd name="connsiteX9" fmla="*/ 1209675 w 1209795"/>
                <a:gd name="connsiteY9" fmla="*/ 1730724 h 1740249"/>
                <a:gd name="connsiteX10" fmla="*/ 431800 w 1209795"/>
                <a:gd name="connsiteY10" fmla="*/ 1740249 h 1740249"/>
                <a:gd name="connsiteX11" fmla="*/ 0 w 1209795"/>
                <a:gd name="connsiteY11" fmla="*/ 521049 h 1740249"/>
                <a:gd name="connsiteX0" fmla="*/ 0 w 1209795"/>
                <a:gd name="connsiteY0" fmla="*/ 521049 h 1740249"/>
                <a:gd name="connsiteX1" fmla="*/ 120650 w 1209795"/>
                <a:gd name="connsiteY1" fmla="*/ 114648 h 1740249"/>
                <a:gd name="connsiteX2" fmla="*/ 298450 w 1209795"/>
                <a:gd name="connsiteY2" fmla="*/ 517873 h 1740249"/>
                <a:gd name="connsiteX3" fmla="*/ 428625 w 1209795"/>
                <a:gd name="connsiteY3" fmla="*/ 28924 h 1740249"/>
                <a:gd name="connsiteX4" fmla="*/ 615950 w 1209795"/>
                <a:gd name="connsiteY4" fmla="*/ 495648 h 1740249"/>
                <a:gd name="connsiteX5" fmla="*/ 720725 w 1209795"/>
                <a:gd name="connsiteY5" fmla="*/ 349 h 1740249"/>
                <a:gd name="connsiteX6" fmla="*/ 911225 w 1209795"/>
                <a:gd name="connsiteY6" fmla="*/ 378173 h 1740249"/>
                <a:gd name="connsiteX7" fmla="*/ 1060450 w 1209795"/>
                <a:gd name="connsiteY7" fmla="*/ 79724 h 1740249"/>
                <a:gd name="connsiteX8" fmla="*/ 1187450 w 1209795"/>
                <a:gd name="connsiteY8" fmla="*/ 600424 h 1740249"/>
                <a:gd name="connsiteX9" fmla="*/ 1209675 w 1209795"/>
                <a:gd name="connsiteY9" fmla="*/ 1730724 h 1740249"/>
                <a:gd name="connsiteX10" fmla="*/ 431800 w 1209795"/>
                <a:gd name="connsiteY10" fmla="*/ 1740249 h 1740249"/>
                <a:gd name="connsiteX11" fmla="*/ 0 w 1209795"/>
                <a:gd name="connsiteY11" fmla="*/ 521049 h 1740249"/>
                <a:gd name="connsiteX0" fmla="*/ 0 w 1209795"/>
                <a:gd name="connsiteY0" fmla="*/ 521049 h 1740249"/>
                <a:gd name="connsiteX1" fmla="*/ 120650 w 1209795"/>
                <a:gd name="connsiteY1" fmla="*/ 114648 h 1740249"/>
                <a:gd name="connsiteX2" fmla="*/ 298450 w 1209795"/>
                <a:gd name="connsiteY2" fmla="*/ 517873 h 1740249"/>
                <a:gd name="connsiteX3" fmla="*/ 428625 w 1209795"/>
                <a:gd name="connsiteY3" fmla="*/ 28924 h 1740249"/>
                <a:gd name="connsiteX4" fmla="*/ 615950 w 1209795"/>
                <a:gd name="connsiteY4" fmla="*/ 495648 h 1740249"/>
                <a:gd name="connsiteX5" fmla="*/ 720725 w 1209795"/>
                <a:gd name="connsiteY5" fmla="*/ 349 h 1740249"/>
                <a:gd name="connsiteX6" fmla="*/ 911225 w 1209795"/>
                <a:gd name="connsiteY6" fmla="*/ 378173 h 1740249"/>
                <a:gd name="connsiteX7" fmla="*/ 1060450 w 1209795"/>
                <a:gd name="connsiteY7" fmla="*/ 79724 h 1740249"/>
                <a:gd name="connsiteX8" fmla="*/ 1187450 w 1209795"/>
                <a:gd name="connsiteY8" fmla="*/ 600424 h 1740249"/>
                <a:gd name="connsiteX9" fmla="*/ 1209675 w 1209795"/>
                <a:gd name="connsiteY9" fmla="*/ 1730724 h 1740249"/>
                <a:gd name="connsiteX10" fmla="*/ 431800 w 1209795"/>
                <a:gd name="connsiteY10" fmla="*/ 1740249 h 1740249"/>
                <a:gd name="connsiteX11" fmla="*/ 0 w 1209795"/>
                <a:gd name="connsiteY11" fmla="*/ 521049 h 1740249"/>
                <a:gd name="connsiteX0" fmla="*/ 0 w 1209795"/>
                <a:gd name="connsiteY0" fmla="*/ 521049 h 1740249"/>
                <a:gd name="connsiteX1" fmla="*/ 120650 w 1209795"/>
                <a:gd name="connsiteY1" fmla="*/ 114648 h 1740249"/>
                <a:gd name="connsiteX2" fmla="*/ 298450 w 1209795"/>
                <a:gd name="connsiteY2" fmla="*/ 517873 h 1740249"/>
                <a:gd name="connsiteX3" fmla="*/ 428625 w 1209795"/>
                <a:gd name="connsiteY3" fmla="*/ 28924 h 1740249"/>
                <a:gd name="connsiteX4" fmla="*/ 615950 w 1209795"/>
                <a:gd name="connsiteY4" fmla="*/ 495648 h 1740249"/>
                <a:gd name="connsiteX5" fmla="*/ 720725 w 1209795"/>
                <a:gd name="connsiteY5" fmla="*/ 349 h 1740249"/>
                <a:gd name="connsiteX6" fmla="*/ 911225 w 1209795"/>
                <a:gd name="connsiteY6" fmla="*/ 378173 h 1740249"/>
                <a:gd name="connsiteX7" fmla="*/ 1060450 w 1209795"/>
                <a:gd name="connsiteY7" fmla="*/ 79724 h 1740249"/>
                <a:gd name="connsiteX8" fmla="*/ 1187450 w 1209795"/>
                <a:gd name="connsiteY8" fmla="*/ 600424 h 1740249"/>
                <a:gd name="connsiteX9" fmla="*/ 1209675 w 1209795"/>
                <a:gd name="connsiteY9" fmla="*/ 1730724 h 1740249"/>
                <a:gd name="connsiteX10" fmla="*/ 431800 w 1209795"/>
                <a:gd name="connsiteY10" fmla="*/ 1740249 h 1740249"/>
                <a:gd name="connsiteX11" fmla="*/ 0 w 1209795"/>
                <a:gd name="connsiteY11" fmla="*/ 521049 h 1740249"/>
                <a:gd name="connsiteX0" fmla="*/ 0 w 1209795"/>
                <a:gd name="connsiteY0" fmla="*/ 521117 h 1740317"/>
                <a:gd name="connsiteX1" fmla="*/ 120650 w 1209795"/>
                <a:gd name="connsiteY1" fmla="*/ 114716 h 1740317"/>
                <a:gd name="connsiteX2" fmla="*/ 298450 w 1209795"/>
                <a:gd name="connsiteY2" fmla="*/ 517941 h 1740317"/>
                <a:gd name="connsiteX3" fmla="*/ 428625 w 1209795"/>
                <a:gd name="connsiteY3" fmla="*/ 28992 h 1740317"/>
                <a:gd name="connsiteX4" fmla="*/ 615950 w 1209795"/>
                <a:gd name="connsiteY4" fmla="*/ 495716 h 1740317"/>
                <a:gd name="connsiteX5" fmla="*/ 720725 w 1209795"/>
                <a:gd name="connsiteY5" fmla="*/ 417 h 1740317"/>
                <a:gd name="connsiteX6" fmla="*/ 911225 w 1209795"/>
                <a:gd name="connsiteY6" fmla="*/ 378241 h 1740317"/>
                <a:gd name="connsiteX7" fmla="*/ 1060450 w 1209795"/>
                <a:gd name="connsiteY7" fmla="*/ 79792 h 1740317"/>
                <a:gd name="connsiteX8" fmla="*/ 1187450 w 1209795"/>
                <a:gd name="connsiteY8" fmla="*/ 600492 h 1740317"/>
                <a:gd name="connsiteX9" fmla="*/ 1209675 w 1209795"/>
                <a:gd name="connsiteY9" fmla="*/ 1730792 h 1740317"/>
                <a:gd name="connsiteX10" fmla="*/ 431800 w 1209795"/>
                <a:gd name="connsiteY10" fmla="*/ 1740317 h 1740317"/>
                <a:gd name="connsiteX11" fmla="*/ 0 w 1209795"/>
                <a:gd name="connsiteY11" fmla="*/ 521117 h 1740317"/>
                <a:gd name="connsiteX0" fmla="*/ 0 w 1209795"/>
                <a:gd name="connsiteY0" fmla="*/ 521117 h 1740317"/>
                <a:gd name="connsiteX1" fmla="*/ 120650 w 1209795"/>
                <a:gd name="connsiteY1" fmla="*/ 114716 h 1740317"/>
                <a:gd name="connsiteX2" fmla="*/ 298450 w 1209795"/>
                <a:gd name="connsiteY2" fmla="*/ 517941 h 1740317"/>
                <a:gd name="connsiteX3" fmla="*/ 428625 w 1209795"/>
                <a:gd name="connsiteY3" fmla="*/ 28992 h 1740317"/>
                <a:gd name="connsiteX4" fmla="*/ 615950 w 1209795"/>
                <a:gd name="connsiteY4" fmla="*/ 495716 h 1740317"/>
                <a:gd name="connsiteX5" fmla="*/ 720725 w 1209795"/>
                <a:gd name="connsiteY5" fmla="*/ 417 h 1740317"/>
                <a:gd name="connsiteX6" fmla="*/ 911225 w 1209795"/>
                <a:gd name="connsiteY6" fmla="*/ 378241 h 1740317"/>
                <a:gd name="connsiteX7" fmla="*/ 1060450 w 1209795"/>
                <a:gd name="connsiteY7" fmla="*/ 79792 h 1740317"/>
                <a:gd name="connsiteX8" fmla="*/ 1187450 w 1209795"/>
                <a:gd name="connsiteY8" fmla="*/ 600492 h 1740317"/>
                <a:gd name="connsiteX9" fmla="*/ 1209675 w 1209795"/>
                <a:gd name="connsiteY9" fmla="*/ 1730792 h 1740317"/>
                <a:gd name="connsiteX10" fmla="*/ 431800 w 1209795"/>
                <a:gd name="connsiteY10" fmla="*/ 1740317 h 1740317"/>
                <a:gd name="connsiteX11" fmla="*/ 0 w 1209795"/>
                <a:gd name="connsiteY11" fmla="*/ 521117 h 1740317"/>
                <a:gd name="connsiteX0" fmla="*/ 0 w 1209795"/>
                <a:gd name="connsiteY0" fmla="*/ 521117 h 1740317"/>
                <a:gd name="connsiteX1" fmla="*/ 120650 w 1209795"/>
                <a:gd name="connsiteY1" fmla="*/ 114716 h 1740317"/>
                <a:gd name="connsiteX2" fmla="*/ 298450 w 1209795"/>
                <a:gd name="connsiteY2" fmla="*/ 517941 h 1740317"/>
                <a:gd name="connsiteX3" fmla="*/ 428625 w 1209795"/>
                <a:gd name="connsiteY3" fmla="*/ 28992 h 1740317"/>
                <a:gd name="connsiteX4" fmla="*/ 615950 w 1209795"/>
                <a:gd name="connsiteY4" fmla="*/ 495716 h 1740317"/>
                <a:gd name="connsiteX5" fmla="*/ 720725 w 1209795"/>
                <a:gd name="connsiteY5" fmla="*/ 417 h 1740317"/>
                <a:gd name="connsiteX6" fmla="*/ 911225 w 1209795"/>
                <a:gd name="connsiteY6" fmla="*/ 378241 h 1740317"/>
                <a:gd name="connsiteX7" fmla="*/ 1060450 w 1209795"/>
                <a:gd name="connsiteY7" fmla="*/ 79792 h 1740317"/>
                <a:gd name="connsiteX8" fmla="*/ 1187450 w 1209795"/>
                <a:gd name="connsiteY8" fmla="*/ 600492 h 1740317"/>
                <a:gd name="connsiteX9" fmla="*/ 1209675 w 1209795"/>
                <a:gd name="connsiteY9" fmla="*/ 1730792 h 1740317"/>
                <a:gd name="connsiteX10" fmla="*/ 431800 w 1209795"/>
                <a:gd name="connsiteY10" fmla="*/ 1740317 h 1740317"/>
                <a:gd name="connsiteX11" fmla="*/ 0 w 1209795"/>
                <a:gd name="connsiteY11" fmla="*/ 521117 h 1740317"/>
                <a:gd name="connsiteX0" fmla="*/ 0 w 1209795"/>
                <a:gd name="connsiteY0" fmla="*/ 521117 h 1740317"/>
                <a:gd name="connsiteX1" fmla="*/ 120650 w 1209795"/>
                <a:gd name="connsiteY1" fmla="*/ 114716 h 1740317"/>
                <a:gd name="connsiteX2" fmla="*/ 298450 w 1209795"/>
                <a:gd name="connsiteY2" fmla="*/ 517941 h 1740317"/>
                <a:gd name="connsiteX3" fmla="*/ 428625 w 1209795"/>
                <a:gd name="connsiteY3" fmla="*/ 28992 h 1740317"/>
                <a:gd name="connsiteX4" fmla="*/ 615950 w 1209795"/>
                <a:gd name="connsiteY4" fmla="*/ 495716 h 1740317"/>
                <a:gd name="connsiteX5" fmla="*/ 720725 w 1209795"/>
                <a:gd name="connsiteY5" fmla="*/ 417 h 1740317"/>
                <a:gd name="connsiteX6" fmla="*/ 911225 w 1209795"/>
                <a:gd name="connsiteY6" fmla="*/ 378241 h 1740317"/>
                <a:gd name="connsiteX7" fmla="*/ 1060450 w 1209795"/>
                <a:gd name="connsiteY7" fmla="*/ 79792 h 1740317"/>
                <a:gd name="connsiteX8" fmla="*/ 1187450 w 1209795"/>
                <a:gd name="connsiteY8" fmla="*/ 600492 h 1740317"/>
                <a:gd name="connsiteX9" fmla="*/ 1209675 w 1209795"/>
                <a:gd name="connsiteY9" fmla="*/ 1730792 h 1740317"/>
                <a:gd name="connsiteX10" fmla="*/ 431800 w 1209795"/>
                <a:gd name="connsiteY10" fmla="*/ 1740317 h 1740317"/>
                <a:gd name="connsiteX11" fmla="*/ 0 w 1209795"/>
                <a:gd name="connsiteY11" fmla="*/ 521117 h 1740317"/>
                <a:gd name="connsiteX0" fmla="*/ 0 w 1209795"/>
                <a:gd name="connsiteY0" fmla="*/ 521117 h 1740317"/>
                <a:gd name="connsiteX1" fmla="*/ 120650 w 1209795"/>
                <a:gd name="connsiteY1" fmla="*/ 114716 h 1740317"/>
                <a:gd name="connsiteX2" fmla="*/ 298450 w 1209795"/>
                <a:gd name="connsiteY2" fmla="*/ 517941 h 1740317"/>
                <a:gd name="connsiteX3" fmla="*/ 428625 w 1209795"/>
                <a:gd name="connsiteY3" fmla="*/ 28992 h 1740317"/>
                <a:gd name="connsiteX4" fmla="*/ 615950 w 1209795"/>
                <a:gd name="connsiteY4" fmla="*/ 495716 h 1740317"/>
                <a:gd name="connsiteX5" fmla="*/ 720725 w 1209795"/>
                <a:gd name="connsiteY5" fmla="*/ 417 h 1740317"/>
                <a:gd name="connsiteX6" fmla="*/ 911225 w 1209795"/>
                <a:gd name="connsiteY6" fmla="*/ 378241 h 1740317"/>
                <a:gd name="connsiteX7" fmla="*/ 1060450 w 1209795"/>
                <a:gd name="connsiteY7" fmla="*/ 79792 h 1740317"/>
                <a:gd name="connsiteX8" fmla="*/ 1187450 w 1209795"/>
                <a:gd name="connsiteY8" fmla="*/ 600492 h 1740317"/>
                <a:gd name="connsiteX9" fmla="*/ 1209675 w 1209795"/>
                <a:gd name="connsiteY9" fmla="*/ 1730792 h 1740317"/>
                <a:gd name="connsiteX10" fmla="*/ 431800 w 1209795"/>
                <a:gd name="connsiteY10" fmla="*/ 1740317 h 1740317"/>
                <a:gd name="connsiteX11" fmla="*/ 0 w 1209795"/>
                <a:gd name="connsiteY11" fmla="*/ 521117 h 1740317"/>
                <a:gd name="connsiteX0" fmla="*/ 0 w 1209795"/>
                <a:gd name="connsiteY0" fmla="*/ 521117 h 1740317"/>
                <a:gd name="connsiteX1" fmla="*/ 120650 w 1209795"/>
                <a:gd name="connsiteY1" fmla="*/ 114716 h 1740317"/>
                <a:gd name="connsiteX2" fmla="*/ 298450 w 1209795"/>
                <a:gd name="connsiteY2" fmla="*/ 517941 h 1740317"/>
                <a:gd name="connsiteX3" fmla="*/ 428625 w 1209795"/>
                <a:gd name="connsiteY3" fmla="*/ 28992 h 1740317"/>
                <a:gd name="connsiteX4" fmla="*/ 615950 w 1209795"/>
                <a:gd name="connsiteY4" fmla="*/ 495716 h 1740317"/>
                <a:gd name="connsiteX5" fmla="*/ 720725 w 1209795"/>
                <a:gd name="connsiteY5" fmla="*/ 417 h 1740317"/>
                <a:gd name="connsiteX6" fmla="*/ 911225 w 1209795"/>
                <a:gd name="connsiteY6" fmla="*/ 378241 h 1740317"/>
                <a:gd name="connsiteX7" fmla="*/ 1060450 w 1209795"/>
                <a:gd name="connsiteY7" fmla="*/ 79792 h 1740317"/>
                <a:gd name="connsiteX8" fmla="*/ 1187450 w 1209795"/>
                <a:gd name="connsiteY8" fmla="*/ 600492 h 1740317"/>
                <a:gd name="connsiteX9" fmla="*/ 1209675 w 1209795"/>
                <a:gd name="connsiteY9" fmla="*/ 1730792 h 1740317"/>
                <a:gd name="connsiteX10" fmla="*/ 431800 w 1209795"/>
                <a:gd name="connsiteY10" fmla="*/ 1740317 h 1740317"/>
                <a:gd name="connsiteX11" fmla="*/ 0 w 1209795"/>
                <a:gd name="connsiteY11" fmla="*/ 521117 h 1740317"/>
                <a:gd name="connsiteX0" fmla="*/ 8611 w 1218406"/>
                <a:gd name="connsiteY0" fmla="*/ 521117 h 1740317"/>
                <a:gd name="connsiteX1" fmla="*/ 129261 w 1218406"/>
                <a:gd name="connsiteY1" fmla="*/ 114716 h 1740317"/>
                <a:gd name="connsiteX2" fmla="*/ 307061 w 1218406"/>
                <a:gd name="connsiteY2" fmla="*/ 517941 h 1740317"/>
                <a:gd name="connsiteX3" fmla="*/ 437236 w 1218406"/>
                <a:gd name="connsiteY3" fmla="*/ 28992 h 1740317"/>
                <a:gd name="connsiteX4" fmla="*/ 624561 w 1218406"/>
                <a:gd name="connsiteY4" fmla="*/ 495716 h 1740317"/>
                <a:gd name="connsiteX5" fmla="*/ 729336 w 1218406"/>
                <a:gd name="connsiteY5" fmla="*/ 417 h 1740317"/>
                <a:gd name="connsiteX6" fmla="*/ 919836 w 1218406"/>
                <a:gd name="connsiteY6" fmla="*/ 378241 h 1740317"/>
                <a:gd name="connsiteX7" fmla="*/ 1069061 w 1218406"/>
                <a:gd name="connsiteY7" fmla="*/ 79792 h 1740317"/>
                <a:gd name="connsiteX8" fmla="*/ 1196061 w 1218406"/>
                <a:gd name="connsiteY8" fmla="*/ 600492 h 1740317"/>
                <a:gd name="connsiteX9" fmla="*/ 1218286 w 1218406"/>
                <a:gd name="connsiteY9" fmla="*/ 1730792 h 1740317"/>
                <a:gd name="connsiteX10" fmla="*/ 440411 w 1218406"/>
                <a:gd name="connsiteY10" fmla="*/ 1740317 h 1740317"/>
                <a:gd name="connsiteX11" fmla="*/ 8611 w 1218406"/>
                <a:gd name="connsiteY11" fmla="*/ 521117 h 1740317"/>
                <a:gd name="connsiteX0" fmla="*/ 14888 w 1202458"/>
                <a:gd name="connsiteY0" fmla="*/ 530642 h 1740317"/>
                <a:gd name="connsiteX1" fmla="*/ 113313 w 1202458"/>
                <a:gd name="connsiteY1" fmla="*/ 114716 h 1740317"/>
                <a:gd name="connsiteX2" fmla="*/ 291113 w 1202458"/>
                <a:gd name="connsiteY2" fmla="*/ 517941 h 1740317"/>
                <a:gd name="connsiteX3" fmla="*/ 421288 w 1202458"/>
                <a:gd name="connsiteY3" fmla="*/ 28992 h 1740317"/>
                <a:gd name="connsiteX4" fmla="*/ 608613 w 1202458"/>
                <a:gd name="connsiteY4" fmla="*/ 495716 h 1740317"/>
                <a:gd name="connsiteX5" fmla="*/ 713388 w 1202458"/>
                <a:gd name="connsiteY5" fmla="*/ 417 h 1740317"/>
                <a:gd name="connsiteX6" fmla="*/ 903888 w 1202458"/>
                <a:gd name="connsiteY6" fmla="*/ 378241 h 1740317"/>
                <a:gd name="connsiteX7" fmla="*/ 1053113 w 1202458"/>
                <a:gd name="connsiteY7" fmla="*/ 79792 h 1740317"/>
                <a:gd name="connsiteX8" fmla="*/ 1180113 w 1202458"/>
                <a:gd name="connsiteY8" fmla="*/ 600492 h 1740317"/>
                <a:gd name="connsiteX9" fmla="*/ 1202338 w 1202458"/>
                <a:gd name="connsiteY9" fmla="*/ 1730792 h 1740317"/>
                <a:gd name="connsiteX10" fmla="*/ 424463 w 1202458"/>
                <a:gd name="connsiteY10" fmla="*/ 1740317 h 1740317"/>
                <a:gd name="connsiteX11" fmla="*/ 14888 w 1202458"/>
                <a:gd name="connsiteY11" fmla="*/ 530642 h 1740317"/>
                <a:gd name="connsiteX0" fmla="*/ 14888 w 1202458"/>
                <a:gd name="connsiteY0" fmla="*/ 530642 h 1740317"/>
                <a:gd name="connsiteX1" fmla="*/ 113313 w 1202458"/>
                <a:gd name="connsiteY1" fmla="*/ 114716 h 1740317"/>
                <a:gd name="connsiteX2" fmla="*/ 291113 w 1202458"/>
                <a:gd name="connsiteY2" fmla="*/ 517941 h 1740317"/>
                <a:gd name="connsiteX3" fmla="*/ 421288 w 1202458"/>
                <a:gd name="connsiteY3" fmla="*/ 28992 h 1740317"/>
                <a:gd name="connsiteX4" fmla="*/ 608613 w 1202458"/>
                <a:gd name="connsiteY4" fmla="*/ 495716 h 1740317"/>
                <a:gd name="connsiteX5" fmla="*/ 713388 w 1202458"/>
                <a:gd name="connsiteY5" fmla="*/ 417 h 1740317"/>
                <a:gd name="connsiteX6" fmla="*/ 903888 w 1202458"/>
                <a:gd name="connsiteY6" fmla="*/ 378241 h 1740317"/>
                <a:gd name="connsiteX7" fmla="*/ 1053113 w 1202458"/>
                <a:gd name="connsiteY7" fmla="*/ 79792 h 1740317"/>
                <a:gd name="connsiteX8" fmla="*/ 1180113 w 1202458"/>
                <a:gd name="connsiteY8" fmla="*/ 600492 h 1740317"/>
                <a:gd name="connsiteX9" fmla="*/ 1202338 w 1202458"/>
                <a:gd name="connsiteY9" fmla="*/ 1730792 h 1740317"/>
                <a:gd name="connsiteX10" fmla="*/ 424463 w 1202458"/>
                <a:gd name="connsiteY10" fmla="*/ 1740317 h 1740317"/>
                <a:gd name="connsiteX11" fmla="*/ 14888 w 1202458"/>
                <a:gd name="connsiteY11" fmla="*/ 530642 h 1740317"/>
                <a:gd name="connsiteX0" fmla="*/ 14888 w 1202458"/>
                <a:gd name="connsiteY0" fmla="*/ 530642 h 1740317"/>
                <a:gd name="connsiteX1" fmla="*/ 113313 w 1202458"/>
                <a:gd name="connsiteY1" fmla="*/ 114716 h 1740317"/>
                <a:gd name="connsiteX2" fmla="*/ 291113 w 1202458"/>
                <a:gd name="connsiteY2" fmla="*/ 517941 h 1740317"/>
                <a:gd name="connsiteX3" fmla="*/ 421288 w 1202458"/>
                <a:gd name="connsiteY3" fmla="*/ 28992 h 1740317"/>
                <a:gd name="connsiteX4" fmla="*/ 608613 w 1202458"/>
                <a:gd name="connsiteY4" fmla="*/ 495716 h 1740317"/>
                <a:gd name="connsiteX5" fmla="*/ 713388 w 1202458"/>
                <a:gd name="connsiteY5" fmla="*/ 417 h 1740317"/>
                <a:gd name="connsiteX6" fmla="*/ 903888 w 1202458"/>
                <a:gd name="connsiteY6" fmla="*/ 378241 h 1740317"/>
                <a:gd name="connsiteX7" fmla="*/ 1053113 w 1202458"/>
                <a:gd name="connsiteY7" fmla="*/ 79792 h 1740317"/>
                <a:gd name="connsiteX8" fmla="*/ 1180113 w 1202458"/>
                <a:gd name="connsiteY8" fmla="*/ 600492 h 1740317"/>
                <a:gd name="connsiteX9" fmla="*/ 1202338 w 1202458"/>
                <a:gd name="connsiteY9" fmla="*/ 1730792 h 1740317"/>
                <a:gd name="connsiteX10" fmla="*/ 424463 w 1202458"/>
                <a:gd name="connsiteY10" fmla="*/ 1740317 h 1740317"/>
                <a:gd name="connsiteX11" fmla="*/ 14888 w 1202458"/>
                <a:gd name="connsiteY11" fmla="*/ 530642 h 1740317"/>
                <a:gd name="connsiteX0" fmla="*/ 14888 w 1202458"/>
                <a:gd name="connsiteY0" fmla="*/ 530642 h 1740317"/>
                <a:gd name="connsiteX1" fmla="*/ 113313 w 1202458"/>
                <a:gd name="connsiteY1" fmla="*/ 114716 h 1740317"/>
                <a:gd name="connsiteX2" fmla="*/ 272063 w 1202458"/>
                <a:gd name="connsiteY2" fmla="*/ 416341 h 1740317"/>
                <a:gd name="connsiteX3" fmla="*/ 421288 w 1202458"/>
                <a:gd name="connsiteY3" fmla="*/ 28992 h 1740317"/>
                <a:gd name="connsiteX4" fmla="*/ 608613 w 1202458"/>
                <a:gd name="connsiteY4" fmla="*/ 495716 h 1740317"/>
                <a:gd name="connsiteX5" fmla="*/ 713388 w 1202458"/>
                <a:gd name="connsiteY5" fmla="*/ 417 h 1740317"/>
                <a:gd name="connsiteX6" fmla="*/ 903888 w 1202458"/>
                <a:gd name="connsiteY6" fmla="*/ 378241 h 1740317"/>
                <a:gd name="connsiteX7" fmla="*/ 1053113 w 1202458"/>
                <a:gd name="connsiteY7" fmla="*/ 79792 h 1740317"/>
                <a:gd name="connsiteX8" fmla="*/ 1180113 w 1202458"/>
                <a:gd name="connsiteY8" fmla="*/ 600492 h 1740317"/>
                <a:gd name="connsiteX9" fmla="*/ 1202338 w 1202458"/>
                <a:gd name="connsiteY9" fmla="*/ 1730792 h 1740317"/>
                <a:gd name="connsiteX10" fmla="*/ 424463 w 1202458"/>
                <a:gd name="connsiteY10" fmla="*/ 1740317 h 1740317"/>
                <a:gd name="connsiteX11" fmla="*/ 14888 w 1202458"/>
                <a:gd name="connsiteY11" fmla="*/ 530642 h 1740317"/>
                <a:gd name="connsiteX0" fmla="*/ 14888 w 1202458"/>
                <a:gd name="connsiteY0" fmla="*/ 530898 h 1740573"/>
                <a:gd name="connsiteX1" fmla="*/ 113313 w 1202458"/>
                <a:gd name="connsiteY1" fmla="*/ 114972 h 1740573"/>
                <a:gd name="connsiteX2" fmla="*/ 272063 w 1202458"/>
                <a:gd name="connsiteY2" fmla="*/ 416597 h 1740573"/>
                <a:gd name="connsiteX3" fmla="*/ 421288 w 1202458"/>
                <a:gd name="connsiteY3" fmla="*/ 29248 h 1740573"/>
                <a:gd name="connsiteX4" fmla="*/ 580038 w 1202458"/>
                <a:gd name="connsiteY4" fmla="*/ 384847 h 1740573"/>
                <a:gd name="connsiteX5" fmla="*/ 713388 w 1202458"/>
                <a:gd name="connsiteY5" fmla="*/ 673 h 1740573"/>
                <a:gd name="connsiteX6" fmla="*/ 903888 w 1202458"/>
                <a:gd name="connsiteY6" fmla="*/ 378497 h 1740573"/>
                <a:gd name="connsiteX7" fmla="*/ 1053113 w 1202458"/>
                <a:gd name="connsiteY7" fmla="*/ 80048 h 1740573"/>
                <a:gd name="connsiteX8" fmla="*/ 1180113 w 1202458"/>
                <a:gd name="connsiteY8" fmla="*/ 600748 h 1740573"/>
                <a:gd name="connsiteX9" fmla="*/ 1202338 w 1202458"/>
                <a:gd name="connsiteY9" fmla="*/ 1731048 h 1740573"/>
                <a:gd name="connsiteX10" fmla="*/ 424463 w 1202458"/>
                <a:gd name="connsiteY10" fmla="*/ 1740573 h 1740573"/>
                <a:gd name="connsiteX11" fmla="*/ 14888 w 1202458"/>
                <a:gd name="connsiteY11" fmla="*/ 530898 h 1740573"/>
                <a:gd name="connsiteX0" fmla="*/ 14888 w 1202458"/>
                <a:gd name="connsiteY0" fmla="*/ 530898 h 1740573"/>
                <a:gd name="connsiteX1" fmla="*/ 113313 w 1202458"/>
                <a:gd name="connsiteY1" fmla="*/ 114972 h 1740573"/>
                <a:gd name="connsiteX2" fmla="*/ 272063 w 1202458"/>
                <a:gd name="connsiteY2" fmla="*/ 416597 h 1740573"/>
                <a:gd name="connsiteX3" fmla="*/ 421288 w 1202458"/>
                <a:gd name="connsiteY3" fmla="*/ 29248 h 1740573"/>
                <a:gd name="connsiteX4" fmla="*/ 580038 w 1202458"/>
                <a:gd name="connsiteY4" fmla="*/ 384847 h 1740573"/>
                <a:gd name="connsiteX5" fmla="*/ 713388 w 1202458"/>
                <a:gd name="connsiteY5" fmla="*/ 673 h 1740573"/>
                <a:gd name="connsiteX6" fmla="*/ 894363 w 1202458"/>
                <a:gd name="connsiteY6" fmla="*/ 324522 h 1740573"/>
                <a:gd name="connsiteX7" fmla="*/ 1053113 w 1202458"/>
                <a:gd name="connsiteY7" fmla="*/ 80048 h 1740573"/>
                <a:gd name="connsiteX8" fmla="*/ 1180113 w 1202458"/>
                <a:gd name="connsiteY8" fmla="*/ 600748 h 1740573"/>
                <a:gd name="connsiteX9" fmla="*/ 1202338 w 1202458"/>
                <a:gd name="connsiteY9" fmla="*/ 1731048 h 1740573"/>
                <a:gd name="connsiteX10" fmla="*/ 424463 w 1202458"/>
                <a:gd name="connsiteY10" fmla="*/ 1740573 h 1740573"/>
                <a:gd name="connsiteX11" fmla="*/ 14888 w 1202458"/>
                <a:gd name="connsiteY11" fmla="*/ 530898 h 1740573"/>
                <a:gd name="connsiteX0" fmla="*/ 14888 w 1202949"/>
                <a:gd name="connsiteY0" fmla="*/ 530898 h 1740573"/>
                <a:gd name="connsiteX1" fmla="*/ 113313 w 1202949"/>
                <a:gd name="connsiteY1" fmla="*/ 114972 h 1740573"/>
                <a:gd name="connsiteX2" fmla="*/ 272063 w 1202949"/>
                <a:gd name="connsiteY2" fmla="*/ 416597 h 1740573"/>
                <a:gd name="connsiteX3" fmla="*/ 421288 w 1202949"/>
                <a:gd name="connsiteY3" fmla="*/ 29248 h 1740573"/>
                <a:gd name="connsiteX4" fmla="*/ 580038 w 1202949"/>
                <a:gd name="connsiteY4" fmla="*/ 384847 h 1740573"/>
                <a:gd name="connsiteX5" fmla="*/ 713388 w 1202949"/>
                <a:gd name="connsiteY5" fmla="*/ 673 h 1740573"/>
                <a:gd name="connsiteX6" fmla="*/ 894363 w 1202949"/>
                <a:gd name="connsiteY6" fmla="*/ 324522 h 1740573"/>
                <a:gd name="connsiteX7" fmla="*/ 1053113 w 1202949"/>
                <a:gd name="connsiteY7" fmla="*/ 80048 h 1740573"/>
                <a:gd name="connsiteX8" fmla="*/ 1202338 w 1202949"/>
                <a:gd name="connsiteY8" fmla="*/ 629323 h 1740573"/>
                <a:gd name="connsiteX9" fmla="*/ 1202338 w 1202949"/>
                <a:gd name="connsiteY9" fmla="*/ 1731048 h 1740573"/>
                <a:gd name="connsiteX10" fmla="*/ 424463 w 1202949"/>
                <a:gd name="connsiteY10" fmla="*/ 1740573 h 1740573"/>
                <a:gd name="connsiteX11" fmla="*/ 14888 w 1202949"/>
                <a:gd name="connsiteY11" fmla="*/ 530898 h 1740573"/>
                <a:gd name="connsiteX0" fmla="*/ 14888 w 1202949"/>
                <a:gd name="connsiteY0" fmla="*/ 530898 h 1740573"/>
                <a:gd name="connsiteX1" fmla="*/ 113313 w 1202949"/>
                <a:gd name="connsiteY1" fmla="*/ 114972 h 1740573"/>
                <a:gd name="connsiteX2" fmla="*/ 272063 w 1202949"/>
                <a:gd name="connsiteY2" fmla="*/ 416597 h 1740573"/>
                <a:gd name="connsiteX3" fmla="*/ 421288 w 1202949"/>
                <a:gd name="connsiteY3" fmla="*/ 29248 h 1740573"/>
                <a:gd name="connsiteX4" fmla="*/ 580038 w 1202949"/>
                <a:gd name="connsiteY4" fmla="*/ 384847 h 1740573"/>
                <a:gd name="connsiteX5" fmla="*/ 713388 w 1202949"/>
                <a:gd name="connsiteY5" fmla="*/ 673 h 1740573"/>
                <a:gd name="connsiteX6" fmla="*/ 894363 w 1202949"/>
                <a:gd name="connsiteY6" fmla="*/ 324522 h 1740573"/>
                <a:gd name="connsiteX7" fmla="*/ 1053113 w 1202949"/>
                <a:gd name="connsiteY7" fmla="*/ 80048 h 1740573"/>
                <a:gd name="connsiteX8" fmla="*/ 1202338 w 1202949"/>
                <a:gd name="connsiteY8" fmla="*/ 629323 h 1740573"/>
                <a:gd name="connsiteX9" fmla="*/ 1202338 w 1202949"/>
                <a:gd name="connsiteY9" fmla="*/ 1731048 h 1740573"/>
                <a:gd name="connsiteX10" fmla="*/ 424463 w 1202949"/>
                <a:gd name="connsiteY10" fmla="*/ 1740573 h 1740573"/>
                <a:gd name="connsiteX11" fmla="*/ 14888 w 1202949"/>
                <a:gd name="connsiteY11" fmla="*/ 530898 h 1740573"/>
                <a:gd name="connsiteX0" fmla="*/ 14888 w 1202949"/>
                <a:gd name="connsiteY0" fmla="*/ 530898 h 1740573"/>
                <a:gd name="connsiteX1" fmla="*/ 113313 w 1202949"/>
                <a:gd name="connsiteY1" fmla="*/ 114972 h 1740573"/>
                <a:gd name="connsiteX2" fmla="*/ 272063 w 1202949"/>
                <a:gd name="connsiteY2" fmla="*/ 416597 h 1740573"/>
                <a:gd name="connsiteX3" fmla="*/ 421288 w 1202949"/>
                <a:gd name="connsiteY3" fmla="*/ 29248 h 1740573"/>
                <a:gd name="connsiteX4" fmla="*/ 580038 w 1202949"/>
                <a:gd name="connsiteY4" fmla="*/ 384847 h 1740573"/>
                <a:gd name="connsiteX5" fmla="*/ 713388 w 1202949"/>
                <a:gd name="connsiteY5" fmla="*/ 673 h 1740573"/>
                <a:gd name="connsiteX6" fmla="*/ 894363 w 1202949"/>
                <a:gd name="connsiteY6" fmla="*/ 324522 h 1740573"/>
                <a:gd name="connsiteX7" fmla="*/ 1053113 w 1202949"/>
                <a:gd name="connsiteY7" fmla="*/ 80048 h 1740573"/>
                <a:gd name="connsiteX8" fmla="*/ 1202338 w 1202949"/>
                <a:gd name="connsiteY8" fmla="*/ 629323 h 1740573"/>
                <a:gd name="connsiteX9" fmla="*/ 1202338 w 1202949"/>
                <a:gd name="connsiteY9" fmla="*/ 1731048 h 1740573"/>
                <a:gd name="connsiteX10" fmla="*/ 424463 w 1202949"/>
                <a:gd name="connsiteY10" fmla="*/ 1740573 h 1740573"/>
                <a:gd name="connsiteX11" fmla="*/ 14888 w 1202949"/>
                <a:gd name="connsiteY11" fmla="*/ 530898 h 1740573"/>
                <a:gd name="connsiteX0" fmla="*/ 14888 w 1202949"/>
                <a:gd name="connsiteY0" fmla="*/ 530898 h 1740573"/>
                <a:gd name="connsiteX1" fmla="*/ 113313 w 1202949"/>
                <a:gd name="connsiteY1" fmla="*/ 114972 h 1740573"/>
                <a:gd name="connsiteX2" fmla="*/ 272063 w 1202949"/>
                <a:gd name="connsiteY2" fmla="*/ 416597 h 1740573"/>
                <a:gd name="connsiteX3" fmla="*/ 421288 w 1202949"/>
                <a:gd name="connsiteY3" fmla="*/ 29248 h 1740573"/>
                <a:gd name="connsiteX4" fmla="*/ 580038 w 1202949"/>
                <a:gd name="connsiteY4" fmla="*/ 384847 h 1740573"/>
                <a:gd name="connsiteX5" fmla="*/ 713388 w 1202949"/>
                <a:gd name="connsiteY5" fmla="*/ 673 h 1740573"/>
                <a:gd name="connsiteX6" fmla="*/ 894363 w 1202949"/>
                <a:gd name="connsiteY6" fmla="*/ 324522 h 1740573"/>
                <a:gd name="connsiteX7" fmla="*/ 1053113 w 1202949"/>
                <a:gd name="connsiteY7" fmla="*/ 80048 h 1740573"/>
                <a:gd name="connsiteX8" fmla="*/ 1202338 w 1202949"/>
                <a:gd name="connsiteY8" fmla="*/ 629323 h 1740573"/>
                <a:gd name="connsiteX9" fmla="*/ 1202338 w 1202949"/>
                <a:gd name="connsiteY9" fmla="*/ 1731048 h 1740573"/>
                <a:gd name="connsiteX10" fmla="*/ 424463 w 1202949"/>
                <a:gd name="connsiteY10" fmla="*/ 1740573 h 1740573"/>
                <a:gd name="connsiteX11" fmla="*/ 14888 w 1202949"/>
                <a:gd name="connsiteY11" fmla="*/ 530898 h 1740573"/>
                <a:gd name="connsiteX0" fmla="*/ 14888 w 1202949"/>
                <a:gd name="connsiteY0" fmla="*/ 530898 h 1740573"/>
                <a:gd name="connsiteX1" fmla="*/ 113313 w 1202949"/>
                <a:gd name="connsiteY1" fmla="*/ 114972 h 1740573"/>
                <a:gd name="connsiteX2" fmla="*/ 272063 w 1202949"/>
                <a:gd name="connsiteY2" fmla="*/ 416597 h 1740573"/>
                <a:gd name="connsiteX3" fmla="*/ 421288 w 1202949"/>
                <a:gd name="connsiteY3" fmla="*/ 29248 h 1740573"/>
                <a:gd name="connsiteX4" fmla="*/ 580038 w 1202949"/>
                <a:gd name="connsiteY4" fmla="*/ 384847 h 1740573"/>
                <a:gd name="connsiteX5" fmla="*/ 713388 w 1202949"/>
                <a:gd name="connsiteY5" fmla="*/ 673 h 1740573"/>
                <a:gd name="connsiteX6" fmla="*/ 868963 w 1202949"/>
                <a:gd name="connsiteY6" fmla="*/ 324522 h 1740573"/>
                <a:gd name="connsiteX7" fmla="*/ 1053113 w 1202949"/>
                <a:gd name="connsiteY7" fmla="*/ 80048 h 1740573"/>
                <a:gd name="connsiteX8" fmla="*/ 1202338 w 1202949"/>
                <a:gd name="connsiteY8" fmla="*/ 629323 h 1740573"/>
                <a:gd name="connsiteX9" fmla="*/ 1202338 w 1202949"/>
                <a:gd name="connsiteY9" fmla="*/ 1731048 h 1740573"/>
                <a:gd name="connsiteX10" fmla="*/ 424463 w 1202949"/>
                <a:gd name="connsiteY10" fmla="*/ 1740573 h 1740573"/>
                <a:gd name="connsiteX11" fmla="*/ 14888 w 1202949"/>
                <a:gd name="connsiteY11" fmla="*/ 530898 h 1740573"/>
                <a:gd name="connsiteX0" fmla="*/ 14888 w 1202949"/>
                <a:gd name="connsiteY0" fmla="*/ 530898 h 1740573"/>
                <a:gd name="connsiteX1" fmla="*/ 113313 w 1202949"/>
                <a:gd name="connsiteY1" fmla="*/ 114972 h 1740573"/>
                <a:gd name="connsiteX2" fmla="*/ 272063 w 1202949"/>
                <a:gd name="connsiteY2" fmla="*/ 416597 h 1740573"/>
                <a:gd name="connsiteX3" fmla="*/ 421288 w 1202949"/>
                <a:gd name="connsiteY3" fmla="*/ 29248 h 1740573"/>
                <a:gd name="connsiteX4" fmla="*/ 580038 w 1202949"/>
                <a:gd name="connsiteY4" fmla="*/ 384847 h 1740573"/>
                <a:gd name="connsiteX5" fmla="*/ 713388 w 1202949"/>
                <a:gd name="connsiteY5" fmla="*/ 673 h 1740573"/>
                <a:gd name="connsiteX6" fmla="*/ 868963 w 1202949"/>
                <a:gd name="connsiteY6" fmla="*/ 324522 h 1740573"/>
                <a:gd name="connsiteX7" fmla="*/ 1024538 w 1202949"/>
                <a:gd name="connsiteY7" fmla="*/ 80048 h 1740573"/>
                <a:gd name="connsiteX8" fmla="*/ 1202338 w 1202949"/>
                <a:gd name="connsiteY8" fmla="*/ 629323 h 1740573"/>
                <a:gd name="connsiteX9" fmla="*/ 1202338 w 1202949"/>
                <a:gd name="connsiteY9" fmla="*/ 1731048 h 1740573"/>
                <a:gd name="connsiteX10" fmla="*/ 424463 w 1202949"/>
                <a:gd name="connsiteY10" fmla="*/ 1740573 h 1740573"/>
                <a:gd name="connsiteX11" fmla="*/ 14888 w 1202949"/>
                <a:gd name="connsiteY11" fmla="*/ 530898 h 1740573"/>
                <a:gd name="connsiteX0" fmla="*/ 14888 w 1202949"/>
                <a:gd name="connsiteY0" fmla="*/ 530898 h 1740573"/>
                <a:gd name="connsiteX1" fmla="*/ 113313 w 1202949"/>
                <a:gd name="connsiteY1" fmla="*/ 114972 h 1740573"/>
                <a:gd name="connsiteX2" fmla="*/ 272063 w 1202949"/>
                <a:gd name="connsiteY2" fmla="*/ 416597 h 1740573"/>
                <a:gd name="connsiteX3" fmla="*/ 421288 w 1202949"/>
                <a:gd name="connsiteY3" fmla="*/ 29248 h 1740573"/>
                <a:gd name="connsiteX4" fmla="*/ 580038 w 1202949"/>
                <a:gd name="connsiteY4" fmla="*/ 384847 h 1740573"/>
                <a:gd name="connsiteX5" fmla="*/ 713388 w 1202949"/>
                <a:gd name="connsiteY5" fmla="*/ 673 h 1740573"/>
                <a:gd name="connsiteX6" fmla="*/ 868963 w 1202949"/>
                <a:gd name="connsiteY6" fmla="*/ 324522 h 1740573"/>
                <a:gd name="connsiteX7" fmla="*/ 1024538 w 1202949"/>
                <a:gd name="connsiteY7" fmla="*/ 80048 h 1740573"/>
                <a:gd name="connsiteX8" fmla="*/ 1202338 w 1202949"/>
                <a:gd name="connsiteY8" fmla="*/ 629323 h 1740573"/>
                <a:gd name="connsiteX9" fmla="*/ 1202338 w 1202949"/>
                <a:gd name="connsiteY9" fmla="*/ 1731048 h 1740573"/>
                <a:gd name="connsiteX10" fmla="*/ 424463 w 1202949"/>
                <a:gd name="connsiteY10" fmla="*/ 1740573 h 1740573"/>
                <a:gd name="connsiteX11" fmla="*/ 14888 w 1202949"/>
                <a:gd name="connsiteY11" fmla="*/ 530898 h 1740573"/>
                <a:gd name="connsiteX0" fmla="*/ 14888 w 1202949"/>
                <a:gd name="connsiteY0" fmla="*/ 530898 h 1740573"/>
                <a:gd name="connsiteX1" fmla="*/ 113313 w 1202949"/>
                <a:gd name="connsiteY1" fmla="*/ 114972 h 1740573"/>
                <a:gd name="connsiteX2" fmla="*/ 272063 w 1202949"/>
                <a:gd name="connsiteY2" fmla="*/ 416597 h 1740573"/>
                <a:gd name="connsiteX3" fmla="*/ 421288 w 1202949"/>
                <a:gd name="connsiteY3" fmla="*/ 29248 h 1740573"/>
                <a:gd name="connsiteX4" fmla="*/ 580038 w 1202949"/>
                <a:gd name="connsiteY4" fmla="*/ 384847 h 1740573"/>
                <a:gd name="connsiteX5" fmla="*/ 713388 w 1202949"/>
                <a:gd name="connsiteY5" fmla="*/ 673 h 1740573"/>
                <a:gd name="connsiteX6" fmla="*/ 868963 w 1202949"/>
                <a:gd name="connsiteY6" fmla="*/ 324522 h 1740573"/>
                <a:gd name="connsiteX7" fmla="*/ 1015013 w 1202949"/>
                <a:gd name="connsiteY7" fmla="*/ 80048 h 1740573"/>
                <a:gd name="connsiteX8" fmla="*/ 1202338 w 1202949"/>
                <a:gd name="connsiteY8" fmla="*/ 629323 h 1740573"/>
                <a:gd name="connsiteX9" fmla="*/ 1202338 w 1202949"/>
                <a:gd name="connsiteY9" fmla="*/ 1731048 h 1740573"/>
                <a:gd name="connsiteX10" fmla="*/ 424463 w 1202949"/>
                <a:gd name="connsiteY10" fmla="*/ 1740573 h 1740573"/>
                <a:gd name="connsiteX11" fmla="*/ 14888 w 1202949"/>
                <a:gd name="connsiteY11" fmla="*/ 530898 h 1740573"/>
                <a:gd name="connsiteX0" fmla="*/ 14888 w 1202949"/>
                <a:gd name="connsiteY0" fmla="*/ 530898 h 1740573"/>
                <a:gd name="connsiteX1" fmla="*/ 113313 w 1202949"/>
                <a:gd name="connsiteY1" fmla="*/ 114972 h 1740573"/>
                <a:gd name="connsiteX2" fmla="*/ 272063 w 1202949"/>
                <a:gd name="connsiteY2" fmla="*/ 416597 h 1740573"/>
                <a:gd name="connsiteX3" fmla="*/ 421288 w 1202949"/>
                <a:gd name="connsiteY3" fmla="*/ 29248 h 1740573"/>
                <a:gd name="connsiteX4" fmla="*/ 580038 w 1202949"/>
                <a:gd name="connsiteY4" fmla="*/ 384847 h 1740573"/>
                <a:gd name="connsiteX5" fmla="*/ 713388 w 1202949"/>
                <a:gd name="connsiteY5" fmla="*/ 673 h 1740573"/>
                <a:gd name="connsiteX6" fmla="*/ 868963 w 1202949"/>
                <a:gd name="connsiteY6" fmla="*/ 324522 h 1740573"/>
                <a:gd name="connsiteX7" fmla="*/ 1015013 w 1202949"/>
                <a:gd name="connsiteY7" fmla="*/ 80048 h 1740573"/>
                <a:gd name="connsiteX8" fmla="*/ 1202338 w 1202949"/>
                <a:gd name="connsiteY8" fmla="*/ 629323 h 1740573"/>
                <a:gd name="connsiteX9" fmla="*/ 1202338 w 1202949"/>
                <a:gd name="connsiteY9" fmla="*/ 1731048 h 1740573"/>
                <a:gd name="connsiteX10" fmla="*/ 424463 w 1202949"/>
                <a:gd name="connsiteY10" fmla="*/ 1740573 h 1740573"/>
                <a:gd name="connsiteX11" fmla="*/ 14888 w 1202949"/>
                <a:gd name="connsiteY11" fmla="*/ 530898 h 1740573"/>
                <a:gd name="connsiteX0" fmla="*/ 14888 w 1202521"/>
                <a:gd name="connsiteY0" fmla="*/ 530898 h 1740573"/>
                <a:gd name="connsiteX1" fmla="*/ 113313 w 1202521"/>
                <a:gd name="connsiteY1" fmla="*/ 114972 h 1740573"/>
                <a:gd name="connsiteX2" fmla="*/ 272063 w 1202521"/>
                <a:gd name="connsiteY2" fmla="*/ 416597 h 1740573"/>
                <a:gd name="connsiteX3" fmla="*/ 421288 w 1202521"/>
                <a:gd name="connsiteY3" fmla="*/ 29248 h 1740573"/>
                <a:gd name="connsiteX4" fmla="*/ 580038 w 1202521"/>
                <a:gd name="connsiteY4" fmla="*/ 384847 h 1740573"/>
                <a:gd name="connsiteX5" fmla="*/ 713388 w 1202521"/>
                <a:gd name="connsiteY5" fmla="*/ 673 h 1740573"/>
                <a:gd name="connsiteX6" fmla="*/ 868963 w 1202521"/>
                <a:gd name="connsiteY6" fmla="*/ 324522 h 1740573"/>
                <a:gd name="connsiteX7" fmla="*/ 1015013 w 1202521"/>
                <a:gd name="connsiteY7" fmla="*/ 80048 h 1740573"/>
                <a:gd name="connsiteX8" fmla="*/ 1189638 w 1202521"/>
                <a:gd name="connsiteY8" fmla="*/ 645198 h 1740573"/>
                <a:gd name="connsiteX9" fmla="*/ 1202338 w 1202521"/>
                <a:gd name="connsiteY9" fmla="*/ 1731048 h 1740573"/>
                <a:gd name="connsiteX10" fmla="*/ 424463 w 1202521"/>
                <a:gd name="connsiteY10" fmla="*/ 1740573 h 1740573"/>
                <a:gd name="connsiteX11" fmla="*/ 14888 w 1202521"/>
                <a:gd name="connsiteY11" fmla="*/ 530898 h 1740573"/>
                <a:gd name="connsiteX0" fmla="*/ 14888 w 1202521"/>
                <a:gd name="connsiteY0" fmla="*/ 530898 h 1740573"/>
                <a:gd name="connsiteX1" fmla="*/ 113313 w 1202521"/>
                <a:gd name="connsiteY1" fmla="*/ 114972 h 1740573"/>
                <a:gd name="connsiteX2" fmla="*/ 272063 w 1202521"/>
                <a:gd name="connsiteY2" fmla="*/ 416597 h 1740573"/>
                <a:gd name="connsiteX3" fmla="*/ 421288 w 1202521"/>
                <a:gd name="connsiteY3" fmla="*/ 29248 h 1740573"/>
                <a:gd name="connsiteX4" fmla="*/ 580038 w 1202521"/>
                <a:gd name="connsiteY4" fmla="*/ 384847 h 1740573"/>
                <a:gd name="connsiteX5" fmla="*/ 713388 w 1202521"/>
                <a:gd name="connsiteY5" fmla="*/ 673 h 1740573"/>
                <a:gd name="connsiteX6" fmla="*/ 868963 w 1202521"/>
                <a:gd name="connsiteY6" fmla="*/ 324522 h 1740573"/>
                <a:gd name="connsiteX7" fmla="*/ 1015013 w 1202521"/>
                <a:gd name="connsiteY7" fmla="*/ 80048 h 1740573"/>
                <a:gd name="connsiteX8" fmla="*/ 1189638 w 1202521"/>
                <a:gd name="connsiteY8" fmla="*/ 645198 h 1740573"/>
                <a:gd name="connsiteX9" fmla="*/ 1202338 w 1202521"/>
                <a:gd name="connsiteY9" fmla="*/ 1731048 h 1740573"/>
                <a:gd name="connsiteX10" fmla="*/ 424463 w 1202521"/>
                <a:gd name="connsiteY10" fmla="*/ 1740573 h 1740573"/>
                <a:gd name="connsiteX11" fmla="*/ 14888 w 1202521"/>
                <a:gd name="connsiteY11" fmla="*/ 530898 h 174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2521" h="1740573">
                  <a:moveTo>
                    <a:pt x="14888" y="530898"/>
                  </a:moveTo>
                  <a:cubicBezTo>
                    <a:pt x="1130" y="354156"/>
                    <a:pt x="-38029" y="101214"/>
                    <a:pt x="113313" y="114972"/>
                  </a:cubicBezTo>
                  <a:cubicBezTo>
                    <a:pt x="229730" y="96980"/>
                    <a:pt x="228671" y="250439"/>
                    <a:pt x="272063" y="416597"/>
                  </a:cubicBezTo>
                  <a:cubicBezTo>
                    <a:pt x="283705" y="205989"/>
                    <a:pt x="263596" y="20781"/>
                    <a:pt x="421288" y="29248"/>
                  </a:cubicBezTo>
                  <a:cubicBezTo>
                    <a:pt x="556755" y="22898"/>
                    <a:pt x="536646" y="229272"/>
                    <a:pt x="580038" y="384847"/>
                  </a:cubicBezTo>
                  <a:cubicBezTo>
                    <a:pt x="566280" y="156247"/>
                    <a:pt x="574746" y="-12027"/>
                    <a:pt x="713388" y="673"/>
                  </a:cubicBezTo>
                  <a:cubicBezTo>
                    <a:pt x="845680" y="12314"/>
                    <a:pt x="822396" y="182706"/>
                    <a:pt x="868963" y="324522"/>
                  </a:cubicBezTo>
                  <a:cubicBezTo>
                    <a:pt x="874255" y="180589"/>
                    <a:pt x="866846" y="68406"/>
                    <a:pt x="1015013" y="80048"/>
                  </a:cubicBezTo>
                  <a:cubicBezTo>
                    <a:pt x="1130371" y="110740"/>
                    <a:pt x="1175880" y="341456"/>
                    <a:pt x="1189638" y="645198"/>
                  </a:cubicBezTo>
                  <a:cubicBezTo>
                    <a:pt x="1187521" y="1023023"/>
                    <a:pt x="1204455" y="1353223"/>
                    <a:pt x="1202338" y="1731048"/>
                  </a:cubicBezTo>
                  <a:lnTo>
                    <a:pt x="424463" y="1740573"/>
                  </a:lnTo>
                  <a:cubicBezTo>
                    <a:pt x="113313" y="1175423"/>
                    <a:pt x="49813" y="943648"/>
                    <a:pt x="14888" y="530898"/>
                  </a:cubicBezTo>
                  <a:close/>
                </a:path>
              </a:pathLst>
            </a:custGeom>
            <a:solidFill>
              <a:schemeClr val="bg2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  <p:sp>
          <p:nvSpPr>
            <p:cNvPr id="48" name="Rectangle 3">
              <a:extLst>
                <a:ext uri="{FF2B5EF4-FFF2-40B4-BE49-F238E27FC236}">
                  <a16:creationId xmlns:a16="http://schemas.microsoft.com/office/drawing/2014/main" id="{CC98866F-1C2D-476D-A47D-3BE0AA3CD125}"/>
                </a:ext>
              </a:extLst>
            </p:cNvPr>
            <p:cNvSpPr/>
            <p:nvPr/>
          </p:nvSpPr>
          <p:spPr>
            <a:xfrm>
              <a:off x="2544456" y="3667084"/>
              <a:ext cx="639512" cy="209450"/>
            </a:xfrm>
            <a:custGeom>
              <a:avLst/>
              <a:gdLst>
                <a:gd name="connsiteX0" fmla="*/ 0 w 762000"/>
                <a:gd name="connsiteY0" fmla="*/ 0 h 263525"/>
                <a:gd name="connsiteX1" fmla="*/ 762000 w 762000"/>
                <a:gd name="connsiteY1" fmla="*/ 0 h 263525"/>
                <a:gd name="connsiteX2" fmla="*/ 762000 w 762000"/>
                <a:gd name="connsiteY2" fmla="*/ 263525 h 263525"/>
                <a:gd name="connsiteX3" fmla="*/ 0 w 762000"/>
                <a:gd name="connsiteY3" fmla="*/ 263525 h 263525"/>
                <a:gd name="connsiteX4" fmla="*/ 0 w 762000"/>
                <a:gd name="connsiteY4" fmla="*/ 0 h 263525"/>
                <a:gd name="connsiteX0" fmla="*/ 130175 w 892175"/>
                <a:gd name="connsiteY0" fmla="*/ 0 h 266700"/>
                <a:gd name="connsiteX1" fmla="*/ 892175 w 892175"/>
                <a:gd name="connsiteY1" fmla="*/ 0 h 266700"/>
                <a:gd name="connsiteX2" fmla="*/ 892175 w 892175"/>
                <a:gd name="connsiteY2" fmla="*/ 263525 h 266700"/>
                <a:gd name="connsiteX3" fmla="*/ 0 w 892175"/>
                <a:gd name="connsiteY3" fmla="*/ 266700 h 266700"/>
                <a:gd name="connsiteX4" fmla="*/ 130175 w 892175"/>
                <a:gd name="connsiteY4" fmla="*/ 0 h 266700"/>
                <a:gd name="connsiteX0" fmla="*/ 130379 w 892379"/>
                <a:gd name="connsiteY0" fmla="*/ 0 h 266700"/>
                <a:gd name="connsiteX1" fmla="*/ 205 w 892379"/>
                <a:gd name="connsiteY1" fmla="*/ 22224 h 266700"/>
                <a:gd name="connsiteX2" fmla="*/ 892379 w 892379"/>
                <a:gd name="connsiteY2" fmla="*/ 0 h 266700"/>
                <a:gd name="connsiteX3" fmla="*/ 892379 w 892379"/>
                <a:gd name="connsiteY3" fmla="*/ 263525 h 266700"/>
                <a:gd name="connsiteX4" fmla="*/ 204 w 892379"/>
                <a:gd name="connsiteY4" fmla="*/ 266700 h 266700"/>
                <a:gd name="connsiteX5" fmla="*/ 130379 w 892379"/>
                <a:gd name="connsiteY5" fmla="*/ 0 h 266700"/>
                <a:gd name="connsiteX0" fmla="*/ 130175 w 892175"/>
                <a:gd name="connsiteY0" fmla="*/ 33139 h 299839"/>
                <a:gd name="connsiteX1" fmla="*/ 892175 w 892175"/>
                <a:gd name="connsiteY1" fmla="*/ 33139 h 299839"/>
                <a:gd name="connsiteX2" fmla="*/ 892175 w 892175"/>
                <a:gd name="connsiteY2" fmla="*/ 296664 h 299839"/>
                <a:gd name="connsiteX3" fmla="*/ 0 w 892175"/>
                <a:gd name="connsiteY3" fmla="*/ 299839 h 299839"/>
                <a:gd name="connsiteX4" fmla="*/ 130175 w 892175"/>
                <a:gd name="connsiteY4" fmla="*/ 33139 h 299839"/>
                <a:gd name="connsiteX0" fmla="*/ 0 w 892175"/>
                <a:gd name="connsiteY0" fmla="*/ 38264 h 295439"/>
                <a:gd name="connsiteX1" fmla="*/ 892175 w 892175"/>
                <a:gd name="connsiteY1" fmla="*/ 28739 h 295439"/>
                <a:gd name="connsiteX2" fmla="*/ 892175 w 892175"/>
                <a:gd name="connsiteY2" fmla="*/ 292264 h 295439"/>
                <a:gd name="connsiteX3" fmla="*/ 0 w 892175"/>
                <a:gd name="connsiteY3" fmla="*/ 295439 h 295439"/>
                <a:gd name="connsiteX4" fmla="*/ 0 w 892175"/>
                <a:gd name="connsiteY4" fmla="*/ 38264 h 295439"/>
                <a:gd name="connsiteX0" fmla="*/ 0 w 1085850"/>
                <a:gd name="connsiteY0" fmla="*/ 19707 h 276882"/>
                <a:gd name="connsiteX1" fmla="*/ 1085850 w 1085850"/>
                <a:gd name="connsiteY1" fmla="*/ 57807 h 276882"/>
                <a:gd name="connsiteX2" fmla="*/ 892175 w 1085850"/>
                <a:gd name="connsiteY2" fmla="*/ 273707 h 276882"/>
                <a:gd name="connsiteX3" fmla="*/ 0 w 1085850"/>
                <a:gd name="connsiteY3" fmla="*/ 276882 h 276882"/>
                <a:gd name="connsiteX4" fmla="*/ 0 w 1085850"/>
                <a:gd name="connsiteY4" fmla="*/ 19707 h 276882"/>
                <a:gd name="connsiteX0" fmla="*/ 0 w 1152525"/>
                <a:gd name="connsiteY0" fmla="*/ 19707 h 308632"/>
                <a:gd name="connsiteX1" fmla="*/ 1085850 w 1152525"/>
                <a:gd name="connsiteY1" fmla="*/ 57807 h 308632"/>
                <a:gd name="connsiteX2" fmla="*/ 1152525 w 1152525"/>
                <a:gd name="connsiteY2" fmla="*/ 308632 h 308632"/>
                <a:gd name="connsiteX3" fmla="*/ 0 w 1152525"/>
                <a:gd name="connsiteY3" fmla="*/ 276882 h 308632"/>
                <a:gd name="connsiteX4" fmla="*/ 0 w 1152525"/>
                <a:gd name="connsiteY4" fmla="*/ 19707 h 308632"/>
                <a:gd name="connsiteX0" fmla="*/ 0 w 1152525"/>
                <a:gd name="connsiteY0" fmla="*/ 16531 h 305456"/>
                <a:gd name="connsiteX1" fmla="*/ 1139825 w 1152525"/>
                <a:gd name="connsiteY1" fmla="*/ 70506 h 305456"/>
                <a:gd name="connsiteX2" fmla="*/ 1152525 w 1152525"/>
                <a:gd name="connsiteY2" fmla="*/ 305456 h 305456"/>
                <a:gd name="connsiteX3" fmla="*/ 0 w 1152525"/>
                <a:gd name="connsiteY3" fmla="*/ 273706 h 305456"/>
                <a:gd name="connsiteX4" fmla="*/ 0 w 1152525"/>
                <a:gd name="connsiteY4" fmla="*/ 16531 h 305456"/>
                <a:gd name="connsiteX0" fmla="*/ 0 w 1146175"/>
                <a:gd name="connsiteY0" fmla="*/ 16531 h 318156"/>
                <a:gd name="connsiteX1" fmla="*/ 1139825 w 1146175"/>
                <a:gd name="connsiteY1" fmla="*/ 70506 h 318156"/>
                <a:gd name="connsiteX2" fmla="*/ 1146175 w 1146175"/>
                <a:gd name="connsiteY2" fmla="*/ 318156 h 318156"/>
                <a:gd name="connsiteX3" fmla="*/ 0 w 1146175"/>
                <a:gd name="connsiteY3" fmla="*/ 273706 h 318156"/>
                <a:gd name="connsiteX4" fmla="*/ 0 w 1146175"/>
                <a:gd name="connsiteY4" fmla="*/ 16531 h 318156"/>
                <a:gd name="connsiteX0" fmla="*/ 0 w 1146175"/>
                <a:gd name="connsiteY0" fmla="*/ 16531 h 318156"/>
                <a:gd name="connsiteX1" fmla="*/ 1139825 w 1146175"/>
                <a:gd name="connsiteY1" fmla="*/ 70506 h 318156"/>
                <a:gd name="connsiteX2" fmla="*/ 1146175 w 1146175"/>
                <a:gd name="connsiteY2" fmla="*/ 318156 h 318156"/>
                <a:gd name="connsiteX3" fmla="*/ 0 w 1146175"/>
                <a:gd name="connsiteY3" fmla="*/ 273706 h 318156"/>
                <a:gd name="connsiteX4" fmla="*/ 0 w 1146175"/>
                <a:gd name="connsiteY4" fmla="*/ 16531 h 318156"/>
                <a:gd name="connsiteX0" fmla="*/ 0 w 1146175"/>
                <a:gd name="connsiteY0" fmla="*/ 16531 h 318156"/>
                <a:gd name="connsiteX1" fmla="*/ 1139825 w 1146175"/>
                <a:gd name="connsiteY1" fmla="*/ 70506 h 318156"/>
                <a:gd name="connsiteX2" fmla="*/ 1146175 w 1146175"/>
                <a:gd name="connsiteY2" fmla="*/ 318156 h 318156"/>
                <a:gd name="connsiteX3" fmla="*/ 0 w 1146175"/>
                <a:gd name="connsiteY3" fmla="*/ 273706 h 318156"/>
                <a:gd name="connsiteX4" fmla="*/ 0 w 1146175"/>
                <a:gd name="connsiteY4" fmla="*/ 16531 h 318156"/>
                <a:gd name="connsiteX0" fmla="*/ 0 w 1146175"/>
                <a:gd name="connsiteY0" fmla="*/ 31247 h 332872"/>
                <a:gd name="connsiteX1" fmla="*/ 1139825 w 1146175"/>
                <a:gd name="connsiteY1" fmla="*/ 85222 h 332872"/>
                <a:gd name="connsiteX2" fmla="*/ 1146175 w 1146175"/>
                <a:gd name="connsiteY2" fmla="*/ 332872 h 332872"/>
                <a:gd name="connsiteX3" fmla="*/ 0 w 1146175"/>
                <a:gd name="connsiteY3" fmla="*/ 288422 h 332872"/>
                <a:gd name="connsiteX4" fmla="*/ 0 w 1146175"/>
                <a:gd name="connsiteY4" fmla="*/ 31247 h 332872"/>
                <a:gd name="connsiteX0" fmla="*/ 0 w 1146175"/>
                <a:gd name="connsiteY0" fmla="*/ 93652 h 395277"/>
                <a:gd name="connsiteX1" fmla="*/ 1139825 w 1146175"/>
                <a:gd name="connsiteY1" fmla="*/ 147627 h 395277"/>
                <a:gd name="connsiteX2" fmla="*/ 1146175 w 1146175"/>
                <a:gd name="connsiteY2" fmla="*/ 395277 h 395277"/>
                <a:gd name="connsiteX3" fmla="*/ 0 w 1146175"/>
                <a:gd name="connsiteY3" fmla="*/ 350827 h 395277"/>
                <a:gd name="connsiteX4" fmla="*/ 0 w 1146175"/>
                <a:gd name="connsiteY4" fmla="*/ 93652 h 395277"/>
                <a:gd name="connsiteX0" fmla="*/ 0 w 1200150"/>
                <a:gd name="connsiteY0" fmla="*/ 93652 h 411152"/>
                <a:gd name="connsiteX1" fmla="*/ 1139825 w 1200150"/>
                <a:gd name="connsiteY1" fmla="*/ 147627 h 411152"/>
                <a:gd name="connsiteX2" fmla="*/ 1200150 w 1200150"/>
                <a:gd name="connsiteY2" fmla="*/ 411152 h 411152"/>
                <a:gd name="connsiteX3" fmla="*/ 0 w 1200150"/>
                <a:gd name="connsiteY3" fmla="*/ 350827 h 411152"/>
                <a:gd name="connsiteX4" fmla="*/ 0 w 1200150"/>
                <a:gd name="connsiteY4" fmla="*/ 93652 h 411152"/>
                <a:gd name="connsiteX0" fmla="*/ 0 w 1200150"/>
                <a:gd name="connsiteY0" fmla="*/ 88235 h 405735"/>
                <a:gd name="connsiteX1" fmla="*/ 1174750 w 1200150"/>
                <a:gd name="connsiteY1" fmla="*/ 161260 h 405735"/>
                <a:gd name="connsiteX2" fmla="*/ 1200150 w 1200150"/>
                <a:gd name="connsiteY2" fmla="*/ 405735 h 405735"/>
                <a:gd name="connsiteX3" fmla="*/ 0 w 1200150"/>
                <a:gd name="connsiteY3" fmla="*/ 345410 h 405735"/>
                <a:gd name="connsiteX4" fmla="*/ 0 w 1200150"/>
                <a:gd name="connsiteY4" fmla="*/ 88235 h 405735"/>
                <a:gd name="connsiteX0" fmla="*/ 0 w 1200150"/>
                <a:gd name="connsiteY0" fmla="*/ 91784 h 396584"/>
                <a:gd name="connsiteX1" fmla="*/ 1174750 w 1200150"/>
                <a:gd name="connsiteY1" fmla="*/ 152109 h 396584"/>
                <a:gd name="connsiteX2" fmla="*/ 1200150 w 1200150"/>
                <a:gd name="connsiteY2" fmla="*/ 396584 h 396584"/>
                <a:gd name="connsiteX3" fmla="*/ 0 w 1200150"/>
                <a:gd name="connsiteY3" fmla="*/ 336259 h 396584"/>
                <a:gd name="connsiteX4" fmla="*/ 0 w 1200150"/>
                <a:gd name="connsiteY4" fmla="*/ 91784 h 396584"/>
                <a:gd name="connsiteX0" fmla="*/ 0 w 1200150"/>
                <a:gd name="connsiteY0" fmla="*/ 111486 h 416286"/>
                <a:gd name="connsiteX1" fmla="*/ 1174750 w 1200150"/>
                <a:gd name="connsiteY1" fmla="*/ 171811 h 416286"/>
                <a:gd name="connsiteX2" fmla="*/ 1200150 w 1200150"/>
                <a:gd name="connsiteY2" fmla="*/ 416286 h 416286"/>
                <a:gd name="connsiteX3" fmla="*/ 0 w 1200150"/>
                <a:gd name="connsiteY3" fmla="*/ 355961 h 416286"/>
                <a:gd name="connsiteX4" fmla="*/ 0 w 1200150"/>
                <a:gd name="connsiteY4" fmla="*/ 111486 h 416286"/>
                <a:gd name="connsiteX0" fmla="*/ 0 w 1200150"/>
                <a:gd name="connsiteY0" fmla="*/ 88268 h 393068"/>
                <a:gd name="connsiteX1" fmla="*/ 1174750 w 1200150"/>
                <a:gd name="connsiteY1" fmla="*/ 148593 h 393068"/>
                <a:gd name="connsiteX2" fmla="*/ 1200150 w 1200150"/>
                <a:gd name="connsiteY2" fmla="*/ 393068 h 393068"/>
                <a:gd name="connsiteX3" fmla="*/ 0 w 1200150"/>
                <a:gd name="connsiteY3" fmla="*/ 332743 h 393068"/>
                <a:gd name="connsiteX4" fmla="*/ 0 w 1200150"/>
                <a:gd name="connsiteY4" fmla="*/ 88268 h 39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150" h="393068">
                  <a:moveTo>
                    <a:pt x="0" y="88268"/>
                  </a:moveTo>
                  <a:cubicBezTo>
                    <a:pt x="622564" y="-91119"/>
                    <a:pt x="946150" y="41172"/>
                    <a:pt x="1174750" y="148593"/>
                  </a:cubicBezTo>
                  <a:lnTo>
                    <a:pt x="1200150" y="393068"/>
                  </a:lnTo>
                  <a:cubicBezTo>
                    <a:pt x="805392" y="270301"/>
                    <a:pt x="321733" y="242785"/>
                    <a:pt x="0" y="332743"/>
                  </a:cubicBezTo>
                  <a:lnTo>
                    <a:pt x="0" y="88268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38904B3-99A2-418D-930E-FBC3CBC72BF3}"/>
              </a:ext>
            </a:extLst>
          </p:cNvPr>
          <p:cNvSpPr/>
          <p:nvPr/>
        </p:nvSpPr>
        <p:spPr>
          <a:xfrm>
            <a:off x="6676876" y="2730031"/>
            <a:ext cx="4808178" cy="110799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2"/>
                </a:solidFill>
              </a:rPr>
              <a:t>Consequences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  <a:r>
              <a:rPr lang="en-US" sz="1800" b="1" dirty="0">
                <a:solidFill>
                  <a:schemeClr val="bg2"/>
                </a:solidFill>
              </a:rPr>
              <a:t>– Food Security/Health: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Net less nutrition (animal protein) for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Impeding the </a:t>
            </a:r>
            <a:r>
              <a:rPr lang="en-US" sz="1600" dirty="0" err="1">
                <a:solidFill>
                  <a:schemeClr val="bg2"/>
                </a:solidFill>
              </a:rPr>
              <a:t>realisation</a:t>
            </a:r>
            <a:r>
              <a:rPr lang="en-US" sz="1600" dirty="0">
                <a:solidFill>
                  <a:schemeClr val="bg2"/>
                </a:solidFill>
              </a:rPr>
              <a:t> of UN SDG’s no hunger and quality nutrition for all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196398C-0359-4712-8A38-FC05955F6657}"/>
              </a:ext>
            </a:extLst>
          </p:cNvPr>
          <p:cNvSpPr/>
          <p:nvPr/>
        </p:nvSpPr>
        <p:spPr>
          <a:xfrm>
            <a:off x="6718976" y="3959039"/>
            <a:ext cx="4737840" cy="113877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2"/>
                </a:solidFill>
              </a:rPr>
              <a:t>Consequences – Emissions: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More CO2 emissions per kg milk globally if production in emerging regions increases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Reducing production in developed regions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19ABA14-983D-47F1-AB3E-FA1B6F642D30}"/>
              </a:ext>
            </a:extLst>
          </p:cNvPr>
          <p:cNvSpPr/>
          <p:nvPr/>
        </p:nvSpPr>
        <p:spPr>
          <a:xfrm>
            <a:off x="6640631" y="5457802"/>
            <a:ext cx="5143367" cy="1261884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kern="0" dirty="0">
                <a:solidFill>
                  <a:schemeClr val="accent6">
                    <a:lumMod val="50000"/>
                  </a:schemeClr>
                </a:solidFill>
                <a:cs typeface="Adobe Arabic" panose="02040503050201020203" pitchFamily="18" charset="-78"/>
              </a:rPr>
              <a:t>+21% </a:t>
            </a:r>
            <a:r>
              <a:rPr lang="en-US" sz="2000" b="1" kern="0" dirty="0">
                <a:cs typeface="Adobe Arabic" panose="02040503050201020203" pitchFamily="18" charset="-78"/>
              </a:rPr>
              <a:t>dairy demand growth possible - </a:t>
            </a:r>
            <a:r>
              <a:rPr lang="de-DE" sz="2000" b="1" kern="0" dirty="0">
                <a:cs typeface="Adobe Arabic" panose="02040503050201020203" pitchFamily="18" charset="-78"/>
              </a:rPr>
              <a:t>but who can produce at affordable prices?</a:t>
            </a:r>
          </a:p>
          <a:p>
            <a:pPr lvl="0" algn="ctr">
              <a:defRPr/>
            </a:pPr>
            <a:r>
              <a:rPr lang="en-US" sz="2000" b="1" kern="0" dirty="0">
                <a:solidFill>
                  <a:schemeClr val="bg2"/>
                </a:solidFill>
                <a:cs typeface="Adobe Arabic" panose="02040503050201020203" pitchFamily="18" charset="-78"/>
              </a:rPr>
              <a:t/>
            </a:r>
            <a:br>
              <a:rPr lang="en-US" sz="2000" b="1" kern="0" dirty="0">
                <a:solidFill>
                  <a:schemeClr val="bg2"/>
                </a:solidFill>
                <a:cs typeface="Adobe Arabic" panose="02040503050201020203" pitchFamily="18" charset="-78"/>
              </a:rPr>
            </a:br>
            <a:endParaRPr lang="en-US" sz="1600" kern="0" dirty="0">
              <a:solidFill>
                <a:schemeClr val="bg2"/>
              </a:solidFill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398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46EB7-B6C3-41F2-9BE3-069E65D9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025394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IFCN</a:t>
            </a:r>
          </a:p>
        </p:txBody>
      </p:sp>
      <p:pic>
        <p:nvPicPr>
          <p:cNvPr id="10" name="Picture Placeholder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21AFCB6-5845-438A-970A-64C0D804DD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91" y="252233"/>
            <a:ext cx="1694453" cy="1043165"/>
          </a:xfr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A4A8DE-3CE2-4E7B-8412-B013BA574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21570BB-FDB2-4256-A868-106C55A1A11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512C1EBA-DD78-4677-BD0D-573661457BCB}"/>
              </a:ext>
            </a:extLst>
          </p:cNvPr>
          <p:cNvSpPr txBox="1">
            <a:spLocks/>
          </p:cNvSpPr>
          <p:nvPr/>
        </p:nvSpPr>
        <p:spPr>
          <a:xfrm>
            <a:off x="6162675" y="4374896"/>
            <a:ext cx="5953125" cy="1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/>
                </a:solidFill>
                <a:latin typeface="Montserrat ExtraBold" panose="000009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/>
              <a:t>Short and long-term outlook – </a:t>
            </a:r>
          </a:p>
          <a:p>
            <a:pPr fontAlgn="base">
              <a:defRPr/>
            </a:pPr>
            <a:r>
              <a:rPr lang="de-DE" sz="2400" dirty="0"/>
              <a:t>Opportunities and challenges for future farming across different production systems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ExtraBold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CEA0EC-2ACF-4AF7-9063-0D5DD6B20402}"/>
              </a:ext>
            </a:extLst>
          </p:cNvPr>
          <p:cNvSpPr txBox="1"/>
          <p:nvPr/>
        </p:nvSpPr>
        <p:spPr>
          <a:xfrm>
            <a:off x="6162675" y="6022377"/>
            <a:ext cx="5813817" cy="422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i="1" dirty="0">
                <a:solidFill>
                  <a:srgbClr val="FFFFFF"/>
                </a:solidFill>
              </a:rPr>
              <a:t>Latvia Dairy Conference 2022</a:t>
            </a:r>
          </a:p>
        </p:txBody>
      </p:sp>
      <p:sp>
        <p:nvSpPr>
          <p:cNvPr id="18" name="Kotak Teks 13">
            <a:extLst>
              <a:ext uri="{FF2B5EF4-FFF2-40B4-BE49-F238E27FC236}">
                <a16:creationId xmlns:a16="http://schemas.microsoft.com/office/drawing/2014/main" id="{9ED11BF4-0E9E-58C1-1484-F9252FDC57CA}"/>
              </a:ext>
            </a:extLst>
          </p:cNvPr>
          <p:cNvSpPr txBox="1"/>
          <p:nvPr/>
        </p:nvSpPr>
        <p:spPr>
          <a:xfrm>
            <a:off x="1495115" y="1920373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01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22EC2927-72FA-FB47-8DE9-79A7128EABFF}"/>
              </a:ext>
            </a:extLst>
          </p:cNvPr>
          <p:cNvSpPr txBox="1"/>
          <p:nvPr/>
        </p:nvSpPr>
        <p:spPr>
          <a:xfrm>
            <a:off x="1495118" y="2474508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Introduction</a:t>
            </a:r>
          </a:p>
        </p:txBody>
      </p:sp>
      <p:sp>
        <p:nvSpPr>
          <p:cNvPr id="21" name="Kotak Teks 13">
            <a:extLst>
              <a:ext uri="{FF2B5EF4-FFF2-40B4-BE49-F238E27FC236}">
                <a16:creationId xmlns:a16="http://schemas.microsoft.com/office/drawing/2014/main" id="{247D5DEB-4173-5881-13EF-1CE2FCF00E25}"/>
              </a:ext>
            </a:extLst>
          </p:cNvPr>
          <p:cNvSpPr txBox="1"/>
          <p:nvPr/>
        </p:nvSpPr>
        <p:spPr>
          <a:xfrm>
            <a:off x="1471076" y="3066469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02</a:t>
            </a:r>
          </a:p>
        </p:txBody>
      </p:sp>
      <p:sp>
        <p:nvSpPr>
          <p:cNvPr id="22" name="Kotak Teks 13">
            <a:extLst>
              <a:ext uri="{FF2B5EF4-FFF2-40B4-BE49-F238E27FC236}">
                <a16:creationId xmlns:a16="http://schemas.microsoft.com/office/drawing/2014/main" id="{B2BD4F86-A616-9BE1-9AF6-A146D8707FFF}"/>
              </a:ext>
            </a:extLst>
          </p:cNvPr>
          <p:cNvSpPr txBox="1"/>
          <p:nvPr/>
        </p:nvSpPr>
        <p:spPr>
          <a:xfrm>
            <a:off x="1495115" y="4234545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03</a:t>
            </a:r>
          </a:p>
        </p:txBody>
      </p:sp>
      <p:sp>
        <p:nvSpPr>
          <p:cNvPr id="33" name="Kotak Teks 13">
            <a:extLst>
              <a:ext uri="{FF2B5EF4-FFF2-40B4-BE49-F238E27FC236}">
                <a16:creationId xmlns:a16="http://schemas.microsoft.com/office/drawing/2014/main" id="{8DA39DB7-15F7-A4BB-B492-A2BE6FF9159F}"/>
              </a:ext>
            </a:extLst>
          </p:cNvPr>
          <p:cNvSpPr txBox="1"/>
          <p:nvPr/>
        </p:nvSpPr>
        <p:spPr>
          <a:xfrm>
            <a:off x="1495116" y="5347500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04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C9B14978-3FD8-9412-D557-FD8CCE79B79B}"/>
              </a:ext>
            </a:extLst>
          </p:cNvPr>
          <p:cNvSpPr txBox="1"/>
          <p:nvPr/>
        </p:nvSpPr>
        <p:spPr>
          <a:xfrm>
            <a:off x="1471076" y="3690860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Short-term outlook</a:t>
            </a: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B0EA44AE-574E-171D-F8A2-9E4BC285C4DE}"/>
              </a:ext>
            </a:extLst>
          </p:cNvPr>
          <p:cNvSpPr txBox="1"/>
          <p:nvPr/>
        </p:nvSpPr>
        <p:spPr>
          <a:xfrm>
            <a:off x="1471076" y="4807012"/>
            <a:ext cx="358860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Long-term outlook</a:t>
            </a: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BB7CDC02-FF2C-8BD5-C38F-7076C0BBC138}"/>
              </a:ext>
            </a:extLst>
          </p:cNvPr>
          <p:cNvSpPr txBox="1"/>
          <p:nvPr/>
        </p:nvSpPr>
        <p:spPr>
          <a:xfrm>
            <a:off x="1495118" y="5864891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Opportunities and challenges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132132A-F5C1-C919-4D6A-D138C98BD039}"/>
              </a:ext>
            </a:extLst>
          </p:cNvPr>
          <p:cNvSpPr/>
          <p:nvPr/>
        </p:nvSpPr>
        <p:spPr>
          <a:xfrm>
            <a:off x="1138311" y="5308966"/>
            <a:ext cx="3921369" cy="1111850"/>
          </a:xfrm>
          <a:prstGeom prst="roundRect">
            <a:avLst/>
          </a:prstGeom>
          <a:noFill/>
          <a:ln w="12700">
            <a:solidFill>
              <a:srgbClr val="E864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D60955F-7830-AA7D-7E79-D569124940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Placeholder 22" descr="Text&#10;&#10;Description automatically generated">
            <a:extLst>
              <a:ext uri="{FF2B5EF4-FFF2-40B4-BE49-F238E27FC236}">
                <a16:creationId xmlns:a16="http://schemas.microsoft.com/office/drawing/2014/main" id="{B1F61791-AA86-EFAE-196C-60AC46D5F4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 b="2691"/>
          <a:stretch>
            <a:fillRect/>
          </a:stretch>
        </p:blipFill>
        <p:spPr>
          <a:xfrm>
            <a:off x="5952565" y="-2954"/>
            <a:ext cx="6239436" cy="39355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208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0000000-0008-0000-0300-00003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837084"/>
              </p:ext>
            </p:extLst>
          </p:nvPr>
        </p:nvGraphicFramePr>
        <p:xfrm>
          <a:off x="477158" y="1663878"/>
          <a:ext cx="6602943" cy="5001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2ABBD0-19E0-40BF-9BE9-23F55A4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25394"/>
                </a:solidFill>
              </a:rPr>
              <a:t>IFCN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D5DC4A89-76F7-4E1E-8309-3B6CB903A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GB" sz="2800" dirty="0"/>
              <a:t>Different </a:t>
            </a:r>
            <a:r>
              <a:rPr lang="en-GB" sz="2800" dirty="0">
                <a:solidFill>
                  <a:srgbClr val="E8641B"/>
                </a:solidFill>
              </a:rPr>
              <a:t>cost structure </a:t>
            </a:r>
            <a:r>
              <a:rPr lang="en-GB" sz="2800" dirty="0"/>
              <a:t>can be a (dis)advantage for each farming system</a:t>
            </a:r>
            <a:endParaRPr lang="en-ID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C448C-8C6A-4D15-8B67-CB05E46F8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94229-8216-489F-A064-7611C42829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61019" y="1902691"/>
            <a:ext cx="5175561" cy="3400497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sz="1800" b="1" dirty="0">
                <a:latin typeface="+mn-lt"/>
                <a:ea typeface="+mn-ea"/>
                <a:cs typeface="Arial" panose="020B0604020202020204" pitchFamily="34" charset="0"/>
              </a:rPr>
              <a:t>Increasing costs are a challenge</a:t>
            </a: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, but unavoidable:</a:t>
            </a:r>
          </a:p>
          <a:p>
            <a:pPr marL="0" indent="0">
              <a:spcBef>
                <a:spcPts val="600"/>
              </a:spcBef>
              <a:buNone/>
            </a:pPr>
            <a:endParaRPr lang="en-GB" sz="1800" dirty="0"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sz="1800" b="1" dirty="0">
                <a:latin typeface="+mn-lt"/>
                <a:ea typeface="+mn-ea"/>
                <a:cs typeface="Arial" panose="020B0604020202020204" pitchFamily="34" charset="0"/>
              </a:rPr>
              <a:t>Feed costs </a:t>
            </a: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go up (availability expected to decrease)</a:t>
            </a:r>
          </a:p>
          <a:p>
            <a:pPr>
              <a:spcBef>
                <a:spcPts val="600"/>
              </a:spcBef>
            </a:pPr>
            <a:r>
              <a:rPr lang="en-GB" sz="1800" b="1" dirty="0">
                <a:latin typeface="+mn-lt"/>
                <a:ea typeface="+mn-ea"/>
                <a:cs typeface="Arial" panose="020B0604020202020204" pitchFamily="34" charset="0"/>
              </a:rPr>
              <a:t>Fertiliser and energy</a:t>
            </a: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: worldwide shortage</a:t>
            </a:r>
          </a:p>
          <a:p>
            <a:pPr>
              <a:spcBef>
                <a:spcPts val="600"/>
              </a:spcBef>
            </a:pPr>
            <a:r>
              <a:rPr lang="en-GB" sz="1800" b="1" dirty="0">
                <a:latin typeface="+mn-lt"/>
                <a:ea typeface="+mn-ea"/>
                <a:cs typeface="Arial" panose="020B0604020202020204" pitchFamily="34" charset="0"/>
              </a:rPr>
              <a:t>Labour costs</a:t>
            </a: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: rising minimum wages</a:t>
            </a:r>
          </a:p>
          <a:p>
            <a:pPr>
              <a:spcBef>
                <a:spcPts val="600"/>
              </a:spcBef>
            </a:pP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Better </a:t>
            </a:r>
            <a:r>
              <a:rPr lang="en-GB" sz="1800" b="1" dirty="0">
                <a:latin typeface="+mn-lt"/>
                <a:ea typeface="+mn-ea"/>
                <a:cs typeface="Arial" panose="020B0604020202020204" pitchFamily="34" charset="0"/>
              </a:rPr>
              <a:t>animal welfare </a:t>
            </a: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necessitates investments in barns and equipment</a:t>
            </a:r>
          </a:p>
          <a:p>
            <a:pPr>
              <a:spcBef>
                <a:spcPts val="600"/>
              </a:spcBef>
            </a:pPr>
            <a:r>
              <a:rPr lang="en-GB" sz="1800" b="1" dirty="0">
                <a:latin typeface="+mn-lt"/>
                <a:ea typeface="+mn-ea"/>
                <a:cs typeface="Arial" panose="020B0604020202020204" pitchFamily="34" charset="0"/>
              </a:rPr>
              <a:t>New (supra)national policies </a:t>
            </a: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require investments and costly changes</a:t>
            </a:r>
          </a:p>
          <a:p>
            <a:pPr marL="0" indent="0">
              <a:spcBef>
                <a:spcPts val="600"/>
              </a:spcBef>
              <a:buNone/>
            </a:pPr>
            <a:endParaRPr lang="en-GB" sz="1800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Placeholder 14">
            <a:extLst>
              <a:ext uri="{FF2B5EF4-FFF2-40B4-BE49-F238E27FC236}">
                <a16:creationId xmlns:a16="http://schemas.microsoft.com/office/drawing/2014/main" id="{F3F4D2E1-AA4D-4468-8420-EB4982F9C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214"/>
          <a:stretch>
            <a:fillRect/>
          </a:stretch>
        </p:blipFill>
        <p:spPr>
          <a:xfrm>
            <a:off x="10141073" y="130217"/>
            <a:ext cx="1874381" cy="1125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F3184E-4EAA-4537-9261-C0CD0844FC88}"/>
              </a:ext>
            </a:extLst>
          </p:cNvPr>
          <p:cNvSpPr txBox="1"/>
          <p:nvPr/>
        </p:nvSpPr>
        <p:spPr>
          <a:xfrm>
            <a:off x="785122" y="1562793"/>
            <a:ext cx="5310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HelveticaNeueLT Std" panose="020B0604020202020204"/>
              </a:defRPr>
            </a:lvl1pPr>
          </a:lstStyle>
          <a:p>
            <a:r>
              <a:rPr lang="de-DE" sz="1600" dirty="0"/>
              <a:t>Share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cost</a:t>
            </a:r>
            <a:r>
              <a:rPr lang="de-DE" sz="1600" dirty="0"/>
              <a:t> </a:t>
            </a:r>
            <a:r>
              <a:rPr lang="de-DE" sz="1600" dirty="0" err="1"/>
              <a:t>components</a:t>
            </a:r>
            <a:r>
              <a:rPr lang="de-DE" sz="1600" dirty="0"/>
              <a:t> on total </a:t>
            </a:r>
            <a:r>
              <a:rPr lang="de-DE" sz="1600" dirty="0" err="1"/>
              <a:t>dairy</a:t>
            </a:r>
            <a:r>
              <a:rPr lang="de-DE" sz="1600" dirty="0"/>
              <a:t> </a:t>
            </a:r>
            <a:r>
              <a:rPr lang="de-DE" sz="1600" dirty="0" err="1"/>
              <a:t>farm</a:t>
            </a:r>
            <a:r>
              <a:rPr lang="de-DE" sz="1600" dirty="0"/>
              <a:t> </a:t>
            </a:r>
            <a:r>
              <a:rPr lang="de-DE" sz="1600" dirty="0" err="1"/>
              <a:t>costs</a:t>
            </a:r>
            <a:endParaRPr lang="de-DE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5E660B-825C-477B-A331-C032BC19FD65}"/>
              </a:ext>
            </a:extLst>
          </p:cNvPr>
          <p:cNvSpPr txBox="1"/>
          <p:nvPr/>
        </p:nvSpPr>
        <p:spPr>
          <a:xfrm>
            <a:off x="606353" y="6640330"/>
            <a:ext cx="11329059" cy="230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>
                <a:solidFill>
                  <a:srgbClr val="262626"/>
                </a:solidFill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sz="900" dirty="0"/>
              <a:t>Source: Farm Economic data, under validation 2022</a:t>
            </a:r>
            <a:endParaRPr lang="en-US" sz="9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26A2D4-CDFA-69EF-D624-B0C411172C5E}"/>
              </a:ext>
            </a:extLst>
          </p:cNvPr>
          <p:cNvSpPr/>
          <p:nvPr/>
        </p:nvSpPr>
        <p:spPr>
          <a:xfrm>
            <a:off x="1140641" y="3822914"/>
            <a:ext cx="876692" cy="52268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4E21A22-41D2-3490-40E8-4138D967321B}"/>
              </a:ext>
            </a:extLst>
          </p:cNvPr>
          <p:cNvSpPr/>
          <p:nvPr/>
        </p:nvSpPr>
        <p:spPr>
          <a:xfrm>
            <a:off x="1540404" y="4769082"/>
            <a:ext cx="1273604" cy="5341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3B1964-B377-0AA8-6F82-27D0DCF8014E}"/>
              </a:ext>
            </a:extLst>
          </p:cNvPr>
          <p:cNvSpPr/>
          <p:nvPr/>
        </p:nvSpPr>
        <p:spPr>
          <a:xfrm>
            <a:off x="2449123" y="4775098"/>
            <a:ext cx="2108265" cy="58246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AE6527-FBE8-92CD-1F73-142B4E10B6D3}"/>
              </a:ext>
            </a:extLst>
          </p:cNvPr>
          <p:cNvSpPr/>
          <p:nvPr/>
        </p:nvSpPr>
        <p:spPr>
          <a:xfrm>
            <a:off x="1958911" y="5988659"/>
            <a:ext cx="283029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EF2995-47D2-6F99-318D-C53E8FEB58AC}"/>
              </a:ext>
            </a:extLst>
          </p:cNvPr>
          <p:cNvSpPr/>
          <p:nvPr/>
        </p:nvSpPr>
        <p:spPr>
          <a:xfrm>
            <a:off x="3322137" y="5983097"/>
            <a:ext cx="283029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DBDE46-E7C3-06E9-A6BB-712A94977A24}"/>
              </a:ext>
            </a:extLst>
          </p:cNvPr>
          <p:cNvSpPr/>
          <p:nvPr/>
        </p:nvSpPr>
        <p:spPr>
          <a:xfrm>
            <a:off x="5550785" y="5971730"/>
            <a:ext cx="283029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479158-934C-564C-578D-46322262CD8D}"/>
              </a:ext>
            </a:extLst>
          </p:cNvPr>
          <p:cNvSpPr/>
          <p:nvPr/>
        </p:nvSpPr>
        <p:spPr>
          <a:xfrm>
            <a:off x="6499701" y="5937744"/>
            <a:ext cx="283029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4" grpId="1" animBg="1"/>
      <p:bldP spid="16" grpId="0" animBg="1"/>
      <p:bldP spid="16" grpId="1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2">
            <a:extLst>
              <a:ext uri="{FF2B5EF4-FFF2-40B4-BE49-F238E27FC236}">
                <a16:creationId xmlns:a16="http://schemas.microsoft.com/office/drawing/2014/main" id="{00000000-0008-0000-04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617348"/>
              </p:ext>
            </p:extLst>
          </p:nvPr>
        </p:nvGraphicFramePr>
        <p:xfrm>
          <a:off x="457062" y="1600199"/>
          <a:ext cx="4898182" cy="4882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35BFA5-B884-0801-8BD3-27F790468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D4A34F-4B87-A752-9F2D-D45E5BDD3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6" y="247418"/>
            <a:ext cx="9654029" cy="832104"/>
          </a:xfrm>
        </p:spPr>
        <p:txBody>
          <a:bodyPr>
            <a:noAutofit/>
          </a:bodyPr>
          <a:lstStyle/>
          <a:p>
            <a:r>
              <a:rPr lang="en-GB" sz="2800" dirty="0"/>
              <a:t>Lack of feed and fertilizers might ask for changes in concentrate use in more intensive systems</a:t>
            </a:r>
            <a:endParaRPr lang="de-D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0ADAD-F581-DB77-93A4-5871B2C16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C85BC5-CF1B-0BAD-FD37-188E9A06BF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49966" y="1600198"/>
            <a:ext cx="6642034" cy="252966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b="1" dirty="0">
                <a:latin typeface="+mn-lt"/>
                <a:ea typeface="+mn-ea"/>
                <a:cs typeface="Arial" panose="020B0604020202020204" pitchFamily="34" charset="0"/>
              </a:rPr>
              <a:t>Feed rations </a:t>
            </a: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differ strongly between different production systems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dirty="0">
              <a:latin typeface="+mn-lt"/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b="1" dirty="0">
                <a:latin typeface="+mn-lt"/>
                <a:ea typeface="+mn-ea"/>
                <a:cs typeface="Arial" panose="020B0604020202020204" pitchFamily="34" charset="0"/>
              </a:rPr>
              <a:t>Different strategies </a:t>
            </a: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to overcome this dependency: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Adjust the feed ration with alternative feed stuff (by-products)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Efficient use of manure and slurry on farm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Less concentrates, more roughage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>
                <a:latin typeface="+mn-lt"/>
                <a:ea typeface="+mn-ea"/>
                <a:cs typeface="Arial" panose="020B0604020202020204" pitchFamily="34" charset="0"/>
              </a:rPr>
              <a:t>Creating new optimum between milk yield and feed intake</a:t>
            </a:r>
          </a:p>
          <a:p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C75326-7729-F2B5-4362-F6BA6B23A7C9}"/>
              </a:ext>
            </a:extLst>
          </p:cNvPr>
          <p:cNvSpPr/>
          <p:nvPr/>
        </p:nvSpPr>
        <p:spPr>
          <a:xfrm>
            <a:off x="867128" y="2470675"/>
            <a:ext cx="933855" cy="1420539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772977-09F9-4BE1-060B-69CA723493C9}"/>
              </a:ext>
            </a:extLst>
          </p:cNvPr>
          <p:cNvSpPr/>
          <p:nvPr/>
        </p:nvSpPr>
        <p:spPr>
          <a:xfrm>
            <a:off x="1913545" y="2903706"/>
            <a:ext cx="1595368" cy="1050587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BB04A9-083F-880D-D99A-68891D2B42F3}"/>
              </a:ext>
            </a:extLst>
          </p:cNvPr>
          <p:cNvSpPr/>
          <p:nvPr/>
        </p:nvSpPr>
        <p:spPr>
          <a:xfrm>
            <a:off x="1756043" y="5791200"/>
            <a:ext cx="154037" cy="33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E9FF3-13C1-3E22-2879-0BDF9793598D}"/>
              </a:ext>
            </a:extLst>
          </p:cNvPr>
          <p:cNvSpPr/>
          <p:nvPr/>
        </p:nvSpPr>
        <p:spPr>
          <a:xfrm>
            <a:off x="2721635" y="5791199"/>
            <a:ext cx="154037" cy="337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390713-2181-831B-1970-07A93E8132EE}"/>
              </a:ext>
            </a:extLst>
          </p:cNvPr>
          <p:cNvSpPr/>
          <p:nvPr/>
        </p:nvSpPr>
        <p:spPr>
          <a:xfrm>
            <a:off x="680582" y="1431470"/>
            <a:ext cx="3549392" cy="33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Feed rations for typical farms</a:t>
            </a:r>
            <a:endParaRPr lang="de-DE" b="1" dirty="0">
              <a:solidFill>
                <a:schemeClr val="tx1"/>
              </a:solidFill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42B3055-0188-5D00-9651-56F595A608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5157916"/>
              </p:ext>
            </p:extLst>
          </p:nvPr>
        </p:nvGraphicFramePr>
        <p:xfrm>
          <a:off x="8268209" y="4480834"/>
          <a:ext cx="3466729" cy="2298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9EB335C-26DB-FBB7-C3A1-74DB52EB4978}"/>
              </a:ext>
            </a:extLst>
          </p:cNvPr>
          <p:cNvSpPr txBox="1"/>
          <p:nvPr/>
        </p:nvSpPr>
        <p:spPr>
          <a:xfrm rot="16200000">
            <a:off x="7721642" y="5211901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USD / 100kg</a:t>
            </a:r>
            <a:endParaRPr lang="de-DE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844B1-4E9C-C10D-D439-F78D3C673B1B}"/>
              </a:ext>
            </a:extLst>
          </p:cNvPr>
          <p:cNvSpPr txBox="1"/>
          <p:nvPr/>
        </p:nvSpPr>
        <p:spPr>
          <a:xfrm>
            <a:off x="5682524" y="5180424"/>
            <a:ext cx="2380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World fertiliser prices</a:t>
            </a:r>
          </a:p>
          <a:p>
            <a:r>
              <a:rPr lang="de-DE" dirty="0"/>
              <a:t>Increased sharply and will affect production costs</a:t>
            </a:r>
          </a:p>
        </p:txBody>
      </p:sp>
    </p:spTree>
    <p:extLst>
      <p:ext uri="{BB962C8B-B14F-4D97-AF65-F5344CB8AC3E}">
        <p14:creationId xmlns:p14="http://schemas.microsoft.com/office/powerpoint/2010/main" val="15985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0B539E-F68E-1E31-FDBC-72D8274D9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D96659-ED54-2486-D1ED-8CD0FB89F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80" y="346330"/>
            <a:ext cx="9444615" cy="832104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E8641B"/>
                </a:solidFill>
              </a:rPr>
              <a:t>Feedlot farms </a:t>
            </a:r>
            <a:r>
              <a:rPr lang="en-GB" sz="2800" dirty="0"/>
              <a:t>are highly dependent on the domestic and world feed market volatility</a:t>
            </a:r>
            <a:endParaRPr lang="de-D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E6156-CEBA-F1EA-4231-88C9BC06A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300-0000C8B9B4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954100"/>
              </p:ext>
            </p:extLst>
          </p:nvPr>
        </p:nvGraphicFramePr>
        <p:xfrm>
          <a:off x="4160982" y="1671145"/>
          <a:ext cx="3582645" cy="5186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90FEC6E-42EF-EB4A-6B37-9C916FBBF7C7}"/>
              </a:ext>
            </a:extLst>
          </p:cNvPr>
          <p:cNvSpPr txBox="1"/>
          <p:nvPr/>
        </p:nvSpPr>
        <p:spPr>
          <a:xfrm>
            <a:off x="4989009" y="1425947"/>
            <a:ext cx="2343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Total feed costs</a:t>
            </a:r>
            <a:endParaRPr lang="de-DE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8149F1-B914-F9E9-BCD5-036938EC2EE3}"/>
              </a:ext>
            </a:extLst>
          </p:cNvPr>
          <p:cNvSpPr txBox="1"/>
          <p:nvPr/>
        </p:nvSpPr>
        <p:spPr>
          <a:xfrm>
            <a:off x="5877077" y="2517544"/>
            <a:ext cx="117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+16% in 2021</a:t>
            </a:r>
            <a:endParaRPr lang="de-DE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5DE496-8110-973B-2047-DA27DDE5A588}"/>
              </a:ext>
            </a:extLst>
          </p:cNvPr>
          <p:cNvSpPr txBox="1"/>
          <p:nvPr/>
        </p:nvSpPr>
        <p:spPr>
          <a:xfrm>
            <a:off x="1010391" y="1425947"/>
            <a:ext cx="328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China: Milk and feed prices</a:t>
            </a:r>
            <a:endParaRPr lang="de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129C32-90B1-7099-1CBD-E2D78F160A1C}"/>
              </a:ext>
            </a:extLst>
          </p:cNvPr>
          <p:cNvSpPr txBox="1"/>
          <p:nvPr/>
        </p:nvSpPr>
        <p:spPr>
          <a:xfrm>
            <a:off x="4653768" y="1884720"/>
            <a:ext cx="32621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Incl</a:t>
            </a:r>
            <a:r>
              <a:rPr lang="de-DE" sz="1200" dirty="0"/>
              <a:t> </a:t>
            </a:r>
            <a:r>
              <a:rPr lang="de-DE" sz="1200" dirty="0" err="1"/>
              <a:t>land</a:t>
            </a:r>
            <a:r>
              <a:rPr lang="de-DE" sz="1200" dirty="0"/>
              <a:t>, </a:t>
            </a:r>
            <a:r>
              <a:rPr lang="de-DE" sz="1200" dirty="0" err="1"/>
              <a:t>labour</a:t>
            </a:r>
            <a:r>
              <a:rPr lang="de-DE" sz="1200" dirty="0"/>
              <a:t>, </a:t>
            </a:r>
            <a:r>
              <a:rPr lang="de-DE" sz="1200" dirty="0" err="1"/>
              <a:t>machinery</a:t>
            </a:r>
            <a:r>
              <a:rPr lang="de-DE" sz="1200" dirty="0"/>
              <a:t>, </a:t>
            </a:r>
            <a:r>
              <a:rPr lang="de-DE" sz="1200" dirty="0" err="1"/>
              <a:t>fertiliser</a:t>
            </a:r>
            <a:r>
              <a:rPr lang="de-DE" sz="1200" dirty="0"/>
              <a:t> </a:t>
            </a:r>
            <a:r>
              <a:rPr lang="de-DE" sz="1200" dirty="0" err="1"/>
              <a:t>etc</a:t>
            </a:r>
            <a:r>
              <a:rPr lang="de-DE" sz="12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C1955D-EAC0-E031-A143-4A0C5461463C}"/>
              </a:ext>
            </a:extLst>
          </p:cNvPr>
          <p:cNvSpPr txBox="1"/>
          <p:nvPr/>
        </p:nvSpPr>
        <p:spPr>
          <a:xfrm>
            <a:off x="4739128" y="2213897"/>
            <a:ext cx="1740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Concentrate</a:t>
            </a:r>
            <a:r>
              <a:rPr lang="de-DE" sz="1200" dirty="0"/>
              <a:t> + </a:t>
            </a:r>
            <a:r>
              <a:rPr lang="de-DE" sz="1200" dirty="0" err="1"/>
              <a:t>roughage</a:t>
            </a:r>
            <a:endParaRPr lang="de-DE" sz="120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E8E300B-A109-B3EB-16A6-FA173474D9BF}"/>
              </a:ext>
            </a:extLst>
          </p:cNvPr>
          <p:cNvSpPr txBox="1">
            <a:spLocks/>
          </p:cNvSpPr>
          <p:nvPr/>
        </p:nvSpPr>
        <p:spPr>
          <a:xfrm>
            <a:off x="8374589" y="2035320"/>
            <a:ext cx="3488311" cy="4349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de-DE" sz="1800" b="1" dirty="0" err="1">
                <a:latin typeface="+mn-lt"/>
                <a:ea typeface="+mn-ea"/>
                <a:cs typeface="Arial" panose="020B0604020202020204" pitchFamily="34" charset="0"/>
              </a:rPr>
              <a:t>Example</a:t>
            </a:r>
            <a:r>
              <a:rPr lang="de-DE" sz="1800" b="1" dirty="0">
                <a:latin typeface="+mn-lt"/>
                <a:ea typeface="+mn-ea"/>
                <a:cs typeface="Arial" panose="020B0604020202020204" pitchFamily="34" charset="0"/>
              </a:rPr>
              <a:t>: China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de-DE" sz="1800" b="1" dirty="0"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Feed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price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increase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continued</a:t>
            </a:r>
            <a:endParaRPr lang="de-DE" sz="1800" dirty="0"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dirty="0">
                <a:latin typeface="+mn-lt"/>
                <a:ea typeface="+mn-ea"/>
                <a:cs typeface="Arial" panose="020B0604020202020204" pitchFamily="34" charset="0"/>
              </a:rPr>
              <a:t>Availability of feed 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limited due to low imports because of congestion in major ports and other logistical challenges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de-DE" sz="1800" dirty="0">
              <a:latin typeface="+mn-lt"/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1800" dirty="0"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800" b="1" dirty="0"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Negative </a:t>
            </a:r>
            <a:r>
              <a:rPr lang="de-DE" sz="1800" b="1" dirty="0" err="1"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impact</a:t>
            </a:r>
            <a:r>
              <a:rPr lang="de-DE" sz="1800" b="1" dirty="0"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on national milk </a:t>
            </a:r>
            <a:r>
              <a:rPr lang="de-DE" sz="1800" b="1" dirty="0" err="1"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supply</a:t>
            </a:r>
            <a:endParaRPr lang="de-DE" sz="2000" dirty="0"/>
          </a:p>
          <a:p>
            <a:endParaRPr lang="de-DE" sz="2000" dirty="0"/>
          </a:p>
        </p:txBody>
      </p:sp>
      <p:graphicFrame>
        <p:nvGraphicFramePr>
          <p:cNvPr id="19" name="Diagramm 8">
            <a:extLst>
              <a:ext uri="{FF2B5EF4-FFF2-40B4-BE49-F238E27FC236}">
                <a16:creationId xmlns:a16="http://schemas.microsoft.com/office/drawing/2014/main" id="{00000000-0008-0000-0400-000069E90D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022439"/>
              </p:ext>
            </p:extLst>
          </p:nvPr>
        </p:nvGraphicFramePr>
        <p:xfrm>
          <a:off x="688629" y="1809764"/>
          <a:ext cx="3538685" cy="467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8962AAF-EDB6-3A1A-A6F8-C1FBC326A533}"/>
              </a:ext>
            </a:extLst>
          </p:cNvPr>
          <p:cNvSpPr txBox="1"/>
          <p:nvPr/>
        </p:nvSpPr>
        <p:spPr>
          <a:xfrm rot="16200000">
            <a:off x="-247265" y="3842536"/>
            <a:ext cx="154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In CNY / 100 kg 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84B38DE0-B349-6160-AD06-18CCCFCCABB0}"/>
              </a:ext>
            </a:extLst>
          </p:cNvPr>
          <p:cNvSpPr/>
          <p:nvPr/>
        </p:nvSpPr>
        <p:spPr>
          <a:xfrm>
            <a:off x="6575735" y="2868005"/>
            <a:ext cx="308664" cy="2902182"/>
          </a:xfrm>
          <a:prstGeom prst="rightBrace">
            <a:avLst>
              <a:gd name="adj1" fmla="val 8333"/>
              <a:gd name="adj2" fmla="val 25751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4FF850-3468-7F7C-4CF5-2F0F8F899336}"/>
              </a:ext>
            </a:extLst>
          </p:cNvPr>
          <p:cNvSpPr txBox="1"/>
          <p:nvPr/>
        </p:nvSpPr>
        <p:spPr>
          <a:xfrm>
            <a:off x="6809519" y="3353943"/>
            <a:ext cx="120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75% of </a:t>
            </a:r>
          </a:p>
          <a:p>
            <a:pPr algn="ctr"/>
            <a:r>
              <a:rPr lang="en-GB" dirty="0"/>
              <a:t>total costs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47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 3">
            <a:extLst>
              <a:ext uri="{FF2B5EF4-FFF2-40B4-BE49-F238E27FC236}">
                <a16:creationId xmlns:a16="http://schemas.microsoft.com/office/drawing/2014/main" id="{00000000-0008-0000-0400-000065E90D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1480524"/>
              </p:ext>
            </p:extLst>
          </p:nvPr>
        </p:nvGraphicFramePr>
        <p:xfrm>
          <a:off x="315456" y="1886608"/>
          <a:ext cx="5887917" cy="4545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0B539E-F68E-1E31-FDBC-72D8274D9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D96659-ED54-2486-D1ED-8CD0FB89F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19" y="351671"/>
            <a:ext cx="9458126" cy="832104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E8641B"/>
                </a:solidFill>
              </a:rPr>
              <a:t>Grazing farms </a:t>
            </a:r>
            <a:r>
              <a:rPr lang="en-GB" sz="2800" dirty="0"/>
              <a:t>produce independent of the world market and highly depend on the weather </a:t>
            </a:r>
            <a:endParaRPr lang="de-DE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E6156-CEBA-F1EA-4231-88C9BC06A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7A63E-1A7B-9AFE-9316-64DAAAA43B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3373" y="1532116"/>
            <a:ext cx="5988627" cy="46668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1800" b="1" dirty="0">
                <a:latin typeface="+mn-lt"/>
                <a:ea typeface="+mn-ea"/>
                <a:cs typeface="Arial" panose="020B0604020202020204" pitchFamily="34" charset="0"/>
              </a:rPr>
              <a:t>Advantage </a:t>
            </a:r>
            <a:r>
              <a:rPr lang="de-DE" sz="1800" b="1" dirty="0" err="1">
                <a:latin typeface="+mn-lt"/>
                <a:ea typeface="+mn-ea"/>
                <a:cs typeface="Arial" panose="020B0604020202020204" pitchFamily="34" charset="0"/>
              </a:rPr>
              <a:t>of</a:t>
            </a:r>
            <a:r>
              <a:rPr lang="de-DE" sz="1800" b="1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dirty="0" err="1">
                <a:latin typeface="+mn-lt"/>
                <a:ea typeface="+mn-ea"/>
                <a:cs typeface="Arial" panose="020B0604020202020204" pitchFamily="34" charset="0"/>
              </a:rPr>
              <a:t>grazing</a:t>
            </a:r>
            <a:r>
              <a:rPr lang="de-DE" sz="1800" b="1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dirty="0" err="1">
                <a:latin typeface="+mn-lt"/>
                <a:ea typeface="+mn-ea"/>
                <a:cs typeface="Arial" panose="020B0604020202020204" pitchFamily="34" charset="0"/>
              </a:rPr>
              <a:t>farms</a:t>
            </a:r>
            <a:endParaRPr lang="de-DE" sz="1800" b="1" dirty="0"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Little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concentrate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feeding</a:t>
            </a:r>
            <a:endParaRPr lang="de-DE" sz="1800" dirty="0"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Less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dependent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on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the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world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grain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market</a:t>
            </a:r>
            <a:endParaRPr lang="de-DE" sz="1800" dirty="0"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de-DE" sz="1800" dirty="0">
              <a:latin typeface="+mn-lt"/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DE" sz="1800" b="1" dirty="0">
                <a:latin typeface="+mn-lt"/>
                <a:ea typeface="+mn-ea"/>
                <a:cs typeface="Arial" panose="020B0604020202020204" pitchFamily="34" charset="0"/>
              </a:rPr>
              <a:t>Challenges </a:t>
            </a:r>
            <a:r>
              <a:rPr lang="de-DE" sz="1800" b="1" dirty="0" err="1">
                <a:latin typeface="+mn-lt"/>
                <a:ea typeface="+mn-ea"/>
                <a:cs typeface="Arial" panose="020B0604020202020204" pitchFamily="34" charset="0"/>
              </a:rPr>
              <a:t>of</a:t>
            </a:r>
            <a:r>
              <a:rPr lang="de-DE" sz="1800" b="1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dirty="0" err="1">
                <a:latin typeface="+mn-lt"/>
                <a:ea typeface="+mn-ea"/>
                <a:cs typeface="Arial" panose="020B0604020202020204" pitchFamily="34" charset="0"/>
              </a:rPr>
              <a:t>grazing</a:t>
            </a:r>
            <a:r>
              <a:rPr lang="de-DE" sz="1800" b="1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b="1" dirty="0" err="1">
                <a:latin typeface="+mn-lt"/>
                <a:ea typeface="+mn-ea"/>
                <a:cs typeface="Arial" panose="020B0604020202020204" pitchFamily="34" charset="0"/>
              </a:rPr>
              <a:t>farms</a:t>
            </a:r>
            <a:endParaRPr lang="de-DE" sz="1800" b="1" dirty="0"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Highly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dependent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on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the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weather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conditions</a:t>
            </a:r>
            <a:endParaRPr lang="de-DE" sz="1800" dirty="0"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Dry matter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intake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limited,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thus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moderate milk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yields</a:t>
            </a:r>
            <a:endParaRPr lang="de-DE" sz="1800" dirty="0"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Logistics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: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herd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size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and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land</a:t>
            </a:r>
            <a:r>
              <a:rPr lang="de-DE" sz="1800" dirty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+mn-lt"/>
                <a:ea typeface="+mn-ea"/>
                <a:cs typeface="Arial" panose="020B0604020202020204" pitchFamily="34" charset="0"/>
              </a:rPr>
              <a:t>availability</a:t>
            </a:r>
            <a:endParaRPr lang="de-DE" sz="1800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4AE128-692A-01B7-FA11-67E5BD0EF6F3}"/>
              </a:ext>
            </a:extLst>
          </p:cNvPr>
          <p:cNvSpPr txBox="1"/>
          <p:nvPr/>
        </p:nvSpPr>
        <p:spPr>
          <a:xfrm>
            <a:off x="1645681" y="1542972"/>
            <a:ext cx="377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Argentina</a:t>
            </a:r>
            <a:r>
              <a:rPr lang="en-GB" dirty="0"/>
              <a:t>: YoY change in milk supply</a:t>
            </a:r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7B8E7D-4F80-DC41-B80B-22497577BBF5}"/>
              </a:ext>
            </a:extLst>
          </p:cNvPr>
          <p:cNvSpPr txBox="1"/>
          <p:nvPr/>
        </p:nvSpPr>
        <p:spPr>
          <a:xfrm>
            <a:off x="1529595" y="501929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 Ni</a:t>
            </a:r>
            <a:r>
              <a:rPr lang="de-DE" dirty="0"/>
              <a:t>ñ</a:t>
            </a:r>
            <a:r>
              <a:rPr lang="en-GB" dirty="0"/>
              <a:t>o years</a:t>
            </a:r>
            <a:endParaRPr lang="de-DE" dirty="0"/>
          </a:p>
        </p:txBody>
      </p:sp>
      <p:pic>
        <p:nvPicPr>
          <p:cNvPr id="15" name="Picture 14" descr="A large group of cows in a field&#10;&#10;Description automatically generated with low confidence">
            <a:extLst>
              <a:ext uri="{FF2B5EF4-FFF2-40B4-BE49-F238E27FC236}">
                <a16:creationId xmlns:a16="http://schemas.microsoft.com/office/drawing/2014/main" id="{C6ECB010-36EC-2598-3A5B-BF4A22D99F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7" b="20252"/>
          <a:stretch/>
        </p:blipFill>
        <p:spPr>
          <a:xfrm>
            <a:off x="6284142" y="4877817"/>
            <a:ext cx="5592402" cy="155448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79BEDD3-A4E1-0D6B-0552-37E20DE74588}"/>
              </a:ext>
            </a:extLst>
          </p:cNvPr>
          <p:cNvSpPr/>
          <p:nvPr/>
        </p:nvSpPr>
        <p:spPr>
          <a:xfrm>
            <a:off x="5629274" y="3429000"/>
            <a:ext cx="365126" cy="71628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0BFC4F-C9DE-66E8-9386-6A2D9F208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22"/>
          <a:stretch/>
        </p:blipFill>
        <p:spPr>
          <a:xfrm>
            <a:off x="296728" y="1732221"/>
            <a:ext cx="9062371" cy="429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D0B003-4298-F273-39EF-A5FBEC0A1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206742-A699-1CDF-D228-6D91F6CA3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7" y="247418"/>
            <a:ext cx="8531774" cy="832104"/>
          </a:xfrm>
        </p:spPr>
        <p:txBody>
          <a:bodyPr>
            <a:noAutofit/>
          </a:bodyPr>
          <a:lstStyle/>
          <a:p>
            <a:r>
              <a:rPr lang="en-GB" sz="2800"/>
              <a:t>Labour is a </a:t>
            </a:r>
            <a:r>
              <a:rPr lang="en-GB" sz="2800">
                <a:solidFill>
                  <a:srgbClr val="E8641B"/>
                </a:solidFill>
              </a:rPr>
              <a:t>rising issue </a:t>
            </a:r>
            <a:r>
              <a:rPr lang="en-GB" sz="2800"/>
              <a:t>in both developed and developing countries</a:t>
            </a:r>
            <a:endParaRPr lang="de-DE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4CEED-50A2-CD26-EAAC-E99562929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2BBAB2-10B0-2C12-51D2-09A3B90610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31483" y="2808399"/>
            <a:ext cx="2960517" cy="322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/>
              <a:t>Why is labour an issue?</a:t>
            </a:r>
            <a:endParaRPr lang="de-DE" sz="1800" b="1" dirty="0"/>
          </a:p>
          <a:p>
            <a:r>
              <a:rPr lang="de-DE" sz="1800" dirty="0"/>
              <a:t>Urbanisation</a:t>
            </a:r>
          </a:p>
          <a:p>
            <a:r>
              <a:rPr lang="en-GB" sz="1800" dirty="0"/>
              <a:t>Demographic structure</a:t>
            </a:r>
          </a:p>
          <a:p>
            <a:r>
              <a:rPr lang="en-GB" sz="1800" dirty="0"/>
              <a:t>Low wages</a:t>
            </a:r>
          </a:p>
          <a:p>
            <a:r>
              <a:rPr lang="en-GB" sz="1800" dirty="0"/>
              <a:t>24/7 shifts</a:t>
            </a:r>
          </a:p>
          <a:p>
            <a:r>
              <a:rPr lang="en-GB" sz="1800" dirty="0"/>
              <a:t>Lack of skilled labour</a:t>
            </a:r>
          </a:p>
          <a:p>
            <a:r>
              <a:rPr lang="en-GB" sz="1800" dirty="0"/>
              <a:t>Immigrant labour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C1DFC-1583-FF55-76A6-693A2A473786}"/>
              </a:ext>
            </a:extLst>
          </p:cNvPr>
          <p:cNvSpPr txBox="1"/>
          <p:nvPr/>
        </p:nvSpPr>
        <p:spPr>
          <a:xfrm>
            <a:off x="562026" y="1547555"/>
            <a:ext cx="35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Labour productivity kg milk/hour</a:t>
            </a:r>
            <a:endParaRPr lang="de-DE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A6D96-7553-9F64-AF47-8D33CC35A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82" y="5019928"/>
            <a:ext cx="1524138" cy="1478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A0D23E-653B-0554-DA87-FE3D530A3F62}"/>
              </a:ext>
            </a:extLst>
          </p:cNvPr>
          <p:cNvSpPr txBox="1"/>
          <p:nvPr/>
        </p:nvSpPr>
        <p:spPr>
          <a:xfrm>
            <a:off x="902653" y="4787225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kg milk/hour</a:t>
            </a:r>
          </a:p>
        </p:txBody>
      </p:sp>
    </p:spTree>
    <p:extLst>
      <p:ext uri="{BB962C8B-B14F-4D97-AF65-F5344CB8AC3E}">
        <p14:creationId xmlns:p14="http://schemas.microsoft.com/office/powerpoint/2010/main" val="39717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6E9DE1-F9A4-CE99-7F59-8D48A041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EE77FA-D782-34D7-3308-1F9741462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/>
              <a:t>Increase in labour productivity comes with </a:t>
            </a:r>
            <a:r>
              <a:rPr lang="en-GB" sz="2800">
                <a:solidFill>
                  <a:srgbClr val="E8641B"/>
                </a:solidFill>
              </a:rPr>
              <a:t>new technologies </a:t>
            </a:r>
            <a:r>
              <a:rPr lang="en-GB" sz="2800"/>
              <a:t>and </a:t>
            </a:r>
            <a:r>
              <a:rPr lang="en-GB" sz="2800">
                <a:solidFill>
                  <a:srgbClr val="E8641B"/>
                </a:solidFill>
              </a:rPr>
              <a:t>skilled labour </a:t>
            </a:r>
            <a:endParaRPr lang="de-DE" sz="2800">
              <a:solidFill>
                <a:srgbClr val="E8641B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B7922-BAE5-27F8-6A30-A34545DFD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6497A2-665B-06F3-A5DF-D955A788AAEB}"/>
              </a:ext>
            </a:extLst>
          </p:cNvPr>
          <p:cNvSpPr txBox="1"/>
          <p:nvPr/>
        </p:nvSpPr>
        <p:spPr>
          <a:xfrm>
            <a:off x="1781005" y="1381338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Labour cost</a:t>
            </a:r>
            <a:endParaRPr lang="de-DE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B795AF-4C09-BA40-6F50-31396727592D}"/>
              </a:ext>
            </a:extLst>
          </p:cNvPr>
          <p:cNvSpPr txBox="1"/>
          <p:nvPr/>
        </p:nvSpPr>
        <p:spPr>
          <a:xfrm>
            <a:off x="4839267" y="1356264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Average wages on the farm</a:t>
            </a:r>
            <a:endParaRPr lang="de-DE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1DCF5-B211-9C6A-F38E-796384B73171}"/>
              </a:ext>
            </a:extLst>
          </p:cNvPr>
          <p:cNvSpPr txBox="1"/>
          <p:nvPr/>
        </p:nvSpPr>
        <p:spPr>
          <a:xfrm>
            <a:off x="8913471" y="1329177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Labour productivity</a:t>
            </a:r>
            <a:endParaRPr lang="de-DE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A378C3-EAD8-7A1C-5E49-FC7A5CC9E12C}"/>
              </a:ext>
            </a:extLst>
          </p:cNvPr>
          <p:cNvSpPr/>
          <p:nvPr/>
        </p:nvSpPr>
        <p:spPr>
          <a:xfrm>
            <a:off x="2074945" y="5860473"/>
            <a:ext cx="190273" cy="259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59F84E-67F6-0AD7-B74E-8E3DFF4A145E}"/>
              </a:ext>
            </a:extLst>
          </p:cNvPr>
          <p:cNvSpPr/>
          <p:nvPr/>
        </p:nvSpPr>
        <p:spPr>
          <a:xfrm>
            <a:off x="3013940" y="5855277"/>
            <a:ext cx="190273" cy="259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10B611-19EF-F666-2AC3-07A714C2F9BC}"/>
              </a:ext>
            </a:extLst>
          </p:cNvPr>
          <p:cNvSpPr/>
          <p:nvPr/>
        </p:nvSpPr>
        <p:spPr>
          <a:xfrm>
            <a:off x="10401664" y="5725391"/>
            <a:ext cx="190273" cy="259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3E955A-6F16-92B0-3FE7-AAC3B86591AF}"/>
              </a:ext>
            </a:extLst>
          </p:cNvPr>
          <p:cNvSpPr/>
          <p:nvPr/>
        </p:nvSpPr>
        <p:spPr>
          <a:xfrm>
            <a:off x="9519933" y="5778969"/>
            <a:ext cx="190273" cy="259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38B7D0-1E72-D012-7CD4-860EB943CA52}"/>
              </a:ext>
            </a:extLst>
          </p:cNvPr>
          <p:cNvSpPr/>
          <p:nvPr/>
        </p:nvSpPr>
        <p:spPr>
          <a:xfrm>
            <a:off x="6693955" y="5855277"/>
            <a:ext cx="190273" cy="259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9A7598-4135-2CF0-4B9B-04350463BE1B}"/>
              </a:ext>
            </a:extLst>
          </p:cNvPr>
          <p:cNvSpPr/>
          <p:nvPr/>
        </p:nvSpPr>
        <p:spPr>
          <a:xfrm>
            <a:off x="5839918" y="5778969"/>
            <a:ext cx="190273" cy="259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B7CED-0C6B-DC26-B4BA-095EF5A9C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2"/>
          <a:stretch/>
        </p:blipFill>
        <p:spPr>
          <a:xfrm>
            <a:off x="758387" y="1786611"/>
            <a:ext cx="3121423" cy="4766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D4F86-3C48-9414-E1D9-3B93ACB80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79"/>
          <a:stretch/>
        </p:blipFill>
        <p:spPr>
          <a:xfrm>
            <a:off x="4412613" y="1840832"/>
            <a:ext cx="3017782" cy="4670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9E2B46-51D2-172D-18A3-7F549EF090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34"/>
          <a:stretch/>
        </p:blipFill>
        <p:spPr>
          <a:xfrm>
            <a:off x="8311533" y="1786611"/>
            <a:ext cx="3017782" cy="47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C69580-7879-1073-357C-3282ED2B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7BFBCC-6160-ADE2-CE0A-33A56419F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6" y="247418"/>
            <a:ext cx="9588738" cy="832104"/>
          </a:xfrm>
        </p:spPr>
        <p:txBody>
          <a:bodyPr>
            <a:noAutofit/>
          </a:bodyPr>
          <a:lstStyle/>
          <a:p>
            <a:r>
              <a:rPr lang="en-GB" sz="2800"/>
              <a:t>Education of young farmers is needed to become </a:t>
            </a:r>
            <a:r>
              <a:rPr lang="en-GB" sz="2800">
                <a:solidFill>
                  <a:srgbClr val="E8641B"/>
                </a:solidFill>
              </a:rPr>
              <a:t>better managers </a:t>
            </a:r>
            <a:r>
              <a:rPr lang="en-GB" sz="2800"/>
              <a:t>and/or to </a:t>
            </a:r>
            <a:r>
              <a:rPr lang="en-GB" sz="2800">
                <a:solidFill>
                  <a:srgbClr val="E8641B"/>
                </a:solidFill>
              </a:rPr>
              <a:t>get subsidies</a:t>
            </a:r>
            <a:endParaRPr lang="de-DE" sz="2800">
              <a:solidFill>
                <a:srgbClr val="E8641B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298A8-419F-1E83-CAE3-16B70DF28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>
        <mc:Choice xmlns:cx4="http://schemas.microsoft.com/office/drawing/2016/5/10/chartex" xmlns="" Requires="cx4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2E61BAB5-EE99-D6B8-1DB1-86B8C4C8A1D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52049028"/>
                  </p:ext>
                </p:extLst>
              </p:nvPr>
            </p:nvGraphicFramePr>
            <p:xfrm>
              <a:off x="-605704" y="1510596"/>
              <a:ext cx="8784504" cy="557092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2E61BAB5-EE99-D6B8-1DB1-86B8C4C8A1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605704" y="1510596"/>
                <a:ext cx="8784504" cy="557092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97FDEAD-98F5-7D3C-B441-564033E8985D}"/>
              </a:ext>
            </a:extLst>
          </p:cNvPr>
          <p:cNvSpPr txBox="1"/>
          <p:nvPr/>
        </p:nvSpPr>
        <p:spPr>
          <a:xfrm>
            <a:off x="1056787" y="5476188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No</a:t>
            </a:r>
            <a:endParaRPr lang="de-DE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88FED-641F-1391-DACE-900AE7BDBFAF}"/>
              </a:ext>
            </a:extLst>
          </p:cNvPr>
          <p:cNvSpPr txBox="1"/>
          <p:nvPr/>
        </p:nvSpPr>
        <p:spPr>
          <a:xfrm>
            <a:off x="1056787" y="5265366"/>
            <a:ext cx="399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Yes</a:t>
            </a:r>
            <a:endParaRPr lang="de-DE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D1AA2C-7D75-5C7A-727C-1D21F0A8DEA3}"/>
              </a:ext>
            </a:extLst>
          </p:cNvPr>
          <p:cNvSpPr txBox="1"/>
          <p:nvPr/>
        </p:nvSpPr>
        <p:spPr>
          <a:xfrm>
            <a:off x="1056787" y="5070405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Special</a:t>
            </a:r>
            <a:endParaRPr lang="de-DE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A46D1C-EC8B-718D-C8DB-D5BEED6CAC63}"/>
              </a:ext>
            </a:extLst>
          </p:cNvPr>
          <p:cNvSpPr txBox="1"/>
          <p:nvPr/>
        </p:nvSpPr>
        <p:spPr>
          <a:xfrm>
            <a:off x="4511675" y="5796583"/>
            <a:ext cx="2411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Year Box, 50 countries represented</a:t>
            </a:r>
            <a:endParaRPr lang="de-DE" sz="1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0B72407-8704-41DE-BD1F-97C98F34EEA2}"/>
              </a:ext>
            </a:extLst>
          </p:cNvPr>
          <p:cNvSpPr/>
          <p:nvPr/>
        </p:nvSpPr>
        <p:spPr>
          <a:xfrm>
            <a:off x="806376" y="5109279"/>
            <a:ext cx="269116" cy="184577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87BF9FA-F468-3C0E-175C-F298F1A2E1BA}"/>
              </a:ext>
            </a:extLst>
          </p:cNvPr>
          <p:cNvSpPr/>
          <p:nvPr/>
        </p:nvSpPr>
        <p:spPr>
          <a:xfrm>
            <a:off x="809918" y="5314844"/>
            <a:ext cx="269116" cy="184577"/>
          </a:xfrm>
          <a:prstGeom prst="roundRect">
            <a:avLst/>
          </a:prstGeom>
          <a:solidFill>
            <a:srgbClr val="00903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1B0022-80C5-DCC9-9CC3-A46AD34B567D}"/>
              </a:ext>
            </a:extLst>
          </p:cNvPr>
          <p:cNvSpPr/>
          <p:nvPr/>
        </p:nvSpPr>
        <p:spPr>
          <a:xfrm>
            <a:off x="802829" y="5520409"/>
            <a:ext cx="269116" cy="18457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651AD-E7C5-2233-BA52-A80FAFB96246}"/>
              </a:ext>
            </a:extLst>
          </p:cNvPr>
          <p:cNvSpPr txBox="1"/>
          <p:nvPr/>
        </p:nvSpPr>
        <p:spPr>
          <a:xfrm>
            <a:off x="7780173" y="3980701"/>
            <a:ext cx="43593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dirty="0">
                <a:cs typeface="Arial" panose="020B0604020202020204" pitchFamily="34" charset="0"/>
              </a:rPr>
              <a:t>Many  </a:t>
            </a:r>
            <a:r>
              <a:rPr lang="de-DE" sz="2400" dirty="0" err="1">
                <a:cs typeface="Arial" panose="020B0604020202020204" pitchFamily="34" charset="0"/>
              </a:rPr>
              <a:t>young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cs typeface="Arial" panose="020B0604020202020204" pitchFamily="34" charset="0"/>
              </a:rPr>
              <a:t>farmers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cs typeface="Arial" panose="020B0604020202020204" pitchFamily="34" charset="0"/>
              </a:rPr>
              <a:t>want</a:t>
            </a:r>
            <a:endParaRPr lang="de-DE" sz="2400" dirty="0"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b="1" dirty="0" err="1">
                <a:cs typeface="Arial" panose="020B0604020202020204" pitchFamily="34" charset="0"/>
              </a:rPr>
              <a:t>to</a:t>
            </a:r>
            <a:r>
              <a:rPr lang="de-DE" sz="2400" b="1" dirty="0">
                <a:cs typeface="Arial" panose="020B0604020202020204" pitchFamily="34" charset="0"/>
              </a:rPr>
              <a:t> </a:t>
            </a:r>
            <a:r>
              <a:rPr lang="de-DE" sz="2400" b="1" dirty="0" err="1">
                <a:cs typeface="Arial" panose="020B0604020202020204" pitchFamily="34" charset="0"/>
              </a:rPr>
              <a:t>improve</a:t>
            </a:r>
            <a:r>
              <a:rPr lang="de-DE" sz="2400" b="1" dirty="0">
                <a:cs typeface="Arial" panose="020B0604020202020204" pitchFamily="34" charset="0"/>
              </a:rPr>
              <a:t> </a:t>
            </a:r>
            <a:r>
              <a:rPr lang="de-DE" sz="2400" b="1" dirty="0" err="1">
                <a:cs typeface="Arial" panose="020B0604020202020204" pitchFamily="34" charset="0"/>
              </a:rPr>
              <a:t>their</a:t>
            </a:r>
            <a:r>
              <a:rPr lang="de-DE" sz="2400" b="1" dirty="0">
                <a:cs typeface="Arial" panose="020B0604020202020204" pitchFamily="34" charset="0"/>
              </a:rPr>
              <a:t> </a:t>
            </a:r>
            <a:r>
              <a:rPr lang="de-DE" sz="2400" b="1" dirty="0" err="1">
                <a:cs typeface="Arial" panose="020B0604020202020204" pitchFamily="34" charset="0"/>
              </a:rPr>
              <a:t>knowledge</a:t>
            </a:r>
            <a:r>
              <a:rPr lang="de-DE" sz="2400" b="1" dirty="0">
                <a:cs typeface="Arial" panose="020B0604020202020204" pitchFamily="34" charset="0"/>
              </a:rPr>
              <a:t> and </a:t>
            </a:r>
            <a:r>
              <a:rPr lang="de-DE" sz="2400" b="1" dirty="0" err="1">
                <a:cs typeface="Arial" panose="020B0604020202020204" pitchFamily="34" charset="0"/>
              </a:rPr>
              <a:t>farm</a:t>
            </a:r>
            <a:r>
              <a:rPr lang="de-DE" sz="2400" b="1" dirty="0">
                <a:cs typeface="Arial" panose="020B0604020202020204" pitchFamily="34" charset="0"/>
              </a:rPr>
              <a:t> </a:t>
            </a:r>
            <a:r>
              <a:rPr lang="de-DE" sz="2400" b="1" dirty="0" err="1">
                <a:cs typeface="Arial" panose="020B0604020202020204" pitchFamily="34" charset="0"/>
              </a:rPr>
              <a:t>management</a:t>
            </a:r>
            <a:r>
              <a:rPr lang="de-DE" sz="2400" b="1" dirty="0">
                <a:cs typeface="Arial" panose="020B0604020202020204" pitchFamily="34" charset="0"/>
              </a:rPr>
              <a:t> </a:t>
            </a:r>
            <a:r>
              <a:rPr lang="de-DE" sz="2400" b="1" dirty="0" err="1">
                <a:cs typeface="Arial" panose="020B0604020202020204" pitchFamily="34" charset="0"/>
              </a:rPr>
              <a:t>skills</a:t>
            </a:r>
            <a:endParaRPr lang="de-DE" sz="2400" b="1" dirty="0"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de-DE" sz="2400" b="1" dirty="0">
                <a:cs typeface="Arial" panose="020B0604020202020204" pitchFamily="34" charset="0"/>
              </a:rPr>
              <a:t> </a:t>
            </a:r>
            <a:r>
              <a:rPr lang="de-DE" sz="2400" dirty="0">
                <a:cs typeface="Arial" panose="020B0604020202020204" pitchFamily="34" charset="0"/>
              </a:rPr>
              <a:t>in </a:t>
            </a:r>
            <a:r>
              <a:rPr lang="de-DE" sz="2400" dirty="0" err="1">
                <a:cs typeface="Arial" panose="020B0604020202020204" pitchFamily="34" charset="0"/>
              </a:rPr>
              <a:t>order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cs typeface="Arial" panose="020B0604020202020204" pitchFamily="34" charset="0"/>
              </a:rPr>
              <a:t>to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cs typeface="Arial" panose="020B0604020202020204" pitchFamily="34" charset="0"/>
              </a:rPr>
              <a:t>develop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cs typeface="Arial" panose="020B0604020202020204" pitchFamily="34" charset="0"/>
              </a:rPr>
              <a:t>the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cs typeface="Arial" panose="020B0604020202020204" pitchFamily="34" charset="0"/>
              </a:rPr>
              <a:t>farm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cs typeface="Arial" panose="020B0604020202020204" pitchFamily="34" charset="0"/>
              </a:rPr>
              <a:t>successfully</a:t>
            </a:r>
            <a:r>
              <a:rPr lang="de-DE" sz="2400" dirty="0">
                <a:cs typeface="Arial" panose="020B0604020202020204" pitchFamily="34" charset="0"/>
              </a:rPr>
              <a:t> in </a:t>
            </a:r>
            <a:r>
              <a:rPr lang="de-DE" sz="2400" dirty="0" err="1">
                <a:cs typeface="Arial" panose="020B0604020202020204" pitchFamily="34" charset="0"/>
              </a:rPr>
              <a:t>the</a:t>
            </a:r>
            <a:r>
              <a:rPr lang="de-DE" sz="2400" dirty="0">
                <a:cs typeface="Arial" panose="020B0604020202020204" pitchFamily="34" charset="0"/>
              </a:rPr>
              <a:t> </a:t>
            </a:r>
            <a:r>
              <a:rPr lang="de-DE" sz="2400" dirty="0" err="1">
                <a:cs typeface="Arial" panose="020B0604020202020204" pitchFamily="34" charset="0"/>
              </a:rPr>
              <a:t>future</a:t>
            </a:r>
            <a:endParaRPr lang="de-DE" sz="2400" dirty="0"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4C787D-8CDC-9ACC-902C-F5ECC58820FB}"/>
              </a:ext>
            </a:extLst>
          </p:cNvPr>
          <p:cNvSpPr txBox="1"/>
          <p:nvPr/>
        </p:nvSpPr>
        <p:spPr>
          <a:xfrm>
            <a:off x="1079034" y="1664433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Is there any support for young farmers in your country?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E58F24-5FC9-2C3E-78B4-5940C8B5BEFF}"/>
              </a:ext>
            </a:extLst>
          </p:cNvPr>
          <p:cNvSpPr txBox="1"/>
          <p:nvPr/>
        </p:nvSpPr>
        <p:spPr>
          <a:xfrm>
            <a:off x="9717741" y="1654231"/>
            <a:ext cx="236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Is formal agricultural training required?</a:t>
            </a:r>
            <a:endParaRPr lang="de-DE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2BF5F1-7B8B-7F7D-4BC4-9C8D1D50D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131" y="1369486"/>
            <a:ext cx="2670279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3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7" grpId="0"/>
      <p:bldP spid="9" grpId="0" animBg="1"/>
      <p:bldP spid="17" grpId="0" animBg="1"/>
      <p:bldP spid="18" grpId="0" animBg="1"/>
      <p:bldP spid="12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9F02ED-F13D-5DCD-8D86-C8F640550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26" y="2161188"/>
            <a:ext cx="2810500" cy="43895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665B02-8069-1248-225F-5C1F5DCB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63F485-BB82-7013-8A44-8ECD82CB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19" y="346330"/>
            <a:ext cx="9977141" cy="832104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E8641B"/>
                </a:solidFill>
              </a:rPr>
              <a:t>The new agricultural policy in the EU </a:t>
            </a:r>
            <a:r>
              <a:rPr lang="en-GB"/>
              <a:t>shows a shift towards small, young, and green</a:t>
            </a:r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2D1FF-DA50-D2E8-4D66-B3BFC5B2C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16BAC0-ADF8-772B-D7C3-B91BC4B534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79909" y="1995286"/>
            <a:ext cx="4931509" cy="108216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de-DE" sz="1600" dirty="0">
              <a:solidFill>
                <a:srgbClr val="025394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D55FA8-3DD7-AD27-4E8E-D8FF1215F9EF}"/>
              </a:ext>
            </a:extLst>
          </p:cNvPr>
          <p:cNvSpPr txBox="1"/>
          <p:nvPr/>
        </p:nvSpPr>
        <p:spPr>
          <a:xfrm>
            <a:off x="844414" y="1532304"/>
            <a:ext cx="3667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/>
              <a:t>Decoupled subsidies on a farm in Northern Germany with 154 cows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93B3B5BA-A8D9-01BB-D3AC-239AF8EBD299}"/>
              </a:ext>
            </a:extLst>
          </p:cNvPr>
          <p:cNvSpPr txBox="1">
            <a:spLocks/>
          </p:cNvSpPr>
          <p:nvPr/>
        </p:nvSpPr>
        <p:spPr>
          <a:xfrm>
            <a:off x="5842473" y="2178635"/>
            <a:ext cx="5229854" cy="6771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800" b="1" dirty="0"/>
              <a:t>New CAP 2023 – 2027</a:t>
            </a:r>
            <a:r>
              <a:rPr lang="de-DE" sz="1800" dirty="0"/>
              <a:t>: </a:t>
            </a:r>
            <a:r>
              <a:rPr lang="de-DE" sz="1800" dirty="0" err="1"/>
              <a:t>reshuffle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payments</a:t>
            </a:r>
            <a:r>
              <a:rPr lang="de-DE" sz="1800" dirty="0"/>
              <a:t> in </a:t>
            </a:r>
            <a:r>
              <a:rPr lang="de-DE" sz="1800" dirty="0" err="1"/>
              <a:t>line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„Green Deal“ and „Farm </a:t>
            </a:r>
            <a:r>
              <a:rPr lang="de-DE" sz="1800" dirty="0" err="1"/>
              <a:t>to</a:t>
            </a:r>
            <a:r>
              <a:rPr lang="de-DE" sz="1800" dirty="0"/>
              <a:t> Fork </a:t>
            </a:r>
            <a:r>
              <a:rPr lang="de-DE" sz="1800" dirty="0" err="1"/>
              <a:t>Strategy</a:t>
            </a:r>
            <a:r>
              <a:rPr lang="de-DE" sz="1800" dirty="0"/>
              <a:t>“ </a:t>
            </a:r>
          </a:p>
          <a:p>
            <a:pPr marL="0" indent="0">
              <a:spcBef>
                <a:spcPts val="0"/>
              </a:spcBef>
              <a:buNone/>
            </a:pPr>
            <a:endParaRPr lang="de-DE" sz="1800" dirty="0"/>
          </a:p>
          <a:p>
            <a:pPr marL="0" indent="0">
              <a:spcBef>
                <a:spcPts val="0"/>
              </a:spcBef>
              <a:buNone/>
            </a:pPr>
            <a:endParaRPr lang="de-DE" sz="1800" dirty="0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F2CE3340-66D3-DCAF-50A8-48ECD14DCD90}"/>
              </a:ext>
            </a:extLst>
          </p:cNvPr>
          <p:cNvSpPr txBox="1">
            <a:spLocks/>
          </p:cNvSpPr>
          <p:nvPr/>
        </p:nvSpPr>
        <p:spPr>
          <a:xfrm>
            <a:off x="5806789" y="3606613"/>
            <a:ext cx="1919023" cy="12858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800" b="1" dirty="0"/>
              <a:t>Who benefits</a:t>
            </a:r>
          </a:p>
          <a:p>
            <a:pPr>
              <a:spcBef>
                <a:spcPts val="0"/>
              </a:spcBef>
            </a:pPr>
            <a:r>
              <a:rPr lang="de-DE" sz="1800" dirty="0"/>
              <a:t>Young farmers</a:t>
            </a:r>
          </a:p>
          <a:p>
            <a:pPr>
              <a:spcBef>
                <a:spcPts val="0"/>
              </a:spcBef>
            </a:pPr>
            <a:r>
              <a:rPr lang="de-DE" sz="1800" dirty="0"/>
              <a:t>Small farms</a:t>
            </a:r>
          </a:p>
          <a:p>
            <a:pPr>
              <a:spcBef>
                <a:spcPts val="0"/>
              </a:spcBef>
            </a:pPr>
            <a:r>
              <a:rPr lang="de-DE" sz="1800" dirty="0"/>
              <a:t>Environment, if implemented</a:t>
            </a:r>
          </a:p>
          <a:p>
            <a:pPr marL="0" indent="0">
              <a:spcBef>
                <a:spcPts val="0"/>
              </a:spcBef>
              <a:buNone/>
            </a:pPr>
            <a:endParaRPr lang="de-DE" sz="1800" dirty="0"/>
          </a:p>
          <a:p>
            <a:pPr marL="0" indent="0">
              <a:spcBef>
                <a:spcPts val="0"/>
              </a:spcBef>
              <a:buNone/>
            </a:pPr>
            <a:endParaRPr lang="de-DE" sz="1800" dirty="0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74D3878-5156-36C3-E0D5-96AF5D704D5F}"/>
              </a:ext>
            </a:extLst>
          </p:cNvPr>
          <p:cNvSpPr txBox="1">
            <a:spLocks/>
          </p:cNvSpPr>
          <p:nvPr/>
        </p:nvSpPr>
        <p:spPr>
          <a:xfrm>
            <a:off x="8357810" y="3593026"/>
            <a:ext cx="2487540" cy="12858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800" b="1"/>
              <a:t>Impact on dairy farms</a:t>
            </a:r>
          </a:p>
          <a:p>
            <a:pPr>
              <a:spcBef>
                <a:spcPts val="0"/>
              </a:spcBef>
            </a:pPr>
            <a:r>
              <a:rPr lang="de-DE" sz="1800"/>
              <a:t>Loss of subsidies</a:t>
            </a:r>
          </a:p>
          <a:p>
            <a:pPr>
              <a:spcBef>
                <a:spcPts val="0"/>
              </a:spcBef>
            </a:pPr>
            <a:r>
              <a:rPr lang="de-DE" sz="1800"/>
              <a:t>Financial benefit of green practices unclear </a:t>
            </a:r>
          </a:p>
          <a:p>
            <a:pPr>
              <a:spcBef>
                <a:spcPts val="0"/>
              </a:spcBef>
            </a:pPr>
            <a:endParaRPr lang="de-DE" sz="1800"/>
          </a:p>
          <a:p>
            <a:pPr marL="0" indent="0">
              <a:spcBef>
                <a:spcPts val="0"/>
              </a:spcBef>
              <a:buNone/>
            </a:pPr>
            <a:endParaRPr lang="de-DE" sz="1800"/>
          </a:p>
          <a:p>
            <a:pPr marL="0" indent="0">
              <a:spcBef>
                <a:spcPts val="0"/>
              </a:spcBef>
              <a:buNone/>
            </a:pPr>
            <a:endParaRPr lang="de-DE" sz="1800"/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1770D540-8AFD-53ED-24D5-0F863CF40AB1}"/>
              </a:ext>
            </a:extLst>
          </p:cNvPr>
          <p:cNvSpPr txBox="1">
            <a:spLocks/>
          </p:cNvSpPr>
          <p:nvPr/>
        </p:nvSpPr>
        <p:spPr>
          <a:xfrm>
            <a:off x="6544600" y="5761828"/>
            <a:ext cx="3626419" cy="3651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800" b="1"/>
              <a:t>Decrease in EU milk production</a:t>
            </a:r>
          </a:p>
          <a:p>
            <a:pPr marL="0" indent="0">
              <a:spcBef>
                <a:spcPts val="0"/>
              </a:spcBef>
              <a:buNone/>
            </a:pPr>
            <a:endParaRPr lang="de-DE" sz="1800"/>
          </a:p>
          <a:p>
            <a:pPr marL="0" indent="0">
              <a:spcBef>
                <a:spcPts val="0"/>
              </a:spcBef>
              <a:buNone/>
            </a:pPr>
            <a:endParaRPr lang="de-DE" sz="1800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A9C4348C-6507-0057-F600-2E27F28B1AE5}"/>
              </a:ext>
            </a:extLst>
          </p:cNvPr>
          <p:cNvSpPr/>
          <p:nvPr/>
        </p:nvSpPr>
        <p:spPr>
          <a:xfrm>
            <a:off x="6660583" y="2969989"/>
            <a:ext cx="207954" cy="509213"/>
          </a:xfrm>
          <a:prstGeom prst="downArrow">
            <a:avLst/>
          </a:prstGeom>
          <a:solidFill>
            <a:srgbClr val="005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2ED76CB7-9BE9-130F-C2B0-AA4505BFD835}"/>
              </a:ext>
            </a:extLst>
          </p:cNvPr>
          <p:cNvSpPr/>
          <p:nvPr/>
        </p:nvSpPr>
        <p:spPr>
          <a:xfrm>
            <a:off x="9393626" y="2936592"/>
            <a:ext cx="207954" cy="509213"/>
          </a:xfrm>
          <a:prstGeom prst="downArrow">
            <a:avLst/>
          </a:prstGeom>
          <a:solidFill>
            <a:srgbClr val="005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932DE5AC-9E54-EDFC-F4B0-F6F47018EF24}"/>
              </a:ext>
            </a:extLst>
          </p:cNvPr>
          <p:cNvSpPr/>
          <p:nvPr/>
        </p:nvSpPr>
        <p:spPr>
          <a:xfrm>
            <a:off x="9393626" y="4981116"/>
            <a:ext cx="207954" cy="509213"/>
          </a:xfrm>
          <a:prstGeom prst="downArrow">
            <a:avLst/>
          </a:prstGeom>
          <a:solidFill>
            <a:srgbClr val="005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30218D7F-5BDD-07EC-0C33-A17A46A3419C}"/>
              </a:ext>
            </a:extLst>
          </p:cNvPr>
          <p:cNvSpPr/>
          <p:nvPr/>
        </p:nvSpPr>
        <p:spPr>
          <a:xfrm>
            <a:off x="6748395" y="5044821"/>
            <a:ext cx="207954" cy="509213"/>
          </a:xfrm>
          <a:prstGeom prst="downArrow">
            <a:avLst/>
          </a:prstGeom>
          <a:solidFill>
            <a:srgbClr val="005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1096F2-141D-8496-7E90-F8ED6885E716}"/>
              </a:ext>
            </a:extLst>
          </p:cNvPr>
          <p:cNvSpPr/>
          <p:nvPr/>
        </p:nvSpPr>
        <p:spPr>
          <a:xfrm>
            <a:off x="3030278" y="2969989"/>
            <a:ext cx="606056" cy="30777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31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F0308F-9BAF-8149-F5E6-FB424E2AB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F2F1F3-A6CE-D5BA-24BE-EB9F15C43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2780F"/>
                </a:solidFill>
                <a:latin typeface="HelveticaNeueLTStd-Hv" panose="020B0804020202020204" pitchFamily="34" charset="0"/>
                <a:ea typeface="+mn-ea"/>
                <a:cs typeface="+mn-cs"/>
              </a:rPr>
              <a:t>IFCN Dairy Research Network founded 2000</a:t>
            </a:r>
            <a:endParaRPr lang="sr-Latn-R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A5B0A-C23E-1D24-380B-52E6E6792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hteck 3">
            <a:extLst>
              <a:ext uri="{FF2B5EF4-FFF2-40B4-BE49-F238E27FC236}">
                <a16:creationId xmlns:a16="http://schemas.microsoft.com/office/drawing/2014/main" id="{95788278-5FB6-8AD0-ACC5-B59CCFF5C7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1038" y="1630363"/>
            <a:ext cx="10939462" cy="505882"/>
          </a:xfrm>
          <a:prstGeom prst="rect">
            <a:avLst/>
          </a:prstGeom>
        </p:spPr>
        <p:txBody>
          <a:bodyPr wrap="square" lIns="74268" tIns="37135" rIns="74268" bIns="37135">
            <a:spAutoFit/>
          </a:bodyPr>
          <a:lstStyle/>
          <a:p>
            <a:pPr marL="0" indent="0" defTabSz="914377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8751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Mission: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B99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Helping people in the dairy world to make better decisions.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10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754E81EF-5496-2288-BE01-8BE2369F6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55" y="4252434"/>
            <a:ext cx="1377302" cy="1944558"/>
          </a:xfrm>
          <a:prstGeom prst="rect">
            <a:avLst/>
          </a:prstGeom>
        </p:spPr>
      </p:pic>
      <p:sp>
        <p:nvSpPr>
          <p:cNvPr id="8" name="Rechteck 3">
            <a:extLst>
              <a:ext uri="{FF2B5EF4-FFF2-40B4-BE49-F238E27FC236}">
                <a16:creationId xmlns:a16="http://schemas.microsoft.com/office/drawing/2014/main" id="{B361E362-D481-F831-7330-A552A68CA099}"/>
              </a:ext>
            </a:extLst>
          </p:cNvPr>
          <p:cNvSpPr/>
          <p:nvPr/>
        </p:nvSpPr>
        <p:spPr>
          <a:xfrm>
            <a:off x="479425" y="2625337"/>
            <a:ext cx="7130033" cy="1195174"/>
          </a:xfrm>
          <a:prstGeom prst="rect">
            <a:avLst/>
          </a:prstGeom>
        </p:spPr>
        <p:txBody>
          <a:bodyPr wrap="square" lIns="74268" tIns="37135" rIns="74268" bIns="37135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E87511"/>
                </a:solidFill>
                <a:effectLst/>
                <a:uLnTx/>
                <a:uFillTx/>
                <a:ea typeface="+mn-ea"/>
                <a:cs typeface="+mn-cs"/>
              </a:rPr>
              <a:t>IFCN Approach: 3 Knowledge Pillars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E8751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E8751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/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B659C0B-A385-4D56-A047-29EB98AB420B}"/>
              </a:ext>
            </a:extLst>
          </p:cNvPr>
          <p:cNvGraphicFramePr/>
          <p:nvPr/>
        </p:nvGraphicFramePr>
        <p:xfrm>
          <a:off x="1403404" y="3003409"/>
          <a:ext cx="4903617" cy="326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C8DEC61-C563-BAAA-3342-20CFC94E47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8052" y="2810155"/>
            <a:ext cx="4907705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0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229D4F-27B9-BAC0-4D85-662DED7E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4757D6-F0CE-5A21-6C4E-7EE972C18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/>
              <a:t>Farmers need to be responsive to </a:t>
            </a:r>
            <a:r>
              <a:rPr lang="en-GB" sz="2800">
                <a:solidFill>
                  <a:srgbClr val="E8641B"/>
                </a:solidFill>
              </a:rPr>
              <a:t>market volatility </a:t>
            </a:r>
            <a:r>
              <a:rPr lang="en-GB" sz="2800"/>
              <a:t>and show resilience / buffer capacity</a:t>
            </a:r>
            <a:endParaRPr lang="de-DE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15C2B-35F4-AC2B-9CD6-CE56D191F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39DD7-BADA-4C7E-F96C-BDE23E65A74E}"/>
              </a:ext>
            </a:extLst>
          </p:cNvPr>
          <p:cNvSpPr txBox="1"/>
          <p:nvPr/>
        </p:nvSpPr>
        <p:spPr>
          <a:xfrm>
            <a:off x="8626531" y="5556800"/>
            <a:ext cx="3565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Long term</a:t>
            </a:r>
            <a:r>
              <a:rPr lang="en-GB" sz="1600" dirty="0"/>
              <a:t>:</a:t>
            </a:r>
          </a:p>
          <a:p>
            <a:r>
              <a:rPr lang="en-GB" sz="1600" dirty="0"/>
              <a:t>Challenge / opportunity for making investments and/or structural changes</a:t>
            </a:r>
            <a:endParaRPr lang="de-DE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A307D8-3A0D-56CF-2DCD-2CB9912E0AC7}"/>
              </a:ext>
            </a:extLst>
          </p:cNvPr>
          <p:cNvSpPr txBox="1"/>
          <p:nvPr/>
        </p:nvSpPr>
        <p:spPr>
          <a:xfrm>
            <a:off x="4912935" y="5553796"/>
            <a:ext cx="3137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Medium term</a:t>
            </a:r>
            <a:r>
              <a:rPr lang="en-GB" sz="1600" dirty="0"/>
              <a:t>:</a:t>
            </a:r>
          </a:p>
          <a:p>
            <a:r>
              <a:rPr lang="en-GB" sz="1600" dirty="0"/>
              <a:t>Cost control and relative resilience to milk price volatility</a:t>
            </a:r>
            <a:endParaRPr lang="de-DE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D7F7FE-044E-448B-531A-C0CBD91C4538}"/>
              </a:ext>
            </a:extLst>
          </p:cNvPr>
          <p:cNvSpPr txBox="1"/>
          <p:nvPr/>
        </p:nvSpPr>
        <p:spPr>
          <a:xfrm>
            <a:off x="1094048" y="5553796"/>
            <a:ext cx="284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Short term</a:t>
            </a:r>
            <a:r>
              <a:rPr lang="en-GB" sz="1600" dirty="0"/>
              <a:t>:</a:t>
            </a:r>
          </a:p>
          <a:p>
            <a:r>
              <a:rPr lang="en-GB" sz="1600" dirty="0"/>
              <a:t>Cash flow and working capital</a:t>
            </a:r>
            <a:endParaRPr lang="de-DE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E55D56-F38D-1D84-8A85-1B87C6586BEB}"/>
              </a:ext>
            </a:extLst>
          </p:cNvPr>
          <p:cNvSpPr/>
          <p:nvPr/>
        </p:nvSpPr>
        <p:spPr>
          <a:xfrm>
            <a:off x="2009274" y="4993105"/>
            <a:ext cx="240631" cy="188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8FD10B-43A8-7FC0-9F6E-0A7B8F294AB1}"/>
              </a:ext>
            </a:extLst>
          </p:cNvPr>
          <p:cNvSpPr/>
          <p:nvPr/>
        </p:nvSpPr>
        <p:spPr>
          <a:xfrm>
            <a:off x="3150962" y="4981845"/>
            <a:ext cx="240631" cy="188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C268B1-130D-D67E-BAE4-D146EDF7EE18}"/>
              </a:ext>
            </a:extLst>
          </p:cNvPr>
          <p:cNvSpPr/>
          <p:nvPr/>
        </p:nvSpPr>
        <p:spPr>
          <a:xfrm>
            <a:off x="6920188" y="4996524"/>
            <a:ext cx="240631" cy="188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5B8062-DC9C-600F-0474-EBF007B2827F}"/>
              </a:ext>
            </a:extLst>
          </p:cNvPr>
          <p:cNvSpPr/>
          <p:nvPr/>
        </p:nvSpPr>
        <p:spPr>
          <a:xfrm>
            <a:off x="5859379" y="4981845"/>
            <a:ext cx="240631" cy="188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027C98-F88E-7BEA-A5CA-1F70F2CAB357}"/>
              </a:ext>
            </a:extLst>
          </p:cNvPr>
          <p:cNvSpPr/>
          <p:nvPr/>
        </p:nvSpPr>
        <p:spPr>
          <a:xfrm>
            <a:off x="10509609" y="4943242"/>
            <a:ext cx="240631" cy="188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2189CE-A5A4-09F1-034B-41C81F49E07E}"/>
              </a:ext>
            </a:extLst>
          </p:cNvPr>
          <p:cNvSpPr/>
          <p:nvPr/>
        </p:nvSpPr>
        <p:spPr>
          <a:xfrm>
            <a:off x="9448800" y="4945733"/>
            <a:ext cx="240631" cy="188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5986E-226F-033F-A21D-004F0FA9A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692172"/>
            <a:ext cx="3389670" cy="3889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F20E0D-C4DF-7BE5-DF59-D2D1CA87B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787" y="1689090"/>
            <a:ext cx="3633531" cy="3889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76B91F-A004-10C0-4770-98A59729E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832" y="1696248"/>
            <a:ext cx="3310415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1173EF-C5AD-06AD-A143-15F879D05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02" y="2128492"/>
            <a:ext cx="2325055" cy="45005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2ABBD0-19E0-40BF-9BE9-23F55A4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25394"/>
                </a:solidFill>
              </a:rPr>
              <a:t>IFCN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D5DC4A89-76F7-4E1E-8309-3B6CB903A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09" y="203952"/>
            <a:ext cx="9193806" cy="832104"/>
          </a:xfrm>
        </p:spPr>
        <p:txBody>
          <a:bodyPr>
            <a:noAutofit/>
          </a:bodyPr>
          <a:lstStyle/>
          <a:p>
            <a:pPr algn="l"/>
            <a:r>
              <a:rPr lang="en-ID" sz="2800" dirty="0">
                <a:solidFill>
                  <a:srgbClr val="E8641B"/>
                </a:solidFill>
              </a:rPr>
              <a:t>New investments </a:t>
            </a:r>
            <a:r>
              <a:rPr lang="en-ID" sz="2800" dirty="0"/>
              <a:t>in farming practices are meant to make dairy more attractive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C448C-8C6A-4D15-8B67-CB05E46F8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34729D-2E0B-4F7A-AA8E-71470CA8CE4B}"/>
              </a:ext>
            </a:extLst>
          </p:cNvPr>
          <p:cNvSpPr txBox="1"/>
          <p:nvPr/>
        </p:nvSpPr>
        <p:spPr>
          <a:xfrm>
            <a:off x="650209" y="886793"/>
            <a:ext cx="9854498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>
                <a:solidFill>
                  <a:srgbClr val="025394"/>
                </a:solidFill>
                <a:latin typeface="Montserrat ExtraBold" panose="00000900000000000000" pitchFamily="2" charset="-18"/>
              </a:rPr>
              <a:t>How</a:t>
            </a:r>
            <a:r>
              <a:rPr lang="de-DE" dirty="0">
                <a:solidFill>
                  <a:srgbClr val="025394"/>
                </a:solidFill>
                <a:latin typeface="Montserrat ExtraBold" panose="00000900000000000000" pitchFamily="2" charset="-18"/>
              </a:rPr>
              <a:t> </a:t>
            </a:r>
            <a:r>
              <a:rPr lang="de-DE" dirty="0" err="1">
                <a:solidFill>
                  <a:srgbClr val="025394"/>
                </a:solidFill>
                <a:latin typeface="Montserrat ExtraBold" panose="00000900000000000000" pitchFamily="2" charset="-18"/>
              </a:rPr>
              <a:t>to</a:t>
            </a:r>
            <a:r>
              <a:rPr lang="de-DE" dirty="0">
                <a:solidFill>
                  <a:srgbClr val="025394"/>
                </a:solidFill>
                <a:latin typeface="Montserrat ExtraBold" panose="00000900000000000000" pitchFamily="2" charset="-18"/>
              </a:rPr>
              <a:t> find out </a:t>
            </a:r>
            <a:r>
              <a:rPr lang="de-DE" sz="2000" dirty="0" err="1">
                <a:solidFill>
                  <a:srgbClr val="025394"/>
                </a:solidFill>
                <a:latin typeface="Montserrat ExtraBold" panose="00000900000000000000" pitchFamily="2" charset="-18"/>
              </a:rPr>
              <a:t>how</a:t>
            </a:r>
            <a:r>
              <a:rPr lang="de-DE" dirty="0">
                <a:solidFill>
                  <a:srgbClr val="025394"/>
                </a:solidFill>
                <a:latin typeface="Montserrat ExtraBold" panose="00000900000000000000" pitchFamily="2" charset="-18"/>
              </a:rPr>
              <a:t> </a:t>
            </a:r>
            <a:r>
              <a:rPr lang="de-DE" dirty="0" err="1">
                <a:solidFill>
                  <a:srgbClr val="025394"/>
                </a:solidFill>
                <a:latin typeface="Montserrat ExtraBold" panose="00000900000000000000" pitchFamily="2" charset="-18"/>
              </a:rPr>
              <a:t>investments</a:t>
            </a:r>
            <a:r>
              <a:rPr lang="de-DE" dirty="0">
                <a:solidFill>
                  <a:srgbClr val="025394"/>
                </a:solidFill>
                <a:latin typeface="Montserrat ExtraBold" panose="00000900000000000000" pitchFamily="2" charset="-18"/>
              </a:rPr>
              <a:t> </a:t>
            </a:r>
            <a:r>
              <a:rPr lang="de-DE" dirty="0" err="1">
                <a:solidFill>
                  <a:srgbClr val="025394"/>
                </a:solidFill>
                <a:latin typeface="Montserrat ExtraBold" panose="00000900000000000000" pitchFamily="2" charset="-18"/>
              </a:rPr>
              <a:t>affect</a:t>
            </a:r>
            <a:r>
              <a:rPr lang="de-DE" dirty="0">
                <a:solidFill>
                  <a:srgbClr val="025394"/>
                </a:solidFill>
                <a:latin typeface="Montserrat ExtraBold" panose="00000900000000000000" pitchFamily="2" charset="-18"/>
              </a:rPr>
              <a:t> different </a:t>
            </a:r>
            <a:r>
              <a:rPr lang="de-DE" dirty="0" err="1">
                <a:solidFill>
                  <a:srgbClr val="025394"/>
                </a:solidFill>
                <a:latin typeface="Montserrat ExtraBold" panose="00000900000000000000" pitchFamily="2" charset="-18"/>
              </a:rPr>
              <a:t>aspects</a:t>
            </a:r>
            <a:r>
              <a:rPr lang="de-DE" dirty="0">
                <a:solidFill>
                  <a:srgbClr val="025394"/>
                </a:solidFill>
                <a:latin typeface="Montserrat ExtraBold" panose="00000900000000000000" pitchFamily="2" charset="-18"/>
              </a:rPr>
              <a:t> </a:t>
            </a:r>
            <a:r>
              <a:rPr lang="de-DE" dirty="0" err="1">
                <a:solidFill>
                  <a:srgbClr val="025394"/>
                </a:solidFill>
                <a:latin typeface="Montserrat ExtraBold" panose="00000900000000000000" pitchFamily="2" charset="-18"/>
              </a:rPr>
              <a:t>of</a:t>
            </a:r>
            <a:r>
              <a:rPr lang="de-DE" dirty="0">
                <a:solidFill>
                  <a:srgbClr val="025394"/>
                </a:solidFill>
                <a:latin typeface="Montserrat ExtraBold" panose="00000900000000000000" pitchFamily="2" charset="-18"/>
              </a:rPr>
              <a:t> </a:t>
            </a:r>
            <a:r>
              <a:rPr lang="de-DE" dirty="0" err="1">
                <a:solidFill>
                  <a:srgbClr val="025394"/>
                </a:solidFill>
                <a:latin typeface="Montserrat ExtraBold" panose="00000900000000000000" pitchFamily="2" charset="-18"/>
              </a:rPr>
              <a:t>the</a:t>
            </a:r>
            <a:r>
              <a:rPr lang="de-DE" dirty="0">
                <a:solidFill>
                  <a:srgbClr val="025394"/>
                </a:solidFill>
                <a:latin typeface="Montserrat ExtraBold" panose="00000900000000000000" pitchFamily="2" charset="-18"/>
              </a:rPr>
              <a:t> </a:t>
            </a:r>
            <a:r>
              <a:rPr lang="de-DE" dirty="0" err="1">
                <a:solidFill>
                  <a:srgbClr val="025394"/>
                </a:solidFill>
                <a:latin typeface="Montserrat ExtraBold" panose="00000900000000000000" pitchFamily="2" charset="-18"/>
              </a:rPr>
              <a:t>dairy</a:t>
            </a:r>
            <a:r>
              <a:rPr lang="de-DE" dirty="0">
                <a:solidFill>
                  <a:srgbClr val="025394"/>
                </a:solidFill>
                <a:latin typeface="Montserrat ExtraBold" panose="00000900000000000000" pitchFamily="2" charset="-18"/>
              </a:rPr>
              <a:t> </a:t>
            </a:r>
            <a:r>
              <a:rPr lang="de-DE" dirty="0" err="1">
                <a:solidFill>
                  <a:srgbClr val="025394"/>
                </a:solidFill>
                <a:latin typeface="Montserrat ExtraBold" panose="00000900000000000000" pitchFamily="2" charset="-18"/>
              </a:rPr>
              <a:t>farm</a:t>
            </a:r>
            <a:endParaRPr lang="de-DE" sz="1800" dirty="0">
              <a:solidFill>
                <a:srgbClr val="025394"/>
              </a:solidFill>
              <a:latin typeface="Montserrat ExtraBold" panose="00000900000000000000" pitchFamily="2" charset="-1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EB3648-195D-4CC3-A7C9-EEF0AAAD2B40}"/>
              </a:ext>
            </a:extLst>
          </p:cNvPr>
          <p:cNvSpPr txBox="1"/>
          <p:nvPr/>
        </p:nvSpPr>
        <p:spPr>
          <a:xfrm>
            <a:off x="8094909" y="3442888"/>
            <a:ext cx="1140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>
                <a:solidFill>
                  <a:prstClr val="white"/>
                </a:solidFill>
              </a:rPr>
              <a:t>+6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.9</a:t>
            </a:r>
          </a:p>
        </p:txBody>
      </p:sp>
      <p:pic>
        <p:nvPicPr>
          <p:cNvPr id="29" name="Picture Placeholder 14">
            <a:extLst>
              <a:ext uri="{FF2B5EF4-FFF2-40B4-BE49-F238E27FC236}">
                <a16:creationId xmlns:a16="http://schemas.microsoft.com/office/drawing/2014/main" id="{F3F4D2E1-AA4D-4468-8420-EB4982F9C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214"/>
          <a:stretch>
            <a:fillRect/>
          </a:stretch>
        </p:blipFill>
        <p:spPr>
          <a:xfrm>
            <a:off x="10141073" y="130217"/>
            <a:ext cx="1874381" cy="1125754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92EF27A-4781-44DC-8530-6BA5EE1B0AC4}"/>
              </a:ext>
            </a:extLst>
          </p:cNvPr>
          <p:cNvSpPr txBox="1">
            <a:spLocks/>
          </p:cNvSpPr>
          <p:nvPr/>
        </p:nvSpPr>
        <p:spPr>
          <a:xfrm>
            <a:off x="8236889" y="2655149"/>
            <a:ext cx="3601039" cy="31482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800" b="1"/>
              <a:t>Example</a:t>
            </a:r>
            <a:endParaRPr lang="de-DE" sz="18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1600" dirty="0"/>
              <a:t>A </a:t>
            </a:r>
            <a:r>
              <a:rPr lang="de-DE" sz="1600"/>
              <a:t>robot</a:t>
            </a:r>
            <a:r>
              <a:rPr lang="de-DE" sz="1600" dirty="0"/>
              <a:t> </a:t>
            </a:r>
            <a:r>
              <a:rPr lang="de-DE" sz="1600"/>
              <a:t>pushes</a:t>
            </a:r>
            <a:r>
              <a:rPr lang="de-DE" sz="1600" dirty="0"/>
              <a:t> </a:t>
            </a:r>
            <a:r>
              <a:rPr lang="de-DE" sz="1600"/>
              <a:t>the</a:t>
            </a:r>
            <a:r>
              <a:rPr lang="de-DE" sz="1600" dirty="0"/>
              <a:t> </a:t>
            </a:r>
            <a:r>
              <a:rPr lang="de-DE" sz="1600"/>
              <a:t>roughage</a:t>
            </a:r>
            <a:r>
              <a:rPr lang="de-DE" sz="1600" dirty="0"/>
              <a:t> back </a:t>
            </a:r>
            <a:r>
              <a:rPr lang="de-DE" sz="1600"/>
              <a:t>into</a:t>
            </a:r>
            <a:r>
              <a:rPr lang="de-DE" sz="1600" dirty="0"/>
              <a:t> </a:t>
            </a:r>
            <a:r>
              <a:rPr lang="de-DE" sz="1600"/>
              <a:t>the</a:t>
            </a:r>
            <a:r>
              <a:rPr lang="de-DE" sz="1600" dirty="0"/>
              <a:t> </a:t>
            </a:r>
            <a:r>
              <a:rPr lang="de-DE" sz="1600"/>
              <a:t>trough</a:t>
            </a:r>
            <a:r>
              <a:rPr lang="de-DE" sz="1600" dirty="0"/>
              <a:t> </a:t>
            </a:r>
            <a:r>
              <a:rPr lang="de-DE" sz="1600"/>
              <a:t>several</a:t>
            </a:r>
            <a:r>
              <a:rPr lang="de-DE" sz="1600" dirty="0"/>
              <a:t> </a:t>
            </a:r>
            <a:r>
              <a:rPr lang="de-DE" sz="1600"/>
              <a:t>times</a:t>
            </a:r>
            <a:r>
              <a:rPr lang="de-DE" sz="1600" dirty="0"/>
              <a:t> a </a:t>
            </a:r>
            <a:r>
              <a:rPr lang="de-DE" sz="1600"/>
              <a:t>day</a:t>
            </a:r>
            <a:r>
              <a:rPr lang="de-DE" sz="1600" dirty="0"/>
              <a:t>, </a:t>
            </a:r>
            <a:r>
              <a:rPr lang="de-DE" sz="1600"/>
              <a:t>enticing</a:t>
            </a:r>
            <a:r>
              <a:rPr lang="de-DE" sz="1600" dirty="0"/>
              <a:t> </a:t>
            </a:r>
            <a:r>
              <a:rPr lang="de-DE" sz="1600"/>
              <a:t>the</a:t>
            </a:r>
            <a:r>
              <a:rPr lang="de-DE" sz="1600" dirty="0"/>
              <a:t> </a:t>
            </a:r>
            <a:r>
              <a:rPr lang="de-DE" sz="1600"/>
              <a:t>cows</a:t>
            </a:r>
            <a:r>
              <a:rPr lang="de-DE" sz="1600" dirty="0"/>
              <a:t> </a:t>
            </a:r>
            <a:r>
              <a:rPr lang="de-DE" sz="1600"/>
              <a:t>to</a:t>
            </a:r>
            <a:r>
              <a:rPr lang="de-DE" sz="1600" dirty="0"/>
              <a:t> </a:t>
            </a:r>
            <a:r>
              <a:rPr lang="de-DE" sz="1600"/>
              <a:t>eat</a:t>
            </a:r>
            <a:r>
              <a:rPr lang="de-DE" sz="1600" dirty="0"/>
              <a:t> </a:t>
            </a:r>
            <a:r>
              <a:rPr lang="de-DE" sz="1600"/>
              <a:t>more</a:t>
            </a:r>
            <a:r>
              <a:rPr lang="de-DE" sz="1600" dirty="0"/>
              <a:t> and </a:t>
            </a:r>
            <a:r>
              <a:rPr lang="de-DE" sz="1600"/>
              <a:t>saving</a:t>
            </a:r>
            <a:r>
              <a:rPr lang="de-DE" sz="1600" dirty="0"/>
              <a:t> </a:t>
            </a:r>
            <a:r>
              <a:rPr lang="de-DE" sz="1600"/>
              <a:t>labour</a:t>
            </a:r>
            <a:endParaRPr lang="de-DE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1600" dirty="0"/>
          </a:p>
          <a:p>
            <a:pPr marL="0" indent="0">
              <a:spcBef>
                <a:spcPts val="0"/>
              </a:spcBef>
              <a:buNone/>
            </a:pPr>
            <a:endParaRPr lang="de-DE" sz="1000" dirty="0"/>
          </a:p>
          <a:p>
            <a:pPr marL="0" indent="0">
              <a:spcBef>
                <a:spcPts val="0"/>
              </a:spcBef>
              <a:buNone/>
            </a:pPr>
            <a:r>
              <a:rPr lang="de-DE" sz="1600" b="1" dirty="0"/>
              <a:t>Machinery </a:t>
            </a:r>
            <a:r>
              <a:rPr lang="de-DE" sz="1600" b="1"/>
              <a:t>investment</a:t>
            </a:r>
            <a:r>
              <a:rPr lang="de-DE" sz="1600" dirty="0"/>
              <a:t>: 18,000 EUR</a:t>
            </a:r>
          </a:p>
          <a:p>
            <a:pPr marL="0" indent="0">
              <a:spcBef>
                <a:spcPts val="0"/>
              </a:spcBef>
              <a:buNone/>
            </a:pPr>
            <a:endParaRPr lang="de-DE" sz="1000" dirty="0"/>
          </a:p>
          <a:p>
            <a:pPr marL="0" indent="0">
              <a:spcBef>
                <a:spcPts val="0"/>
              </a:spcBef>
              <a:buNone/>
            </a:pPr>
            <a:r>
              <a:rPr lang="de-DE" sz="1600" b="1" dirty="0"/>
              <a:t>Milk </a:t>
            </a:r>
            <a:r>
              <a:rPr lang="de-DE" sz="1600" b="1"/>
              <a:t>yield</a:t>
            </a:r>
            <a:r>
              <a:rPr lang="de-DE" sz="1600" b="1" dirty="0"/>
              <a:t>:</a:t>
            </a:r>
            <a:r>
              <a:rPr lang="de-DE" sz="1600" dirty="0"/>
              <a:t> + 2%</a:t>
            </a:r>
          </a:p>
          <a:p>
            <a:pPr marL="0" indent="0">
              <a:spcBef>
                <a:spcPts val="0"/>
              </a:spcBef>
              <a:buNone/>
            </a:pPr>
            <a:endParaRPr lang="de-DE" sz="1400" dirty="0"/>
          </a:p>
          <a:p>
            <a:pPr marL="0" indent="0">
              <a:spcBef>
                <a:spcPts val="0"/>
              </a:spcBef>
              <a:buNone/>
            </a:pPr>
            <a:endParaRPr lang="en-US" sz="1400" dirty="0">
              <a:highlight>
                <a:srgbClr val="FFFF00"/>
              </a:highlight>
            </a:endParaRPr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341077E0-4DF2-40EC-AD63-4BEB4C3A97A3}"/>
              </a:ext>
            </a:extLst>
          </p:cNvPr>
          <p:cNvSpPr txBox="1"/>
          <p:nvPr/>
        </p:nvSpPr>
        <p:spPr>
          <a:xfrm>
            <a:off x="680582" y="1759161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cs typeface="Arial" panose="020B0604020202020204" pitchFamily="34" charset="0"/>
              </a:rPr>
              <a:t>Economic aspect</a:t>
            </a:r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85EADEE5-CF45-4C89-B653-A9B28CABBF9C}"/>
              </a:ext>
            </a:extLst>
          </p:cNvPr>
          <p:cNvSpPr txBox="1"/>
          <p:nvPr/>
        </p:nvSpPr>
        <p:spPr>
          <a:xfrm>
            <a:off x="3251678" y="1789417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cs typeface="Arial" panose="020B0604020202020204" pitchFamily="34" charset="0"/>
              </a:rPr>
              <a:t>Social aspect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9D1686F9-2C47-4C2D-BDC3-FA281231813D}"/>
              </a:ext>
            </a:extLst>
          </p:cNvPr>
          <p:cNvSpPr txBox="1"/>
          <p:nvPr/>
        </p:nvSpPr>
        <p:spPr>
          <a:xfrm>
            <a:off x="5693976" y="1803551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cs typeface="Arial" panose="020B0604020202020204" pitchFamily="34" charset="0"/>
              </a:rPr>
              <a:t>Environmental </a:t>
            </a:r>
            <a:r>
              <a:rPr lang="en-US" b="1">
                <a:cs typeface="Arial" panose="020B0604020202020204" pitchFamily="34" charset="0"/>
              </a:rPr>
              <a:t>aspect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1777C5-EC6E-4E67-A8D3-701B32529CAC}"/>
              </a:ext>
            </a:extLst>
          </p:cNvPr>
          <p:cNvSpPr txBox="1"/>
          <p:nvPr/>
        </p:nvSpPr>
        <p:spPr>
          <a:xfrm>
            <a:off x="606353" y="6640330"/>
            <a:ext cx="11329059" cy="230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>
                <a:solidFill>
                  <a:srgbClr val="262626"/>
                </a:solidFill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sz="900"/>
              <a:t>Source: Provisional figures based on typical farm data</a:t>
            </a:r>
            <a:endParaRPr lang="en-US" sz="9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F328DD-A32C-AE37-6AA4-02B233146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138" y="2157641"/>
            <a:ext cx="2103302" cy="4432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BFE55-D151-9F84-35E7-B8C034B4F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886" y="2148496"/>
            <a:ext cx="2182557" cy="4426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228BEB-E4A6-70DD-F725-91E164128DE7}"/>
              </a:ext>
            </a:extLst>
          </p:cNvPr>
          <p:cNvSpPr txBox="1"/>
          <p:nvPr/>
        </p:nvSpPr>
        <p:spPr>
          <a:xfrm>
            <a:off x="885493" y="2472028"/>
            <a:ext cx="1803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chemeClr val="bg2">
                    <a:lumMod val="50000"/>
                  </a:schemeClr>
                </a:solidFill>
              </a:rPr>
              <a:t>EUR/100 kg SCM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D57AE-DA7E-C560-58AB-95F22264B3FF}"/>
              </a:ext>
            </a:extLst>
          </p:cNvPr>
          <p:cNvSpPr txBox="1"/>
          <p:nvPr/>
        </p:nvSpPr>
        <p:spPr>
          <a:xfrm>
            <a:off x="1909286" y="2793277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-0.8 EUR</a:t>
            </a:r>
            <a:endParaRPr lang="de-DE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DA7F49-6EC5-8BBE-A482-EF38F59C8828}"/>
              </a:ext>
            </a:extLst>
          </p:cNvPr>
          <p:cNvSpPr txBox="1"/>
          <p:nvPr/>
        </p:nvSpPr>
        <p:spPr>
          <a:xfrm>
            <a:off x="4589348" y="4578401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-4%</a:t>
            </a:r>
            <a:endParaRPr lang="de-DE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C50C15-2A70-293E-6423-E3056DD7EC7D}"/>
              </a:ext>
            </a:extLst>
          </p:cNvPr>
          <p:cNvSpPr txBox="1"/>
          <p:nvPr/>
        </p:nvSpPr>
        <p:spPr>
          <a:xfrm>
            <a:off x="7051811" y="2898348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-2%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036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3BAC4F7-97D7-E2B1-EF51-F4FDECBFCE29}"/>
              </a:ext>
            </a:extLst>
          </p:cNvPr>
          <p:cNvSpPr txBox="1"/>
          <p:nvPr/>
        </p:nvSpPr>
        <p:spPr>
          <a:xfrm>
            <a:off x="807803" y="1367165"/>
            <a:ext cx="4903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cs typeface="Arial" panose="020B0604020202020204" pitchFamily="34" charset="0"/>
              </a:rPr>
              <a:t>Dairy farm income on a typical average Danish farm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82CA6E-C341-76CC-5274-638B42DF0E71}"/>
              </a:ext>
            </a:extLst>
          </p:cNvPr>
          <p:cNvSpPr txBox="1"/>
          <p:nvPr/>
        </p:nvSpPr>
        <p:spPr>
          <a:xfrm rot="16200000">
            <a:off x="-4257" y="4006653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In 1,000 USD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2ABBD0-19E0-40BF-9BE9-23F55A42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25394"/>
                </a:solidFill>
              </a:rPr>
              <a:t>IFCN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D5DC4A89-76F7-4E1E-8309-3B6CB903A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02" y="277906"/>
            <a:ext cx="10457454" cy="1037524"/>
          </a:xfrm>
        </p:spPr>
        <p:txBody>
          <a:bodyPr>
            <a:noAutofit/>
          </a:bodyPr>
          <a:lstStyle/>
          <a:p>
            <a:pPr algn="l"/>
            <a:r>
              <a:rPr lang="en-GB" sz="2600"/>
              <a:t>Dairy farm income </a:t>
            </a:r>
            <a:r>
              <a:rPr lang="en-GB" sz="2600">
                <a:solidFill>
                  <a:srgbClr val="E8641B"/>
                </a:solidFill>
              </a:rPr>
              <a:t>has not seen an improvement </a:t>
            </a:r>
            <a:r>
              <a:rPr lang="en-GB" sz="2600"/>
              <a:t>for 20 years despite an increase in herd size and milk yield</a:t>
            </a:r>
            <a:endParaRPr lang="en-ID" sz="26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C448C-8C6A-4D15-8B67-CB05E46F8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EB3648-195D-4CC3-A7C9-EEF0AAAD2B40}"/>
              </a:ext>
            </a:extLst>
          </p:cNvPr>
          <p:cNvSpPr txBox="1"/>
          <p:nvPr/>
        </p:nvSpPr>
        <p:spPr>
          <a:xfrm>
            <a:off x="8094909" y="3442888"/>
            <a:ext cx="1140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>
                <a:solidFill>
                  <a:prstClr val="white"/>
                </a:solidFill>
              </a:rPr>
              <a:t>+6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.9</a:t>
            </a:r>
          </a:p>
        </p:txBody>
      </p:sp>
      <p:pic>
        <p:nvPicPr>
          <p:cNvPr id="29" name="Picture Placeholder 14">
            <a:extLst>
              <a:ext uri="{FF2B5EF4-FFF2-40B4-BE49-F238E27FC236}">
                <a16:creationId xmlns:a16="http://schemas.microsoft.com/office/drawing/2014/main" id="{F3F4D2E1-AA4D-4468-8420-EB4982F9C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214"/>
          <a:stretch>
            <a:fillRect/>
          </a:stretch>
        </p:blipFill>
        <p:spPr>
          <a:xfrm>
            <a:off x="10141073" y="130217"/>
            <a:ext cx="1874381" cy="1125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E548C6-6586-4338-9867-111D86D19E28}"/>
              </a:ext>
            </a:extLst>
          </p:cNvPr>
          <p:cNvSpPr txBox="1"/>
          <p:nvPr/>
        </p:nvSpPr>
        <p:spPr>
          <a:xfrm>
            <a:off x="6135846" y="1358583"/>
            <a:ext cx="574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>
                <a:cs typeface="Arial" panose="020B0604020202020204" pitchFamily="34" charset="0"/>
              </a:rPr>
              <a:t>Number of dairy farms in Denmark </a:t>
            </a:r>
          </a:p>
          <a:p>
            <a:pPr algn="ctr"/>
            <a:r>
              <a:rPr lang="de-DE" sz="1200">
                <a:cs typeface="Arial" panose="020B0604020202020204" pitchFamily="34" charset="0"/>
              </a:rPr>
              <a:t>in IFCN Standard size classes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FDC1CE-4187-4034-A0C3-3601D088B487}"/>
              </a:ext>
            </a:extLst>
          </p:cNvPr>
          <p:cNvSpPr txBox="1"/>
          <p:nvPr/>
        </p:nvSpPr>
        <p:spPr>
          <a:xfrm rot="16200000">
            <a:off x="5962818" y="3951417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In 1,000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96B6A3-02F3-4D45-8A15-F895A72AF42C}"/>
              </a:ext>
            </a:extLst>
          </p:cNvPr>
          <p:cNvSpPr txBox="1"/>
          <p:nvPr/>
        </p:nvSpPr>
        <p:spPr>
          <a:xfrm>
            <a:off x="637278" y="6593989"/>
            <a:ext cx="11329059" cy="230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>
                <a:solidFill>
                  <a:srgbClr val="262626"/>
                </a:solidFill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sz="900"/>
              <a:t>Source: D5.1 IFCN Farm Economic Database, status October 2021; D3.7 Annual Farm Structure Data 2022, status March 2022</a:t>
            </a:r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996C5-DF57-97E5-7D1F-B63198DC1479}"/>
              </a:ext>
            </a:extLst>
          </p:cNvPr>
          <p:cNvSpPr txBox="1"/>
          <p:nvPr/>
        </p:nvSpPr>
        <p:spPr>
          <a:xfrm>
            <a:off x="11130079" y="4829734"/>
            <a:ext cx="667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22</a:t>
            </a:r>
            <a:endParaRPr lang="de-DE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8C8810-4012-7C34-8D6D-8D8485C5F941}"/>
              </a:ext>
            </a:extLst>
          </p:cNvPr>
          <p:cNvSpPr txBox="1"/>
          <p:nvPr/>
        </p:nvSpPr>
        <p:spPr>
          <a:xfrm>
            <a:off x="11150113" y="5270128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-</a:t>
            </a: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103</a:t>
            </a:r>
            <a:endParaRPr lang="de-DE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A378FB-F7CC-E7B6-996F-40D478EAD219}"/>
              </a:ext>
            </a:extLst>
          </p:cNvPr>
          <p:cNvSpPr txBox="1"/>
          <p:nvPr/>
        </p:nvSpPr>
        <p:spPr>
          <a:xfrm>
            <a:off x="11150113" y="4418568"/>
            <a:ext cx="994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cs typeface="Arial" panose="020B0604020202020204" pitchFamily="34" charset="0"/>
              </a:rPr>
              <a:t>Ø change </a:t>
            </a:r>
            <a:r>
              <a:rPr lang="en-GB" sz="1400" dirty="0"/>
              <a:t>since 2012</a:t>
            </a:r>
            <a:endParaRPr lang="de-D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880C6-AE51-5943-526E-9C2A7460B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46" y="2043495"/>
            <a:ext cx="5584420" cy="4340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B2EB8-87A2-31C7-BBFE-FEC0B5CCB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846" y="1620193"/>
            <a:ext cx="5462489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BDF137-4F38-7FB6-A220-BBE66B73C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62" y="1976354"/>
            <a:ext cx="11521441" cy="466867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25BF31-4B2B-6D05-335D-607CEACB3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821798-39C2-5F84-BAC0-F71029C8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the future farm size? </a:t>
            </a:r>
            <a:br>
              <a:rPr lang="en-GB" dirty="0"/>
            </a:br>
            <a:r>
              <a:rPr lang="en-GB" sz="2000" dirty="0">
                <a:solidFill>
                  <a:srgbClr val="025394"/>
                </a:solidFill>
                <a:ea typeface="+mn-ea"/>
                <a:cs typeface="+mn-cs"/>
              </a:rPr>
              <a:t>Guesses from the IFCN Researchers in 50 countries</a:t>
            </a:r>
            <a:endParaRPr lang="de-DE" sz="2000" dirty="0">
              <a:solidFill>
                <a:srgbClr val="025394"/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34D18-3512-D591-BB04-6D8F7174B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B0B60-61A1-36DA-1B46-ECC24D84DCE9}"/>
              </a:ext>
            </a:extLst>
          </p:cNvPr>
          <p:cNvSpPr txBox="1"/>
          <p:nvPr/>
        </p:nvSpPr>
        <p:spPr>
          <a:xfrm>
            <a:off x="470262" y="1238128"/>
            <a:ext cx="11124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For family farms: what is the minimum future farm size (in 2030) needed to generate an income covering the family needs?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8AFBA4-908E-57BD-67B1-F5B5E2A69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28" y="4592740"/>
            <a:ext cx="1443910" cy="12855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A4BC8B-8ABE-4581-08D5-959A018ED9CB}"/>
              </a:ext>
            </a:extLst>
          </p:cNvPr>
          <p:cNvSpPr txBox="1"/>
          <p:nvPr/>
        </p:nvSpPr>
        <p:spPr>
          <a:xfrm>
            <a:off x="934572" y="4235249"/>
            <a:ext cx="1047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Farm size</a:t>
            </a:r>
            <a:endParaRPr lang="de-DE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1C5831-81BF-958B-F384-89D7AEC23291}"/>
              </a:ext>
            </a:extLst>
          </p:cNvPr>
          <p:cNvSpPr txBox="1"/>
          <p:nvPr/>
        </p:nvSpPr>
        <p:spPr>
          <a:xfrm>
            <a:off x="562026" y="6590903"/>
            <a:ext cx="2411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Year Box, 50 countries represented</a:t>
            </a:r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29800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9CA829-FA21-B6C0-A86C-A41F95407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E1F072-1511-3180-F476-3720FEB3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805" y="554538"/>
            <a:ext cx="2890881" cy="832104"/>
          </a:xfrm>
        </p:spPr>
        <p:txBody>
          <a:bodyPr>
            <a:normAutofit/>
          </a:bodyPr>
          <a:lstStyle/>
          <a:p>
            <a:r>
              <a:rPr lang="de-DE" sz="280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2B04E-9991-71B9-7427-218EC5A15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FCDC4-FCC0-1EB0-8064-36432DE8FC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6077" y="2179160"/>
            <a:ext cx="7123203" cy="39975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800" b="1" dirty="0"/>
              <a:t>Milk production and dairy </a:t>
            </a:r>
            <a:r>
              <a:rPr lang="en-GB" sz="1800" dirty="0"/>
              <a:t>can only prosper if each region identifies its own next generation production system regarding the herd size and farming intensity</a:t>
            </a:r>
          </a:p>
          <a:p>
            <a:pPr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r>
              <a:rPr lang="en-GB" sz="1800" b="1" dirty="0"/>
              <a:t>Future farming systems </a:t>
            </a:r>
            <a:r>
              <a:rPr lang="en-GB" sz="1800" dirty="0"/>
              <a:t>should have the ability to overcome current and future challenges, e.g. availability of production factors </a:t>
            </a:r>
          </a:p>
          <a:p>
            <a:pPr>
              <a:lnSpc>
                <a:spcPct val="100000"/>
              </a:lnSpc>
            </a:pPr>
            <a:endParaRPr lang="en-GB" sz="1800" dirty="0"/>
          </a:p>
          <a:p>
            <a:pPr>
              <a:lnSpc>
                <a:spcPct val="100000"/>
              </a:lnSpc>
            </a:pPr>
            <a:r>
              <a:rPr lang="en-GB" sz="1800" dirty="0"/>
              <a:t>Developing a </a:t>
            </a:r>
            <a:r>
              <a:rPr lang="en-GB" sz="1800" b="1" dirty="0"/>
              <a:t>successful future production system </a:t>
            </a:r>
            <a:r>
              <a:rPr lang="en-GB" sz="1800" dirty="0"/>
              <a:t>is an engineering task with a social and environmental additive where all the ideas and data are put together</a:t>
            </a:r>
          </a:p>
        </p:txBody>
      </p:sp>
      <p:pic>
        <p:nvPicPr>
          <p:cNvPr id="6" name="Picture Placeholder 22" descr="Text&#10;&#10;Description automatically generated">
            <a:extLst>
              <a:ext uri="{FF2B5EF4-FFF2-40B4-BE49-F238E27FC236}">
                <a16:creationId xmlns:a16="http://schemas.microsoft.com/office/drawing/2014/main" id="{89A18617-1010-A641-DAC8-8E3EB24B0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 b="2691"/>
          <a:stretch>
            <a:fillRect/>
          </a:stretch>
        </p:blipFill>
        <p:spPr>
          <a:xfrm>
            <a:off x="774548" y="493721"/>
            <a:ext cx="3621131" cy="2028427"/>
          </a:xfrm>
          <a:prstGeom prst="rect">
            <a:avLst/>
          </a:prstGeom>
        </p:spPr>
      </p:pic>
      <p:pic>
        <p:nvPicPr>
          <p:cNvPr id="8" name="Picture 7" descr="A herd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35F5B77D-DBEE-2FB0-A235-12BFF78CFB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2" r="22956"/>
          <a:stretch/>
        </p:blipFill>
        <p:spPr>
          <a:xfrm>
            <a:off x="757766" y="4663893"/>
            <a:ext cx="3621131" cy="1905038"/>
          </a:xfrm>
          <a:prstGeom prst="rect">
            <a:avLst/>
          </a:prstGeom>
        </p:spPr>
      </p:pic>
      <p:pic>
        <p:nvPicPr>
          <p:cNvPr id="9" name="Picture 8" descr="A picture containing indoor, floor, building, ceiling&#10;&#10;Description automatically generated">
            <a:extLst>
              <a:ext uri="{FF2B5EF4-FFF2-40B4-BE49-F238E27FC236}">
                <a16:creationId xmlns:a16="http://schemas.microsoft.com/office/drawing/2014/main" id="{C0C4FC32-8988-D703-9F2B-13DACA9780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88" r="10870" b="30261"/>
          <a:stretch/>
        </p:blipFill>
        <p:spPr>
          <a:xfrm>
            <a:off x="774549" y="2256488"/>
            <a:ext cx="3621131" cy="2284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0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 descr="A picture containing orange, person&#10;&#10;Description automatically generated">
            <a:extLst>
              <a:ext uri="{FF2B5EF4-FFF2-40B4-BE49-F238E27FC236}">
                <a16:creationId xmlns:a16="http://schemas.microsoft.com/office/drawing/2014/main" id="{6F884996-C3D3-B397-4C4F-17EA5C0AAD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r="11853"/>
          <a:stretch>
            <a:fillRect/>
          </a:stretch>
        </p:blipFill>
        <p:spPr/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88E1C1-6A56-E6E2-ACFB-BE721F8E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C07DB5-816C-C4D9-2517-106A22F8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62108-3134-5043-357F-2DD82A32D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091EDCFF-14DC-F101-1E31-530EB01BA084}"/>
              </a:ext>
            </a:extLst>
          </p:cNvPr>
          <p:cNvSpPr txBox="1">
            <a:spLocks/>
          </p:cNvSpPr>
          <p:nvPr/>
        </p:nvSpPr>
        <p:spPr>
          <a:xfrm>
            <a:off x="8301876" y="5966155"/>
            <a:ext cx="3209544" cy="612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/>
                </a:solidFill>
                <a:latin typeface="Montserrat ExtraBold" panose="00000900000000000000" pitchFamily="2" charset="-18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+mn-lt"/>
              </a:rPr>
              <a:t>www.ifcndairy.org 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833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B04F0B-0FAA-B42B-FDEC-465396B9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743" y="1509671"/>
            <a:ext cx="10468563" cy="441769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86330D8-FF30-4CD9-90E8-3BB1527B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IFCN Research Network 2022</a:t>
            </a:r>
            <a:br>
              <a:rPr lang="en-US" sz="3600"/>
            </a:br>
            <a:r>
              <a:rPr lang="en-US" sz="2700">
                <a:solidFill>
                  <a:schemeClr val="tx1">
                    <a:lumMod val="50000"/>
                    <a:lumOff val="50000"/>
                  </a:schemeClr>
                </a:solidFill>
              </a:rPr>
              <a:t>Dairy Farm Analysis</a:t>
            </a:r>
            <a:endParaRPr lang="en-US" sz="3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885E430-4F16-4FDB-9C53-2F1F7F8AB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CE947-41DC-4866-9952-6B67FDBC6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NeueLT Std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B8EA1-D6C2-40A9-BB60-99C362E27B56}"/>
              </a:ext>
            </a:extLst>
          </p:cNvPr>
          <p:cNvSpPr txBox="1"/>
          <p:nvPr/>
        </p:nvSpPr>
        <p:spPr>
          <a:xfrm>
            <a:off x="79694" y="3439376"/>
            <a:ext cx="5849493" cy="303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Dairy farm analysis: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174 </a:t>
            </a:r>
            <a:r>
              <a:rPr lang="en-GB" sz="1600" dirty="0">
                <a:cs typeface="Arial" panose="020B0604020202020204" pitchFamily="34" charset="0"/>
              </a:rPr>
              <a:t>f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arming systems/types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/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54 countries represented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90% of world milk production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Farm comparison analysis 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/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- &gt; 300 variables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/farm,  &gt; 600 result variables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/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- Economics: 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Costs, efficiencies, input prices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- Environment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: Carbon / water footprint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- Social: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Farmer income vs minimum wages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- Animal welfare: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Somatic cells, cow longevity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- Resilience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and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sustainability: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Start with buffer capacity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-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Time series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: data for &gt;20 years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05950E5-8145-42CE-83D9-22C6F9929560}"/>
              </a:ext>
            </a:extLst>
          </p:cNvPr>
          <p:cNvSpPr/>
          <p:nvPr/>
        </p:nvSpPr>
        <p:spPr>
          <a:xfrm rot="5400000">
            <a:off x="5125183" y="2563879"/>
            <a:ext cx="643235" cy="1269149"/>
          </a:xfrm>
          <a:prstGeom prst="wedgeRoundRectCallout">
            <a:avLst>
              <a:gd name="adj1" fmla="val -53205"/>
              <a:gd name="adj2" fmla="val 120231"/>
              <a:gd name="adj3" fmla="val 16667"/>
            </a:avLst>
          </a:prstGeom>
          <a:solidFill>
            <a:schemeClr val="bg1"/>
          </a:solidFill>
          <a:ln>
            <a:solidFill>
              <a:srgbClr val="005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US-80WI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US-500WI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ular Callout 20">
            <a:extLst>
              <a:ext uri="{FF2B5EF4-FFF2-40B4-BE49-F238E27FC236}">
                <a16:creationId xmlns:a16="http://schemas.microsoft.com/office/drawing/2014/main" id="{54FA4257-234E-4EC8-9BC9-C09361A1CC65}"/>
              </a:ext>
            </a:extLst>
          </p:cNvPr>
          <p:cNvSpPr/>
          <p:nvPr/>
        </p:nvSpPr>
        <p:spPr>
          <a:xfrm>
            <a:off x="8610349" y="4156937"/>
            <a:ext cx="866391" cy="449938"/>
          </a:xfrm>
          <a:prstGeom prst="wedgeRoundRectCallout">
            <a:avLst>
              <a:gd name="adj1" fmla="val -2807"/>
              <a:gd name="adj2" fmla="val -216970"/>
              <a:gd name="adj3" fmla="val 16667"/>
            </a:avLst>
          </a:prstGeom>
          <a:solidFill>
            <a:schemeClr val="bg1"/>
          </a:solidFill>
          <a:ln>
            <a:solidFill>
              <a:srgbClr val="005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IN-2HA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IN-20HA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66013E4F-DA0E-4E29-B02B-3B9F08FBD295}"/>
              </a:ext>
            </a:extLst>
          </p:cNvPr>
          <p:cNvSpPr/>
          <p:nvPr/>
        </p:nvSpPr>
        <p:spPr>
          <a:xfrm rot="16200000">
            <a:off x="5620997" y="4676304"/>
            <a:ext cx="449936" cy="1241229"/>
          </a:xfrm>
          <a:prstGeom prst="wedgeRoundRectCallout">
            <a:avLst>
              <a:gd name="adj1" fmla="val 78201"/>
              <a:gd name="adj2" fmla="val -55648"/>
              <a:gd name="adj3" fmla="val 16667"/>
            </a:avLst>
          </a:prstGeom>
          <a:solidFill>
            <a:schemeClr val="bg1"/>
          </a:solidFill>
          <a:ln>
            <a:solidFill>
              <a:srgbClr val="005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BR-34S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BR-111S</a:t>
            </a:r>
          </a:p>
        </p:txBody>
      </p:sp>
      <p:sp>
        <p:nvSpPr>
          <p:cNvPr id="13" name="Rounded Rectangular Callout 11">
            <a:extLst>
              <a:ext uri="{FF2B5EF4-FFF2-40B4-BE49-F238E27FC236}">
                <a16:creationId xmlns:a16="http://schemas.microsoft.com/office/drawing/2014/main" id="{1C2BF2D0-1C23-4697-8EB7-17FAAD42C81F}"/>
              </a:ext>
            </a:extLst>
          </p:cNvPr>
          <p:cNvSpPr/>
          <p:nvPr/>
        </p:nvSpPr>
        <p:spPr>
          <a:xfrm rot="16200000">
            <a:off x="5978399" y="1209939"/>
            <a:ext cx="842611" cy="1107478"/>
          </a:xfrm>
          <a:prstGeom prst="wedgeRoundRectCallout">
            <a:avLst>
              <a:gd name="adj1" fmla="val -107148"/>
              <a:gd name="adj2" fmla="val 52859"/>
              <a:gd name="adj3" fmla="val 16667"/>
            </a:avLst>
          </a:prstGeom>
          <a:solidFill>
            <a:schemeClr val="bg1"/>
          </a:solidFill>
          <a:ln>
            <a:solidFill>
              <a:srgbClr val="005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DE-30S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DE-154N</a:t>
            </a:r>
            <a:b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DE-700E</a:t>
            </a:r>
            <a:b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1200E</a:t>
            </a:r>
          </a:p>
        </p:txBody>
      </p:sp>
      <p:sp>
        <p:nvSpPr>
          <p:cNvPr id="14" name="Rounded Rectangular Callout 20">
            <a:extLst>
              <a:ext uri="{FF2B5EF4-FFF2-40B4-BE49-F238E27FC236}">
                <a16:creationId xmlns:a16="http://schemas.microsoft.com/office/drawing/2014/main" id="{36A84B38-943A-4AE8-957A-3E8AD522F493}"/>
              </a:ext>
            </a:extLst>
          </p:cNvPr>
          <p:cNvSpPr/>
          <p:nvPr/>
        </p:nvSpPr>
        <p:spPr>
          <a:xfrm rot="16200000">
            <a:off x="11134656" y="2846797"/>
            <a:ext cx="480156" cy="866391"/>
          </a:xfrm>
          <a:prstGeom prst="wedgeRoundRectCallout">
            <a:avLst>
              <a:gd name="adj1" fmla="val 67624"/>
              <a:gd name="adj2" fmla="val -141363"/>
              <a:gd name="adj3" fmla="val 16667"/>
            </a:avLst>
          </a:prstGeom>
          <a:solidFill>
            <a:schemeClr val="bg1"/>
          </a:solidFill>
          <a:ln>
            <a:solidFill>
              <a:srgbClr val="005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CN-320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CN-2250</a:t>
            </a:r>
          </a:p>
        </p:txBody>
      </p:sp>
      <p:sp>
        <p:nvSpPr>
          <p:cNvPr id="15" name="Rounded Rectangular Callout 20">
            <a:extLst>
              <a:ext uri="{FF2B5EF4-FFF2-40B4-BE49-F238E27FC236}">
                <a16:creationId xmlns:a16="http://schemas.microsoft.com/office/drawing/2014/main" id="{A2EA9BCB-115B-4561-9899-6A939A7140F4}"/>
              </a:ext>
            </a:extLst>
          </p:cNvPr>
          <p:cNvSpPr/>
          <p:nvPr/>
        </p:nvSpPr>
        <p:spPr>
          <a:xfrm>
            <a:off x="6418863" y="4131571"/>
            <a:ext cx="788088" cy="449937"/>
          </a:xfrm>
          <a:prstGeom prst="wedgeRoundRectCallout">
            <a:avLst>
              <a:gd name="adj1" fmla="val 128206"/>
              <a:gd name="adj2" fmla="val -38292"/>
              <a:gd name="adj3" fmla="val 16667"/>
            </a:avLst>
          </a:prstGeom>
          <a:solidFill>
            <a:schemeClr val="bg1"/>
          </a:solidFill>
          <a:ln>
            <a:solidFill>
              <a:srgbClr val="005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KE-2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KE-10</a:t>
            </a:r>
          </a:p>
        </p:txBody>
      </p:sp>
      <p:sp>
        <p:nvSpPr>
          <p:cNvPr id="16" name="Rounded Rectangular Callout 20">
            <a:extLst>
              <a:ext uri="{FF2B5EF4-FFF2-40B4-BE49-F238E27FC236}">
                <a16:creationId xmlns:a16="http://schemas.microsoft.com/office/drawing/2014/main" id="{98EFBF4F-AE5B-4211-821D-85ADEEFF404E}"/>
              </a:ext>
            </a:extLst>
          </p:cNvPr>
          <p:cNvSpPr/>
          <p:nvPr/>
        </p:nvSpPr>
        <p:spPr>
          <a:xfrm rot="10800000" flipV="1">
            <a:off x="11325609" y="4381907"/>
            <a:ext cx="866391" cy="561521"/>
          </a:xfrm>
          <a:prstGeom prst="wedgeRoundRectCallout">
            <a:avLst>
              <a:gd name="adj1" fmla="val 2648"/>
              <a:gd name="adj2" fmla="val 124716"/>
              <a:gd name="adj3" fmla="val 16667"/>
            </a:avLst>
          </a:prstGeom>
          <a:solidFill>
            <a:schemeClr val="bg1"/>
          </a:solidFill>
          <a:ln>
            <a:solidFill>
              <a:srgbClr val="005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NZ-397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NZ-1194</a:t>
            </a:r>
          </a:p>
        </p:txBody>
      </p:sp>
      <p:sp>
        <p:nvSpPr>
          <p:cNvPr id="17" name="Rounded Rectangular Callout 9">
            <a:extLst>
              <a:ext uri="{FF2B5EF4-FFF2-40B4-BE49-F238E27FC236}">
                <a16:creationId xmlns:a16="http://schemas.microsoft.com/office/drawing/2014/main" id="{74A9636B-A08B-41EF-8203-6EF993A5FC26}"/>
              </a:ext>
            </a:extLst>
          </p:cNvPr>
          <p:cNvSpPr/>
          <p:nvPr/>
        </p:nvSpPr>
        <p:spPr>
          <a:xfrm rot="5400000">
            <a:off x="2889388" y="2043599"/>
            <a:ext cx="516696" cy="1017337"/>
          </a:xfrm>
          <a:prstGeom prst="wedgeRoundRectCallout">
            <a:avLst>
              <a:gd name="adj1" fmla="val 94563"/>
              <a:gd name="adj2" fmla="val -1272"/>
              <a:gd name="adj3" fmla="val 16667"/>
            </a:avLst>
          </a:prstGeom>
          <a:solidFill>
            <a:schemeClr val="bg1"/>
          </a:solidFill>
          <a:ln>
            <a:solidFill>
              <a:srgbClr val="005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US-1000CA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US-3000CA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ular Callout 10">
            <a:extLst>
              <a:ext uri="{FF2B5EF4-FFF2-40B4-BE49-F238E27FC236}">
                <a16:creationId xmlns:a16="http://schemas.microsoft.com/office/drawing/2014/main" id="{956EE866-7655-4BBD-9AFE-74BD764E342F}"/>
              </a:ext>
            </a:extLst>
          </p:cNvPr>
          <p:cNvSpPr/>
          <p:nvPr/>
        </p:nvSpPr>
        <p:spPr>
          <a:xfrm rot="16200000">
            <a:off x="8295126" y="3356103"/>
            <a:ext cx="630447" cy="5528769"/>
          </a:xfrm>
          <a:prstGeom prst="wedgeRoundRectCallout">
            <a:avLst>
              <a:gd name="adj1" fmla="val 49859"/>
              <a:gd name="adj2" fmla="val 54915"/>
              <a:gd name="adj3" fmla="val 16667"/>
            </a:avLst>
          </a:prstGeom>
          <a:solidFill>
            <a:schemeClr val="bg1"/>
          </a:solidFill>
          <a:ln>
            <a:solidFill>
              <a:srgbClr val="005B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B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Examples of typical farm types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B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5B99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NZ-397 means a 397 cows farm in New Zealand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E4159E39-B6BA-46BB-BD15-084F7485E484}"/>
              </a:ext>
            </a:extLst>
          </p:cNvPr>
          <p:cNvSpPr txBox="1">
            <a:spLocks/>
          </p:cNvSpPr>
          <p:nvPr/>
        </p:nvSpPr>
        <p:spPr>
          <a:xfrm>
            <a:off x="573749" y="6483097"/>
            <a:ext cx="3201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u="sng">
                <a:solidFill>
                  <a:schemeClr val="tx1">
                    <a:lumMod val="65000"/>
                    <a:lumOff val="35000"/>
                  </a:schemeClr>
                </a:solidFill>
              </a:rPr>
              <a:t>Source: Data collection 2022</a:t>
            </a:r>
          </a:p>
        </p:txBody>
      </p:sp>
    </p:spTree>
    <p:extLst>
      <p:ext uri="{BB962C8B-B14F-4D97-AF65-F5344CB8AC3E}">
        <p14:creationId xmlns:p14="http://schemas.microsoft.com/office/powerpoint/2010/main" val="25930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EB10E94-68DB-A694-B1EA-AC98FA1C9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03" y="1375608"/>
            <a:ext cx="11917606" cy="487021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4C0454-5396-49E0-9596-CBDF93A5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90310F-C96F-22AC-C2DF-5E07D3BF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/>
              <a:t>Different farming systems are defined by </a:t>
            </a:r>
            <a:r>
              <a:rPr lang="en-GB" sz="2800">
                <a:solidFill>
                  <a:srgbClr val="E8641B"/>
                </a:solidFill>
              </a:rPr>
              <a:t>social, economic and environmental</a:t>
            </a:r>
            <a:r>
              <a:rPr lang="en-GB" sz="2800"/>
              <a:t> conditions</a:t>
            </a:r>
            <a:endParaRPr lang="de-DE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E4EBE-14E4-1D18-6208-A698C0DD5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DF041A-F1EE-FF8B-5389-F9D3D943095B}"/>
              </a:ext>
            </a:extLst>
          </p:cNvPr>
          <p:cNvSpPr/>
          <p:nvPr/>
        </p:nvSpPr>
        <p:spPr>
          <a:xfrm>
            <a:off x="1052945" y="5263288"/>
            <a:ext cx="1640350" cy="570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F725A7-47F7-36DE-F026-CA3382D05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58" y="4468891"/>
            <a:ext cx="1275885" cy="1031378"/>
          </a:xfrm>
          <a:prstGeom prst="rect">
            <a:avLst/>
          </a:prstGeom>
        </p:spPr>
      </p:pic>
      <p:pic>
        <p:nvPicPr>
          <p:cNvPr id="22" name="Picture 21" descr="A picture containing cow, standing, mammal, bovine&#10;&#10;Description automatically generated">
            <a:extLst>
              <a:ext uri="{FF2B5EF4-FFF2-40B4-BE49-F238E27FC236}">
                <a16:creationId xmlns:a16="http://schemas.microsoft.com/office/drawing/2014/main" id="{96688C18-7D0D-3042-4F70-8B30003496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519" y="4245251"/>
            <a:ext cx="1422094" cy="1066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herd of cows in a field&#10;&#10;Description automatically generated with low confidence">
            <a:extLst>
              <a:ext uri="{FF2B5EF4-FFF2-40B4-BE49-F238E27FC236}">
                <a16:creationId xmlns:a16="http://schemas.microsoft.com/office/drawing/2014/main" id="{0EC504C8-58B1-5D33-C096-F4070386B6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16" y="4525871"/>
            <a:ext cx="1454502" cy="1090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EF8085-3C57-80C6-AB32-A126AF2D41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40"/>
          <a:stretch/>
        </p:blipFill>
        <p:spPr>
          <a:xfrm>
            <a:off x="10122099" y="3112050"/>
            <a:ext cx="1454499" cy="1104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picture containing indoor, floor, building, ceiling&#10;&#10;Description automatically generated">
            <a:extLst>
              <a:ext uri="{FF2B5EF4-FFF2-40B4-BE49-F238E27FC236}">
                <a16:creationId xmlns:a16="http://schemas.microsoft.com/office/drawing/2014/main" id="{9279DA37-644E-71B3-3C0F-FFB21C1196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0"/>
          <a:stretch/>
        </p:blipFill>
        <p:spPr>
          <a:xfrm>
            <a:off x="4154882" y="1983804"/>
            <a:ext cx="1454502" cy="1087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" descr="herd of cows on green grass field during daytime">
            <a:extLst>
              <a:ext uri="{FF2B5EF4-FFF2-40B4-BE49-F238E27FC236}">
                <a16:creationId xmlns:a16="http://schemas.microsoft.com/office/drawing/2014/main" id="{C507528E-071B-2886-7D06-94507CBE3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25267" r="-421" b="14786"/>
          <a:stretch/>
        </p:blipFill>
        <p:spPr bwMode="auto">
          <a:xfrm>
            <a:off x="2183438" y="5273581"/>
            <a:ext cx="1365216" cy="1090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65AC19E-7D1D-CCA5-0C96-ACC05197EB44}"/>
              </a:ext>
            </a:extLst>
          </p:cNvPr>
          <p:cNvSpPr txBox="1"/>
          <p:nvPr/>
        </p:nvSpPr>
        <p:spPr>
          <a:xfrm>
            <a:off x="783798" y="3884116"/>
            <a:ext cx="215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/>
              <a:t>Farming system</a:t>
            </a:r>
          </a:p>
          <a:p>
            <a:r>
              <a:rPr lang="en-GB" sz="1600" b="1"/>
              <a:t>on typical dairy farms</a:t>
            </a:r>
            <a:endParaRPr lang="de-DE" sz="1600" b="1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1CA6A3A-F43E-668D-0DCD-6FAD9540F52F}"/>
              </a:ext>
            </a:extLst>
          </p:cNvPr>
          <p:cNvSpPr/>
          <p:nvPr/>
        </p:nvSpPr>
        <p:spPr>
          <a:xfrm>
            <a:off x="7440441" y="3425901"/>
            <a:ext cx="218440" cy="21844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68DF62-BAED-3974-C1D0-C96E2CA1950C}"/>
              </a:ext>
            </a:extLst>
          </p:cNvPr>
          <p:cNvSpPr/>
          <p:nvPr/>
        </p:nvSpPr>
        <p:spPr>
          <a:xfrm>
            <a:off x="1919780" y="3001769"/>
            <a:ext cx="139930" cy="139930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8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46EB7-B6C3-41F2-9BE3-069E65D9D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025394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IFCN</a:t>
            </a:r>
          </a:p>
        </p:txBody>
      </p:sp>
      <p:pic>
        <p:nvPicPr>
          <p:cNvPr id="10" name="Picture Placeholder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21AFCB6-5845-438A-970A-64C0D804DD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91" y="252233"/>
            <a:ext cx="1694453" cy="1043165"/>
          </a:xfr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9A4A8DE-3CE2-4E7B-8412-B013BA574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21570BB-FDB2-4256-A868-106C55A1A1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512C1EBA-DD78-4677-BD0D-573661457BCB}"/>
              </a:ext>
            </a:extLst>
          </p:cNvPr>
          <p:cNvSpPr txBox="1">
            <a:spLocks/>
          </p:cNvSpPr>
          <p:nvPr/>
        </p:nvSpPr>
        <p:spPr>
          <a:xfrm>
            <a:off x="6162675" y="4374896"/>
            <a:ext cx="5953125" cy="1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/>
                </a:solidFill>
                <a:latin typeface="Montserrat ExtraBold" panose="00000900000000000000" pitchFamily="2" charset="-18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/>
              <a:t>Short and long-term outlook – </a:t>
            </a:r>
          </a:p>
          <a:p>
            <a:pPr fontAlgn="base">
              <a:defRPr/>
            </a:pPr>
            <a:r>
              <a:rPr lang="de-DE" sz="2400" dirty="0"/>
              <a:t>Opportunities and challenges for future farming across different production systems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ExtraBold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CEA0EC-2ACF-4AF7-9063-0D5DD6B20402}"/>
              </a:ext>
            </a:extLst>
          </p:cNvPr>
          <p:cNvSpPr txBox="1"/>
          <p:nvPr/>
        </p:nvSpPr>
        <p:spPr>
          <a:xfrm>
            <a:off x="6162675" y="6022377"/>
            <a:ext cx="5813817" cy="422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i="1" dirty="0">
                <a:solidFill>
                  <a:srgbClr val="FFFFFF"/>
                </a:solidFill>
              </a:rPr>
              <a:t>Latvia Dairy Conference 2022</a:t>
            </a:r>
          </a:p>
        </p:txBody>
      </p:sp>
      <p:sp>
        <p:nvSpPr>
          <p:cNvPr id="18" name="Kotak Teks 13">
            <a:extLst>
              <a:ext uri="{FF2B5EF4-FFF2-40B4-BE49-F238E27FC236}">
                <a16:creationId xmlns:a16="http://schemas.microsoft.com/office/drawing/2014/main" id="{9ED11BF4-0E9E-58C1-1484-F9252FDC57CA}"/>
              </a:ext>
            </a:extLst>
          </p:cNvPr>
          <p:cNvSpPr txBox="1"/>
          <p:nvPr/>
        </p:nvSpPr>
        <p:spPr>
          <a:xfrm>
            <a:off x="1495115" y="1920373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01</a:t>
            </a: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22EC2927-72FA-FB47-8DE9-79A7128EABFF}"/>
              </a:ext>
            </a:extLst>
          </p:cNvPr>
          <p:cNvSpPr txBox="1"/>
          <p:nvPr/>
        </p:nvSpPr>
        <p:spPr>
          <a:xfrm>
            <a:off x="1495118" y="2474508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Introduction</a:t>
            </a:r>
          </a:p>
        </p:txBody>
      </p:sp>
      <p:sp>
        <p:nvSpPr>
          <p:cNvPr id="21" name="Kotak Teks 13">
            <a:extLst>
              <a:ext uri="{FF2B5EF4-FFF2-40B4-BE49-F238E27FC236}">
                <a16:creationId xmlns:a16="http://schemas.microsoft.com/office/drawing/2014/main" id="{247D5DEB-4173-5881-13EF-1CE2FCF00E25}"/>
              </a:ext>
            </a:extLst>
          </p:cNvPr>
          <p:cNvSpPr txBox="1"/>
          <p:nvPr/>
        </p:nvSpPr>
        <p:spPr>
          <a:xfrm>
            <a:off x="1471076" y="3066469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02</a:t>
            </a:r>
          </a:p>
        </p:txBody>
      </p:sp>
      <p:sp>
        <p:nvSpPr>
          <p:cNvPr id="22" name="Kotak Teks 13">
            <a:extLst>
              <a:ext uri="{FF2B5EF4-FFF2-40B4-BE49-F238E27FC236}">
                <a16:creationId xmlns:a16="http://schemas.microsoft.com/office/drawing/2014/main" id="{B2BD4F86-A616-9BE1-9AF6-A146D8707FFF}"/>
              </a:ext>
            </a:extLst>
          </p:cNvPr>
          <p:cNvSpPr txBox="1"/>
          <p:nvPr/>
        </p:nvSpPr>
        <p:spPr>
          <a:xfrm>
            <a:off x="1495115" y="4234545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03</a:t>
            </a:r>
          </a:p>
        </p:txBody>
      </p:sp>
      <p:sp>
        <p:nvSpPr>
          <p:cNvPr id="33" name="Kotak Teks 13">
            <a:extLst>
              <a:ext uri="{FF2B5EF4-FFF2-40B4-BE49-F238E27FC236}">
                <a16:creationId xmlns:a16="http://schemas.microsoft.com/office/drawing/2014/main" id="{8DA39DB7-15F7-A4BB-B492-A2BE6FF9159F}"/>
              </a:ext>
            </a:extLst>
          </p:cNvPr>
          <p:cNvSpPr txBox="1"/>
          <p:nvPr/>
        </p:nvSpPr>
        <p:spPr>
          <a:xfrm>
            <a:off x="1495116" y="5347500"/>
            <a:ext cx="1597527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0780A"/>
                </a:solidFill>
                <a:latin typeface="Montserrat ExtraBold" panose="00000900000000000000" pitchFamily="2" charset="-18"/>
              </a:rPr>
              <a:t>04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C9B14978-3FD8-9412-D557-FD8CCE79B79B}"/>
              </a:ext>
            </a:extLst>
          </p:cNvPr>
          <p:cNvSpPr txBox="1"/>
          <p:nvPr/>
        </p:nvSpPr>
        <p:spPr>
          <a:xfrm>
            <a:off x="1471076" y="3690860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Short-term outlook</a:t>
            </a: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B0EA44AE-574E-171D-F8A2-9E4BC285C4DE}"/>
              </a:ext>
            </a:extLst>
          </p:cNvPr>
          <p:cNvSpPr txBox="1"/>
          <p:nvPr/>
        </p:nvSpPr>
        <p:spPr>
          <a:xfrm>
            <a:off x="1471076" y="4807012"/>
            <a:ext cx="358860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Long-term outlook</a:t>
            </a: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BB7CDC02-FF2C-8BD5-C38F-7076C0BBC138}"/>
              </a:ext>
            </a:extLst>
          </p:cNvPr>
          <p:cNvSpPr txBox="1"/>
          <p:nvPr/>
        </p:nvSpPr>
        <p:spPr>
          <a:xfrm>
            <a:off x="1495118" y="5864891"/>
            <a:ext cx="3365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/>
              <a:t>Opportunities and challenges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132132A-F5C1-C919-4D6A-D138C98BD039}"/>
              </a:ext>
            </a:extLst>
          </p:cNvPr>
          <p:cNvSpPr/>
          <p:nvPr/>
        </p:nvSpPr>
        <p:spPr>
          <a:xfrm>
            <a:off x="1193115" y="3060698"/>
            <a:ext cx="3921369" cy="1111850"/>
          </a:xfrm>
          <a:prstGeom prst="roundRect">
            <a:avLst/>
          </a:prstGeom>
          <a:noFill/>
          <a:ln w="12700">
            <a:solidFill>
              <a:srgbClr val="E864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D60955F-7830-AA7D-7E79-D569124940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Placeholder 22" descr="Text&#10;&#10;Description automatically generated">
            <a:extLst>
              <a:ext uri="{FF2B5EF4-FFF2-40B4-BE49-F238E27FC236}">
                <a16:creationId xmlns:a16="http://schemas.microsoft.com/office/drawing/2014/main" id="{B1F61791-AA86-EFAE-196C-60AC46D5F4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 b="2691"/>
          <a:stretch>
            <a:fillRect/>
          </a:stretch>
        </p:blipFill>
        <p:spPr>
          <a:xfrm>
            <a:off x="5952565" y="-2954"/>
            <a:ext cx="6239436" cy="39355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668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4D1C97-4437-41F0-844A-CD7E9DEE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55EBA-6966-45AE-9257-730D471237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3350"/>
            <a:ext cx="2743200" cy="365125"/>
          </a:xfrm>
        </p:spPr>
        <p:txBody>
          <a:bodyPr/>
          <a:lstStyle/>
          <a:p>
            <a:fld id="{E21570BB-FDB2-4256-A868-106C55A1A113}" type="slidenum">
              <a:rPr lang="en-US" smtClean="0">
                <a:solidFill>
                  <a:srgbClr val="025394"/>
                </a:solidFill>
              </a:rPr>
              <a:pPr/>
              <a:t>7</a:t>
            </a:fld>
            <a:endParaRPr lang="en-US" dirty="0">
              <a:solidFill>
                <a:srgbClr val="025394"/>
              </a:solidFill>
            </a:endParaRPr>
          </a:p>
        </p:txBody>
      </p:sp>
      <p:pic>
        <p:nvPicPr>
          <p:cNvPr id="25" name="Graphic 24" descr="Dairy with solid fill">
            <a:extLst>
              <a:ext uri="{FF2B5EF4-FFF2-40B4-BE49-F238E27FC236}">
                <a16:creationId xmlns:a16="http://schemas.microsoft.com/office/drawing/2014/main" id="{8BD2C2B9-A0EF-4584-A84B-77C189AC1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57573" y="4105779"/>
            <a:ext cx="863836" cy="863836"/>
          </a:xfrm>
          <a:prstGeom prst="rect">
            <a:avLst/>
          </a:prstGeom>
        </p:spPr>
      </p:pic>
      <p:pic>
        <p:nvPicPr>
          <p:cNvPr id="26" name="Graphic 25" descr="Freight with solid fill">
            <a:extLst>
              <a:ext uri="{FF2B5EF4-FFF2-40B4-BE49-F238E27FC236}">
                <a16:creationId xmlns:a16="http://schemas.microsoft.com/office/drawing/2014/main" id="{F893D07F-561A-4C33-A603-52502B88F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044858" y="5169820"/>
            <a:ext cx="863836" cy="8638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213688C-6EB9-4651-A0D5-08FAF760BA24}"/>
              </a:ext>
            </a:extLst>
          </p:cNvPr>
          <p:cNvSpPr txBox="1"/>
          <p:nvPr/>
        </p:nvSpPr>
        <p:spPr>
          <a:xfrm>
            <a:off x="3820760" y="4168365"/>
            <a:ext cx="47983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+</a:t>
            </a:r>
            <a:r>
              <a:rPr lang="en-GB" sz="2400" b="1" noProof="0" dirty="0">
                <a:solidFill>
                  <a:srgbClr val="70AD47"/>
                </a:solidFill>
              </a:rPr>
              <a:t>3</a:t>
            </a:r>
            <a:r>
              <a:rPr lang="en-GB" sz="2400" b="1" dirty="0">
                <a:solidFill>
                  <a:srgbClr val="70AD47"/>
                </a:solidFill>
              </a:rPr>
              <a:t>.2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%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, +</a:t>
            </a:r>
            <a:r>
              <a:rPr lang="en-GB" sz="2400" dirty="0">
                <a:solidFill>
                  <a:srgbClr val="70AD47"/>
                </a:solidFill>
              </a:rPr>
              <a:t>29.8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ea"/>
                <a:cs typeface="+mn-cs"/>
              </a:rPr>
              <a:t> mill t ME** </a:t>
            </a:r>
          </a:p>
          <a:p>
            <a:pPr defTabSz="914400"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vs. average 2015-2020: +21.7 mill t ME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29816A-2A8F-481C-89FA-C25A1B4BB600}"/>
              </a:ext>
            </a:extLst>
          </p:cNvPr>
          <p:cNvSpPr txBox="1"/>
          <p:nvPr/>
        </p:nvSpPr>
        <p:spPr>
          <a:xfrm>
            <a:off x="4964479" y="5271292"/>
            <a:ext cx="46621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accent4"/>
                </a:solidFill>
              </a:rPr>
              <a:t>+1.3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%, </a:t>
            </a:r>
            <a:r>
              <a:rPr lang="en-GB" sz="2400" noProof="0" dirty="0">
                <a:solidFill>
                  <a:schemeClr val="accent4"/>
                </a:solidFill>
              </a:rPr>
              <a:t>+1</a:t>
            </a:r>
            <a:r>
              <a:rPr lang="en-GB" sz="2400" dirty="0">
                <a:solidFill>
                  <a:schemeClr val="accent4"/>
                </a:solidFill>
              </a:rPr>
              <a:t>.3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 mill t ME** </a:t>
            </a: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vs. average 2015-2020: +1.8 mill t ME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F88400-7A25-4424-9B72-D8B019DB4817}"/>
              </a:ext>
            </a:extLst>
          </p:cNvPr>
          <p:cNvSpPr txBox="1"/>
          <p:nvPr/>
        </p:nvSpPr>
        <p:spPr>
          <a:xfrm>
            <a:off x="1027164" y="361646"/>
            <a:ext cx="4760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Our starting point … </a:t>
            </a:r>
          </a:p>
        </p:txBody>
      </p:sp>
      <p:pic>
        <p:nvPicPr>
          <p:cNvPr id="8" name="Graphic 7" descr="Dollar with solid fill">
            <a:extLst>
              <a:ext uri="{FF2B5EF4-FFF2-40B4-BE49-F238E27FC236}">
                <a16:creationId xmlns:a16="http://schemas.microsoft.com/office/drawing/2014/main" id="{91D79DFE-D99F-7DD3-9C69-9AC1713237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95791" y="1827705"/>
            <a:ext cx="938056" cy="93805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1A8A8FD-1B0A-8E74-51B8-2BAE6819DFDF}"/>
              </a:ext>
            </a:extLst>
          </p:cNvPr>
          <p:cNvSpPr txBox="1"/>
          <p:nvPr/>
        </p:nvSpPr>
        <p:spPr>
          <a:xfrm>
            <a:off x="1853806" y="1872231"/>
            <a:ext cx="6165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world milk price: </a:t>
            </a:r>
            <a:r>
              <a:rPr lang="en-GB" sz="2400" b="1" dirty="0">
                <a:solidFill>
                  <a:srgbClr val="70AD47"/>
                </a:solidFill>
              </a:rPr>
              <a:t>+23.4%</a:t>
            </a:r>
            <a:r>
              <a:rPr lang="en-GB" sz="2400" dirty="0">
                <a:solidFill>
                  <a:srgbClr val="70AD47"/>
                </a:solidFill>
              </a:rPr>
              <a:t>, +8.5 USD/100 kg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9F53FA-C219-BDDF-E83D-CFF2D0A89473}"/>
              </a:ext>
            </a:extLst>
          </p:cNvPr>
          <p:cNvSpPr txBox="1"/>
          <p:nvPr/>
        </p:nvSpPr>
        <p:spPr>
          <a:xfrm>
            <a:off x="3025196" y="3103229"/>
            <a:ext cx="50858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n-ea"/>
                <a:cs typeface="+mn-cs"/>
              </a:rPr>
              <a:t>+2.9%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n-ea"/>
                <a:cs typeface="+mn-cs"/>
              </a:rPr>
              <a:t>, +25.5 mill t SCM* </a:t>
            </a:r>
          </a:p>
          <a:p>
            <a:pPr defTabSz="914400"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vs. average 2015-2020: +21.5 mill t SCM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Graphic 14" descr="Earth globe: Africa and Europe with solid fill">
            <a:extLst>
              <a:ext uri="{FF2B5EF4-FFF2-40B4-BE49-F238E27FC236}">
                <a16:creationId xmlns:a16="http://schemas.microsoft.com/office/drawing/2014/main" id="{C40327C5-FFC8-E47F-413D-53F406E75B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83470" y="1401878"/>
            <a:ext cx="1396819" cy="13968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4F54DE9-2E04-7102-68EB-C6EB97B45CB9}"/>
              </a:ext>
            </a:extLst>
          </p:cNvPr>
          <p:cNvSpPr txBox="1"/>
          <p:nvPr/>
        </p:nvSpPr>
        <p:spPr>
          <a:xfrm>
            <a:off x="606353" y="6640330"/>
            <a:ext cx="11329059" cy="230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>
                <a:solidFill>
                  <a:srgbClr val="262626"/>
                </a:solidFill>
              </a:defRPr>
            </a:lvl1pPr>
            <a:lvl2pPr marL="68578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2pPr>
            <a:lvl3pPr marL="1142971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3pPr>
            <a:lvl4pPr marL="1600160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4pPr>
            <a:lvl5pPr marL="2057349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5B99"/>
                </a:solidFill>
                <a:latin typeface="HelveticaNeueLT Std" panose="020B0604020202020204" pitchFamily="34" charset="0"/>
              </a:defRPr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sz="900" dirty="0"/>
              <a:t>Source: IFCN Dairy Report 2022</a:t>
            </a:r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8A143-1392-164A-5F92-C6CED5D3A6BE}"/>
              </a:ext>
            </a:extLst>
          </p:cNvPr>
          <p:cNvSpPr txBox="1"/>
          <p:nvPr/>
        </p:nvSpPr>
        <p:spPr>
          <a:xfrm>
            <a:off x="1853806" y="2322141"/>
            <a:ext cx="6165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world feed price: </a:t>
            </a:r>
            <a:r>
              <a:rPr lang="en-GB" sz="2400" b="1" dirty="0">
                <a:solidFill>
                  <a:srgbClr val="70AD47"/>
                </a:solidFill>
              </a:rPr>
              <a:t>+39.3%</a:t>
            </a:r>
            <a:r>
              <a:rPr lang="en-GB" sz="2400" dirty="0">
                <a:solidFill>
                  <a:srgbClr val="70AD47"/>
                </a:solidFill>
              </a:rPr>
              <a:t>, +8.7 USD/100 kg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Graphic 13" descr="Cow with solid fill">
            <a:extLst>
              <a:ext uri="{FF2B5EF4-FFF2-40B4-BE49-F238E27FC236}">
                <a16:creationId xmlns:a16="http://schemas.microsoft.com/office/drawing/2014/main" id="{EC71F4AE-5685-690A-3D1A-A98D852E70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033847" y="2990231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8905F8-3B21-810B-B34D-86B09C444597}"/>
              </a:ext>
            </a:extLst>
          </p:cNvPr>
          <p:cNvSpPr txBox="1"/>
          <p:nvPr/>
        </p:nvSpPr>
        <p:spPr>
          <a:xfrm>
            <a:off x="7710132" y="6189939"/>
            <a:ext cx="4566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 * SCM = Solid Corrected Milk with 4% fat and 3.3% protein; </a:t>
            </a:r>
            <a:r>
              <a:rPr lang="en-GB" sz="900" dirty="0">
                <a:solidFill>
                  <a:schemeClr val="tx1"/>
                </a:solidFill>
              </a:rPr>
              <a:t>Cow and buffalo milk only</a:t>
            </a:r>
          </a:p>
          <a:p>
            <a:r>
              <a:rPr lang="en-GB" sz="900" dirty="0"/>
              <a:t>** ME = Milk Equivalents with 4% fat and 3.3% protein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0FD47737-73EA-39EC-0C0D-86FB153915DE}"/>
              </a:ext>
            </a:extLst>
          </p:cNvPr>
          <p:cNvSpPr txBox="1">
            <a:spLocks/>
          </p:cNvSpPr>
          <p:nvPr/>
        </p:nvSpPr>
        <p:spPr>
          <a:xfrm>
            <a:off x="4964478" y="492193"/>
            <a:ext cx="6976533" cy="1475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500" kern="1200">
                <a:solidFill>
                  <a:schemeClr val="bg2"/>
                </a:solidFill>
                <a:latin typeface="Montserrat ExtraBold" panose="00000900000000000000" pitchFamily="2" charset="-18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chemeClr val="tx1"/>
                </a:solidFill>
                <a:latin typeface="+mj-lt"/>
              </a:rPr>
              <a:t>The </a:t>
            </a:r>
            <a:r>
              <a:rPr lang="en-GB">
                <a:solidFill>
                  <a:srgbClr val="F0780A"/>
                </a:solidFill>
                <a:latin typeface="+mj-lt"/>
              </a:rPr>
              <a:t>Dairy</a:t>
            </a:r>
            <a:r>
              <a:rPr lang="en-GB">
                <a:solidFill>
                  <a:schemeClr val="tx1"/>
                </a:solidFill>
                <a:latin typeface="+mj-lt"/>
              </a:rPr>
              <a:t> World 2021</a:t>
            </a:r>
            <a:br>
              <a:rPr lang="en-GB">
                <a:solidFill>
                  <a:schemeClr val="tx1"/>
                </a:solidFill>
                <a:latin typeface="+mj-lt"/>
              </a:rPr>
            </a:br>
            <a:r>
              <a:rPr lang="en-GB">
                <a:solidFill>
                  <a:schemeClr val="tx1"/>
                </a:solidFill>
                <a:latin typeface="+mj-lt"/>
              </a:rPr>
              <a:t>                            </a:t>
            </a:r>
            <a:r>
              <a:rPr lang="en-GB" sz="3200">
                <a:solidFill>
                  <a:schemeClr val="tx1"/>
                </a:solidFill>
                <a:latin typeface="+mj-lt"/>
              </a:rPr>
              <a:t>vs. 2020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17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4D1C97-4437-41F0-844A-CD7E9DEE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IFCN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ED07D3-D2EC-4546-9683-DD52DC40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3098" y="1502885"/>
            <a:ext cx="4193797" cy="2095338"/>
          </a:xfrm>
        </p:spPr>
        <p:txBody>
          <a:bodyPr/>
          <a:lstStyle/>
          <a:p>
            <a:pPr algn="ctr"/>
            <a:r>
              <a:rPr lang="en-GB" sz="5400" dirty="0">
                <a:solidFill>
                  <a:schemeClr val="tx1"/>
                </a:solidFill>
              </a:rPr>
              <a:t>The </a:t>
            </a:r>
            <a:br>
              <a:rPr lang="en-GB" sz="5400" dirty="0">
                <a:solidFill>
                  <a:schemeClr val="tx1"/>
                </a:solidFill>
              </a:rPr>
            </a:br>
            <a:r>
              <a:rPr lang="en-GB" sz="5400" dirty="0">
                <a:solidFill>
                  <a:srgbClr val="F0780A"/>
                </a:solidFill>
              </a:rPr>
              <a:t>new normal </a:t>
            </a:r>
            <a:br>
              <a:rPr lang="en-GB" sz="5400" dirty="0">
                <a:solidFill>
                  <a:srgbClr val="F0780A"/>
                </a:solidFill>
              </a:rPr>
            </a:br>
            <a:r>
              <a:rPr lang="en-GB" sz="5400" dirty="0">
                <a:solidFill>
                  <a:schemeClr val="tx1"/>
                </a:solidFill>
              </a:rPr>
              <a:t>in the dairy industry</a:t>
            </a:r>
            <a:endParaRPr lang="pl-PL" sz="5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55EBA-6966-45AE-9257-730D471237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83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570BB-FDB2-4256-A868-106C55A1A113}" type="slidenum">
              <a:rPr lang="en-US" smtClean="0">
                <a:solidFill>
                  <a:srgbClr val="025394"/>
                </a:solidFill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lang="en-US" dirty="0">
              <a:solidFill>
                <a:srgbClr val="02539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853ACC-39FF-44C6-ABFE-88B2C12A3DBA}"/>
              </a:ext>
            </a:extLst>
          </p:cNvPr>
          <p:cNvSpPr txBox="1"/>
          <p:nvPr/>
        </p:nvSpPr>
        <p:spPr>
          <a:xfrm>
            <a:off x="2228709" y="1485186"/>
            <a:ext cx="6155844" cy="422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Ø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loss of farms in EU in 2021: -6.3%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89BD1-33A9-4352-8932-499C5DDACFDD}"/>
              </a:ext>
            </a:extLst>
          </p:cNvPr>
          <p:cNvSpPr txBox="1"/>
          <p:nvPr/>
        </p:nvSpPr>
        <p:spPr>
          <a:xfrm>
            <a:off x="2228709" y="1224316"/>
            <a:ext cx="605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/>
                <a:ea typeface="Calibri" panose="020F0502020204030204" pitchFamily="34" charset="0"/>
                <a:cs typeface="Times New Roman" panose="02020603050405020304" pitchFamily="18" charset="0"/>
              </a:rPr>
              <a:t>Farm successor challenges &amp; sentimental shift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25394"/>
              </a:solidFill>
              <a:effectLst/>
              <a:uLnTx/>
              <a:uFillTx/>
              <a:latin typeface="Montserrat ExtraBold"/>
            </a:endParaRPr>
          </a:p>
        </p:txBody>
      </p:sp>
      <p:pic>
        <p:nvPicPr>
          <p:cNvPr id="22" name="Picture 2" descr="Grüne Kreuze | Bayerischer Bauernverband">
            <a:extLst>
              <a:ext uri="{FF2B5EF4-FFF2-40B4-BE49-F238E27FC236}">
                <a16:creationId xmlns:a16="http://schemas.microsoft.com/office/drawing/2014/main" id="{68F3A734-4585-47C0-BB48-8F2DAF3E1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9"/>
          <a:stretch/>
        </p:blipFill>
        <p:spPr bwMode="auto">
          <a:xfrm>
            <a:off x="1054035" y="1099623"/>
            <a:ext cx="1174899" cy="88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197AF29-E330-4557-988F-6D305ADBB876}"/>
              </a:ext>
            </a:extLst>
          </p:cNvPr>
          <p:cNvSpPr txBox="1"/>
          <p:nvPr/>
        </p:nvSpPr>
        <p:spPr>
          <a:xfrm>
            <a:off x="2863620" y="2742529"/>
            <a:ext cx="4820100" cy="422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Higher costs without an increase </a:t>
            </a:r>
            <a:r>
              <a:rPr lang="en-GB" sz="1600" dirty="0">
                <a:solidFill>
                  <a:prstClr val="black"/>
                </a:solidFill>
                <a:latin typeface="Source Sans Pro"/>
              </a:rPr>
              <a:t>in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productivity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8D305D-EE21-4076-B8EC-A252872C7446}"/>
              </a:ext>
            </a:extLst>
          </p:cNvPr>
          <p:cNvSpPr txBox="1"/>
          <p:nvPr/>
        </p:nvSpPr>
        <p:spPr>
          <a:xfrm>
            <a:off x="2863620" y="2458108"/>
            <a:ext cx="4958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/>
                <a:ea typeface="Calibri" panose="020F0502020204030204" pitchFamily="34" charset="0"/>
                <a:cs typeface="Times New Roman" panose="02020603050405020304" pitchFamily="18" charset="0"/>
              </a:rPr>
              <a:t>New environmental standards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25394"/>
              </a:solidFill>
              <a:effectLst/>
              <a:uLnTx/>
              <a:uFillTx/>
              <a:latin typeface="Montserrat Extra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B23B00-5B6D-4A62-8B6C-FA06F1C670AA}"/>
              </a:ext>
            </a:extLst>
          </p:cNvPr>
          <p:cNvSpPr txBox="1"/>
          <p:nvPr/>
        </p:nvSpPr>
        <p:spPr>
          <a:xfrm>
            <a:off x="3645999" y="3763610"/>
            <a:ext cx="4724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/>
                <a:ea typeface="Calibri" panose="020F0502020204030204" pitchFamily="34" charset="0"/>
                <a:cs typeface="Times New Roman" panose="02020603050405020304" pitchFamily="18" charset="0"/>
              </a:rPr>
              <a:t>Global competitiveness of supply chains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2E9795-A7CC-4DB0-A315-2F14D6411E96}"/>
              </a:ext>
            </a:extLst>
          </p:cNvPr>
          <p:cNvSpPr txBox="1"/>
          <p:nvPr/>
        </p:nvSpPr>
        <p:spPr>
          <a:xfrm>
            <a:off x="4276213" y="5258196"/>
            <a:ext cx="478563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prstClr val="black"/>
                </a:solidFill>
              </a:rPr>
              <a:t>Climate change, pandemics, and conflicts affect dairy supply and the dairy industry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D90B4E-11A3-41C9-BA70-1FD72D50B72B}"/>
              </a:ext>
            </a:extLst>
          </p:cNvPr>
          <p:cNvSpPr txBox="1"/>
          <p:nvPr/>
        </p:nvSpPr>
        <p:spPr>
          <a:xfrm>
            <a:off x="4278629" y="5051311"/>
            <a:ext cx="5170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/>
                <a:ea typeface="+mn-ea"/>
                <a:cs typeface="Times New Roman" panose="02020603050405020304" pitchFamily="18" charset="0"/>
              </a:rPr>
              <a:t>External factors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25394"/>
              </a:solidFill>
              <a:effectLst/>
              <a:uLnTx/>
              <a:uFillTx/>
              <a:latin typeface="Montserrat ExtraBold"/>
              <a:ea typeface="+mn-ea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B58F702-7A72-44AA-B7B1-A1DA4ED25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078" y="4947801"/>
            <a:ext cx="1335135" cy="889200"/>
          </a:xfrm>
          <a:prstGeom prst="rect">
            <a:avLst/>
          </a:prstGeom>
        </p:spPr>
      </p:pic>
      <p:pic>
        <p:nvPicPr>
          <p:cNvPr id="12" name="Picture 11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1529FADD-AB8F-4543-87F0-870AB5574E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7" b="27133"/>
          <a:stretch/>
        </p:blipFill>
        <p:spPr>
          <a:xfrm>
            <a:off x="2313999" y="3661174"/>
            <a:ext cx="1332000" cy="8892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D1B34E6-9603-4438-AA0A-19B995F189FE}"/>
              </a:ext>
            </a:extLst>
          </p:cNvPr>
          <p:cNvSpPr txBox="1"/>
          <p:nvPr/>
        </p:nvSpPr>
        <p:spPr>
          <a:xfrm>
            <a:off x="3645999" y="4043531"/>
            <a:ext cx="4645887" cy="4228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</a:rPr>
              <a:t>Price increase needed to keep farms competitive</a:t>
            </a:r>
          </a:p>
        </p:txBody>
      </p:sp>
      <p:pic>
        <p:nvPicPr>
          <p:cNvPr id="6" name="Picture 5" descr="A picture containing plant&#10;&#10;Description automatically generated">
            <a:extLst>
              <a:ext uri="{FF2B5EF4-FFF2-40B4-BE49-F238E27FC236}">
                <a16:creationId xmlns:a16="http://schemas.microsoft.com/office/drawing/2014/main" id="{E8E8E60B-3CD9-44CA-B350-E05E9B3C8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06" y="2364945"/>
            <a:ext cx="1363442" cy="8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A373C1B-CE70-CFA8-31F7-6A08EF778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57" y="4498767"/>
            <a:ext cx="1685986" cy="15960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1DAAA1-9930-0082-DF04-343040D0A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71" y="4498767"/>
            <a:ext cx="1497190" cy="14621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248B11-8417-DFAB-D07E-DB889EE01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IFCN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5FCB3B-1C3F-E13D-4E10-5D0BD3648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26" y="247418"/>
            <a:ext cx="9597974" cy="83210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3300" b="1" dirty="0">
                <a:solidFill>
                  <a:srgbClr val="F0780A"/>
                </a:solidFill>
                <a:ea typeface="+mn-ea"/>
                <a:cs typeface="+mn-cs"/>
              </a:rPr>
              <a:t>The new IFCN Dairy Outlook </a:t>
            </a:r>
            <a:br>
              <a:rPr lang="en-GB" sz="3300" b="1" dirty="0">
                <a:solidFill>
                  <a:srgbClr val="F0780A"/>
                </a:solidFill>
                <a:ea typeface="+mn-ea"/>
                <a:cs typeface="+mn-cs"/>
              </a:rPr>
            </a:br>
            <a:r>
              <a:rPr lang="en-GB" sz="1800" b="0" i="0" u="none" strike="noStrike" baseline="0" dirty="0">
                <a:solidFill>
                  <a:srgbClr val="004E9F"/>
                </a:solidFill>
                <a:latin typeface="Montserrat" panose="00000500000000000000" pitchFamily="50" charset="0"/>
              </a:rPr>
              <a:t>Combining the best available </a:t>
            </a:r>
            <a:r>
              <a:rPr lang="en-GB" sz="1800" b="1" i="0" u="none" strike="noStrike" baseline="0" dirty="0">
                <a:solidFill>
                  <a:srgbClr val="004E9F"/>
                </a:solidFill>
                <a:latin typeface="Montserrat" panose="00000500000000000000" pitchFamily="50" charset="0"/>
              </a:rPr>
              <a:t>knowledge </a:t>
            </a:r>
            <a:r>
              <a:rPr lang="en-GB" sz="1800" b="0" i="0" u="none" strike="noStrike" baseline="0" dirty="0">
                <a:solidFill>
                  <a:srgbClr val="004E9F"/>
                </a:solidFill>
                <a:latin typeface="Montserrat" panose="00000500000000000000" pitchFamily="50" charset="0"/>
              </a:rPr>
              <a:t>and providing you with </a:t>
            </a:r>
            <a:r>
              <a:rPr lang="en-GB" sz="1800" b="1" i="0" u="none" strike="noStrike" baseline="0" dirty="0">
                <a:solidFill>
                  <a:srgbClr val="004E9F"/>
                </a:solidFill>
                <a:latin typeface="Montserrat" panose="00000500000000000000" pitchFamily="50" charset="0"/>
              </a:rPr>
              <a:t>data and insights </a:t>
            </a:r>
            <a:r>
              <a:rPr lang="en-GB" sz="1800" b="0" i="0" u="none" strike="noStrike" baseline="0" dirty="0">
                <a:solidFill>
                  <a:srgbClr val="004E9F"/>
                </a:solidFill>
                <a:latin typeface="Montserrat" panose="00000500000000000000" pitchFamily="50" charset="0"/>
              </a:rPr>
              <a:t>of what is driving the dairy world.</a:t>
            </a:r>
            <a:endParaRPr lang="en-US" sz="3300" b="1" dirty="0">
              <a:solidFill>
                <a:srgbClr val="F0780A"/>
              </a:solidFill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12EBA-5A90-4F58-A75F-3B6296E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1570BB-FDB2-4256-A868-106C55A1A1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13724E-8B35-7697-B0DC-F68BC4ECD7FD}"/>
              </a:ext>
            </a:extLst>
          </p:cNvPr>
          <p:cNvSpPr txBox="1"/>
          <p:nvPr/>
        </p:nvSpPr>
        <p:spPr>
          <a:xfrm>
            <a:off x="4581974" y="1795011"/>
            <a:ext cx="5214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0" u="none" strike="noStrike" baseline="0" dirty="0">
                <a:solidFill>
                  <a:srgbClr val="004E9F"/>
                </a:solidFill>
                <a:latin typeface="Source Sans Pro" panose="020B0503030403020204" pitchFamily="34" charset="0"/>
              </a:rPr>
              <a:t>Forecasting helps to </a:t>
            </a:r>
            <a:br>
              <a:rPr lang="en-GB" sz="2400" b="1" i="0" u="none" strike="noStrike" baseline="0" dirty="0">
                <a:solidFill>
                  <a:srgbClr val="004E9F"/>
                </a:solidFill>
                <a:latin typeface="Source Sans Pro" panose="020B0503030403020204" pitchFamily="34" charset="0"/>
              </a:rPr>
            </a:br>
            <a:r>
              <a:rPr lang="en-GB" sz="2400" b="1" i="0" u="none" strike="noStrike" baseline="0" dirty="0">
                <a:solidFill>
                  <a:schemeClr val="accent2"/>
                </a:solidFill>
                <a:latin typeface="Source Sans Pro" panose="020B0503030403020204" pitchFamily="34" charset="0"/>
              </a:rPr>
              <a:t>anticipate changes</a:t>
            </a:r>
            <a:r>
              <a:rPr lang="en-GB" sz="2400" b="1" i="0" u="none" strike="noStrike" baseline="0" dirty="0">
                <a:solidFill>
                  <a:srgbClr val="004E9F"/>
                </a:solidFill>
                <a:latin typeface="Source Sans Pro" panose="020B0503030403020204" pitchFamily="34" charset="0"/>
              </a:rPr>
              <a:t>, </a:t>
            </a:r>
            <a:r>
              <a:rPr lang="en-GB" sz="2400" b="1" i="0" u="none" strike="noStrike" baseline="0" dirty="0">
                <a:solidFill>
                  <a:schemeClr val="accent2"/>
                </a:solidFill>
                <a:latin typeface="Source Sans Pro" panose="020B0503030403020204" pitchFamily="34" charset="0"/>
              </a:rPr>
              <a:t>mitigate risks </a:t>
            </a:r>
            <a:r>
              <a:rPr lang="en-GB" sz="2400" b="1" i="0" u="none" strike="noStrike" baseline="0" dirty="0">
                <a:solidFill>
                  <a:srgbClr val="004E9F"/>
                </a:solidFill>
                <a:latin typeface="Source Sans Pro" panose="020B0503030403020204" pitchFamily="34" charset="0"/>
              </a:rPr>
              <a:t>and </a:t>
            </a:r>
            <a:r>
              <a:rPr lang="en-GB" sz="2400" b="1" i="0" u="none" strike="noStrike" baseline="0" dirty="0">
                <a:solidFill>
                  <a:schemeClr val="accent2"/>
                </a:solidFill>
                <a:latin typeface="Source Sans Pro" panose="020B0503030403020204" pitchFamily="34" charset="0"/>
              </a:rPr>
              <a:t>achieve goals efficiently</a:t>
            </a:r>
            <a:r>
              <a:rPr lang="en-GB" sz="2400" b="1" i="0" u="none" strike="noStrike" baseline="0" dirty="0">
                <a:solidFill>
                  <a:srgbClr val="004E9F"/>
                </a:solidFill>
                <a:latin typeface="Source Sans Pro" panose="020B0503030403020204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703236-4796-AB66-FE6A-60993651851E}"/>
              </a:ext>
            </a:extLst>
          </p:cNvPr>
          <p:cNvSpPr txBox="1"/>
          <p:nvPr/>
        </p:nvSpPr>
        <p:spPr>
          <a:xfrm>
            <a:off x="7986873" y="3898290"/>
            <a:ext cx="381304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dirty="0">
                <a:solidFill>
                  <a:srgbClr val="004E9F"/>
                </a:solidFill>
                <a:latin typeface="Source Sans Pro" panose="020B0503030403020204" pitchFamily="34" charset="0"/>
              </a:rPr>
              <a:t>The outlook at a glance:</a:t>
            </a:r>
          </a:p>
          <a:p>
            <a:r>
              <a:rPr lang="en-GB" sz="1800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• up to </a:t>
            </a:r>
            <a:r>
              <a:rPr lang="en-GB" sz="1800" b="1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12-months forecasts </a:t>
            </a:r>
            <a:r>
              <a:rPr lang="en-GB" sz="1800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for</a:t>
            </a:r>
            <a:br>
              <a:rPr lang="en-GB" sz="1800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</a:br>
            <a:r>
              <a:rPr lang="en-GB" sz="500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 </a:t>
            </a:r>
            <a:endParaRPr lang="en-GB" sz="1800" b="0" i="0" u="none" strike="noStrike" baseline="0" dirty="0">
              <a:solidFill>
                <a:srgbClr val="1B1B1A"/>
              </a:solidFill>
              <a:latin typeface="Source Sans Pro" panose="020B0503030403020204" pitchFamily="34" charset="0"/>
            </a:endParaRPr>
          </a:p>
          <a:p>
            <a:pPr marL="742950" lvl="1" indent="-285750">
              <a:buClr>
                <a:schemeClr val="accent2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farm-gate milk prices, </a:t>
            </a:r>
          </a:p>
          <a:p>
            <a:pPr marL="742950" lvl="1" indent="-285750">
              <a:buClr>
                <a:schemeClr val="accent2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feed prices,</a:t>
            </a:r>
          </a:p>
          <a:p>
            <a:pPr marL="742950" lvl="1" indent="-285750">
              <a:buClr>
                <a:schemeClr val="accent2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farm margins,</a:t>
            </a:r>
            <a:endParaRPr lang="en-GB" dirty="0">
              <a:solidFill>
                <a:srgbClr val="1B1B1A"/>
              </a:solidFill>
              <a:latin typeface="Source Sans Pro" panose="020B0503030403020204" pitchFamily="34" charset="0"/>
            </a:endParaRPr>
          </a:p>
          <a:p>
            <a:pPr marL="742950" lvl="1" indent="-285750">
              <a:buClr>
                <a:schemeClr val="accent2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sz="1800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raw milk pool sizes,</a:t>
            </a:r>
          </a:p>
          <a:p>
            <a:pPr marL="742950" lvl="1" indent="-285750">
              <a:buClr>
                <a:schemeClr val="accent2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1B1B1A"/>
                </a:solidFill>
                <a:latin typeface="Source Sans Pro" panose="020B0503030403020204" pitchFamily="34" charset="0"/>
              </a:rPr>
              <a:t>dairy commodity prices,</a:t>
            </a:r>
            <a:endParaRPr lang="en-GB" sz="1800" b="0" i="0" u="none" strike="noStrike" baseline="0" dirty="0">
              <a:solidFill>
                <a:srgbClr val="1B1B1A"/>
              </a:solidFill>
              <a:latin typeface="Source Sans Pro" panose="020B0503030403020204" pitchFamily="34" charset="0"/>
            </a:endParaRPr>
          </a:p>
          <a:p>
            <a:r>
              <a:rPr lang="en-GB" sz="1800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• available for </a:t>
            </a:r>
            <a:r>
              <a:rPr lang="en-GB" sz="1800" b="1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65 countries</a:t>
            </a:r>
            <a:endParaRPr lang="en-GB" sz="1800" b="0" i="0" u="none" strike="noStrike" baseline="0" dirty="0">
              <a:solidFill>
                <a:srgbClr val="1B1B1A"/>
              </a:solidFill>
              <a:latin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47B7E8-892C-5513-CF72-DA0F42E0FE1B}"/>
              </a:ext>
            </a:extLst>
          </p:cNvPr>
          <p:cNvSpPr txBox="1"/>
          <p:nvPr/>
        </p:nvSpPr>
        <p:spPr>
          <a:xfrm>
            <a:off x="1648204" y="3892580"/>
            <a:ext cx="529446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0" u="none" strike="noStrike" baseline="0" dirty="0">
                <a:solidFill>
                  <a:srgbClr val="004E9F"/>
                </a:solidFill>
                <a:latin typeface="Source Sans Pro" panose="020B0503030403020204" pitchFamily="34" charset="0"/>
              </a:rPr>
              <a:t>With </a:t>
            </a:r>
            <a:r>
              <a:rPr lang="en-GB" sz="1800" b="1" i="0" u="none" strike="noStrike" baseline="0" dirty="0">
                <a:solidFill>
                  <a:srgbClr val="EF7A0E"/>
                </a:solidFill>
                <a:latin typeface="Source Sans Pro" panose="020B0503030403020204" pitchFamily="34" charset="0"/>
              </a:rPr>
              <a:t>IFCN</a:t>
            </a:r>
            <a:r>
              <a:rPr lang="en-GB" sz="1800" b="1" i="0" u="none" strike="noStrike" baseline="0" dirty="0">
                <a:solidFill>
                  <a:srgbClr val="004E9F"/>
                </a:solidFill>
                <a:latin typeface="Source Sans Pro" panose="020B0503030403020204" pitchFamily="34" charset="0"/>
              </a:rPr>
              <a:t>, quality is guaranteed</a:t>
            </a:r>
            <a:br>
              <a:rPr lang="en-GB" sz="1800" b="1" i="0" u="none" strike="noStrike" baseline="0" dirty="0">
                <a:solidFill>
                  <a:srgbClr val="004E9F"/>
                </a:solidFill>
                <a:latin typeface="Source Sans Pro" panose="020B0503030403020204" pitchFamily="34" charset="0"/>
              </a:rPr>
            </a:br>
            <a:endParaRPr lang="en-GB" sz="500" b="0" i="0" u="none" strike="noStrike" baseline="0" dirty="0">
              <a:solidFill>
                <a:srgbClr val="004E9F"/>
              </a:solidFill>
              <a:latin typeface="Source Sans Pro" panose="020B0503030403020204" pitchFamily="34" charset="0"/>
            </a:endParaRPr>
          </a:p>
          <a:p>
            <a:pPr marL="285750" indent="-285750" algn="just">
              <a:buClr>
                <a:srgbClr val="EF7A0E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1B1B1A"/>
                </a:solidFill>
                <a:latin typeface="Source Sans Pro" panose="020B0503030403020204" pitchFamily="34" charset="0"/>
              </a:rPr>
              <a:t>Forecast a</a:t>
            </a:r>
            <a:r>
              <a:rPr lang="en-GB" sz="1800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ccuracy reaches </a:t>
            </a:r>
          </a:p>
          <a:p>
            <a:pPr marL="742950" lvl="1" indent="-285750" algn="just">
              <a:buClr>
                <a:srgbClr val="EF7A0E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up to </a:t>
            </a:r>
            <a:r>
              <a:rPr lang="en-GB" b="1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98.6%</a:t>
            </a:r>
            <a:r>
              <a:rPr lang="en-GB" b="1" i="0" u="none" strike="noStrike" dirty="0">
                <a:solidFill>
                  <a:srgbClr val="1B1B1A"/>
                </a:solidFill>
                <a:latin typeface="Source Sans Pro" panose="020B0503030403020204" pitchFamily="34" charset="0"/>
              </a:rPr>
              <a:t> </a:t>
            </a:r>
            <a:r>
              <a:rPr lang="en-GB" i="0" u="none" strike="noStrike" dirty="0">
                <a:solidFill>
                  <a:srgbClr val="1B1B1A"/>
                </a:solidFill>
                <a:latin typeface="Source Sans Pro" panose="020B0503030403020204" pitchFamily="34" charset="0"/>
              </a:rPr>
              <a:t>for the world milk price </a:t>
            </a:r>
          </a:p>
          <a:p>
            <a:pPr marL="742950" lvl="1" indent="-285750" algn="just">
              <a:buClr>
                <a:srgbClr val="EF7A0E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1B1B1A"/>
                </a:solidFill>
                <a:latin typeface="Source Sans Pro" panose="020B0503030403020204" pitchFamily="34" charset="0"/>
              </a:rPr>
              <a:t>up to </a:t>
            </a:r>
            <a:r>
              <a:rPr lang="en-GB" b="1" dirty="0">
                <a:solidFill>
                  <a:srgbClr val="1B1B1A"/>
                </a:solidFill>
                <a:latin typeface="Source Sans Pro" panose="020B0503030403020204" pitchFamily="34" charset="0"/>
              </a:rPr>
              <a:t>99.1%</a:t>
            </a:r>
            <a:r>
              <a:rPr lang="en-GB" dirty="0">
                <a:solidFill>
                  <a:srgbClr val="1B1B1A"/>
                </a:solidFill>
                <a:latin typeface="Source Sans Pro" panose="020B0503030403020204" pitchFamily="34" charset="0"/>
              </a:rPr>
              <a:t> for the world milk production</a:t>
            </a:r>
            <a:endParaRPr lang="en-GB" i="0" u="none" strike="noStrike" baseline="0" dirty="0">
              <a:solidFill>
                <a:srgbClr val="1B1B1A"/>
              </a:solidFill>
              <a:latin typeface="Source Sans Pro" panose="020B0503030403020204" pitchFamily="34" charset="0"/>
            </a:endParaRPr>
          </a:p>
          <a:p>
            <a:pPr marL="285750" indent="-285750" algn="just">
              <a:buClr>
                <a:srgbClr val="EF7A0E"/>
              </a:buClr>
              <a:buSzPct val="150000"/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1B1B1A"/>
                </a:solidFill>
                <a:latin typeface="Source Sans Pro" panose="020B0503030403020204" pitchFamily="34" charset="0"/>
              </a:rPr>
              <a:t>C</a:t>
            </a:r>
            <a:r>
              <a:rPr lang="en-GB" sz="1800" b="0" i="0" u="none" strike="noStrike" baseline="0" dirty="0">
                <a:solidFill>
                  <a:srgbClr val="1B1B1A"/>
                </a:solidFill>
                <a:latin typeface="Source Sans Pro" panose="020B0503030403020204" pitchFamily="34" charset="0"/>
              </a:rPr>
              <a:t>ontinuous updating of our modelling algorithms</a:t>
            </a:r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B2BA32B-FEF5-AC6C-7C00-774216064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3238"/>
            <a:ext cx="4444409" cy="19438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6ED9790-E030-0E29-C160-BDB0B22B2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6059" y="1795011"/>
            <a:ext cx="1504890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FCN2022">
      <a:majorFont>
        <a:latin typeface="Montserrat ExtraBold"/>
        <a:ea typeface=""/>
        <a:cs typeface=""/>
      </a:majorFont>
      <a:minorFont>
        <a:latin typeface="Source Sans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4120</Words>
  <Application>Microsoft Office PowerPoint</Application>
  <PresentationFormat>Widescreen</PresentationFormat>
  <Paragraphs>616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Adobe Arabic</vt:lpstr>
      <vt:lpstr>Arial</vt:lpstr>
      <vt:lpstr>Calibri</vt:lpstr>
      <vt:lpstr>Courier New</vt:lpstr>
      <vt:lpstr>HelveticaNeueLT Std</vt:lpstr>
      <vt:lpstr>HelveticaNeueLTStd-Hv</vt:lpstr>
      <vt:lpstr>Lato</vt:lpstr>
      <vt:lpstr>Montserrat</vt:lpstr>
      <vt:lpstr>Montserrat ExtraBold</vt:lpstr>
      <vt:lpstr>Source Sans Pro</vt:lpstr>
      <vt:lpstr>Times New Roman</vt:lpstr>
      <vt:lpstr>Wingdings</vt:lpstr>
      <vt:lpstr>Office Theme</vt:lpstr>
      <vt:lpstr>PowerPoint Presentation</vt:lpstr>
      <vt:lpstr>PowerPoint Presentation</vt:lpstr>
      <vt:lpstr>IFCN Dairy Research Network founded 2000</vt:lpstr>
      <vt:lpstr>IFCN Research Network 2022 Dairy Farm Analysis</vt:lpstr>
      <vt:lpstr>Different farming systems are defined by social, economic and environmental conditions</vt:lpstr>
      <vt:lpstr>PowerPoint Presentation</vt:lpstr>
      <vt:lpstr>PowerPoint Presentation</vt:lpstr>
      <vt:lpstr>The  new normal  in the dairy industry</vt:lpstr>
      <vt:lpstr>The new IFCN Dairy Outlook  Combining the best available knowledge and providing you with data and insights of what is driving the dairy world.</vt:lpstr>
      <vt:lpstr>Cost of milk production increased almost everywhere (Ø &gt;10%) and offset the increase in farm-gate milk prices in most cases </vt:lpstr>
      <vt:lpstr>Future dairy commodity price developments depend even more on supply reactions and farm margins nowadays</vt:lpstr>
      <vt:lpstr>PowerPoint Presentation</vt:lpstr>
      <vt:lpstr>Different milk price scenario and probability of occurrence</vt:lpstr>
      <vt:lpstr>What does this price outlook mean for the dairy world? </vt:lpstr>
      <vt:lpstr>PowerPoint Presentation</vt:lpstr>
      <vt:lpstr>Key Scenarios to predict the future</vt:lpstr>
      <vt:lpstr>The Dairy World in 2030 vs. 2020</vt:lpstr>
      <vt:lpstr>Dairy Surplus &amp; Deficit in 2030  and its game changers</vt:lpstr>
      <vt:lpstr>PowerPoint Presentation</vt:lpstr>
      <vt:lpstr>PowerPoint Presentation</vt:lpstr>
      <vt:lpstr>PowerPoint Presentation</vt:lpstr>
      <vt:lpstr>Different cost structure can be a (dis)advantage for each farming system</vt:lpstr>
      <vt:lpstr>Lack of feed and fertilizers might ask for changes in concentrate use in more intensive systems</vt:lpstr>
      <vt:lpstr>Feedlot farms are highly dependent on the domestic and world feed market volatility</vt:lpstr>
      <vt:lpstr>Grazing farms produce independent of the world market and highly depend on the weather </vt:lpstr>
      <vt:lpstr>Labour is a rising issue in both developed and developing countries</vt:lpstr>
      <vt:lpstr>Increase in labour productivity comes with new technologies and skilled labour </vt:lpstr>
      <vt:lpstr>Education of young farmers is needed to become better managers and/or to get subsidies</vt:lpstr>
      <vt:lpstr>The new agricultural policy in the EU shows a shift towards small, young, and green</vt:lpstr>
      <vt:lpstr>Farmers need to be responsive to market volatility and show resilience / buffer capacity</vt:lpstr>
      <vt:lpstr>New investments in farming practices are meant to make dairy more attractive</vt:lpstr>
      <vt:lpstr>Dairy farm income has not seen an improvement for 20 years despite an increase in herd size and milk yield</vt:lpstr>
      <vt:lpstr>What is the future farm size?  Guesses from the IFCN Researchers in 50 countries</vt:lpstr>
      <vt:lpstr>Summary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IFCN</dc:title>
  <dc:creator>mateusz.wegrzynowski@ifcndairy.org;rm@ifcndairy.org</dc:creator>
  <cp:lastModifiedBy>Liene Valta</cp:lastModifiedBy>
  <cp:revision>25</cp:revision>
  <cp:lastPrinted>2022-05-23T06:59:54Z</cp:lastPrinted>
  <dcterms:created xsi:type="dcterms:W3CDTF">2019-11-25T14:13:39Z</dcterms:created>
  <dcterms:modified xsi:type="dcterms:W3CDTF">2022-10-31T07:22:49Z</dcterms:modified>
</cp:coreProperties>
</file>