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15" r:id="rId1"/>
  </p:sldMasterIdLst>
  <p:notesMasterIdLst>
    <p:notesMasterId r:id="rId19"/>
  </p:notesMasterIdLst>
  <p:sldIdLst>
    <p:sldId id="256" r:id="rId2"/>
    <p:sldId id="335" r:id="rId3"/>
    <p:sldId id="333" r:id="rId4"/>
    <p:sldId id="331" r:id="rId5"/>
    <p:sldId id="324" r:id="rId6"/>
    <p:sldId id="340" r:id="rId7"/>
    <p:sldId id="342" r:id="rId8"/>
    <p:sldId id="334" r:id="rId9"/>
    <p:sldId id="323" r:id="rId10"/>
    <p:sldId id="341" r:id="rId11"/>
    <p:sldId id="336" r:id="rId12"/>
    <p:sldId id="337" r:id="rId13"/>
    <p:sldId id="343" r:id="rId14"/>
    <p:sldId id="344" r:id="rId15"/>
    <p:sldId id="345" r:id="rId16"/>
    <p:sldId id="339" r:id="rId17"/>
    <p:sldId id="311" r:id="rId18"/>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615" autoAdjust="0"/>
    <p:restoredTop sz="86323" autoAdjust="0"/>
  </p:normalViewPr>
  <p:slideViewPr>
    <p:cSldViewPr snapToGrid="0">
      <p:cViewPr varScale="1">
        <p:scale>
          <a:sx n="48" d="100"/>
          <a:sy n="48" d="100"/>
        </p:scale>
        <p:origin x="-96" y="-618"/>
      </p:cViewPr>
      <p:guideLst>
        <p:guide orient="horz" pos="2160"/>
        <p:guide pos="3840"/>
      </p:guideLst>
    </p:cSldViewPr>
  </p:slideViewPr>
  <p:outlineViewPr>
    <p:cViewPr>
      <p:scale>
        <a:sx n="33" d="100"/>
        <a:sy n="33" d="100"/>
      </p:scale>
      <p:origin x="0" y="1498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7C4B1F-3F5F-49FA-BBDC-838F459BE993}" type="doc">
      <dgm:prSet loTypeId="urn:microsoft.com/office/officeart/2008/layout/CircleAccentTimeline" loCatId="process" qsTypeId="urn:microsoft.com/office/officeart/2005/8/quickstyle/simple1" qsCatId="simple" csTypeId="urn:microsoft.com/office/officeart/2005/8/colors/accent1_2" csCatId="accent1" phldr="1"/>
      <dgm:spPr/>
      <dgm:t>
        <a:bodyPr/>
        <a:lstStyle/>
        <a:p>
          <a:endParaRPr lang="lv-LV"/>
        </a:p>
      </dgm:t>
    </dgm:pt>
    <dgm:pt modelId="{CFB8D722-7197-4A24-85F3-B3FCE98CD325}">
      <dgm:prSet phldrT="[Text]" custT="1"/>
      <dgm:spPr/>
      <dgm:t>
        <a:bodyPr/>
        <a:lstStyle/>
        <a:p>
          <a:r>
            <a:rPr lang="lv-LV" sz="2000" dirty="0" smtClean="0"/>
            <a:t>Investīciju prrojekts uzņēmējdarbībā</a:t>
          </a:r>
          <a:endParaRPr lang="lv-LV" sz="2000" dirty="0"/>
        </a:p>
      </dgm:t>
    </dgm:pt>
    <dgm:pt modelId="{57212AAE-1B53-4A2A-B7C2-E6A2E5481918}" type="parTrans" cxnId="{13F779AA-A73C-408B-A317-D7AE686CE545}">
      <dgm:prSet/>
      <dgm:spPr/>
      <dgm:t>
        <a:bodyPr/>
        <a:lstStyle/>
        <a:p>
          <a:endParaRPr lang="lv-LV"/>
        </a:p>
      </dgm:t>
    </dgm:pt>
    <dgm:pt modelId="{DB476EDA-3389-472C-A3A7-5928ECC4D904}" type="sibTrans" cxnId="{13F779AA-A73C-408B-A317-D7AE686CE545}">
      <dgm:prSet/>
      <dgm:spPr/>
      <dgm:t>
        <a:bodyPr/>
        <a:lstStyle/>
        <a:p>
          <a:endParaRPr lang="lv-LV"/>
        </a:p>
      </dgm:t>
    </dgm:pt>
    <dgm:pt modelId="{DEB8D2CF-1C63-4F3B-902A-863C5D235B13}">
      <dgm:prSet phldrT="[Text]" custT="1"/>
      <dgm:spPr/>
      <dgm:t>
        <a:bodyPr/>
        <a:lstStyle/>
        <a:p>
          <a:r>
            <a:rPr lang="lv-LV" sz="1800" dirty="0" smtClean="0"/>
            <a:t>LEADER projekta iesniegšana</a:t>
          </a:r>
          <a:endParaRPr lang="lv-LV" sz="1800" dirty="0"/>
        </a:p>
      </dgm:t>
    </dgm:pt>
    <dgm:pt modelId="{41BFB6C4-F401-49EF-B066-05CE29A409D9}" type="parTrans" cxnId="{60E83D0F-EDED-4287-8D99-9C97A3BDB224}">
      <dgm:prSet/>
      <dgm:spPr/>
      <dgm:t>
        <a:bodyPr/>
        <a:lstStyle/>
        <a:p>
          <a:endParaRPr lang="lv-LV"/>
        </a:p>
      </dgm:t>
    </dgm:pt>
    <dgm:pt modelId="{FD985CA4-0937-4C42-97C3-CBEF3FA2317C}" type="sibTrans" cxnId="{60E83D0F-EDED-4287-8D99-9C97A3BDB224}">
      <dgm:prSet/>
      <dgm:spPr/>
      <dgm:t>
        <a:bodyPr/>
        <a:lstStyle/>
        <a:p>
          <a:endParaRPr lang="lv-LV"/>
        </a:p>
      </dgm:t>
    </dgm:pt>
    <dgm:pt modelId="{8D72783A-CDFA-4D9A-89AE-0CB25FA6421D}">
      <dgm:prSet phldrT="[Text]" custT="1"/>
      <dgm:spPr/>
      <dgm:t>
        <a:bodyPr/>
        <a:lstStyle/>
        <a:p>
          <a:r>
            <a:rPr lang="lv-LV" sz="1800" dirty="0" smtClean="0"/>
            <a:t>LEADER projekta apstiprināšana</a:t>
          </a:r>
          <a:endParaRPr lang="lv-LV" sz="1800" dirty="0"/>
        </a:p>
      </dgm:t>
    </dgm:pt>
    <dgm:pt modelId="{22CD2982-27CC-428A-B554-3484858B89AC}" type="parTrans" cxnId="{90311177-A74D-4648-A474-95860EACA47D}">
      <dgm:prSet/>
      <dgm:spPr/>
      <dgm:t>
        <a:bodyPr/>
        <a:lstStyle/>
        <a:p>
          <a:endParaRPr lang="lv-LV"/>
        </a:p>
      </dgm:t>
    </dgm:pt>
    <dgm:pt modelId="{2B62B8BD-D94F-4E19-B012-0F0693496CFA}" type="sibTrans" cxnId="{90311177-A74D-4648-A474-95860EACA47D}">
      <dgm:prSet/>
      <dgm:spPr/>
      <dgm:t>
        <a:bodyPr/>
        <a:lstStyle/>
        <a:p>
          <a:endParaRPr lang="lv-LV"/>
        </a:p>
      </dgm:t>
    </dgm:pt>
    <dgm:pt modelId="{910178DB-8BAD-46E2-9926-DB9AD779E502}">
      <dgm:prSet phldrT="[Text]" custT="1"/>
      <dgm:spPr/>
      <dgm:t>
        <a:bodyPr/>
        <a:lstStyle/>
        <a:p>
          <a:r>
            <a:rPr lang="lv-LV" sz="2000" dirty="0" smtClean="0"/>
            <a:t> Kā</a:t>
          </a:r>
        </a:p>
        <a:p>
          <a:r>
            <a:rPr lang="lv-LV" sz="2000" dirty="0" smtClean="0"/>
            <a:t>Priekšfinansēt projekta ieviešanu?</a:t>
          </a:r>
          <a:endParaRPr lang="lv-LV" sz="2000" dirty="0"/>
        </a:p>
      </dgm:t>
    </dgm:pt>
    <dgm:pt modelId="{01F2F9F3-5B15-43A8-9518-0DB1F6829994}" type="parTrans" cxnId="{32EC698D-0DBA-403D-82E6-3EF2A435D86B}">
      <dgm:prSet/>
      <dgm:spPr/>
      <dgm:t>
        <a:bodyPr/>
        <a:lstStyle/>
        <a:p>
          <a:endParaRPr lang="lv-LV"/>
        </a:p>
      </dgm:t>
    </dgm:pt>
    <dgm:pt modelId="{A495A9A8-44BA-4056-859B-55C9C39598F3}" type="sibTrans" cxnId="{32EC698D-0DBA-403D-82E6-3EF2A435D86B}">
      <dgm:prSet/>
      <dgm:spPr/>
      <dgm:t>
        <a:bodyPr/>
        <a:lstStyle/>
        <a:p>
          <a:endParaRPr lang="lv-LV"/>
        </a:p>
      </dgm:t>
    </dgm:pt>
    <dgm:pt modelId="{ADEB083D-F634-4A18-8813-E21DE61C12B1}">
      <dgm:prSet phldrT="[Text]" custT="1"/>
      <dgm:spPr/>
      <dgm:t>
        <a:bodyPr/>
        <a:lstStyle/>
        <a:p>
          <a:r>
            <a:rPr lang="lv-LV" sz="1800" dirty="0" smtClean="0"/>
            <a:t>Konsultācija banka_bankas atteikums kredītam</a:t>
          </a:r>
          <a:endParaRPr lang="lv-LV" sz="1800" dirty="0"/>
        </a:p>
      </dgm:t>
    </dgm:pt>
    <dgm:pt modelId="{CC9F778C-42EE-4653-80F3-C308055EC8E4}" type="parTrans" cxnId="{AD1D729C-0EDA-4D3C-92A2-FFF1EEEB20A5}">
      <dgm:prSet/>
      <dgm:spPr/>
      <dgm:t>
        <a:bodyPr/>
        <a:lstStyle/>
        <a:p>
          <a:endParaRPr lang="lv-LV"/>
        </a:p>
      </dgm:t>
    </dgm:pt>
    <dgm:pt modelId="{7945746C-9EEB-4054-84A5-A8EF22CE40B7}" type="sibTrans" cxnId="{AD1D729C-0EDA-4D3C-92A2-FFF1EEEB20A5}">
      <dgm:prSet/>
      <dgm:spPr/>
      <dgm:t>
        <a:bodyPr/>
        <a:lstStyle/>
        <a:p>
          <a:endParaRPr lang="lv-LV"/>
        </a:p>
      </dgm:t>
    </dgm:pt>
    <dgm:pt modelId="{0D92F58F-7D81-41E8-9CC3-697E47A81F4F}">
      <dgm:prSet phldrT="[Text]" custT="1"/>
      <dgm:spPr/>
      <dgm:t>
        <a:bodyPr/>
        <a:lstStyle/>
        <a:p>
          <a:r>
            <a:rPr lang="lv-LV" sz="1800" dirty="0" smtClean="0"/>
            <a:t>Atteikums tālākai projekta ieviešanai</a:t>
          </a:r>
          <a:endParaRPr lang="lv-LV" sz="1800" dirty="0"/>
        </a:p>
      </dgm:t>
    </dgm:pt>
    <dgm:pt modelId="{6D69D16D-E5D3-410B-91E2-FBED98326519}" type="parTrans" cxnId="{A214BB12-7975-4E0E-A987-E211FBAB42B7}">
      <dgm:prSet/>
      <dgm:spPr/>
      <dgm:t>
        <a:bodyPr/>
        <a:lstStyle/>
        <a:p>
          <a:endParaRPr lang="lv-LV"/>
        </a:p>
      </dgm:t>
    </dgm:pt>
    <dgm:pt modelId="{979DDE47-1893-44DF-A47E-BB2BFECBE20D}" type="sibTrans" cxnId="{A214BB12-7975-4E0E-A987-E211FBAB42B7}">
      <dgm:prSet/>
      <dgm:spPr/>
      <dgm:t>
        <a:bodyPr/>
        <a:lstStyle/>
        <a:p>
          <a:endParaRPr lang="lv-LV"/>
        </a:p>
      </dgm:t>
    </dgm:pt>
    <dgm:pt modelId="{9ED01083-BF1D-4510-A0E3-42107FF6DF5D}" type="pres">
      <dgm:prSet presAssocID="{A47C4B1F-3F5F-49FA-BBDC-838F459BE993}" presName="Name0" presStyleCnt="0">
        <dgm:presLayoutVars>
          <dgm:dir/>
        </dgm:presLayoutVars>
      </dgm:prSet>
      <dgm:spPr/>
      <dgm:t>
        <a:bodyPr/>
        <a:lstStyle/>
        <a:p>
          <a:endParaRPr lang="lv-LV"/>
        </a:p>
      </dgm:t>
    </dgm:pt>
    <dgm:pt modelId="{CC9ED377-3408-4101-81C3-34894F6E1B61}" type="pres">
      <dgm:prSet presAssocID="{CFB8D722-7197-4A24-85F3-B3FCE98CD325}" presName="parComposite" presStyleCnt="0"/>
      <dgm:spPr/>
    </dgm:pt>
    <dgm:pt modelId="{32AB61EE-BABE-4A46-BD54-0FEC8961A99E}" type="pres">
      <dgm:prSet presAssocID="{CFB8D722-7197-4A24-85F3-B3FCE98CD325}" presName="parBigCircle" presStyleLbl="node0" presStyleIdx="0" presStyleCnt="2" custLinFactX="-18329" custLinFactNeighborX="-100000" custLinFactNeighborY="16557"/>
      <dgm:spPr>
        <a:solidFill>
          <a:srgbClr val="0070C0"/>
        </a:solidFill>
      </dgm:spPr>
    </dgm:pt>
    <dgm:pt modelId="{BD67DB97-EB70-4ACF-8B6E-20282B717061}" type="pres">
      <dgm:prSet presAssocID="{CFB8D722-7197-4A24-85F3-B3FCE98CD325}" presName="parTx" presStyleLbl="revTx" presStyleIdx="0" presStyleCnt="10" custScaleX="196793" custScaleY="138266" custLinFactX="-71592" custLinFactNeighborX="-100000" custLinFactNeighborY="-35033"/>
      <dgm:spPr/>
      <dgm:t>
        <a:bodyPr/>
        <a:lstStyle/>
        <a:p>
          <a:endParaRPr lang="lv-LV"/>
        </a:p>
      </dgm:t>
    </dgm:pt>
    <dgm:pt modelId="{039EBF75-D173-46C9-8530-3568F5AD0BA3}" type="pres">
      <dgm:prSet presAssocID="{CFB8D722-7197-4A24-85F3-B3FCE98CD325}" presName="bSpace" presStyleCnt="0"/>
      <dgm:spPr/>
    </dgm:pt>
    <dgm:pt modelId="{9C9C9A18-6DB1-4C46-AD7A-E28EBEA1E546}" type="pres">
      <dgm:prSet presAssocID="{CFB8D722-7197-4A24-85F3-B3FCE98CD325}" presName="parBackupNorm" presStyleCnt="0"/>
      <dgm:spPr/>
    </dgm:pt>
    <dgm:pt modelId="{64C4273F-A5F9-46E9-A8EF-68780C3A96FB}" type="pres">
      <dgm:prSet presAssocID="{DB476EDA-3389-472C-A3A7-5928ECC4D904}" presName="parSpace" presStyleCnt="0"/>
      <dgm:spPr/>
    </dgm:pt>
    <dgm:pt modelId="{9623E7FA-B9AA-497F-886C-F0E8A8233401}" type="pres">
      <dgm:prSet presAssocID="{DEB8D2CF-1C63-4F3B-902A-863C5D235B13}" presName="desBackupLeftNorm" presStyleCnt="0"/>
      <dgm:spPr/>
    </dgm:pt>
    <dgm:pt modelId="{781B9AD9-E028-45F9-B42F-33C988B434F2}" type="pres">
      <dgm:prSet presAssocID="{DEB8D2CF-1C63-4F3B-902A-863C5D235B13}" presName="desComposite" presStyleCnt="0"/>
      <dgm:spPr/>
    </dgm:pt>
    <dgm:pt modelId="{B7500C7B-5551-473E-9E45-1EE002782B50}" type="pres">
      <dgm:prSet presAssocID="{DEB8D2CF-1C63-4F3B-902A-863C5D235B13}" presName="desCircle" presStyleLbl="node1" presStyleIdx="0" presStyleCnt="4" custLinFactX="-100000" custLinFactNeighborX="-179513" custLinFactNeighborY="29116"/>
      <dgm:spPr>
        <a:solidFill>
          <a:srgbClr val="00B0F0"/>
        </a:solidFill>
      </dgm:spPr>
    </dgm:pt>
    <dgm:pt modelId="{BF6BFF57-06D4-44C5-A043-3A0ACAD04201}" type="pres">
      <dgm:prSet presAssocID="{DEB8D2CF-1C63-4F3B-902A-863C5D235B13}" presName="chTx" presStyleLbl="revTx" presStyleIdx="1" presStyleCnt="10" custScaleX="119282" custLinFactNeighborX="-80112" custLinFactNeighborY="8979"/>
      <dgm:spPr/>
      <dgm:t>
        <a:bodyPr/>
        <a:lstStyle/>
        <a:p>
          <a:endParaRPr lang="lv-LV"/>
        </a:p>
      </dgm:t>
    </dgm:pt>
    <dgm:pt modelId="{57A31DC6-B1E1-409D-AEF7-179DCCF0EEB5}" type="pres">
      <dgm:prSet presAssocID="{DEB8D2CF-1C63-4F3B-902A-863C5D235B13}" presName="desTx" presStyleLbl="revTx" presStyleIdx="2" presStyleCnt="10">
        <dgm:presLayoutVars>
          <dgm:bulletEnabled val="1"/>
        </dgm:presLayoutVars>
      </dgm:prSet>
      <dgm:spPr/>
    </dgm:pt>
    <dgm:pt modelId="{119C12B5-0F5D-4AE2-927C-2275DD381956}" type="pres">
      <dgm:prSet presAssocID="{DEB8D2CF-1C63-4F3B-902A-863C5D235B13}" presName="desBackupRightNorm" presStyleCnt="0"/>
      <dgm:spPr/>
    </dgm:pt>
    <dgm:pt modelId="{A95675C7-5D9A-40A9-A451-FBE4C4F0DC1D}" type="pres">
      <dgm:prSet presAssocID="{FD985CA4-0937-4C42-97C3-CBEF3FA2317C}" presName="desSpace" presStyleCnt="0"/>
      <dgm:spPr/>
    </dgm:pt>
    <dgm:pt modelId="{0C08AA85-3CDC-4FF2-AC07-0FA6FFA36C88}" type="pres">
      <dgm:prSet presAssocID="{8D72783A-CDFA-4D9A-89AE-0CB25FA6421D}" presName="desBackupLeftNorm" presStyleCnt="0"/>
      <dgm:spPr/>
    </dgm:pt>
    <dgm:pt modelId="{FE78ECCB-6D54-4786-B581-4F2F0700457A}" type="pres">
      <dgm:prSet presAssocID="{8D72783A-CDFA-4D9A-89AE-0CB25FA6421D}" presName="desComposite" presStyleCnt="0"/>
      <dgm:spPr/>
    </dgm:pt>
    <dgm:pt modelId="{DB5AD880-A2D5-4EFB-97DF-B7D4470A3EF0}" type="pres">
      <dgm:prSet presAssocID="{8D72783A-CDFA-4D9A-89AE-0CB25FA6421D}" presName="desCircle" presStyleLbl="node1" presStyleIdx="1" presStyleCnt="4" custLinFactX="-100000" custLinFactNeighborX="-100900" custLinFactNeighborY="26204"/>
      <dgm:spPr>
        <a:solidFill>
          <a:srgbClr val="00B0F0"/>
        </a:solidFill>
      </dgm:spPr>
    </dgm:pt>
    <dgm:pt modelId="{65DE77E4-4676-40CE-A8F6-054745929C5B}" type="pres">
      <dgm:prSet presAssocID="{8D72783A-CDFA-4D9A-89AE-0CB25FA6421D}" presName="chTx" presStyleLbl="revTx" presStyleIdx="3" presStyleCnt="10" custLinFactNeighborX="-37604" custLinFactNeighborY="1266"/>
      <dgm:spPr/>
      <dgm:t>
        <a:bodyPr/>
        <a:lstStyle/>
        <a:p>
          <a:endParaRPr lang="lv-LV"/>
        </a:p>
      </dgm:t>
    </dgm:pt>
    <dgm:pt modelId="{E1867EA4-4226-4E95-8021-AF905FCF81A5}" type="pres">
      <dgm:prSet presAssocID="{8D72783A-CDFA-4D9A-89AE-0CB25FA6421D}" presName="desTx" presStyleLbl="revTx" presStyleIdx="4" presStyleCnt="10">
        <dgm:presLayoutVars>
          <dgm:bulletEnabled val="1"/>
        </dgm:presLayoutVars>
      </dgm:prSet>
      <dgm:spPr/>
    </dgm:pt>
    <dgm:pt modelId="{DD1C130F-575B-4050-89C8-E02DF682BC76}" type="pres">
      <dgm:prSet presAssocID="{8D72783A-CDFA-4D9A-89AE-0CB25FA6421D}" presName="desBackupRightNorm" presStyleCnt="0"/>
      <dgm:spPr/>
    </dgm:pt>
    <dgm:pt modelId="{730E26CF-FE19-4BD0-A69B-6198F10BB52B}" type="pres">
      <dgm:prSet presAssocID="{2B62B8BD-D94F-4E19-B012-0F0693496CFA}" presName="desSpace" presStyleCnt="0"/>
      <dgm:spPr/>
    </dgm:pt>
    <dgm:pt modelId="{732A1859-91BF-4B71-BBFC-532A248DA137}" type="pres">
      <dgm:prSet presAssocID="{910178DB-8BAD-46E2-9926-DB9AD779E502}" presName="parComposite" presStyleCnt="0"/>
      <dgm:spPr/>
    </dgm:pt>
    <dgm:pt modelId="{D44CF405-5893-4D14-8158-C21CE16DB5F1}" type="pres">
      <dgm:prSet presAssocID="{910178DB-8BAD-46E2-9926-DB9AD779E502}" presName="parBigCircle" presStyleLbl="node0" presStyleIdx="1" presStyleCnt="2" custLinFactNeighborX="-48362" custLinFactNeighborY="6045"/>
      <dgm:spPr>
        <a:solidFill>
          <a:srgbClr val="0070C0"/>
        </a:solidFill>
      </dgm:spPr>
    </dgm:pt>
    <dgm:pt modelId="{0ECABE50-EF30-40AC-85F0-0849B0DE4DFE}" type="pres">
      <dgm:prSet presAssocID="{910178DB-8BAD-46E2-9926-DB9AD779E502}" presName="parTx" presStyleLbl="revTx" presStyleIdx="5" presStyleCnt="10" custScaleX="174301" custScaleY="124895" custLinFactNeighborX="-32537" custLinFactNeighborY="5476"/>
      <dgm:spPr/>
      <dgm:t>
        <a:bodyPr/>
        <a:lstStyle/>
        <a:p>
          <a:endParaRPr lang="lv-LV"/>
        </a:p>
      </dgm:t>
    </dgm:pt>
    <dgm:pt modelId="{61193033-A133-4BBC-8A85-904D8EAFDB47}" type="pres">
      <dgm:prSet presAssocID="{910178DB-8BAD-46E2-9926-DB9AD779E502}" presName="bSpace" presStyleCnt="0"/>
      <dgm:spPr/>
    </dgm:pt>
    <dgm:pt modelId="{7865E4C1-D31D-4493-800A-068D699FF28D}" type="pres">
      <dgm:prSet presAssocID="{910178DB-8BAD-46E2-9926-DB9AD779E502}" presName="parBackupNorm" presStyleCnt="0"/>
      <dgm:spPr/>
    </dgm:pt>
    <dgm:pt modelId="{088339F5-90C5-4203-9C82-7AE041AAA071}" type="pres">
      <dgm:prSet presAssocID="{A495A9A8-44BA-4056-859B-55C9C39598F3}" presName="parSpace" presStyleCnt="0"/>
      <dgm:spPr/>
    </dgm:pt>
    <dgm:pt modelId="{27DE752D-D3C9-47C2-955E-7903A4ECFC3C}" type="pres">
      <dgm:prSet presAssocID="{ADEB083D-F634-4A18-8813-E21DE61C12B1}" presName="desBackupLeftNorm" presStyleCnt="0"/>
      <dgm:spPr/>
    </dgm:pt>
    <dgm:pt modelId="{41EC96B2-F952-4D53-9464-95A1DFA0A9F5}" type="pres">
      <dgm:prSet presAssocID="{ADEB083D-F634-4A18-8813-E21DE61C12B1}" presName="desComposite" presStyleCnt="0"/>
      <dgm:spPr/>
    </dgm:pt>
    <dgm:pt modelId="{E3FDBD43-DFDA-4A36-8858-A643753E60CB}" type="pres">
      <dgm:prSet presAssocID="{ADEB083D-F634-4A18-8813-E21DE61C12B1}" presName="desCircle" presStyleLbl="node1" presStyleIdx="2" presStyleCnt="4" custLinFactNeighborX="-72790" custLinFactNeighborY="5823"/>
      <dgm:spPr>
        <a:solidFill>
          <a:srgbClr val="00B0F0"/>
        </a:solidFill>
      </dgm:spPr>
    </dgm:pt>
    <dgm:pt modelId="{E4DFE0EB-4B1E-419B-98B7-65E72A47F30B}" type="pres">
      <dgm:prSet presAssocID="{ADEB083D-F634-4A18-8813-E21DE61C12B1}" presName="chTx" presStyleLbl="revTx" presStyleIdx="6" presStyleCnt="10" custLinFactNeighborX="32699" custLinFactNeighborY="6330"/>
      <dgm:spPr/>
      <dgm:t>
        <a:bodyPr/>
        <a:lstStyle/>
        <a:p>
          <a:endParaRPr lang="lv-LV"/>
        </a:p>
      </dgm:t>
    </dgm:pt>
    <dgm:pt modelId="{08C2040F-AB6E-4DEC-8E1C-770D6401B298}" type="pres">
      <dgm:prSet presAssocID="{ADEB083D-F634-4A18-8813-E21DE61C12B1}" presName="desTx" presStyleLbl="revTx" presStyleIdx="7" presStyleCnt="10">
        <dgm:presLayoutVars>
          <dgm:bulletEnabled val="1"/>
        </dgm:presLayoutVars>
      </dgm:prSet>
      <dgm:spPr/>
    </dgm:pt>
    <dgm:pt modelId="{52E7DEF4-BE9A-417A-98DA-0552705CB8F8}" type="pres">
      <dgm:prSet presAssocID="{ADEB083D-F634-4A18-8813-E21DE61C12B1}" presName="desBackupRightNorm" presStyleCnt="0"/>
      <dgm:spPr/>
    </dgm:pt>
    <dgm:pt modelId="{95C8E649-7964-48FC-9CC9-3BE9680E8A45}" type="pres">
      <dgm:prSet presAssocID="{7945746C-9EEB-4054-84A5-A8EF22CE40B7}" presName="desSpace" presStyleCnt="0"/>
      <dgm:spPr/>
    </dgm:pt>
    <dgm:pt modelId="{2BC58926-571E-4096-B098-84BF8DAA36AE}" type="pres">
      <dgm:prSet presAssocID="{0D92F58F-7D81-41E8-9CC3-697E47A81F4F}" presName="desBackupLeftNorm" presStyleCnt="0"/>
      <dgm:spPr/>
    </dgm:pt>
    <dgm:pt modelId="{74488A9A-1A16-409B-9CAC-B63EF2033D92}" type="pres">
      <dgm:prSet presAssocID="{0D92F58F-7D81-41E8-9CC3-697E47A81F4F}" presName="desComposite" presStyleCnt="0"/>
      <dgm:spPr/>
    </dgm:pt>
    <dgm:pt modelId="{2F5494C3-41C9-40DA-93FB-1D2654EFE76C}" type="pres">
      <dgm:prSet presAssocID="{0D92F58F-7D81-41E8-9CC3-697E47A81F4F}" presName="desCircle" presStyleLbl="node1" presStyleIdx="3" presStyleCnt="4" custLinFactNeighborX="64055" custLinFactNeighborY="5823"/>
      <dgm:spPr>
        <a:solidFill>
          <a:srgbClr val="FF0000"/>
        </a:solidFill>
      </dgm:spPr>
    </dgm:pt>
    <dgm:pt modelId="{8C64CC97-C8E4-47F4-9209-5D1E9CD3D4BB}" type="pres">
      <dgm:prSet presAssocID="{0D92F58F-7D81-41E8-9CC3-697E47A81F4F}" presName="chTx" presStyleLbl="revTx" presStyleIdx="8" presStyleCnt="10" custLinFactX="6271" custLinFactNeighborX="100000" custLinFactNeighborY="1266"/>
      <dgm:spPr/>
      <dgm:t>
        <a:bodyPr/>
        <a:lstStyle/>
        <a:p>
          <a:endParaRPr lang="lv-LV"/>
        </a:p>
      </dgm:t>
    </dgm:pt>
    <dgm:pt modelId="{3893FA64-7744-455A-87AB-AC8673498B27}" type="pres">
      <dgm:prSet presAssocID="{0D92F58F-7D81-41E8-9CC3-697E47A81F4F}" presName="desTx" presStyleLbl="revTx" presStyleIdx="9" presStyleCnt="10">
        <dgm:presLayoutVars>
          <dgm:bulletEnabled val="1"/>
        </dgm:presLayoutVars>
      </dgm:prSet>
      <dgm:spPr/>
    </dgm:pt>
    <dgm:pt modelId="{62EEA6B4-836F-4F8B-A8B9-7E2CF6A455D1}" type="pres">
      <dgm:prSet presAssocID="{0D92F58F-7D81-41E8-9CC3-697E47A81F4F}" presName="desBackupRightNorm" presStyleCnt="0"/>
      <dgm:spPr/>
    </dgm:pt>
    <dgm:pt modelId="{CA3187E5-68F2-4A8A-BDD8-138244DAB326}" type="pres">
      <dgm:prSet presAssocID="{979DDE47-1893-44DF-A47E-BB2BFECBE20D}" presName="desSpace" presStyleCnt="0"/>
      <dgm:spPr/>
    </dgm:pt>
  </dgm:ptLst>
  <dgm:cxnLst>
    <dgm:cxn modelId="{86EE38FE-467A-4995-81A0-B05E9B35827F}" type="presOf" srcId="{DEB8D2CF-1C63-4F3B-902A-863C5D235B13}" destId="{BF6BFF57-06D4-44C5-A043-3A0ACAD04201}" srcOrd="0" destOrd="0" presId="urn:microsoft.com/office/officeart/2008/layout/CircleAccentTimeline"/>
    <dgm:cxn modelId="{9B26BE38-ED1D-4B76-88EB-A916FA19B2F6}" type="presOf" srcId="{0D92F58F-7D81-41E8-9CC3-697E47A81F4F}" destId="{8C64CC97-C8E4-47F4-9209-5D1E9CD3D4BB}" srcOrd="0" destOrd="0" presId="urn:microsoft.com/office/officeart/2008/layout/CircleAccentTimeline"/>
    <dgm:cxn modelId="{4DC72337-BE2F-4273-AC72-A310F31EE593}" type="presOf" srcId="{8D72783A-CDFA-4D9A-89AE-0CB25FA6421D}" destId="{65DE77E4-4676-40CE-A8F6-054745929C5B}" srcOrd="0" destOrd="0" presId="urn:microsoft.com/office/officeart/2008/layout/CircleAccentTimeline"/>
    <dgm:cxn modelId="{60E83D0F-EDED-4287-8D99-9C97A3BDB224}" srcId="{CFB8D722-7197-4A24-85F3-B3FCE98CD325}" destId="{DEB8D2CF-1C63-4F3B-902A-863C5D235B13}" srcOrd="0" destOrd="0" parTransId="{41BFB6C4-F401-49EF-B066-05CE29A409D9}" sibTransId="{FD985CA4-0937-4C42-97C3-CBEF3FA2317C}"/>
    <dgm:cxn modelId="{32EC698D-0DBA-403D-82E6-3EF2A435D86B}" srcId="{A47C4B1F-3F5F-49FA-BBDC-838F459BE993}" destId="{910178DB-8BAD-46E2-9926-DB9AD779E502}" srcOrd="1" destOrd="0" parTransId="{01F2F9F3-5B15-43A8-9518-0DB1F6829994}" sibTransId="{A495A9A8-44BA-4056-859B-55C9C39598F3}"/>
    <dgm:cxn modelId="{1C581D1F-F249-4F73-9B21-1D82918BDD7B}" type="presOf" srcId="{A47C4B1F-3F5F-49FA-BBDC-838F459BE993}" destId="{9ED01083-BF1D-4510-A0E3-42107FF6DF5D}" srcOrd="0" destOrd="0" presId="urn:microsoft.com/office/officeart/2008/layout/CircleAccentTimeline"/>
    <dgm:cxn modelId="{13F779AA-A73C-408B-A317-D7AE686CE545}" srcId="{A47C4B1F-3F5F-49FA-BBDC-838F459BE993}" destId="{CFB8D722-7197-4A24-85F3-B3FCE98CD325}" srcOrd="0" destOrd="0" parTransId="{57212AAE-1B53-4A2A-B7C2-E6A2E5481918}" sibTransId="{DB476EDA-3389-472C-A3A7-5928ECC4D904}"/>
    <dgm:cxn modelId="{7389AA46-F0ED-4106-8708-7CCBA04248BA}" type="presOf" srcId="{CFB8D722-7197-4A24-85F3-B3FCE98CD325}" destId="{BD67DB97-EB70-4ACF-8B6E-20282B717061}" srcOrd="0" destOrd="0" presId="urn:microsoft.com/office/officeart/2008/layout/CircleAccentTimeline"/>
    <dgm:cxn modelId="{16E9EF96-B358-4732-93F5-E0BE491EAD75}" type="presOf" srcId="{ADEB083D-F634-4A18-8813-E21DE61C12B1}" destId="{E4DFE0EB-4B1E-419B-98B7-65E72A47F30B}" srcOrd="0" destOrd="0" presId="urn:microsoft.com/office/officeart/2008/layout/CircleAccentTimeline"/>
    <dgm:cxn modelId="{90311177-A74D-4648-A474-95860EACA47D}" srcId="{CFB8D722-7197-4A24-85F3-B3FCE98CD325}" destId="{8D72783A-CDFA-4D9A-89AE-0CB25FA6421D}" srcOrd="1" destOrd="0" parTransId="{22CD2982-27CC-428A-B554-3484858B89AC}" sibTransId="{2B62B8BD-D94F-4E19-B012-0F0693496CFA}"/>
    <dgm:cxn modelId="{A214BB12-7975-4E0E-A987-E211FBAB42B7}" srcId="{910178DB-8BAD-46E2-9926-DB9AD779E502}" destId="{0D92F58F-7D81-41E8-9CC3-697E47A81F4F}" srcOrd="1" destOrd="0" parTransId="{6D69D16D-E5D3-410B-91E2-FBED98326519}" sibTransId="{979DDE47-1893-44DF-A47E-BB2BFECBE20D}"/>
    <dgm:cxn modelId="{3CBD0F2E-593B-4322-8363-2C5B45129C08}" type="presOf" srcId="{910178DB-8BAD-46E2-9926-DB9AD779E502}" destId="{0ECABE50-EF30-40AC-85F0-0849B0DE4DFE}" srcOrd="0" destOrd="0" presId="urn:microsoft.com/office/officeart/2008/layout/CircleAccentTimeline"/>
    <dgm:cxn modelId="{AD1D729C-0EDA-4D3C-92A2-FFF1EEEB20A5}" srcId="{910178DB-8BAD-46E2-9926-DB9AD779E502}" destId="{ADEB083D-F634-4A18-8813-E21DE61C12B1}" srcOrd="0" destOrd="0" parTransId="{CC9F778C-42EE-4653-80F3-C308055EC8E4}" sibTransId="{7945746C-9EEB-4054-84A5-A8EF22CE40B7}"/>
    <dgm:cxn modelId="{02CD0501-AD65-411C-B2EF-03A6CA48F075}" type="presParOf" srcId="{9ED01083-BF1D-4510-A0E3-42107FF6DF5D}" destId="{CC9ED377-3408-4101-81C3-34894F6E1B61}" srcOrd="0" destOrd="0" presId="urn:microsoft.com/office/officeart/2008/layout/CircleAccentTimeline"/>
    <dgm:cxn modelId="{D1B77A7A-1792-4CEF-B228-70A9EEB576BE}" type="presParOf" srcId="{CC9ED377-3408-4101-81C3-34894F6E1B61}" destId="{32AB61EE-BABE-4A46-BD54-0FEC8961A99E}" srcOrd="0" destOrd="0" presId="urn:microsoft.com/office/officeart/2008/layout/CircleAccentTimeline"/>
    <dgm:cxn modelId="{CB091C40-5F2B-491A-8EF1-F4F33D0C8186}" type="presParOf" srcId="{CC9ED377-3408-4101-81C3-34894F6E1B61}" destId="{BD67DB97-EB70-4ACF-8B6E-20282B717061}" srcOrd="1" destOrd="0" presId="urn:microsoft.com/office/officeart/2008/layout/CircleAccentTimeline"/>
    <dgm:cxn modelId="{3955EF22-EDF9-4D87-BB29-17CACD1C4E69}" type="presParOf" srcId="{CC9ED377-3408-4101-81C3-34894F6E1B61}" destId="{039EBF75-D173-46C9-8530-3568F5AD0BA3}" srcOrd="2" destOrd="0" presId="urn:microsoft.com/office/officeart/2008/layout/CircleAccentTimeline"/>
    <dgm:cxn modelId="{E9F0F2E9-D917-49BF-8033-C86AEB3F3F30}" type="presParOf" srcId="{9ED01083-BF1D-4510-A0E3-42107FF6DF5D}" destId="{9C9C9A18-6DB1-4C46-AD7A-E28EBEA1E546}" srcOrd="1" destOrd="0" presId="urn:microsoft.com/office/officeart/2008/layout/CircleAccentTimeline"/>
    <dgm:cxn modelId="{797B67FC-CB3A-4A96-915B-E5746FE9B341}" type="presParOf" srcId="{9ED01083-BF1D-4510-A0E3-42107FF6DF5D}" destId="{64C4273F-A5F9-46E9-A8EF-68780C3A96FB}" srcOrd="2" destOrd="0" presId="urn:microsoft.com/office/officeart/2008/layout/CircleAccentTimeline"/>
    <dgm:cxn modelId="{0DEF62BC-6E84-41C9-8D60-90AA592050D4}" type="presParOf" srcId="{9ED01083-BF1D-4510-A0E3-42107FF6DF5D}" destId="{9623E7FA-B9AA-497F-886C-F0E8A8233401}" srcOrd="3" destOrd="0" presId="urn:microsoft.com/office/officeart/2008/layout/CircleAccentTimeline"/>
    <dgm:cxn modelId="{7CF317D1-4DE2-417F-8410-A4D603661237}" type="presParOf" srcId="{9ED01083-BF1D-4510-A0E3-42107FF6DF5D}" destId="{781B9AD9-E028-45F9-B42F-33C988B434F2}" srcOrd="4" destOrd="0" presId="urn:microsoft.com/office/officeart/2008/layout/CircleAccentTimeline"/>
    <dgm:cxn modelId="{493481B0-BACF-48D6-B96F-CCAF00074B86}" type="presParOf" srcId="{781B9AD9-E028-45F9-B42F-33C988B434F2}" destId="{B7500C7B-5551-473E-9E45-1EE002782B50}" srcOrd="0" destOrd="0" presId="urn:microsoft.com/office/officeart/2008/layout/CircleAccentTimeline"/>
    <dgm:cxn modelId="{55D94E1D-7C79-40BF-9F8F-CF0C748D9817}" type="presParOf" srcId="{781B9AD9-E028-45F9-B42F-33C988B434F2}" destId="{BF6BFF57-06D4-44C5-A043-3A0ACAD04201}" srcOrd="1" destOrd="0" presId="urn:microsoft.com/office/officeart/2008/layout/CircleAccentTimeline"/>
    <dgm:cxn modelId="{5B9B32F7-9921-4FFD-BCD9-BDF8C87D117E}" type="presParOf" srcId="{781B9AD9-E028-45F9-B42F-33C988B434F2}" destId="{57A31DC6-B1E1-409D-AEF7-179DCCF0EEB5}" srcOrd="2" destOrd="0" presId="urn:microsoft.com/office/officeart/2008/layout/CircleAccentTimeline"/>
    <dgm:cxn modelId="{11532E1D-7EDC-4536-8A72-3DAF15BB7A59}" type="presParOf" srcId="{9ED01083-BF1D-4510-A0E3-42107FF6DF5D}" destId="{119C12B5-0F5D-4AE2-927C-2275DD381956}" srcOrd="5" destOrd="0" presId="urn:microsoft.com/office/officeart/2008/layout/CircleAccentTimeline"/>
    <dgm:cxn modelId="{C31EF55F-C6EB-4360-B95C-6988111C2BD4}" type="presParOf" srcId="{9ED01083-BF1D-4510-A0E3-42107FF6DF5D}" destId="{A95675C7-5D9A-40A9-A451-FBE4C4F0DC1D}" srcOrd="6" destOrd="0" presId="urn:microsoft.com/office/officeart/2008/layout/CircleAccentTimeline"/>
    <dgm:cxn modelId="{CABA9910-3179-49A7-8355-B127C4E34701}" type="presParOf" srcId="{9ED01083-BF1D-4510-A0E3-42107FF6DF5D}" destId="{0C08AA85-3CDC-4FF2-AC07-0FA6FFA36C88}" srcOrd="7" destOrd="0" presId="urn:microsoft.com/office/officeart/2008/layout/CircleAccentTimeline"/>
    <dgm:cxn modelId="{F211F3FB-081C-46F5-9C72-C2FB5D8A80D3}" type="presParOf" srcId="{9ED01083-BF1D-4510-A0E3-42107FF6DF5D}" destId="{FE78ECCB-6D54-4786-B581-4F2F0700457A}" srcOrd="8" destOrd="0" presId="urn:microsoft.com/office/officeart/2008/layout/CircleAccentTimeline"/>
    <dgm:cxn modelId="{F29F7D2D-3179-4707-888D-4DE5B467A18A}" type="presParOf" srcId="{FE78ECCB-6D54-4786-B581-4F2F0700457A}" destId="{DB5AD880-A2D5-4EFB-97DF-B7D4470A3EF0}" srcOrd="0" destOrd="0" presId="urn:microsoft.com/office/officeart/2008/layout/CircleAccentTimeline"/>
    <dgm:cxn modelId="{37D7DB8B-C34B-4175-B5DB-465662F26242}" type="presParOf" srcId="{FE78ECCB-6D54-4786-B581-4F2F0700457A}" destId="{65DE77E4-4676-40CE-A8F6-054745929C5B}" srcOrd="1" destOrd="0" presId="urn:microsoft.com/office/officeart/2008/layout/CircleAccentTimeline"/>
    <dgm:cxn modelId="{9AE402FE-E3E3-4048-AFE5-01B7F67F49B2}" type="presParOf" srcId="{FE78ECCB-6D54-4786-B581-4F2F0700457A}" destId="{E1867EA4-4226-4E95-8021-AF905FCF81A5}" srcOrd="2" destOrd="0" presId="urn:microsoft.com/office/officeart/2008/layout/CircleAccentTimeline"/>
    <dgm:cxn modelId="{0AB6F4DB-CBCD-46D2-8E8A-FDB5E130035F}" type="presParOf" srcId="{9ED01083-BF1D-4510-A0E3-42107FF6DF5D}" destId="{DD1C130F-575B-4050-89C8-E02DF682BC76}" srcOrd="9" destOrd="0" presId="urn:microsoft.com/office/officeart/2008/layout/CircleAccentTimeline"/>
    <dgm:cxn modelId="{AA4348F3-0B69-4C81-B3B6-565D6F43265D}" type="presParOf" srcId="{9ED01083-BF1D-4510-A0E3-42107FF6DF5D}" destId="{730E26CF-FE19-4BD0-A69B-6198F10BB52B}" srcOrd="10" destOrd="0" presId="urn:microsoft.com/office/officeart/2008/layout/CircleAccentTimeline"/>
    <dgm:cxn modelId="{DDDCDA11-8D6A-49C8-97C1-59B775F1A5C1}" type="presParOf" srcId="{9ED01083-BF1D-4510-A0E3-42107FF6DF5D}" destId="{732A1859-91BF-4B71-BBFC-532A248DA137}" srcOrd="11" destOrd="0" presId="urn:microsoft.com/office/officeart/2008/layout/CircleAccentTimeline"/>
    <dgm:cxn modelId="{81F92063-8857-4302-8221-7A9F66A5DF15}" type="presParOf" srcId="{732A1859-91BF-4B71-BBFC-532A248DA137}" destId="{D44CF405-5893-4D14-8158-C21CE16DB5F1}" srcOrd="0" destOrd="0" presId="urn:microsoft.com/office/officeart/2008/layout/CircleAccentTimeline"/>
    <dgm:cxn modelId="{BABAB11B-70CA-4174-8B14-9D281C52773C}" type="presParOf" srcId="{732A1859-91BF-4B71-BBFC-532A248DA137}" destId="{0ECABE50-EF30-40AC-85F0-0849B0DE4DFE}" srcOrd="1" destOrd="0" presId="urn:microsoft.com/office/officeart/2008/layout/CircleAccentTimeline"/>
    <dgm:cxn modelId="{3204CA3A-662B-4AC1-AC3A-2EA370669BDB}" type="presParOf" srcId="{732A1859-91BF-4B71-BBFC-532A248DA137}" destId="{61193033-A133-4BBC-8A85-904D8EAFDB47}" srcOrd="2" destOrd="0" presId="urn:microsoft.com/office/officeart/2008/layout/CircleAccentTimeline"/>
    <dgm:cxn modelId="{8ABB3FDA-8BC0-4D31-AF2C-FB168F0FBCEF}" type="presParOf" srcId="{9ED01083-BF1D-4510-A0E3-42107FF6DF5D}" destId="{7865E4C1-D31D-4493-800A-068D699FF28D}" srcOrd="12" destOrd="0" presId="urn:microsoft.com/office/officeart/2008/layout/CircleAccentTimeline"/>
    <dgm:cxn modelId="{A47C4E1C-D5EE-4BBB-9EE8-0B356C7AD2B6}" type="presParOf" srcId="{9ED01083-BF1D-4510-A0E3-42107FF6DF5D}" destId="{088339F5-90C5-4203-9C82-7AE041AAA071}" srcOrd="13" destOrd="0" presId="urn:microsoft.com/office/officeart/2008/layout/CircleAccentTimeline"/>
    <dgm:cxn modelId="{46040783-D8DA-4AD3-93B5-568F1D8C316F}" type="presParOf" srcId="{9ED01083-BF1D-4510-A0E3-42107FF6DF5D}" destId="{27DE752D-D3C9-47C2-955E-7903A4ECFC3C}" srcOrd="14" destOrd="0" presId="urn:microsoft.com/office/officeart/2008/layout/CircleAccentTimeline"/>
    <dgm:cxn modelId="{642AB764-6D0F-47D2-8271-509DBF5DC516}" type="presParOf" srcId="{9ED01083-BF1D-4510-A0E3-42107FF6DF5D}" destId="{41EC96B2-F952-4D53-9464-95A1DFA0A9F5}" srcOrd="15" destOrd="0" presId="urn:microsoft.com/office/officeart/2008/layout/CircleAccentTimeline"/>
    <dgm:cxn modelId="{EDACADDD-434C-42A3-9683-09F3AF75C1D0}" type="presParOf" srcId="{41EC96B2-F952-4D53-9464-95A1DFA0A9F5}" destId="{E3FDBD43-DFDA-4A36-8858-A643753E60CB}" srcOrd="0" destOrd="0" presId="urn:microsoft.com/office/officeart/2008/layout/CircleAccentTimeline"/>
    <dgm:cxn modelId="{4CE1E4FA-A8B2-4D93-AEA0-DE629468E65F}" type="presParOf" srcId="{41EC96B2-F952-4D53-9464-95A1DFA0A9F5}" destId="{E4DFE0EB-4B1E-419B-98B7-65E72A47F30B}" srcOrd="1" destOrd="0" presId="urn:microsoft.com/office/officeart/2008/layout/CircleAccentTimeline"/>
    <dgm:cxn modelId="{02A6C248-18EA-47FD-AE53-60B2101A1107}" type="presParOf" srcId="{41EC96B2-F952-4D53-9464-95A1DFA0A9F5}" destId="{08C2040F-AB6E-4DEC-8E1C-770D6401B298}" srcOrd="2" destOrd="0" presId="urn:microsoft.com/office/officeart/2008/layout/CircleAccentTimeline"/>
    <dgm:cxn modelId="{1D668F43-D594-4E19-A95A-8B60346F08D1}" type="presParOf" srcId="{9ED01083-BF1D-4510-A0E3-42107FF6DF5D}" destId="{52E7DEF4-BE9A-417A-98DA-0552705CB8F8}" srcOrd="16" destOrd="0" presId="urn:microsoft.com/office/officeart/2008/layout/CircleAccentTimeline"/>
    <dgm:cxn modelId="{9946BB01-9461-4C2D-B12D-C9F8A13A1ED2}" type="presParOf" srcId="{9ED01083-BF1D-4510-A0E3-42107FF6DF5D}" destId="{95C8E649-7964-48FC-9CC9-3BE9680E8A45}" srcOrd="17" destOrd="0" presId="urn:microsoft.com/office/officeart/2008/layout/CircleAccentTimeline"/>
    <dgm:cxn modelId="{B1A77EB6-23C1-4615-AD15-72F7BC0D6CE5}" type="presParOf" srcId="{9ED01083-BF1D-4510-A0E3-42107FF6DF5D}" destId="{2BC58926-571E-4096-B098-84BF8DAA36AE}" srcOrd="18" destOrd="0" presId="urn:microsoft.com/office/officeart/2008/layout/CircleAccentTimeline"/>
    <dgm:cxn modelId="{1C16B663-E09E-4467-9A8E-8ECEDE732791}" type="presParOf" srcId="{9ED01083-BF1D-4510-A0E3-42107FF6DF5D}" destId="{74488A9A-1A16-409B-9CAC-B63EF2033D92}" srcOrd="19" destOrd="0" presId="urn:microsoft.com/office/officeart/2008/layout/CircleAccentTimeline"/>
    <dgm:cxn modelId="{32C3C70D-0A01-4E7E-AB38-07DCE3317834}" type="presParOf" srcId="{74488A9A-1A16-409B-9CAC-B63EF2033D92}" destId="{2F5494C3-41C9-40DA-93FB-1D2654EFE76C}" srcOrd="0" destOrd="0" presId="urn:microsoft.com/office/officeart/2008/layout/CircleAccentTimeline"/>
    <dgm:cxn modelId="{DCBE75BA-81F5-43D3-B9B4-37E38B4049E0}" type="presParOf" srcId="{74488A9A-1A16-409B-9CAC-B63EF2033D92}" destId="{8C64CC97-C8E4-47F4-9209-5D1E9CD3D4BB}" srcOrd="1" destOrd="0" presId="urn:microsoft.com/office/officeart/2008/layout/CircleAccentTimeline"/>
    <dgm:cxn modelId="{42346F0F-F9AD-406F-94AB-155B322A003F}" type="presParOf" srcId="{74488A9A-1A16-409B-9CAC-B63EF2033D92}" destId="{3893FA64-7744-455A-87AB-AC8673498B27}" srcOrd="2" destOrd="0" presId="urn:microsoft.com/office/officeart/2008/layout/CircleAccentTimeline"/>
    <dgm:cxn modelId="{1A119E86-274B-45AA-A9DE-75EFFEE1BBA7}" type="presParOf" srcId="{9ED01083-BF1D-4510-A0E3-42107FF6DF5D}" destId="{62EEA6B4-836F-4F8B-A8B9-7E2CF6A455D1}" srcOrd="20" destOrd="0" presId="urn:microsoft.com/office/officeart/2008/layout/CircleAccentTimeline"/>
    <dgm:cxn modelId="{5A44D422-8F83-4A52-B86E-0FFDE00DE86E}" type="presParOf" srcId="{9ED01083-BF1D-4510-A0E3-42107FF6DF5D}" destId="{CA3187E5-68F2-4A8A-BDD8-138244DAB326}" srcOrd="21" destOrd="0" presId="urn:microsoft.com/office/officeart/2008/layout/CircleAccent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F4D6ACB-AB89-4390-815E-FBF6DA7B7934}" type="doc">
      <dgm:prSet loTypeId="urn:microsoft.com/office/officeart/2011/layout/HexagonRadial" loCatId="cycle" qsTypeId="urn:microsoft.com/office/officeart/2005/8/quickstyle/simple1" qsCatId="simple" csTypeId="urn:microsoft.com/office/officeart/2005/8/colors/colorful1" csCatId="colorful" phldr="1"/>
      <dgm:spPr/>
      <dgm:t>
        <a:bodyPr/>
        <a:lstStyle/>
        <a:p>
          <a:endParaRPr lang="lv-LV"/>
        </a:p>
      </dgm:t>
    </dgm:pt>
    <dgm:pt modelId="{D385E7A8-9153-4B44-B1A3-63D513F6CF08}">
      <dgm:prSet phldrT="[Text]"/>
      <dgm:spPr/>
      <dgm:t>
        <a:bodyPr/>
        <a:lstStyle/>
        <a:p>
          <a:r>
            <a:rPr lang="lv-LV" dirty="0" smtClean="0"/>
            <a:t>Reģiona finanses reģiona uzņēmējiem (platforma_SEGUMS)</a:t>
          </a:r>
          <a:endParaRPr lang="lv-LV" dirty="0"/>
        </a:p>
      </dgm:t>
    </dgm:pt>
    <dgm:pt modelId="{6817546F-88BD-4BFE-B2C8-C1831735FED3}" type="parTrans" cxnId="{6E6BE5B6-0537-4003-9678-76F392A7ACBA}">
      <dgm:prSet/>
      <dgm:spPr/>
      <dgm:t>
        <a:bodyPr/>
        <a:lstStyle/>
        <a:p>
          <a:endParaRPr lang="lv-LV"/>
        </a:p>
      </dgm:t>
    </dgm:pt>
    <dgm:pt modelId="{4B81D019-6E26-475A-8787-EE79E15DEE11}" type="sibTrans" cxnId="{6E6BE5B6-0537-4003-9678-76F392A7ACBA}">
      <dgm:prSet/>
      <dgm:spPr/>
      <dgm:t>
        <a:bodyPr/>
        <a:lstStyle/>
        <a:p>
          <a:endParaRPr lang="lv-LV"/>
        </a:p>
      </dgm:t>
    </dgm:pt>
    <dgm:pt modelId="{74DB75B9-88EC-47A0-8D51-7E398A62E706}">
      <dgm:prSet phldrT="[Text]"/>
      <dgm:spPr/>
      <dgm:t>
        <a:bodyPr/>
        <a:lstStyle/>
        <a:p>
          <a:r>
            <a:rPr lang="lv-LV" dirty="0" smtClean="0"/>
            <a:t>Esošs uzņēmējs reģiona</a:t>
          </a:r>
          <a:endParaRPr lang="lv-LV" dirty="0"/>
        </a:p>
      </dgm:t>
    </dgm:pt>
    <dgm:pt modelId="{EBD79B08-C1B8-4655-92AB-92001E4CC5D5}" type="parTrans" cxnId="{E08B975A-6D04-4586-A87E-48DC2BB54CF2}">
      <dgm:prSet/>
      <dgm:spPr/>
      <dgm:t>
        <a:bodyPr/>
        <a:lstStyle/>
        <a:p>
          <a:endParaRPr lang="lv-LV"/>
        </a:p>
      </dgm:t>
    </dgm:pt>
    <dgm:pt modelId="{EC9B2CA2-2E67-4F63-963B-51372B246947}" type="sibTrans" cxnId="{E08B975A-6D04-4586-A87E-48DC2BB54CF2}">
      <dgm:prSet/>
      <dgm:spPr/>
      <dgm:t>
        <a:bodyPr/>
        <a:lstStyle/>
        <a:p>
          <a:endParaRPr lang="lv-LV"/>
        </a:p>
      </dgm:t>
    </dgm:pt>
    <dgm:pt modelId="{106CF5CC-FB56-4932-A6E8-F4853F7C0DD4}">
      <dgm:prSet phldrT="[Text]" custT="1"/>
      <dgm:spPr/>
      <dgm:t>
        <a:bodyPr/>
        <a:lstStyle/>
        <a:p>
          <a:r>
            <a:rPr lang="lv-LV" sz="1500" dirty="0" smtClean="0"/>
            <a:t>Potenciāls uzņēmējs reģionā</a:t>
          </a:r>
          <a:endParaRPr lang="lv-LV" sz="1500" dirty="0"/>
        </a:p>
      </dgm:t>
    </dgm:pt>
    <dgm:pt modelId="{E4C87972-3121-4708-931D-8AB47440416C}" type="parTrans" cxnId="{BB300291-3428-4F5C-BDD4-AD0ED997D6C4}">
      <dgm:prSet/>
      <dgm:spPr/>
      <dgm:t>
        <a:bodyPr/>
        <a:lstStyle/>
        <a:p>
          <a:endParaRPr lang="lv-LV"/>
        </a:p>
      </dgm:t>
    </dgm:pt>
    <dgm:pt modelId="{D48F356B-7F1B-4C9E-A50B-5C0C92F10020}" type="sibTrans" cxnId="{BB300291-3428-4F5C-BDD4-AD0ED997D6C4}">
      <dgm:prSet/>
      <dgm:spPr/>
      <dgm:t>
        <a:bodyPr/>
        <a:lstStyle/>
        <a:p>
          <a:endParaRPr lang="lv-LV"/>
        </a:p>
      </dgm:t>
    </dgm:pt>
    <dgm:pt modelId="{7D83EE0B-3565-4F0A-B757-A305890F755F}">
      <dgm:prSet phldrT="[Text]" custT="1"/>
      <dgm:spPr/>
      <dgm:t>
        <a:bodyPr/>
        <a:lstStyle/>
        <a:p>
          <a:r>
            <a:rPr lang="lv-LV" sz="1500" dirty="0" smtClean="0"/>
            <a:t>Nebaku aizdevējs SIA reģionā_</a:t>
          </a:r>
        </a:p>
        <a:p>
          <a:r>
            <a:rPr lang="lv-LV" sz="1500" dirty="0" smtClean="0"/>
            <a:t>nodrošina aizdevumus uzņēmējam</a:t>
          </a:r>
          <a:endParaRPr lang="lv-LV" sz="1500" dirty="0"/>
        </a:p>
      </dgm:t>
    </dgm:pt>
    <dgm:pt modelId="{6B7D1FC2-75FA-44DD-94BB-4478C2304BD9}" type="parTrans" cxnId="{D823B15A-89D4-4588-9BBC-ED17BDECF817}">
      <dgm:prSet/>
      <dgm:spPr/>
      <dgm:t>
        <a:bodyPr/>
        <a:lstStyle/>
        <a:p>
          <a:endParaRPr lang="lv-LV"/>
        </a:p>
      </dgm:t>
    </dgm:pt>
    <dgm:pt modelId="{A0B012E4-EC6A-4B11-9320-2836B8874B60}" type="sibTrans" cxnId="{D823B15A-89D4-4588-9BBC-ED17BDECF817}">
      <dgm:prSet/>
      <dgm:spPr/>
      <dgm:t>
        <a:bodyPr/>
        <a:lstStyle/>
        <a:p>
          <a:endParaRPr lang="lv-LV"/>
        </a:p>
      </dgm:t>
    </dgm:pt>
    <dgm:pt modelId="{DA20B02C-1A07-4AF4-9E62-DF6B414F689F}">
      <dgm:prSet phldrT="[Text]" custT="1"/>
      <dgm:spPr/>
      <dgm:t>
        <a:bodyPr/>
        <a:lstStyle/>
        <a:p>
          <a:r>
            <a:rPr lang="lv-LV" sz="1500" dirty="0" smtClean="0"/>
            <a:t>Investors</a:t>
          </a:r>
          <a:endParaRPr lang="lv-LV" sz="1500" dirty="0"/>
        </a:p>
      </dgm:t>
    </dgm:pt>
    <dgm:pt modelId="{13FCF97A-A01B-41B6-AF0C-F9A6EBE80FDC}" type="parTrans" cxnId="{3774CB03-EBA2-4BFE-BEB3-4065C64C0598}">
      <dgm:prSet/>
      <dgm:spPr/>
      <dgm:t>
        <a:bodyPr/>
        <a:lstStyle/>
        <a:p>
          <a:endParaRPr lang="lv-LV"/>
        </a:p>
      </dgm:t>
    </dgm:pt>
    <dgm:pt modelId="{D79DDE86-828D-4BC5-B2D5-D0310879921D}" type="sibTrans" cxnId="{3774CB03-EBA2-4BFE-BEB3-4065C64C0598}">
      <dgm:prSet/>
      <dgm:spPr/>
      <dgm:t>
        <a:bodyPr/>
        <a:lstStyle/>
        <a:p>
          <a:endParaRPr lang="lv-LV"/>
        </a:p>
      </dgm:t>
    </dgm:pt>
    <dgm:pt modelId="{DED127BD-0582-47A6-89A9-22FD5A269AD7}">
      <dgm:prSet phldrT="[Text]"/>
      <dgm:spPr/>
      <dgm:t>
        <a:bodyPr/>
        <a:lstStyle/>
        <a:p>
          <a:r>
            <a:rPr lang="lv-LV" dirty="0" smtClean="0"/>
            <a:t>Potenciālais aizdevējs nebanku sektorā reģionā</a:t>
          </a:r>
          <a:endParaRPr lang="lv-LV" dirty="0"/>
        </a:p>
      </dgm:t>
    </dgm:pt>
    <dgm:pt modelId="{D166D12A-30EC-4C79-9B35-3E315FE5220F}" type="parTrans" cxnId="{A2D35A09-D531-408B-B872-0ABAED047E8E}">
      <dgm:prSet/>
      <dgm:spPr/>
      <dgm:t>
        <a:bodyPr/>
        <a:lstStyle/>
        <a:p>
          <a:endParaRPr lang="lv-LV"/>
        </a:p>
      </dgm:t>
    </dgm:pt>
    <dgm:pt modelId="{379FABFE-E365-4BF3-AD60-03E0F4A3AA8A}" type="sibTrans" cxnId="{A2D35A09-D531-408B-B872-0ABAED047E8E}">
      <dgm:prSet/>
      <dgm:spPr/>
      <dgm:t>
        <a:bodyPr/>
        <a:lstStyle/>
        <a:p>
          <a:endParaRPr lang="lv-LV"/>
        </a:p>
      </dgm:t>
    </dgm:pt>
    <dgm:pt modelId="{46B24BE1-1E09-403B-A632-1FF5B651530D}">
      <dgm:prSet phldrT="[Text]" custT="1"/>
      <dgm:spPr/>
      <dgm:t>
        <a:bodyPr/>
        <a:lstStyle/>
        <a:p>
          <a:r>
            <a:rPr lang="lv-LV" sz="1500" dirty="0" smtClean="0"/>
            <a:t>Krājaizdevu sabiedrība</a:t>
          </a:r>
          <a:endParaRPr lang="lv-LV" sz="1500" dirty="0"/>
        </a:p>
      </dgm:t>
    </dgm:pt>
    <dgm:pt modelId="{AF73333A-DD0B-4FEA-BBB4-862050ECF989}" type="sibTrans" cxnId="{507159C8-8692-4B0E-851E-83065AC69BF9}">
      <dgm:prSet/>
      <dgm:spPr/>
      <dgm:t>
        <a:bodyPr/>
        <a:lstStyle/>
        <a:p>
          <a:endParaRPr lang="lv-LV"/>
        </a:p>
      </dgm:t>
    </dgm:pt>
    <dgm:pt modelId="{6214F70F-35D2-42A4-B3F2-A9B1E5AEC67D}" type="parTrans" cxnId="{507159C8-8692-4B0E-851E-83065AC69BF9}">
      <dgm:prSet/>
      <dgm:spPr/>
      <dgm:t>
        <a:bodyPr/>
        <a:lstStyle/>
        <a:p>
          <a:endParaRPr lang="lv-LV"/>
        </a:p>
      </dgm:t>
    </dgm:pt>
    <dgm:pt modelId="{F5A3C7BA-29A9-4F14-8B3F-AEAE76956359}" type="pres">
      <dgm:prSet presAssocID="{3F4D6ACB-AB89-4390-815E-FBF6DA7B7934}" presName="Name0" presStyleCnt="0">
        <dgm:presLayoutVars>
          <dgm:chMax val="1"/>
          <dgm:chPref val="1"/>
          <dgm:dir/>
          <dgm:animOne val="branch"/>
          <dgm:animLvl val="lvl"/>
        </dgm:presLayoutVars>
      </dgm:prSet>
      <dgm:spPr/>
      <dgm:t>
        <a:bodyPr/>
        <a:lstStyle/>
        <a:p>
          <a:endParaRPr lang="lv-LV"/>
        </a:p>
      </dgm:t>
    </dgm:pt>
    <dgm:pt modelId="{DEFC479E-48E5-4E06-B980-CC454BA93A12}" type="pres">
      <dgm:prSet presAssocID="{D385E7A8-9153-4B44-B1A3-63D513F6CF08}" presName="Parent" presStyleLbl="node0" presStyleIdx="0" presStyleCnt="1">
        <dgm:presLayoutVars>
          <dgm:chMax val="6"/>
          <dgm:chPref val="6"/>
        </dgm:presLayoutVars>
      </dgm:prSet>
      <dgm:spPr/>
      <dgm:t>
        <a:bodyPr/>
        <a:lstStyle/>
        <a:p>
          <a:endParaRPr lang="lv-LV"/>
        </a:p>
      </dgm:t>
    </dgm:pt>
    <dgm:pt modelId="{1BDD1F14-B9F1-4DD6-9C1B-B53D65DBBA0B}" type="pres">
      <dgm:prSet presAssocID="{74DB75B9-88EC-47A0-8D51-7E398A62E706}" presName="Accent1" presStyleCnt="0"/>
      <dgm:spPr/>
    </dgm:pt>
    <dgm:pt modelId="{62E8352E-CF71-4DD2-8123-BEDD6D9530D9}" type="pres">
      <dgm:prSet presAssocID="{74DB75B9-88EC-47A0-8D51-7E398A62E706}" presName="Accent" presStyleLbl="bgShp" presStyleIdx="0" presStyleCnt="6"/>
      <dgm:spPr/>
    </dgm:pt>
    <dgm:pt modelId="{4AC6B916-D99D-4ED0-A23A-37855A8A7B34}" type="pres">
      <dgm:prSet presAssocID="{74DB75B9-88EC-47A0-8D51-7E398A62E706}" presName="Child1" presStyleLbl="node1" presStyleIdx="0" presStyleCnt="6">
        <dgm:presLayoutVars>
          <dgm:chMax val="0"/>
          <dgm:chPref val="0"/>
          <dgm:bulletEnabled val="1"/>
        </dgm:presLayoutVars>
      </dgm:prSet>
      <dgm:spPr/>
      <dgm:t>
        <a:bodyPr/>
        <a:lstStyle/>
        <a:p>
          <a:endParaRPr lang="lv-LV"/>
        </a:p>
      </dgm:t>
    </dgm:pt>
    <dgm:pt modelId="{13384B3C-7B06-4949-A17A-0B4F4196AE73}" type="pres">
      <dgm:prSet presAssocID="{106CF5CC-FB56-4932-A6E8-F4853F7C0DD4}" presName="Accent2" presStyleCnt="0"/>
      <dgm:spPr/>
    </dgm:pt>
    <dgm:pt modelId="{A80091A6-9792-4DBE-B9DA-1E198838E6A3}" type="pres">
      <dgm:prSet presAssocID="{106CF5CC-FB56-4932-A6E8-F4853F7C0DD4}" presName="Accent" presStyleLbl="bgShp" presStyleIdx="1" presStyleCnt="6" custAng="3147473" custLinFactNeighborX="-80168" custLinFactNeighborY="33286"/>
      <dgm:spPr/>
      <dgm:t>
        <a:bodyPr/>
        <a:lstStyle/>
        <a:p>
          <a:endParaRPr lang="lv-LV"/>
        </a:p>
      </dgm:t>
    </dgm:pt>
    <dgm:pt modelId="{A859E9E4-7965-41AA-86FF-F28B135E35B5}" type="pres">
      <dgm:prSet presAssocID="{106CF5CC-FB56-4932-A6E8-F4853F7C0DD4}" presName="Child2" presStyleLbl="node1" presStyleIdx="1" presStyleCnt="6" custScaleX="121252" custScaleY="111238">
        <dgm:presLayoutVars>
          <dgm:chMax val="0"/>
          <dgm:chPref val="0"/>
          <dgm:bulletEnabled val="1"/>
        </dgm:presLayoutVars>
      </dgm:prSet>
      <dgm:spPr/>
      <dgm:t>
        <a:bodyPr/>
        <a:lstStyle/>
        <a:p>
          <a:endParaRPr lang="lv-LV"/>
        </a:p>
      </dgm:t>
    </dgm:pt>
    <dgm:pt modelId="{C5B07FA6-5DF2-4242-BDE1-4F4A2822E322}" type="pres">
      <dgm:prSet presAssocID="{7D83EE0B-3565-4F0A-B757-A305890F755F}" presName="Accent3" presStyleCnt="0"/>
      <dgm:spPr/>
    </dgm:pt>
    <dgm:pt modelId="{4F7AB5A6-827B-4C29-B44D-B7A9DC44C811}" type="pres">
      <dgm:prSet presAssocID="{7D83EE0B-3565-4F0A-B757-A305890F755F}" presName="Accent" presStyleLbl="bgShp" presStyleIdx="2" presStyleCnt="6" custLinFactNeighborX="-92493" custLinFactNeighborY="-52601"/>
      <dgm:spPr/>
    </dgm:pt>
    <dgm:pt modelId="{A1CED61C-7A2E-417A-BE6A-173ACCF26E75}" type="pres">
      <dgm:prSet presAssocID="{7D83EE0B-3565-4F0A-B757-A305890F755F}" presName="Child3" presStyleLbl="node1" presStyleIdx="2" presStyleCnt="6">
        <dgm:presLayoutVars>
          <dgm:chMax val="0"/>
          <dgm:chPref val="0"/>
          <dgm:bulletEnabled val="1"/>
        </dgm:presLayoutVars>
      </dgm:prSet>
      <dgm:spPr/>
      <dgm:t>
        <a:bodyPr/>
        <a:lstStyle/>
        <a:p>
          <a:endParaRPr lang="lv-LV"/>
        </a:p>
      </dgm:t>
    </dgm:pt>
    <dgm:pt modelId="{7C2D64C5-2F90-441C-8EAB-5ABAEC31FD36}" type="pres">
      <dgm:prSet presAssocID="{46B24BE1-1E09-403B-A632-1FF5B651530D}" presName="Accent4" presStyleCnt="0"/>
      <dgm:spPr/>
    </dgm:pt>
    <dgm:pt modelId="{6158240B-72B5-457B-A523-99F5B037084C}" type="pres">
      <dgm:prSet presAssocID="{46B24BE1-1E09-403B-A632-1FF5B651530D}" presName="Accent" presStyleLbl="bgShp" presStyleIdx="3" presStyleCnt="6" custLinFactNeighborX="13021" custLinFactNeighborY="-95587"/>
      <dgm:spPr/>
    </dgm:pt>
    <dgm:pt modelId="{2A58A1B1-FAB5-4B20-8581-0BF1F1402B18}" type="pres">
      <dgm:prSet presAssocID="{46B24BE1-1E09-403B-A632-1FF5B651530D}" presName="Child4" presStyleLbl="node1" presStyleIdx="3" presStyleCnt="6">
        <dgm:presLayoutVars>
          <dgm:chMax val="0"/>
          <dgm:chPref val="0"/>
          <dgm:bulletEnabled val="1"/>
        </dgm:presLayoutVars>
      </dgm:prSet>
      <dgm:spPr/>
      <dgm:t>
        <a:bodyPr/>
        <a:lstStyle/>
        <a:p>
          <a:endParaRPr lang="lv-LV"/>
        </a:p>
      </dgm:t>
    </dgm:pt>
    <dgm:pt modelId="{EE74B857-045D-454E-B348-67325CD4F80C}" type="pres">
      <dgm:prSet presAssocID="{DA20B02C-1A07-4AF4-9E62-DF6B414F689F}" presName="Accent5" presStyleCnt="0"/>
      <dgm:spPr/>
    </dgm:pt>
    <dgm:pt modelId="{688C3C2E-6B46-463B-BD14-FCC16EFB1F9E}" type="pres">
      <dgm:prSet presAssocID="{DA20B02C-1A07-4AF4-9E62-DF6B414F689F}" presName="Accent" presStyleLbl="bgShp" presStyleIdx="4" presStyleCnt="6" custLinFactNeighborX="87427" custLinFactNeighborY="-67377"/>
      <dgm:spPr/>
    </dgm:pt>
    <dgm:pt modelId="{BBDE9421-7F01-4D42-8A4D-94A1F6FB4F9A}" type="pres">
      <dgm:prSet presAssocID="{DA20B02C-1A07-4AF4-9E62-DF6B414F689F}" presName="Child5" presStyleLbl="node1" presStyleIdx="4" presStyleCnt="6">
        <dgm:presLayoutVars>
          <dgm:chMax val="0"/>
          <dgm:chPref val="0"/>
          <dgm:bulletEnabled val="1"/>
        </dgm:presLayoutVars>
      </dgm:prSet>
      <dgm:spPr/>
      <dgm:t>
        <a:bodyPr/>
        <a:lstStyle/>
        <a:p>
          <a:endParaRPr lang="lv-LV"/>
        </a:p>
      </dgm:t>
    </dgm:pt>
    <dgm:pt modelId="{534C2F0A-F24B-4C26-8F0A-AFC732AE99B6}" type="pres">
      <dgm:prSet presAssocID="{DED127BD-0582-47A6-89A9-22FD5A269AD7}" presName="Accent6" presStyleCnt="0"/>
      <dgm:spPr/>
    </dgm:pt>
    <dgm:pt modelId="{5E783C81-9EAC-4369-B0DB-B92905085991}" type="pres">
      <dgm:prSet presAssocID="{DED127BD-0582-47A6-89A9-22FD5A269AD7}" presName="Accent" presStyleLbl="bgShp" presStyleIdx="5" presStyleCnt="6" custLinFactNeighborX="72576" custLinFactNeighborY="53428"/>
      <dgm:spPr/>
    </dgm:pt>
    <dgm:pt modelId="{ADC9BEDC-564C-4FA4-84F0-7CEDE3BD063A}" type="pres">
      <dgm:prSet presAssocID="{DED127BD-0582-47A6-89A9-22FD5A269AD7}" presName="Child6" presStyleLbl="node1" presStyleIdx="5" presStyleCnt="6" custLinFactNeighborX="2045">
        <dgm:presLayoutVars>
          <dgm:chMax val="0"/>
          <dgm:chPref val="0"/>
          <dgm:bulletEnabled val="1"/>
        </dgm:presLayoutVars>
      </dgm:prSet>
      <dgm:spPr/>
      <dgm:t>
        <a:bodyPr/>
        <a:lstStyle/>
        <a:p>
          <a:endParaRPr lang="lv-LV"/>
        </a:p>
      </dgm:t>
    </dgm:pt>
  </dgm:ptLst>
  <dgm:cxnLst>
    <dgm:cxn modelId="{D2FA0AE3-C03E-41AF-B209-170CBD4748F5}" type="presOf" srcId="{74DB75B9-88EC-47A0-8D51-7E398A62E706}" destId="{4AC6B916-D99D-4ED0-A23A-37855A8A7B34}" srcOrd="0" destOrd="0" presId="urn:microsoft.com/office/officeart/2011/layout/HexagonRadial"/>
    <dgm:cxn modelId="{438C021A-F2AA-4DA3-BDEA-BACB8896D963}" type="presOf" srcId="{D385E7A8-9153-4B44-B1A3-63D513F6CF08}" destId="{DEFC479E-48E5-4E06-B980-CC454BA93A12}" srcOrd="0" destOrd="0" presId="urn:microsoft.com/office/officeart/2011/layout/HexagonRadial"/>
    <dgm:cxn modelId="{6E6BE5B6-0537-4003-9678-76F392A7ACBA}" srcId="{3F4D6ACB-AB89-4390-815E-FBF6DA7B7934}" destId="{D385E7A8-9153-4B44-B1A3-63D513F6CF08}" srcOrd="0" destOrd="0" parTransId="{6817546F-88BD-4BFE-B2C8-C1831735FED3}" sibTransId="{4B81D019-6E26-475A-8787-EE79E15DEE11}"/>
    <dgm:cxn modelId="{507159C8-8692-4B0E-851E-83065AC69BF9}" srcId="{D385E7A8-9153-4B44-B1A3-63D513F6CF08}" destId="{46B24BE1-1E09-403B-A632-1FF5B651530D}" srcOrd="3" destOrd="0" parTransId="{6214F70F-35D2-42A4-B3F2-A9B1E5AEC67D}" sibTransId="{AF73333A-DD0B-4FEA-BBB4-862050ECF989}"/>
    <dgm:cxn modelId="{3774CB03-EBA2-4BFE-BEB3-4065C64C0598}" srcId="{D385E7A8-9153-4B44-B1A3-63D513F6CF08}" destId="{DA20B02C-1A07-4AF4-9E62-DF6B414F689F}" srcOrd="4" destOrd="0" parTransId="{13FCF97A-A01B-41B6-AF0C-F9A6EBE80FDC}" sibTransId="{D79DDE86-828D-4BC5-B2D5-D0310879921D}"/>
    <dgm:cxn modelId="{A94328B8-B63A-4E34-93E6-A543659B29CD}" type="presOf" srcId="{46B24BE1-1E09-403B-A632-1FF5B651530D}" destId="{2A58A1B1-FAB5-4B20-8581-0BF1F1402B18}" srcOrd="0" destOrd="0" presId="urn:microsoft.com/office/officeart/2011/layout/HexagonRadial"/>
    <dgm:cxn modelId="{E08B975A-6D04-4586-A87E-48DC2BB54CF2}" srcId="{D385E7A8-9153-4B44-B1A3-63D513F6CF08}" destId="{74DB75B9-88EC-47A0-8D51-7E398A62E706}" srcOrd="0" destOrd="0" parTransId="{EBD79B08-C1B8-4655-92AB-92001E4CC5D5}" sibTransId="{EC9B2CA2-2E67-4F63-963B-51372B246947}"/>
    <dgm:cxn modelId="{31624E03-618B-4D92-B7AE-39A0F87888C8}" type="presOf" srcId="{3F4D6ACB-AB89-4390-815E-FBF6DA7B7934}" destId="{F5A3C7BA-29A9-4F14-8B3F-AEAE76956359}" srcOrd="0" destOrd="0" presId="urn:microsoft.com/office/officeart/2011/layout/HexagonRadial"/>
    <dgm:cxn modelId="{A2D35A09-D531-408B-B872-0ABAED047E8E}" srcId="{D385E7A8-9153-4B44-B1A3-63D513F6CF08}" destId="{DED127BD-0582-47A6-89A9-22FD5A269AD7}" srcOrd="5" destOrd="0" parTransId="{D166D12A-30EC-4C79-9B35-3E315FE5220F}" sibTransId="{379FABFE-E365-4BF3-AD60-03E0F4A3AA8A}"/>
    <dgm:cxn modelId="{64C0F82A-72E3-450C-84D5-CFF74BB79D37}" type="presOf" srcId="{7D83EE0B-3565-4F0A-B757-A305890F755F}" destId="{A1CED61C-7A2E-417A-BE6A-173ACCF26E75}" srcOrd="0" destOrd="0" presId="urn:microsoft.com/office/officeart/2011/layout/HexagonRadial"/>
    <dgm:cxn modelId="{7F59ADB6-332F-43BF-80C1-01B85E27763C}" type="presOf" srcId="{DED127BD-0582-47A6-89A9-22FD5A269AD7}" destId="{ADC9BEDC-564C-4FA4-84F0-7CEDE3BD063A}" srcOrd="0" destOrd="0" presId="urn:microsoft.com/office/officeart/2011/layout/HexagonRadial"/>
    <dgm:cxn modelId="{69D91489-3CC2-48A6-8C12-10DBA2FFBD35}" type="presOf" srcId="{DA20B02C-1A07-4AF4-9E62-DF6B414F689F}" destId="{BBDE9421-7F01-4D42-8A4D-94A1F6FB4F9A}" srcOrd="0" destOrd="0" presId="urn:microsoft.com/office/officeart/2011/layout/HexagonRadial"/>
    <dgm:cxn modelId="{D1AF26B8-6FB6-4CA4-A2A4-10310B3B98D9}" type="presOf" srcId="{106CF5CC-FB56-4932-A6E8-F4853F7C0DD4}" destId="{A859E9E4-7965-41AA-86FF-F28B135E35B5}" srcOrd="0" destOrd="0" presId="urn:microsoft.com/office/officeart/2011/layout/HexagonRadial"/>
    <dgm:cxn modelId="{D823B15A-89D4-4588-9BBC-ED17BDECF817}" srcId="{D385E7A8-9153-4B44-B1A3-63D513F6CF08}" destId="{7D83EE0B-3565-4F0A-B757-A305890F755F}" srcOrd="2" destOrd="0" parTransId="{6B7D1FC2-75FA-44DD-94BB-4478C2304BD9}" sibTransId="{A0B012E4-EC6A-4B11-9320-2836B8874B60}"/>
    <dgm:cxn modelId="{BB300291-3428-4F5C-BDD4-AD0ED997D6C4}" srcId="{D385E7A8-9153-4B44-B1A3-63D513F6CF08}" destId="{106CF5CC-FB56-4932-A6E8-F4853F7C0DD4}" srcOrd="1" destOrd="0" parTransId="{E4C87972-3121-4708-931D-8AB47440416C}" sibTransId="{D48F356B-7F1B-4C9E-A50B-5C0C92F10020}"/>
    <dgm:cxn modelId="{489A867F-F343-4CC8-A67B-CEDA03CDEFE1}" type="presParOf" srcId="{F5A3C7BA-29A9-4F14-8B3F-AEAE76956359}" destId="{DEFC479E-48E5-4E06-B980-CC454BA93A12}" srcOrd="0" destOrd="0" presId="urn:microsoft.com/office/officeart/2011/layout/HexagonRadial"/>
    <dgm:cxn modelId="{4B08A41F-A225-4A13-B666-A478311BB05D}" type="presParOf" srcId="{F5A3C7BA-29A9-4F14-8B3F-AEAE76956359}" destId="{1BDD1F14-B9F1-4DD6-9C1B-B53D65DBBA0B}" srcOrd="1" destOrd="0" presId="urn:microsoft.com/office/officeart/2011/layout/HexagonRadial"/>
    <dgm:cxn modelId="{39F45D1A-441D-4DE0-8A30-82E5C53467CE}" type="presParOf" srcId="{1BDD1F14-B9F1-4DD6-9C1B-B53D65DBBA0B}" destId="{62E8352E-CF71-4DD2-8123-BEDD6D9530D9}" srcOrd="0" destOrd="0" presId="urn:microsoft.com/office/officeart/2011/layout/HexagonRadial"/>
    <dgm:cxn modelId="{D834B3AB-24BF-43A9-9FF3-714103E7AEF6}" type="presParOf" srcId="{F5A3C7BA-29A9-4F14-8B3F-AEAE76956359}" destId="{4AC6B916-D99D-4ED0-A23A-37855A8A7B34}" srcOrd="2" destOrd="0" presId="urn:microsoft.com/office/officeart/2011/layout/HexagonRadial"/>
    <dgm:cxn modelId="{DE2AD822-4012-4A4A-9D91-4B12628C2240}" type="presParOf" srcId="{F5A3C7BA-29A9-4F14-8B3F-AEAE76956359}" destId="{13384B3C-7B06-4949-A17A-0B4F4196AE73}" srcOrd="3" destOrd="0" presId="urn:microsoft.com/office/officeart/2011/layout/HexagonRadial"/>
    <dgm:cxn modelId="{2301BAED-CC73-4B2A-9B7F-2D7DCEF488A0}" type="presParOf" srcId="{13384B3C-7B06-4949-A17A-0B4F4196AE73}" destId="{A80091A6-9792-4DBE-B9DA-1E198838E6A3}" srcOrd="0" destOrd="0" presId="urn:microsoft.com/office/officeart/2011/layout/HexagonRadial"/>
    <dgm:cxn modelId="{2EDAFFEC-0980-48EC-8192-6C3F70CD1DE4}" type="presParOf" srcId="{F5A3C7BA-29A9-4F14-8B3F-AEAE76956359}" destId="{A859E9E4-7965-41AA-86FF-F28B135E35B5}" srcOrd="4" destOrd="0" presId="urn:microsoft.com/office/officeart/2011/layout/HexagonRadial"/>
    <dgm:cxn modelId="{CABBB6EF-D1FD-4B07-A3B0-0B5FC9BD2520}" type="presParOf" srcId="{F5A3C7BA-29A9-4F14-8B3F-AEAE76956359}" destId="{C5B07FA6-5DF2-4242-BDE1-4F4A2822E322}" srcOrd="5" destOrd="0" presId="urn:microsoft.com/office/officeart/2011/layout/HexagonRadial"/>
    <dgm:cxn modelId="{35004855-16DD-41A3-93AF-D5D0EEF394FC}" type="presParOf" srcId="{C5B07FA6-5DF2-4242-BDE1-4F4A2822E322}" destId="{4F7AB5A6-827B-4C29-B44D-B7A9DC44C811}" srcOrd="0" destOrd="0" presId="urn:microsoft.com/office/officeart/2011/layout/HexagonRadial"/>
    <dgm:cxn modelId="{D5B35203-A38C-4B5E-95C5-D9DCAF001A28}" type="presParOf" srcId="{F5A3C7BA-29A9-4F14-8B3F-AEAE76956359}" destId="{A1CED61C-7A2E-417A-BE6A-173ACCF26E75}" srcOrd="6" destOrd="0" presId="urn:microsoft.com/office/officeart/2011/layout/HexagonRadial"/>
    <dgm:cxn modelId="{E0D5F31A-C16B-43F6-81DF-290AD42E7662}" type="presParOf" srcId="{F5A3C7BA-29A9-4F14-8B3F-AEAE76956359}" destId="{7C2D64C5-2F90-441C-8EAB-5ABAEC31FD36}" srcOrd="7" destOrd="0" presId="urn:microsoft.com/office/officeart/2011/layout/HexagonRadial"/>
    <dgm:cxn modelId="{32B733BF-2CF4-41D7-8D22-835559116BA6}" type="presParOf" srcId="{7C2D64C5-2F90-441C-8EAB-5ABAEC31FD36}" destId="{6158240B-72B5-457B-A523-99F5B037084C}" srcOrd="0" destOrd="0" presId="urn:microsoft.com/office/officeart/2011/layout/HexagonRadial"/>
    <dgm:cxn modelId="{45627B44-0DE4-4938-A7FC-6FD1B5CD9570}" type="presParOf" srcId="{F5A3C7BA-29A9-4F14-8B3F-AEAE76956359}" destId="{2A58A1B1-FAB5-4B20-8581-0BF1F1402B18}" srcOrd="8" destOrd="0" presId="urn:microsoft.com/office/officeart/2011/layout/HexagonRadial"/>
    <dgm:cxn modelId="{27A23BA0-1B22-4ACB-9401-C098CB94F0B3}" type="presParOf" srcId="{F5A3C7BA-29A9-4F14-8B3F-AEAE76956359}" destId="{EE74B857-045D-454E-B348-67325CD4F80C}" srcOrd="9" destOrd="0" presId="urn:microsoft.com/office/officeart/2011/layout/HexagonRadial"/>
    <dgm:cxn modelId="{AACB3499-77B7-4C71-8141-CBC676046C3D}" type="presParOf" srcId="{EE74B857-045D-454E-B348-67325CD4F80C}" destId="{688C3C2E-6B46-463B-BD14-FCC16EFB1F9E}" srcOrd="0" destOrd="0" presId="urn:microsoft.com/office/officeart/2011/layout/HexagonRadial"/>
    <dgm:cxn modelId="{06A34D4C-DC3A-439B-8951-C61508606E37}" type="presParOf" srcId="{F5A3C7BA-29A9-4F14-8B3F-AEAE76956359}" destId="{BBDE9421-7F01-4D42-8A4D-94A1F6FB4F9A}" srcOrd="10" destOrd="0" presId="urn:microsoft.com/office/officeart/2011/layout/HexagonRadial"/>
    <dgm:cxn modelId="{D3F35793-98D9-4BF9-BB28-BC83806C1532}" type="presParOf" srcId="{F5A3C7BA-29A9-4F14-8B3F-AEAE76956359}" destId="{534C2F0A-F24B-4C26-8F0A-AFC732AE99B6}" srcOrd="11" destOrd="0" presId="urn:microsoft.com/office/officeart/2011/layout/HexagonRadial"/>
    <dgm:cxn modelId="{B429A687-EE85-45F6-B303-0F7841BB2367}" type="presParOf" srcId="{534C2F0A-F24B-4C26-8F0A-AFC732AE99B6}" destId="{5E783C81-9EAC-4369-B0DB-B92905085991}" srcOrd="0" destOrd="0" presId="urn:microsoft.com/office/officeart/2011/layout/HexagonRadial"/>
    <dgm:cxn modelId="{1E61D8E5-232F-49F6-9937-513E85DDC315}" type="presParOf" srcId="{F5A3C7BA-29A9-4F14-8B3F-AEAE76956359}" destId="{ADC9BEDC-564C-4FA4-84F0-7CEDE3BD063A}"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9D1D4E-870C-4C22-972A-56BE0F435035}" type="doc">
      <dgm:prSet loTypeId="urn:microsoft.com/office/officeart/2005/8/layout/hProcess4" loCatId="process" qsTypeId="urn:microsoft.com/office/officeart/2005/8/quickstyle/simple1" qsCatId="simple" csTypeId="urn:microsoft.com/office/officeart/2005/8/colors/colorful4" csCatId="colorful" phldr="1"/>
      <dgm:spPr/>
      <dgm:t>
        <a:bodyPr/>
        <a:lstStyle/>
        <a:p>
          <a:endParaRPr lang="lv-LV"/>
        </a:p>
      </dgm:t>
    </dgm:pt>
    <dgm:pt modelId="{00509F62-971B-4587-8D86-53FE7275D5A0}">
      <dgm:prSet phldrT="[Text]"/>
      <dgm:spPr/>
      <dgm:t>
        <a:bodyPr/>
        <a:lstStyle/>
        <a:p>
          <a:r>
            <a:rPr lang="lv-LV" dirty="0" smtClean="0"/>
            <a:t>kam un kādā apjomā’ ir vajadzīgs finansējums reģionos</a:t>
          </a:r>
          <a:endParaRPr lang="lv-LV" dirty="0"/>
        </a:p>
      </dgm:t>
    </dgm:pt>
    <dgm:pt modelId="{363FD531-80BF-46C5-AE94-58E3D2914B08}" type="parTrans" cxnId="{1414F386-CF0E-4940-BFD5-EDE36B545223}">
      <dgm:prSet/>
      <dgm:spPr/>
      <dgm:t>
        <a:bodyPr/>
        <a:lstStyle/>
        <a:p>
          <a:endParaRPr lang="lv-LV"/>
        </a:p>
      </dgm:t>
    </dgm:pt>
    <dgm:pt modelId="{61C8E529-89D5-4E12-8B6F-27D23FE16D7F}" type="sibTrans" cxnId="{1414F386-CF0E-4940-BFD5-EDE36B545223}">
      <dgm:prSet/>
      <dgm:spPr/>
      <dgm:t>
        <a:bodyPr/>
        <a:lstStyle/>
        <a:p>
          <a:endParaRPr lang="lv-LV"/>
        </a:p>
      </dgm:t>
    </dgm:pt>
    <dgm:pt modelId="{DFE88F46-6395-48EB-A16D-C9BB55623683}">
      <dgm:prSet phldrT="[Text]" custT="1"/>
      <dgm:spPr/>
      <dgm:t>
        <a:bodyPr/>
        <a:lstStyle/>
        <a:p>
          <a:r>
            <a:rPr lang="lv-LV" sz="1500" dirty="0" smtClean="0"/>
            <a:t>Kādi ir noteikumi, kas pietrūkst nebanku aizdevēju darbībai reģionos</a:t>
          </a:r>
          <a:endParaRPr lang="lv-LV" sz="1500" dirty="0"/>
        </a:p>
      </dgm:t>
    </dgm:pt>
    <dgm:pt modelId="{ACF6745E-F270-44D9-AFF0-C3FEECF0E33D}" type="parTrans" cxnId="{56FBB5F5-42EF-4215-B68D-3DECA097918D}">
      <dgm:prSet/>
      <dgm:spPr/>
      <dgm:t>
        <a:bodyPr/>
        <a:lstStyle/>
        <a:p>
          <a:endParaRPr lang="lv-LV"/>
        </a:p>
      </dgm:t>
    </dgm:pt>
    <dgm:pt modelId="{1A47C906-B2A6-4E27-AC21-4A91807A8A20}" type="sibTrans" cxnId="{56FBB5F5-42EF-4215-B68D-3DECA097918D}">
      <dgm:prSet/>
      <dgm:spPr/>
      <dgm:t>
        <a:bodyPr/>
        <a:lstStyle/>
        <a:p>
          <a:endParaRPr lang="lv-LV"/>
        </a:p>
      </dgm:t>
    </dgm:pt>
    <dgm:pt modelId="{7F3E3C3E-E0B2-4ECB-BA1F-0B7D9DD32B66}">
      <dgm:prSet phldrT="[Text]" custT="1"/>
      <dgm:spPr/>
      <dgm:t>
        <a:bodyPr/>
        <a:lstStyle/>
        <a:p>
          <a:r>
            <a:rPr lang="lv-LV" sz="1400" dirty="0" smtClean="0"/>
            <a:t>FKTK</a:t>
          </a:r>
          <a:endParaRPr lang="lv-LV" sz="1400" dirty="0"/>
        </a:p>
      </dgm:t>
    </dgm:pt>
    <dgm:pt modelId="{3E593270-8738-4B38-B93E-D829FAB5D0F6}" type="parTrans" cxnId="{CF0053F9-69D5-4192-8489-AD96A187BF18}">
      <dgm:prSet/>
      <dgm:spPr/>
      <dgm:t>
        <a:bodyPr/>
        <a:lstStyle/>
        <a:p>
          <a:endParaRPr lang="lv-LV"/>
        </a:p>
      </dgm:t>
    </dgm:pt>
    <dgm:pt modelId="{FF0825D1-F3A3-48F3-8E94-77A2F8282CCA}" type="sibTrans" cxnId="{CF0053F9-69D5-4192-8489-AD96A187BF18}">
      <dgm:prSet/>
      <dgm:spPr/>
      <dgm:t>
        <a:bodyPr/>
        <a:lstStyle/>
        <a:p>
          <a:endParaRPr lang="lv-LV"/>
        </a:p>
      </dgm:t>
    </dgm:pt>
    <dgm:pt modelId="{0E92E702-B47D-4345-9C90-33048432A150}">
      <dgm:prSet phldrT="[Text]" custT="1"/>
      <dgm:spPr/>
      <dgm:t>
        <a:bodyPr/>
        <a:lstStyle/>
        <a:p>
          <a:r>
            <a:rPr lang="lv-LV" sz="1400" dirty="0" smtClean="0"/>
            <a:t>Finanšu nozares asociācija</a:t>
          </a:r>
          <a:endParaRPr lang="lv-LV" sz="1400" dirty="0"/>
        </a:p>
      </dgm:t>
    </dgm:pt>
    <dgm:pt modelId="{DF7ABBA5-B4D7-43D2-A2AD-5205D70557E9}" type="parTrans" cxnId="{5024B214-A96B-4BE1-A5C3-61B003A9BA70}">
      <dgm:prSet/>
      <dgm:spPr/>
      <dgm:t>
        <a:bodyPr/>
        <a:lstStyle/>
        <a:p>
          <a:endParaRPr lang="lv-LV"/>
        </a:p>
      </dgm:t>
    </dgm:pt>
    <dgm:pt modelId="{ED643944-F62E-4214-82D3-593F63FCE80D}" type="sibTrans" cxnId="{5024B214-A96B-4BE1-A5C3-61B003A9BA70}">
      <dgm:prSet/>
      <dgm:spPr/>
      <dgm:t>
        <a:bodyPr/>
        <a:lstStyle/>
        <a:p>
          <a:endParaRPr lang="lv-LV"/>
        </a:p>
      </dgm:t>
    </dgm:pt>
    <dgm:pt modelId="{1121C9AE-2524-4789-8060-8C0C25316552}">
      <dgm:prSet phldrT="[Text]" custT="1"/>
      <dgm:spPr/>
      <dgm:t>
        <a:bodyPr/>
        <a:lstStyle/>
        <a:p>
          <a:r>
            <a:rPr lang="lv-LV" sz="1500" dirty="0" smtClean="0"/>
            <a:t>Aktivizēšanas rīku izstrāde</a:t>
          </a:r>
          <a:endParaRPr lang="lv-LV" sz="1500" dirty="0"/>
        </a:p>
      </dgm:t>
    </dgm:pt>
    <dgm:pt modelId="{AF200F51-4C24-4854-A14E-2555701F5958}" type="parTrans" cxnId="{C753D15E-11B4-4405-9720-1D2C8FBDA6CD}">
      <dgm:prSet/>
      <dgm:spPr/>
      <dgm:t>
        <a:bodyPr/>
        <a:lstStyle/>
        <a:p>
          <a:endParaRPr lang="lv-LV"/>
        </a:p>
      </dgm:t>
    </dgm:pt>
    <dgm:pt modelId="{A741B37B-4107-4A92-B3A3-794719B81675}" type="sibTrans" cxnId="{C753D15E-11B4-4405-9720-1D2C8FBDA6CD}">
      <dgm:prSet/>
      <dgm:spPr/>
      <dgm:t>
        <a:bodyPr/>
        <a:lstStyle/>
        <a:p>
          <a:endParaRPr lang="lv-LV"/>
        </a:p>
      </dgm:t>
    </dgm:pt>
    <dgm:pt modelId="{83C80266-F6E4-4D3E-B841-D42B93AA1A46}">
      <dgm:prSet phldrT="[Text]" custT="1"/>
      <dgm:spPr/>
      <dgm:t>
        <a:bodyPr/>
        <a:lstStyle/>
        <a:p>
          <a:r>
            <a:rPr lang="lv-LV" sz="1400" dirty="0" smtClean="0"/>
            <a:t>Metodika_juridiskie risinājumi aizdevumu apsaimniekošanā</a:t>
          </a:r>
          <a:endParaRPr lang="lv-LV" sz="1400" dirty="0"/>
        </a:p>
      </dgm:t>
    </dgm:pt>
    <dgm:pt modelId="{D5BCB806-73CC-4D5F-BB68-CB5C2768D81A}" type="parTrans" cxnId="{BD30DA19-02C1-44F2-902C-1DC2F1770F25}">
      <dgm:prSet/>
      <dgm:spPr/>
      <dgm:t>
        <a:bodyPr/>
        <a:lstStyle/>
        <a:p>
          <a:endParaRPr lang="lv-LV"/>
        </a:p>
      </dgm:t>
    </dgm:pt>
    <dgm:pt modelId="{7D344800-F318-4D51-A303-BC6120A50E61}" type="sibTrans" cxnId="{BD30DA19-02C1-44F2-902C-1DC2F1770F25}">
      <dgm:prSet/>
      <dgm:spPr/>
      <dgm:t>
        <a:bodyPr/>
        <a:lstStyle/>
        <a:p>
          <a:endParaRPr lang="lv-LV"/>
        </a:p>
      </dgm:t>
    </dgm:pt>
    <dgm:pt modelId="{14672BE3-DD0D-4B93-80F8-31DA7E2636E5}">
      <dgm:prSet phldrT="[Text]" custT="1"/>
      <dgm:spPr/>
      <dgm:t>
        <a:bodyPr/>
        <a:lstStyle/>
        <a:p>
          <a:r>
            <a:rPr lang="lv-LV" sz="1400" dirty="0" smtClean="0"/>
            <a:t>Juridiskās formas apkopojums jaunu nebanku aizdevēju veidošanā</a:t>
          </a:r>
          <a:endParaRPr lang="lv-LV" sz="1400" dirty="0"/>
        </a:p>
      </dgm:t>
    </dgm:pt>
    <dgm:pt modelId="{492F1E34-23CA-46A0-9D97-33A325A75DB1}" type="parTrans" cxnId="{F76ED820-A54E-4994-9213-12AD11CBA492}">
      <dgm:prSet/>
      <dgm:spPr/>
      <dgm:t>
        <a:bodyPr/>
        <a:lstStyle/>
        <a:p>
          <a:endParaRPr lang="lv-LV"/>
        </a:p>
      </dgm:t>
    </dgm:pt>
    <dgm:pt modelId="{50231DFF-C8E2-4833-8B89-DDEA235E8076}" type="sibTrans" cxnId="{F76ED820-A54E-4994-9213-12AD11CBA492}">
      <dgm:prSet/>
      <dgm:spPr/>
      <dgm:t>
        <a:bodyPr/>
        <a:lstStyle/>
        <a:p>
          <a:endParaRPr lang="lv-LV"/>
        </a:p>
      </dgm:t>
    </dgm:pt>
    <dgm:pt modelId="{8C8690CE-A361-4C6A-B82C-17880A9A8E46}">
      <dgm:prSet custT="1"/>
      <dgm:spPr/>
      <dgm:t>
        <a:bodyPr/>
        <a:lstStyle/>
        <a:p>
          <a:r>
            <a:rPr lang="lv-LV" sz="1500" dirty="0" smtClean="0"/>
            <a:t>Apzināt kas ir esošie nebanku aizdevēji reģionos, kādi-potenciālie. Kas ir vajadzīgs to aktivizēšanai</a:t>
          </a:r>
          <a:endParaRPr lang="lv-LV" sz="1500" dirty="0"/>
        </a:p>
      </dgm:t>
    </dgm:pt>
    <dgm:pt modelId="{5AF6D7D3-ED61-494B-B0F9-BFE26BE06C98}" type="parTrans" cxnId="{B931CB6E-1F08-4B00-A109-B08FFEA6C85C}">
      <dgm:prSet/>
      <dgm:spPr/>
      <dgm:t>
        <a:bodyPr/>
        <a:lstStyle/>
        <a:p>
          <a:endParaRPr lang="lv-LV"/>
        </a:p>
      </dgm:t>
    </dgm:pt>
    <dgm:pt modelId="{E96A44EA-2957-47D8-A15F-F25EA94D81B6}" type="sibTrans" cxnId="{B931CB6E-1F08-4B00-A109-B08FFEA6C85C}">
      <dgm:prSet/>
      <dgm:spPr/>
      <dgm:t>
        <a:bodyPr/>
        <a:lstStyle/>
        <a:p>
          <a:endParaRPr lang="lv-LV"/>
        </a:p>
      </dgm:t>
    </dgm:pt>
    <dgm:pt modelId="{9407A16A-FA95-4ED1-AE2A-EBC48A7CF108}">
      <dgm:prSet custT="1"/>
      <dgm:spPr/>
      <dgm:t>
        <a:bodyPr/>
        <a:lstStyle/>
        <a:p>
          <a:r>
            <a:rPr lang="lv-LV" sz="1400" dirty="0" smtClean="0"/>
            <a:t>Pētījums</a:t>
          </a:r>
          <a:endParaRPr lang="lv-LV" sz="1400" dirty="0"/>
        </a:p>
      </dgm:t>
    </dgm:pt>
    <dgm:pt modelId="{0301A777-B916-4B6F-A70B-5800B7BB1116}" type="parTrans" cxnId="{F821BDAF-DC74-4B7F-90F4-B1B8E20F96A5}">
      <dgm:prSet/>
      <dgm:spPr/>
      <dgm:t>
        <a:bodyPr/>
        <a:lstStyle/>
        <a:p>
          <a:endParaRPr lang="lv-LV"/>
        </a:p>
      </dgm:t>
    </dgm:pt>
    <dgm:pt modelId="{24E1AF75-C1C0-4CB7-8D35-2BB7F1C358C1}" type="sibTrans" cxnId="{F821BDAF-DC74-4B7F-90F4-B1B8E20F96A5}">
      <dgm:prSet/>
      <dgm:spPr/>
      <dgm:t>
        <a:bodyPr/>
        <a:lstStyle/>
        <a:p>
          <a:endParaRPr lang="lv-LV"/>
        </a:p>
      </dgm:t>
    </dgm:pt>
    <dgm:pt modelId="{E70D5BF1-29B8-4B0B-9472-1036EAB379D7}">
      <dgm:prSet custT="1"/>
      <dgm:spPr/>
      <dgm:t>
        <a:bodyPr/>
        <a:lstStyle/>
        <a:p>
          <a:r>
            <a:rPr lang="lv-LV" sz="1400" dirty="0" smtClean="0"/>
            <a:t>Tikšanās ar esošajiem_</a:t>
          </a:r>
          <a:endParaRPr lang="lv-LV" sz="1400" dirty="0"/>
        </a:p>
      </dgm:t>
    </dgm:pt>
    <dgm:pt modelId="{2BAF546F-5E34-41EE-941B-C8C84F8482FF}" type="parTrans" cxnId="{995DEB7E-27F7-4A2F-877F-C024A14C4C58}">
      <dgm:prSet/>
      <dgm:spPr/>
      <dgm:t>
        <a:bodyPr/>
        <a:lstStyle/>
        <a:p>
          <a:endParaRPr lang="lv-LV"/>
        </a:p>
      </dgm:t>
    </dgm:pt>
    <dgm:pt modelId="{614BBC9C-8320-4E1A-84A6-E226EDC5D349}" type="sibTrans" cxnId="{995DEB7E-27F7-4A2F-877F-C024A14C4C58}">
      <dgm:prSet/>
      <dgm:spPr/>
      <dgm:t>
        <a:bodyPr/>
        <a:lstStyle/>
        <a:p>
          <a:endParaRPr lang="lv-LV"/>
        </a:p>
      </dgm:t>
    </dgm:pt>
    <dgm:pt modelId="{F01D118F-82A7-40F6-872F-B5CA9B80A268}">
      <dgm:prSet phldrT="[Text]" custT="1"/>
      <dgm:spPr/>
      <dgm:t>
        <a:bodyPr/>
        <a:lstStyle/>
        <a:p>
          <a:r>
            <a:rPr lang="lv-LV" sz="1400" dirty="0" smtClean="0"/>
            <a:t>KKS</a:t>
          </a:r>
          <a:endParaRPr lang="lv-LV" sz="1400" dirty="0"/>
        </a:p>
      </dgm:t>
    </dgm:pt>
    <dgm:pt modelId="{8A27B319-FFDC-43AC-B948-85191E06D1BA}" type="parTrans" cxnId="{B6688013-A56F-4182-9F41-8AB5D7DA88CB}">
      <dgm:prSet/>
      <dgm:spPr/>
      <dgm:t>
        <a:bodyPr/>
        <a:lstStyle/>
        <a:p>
          <a:endParaRPr lang="lv-LV"/>
        </a:p>
      </dgm:t>
    </dgm:pt>
    <dgm:pt modelId="{FFAA1331-2F46-41BA-99DB-A64290EB381C}" type="sibTrans" cxnId="{B6688013-A56F-4182-9F41-8AB5D7DA88CB}">
      <dgm:prSet/>
      <dgm:spPr/>
      <dgm:t>
        <a:bodyPr/>
        <a:lstStyle/>
        <a:p>
          <a:endParaRPr lang="lv-LV"/>
        </a:p>
      </dgm:t>
    </dgm:pt>
    <dgm:pt modelId="{4974095D-879F-4FB2-9B70-BF8DDA689F31}">
      <dgm:prSet phldrT="[Text]" custT="1"/>
      <dgm:spPr/>
      <dgm:t>
        <a:bodyPr/>
        <a:lstStyle/>
        <a:p>
          <a:r>
            <a:rPr lang="lv-LV" sz="1400" dirty="0" smtClean="0"/>
            <a:t>Kopīga mārketinga rīka izstrāde</a:t>
          </a:r>
          <a:endParaRPr lang="lv-LV" sz="1400" dirty="0"/>
        </a:p>
      </dgm:t>
    </dgm:pt>
    <dgm:pt modelId="{05693490-8AC9-4CAD-92A0-7CC00CF3D777}" type="parTrans" cxnId="{C50DF4BA-0048-4F32-A805-CB3EEF8E28A9}">
      <dgm:prSet/>
      <dgm:spPr/>
      <dgm:t>
        <a:bodyPr/>
        <a:lstStyle/>
        <a:p>
          <a:endParaRPr lang="lv-LV"/>
        </a:p>
      </dgm:t>
    </dgm:pt>
    <dgm:pt modelId="{1F3942A7-2DF2-4D63-B9AB-3A8415383EB9}" type="sibTrans" cxnId="{C50DF4BA-0048-4F32-A805-CB3EEF8E28A9}">
      <dgm:prSet/>
      <dgm:spPr/>
      <dgm:t>
        <a:bodyPr/>
        <a:lstStyle/>
        <a:p>
          <a:endParaRPr lang="lv-LV"/>
        </a:p>
      </dgm:t>
    </dgm:pt>
    <dgm:pt modelId="{D83FBD05-0027-4F13-84F3-D4B2CE7C5290}">
      <dgm:prSet phldrT="[Text]" custT="1"/>
      <dgm:spPr/>
      <dgm:t>
        <a:bodyPr/>
        <a:lstStyle/>
        <a:p>
          <a:r>
            <a:rPr lang="lv-LV" sz="1400" dirty="0" smtClean="0"/>
            <a:t>IT tehniskā spcifikācija nebanku aizdevumu apsaimniekošanai</a:t>
          </a:r>
          <a:endParaRPr lang="lv-LV" sz="1400" dirty="0"/>
        </a:p>
      </dgm:t>
    </dgm:pt>
    <dgm:pt modelId="{DFC6620D-821D-461A-8FC1-33A1D056388E}" type="parTrans" cxnId="{0B1C4579-3E1A-4A8B-9388-1D1FC0B454DF}">
      <dgm:prSet/>
      <dgm:spPr/>
      <dgm:t>
        <a:bodyPr/>
        <a:lstStyle/>
        <a:p>
          <a:endParaRPr lang="lv-LV"/>
        </a:p>
      </dgm:t>
    </dgm:pt>
    <dgm:pt modelId="{856BE7DA-02ED-4734-9283-1629DC0ED4B4}" type="sibTrans" cxnId="{0B1C4579-3E1A-4A8B-9388-1D1FC0B454DF}">
      <dgm:prSet/>
      <dgm:spPr/>
      <dgm:t>
        <a:bodyPr/>
        <a:lstStyle/>
        <a:p>
          <a:endParaRPr lang="lv-LV"/>
        </a:p>
      </dgm:t>
    </dgm:pt>
    <dgm:pt modelId="{7DD5601E-766C-4503-A597-2D6E2CBCF142}">
      <dgm:prSet phldrT="[Text]" custT="1"/>
      <dgm:spPr/>
      <dgm:t>
        <a:bodyPr/>
        <a:lstStyle/>
        <a:p>
          <a:r>
            <a:rPr lang="lv-LV" sz="1400" dirty="0" smtClean="0"/>
            <a:t>Sabiedrības informēšana par finansējuma pieejamību un potenciālo_esošo finansējuma apsaimniekotāju aktivitātes veicināšanu</a:t>
          </a:r>
          <a:endParaRPr lang="lv-LV" sz="1400" dirty="0"/>
        </a:p>
      </dgm:t>
    </dgm:pt>
    <dgm:pt modelId="{AC62D4DF-6686-4CE1-9425-0D8CC85F3582}" type="parTrans" cxnId="{DF31DC42-21AD-4FFF-B933-383305D085E7}">
      <dgm:prSet/>
      <dgm:spPr/>
      <dgm:t>
        <a:bodyPr/>
        <a:lstStyle/>
        <a:p>
          <a:endParaRPr lang="lv-LV"/>
        </a:p>
      </dgm:t>
    </dgm:pt>
    <dgm:pt modelId="{FA6F9607-81ED-4AEF-B7E8-EA80A9204963}" type="sibTrans" cxnId="{DF31DC42-21AD-4FFF-B933-383305D085E7}">
      <dgm:prSet/>
      <dgm:spPr/>
      <dgm:t>
        <a:bodyPr/>
        <a:lstStyle/>
        <a:p>
          <a:endParaRPr lang="lv-LV"/>
        </a:p>
      </dgm:t>
    </dgm:pt>
    <dgm:pt modelId="{7EB92FD8-920C-437F-B21E-70662290135F}">
      <dgm:prSet/>
      <dgm:spPr/>
      <dgm:t>
        <a:bodyPr/>
        <a:lstStyle/>
        <a:p>
          <a:endParaRPr lang="lv-LV" sz="1100" dirty="0"/>
        </a:p>
      </dgm:t>
    </dgm:pt>
    <dgm:pt modelId="{AC6B3941-9469-484B-811F-380000008BD1}" type="parTrans" cxnId="{F092B21B-41EA-4EBC-A2B8-29F39E841341}">
      <dgm:prSet/>
      <dgm:spPr/>
      <dgm:t>
        <a:bodyPr/>
        <a:lstStyle/>
        <a:p>
          <a:endParaRPr lang="lv-LV"/>
        </a:p>
      </dgm:t>
    </dgm:pt>
    <dgm:pt modelId="{9ADC7985-CF3E-439B-8051-1956C87C8783}" type="sibTrans" cxnId="{F092B21B-41EA-4EBC-A2B8-29F39E841341}">
      <dgm:prSet/>
      <dgm:spPr/>
      <dgm:t>
        <a:bodyPr/>
        <a:lstStyle/>
        <a:p>
          <a:endParaRPr lang="lv-LV"/>
        </a:p>
      </dgm:t>
    </dgm:pt>
    <dgm:pt modelId="{2FE0E8D1-AEDA-4CA3-AEFC-706545760CBB}">
      <dgm:prSet custT="1"/>
      <dgm:spPr/>
      <dgm:t>
        <a:bodyPr/>
        <a:lstStyle/>
        <a:p>
          <a:r>
            <a:rPr lang="lv-LV" sz="1500" dirty="0" smtClean="0"/>
            <a:t>Projekta publicitāte</a:t>
          </a:r>
          <a:endParaRPr lang="lv-LV" sz="1500" dirty="0"/>
        </a:p>
      </dgm:t>
    </dgm:pt>
    <dgm:pt modelId="{86A5ABC3-84C7-4843-B5DC-9AA227D2D1AF}" type="parTrans" cxnId="{1723FC9E-5EE2-4691-BCD1-B5EA37890FC7}">
      <dgm:prSet/>
      <dgm:spPr/>
      <dgm:t>
        <a:bodyPr/>
        <a:lstStyle/>
        <a:p>
          <a:endParaRPr lang="lv-LV"/>
        </a:p>
      </dgm:t>
    </dgm:pt>
    <dgm:pt modelId="{80E60F8B-3FB3-4BBB-A504-48ED2562C7B5}" type="sibTrans" cxnId="{1723FC9E-5EE2-4691-BCD1-B5EA37890FC7}">
      <dgm:prSet/>
      <dgm:spPr/>
      <dgm:t>
        <a:bodyPr/>
        <a:lstStyle/>
        <a:p>
          <a:endParaRPr lang="lv-LV"/>
        </a:p>
      </dgm:t>
    </dgm:pt>
    <dgm:pt modelId="{B763D2B9-F2EC-4240-8259-F92D9DC5808F}">
      <dgm:prSet custT="1"/>
      <dgm:spPr/>
      <dgm:t>
        <a:bodyPr/>
        <a:lstStyle/>
        <a:p>
          <a:r>
            <a:rPr lang="lv-LV" sz="1500" dirty="0" smtClean="0"/>
            <a:t>Konference</a:t>
          </a:r>
          <a:endParaRPr lang="lv-LV" sz="1500" dirty="0"/>
        </a:p>
      </dgm:t>
    </dgm:pt>
    <dgm:pt modelId="{EAEB596E-1C49-4926-BEBC-BEF0293ED05B}" type="sibTrans" cxnId="{B1E727F1-67CA-4E48-A1A8-D04E518CD4C3}">
      <dgm:prSet/>
      <dgm:spPr/>
      <dgm:t>
        <a:bodyPr/>
        <a:lstStyle/>
        <a:p>
          <a:endParaRPr lang="lv-LV"/>
        </a:p>
      </dgm:t>
    </dgm:pt>
    <dgm:pt modelId="{488C6D5F-7D71-482F-94CF-1ECF4D968590}" type="parTrans" cxnId="{B1E727F1-67CA-4E48-A1A8-D04E518CD4C3}">
      <dgm:prSet/>
      <dgm:spPr/>
      <dgm:t>
        <a:bodyPr/>
        <a:lstStyle/>
        <a:p>
          <a:endParaRPr lang="lv-LV"/>
        </a:p>
      </dgm:t>
    </dgm:pt>
    <dgm:pt modelId="{CC1BB3DE-9541-42A3-AA8F-69EBE5AB1B5F}">
      <dgm:prSet custT="1"/>
      <dgm:spPr/>
      <dgm:t>
        <a:bodyPr/>
        <a:lstStyle/>
        <a:p>
          <a:r>
            <a:rPr lang="lv-LV" sz="1400" dirty="0" smtClean="0"/>
            <a:t>potenciālajiem aizdevējiem nebanku sektorā reģionos ( atbalsta uzņēmējdarbību)</a:t>
          </a:r>
          <a:endParaRPr lang="lv-LV" sz="1400" dirty="0"/>
        </a:p>
      </dgm:t>
    </dgm:pt>
    <dgm:pt modelId="{6C17A7A6-55D9-4516-81A6-A32B95643D1B}" type="parTrans" cxnId="{1FEFC459-8F67-4995-97CF-DC8840664954}">
      <dgm:prSet/>
      <dgm:spPr/>
      <dgm:t>
        <a:bodyPr/>
        <a:lstStyle/>
        <a:p>
          <a:endParaRPr lang="lv-LV"/>
        </a:p>
      </dgm:t>
    </dgm:pt>
    <dgm:pt modelId="{BA69CD79-3656-4E99-84F0-A156E874D1E1}" type="sibTrans" cxnId="{1FEFC459-8F67-4995-97CF-DC8840664954}">
      <dgm:prSet/>
      <dgm:spPr/>
      <dgm:t>
        <a:bodyPr/>
        <a:lstStyle/>
        <a:p>
          <a:endParaRPr lang="lv-LV"/>
        </a:p>
      </dgm:t>
    </dgm:pt>
    <dgm:pt modelId="{872FF1FA-7C3F-4A79-8BD2-AE27BA37AB6D}">
      <dgm:prSet phldrT="[Text]" custT="1"/>
      <dgm:spPr/>
      <dgm:t>
        <a:bodyPr/>
        <a:lstStyle/>
        <a:p>
          <a:r>
            <a:rPr lang="lv-LV" sz="1400" dirty="0" smtClean="0"/>
            <a:t>SIA, privātie investori</a:t>
          </a:r>
          <a:endParaRPr lang="lv-LV" sz="1400" dirty="0"/>
        </a:p>
      </dgm:t>
    </dgm:pt>
    <dgm:pt modelId="{E473E193-5EE2-4143-8B69-6ACA53765D14}" type="parTrans" cxnId="{A4E125B6-C001-41F6-9B26-DA2A1F6E518D}">
      <dgm:prSet/>
      <dgm:spPr/>
      <dgm:t>
        <a:bodyPr/>
        <a:lstStyle/>
        <a:p>
          <a:endParaRPr lang="lv-LV"/>
        </a:p>
      </dgm:t>
    </dgm:pt>
    <dgm:pt modelId="{76CF4C60-E5EA-460C-8C4E-FD02313A2C0B}" type="sibTrans" cxnId="{A4E125B6-C001-41F6-9B26-DA2A1F6E518D}">
      <dgm:prSet/>
      <dgm:spPr/>
      <dgm:t>
        <a:bodyPr/>
        <a:lstStyle/>
        <a:p>
          <a:endParaRPr lang="lv-LV"/>
        </a:p>
      </dgm:t>
    </dgm:pt>
    <dgm:pt modelId="{2B7AF7EC-CAC4-4C8F-8879-DC2243E370DB}" type="pres">
      <dgm:prSet presAssocID="{3B9D1D4E-870C-4C22-972A-56BE0F435035}" presName="Name0" presStyleCnt="0">
        <dgm:presLayoutVars>
          <dgm:dir/>
          <dgm:animLvl val="lvl"/>
          <dgm:resizeHandles val="exact"/>
        </dgm:presLayoutVars>
      </dgm:prSet>
      <dgm:spPr/>
      <dgm:t>
        <a:bodyPr/>
        <a:lstStyle/>
        <a:p>
          <a:endParaRPr lang="lv-LV"/>
        </a:p>
      </dgm:t>
    </dgm:pt>
    <dgm:pt modelId="{219AF669-0A7F-4841-81A7-BA3D1D8F0393}" type="pres">
      <dgm:prSet presAssocID="{3B9D1D4E-870C-4C22-972A-56BE0F435035}" presName="tSp" presStyleCnt="0"/>
      <dgm:spPr/>
    </dgm:pt>
    <dgm:pt modelId="{5133C86B-025D-42B0-B2A9-6108F59FA497}" type="pres">
      <dgm:prSet presAssocID="{3B9D1D4E-870C-4C22-972A-56BE0F435035}" presName="bSp" presStyleCnt="0"/>
      <dgm:spPr/>
    </dgm:pt>
    <dgm:pt modelId="{C3C6550B-55C3-4AAE-AA42-E7C17C0A4149}" type="pres">
      <dgm:prSet presAssocID="{3B9D1D4E-870C-4C22-972A-56BE0F435035}" presName="process" presStyleCnt="0"/>
      <dgm:spPr/>
    </dgm:pt>
    <dgm:pt modelId="{8F344CA2-7BBF-4BF1-8C90-4EFA9E229557}" type="pres">
      <dgm:prSet presAssocID="{00509F62-971B-4587-8D86-53FE7275D5A0}" presName="composite1" presStyleCnt="0"/>
      <dgm:spPr/>
    </dgm:pt>
    <dgm:pt modelId="{3F3D235B-49E8-4547-9788-C00BECA79B7A}" type="pres">
      <dgm:prSet presAssocID="{00509F62-971B-4587-8D86-53FE7275D5A0}" presName="dummyNode1" presStyleLbl="node1" presStyleIdx="0" presStyleCnt="5"/>
      <dgm:spPr/>
    </dgm:pt>
    <dgm:pt modelId="{559D2822-DF87-4134-8A29-BF6DA962D401}" type="pres">
      <dgm:prSet presAssocID="{00509F62-971B-4587-8D86-53FE7275D5A0}" presName="childNode1" presStyleLbl="bgAcc1" presStyleIdx="0" presStyleCnt="5" custScaleX="136247" custLinFactNeighborX="11735" custLinFactNeighborY="13841">
        <dgm:presLayoutVars>
          <dgm:bulletEnabled val="1"/>
        </dgm:presLayoutVars>
      </dgm:prSet>
      <dgm:spPr/>
      <dgm:t>
        <a:bodyPr/>
        <a:lstStyle/>
        <a:p>
          <a:endParaRPr lang="lv-LV"/>
        </a:p>
      </dgm:t>
    </dgm:pt>
    <dgm:pt modelId="{F4CF4924-E702-43AC-85FD-793A7F05B94E}" type="pres">
      <dgm:prSet presAssocID="{00509F62-971B-4587-8D86-53FE7275D5A0}" presName="childNode1tx" presStyleLbl="bgAcc1" presStyleIdx="0" presStyleCnt="5">
        <dgm:presLayoutVars>
          <dgm:bulletEnabled val="1"/>
        </dgm:presLayoutVars>
      </dgm:prSet>
      <dgm:spPr/>
      <dgm:t>
        <a:bodyPr/>
        <a:lstStyle/>
        <a:p>
          <a:endParaRPr lang="lv-LV"/>
        </a:p>
      </dgm:t>
    </dgm:pt>
    <dgm:pt modelId="{D4A9B295-5556-4DF0-907E-125AA202956B}" type="pres">
      <dgm:prSet presAssocID="{00509F62-971B-4587-8D86-53FE7275D5A0}" presName="parentNode1" presStyleLbl="node1" presStyleIdx="0" presStyleCnt="5" custScaleX="196059" custScaleY="477305" custLinFactY="83227" custLinFactNeighborX="727" custLinFactNeighborY="100000">
        <dgm:presLayoutVars>
          <dgm:chMax val="1"/>
          <dgm:bulletEnabled val="1"/>
        </dgm:presLayoutVars>
      </dgm:prSet>
      <dgm:spPr/>
      <dgm:t>
        <a:bodyPr/>
        <a:lstStyle/>
        <a:p>
          <a:endParaRPr lang="lv-LV"/>
        </a:p>
      </dgm:t>
    </dgm:pt>
    <dgm:pt modelId="{C03BBED8-0D85-4147-BA65-4381ABABB083}" type="pres">
      <dgm:prSet presAssocID="{00509F62-971B-4587-8D86-53FE7275D5A0}" presName="connSite1" presStyleCnt="0"/>
      <dgm:spPr/>
    </dgm:pt>
    <dgm:pt modelId="{7181B9D3-CB0B-4B9A-A1F5-FF0B7749EF54}" type="pres">
      <dgm:prSet presAssocID="{61C8E529-89D5-4E12-8B6F-27D23FE16D7F}" presName="Name9" presStyleLbl="sibTrans2D1" presStyleIdx="0" presStyleCnt="4" custLinFactNeighborX="12177" custLinFactNeighborY="-22668"/>
      <dgm:spPr/>
      <dgm:t>
        <a:bodyPr/>
        <a:lstStyle/>
        <a:p>
          <a:endParaRPr lang="lv-LV"/>
        </a:p>
      </dgm:t>
    </dgm:pt>
    <dgm:pt modelId="{33B04587-62CC-48DC-80DB-E350B84D363B}" type="pres">
      <dgm:prSet presAssocID="{8C8690CE-A361-4C6A-B82C-17880A9A8E46}" presName="composite2" presStyleCnt="0"/>
      <dgm:spPr/>
    </dgm:pt>
    <dgm:pt modelId="{2DD01929-96BA-4400-B310-998E55C4646E}" type="pres">
      <dgm:prSet presAssocID="{8C8690CE-A361-4C6A-B82C-17880A9A8E46}" presName="dummyNode2" presStyleLbl="node1" presStyleIdx="0" presStyleCnt="5"/>
      <dgm:spPr/>
    </dgm:pt>
    <dgm:pt modelId="{D8E5A417-0F09-4197-80DB-04CA93546836}" type="pres">
      <dgm:prSet presAssocID="{8C8690CE-A361-4C6A-B82C-17880A9A8E46}" presName="childNode2" presStyleLbl="bgAcc1" presStyleIdx="1" presStyleCnt="5" custScaleX="265131" custScaleY="514881" custLinFactNeighborX="20142" custLinFactNeighborY="18546">
        <dgm:presLayoutVars>
          <dgm:bulletEnabled val="1"/>
        </dgm:presLayoutVars>
      </dgm:prSet>
      <dgm:spPr/>
      <dgm:t>
        <a:bodyPr/>
        <a:lstStyle/>
        <a:p>
          <a:endParaRPr lang="lv-LV"/>
        </a:p>
      </dgm:t>
    </dgm:pt>
    <dgm:pt modelId="{D944D5EA-18F8-467B-BC67-0B4ACA3536A7}" type="pres">
      <dgm:prSet presAssocID="{8C8690CE-A361-4C6A-B82C-17880A9A8E46}" presName="childNode2tx" presStyleLbl="bgAcc1" presStyleIdx="1" presStyleCnt="5">
        <dgm:presLayoutVars>
          <dgm:bulletEnabled val="1"/>
        </dgm:presLayoutVars>
      </dgm:prSet>
      <dgm:spPr/>
      <dgm:t>
        <a:bodyPr/>
        <a:lstStyle/>
        <a:p>
          <a:endParaRPr lang="lv-LV"/>
        </a:p>
      </dgm:t>
    </dgm:pt>
    <dgm:pt modelId="{2F2775DF-7040-4A3E-8165-80B189C19329}" type="pres">
      <dgm:prSet presAssocID="{8C8690CE-A361-4C6A-B82C-17880A9A8E46}" presName="parentNode2" presStyleLbl="node1" presStyleIdx="1" presStyleCnt="5" custScaleX="206807" custScaleY="525914" custLinFactY="-200000" custLinFactNeighborX="17783" custLinFactNeighborY="-214803">
        <dgm:presLayoutVars>
          <dgm:chMax val="0"/>
          <dgm:bulletEnabled val="1"/>
        </dgm:presLayoutVars>
      </dgm:prSet>
      <dgm:spPr/>
      <dgm:t>
        <a:bodyPr/>
        <a:lstStyle/>
        <a:p>
          <a:endParaRPr lang="lv-LV"/>
        </a:p>
      </dgm:t>
    </dgm:pt>
    <dgm:pt modelId="{FB6E5D27-3B77-4263-8625-CC7F5A03CCDB}" type="pres">
      <dgm:prSet presAssocID="{8C8690CE-A361-4C6A-B82C-17880A9A8E46}" presName="connSite2" presStyleCnt="0"/>
      <dgm:spPr/>
    </dgm:pt>
    <dgm:pt modelId="{62054A40-C334-4903-9A08-FF8512533F9C}" type="pres">
      <dgm:prSet presAssocID="{E96A44EA-2957-47D8-A15F-F25EA94D81B6}" presName="Name18" presStyleLbl="sibTrans2D1" presStyleIdx="1" presStyleCnt="4" custLinFactNeighborX="1816" custLinFactNeighborY="18158"/>
      <dgm:spPr/>
      <dgm:t>
        <a:bodyPr/>
        <a:lstStyle/>
        <a:p>
          <a:endParaRPr lang="lv-LV"/>
        </a:p>
      </dgm:t>
    </dgm:pt>
    <dgm:pt modelId="{23A9D3E2-F3C6-49FA-B28E-B1F0F104074A}" type="pres">
      <dgm:prSet presAssocID="{DFE88F46-6395-48EB-A16D-C9BB55623683}" presName="composite1" presStyleCnt="0"/>
      <dgm:spPr/>
    </dgm:pt>
    <dgm:pt modelId="{68D82F37-4C4E-46F5-B376-AEFB1C8268E6}" type="pres">
      <dgm:prSet presAssocID="{DFE88F46-6395-48EB-A16D-C9BB55623683}" presName="dummyNode1" presStyleLbl="node1" presStyleIdx="1" presStyleCnt="5"/>
      <dgm:spPr/>
    </dgm:pt>
    <dgm:pt modelId="{8E67C6EE-185B-4DB4-9077-86ED8CA4D122}" type="pres">
      <dgm:prSet presAssocID="{DFE88F46-6395-48EB-A16D-C9BB55623683}" presName="childNode1" presStyleLbl="bgAcc1" presStyleIdx="2" presStyleCnt="5" custScaleX="191133" custScaleY="275319" custLinFactNeighborX="16209" custLinFactNeighborY="-25201">
        <dgm:presLayoutVars>
          <dgm:bulletEnabled val="1"/>
        </dgm:presLayoutVars>
      </dgm:prSet>
      <dgm:spPr/>
      <dgm:t>
        <a:bodyPr/>
        <a:lstStyle/>
        <a:p>
          <a:endParaRPr lang="lv-LV"/>
        </a:p>
      </dgm:t>
    </dgm:pt>
    <dgm:pt modelId="{C66B7CE8-BFF1-43D9-AB79-F676045570A9}" type="pres">
      <dgm:prSet presAssocID="{DFE88F46-6395-48EB-A16D-C9BB55623683}" presName="childNode1tx" presStyleLbl="bgAcc1" presStyleIdx="2" presStyleCnt="5">
        <dgm:presLayoutVars>
          <dgm:bulletEnabled val="1"/>
        </dgm:presLayoutVars>
      </dgm:prSet>
      <dgm:spPr/>
      <dgm:t>
        <a:bodyPr/>
        <a:lstStyle/>
        <a:p>
          <a:endParaRPr lang="lv-LV"/>
        </a:p>
      </dgm:t>
    </dgm:pt>
    <dgm:pt modelId="{9E7B329F-A07E-4992-B692-EB0318340652}" type="pres">
      <dgm:prSet presAssocID="{DFE88F46-6395-48EB-A16D-C9BB55623683}" presName="parentNode1" presStyleLbl="node1" presStyleIdx="2" presStyleCnt="5" custScaleX="330183" custScaleY="471968" custLinFactY="100000" custLinFactNeighborX="24510" custLinFactNeighborY="191206">
        <dgm:presLayoutVars>
          <dgm:chMax val="1"/>
          <dgm:bulletEnabled val="1"/>
        </dgm:presLayoutVars>
      </dgm:prSet>
      <dgm:spPr/>
      <dgm:t>
        <a:bodyPr/>
        <a:lstStyle/>
        <a:p>
          <a:endParaRPr lang="lv-LV"/>
        </a:p>
      </dgm:t>
    </dgm:pt>
    <dgm:pt modelId="{72484EAB-06AA-47CB-9485-D999279E46A3}" type="pres">
      <dgm:prSet presAssocID="{DFE88F46-6395-48EB-A16D-C9BB55623683}" presName="connSite1" presStyleCnt="0"/>
      <dgm:spPr/>
    </dgm:pt>
    <dgm:pt modelId="{EC8177CD-028A-4851-AFC2-1CF7E052C072}" type="pres">
      <dgm:prSet presAssocID="{1A47C906-B2A6-4E27-AC21-4A91807A8A20}" presName="Name9" presStyleLbl="sibTrans2D1" presStyleIdx="2" presStyleCnt="4" custAng="11073352" custScaleX="42825" custScaleY="40946" custLinFactNeighborX="23267" custLinFactNeighborY="17191"/>
      <dgm:spPr/>
      <dgm:t>
        <a:bodyPr/>
        <a:lstStyle/>
        <a:p>
          <a:endParaRPr lang="lv-LV"/>
        </a:p>
      </dgm:t>
    </dgm:pt>
    <dgm:pt modelId="{495B5A0D-8370-4FC6-92BA-6D3EF53AFEC5}" type="pres">
      <dgm:prSet presAssocID="{1121C9AE-2524-4789-8060-8C0C25316552}" presName="composite2" presStyleCnt="0"/>
      <dgm:spPr/>
    </dgm:pt>
    <dgm:pt modelId="{4C1BF36F-7003-41E1-8AEC-45DF71E642E5}" type="pres">
      <dgm:prSet presAssocID="{1121C9AE-2524-4789-8060-8C0C25316552}" presName="dummyNode2" presStyleLbl="node1" presStyleIdx="2" presStyleCnt="5"/>
      <dgm:spPr/>
    </dgm:pt>
    <dgm:pt modelId="{1207C59C-02AA-4C7F-9D6F-B44547F0CD4B}" type="pres">
      <dgm:prSet presAssocID="{1121C9AE-2524-4789-8060-8C0C25316552}" presName="childNode2" presStyleLbl="bgAcc1" presStyleIdx="3" presStyleCnt="5" custScaleX="348429" custScaleY="374701" custLinFactY="-70657" custLinFactNeighborX="13716" custLinFactNeighborY="-100000">
        <dgm:presLayoutVars>
          <dgm:bulletEnabled val="1"/>
        </dgm:presLayoutVars>
      </dgm:prSet>
      <dgm:spPr/>
      <dgm:t>
        <a:bodyPr/>
        <a:lstStyle/>
        <a:p>
          <a:endParaRPr lang="lv-LV"/>
        </a:p>
      </dgm:t>
    </dgm:pt>
    <dgm:pt modelId="{9D78F3D7-5CF9-422C-BE46-5FFB23299AEF}" type="pres">
      <dgm:prSet presAssocID="{1121C9AE-2524-4789-8060-8C0C25316552}" presName="childNode2tx" presStyleLbl="bgAcc1" presStyleIdx="3" presStyleCnt="5">
        <dgm:presLayoutVars>
          <dgm:bulletEnabled val="1"/>
        </dgm:presLayoutVars>
      </dgm:prSet>
      <dgm:spPr/>
      <dgm:t>
        <a:bodyPr/>
        <a:lstStyle/>
        <a:p>
          <a:endParaRPr lang="lv-LV"/>
        </a:p>
      </dgm:t>
    </dgm:pt>
    <dgm:pt modelId="{EEC4C8EA-EB4D-45CD-B0BC-8D6571017BAC}" type="pres">
      <dgm:prSet presAssocID="{1121C9AE-2524-4789-8060-8C0C25316552}" presName="parentNode2" presStyleLbl="node1" presStyleIdx="3" presStyleCnt="5" custScaleX="286168" custScaleY="398711" custLinFactY="103320" custLinFactNeighborX="-34903" custLinFactNeighborY="200000">
        <dgm:presLayoutVars>
          <dgm:chMax val="0"/>
          <dgm:bulletEnabled val="1"/>
        </dgm:presLayoutVars>
      </dgm:prSet>
      <dgm:spPr/>
      <dgm:t>
        <a:bodyPr/>
        <a:lstStyle/>
        <a:p>
          <a:endParaRPr lang="lv-LV"/>
        </a:p>
      </dgm:t>
    </dgm:pt>
    <dgm:pt modelId="{4D509C29-DCD8-4F45-8D88-07E4B1C33182}" type="pres">
      <dgm:prSet presAssocID="{1121C9AE-2524-4789-8060-8C0C25316552}" presName="connSite2" presStyleCnt="0"/>
      <dgm:spPr/>
    </dgm:pt>
    <dgm:pt modelId="{23249A94-E1F2-4C11-B5D4-3E8FC58E73E8}" type="pres">
      <dgm:prSet presAssocID="{A741B37B-4107-4A92-B3A3-794719B81675}" presName="Name18" presStyleLbl="sibTrans2D1" presStyleIdx="3" presStyleCnt="4" custAng="9762067" custLinFactNeighborX="9895" custLinFactNeighborY="-30782"/>
      <dgm:spPr/>
      <dgm:t>
        <a:bodyPr/>
        <a:lstStyle/>
        <a:p>
          <a:endParaRPr lang="lv-LV"/>
        </a:p>
      </dgm:t>
    </dgm:pt>
    <dgm:pt modelId="{BDF782D9-B3AC-4615-9AF8-0E48F9661936}" type="pres">
      <dgm:prSet presAssocID="{7DD5601E-766C-4503-A597-2D6E2CBCF142}" presName="composite1" presStyleCnt="0"/>
      <dgm:spPr/>
    </dgm:pt>
    <dgm:pt modelId="{BEAD948C-C770-4E68-93F2-339F4958E045}" type="pres">
      <dgm:prSet presAssocID="{7DD5601E-766C-4503-A597-2D6E2CBCF142}" presName="dummyNode1" presStyleLbl="node1" presStyleIdx="3" presStyleCnt="5"/>
      <dgm:spPr/>
    </dgm:pt>
    <dgm:pt modelId="{3F36FF59-D7CF-4CB2-A0D0-2C51C0560F2C}" type="pres">
      <dgm:prSet presAssocID="{7DD5601E-766C-4503-A597-2D6E2CBCF142}" presName="childNode1" presStyleLbl="bgAcc1" presStyleIdx="4" presStyleCnt="5" custScaleX="201271" custScaleY="149245" custLinFactY="39105" custLinFactNeighborX="7847" custLinFactNeighborY="100000">
        <dgm:presLayoutVars>
          <dgm:bulletEnabled val="1"/>
        </dgm:presLayoutVars>
      </dgm:prSet>
      <dgm:spPr/>
      <dgm:t>
        <a:bodyPr/>
        <a:lstStyle/>
        <a:p>
          <a:endParaRPr lang="lv-LV"/>
        </a:p>
      </dgm:t>
    </dgm:pt>
    <dgm:pt modelId="{E14E3A16-FF38-4958-88C7-35B3F3979F01}" type="pres">
      <dgm:prSet presAssocID="{7DD5601E-766C-4503-A597-2D6E2CBCF142}" presName="childNode1tx" presStyleLbl="bgAcc1" presStyleIdx="4" presStyleCnt="5">
        <dgm:presLayoutVars>
          <dgm:bulletEnabled val="1"/>
        </dgm:presLayoutVars>
      </dgm:prSet>
      <dgm:spPr/>
      <dgm:t>
        <a:bodyPr/>
        <a:lstStyle/>
        <a:p>
          <a:endParaRPr lang="lv-LV"/>
        </a:p>
      </dgm:t>
    </dgm:pt>
    <dgm:pt modelId="{2D0D22A4-F964-43B5-88DE-6A95B61C8A21}" type="pres">
      <dgm:prSet presAssocID="{7DD5601E-766C-4503-A597-2D6E2CBCF142}" presName="parentNode1" presStyleLbl="node1" presStyleIdx="4" presStyleCnt="5" custScaleX="263591" custScaleY="740603" custLinFactY="-100000" custLinFactNeighborX="-3975" custLinFactNeighborY="-166928">
        <dgm:presLayoutVars>
          <dgm:chMax val="1"/>
          <dgm:bulletEnabled val="1"/>
        </dgm:presLayoutVars>
      </dgm:prSet>
      <dgm:spPr/>
      <dgm:t>
        <a:bodyPr/>
        <a:lstStyle/>
        <a:p>
          <a:endParaRPr lang="lv-LV"/>
        </a:p>
      </dgm:t>
    </dgm:pt>
    <dgm:pt modelId="{C13B74C5-7859-4CF1-8704-011F8D54E138}" type="pres">
      <dgm:prSet presAssocID="{7DD5601E-766C-4503-A597-2D6E2CBCF142}" presName="connSite1" presStyleCnt="0"/>
      <dgm:spPr/>
    </dgm:pt>
  </dgm:ptLst>
  <dgm:cxnLst>
    <dgm:cxn modelId="{A4E125B6-C001-41F6-9B26-DA2A1F6E518D}" srcId="{DFE88F46-6395-48EB-A16D-C9BB55623683}" destId="{872FF1FA-7C3F-4A79-8BD2-AE27BA37AB6D}" srcOrd="3" destOrd="0" parTransId="{E473E193-5EE2-4143-8B69-6ACA53765D14}" sibTransId="{76CF4C60-E5EA-460C-8C4E-FD02313A2C0B}"/>
    <dgm:cxn modelId="{4FB889FB-D408-49FA-9759-D4D5DC8E794D}" type="presOf" srcId="{8C8690CE-A361-4C6A-B82C-17880A9A8E46}" destId="{2F2775DF-7040-4A3E-8165-80B189C19329}" srcOrd="0" destOrd="0" presId="urn:microsoft.com/office/officeart/2005/8/layout/hProcess4"/>
    <dgm:cxn modelId="{CF0053F9-69D5-4192-8489-AD96A187BF18}" srcId="{DFE88F46-6395-48EB-A16D-C9BB55623683}" destId="{7F3E3C3E-E0B2-4ECB-BA1F-0B7D9DD32B66}" srcOrd="0" destOrd="0" parTransId="{3E593270-8738-4B38-B93E-D829FAB5D0F6}" sibTransId="{FF0825D1-F3A3-48F3-8E94-77A2F8282CCA}"/>
    <dgm:cxn modelId="{F0E745D7-9C8A-47FB-B7B6-7D90BFCBA8E3}" type="presOf" srcId="{CC1BB3DE-9541-42A3-AA8F-69EBE5AB1B5F}" destId="{D944D5EA-18F8-467B-BC67-0B4ACA3536A7}" srcOrd="1" destOrd="1" presId="urn:microsoft.com/office/officeart/2005/8/layout/hProcess4"/>
    <dgm:cxn modelId="{C753D15E-11B4-4405-9720-1D2C8FBDA6CD}" srcId="{3B9D1D4E-870C-4C22-972A-56BE0F435035}" destId="{1121C9AE-2524-4789-8060-8C0C25316552}" srcOrd="3" destOrd="0" parTransId="{AF200F51-4C24-4854-A14E-2555701F5958}" sibTransId="{A741B37B-4107-4A92-B3A3-794719B81675}"/>
    <dgm:cxn modelId="{5804687A-FF86-436F-B5BC-3AFD0A533A60}" type="presOf" srcId="{2FE0E8D1-AEDA-4CA3-AEFC-706545760CBB}" destId="{3F36FF59-D7CF-4CB2-A0D0-2C51C0560F2C}" srcOrd="0" destOrd="1" presId="urn:microsoft.com/office/officeart/2005/8/layout/hProcess4"/>
    <dgm:cxn modelId="{F76ED820-A54E-4994-9213-12AD11CBA492}" srcId="{1121C9AE-2524-4789-8060-8C0C25316552}" destId="{14672BE3-DD0D-4B93-80F8-31DA7E2636E5}" srcOrd="1" destOrd="0" parTransId="{492F1E34-23CA-46A0-9D97-33A325A75DB1}" sibTransId="{50231DFF-C8E2-4833-8B89-DDEA235E8076}"/>
    <dgm:cxn modelId="{92A8A0AE-BA48-483F-9D73-B9542B9C9072}" type="presOf" srcId="{1A47C906-B2A6-4E27-AC21-4A91807A8A20}" destId="{EC8177CD-028A-4851-AFC2-1CF7E052C072}" srcOrd="0" destOrd="0" presId="urn:microsoft.com/office/officeart/2005/8/layout/hProcess4"/>
    <dgm:cxn modelId="{2FC0C00D-3BC3-4F8D-A9E8-ABC616B99407}" type="presOf" srcId="{14672BE3-DD0D-4B93-80F8-31DA7E2636E5}" destId="{9D78F3D7-5CF9-422C-BE46-5FFB23299AEF}" srcOrd="1" destOrd="1" presId="urn:microsoft.com/office/officeart/2005/8/layout/hProcess4"/>
    <dgm:cxn modelId="{D20B61FF-256B-4A85-9C12-6CE8C8461621}" type="presOf" srcId="{0E92E702-B47D-4345-9C90-33048432A150}" destId="{C66B7CE8-BFF1-43D9-AB79-F676045570A9}" srcOrd="1" destOrd="1" presId="urn:microsoft.com/office/officeart/2005/8/layout/hProcess4"/>
    <dgm:cxn modelId="{38CB7C5A-36D3-4484-AEBD-0E09265EDDE1}" type="presOf" srcId="{2FE0E8D1-AEDA-4CA3-AEFC-706545760CBB}" destId="{E14E3A16-FF38-4958-88C7-35B3F3979F01}" srcOrd="1" destOrd="1" presId="urn:microsoft.com/office/officeart/2005/8/layout/hProcess4"/>
    <dgm:cxn modelId="{82B0D2BF-0696-4EA8-A31A-97509A9EB6E6}" type="presOf" srcId="{3B9D1D4E-870C-4C22-972A-56BE0F435035}" destId="{2B7AF7EC-CAC4-4C8F-8879-DC2243E370DB}" srcOrd="0" destOrd="0" presId="urn:microsoft.com/office/officeart/2005/8/layout/hProcess4"/>
    <dgm:cxn modelId="{126F30DB-1B70-4E7F-9909-21B620553B2C}" type="presOf" srcId="{CC1BB3DE-9541-42A3-AA8F-69EBE5AB1B5F}" destId="{D8E5A417-0F09-4197-80DB-04CA93546836}" srcOrd="0" destOrd="1" presId="urn:microsoft.com/office/officeart/2005/8/layout/hProcess4"/>
    <dgm:cxn modelId="{53073DBC-E145-4072-9F3D-4B73A3BB60F5}" type="presOf" srcId="{7DD5601E-766C-4503-A597-2D6E2CBCF142}" destId="{2D0D22A4-F964-43B5-88DE-6A95B61C8A21}" srcOrd="0" destOrd="0" presId="urn:microsoft.com/office/officeart/2005/8/layout/hProcess4"/>
    <dgm:cxn modelId="{66C47A7D-9012-4A85-924F-677AF3B38092}" type="presOf" srcId="{83C80266-F6E4-4D3E-B841-D42B93AA1A46}" destId="{1207C59C-02AA-4C7F-9D6F-B44547F0CD4B}" srcOrd="0" destOrd="0" presId="urn:microsoft.com/office/officeart/2005/8/layout/hProcess4"/>
    <dgm:cxn modelId="{67307CD1-D031-40AB-BD31-F4DC4EB1D558}" type="presOf" srcId="{F01D118F-82A7-40F6-872F-B5CA9B80A268}" destId="{C66B7CE8-BFF1-43D9-AB79-F676045570A9}" srcOrd="1" destOrd="2" presId="urn:microsoft.com/office/officeart/2005/8/layout/hProcess4"/>
    <dgm:cxn modelId="{F69061E2-C599-4AC6-AEB7-ED360435028B}" type="presOf" srcId="{00509F62-971B-4587-8D86-53FE7275D5A0}" destId="{D4A9B295-5556-4DF0-907E-125AA202956B}" srcOrd="0" destOrd="0" presId="urn:microsoft.com/office/officeart/2005/8/layout/hProcess4"/>
    <dgm:cxn modelId="{0B1C4579-3E1A-4A8B-9388-1D1FC0B454DF}" srcId="{1121C9AE-2524-4789-8060-8C0C25316552}" destId="{D83FBD05-0027-4F13-84F3-D4B2CE7C5290}" srcOrd="3" destOrd="0" parTransId="{DFC6620D-821D-461A-8FC1-33A1D056388E}" sibTransId="{856BE7DA-02ED-4734-9283-1629DC0ED4B4}"/>
    <dgm:cxn modelId="{E0EB5A4D-3568-43A7-81D9-E475086CAB66}" type="presOf" srcId="{DFE88F46-6395-48EB-A16D-C9BB55623683}" destId="{9E7B329F-A07E-4992-B692-EB0318340652}" srcOrd="0" destOrd="0" presId="urn:microsoft.com/office/officeart/2005/8/layout/hProcess4"/>
    <dgm:cxn modelId="{E1C74A74-9C41-4F7E-831E-D487BE93F73C}" type="presOf" srcId="{9407A16A-FA95-4ED1-AE2A-EBC48A7CF108}" destId="{559D2822-DF87-4134-8A29-BF6DA962D401}" srcOrd="0" destOrd="0" presId="urn:microsoft.com/office/officeart/2005/8/layout/hProcess4"/>
    <dgm:cxn modelId="{9E510C8E-5BFF-4664-837F-6C23A70E4E29}" type="presOf" srcId="{7EB92FD8-920C-437F-B21E-70662290135F}" destId="{3F36FF59-D7CF-4CB2-A0D0-2C51C0560F2C}" srcOrd="0" destOrd="0" presId="urn:microsoft.com/office/officeart/2005/8/layout/hProcess4"/>
    <dgm:cxn modelId="{86E1168B-2BFB-4C7B-B99F-FDD9CBF9DEFB}" type="presOf" srcId="{D83FBD05-0027-4F13-84F3-D4B2CE7C5290}" destId="{9D78F3D7-5CF9-422C-BE46-5FFB23299AEF}" srcOrd="1" destOrd="3" presId="urn:microsoft.com/office/officeart/2005/8/layout/hProcess4"/>
    <dgm:cxn modelId="{DD6DE908-C23B-41E3-A8AF-0B4711CEC55A}" type="presOf" srcId="{E96A44EA-2957-47D8-A15F-F25EA94D81B6}" destId="{62054A40-C334-4903-9A08-FF8512533F9C}" srcOrd="0" destOrd="0" presId="urn:microsoft.com/office/officeart/2005/8/layout/hProcess4"/>
    <dgm:cxn modelId="{160649C2-49B7-4ED5-8283-6B0F8FDB4A2B}" type="presOf" srcId="{9407A16A-FA95-4ED1-AE2A-EBC48A7CF108}" destId="{F4CF4924-E702-43AC-85FD-793A7F05B94E}" srcOrd="1" destOrd="0" presId="urn:microsoft.com/office/officeart/2005/8/layout/hProcess4"/>
    <dgm:cxn modelId="{4D488F47-6305-4B6E-BB9E-E645ABF87EEA}" type="presOf" srcId="{E70D5BF1-29B8-4B0B-9472-1036EAB379D7}" destId="{D8E5A417-0F09-4197-80DB-04CA93546836}" srcOrd="0" destOrd="0" presId="urn:microsoft.com/office/officeart/2005/8/layout/hProcess4"/>
    <dgm:cxn modelId="{5024B214-A96B-4BE1-A5C3-61B003A9BA70}" srcId="{DFE88F46-6395-48EB-A16D-C9BB55623683}" destId="{0E92E702-B47D-4345-9C90-33048432A150}" srcOrd="1" destOrd="0" parTransId="{DF7ABBA5-B4D7-43D2-A2AD-5205D70557E9}" sibTransId="{ED643944-F62E-4214-82D3-593F63FCE80D}"/>
    <dgm:cxn modelId="{78951DF8-30FE-41DD-8270-F1C51BCBA90F}" type="presOf" srcId="{B763D2B9-F2EC-4240-8259-F92D9DC5808F}" destId="{3F36FF59-D7CF-4CB2-A0D0-2C51C0560F2C}" srcOrd="0" destOrd="2" presId="urn:microsoft.com/office/officeart/2005/8/layout/hProcess4"/>
    <dgm:cxn modelId="{B326EC50-E9BE-4D72-A65E-2AC832589E02}" type="presOf" srcId="{7EB92FD8-920C-437F-B21E-70662290135F}" destId="{E14E3A16-FF38-4958-88C7-35B3F3979F01}" srcOrd="1" destOrd="0" presId="urn:microsoft.com/office/officeart/2005/8/layout/hProcess4"/>
    <dgm:cxn modelId="{6D9895F5-EE11-4B72-AB9E-D02783BE467D}" type="presOf" srcId="{E70D5BF1-29B8-4B0B-9472-1036EAB379D7}" destId="{D944D5EA-18F8-467B-BC67-0B4ACA3536A7}" srcOrd="1" destOrd="0" presId="urn:microsoft.com/office/officeart/2005/8/layout/hProcess4"/>
    <dgm:cxn modelId="{8EEFA6BE-E7AC-416E-A633-D231D9BAFBC1}" type="presOf" srcId="{872FF1FA-7C3F-4A79-8BD2-AE27BA37AB6D}" destId="{8E67C6EE-185B-4DB4-9077-86ED8CA4D122}" srcOrd="0" destOrd="3" presId="urn:microsoft.com/office/officeart/2005/8/layout/hProcess4"/>
    <dgm:cxn modelId="{609796BB-CB63-424D-986D-DCF8701D1BB8}" type="presOf" srcId="{0E92E702-B47D-4345-9C90-33048432A150}" destId="{8E67C6EE-185B-4DB4-9077-86ED8CA4D122}" srcOrd="0" destOrd="1" presId="urn:microsoft.com/office/officeart/2005/8/layout/hProcess4"/>
    <dgm:cxn modelId="{3CD5B082-AD1A-4002-9001-984A3C60D055}" type="presOf" srcId="{4974095D-879F-4FB2-9B70-BF8DDA689F31}" destId="{9D78F3D7-5CF9-422C-BE46-5FFB23299AEF}" srcOrd="1" destOrd="2" presId="urn:microsoft.com/office/officeart/2005/8/layout/hProcess4"/>
    <dgm:cxn modelId="{DF31DC42-21AD-4FFF-B933-383305D085E7}" srcId="{3B9D1D4E-870C-4C22-972A-56BE0F435035}" destId="{7DD5601E-766C-4503-A597-2D6E2CBCF142}" srcOrd="4" destOrd="0" parTransId="{AC62D4DF-6686-4CE1-9425-0D8CC85F3582}" sibTransId="{FA6F9607-81ED-4AEF-B7E8-EA80A9204963}"/>
    <dgm:cxn modelId="{CB0AC631-0259-411D-B62B-296A38360D78}" type="presOf" srcId="{1121C9AE-2524-4789-8060-8C0C25316552}" destId="{EEC4C8EA-EB4D-45CD-B0BC-8D6571017BAC}" srcOrd="0" destOrd="0" presId="urn:microsoft.com/office/officeart/2005/8/layout/hProcess4"/>
    <dgm:cxn modelId="{995DEB7E-27F7-4A2F-877F-C024A14C4C58}" srcId="{8C8690CE-A361-4C6A-B82C-17880A9A8E46}" destId="{E70D5BF1-29B8-4B0B-9472-1036EAB379D7}" srcOrd="0" destOrd="0" parTransId="{2BAF546F-5E34-41EE-941B-C8C84F8482FF}" sibTransId="{614BBC9C-8320-4E1A-84A6-E226EDC5D349}"/>
    <dgm:cxn modelId="{1414F386-CF0E-4940-BFD5-EDE36B545223}" srcId="{3B9D1D4E-870C-4C22-972A-56BE0F435035}" destId="{00509F62-971B-4587-8D86-53FE7275D5A0}" srcOrd="0" destOrd="0" parTransId="{363FD531-80BF-46C5-AE94-58E3D2914B08}" sibTransId="{61C8E529-89D5-4E12-8B6F-27D23FE16D7F}"/>
    <dgm:cxn modelId="{B931CB6E-1F08-4B00-A109-B08FFEA6C85C}" srcId="{3B9D1D4E-870C-4C22-972A-56BE0F435035}" destId="{8C8690CE-A361-4C6A-B82C-17880A9A8E46}" srcOrd="1" destOrd="0" parTransId="{5AF6D7D3-ED61-494B-B0F9-BFE26BE06C98}" sibTransId="{E96A44EA-2957-47D8-A15F-F25EA94D81B6}"/>
    <dgm:cxn modelId="{B1E727F1-67CA-4E48-A1A8-D04E518CD4C3}" srcId="{7DD5601E-766C-4503-A597-2D6E2CBCF142}" destId="{B763D2B9-F2EC-4240-8259-F92D9DC5808F}" srcOrd="2" destOrd="0" parTransId="{488C6D5F-7D71-482F-94CF-1ECF4D968590}" sibTransId="{EAEB596E-1C49-4926-BEBC-BEF0293ED05B}"/>
    <dgm:cxn modelId="{1FEFC459-8F67-4995-97CF-DC8840664954}" srcId="{8C8690CE-A361-4C6A-B82C-17880A9A8E46}" destId="{CC1BB3DE-9541-42A3-AA8F-69EBE5AB1B5F}" srcOrd="1" destOrd="0" parTransId="{6C17A7A6-55D9-4516-81A6-A32B95643D1B}" sibTransId="{BA69CD79-3656-4E99-84F0-A156E874D1E1}"/>
    <dgm:cxn modelId="{56FBB5F5-42EF-4215-B68D-3DECA097918D}" srcId="{3B9D1D4E-870C-4C22-972A-56BE0F435035}" destId="{DFE88F46-6395-48EB-A16D-C9BB55623683}" srcOrd="2" destOrd="0" parTransId="{ACF6745E-F270-44D9-AFF0-C3FEECF0E33D}" sibTransId="{1A47C906-B2A6-4E27-AC21-4A91807A8A20}"/>
    <dgm:cxn modelId="{84545E4D-48AD-4C46-984E-36A7F64307C1}" type="presOf" srcId="{B763D2B9-F2EC-4240-8259-F92D9DC5808F}" destId="{E14E3A16-FF38-4958-88C7-35B3F3979F01}" srcOrd="1" destOrd="2" presId="urn:microsoft.com/office/officeart/2005/8/layout/hProcess4"/>
    <dgm:cxn modelId="{BBEC6822-7538-481B-BC49-775CAED586F0}" type="presOf" srcId="{A741B37B-4107-4A92-B3A3-794719B81675}" destId="{23249A94-E1F2-4C11-B5D4-3E8FC58E73E8}" srcOrd="0" destOrd="0" presId="urn:microsoft.com/office/officeart/2005/8/layout/hProcess4"/>
    <dgm:cxn modelId="{312A5845-B7FC-40F7-A75F-41A75E69702B}" type="presOf" srcId="{14672BE3-DD0D-4B93-80F8-31DA7E2636E5}" destId="{1207C59C-02AA-4C7F-9D6F-B44547F0CD4B}" srcOrd="0" destOrd="1" presId="urn:microsoft.com/office/officeart/2005/8/layout/hProcess4"/>
    <dgm:cxn modelId="{F092B21B-41EA-4EBC-A2B8-29F39E841341}" srcId="{7DD5601E-766C-4503-A597-2D6E2CBCF142}" destId="{7EB92FD8-920C-437F-B21E-70662290135F}" srcOrd="0" destOrd="0" parTransId="{AC6B3941-9469-484B-811F-380000008BD1}" sibTransId="{9ADC7985-CF3E-439B-8051-1956C87C8783}"/>
    <dgm:cxn modelId="{971D65CF-F57F-4850-BBA0-45EB5FCEACD9}" type="presOf" srcId="{D83FBD05-0027-4F13-84F3-D4B2CE7C5290}" destId="{1207C59C-02AA-4C7F-9D6F-B44547F0CD4B}" srcOrd="0" destOrd="3" presId="urn:microsoft.com/office/officeart/2005/8/layout/hProcess4"/>
    <dgm:cxn modelId="{7BE1103D-150D-45EE-B36A-73C476FA3C48}" type="presOf" srcId="{61C8E529-89D5-4E12-8B6F-27D23FE16D7F}" destId="{7181B9D3-CB0B-4B9A-A1F5-FF0B7749EF54}" srcOrd="0" destOrd="0" presId="urn:microsoft.com/office/officeart/2005/8/layout/hProcess4"/>
    <dgm:cxn modelId="{B6688013-A56F-4182-9F41-8AB5D7DA88CB}" srcId="{DFE88F46-6395-48EB-A16D-C9BB55623683}" destId="{F01D118F-82A7-40F6-872F-B5CA9B80A268}" srcOrd="2" destOrd="0" parTransId="{8A27B319-FFDC-43AC-B948-85191E06D1BA}" sibTransId="{FFAA1331-2F46-41BA-99DB-A64290EB381C}"/>
    <dgm:cxn modelId="{4D7C077B-B6F6-439D-B130-5913FE32FAF5}" type="presOf" srcId="{F01D118F-82A7-40F6-872F-B5CA9B80A268}" destId="{8E67C6EE-185B-4DB4-9077-86ED8CA4D122}" srcOrd="0" destOrd="2" presId="urn:microsoft.com/office/officeart/2005/8/layout/hProcess4"/>
    <dgm:cxn modelId="{72AB9E58-CE8B-4C64-807A-46265D590D81}" type="presOf" srcId="{7F3E3C3E-E0B2-4ECB-BA1F-0B7D9DD32B66}" destId="{8E67C6EE-185B-4DB4-9077-86ED8CA4D122}" srcOrd="0" destOrd="0" presId="urn:microsoft.com/office/officeart/2005/8/layout/hProcess4"/>
    <dgm:cxn modelId="{2CFC0AFB-7FA9-40FC-A6CF-4AF737260CE7}" type="presOf" srcId="{4974095D-879F-4FB2-9B70-BF8DDA689F31}" destId="{1207C59C-02AA-4C7F-9D6F-B44547F0CD4B}" srcOrd="0" destOrd="2" presId="urn:microsoft.com/office/officeart/2005/8/layout/hProcess4"/>
    <dgm:cxn modelId="{C50DF4BA-0048-4F32-A805-CB3EEF8E28A9}" srcId="{1121C9AE-2524-4789-8060-8C0C25316552}" destId="{4974095D-879F-4FB2-9B70-BF8DDA689F31}" srcOrd="2" destOrd="0" parTransId="{05693490-8AC9-4CAD-92A0-7CC00CF3D777}" sibTransId="{1F3942A7-2DF2-4D63-B9AB-3A8415383EB9}"/>
    <dgm:cxn modelId="{F821BDAF-DC74-4B7F-90F4-B1B8E20F96A5}" srcId="{00509F62-971B-4587-8D86-53FE7275D5A0}" destId="{9407A16A-FA95-4ED1-AE2A-EBC48A7CF108}" srcOrd="0" destOrd="0" parTransId="{0301A777-B916-4B6F-A70B-5800B7BB1116}" sibTransId="{24E1AF75-C1C0-4CB7-8D35-2BB7F1C358C1}"/>
    <dgm:cxn modelId="{88917ED6-B2D7-4B9F-AB9C-ADC97A0B8E92}" type="presOf" srcId="{7F3E3C3E-E0B2-4ECB-BA1F-0B7D9DD32B66}" destId="{C66B7CE8-BFF1-43D9-AB79-F676045570A9}" srcOrd="1" destOrd="0" presId="urn:microsoft.com/office/officeart/2005/8/layout/hProcess4"/>
    <dgm:cxn modelId="{BD30DA19-02C1-44F2-902C-1DC2F1770F25}" srcId="{1121C9AE-2524-4789-8060-8C0C25316552}" destId="{83C80266-F6E4-4D3E-B841-D42B93AA1A46}" srcOrd="0" destOrd="0" parTransId="{D5BCB806-73CC-4D5F-BB68-CB5C2768D81A}" sibTransId="{7D344800-F318-4D51-A303-BC6120A50E61}"/>
    <dgm:cxn modelId="{1723FC9E-5EE2-4691-BCD1-B5EA37890FC7}" srcId="{7DD5601E-766C-4503-A597-2D6E2CBCF142}" destId="{2FE0E8D1-AEDA-4CA3-AEFC-706545760CBB}" srcOrd="1" destOrd="0" parTransId="{86A5ABC3-84C7-4843-B5DC-9AA227D2D1AF}" sibTransId="{80E60F8B-3FB3-4BBB-A504-48ED2562C7B5}"/>
    <dgm:cxn modelId="{866F6B5E-84C3-408E-B71D-C479BB8D9EE3}" type="presOf" srcId="{872FF1FA-7C3F-4A79-8BD2-AE27BA37AB6D}" destId="{C66B7CE8-BFF1-43D9-AB79-F676045570A9}" srcOrd="1" destOrd="3" presId="urn:microsoft.com/office/officeart/2005/8/layout/hProcess4"/>
    <dgm:cxn modelId="{95B29330-1C94-46C5-924F-845AB300EC49}" type="presOf" srcId="{83C80266-F6E4-4D3E-B841-D42B93AA1A46}" destId="{9D78F3D7-5CF9-422C-BE46-5FFB23299AEF}" srcOrd="1" destOrd="0" presId="urn:microsoft.com/office/officeart/2005/8/layout/hProcess4"/>
    <dgm:cxn modelId="{0A433039-5CEC-4F25-89B7-9DC6A02FB999}" type="presParOf" srcId="{2B7AF7EC-CAC4-4C8F-8879-DC2243E370DB}" destId="{219AF669-0A7F-4841-81A7-BA3D1D8F0393}" srcOrd="0" destOrd="0" presId="urn:microsoft.com/office/officeart/2005/8/layout/hProcess4"/>
    <dgm:cxn modelId="{769CC6AD-9D84-4D41-BFD4-247FF3EC243C}" type="presParOf" srcId="{2B7AF7EC-CAC4-4C8F-8879-DC2243E370DB}" destId="{5133C86B-025D-42B0-B2A9-6108F59FA497}" srcOrd="1" destOrd="0" presId="urn:microsoft.com/office/officeart/2005/8/layout/hProcess4"/>
    <dgm:cxn modelId="{E822A187-E116-41DA-B567-820E231F8965}" type="presParOf" srcId="{2B7AF7EC-CAC4-4C8F-8879-DC2243E370DB}" destId="{C3C6550B-55C3-4AAE-AA42-E7C17C0A4149}" srcOrd="2" destOrd="0" presId="urn:microsoft.com/office/officeart/2005/8/layout/hProcess4"/>
    <dgm:cxn modelId="{3144C804-35AD-4A94-8932-7C3E036840E5}" type="presParOf" srcId="{C3C6550B-55C3-4AAE-AA42-E7C17C0A4149}" destId="{8F344CA2-7BBF-4BF1-8C90-4EFA9E229557}" srcOrd="0" destOrd="0" presId="urn:microsoft.com/office/officeart/2005/8/layout/hProcess4"/>
    <dgm:cxn modelId="{33D22B4E-2FC7-4C14-84AE-5E4FA83B37B8}" type="presParOf" srcId="{8F344CA2-7BBF-4BF1-8C90-4EFA9E229557}" destId="{3F3D235B-49E8-4547-9788-C00BECA79B7A}" srcOrd="0" destOrd="0" presId="urn:microsoft.com/office/officeart/2005/8/layout/hProcess4"/>
    <dgm:cxn modelId="{0A8CB8B5-771E-4616-BE44-9F6E93DC7508}" type="presParOf" srcId="{8F344CA2-7BBF-4BF1-8C90-4EFA9E229557}" destId="{559D2822-DF87-4134-8A29-BF6DA962D401}" srcOrd="1" destOrd="0" presId="urn:microsoft.com/office/officeart/2005/8/layout/hProcess4"/>
    <dgm:cxn modelId="{BD16CD57-74FB-4BF4-87C1-B27F205549BF}" type="presParOf" srcId="{8F344CA2-7BBF-4BF1-8C90-4EFA9E229557}" destId="{F4CF4924-E702-43AC-85FD-793A7F05B94E}" srcOrd="2" destOrd="0" presId="urn:microsoft.com/office/officeart/2005/8/layout/hProcess4"/>
    <dgm:cxn modelId="{B16DD697-4F6F-41DB-A5FB-17E2A94A4A9D}" type="presParOf" srcId="{8F344CA2-7BBF-4BF1-8C90-4EFA9E229557}" destId="{D4A9B295-5556-4DF0-907E-125AA202956B}" srcOrd="3" destOrd="0" presId="urn:microsoft.com/office/officeart/2005/8/layout/hProcess4"/>
    <dgm:cxn modelId="{852C920D-9CE0-410F-B288-EDA7B7DDABBE}" type="presParOf" srcId="{8F344CA2-7BBF-4BF1-8C90-4EFA9E229557}" destId="{C03BBED8-0D85-4147-BA65-4381ABABB083}" srcOrd="4" destOrd="0" presId="urn:microsoft.com/office/officeart/2005/8/layout/hProcess4"/>
    <dgm:cxn modelId="{3FBE3695-9978-4072-89E9-06D836DD6B58}" type="presParOf" srcId="{C3C6550B-55C3-4AAE-AA42-E7C17C0A4149}" destId="{7181B9D3-CB0B-4B9A-A1F5-FF0B7749EF54}" srcOrd="1" destOrd="0" presId="urn:microsoft.com/office/officeart/2005/8/layout/hProcess4"/>
    <dgm:cxn modelId="{D4CFFEE6-282D-47FB-909F-8113375A427D}" type="presParOf" srcId="{C3C6550B-55C3-4AAE-AA42-E7C17C0A4149}" destId="{33B04587-62CC-48DC-80DB-E350B84D363B}" srcOrd="2" destOrd="0" presId="urn:microsoft.com/office/officeart/2005/8/layout/hProcess4"/>
    <dgm:cxn modelId="{2FA84817-9B72-404D-9B85-E280A37B3572}" type="presParOf" srcId="{33B04587-62CC-48DC-80DB-E350B84D363B}" destId="{2DD01929-96BA-4400-B310-998E55C4646E}" srcOrd="0" destOrd="0" presId="urn:microsoft.com/office/officeart/2005/8/layout/hProcess4"/>
    <dgm:cxn modelId="{FF67C1DC-87CA-438D-AC3E-839E9CE904DC}" type="presParOf" srcId="{33B04587-62CC-48DC-80DB-E350B84D363B}" destId="{D8E5A417-0F09-4197-80DB-04CA93546836}" srcOrd="1" destOrd="0" presId="urn:microsoft.com/office/officeart/2005/8/layout/hProcess4"/>
    <dgm:cxn modelId="{309D69C7-B896-4FF3-83BE-233C39B16A61}" type="presParOf" srcId="{33B04587-62CC-48DC-80DB-E350B84D363B}" destId="{D944D5EA-18F8-467B-BC67-0B4ACA3536A7}" srcOrd="2" destOrd="0" presId="urn:microsoft.com/office/officeart/2005/8/layout/hProcess4"/>
    <dgm:cxn modelId="{A9D27EA1-085A-4C08-B162-8466F69BF5F0}" type="presParOf" srcId="{33B04587-62CC-48DC-80DB-E350B84D363B}" destId="{2F2775DF-7040-4A3E-8165-80B189C19329}" srcOrd="3" destOrd="0" presId="urn:microsoft.com/office/officeart/2005/8/layout/hProcess4"/>
    <dgm:cxn modelId="{C70438C1-3CFE-4403-95F0-750774138264}" type="presParOf" srcId="{33B04587-62CC-48DC-80DB-E350B84D363B}" destId="{FB6E5D27-3B77-4263-8625-CC7F5A03CCDB}" srcOrd="4" destOrd="0" presId="urn:microsoft.com/office/officeart/2005/8/layout/hProcess4"/>
    <dgm:cxn modelId="{A828A04A-D5A3-4ED5-967A-F9A2C1B27B97}" type="presParOf" srcId="{C3C6550B-55C3-4AAE-AA42-E7C17C0A4149}" destId="{62054A40-C334-4903-9A08-FF8512533F9C}" srcOrd="3" destOrd="0" presId="urn:microsoft.com/office/officeart/2005/8/layout/hProcess4"/>
    <dgm:cxn modelId="{712FA369-0046-439E-A90E-27F0BD4EB3DD}" type="presParOf" srcId="{C3C6550B-55C3-4AAE-AA42-E7C17C0A4149}" destId="{23A9D3E2-F3C6-49FA-B28E-B1F0F104074A}" srcOrd="4" destOrd="0" presId="urn:microsoft.com/office/officeart/2005/8/layout/hProcess4"/>
    <dgm:cxn modelId="{7AD95EF5-D756-4510-B682-9F9804828964}" type="presParOf" srcId="{23A9D3E2-F3C6-49FA-B28E-B1F0F104074A}" destId="{68D82F37-4C4E-46F5-B376-AEFB1C8268E6}" srcOrd="0" destOrd="0" presId="urn:microsoft.com/office/officeart/2005/8/layout/hProcess4"/>
    <dgm:cxn modelId="{294AF370-757A-41AD-9E16-802F679D821C}" type="presParOf" srcId="{23A9D3E2-F3C6-49FA-B28E-B1F0F104074A}" destId="{8E67C6EE-185B-4DB4-9077-86ED8CA4D122}" srcOrd="1" destOrd="0" presId="urn:microsoft.com/office/officeart/2005/8/layout/hProcess4"/>
    <dgm:cxn modelId="{2080C042-576C-4128-9D4E-BFB5A8710605}" type="presParOf" srcId="{23A9D3E2-F3C6-49FA-B28E-B1F0F104074A}" destId="{C66B7CE8-BFF1-43D9-AB79-F676045570A9}" srcOrd="2" destOrd="0" presId="urn:microsoft.com/office/officeart/2005/8/layout/hProcess4"/>
    <dgm:cxn modelId="{6449AFAE-BCC7-4CD7-AFB9-5C2C9216B51C}" type="presParOf" srcId="{23A9D3E2-F3C6-49FA-B28E-B1F0F104074A}" destId="{9E7B329F-A07E-4992-B692-EB0318340652}" srcOrd="3" destOrd="0" presId="urn:microsoft.com/office/officeart/2005/8/layout/hProcess4"/>
    <dgm:cxn modelId="{CDA4BEDE-A112-4679-867F-EDDB47E303BE}" type="presParOf" srcId="{23A9D3E2-F3C6-49FA-B28E-B1F0F104074A}" destId="{72484EAB-06AA-47CB-9485-D999279E46A3}" srcOrd="4" destOrd="0" presId="urn:microsoft.com/office/officeart/2005/8/layout/hProcess4"/>
    <dgm:cxn modelId="{F155B201-8FBF-4036-9AA9-57924FA6C840}" type="presParOf" srcId="{C3C6550B-55C3-4AAE-AA42-E7C17C0A4149}" destId="{EC8177CD-028A-4851-AFC2-1CF7E052C072}" srcOrd="5" destOrd="0" presId="urn:microsoft.com/office/officeart/2005/8/layout/hProcess4"/>
    <dgm:cxn modelId="{6BE12CC6-7355-4C5C-B18B-49A4A64892A1}" type="presParOf" srcId="{C3C6550B-55C3-4AAE-AA42-E7C17C0A4149}" destId="{495B5A0D-8370-4FC6-92BA-6D3EF53AFEC5}" srcOrd="6" destOrd="0" presId="urn:microsoft.com/office/officeart/2005/8/layout/hProcess4"/>
    <dgm:cxn modelId="{311FC38C-68B0-4037-87DA-2576394A0894}" type="presParOf" srcId="{495B5A0D-8370-4FC6-92BA-6D3EF53AFEC5}" destId="{4C1BF36F-7003-41E1-8AEC-45DF71E642E5}" srcOrd="0" destOrd="0" presId="urn:microsoft.com/office/officeart/2005/8/layout/hProcess4"/>
    <dgm:cxn modelId="{4F8DE477-BB2E-41DE-A34D-0CEEB9B2413D}" type="presParOf" srcId="{495B5A0D-8370-4FC6-92BA-6D3EF53AFEC5}" destId="{1207C59C-02AA-4C7F-9D6F-B44547F0CD4B}" srcOrd="1" destOrd="0" presId="urn:microsoft.com/office/officeart/2005/8/layout/hProcess4"/>
    <dgm:cxn modelId="{E7170D20-B85B-467F-B3AD-C51757EAB43C}" type="presParOf" srcId="{495B5A0D-8370-4FC6-92BA-6D3EF53AFEC5}" destId="{9D78F3D7-5CF9-422C-BE46-5FFB23299AEF}" srcOrd="2" destOrd="0" presId="urn:microsoft.com/office/officeart/2005/8/layout/hProcess4"/>
    <dgm:cxn modelId="{BA1070C5-33BA-4D9B-8C63-ECBECA0CD495}" type="presParOf" srcId="{495B5A0D-8370-4FC6-92BA-6D3EF53AFEC5}" destId="{EEC4C8EA-EB4D-45CD-B0BC-8D6571017BAC}" srcOrd="3" destOrd="0" presId="urn:microsoft.com/office/officeart/2005/8/layout/hProcess4"/>
    <dgm:cxn modelId="{7140A6A2-98B7-48D7-A305-C303F40C8178}" type="presParOf" srcId="{495B5A0D-8370-4FC6-92BA-6D3EF53AFEC5}" destId="{4D509C29-DCD8-4F45-8D88-07E4B1C33182}" srcOrd="4" destOrd="0" presId="urn:microsoft.com/office/officeart/2005/8/layout/hProcess4"/>
    <dgm:cxn modelId="{1ED5999A-A2D9-4216-B2A3-AC569F4C9EAB}" type="presParOf" srcId="{C3C6550B-55C3-4AAE-AA42-E7C17C0A4149}" destId="{23249A94-E1F2-4C11-B5D4-3E8FC58E73E8}" srcOrd="7" destOrd="0" presId="urn:microsoft.com/office/officeart/2005/8/layout/hProcess4"/>
    <dgm:cxn modelId="{778A5F1D-F8BC-478E-ADE5-C644207F48B8}" type="presParOf" srcId="{C3C6550B-55C3-4AAE-AA42-E7C17C0A4149}" destId="{BDF782D9-B3AC-4615-9AF8-0E48F9661936}" srcOrd="8" destOrd="0" presId="urn:microsoft.com/office/officeart/2005/8/layout/hProcess4"/>
    <dgm:cxn modelId="{EE2CC560-FAF9-4764-85E2-1E6FED84AA1E}" type="presParOf" srcId="{BDF782D9-B3AC-4615-9AF8-0E48F9661936}" destId="{BEAD948C-C770-4E68-93F2-339F4958E045}" srcOrd="0" destOrd="0" presId="urn:microsoft.com/office/officeart/2005/8/layout/hProcess4"/>
    <dgm:cxn modelId="{C1E1F950-647F-4C3A-BAEE-8B1281784FDC}" type="presParOf" srcId="{BDF782D9-B3AC-4615-9AF8-0E48F9661936}" destId="{3F36FF59-D7CF-4CB2-A0D0-2C51C0560F2C}" srcOrd="1" destOrd="0" presId="urn:microsoft.com/office/officeart/2005/8/layout/hProcess4"/>
    <dgm:cxn modelId="{756A9ADD-C4B8-42A3-99F6-F71C70E5AA2C}" type="presParOf" srcId="{BDF782D9-B3AC-4615-9AF8-0E48F9661936}" destId="{E14E3A16-FF38-4958-88C7-35B3F3979F01}" srcOrd="2" destOrd="0" presId="urn:microsoft.com/office/officeart/2005/8/layout/hProcess4"/>
    <dgm:cxn modelId="{C0772473-86E0-49FA-BA00-1E4ACBC9E512}" type="presParOf" srcId="{BDF782D9-B3AC-4615-9AF8-0E48F9661936}" destId="{2D0D22A4-F964-43B5-88DE-6A95B61C8A21}" srcOrd="3" destOrd="0" presId="urn:microsoft.com/office/officeart/2005/8/layout/hProcess4"/>
    <dgm:cxn modelId="{789D91F1-0785-4480-97B4-4772BF2B7589}" type="presParOf" srcId="{BDF782D9-B3AC-4615-9AF8-0E48F9661936}" destId="{C13B74C5-7859-4CF1-8704-011F8D54E138}"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2AB61EE-BABE-4A46-BD54-0FEC8961A99E}">
      <dsp:nvSpPr>
        <dsp:cNvPr id="0" name=""/>
        <dsp:cNvSpPr/>
      </dsp:nvSpPr>
      <dsp:spPr>
        <a:xfrm>
          <a:off x="289308" y="2250390"/>
          <a:ext cx="1375092" cy="1375092"/>
        </a:xfrm>
        <a:prstGeom prst="donut">
          <a:avLst>
            <a:gd name="adj" fmla="val 2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67DB97-EB70-4ACF-8B6E-20282B717061}">
      <dsp:nvSpPr>
        <dsp:cNvPr id="0" name=""/>
        <dsp:cNvSpPr/>
      </dsp:nvSpPr>
      <dsp:spPr>
        <a:xfrm rot="17700000">
          <a:off x="546365" y="136075"/>
          <a:ext cx="1798222" cy="23512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0" rIns="0" bIns="0" numCol="1" spcCol="1270" anchor="ctr" anchorCtr="0">
          <a:noAutofit/>
        </a:bodyPr>
        <a:lstStyle/>
        <a:p>
          <a:pPr lvl="0" algn="l" defTabSz="889000">
            <a:lnSpc>
              <a:spcPct val="90000"/>
            </a:lnSpc>
            <a:spcBef>
              <a:spcPct val="0"/>
            </a:spcBef>
            <a:spcAft>
              <a:spcPct val="35000"/>
            </a:spcAft>
          </a:pPr>
          <a:r>
            <a:rPr lang="lv-LV" sz="2000" kern="1200" dirty="0" smtClean="0"/>
            <a:t>Investīciju prrojekts uzņēmējdarbībā</a:t>
          </a:r>
          <a:endParaRPr lang="lv-LV" sz="2000" kern="1200" dirty="0"/>
        </a:p>
      </dsp:txBody>
      <dsp:txXfrm>
        <a:off x="546365" y="136075"/>
        <a:ext cx="1798222" cy="2351289"/>
      </dsp:txXfrm>
    </dsp:sp>
    <dsp:sp modelId="{B7500C7B-5551-473E-9E45-1EE002782B50}">
      <dsp:nvSpPr>
        <dsp:cNvPr id="0" name=""/>
        <dsp:cNvSpPr/>
      </dsp:nvSpPr>
      <dsp:spPr>
        <a:xfrm>
          <a:off x="2233566" y="2561200"/>
          <a:ext cx="713760" cy="713760"/>
        </a:xfrm>
        <a:prstGeom prst="ellipse">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F6BFF57-06D4-44C5-A043-3A0ACAD04201}">
      <dsp:nvSpPr>
        <dsp:cNvPr id="0" name=""/>
        <dsp:cNvSpPr/>
      </dsp:nvSpPr>
      <dsp:spPr>
        <a:xfrm rot="17700000">
          <a:off x="2445533" y="3175948"/>
          <a:ext cx="1317561" cy="1058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5720" bIns="0" numCol="1" spcCol="1270" anchor="ctr" anchorCtr="0">
          <a:noAutofit/>
        </a:bodyPr>
        <a:lstStyle/>
        <a:p>
          <a:pPr lvl="0" algn="r" defTabSz="800100">
            <a:lnSpc>
              <a:spcPct val="90000"/>
            </a:lnSpc>
            <a:spcBef>
              <a:spcPct val="0"/>
            </a:spcBef>
            <a:spcAft>
              <a:spcPct val="35000"/>
            </a:spcAft>
          </a:pPr>
          <a:r>
            <a:rPr lang="lv-LV" sz="1800" kern="1200" dirty="0" smtClean="0"/>
            <a:t>LEADER projekta iesniegšana</a:t>
          </a:r>
          <a:endParaRPr lang="lv-LV" sz="1800" kern="1200" dirty="0"/>
        </a:p>
      </dsp:txBody>
      <dsp:txXfrm>
        <a:off x="2445533" y="3175948"/>
        <a:ext cx="1317561" cy="1058550"/>
      </dsp:txXfrm>
    </dsp:sp>
    <dsp:sp modelId="{57A31DC6-B1E1-409D-AEF7-179DCCF0EEB5}">
      <dsp:nvSpPr>
        <dsp:cNvPr id="0" name=""/>
        <dsp:cNvSpPr/>
      </dsp:nvSpPr>
      <dsp:spPr>
        <a:xfrm rot="17700000">
          <a:off x="4309025" y="1360724"/>
          <a:ext cx="1478705" cy="712976"/>
        </a:xfrm>
        <a:prstGeom prst="rect">
          <a:avLst/>
        </a:prstGeom>
        <a:noFill/>
        <a:ln>
          <a:noFill/>
        </a:ln>
        <a:effectLst/>
      </dsp:spPr>
      <dsp:style>
        <a:lnRef idx="0">
          <a:scrgbClr r="0" g="0" b="0"/>
        </a:lnRef>
        <a:fillRef idx="0">
          <a:scrgbClr r="0" g="0" b="0"/>
        </a:fillRef>
        <a:effectRef idx="0">
          <a:scrgbClr r="0" g="0" b="0"/>
        </a:effectRef>
        <a:fontRef idx="minor"/>
      </dsp:style>
    </dsp:sp>
    <dsp:sp modelId="{DB5AD880-A2D5-4EFB-97DF-B7D4470A3EF0}">
      <dsp:nvSpPr>
        <dsp:cNvPr id="0" name=""/>
        <dsp:cNvSpPr/>
      </dsp:nvSpPr>
      <dsp:spPr>
        <a:xfrm>
          <a:off x="3611902" y="2540415"/>
          <a:ext cx="713760" cy="713760"/>
        </a:xfrm>
        <a:prstGeom prst="ellipse">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5DE77E4-4676-40CE-A8F6-054745929C5B}">
      <dsp:nvSpPr>
        <dsp:cNvPr id="0" name=""/>
        <dsp:cNvSpPr/>
      </dsp:nvSpPr>
      <dsp:spPr>
        <a:xfrm rot="17700000">
          <a:off x="3722509" y="3348735"/>
          <a:ext cx="1478705" cy="712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5720" bIns="0" numCol="1" spcCol="1270" anchor="ctr" anchorCtr="0">
          <a:noAutofit/>
        </a:bodyPr>
        <a:lstStyle/>
        <a:p>
          <a:pPr lvl="0" algn="r" defTabSz="800100">
            <a:lnSpc>
              <a:spcPct val="90000"/>
            </a:lnSpc>
            <a:spcBef>
              <a:spcPct val="0"/>
            </a:spcBef>
            <a:spcAft>
              <a:spcPct val="35000"/>
            </a:spcAft>
          </a:pPr>
          <a:r>
            <a:rPr lang="lv-LV" sz="1800" kern="1200" dirty="0" smtClean="0"/>
            <a:t>LEADER projekta apstiprināšana</a:t>
          </a:r>
          <a:endParaRPr lang="lv-LV" sz="1800" kern="1200" dirty="0"/>
        </a:p>
      </dsp:txBody>
      <dsp:txXfrm>
        <a:off x="3722509" y="3348735"/>
        <a:ext cx="1478705" cy="712976"/>
      </dsp:txXfrm>
    </dsp:sp>
    <dsp:sp modelId="{E1867EA4-4226-4E95-8021-AF905FCF81A5}">
      <dsp:nvSpPr>
        <dsp:cNvPr id="0" name=""/>
        <dsp:cNvSpPr/>
      </dsp:nvSpPr>
      <dsp:spPr>
        <a:xfrm rot="17700000">
          <a:off x="5126252" y="1360724"/>
          <a:ext cx="1478705" cy="712976"/>
        </a:xfrm>
        <a:prstGeom prst="rect">
          <a:avLst/>
        </a:prstGeom>
        <a:noFill/>
        <a:ln>
          <a:noFill/>
        </a:ln>
        <a:effectLst/>
      </dsp:spPr>
      <dsp:style>
        <a:lnRef idx="0">
          <a:scrgbClr r="0" g="0" b="0"/>
        </a:lnRef>
        <a:fillRef idx="0">
          <a:scrgbClr r="0" g="0" b="0"/>
        </a:fillRef>
        <a:effectRef idx="0">
          <a:scrgbClr r="0" g="0" b="0"/>
        </a:effectRef>
        <a:fontRef idx="minor"/>
      </dsp:style>
    </dsp:sp>
    <dsp:sp modelId="{D44CF405-5893-4D14-8158-C21CE16DB5F1}">
      <dsp:nvSpPr>
        <dsp:cNvPr id="0" name=""/>
        <dsp:cNvSpPr/>
      </dsp:nvSpPr>
      <dsp:spPr>
        <a:xfrm>
          <a:off x="5198161" y="2105840"/>
          <a:ext cx="1375092" cy="1375092"/>
        </a:xfrm>
        <a:prstGeom prst="donut">
          <a:avLst>
            <a:gd name="adj" fmla="val 20000"/>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ECABE50-EF30-40AC-85F0-0849B0DE4DFE}">
      <dsp:nvSpPr>
        <dsp:cNvPr id="0" name=""/>
        <dsp:cNvSpPr/>
      </dsp:nvSpPr>
      <dsp:spPr>
        <a:xfrm rot="17700000">
          <a:off x="5895543" y="391424"/>
          <a:ext cx="1657755" cy="20522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0800" tIns="0" rIns="0" bIns="0" numCol="1" spcCol="1270" anchor="ctr" anchorCtr="0">
          <a:noAutofit/>
        </a:bodyPr>
        <a:lstStyle/>
        <a:p>
          <a:pPr lvl="0" algn="l" defTabSz="889000">
            <a:lnSpc>
              <a:spcPct val="90000"/>
            </a:lnSpc>
            <a:spcBef>
              <a:spcPct val="0"/>
            </a:spcBef>
            <a:spcAft>
              <a:spcPct val="35000"/>
            </a:spcAft>
          </a:pPr>
          <a:r>
            <a:rPr lang="lv-LV" sz="2000" kern="1200" dirty="0" smtClean="0"/>
            <a:t> Kā</a:t>
          </a:r>
        </a:p>
        <a:p>
          <a:pPr lvl="0" algn="l" defTabSz="889000">
            <a:lnSpc>
              <a:spcPct val="90000"/>
            </a:lnSpc>
            <a:spcBef>
              <a:spcPct val="0"/>
            </a:spcBef>
            <a:spcAft>
              <a:spcPct val="35000"/>
            </a:spcAft>
          </a:pPr>
          <a:r>
            <a:rPr lang="lv-LV" sz="2000" kern="1200" dirty="0" smtClean="0"/>
            <a:t>Priekšfinansēt projekta ieviešanu?</a:t>
          </a:r>
          <a:endParaRPr lang="lv-LV" sz="2000" kern="1200" dirty="0"/>
        </a:p>
      </dsp:txBody>
      <dsp:txXfrm>
        <a:off x="5895543" y="391424"/>
        <a:ext cx="1657755" cy="2052217"/>
      </dsp:txXfrm>
    </dsp:sp>
    <dsp:sp modelId="{E3FDBD43-DFDA-4A36-8858-A643753E60CB}">
      <dsp:nvSpPr>
        <dsp:cNvPr id="0" name=""/>
        <dsp:cNvSpPr/>
      </dsp:nvSpPr>
      <dsp:spPr>
        <a:xfrm>
          <a:off x="7368059" y="2394944"/>
          <a:ext cx="713760" cy="713760"/>
        </a:xfrm>
        <a:prstGeom prst="ellipse">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4DFE0EB-4B1E-419B-98B7-65E72A47F30B}">
      <dsp:nvSpPr>
        <dsp:cNvPr id="0" name=""/>
        <dsp:cNvSpPr/>
      </dsp:nvSpPr>
      <dsp:spPr>
        <a:xfrm rot="17700000">
          <a:off x="7457892" y="3348735"/>
          <a:ext cx="1478705" cy="712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5720" bIns="0" numCol="1" spcCol="1270" anchor="ctr" anchorCtr="0">
          <a:noAutofit/>
        </a:bodyPr>
        <a:lstStyle/>
        <a:p>
          <a:pPr lvl="0" algn="r" defTabSz="800100">
            <a:lnSpc>
              <a:spcPct val="90000"/>
            </a:lnSpc>
            <a:spcBef>
              <a:spcPct val="0"/>
            </a:spcBef>
            <a:spcAft>
              <a:spcPct val="35000"/>
            </a:spcAft>
          </a:pPr>
          <a:r>
            <a:rPr lang="lv-LV" sz="1800" kern="1200" dirty="0" smtClean="0"/>
            <a:t>Konsultācija banka_bankas atteikums kredītam</a:t>
          </a:r>
          <a:endParaRPr lang="lv-LV" sz="1800" kern="1200" dirty="0"/>
        </a:p>
      </dsp:txBody>
      <dsp:txXfrm>
        <a:off x="7457892" y="3348735"/>
        <a:ext cx="1478705" cy="712976"/>
      </dsp:txXfrm>
    </dsp:sp>
    <dsp:sp modelId="{08C2040F-AB6E-4DEC-8E1C-770D6401B298}">
      <dsp:nvSpPr>
        <dsp:cNvPr id="0" name=""/>
        <dsp:cNvSpPr/>
      </dsp:nvSpPr>
      <dsp:spPr>
        <a:xfrm rot="17700000">
          <a:off x="7968011" y="1360724"/>
          <a:ext cx="1478705" cy="712976"/>
        </a:xfrm>
        <a:prstGeom prst="rect">
          <a:avLst/>
        </a:prstGeom>
        <a:noFill/>
        <a:ln>
          <a:noFill/>
        </a:ln>
        <a:effectLst/>
      </dsp:spPr>
      <dsp:style>
        <a:lnRef idx="0">
          <a:scrgbClr r="0" g="0" b="0"/>
        </a:lnRef>
        <a:fillRef idx="0">
          <a:scrgbClr r="0" g="0" b="0"/>
        </a:fillRef>
        <a:effectRef idx="0">
          <a:scrgbClr r="0" g="0" b="0"/>
        </a:effectRef>
        <a:fontRef idx="minor"/>
      </dsp:style>
    </dsp:sp>
    <dsp:sp modelId="{2F5494C3-41C9-40DA-93FB-1D2654EFE76C}">
      <dsp:nvSpPr>
        <dsp:cNvPr id="0" name=""/>
        <dsp:cNvSpPr/>
      </dsp:nvSpPr>
      <dsp:spPr>
        <a:xfrm>
          <a:off x="9162032" y="2394944"/>
          <a:ext cx="713760" cy="713760"/>
        </a:xfrm>
        <a:prstGeom prst="ellipse">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C64CC97-C8E4-47F4-9209-5D1E9CD3D4BB}">
      <dsp:nvSpPr>
        <dsp:cNvPr id="0" name=""/>
        <dsp:cNvSpPr/>
      </dsp:nvSpPr>
      <dsp:spPr>
        <a:xfrm rot="17700000">
          <a:off x="9210296" y="3348735"/>
          <a:ext cx="1478705" cy="7129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45720" bIns="0" numCol="1" spcCol="1270" anchor="ctr" anchorCtr="0">
          <a:noAutofit/>
        </a:bodyPr>
        <a:lstStyle/>
        <a:p>
          <a:pPr lvl="0" algn="r" defTabSz="800100">
            <a:lnSpc>
              <a:spcPct val="90000"/>
            </a:lnSpc>
            <a:spcBef>
              <a:spcPct val="0"/>
            </a:spcBef>
            <a:spcAft>
              <a:spcPct val="35000"/>
            </a:spcAft>
          </a:pPr>
          <a:r>
            <a:rPr lang="lv-LV" sz="1800" kern="1200" dirty="0" smtClean="0"/>
            <a:t>Atteikums tālākai projekta ieviešanai</a:t>
          </a:r>
          <a:endParaRPr lang="lv-LV" sz="1800" kern="1200" dirty="0"/>
        </a:p>
      </dsp:txBody>
      <dsp:txXfrm>
        <a:off x="9210296" y="3348735"/>
        <a:ext cx="1478705" cy="712976"/>
      </dsp:txXfrm>
    </dsp:sp>
    <dsp:sp modelId="{3893FA64-7744-455A-87AB-AC8673498B27}">
      <dsp:nvSpPr>
        <dsp:cNvPr id="0" name=""/>
        <dsp:cNvSpPr/>
      </dsp:nvSpPr>
      <dsp:spPr>
        <a:xfrm rot="17700000">
          <a:off x="8785239" y="1360724"/>
          <a:ext cx="1478705" cy="712976"/>
        </a:xfrm>
        <a:prstGeom prst="rect">
          <a:avLst/>
        </a:prstGeom>
        <a:noFill/>
        <a:ln>
          <a:noFill/>
        </a:ln>
        <a:effectLst/>
      </dsp:spPr>
      <dsp:style>
        <a:lnRef idx="0">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EFC479E-48E5-4E06-B980-CC454BA93A12}">
      <dsp:nvSpPr>
        <dsp:cNvPr id="0" name=""/>
        <dsp:cNvSpPr/>
      </dsp:nvSpPr>
      <dsp:spPr>
        <a:xfrm>
          <a:off x="4578363" y="1755163"/>
          <a:ext cx="2230888" cy="1929809"/>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lv-LV" sz="1300" kern="1200" dirty="0" smtClean="0"/>
            <a:t>Reģiona finanses reģiona uzņēmējiem (platforma_SEGUMS)</a:t>
          </a:r>
          <a:endParaRPr lang="lv-LV" sz="1300" kern="1200" dirty="0"/>
        </a:p>
      </dsp:txBody>
      <dsp:txXfrm>
        <a:off x="4948052" y="2074959"/>
        <a:ext cx="1491510" cy="1290217"/>
      </dsp:txXfrm>
    </dsp:sp>
    <dsp:sp modelId="{A80091A6-9792-4DBE-B9DA-1E198838E6A3}">
      <dsp:nvSpPr>
        <dsp:cNvPr id="0" name=""/>
        <dsp:cNvSpPr/>
      </dsp:nvSpPr>
      <dsp:spPr>
        <a:xfrm rot="3147473">
          <a:off x="5300548" y="1073284"/>
          <a:ext cx="841707" cy="72524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AC6B916-D99D-4ED0-A23A-37855A8A7B34}">
      <dsp:nvSpPr>
        <dsp:cNvPr id="0" name=""/>
        <dsp:cNvSpPr/>
      </dsp:nvSpPr>
      <dsp:spPr>
        <a:xfrm>
          <a:off x="4783861" y="0"/>
          <a:ext cx="1828197" cy="1581605"/>
        </a:xfrm>
        <a:prstGeom prst="hexagon">
          <a:avLst>
            <a:gd name="adj" fmla="val 28570"/>
            <a:gd name="vf" fmla="val 11547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lv-LV" sz="1300" kern="1200" dirty="0" smtClean="0"/>
            <a:t>Esošs uzņēmējs reģiona</a:t>
          </a:r>
          <a:endParaRPr lang="lv-LV" sz="1300" kern="1200" dirty="0"/>
        </a:p>
      </dsp:txBody>
      <dsp:txXfrm>
        <a:off x="5086832" y="262106"/>
        <a:ext cx="1222255" cy="1057393"/>
      </dsp:txXfrm>
    </dsp:sp>
    <dsp:sp modelId="{4F7AB5A6-827B-4C29-B44D-B7A9DC44C811}">
      <dsp:nvSpPr>
        <dsp:cNvPr id="0" name=""/>
        <dsp:cNvSpPr/>
      </dsp:nvSpPr>
      <dsp:spPr>
        <a:xfrm>
          <a:off x="6179146" y="1806212"/>
          <a:ext cx="841707" cy="72524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859E9E4-7965-41AA-86FF-F28B135E35B5}">
      <dsp:nvSpPr>
        <dsp:cNvPr id="0" name=""/>
        <dsp:cNvSpPr/>
      </dsp:nvSpPr>
      <dsp:spPr>
        <a:xfrm>
          <a:off x="6266266" y="883923"/>
          <a:ext cx="2216726" cy="1759346"/>
        </a:xfrm>
        <a:prstGeom prst="hexagon">
          <a:avLst>
            <a:gd name="adj" fmla="val 28570"/>
            <a:gd name="vf" fmla="val 11547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lv-LV" sz="1500" kern="1200" dirty="0" smtClean="0"/>
            <a:t>Potenciāls uzņēmējs reģionā</a:t>
          </a:r>
          <a:endParaRPr lang="lv-LV" sz="1500" kern="1200" dirty="0"/>
        </a:p>
      </dsp:txBody>
      <dsp:txXfrm>
        <a:off x="6618542" y="1163513"/>
        <a:ext cx="1512174" cy="1200166"/>
      </dsp:txXfrm>
    </dsp:sp>
    <dsp:sp modelId="{6158240B-72B5-457B-A523-99F5B037084C}">
      <dsp:nvSpPr>
        <dsp:cNvPr id="0" name=""/>
        <dsp:cNvSpPr/>
      </dsp:nvSpPr>
      <dsp:spPr>
        <a:xfrm>
          <a:off x="6384870" y="3024923"/>
          <a:ext cx="841707" cy="72524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CED61C-7A2E-417A-BE6A-173ACCF26E75}">
      <dsp:nvSpPr>
        <dsp:cNvPr id="0" name=""/>
        <dsp:cNvSpPr/>
      </dsp:nvSpPr>
      <dsp:spPr>
        <a:xfrm>
          <a:off x="6460530" y="2885192"/>
          <a:ext cx="1828197" cy="1581605"/>
        </a:xfrm>
        <a:prstGeom prst="hexagon">
          <a:avLst>
            <a:gd name="adj" fmla="val 28570"/>
            <a:gd name="vf" fmla="val 11547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lv-LV" sz="1500" kern="1200" dirty="0" smtClean="0"/>
            <a:t>Nebaku aizdevējs SIA reģionā_</a:t>
          </a:r>
        </a:p>
        <a:p>
          <a:pPr lvl="0" algn="ctr" defTabSz="666750">
            <a:lnSpc>
              <a:spcPct val="90000"/>
            </a:lnSpc>
            <a:spcBef>
              <a:spcPct val="0"/>
            </a:spcBef>
            <a:spcAft>
              <a:spcPct val="35000"/>
            </a:spcAft>
          </a:pPr>
          <a:r>
            <a:rPr lang="lv-LV" sz="1500" kern="1200" dirty="0" smtClean="0"/>
            <a:t>nodrošina aizdevumus uzņēmējam</a:t>
          </a:r>
          <a:endParaRPr lang="lv-LV" sz="1500" kern="1200" dirty="0"/>
        </a:p>
      </dsp:txBody>
      <dsp:txXfrm>
        <a:off x="6763501" y="3147298"/>
        <a:ext cx="1222255" cy="1057393"/>
      </dsp:txXfrm>
    </dsp:sp>
    <dsp:sp modelId="{688C3C2E-6B46-463B-BD14-FCC16EFB1F9E}">
      <dsp:nvSpPr>
        <dsp:cNvPr id="0" name=""/>
        <dsp:cNvSpPr/>
      </dsp:nvSpPr>
      <dsp:spPr>
        <a:xfrm>
          <a:off x="5318395" y="3388381"/>
          <a:ext cx="841707" cy="72524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58A1B1-FAB5-4B20-8581-0BF1F1402B18}">
      <dsp:nvSpPr>
        <dsp:cNvPr id="0" name=""/>
        <dsp:cNvSpPr/>
      </dsp:nvSpPr>
      <dsp:spPr>
        <a:xfrm>
          <a:off x="4783861" y="3859074"/>
          <a:ext cx="1828197" cy="1581605"/>
        </a:xfrm>
        <a:prstGeom prst="hexagon">
          <a:avLst>
            <a:gd name="adj" fmla="val 28570"/>
            <a:gd name="vf" fmla="val 11547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lv-LV" sz="1500" kern="1200" dirty="0" smtClean="0"/>
            <a:t>Krājaizdevu sabiedrība</a:t>
          </a:r>
          <a:endParaRPr lang="lv-LV" sz="1500" kern="1200" dirty="0"/>
        </a:p>
      </dsp:txBody>
      <dsp:txXfrm>
        <a:off x="5086832" y="4121180"/>
        <a:ext cx="1222255" cy="1057393"/>
      </dsp:txXfrm>
    </dsp:sp>
    <dsp:sp modelId="{5E783C81-9EAC-4369-B0DB-B92905085991}">
      <dsp:nvSpPr>
        <dsp:cNvPr id="0" name=""/>
        <dsp:cNvSpPr/>
      </dsp:nvSpPr>
      <dsp:spPr>
        <a:xfrm>
          <a:off x="4194967" y="2909237"/>
          <a:ext cx="841707" cy="72524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BDE9421-7F01-4D42-8A4D-94A1F6FB4F9A}">
      <dsp:nvSpPr>
        <dsp:cNvPr id="0" name=""/>
        <dsp:cNvSpPr/>
      </dsp:nvSpPr>
      <dsp:spPr>
        <a:xfrm>
          <a:off x="3099407" y="2886280"/>
          <a:ext cx="1828197" cy="1581605"/>
        </a:xfrm>
        <a:prstGeom prst="hexagon">
          <a:avLst>
            <a:gd name="adj" fmla="val 28570"/>
            <a:gd name="vf" fmla="val 115470"/>
          </a:avLst>
        </a:prstGeom>
        <a:solidFill>
          <a:schemeClr val="accent6">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lv-LV" sz="1500" kern="1200" dirty="0" smtClean="0"/>
            <a:t>Investors</a:t>
          </a:r>
          <a:endParaRPr lang="lv-LV" sz="1500" kern="1200" dirty="0"/>
        </a:p>
      </dsp:txBody>
      <dsp:txXfrm>
        <a:off x="3402378" y="3148386"/>
        <a:ext cx="1222255" cy="1057393"/>
      </dsp:txXfrm>
    </dsp:sp>
    <dsp:sp modelId="{ADC9BEDC-564C-4FA4-84F0-7CEDE3BD063A}">
      <dsp:nvSpPr>
        <dsp:cNvPr id="0" name=""/>
        <dsp:cNvSpPr/>
      </dsp:nvSpPr>
      <dsp:spPr>
        <a:xfrm>
          <a:off x="3136794" y="970617"/>
          <a:ext cx="1828197" cy="1581605"/>
        </a:xfrm>
        <a:prstGeom prst="hexagon">
          <a:avLst>
            <a:gd name="adj" fmla="val 28570"/>
            <a:gd name="vf" fmla="val 115470"/>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lv-LV" sz="1300" kern="1200" dirty="0" smtClean="0"/>
            <a:t>Potenciālais aizdevējs nebanku sektorā reģionā</a:t>
          </a:r>
          <a:endParaRPr lang="lv-LV" sz="1300" kern="1200" dirty="0"/>
        </a:p>
      </dsp:txBody>
      <dsp:txXfrm>
        <a:off x="3439765" y="1232723"/>
        <a:ext cx="1222255" cy="10573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9D2822-DF87-4134-8A29-BF6DA962D401}">
      <dsp:nvSpPr>
        <dsp:cNvPr id="0" name=""/>
        <dsp:cNvSpPr/>
      </dsp:nvSpPr>
      <dsp:spPr>
        <a:xfrm>
          <a:off x="129839" y="2259521"/>
          <a:ext cx="1158328" cy="701210"/>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lv-LV" sz="1400" kern="1200" dirty="0" smtClean="0"/>
            <a:t>Pētījums</a:t>
          </a:r>
          <a:endParaRPr lang="lv-LV" sz="1400" kern="1200" dirty="0"/>
        </a:p>
      </dsp:txBody>
      <dsp:txXfrm>
        <a:off x="145976" y="2275658"/>
        <a:ext cx="1126054" cy="518677"/>
      </dsp:txXfrm>
    </dsp:sp>
    <dsp:sp modelId="{7181B9D3-CB0B-4B9A-A1F5-FF0B7749EF54}">
      <dsp:nvSpPr>
        <dsp:cNvPr id="0" name=""/>
        <dsp:cNvSpPr/>
      </dsp:nvSpPr>
      <dsp:spPr>
        <a:xfrm>
          <a:off x="617156" y="1405287"/>
          <a:ext cx="2499795" cy="2499795"/>
        </a:xfrm>
        <a:prstGeom prst="leftCircularArrow">
          <a:avLst>
            <a:gd name="adj1" fmla="val 1269"/>
            <a:gd name="adj2" fmla="val 149579"/>
            <a:gd name="adj3" fmla="val 793622"/>
            <a:gd name="adj4" fmla="val 7893021"/>
            <a:gd name="adj5" fmla="val 1481"/>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4A9B295-5556-4DF0-907E-125AA202956B}">
      <dsp:nvSpPr>
        <dsp:cNvPr id="0" name=""/>
        <dsp:cNvSpPr/>
      </dsp:nvSpPr>
      <dsp:spPr>
        <a:xfrm>
          <a:off x="15611" y="2697113"/>
          <a:ext cx="1481626" cy="1434391"/>
        </a:xfrm>
        <a:prstGeom prst="roundRect">
          <a:avLst>
            <a:gd name="adj" fmla="val 10000"/>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lv-LV" sz="1800" kern="1200" dirty="0" smtClean="0"/>
            <a:t>kam un kādā apjomā’ ir vajadzīgs finansējums reģionos</a:t>
          </a:r>
          <a:endParaRPr lang="lv-LV" sz="1800" kern="1200" dirty="0"/>
        </a:p>
      </dsp:txBody>
      <dsp:txXfrm>
        <a:off x="57623" y="2739125"/>
        <a:ext cx="1397602" cy="1350367"/>
      </dsp:txXfrm>
    </dsp:sp>
    <dsp:sp modelId="{D8E5A417-0F09-4197-80DB-04CA93546836}">
      <dsp:nvSpPr>
        <dsp:cNvPr id="0" name=""/>
        <dsp:cNvSpPr/>
      </dsp:nvSpPr>
      <dsp:spPr>
        <a:xfrm>
          <a:off x="1814082" y="1121386"/>
          <a:ext cx="2254058" cy="3610399"/>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1116192"/>
              <a:satOff val="6725"/>
              <a:lumOff val="53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lv-LV" sz="1400" kern="1200" dirty="0" smtClean="0"/>
            <a:t>Tikšanās ar esošajiem_</a:t>
          </a:r>
          <a:endParaRPr lang="lv-LV" sz="1400" kern="1200" dirty="0"/>
        </a:p>
        <a:p>
          <a:pPr marL="114300" lvl="1" indent="-114300" algn="l" defTabSz="622300">
            <a:lnSpc>
              <a:spcPct val="90000"/>
            </a:lnSpc>
            <a:spcBef>
              <a:spcPct val="0"/>
            </a:spcBef>
            <a:spcAft>
              <a:spcPct val="15000"/>
            </a:spcAft>
            <a:buChar char="••"/>
          </a:pPr>
          <a:r>
            <a:rPr lang="lv-LV" sz="1400" kern="1200" dirty="0" smtClean="0"/>
            <a:t>potenciālajiem aizdevējiem nebanku sektorā reģionos ( atbalsta uzņēmējdarbību)</a:t>
          </a:r>
          <a:endParaRPr lang="lv-LV" sz="1400" kern="1200" dirty="0"/>
        </a:p>
      </dsp:txBody>
      <dsp:txXfrm>
        <a:off x="1880101" y="1961062"/>
        <a:ext cx="2122020" cy="2704704"/>
      </dsp:txXfrm>
    </dsp:sp>
    <dsp:sp modelId="{62054A40-C334-4903-9A08-FF8512533F9C}">
      <dsp:nvSpPr>
        <dsp:cNvPr id="0" name=""/>
        <dsp:cNvSpPr/>
      </dsp:nvSpPr>
      <dsp:spPr>
        <a:xfrm>
          <a:off x="2115576" y="831324"/>
          <a:ext cx="3193587" cy="3193587"/>
        </a:xfrm>
        <a:prstGeom prst="circularArrow">
          <a:avLst>
            <a:gd name="adj1" fmla="val 994"/>
            <a:gd name="adj2" fmla="val 116365"/>
            <a:gd name="adj3" fmla="val 357545"/>
            <a:gd name="adj4" fmla="val 14824932"/>
            <a:gd name="adj5" fmla="val 1159"/>
          </a:avLst>
        </a:prstGeom>
        <a:solidFill>
          <a:schemeClr val="accent4">
            <a:hueOff val="-1488257"/>
            <a:satOff val="8966"/>
            <a:lumOff val="719"/>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2775DF-7040-4A3E-8165-80B189C19329}">
      <dsp:nvSpPr>
        <dsp:cNvPr id="0" name=""/>
        <dsp:cNvSpPr/>
      </dsp:nvSpPr>
      <dsp:spPr>
        <a:xfrm>
          <a:off x="2264527" y="409138"/>
          <a:ext cx="1562850" cy="1580470"/>
        </a:xfrm>
        <a:prstGeom prst="roundRect">
          <a:avLst>
            <a:gd name="adj" fmla="val 10000"/>
          </a:avLst>
        </a:prstGeom>
        <a:solidFill>
          <a:schemeClr val="accent4">
            <a:hueOff val="-1116192"/>
            <a:satOff val="6725"/>
            <a:lumOff val="5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lv-LV" sz="1500" kern="1200" dirty="0" smtClean="0"/>
            <a:t>Apzināt kas ir esošie nebanku aizdevēji reģionos, kādi-potenciālie. Kas ir vajadzīgs to aktivizēšanai</a:t>
          </a:r>
          <a:endParaRPr lang="lv-LV" sz="1500" kern="1200" dirty="0"/>
        </a:p>
      </dsp:txBody>
      <dsp:txXfrm>
        <a:off x="2310301" y="454912"/>
        <a:ext cx="1471302" cy="1488922"/>
      </dsp:txXfrm>
    </dsp:sp>
    <dsp:sp modelId="{8E67C6EE-185B-4DB4-9077-86ED8CA4D122}">
      <dsp:nvSpPr>
        <dsp:cNvPr id="0" name=""/>
        <dsp:cNvSpPr/>
      </dsp:nvSpPr>
      <dsp:spPr>
        <a:xfrm>
          <a:off x="4479235" y="1607295"/>
          <a:ext cx="1624951" cy="1930565"/>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2232385"/>
              <a:satOff val="13449"/>
              <a:lumOff val="107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lv-LV" sz="1400" kern="1200" dirty="0" smtClean="0"/>
            <a:t>FKTK</a:t>
          </a:r>
          <a:endParaRPr lang="lv-LV" sz="1400" kern="1200" dirty="0"/>
        </a:p>
        <a:p>
          <a:pPr marL="114300" lvl="1" indent="-114300" algn="l" defTabSz="622300">
            <a:lnSpc>
              <a:spcPct val="90000"/>
            </a:lnSpc>
            <a:spcBef>
              <a:spcPct val="0"/>
            </a:spcBef>
            <a:spcAft>
              <a:spcPct val="15000"/>
            </a:spcAft>
            <a:buChar char="••"/>
          </a:pPr>
          <a:r>
            <a:rPr lang="lv-LV" sz="1400" kern="1200" dirty="0" smtClean="0"/>
            <a:t>Finanšu nozares asociācija</a:t>
          </a:r>
          <a:endParaRPr lang="lv-LV" sz="1400" kern="1200" dirty="0"/>
        </a:p>
        <a:p>
          <a:pPr marL="114300" lvl="1" indent="-114300" algn="l" defTabSz="622300">
            <a:lnSpc>
              <a:spcPct val="90000"/>
            </a:lnSpc>
            <a:spcBef>
              <a:spcPct val="0"/>
            </a:spcBef>
            <a:spcAft>
              <a:spcPct val="15000"/>
            </a:spcAft>
            <a:buChar char="••"/>
          </a:pPr>
          <a:r>
            <a:rPr lang="lv-LV" sz="1400" kern="1200" dirty="0" smtClean="0"/>
            <a:t>KKS</a:t>
          </a:r>
          <a:endParaRPr lang="lv-LV" sz="1400" kern="1200" dirty="0"/>
        </a:p>
        <a:p>
          <a:pPr marL="114300" lvl="1" indent="-114300" algn="l" defTabSz="622300">
            <a:lnSpc>
              <a:spcPct val="90000"/>
            </a:lnSpc>
            <a:spcBef>
              <a:spcPct val="0"/>
            </a:spcBef>
            <a:spcAft>
              <a:spcPct val="15000"/>
            </a:spcAft>
            <a:buChar char="••"/>
          </a:pPr>
          <a:r>
            <a:rPr lang="lv-LV" sz="1400" kern="1200" dirty="0" smtClean="0"/>
            <a:t>SIA, privātie investori</a:t>
          </a:r>
          <a:endParaRPr lang="lv-LV" sz="1400" kern="1200" dirty="0"/>
        </a:p>
      </dsp:txBody>
      <dsp:txXfrm>
        <a:off x="4523663" y="1651723"/>
        <a:ext cx="1536095" cy="1428017"/>
      </dsp:txXfrm>
    </dsp:sp>
    <dsp:sp modelId="{EC8177CD-028A-4851-AFC2-1CF7E052C072}">
      <dsp:nvSpPr>
        <dsp:cNvPr id="0" name=""/>
        <dsp:cNvSpPr/>
      </dsp:nvSpPr>
      <dsp:spPr>
        <a:xfrm rot="11073352">
          <a:off x="6144317" y="2512469"/>
          <a:ext cx="1839258" cy="1758558"/>
        </a:xfrm>
        <a:prstGeom prst="circularArrow">
          <a:avLst>
            <a:gd name="adj1" fmla="val 739"/>
            <a:gd name="adj2" fmla="val 86041"/>
            <a:gd name="adj3" fmla="val 20799454"/>
            <a:gd name="adj4" fmla="val 6362391"/>
            <a:gd name="adj5" fmla="val 862"/>
          </a:avLst>
        </a:prstGeom>
        <a:solidFill>
          <a:schemeClr val="accent4">
            <a:hueOff val="-2976513"/>
            <a:satOff val="17933"/>
            <a:lumOff val="1437"/>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E7B329F-A07E-4992-B692-EB0318340652}">
      <dsp:nvSpPr>
        <dsp:cNvPr id="0" name=""/>
        <dsp:cNvSpPr/>
      </dsp:nvSpPr>
      <dsp:spPr>
        <a:xfrm>
          <a:off x="4233221" y="3265848"/>
          <a:ext cx="2495208" cy="1418352"/>
        </a:xfrm>
        <a:prstGeom prst="roundRect">
          <a:avLst>
            <a:gd name="adj" fmla="val 10000"/>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lv-LV" sz="1500" kern="1200" dirty="0" smtClean="0"/>
            <a:t>Kādi ir noteikumi, kas pietrūkst nebanku aizdevēju darbībai reģionos</a:t>
          </a:r>
          <a:endParaRPr lang="lv-LV" sz="1500" kern="1200" dirty="0"/>
        </a:p>
      </dsp:txBody>
      <dsp:txXfrm>
        <a:off x="4274763" y="3307390"/>
        <a:ext cx="2412124" cy="1335268"/>
      </dsp:txXfrm>
    </dsp:sp>
    <dsp:sp modelId="{1207C59C-02AA-4C7F-9D6F-B44547F0CD4B}">
      <dsp:nvSpPr>
        <dsp:cNvPr id="0" name=""/>
        <dsp:cNvSpPr/>
      </dsp:nvSpPr>
      <dsp:spPr>
        <a:xfrm>
          <a:off x="6810913" y="286153"/>
          <a:ext cx="2962230" cy="2627442"/>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3348577"/>
              <a:satOff val="20174"/>
              <a:lumOff val="1617"/>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lv-LV" sz="1400" kern="1200" dirty="0" smtClean="0"/>
            <a:t>Metodika_juridiskie risinājumi aizdevumu apsaimniekošanā</a:t>
          </a:r>
          <a:endParaRPr lang="lv-LV" sz="1400" kern="1200" dirty="0"/>
        </a:p>
        <a:p>
          <a:pPr marL="114300" lvl="1" indent="-114300" algn="l" defTabSz="622300">
            <a:lnSpc>
              <a:spcPct val="90000"/>
            </a:lnSpc>
            <a:spcBef>
              <a:spcPct val="0"/>
            </a:spcBef>
            <a:spcAft>
              <a:spcPct val="15000"/>
            </a:spcAft>
            <a:buChar char="••"/>
          </a:pPr>
          <a:r>
            <a:rPr lang="lv-LV" sz="1400" kern="1200" dirty="0" smtClean="0"/>
            <a:t>Juridiskās formas apkopojums jaunu nebanku aizdevēju veidošanā</a:t>
          </a:r>
          <a:endParaRPr lang="lv-LV" sz="1400" kern="1200" dirty="0"/>
        </a:p>
        <a:p>
          <a:pPr marL="114300" lvl="1" indent="-114300" algn="l" defTabSz="622300">
            <a:lnSpc>
              <a:spcPct val="90000"/>
            </a:lnSpc>
            <a:spcBef>
              <a:spcPct val="0"/>
            </a:spcBef>
            <a:spcAft>
              <a:spcPct val="15000"/>
            </a:spcAft>
            <a:buChar char="••"/>
          </a:pPr>
          <a:r>
            <a:rPr lang="lv-LV" sz="1400" kern="1200" dirty="0" smtClean="0"/>
            <a:t>Kopīga mārketinga rīka izstrāde</a:t>
          </a:r>
          <a:endParaRPr lang="lv-LV" sz="1400" kern="1200" dirty="0"/>
        </a:p>
        <a:p>
          <a:pPr marL="114300" lvl="1" indent="-114300" algn="l" defTabSz="622300">
            <a:lnSpc>
              <a:spcPct val="90000"/>
            </a:lnSpc>
            <a:spcBef>
              <a:spcPct val="0"/>
            </a:spcBef>
            <a:spcAft>
              <a:spcPct val="15000"/>
            </a:spcAft>
            <a:buChar char="••"/>
          </a:pPr>
          <a:r>
            <a:rPr lang="lv-LV" sz="1400" kern="1200" dirty="0" smtClean="0"/>
            <a:t>IT tehniskā spcifikācija nebanku aizdevumu apsaimniekošanai</a:t>
          </a:r>
          <a:endParaRPr lang="lv-LV" sz="1400" kern="1200" dirty="0"/>
        </a:p>
      </dsp:txBody>
      <dsp:txXfrm>
        <a:off x="6871378" y="909642"/>
        <a:ext cx="2841300" cy="1943489"/>
      </dsp:txXfrm>
    </dsp:sp>
    <dsp:sp modelId="{23249A94-E1F2-4C11-B5D4-3E8FC58E73E8}">
      <dsp:nvSpPr>
        <dsp:cNvPr id="0" name=""/>
        <dsp:cNvSpPr/>
      </dsp:nvSpPr>
      <dsp:spPr>
        <a:xfrm rot="9762067">
          <a:off x="8078524" y="1109459"/>
          <a:ext cx="3049259" cy="3049259"/>
        </a:xfrm>
        <a:prstGeom prst="circularArrow">
          <a:avLst>
            <a:gd name="adj1" fmla="val 1041"/>
            <a:gd name="adj2" fmla="val 122001"/>
            <a:gd name="adj3" fmla="val 19914392"/>
            <a:gd name="adj4" fmla="val 12787414"/>
            <a:gd name="adj5" fmla="val 1214"/>
          </a:avLst>
        </a:prstGeom>
        <a:solidFill>
          <a:schemeClr val="accent4">
            <a:hueOff val="-4464770"/>
            <a:satOff val="26899"/>
            <a:lumOff val="2156"/>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EC4C8EA-EB4D-45CD-B0BC-8D6571017BAC}">
      <dsp:nvSpPr>
        <dsp:cNvPr id="0" name=""/>
        <dsp:cNvSpPr/>
      </dsp:nvSpPr>
      <dsp:spPr>
        <a:xfrm>
          <a:off x="6972058" y="2758367"/>
          <a:ext cx="2162584" cy="1198201"/>
        </a:xfrm>
        <a:prstGeom prst="roundRect">
          <a:avLst>
            <a:gd name="adj" fmla="val 10000"/>
          </a:avLst>
        </a:prstGeom>
        <a:solidFill>
          <a:schemeClr val="accent4">
            <a:hueOff val="-3348577"/>
            <a:satOff val="20174"/>
            <a:lumOff val="1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8575" tIns="19050" rIns="28575" bIns="19050" numCol="1" spcCol="1270" anchor="ctr" anchorCtr="0">
          <a:noAutofit/>
        </a:bodyPr>
        <a:lstStyle/>
        <a:p>
          <a:pPr lvl="0" algn="ctr" defTabSz="666750">
            <a:lnSpc>
              <a:spcPct val="90000"/>
            </a:lnSpc>
            <a:spcBef>
              <a:spcPct val="0"/>
            </a:spcBef>
            <a:spcAft>
              <a:spcPct val="35000"/>
            </a:spcAft>
          </a:pPr>
          <a:r>
            <a:rPr lang="lv-LV" sz="1500" kern="1200" dirty="0" smtClean="0"/>
            <a:t>Aktivizēšanas rīku izstrāde</a:t>
          </a:r>
          <a:endParaRPr lang="lv-LV" sz="1500" kern="1200" dirty="0"/>
        </a:p>
      </dsp:txBody>
      <dsp:txXfrm>
        <a:off x="7007152" y="2793461"/>
        <a:ext cx="2092396" cy="1128013"/>
      </dsp:txXfrm>
    </dsp:sp>
    <dsp:sp modelId="{3F36FF59-D7CF-4CB2-A0D0-2C51C0560F2C}">
      <dsp:nvSpPr>
        <dsp:cNvPr id="0" name=""/>
        <dsp:cNvSpPr/>
      </dsp:nvSpPr>
      <dsp:spPr>
        <a:xfrm>
          <a:off x="9874345" y="2898092"/>
          <a:ext cx="1711141" cy="1046521"/>
        </a:xfrm>
        <a:prstGeom prst="roundRect">
          <a:avLst>
            <a:gd name="adj" fmla="val 10000"/>
          </a:avLst>
        </a:prstGeom>
        <a:solidFill>
          <a:schemeClr val="lt1">
            <a:alpha val="90000"/>
            <a:hueOff val="0"/>
            <a:satOff val="0"/>
            <a:lumOff val="0"/>
            <a:alphaOff val="0"/>
          </a:schemeClr>
        </a:solidFill>
        <a:ln w="25400" cap="flat" cmpd="sng" algn="ctr">
          <a:solidFill>
            <a:schemeClr val="accent4">
              <a:hueOff val="-4464770"/>
              <a:satOff val="26899"/>
              <a:lumOff val="215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57150" lvl="1" indent="-57150" algn="l" defTabSz="488950">
            <a:lnSpc>
              <a:spcPct val="90000"/>
            </a:lnSpc>
            <a:spcBef>
              <a:spcPct val="0"/>
            </a:spcBef>
            <a:spcAft>
              <a:spcPct val="15000"/>
            </a:spcAft>
            <a:buChar char="••"/>
          </a:pPr>
          <a:endParaRPr lang="lv-LV" sz="1100" kern="1200" dirty="0"/>
        </a:p>
        <a:p>
          <a:pPr marL="114300" lvl="1" indent="-114300" algn="l" defTabSz="666750">
            <a:lnSpc>
              <a:spcPct val="90000"/>
            </a:lnSpc>
            <a:spcBef>
              <a:spcPct val="0"/>
            </a:spcBef>
            <a:spcAft>
              <a:spcPct val="15000"/>
            </a:spcAft>
            <a:buChar char="••"/>
          </a:pPr>
          <a:r>
            <a:rPr lang="lv-LV" sz="1500" kern="1200" dirty="0" smtClean="0"/>
            <a:t>Projekta publicitāte</a:t>
          </a:r>
          <a:endParaRPr lang="lv-LV" sz="1500" kern="1200" dirty="0"/>
        </a:p>
        <a:p>
          <a:pPr marL="114300" lvl="1" indent="-114300" algn="l" defTabSz="666750">
            <a:lnSpc>
              <a:spcPct val="90000"/>
            </a:lnSpc>
            <a:spcBef>
              <a:spcPct val="0"/>
            </a:spcBef>
            <a:spcAft>
              <a:spcPct val="15000"/>
            </a:spcAft>
            <a:buChar char="••"/>
          </a:pPr>
          <a:r>
            <a:rPr lang="lv-LV" sz="1500" kern="1200" dirty="0" smtClean="0"/>
            <a:t>Konference</a:t>
          </a:r>
          <a:endParaRPr lang="lv-LV" sz="1500" kern="1200" dirty="0"/>
        </a:p>
      </dsp:txBody>
      <dsp:txXfrm>
        <a:off x="9898428" y="2922175"/>
        <a:ext cx="1662975" cy="774101"/>
      </dsp:txXfrm>
    </dsp:sp>
    <dsp:sp modelId="{2D0D22A4-F964-43B5-88DE-6A95B61C8A21}">
      <dsp:nvSpPr>
        <dsp:cNvPr id="0" name=""/>
        <dsp:cNvSpPr/>
      </dsp:nvSpPr>
      <dsp:spPr>
        <a:xfrm>
          <a:off x="9778873" y="881545"/>
          <a:ext cx="1991969" cy="2225651"/>
        </a:xfrm>
        <a:prstGeom prst="roundRect">
          <a:avLst>
            <a:gd name="adj" fmla="val 10000"/>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17780" rIns="26670" bIns="17780" numCol="1" spcCol="1270" anchor="ctr" anchorCtr="0">
          <a:noAutofit/>
        </a:bodyPr>
        <a:lstStyle/>
        <a:p>
          <a:pPr lvl="0" algn="ctr" defTabSz="622300">
            <a:lnSpc>
              <a:spcPct val="90000"/>
            </a:lnSpc>
            <a:spcBef>
              <a:spcPct val="0"/>
            </a:spcBef>
            <a:spcAft>
              <a:spcPct val="35000"/>
            </a:spcAft>
          </a:pPr>
          <a:r>
            <a:rPr lang="lv-LV" sz="1400" kern="1200" dirty="0" smtClean="0"/>
            <a:t>Sabiedrības informēšana par finansējuma pieejamību un potenciālo_esošo finansējuma apsaimniekotāju aktivitātes veicināšanu</a:t>
          </a:r>
          <a:endParaRPr lang="lv-LV" sz="1400" kern="1200" dirty="0"/>
        </a:p>
      </dsp:txBody>
      <dsp:txXfrm>
        <a:off x="9837216" y="939888"/>
        <a:ext cx="1875283" cy="2108965"/>
      </dsp:txXfrm>
    </dsp:sp>
  </dsp:spTree>
</dsp:drawing>
</file>

<file path=ppt/diagrams/layout1.xml><?xml version="1.0" encoding="utf-8"?>
<dgm:layoutDef xmlns:dgm="http://schemas.openxmlformats.org/drawingml/2006/diagram" xmlns:a="http://schemas.openxmlformats.org/drawingml/2006/main" uniqueId="urn:microsoft.com/office/officeart/2008/layout/CircleAccentTimeline">
  <dgm:title val=""/>
  <dgm:desc val=""/>
  <dgm:catLst>
    <dgm:cat type="process" pri="75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41" srcId="1" destId="11" srcOrd="0" destOrd="0"/>
        <dgm:cxn modelId="42" srcId="1" destId="12" srcOrd="1" destOrd="0"/>
        <dgm:cxn modelId="5" srcId="0" destId="2" srcOrd="0" destOrd="0"/>
        <dgm:cxn modelId="51" srcId="2" destId="21" srcOrd="0" destOrd="0"/>
        <dgm:cxn modelId="52" srcId="2" destId="22" srcOrd="1"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41" srcId="1" destId="11" srcOrd="0" destOrd="0"/>
        <dgm:cxn modelId="5" srcId="0" destId="2" srcOrd="0" destOrd="0"/>
        <dgm:cxn modelId="51" srcId="2" destId="21" srcOrd="0" destOrd="0"/>
      </dgm:cxnLst>
      <dgm:bg/>
      <dgm:whole/>
    </dgm:dataModel>
  </dgm:clrData>
  <dgm:layoutNode name="Name0">
    <dgm:varLst>
      <dgm:dir/>
    </dgm:varLst>
    <dgm:choose name="Name1">
      <dgm:if name="Name2" func="var" arg="dir" op="equ" val="norm">
        <dgm:alg type="lin">
          <dgm:param type="fallback" val="2D"/>
          <dgm:param type="nodeVertAlign" val="b"/>
        </dgm:alg>
      </dgm:if>
      <dgm:else name="Name3">
        <dgm:alg type="lin">
          <dgm:param type="fallback" val="2D"/>
          <dgm:param type="nodeVertAlign" val="b"/>
          <dgm:param type="linDir" val="fromR"/>
        </dgm:alg>
      </dgm:else>
    </dgm:choose>
    <dgm:shape xmlns:r="http://schemas.openxmlformats.org/officeDocument/2006/relationships" r:blip="">
      <dgm:adjLst/>
    </dgm:shape>
    <dgm:constrLst>
      <dgm:constr type="h" for="ch" forName="parComposite" refType="h"/>
      <dgm:constr type="w" for="ch" forName="parComposite" refType="h" refFor="ch" refForName="parComposite" fact="0.4986"/>
      <dgm:constr type="h" for="ch" forName="desComposite" refType="h" fact="0.8722"/>
      <dgm:constr type="w" for="ch" forName="desComposite" refType="h" refFor="ch" refForName="desComposite" fact="0.6056"/>
      <dgm:constr type="w" for="ch" forName="parBackupNorm" refType="w" refFor="ch" refForName="parComposite" fact="-0.3369"/>
      <dgm:constr type="w" for="ch" forName="parBackupRTL" refType="w" refFor="ch" refForName="parComposite" fact="-0.3369"/>
      <dgm:constr type="w" for="ch" forName="parBackupRev" refType="w" refFor="ch" refForName="parComposite" fact="0"/>
      <dgm:constr type="w" for="ch" forName="desBackupLeftNorm" refType="w" refFor="ch" refForName="desComposite" fact="-0.3376"/>
      <dgm:constr type="w" for="ch" forName="desBackupLeftRev" refType="w" refFor="ch" refForName="desComposite" fact="-0.3376"/>
      <dgm:constr type="w" for="ch" forName="desBackupRightNorm" refType="w" refFor="ch" refForName="desComposite" fact="-0.3376"/>
      <dgm:constr type="w" for="ch" forName="desBackupRightRev" refType="w" refFor="ch" refForName="desComposite" fact="-0.3376"/>
      <dgm:constr type="w" for="ch" forName="parSpace" refType="w" refFor="ch" refForName="parComposite" fact="0.05"/>
      <dgm:constr type="w" for="ch" forName="desSpace" refType="w" refFor="ch" refForName="parComposite" fact="0.05"/>
      <dgm:constr type="primFontSz" for="des" forName="parTx" op="equ" val="65"/>
      <dgm:constr type="primFontSz" for="des" forName="chTx" refType="primFontSz" refFor="des" refForName="parTx" op="lte" val="65"/>
      <dgm:constr type="primFontSz" for="des" forName="desTx" refType="primFontSz" refFor="des" refForName="chTx" op="lte" val="65"/>
      <dgm:constr type="primFontSz" for="des" forName="desTx" refType="primFontSz" refFor="des" refForName="parTx" op="lte"/>
    </dgm:constrLst>
    <dgm:forEach name="Name4" axis="ch" ptType="node">
      <dgm:layoutNode name="parComposite">
        <dgm:alg type="composite"/>
        <dgm:shape xmlns:r="http://schemas.openxmlformats.org/officeDocument/2006/relationships" r:blip="">
          <dgm:adjLst/>
        </dgm:shape>
        <dgm:choose name="Name5">
          <dgm:if name="Name6" func="var" arg="dir" op="equ" val="norm">
            <dgm:constrLst>
              <dgm:constr type="l" for="ch" forName="parBigCircle"/>
              <dgm:constr type="ctrY" for="ch" forName="parBigCircle" refType="h" fact="0.5639"/>
              <dgm:constr type="w" for="ch" forName="parBigCircle" refType="w" fact="0.6631"/>
              <dgm:constr type="h" for="ch" forName="parBigCircle" refType="w" refFor="ch" refForName="parBigCircle"/>
              <dgm:constr type="r" for="ch" forName="parTx" refType="w"/>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l" for="ch" forName="bSpace"/>
              <dgm:constr type="w" for="ch" forName="bSpace" val="1"/>
            </dgm:constrLst>
          </dgm:if>
          <dgm:else name="Name7">
            <dgm:constrLst>
              <dgm:constr type="r" for="ch" forName="parBigCircle" refType="w"/>
              <dgm:constr type="ctrY" for="ch" forName="parBigCircle" refType="h" fact="0.5639"/>
              <dgm:constr type="w" for="ch" forName="parBigCircle" refType="w" fact="0.6631"/>
              <dgm:constr type="h" for="ch" forName="parBigCircle" refType="w" refFor="ch" refForName="parBigCircle"/>
              <dgm:constr type="l" for="ch" forName="parTx" fact="0"/>
              <dgm:constr type="t" for="ch" forName="parTx"/>
              <dgm:constr type="w" for="ch" forName="parTx" refType="w" fact="0.7084"/>
              <dgm:constr type="h" for="ch" forName="parTx" refType="h" fact="0.4562"/>
              <dgm:constr type="t" for="ch" forName="bSpace" refType="ctrY" refFor="ch" refForName="parBigCircle"/>
              <dgm:constr type="b" for="ch" forName="bSpace" refType="h"/>
              <dgm:constr type="r" for="ch" forName="bSpace"/>
              <dgm:constr type="w" for="ch" forName="bSpace" val="1"/>
            </dgm:constrLst>
          </dgm:else>
        </dgm:choose>
        <dgm:layoutNode name="parBigCircle" styleLbl="node0">
          <dgm:alg type="sp"/>
          <dgm:shape xmlns:r="http://schemas.openxmlformats.org/officeDocument/2006/relationships" type="donut" r:blip="">
            <dgm:adjLst>
              <dgm:adj idx="1" val="0.2"/>
            </dgm:adjLst>
          </dgm:shape>
          <dgm:presOf/>
          <dgm:constrLst>
            <dgm:constr type="h" refType="w" op="equ"/>
          </dgm:constrLst>
        </dgm:layoutNode>
        <dgm:layoutNode name="parTx" styleLbl="revTx">
          <dgm:choose name="Name8">
            <dgm:if name="Name9" func="var" arg="dir" op="equ" val="norm">
              <dgm:alg type="tx">
                <dgm:param type="autoTxRot" val="grav"/>
                <dgm:param type="parTxLTRAlign" val="l"/>
              </dgm:alg>
              <dgm:shape xmlns:r="http://schemas.openxmlformats.org/officeDocument/2006/relationships" rot="295" type="rect" r:blip="">
                <dgm:adjLst/>
              </dgm:shape>
              <dgm:presOf axis="self" ptType="node"/>
              <dgm:constrLst>
                <dgm:constr type="lMarg" refType="primFontSz" fact="0.2"/>
                <dgm:constr type="rMarg"/>
                <dgm:constr type="tMarg"/>
                <dgm:constr type="bMarg"/>
              </dgm:constrLst>
            </dgm:if>
            <dgm:else name="Name10">
              <dgm:alg type="tx">
                <dgm:param type="autoTxRot" val="grav"/>
                <dgm:param type="parTxLTRAlign" val="r"/>
              </dgm:alg>
              <dgm:shape xmlns:r="http://schemas.openxmlformats.org/officeDocument/2006/relationships" rot="65" type="rect" r:blip="">
                <dgm:adjLst/>
              </dgm:shape>
              <dgm:presOf axis="self" ptType="node"/>
              <dgm:constrLst>
                <dgm:constr type="lMarg"/>
                <dgm:constr type="rMarg" refType="primFontSz" fact="0.2"/>
                <dgm:constr type="tMarg"/>
                <dgm:constr type="bMarg"/>
              </dgm:constrLst>
            </dgm:else>
          </dgm:choose>
          <dgm:ruleLst>
            <dgm:rule type="primFontSz" val="5" fact="NaN" max="NaN"/>
          </dgm:ruleLst>
        </dgm:layoutNode>
        <dgm:layoutNode name="bSpace">
          <dgm:alg type="sp"/>
          <dgm:shape xmlns:r="http://schemas.openxmlformats.org/officeDocument/2006/relationships" r:blip="">
            <dgm:adjLst/>
          </dgm:shape>
          <dgm:presOf/>
        </dgm:layoutNode>
      </dgm:layoutNode>
      <dgm:choose name="Name11">
        <dgm:if name="Name12" func="var" arg="dir" op="equ" val="norm">
          <dgm:layoutNode name="parBackupNorm">
            <dgm:alg type="sp"/>
            <dgm:shape xmlns:r="http://schemas.openxmlformats.org/officeDocument/2006/relationships" r:blip="">
              <dgm:adjLst/>
            </dgm:shape>
            <dgm:presOf/>
          </dgm:layoutNode>
        </dgm:if>
        <dgm:else name="Name13">
          <dgm:layoutNode name="parBackupRTL">
            <dgm:alg type="sp"/>
            <dgm:shape xmlns:r="http://schemas.openxmlformats.org/officeDocument/2006/relationships" r:blip="">
              <dgm:adjLst/>
            </dgm:shape>
            <dgm:presOf/>
          </dgm:layoutNode>
        </dgm:else>
      </dgm:choose>
      <dgm:forEach name="Name14" axis="followSib" ptType="sibTrans" hideLastTrans="0" cnt="1">
        <dgm:layoutNode name="parSpace">
          <dgm:alg type="sp"/>
          <dgm:shape xmlns:r="http://schemas.openxmlformats.org/officeDocument/2006/relationships" r:blip="">
            <dgm:adjLst/>
          </dgm:shape>
          <dgm:presOf/>
        </dgm:layoutNode>
      </dgm:forEach>
      <dgm:forEach name="Name15" axis="ch" ptType="node">
        <dgm:choose name="Name16">
          <dgm:if name="Name17" func="var" arg="dir" op="equ" val="norm">
            <dgm:layoutNode name="desBackupLeftNorm">
              <dgm:alg type="sp"/>
              <dgm:shape xmlns:r="http://schemas.openxmlformats.org/officeDocument/2006/relationships" r:blip="">
                <dgm:adjLst/>
              </dgm:shape>
              <dgm:presOf/>
            </dgm:layoutNode>
          </dgm:if>
          <dgm:else name="Name18">
            <dgm:choose name="Name19">
              <dgm:if name="Name20" axis="self" ptType="node" func="pos" op="equ" val="1">
                <dgm:layoutNode name="desBackupRightRev">
                  <dgm:alg type="sp"/>
                  <dgm:shape xmlns:r="http://schemas.openxmlformats.org/officeDocument/2006/relationships" r:blip="">
                    <dgm:adjLst/>
                  </dgm:shape>
                  <dgm:presOf/>
                </dgm:layoutNode>
              </dgm:if>
              <dgm:else name="Name21"/>
            </dgm:choose>
          </dgm:else>
        </dgm:choose>
        <dgm:layoutNode name="desComposite">
          <dgm:alg type="composite"/>
          <dgm:shape xmlns:r="http://schemas.openxmlformats.org/officeDocument/2006/relationships" r:blip="">
            <dgm:adjLst/>
          </dgm:shape>
          <dgm:choose name="Name22">
            <dgm:if name="Name23" func="var" arg="dir" op="equ" val="norm">
              <dgm:constrLst>
                <dgm:constr type="ctrX" for="ch" forName="desCircle" refType="w" fact="0.5"/>
                <dgm:constr type="ctrY" for="ch" forName="desCircle" refType="h" fact="0.5"/>
                <dgm:constr type="w" for="ch" forName="desCircle" refType="w" fact="0.3249"/>
                <dgm:constr type="h" for="ch" forName="desCircle" refType="w" refFor="ch" refForName="desCircle"/>
                <dgm:constr type="l" for="ch" forName="chTx"/>
                <dgm:constr type="b" for="ch" forName="chTx" refType="h"/>
                <dgm:constr type="w" for="ch" forName="chTx" refType="w" fact="0.5786"/>
                <dgm:constr type="h" for="ch" forName="chTx" refType="h" fact="0.4525"/>
                <dgm:constr type="r" for="ch" forName="desTx" refType="w"/>
                <dgm:constr type="t" for="ch" forName="desTx"/>
                <dgm:constr type="w" for="ch" forName="desTx" refType="w" fact="0.5786"/>
                <dgm:constr type="h" for="ch" forName="desTx" refType="h" fact="0.4525"/>
              </dgm:constrLst>
            </dgm:if>
            <dgm:else name="Name24">
              <dgm:constrLst>
                <dgm:constr type="ctrX" for="ch" forName="desCircle" refType="w" fact="0.5"/>
                <dgm:constr type="ctrY" for="ch" forName="desCircle" refType="h" fact="0.5"/>
                <dgm:constr type="w" for="ch" forName="desCircle" refType="w" fact="0.3249"/>
                <dgm:constr type="h" for="ch" forName="desCircle" refType="w" refFor="ch" refForName="desCircle"/>
                <dgm:constr type="r" for="ch" forName="chTx" refType="w"/>
                <dgm:constr type="b" for="ch" forName="chTx" refType="h"/>
                <dgm:constr type="w" for="ch" forName="chTx" refType="w" fact="0.5786"/>
                <dgm:constr type="h" for="ch" forName="chTx" refType="h" fact="0.4525"/>
                <dgm:constr type="l" for="ch" forName="desTx"/>
                <dgm:constr type="t" for="ch" forName="desTx"/>
                <dgm:constr type="w" for="ch" forName="desTx" refType="w" fact="0.5786"/>
                <dgm:constr type="h" for="ch" forName="desTx" refType="h" fact="0.4525"/>
              </dgm:constrLst>
            </dgm:else>
          </dgm:choose>
          <dgm:layoutNode name="desCircle" styleLbl="node1">
            <dgm:alg type="sp"/>
            <dgm:shape xmlns:r="http://schemas.openxmlformats.org/officeDocument/2006/relationships" type="ellipse" r:blip="">
              <dgm:adjLst/>
            </dgm:shape>
            <dgm:presOf/>
            <dgm:constrLst>
              <dgm:constr type="h" refType="w" op="equ"/>
            </dgm:constrLst>
          </dgm:layoutNode>
          <dgm:layoutNode name="chTx" styleLbl="revTx">
            <dgm:choose name="Name25">
              <dgm:if name="Name26" func="var" arg="dir" op="equ" val="norm">
                <dgm:alg type="tx">
                  <dgm:param type="autoTxRot" val="grav"/>
                  <dgm:param type="parTxLTRAlign" val="r"/>
                  <dgm:param type="txAnchorVert" val="mid"/>
                  <dgm:param type="txAnchorVertCh" val="mid"/>
                </dgm:alg>
                <dgm:shape xmlns:r="http://schemas.openxmlformats.org/officeDocument/2006/relationships" rot="295" type="rect" r:blip="">
                  <dgm:adjLst/>
                </dgm:shape>
                <dgm:presOf axis="self" ptType="node"/>
              </dgm:if>
              <dgm:else name="Name27">
                <dgm:alg type="tx">
                  <dgm:param type="autoTxRot" val="grav"/>
                  <dgm:param type="parTxLTRAlign" val="l"/>
                  <dgm:param type="txAnchorVert" val="mid"/>
                  <dgm:param type="txAnchorVertCh" val="mid"/>
                </dgm:alg>
                <dgm:shape xmlns:r="http://schemas.openxmlformats.org/officeDocument/2006/relationships" rot="65" type="rect" r:blip="">
                  <dgm:adjLst/>
                </dgm:shape>
                <dgm:presOf axis="self" ptType="node"/>
              </dgm:else>
            </dgm:choose>
            <dgm:choose name="Name28">
              <dgm:if name="Name29" func="var" arg="dir" op="equ" val="norm">
                <dgm:constrLst>
                  <dgm:constr type="lMarg"/>
                  <dgm:constr type="rMarg" refType="primFontSz" fact="0.2"/>
                  <dgm:constr type="tMarg"/>
                  <dgm:constr type="bMarg"/>
                </dgm:constrLst>
              </dgm:if>
              <dgm:else name="Name30">
                <dgm:constrLst>
                  <dgm:constr type="rMarg"/>
                  <dgm:constr type="lMarg" refType="primFontSz" fact="0.2"/>
                  <dgm:constr type="tMarg"/>
                  <dgm:constr type="bMarg"/>
                </dgm:constrLst>
              </dgm:else>
            </dgm:choose>
            <dgm:ruleLst>
              <dgm:rule type="primFontSz" val="5" fact="NaN" max="NaN"/>
            </dgm:ruleLst>
          </dgm:layoutNode>
          <dgm:layoutNode name="desTx" styleLbl="revTx">
            <dgm:varLst>
              <dgm:bulletEnabled val="1"/>
            </dgm:varLst>
            <dgm:choose name="Name31">
              <dgm:if name="Name32" func="var" arg="dir" op="equ" val="norm">
                <dgm:alg type="tx">
                  <dgm:param type="autoTxRot" val="grav"/>
                  <dgm:param type="parTxLTRAlign" val="l"/>
                  <dgm:param type="shpTxLTRAlignCh" val="l"/>
                  <dgm:param type="stBulletLvl" val="1"/>
                  <dgm:param type="txAnchorVert" val="mid"/>
                </dgm:alg>
                <dgm:shape xmlns:r="http://schemas.openxmlformats.org/officeDocument/2006/relationships" rot="295" type="rect" r:blip="">
                  <dgm:adjLst/>
                </dgm:shape>
                <dgm:presOf axis="des" ptType="node"/>
              </dgm:if>
              <dgm:else name="Name33">
                <dgm:alg type="tx">
                  <dgm:param type="autoTxRot" val="grav"/>
                  <dgm:param type="parTxLTRAlign" val="r"/>
                  <dgm:param type="shpTxLTRAlignCh" val="r"/>
                  <dgm:param type="stBulletLvl" val="1"/>
                  <dgm:param type="txAnchorVert" val="mid"/>
                </dgm:alg>
                <dgm:shape xmlns:r="http://schemas.openxmlformats.org/officeDocument/2006/relationships" rot="65" type="rect" r:blip="">
                  <dgm:adjLst/>
                </dgm:shape>
                <dgm:presOf axis="des" ptType="node"/>
              </dgm:else>
            </dgm:choose>
            <dgm:choose name="Name34">
              <dgm:if name="Name35" func="var" arg="dir" op="equ" val="norm">
                <dgm:constrLst>
                  <dgm:constr type="rMarg"/>
                  <dgm:constr type="lMarg" refType="primFontSz" fact="0.2"/>
                  <dgm:constr type="tMarg"/>
                  <dgm:constr type="bMarg"/>
                </dgm:constrLst>
              </dgm:if>
              <dgm:else name="Name36">
                <dgm:constrLst>
                  <dgm:constr type="lMarg"/>
                  <dgm:constr type="rMarg" refType="primFontSz" fact="0.2"/>
                  <dgm:constr type="tMarg"/>
                  <dgm:constr type="bMarg"/>
                </dgm:constrLst>
              </dgm:else>
            </dgm:choose>
            <dgm:ruleLst>
              <dgm:rule type="primFontSz" val="5" fact="NaN" max="NaN"/>
            </dgm:ruleLst>
          </dgm:layoutNode>
        </dgm:layoutNode>
        <dgm:layoutNode name="desBackupRightNorm">
          <dgm:alg type="sp"/>
          <dgm:shape xmlns:r="http://schemas.openxmlformats.org/officeDocument/2006/relationships" r:blip="">
            <dgm:adjLst/>
          </dgm:shape>
          <dgm:presOf/>
        </dgm:layoutNode>
        <dgm:choose name="Name37">
          <dgm:if name="Name38" func="var" arg="dir" op="neq" val="norm">
            <dgm:choose name="Name39">
              <dgm:if name="Name40" axis="self" ptType="node" func="revPos" op="neq" val="1">
                <dgm:layoutNode name="desBackupLeftRev">
                  <dgm:alg type="sp"/>
                  <dgm:shape xmlns:r="http://schemas.openxmlformats.org/officeDocument/2006/relationships" r:blip="">
                    <dgm:adjLst/>
                  </dgm:shape>
                  <dgm:presOf/>
                </dgm:layoutNode>
              </dgm:if>
              <dgm:else name="Name41"/>
            </dgm:choose>
          </dgm:if>
          <dgm:else name="Name42"/>
        </dgm:choose>
        <dgm:forEach name="Name43" axis="followSib" ptType="sibTrans" hideLastTrans="0" cnt="1">
          <dgm:layoutNode name="desSpace">
            <dgm:alg type="sp"/>
            <dgm:shape xmlns:r="http://schemas.openxmlformats.org/officeDocument/2006/relationships" r:blip="">
              <dgm:adjLst/>
            </dgm:shape>
            <dgm:presOf/>
          </dgm:layoutNode>
        </dgm:forEach>
      </dgm:forEach>
      <dgm:choose name="Name44">
        <dgm:if name="Name45" func="var" arg="dir" op="neq" val="norm">
          <dgm:layoutNode name="parBackupRev">
            <dgm:alg type="sp"/>
            <dgm:shape xmlns:r="http://schemas.openxmlformats.org/officeDocument/2006/relationships" r:blip="">
              <dgm:adjLst/>
            </dgm:shape>
            <dgm:presOf/>
          </dgm:layoutNode>
        </dgm:if>
        <dgm:else name="Name46"/>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815B5FE0-4D7F-407F-989B-105CB500F780}" type="datetimeFigureOut">
              <a:rPr lang="lv-LV" smtClean="0"/>
              <a:t>2020.10.21.</a:t>
            </a:fld>
            <a:endParaRPr lang="lv-LV"/>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vl1pPr>
          </a:lstStyle>
          <a:p>
            <a:fld id="{66147546-65EB-4D80-823C-A760B1228C4E}" type="slidenum">
              <a:rPr lang="lv-LV" smtClean="0"/>
              <a:t>‹#›</a:t>
            </a:fld>
            <a:endParaRPr lang="lv-LV"/>
          </a:p>
        </p:txBody>
      </p:sp>
    </p:spTree>
    <p:extLst>
      <p:ext uri="{BB962C8B-B14F-4D97-AF65-F5344CB8AC3E}">
        <p14:creationId xmlns:p14="http://schemas.microsoft.com/office/powerpoint/2010/main" val="870292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smtClean="0"/>
              <a:t>https://www.chamber.lv/lv/content/jaunumi/4370</a:t>
            </a:r>
          </a:p>
          <a:p>
            <a:r>
              <a:rPr lang="lv-LV" dirty="0" smtClean="0"/>
              <a:t>http://innovation.vidzeme.lv/lv/pasakumi/2019-02-27/vidzemes-inovaciju-konference-inovacija-attistibai-1-diena.html</a:t>
            </a:r>
          </a:p>
          <a:p>
            <a:r>
              <a:rPr lang="lv-LV" dirty="0" smtClean="0"/>
              <a:t>https://www.altum.lv/lv/notikumi/konference-piemerotakais-finansejums-dazadam-uznemumu-vajadzibam</a:t>
            </a:r>
            <a:endParaRPr lang="lv-LV" dirty="0"/>
          </a:p>
        </p:txBody>
      </p:sp>
      <p:sp>
        <p:nvSpPr>
          <p:cNvPr id="4" name="Slide Number Placeholder 3"/>
          <p:cNvSpPr>
            <a:spLocks noGrp="1"/>
          </p:cNvSpPr>
          <p:nvPr>
            <p:ph type="sldNum" sz="quarter" idx="10"/>
          </p:nvPr>
        </p:nvSpPr>
        <p:spPr/>
        <p:txBody>
          <a:bodyPr/>
          <a:lstStyle/>
          <a:p>
            <a:fld id="{66147546-65EB-4D80-823C-A760B1228C4E}" type="slidenum">
              <a:rPr lang="lv-LV" smtClean="0"/>
              <a:t>13</a:t>
            </a:fld>
            <a:endParaRPr lang="lv-LV"/>
          </a:p>
        </p:txBody>
      </p:sp>
    </p:spTree>
    <p:extLst>
      <p:ext uri="{BB962C8B-B14F-4D97-AF65-F5344CB8AC3E}">
        <p14:creationId xmlns:p14="http://schemas.microsoft.com/office/powerpoint/2010/main" val="1334949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420444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20608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901996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04432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64506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43142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360882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8762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1438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5091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10/21/2020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52904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1BEF0D-F0BB-DE4B-95CE-6DB70DBA9567}" type="datetimeFigureOut">
              <a:rPr lang="en-US" smtClean="0"/>
              <a:pPr/>
              <a:t>10/21/2020</a:t>
            </a:fld>
            <a:endParaRPr lang="en-US" dirty="0"/>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654988472"/>
      </p:ext>
    </p:extLst>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mailto:Kristine.ragaine@llkc.l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nosalacaslidzrujai.lv/" TargetMode="External"/><Relationship Id="rId2" Type="http://schemas.openxmlformats.org/officeDocument/2006/relationships/hyperlink" Target="http://rrlab.lv/lv/sakums"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brasla.lv/" TargetMode="Externa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a:xfrm>
            <a:off x="1746738" y="266640"/>
            <a:ext cx="8403101" cy="2293679"/>
          </a:xfrm>
        </p:spPr>
        <p:txBody>
          <a:bodyPr>
            <a:normAutofit fontScale="90000"/>
          </a:bodyPr>
          <a:lstStyle/>
          <a:p>
            <a:pPr algn="ctr"/>
            <a:r>
              <a:rPr lang="lv-LV" dirty="0" smtClean="0"/>
              <a:t/>
            </a:r>
            <a:br>
              <a:rPr lang="lv-LV" dirty="0" smtClean="0"/>
            </a:br>
            <a:r>
              <a:rPr lang="lv-LV" dirty="0"/>
              <a:t/>
            </a:r>
            <a:br>
              <a:rPr lang="lv-LV" dirty="0"/>
            </a:br>
            <a:r>
              <a:rPr lang="lv-LV" dirty="0" smtClean="0"/>
              <a:t/>
            </a:r>
            <a:br>
              <a:rPr lang="lv-LV" dirty="0" smtClean="0"/>
            </a:br>
            <a:r>
              <a:rPr lang="lv-LV" dirty="0"/>
              <a:t/>
            </a:r>
            <a:br>
              <a:rPr lang="lv-LV" dirty="0"/>
            </a:br>
            <a:r>
              <a:rPr lang="lv-LV" dirty="0" smtClean="0"/>
              <a:t>Reģiona finanses reģiona uzņēmējdarbībai</a:t>
            </a:r>
            <a:br>
              <a:rPr lang="lv-LV" dirty="0" smtClean="0"/>
            </a:br>
            <a:r>
              <a:rPr lang="lv-LV" dirty="0" smtClean="0"/>
              <a:t>(RFRU)</a:t>
            </a:r>
            <a:endParaRPr lang="lv-LV" dirty="0"/>
          </a:p>
        </p:txBody>
      </p:sp>
      <p:sp>
        <p:nvSpPr>
          <p:cNvPr id="3" name="Apakšvirsraksts 2"/>
          <p:cNvSpPr>
            <a:spLocks noGrp="1"/>
          </p:cNvSpPr>
          <p:nvPr>
            <p:ph type="subTitle" idx="1"/>
          </p:nvPr>
        </p:nvSpPr>
        <p:spPr>
          <a:xfrm>
            <a:off x="1520267" y="3437976"/>
            <a:ext cx="8915399" cy="2267364"/>
          </a:xfrm>
        </p:spPr>
        <p:txBody>
          <a:bodyPr>
            <a:noAutofit/>
          </a:bodyPr>
          <a:lstStyle/>
          <a:p>
            <a:endParaRPr lang="lv-LV" dirty="0" smtClean="0"/>
          </a:p>
          <a:p>
            <a:endParaRPr lang="lv-LV" dirty="0"/>
          </a:p>
          <a:p>
            <a:pPr algn="ctr"/>
            <a:r>
              <a:rPr lang="lv-LV" smtClean="0"/>
              <a:t>Mārupe\</a:t>
            </a:r>
            <a:endParaRPr lang="lv-LV" dirty="0" smtClean="0"/>
          </a:p>
          <a:p>
            <a:pPr algn="ctr"/>
            <a:r>
              <a:rPr lang="lv-LV" dirty="0" smtClean="0"/>
              <a:t>10</a:t>
            </a:r>
            <a:r>
              <a:rPr lang="lv-LV" dirty="0" smtClean="0"/>
              <a:t>.2020</a:t>
            </a:r>
            <a:r>
              <a:rPr lang="lv-LV" dirty="0" smtClean="0"/>
              <a:t>.</a:t>
            </a:r>
          </a:p>
          <a:p>
            <a:endParaRPr lang="lv-LV" dirty="0"/>
          </a:p>
          <a:p>
            <a:endParaRPr lang="lv-LV" dirty="0" smtClean="0"/>
          </a:p>
          <a:p>
            <a:endParaRPr lang="lv-LV" dirty="0"/>
          </a:p>
          <a:p>
            <a:endParaRPr lang="lv-LV" dirty="0" smtClean="0"/>
          </a:p>
          <a:p>
            <a:endParaRPr lang="lv-LV" dirty="0"/>
          </a:p>
          <a:p>
            <a:endParaRPr lang="lv-LV" dirty="0" smtClean="0"/>
          </a:p>
          <a:p>
            <a:endParaRPr lang="lv-LV" dirty="0"/>
          </a:p>
          <a:p>
            <a:endParaRPr lang="lv-LV" dirty="0" smtClean="0"/>
          </a:p>
          <a:p>
            <a:endParaRPr lang="lv-LV" dirty="0"/>
          </a:p>
          <a:p>
            <a:endParaRPr lang="lv-LV" dirty="0" smtClean="0"/>
          </a:p>
          <a:p>
            <a:endParaRPr lang="lv-LV" dirty="0"/>
          </a:p>
          <a:p>
            <a:endParaRPr lang="lv-LV" dirty="0" smtClean="0"/>
          </a:p>
          <a:p>
            <a:endParaRPr lang="lv-LV" dirty="0"/>
          </a:p>
          <a:p>
            <a:endParaRPr lang="lv-LV" dirty="0" smtClean="0"/>
          </a:p>
          <a:p>
            <a:endParaRPr lang="lv-LV" dirty="0"/>
          </a:p>
        </p:txBody>
      </p:sp>
      <p:pic>
        <p:nvPicPr>
          <p:cNvPr id="1026" name="Picture 2" descr="Partneru_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9640" y="352424"/>
            <a:ext cx="10414371" cy="1339216"/>
          </a:xfrm>
          <a:prstGeom prst="rect">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elfl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0994" y="6010274"/>
            <a:ext cx="3514725" cy="847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575987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a:t>Projektā plānotās_apstiprinātās aktivitātes</a:t>
            </a:r>
          </a:p>
        </p:txBody>
      </p:sp>
      <p:sp>
        <p:nvSpPr>
          <p:cNvPr id="3" name="Content Placeholder 2"/>
          <p:cNvSpPr>
            <a:spLocks noGrp="1"/>
          </p:cNvSpPr>
          <p:nvPr>
            <p:ph idx="1"/>
          </p:nvPr>
        </p:nvSpPr>
        <p:spPr/>
        <p:txBody>
          <a:bodyPr>
            <a:normAutofit fontScale="85000" lnSpcReduction="20000"/>
          </a:bodyPr>
          <a:lstStyle/>
          <a:p>
            <a:pPr marL="0" indent="0">
              <a:buNone/>
            </a:pPr>
            <a:r>
              <a:rPr lang="lv-LV" sz="2500" dirty="0" smtClean="0"/>
              <a:t>1.Pētījums</a:t>
            </a:r>
            <a:r>
              <a:rPr lang="lv-LV" dirty="0" smtClean="0"/>
              <a:t> </a:t>
            </a:r>
            <a:r>
              <a:rPr lang="lv-LV" sz="2000" dirty="0" smtClean="0"/>
              <a:t>par reģiona uzņēmēju vajadzībām aizņemties, iemesliem aizņēmumu atteikumiem, nākotnes aizņēmumu apraksts</a:t>
            </a:r>
            <a:r>
              <a:rPr lang="lv-LV" sz="2500" dirty="0" smtClean="0"/>
              <a:t>.</a:t>
            </a:r>
          </a:p>
          <a:p>
            <a:pPr marL="0" indent="0">
              <a:buNone/>
            </a:pPr>
            <a:r>
              <a:rPr lang="lv-LV" sz="2500" dirty="0" smtClean="0"/>
              <a:t>2.Metodika </a:t>
            </a:r>
            <a:r>
              <a:rPr lang="lv-LV" sz="2000" dirty="0" smtClean="0"/>
              <a:t>juridiskie risinājumi esošajiem un potenciālajiem aizdevējiem mikrokredītu apsaimniekošanā (līgumu formas, galvojumi, piedziņas veidlapas un metodika).</a:t>
            </a:r>
          </a:p>
          <a:p>
            <a:pPr marL="0" indent="0">
              <a:buNone/>
            </a:pPr>
            <a:r>
              <a:rPr lang="lv-LV" sz="2500" dirty="0" smtClean="0"/>
              <a:t>2.1. Juridiskās formas </a:t>
            </a:r>
            <a:r>
              <a:rPr lang="lv-LV" sz="2000" dirty="0" smtClean="0"/>
              <a:t>jaunu aizdevēju nebanku sektorā izveidei (formu apraksts, reģistrācijas kārtība)</a:t>
            </a:r>
          </a:p>
          <a:p>
            <a:pPr marL="0" indent="0">
              <a:buNone/>
            </a:pPr>
            <a:r>
              <a:rPr lang="lv-LV" sz="2500" dirty="0" smtClean="0"/>
              <a:t>3. Zīmols (SEGUMS) </a:t>
            </a:r>
            <a:r>
              <a:rPr lang="lv-LV" sz="2000" dirty="0" smtClean="0"/>
              <a:t>kopīgai informācijas izvietošanai aizdevējiem par aizņemšanās iespējām nebanku sektorā konkrētajā reģionā. Zīmola baneris un informācijas izvietošana par aizdevuma pakalpojumiem katra projekta partnera mājas lapā.</a:t>
            </a:r>
          </a:p>
          <a:p>
            <a:pPr marL="0" indent="0">
              <a:buNone/>
            </a:pPr>
            <a:r>
              <a:rPr lang="lv-LV" sz="2500" dirty="0" smtClean="0"/>
              <a:t>4. IT specifikācija </a:t>
            </a:r>
            <a:r>
              <a:rPr lang="lv-LV" sz="2000" dirty="0" smtClean="0"/>
              <a:t>specializētas datoprogrammas izstrādei mikrokredītu apsaimniekošanai nebanku sektorā.</a:t>
            </a:r>
          </a:p>
          <a:p>
            <a:pPr marL="0" indent="0">
              <a:buNone/>
            </a:pPr>
            <a:r>
              <a:rPr lang="lv-LV" sz="2500" dirty="0" smtClean="0"/>
              <a:t>5. PR aktivitātes </a:t>
            </a:r>
            <a:r>
              <a:rPr lang="lv-LV" sz="2000" dirty="0" smtClean="0"/>
              <a:t>par projektā notiekošo (publikācijas, intervijas u.c.)</a:t>
            </a:r>
          </a:p>
          <a:p>
            <a:pPr marL="0" indent="0">
              <a:buNone/>
            </a:pPr>
            <a:r>
              <a:rPr lang="lv-LV" sz="2500" dirty="0" smtClean="0"/>
              <a:t>6. Konference</a:t>
            </a:r>
            <a:r>
              <a:rPr lang="lv-LV" sz="2000" dirty="0" smtClean="0"/>
              <a:t> par projekta rezultātiem, sabiedrības informēšanai par aizdevumu iespējām nebanku sektorā reģionos uzņēmējdarbībai un aicinājums potenciālajiem aizdevējiem aktivizēt savu darbību un_vai investoriem finansēt esošo, aizdevēju nebanku sektorā darbību reģionālās uzņēmējdarbības veicināšanai.</a:t>
            </a:r>
          </a:p>
          <a:p>
            <a:pPr marL="0" indent="0">
              <a:buNone/>
            </a:pPr>
            <a:r>
              <a:rPr lang="lv-LV" sz="2500" dirty="0" smtClean="0"/>
              <a:t>7. Kafijas pauzes, telpu noma </a:t>
            </a:r>
            <a:r>
              <a:rPr lang="lv-LV" sz="2000" dirty="0" smtClean="0"/>
              <a:t>projekta partneru, mērķa auditoriju (aizņēmēju, aizdevēju) tikšanos organizēšanai.</a:t>
            </a:r>
          </a:p>
          <a:p>
            <a:pPr marL="0" indent="0">
              <a:buNone/>
            </a:pPr>
            <a:r>
              <a:rPr lang="lv-LV" sz="2500" dirty="0" smtClean="0"/>
              <a:t>8. Administratīvie izdevumi </a:t>
            </a:r>
            <a:r>
              <a:rPr lang="lv-LV" sz="2000" dirty="0" smtClean="0"/>
              <a:t>(grāmatvedis, projekta vadītājs).</a:t>
            </a:r>
            <a:endParaRPr lang="lv-LV" sz="2000" dirty="0"/>
          </a:p>
        </p:txBody>
      </p:sp>
    </p:spTree>
    <p:extLst>
      <p:ext uri="{BB962C8B-B14F-4D97-AF65-F5344CB8AC3E}">
        <p14:creationId xmlns:p14="http://schemas.microsoft.com/office/powerpoint/2010/main" val="763487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Jau paveiktais</a:t>
            </a:r>
            <a:endParaRPr lang="lv-LV" dirty="0"/>
          </a:p>
        </p:txBody>
      </p:sp>
      <p:sp>
        <p:nvSpPr>
          <p:cNvPr id="3" name="Content Placeholder 2"/>
          <p:cNvSpPr>
            <a:spLocks noGrp="1"/>
          </p:cNvSpPr>
          <p:nvPr>
            <p:ph idx="1"/>
          </p:nvPr>
        </p:nvSpPr>
        <p:spPr/>
        <p:txBody>
          <a:bodyPr>
            <a:normAutofit/>
          </a:bodyPr>
          <a:lstStyle/>
          <a:p>
            <a:pPr marL="514350" indent="-514350">
              <a:buAutoNum type="arabicPeriod"/>
            </a:pPr>
            <a:r>
              <a:rPr lang="lv-LV" dirty="0" smtClean="0"/>
              <a:t>Pētījums</a:t>
            </a:r>
          </a:p>
          <a:p>
            <a:pPr marL="514350" indent="-514350">
              <a:buAutoNum type="arabicPeriod"/>
            </a:pPr>
            <a:r>
              <a:rPr lang="lv-LV" dirty="0" smtClean="0"/>
              <a:t>Metodika un juridiskās formas</a:t>
            </a:r>
          </a:p>
          <a:p>
            <a:pPr marL="514350" indent="-514350">
              <a:buAutoNum type="arabicPeriod"/>
            </a:pPr>
            <a:r>
              <a:rPr lang="lv-LV" dirty="0" smtClean="0"/>
              <a:t>Zīmols_SEGUMS</a:t>
            </a:r>
          </a:p>
          <a:p>
            <a:pPr marL="514350" indent="-514350">
              <a:buAutoNum type="arabicPeriod"/>
            </a:pPr>
            <a:r>
              <a:rPr lang="lv-LV" dirty="0" smtClean="0"/>
              <a:t>PR (</a:t>
            </a:r>
            <a:r>
              <a:rPr lang="lv-LV" sz="2800" dirty="0" smtClean="0"/>
              <a:t>lielākā daļa</a:t>
            </a:r>
            <a:r>
              <a:rPr lang="lv-LV" dirty="0" smtClean="0"/>
              <a:t>)</a:t>
            </a:r>
          </a:p>
          <a:p>
            <a:pPr marL="0" indent="0">
              <a:buNone/>
            </a:pPr>
            <a:endParaRPr lang="lv-LV" dirty="0"/>
          </a:p>
        </p:txBody>
      </p:sp>
      <p:pic>
        <p:nvPicPr>
          <p:cNvPr id="3075" name="Picture 3" descr="C:\Users\User\Desktop\running-athlete-crosses-a-finish-line-red-ribbon-vector-139820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3200" y="-1"/>
            <a:ext cx="1493520" cy="1732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3391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Vēl paveicamais</a:t>
            </a:r>
            <a:endParaRPr lang="lv-LV" dirty="0"/>
          </a:p>
        </p:txBody>
      </p:sp>
      <p:sp>
        <p:nvSpPr>
          <p:cNvPr id="4" name="Content Placeholder 3"/>
          <p:cNvSpPr>
            <a:spLocks noGrp="1"/>
          </p:cNvSpPr>
          <p:nvPr>
            <p:ph idx="1"/>
          </p:nvPr>
        </p:nvSpPr>
        <p:spPr>
          <a:xfrm>
            <a:off x="609600" y="1600201"/>
            <a:ext cx="10972800" cy="5013959"/>
          </a:xfrm>
        </p:spPr>
        <p:txBody>
          <a:bodyPr>
            <a:normAutofit fontScale="77500" lnSpcReduction="20000"/>
          </a:bodyPr>
          <a:lstStyle/>
          <a:p>
            <a:pPr marL="0" indent="0">
              <a:buNone/>
            </a:pPr>
            <a:r>
              <a:rPr lang="lv-LV" sz="2500" b="1" dirty="0"/>
              <a:t>KONFERENCE </a:t>
            </a:r>
            <a:r>
              <a:rPr lang="lv-LV" sz="2500" b="1" dirty="0" smtClean="0"/>
              <a:t>_02.2021..</a:t>
            </a:r>
            <a:endParaRPr lang="lv-LV" dirty="0" smtClean="0"/>
          </a:p>
          <a:p>
            <a:pPr marL="0" indent="0">
              <a:buNone/>
            </a:pPr>
            <a:endParaRPr lang="lv-LV" sz="2000" dirty="0"/>
          </a:p>
          <a:p>
            <a:pPr marL="0" indent="0">
              <a:buNone/>
            </a:pPr>
            <a:endParaRPr lang="lv-LV" sz="2500" b="1" dirty="0" smtClean="0"/>
          </a:p>
          <a:p>
            <a:pPr marL="0" indent="0">
              <a:buNone/>
            </a:pPr>
            <a:endParaRPr lang="lv-LV" sz="2500" b="1" dirty="0"/>
          </a:p>
          <a:p>
            <a:pPr marL="0" indent="0">
              <a:buNone/>
            </a:pPr>
            <a:endParaRPr lang="lv-LV" sz="2500" b="1" dirty="0" smtClean="0"/>
          </a:p>
          <a:p>
            <a:pPr marL="0" indent="0">
              <a:buNone/>
            </a:pPr>
            <a:r>
              <a:rPr lang="lv-LV" sz="2500" b="1" dirty="0"/>
              <a:t>	</a:t>
            </a:r>
            <a:r>
              <a:rPr lang="lv-LV" sz="2500" b="1" dirty="0" smtClean="0"/>
              <a:t>	</a:t>
            </a:r>
          </a:p>
          <a:p>
            <a:pPr marL="0" indent="0">
              <a:buNone/>
            </a:pPr>
            <a:r>
              <a:rPr lang="lv-LV" sz="2500" b="1" dirty="0" smtClean="0"/>
              <a:t>IT specifikācija_10.2020.				</a:t>
            </a:r>
          </a:p>
          <a:p>
            <a:pPr marL="0" indent="0">
              <a:buNone/>
            </a:pPr>
            <a:endParaRPr lang="lv-LV" sz="2500" b="1" dirty="0"/>
          </a:p>
          <a:p>
            <a:pPr marL="0" indent="0">
              <a:buNone/>
            </a:pPr>
            <a:endParaRPr lang="lv-LV" sz="2500" b="1" dirty="0" smtClean="0"/>
          </a:p>
          <a:p>
            <a:pPr marL="0" indent="0">
              <a:buNone/>
            </a:pPr>
            <a:endParaRPr lang="lv-LV" sz="2500" b="1" dirty="0"/>
          </a:p>
          <a:p>
            <a:pPr marL="0" indent="0">
              <a:buNone/>
            </a:pPr>
            <a:endParaRPr lang="lv-LV" sz="2500" b="1" dirty="0" smtClean="0"/>
          </a:p>
          <a:p>
            <a:pPr marL="0" indent="0">
              <a:buNone/>
            </a:pPr>
            <a:r>
              <a:rPr lang="lv-LV" sz="2500" b="1" dirty="0" smtClean="0"/>
              <a:t>PR aktivitātes (</a:t>
            </a:r>
            <a:r>
              <a:rPr lang="lv-LV" sz="2500" dirty="0" smtClean="0"/>
              <a:t>vismaz 1 aktivitāte katram projekta partnerim</a:t>
            </a:r>
            <a:r>
              <a:rPr lang="lv-LV" sz="2500" b="1" dirty="0" smtClean="0"/>
              <a:t>)</a:t>
            </a:r>
          </a:p>
          <a:p>
            <a:pPr marL="0" indent="0">
              <a:buNone/>
            </a:pPr>
            <a:endParaRPr lang="lv-LV" sz="2500" b="1" dirty="0"/>
          </a:p>
          <a:p>
            <a:pPr marL="0" indent="0">
              <a:buNone/>
            </a:pPr>
            <a:r>
              <a:rPr lang="lv-LV" sz="2500" b="1" dirty="0" smtClean="0"/>
              <a:t>www.segums.lv_12.2020.</a:t>
            </a:r>
            <a:endParaRPr lang="lv-LV" sz="2500" b="1" dirty="0" smtClean="0"/>
          </a:p>
          <a:p>
            <a:pPr marL="0" indent="0">
              <a:buNone/>
            </a:pPr>
            <a:endParaRPr lang="lv-LV" sz="2500" b="1" dirty="0" smtClean="0"/>
          </a:p>
          <a:p>
            <a:pPr marL="0" indent="0">
              <a:buNone/>
            </a:pPr>
            <a:endParaRPr lang="lv-LV" sz="2000" b="1" dirty="0"/>
          </a:p>
          <a:p>
            <a:pPr marL="0" indent="0">
              <a:buNone/>
            </a:pPr>
            <a:r>
              <a:rPr lang="lv-LV" sz="2500" b="1" dirty="0" smtClean="0"/>
              <a:t> </a:t>
            </a:r>
          </a:p>
          <a:p>
            <a:pPr marL="0" indent="0" algn="ctr">
              <a:buNone/>
            </a:pPr>
            <a:endParaRPr lang="lv-LV" sz="2500" b="1" dirty="0"/>
          </a:p>
        </p:txBody>
      </p:sp>
      <p:pic>
        <p:nvPicPr>
          <p:cNvPr id="4099" name="Picture 3" descr="C:\Users\User\Desktop\depositphotos_178112502-stock-illustration-people-at-business-training-rais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3760" y="1441811"/>
            <a:ext cx="2604452" cy="1617815"/>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C:\Users\User\Desktop\index.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03320" y="3242506"/>
            <a:ext cx="1219200" cy="1219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15130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Konference</a:t>
            </a:r>
            <a:endParaRPr lang="lv-LV" dirty="0"/>
          </a:p>
        </p:txBody>
      </p:sp>
      <p:sp>
        <p:nvSpPr>
          <p:cNvPr id="3" name="Content Placeholder 2"/>
          <p:cNvSpPr>
            <a:spLocks noGrp="1"/>
          </p:cNvSpPr>
          <p:nvPr>
            <p:ph idx="1"/>
          </p:nvPr>
        </p:nvSpPr>
        <p:spPr/>
        <p:txBody>
          <a:bodyPr>
            <a:normAutofit/>
          </a:bodyPr>
          <a:lstStyle/>
          <a:p>
            <a:r>
              <a:rPr lang="lv-LV" sz="2500" dirty="0" smtClean="0"/>
              <a:t>Mērķis – informēt sabiedrību valsts mērogā par</a:t>
            </a:r>
            <a:r>
              <a:rPr lang="lv-LV" dirty="0" smtClean="0"/>
              <a:t>:</a:t>
            </a:r>
          </a:p>
          <a:p>
            <a:pPr>
              <a:buFont typeface="Arial" charset="0"/>
              <a:buChar char="•"/>
            </a:pPr>
            <a:r>
              <a:rPr lang="lv-LV" sz="1800" dirty="0" smtClean="0"/>
              <a:t>Tuvāko gadu ekonomisko situāciju un prognozēm uzņēmējdarbības izaugsmei (M.Kazāks_LB);</a:t>
            </a:r>
          </a:p>
          <a:p>
            <a:pPr>
              <a:buFont typeface="Arial" charset="0"/>
              <a:buChar char="•"/>
            </a:pPr>
            <a:r>
              <a:rPr lang="lv-LV" sz="1800" dirty="0" smtClean="0"/>
              <a:t>Tendencēm nebanku finansējuma piesaistei uzņēmējdarbībā reģionos (Strautiņš_Luminor Banka);</a:t>
            </a:r>
          </a:p>
          <a:p>
            <a:pPr>
              <a:buFont typeface="Arial" charset="0"/>
              <a:buChar char="•"/>
            </a:pPr>
            <a:r>
              <a:rPr lang="lv-LV" sz="1800" dirty="0" smtClean="0"/>
              <a:t>Praktiski pieejamiem finanšu atbalsta rīkiem t.sk. Mikrokredītu apsaimniekošanā reģiona uzņēmējiem (KKS, nebanku privātie aizdevēji);</a:t>
            </a:r>
          </a:p>
          <a:p>
            <a:pPr>
              <a:buFont typeface="Arial" charset="0"/>
              <a:buChar char="•"/>
            </a:pPr>
            <a:r>
              <a:rPr lang="lv-LV" sz="1800" dirty="0" smtClean="0"/>
              <a:t>Uzņēmēju pieredze mikrokredīta piesaistē nebanku sektorā reģionā;</a:t>
            </a:r>
          </a:p>
          <a:p>
            <a:pPr>
              <a:buFont typeface="Arial" charset="0"/>
              <a:buChar char="•"/>
            </a:pPr>
            <a:r>
              <a:rPr lang="lv-LV" sz="1800" dirty="0" smtClean="0"/>
              <a:t>Informācija par SEGUMS kā informatīvas platformas izmantošanas iespēju mikrokredītu apsaimniekotājiem un aizņēmējiem (uzņēmējiem) reģionos;</a:t>
            </a:r>
          </a:p>
          <a:p>
            <a:pPr>
              <a:buFont typeface="Arial" charset="0"/>
              <a:buChar char="•"/>
            </a:pPr>
            <a:r>
              <a:rPr lang="lv-LV" sz="1800" dirty="0" smtClean="0"/>
              <a:t>Paneļu diskusija par uzņēmējdarbībai pieejamiem mikrokredītiem reģionos – to pieejamības veicināšanai nepieciešamie risinājumi (A.Ošleja u.c.).</a:t>
            </a:r>
          </a:p>
          <a:p>
            <a:pPr marL="0" indent="0">
              <a:buNone/>
            </a:pPr>
            <a:endParaRPr lang="lv-LV" sz="1800" dirty="0"/>
          </a:p>
          <a:p>
            <a:pPr marL="0" indent="0">
              <a:buNone/>
            </a:pPr>
            <a:r>
              <a:rPr lang="lv-LV" sz="1800" dirty="0"/>
              <a:t>Pakalpojuma sniedzējs: ‘Komunikāciju aģentūra’, https://lv-lv.facebook.com/KAEdelman</a:t>
            </a:r>
            <a:endParaRPr lang="lv-LV" sz="1800" dirty="0" smtClean="0"/>
          </a:p>
        </p:txBody>
      </p:sp>
    </p:spTree>
    <p:extLst>
      <p:ext uri="{BB962C8B-B14F-4D97-AF65-F5344CB8AC3E}">
        <p14:creationId xmlns:p14="http://schemas.microsoft.com/office/powerpoint/2010/main" val="2891835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IT tehniskās specifikācija</a:t>
            </a:r>
            <a:endParaRPr lang="lv-LV" dirty="0"/>
          </a:p>
        </p:txBody>
      </p:sp>
      <p:sp>
        <p:nvSpPr>
          <p:cNvPr id="3" name="Content Placeholder 2"/>
          <p:cNvSpPr>
            <a:spLocks noGrp="1"/>
          </p:cNvSpPr>
          <p:nvPr>
            <p:ph idx="1"/>
          </p:nvPr>
        </p:nvSpPr>
        <p:spPr/>
        <p:txBody>
          <a:bodyPr>
            <a:normAutofit fontScale="62500" lnSpcReduction="20000"/>
          </a:bodyPr>
          <a:lstStyle/>
          <a:p>
            <a:r>
              <a:rPr lang="lv-LV" sz="3600" dirty="0" smtClean="0"/>
              <a:t>Pakalpojuma sniegšanas </a:t>
            </a:r>
            <a:r>
              <a:rPr lang="lv-LV" sz="3600" dirty="0" smtClean="0"/>
              <a:t>termiņš_10.2020</a:t>
            </a:r>
            <a:r>
              <a:rPr lang="lv-LV" sz="3600" dirty="0" smtClean="0"/>
              <a:t>.</a:t>
            </a:r>
          </a:p>
          <a:p>
            <a:r>
              <a:rPr lang="lv-LV" sz="3600" dirty="0" smtClean="0"/>
              <a:t>Pakalpojuma ietvaros</a:t>
            </a:r>
            <a:r>
              <a:rPr lang="lv-LV" dirty="0" smtClean="0"/>
              <a:t> tiks apkopota informācija par publiski pieejama IT rīka (platformas) ar atvērtiem programmēšanas kodiem MIFOS tālākas programmēšanas informāciju mikrokredītu apsaimniekošanā. Programma ir zināma visā pasaulē (ASV izstrādes valsts) mikrokredītu un investīciju apsaimniekotājiem.</a:t>
            </a:r>
          </a:p>
          <a:p>
            <a:r>
              <a:rPr lang="lv-LV" dirty="0" smtClean="0"/>
              <a:t>IT tehniskās specifikācijas pakalpojuma ietvaros top tehnisks un praktisks apraksts ar nepieciešamajām darbībām, programmām, laika patēriņu programmas izstrādei atbilstoši LV likumdošanā noteiktajām prasībām mikrokredītu apsaimniekošanā.</a:t>
            </a:r>
          </a:p>
          <a:p>
            <a:r>
              <a:rPr lang="lv-LV" dirty="0" smtClean="0"/>
              <a:t>IT tehniskā specifikācija būs pieejama publiski projekta partneru mājas lapās, jebkuram interesentam tālākai programmas veidošanai.</a:t>
            </a:r>
          </a:p>
          <a:p>
            <a:pPr marL="0" indent="0">
              <a:buNone/>
            </a:pPr>
            <a:endParaRPr lang="lv-LV" dirty="0" smtClean="0"/>
          </a:p>
          <a:p>
            <a:r>
              <a:rPr lang="lv-LV" sz="3600" dirty="0" smtClean="0"/>
              <a:t>IT tehniskā specifikācija ir aktuāla kā esošajiem tā potenciālajiem KKS, citām juridiskām personām mikrokredītu apsaimniekošanā.</a:t>
            </a:r>
          </a:p>
          <a:p>
            <a:pPr marL="0" indent="0">
              <a:buNone/>
            </a:pPr>
            <a:endParaRPr lang="lv-LV" sz="3600" dirty="0" smtClean="0"/>
          </a:p>
          <a:p>
            <a:pPr marL="0" indent="0">
              <a:buNone/>
            </a:pPr>
            <a:r>
              <a:rPr lang="lv-LV" sz="3600" dirty="0" smtClean="0"/>
              <a:t>Pakalpojuma sniedzējs: SIA ‘IM Consilio’</a:t>
            </a:r>
            <a:endParaRPr lang="lv-LV" sz="3600" dirty="0"/>
          </a:p>
        </p:txBody>
      </p:sp>
    </p:spTree>
    <p:extLst>
      <p:ext uri="{BB962C8B-B14F-4D97-AF65-F5344CB8AC3E}">
        <p14:creationId xmlns:p14="http://schemas.microsoft.com/office/powerpoint/2010/main" val="1392958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 aktivitātes</a:t>
            </a:r>
            <a:endParaRPr lang="lv-LV" dirty="0"/>
          </a:p>
        </p:txBody>
      </p:sp>
      <p:sp>
        <p:nvSpPr>
          <p:cNvPr id="3" name="Content Placeholder 2"/>
          <p:cNvSpPr>
            <a:spLocks noGrp="1"/>
          </p:cNvSpPr>
          <p:nvPr>
            <p:ph idx="1"/>
          </p:nvPr>
        </p:nvSpPr>
        <p:spPr/>
        <p:txBody>
          <a:bodyPr>
            <a:normAutofit lnSpcReduction="10000"/>
          </a:bodyPr>
          <a:lstStyle/>
          <a:p>
            <a:r>
              <a:rPr lang="lv-LV" sz="2700" dirty="0" smtClean="0"/>
              <a:t>Katra projekta partnera PR aktivitātes (publikācijas, intervijas mēdijos_kā drukai tā apraidei) atbilsoši jau veiktajām cenu aptaujām jeb atjaunotām (no jauna veiktām).</a:t>
            </a:r>
          </a:p>
          <a:p>
            <a:r>
              <a:rPr lang="lv-LV" sz="2700" dirty="0" smtClean="0"/>
              <a:t>PR </a:t>
            </a:r>
            <a:r>
              <a:rPr lang="lv-LV" sz="2700" dirty="0" smtClean="0"/>
              <a:t>aktivitātes termiņš_01.03.2021.</a:t>
            </a:r>
            <a:endParaRPr lang="lv-LV" sz="2700" dirty="0" smtClean="0"/>
          </a:p>
          <a:p>
            <a:r>
              <a:rPr lang="lv-LV" sz="2700" dirty="0" smtClean="0"/>
              <a:t>PR aktivitāšu saturā lūgums dalīties ar informāciju par</a:t>
            </a:r>
            <a:r>
              <a:rPr lang="lv-LV" dirty="0" smtClean="0"/>
              <a:t>:</a:t>
            </a:r>
          </a:p>
          <a:p>
            <a:pPr marL="0" indent="0">
              <a:buNone/>
            </a:pPr>
            <a:r>
              <a:rPr lang="lv-LV" sz="2400" dirty="0"/>
              <a:t>+</a:t>
            </a:r>
            <a:r>
              <a:rPr lang="lv-LV" sz="2400" dirty="0" smtClean="0"/>
              <a:t>RFRU projekta darbību, veiktajām aktivitātēm (SEGUMS, Pētījums, juridiskie risinājumi, juridiskās formas mikrokredītu apsaimniekotāju izveidei u.c.) un projekta mērķiem;</a:t>
            </a:r>
          </a:p>
          <a:p>
            <a:pPr marL="0" indent="0">
              <a:buNone/>
            </a:pPr>
            <a:r>
              <a:rPr lang="lv-LV" sz="2400" dirty="0" smtClean="0"/>
              <a:t>+ Uzņēmējiem pieejamiem atbalsta instrumentiem reģionos t.sk. Mikrokredītu, LEADER finansējums u.c. (</a:t>
            </a:r>
            <a:r>
              <a:rPr lang="lv-LV" sz="2400" dirty="0"/>
              <a:t>izvairoties pozicionēt kāda konkrēta mikrokredītu apsaimniekotāja </a:t>
            </a:r>
            <a:r>
              <a:rPr lang="lv-LV" sz="2400" dirty="0" smtClean="0"/>
              <a:t>informāciju);</a:t>
            </a:r>
          </a:p>
          <a:p>
            <a:pPr marL="0" indent="0">
              <a:buNone/>
            </a:pPr>
            <a:endParaRPr lang="lv-LV" dirty="0" smtClean="0"/>
          </a:p>
        </p:txBody>
      </p:sp>
    </p:spTree>
    <p:extLst>
      <p:ext uri="{BB962C8B-B14F-4D97-AF65-F5344CB8AC3E}">
        <p14:creationId xmlns:p14="http://schemas.microsoft.com/office/powerpoint/2010/main" val="30520112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Termiņi</a:t>
            </a:r>
            <a:endParaRPr lang="lv-LV" dirty="0"/>
          </a:p>
        </p:txBody>
      </p:sp>
      <p:sp>
        <p:nvSpPr>
          <p:cNvPr id="3" name="Content Placeholder 2"/>
          <p:cNvSpPr>
            <a:spLocks noGrp="1"/>
          </p:cNvSpPr>
          <p:nvPr>
            <p:ph idx="1"/>
          </p:nvPr>
        </p:nvSpPr>
        <p:spPr/>
        <p:txBody>
          <a:bodyPr/>
          <a:lstStyle/>
          <a:p>
            <a:r>
              <a:rPr lang="lv-LV" dirty="0" smtClean="0"/>
              <a:t>Projekta ieviešanas termiņš – </a:t>
            </a:r>
            <a:r>
              <a:rPr lang="lv-LV" dirty="0" smtClean="0"/>
              <a:t>01.03.2021.</a:t>
            </a:r>
            <a:endParaRPr lang="lv-LV" dirty="0" smtClean="0"/>
          </a:p>
          <a:p>
            <a:endParaRPr lang="lv-LV" dirty="0"/>
          </a:p>
        </p:txBody>
      </p:sp>
      <p:pic>
        <p:nvPicPr>
          <p:cNvPr id="6146" name="Picture 2" descr="C:\Users\User\Desktop\imag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5160" y="2345055"/>
            <a:ext cx="5669280" cy="38767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580846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Projekta koordinatora kontaktinformācija</a:t>
            </a:r>
            <a:endParaRPr lang="lv-LV" dirty="0"/>
          </a:p>
        </p:txBody>
      </p:sp>
      <p:sp>
        <p:nvSpPr>
          <p:cNvPr id="3" name="Content Placeholder 2"/>
          <p:cNvSpPr>
            <a:spLocks noGrp="1"/>
          </p:cNvSpPr>
          <p:nvPr>
            <p:ph idx="1"/>
          </p:nvPr>
        </p:nvSpPr>
        <p:spPr/>
        <p:txBody>
          <a:bodyPr/>
          <a:lstStyle/>
          <a:p>
            <a:pPr marL="0" indent="0" algn="ctr">
              <a:buNone/>
            </a:pPr>
            <a:r>
              <a:rPr lang="lv-LV" sz="2800" dirty="0" smtClean="0"/>
              <a:t>Kristīne Ragaine-</a:t>
            </a:r>
            <a:r>
              <a:rPr lang="lv-LV" sz="2800" dirty="0" err="1" smtClean="0"/>
              <a:t>Volnianko</a:t>
            </a:r>
            <a:endParaRPr lang="lv-LV" sz="2800" dirty="0" smtClean="0"/>
          </a:p>
          <a:p>
            <a:pPr marL="0" indent="0" algn="ctr">
              <a:buNone/>
            </a:pPr>
            <a:r>
              <a:rPr lang="lv-LV" sz="2800" dirty="0" err="1" smtClean="0">
                <a:hlinkClick r:id="rId2"/>
              </a:rPr>
              <a:t>Kristine.ragaine@llkc.lv</a:t>
            </a:r>
            <a:r>
              <a:rPr lang="lv-LV" sz="2800" dirty="0" smtClean="0">
                <a:hlinkClick r:id="rId2"/>
              </a:rPr>
              <a:t>/</a:t>
            </a:r>
            <a:r>
              <a:rPr lang="lv-LV" sz="2800" dirty="0" smtClean="0"/>
              <a:t> </a:t>
            </a:r>
            <a:r>
              <a:rPr lang="lv-LV" sz="2800" dirty="0" err="1" smtClean="0"/>
              <a:t>kristine@rrlab.lv</a:t>
            </a:r>
            <a:endParaRPr lang="lv-LV" sz="2800" dirty="0" smtClean="0"/>
          </a:p>
          <a:p>
            <a:pPr marL="0" indent="0" algn="ctr">
              <a:buNone/>
            </a:pPr>
            <a:r>
              <a:rPr lang="lv-LV" sz="2800" dirty="0" smtClean="0"/>
              <a:t>t.: 26307940</a:t>
            </a:r>
          </a:p>
          <a:p>
            <a:pPr marL="0" indent="0" algn="ctr">
              <a:buNone/>
            </a:pPr>
            <a:endParaRPr lang="lv-LV" sz="2800" dirty="0"/>
          </a:p>
          <a:p>
            <a:pPr marL="0" indent="0" algn="ctr">
              <a:buNone/>
            </a:pPr>
            <a:endParaRPr lang="lv-LV" sz="2800" dirty="0" smtClean="0"/>
          </a:p>
          <a:p>
            <a:pPr marL="0" indent="0" algn="ctr">
              <a:buNone/>
            </a:pPr>
            <a:r>
              <a:rPr lang="lv-LV" sz="2800" dirty="0" smtClean="0"/>
              <a:t>Paldies par uzmanību</a:t>
            </a:r>
          </a:p>
          <a:p>
            <a:pPr marL="0" indent="0" algn="ctr">
              <a:buNone/>
            </a:pPr>
            <a:endParaRPr lang="lv-LV" sz="2800" dirty="0"/>
          </a:p>
        </p:txBody>
      </p:sp>
      <p:pic>
        <p:nvPicPr>
          <p:cNvPr id="7170" name="Picture 2" descr="C:\Users\User\Desktop\index.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02493" y="4788218"/>
            <a:ext cx="2847975" cy="16097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6762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Projekta partneri</a:t>
            </a:r>
            <a:br>
              <a:rPr lang="lv-LV" dirty="0" smtClean="0"/>
            </a:br>
            <a:r>
              <a:rPr lang="lv-LV" sz="2000" dirty="0" smtClean="0"/>
              <a:t>https</a:t>
            </a:r>
            <a:r>
              <a:rPr lang="lv-LV" sz="2000" dirty="0"/>
              <a:t>://laukuforums.lv/lv/</a:t>
            </a:r>
          </a:p>
        </p:txBody>
      </p:sp>
      <p:sp>
        <p:nvSpPr>
          <p:cNvPr id="3" name="Content Placeholder 2"/>
          <p:cNvSpPr>
            <a:spLocks noGrp="1"/>
          </p:cNvSpPr>
          <p:nvPr>
            <p:ph idx="1"/>
          </p:nvPr>
        </p:nvSpPr>
        <p:spPr>
          <a:xfrm>
            <a:off x="724501" y="1288474"/>
            <a:ext cx="10972800" cy="4525963"/>
          </a:xfrm>
        </p:spPr>
        <p:txBody>
          <a:bodyPr>
            <a:normAutofit/>
          </a:bodyPr>
          <a:lstStyle/>
          <a:p>
            <a:pPr marL="0" indent="0" algn="ctr">
              <a:buNone/>
            </a:pPr>
            <a:r>
              <a:rPr lang="lv-LV" sz="2500" dirty="0" smtClean="0"/>
              <a:t>6 VRG biedrības</a:t>
            </a:r>
          </a:p>
          <a:p>
            <a:pPr marL="0" indent="0">
              <a:buNone/>
            </a:pPr>
            <a:r>
              <a:rPr lang="lv-LV" sz="2500" dirty="0" smtClean="0"/>
              <a:t>Mūsu pastāvēšanas uzdevums – veicināt reģiona iniciatīvu ieviešanu t.sk. Uzņēmējdarbībā.</a:t>
            </a:r>
          </a:p>
          <a:p>
            <a:r>
              <a:rPr lang="lv-LV" sz="2500" dirty="0">
                <a:hlinkClick r:id="rId2"/>
              </a:rPr>
              <a:t>http://</a:t>
            </a:r>
            <a:r>
              <a:rPr lang="lv-LV" sz="2500" dirty="0" smtClean="0">
                <a:hlinkClick r:id="rId2"/>
              </a:rPr>
              <a:t>rrlab.lv/lv/sakums</a:t>
            </a:r>
            <a:endParaRPr lang="lv-LV" sz="2500" dirty="0" smtClean="0"/>
          </a:p>
          <a:p>
            <a:r>
              <a:rPr lang="lv-LV" sz="2500" dirty="0">
                <a:hlinkClick r:id="rId3"/>
              </a:rPr>
              <a:t>http://www.nosalacaslidzrujai.lv</a:t>
            </a:r>
            <a:r>
              <a:rPr lang="lv-LV" sz="2500" dirty="0" smtClean="0">
                <a:hlinkClick r:id="rId3"/>
              </a:rPr>
              <a:t>/</a:t>
            </a:r>
            <a:endParaRPr lang="lv-LV" sz="2500" dirty="0" smtClean="0"/>
          </a:p>
          <a:p>
            <a:r>
              <a:rPr lang="lv-LV" sz="2500" dirty="0"/>
              <a:t>https://www.pierigaspartneriba.lv/</a:t>
            </a:r>
            <a:endParaRPr lang="lv-LV" sz="2500" dirty="0" smtClean="0"/>
          </a:p>
          <a:p>
            <a:r>
              <a:rPr lang="lv-LV" sz="2500" dirty="0">
                <a:hlinkClick r:id="rId4"/>
              </a:rPr>
              <a:t>http://brasla.lv</a:t>
            </a:r>
            <a:r>
              <a:rPr lang="lv-LV" sz="2500" dirty="0" smtClean="0">
                <a:hlinkClick r:id="rId4"/>
              </a:rPr>
              <a:t>/</a:t>
            </a:r>
            <a:endParaRPr lang="lv-LV" sz="2500" dirty="0" smtClean="0"/>
          </a:p>
          <a:p>
            <a:r>
              <a:rPr lang="lv-LV" sz="2500" dirty="0"/>
              <a:t>https://zgauja.lv/</a:t>
            </a:r>
            <a:endParaRPr lang="lv-LV" sz="2500" dirty="0" smtClean="0"/>
          </a:p>
          <a:p>
            <a:r>
              <a:rPr lang="lv-LV" sz="2500" dirty="0"/>
              <a:t>http://www.kandavaspartneriba.lv/</a:t>
            </a:r>
            <a:endParaRPr lang="lv-LV" dirty="0"/>
          </a:p>
        </p:txBody>
      </p:sp>
      <p:pic>
        <p:nvPicPr>
          <p:cNvPr id="4" name="Picture 2" descr="Partneru_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82930" y="5518784"/>
            <a:ext cx="10414371" cy="1339216"/>
          </a:xfrm>
          <a:prstGeom prst="rect">
            <a:avLst/>
          </a:prstGeom>
          <a:noFill/>
          <a:ln>
            <a:noFill/>
          </a:ln>
          <a:effectLst>
            <a:outerShdw blurRad="107950" dist="12700" dir="5400000" algn="ctr">
              <a:srgbClr val="000000"/>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05774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Projekta izcelsmes vēsture</a:t>
            </a:r>
            <a:endParaRPr lang="lv-LV"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12305312"/>
              </p:ext>
            </p:extLst>
          </p:nvPr>
        </p:nvGraphicFramePr>
        <p:xfrm>
          <a:off x="1" y="1600200"/>
          <a:ext cx="11970326"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5539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Projekta izcelsmes vēsture</a:t>
            </a:r>
            <a:endParaRPr lang="lv-LV" dirty="0"/>
          </a:p>
        </p:txBody>
      </p:sp>
      <p:sp>
        <p:nvSpPr>
          <p:cNvPr id="3" name="Content Placeholder 2"/>
          <p:cNvSpPr>
            <a:spLocks noGrp="1"/>
          </p:cNvSpPr>
          <p:nvPr>
            <p:ph idx="1"/>
          </p:nvPr>
        </p:nvSpPr>
        <p:spPr/>
        <p:txBody>
          <a:bodyPr>
            <a:normAutofit fontScale="85000" lnSpcReduction="20000"/>
          </a:bodyPr>
          <a:lstStyle/>
          <a:p>
            <a:r>
              <a:rPr lang="lv-LV" dirty="0" smtClean="0">
                <a:solidFill>
                  <a:schemeClr val="bg1">
                    <a:lumMod val="50000"/>
                  </a:schemeClr>
                </a:solidFill>
              </a:rPr>
              <a:t>Reģionālās VRG grupas (LEADER finansējuma apsaimniekotāji) ikdienā saskārās ar problēmu, kur nereti publiskā finansējuma projekti , pat pēc to apstiprināšanas, netiek ieviesti sakarā ar līdzfinansējuma piesaistes nespēju (bankas atsakās izsniegt aizdevumus nelielām summām un/vai  aizdevuma izsniegšanas izmaksas ir samērā augstas t.sk. Paredzot aizņemtā finansējuma ātrāku atgriešanu).</a:t>
            </a:r>
          </a:p>
          <a:p>
            <a:endParaRPr lang="lv-LV" dirty="0" smtClean="0"/>
          </a:p>
          <a:p>
            <a:r>
              <a:rPr lang="lv-LV" dirty="0">
                <a:solidFill>
                  <a:schemeClr val="bg1">
                    <a:lumMod val="65000"/>
                  </a:schemeClr>
                </a:solidFill>
              </a:rPr>
              <a:t>T</a:t>
            </a:r>
            <a:r>
              <a:rPr lang="lv-LV" dirty="0" smtClean="0">
                <a:solidFill>
                  <a:schemeClr val="bg1">
                    <a:lumMod val="65000"/>
                  </a:schemeClr>
                </a:solidFill>
              </a:rPr>
              <a:t>uvojoties jaunajam LAP pēc 2020.gada, nav skaidra investīciju finansējuma pieejamība un pastāv bažas par tā samazinājumu. Lai nodrošinātu uzņēmējdarbības izaugsmei nepieciešamo finansējumu (LEADER u.c. Investīciju projektu ieviešanai t.sk.) tiek meklēti lokālie (reģionālie) finanšu/investīciju resursi.</a:t>
            </a:r>
          </a:p>
          <a:p>
            <a:endParaRPr lang="lv-LV" dirty="0"/>
          </a:p>
        </p:txBody>
      </p:sp>
    </p:spTree>
    <p:extLst>
      <p:ext uri="{BB962C8B-B14F-4D97-AF65-F5344CB8AC3E}">
        <p14:creationId xmlns:p14="http://schemas.microsoft.com/office/powerpoint/2010/main" val="314808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Projekta ideja</a:t>
            </a:r>
            <a:endParaRPr lang="lv-LV" dirty="0"/>
          </a:p>
        </p:txBody>
      </p:sp>
      <p:sp>
        <p:nvSpPr>
          <p:cNvPr id="3" name="Content Placeholder 2"/>
          <p:cNvSpPr>
            <a:spLocks noGrp="1"/>
          </p:cNvSpPr>
          <p:nvPr>
            <p:ph idx="1"/>
          </p:nvPr>
        </p:nvSpPr>
        <p:spPr>
          <a:xfrm>
            <a:off x="381000" y="1344340"/>
            <a:ext cx="11338560" cy="4949780"/>
          </a:xfrm>
        </p:spPr>
        <p:txBody>
          <a:bodyPr>
            <a:normAutofit/>
          </a:bodyPr>
          <a:lstStyle/>
          <a:p>
            <a:pPr marL="0" indent="0" algn="ctr">
              <a:buNone/>
            </a:pPr>
            <a:r>
              <a:rPr lang="lv-LV" sz="2700" dirty="0" smtClean="0"/>
              <a:t>Projekta ideja - «Vietējo atbalsts vietējiem» </a:t>
            </a:r>
          </a:p>
          <a:p>
            <a:pPr marL="0" indent="0" algn="ctr">
              <a:buNone/>
            </a:pPr>
            <a:endParaRPr lang="lv-LV" sz="2700" dirty="0" smtClean="0"/>
          </a:p>
          <a:p>
            <a:pPr marL="0" indent="0" algn="ctr">
              <a:buNone/>
            </a:pPr>
            <a:r>
              <a:rPr lang="lv-LV" sz="2700" dirty="0" smtClean="0"/>
              <a:t> B2B (</a:t>
            </a:r>
            <a:r>
              <a:rPr lang="lv-LV" sz="2700" i="1" dirty="0" smtClean="0"/>
              <a:t>biznesa atbalsts biznesam</a:t>
            </a:r>
            <a:r>
              <a:rPr lang="lv-LV" sz="2700" dirty="0" smtClean="0"/>
              <a:t>) biznesa darbības princips, kur reģionālie uzņēmēji (t.sk. aizdevēji nebanku sektorā) tiek aicināti atbalstīt cita, vietējā biznesu</a:t>
            </a:r>
          </a:p>
          <a:p>
            <a:pPr marL="0" indent="0" algn="ctr">
              <a:buNone/>
            </a:pPr>
            <a:endParaRPr lang="lv-LV" sz="2000" dirty="0" smtClean="0"/>
          </a:p>
          <a:p>
            <a:pPr marL="0" indent="0">
              <a:buNone/>
            </a:pPr>
            <a:endParaRPr lang="lv-LV" sz="1600" dirty="0"/>
          </a:p>
        </p:txBody>
      </p:sp>
      <p:pic>
        <p:nvPicPr>
          <p:cNvPr id="2050" name="Picture 2" descr="C:\Users\User\Desktop\B2B-Marketing-PNG-Download-Imag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3463" y="3428206"/>
            <a:ext cx="7585075" cy="36972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5460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Projekta mērķa auditorija</a:t>
            </a:r>
            <a:endParaRPr lang="lv-LV"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50964851"/>
              </p:ext>
            </p:extLst>
          </p:nvPr>
        </p:nvGraphicFramePr>
        <p:xfrm>
          <a:off x="0" y="1249680"/>
          <a:ext cx="11582400" cy="5440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91823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5320" y="-213360"/>
            <a:ext cx="10972800" cy="1143000"/>
          </a:xfrm>
        </p:spPr>
        <p:txBody>
          <a:bodyPr/>
          <a:lstStyle/>
          <a:p>
            <a:r>
              <a:rPr lang="lv-LV" dirty="0" smtClean="0"/>
              <a:t>Projekta ieviešanas teritorija</a:t>
            </a:r>
            <a:endParaRPr lang="lv-LV" dirty="0"/>
          </a:p>
        </p:txBody>
      </p:sp>
      <p:sp>
        <p:nvSpPr>
          <p:cNvPr id="3" name="Content Placeholder 2"/>
          <p:cNvSpPr>
            <a:spLocks noGrp="1"/>
          </p:cNvSpPr>
          <p:nvPr>
            <p:ph idx="1"/>
          </p:nvPr>
        </p:nvSpPr>
        <p:spPr/>
        <p:txBody>
          <a:bodyPr/>
          <a:lstStyle/>
          <a:p>
            <a:pPr marL="0" indent="0">
              <a:buNone/>
            </a:pPr>
            <a:endParaRPr lang="lv-LV" dirty="0"/>
          </a:p>
          <a:p>
            <a:pPr marL="0" indent="0">
              <a:buNone/>
            </a:pPr>
            <a:endParaRPr lang="lv-LV" dirty="0"/>
          </a:p>
        </p:txBody>
      </p:sp>
      <p:graphicFrame>
        <p:nvGraphicFramePr>
          <p:cNvPr id="4" name="Table 3"/>
          <p:cNvGraphicFramePr>
            <a:graphicFrameLocks noGrp="1"/>
          </p:cNvGraphicFramePr>
          <p:nvPr>
            <p:extLst>
              <p:ext uri="{D42A27DB-BD31-4B8C-83A1-F6EECF244321}">
                <p14:modId xmlns:p14="http://schemas.microsoft.com/office/powerpoint/2010/main" val="3140322154"/>
              </p:ext>
            </p:extLst>
          </p:nvPr>
        </p:nvGraphicFramePr>
        <p:xfrm>
          <a:off x="502920" y="655320"/>
          <a:ext cx="10972800" cy="6035040"/>
        </p:xfrm>
        <a:graphic>
          <a:graphicData uri="http://schemas.openxmlformats.org/drawingml/2006/table">
            <a:tbl>
              <a:tblPr firstRow="1" bandRow="1">
                <a:tableStyleId>{5C22544A-7EE6-4342-B048-85BDC9FD1C3A}</a:tableStyleId>
              </a:tblPr>
              <a:tblGrid>
                <a:gridCol w="3246120"/>
                <a:gridCol w="7726680"/>
              </a:tblGrid>
              <a:tr h="370840">
                <a:tc>
                  <a:txBody>
                    <a:bodyPr/>
                    <a:lstStyle/>
                    <a:p>
                      <a:r>
                        <a:rPr lang="lv-LV" dirty="0" smtClean="0"/>
                        <a:t>Kandavas Partnerība</a:t>
                      </a:r>
                      <a:endParaRPr lang="lv-LV" dirty="0"/>
                    </a:p>
                  </a:txBody>
                  <a:tcPr>
                    <a:solidFill>
                      <a:schemeClr val="tx2">
                        <a:lumMod val="75000"/>
                      </a:schemeClr>
                    </a:solidFill>
                  </a:tcPr>
                </a:tc>
                <a:tc>
                  <a:txBody>
                    <a:bodyPr/>
                    <a:lstStyle/>
                    <a:p>
                      <a:r>
                        <a:rPr lang="lv-LV" b="0" dirty="0" smtClean="0">
                          <a:solidFill>
                            <a:schemeClr val="tx1"/>
                          </a:solidFill>
                        </a:rPr>
                        <a:t>Kandava, Kandavas pagasts, Cēres pagasts, Matkules pagasts, Zemītes pagasts, Vānes pagasts, Irlavas pagasts, Pūres pagasts, Sēmes pagasts, Zantes pagasts, Jaunpils pagasts, Viesatu pagasts </a:t>
                      </a:r>
                      <a:endParaRPr lang="lv-LV" b="0" dirty="0">
                        <a:solidFill>
                          <a:schemeClr val="tx1"/>
                        </a:solidFill>
                      </a:endParaRPr>
                    </a:p>
                  </a:txBody>
                  <a:tcPr>
                    <a:solidFill>
                      <a:schemeClr val="bg1"/>
                    </a:solidFill>
                  </a:tcPr>
                </a:tc>
              </a:tr>
              <a:tr h="370840">
                <a:tc>
                  <a:txBody>
                    <a:bodyPr/>
                    <a:lstStyle/>
                    <a:p>
                      <a:r>
                        <a:rPr lang="lv-LV" dirty="0" smtClean="0"/>
                        <a:t>"Lauku partnerība Ziemeļgauja" </a:t>
                      </a:r>
                      <a:endParaRPr lang="lv-LV" dirty="0"/>
                    </a:p>
                  </a:txBody>
                  <a:tcPr>
                    <a:solidFill>
                      <a:schemeClr val="tx2">
                        <a:lumMod val="60000"/>
                        <a:lumOff val="40000"/>
                      </a:schemeClr>
                    </a:solidFill>
                  </a:tcPr>
                </a:tc>
                <a:tc>
                  <a:txBody>
                    <a:bodyPr/>
                    <a:lstStyle/>
                    <a:p>
                      <a:r>
                        <a:rPr lang="lv-LV" dirty="0" smtClean="0"/>
                        <a:t>Valka, Seda, Strenči, Brenguļu pagasts, Ērģemes pagasts, Ēveles pagasts, Gaujienas pagasts, Grundzāles pagasts, Jērcēnu pagasts, Kauguru pagasts, Plāņu pagasts, Trikātas pagasts,  Valkas pagasts, Vijciema pagasts, Virešu pagasts,  Zvārtavas pagasts. </a:t>
                      </a:r>
                      <a:endParaRPr lang="lv-LV" dirty="0"/>
                    </a:p>
                  </a:txBody>
                  <a:tcPr/>
                </a:tc>
              </a:tr>
              <a:tr h="370840">
                <a:tc>
                  <a:txBody>
                    <a:bodyPr/>
                    <a:lstStyle/>
                    <a:p>
                      <a:r>
                        <a:rPr lang="lv-LV" dirty="0" smtClean="0"/>
                        <a:t>"No Salacas līdz Rūjai" </a:t>
                      </a:r>
                      <a:endParaRPr lang="lv-LV" dirty="0"/>
                    </a:p>
                  </a:txBody>
                  <a:tcPr>
                    <a:solidFill>
                      <a:schemeClr val="tx2">
                        <a:lumMod val="40000"/>
                        <a:lumOff val="60000"/>
                      </a:schemeClr>
                    </a:solidFill>
                  </a:tcPr>
                </a:tc>
                <a:tc>
                  <a:txBody>
                    <a:bodyPr/>
                    <a:lstStyle/>
                    <a:p>
                      <a:r>
                        <a:rPr lang="lv-LV" dirty="0" smtClean="0"/>
                        <a:t>Kārķu pagasts, Mazsalaca, Mazsalacas pagasts, Rūjiena, Bērzaines pagasts, Burtnieku pagasts, Ipiķu pagasts, Jeru pagasts, Kocēnu pagasts, Ķoņu pagasts, Lodes pagasts, Naukšēnu pagasts, Ramatas pagasts, Rencēnu pagasts, Sēļu pagasts, Skaņkalnes pagasts, Valmieras pagasts, Vilpulkas pagasts, Matīšu pagasts, Vecates pagasts. </a:t>
                      </a:r>
                      <a:endParaRPr lang="lv-LV" dirty="0"/>
                    </a:p>
                  </a:txBody>
                  <a:tcPr/>
                </a:tc>
              </a:tr>
              <a:tr h="370840">
                <a:tc>
                  <a:txBody>
                    <a:bodyPr/>
                    <a:lstStyle/>
                    <a:p>
                      <a:r>
                        <a:rPr lang="lv-LV" dirty="0" smtClean="0"/>
                        <a:t>"Pierīgas partnerība" </a:t>
                      </a:r>
                      <a:endParaRPr lang="lv-LV" dirty="0"/>
                    </a:p>
                  </a:txBody>
                  <a:tcPr>
                    <a:solidFill>
                      <a:schemeClr val="tx2">
                        <a:lumMod val="20000"/>
                        <a:lumOff val="80000"/>
                      </a:schemeClr>
                    </a:solidFill>
                  </a:tcPr>
                </a:tc>
                <a:tc>
                  <a:txBody>
                    <a:bodyPr/>
                    <a:lstStyle/>
                    <a:p>
                      <a:r>
                        <a:rPr lang="lv-LV" dirty="0" smtClean="0"/>
                        <a:t>Olaine, Babītes pagasts, Mārupes novads, Olaines pagasts, Salas pagasts (Rīgas raj.) </a:t>
                      </a:r>
                      <a:endParaRPr lang="lv-LV" dirty="0"/>
                    </a:p>
                  </a:txBody>
                  <a:tcPr/>
                </a:tc>
              </a:tr>
              <a:tr h="370840">
                <a:tc>
                  <a:txBody>
                    <a:bodyPr/>
                    <a:lstStyle/>
                    <a:p>
                      <a:r>
                        <a:rPr lang="lv-LV" dirty="0" smtClean="0"/>
                        <a:t>Rīgas rajona Lauku attīstības biedrība</a:t>
                      </a:r>
                      <a:endParaRPr lang="lv-LV" dirty="0"/>
                    </a:p>
                  </a:txBody>
                  <a:tcPr>
                    <a:solidFill>
                      <a:schemeClr val="accent1">
                        <a:lumMod val="40000"/>
                        <a:lumOff val="60000"/>
                      </a:schemeClr>
                    </a:solidFill>
                  </a:tcPr>
                </a:tc>
                <a:tc>
                  <a:txBody>
                    <a:bodyPr/>
                    <a:lstStyle/>
                    <a:p>
                      <a:r>
                        <a:rPr lang="lv-LV" dirty="0" smtClean="0"/>
                        <a:t>Sigulda, Vangaži, Allažu pagasts, Inčukalna novads, Krimuldas pagasts,  Mālpils pagasts, Mores pagasts, Sējas pagasts, Siguldas pagasts. </a:t>
                      </a:r>
                      <a:endParaRPr lang="lv-LV" dirty="0"/>
                    </a:p>
                  </a:txBody>
                  <a:tcPr/>
                </a:tc>
              </a:tr>
              <a:tr h="370840">
                <a:tc>
                  <a:txBody>
                    <a:bodyPr/>
                    <a:lstStyle/>
                    <a:p>
                      <a:r>
                        <a:rPr lang="lv-LV" dirty="0" smtClean="0"/>
                        <a:t>"Brasla" </a:t>
                      </a:r>
                      <a:endParaRPr lang="lv-LV" dirty="0"/>
                    </a:p>
                  </a:txBody>
                  <a:tcPr/>
                </a:tc>
                <a:tc>
                  <a:txBody>
                    <a:bodyPr/>
                    <a:lstStyle/>
                    <a:p>
                      <a:r>
                        <a:rPr lang="lv-LV" dirty="0" smtClean="0"/>
                        <a:t>Aloja, Limbaži, Staicele, Alojas pagasts, Braslavas pagasts, Brīvzemnieku pagasts, Dikļu pagasts, Katvaru pagasts, Lēdurgas pagasts, Limbažu pagasts, Staiceles pagats, Stalbes pagasts, Straupes pagasts, Umurgas pagasts, Vidrižu pagasts, Vaidavas pagasts, Zilākalna pagasts.   </a:t>
                      </a:r>
                      <a:endParaRPr lang="lv-LV" dirty="0"/>
                    </a:p>
                  </a:txBody>
                  <a:tcPr/>
                </a:tc>
              </a:tr>
            </a:tbl>
          </a:graphicData>
        </a:graphic>
      </p:graphicFrame>
    </p:spTree>
    <p:extLst>
      <p:ext uri="{BB962C8B-B14F-4D97-AF65-F5344CB8AC3E}">
        <p14:creationId xmlns:p14="http://schemas.microsoft.com/office/powerpoint/2010/main" val="18515893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Projekta mērķi</a:t>
            </a:r>
            <a:endParaRPr lang="lv-LV" dirty="0"/>
          </a:p>
        </p:txBody>
      </p:sp>
      <p:sp>
        <p:nvSpPr>
          <p:cNvPr id="3" name="Content Placeholder 2"/>
          <p:cNvSpPr>
            <a:spLocks noGrp="1"/>
          </p:cNvSpPr>
          <p:nvPr>
            <p:ph idx="1"/>
          </p:nvPr>
        </p:nvSpPr>
        <p:spPr/>
        <p:txBody>
          <a:bodyPr>
            <a:normAutofit fontScale="70000" lnSpcReduction="20000"/>
          </a:bodyPr>
          <a:lstStyle/>
          <a:p>
            <a:pPr marL="0" indent="0">
              <a:buNone/>
            </a:pPr>
            <a:r>
              <a:rPr lang="lv-LV" sz="4000" dirty="0" smtClean="0"/>
              <a:t>Mērķis: ‘Vietējas sabiedrības finanšu resursu aktivizēšana un iesaiste mikrokreditēšanas programmās kā esošajiem tā potenciālajiem uzņēmējiem reģionā (Projekta darbības teritorijā, ar interesi paplašināt Projekta efektu visos valsts reģionos)’.</a:t>
            </a:r>
          </a:p>
          <a:p>
            <a:pPr marL="0" indent="0">
              <a:buNone/>
            </a:pPr>
            <a:endParaRPr lang="lv-LV" dirty="0" smtClean="0"/>
          </a:p>
          <a:p>
            <a:pPr marL="0" indent="0">
              <a:buNone/>
            </a:pPr>
            <a:r>
              <a:rPr lang="lv-LV" dirty="0" smtClean="0"/>
              <a:t>Apakšmērķi:</a:t>
            </a:r>
          </a:p>
          <a:p>
            <a:pPr marL="514350" indent="-514350">
              <a:buAutoNum type="arabicPeriod"/>
            </a:pPr>
            <a:r>
              <a:rPr lang="lv-LV" dirty="0" smtClean="0"/>
              <a:t>Attīstīt jaunus finanšu instrumentus (kooperatīvās krājaizdevu sabiedrības, findus un tiem līdzīgus, juridiskus veidojumus) vietējo finanšu resursu apkopošanai un mikrokredītu jeb investīciju organizēšanai reģionālās uzņēmējdarbības veicināšanā;</a:t>
            </a:r>
          </a:p>
          <a:p>
            <a:pPr marL="514350" indent="-514350">
              <a:buAutoNum type="arabicPeriod"/>
            </a:pPr>
            <a:r>
              <a:rPr lang="lv-LV" dirty="0" smtClean="0"/>
              <a:t>Uzlabot esošo finanšu instrumentu pieejamību, aprīkojot ar tehniskajiem līdzekļiem (specializētu datoprogrammu mikrokredītu un investīciju apsaimniekošanai)</a:t>
            </a:r>
          </a:p>
          <a:p>
            <a:pPr marL="0" indent="0">
              <a:buNone/>
            </a:pPr>
            <a:endParaRPr lang="lv-LV" sz="2400" dirty="0" smtClean="0"/>
          </a:p>
          <a:p>
            <a:endParaRPr lang="lv-LV" dirty="0"/>
          </a:p>
        </p:txBody>
      </p:sp>
    </p:spTree>
    <p:extLst>
      <p:ext uri="{BB962C8B-B14F-4D97-AF65-F5344CB8AC3E}">
        <p14:creationId xmlns:p14="http://schemas.microsoft.com/office/powerpoint/2010/main" val="38499559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dirty="0" smtClean="0"/>
              <a:t>Soļi projekta mērķu sasniegšanai</a:t>
            </a:r>
            <a:endParaRPr lang="lv-LV"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43102921"/>
              </p:ext>
            </p:extLst>
          </p:nvPr>
        </p:nvGraphicFramePr>
        <p:xfrm>
          <a:off x="243840" y="1264920"/>
          <a:ext cx="11811000" cy="55930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07199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12241</TotalTime>
  <Words>1185</Words>
  <Application>Microsoft Office PowerPoint</Application>
  <PresentationFormat>Custom</PresentationFormat>
  <Paragraphs>161</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    Reģiona finanses reģiona uzņēmējdarbībai (RFRU)</vt:lpstr>
      <vt:lpstr>Projekta partneri https://laukuforums.lv/lv/</vt:lpstr>
      <vt:lpstr>Projekta izcelsmes vēsture</vt:lpstr>
      <vt:lpstr>Projekta izcelsmes vēsture</vt:lpstr>
      <vt:lpstr>Projekta ideja</vt:lpstr>
      <vt:lpstr>Projekta mērķa auditorija</vt:lpstr>
      <vt:lpstr>Projekta ieviešanas teritorija</vt:lpstr>
      <vt:lpstr>Projekta mērķi</vt:lpstr>
      <vt:lpstr>Soļi projekta mērķu sasniegšanai</vt:lpstr>
      <vt:lpstr>Projektā plānotās_apstiprinātās aktivitātes</vt:lpstr>
      <vt:lpstr>Jau paveiktais</vt:lpstr>
      <vt:lpstr>Vēl paveicamais</vt:lpstr>
      <vt:lpstr>Konference</vt:lpstr>
      <vt:lpstr>IT tehniskās specifikācija</vt:lpstr>
      <vt:lpstr>PR aktivitātes</vt:lpstr>
      <vt:lpstr>Termiņi</vt:lpstr>
      <vt:lpstr>Projekta koordinatora kontaktinformācija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SIA «RESA»</dc:title>
  <dc:creator>Juris</dc:creator>
  <cp:lastModifiedBy>User</cp:lastModifiedBy>
  <cp:revision>189</cp:revision>
  <cp:lastPrinted>2020-10-21T14:47:26Z</cp:lastPrinted>
  <dcterms:created xsi:type="dcterms:W3CDTF">2017-03-30T15:12:57Z</dcterms:created>
  <dcterms:modified xsi:type="dcterms:W3CDTF">2020-10-21T14:47:28Z</dcterms:modified>
</cp:coreProperties>
</file>