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sldIdLst>
    <p:sldId id="1063" r:id="rId4"/>
    <p:sldId id="1061" r:id="rId5"/>
    <p:sldId id="1059" r:id="rId6"/>
    <p:sldId id="1062" r:id="rId7"/>
    <p:sldId id="1056" r:id="rId8"/>
    <p:sldId id="1057" r:id="rId9"/>
    <p:sldId id="1067" r:id="rId10"/>
    <p:sldId id="1068" r:id="rId11"/>
    <p:sldId id="1064" r:id="rId12"/>
    <p:sldId id="1065" r:id="rId13"/>
    <p:sldId id="1066" r:id="rId14"/>
  </p:sldIdLst>
  <p:sldSz cx="12192000" cy="6858000"/>
  <p:notesSz cx="6858000" cy="9144000"/>
  <p:defaultTextStyle>
    <a:lvl1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lv-lv"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1pPr>
    <a:lvl2pPr marL="457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lv-lv"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2pPr>
    <a:lvl3pPr marL="914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lv-lv"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3pPr>
    <a:lvl4pPr marL="1371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lv-lv"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4pPr>
    <a:lvl5pPr marL="18288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lv-lv"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5pPr>
    <a:lvl6pPr marL="22860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lv-lv"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6pPr>
    <a:lvl7pPr marL="2743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lv-lv"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7pPr>
    <a:lvl8pPr marL="3200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lv-lv"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8pPr>
    <a:lvl9pPr marL="3657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lv-lv"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smNativeData">
      <pr:smAppRevision xmlns:mc="http://schemas.openxmlformats.org/markup-compatibility/2006" xmlns:p14="http://schemas.microsoft.com/office/powerpoint/2010/main" xmlns:p15="http://schemas.microsoft.com/office/powerpoint/2012/main" xmlns:pr="smNativeData" xmlns="smNativeData" dt="1667223023" val="1050" rev64="64" revOS="1"/>
      <pr:smFileRevision xmlns:mc="http://schemas.openxmlformats.org/markup-compatibility/2006" xmlns:p14="http://schemas.microsoft.com/office/powerpoint/2010/main" xmlns:p15="http://schemas.microsoft.com/office/powerpoint/2012/main" xmlns:pr="smNativeData" xmlns="smNativeData" dt="1667223023" val="101"/>
      <pr:guideOptions xmlns:mc="http://schemas.openxmlformats.org/markup-compatibility/2006" xmlns:p14="http://schemas.microsoft.com/office/powerpoint/2010/main" xmlns:p15="http://schemas.microsoft.com/office/powerpoint/2012/main" xmlns:pr="smNativeData" xmlns="smNativeData" dt="1667223023" snapToBorders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" d="100"/>
        <a:sy n="11" d="100"/>
      </p:scale>
      <p:origin x="0" y="0"/>
    </p:cViewPr>
  </p:sorterViewPr>
  <p:notesViewPr>
    <p:cSldViewPr snapToGrid="0">
      <p:cViewPr>
        <p:scale>
          <a:sx n="64" d="100"/>
          <a:sy n="64" d="100"/>
        </p:scale>
        <p:origin x="700" y="896"/>
      </p:cViewPr>
      <p:guideLst/>
    </p:cSldViewPr>
  </p:notesViewPr>
  <p:gridSpacing cx="71755" cy="7175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YAkAAOgGAACgQQAAmBUAABAAAAAmAAAACAAAAIGAAAAAAAAA"/>
              </a:ext>
            </a:extLst>
          </p:cNvSpPr>
          <p:nvPr>
            <p:ph type="ctrTitle"/>
          </p:nvPr>
        </p:nvSpPr>
        <p:spPr>
          <a:xfrm>
            <a:off x="1524000" y="1122680"/>
            <a:ext cx="9144000" cy="238760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algn="ctr">
              <a:defRPr lang="lv-lv" sz="6000" cap="none"/>
            </a:lvl1pPr>
            <a:lvl2pPr>
              <a:defRPr lang="lv-lv" cap="none"/>
            </a:lvl2pPr>
            <a:lvl3pPr>
              <a:defRPr lang="lv-lv" cap="none"/>
            </a:lvl3pPr>
            <a:lvl4pPr>
              <a:defRPr lang="lv-lv" cap="none"/>
            </a:lvl4pPr>
            <a:lvl5pPr>
              <a:defRPr lang="lv-lv" cap="none"/>
            </a:lvl5pPr>
            <a:lvl6pPr>
              <a:defRPr lang="lv-lv" cap="none"/>
            </a:lvl6pPr>
            <a:lvl7pPr>
              <a:defRPr lang="lv-lv" cap="none"/>
            </a:lvl7pPr>
            <a:lvl8pPr>
              <a:defRPr lang="lv-lv" cap="none"/>
            </a:lvl8pPr>
            <a:lvl9pPr>
              <a:defRPr lang="lv-lv" cap="none"/>
            </a:lvl9pPr>
          </a:lstStyle>
          <a:p>
            <a:pPr>
              <a:defRPr lang="lv-lv"/>
            </a:pPr>
            <a:r>
              <a:rPr lang="en-us" cap="none"/>
              <a:t>Click to edit Master title style</a:t>
            </a:r>
          </a:p>
        </p:txBody>
      </p:sp>
      <p:sp>
        <p:nvSpPr>
          <p:cNvPr id="3" name="Subtitle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YAkAACkWAACgQQAAWCAAABAAAAAmAAAACAAAAAGAAAAAAAAA"/>
              </a:ext>
            </a:extLst>
          </p:cNvSpPr>
          <p:nvPr>
            <p:ph type="subTitle" idx="1"/>
          </p:nvPr>
        </p:nvSpPr>
        <p:spPr>
          <a:xfrm>
            <a:off x="1524000" y="3602355"/>
            <a:ext cx="9144000" cy="1655445"/>
          </a:xfrm>
        </p:spPr>
        <p:txBody>
          <a:bodyPr/>
          <a:lstStyle>
            <a:lvl1pPr marL="0" indent="0" algn="ctr">
              <a:buNone/>
              <a:defRPr lang="lv-lv" sz="2400" cap="none"/>
            </a:lvl1pPr>
            <a:lvl2pPr marL="457200" indent="0" algn="ctr">
              <a:buNone/>
              <a:defRPr lang="lv-lv" sz="2000" cap="none"/>
            </a:lvl2pPr>
            <a:lvl3pPr marL="914400" indent="0" algn="ctr">
              <a:buNone/>
              <a:defRPr lang="lv-lv" sz="1800" cap="none"/>
            </a:lvl3pPr>
            <a:lvl4pPr marL="1371600" indent="0" algn="ctr">
              <a:buNone/>
              <a:defRPr lang="lv-lv" sz="1600" cap="none"/>
            </a:lvl4pPr>
            <a:lvl5pPr marL="1828800" indent="0" algn="ctr">
              <a:buNone/>
              <a:defRPr lang="lv-lv" sz="1600" cap="none"/>
            </a:lvl5pPr>
            <a:lvl6pPr marL="2286000" indent="0" algn="ctr">
              <a:buNone/>
              <a:defRPr lang="lv-lv" sz="1600" cap="none"/>
            </a:lvl6pPr>
            <a:lvl7pPr marL="2743200" indent="0" algn="ctr">
              <a:buNone/>
              <a:defRPr lang="lv-lv" sz="1600" cap="none"/>
            </a:lvl7pPr>
            <a:lvl8pPr marL="3200400" indent="0" algn="ctr">
              <a:buNone/>
              <a:defRPr lang="lv-lv" sz="1600" cap="none"/>
            </a:lvl8pPr>
            <a:lvl9pPr marL="3657600" indent="0" algn="ctr">
              <a:buNone/>
              <a:defRPr lang="lv-lv" sz="1600" cap="none"/>
            </a:lvl9pPr>
          </a:lstStyle>
          <a:p>
            <a:pPr>
              <a:defRPr lang="lv-lv"/>
            </a:pPr>
            <a:r>
              <a:rPr lang="en-us" cap="none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EEt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lv-lv"/>
            </a:pPr>
            <a:fld id="{44530419-57A9-06F2-E7EB-A1A74AA511F4}" type="datetime1">
              <a:t>03.11.2022</a:t>
            </a:fld>
            <a:endParaRPr/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FLF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lv-lv"/>
            </a:pPr>
            <a:endParaRPr/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L/Qig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lv-lv"/>
            </a:pPr>
            <a:fld id="{0C9F4205-4BE1-CAB4-AF27-BDE10C6959E8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D8CAADYRQAAZwo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lv-lv"/>
            </a:pPr>
            <a:r>
              <a:rPr lang="en-us" cap="none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Q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DsLAADYRQAAACYAABAAAAAmAAAACAAAAAIAAAAAAAAA"/>
              </a:ext>
            </a:extLst>
          </p:cNvSpPr>
          <p:nvPr>
            <p:ph idx="1"/>
          </p:nvPr>
        </p:nvSpPr>
        <p:spPr/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lv-lv"/>
            </a:pPr>
            <a:r>
              <a:rPr lang="en-us" cap="none"/>
              <a:t>Click to edit Master text styles</a:t>
            </a:r>
          </a:p>
          <a:p>
            <a:pPr lvl="1">
              <a:defRPr lang="lv-lv"/>
            </a:pPr>
            <a:r>
              <a:rPr lang="en-us" cap="none"/>
              <a:t>Second level</a:t>
            </a:r>
          </a:p>
          <a:p>
            <a:pPr lvl="2">
              <a:defRPr lang="lv-lv"/>
            </a:pPr>
            <a:r>
              <a:rPr lang="en-us" cap="none"/>
              <a:t>Third level</a:t>
            </a:r>
          </a:p>
          <a:p>
            <a:pPr lvl="3">
              <a:defRPr lang="lv-lv"/>
            </a:pPr>
            <a:r>
              <a:rPr lang="en-us" cap="none"/>
              <a:t>Fourth level</a:t>
            </a:r>
          </a:p>
          <a:p>
            <a:pPr lvl="4">
              <a:defRPr lang="lv-lv"/>
            </a:pPr>
            <a:r>
              <a:rPr lang="en-us" cap="none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lv-lv"/>
            </a:pPr>
            <a:fld id="{44A6244A-04A9-F3D2-E71E-F2876A5011A7}" type="datetime1">
              <a:t>03.11.2022</a:t>
            </a:fld>
            <a:endParaRPr/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lv-lv"/>
            </a:pPr>
            <a:endParaRPr/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lv-lv"/>
            </a:pPr>
            <a:fld id="{5A120E3F-71B7-47F8-F9AA-87AD40E40FD2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Q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rDUAAD8CAADYRQAAACYAABAAAAAmAAAACAAAAAMAAAAAAAAA"/>
              </a:ext>
            </a:extLst>
          </p:cNvSpPr>
          <p:nvPr>
            <p:ph type="title"/>
          </p:nvPr>
        </p:nvSpPr>
        <p:spPr>
          <a:xfrm>
            <a:off x="8724900" y="365125"/>
            <a:ext cx="2628900" cy="5812155"/>
          </a:xfrm>
        </p:spPr>
        <p:txBody>
          <a:bodyPr vert="vert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lv-lv"/>
            </a:pPr>
            <a:r>
              <a:rPr lang="en-us" cap="none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Q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D8CAAC8NAAAACYAABAAAAAmAAAACAAAAAMAAAAAAAAA"/>
              </a:ext>
            </a:extLst>
          </p:cNvSpPr>
          <p:nvPr>
            <p:ph idx="1"/>
          </p:nvPr>
        </p:nvSpPr>
        <p:spPr>
          <a:xfrm>
            <a:off x="838200" y="365125"/>
            <a:ext cx="7734300" cy="5812155"/>
          </a:xfrm>
        </p:spPr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lv-lv"/>
            </a:pPr>
            <a:r>
              <a:rPr lang="en-us" cap="none"/>
              <a:t>Click to edit Master text styles</a:t>
            </a:r>
          </a:p>
          <a:p>
            <a:pPr lvl="1">
              <a:defRPr lang="lv-lv"/>
            </a:pPr>
            <a:r>
              <a:rPr lang="en-us" cap="none"/>
              <a:t>Second level</a:t>
            </a:r>
          </a:p>
          <a:p>
            <a:pPr lvl="2">
              <a:defRPr lang="lv-lv"/>
            </a:pPr>
            <a:r>
              <a:rPr lang="en-us" cap="none"/>
              <a:t>Third level</a:t>
            </a:r>
          </a:p>
          <a:p>
            <a:pPr lvl="3">
              <a:defRPr lang="lv-lv"/>
            </a:pPr>
            <a:r>
              <a:rPr lang="en-us" cap="none"/>
              <a:t>Fourth level</a:t>
            </a:r>
          </a:p>
          <a:p>
            <a:pPr lvl="4">
              <a:defRPr lang="lv-lv"/>
            </a:pPr>
            <a:r>
              <a:rPr lang="en-us" cap="none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lv-lv"/>
            </a:pPr>
            <a:fld id="{3C5845B2-FCD1-0DB3-9FE0-0AE60BAE695F}" type="datetime1">
              <a:t>03.11.2022</a:t>
            </a:fld>
            <a:endParaRPr/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lv-lv"/>
            </a:pPr>
            <a:endParaRPr/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lv-lv"/>
            </a:pPr>
            <a:fld id="{2CBCB9E4-AAC1-E94F-8F04-5C1AF74A7909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C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OgGAAAINAAAmBUAABAAAAAmAAAACAAAAP1w////////"/>
              </a:ext>
            </a:extLst>
          </p:cNvSpPr>
          <p:nvPr>
            <p:ph type="ctrTitle"/>
          </p:nvPr>
        </p:nvSpPr>
        <p:spPr>
          <a:xfrm>
            <a:off x="685800" y="1122680"/>
            <a:ext cx="7772400" cy="2387600"/>
          </a:xfrm>
          <a:noFill/>
          <a:ln>
            <a:noFill/>
          </a:ln>
          <a:effectLst/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 marL="0" marR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lv-lv" sz="6000" cap="none"/>
            </a:pPr>
            <a:r>
              <a:t>Click to edit Master title style</a:t>
            </a:r>
          </a:p>
        </p:txBody>
      </p:sp>
      <p:sp>
        <p:nvSpPr>
          <p:cNvPr id="3" name="Subtitle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cAACkWAAA4MQAAWCAAABAAAAAmAAAACAAAAH1w////////"/>
              </a:ext>
            </a:extLst>
          </p:cNvSpPr>
          <p:nvPr>
            <p:ph type="subTitle" idx="1"/>
          </p:nvPr>
        </p:nvSpPr>
        <p:spPr>
          <a:xfrm>
            <a:off x="1143000" y="3602355"/>
            <a:ext cx="6858000" cy="1655445"/>
          </a:xfr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 marL="0" marR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lang="lv-lv" sz="2400" cap="none"/>
            </a:pPr>
            <a:r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3gMAABonAACGEAAAWSkAABAAAAAmAAAACAAAAHxw////////"/>
              </a:ext>
            </a:extLst>
          </p:cNvSpPr>
          <p:nvPr>
            <p:ph type="dt" sz="half" idx="10"/>
          </p:nvPr>
        </p:nvSpPr>
        <p:spPr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lv-lv"/>
            </a:pPr>
            <a:fld id="{23378738-76CE-6271-808F-8024C9C176D5}" type="datetime1">
              <a:t>03.11.2022</a:t>
            </a:fld>
            <a:endParaRPr/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hIAABonAACeJQAAWSkAABAAAAAmAAAACAAAAHxw////////"/>
              </a:ext>
            </a:extLst>
          </p:cNvSpPr>
          <p:nvPr>
            <p:ph type="ftr" sz="quarter" idx="11"/>
          </p:nvPr>
        </p:nvSpPr>
        <p:spPr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lv-lv"/>
            </a:pPr>
            <a:endParaRPr/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icAABonAABiNAAAWSkAABAAAAAmAAAACAAAAHxw////////"/>
              </a:ext>
            </a:extLst>
          </p:cNvSpPr>
          <p:nvPr>
            <p:ph type="sldNum" sz="quarter" idx="12"/>
          </p:nvPr>
        </p:nvSpPr>
        <p:spPr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lv-lv"/>
            </a:pPr>
            <a:fld id="{355B7172-3CD8-0E87-96E3-CAD23FAD609F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3gMAAD8CAABiNAAAZwo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lv-lv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3gMAADsLAABiNAAAACYAABAAAAAmAAAACAAAAAAAAAAAAAAA"/>
              </a:ext>
            </a:extLst>
          </p:cNvSpPr>
          <p:nvPr>
            <p:ph idx="1"/>
          </p:nvPr>
        </p:nvSpPr>
        <p:spPr/>
        <p:txBody>
          <a:bodyPr/>
          <a:lstStyle/>
          <a:p>
            <a:pPr>
              <a:defRPr lang="lv-lv"/>
            </a:pPr>
            <a:r>
              <a:t>Click to edit Master text styles</a:t>
            </a:r>
          </a:p>
          <a:p>
            <a:pPr lvl="1">
              <a:defRPr lang="lv-lv"/>
            </a:pPr>
            <a:r>
              <a:t>Second level</a:t>
            </a:r>
          </a:p>
          <a:p>
            <a:pPr lvl="2">
              <a:defRPr lang="lv-lv"/>
            </a:pPr>
            <a:r>
              <a:t>Third level</a:t>
            </a:r>
          </a:p>
          <a:p>
            <a:pPr lvl="3">
              <a:defRPr lang="lv-lv"/>
            </a:pPr>
            <a:r>
              <a:t>Fourth level</a:t>
            </a:r>
          </a:p>
          <a:p>
            <a:pPr lvl="4">
              <a:defRPr lang="lv-lv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JTYhG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3gMAABonAACGEA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lv-lv"/>
            </a:pPr>
            <a:fld id="{545651F8-B6B9-03A7-F7EE-40F21FA00115}" type="datetime1">
              <a:t>03.11.2022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hIAABonAACe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lv-lv"/>
            </a:pPr>
            <a:endParaR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icAABonAABiNA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lv-lv"/>
            </a:pPr>
            <a:fld id="{4D4B005C-12A0-1EF6-EEF3-E4A34EBD18B1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cgQAABwbAABCNAAAfSMAABAAAAAmAAAACAAAAIEAAAAAAAAA"/>
              </a:ext>
            </a:extLst>
          </p:cNvSpPr>
          <p:nvPr>
            <p:ph type="title"/>
          </p:nvPr>
        </p:nvSpPr>
        <p:spPr>
          <a:xfrm>
            <a:off x="722630" y="4406900"/>
            <a:ext cx="7772400" cy="136207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lv-lv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JTIoG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cgQAAOERAABCNAAAHBsAABAAAAAmAAAACAAAAIEAAAAAAAAA"/>
              </a:ext>
            </a:extLst>
          </p:cNvSpPr>
          <p:nvPr>
            <p:ph idx="1"/>
          </p:nvPr>
        </p:nvSpPr>
        <p:spPr>
          <a:xfrm>
            <a:off x="722630" y="2906395"/>
            <a:ext cx="7772400" cy="150050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>
              <a:defRPr lang="lv-lv"/>
            </a:pPr>
            <a:r>
              <a:t>Click to edit Master text styles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3gMAABonAACGEA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lv-lv"/>
            </a:pPr>
            <a:fld id="{13F7D690-DEFE-A220-B04F-28759801467D}" type="datetime1">
              <a:t>03.11.2022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hIAABonAACe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lv-lv"/>
            </a:pPr>
            <a:endParaR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icAABonAABiNA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lv-lv"/>
            </a:pPr>
            <a:fld id="{6852911F-5185-0767-CBEA-A732DFA43DF2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3gMAAD8CAABiNAAAZwo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lv-lv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JSGhW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NgJAACoGwAAsCUAABAAAAAmAAAACAAAAAEAAAAAAAAA"/>
              </a:ext>
            </a:extLst>
          </p:cNvSpPr>
          <p:nvPr>
            <p:ph idx="1"/>
          </p:nvPr>
        </p:nvSpPr>
        <p:spPr>
          <a:xfrm>
            <a:off x="457200" y="1600200"/>
            <a:ext cx="4038600" cy="4526280"/>
          </a:xfrm>
        </p:spPr>
        <p:txBody>
          <a:bodyPr/>
          <a:lstStyle/>
          <a:p>
            <a:pPr>
              <a:defRPr lang="lv-lv"/>
            </a:pPr>
            <a:r>
              <a:t>Click to edit Master text styles</a:t>
            </a:r>
          </a:p>
          <a:p>
            <a:pPr lvl="1">
              <a:defRPr lang="lv-lv"/>
            </a:pPr>
            <a:r>
              <a:t>Second level</a:t>
            </a:r>
          </a:p>
          <a:p>
            <a:pPr lvl="2">
              <a:defRPr lang="lv-lv"/>
            </a:pPr>
            <a:r>
              <a:t>Third level</a:t>
            </a:r>
          </a:p>
          <a:p>
            <a:pPr lvl="3">
              <a:defRPr lang="lv-lv"/>
            </a:pPr>
            <a:r>
              <a:t>Fourth level</a:t>
            </a:r>
          </a:p>
          <a:p>
            <a:pPr lvl="4">
              <a:defRPr lang="lv-lv"/>
            </a:pPr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8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mBwAANgJAABwNQAAsCUAABAAAAAmAAAACAAAAAEAAAAAAAAA"/>
              </a:ext>
            </a:extLst>
          </p:cNvSpPr>
          <p:nvPr>
            <p:ph idx="2"/>
          </p:nvPr>
        </p:nvSpPr>
        <p:spPr>
          <a:xfrm>
            <a:off x="4648200" y="1600200"/>
            <a:ext cx="4038600" cy="4526280"/>
          </a:xfrm>
        </p:spPr>
        <p:txBody>
          <a:bodyPr/>
          <a:lstStyle/>
          <a:p>
            <a:pPr>
              <a:defRPr lang="lv-lv"/>
            </a:pPr>
            <a:r>
              <a:t>Click to edit Master text styles</a:t>
            </a:r>
          </a:p>
          <a:p>
            <a:pPr lvl="1">
              <a:defRPr lang="lv-lv"/>
            </a:pPr>
            <a:r>
              <a:t>Second level</a:t>
            </a:r>
          </a:p>
          <a:p>
            <a:pPr lvl="2">
              <a:defRPr lang="lv-lv"/>
            </a:pPr>
            <a:r>
              <a:t>Third level</a:t>
            </a:r>
          </a:p>
          <a:p>
            <a:pPr lvl="3">
              <a:defRPr lang="lv-lv"/>
            </a:pPr>
            <a:r>
              <a:t>Fourth level</a:t>
            </a:r>
          </a:p>
          <a:p>
            <a:pPr lvl="4">
              <a:defRPr lang="lv-lv"/>
            </a:pPr>
            <a:r>
              <a:t>Fifth level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3gMAABonAACGEA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lv-lv"/>
            </a:pPr>
            <a:fld id="{2149C279-37CC-1C34-82F1-C1618CBF7494}" type="datetime1">
              <a:t>03.11.2022</a:t>
            </a:fld>
            <a:endParaRPr/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hIAABonAACe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lv-lv"/>
            </a:pPr>
            <a:endParaRPr/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icAABonAABiNA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lv-lv"/>
            </a:pPr>
            <a:fld id="{4CBA131F-51A1-EFE5-EF02-A7B05D4C19F2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3gMAAD8CAABiNAAAZwo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lv-lv"/>
            </a:pPr>
            <a:r>
              <a:t>Click to edit Master title style</a:t>
            </a:r>
          </a:p>
        </p:txBody>
      </p:sp>
      <p:sp>
        <p:nvSpPr>
          <p:cNvPr id="3" name="SlideText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JQaoW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HEJAACqGwAAYQ0AABAAAAAmAAAACAAAAIEAAAAAAAAA"/>
              </a:ext>
            </a:extLst>
          </p:cNvSpPr>
          <p:nvPr>
            <p:ph idx="1"/>
          </p:nvPr>
        </p:nvSpPr>
        <p:spPr>
          <a:xfrm>
            <a:off x="457200" y="1534795"/>
            <a:ext cx="4039870" cy="64008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>
              <a:defRPr lang="lv-lv"/>
            </a:pPr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8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GENAACqGwAAsCUAABAAAAAmAAAACAAAAAEAAAAAAAAA"/>
              </a:ext>
            </a:extLst>
          </p:cNvSpPr>
          <p:nvPr>
            <p:ph idx="2"/>
          </p:nvPr>
        </p:nvSpPr>
        <p:spPr>
          <a:xfrm>
            <a:off x="457200" y="2174875"/>
            <a:ext cx="4039870" cy="3951605"/>
          </a:xfrm>
        </p:spPr>
        <p:txBody>
          <a:bodyPr/>
          <a:lstStyle/>
          <a:p>
            <a:pPr>
              <a:defRPr lang="lv-lv"/>
            </a:pPr>
            <a:r>
              <a:t>Click to edit Master text styles</a:t>
            </a:r>
          </a:p>
          <a:p>
            <a:pPr lvl="1">
              <a:defRPr lang="lv-lv"/>
            </a:pPr>
            <a:r>
              <a:t>Second level</a:t>
            </a:r>
          </a:p>
          <a:p>
            <a:pPr lvl="2">
              <a:defRPr lang="lv-lv"/>
            </a:pPr>
            <a:r>
              <a:t>Third level</a:t>
            </a:r>
          </a:p>
          <a:p>
            <a:pPr lvl="3">
              <a:defRPr lang="lv-lv"/>
            </a:pPr>
            <a:r>
              <a:t>Fourth level</a:t>
            </a:r>
          </a:p>
          <a:p>
            <a:pPr lvl="4">
              <a:defRPr lang="lv-lv"/>
            </a:pPr>
            <a:r>
              <a:t>Fifth level</a:t>
            </a:r>
          </a:p>
        </p:txBody>
      </p:sp>
      <p:sp>
        <p:nvSpPr>
          <p:cNvPr id="5" name="SlideText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8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lhwAAHEJAABwNQAAYQ0AABAAAAAmAAAACAAAAIEAAAAAAAAA"/>
              </a:ext>
            </a:extLst>
          </p:cNvSpPr>
          <p:nvPr>
            <p:ph idx="3"/>
          </p:nvPr>
        </p:nvSpPr>
        <p:spPr>
          <a:xfrm>
            <a:off x="4646930" y="1534795"/>
            <a:ext cx="4039870" cy="64008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>
              <a:defRPr lang="lv-lv"/>
            </a:pPr>
            <a:r>
              <a:t>Click to edit Master text styles</a:t>
            </a:r>
          </a:p>
        </p:txBody>
      </p:sp>
      <p:sp>
        <p:nvSpPr>
          <p:cNvPr id="6" name="SlideText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8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lhwAAGENAABwNQAAsCUAABAAAAAmAAAACAAAAAEAAAAAAAAA"/>
              </a:ext>
            </a:extLst>
          </p:cNvSpPr>
          <p:nvPr>
            <p:ph idx="4"/>
          </p:nvPr>
        </p:nvSpPr>
        <p:spPr>
          <a:xfrm>
            <a:off x="4646930" y="2174875"/>
            <a:ext cx="4039870" cy="3951605"/>
          </a:xfrm>
        </p:spPr>
        <p:txBody>
          <a:bodyPr/>
          <a:lstStyle/>
          <a:p>
            <a:pPr>
              <a:defRPr lang="lv-lv"/>
            </a:pPr>
            <a:r>
              <a:t>Click to edit Master text styles</a:t>
            </a:r>
          </a:p>
          <a:p>
            <a:pPr lvl="1">
              <a:defRPr lang="lv-lv"/>
            </a:pPr>
            <a:r>
              <a:t>Second level</a:t>
            </a:r>
          </a:p>
          <a:p>
            <a:pPr lvl="2">
              <a:defRPr lang="lv-lv"/>
            </a:pPr>
            <a:r>
              <a:t>Third level</a:t>
            </a:r>
          </a:p>
          <a:p>
            <a:pPr lvl="3">
              <a:defRPr lang="lv-lv"/>
            </a:pPr>
            <a:r>
              <a:t>Fourth level</a:t>
            </a:r>
          </a:p>
          <a:p>
            <a:pPr lvl="4">
              <a:defRPr lang="lv-lv"/>
            </a:pPr>
            <a:r>
              <a:t>Fifth level</a:t>
            </a:r>
          </a:p>
        </p:txBody>
      </p:sp>
      <p:sp>
        <p:nvSpPr>
          <p:cNvPr id="7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3gMAABonAACGEA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lv-lv"/>
            </a:pPr>
            <a:fld id="{0498CD74-3AE9-CD3B-A720-CC6E836E5199}" type="datetime1">
              <a:t>03.11.2022</a:t>
            </a:fld>
            <a:endParaRPr/>
          </a:p>
        </p:txBody>
      </p:sp>
      <p:sp>
        <p:nvSpPr>
          <p:cNvPr id="8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hIAABonAACe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lv-lv"/>
            </a:pPr>
            <a:endParaRPr/>
          </a:p>
        </p:txBody>
      </p:sp>
      <p:sp>
        <p:nvSpPr>
          <p:cNvPr id="9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icAABonAABiNA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lv-lv"/>
            </a:pPr>
            <a:fld id="{4884CDDD-93A5-D13B-EB3C-656E83721D30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3gMAAD8CAABiNAAAZwo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lv-lv"/>
            </a:pPr>
            <a:r>
              <a:t>Click to edit Master title style</a:t>
            </a:r>
          </a:p>
        </p:txBody>
      </p:sp>
      <p:sp>
        <p:nvSpPr>
          <p:cNvPr id="3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JRMoW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3gMAABonAACGEA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lv-lv"/>
            </a:pPr>
            <a:fld id="{3883045F-11D5-D6F2-9B3B-E7A74A756DB2}" type="datetime1">
              <a:t>03.11.2022</a:t>
            </a:fld>
            <a:endParaRPr/>
          </a:p>
        </p:txBody>
      </p:sp>
      <p:sp>
        <p:nvSpPr>
          <p:cNvPr id="4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hIAABonAACe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lv-lv"/>
            </a:pPr>
            <a:endParaRPr/>
          </a:p>
        </p:txBody>
      </p:sp>
      <p:sp>
        <p:nvSpPr>
          <p:cNvPr id="5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icAABonAABiNA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lv-lv"/>
            </a:pPr>
            <a:fld id="{1479761C-52F9-2C80-B7C1-A4D5388F41F1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3gMAABonAACGEA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lv-lv"/>
            </a:pPr>
            <a:fld id="{7F996229-6792-CC94-DC21-91C12C6F2AC4}" type="datetime1">
              <a:t>03.11.2022</a:t>
            </a:fld>
            <a:endParaRPr/>
          </a:p>
        </p:txBody>
      </p:sp>
      <p:sp>
        <p:nvSpPr>
          <p:cNvPr id="3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JRmoW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hIAABonAACe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lv-lv"/>
            </a:pPr>
            <a:endParaRPr/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icAABonAABiNA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lv-lv"/>
            </a:pPr>
            <a:fld id="{5F97375C-12B2-C2C1-FC2F-E49479610AB1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K4BAABSFQAA1AgAABAAAAAmAAAACAAAAIEAAAAAAAAA"/>
              </a:ext>
            </a:extLst>
          </p:cNvSpPr>
          <p:nvPr>
            <p:ph type="title"/>
          </p:nvPr>
        </p:nvSpPr>
        <p:spPr>
          <a:xfrm>
            <a:off x="457200" y="273050"/>
            <a:ext cx="3008630" cy="116205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>
              <a:defRPr lang="lv-lv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JR6oW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/hUAAK4BAABwNQAAsCUAABAAAAAmAAAACAAAAAEAAAAAAAAA"/>
              </a:ext>
            </a:extLst>
          </p:cNvSpPr>
          <p:nvPr>
            <p:ph idx="1"/>
          </p:nvPr>
        </p:nvSpPr>
        <p:spPr>
          <a:xfrm>
            <a:off x="3575050" y="273050"/>
            <a:ext cx="5111750" cy="5853430"/>
          </a:xfrm>
        </p:spPr>
        <p:txBody>
          <a:bodyPr/>
          <a:lstStyle/>
          <a:p>
            <a:pPr>
              <a:defRPr lang="lv-lv"/>
            </a:pPr>
            <a:r>
              <a:t>Click to edit Master text styles</a:t>
            </a:r>
          </a:p>
          <a:p>
            <a:pPr lvl="1">
              <a:defRPr lang="lv-lv"/>
            </a:pPr>
            <a:r>
              <a:t>Second level</a:t>
            </a:r>
          </a:p>
          <a:p>
            <a:pPr lvl="2">
              <a:defRPr lang="lv-lv"/>
            </a:pPr>
            <a:r>
              <a:t>Third level</a:t>
            </a:r>
          </a:p>
          <a:p>
            <a:pPr lvl="3">
              <a:defRPr lang="lv-lv"/>
            </a:pPr>
            <a:r>
              <a:t>Fourth level</a:t>
            </a:r>
          </a:p>
          <a:p>
            <a:pPr lvl="4">
              <a:defRPr lang="lv-lv"/>
            </a:pPr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8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NQIAABSFQAAsCUAABAAAAAmAAAACAAAAAEAAAAAAAAA"/>
              </a:ext>
            </a:extLst>
          </p:cNvSpPr>
          <p:nvPr>
            <p:ph idx="2"/>
          </p:nvPr>
        </p:nvSpPr>
        <p:spPr>
          <a:xfrm>
            <a:off x="457200" y="1435100"/>
            <a:ext cx="3008630" cy="4691380"/>
          </a:xfrm>
        </p:spPr>
        <p:txBody>
          <a:bodyPr/>
          <a:lstStyle/>
          <a:p>
            <a:pPr>
              <a:defRPr lang="lv-lv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3gMAABonAACGEA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lv-lv"/>
            </a:pPr>
            <a:fld id="{66900B0D-438B-C5FD-C528-B5A8456633E0}" type="datetime1">
              <a:t>03.11.2022</a:t>
            </a:fld>
            <a:endParaRPr/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hIAABonAACe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lv-lv"/>
            </a:pPr>
            <a:endParaRPr/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icAABonAABiNA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lv-lv"/>
            </a:pPr>
            <a:fld id="{3A56234B-05D7-03D5-99EE-F3806DA06FA6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D8CAADYRQAAZwo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lv-lv"/>
            </a:pPr>
            <a:r>
              <a:rPr lang="en-us" cap="none"/>
              <a:t>Click to edit Master title style</a:t>
            </a:r>
          </a:p>
        </p:txBody>
      </p:sp>
      <p:sp>
        <p:nvSpPr>
          <p:cNvPr id="3" name="Content Placeholder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D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DsLAADYRQAAACYAABAAAAAmAAAACAAAAAAAAAAAAAAA"/>
              </a:ext>
            </a:extLst>
          </p:cNvSpPr>
          <p:nvPr>
            <p:ph idx="1"/>
          </p:nvPr>
        </p:nvSpPr>
        <p:spPr/>
        <p:txBody>
          <a:bodyPr/>
          <a:lstStyle/>
          <a:p>
            <a:pPr>
              <a:defRPr lang="lv-lv"/>
            </a:pPr>
            <a:r>
              <a:rPr lang="en-us" cap="none"/>
              <a:t>Click to edit Master text styles</a:t>
            </a:r>
          </a:p>
          <a:p>
            <a:pPr lvl="1">
              <a:defRPr lang="lv-lv"/>
            </a:pPr>
            <a:r>
              <a:rPr lang="en-us" cap="none"/>
              <a:t>Second level</a:t>
            </a:r>
          </a:p>
          <a:p>
            <a:pPr lvl="2">
              <a:defRPr lang="lv-lv"/>
            </a:pPr>
            <a:r>
              <a:rPr lang="en-us" cap="none"/>
              <a:t>Third level</a:t>
            </a:r>
          </a:p>
          <a:p>
            <a:pPr lvl="3">
              <a:defRPr lang="lv-lv"/>
            </a:pPr>
            <a:r>
              <a:rPr lang="en-us" cap="none"/>
              <a:t>Fourth level</a:t>
            </a:r>
          </a:p>
          <a:p>
            <a:pPr lvl="4">
              <a:defRPr lang="lv-lv"/>
            </a:pPr>
            <a:r>
              <a:rPr lang="en-us" cap="none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lv-lv"/>
            </a:pPr>
            <a:fld id="{6B02D97E-3086-572F-C8BA-C67A97F43E93}" type="datetime1">
              <a:t>03.11.2022</a:t>
            </a:fld>
            <a:endParaRPr/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Fcg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lv-lv"/>
            </a:pPr>
            <a:endParaRPr/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Fcg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lv-lv"/>
            </a:pPr>
            <a:fld id="{5A702220-6EB7-25D4-F9C8-98816C860FCD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BgsAAIgdAADGLAAABCEAABAAAAAmAAAACAAAAIEAAAAAAAAA"/>
              </a:ext>
            </a:extLst>
          </p:cNvSpPr>
          <p:nvPr>
            <p:ph type="title"/>
          </p:nvPr>
        </p:nvSpPr>
        <p:spPr>
          <a:xfrm>
            <a:off x="1791970" y="4800600"/>
            <a:ext cx="5486400" cy="56642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>
              <a:defRPr lang="lv-lv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JSgoW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BgsAAMYDAADGLAAAFh0AABAAAAAmAAAACAAAAAEAAAAAAAAA"/>
              </a:ext>
            </a:extLst>
          </p:cNvSpPr>
          <p:nvPr>
            <p:ph idx="1"/>
          </p:nvPr>
        </p:nvSpPr>
        <p:spPr>
          <a:xfrm>
            <a:off x="1791970" y="613410"/>
            <a:ext cx="5486400" cy="4114800"/>
          </a:xfrm>
        </p:spPr>
        <p:txBody>
          <a:bodyPr/>
          <a:lstStyle/>
          <a:p>
            <a:pPr>
              <a:defRPr lang="lv-lv"/>
            </a:pPr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8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BgsAAAQhAADGLAAA+CUAABAAAAAmAAAACAAAAAEAAAAAAAAA"/>
              </a:ext>
            </a:extLst>
          </p:cNvSpPr>
          <p:nvPr>
            <p:ph idx="2"/>
          </p:nvPr>
        </p:nvSpPr>
        <p:spPr>
          <a:xfrm>
            <a:off x="1791970" y="5367020"/>
            <a:ext cx="5486400" cy="805180"/>
          </a:xfrm>
        </p:spPr>
        <p:txBody>
          <a:bodyPr/>
          <a:lstStyle/>
          <a:p>
            <a:pPr>
              <a:defRPr lang="lv-lv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3gMAABonAACGEA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lv-lv"/>
            </a:pPr>
            <a:fld id="{432F6D9A-D4AE-7A9B-E097-22CE23D91677}" type="datetime1">
              <a:t>03.11.2022</a:t>
            </a:fld>
            <a:endParaRPr/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hIAABonAACe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lv-lv"/>
            </a:pPr>
            <a:endParaRPr/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icAABonAABiNA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lv-lv"/>
            </a:pPr>
            <a:fld id="{68B88FB1-FF85-ED79-CB00-092CC14E3D5C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3gMAAD8CAABiNAAAZwo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lv-lv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JTGoW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3gMAADsLAABiNAAAACYAABAAAAAmAAAACAAAAAIAAAAAAAAA"/>
              </a:ext>
            </a:extLst>
          </p:cNvSpPr>
          <p:nvPr>
            <p:ph idx="1"/>
          </p:nvPr>
        </p:nvSpPr>
        <p:spPr/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lv-lv"/>
            </a:pPr>
            <a:r>
              <a:t>Click to edit Master text styles</a:t>
            </a:r>
          </a:p>
          <a:p>
            <a:pPr lvl="1">
              <a:defRPr lang="lv-lv"/>
            </a:pPr>
            <a:r>
              <a:t>Second level</a:t>
            </a:r>
          </a:p>
          <a:p>
            <a:pPr lvl="2">
              <a:defRPr lang="lv-lv"/>
            </a:pPr>
            <a:r>
              <a:t>Third level</a:t>
            </a:r>
          </a:p>
          <a:p>
            <a:pPr lvl="3">
              <a:defRPr lang="lv-lv"/>
            </a:pPr>
            <a:r>
              <a:t>Fourth level</a:t>
            </a:r>
          </a:p>
          <a:p>
            <a:pPr lvl="4">
              <a:defRPr lang="lv-lv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3gMAABonAACGEA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lv-lv"/>
            </a:pPr>
            <a:fld id="{298C23DF-91C4-D9D5-8A34-67806D7A7C32}" type="datetime1">
              <a:t>03.11.2022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hIAABonAACe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lv-lv"/>
            </a:pPr>
            <a:endParaR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icAABonAABiNA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lv-lv"/>
            </a:pPr>
            <a:fld id="{13657689-C7FE-3080-B0DD-31D538934664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C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yCgAALABAABwNQAAsCUAABAAAAAmAAAACAAAAIMAAAAAAAAA"/>
              </a:ext>
            </a:extLst>
          </p:cNvSpPr>
          <p:nvPr>
            <p:ph type="title"/>
          </p:nvPr>
        </p:nvSpPr>
        <p:spPr>
          <a:xfrm>
            <a:off x="6629400" y="274320"/>
            <a:ext cx="2057400" cy="5852160"/>
          </a:xfrm>
        </p:spPr>
        <p:txBody>
          <a:bodyPr vert="vert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>
              <a:defRPr lang="lv-lv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JTmoW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LABAADYJwAAsCUAABAAAAAmAAAACAAAAAMAAAAAAAAA"/>
              </a:ext>
            </a:extLst>
          </p:cNvSpPr>
          <p:nvPr>
            <p:ph idx="1"/>
          </p:nvPr>
        </p:nvSpPr>
        <p:spPr>
          <a:xfrm>
            <a:off x="457200" y="274320"/>
            <a:ext cx="6019800" cy="5852160"/>
          </a:xfrm>
        </p:spPr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lv-lv"/>
            </a:pPr>
            <a:r>
              <a:t>Click to edit Master text styles</a:t>
            </a:r>
          </a:p>
          <a:p>
            <a:pPr lvl="1">
              <a:defRPr lang="lv-lv"/>
            </a:pPr>
            <a:r>
              <a:t>Second level</a:t>
            </a:r>
          </a:p>
          <a:p>
            <a:pPr lvl="2">
              <a:defRPr lang="lv-lv"/>
            </a:pPr>
            <a:r>
              <a:t>Third level</a:t>
            </a:r>
          </a:p>
          <a:p>
            <a:pPr lvl="3">
              <a:defRPr lang="lv-lv"/>
            </a:pPr>
            <a:r>
              <a:t>Fourth level</a:t>
            </a:r>
          </a:p>
          <a:p>
            <a:pPr lvl="4">
              <a:defRPr lang="lv-lv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3gMAABonAACGEA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lv-lv"/>
            </a:pPr>
            <a:fld id="{6C9237D9-9781-C7C1-CF2A-619479643934}" type="datetime1">
              <a:t>03.11.2022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hIAABonAACe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lv-lv"/>
            </a:pPr>
            <a:endParaR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icAABonAABiNA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lv-lv"/>
            </a:pPr>
            <a:fld id="{184EE38A-C4F5-1B15-BBF6-3240ADB84D67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BsNAAAINAAAJhYAABAAAAAmAAAACAAAAH1w////////"/>
              </a:ext>
            </a:extLst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lv-lv"/>
            </a:pPr>
            <a:r>
              <a:t>Click to edit Master title style</a:t>
            </a:r>
          </a:p>
        </p:txBody>
      </p:sp>
      <p:sp>
        <p:nvSpPr>
          <p:cNvPr id="3" name="Subtitle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gAAOgXAADQLwAAsCIAABAAAAAmAAAACAAAAH1w////////"/>
              </a:ext>
            </a:extLst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None/>
              <a:tabLst/>
              <a:defRPr lang="lv-lv"/>
            </a:pPr>
            <a:r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GsmAADwDwAAWSkAABAAAAAmAAAACAAAAHxw////////"/>
              </a:ext>
            </a:extLst>
          </p:cNvSpPr>
          <p:nvPr>
            <p:ph type="dt" sz="half" idx="10"/>
          </p:nvPr>
        </p:nvSpPr>
        <p:spPr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lv-lv"/>
            </a:pPr>
            <a:endParaRPr/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GsmAAAIJQAAWSkAABAAAAAmAAAACAAAAHxw////////"/>
              </a:ext>
            </a:extLst>
          </p:cNvSpPr>
          <p:nvPr>
            <p:ph type="ftr" sz="quarter" idx="11"/>
          </p:nvPr>
        </p:nvSpPr>
        <p:spPr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lv-lv"/>
            </a:pPr>
            <a:r>
              <a:t>Atbalsta Zemkopības ministrija un Lauku atbalsta dienests</a:t>
            </a:r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GsmAABwNQAAWSkAABAAAAAmAAAACAAAAHxw////////"/>
              </a:ext>
            </a:extLst>
          </p:cNvSpPr>
          <p:nvPr>
            <p:ph type="sldNum" sz="quarter" idx="12"/>
          </p:nvPr>
        </p:nvSpPr>
        <p:spPr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lv-lv"/>
            </a:pPr>
            <a:fld id="{6DE0CC01-4F80-B53A-CE58-B96F821638EC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zoom dir="in"/>
        <p:extLst>
          <p:ext uri="smNativeData">
            <pr:smNativeData xmlns:p15="http://schemas.microsoft.com/office/powerpoint/2012/main" xmlns:pr="smNativeData" xmlns="smNativeData" val="781fYwAAAAAUBQAAAAAAAAsAAAABAAAAAAAAAAAAAAAAAAAAAQAAAAAAAAAAAAAAAAAAAAAAAAAAAAAA"/>
          </p:ext>
        </p:extLst>
      </p:transition>
    </mc:Choice>
    <mc:Fallback xmlns="">
      <p:transition spd="slow">
        <p:zoom dir="in"/>
        <p:extLst>
          <p:ext uri="smNativeData">
            <pr:smNativeData xmlns="smNativeData" xmlns:pr="smNativeData" xmlns:p15="http://schemas.microsoft.com/office/powerpoint/2012/main" xmlns:p14="http://schemas.microsoft.com/office/powerpoint/2010/main" val="781fYwAAAAAUBQAAAAAAAAsAAAABAAAAAAAAAAAAAAAAAAAAAQAAAAAAAAAAAAAAAAAAAAAAAAAAAAAA"/>
          </p:ext>
        </p:extLst>
      </p:transition>
    </mc:Fallback>
  </mc:AlternateContent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EBAABwNQAAuQ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lv-lv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JRaFm0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NgJAABwNQAAsCUAABAAAAAmAAAACAAAAAAAAAAAAAAA"/>
              </a:ext>
            </a:extLst>
          </p:cNvSpPr>
          <p:nvPr>
            <p:ph idx="1"/>
          </p:nvPr>
        </p:nvSpPr>
        <p:spPr/>
        <p:txBody>
          <a:bodyPr/>
          <a:lstStyle/>
          <a:p>
            <a:pPr>
              <a:defRPr lang="lv-lv"/>
            </a:pPr>
            <a:r>
              <a:t>Click to edit Master text styles</a:t>
            </a:r>
          </a:p>
          <a:p>
            <a:pPr lvl="1">
              <a:defRPr lang="lv-lv"/>
            </a:pPr>
            <a:r>
              <a:t>Second level</a:t>
            </a:r>
          </a:p>
          <a:p>
            <a:pPr lvl="2">
              <a:defRPr lang="lv-lv"/>
            </a:pPr>
            <a:r>
              <a:t>Third level</a:t>
            </a:r>
          </a:p>
          <a:p>
            <a:pPr lvl="3">
              <a:defRPr lang="lv-lv"/>
            </a:pPr>
            <a:r>
              <a:t>Fourth level</a:t>
            </a:r>
          </a:p>
          <a:p>
            <a:pPr lvl="4">
              <a:defRPr lang="lv-lv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GsmAADwDw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lv-lv"/>
            </a:pPr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Ho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GsmAAAI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lv-lv"/>
            </a:pPr>
            <a:r>
              <a:t>Atbalsta Zemkopības ministrija un Lauku atbalsta dienests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GEAbg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Gsm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lv-lv"/>
            </a:pPr>
            <a:fld id="{738BEEC6-889E-DE18-D033-7E4DA07D262B}" type="slidenum">
              <a:t>‹#›</a:t>
            </a:fld>
            <a:endParaRPr/>
          </a:p>
        </p:txBody>
      </p:sp>
    </p:spTree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gQAABwbAABCNAAAfSMAABAAAAAmAAAACAAAAIEAAAAAAAAA"/>
              </a:ext>
            </a:extLst>
          </p:cNvSpPr>
          <p:nvPr>
            <p:ph type="title"/>
          </p:nvPr>
        </p:nvSpPr>
        <p:spPr>
          <a:xfrm>
            <a:off x="722630" y="4406900"/>
            <a:ext cx="7772400" cy="136207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lv-lv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JTqLW0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gQAAOERAABCNAAAHBsAABAAAAAmAAAACAAAAIEAAAAAAAAA"/>
              </a:ext>
            </a:extLst>
          </p:cNvSpPr>
          <p:nvPr>
            <p:ph idx="1"/>
          </p:nvPr>
        </p:nvSpPr>
        <p:spPr>
          <a:xfrm>
            <a:off x="722630" y="2906395"/>
            <a:ext cx="7772400" cy="150050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>
              <a:defRPr lang="lv-lv"/>
            </a:pPr>
            <a:r>
              <a:t>Click to edit Master text styles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GsmAADwDw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lv-lv"/>
            </a:pPr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GsmAAAI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lv-lv"/>
            </a:pPr>
            <a:r>
              <a:t>Atbalsta Zemkopības ministrija un Lauku atbalsta dienests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Gsm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lv-lv"/>
            </a:pPr>
            <a:fld id="{09B7B65C-12E4-E240-AA0F-E415F8415CB1}" type="slidenum">
              <a:t>‹#›</a:t>
            </a:fld>
            <a:endParaRPr/>
          </a:p>
        </p:txBody>
      </p:sp>
    </p:spTree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EBAABwNQAAuQ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lv-lv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LCxHg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NgJAACoGwAAsCUAABAAAAAmAAAACAAAAAEAAAAAAAAA"/>
              </a:ext>
            </a:extLst>
          </p:cNvSpPr>
          <p:nvPr>
            <p:ph idx="1"/>
          </p:nvPr>
        </p:nvSpPr>
        <p:spPr>
          <a:xfrm>
            <a:off x="457200" y="1600200"/>
            <a:ext cx="4038600" cy="4526280"/>
          </a:xfrm>
        </p:spPr>
        <p:txBody>
          <a:bodyPr/>
          <a:lstStyle/>
          <a:p>
            <a:pPr>
              <a:defRPr lang="lv-lv"/>
            </a:pPr>
            <a:r>
              <a:t>Click to edit Master text styles</a:t>
            </a:r>
          </a:p>
          <a:p>
            <a:pPr lvl="1">
              <a:defRPr lang="lv-lv"/>
            </a:pPr>
            <a:r>
              <a:t>Second level</a:t>
            </a:r>
          </a:p>
          <a:p>
            <a:pPr lvl="2">
              <a:defRPr lang="lv-lv"/>
            </a:pPr>
            <a:r>
              <a:t>Third level</a:t>
            </a:r>
          </a:p>
          <a:p>
            <a:pPr lvl="3">
              <a:defRPr lang="lv-lv"/>
            </a:pPr>
            <a:r>
              <a:t>Fourth level</a:t>
            </a:r>
          </a:p>
          <a:p>
            <a:pPr lvl="4">
              <a:defRPr lang="lv-lv"/>
            </a:pPr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8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JTKE20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mBwAANgJAABwNQAAsCUAABAAAAAmAAAACAAAAAEAAAAAAAAA"/>
              </a:ext>
            </a:extLst>
          </p:cNvSpPr>
          <p:nvPr>
            <p:ph idx="2"/>
          </p:nvPr>
        </p:nvSpPr>
        <p:spPr>
          <a:xfrm>
            <a:off x="4648200" y="1600200"/>
            <a:ext cx="4038600" cy="4526280"/>
          </a:xfrm>
        </p:spPr>
        <p:txBody>
          <a:bodyPr/>
          <a:lstStyle/>
          <a:p>
            <a:pPr>
              <a:defRPr lang="lv-lv"/>
            </a:pPr>
            <a:r>
              <a:t>Click to edit Master text styles</a:t>
            </a:r>
          </a:p>
          <a:p>
            <a:pPr lvl="1">
              <a:defRPr lang="lv-lv"/>
            </a:pPr>
            <a:r>
              <a:t>Second level</a:t>
            </a:r>
          </a:p>
          <a:p>
            <a:pPr lvl="2">
              <a:defRPr lang="lv-lv"/>
            </a:pPr>
            <a:r>
              <a:t>Third level</a:t>
            </a:r>
          </a:p>
          <a:p>
            <a:pPr lvl="3">
              <a:defRPr lang="lv-lv"/>
            </a:pPr>
            <a:r>
              <a:t>Fourth level</a:t>
            </a:r>
          </a:p>
          <a:p>
            <a:pPr lvl="4">
              <a:defRPr lang="lv-lv"/>
            </a:pPr>
            <a:r>
              <a:t>Fifth level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GsmAADwDw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lv-lv"/>
            </a:pPr>
            <a:endParaRPr/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Mo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GsmAAAI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lv-lv"/>
            </a:pPr>
            <a:r>
              <a:t>Atbalsta Zemkopības ministrija un Lauku atbalsta dienests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Gsm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lv-lv"/>
            </a:pPr>
            <a:fld id="{60DB53F0-BE8D-8EA5-C363-48F01D2D351D}" type="slidenum">
              <a:t>‹#›</a:t>
            </a:fld>
            <a:endParaRPr/>
          </a:p>
        </p:txBody>
      </p:sp>
    </p:spTree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EBAABwNQAAuQ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lv-lv"/>
            </a:pPr>
            <a:r>
              <a:t>Click to edit Master title style</a:t>
            </a:r>
          </a:p>
        </p:txBody>
      </p:sp>
      <p:sp>
        <p:nvSpPr>
          <p:cNvPr id="3" name="SlideText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JTEFW0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HEJAACqGwAAYQ0AABAAAAAmAAAACAAAAIEAAAAAAAAA"/>
              </a:ext>
            </a:extLst>
          </p:cNvSpPr>
          <p:nvPr>
            <p:ph idx="1"/>
          </p:nvPr>
        </p:nvSpPr>
        <p:spPr>
          <a:xfrm>
            <a:off x="457200" y="1534795"/>
            <a:ext cx="4039870" cy="64008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>
              <a:defRPr lang="lv-lv"/>
            </a:pPr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8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GENAACqGwAAsCUAABAAAAAmAAAACAAAAAEAAAAAAAAA"/>
              </a:ext>
            </a:extLst>
          </p:cNvSpPr>
          <p:nvPr>
            <p:ph idx="2"/>
          </p:nvPr>
        </p:nvSpPr>
        <p:spPr>
          <a:xfrm>
            <a:off x="457200" y="2174875"/>
            <a:ext cx="4039870" cy="3951605"/>
          </a:xfrm>
        </p:spPr>
        <p:txBody>
          <a:bodyPr/>
          <a:lstStyle/>
          <a:p>
            <a:pPr>
              <a:defRPr lang="lv-lv"/>
            </a:pPr>
            <a:r>
              <a:t>Click to edit Master text styles</a:t>
            </a:r>
          </a:p>
          <a:p>
            <a:pPr lvl="1">
              <a:defRPr lang="lv-lv"/>
            </a:pPr>
            <a:r>
              <a:t>Second level</a:t>
            </a:r>
          </a:p>
          <a:p>
            <a:pPr lvl="2">
              <a:defRPr lang="lv-lv"/>
            </a:pPr>
            <a:r>
              <a:t>Third level</a:t>
            </a:r>
          </a:p>
          <a:p>
            <a:pPr lvl="3">
              <a:defRPr lang="lv-lv"/>
            </a:pPr>
            <a:r>
              <a:t>Fourth level</a:t>
            </a:r>
          </a:p>
          <a:p>
            <a:pPr lvl="4">
              <a:defRPr lang="lv-lv"/>
            </a:pPr>
            <a:r>
              <a:t>Fifth level</a:t>
            </a:r>
          </a:p>
        </p:txBody>
      </p:sp>
      <p:sp>
        <p:nvSpPr>
          <p:cNvPr id="5" name="SlideText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8A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IDKB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lhwAAHEJAABwNQAAYQ0AABAAAAAmAAAACAAAAIEAAAAAAAAA"/>
              </a:ext>
            </a:extLst>
          </p:cNvSpPr>
          <p:nvPr>
            <p:ph idx="3"/>
          </p:nvPr>
        </p:nvSpPr>
        <p:spPr>
          <a:xfrm>
            <a:off x="4646930" y="1534795"/>
            <a:ext cx="4039870" cy="64008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>
              <a:defRPr lang="lv-lv"/>
            </a:pPr>
            <a:r>
              <a:t>Click to edit Master text styles</a:t>
            </a:r>
          </a:p>
        </p:txBody>
      </p:sp>
      <p:sp>
        <p:nvSpPr>
          <p:cNvPr id="6" name="SlideText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8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PiKE0Y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lhwAAGENAABwNQAAsCUAABAAAAAmAAAACAAAAAEAAAAAAAAA"/>
              </a:ext>
            </a:extLst>
          </p:cNvSpPr>
          <p:nvPr>
            <p:ph idx="4"/>
          </p:nvPr>
        </p:nvSpPr>
        <p:spPr>
          <a:xfrm>
            <a:off x="4646930" y="2174875"/>
            <a:ext cx="4039870" cy="3951605"/>
          </a:xfrm>
        </p:spPr>
        <p:txBody>
          <a:bodyPr/>
          <a:lstStyle/>
          <a:p>
            <a:pPr>
              <a:defRPr lang="lv-lv"/>
            </a:pPr>
            <a:r>
              <a:t>Click to edit Master text styles</a:t>
            </a:r>
          </a:p>
          <a:p>
            <a:pPr lvl="1">
              <a:defRPr lang="lv-lv"/>
            </a:pPr>
            <a:r>
              <a:t>Second level</a:t>
            </a:r>
          </a:p>
          <a:p>
            <a:pPr lvl="2">
              <a:defRPr lang="lv-lv"/>
            </a:pPr>
            <a:r>
              <a:t>Third level</a:t>
            </a:r>
          </a:p>
          <a:p>
            <a:pPr lvl="3">
              <a:defRPr lang="lv-lv"/>
            </a:pPr>
            <a:r>
              <a:t>Fourth level</a:t>
            </a:r>
          </a:p>
          <a:p>
            <a:pPr lvl="4">
              <a:defRPr lang="lv-lv"/>
            </a:pPr>
            <a:r>
              <a:t>Fifth level</a:t>
            </a:r>
          </a:p>
        </p:txBody>
      </p:sp>
      <p:sp>
        <p:nvSpPr>
          <p:cNvPr id="7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KRIDkY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GsmAADwDw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lv-lv"/>
            </a:pPr>
            <a:endParaRPr/>
          </a:p>
        </p:txBody>
      </p:sp>
      <p:sp>
        <p:nvSpPr>
          <p:cNvPr id="8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/S30U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GsmAAAI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lv-lv"/>
            </a:pPr>
            <a:r>
              <a:t>Atbalsta Zemkopības ministrija un Lauku atbalsta dienests</a:t>
            </a:r>
          </a:p>
        </p:txBody>
      </p:sp>
      <p:sp>
        <p:nvSpPr>
          <p:cNvPr id="9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LhW6kU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Gsm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lv-lv"/>
            </a:pPr>
            <a:fld id="{17B80152-1CFA-EDF7-B400-EAA24F4E42BF}" type="slidenum">
              <a:t>‹#›</a:t>
            </a:fld>
            <a:endParaRPr/>
          </a:p>
        </p:txBody>
      </p:sp>
    </p:spTree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EBAABwNQAAuQ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lv-lv"/>
            </a:pPr>
            <a:r>
              <a:t>Click to edit Master title style</a:t>
            </a:r>
          </a:p>
        </p:txBody>
      </p:sp>
      <p:sp>
        <p:nvSpPr>
          <p:cNvPr id="3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JQAH20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GsmAADwDw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lv-lv"/>
            </a:pPr>
            <a:endParaRPr/>
          </a:p>
        </p:txBody>
      </p:sp>
      <p:sp>
        <p:nvSpPr>
          <p:cNvPr id="4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GsmAAAI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lv-lv"/>
            </a:pPr>
            <a:r>
              <a:t>Atbalsta Zemkopības ministrija un Lauku atbalsta dienests</a:t>
            </a:r>
          </a:p>
        </p:txBody>
      </p:sp>
      <p:sp>
        <p:nvSpPr>
          <p:cNvPr id="5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Gsm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lv-lv"/>
            </a:pPr>
            <a:fld id="{71C89F16-589C-9D69-D270-AE3CD13E24FB}" type="slidenum">
              <a:t>‹#›</a:t>
            </a:fld>
            <a:endParaRPr/>
          </a:p>
        </p:txBody>
      </p:sp>
    </p:spTree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GsmAADwDw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lv-lv"/>
            </a:pPr>
            <a:endParaRPr/>
          </a:p>
        </p:txBody>
      </p:sp>
      <p:sp>
        <p:nvSpPr>
          <p:cNvPr id="3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JS+LG0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GsmAAAI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lv-lv"/>
            </a:pPr>
            <a:r>
              <a:t>Atbalsta Zemkopības ministrija un Lauku atbalsta dienests</a:t>
            </a:r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Gsm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lv-lv"/>
            </a:pPr>
            <a:fld id="{53A41896-D8BE-F1EE-F01C-2EBB5652067B}" type="slidenum">
              <a:t>‹#›</a:t>
            </a:fld>
            <a:endParaRPr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gUAAIUKAADORQAAERwAABAAAAAmAAAACAAAAIGAAAAAAAAA"/>
              </a:ext>
            </a:extLst>
          </p:cNvSpPr>
          <p:nvPr>
            <p:ph type="title"/>
          </p:nvPr>
        </p:nvSpPr>
        <p:spPr>
          <a:xfrm>
            <a:off x="831850" y="1710055"/>
            <a:ext cx="10515600" cy="285242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>
              <a:defRPr lang="lv-lv" sz="6000" cap="none"/>
            </a:lvl1pPr>
            <a:lvl2pPr>
              <a:defRPr lang="lv-lv" cap="none"/>
            </a:lvl2pPr>
            <a:lvl3pPr>
              <a:defRPr lang="lv-lv" cap="none"/>
            </a:lvl3pPr>
            <a:lvl4pPr>
              <a:defRPr lang="lv-lv" cap="none"/>
            </a:lvl4pPr>
            <a:lvl5pPr>
              <a:defRPr lang="lv-lv" cap="none"/>
            </a:lvl5pPr>
            <a:lvl6pPr>
              <a:defRPr lang="lv-lv" cap="none"/>
            </a:lvl6pPr>
            <a:lvl7pPr>
              <a:defRPr lang="lv-lv" cap="none"/>
            </a:lvl7pPr>
            <a:lvl8pPr>
              <a:defRPr lang="lv-lv" cap="none"/>
            </a:lvl8pPr>
            <a:lvl9pPr>
              <a:defRPr lang="lv-lv" cap="none"/>
            </a:lvl9pPr>
          </a:lstStyle>
          <a:p>
            <a:pPr>
              <a:defRPr lang="lv-lv"/>
            </a:pPr>
            <a:r>
              <a:rPr lang="en-us" cap="none"/>
              <a:t>Click to edit Master title style</a:t>
            </a:r>
          </a:p>
        </p:txBody>
      </p:sp>
      <p:sp>
        <p:nvSpPr>
          <p:cNvPr id="3" name="Text Placeholder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gUAADwcAADORQAAdiUAABAAAAAmAAAACAAAAAGAAAAAAAAA"/>
              </a:ext>
            </a:extLst>
          </p:cNvSpPr>
          <p:nvPr>
            <p:ph idx="1"/>
          </p:nvPr>
        </p:nvSpPr>
        <p:spPr>
          <a:xfrm>
            <a:off x="831850" y="4589780"/>
            <a:ext cx="10515600" cy="1499870"/>
          </a:xfrm>
        </p:spPr>
        <p:txBody>
          <a:bodyPr/>
          <a:lstStyle>
            <a:lvl1pPr marL="0" indent="0">
              <a:buNone/>
              <a:defRPr lang="lv-lv" sz="2400" cap="none">
                <a:solidFill>
                  <a:srgbClr val="8C8C8C"/>
                </a:solidFill>
              </a:defRPr>
            </a:lvl1pPr>
            <a:lvl2pPr marL="457200" indent="0">
              <a:buNone/>
              <a:defRPr lang="lv-lv" sz="2000" cap="none">
                <a:solidFill>
                  <a:srgbClr val="8C8C8C"/>
                </a:solidFill>
              </a:defRPr>
            </a:lvl2pPr>
            <a:lvl3pPr marL="914400" indent="0">
              <a:buNone/>
              <a:defRPr lang="lv-lv" sz="1800" cap="none">
                <a:solidFill>
                  <a:srgbClr val="8C8C8C"/>
                </a:solidFill>
              </a:defRPr>
            </a:lvl3pPr>
            <a:lvl4pPr marL="1371600" indent="0">
              <a:buNone/>
              <a:defRPr lang="lv-lv" sz="1600" cap="none">
                <a:solidFill>
                  <a:srgbClr val="8C8C8C"/>
                </a:solidFill>
              </a:defRPr>
            </a:lvl4pPr>
            <a:lvl5pPr marL="1828800" indent="0">
              <a:buNone/>
              <a:defRPr lang="lv-lv" sz="1600" cap="none">
                <a:solidFill>
                  <a:srgbClr val="8C8C8C"/>
                </a:solidFill>
              </a:defRPr>
            </a:lvl5pPr>
            <a:lvl6pPr marL="2286000" indent="0">
              <a:buNone/>
              <a:defRPr lang="lv-lv" sz="1600" cap="none">
                <a:solidFill>
                  <a:srgbClr val="8C8C8C"/>
                </a:solidFill>
              </a:defRPr>
            </a:lvl6pPr>
            <a:lvl7pPr marL="2743200" indent="0">
              <a:buNone/>
              <a:defRPr lang="lv-lv" sz="1600" cap="none">
                <a:solidFill>
                  <a:srgbClr val="8C8C8C"/>
                </a:solidFill>
              </a:defRPr>
            </a:lvl7pPr>
            <a:lvl8pPr marL="3200400" indent="0">
              <a:buNone/>
              <a:defRPr lang="lv-lv" sz="1600" cap="none">
                <a:solidFill>
                  <a:srgbClr val="8C8C8C"/>
                </a:solidFill>
              </a:defRPr>
            </a:lvl8pPr>
            <a:lvl9pPr marL="3657600" indent="0">
              <a:buNone/>
              <a:defRPr lang="lv-lv" sz="1600" cap="none">
                <a:solidFill>
                  <a:srgbClr val="8C8C8C"/>
                </a:solidFill>
              </a:defRPr>
            </a:lvl9pPr>
          </a:lstStyle>
          <a:p>
            <a:pPr>
              <a:defRPr lang="lv-lv"/>
            </a:pPr>
            <a:r>
              <a:rPr lang="en-us" cap="none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Fcg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lv-lv"/>
            </a:pPr>
            <a:fld id="{4EC2DED0-9EA3-9728-ED7A-687D90341B3D}" type="datetime1">
              <a:t>03.11.2022</a:t>
            </a:fld>
            <a:endParaRPr/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Fcg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lv-lv"/>
            </a:pPr>
            <a:endParaRPr/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lv-lv"/>
            </a:pPr>
            <a:fld id="{04B96988-C6E9-EC9F-A701-30CA274F5165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K4BAABSFQAA1AgAABAAAAAmAAAACAAAAIEAAAAAAAAA"/>
              </a:ext>
            </a:extLst>
          </p:cNvSpPr>
          <p:nvPr>
            <p:ph type="title"/>
          </p:nvPr>
        </p:nvSpPr>
        <p:spPr>
          <a:xfrm>
            <a:off x="457200" y="273050"/>
            <a:ext cx="3008630" cy="116205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>
              <a:defRPr lang="lv-lv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JRuKW0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/hUAAK4BAABwNQAAsCUAABAAAAAmAAAACAAAAAEAAAAAAAAA"/>
              </a:ext>
            </a:extLst>
          </p:cNvSpPr>
          <p:nvPr>
            <p:ph idx="1"/>
          </p:nvPr>
        </p:nvSpPr>
        <p:spPr>
          <a:xfrm>
            <a:off x="3575050" y="273050"/>
            <a:ext cx="5111750" cy="5853430"/>
          </a:xfrm>
        </p:spPr>
        <p:txBody>
          <a:bodyPr/>
          <a:lstStyle/>
          <a:p>
            <a:pPr>
              <a:defRPr lang="lv-lv"/>
            </a:pPr>
            <a:r>
              <a:t>Click to edit Master text styles</a:t>
            </a:r>
          </a:p>
          <a:p>
            <a:pPr lvl="1">
              <a:defRPr lang="lv-lv"/>
            </a:pPr>
            <a:r>
              <a:t>Second level</a:t>
            </a:r>
          </a:p>
          <a:p>
            <a:pPr lvl="2">
              <a:defRPr lang="lv-lv"/>
            </a:pPr>
            <a:r>
              <a:t>Third level</a:t>
            </a:r>
          </a:p>
          <a:p>
            <a:pPr lvl="3">
              <a:defRPr lang="lv-lv"/>
            </a:pPr>
            <a:r>
              <a:t>Fourth level</a:t>
            </a:r>
          </a:p>
          <a:p>
            <a:pPr lvl="4">
              <a:defRPr lang="lv-lv"/>
            </a:pPr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8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GAo6g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NQIAABSFQAAsCUAABAAAAAmAAAACAAAAAEAAAAAAAAA"/>
              </a:ext>
            </a:extLst>
          </p:cNvSpPr>
          <p:nvPr>
            <p:ph idx="2"/>
          </p:nvPr>
        </p:nvSpPr>
        <p:spPr>
          <a:xfrm>
            <a:off x="457200" y="1435100"/>
            <a:ext cx="3008630" cy="4691380"/>
          </a:xfrm>
        </p:spPr>
        <p:txBody>
          <a:bodyPr/>
          <a:lstStyle/>
          <a:p>
            <a:pPr>
              <a:defRPr lang="lv-lv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CBo7g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GsmAADwDw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lv-lv"/>
            </a:pPr>
            <a:endParaRPr/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GsmAAAI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lv-lv"/>
            </a:pPr>
            <a:r>
              <a:t>Atbalsta Zemkopības ministrija un Lauku atbalsta dienests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FDo2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Gsm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lv-lv"/>
            </a:pPr>
            <a:fld id="{27FF22BA-F4CA-AAD4-8447-02816C097257}" type="slidenum">
              <a:t>‹#›</a:t>
            </a:fld>
            <a:endParaRPr/>
          </a:p>
        </p:txBody>
      </p:sp>
    </p:spTree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BgsAAIgdAADGLAAABCEAABAAAAAmAAAACAAAAIEAAAAAAAAA"/>
              </a:ext>
            </a:extLst>
          </p:cNvSpPr>
          <p:nvPr>
            <p:ph type="title"/>
          </p:nvPr>
        </p:nvSpPr>
        <p:spPr>
          <a:xfrm>
            <a:off x="1791970" y="4800600"/>
            <a:ext cx="5486400" cy="56642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>
              <a:defRPr lang="lv-lv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JRuLW0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BgsAAMYDAADGLAAAFh0AABAAAAAmAAAACAAAAAEAAAAAAAAA"/>
              </a:ext>
            </a:extLst>
          </p:cNvSpPr>
          <p:nvPr>
            <p:ph idx="1"/>
          </p:nvPr>
        </p:nvSpPr>
        <p:spPr>
          <a:xfrm>
            <a:off x="1791970" y="613410"/>
            <a:ext cx="5486400" cy="4114800"/>
          </a:xfrm>
        </p:spPr>
        <p:txBody>
          <a:bodyPr/>
          <a:lstStyle/>
          <a:p>
            <a:pPr>
              <a:defRPr lang="lv-lv"/>
            </a:pPr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8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HE+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BgsAAAQhAADGLAAA+CUAABAAAAAmAAAACAAAAAEAAAAAAAAA"/>
              </a:ext>
            </a:extLst>
          </p:cNvSpPr>
          <p:nvPr>
            <p:ph idx="2"/>
          </p:nvPr>
        </p:nvSpPr>
        <p:spPr>
          <a:xfrm>
            <a:off x="1791970" y="5367020"/>
            <a:ext cx="5486400" cy="805180"/>
          </a:xfrm>
        </p:spPr>
        <p:txBody>
          <a:bodyPr/>
          <a:lstStyle/>
          <a:p>
            <a:pPr>
              <a:defRPr lang="lv-lv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GsmAADwDw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lv-lv"/>
            </a:pPr>
            <a:endParaRPr/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GsmAAAI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lv-lv"/>
            </a:pPr>
            <a:r>
              <a:t>Atbalsta Zemkopības ministrija un Lauku atbalsta dienests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FDo2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Gsm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lv-lv"/>
            </a:pPr>
            <a:fld id="{0FC3DAF8-B6E2-962C-AC7B-407994355A15}" type="slidenum">
              <a:t>‹#›</a:t>
            </a:fld>
            <a:endParaRPr/>
          </a:p>
        </p:txBody>
      </p:sp>
    </p:spTree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EBAABwNQAAuQ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lv-lv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JQQLm0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NgJAABwNQAAsCUAABAAAAAmAAAACAAAAAIAAAAAAAAA"/>
              </a:ext>
            </a:extLst>
          </p:cNvSpPr>
          <p:nvPr>
            <p:ph idx="1"/>
          </p:nvPr>
        </p:nvSpPr>
        <p:spPr/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lv-lv"/>
            </a:pPr>
            <a:r>
              <a:t>Click to edit Master text styles</a:t>
            </a:r>
          </a:p>
          <a:p>
            <a:pPr lvl="1">
              <a:defRPr lang="lv-lv"/>
            </a:pPr>
            <a:r>
              <a:t>Second level</a:t>
            </a:r>
          </a:p>
          <a:p>
            <a:pPr lvl="2">
              <a:defRPr lang="lv-lv"/>
            </a:pPr>
            <a:r>
              <a:t>Third level</a:t>
            </a:r>
          </a:p>
          <a:p>
            <a:pPr lvl="3">
              <a:defRPr lang="lv-lv"/>
            </a:pPr>
            <a:r>
              <a:t>Fourth level</a:t>
            </a:r>
          </a:p>
          <a:p>
            <a:pPr lvl="4">
              <a:defRPr lang="lv-lv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OD41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GsmAADwDw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lv-lv"/>
            </a:pPr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HE+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GsmAAAI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lv-lv"/>
            </a:pPr>
            <a:r>
              <a:t>Atbalsta Zemkopības ministrija un Lauku atbalsta dienests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Gsm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lv-lv"/>
            </a:pPr>
            <a:fld id="{2E4D420E-40C3-18B4-8DF5-B6E10CBB7BE3}" type="slidenum">
              <a:t>‹#›</a:t>
            </a:fld>
            <a:endParaRPr/>
          </a:p>
        </p:txBody>
      </p:sp>
    </p:spTree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C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yCgAALABAABwNQAAsCUAABAAAAAmAAAACAAAAIMAAAAAAAAA"/>
              </a:ext>
            </a:extLst>
          </p:cNvSpPr>
          <p:nvPr>
            <p:ph type="title"/>
          </p:nvPr>
        </p:nvSpPr>
        <p:spPr>
          <a:xfrm>
            <a:off x="6629400" y="274320"/>
            <a:ext cx="2057400" cy="5852160"/>
          </a:xfrm>
        </p:spPr>
        <p:txBody>
          <a:bodyPr vert="vert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>
              <a:defRPr lang="lv-lv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JTcKm0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DYJwAAsCUAABAAAAAmAAAACAAAAAMAAAAAAAAA"/>
              </a:ext>
            </a:extLst>
          </p:cNvSpPr>
          <p:nvPr>
            <p:ph idx="1"/>
          </p:nvPr>
        </p:nvSpPr>
        <p:spPr>
          <a:xfrm>
            <a:off x="457200" y="274320"/>
            <a:ext cx="6019800" cy="5852160"/>
          </a:xfrm>
        </p:spPr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lv-lv"/>
            </a:pPr>
            <a:r>
              <a:t>Click to edit Master text styles</a:t>
            </a:r>
          </a:p>
          <a:p>
            <a:pPr lvl="1">
              <a:defRPr lang="lv-lv"/>
            </a:pPr>
            <a:r>
              <a:t>Second level</a:t>
            </a:r>
          </a:p>
          <a:p>
            <a:pPr lvl="2">
              <a:defRPr lang="lv-lv"/>
            </a:pPr>
            <a:r>
              <a:t>Third level</a:t>
            </a:r>
          </a:p>
          <a:p>
            <a:pPr lvl="3">
              <a:defRPr lang="lv-lv"/>
            </a:pPr>
            <a:r>
              <a:t>Fourth level</a:t>
            </a:r>
          </a:p>
          <a:p>
            <a:pPr lvl="4">
              <a:defRPr lang="lv-lv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GsmAADwDw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lv-lv"/>
            </a:pPr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EBAQE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GsmAAAI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lv-lv"/>
            </a:pPr>
            <a:r>
              <a:t>Atbalsta Zemkopības ministrija un Lauku atbalsta dienests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Gsm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lv-lv"/>
            </a:pPr>
            <a:fld id="{6E15D215-5B83-4024-CDAD-AD719CE33BF8}" type="slidenum">
              <a:t>‹#›</a:t>
            </a:fld>
            <a:endParaRPr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D8CAADYRQAAZwo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lv-lv"/>
            </a:pPr>
            <a:r>
              <a:rPr lang="en-us" cap="none"/>
              <a:t>Click to edit Master title style</a:t>
            </a:r>
          </a:p>
        </p:txBody>
      </p:sp>
      <p:sp>
        <p:nvSpPr>
          <p:cNvPr id="3" name="Content Placeholder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F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DsLAAAIJQAAACYAABAAAAAmAAAACAAAAAEAAAAAAAAA"/>
              </a:ext>
            </a:extLst>
          </p:cNvSpPr>
          <p:nvPr>
            <p:ph idx="1"/>
          </p:nvPr>
        </p:nvSpPr>
        <p:spPr>
          <a:xfrm>
            <a:off x="838200" y="1825625"/>
            <a:ext cx="5181600" cy="4351655"/>
          </a:xfrm>
        </p:spPr>
        <p:txBody>
          <a:bodyPr/>
          <a:lstStyle/>
          <a:p>
            <a:pPr>
              <a:defRPr lang="lv-lv"/>
            </a:pPr>
            <a:r>
              <a:rPr lang="en-us" cap="none"/>
              <a:t>Click to edit Master text styles</a:t>
            </a:r>
          </a:p>
          <a:p>
            <a:pPr lvl="1">
              <a:defRPr lang="lv-lv"/>
            </a:pPr>
            <a:r>
              <a:rPr lang="en-us" cap="none"/>
              <a:t>Second level</a:t>
            </a:r>
          </a:p>
          <a:p>
            <a:pPr lvl="2">
              <a:defRPr lang="lv-lv"/>
            </a:pPr>
            <a:r>
              <a:rPr lang="en-us" cap="none"/>
              <a:t>Third level</a:t>
            </a:r>
          </a:p>
          <a:p>
            <a:pPr lvl="3">
              <a:defRPr lang="lv-lv"/>
            </a:pPr>
            <a:r>
              <a:rPr lang="en-us" cap="none"/>
              <a:t>Fourth level</a:t>
            </a:r>
          </a:p>
          <a:p>
            <a:pPr lvl="4">
              <a:defRPr lang="lv-lv"/>
            </a:pPr>
            <a:r>
              <a:rPr lang="en-us" cap="none"/>
              <a:t>Fifth level</a:t>
            </a:r>
          </a:p>
        </p:txBody>
      </p:sp>
      <p:sp>
        <p:nvSpPr>
          <p:cNvPr id="4" name="Content Placeholder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F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CUAADsLAADYRQAAACYAABAAAAAmAAAACAAAAAEAAAAAAAAA"/>
              </a:ext>
            </a:extLst>
          </p:cNvSpPr>
          <p:nvPr>
            <p:ph idx="2"/>
          </p:nvPr>
        </p:nvSpPr>
        <p:spPr>
          <a:xfrm>
            <a:off x="6172200" y="1825625"/>
            <a:ext cx="5181600" cy="4351655"/>
          </a:xfrm>
        </p:spPr>
        <p:txBody>
          <a:bodyPr/>
          <a:lstStyle/>
          <a:p>
            <a:pPr>
              <a:defRPr lang="lv-lv"/>
            </a:pPr>
            <a:r>
              <a:rPr lang="en-us" cap="none"/>
              <a:t>Click to edit Master text styles</a:t>
            </a:r>
          </a:p>
          <a:p>
            <a:pPr lvl="1">
              <a:defRPr lang="lv-lv"/>
            </a:pPr>
            <a:r>
              <a:rPr lang="en-us" cap="none"/>
              <a:t>Second level</a:t>
            </a:r>
          </a:p>
          <a:p>
            <a:pPr lvl="2">
              <a:defRPr lang="lv-lv"/>
            </a:pPr>
            <a:r>
              <a:rPr lang="en-us" cap="none"/>
              <a:t>Third level</a:t>
            </a:r>
          </a:p>
          <a:p>
            <a:pPr lvl="3">
              <a:defRPr lang="lv-lv"/>
            </a:pPr>
            <a:r>
              <a:rPr lang="en-us" cap="none"/>
              <a:t>Fourth level</a:t>
            </a:r>
          </a:p>
          <a:p>
            <a:pPr lvl="4">
              <a:defRPr lang="lv-lv"/>
            </a:pPr>
            <a:r>
              <a:rPr lang="en-us" cap="none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lv-lv"/>
            </a:pPr>
            <a:fld id="{59969B8D-C3B4-C36D-FA2E-3538D5600C60}" type="datetime1">
              <a:t>03.11.2022</a:t>
            </a:fld>
            <a:endParaRPr/>
          </a:p>
        </p:txBody>
      </p:sp>
      <p:sp>
        <p:nvSpPr>
          <p:cNvPr id="6" name="Footer Placeholder 5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lv-lv"/>
            </a:pPr>
            <a:endParaRPr/>
          </a:p>
        </p:txBody>
      </p:sp>
      <p:sp>
        <p:nvSpPr>
          <p:cNvPr id="7" name="Slide Number Placeholder 6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gdoL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lv-lv"/>
            </a:pPr>
            <a:fld id="{241C35F4-BAC9-49C3-87A4-4C967BEA7119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wUAAD8CAADbRQAAZwoAABAAAAAmAAAACAAAAAEAAAAAAAAA"/>
              </a:ext>
            </a:extLst>
          </p:cNvSpPr>
          <p:nvPr>
            <p:ph type="title"/>
          </p:nvPr>
        </p:nvSpPr>
        <p:spPr>
          <a:xfrm>
            <a:off x="840105" y="365125"/>
            <a:ext cx="10515600" cy="1325880"/>
          </a:xfrm>
        </p:spPr>
        <p:txBody>
          <a:bodyPr/>
          <a:lstStyle/>
          <a:p>
            <a:pPr>
              <a:defRPr lang="lv-lv"/>
            </a:pPr>
            <a:r>
              <a:rPr lang="en-us" cap="none"/>
              <a:t>Click to edit Master title style</a:t>
            </a:r>
          </a:p>
        </p:txBody>
      </p:sp>
      <p:sp>
        <p:nvSpPr>
          <p:cNvPr id="3" name="Text Placeholder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FN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wUAAFgKAADlJAAAaQ8AABAAAAAmAAAACAAAAIGAAAAAAAAA"/>
              </a:ext>
            </a:extLst>
          </p:cNvSpPr>
          <p:nvPr>
            <p:ph idx="1"/>
          </p:nvPr>
        </p:nvSpPr>
        <p:spPr>
          <a:xfrm>
            <a:off x="840105" y="1681480"/>
            <a:ext cx="5157470" cy="82359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marL="0" indent="0">
              <a:buNone/>
              <a:defRPr lang="lv-lv" sz="2400" b="1" cap="none"/>
            </a:lvl1pPr>
            <a:lvl2pPr marL="457200" indent="0">
              <a:buNone/>
              <a:defRPr lang="lv-lv" sz="2000" b="1" cap="none"/>
            </a:lvl2pPr>
            <a:lvl3pPr marL="914400" indent="0">
              <a:buNone/>
              <a:defRPr lang="lv-lv" sz="1800" b="1" cap="none"/>
            </a:lvl3pPr>
            <a:lvl4pPr marL="1371600" indent="0">
              <a:buNone/>
              <a:defRPr lang="lv-lv" sz="1600" b="1" cap="none"/>
            </a:lvl4pPr>
            <a:lvl5pPr marL="1828800" indent="0">
              <a:buNone/>
              <a:defRPr lang="lv-lv" sz="1600" b="1" cap="none"/>
            </a:lvl5pPr>
            <a:lvl6pPr marL="2286000" indent="0">
              <a:buNone/>
              <a:defRPr lang="lv-lv" sz="1600" b="1" cap="none"/>
            </a:lvl6pPr>
            <a:lvl7pPr marL="2743200" indent="0">
              <a:buNone/>
              <a:defRPr lang="lv-lv" sz="1600" b="1" cap="none"/>
            </a:lvl7pPr>
            <a:lvl8pPr marL="3200400" indent="0">
              <a:buNone/>
              <a:defRPr lang="lv-lv" sz="1600" b="1" cap="none"/>
            </a:lvl8pPr>
            <a:lvl9pPr marL="3657600" indent="0">
              <a:buNone/>
              <a:defRPr lang="lv-lv" sz="1600" b="1" cap="none"/>
            </a:lvl9pPr>
          </a:lstStyle>
          <a:p>
            <a:pPr>
              <a:defRPr lang="lv-lv"/>
            </a:pPr>
            <a:r>
              <a:rPr lang="en-us" cap="none"/>
              <a:t>Click to edit Master text styles</a:t>
            </a:r>
          </a:p>
        </p:txBody>
      </p:sp>
      <p:sp>
        <p:nvSpPr>
          <p:cNvPr id="4" name="Content Placeholder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FN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wUAAGkPAADlJAAAFCYAABAAAAAmAAAACAAAAAEAAAAAAAAA"/>
              </a:ext>
            </a:extLst>
          </p:cNvSpPr>
          <p:nvPr>
            <p:ph idx="2"/>
          </p:nvPr>
        </p:nvSpPr>
        <p:spPr>
          <a:xfrm>
            <a:off x="840105" y="2505075"/>
            <a:ext cx="5157470" cy="3684905"/>
          </a:xfrm>
        </p:spPr>
        <p:txBody>
          <a:bodyPr/>
          <a:lstStyle/>
          <a:p>
            <a:pPr>
              <a:defRPr lang="lv-lv"/>
            </a:pPr>
            <a:r>
              <a:rPr lang="en-us" cap="none"/>
              <a:t>Click to edit Master text styles</a:t>
            </a:r>
          </a:p>
          <a:p>
            <a:pPr lvl="1">
              <a:defRPr lang="lv-lv"/>
            </a:pPr>
            <a:r>
              <a:rPr lang="en-us" cap="none"/>
              <a:t>Second level</a:t>
            </a:r>
          </a:p>
          <a:p>
            <a:pPr lvl="2">
              <a:defRPr lang="lv-lv"/>
            </a:pPr>
            <a:r>
              <a:rPr lang="en-us" cap="none"/>
              <a:t>Third level</a:t>
            </a:r>
          </a:p>
          <a:p>
            <a:pPr lvl="3">
              <a:defRPr lang="lv-lv"/>
            </a:pPr>
            <a:r>
              <a:rPr lang="en-us" cap="none"/>
              <a:t>Fourth level</a:t>
            </a:r>
          </a:p>
          <a:p>
            <a:pPr lvl="4">
              <a:defRPr lang="lv-lv"/>
            </a:pPr>
            <a:r>
              <a:rPr lang="en-us" cap="none"/>
              <a:t>Fifth level</a:t>
            </a:r>
          </a:p>
        </p:txBody>
      </p:sp>
      <p:sp>
        <p:nvSpPr>
          <p:cNvPr id="5" name="Text Placeholder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CUAAFgKAADbRQAAaQ8AABAAAAAmAAAACAAAAIGAAAAAAAAA"/>
              </a:ext>
            </a:extLst>
          </p:cNvSpPr>
          <p:nvPr>
            <p:ph idx="3"/>
          </p:nvPr>
        </p:nvSpPr>
        <p:spPr>
          <a:xfrm>
            <a:off x="6172200" y="1681480"/>
            <a:ext cx="5183505" cy="82359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marL="0" indent="0">
              <a:buNone/>
              <a:defRPr lang="lv-lv" sz="2400" b="1" cap="none"/>
            </a:lvl1pPr>
            <a:lvl2pPr marL="457200" indent="0">
              <a:buNone/>
              <a:defRPr lang="lv-lv" sz="2000" b="1" cap="none"/>
            </a:lvl2pPr>
            <a:lvl3pPr marL="914400" indent="0">
              <a:buNone/>
              <a:defRPr lang="lv-lv" sz="1800" b="1" cap="none"/>
            </a:lvl3pPr>
            <a:lvl4pPr marL="1371600" indent="0">
              <a:buNone/>
              <a:defRPr lang="lv-lv" sz="1600" b="1" cap="none"/>
            </a:lvl4pPr>
            <a:lvl5pPr marL="1828800" indent="0">
              <a:buNone/>
              <a:defRPr lang="lv-lv" sz="1600" b="1" cap="none"/>
            </a:lvl5pPr>
            <a:lvl6pPr marL="2286000" indent="0">
              <a:buNone/>
              <a:defRPr lang="lv-lv" sz="1600" b="1" cap="none"/>
            </a:lvl6pPr>
            <a:lvl7pPr marL="2743200" indent="0">
              <a:buNone/>
              <a:defRPr lang="lv-lv" sz="1600" b="1" cap="none"/>
            </a:lvl7pPr>
            <a:lvl8pPr marL="3200400" indent="0">
              <a:buNone/>
              <a:defRPr lang="lv-lv" sz="1600" b="1" cap="none"/>
            </a:lvl8pPr>
            <a:lvl9pPr marL="3657600" indent="0">
              <a:buNone/>
              <a:defRPr lang="lv-lv" sz="1600" b="1" cap="none"/>
            </a:lvl9pPr>
          </a:lstStyle>
          <a:p>
            <a:pPr>
              <a:defRPr lang="lv-lv"/>
            </a:pPr>
            <a:r>
              <a:rPr lang="en-us" cap="none"/>
              <a:t>Click to edit Master text styles</a:t>
            </a:r>
          </a:p>
        </p:txBody>
      </p:sp>
      <p:sp>
        <p:nvSpPr>
          <p:cNvPr id="6" name="Content Placeholder 5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CUAAGkPAADbRQAAFCYAABAAAAAmAAAACAAAAAEAAAAAAAAA"/>
              </a:ext>
            </a:extLst>
          </p:cNvSpPr>
          <p:nvPr>
            <p:ph idx="4"/>
          </p:nvPr>
        </p:nvSpPr>
        <p:spPr>
          <a:xfrm>
            <a:off x="6172200" y="2505075"/>
            <a:ext cx="5183505" cy="3684905"/>
          </a:xfrm>
        </p:spPr>
        <p:txBody>
          <a:bodyPr/>
          <a:lstStyle/>
          <a:p>
            <a:pPr>
              <a:defRPr lang="lv-lv"/>
            </a:pPr>
            <a:r>
              <a:rPr lang="en-us" cap="none"/>
              <a:t>Click to edit Master text styles</a:t>
            </a:r>
          </a:p>
          <a:p>
            <a:pPr lvl="1">
              <a:defRPr lang="lv-lv"/>
            </a:pPr>
            <a:r>
              <a:rPr lang="en-us" cap="none"/>
              <a:t>Second level</a:t>
            </a:r>
          </a:p>
          <a:p>
            <a:pPr lvl="2">
              <a:defRPr lang="lv-lv"/>
            </a:pPr>
            <a:r>
              <a:rPr lang="en-us" cap="none"/>
              <a:t>Third level</a:t>
            </a:r>
          </a:p>
          <a:p>
            <a:pPr lvl="3">
              <a:defRPr lang="lv-lv"/>
            </a:pPr>
            <a:r>
              <a:rPr lang="en-us" cap="none"/>
              <a:t>Fourth level</a:t>
            </a:r>
          </a:p>
          <a:p>
            <a:pPr lvl="4">
              <a:defRPr lang="lv-lv"/>
            </a:pPr>
            <a:r>
              <a:rPr lang="en-us" cap="none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/VsW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lv-lv"/>
            </a:pPr>
            <a:fld id="{04661C2E-60E9-33EA-A7DE-96BF529051C3}" type="datetime1">
              <a:t>03.11.2022</a:t>
            </a:fld>
            <a:endParaRPr/>
          </a:p>
        </p:txBody>
      </p:sp>
      <p:sp>
        <p:nvSpPr>
          <p:cNvPr id="8" name="Footer Placeholder 7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lv-lv"/>
            </a:pPr>
            <a:endParaRPr/>
          </a:p>
        </p:txBody>
      </p:sp>
      <p:sp>
        <p:nvSpPr>
          <p:cNvPr id="9" name="Slide Number Placeholder 8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lv-lv"/>
            </a:pPr>
            <a:fld id="{5D429279-37B0-1764-FEFA-C131DCB40894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D8CAADYRQAAZwo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lv-lv"/>
            </a:pPr>
            <a:r>
              <a:rPr lang="en-us" cap="none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FZ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lv-lv"/>
            </a:pPr>
            <a:fld id="{1084BE3A-74FD-D148-B33C-821DF07245D7}" type="datetime1">
              <a:t>03.11.2022</a:t>
            </a:fld>
            <a:endParaRPr/>
          </a:p>
        </p:txBody>
      </p:sp>
      <p:sp>
        <p:nvSpPr>
          <p:cNvPr id="4" name="Footer Placeholder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FZ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lv-lv"/>
            </a:pPr>
            <a:endParaRPr/>
          </a:p>
        </p:txBody>
      </p:sp>
      <p:sp>
        <p:nvSpPr>
          <p:cNvPr id="5" name="Slide Number Placeholder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AwIi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lv-lv"/>
            </a:pPr>
            <a:fld id="{1374893F-71FE-217F-B0CC-872AC78246D2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lv-lv"/>
            </a:pPr>
            <a:fld id="{6DB49B40-0E80-E16D-CE0C-F838D54238AD}" type="datetime1">
              <a:t>03.11.2022</a:t>
            </a:fld>
            <a:endParaRPr/>
          </a:p>
        </p:txBody>
      </p:sp>
      <p:sp>
        <p:nvSpPr>
          <p:cNvPr id="3" name="Footer Placeholder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lv-lv"/>
            </a:pPr>
            <a:endParaRPr/>
          </a:p>
        </p:txBody>
      </p:sp>
      <p:sp>
        <p:nvSpPr>
          <p:cNvPr id="4" name="Slide Number Placeholder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lv-lv"/>
            </a:pPr>
            <a:fld id="{62F37EB7-F98F-A688-C14B-0FDD3005375A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wUAANACAABbHQAAqAwAABAAAAAmAAAACAAAAIGAAAAAAAAA"/>
              </a:ext>
            </a:extLst>
          </p:cNvSpPr>
          <p:nvPr>
            <p:ph type="title"/>
          </p:nvPr>
        </p:nvSpPr>
        <p:spPr>
          <a:xfrm>
            <a:off x="840105" y="457200"/>
            <a:ext cx="3931920" cy="160020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>
              <a:defRPr lang="lv-lv" sz="3200" cap="none"/>
            </a:lvl1pPr>
            <a:lvl2pPr>
              <a:defRPr lang="lv-lv" cap="none"/>
            </a:lvl2pPr>
            <a:lvl3pPr>
              <a:defRPr lang="lv-lv" cap="none"/>
            </a:lvl3pPr>
            <a:lvl4pPr>
              <a:defRPr lang="lv-lv" cap="none"/>
            </a:lvl4pPr>
            <a:lvl5pPr>
              <a:defRPr lang="lv-lv" cap="none"/>
            </a:lvl5pPr>
            <a:lvl6pPr>
              <a:defRPr lang="lv-lv" cap="none"/>
            </a:lvl6pPr>
            <a:lvl7pPr>
              <a:defRPr lang="lv-lv" cap="none"/>
            </a:lvl7pPr>
            <a:lvl8pPr>
              <a:defRPr lang="lv-lv" cap="none"/>
            </a:lvl8pPr>
            <a:lvl9pPr>
              <a:defRPr lang="lv-lv" cap="none"/>
            </a:lvl9pPr>
          </a:lstStyle>
          <a:p>
            <a:pPr>
              <a:defRPr lang="lv-lv"/>
            </a:pPr>
            <a:r>
              <a:rPr lang="en-us" cap="none"/>
              <a:t>Click to edit Master title style</a:t>
            </a:r>
          </a:p>
        </p:txBody>
      </p:sp>
      <p:sp>
        <p:nvSpPr>
          <p:cNvPr id="3" name="Content Placeholder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4x8AABMGAADbRQAADiQAABAAAAAmAAAACAAAAAGAAAAAAAAA"/>
              </a:ext>
            </a:extLst>
          </p:cNvSpPr>
          <p:nvPr>
            <p:ph idx="1"/>
          </p:nvPr>
        </p:nvSpPr>
        <p:spPr>
          <a:xfrm>
            <a:off x="5183505" y="987425"/>
            <a:ext cx="6172200" cy="4873625"/>
          </a:xfrm>
        </p:spPr>
        <p:txBody>
          <a:bodyPr/>
          <a:lstStyle>
            <a:lvl1pPr>
              <a:defRPr lang="lv-lv" sz="3200" cap="none"/>
            </a:lvl1pPr>
            <a:lvl2pPr>
              <a:defRPr lang="lv-lv" sz="2800" cap="none"/>
            </a:lvl2pPr>
            <a:lvl3pPr>
              <a:defRPr lang="lv-lv" sz="2400" cap="none"/>
            </a:lvl3pPr>
            <a:lvl4pPr>
              <a:defRPr lang="lv-lv" sz="2000" cap="none"/>
            </a:lvl4pPr>
            <a:lvl5pPr>
              <a:defRPr lang="lv-lv" sz="2000" cap="none"/>
            </a:lvl5pPr>
            <a:lvl6pPr>
              <a:defRPr lang="lv-lv" sz="2000" cap="none"/>
            </a:lvl6pPr>
            <a:lvl7pPr>
              <a:defRPr lang="lv-lv" sz="2000" cap="none"/>
            </a:lvl7pPr>
            <a:lvl8pPr>
              <a:defRPr lang="lv-lv" sz="2000" cap="none"/>
            </a:lvl8pPr>
            <a:lvl9pPr>
              <a:defRPr lang="lv-lv" sz="2000" cap="none"/>
            </a:lvl9pPr>
          </a:lstStyle>
          <a:p>
            <a:pPr>
              <a:defRPr lang="lv-lv"/>
            </a:pPr>
            <a:r>
              <a:rPr lang="en-us" cap="none"/>
              <a:t>Click to edit Master text styles</a:t>
            </a:r>
          </a:p>
          <a:p>
            <a:pPr lvl="1">
              <a:defRPr lang="lv-lv"/>
            </a:pPr>
            <a:r>
              <a:rPr lang="en-us" cap="none"/>
              <a:t>Second level</a:t>
            </a:r>
          </a:p>
          <a:p>
            <a:pPr lvl="2">
              <a:defRPr lang="lv-lv"/>
            </a:pPr>
            <a:r>
              <a:rPr lang="en-us" cap="none"/>
              <a:t>Third level</a:t>
            </a:r>
          </a:p>
          <a:p>
            <a:pPr lvl="3">
              <a:defRPr lang="lv-lv"/>
            </a:pPr>
            <a:r>
              <a:rPr lang="en-us" cap="none"/>
              <a:t>Fourth level</a:t>
            </a:r>
          </a:p>
          <a:p>
            <a:pPr lvl="4">
              <a:defRPr lang="lv-lv"/>
            </a:pPr>
            <a:r>
              <a:rPr lang="en-us" cap="none"/>
              <a:t>Fifth level</a:t>
            </a:r>
          </a:p>
        </p:txBody>
      </p:sp>
      <p:sp>
        <p:nvSpPr>
          <p:cNvPr id="4" name="Text Placeholder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wUAAKgMAABbHQAAGyQAABAAAAAmAAAACAAAAAGAAAAAAAAA"/>
              </a:ext>
            </a:extLst>
          </p:cNvSpPr>
          <p:nvPr>
            <p:ph idx="2"/>
          </p:nvPr>
        </p:nvSpPr>
        <p:spPr>
          <a:xfrm>
            <a:off x="840105" y="2057400"/>
            <a:ext cx="3931920" cy="3811905"/>
          </a:xfrm>
        </p:spPr>
        <p:txBody>
          <a:bodyPr/>
          <a:lstStyle>
            <a:lvl1pPr marL="0" indent="0">
              <a:buNone/>
              <a:defRPr lang="lv-lv" sz="1600" cap="none"/>
            </a:lvl1pPr>
            <a:lvl2pPr marL="457200" indent="0">
              <a:buNone/>
              <a:defRPr lang="lv-lv" sz="1400" cap="none"/>
            </a:lvl2pPr>
            <a:lvl3pPr marL="914400" indent="0">
              <a:buNone/>
              <a:defRPr lang="lv-lv" sz="1200" cap="none"/>
            </a:lvl3pPr>
            <a:lvl4pPr marL="1371600" indent="0">
              <a:buNone/>
              <a:defRPr lang="lv-lv" sz="1000" cap="none"/>
            </a:lvl4pPr>
            <a:lvl5pPr marL="1828800" indent="0">
              <a:buNone/>
              <a:defRPr lang="lv-lv" sz="1000" cap="none"/>
            </a:lvl5pPr>
            <a:lvl6pPr marL="2286000" indent="0">
              <a:buNone/>
              <a:defRPr lang="lv-lv" sz="1000" cap="none"/>
            </a:lvl6pPr>
            <a:lvl7pPr marL="2743200" indent="0">
              <a:buNone/>
              <a:defRPr lang="lv-lv" sz="1000" cap="none"/>
            </a:lvl7pPr>
            <a:lvl8pPr marL="3200400" indent="0">
              <a:buNone/>
              <a:defRPr lang="lv-lv" sz="1000" cap="none"/>
            </a:lvl8pPr>
            <a:lvl9pPr marL="3657600" indent="0">
              <a:buNone/>
              <a:defRPr lang="lv-lv" sz="1000" cap="none"/>
            </a:lvl9pPr>
          </a:lstStyle>
          <a:p>
            <a:pPr>
              <a:defRPr lang="lv-lv"/>
            </a:pPr>
            <a:r>
              <a:rPr lang="en-us" cap="none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lv-lv"/>
            </a:pPr>
            <a:fld id="{055C8BEF-A1E8-097D-A6E4-5728C5AA5002}" type="datetime1">
              <a:t>03.11.2022</a:t>
            </a:fld>
            <a:endParaRPr/>
          </a:p>
        </p:txBody>
      </p:sp>
      <p:sp>
        <p:nvSpPr>
          <p:cNvPr id="6" name="Footer Placeholder 5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lv-lv"/>
            </a:pPr>
            <a:endParaRPr/>
          </a:p>
        </p:txBody>
      </p:sp>
      <p:sp>
        <p:nvSpPr>
          <p:cNvPr id="7" name="Slide Number Placeholder 6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lv-lv"/>
            </a:pPr>
            <a:fld id="{24BB6622-6CC9-EE90-8703-9AC5284D71CF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wUAANACAABbHQAAqAwAABAAAAAmAAAACAAAAIGAAAAAAAAA"/>
              </a:ext>
            </a:extLst>
          </p:cNvSpPr>
          <p:nvPr>
            <p:ph type="title"/>
          </p:nvPr>
        </p:nvSpPr>
        <p:spPr>
          <a:xfrm>
            <a:off x="840105" y="457200"/>
            <a:ext cx="3931920" cy="160020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>
              <a:defRPr lang="lv-lv" sz="3200" cap="none"/>
            </a:lvl1pPr>
            <a:lvl2pPr>
              <a:defRPr lang="lv-lv" cap="none"/>
            </a:lvl2pPr>
            <a:lvl3pPr>
              <a:defRPr lang="lv-lv" cap="none"/>
            </a:lvl3pPr>
            <a:lvl4pPr>
              <a:defRPr lang="lv-lv" cap="none"/>
            </a:lvl4pPr>
            <a:lvl5pPr>
              <a:defRPr lang="lv-lv" cap="none"/>
            </a:lvl5pPr>
            <a:lvl6pPr>
              <a:defRPr lang="lv-lv" cap="none"/>
            </a:lvl6pPr>
            <a:lvl7pPr>
              <a:defRPr lang="lv-lv" cap="none"/>
            </a:lvl7pPr>
            <a:lvl8pPr>
              <a:defRPr lang="lv-lv" cap="none"/>
            </a:lvl8pPr>
            <a:lvl9pPr>
              <a:defRPr lang="lv-lv" cap="none"/>
            </a:lvl9pPr>
          </a:lstStyle>
          <a:p>
            <a:pPr>
              <a:defRPr lang="lv-lv"/>
            </a:pPr>
            <a:r>
              <a:rPr lang="en-us" cap="none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4x8AABMGAADbRQAADiQAABAAAAAmAAAACAAAAAGAAAAAAAAA"/>
              </a:ext>
            </a:extLst>
          </p:cNvSpPr>
          <p:nvPr>
            <p:ph type="pic" idx="1"/>
          </p:nvPr>
        </p:nvSpPr>
        <p:spPr>
          <a:xfrm>
            <a:off x="5183505" y="987425"/>
            <a:ext cx="6172200" cy="4873625"/>
          </a:xfrm>
        </p:spPr>
        <p:txBody>
          <a:bodyPr/>
          <a:lstStyle>
            <a:lvl1pPr marL="0" indent="0">
              <a:buNone/>
              <a:defRPr lang="lv-lv" sz="3200" cap="none"/>
            </a:lvl1pPr>
            <a:lvl2pPr marL="457200" indent="0">
              <a:buNone/>
              <a:defRPr lang="lv-lv" sz="2800" cap="none"/>
            </a:lvl2pPr>
            <a:lvl3pPr marL="914400" indent="0">
              <a:buNone/>
              <a:defRPr lang="lv-lv" sz="2400" cap="none"/>
            </a:lvl3pPr>
            <a:lvl4pPr marL="1371600" indent="0">
              <a:buNone/>
              <a:defRPr lang="lv-lv" sz="2000" cap="none"/>
            </a:lvl4pPr>
            <a:lvl5pPr marL="1828800" indent="0">
              <a:buNone/>
              <a:defRPr lang="lv-lv" sz="2000" cap="none"/>
            </a:lvl5pPr>
            <a:lvl6pPr marL="2286000" indent="0">
              <a:buNone/>
              <a:defRPr lang="lv-lv" sz="2000" cap="none"/>
            </a:lvl6pPr>
            <a:lvl7pPr marL="2743200" indent="0">
              <a:buNone/>
              <a:defRPr lang="lv-lv" sz="2000" cap="none"/>
            </a:lvl7pPr>
            <a:lvl8pPr marL="3200400" indent="0">
              <a:buNone/>
              <a:defRPr lang="lv-lv" sz="2000" cap="none"/>
            </a:lvl8pPr>
            <a:lvl9pPr marL="3657600" indent="0">
              <a:buNone/>
              <a:defRPr lang="lv-lv" sz="2000" cap="none"/>
            </a:lvl9pPr>
          </a:lstStyle>
          <a:p>
            <a:pPr>
              <a:defRPr lang="lv-lv"/>
            </a:pPr>
            <a:endParaRPr/>
          </a:p>
        </p:txBody>
      </p:sp>
      <p:sp>
        <p:nvSpPr>
          <p:cNvPr id="4" name="Text Placeholder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wUAAKgMAABbHQAAGyQAABAAAAAmAAAACAAAAAGAAAAAAAAA"/>
              </a:ext>
            </a:extLst>
          </p:cNvSpPr>
          <p:nvPr>
            <p:ph idx="2"/>
          </p:nvPr>
        </p:nvSpPr>
        <p:spPr>
          <a:xfrm>
            <a:off x="840105" y="2057400"/>
            <a:ext cx="3931920" cy="3811905"/>
          </a:xfrm>
        </p:spPr>
        <p:txBody>
          <a:bodyPr/>
          <a:lstStyle>
            <a:lvl1pPr marL="0" indent="0">
              <a:buNone/>
              <a:defRPr lang="lv-lv" sz="1600" cap="none"/>
            </a:lvl1pPr>
            <a:lvl2pPr marL="457200" indent="0">
              <a:buNone/>
              <a:defRPr lang="lv-lv" sz="1400" cap="none"/>
            </a:lvl2pPr>
            <a:lvl3pPr marL="914400" indent="0">
              <a:buNone/>
              <a:defRPr lang="lv-lv" sz="1200" cap="none"/>
            </a:lvl3pPr>
            <a:lvl4pPr marL="1371600" indent="0">
              <a:buNone/>
              <a:defRPr lang="lv-lv" sz="1000" cap="none"/>
            </a:lvl4pPr>
            <a:lvl5pPr marL="1828800" indent="0">
              <a:buNone/>
              <a:defRPr lang="lv-lv" sz="1000" cap="none"/>
            </a:lvl5pPr>
            <a:lvl6pPr marL="2286000" indent="0">
              <a:buNone/>
              <a:defRPr lang="lv-lv" sz="1000" cap="none"/>
            </a:lvl6pPr>
            <a:lvl7pPr marL="2743200" indent="0">
              <a:buNone/>
              <a:defRPr lang="lv-lv" sz="1000" cap="none"/>
            </a:lvl7pPr>
            <a:lvl8pPr marL="3200400" indent="0">
              <a:buNone/>
              <a:defRPr lang="lv-lv" sz="1000" cap="none"/>
            </a:lvl8pPr>
            <a:lvl9pPr marL="3657600" indent="0">
              <a:buNone/>
              <a:defRPr lang="lv-lv" sz="1000" cap="none"/>
            </a:lvl9pPr>
          </a:lstStyle>
          <a:p>
            <a:pPr>
              <a:defRPr lang="lv-lv"/>
            </a:pPr>
            <a:r>
              <a:rPr lang="en-us" cap="none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lv-lv"/>
            </a:pPr>
            <a:fld id="{39BC591D-53D4-E9AF-9A04-A5FA174A6CF0}" type="datetime1">
              <a:t>03.11.2022</a:t>
            </a:fld>
            <a:endParaRPr/>
          </a:p>
        </p:txBody>
      </p:sp>
      <p:sp>
        <p:nvSpPr>
          <p:cNvPr id="6" name="Footer Placeholder 5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lv-lv"/>
            </a:pPr>
            <a:endParaRPr/>
          </a:p>
        </p:txBody>
      </p:sp>
      <p:sp>
        <p:nvSpPr>
          <p:cNvPr id="7" name="Slide Number Placeholder 6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lv-lv"/>
            </a:pPr>
            <a:fld id="{34D73D3B-75D9-82CB-976F-839E732161D6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iiCmo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AUAAD8CAADYRQAAZwoAABAAAAAmAAAACAAAAL8vAAAAAAAA"/>
              </a:ext>
            </a:extLst>
          </p:cNvSpPr>
          <p:nvPr>
            <p:ph type="title"/>
          </p:nvPr>
        </p:nvSpPr>
        <p:spPr>
          <a:xfrm>
            <a:off x="838200" y="365125"/>
            <a:ext cx="10515600" cy="1325880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lv-lv"/>
            </a:pPr>
            <a:r>
              <a:rPr lang="en-us" cap="none"/>
              <a:t>Click to edit Master title style</a:t>
            </a:r>
          </a:p>
        </p:txBody>
      </p:sp>
      <p:sp>
        <p:nvSpPr>
          <p:cNvPr id="3" name="Text Placeholder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iIBmo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AUAADsLAADYRQAAACYAABAAAAAmAAAACAAAAD8vAAAAAAAA"/>
              </a:ext>
            </a:extLst>
          </p:cNvSpPr>
          <p:nvPr>
            <p:ph type="body" idx="1"/>
          </p:nvPr>
        </p:nvSpPr>
        <p:spPr>
          <a:xfrm>
            <a:off x="838200" y="1825625"/>
            <a:ext cx="10515600" cy="4351655"/>
          </a:xfrm>
          <a:prstGeom prst="rect">
            <a:avLst/>
          </a:prstGeo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lv-lv"/>
            </a:pPr>
            <a:r>
              <a:rPr lang="en-us" cap="none"/>
              <a:t>Click to edit Master text styles</a:t>
            </a:r>
          </a:p>
          <a:p>
            <a:pPr lvl="1">
              <a:defRPr lang="lv-lv"/>
            </a:pPr>
            <a:r>
              <a:rPr lang="en-us" cap="none"/>
              <a:t>Second level</a:t>
            </a:r>
          </a:p>
          <a:p>
            <a:pPr lvl="2">
              <a:defRPr lang="lv-lv"/>
            </a:pPr>
            <a:r>
              <a:rPr lang="en-us" cap="none"/>
              <a:t>Third level</a:t>
            </a:r>
          </a:p>
          <a:p>
            <a:pPr lvl="3">
              <a:defRPr lang="lv-lv"/>
            </a:pPr>
            <a:r>
              <a:rPr lang="en-us" cap="none"/>
              <a:t>Fourth level</a:t>
            </a:r>
          </a:p>
          <a:p>
            <a:pPr lvl="4">
              <a:defRPr lang="lv-lv"/>
            </a:pPr>
            <a:r>
              <a:rPr lang="en-us" cap="none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NKrIuM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AUAABonAAAIFgAAWSkAABAAAAAmAAAACAAAAL+PAAAAAAAA"/>
              </a:ext>
            </a:extLst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l">
              <a:defRPr lang="lv-lv" sz="1200" cap="none">
                <a:solidFill>
                  <a:srgbClr val="8C8C8C"/>
                </a:solidFill>
              </a:defRPr>
            </a:lvl1pPr>
            <a:lvl2pPr>
              <a:defRPr lang="lv-lv" cap="none"/>
            </a:lvl2pPr>
            <a:lvl3pPr>
              <a:defRPr lang="lv-lv" cap="none"/>
            </a:lvl3pPr>
            <a:lvl4pPr>
              <a:defRPr lang="lv-lv" cap="none"/>
            </a:lvl4pPr>
            <a:lvl5pPr>
              <a:defRPr lang="lv-lv" cap="none"/>
            </a:lvl5pPr>
            <a:lvl6pPr>
              <a:defRPr lang="lv-lv" cap="none"/>
            </a:lvl6pPr>
            <a:lvl7pPr>
              <a:defRPr lang="lv-lv" cap="none"/>
            </a:lvl7pPr>
            <a:lvl8pPr>
              <a:defRPr lang="lv-lv" cap="none"/>
            </a:lvl8pPr>
            <a:lvl9pPr>
              <a:defRPr lang="lv-lv" cap="none"/>
            </a:lvl9pPr>
          </a:lstStyle>
          <a:p>
            <a:pPr>
              <a:defRPr lang="lv-lv"/>
            </a:pPr>
            <a:fld id="{342E5E36-78D9-7BA8-9796-8EFD10D861DB}" type="datetime1">
              <a:t>03.11.2022</a:t>
            </a:fld>
            <a:endParaRPr/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EjnSdM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2BgAABonAAAoMgAAWSkAABAAAAAmAAAACAAAAL+PAAAAAAAA"/>
              </a:ext>
            </a:extLst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ctr">
              <a:defRPr lang="lv-lv" sz="1200" cap="none">
                <a:solidFill>
                  <a:srgbClr val="8C8C8C"/>
                </a:solidFill>
              </a:defRPr>
            </a:lvl1pPr>
            <a:lvl2pPr>
              <a:defRPr lang="lv-lv" cap="none"/>
            </a:lvl2pPr>
            <a:lvl3pPr>
              <a:defRPr lang="lv-lv" cap="none"/>
            </a:lvl3pPr>
            <a:lvl4pPr>
              <a:defRPr lang="lv-lv" cap="none"/>
            </a:lvl4pPr>
            <a:lvl5pPr>
              <a:defRPr lang="lv-lv" cap="none"/>
            </a:lvl5pPr>
            <a:lvl6pPr>
              <a:defRPr lang="lv-lv" cap="none"/>
            </a:lvl6pPr>
            <a:lvl7pPr>
              <a:defRPr lang="lv-lv" cap="none"/>
            </a:lvl7pPr>
            <a:lvl8pPr>
              <a:defRPr lang="lv-lv" cap="none"/>
            </a:lvl8pPr>
            <a:lvl9pPr>
              <a:defRPr lang="lv-lv" cap="none"/>
            </a:lvl9pPr>
          </a:lstStyle>
          <a:p>
            <a:pPr>
              <a:defRPr lang="lv-lv"/>
            </a:pPr>
            <a:endParaRPr/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Ehhbm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+DQAABonAADYRQAAWSkAABAAAAAmAAAACAAAAL+PAAAAAAAA"/>
              </a:ext>
            </a:extLst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r">
              <a:defRPr lang="lv-lv" sz="1200" cap="none">
                <a:solidFill>
                  <a:srgbClr val="8C8C8C"/>
                </a:solidFill>
              </a:defRPr>
            </a:lvl1pPr>
            <a:lvl2pPr>
              <a:defRPr lang="lv-lv" cap="none"/>
            </a:lvl2pPr>
            <a:lvl3pPr>
              <a:defRPr lang="lv-lv" cap="none"/>
            </a:lvl3pPr>
            <a:lvl4pPr>
              <a:defRPr lang="lv-lv" cap="none"/>
            </a:lvl4pPr>
            <a:lvl5pPr>
              <a:defRPr lang="lv-lv" cap="none"/>
            </a:lvl5pPr>
            <a:lvl6pPr>
              <a:defRPr lang="lv-lv" cap="none"/>
            </a:lvl6pPr>
            <a:lvl7pPr>
              <a:defRPr lang="lv-lv" cap="none"/>
            </a:lvl7pPr>
            <a:lvl8pPr>
              <a:defRPr lang="lv-lv" cap="none"/>
            </a:lvl8pPr>
            <a:lvl9pPr>
              <a:defRPr lang="lv-lv" cap="none"/>
            </a:lvl9pPr>
          </a:lstStyle>
          <a:p>
            <a:pPr>
              <a:defRPr lang="lv-lv"/>
            </a:pPr>
            <a:fld id="{613B3F9B-D58C-6EC9-C283-239C71CD3476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None/>
        <a:tabLst/>
        <a:defRPr lang="lv-lv" sz="4400" b="0" i="0" u="none" strike="noStrike" kern="1" cap="none" spc="0" baseline="0">
          <a:solidFill>
            <a:schemeClr val="tx1"/>
          </a:solidFill>
          <a:effectLst/>
          <a:latin typeface="Calibri Light" charset="0"/>
          <a:ea typeface="Calibri Light" charset="0"/>
          <a:cs typeface="Calibri Light" charset="0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9pPr>
    </p:titleStyle>
    <p:bodyStyle>
      <a:lvl1pPr marL="228600" marR="0" indent="-228600" algn="l" defTabSz="914400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itchFamily="1" charset="0"/>
        <a:buChar char="•"/>
        <a:tabLst/>
        <a:defRPr lang="lv-lv" sz="2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1pPr>
      <a:lvl2pPr marL="6858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1" charset="0"/>
        <a:buChar char="•"/>
        <a:tabLst/>
        <a:defRPr lang="lv-lv" sz="24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2pPr>
      <a:lvl3pPr marL="11430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1" charset="0"/>
        <a:buChar char="•"/>
        <a:tabLst/>
        <a:defRPr lang="lv-lv" sz="20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3pPr>
      <a:lvl4pPr marL="16002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1" charset="0"/>
        <a:buChar char="•"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4pPr>
      <a:lvl5pPr marL="20574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1" charset="0"/>
        <a:buChar char="•"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5pPr>
      <a:lvl6pPr marL="25146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1" charset="0"/>
        <a:buChar char="•"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6pPr>
      <a:lvl7pPr marL="29718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1" charset="0"/>
        <a:buChar char="•"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7pPr>
      <a:lvl8pPr marL="34290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1" charset="0"/>
        <a:buChar char="•"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8pPr>
      <a:lvl9pPr marL="38862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1" charset="0"/>
        <a:buChar char="•"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9pPr>
    </p:bodyStyle>
    <p:other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6Tmb4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3gMAAD8CAABiNAAAZwoAABAAAAAmAAAACAAAAP//////////"/>
              </a:ext>
            </a:extLst>
          </p:cNvSpPr>
          <p:nvPr>
            <p:ph type="title"/>
          </p:nvPr>
        </p:nvSpPr>
        <p:spPr>
          <a:xfrm>
            <a:off x="628650" y="365125"/>
            <a:ext cx="7886700" cy="13258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lv-lv"/>
            </a:pPr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un/rU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3gMAADsLAABiNAAAACYAABAAAAAmAAAACAAAAP//////////"/>
              </a:ext>
            </a:extLst>
          </p:cNvSpPr>
          <p:nvPr>
            <p:ph type="body" idx="1"/>
          </p:nvPr>
        </p:nvSpPr>
        <p:spPr>
          <a:xfrm>
            <a:off x="628650" y="1825625"/>
            <a:ext cx="7886700" cy="435165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lv-lv"/>
            </a:pPr>
            <a:r>
              <a:t>Edit Master text styles</a:t>
            </a:r>
          </a:p>
          <a:p>
            <a:pPr lvl="1">
              <a:defRPr lang="lv-lv"/>
            </a:pPr>
            <a:r>
              <a:t>Second level</a:t>
            </a:r>
          </a:p>
          <a:p>
            <a:pPr lvl="2">
              <a:defRPr lang="lv-lv"/>
            </a:pPr>
            <a:r>
              <a:t>Third level</a:t>
            </a:r>
          </a:p>
          <a:p>
            <a:pPr lvl="3">
              <a:defRPr lang="lv-lv"/>
            </a:pPr>
            <a:r>
              <a:t>Fourth level</a:t>
            </a:r>
          </a:p>
          <a:p>
            <a:pPr lvl="4">
              <a:defRPr lang="lv-lv"/>
            </a:pPr>
            <a:r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A4NHY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3gMAABonAACGEAAAWSkAABAAAAAmAAAACAAAAP//////////"/>
              </a:ext>
            </a:extLst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>
              <a:defRPr lang="lv-lv" sz="1200" cap="none">
                <a:solidFill>
                  <a:srgbClr val="8C8C8C"/>
                </a:solidFill>
              </a:defRPr>
            </a:lvl1pPr>
            <a:lvl2pPr>
              <a:defRPr lang="lv-lv" cap="none"/>
            </a:lvl2pPr>
            <a:lvl3pPr>
              <a:defRPr lang="lv-lv" cap="none"/>
            </a:lvl3pPr>
            <a:lvl4pPr>
              <a:defRPr lang="lv-lv" cap="none"/>
            </a:lvl4pPr>
            <a:lvl5pPr>
              <a:defRPr lang="lv-lv" cap="none"/>
            </a:lvl5pPr>
            <a:lvl6pPr>
              <a:defRPr lang="lv-lv" cap="none"/>
            </a:lvl6pPr>
            <a:lvl7pPr>
              <a:defRPr lang="lv-lv" cap="none"/>
            </a:lvl7pPr>
            <a:lvl8pPr>
              <a:defRPr lang="lv-lv" cap="none"/>
            </a:lvl8pPr>
            <a:lvl9pPr>
              <a:defRPr lang="lv-lv" cap="none"/>
            </a:lvl9pPr>
          </a:lstStyle>
          <a:p>
            <a:pPr>
              <a:defRPr lang="lv-lv"/>
            </a:pPr>
            <a:fld id="{7F6D94A0-EE92-3862-DCD5-1837DA9B2A4D}" type="datetime1">
              <a:t>03.11.2022</a:t>
            </a:fld>
            <a:endParaRPr/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HA6Ly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hIAABonAACeJQAAWSkAABAAAAAmAAAACAAAAP//////////"/>
              </a:ext>
            </a:extLst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ctr">
              <a:defRPr lang="lv-lv" sz="1200" cap="none">
                <a:solidFill>
                  <a:srgbClr val="8C8C8C"/>
                </a:solidFill>
              </a:defRPr>
            </a:lvl1pPr>
            <a:lvl2pPr>
              <a:defRPr lang="lv-lv" cap="none"/>
            </a:lvl2pPr>
            <a:lvl3pPr>
              <a:defRPr lang="lv-lv" cap="none"/>
            </a:lvl3pPr>
            <a:lvl4pPr>
              <a:defRPr lang="lv-lv" cap="none"/>
            </a:lvl4pPr>
            <a:lvl5pPr>
              <a:defRPr lang="lv-lv" cap="none"/>
            </a:lvl5pPr>
            <a:lvl6pPr>
              <a:defRPr lang="lv-lv" cap="none"/>
            </a:lvl6pPr>
            <a:lvl7pPr>
              <a:defRPr lang="lv-lv" cap="none"/>
            </a:lvl7pPr>
            <a:lvl8pPr>
              <a:defRPr lang="lv-lv" cap="none"/>
            </a:lvl8pPr>
            <a:lvl9pPr>
              <a:defRPr lang="lv-lv" cap="none"/>
            </a:lvl9pPr>
          </a:lstStyle>
          <a:p>
            <a:pPr>
              <a:defRPr lang="lv-lv"/>
            </a:pPr>
            <a:endParaRPr/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BzbX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icAABonAABiNAAAWSkAABAAAAAmAAAACAAAAP//////////"/>
              </a:ext>
            </a:extLst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r">
              <a:defRPr lang="lv-lv" sz="1200" cap="none">
                <a:solidFill>
                  <a:srgbClr val="8C8C8C"/>
                </a:solidFill>
              </a:defRPr>
            </a:lvl1pPr>
            <a:lvl2pPr>
              <a:defRPr lang="lv-lv" cap="none"/>
            </a:lvl2pPr>
            <a:lvl3pPr>
              <a:defRPr lang="lv-lv" cap="none"/>
            </a:lvl3pPr>
            <a:lvl4pPr>
              <a:defRPr lang="lv-lv" cap="none"/>
            </a:lvl4pPr>
            <a:lvl5pPr>
              <a:defRPr lang="lv-lv" cap="none"/>
            </a:lvl5pPr>
            <a:lvl6pPr>
              <a:defRPr lang="lv-lv" cap="none"/>
            </a:lvl6pPr>
            <a:lvl7pPr>
              <a:defRPr lang="lv-lv" cap="none"/>
            </a:lvl7pPr>
            <a:lvl8pPr>
              <a:defRPr lang="lv-lv" cap="none"/>
            </a:lvl8pPr>
            <a:lvl9pPr>
              <a:defRPr lang="lv-lv" cap="none"/>
            </a:lvl9pPr>
          </a:lstStyle>
          <a:p>
            <a:pPr>
              <a:defRPr lang="lv-lv"/>
            </a:pPr>
            <a:fld id="{433334CA-84AE-66C2-E08B-72977AC51627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None/>
        <a:tabLst/>
        <a:defRPr lang="lv-lv" sz="4400" b="0" i="0" u="none" strike="noStrike" kern="1" cap="none" spc="0" baseline="0">
          <a:solidFill>
            <a:schemeClr val="tx1"/>
          </a:solidFill>
          <a:effectLst/>
          <a:latin typeface="Calibri Light" charset="0"/>
          <a:ea typeface="Calibri Light" charset="0"/>
          <a:cs typeface="Calibri Light" charset="0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9pPr>
    </p:titleStyle>
    <p:bodyStyle>
      <a:lvl1pPr marL="228600" marR="0" indent="-228600" algn="l" defTabSz="914400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itchFamily="1" charset="0"/>
        <a:buChar char="•"/>
        <a:tabLst/>
        <a:defRPr lang="lv-lv" sz="2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1pPr>
      <a:lvl2pPr marL="6858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1" charset="0"/>
        <a:buChar char="•"/>
        <a:tabLst/>
        <a:defRPr lang="lv-lv" sz="24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2pPr>
      <a:lvl3pPr marL="11430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1" charset="0"/>
        <a:buChar char="•"/>
        <a:tabLst/>
        <a:defRPr lang="lv-lv" sz="20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3pPr>
      <a:lvl4pPr marL="16002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1" charset="0"/>
        <a:buChar char="•"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4pPr>
      <a:lvl5pPr marL="20574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1" charset="0"/>
        <a:buChar char="•"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9pPr>
    </p:bodyStyle>
    <p:other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EBAABwNQAAuQgAABAAAAAmAAAACAAAAP//////////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lv-lv"/>
            </a:pPr>
            <a:r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NgJAABwNQAAsCUAABAAAAAmAAAACAAAAP//////////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lv-lv"/>
            </a:pPr>
            <a:r>
              <a:t>Click to edit Master text styles</a:t>
            </a:r>
          </a:p>
          <a:p>
            <a:pPr lvl="1">
              <a:defRPr lang="lv-lv"/>
            </a:pPr>
            <a:r>
              <a:t>Second level</a:t>
            </a:r>
          </a:p>
          <a:p>
            <a:pPr lvl="2">
              <a:defRPr lang="lv-lv"/>
            </a:pPr>
            <a:r>
              <a:t>Third level</a:t>
            </a:r>
          </a:p>
          <a:p>
            <a:pPr lvl="3">
              <a:defRPr lang="lv-lv"/>
            </a:pPr>
            <a:r>
              <a:t>Fourth level</a:t>
            </a:r>
          </a:p>
          <a:p>
            <a:pPr lvl="4">
              <a:defRPr lang="lv-lv"/>
            </a:pPr>
            <a:r>
              <a:t>Fifth level</a:t>
            </a: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BABAg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GsmAADwDwAAWSkAABAAAAAmAAAACAAAAP//////////"/>
              </a:ext>
            </a:extLst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 defTabSz="685800">
              <a:tabLst/>
              <a:defRPr lang="lv-lv" sz="1050" cap="none"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>
              <a:defRPr lang="lv-lv" cap="none"/>
            </a:lvl2pPr>
            <a:lvl3pPr>
              <a:defRPr lang="lv-lv" cap="none"/>
            </a:lvl3pPr>
            <a:lvl4pPr>
              <a:defRPr lang="lv-lv" cap="none"/>
            </a:lvl4pPr>
            <a:lvl5pPr>
              <a:defRPr lang="lv-lv" cap="none"/>
            </a:lvl5pPr>
            <a:lvl6pPr>
              <a:defRPr lang="lv-lv" cap="none"/>
            </a:lvl6pPr>
            <a:lvl7pPr>
              <a:defRPr lang="lv-lv" cap="none"/>
            </a:lvl7pPr>
            <a:lvl8pPr>
              <a:defRPr lang="lv-lv" cap="none"/>
            </a:lvl8pPr>
            <a:lvl9pPr>
              <a:defRPr lang="lv-lv" cap="none"/>
            </a:lvl9pPr>
          </a:lstStyle>
          <a:p>
            <a:pPr>
              <a:defRPr lang="lv-lv"/>
            </a:pPr>
            <a:endParaRPr/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BgCAQ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GsmAAAIJQAAWSkAABAAAAAmAAAACAAAAP//////////"/>
              </a:ext>
            </a:extLst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 algn="ctr" defTabSz="685800">
              <a:tabLst/>
              <a:defRPr lang="lv-lv" sz="1050" cap="none"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>
              <a:defRPr lang="lv-lv" cap="none"/>
            </a:lvl2pPr>
            <a:lvl3pPr>
              <a:defRPr lang="lv-lv" cap="none"/>
            </a:lvl3pPr>
            <a:lvl4pPr>
              <a:defRPr lang="lv-lv" cap="none"/>
            </a:lvl4pPr>
            <a:lvl5pPr>
              <a:defRPr lang="lv-lv" cap="none"/>
            </a:lvl5pPr>
            <a:lvl6pPr>
              <a:defRPr lang="lv-lv" cap="none"/>
            </a:lvl6pPr>
            <a:lvl7pPr>
              <a:defRPr lang="lv-lv" cap="none"/>
            </a:lvl7pPr>
            <a:lvl8pPr>
              <a:defRPr lang="lv-lv" cap="none"/>
            </a:lvl8pPr>
            <a:lvl9pPr>
              <a:defRPr lang="lv-lv" cap="none"/>
            </a:lvl9pPr>
          </a:lstStyle>
          <a:p>
            <a:pPr>
              <a:defRPr lang="lv-lv"/>
            </a:pPr>
            <a:r>
              <a:t>Atbalsta Zemkopības ministrija un Lauku atbalsta dienests</a:t>
            </a:r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GsmAABwNQAAWSkAABAAAAAmAAAACAAAAP//////////"/>
              </a:ext>
            </a:extLst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 algn="r" defTabSz="685800">
              <a:tabLst/>
              <a:defRPr lang="lv-lv" sz="1050" cap="none"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>
              <a:defRPr lang="lv-lv" cap="none"/>
            </a:lvl2pPr>
            <a:lvl3pPr>
              <a:defRPr lang="lv-lv" cap="none"/>
            </a:lvl3pPr>
            <a:lvl4pPr>
              <a:defRPr lang="lv-lv" cap="none"/>
            </a:lvl4pPr>
            <a:lvl5pPr>
              <a:defRPr lang="lv-lv" cap="none"/>
            </a:lvl5pPr>
            <a:lvl6pPr>
              <a:defRPr lang="lv-lv" cap="none"/>
            </a:lvl6pPr>
            <a:lvl7pPr>
              <a:defRPr lang="lv-lv" cap="none"/>
            </a:lvl7pPr>
            <a:lvl8pPr>
              <a:defRPr lang="lv-lv" cap="none"/>
            </a:lvl8pPr>
            <a:lvl9pPr>
              <a:defRPr lang="lv-lv" cap="none"/>
            </a:lvl9pPr>
          </a:lstStyle>
          <a:p>
            <a:pPr>
              <a:defRPr lang="lv-lv"/>
            </a:pPr>
            <a:fld id="{2D9D58BF-F1C0-C8AE-8E25-07FB166B7852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:zoom dir="in"/>
        <p:extLst>
          <p:ext uri="smNativeData">
            <pr:smNativeData xmlns:p15="http://schemas.microsoft.com/office/powerpoint/2012/main" xmlns:pr="smNativeData" xmlns="smNativeData" val="781fYwAAAAAUBQAAAAAAAAsAAAABAAAAAAAAAAAAAAAAAAAAAQAAAAAAAAAAAAAAAAAAAAAAAAAAAAAA"/>
          </p:ext>
        </p:extLst>
      </p:transition>
    </mc:Choice>
    <mc:Fallback xmlns="">
      <p:transition spd="slow">
        <p:zoom dir="in"/>
        <p:extLst>
          <p:ext uri="smNativeData">
            <pr:smNativeData xmlns="smNativeData" xmlns:pr="smNativeData" xmlns:p15="http://schemas.microsoft.com/office/powerpoint/2012/main" xmlns:p14="http://schemas.microsoft.com/office/powerpoint/2010/main" val="781fYwAAAAAUBQAAAAAAAAsAAAABAAAAAAAAAAAAAAAAAAAAAQAAAAAAAAAAAAAAAAAAAAAAAAAAAAAA"/>
          </p:ext>
        </p:extLst>
      </p:transition>
    </mc:Fallback>
  </mc:AlternateContent>
  <p:hf sldNum="0" hdr="0" dt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3300" b="0" i="0" u="none" strike="noStrike" kern="1" cap="none" spc="0" baseline="0">
          <a:solidFill>
            <a:schemeClr val="tx2"/>
          </a:solidFill>
          <a:effectLst/>
          <a:latin typeface="Arial" pitchFamily="1" charset="0"/>
          <a:ea typeface="Arial" pitchFamily="1" charset="0"/>
          <a:cs typeface="Arial" pitchFamily="1" charset="0"/>
        </a:defRPr>
      </a:lvl1pPr>
      <a:lvl2pPr marL="4572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3300" b="0" i="0" u="none" strike="noStrike" kern="1" cap="none" spc="0" baseline="0">
          <a:solidFill>
            <a:schemeClr val="tx2"/>
          </a:solidFill>
          <a:effectLst/>
          <a:latin typeface="Arial" pitchFamily="1" charset="0"/>
          <a:ea typeface="Arial" pitchFamily="1" charset="0"/>
          <a:cs typeface="Arial" pitchFamily="1" charset="0"/>
        </a:defRPr>
      </a:lvl2pPr>
      <a:lvl3pPr marL="9144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3300" b="0" i="0" u="none" strike="noStrike" kern="1" cap="none" spc="0" baseline="0">
          <a:solidFill>
            <a:schemeClr val="tx2"/>
          </a:solidFill>
          <a:effectLst/>
          <a:latin typeface="Arial" pitchFamily="1" charset="0"/>
          <a:ea typeface="Arial" pitchFamily="1" charset="0"/>
          <a:cs typeface="Arial" pitchFamily="1" charset="0"/>
        </a:defRPr>
      </a:lvl3pPr>
      <a:lvl4pPr marL="13716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3300" b="0" i="0" u="none" strike="noStrike" kern="1" cap="none" spc="0" baseline="0">
          <a:solidFill>
            <a:schemeClr val="tx2"/>
          </a:solidFill>
          <a:effectLst/>
          <a:latin typeface="Arial" pitchFamily="1" charset="0"/>
          <a:ea typeface="Arial" pitchFamily="1" charset="0"/>
          <a:cs typeface="Arial" pitchFamily="1" charset="0"/>
        </a:defRPr>
      </a:lvl4pPr>
      <a:lvl5pPr marL="18288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3300" b="0" i="0" u="none" strike="noStrike" kern="1" cap="none" spc="0" baseline="0">
          <a:solidFill>
            <a:schemeClr val="tx2"/>
          </a:solidFill>
          <a:effectLst/>
          <a:latin typeface="Arial" pitchFamily="1" charset="0"/>
          <a:ea typeface="Arial" pitchFamily="1" charset="0"/>
          <a:cs typeface="Arial" pitchFamily="1" charset="0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9pPr>
    </p:titleStyle>
    <p:bodyStyle>
      <a:lvl1pPr marL="257175" marR="0" indent="-257175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lv-lv" sz="2400" b="0" i="0" u="none" strike="noStrike" kern="1" cap="none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1pPr>
      <a:lvl2pPr marL="557530" marR="0" indent="-21463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lv-lv" sz="2100" b="0" i="0" u="none" strike="noStrike" kern="1" cap="none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2pPr>
      <a:lvl3pPr marL="857250" marR="0" indent="-1714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3pPr>
      <a:lvl4pPr marL="1200150" marR="0" indent="-1714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lv-lv" sz="1500" b="0" i="0" u="none" strike="noStrike" kern="1" cap="none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4pPr>
      <a:lvl5pPr marL="1543050" marR="0" indent="-1714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lang="lv-lv" sz="1500" b="0" i="0" u="none" strike="noStrike" kern="1" cap="none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9pPr>
    </p:bodyStyle>
    <p:otherStyle>
      <a:lvl1pPr marL="0" marR="0" indent="0" algn="l" defTabSz="6858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350" b="0" i="0" u="none" strike="noStrike" kern="1" cap="none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1pPr>
      <a:lvl2pPr marL="342900" marR="0" indent="0" algn="l" defTabSz="6858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350" b="0" i="0" u="none" strike="noStrike" kern="1" cap="none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2pPr>
      <a:lvl3pPr marL="685800" marR="0" indent="0" algn="l" defTabSz="6858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350" b="0" i="0" u="none" strike="noStrike" kern="1" cap="none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3pPr>
      <a:lvl4pPr marL="1028700" marR="0" indent="0" algn="l" defTabSz="6858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350" b="0" i="0" u="none" strike="noStrike" kern="1" cap="none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4pPr>
      <a:lvl5pPr marL="1371600" marR="0" indent="0" algn="l" defTabSz="6858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350" b="0" i="0" u="none" strike="noStrike" kern="1" cap="none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M+VBy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Ng4AADoWAACsPwAAih0AABAgAAAmAAAACAAAAP//////////"/>
              </a:ext>
            </a:extLst>
          </p:cNvSpPr>
          <p:nvPr/>
        </p:nvSpPr>
        <p:spPr>
          <a:xfrm>
            <a:off x="2310130" y="3613149"/>
            <a:ext cx="8040370" cy="241951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lang="lv-lv" sz="3600" cap="all"/>
            </a:pPr>
            <a:r>
              <a:rPr dirty="0"/>
              <a:t>un kooperācija piena nozares izaicinājumu pārvarēšanā</a:t>
            </a:r>
          </a:p>
          <a:p>
            <a:pPr algn="ctr">
              <a:defRPr lang="lv-lv" sz="3600" cap="all"/>
            </a:pPr>
            <a:endParaRPr lang="lv-LV" dirty="0"/>
          </a:p>
          <a:p>
            <a:pPr algn="ctr">
              <a:defRPr lang="lv-lv" sz="3600" cap="all"/>
            </a:pPr>
            <a:r>
              <a:rPr lang="lv-LV" dirty="0"/>
              <a:t>2022</a:t>
            </a:r>
            <a:endParaRPr dirty="0"/>
          </a:p>
        </p:txBody>
      </p:sp>
      <p:sp>
        <p:nvSpPr>
          <p:cNvPr id="3" name="Textbox2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EgAAAE8BAAAAkAAAAEgAAACQAAAASAAAAAAAAAAAAAAAAAAAAAEAAABQAAAAAAAAAAAA4D8AAAAAAADgPwAAAAAAAOA/AAAAAAAA4D8AAAAAAADgPwAAAAAAAOA/AAAAAAAA4D8AAAAAAADgPwAAAAAAAOA/AAAAAAAA4D8CAAAAjAAAAAEAAAAAAAAALS2KA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HlwZWY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cK1HDP///wEAAAAAAAAAAAAAAAAAAAAAAAAAAAAAAAAAAAAAAAAAAAAAAAJ/f38A5+bmA8zMzADAwP8Af39/AAAAAAAAAAAAAAAAAAAAAAAAAAAAIQAAABgAAAAUAAAAOA4AAE8RAACuPwAAXxYAABAgAAAmAAAACAAAAP//////////"/>
              </a:ext>
            </a:extLst>
          </p:cNvSpPr>
          <p:nvPr/>
        </p:nvSpPr>
        <p:spPr>
          <a:xfrm>
            <a:off x="2311400" y="2813685"/>
            <a:ext cx="8040370" cy="82296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lang="lv-lv" sz="4800" cap="all">
                <a:solidFill>
                  <a:srgbClr val="FFFFFF"/>
                </a:solidFill>
              </a:defRPr>
            </a:pPr>
            <a:r>
              <a:t>Zemnieku sadarbība</a:t>
            </a:r>
          </a:p>
        </p:txBody>
      </p:sp>
      <p:sp>
        <p:nvSpPr>
          <p:cNvPr id="4" name="Textbox3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DQzLP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xS0AAA4OAAArPwAAMBEAABAAAAAmAAAACAAAAP//////////"/>
              </a:ext>
            </a:extLst>
          </p:cNvSpPr>
          <p:nvPr/>
        </p:nvSpPr>
        <p:spPr>
          <a:xfrm>
            <a:off x="7440295" y="2284730"/>
            <a:ext cx="2828290" cy="5092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lv-lv" sz="2800" cap="none"/>
            </a:pPr>
            <a:r>
              <a:t>JĀNIS GRASBERGS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781fYx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gOOwC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Fub1QX///8BAAAAAAAAAAAAAAAAAAAAAAAAAAAAAAAAAAAAAAAAAAAAAAACf39/AOfm5gPMzMwAwMD/AH9/fwAAAAAAAAAAAAAAAAD///8AAAAAACEAAAAYAAAAFAAAAEQOAAD/////yT8AADAq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319020" y="-635"/>
            <a:ext cx="8049895" cy="685863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Ellipse2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gAAAA8BAAAAkAAAAEgAAACQAAAASAAAAAAAAAAAAAAAAAAAAAEAAABQAAAAAAAAAAAA8D8AAAAAAADwPwAAAAAAAOA/AAAAAAAA4D8AAAAAAADgPwAAAAAAAOA/AAAAAAAA4D8AAAAAAADgPwAAAAAAAOA/AAAAAAAA4D8CAAAAjAAAAAEAAAADAAAALS2KAP///wAAAAAAAAAAAAAAAAAAAAAAAAAAAAAAAAAAAAAAZAAAAAEAAABAAAAAAAAAAJz///9aAAAAAAAAAAAAAAAAAAAAAAAAAAAAAAAAAAAAAAAAAAAAAAAAAAAAAAAAAAAAAAAAAAAAAAAAAAAAAAAAAAAAAAAAAAAAAAAAAAAAFAAAADwAAAABAAAAAAAAAAAAAAk8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BEDAAAeAAAAaAAAAAAAAAAAAAAAAAAAAAAAAAAAAAAAECcAABAnAAAAAAAAAAAAAAAAAAAAAF8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cK1HDP///wAAAAAAAAAAAAAAAAAAAAAAAAAAAAAAAAAAAAAAAAAAAAAAAAJ/f38A5+bmA8zMzADAwP8Af39/AAAAAAAAAAAAAAAAAAAAAAAAAAAAIQAAABgAAAAUAAAAvA4AAM0BAAA4QgAASxAAABAAAAAmAAAACAAAAP//////////"/>
              </a:ext>
            </a:extLst>
          </p:cNvSpPr>
          <p:nvPr/>
        </p:nvSpPr>
        <p:spPr>
          <a:xfrm>
            <a:off x="2395220" y="292735"/>
            <a:ext cx="8369300" cy="2355850"/>
          </a:xfrm>
          <a:prstGeom prst="ellipse">
            <a:avLst/>
          </a:prstGeom>
          <a:gradFill flip="none" rotWithShape="0">
            <a:gsLst>
              <a:gs pos="0">
                <a:schemeClr val="accent6">
                  <a:alpha val="5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ln w="38100" cap="flat" cmpd="sng" algn="ctr">
            <a:solidFill>
              <a:schemeClr val="tx1"/>
            </a:solidFill>
            <a:prstDash val="solid"/>
            <a:headEnd type="none"/>
            <a:tailEnd type="none"/>
          </a:ln>
          <a:effectLst/>
        </p:spPr>
      </p:sp>
      <p:sp>
        <p:nvSpPr>
          <p:cNvPr id="4" name="Ellipse1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gAAAA8BAAAAkAAAAEgAAACQAAAASAAAAAAAAAAAAAAAAAAAAAEAAABQAAAAAAAAAAAA8D8AAAAAAADwPwAAAAAAAOA/AAAAAAAA4D8AAAAAAADgPwAAAAAAAOA/AAAAAAAA4D8AAAAAAADgPwAAAAAAAOA/AAAAAAAA4D8CAAAAjAAAAAEAAAAAAAAA//8AAP///whf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8AAP///wEAAAAAAAAAAAAAAAAAAAAAAAAAAAAAAAAAAAAAAAAAAAAAAAJ/f38A5+bmA8zMzADAwP8Af39/AAAAAAAAAAAAAAAAAAAAAAAAAAAAIQAAABgAAAAUAAAAKQ8AADcBAABHLgAAkxAAABAAAAAmAAAACAAAAP//////////"/>
              </a:ext>
            </a:extLst>
          </p:cNvSpPr>
          <p:nvPr/>
        </p:nvSpPr>
        <p:spPr>
          <a:xfrm>
            <a:off x="2464435" y="197485"/>
            <a:ext cx="5058410" cy="2496820"/>
          </a:xfrm>
          <a:prstGeom prst="ellipse">
            <a:avLst/>
          </a:prstGeom>
          <a:solidFill>
            <a:srgbClr val="FFFF00">
              <a:alpha val="5000"/>
            </a:srgbClr>
          </a:solidFill>
          <a:ln w="12700" cap="flat" cmpd="sng" algn="ctr">
            <a:solidFill>
              <a:schemeClr val="tx1"/>
            </a:solidFill>
            <a:prstDash val="solid"/>
            <a:headEnd type="none"/>
            <a:tailEnd type="none"/>
          </a:ln>
          <a:effectLst/>
        </p:spPr>
      </p:sp>
      <p:sp>
        <p:nvSpPr>
          <p:cNvPr id="5" name="Textbox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BtWgkU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W5vVBf///wEAAAAAAAAAAAAAAAAAAAAAAAAAAAAAAAAAAAAAAAAAAAAAAAJ/f38A5+bmA8zMzADAwP8Af39/AAAAAAAAAAAAAAAAAAAAAAAAAAAAIQAAABgAAAAUAAAAzwAAAJIAAAAhDQAAMgYAABAgAAAmAAAACAAAAP//////////"/>
              </a:ext>
            </a:extLst>
          </p:cNvSpPr>
          <p:nvPr/>
        </p:nvSpPr>
        <p:spPr>
          <a:xfrm>
            <a:off x="131445" y="92710"/>
            <a:ext cx="2002790" cy="914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r">
              <a:defRPr lang="lv-lv"/>
            </a:pPr>
            <a:r>
              <a:t>ZEMNIEKA</a:t>
            </a:r>
          </a:p>
          <a:p>
            <a:pPr algn="r">
              <a:defRPr lang="lv-lv"/>
            </a:pPr>
            <a:r>
              <a:t>VIETA PĀRTIKAS</a:t>
            </a:r>
          </a:p>
          <a:p>
            <a:pPr algn="r">
              <a:defRPr lang="lv-lv"/>
            </a:pPr>
            <a:r>
              <a:t>ĶĒDĒ</a:t>
            </a:r>
          </a:p>
        </p:txBody>
      </p:sp>
      <p:cxnSp>
        <p:nvCxnSpPr>
          <p:cNvPr id="6" name="Connector1"/>
          <p:cNvCxnSpPr>
            <a:stCxn id="5" idx="3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DQ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BAAAAAAAAAAAAAAkUAAAAAQAAABQAAAAUAAAAFAAAAAEAAAAAAAAAZAAAAGQAAAABAAAAlgAAAJY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W5vVBf///wEAAAAAAAAAAAAAAAAAAAAAAAAAAAAAAAAAAAAAAAAAAAAAAAJ/f38A5+bmA8zMzADAwP8Af39/AAAAAAAAAAAAAAAAAAAAAAAAAAAAIQAAABgAAAAUAAAAIQ0AAGsCAAAnGQAAYgMAABAAAAAmAAAACAAAAP//////////"/>
              </a:ext>
            </a:extLst>
          </p:cNvCxnSpPr>
          <p:nvPr/>
        </p:nvCxnSpPr>
        <p:spPr>
          <a:xfrm rot="16200000">
            <a:off x="3032760" y="-505460"/>
            <a:ext cx="156845" cy="195453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headEnd type="none"/>
            <a:tailEnd type="stealth" w="lg" len="lg"/>
          </a:ln>
          <a:effectLst/>
        </p:spPr>
      </p:cxnSp>
      <p:sp>
        <p:nvSpPr>
          <p:cNvPr id="7" name="Textbox2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AD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W5vVBf///wEAAAAAAAAAAAAAAAAAAAAAAAAAAAAAAAAAAAAAAAAAAAAAAAJ/f38A5+bmA8zMzADAwP8Af39/AAAAAAAAAAAAAAAAAAAAAAAAAAAAIQAAABgAAAAUAAAArj4AABIAAAAASwAAEgkAABAgAAAmAAAACAAAAP//////////"/>
              </a:ext>
            </a:extLst>
          </p:cNvSpPr>
          <p:nvPr/>
        </p:nvSpPr>
        <p:spPr>
          <a:xfrm>
            <a:off x="10189210" y="11430"/>
            <a:ext cx="2002790" cy="14630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r">
              <a:defRPr lang="lv-lv" b="1" cap="none"/>
            </a:pPr>
            <a:r>
              <a:t>ZEMNIEKA - KOOPERATĪVA BIEDRA</a:t>
            </a:r>
          </a:p>
          <a:p>
            <a:pPr algn="r">
              <a:defRPr lang="lv-lv" b="1" cap="none"/>
            </a:pPr>
            <a:r>
              <a:t>VIETA PĀRTIKAS</a:t>
            </a:r>
          </a:p>
          <a:p>
            <a:pPr algn="r">
              <a:defRPr lang="lv-lv" b="1" cap="none"/>
            </a:pPr>
            <a:r>
              <a:t>ĶĒDĒ</a:t>
            </a:r>
          </a:p>
        </p:txBody>
      </p:sp>
      <p:sp>
        <p:nvSpPr>
          <p:cNvPr id="8" name="Line1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C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BAAAAAAAAAAAAAAkUAAAAAQAAABQAAAAUAAAAFAAAAAEAAAAAAAAAZAAAAGQAAAABAAAAlgAAAJY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W5vVBf///wEAAAAAAAAAAAAAAAAAAAAAAAAAAAAAAAAAAAAAAAAAAAAAAAJ/f38A5+bmA8zMzADAwP8Af39/AAAAAAAAAAAAAAAAAAAAAAAAAAAAIQAAABgAAAAUAAAA6jMAAL4DAACPQAAANwQAABAAAAAmAAAACAAAAP//////////"/>
              </a:ext>
            </a:extLst>
          </p:cNvSpPr>
          <p:nvPr/>
        </p:nvSpPr>
        <p:spPr>
          <a:xfrm flipH="1">
            <a:off x="8439150" y="608330"/>
            <a:ext cx="2055495" cy="76835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headEnd type="none"/>
            <a:tailEnd type="stealth" w="lg" len="lg"/>
          </a:ln>
          <a:effectLst/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781fYx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CS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Fub1QX///8BAAAAAAAAAAAAAAAAAAAAAAAAAAAAAAAAAAAAAAAAAAAAAAACf39/AOfm5gPMzMwAwMD/AH9/fwAAAAAAAAAAAAAAAAD///8AAAAAACEAAAAYAAAAFAAAANQFAAAAAAAAiUUAADAq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947420" y="0"/>
            <a:ext cx="10356215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BtWgkU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W5vVBf///wEAAAAAAAAAAAAAAAAAAAAAAAAAAAAAAAAAAAAAAAAAAAAAAAJ/f38A5+bmA8zMzADAwP8Af39/AAAAAAAAAAAAAAAAAAAAAAAAAAAAIQAAABgAAAAUAAAAWTIAAPMaAAA2QwAAAyAAABAgAAAmAAAACAAAAP//////////"/>
              </a:ext>
            </a:extLst>
          </p:cNvSpPr>
          <p:nvPr/>
        </p:nvSpPr>
        <p:spPr>
          <a:xfrm>
            <a:off x="8184515" y="4380865"/>
            <a:ext cx="2741295" cy="8229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lv-lv" sz="4800" cap="none">
                <a:solidFill>
                  <a:srgbClr val="FFFFFF"/>
                </a:solidFill>
              </a:defRPr>
            </a:pPr>
            <a:r>
              <a:t>PALDIES!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781fYx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Cn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MoMAAB/////wT8AADAq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078990" y="-81915"/>
            <a:ext cx="8284845" cy="693991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2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8BAAAAkAAAAEgAAACQAAAASAAAAAAAAAAAAAAAAAAAAAEAAABQAAAAAAAAAAAA4D8AAAAAAADgPwAAAAAAAOA/AAAAAAAA4D8AAAAAAADgPwAAAAAAAOA/AAAAAAAA4D8AAAAAAADgPwAAAAAAAOA/AAAAAAAA4D8CAAAAjAAAAAEAAAADAAAALS2KAP///wAAAAAAAAAAAAAAAAAAAAAAAAAAAAAAAAAAAAAAZAAAAAEAAABAAAAAAAAAAJz///9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cK1HDP///wAAAAAAAAAAAAAAAAAAAAAAAAAAAAAAAAAAAAAAAAAAAAAAAAJ/f38A5+bmA8zMzADAwP8Af39/AAAAAAAAAAAAAAAAAAAAAAAAAAAAIQAAABgAAAAUAAAA+/7//2kOAAAxTAAAHxIAABAAAAAmAAAACAAAAP//////////"/>
              </a:ext>
            </a:extLst>
          </p:cNvSpPr>
          <p:nvPr/>
        </p:nvSpPr>
        <p:spPr>
          <a:xfrm>
            <a:off x="-165735" y="2342515"/>
            <a:ext cx="12551410" cy="603250"/>
          </a:xfrm>
          <a:prstGeom prst="rect">
            <a:avLst/>
          </a:prstGeom>
          <a:gradFill flip="none" rotWithShape="0">
            <a:gsLst>
              <a:gs pos="0">
                <a:schemeClr val="accent6"/>
              </a:gs>
              <a:gs pos="100000">
                <a:srgbClr val="FFFFFF"/>
              </a:gs>
            </a:gsLst>
            <a:lin ang="16200000" scaled="0"/>
            <a:tileRect/>
          </a:gradFill>
          <a:ln>
            <a:noFill/>
          </a:ln>
          <a:effectLst/>
        </p:spPr>
      </p:sp>
      <p:sp>
        <p:nvSpPr>
          <p:cNvPr id="3" name="Textbox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NnZ2Q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wgEAACoPAACeCgAAyhEAAAAgAAAmAAAACAAAAP//////////"/>
              </a:ext>
            </a:extLst>
          </p:cNvSpPr>
          <p:nvPr/>
        </p:nvSpPr>
        <p:spPr>
          <a:xfrm>
            <a:off x="285750" y="2465070"/>
            <a:ext cx="1440180" cy="4267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lv-lv" sz="2200" cap="none"/>
            </a:pPr>
            <a:r>
              <a:t>ZVIEDRIJA</a:t>
            </a:r>
          </a:p>
        </p:txBody>
      </p:sp>
      <p:sp>
        <p:nvSpPr>
          <p:cNvPr id="4" name="Textbox2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zg0AABsPAACqFgAAuxEAABAgAAAmAAAACAAAAP//////////"/>
              </a:ext>
            </a:extLst>
          </p:cNvSpPr>
          <p:nvPr/>
        </p:nvSpPr>
        <p:spPr>
          <a:xfrm>
            <a:off x="2244090" y="2455545"/>
            <a:ext cx="1440180" cy="4267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lv-lv" sz="2200" cap="none"/>
            </a:pPr>
            <a:r>
              <a:t>ĪRIJA</a:t>
            </a:r>
          </a:p>
        </p:txBody>
      </p:sp>
      <p:sp>
        <p:nvSpPr>
          <p:cNvPr id="5" name="Textbox4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myIAABwPAAB3KwAAvBEAAAAgAAAmAAAACAAAAP//////////"/>
              </a:ext>
            </a:extLst>
          </p:cNvSpPr>
          <p:nvPr/>
        </p:nvSpPr>
        <p:spPr>
          <a:xfrm>
            <a:off x="5625465" y="2456180"/>
            <a:ext cx="1440180" cy="4267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lv-lv" sz="2200" cap="none"/>
            </a:pPr>
            <a:r>
              <a:t>DĀNIJA</a:t>
            </a:r>
          </a:p>
        </p:txBody>
      </p:sp>
      <p:sp>
        <p:nvSpPr>
          <p:cNvPr id="6" name="Textbox5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BCwAACcPAABaNgAAxxEAABAgAAAmAAAACAAAAP//////////"/>
              </a:ext>
            </a:extLst>
          </p:cNvSpPr>
          <p:nvPr/>
        </p:nvSpPr>
        <p:spPr>
          <a:xfrm>
            <a:off x="7155180" y="2463165"/>
            <a:ext cx="1680210" cy="4267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lv-lv" sz="2200" cap="none"/>
            </a:pPr>
            <a:r>
              <a:t>NĪDERLANDE</a:t>
            </a:r>
          </a:p>
        </p:txBody>
      </p:sp>
      <p:sp>
        <p:nvSpPr>
          <p:cNvPr id="7" name="Textbox6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YjcAACcPAAA+QAAANBEAABAAAAAmAAAACAAAAP//////////"/>
              </a:ext>
            </a:extLst>
          </p:cNvSpPr>
          <p:nvPr/>
        </p:nvSpPr>
        <p:spPr>
          <a:xfrm>
            <a:off x="9003030" y="2463165"/>
            <a:ext cx="1440180" cy="333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lv-lv" sz="2200" cap="none"/>
            </a:pPr>
            <a:r>
              <a:t>LIETUVA</a:t>
            </a:r>
          </a:p>
        </p:txBody>
      </p:sp>
      <p:sp>
        <p:nvSpPr>
          <p:cNvPr id="8" name="Textbox7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CEEAACcPAADkSQAAxxEAABAgAAAmAAAACAAAAP//////////"/>
              </a:ext>
            </a:extLst>
          </p:cNvSpPr>
          <p:nvPr/>
        </p:nvSpPr>
        <p:spPr>
          <a:xfrm>
            <a:off x="10571480" y="2463165"/>
            <a:ext cx="1440180" cy="4267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lv-lv" sz="2200" cap="none"/>
            </a:pPr>
            <a:r>
              <a:t>LATVIJA</a:t>
            </a:r>
          </a:p>
        </p:txBody>
      </p:sp>
      <p:sp>
        <p:nvSpPr>
          <p:cNvPr id="9" name="Rectangle1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8BAAAAkAAAAEgAAACQAAAASAAAAAAAAAAAAAAAAAAAAAEAAABQAAAAAAAAAAAA4D8AAAAAAADgPwAAAAAAAOA/AAAAAAAA4D8AAAAAAADgPwAAAAAAAOA/AAAAAAAA4D8AAAAAAADgPwAAAAAAAOA/AAAAAAAA4D8CAAAAjAAAAAEAAAAAAAAALS2KAP///wgAAAAAAAAAAAAAAAAAAAAAAAAAAAAAAAAAAAAAZAAAAAEAAABAAAAAAAAAAAAAAAAAAAAAAAAAAAAAAAAAAAAAAAAAAAAAAAAAAAAAAAAAAAAAAAAAAAAAAAAAAAAAAAAAAAAAAAAAAAAAAAAAAAAAAAAAAAAAAAAAAAAAFAAAADwAAAABAAAAAAAAAC0tigA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cK1HDP///wEAAAAAAAAAAAAAAAAAAAAAAAAAAAAAAAAAAAAAAAAAAHCtRwx/f38A5+bmA8zMzADAwP8Af39/AAAAAAAAAAAAAAAAAAAAAAAAAAAAIQAAABgAAAAUAAAAEP7//7T////8TAAA+wQAABAAAAAmAAAACAAAAP//////////"/>
              </a:ext>
            </a:extLst>
          </p:cNvSpPr>
          <p:nvPr/>
        </p:nvSpPr>
        <p:spPr>
          <a:xfrm>
            <a:off x="-314960" y="-48260"/>
            <a:ext cx="12829540" cy="857885"/>
          </a:xfrm>
          <a:prstGeom prst="rect">
            <a:avLst/>
          </a:prstGeom>
          <a:solidFill>
            <a:schemeClr val="accent6"/>
          </a:solidFill>
          <a:ln w="12700" cap="flat" cmpd="sng" algn="ctr">
            <a:solidFill>
              <a:schemeClr val="accent6"/>
            </a:solidFill>
            <a:prstDash val="solid"/>
            <a:headEnd type="none"/>
            <a:tailEnd type="none"/>
          </a:ln>
          <a:effectLst/>
        </p:spPr>
      </p:sp>
      <p:sp>
        <p:nvSpPr>
          <p:cNvPr id="10" name="Textbox8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QAUAAAAAAAAFIwAAEAUAABAgAAAmAAAACAAAAP//////////"/>
              </a:ext>
            </a:extLst>
          </p:cNvSpPr>
          <p:nvPr/>
        </p:nvSpPr>
        <p:spPr>
          <a:xfrm>
            <a:off x="853440" y="0"/>
            <a:ext cx="4839335" cy="8229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lv-lv" sz="2800" cap="none">
                <a:solidFill>
                  <a:schemeClr val="bg1"/>
                </a:solidFill>
              </a:defRPr>
            </a:pPr>
            <a:r>
              <a:rPr lang="lv-lv" sz="4800" b="1" cap="none"/>
              <a:t>SEPTEMBRIS</a:t>
            </a:r>
            <a:r>
              <a:t> 2022</a:t>
            </a:r>
          </a:p>
        </p:txBody>
      </p:sp>
      <p:sp>
        <p:nvSpPr>
          <p:cNvPr id="11" name="Textbox9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AD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RQAAAGUSAAC2CgAAdRcAAAAgAAAmAAAACAAAAP//////////"/>
              </a:ext>
            </a:extLst>
          </p:cNvSpPr>
          <p:nvPr/>
        </p:nvSpPr>
        <p:spPr>
          <a:xfrm>
            <a:off x="43815" y="2990215"/>
            <a:ext cx="1697355" cy="8229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lv-lv" sz="4800" cap="none">
                <a:solidFill>
                  <a:schemeClr val="accent6"/>
                </a:solidFill>
              </a:defRPr>
            </a:pPr>
            <a:r>
              <a:t>53,37</a:t>
            </a:r>
          </a:p>
        </p:txBody>
      </p:sp>
      <p:sp>
        <p:nvSpPr>
          <p:cNvPr id="12" name="Textbox10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TwsAAFwSAADAFQAAbBcAABAgAAAmAAAACAAAAP//////////"/>
              </a:ext>
            </a:extLst>
          </p:cNvSpPr>
          <p:nvPr/>
        </p:nvSpPr>
        <p:spPr>
          <a:xfrm>
            <a:off x="1838325" y="2984500"/>
            <a:ext cx="1697355" cy="8229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lv-lv" sz="4800" cap="none">
                <a:solidFill>
                  <a:schemeClr val="accent6"/>
                </a:solidFill>
              </a:defRPr>
            </a:pPr>
            <a:r>
              <a:t>60,50</a:t>
            </a:r>
          </a:p>
        </p:txBody>
      </p:sp>
      <p:sp>
        <p:nvSpPr>
          <p:cNvPr id="13" name="Textbox1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AgH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DzYAAEcSAACAQAAAVxcAABAgAAAmAAAACAAAAP//////////"/>
              </a:ext>
            </a:extLst>
          </p:cNvSpPr>
          <p:nvPr/>
        </p:nvSpPr>
        <p:spPr>
          <a:xfrm>
            <a:off x="8787765" y="2971165"/>
            <a:ext cx="1697355" cy="8229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lv-lv" sz="4800" cap="none">
                <a:solidFill>
                  <a:schemeClr val="folHlink"/>
                </a:solidFill>
              </a:defRPr>
            </a:pPr>
            <a:r>
              <a:t>52,12</a:t>
            </a:r>
          </a:p>
        </p:txBody>
      </p:sp>
      <p:grpSp>
        <p:nvGrpSpPr>
          <p:cNvPr id="14" name="Group1"/>
          <p:cNvGrp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6_781fYxMAAAAlAAAAAQAAAC8BAAAAkAAAAEgAAACQAAAASAAAAAAAAAAAAAAAAAAAABcAAAAUAAAAAAAAAAAAAAD/fwAA/38AAAAAAAAJAAAABAAAAAAAAAAfAAAAVAAAAAAAAAAAAAAAAAAAAAAAAAAAAAAAAAAAAAAAAAAAAAAAAAAAAAAAAAAAAAAAAAAAAAAAAAAAAAAAAAAAAAAAAAAAAAAAAAAAAAAAAAAAAAAAAAAAACEAAAAYAAAAFAAAAPEWAAAbDwAAeiEAAGsXAAAAAAAAJgAAAAgAAAD/////AAAAAA=="/>
              </a:ext>
            </a:extLst>
          </p:cNvGrpSpPr>
          <p:nvPr/>
        </p:nvGrpSpPr>
        <p:grpSpPr>
          <a:xfrm>
            <a:off x="3729355" y="2455545"/>
            <a:ext cx="1712595" cy="1351280"/>
            <a:chOff x="3729355" y="2455545"/>
            <a:chExt cx="1712595" cy="1351280"/>
          </a:xfrm>
        </p:grpSpPr>
        <p:sp>
          <p:nvSpPr>
            <p:cNvPr id="16" name="Textbox3"/>
            <p:cNvSpPr txBox="1">
              <a:extLst>
                <a:ext uri="smNativeData">
  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AD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nhgAABsPAAB6IQAAuxEAAAAgAAAmAAAACAAAAP//////////"/>
                </a:ext>
              </a:extLst>
            </p:cNvSpPr>
            <p:nvPr/>
          </p:nvSpPr>
          <p:spPr>
            <a:xfrm>
              <a:off x="4001770" y="2455545"/>
              <a:ext cx="1440180" cy="4267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numCol="1" spcCol="215900" anchor="t"/>
            <a:lstStyle/>
            <a:p>
              <a:pPr>
                <a:defRPr lang="lv-lv" sz="2200" cap="none"/>
              </a:pPr>
              <a:r>
                <a:t>AUSTRIJA</a:t>
              </a:r>
            </a:p>
          </p:txBody>
        </p:sp>
        <p:sp>
          <p:nvSpPr>
            <p:cNvPr id="15" name="Textbox12"/>
            <p:cNvSpPr txBox="1">
              <a:extLst>
                <a:ext uri="smNativeData">
  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8RYAAFsSAABiIQAAaxcAAAAgAAAmAAAACAAAAP//////////"/>
                </a:ext>
              </a:extLst>
            </p:cNvSpPr>
            <p:nvPr/>
          </p:nvSpPr>
          <p:spPr>
            <a:xfrm>
              <a:off x="3729355" y="2983865"/>
              <a:ext cx="1697355" cy="82296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numCol="1" spcCol="215900" anchor="t"/>
            <a:lstStyle/>
            <a:p>
              <a:pPr>
                <a:defRPr lang="lv-lv" sz="4800" cap="none">
                  <a:solidFill>
                    <a:schemeClr val="accent6"/>
                  </a:solidFill>
                </a:defRPr>
              </a:pPr>
              <a:r>
                <a:t>54,40</a:t>
              </a:r>
            </a:p>
          </p:txBody>
        </p:sp>
      </p:grpSp>
      <p:sp>
        <p:nvSpPr>
          <p:cNvPr id="17" name="Textbox13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AD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IUAAAGUSAACSSgAAdRcAABAgAAAmAAAACAAAAP//////////"/>
              </a:ext>
            </a:extLst>
          </p:cNvSpPr>
          <p:nvPr/>
        </p:nvSpPr>
        <p:spPr>
          <a:xfrm>
            <a:off x="10424795" y="2990215"/>
            <a:ext cx="1697355" cy="8229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lv-lv" sz="4800" cap="none">
                <a:solidFill>
                  <a:srgbClr val="FF0000"/>
                </a:solidFill>
              </a:defRPr>
            </a:pPr>
            <a:r>
              <a:t>50,11</a:t>
            </a:r>
          </a:p>
        </p:txBody>
      </p:sp>
      <p:sp>
        <p:nvSpPr>
          <p:cNvPr id="18" name="Textbox14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gCEAAEgSAADxKwAAWBcAAAAgAAAmAAAACAAAAP//////////"/>
              </a:ext>
            </a:extLst>
          </p:cNvSpPr>
          <p:nvPr/>
        </p:nvSpPr>
        <p:spPr>
          <a:xfrm>
            <a:off x="5445760" y="2971800"/>
            <a:ext cx="1697355" cy="8229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lv-lv" sz="4800" cap="none">
                <a:solidFill>
                  <a:schemeClr val="accent6"/>
                </a:solidFill>
              </a:defRPr>
            </a:pPr>
            <a:r>
              <a:rPr dirty="0"/>
              <a:t>58,90</a:t>
            </a:r>
          </a:p>
        </p:txBody>
      </p:sp>
      <p:sp>
        <p:nvSpPr>
          <p:cNvPr id="19" name="Textbox15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8isAAEgSAABjNgAAWBcAABAgAAAmAAAACAAAAP//////////"/>
              </a:ext>
            </a:extLst>
          </p:cNvSpPr>
          <p:nvPr/>
        </p:nvSpPr>
        <p:spPr>
          <a:xfrm>
            <a:off x="7143750" y="2971800"/>
            <a:ext cx="1697355" cy="8229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lv-lv" sz="4800" cap="none">
                <a:solidFill>
                  <a:schemeClr val="accent6"/>
                </a:solidFill>
              </a:defRPr>
            </a:pPr>
            <a:r>
              <a:t>61,25</a:t>
            </a:r>
          </a:p>
        </p:txBody>
      </p:sp>
      <p:sp>
        <p:nvSpPr>
          <p:cNvPr id="20" name="Textbox16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sRcAAHUbAABLJQAAFR4AABAgAAAmAAAACAAAAP//////////"/>
              </a:ext>
            </a:extLst>
          </p:cNvSpPr>
          <p:nvPr/>
        </p:nvSpPr>
        <p:spPr>
          <a:xfrm>
            <a:off x="3851275" y="4463415"/>
            <a:ext cx="2211070" cy="4267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lv-lv" sz="2200" cap="none"/>
            </a:pPr>
            <a:r>
              <a:t>EIROPAS VIDĒJĀ:</a:t>
            </a:r>
          </a:p>
        </p:txBody>
      </p:sp>
      <p:sp>
        <p:nvSpPr>
          <p:cNvPr id="21" name="Textbox17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cSUAAPIZAADiLwAAAh8AABAgAAAmAAAACAAAAP//////////"/>
              </a:ext>
            </a:extLst>
          </p:cNvSpPr>
          <p:nvPr/>
        </p:nvSpPr>
        <p:spPr>
          <a:xfrm>
            <a:off x="6086475" y="4217670"/>
            <a:ext cx="1697355" cy="8229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lv-lv" sz="4800" cap="none">
                <a:solidFill>
                  <a:schemeClr val="accent4"/>
                </a:solidFill>
              </a:defRPr>
            </a:pPr>
            <a:r>
              <a:t>53,05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3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8BAAAAkAAAAEgAAACQAAAASAAAAAAAAAAAAAAAAAAAAAEAAABQAAAAAAAAAAAA4D8AAAAAAADgPwAAAAAAAOA/AAAAAAAA4D8AAAAAAADgPwAAAAAAAOA/AAAAAAAA4D8AAAAAAADgPwAAAAAAAOA/AAAAAAAA4D8CAAAAjAAAAAEAAAAAAAAALS2KA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cK1HDP///wEAAAAAAAAAAAAAAAAAAAAAAAAAAAAAAAAAAAAAAAAAAAAAAAJ/f38A5+bmA8zMzADAwP8Af39/AAAAAAAAAAAAAAAAAAAAAAAAAAAAIQAAABgAAAAUAAAAfv7//1z///82TAAAbwoAABAAAAAmAAAACAAAAP//////////"/>
              </a:ext>
            </a:extLst>
          </p:cNvSpPr>
          <p:nvPr/>
        </p:nvSpPr>
        <p:spPr>
          <a:xfrm>
            <a:off x="-245110" y="-104140"/>
            <a:ext cx="12633960" cy="1800225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</p:sp>
      <p:sp>
        <p:nvSpPr>
          <p:cNvPr id="3" name="Title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KAsAMo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D8CAABDSQAAZwoAABAAAAAmAAAACAAAAH1w////////"/>
              </a:ext>
            </a:extLst>
          </p:cNvSpPr>
          <p:nvPr>
            <p:ph type="title"/>
          </p:nvPr>
        </p:nvSpPr>
        <p:spPr>
          <a:xfrm>
            <a:off x="838200" y="365125"/>
            <a:ext cx="11071225" cy="1325880"/>
          </a:xfr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lv-lv" cap="none">
                <a:solidFill>
                  <a:srgbClr val="FFFFFF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SVAIGPIENA VIDĒJĀS IEPIRKUMA CENAS</a:t>
            </a:r>
          </a:p>
          <a:p>
            <a:pPr>
              <a:defRPr lang="lv-lv" sz="3000" cap="none">
                <a:solidFill>
                  <a:srgbClr val="FFFFFF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ES DALĪBVALSTĪS.</a:t>
            </a:r>
          </a:p>
        </p:txBody>
      </p:sp>
      <p:graphicFrame>
        <p:nvGraphicFramePr>
          <p:cNvPr id="4" name="Tabula 3"/>
          <p:cNvGraphicFramePr>
            <a:graphicFrameLocks noGrp="1"/>
          </p:cNvGraphicFramePr>
          <p:nvPr/>
        </p:nvGraphicFramePr>
        <p:xfrm>
          <a:off x="0" y="2458085"/>
          <a:ext cx="12192000" cy="2667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lv-lv" b="1" cap="none"/>
                      </a:pPr>
                      <a:r>
                        <a:t>GADS</a:t>
                      </a:r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lv-lv" b="1" cap="none">
                          <a:solidFill>
                            <a:schemeClr val="bg1"/>
                          </a:solidFill>
                        </a:defRPr>
                      </a:pPr>
                      <a:r>
                        <a:t>VĀCIJA</a:t>
                      </a:r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lv-lv" b="1" cap="none">
                          <a:solidFill>
                            <a:schemeClr val="bg1"/>
                          </a:solidFill>
                        </a:defRPr>
                      </a:pPr>
                      <a:r>
                        <a:t>ĪRIJA</a:t>
                      </a:r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lv-lv" b="1" cap="none">
                          <a:solidFill>
                            <a:schemeClr val="bg1"/>
                          </a:solidFill>
                        </a:defRPr>
                      </a:pPr>
                      <a:r>
                        <a:t>HOLANDE</a:t>
                      </a:r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lv-lv" b="1" cap="none">
                          <a:solidFill>
                            <a:schemeClr val="bg1"/>
                          </a:solidFill>
                        </a:defRPr>
                      </a:pPr>
                      <a:r>
                        <a:t>DĀNIJA</a:t>
                      </a:r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lv-lv" b="1" cap="none">
                          <a:solidFill>
                            <a:schemeClr val="bg1"/>
                          </a:solidFill>
                        </a:defRPr>
                      </a:pPr>
                      <a:r>
                        <a:t>SOMIJA</a:t>
                      </a:r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lv-lv" b="1" cap="none"/>
                      </a:pPr>
                      <a:r>
                        <a:t>EU</a:t>
                      </a:r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lv-lv" b="1" cap="none">
                          <a:solidFill>
                            <a:srgbClr val="FFFFFF"/>
                          </a:solidFill>
                        </a:defRPr>
                      </a:pPr>
                      <a:r>
                        <a:t>LATVIJA</a:t>
                      </a:r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lv-lv" b="1" cap="none">
                          <a:solidFill>
                            <a:srgbClr val="FFFFFF"/>
                          </a:solidFill>
                        </a:defRPr>
                      </a:pPr>
                      <a:r>
                        <a:t>POLIJA</a:t>
                      </a:r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lv-lv" b="1" cap="none">
                          <a:solidFill>
                            <a:srgbClr val="FFFFFF"/>
                          </a:solidFill>
                        </a:defRPr>
                      </a:pPr>
                      <a:r>
                        <a:t>IGAUNIJA</a:t>
                      </a:r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  <a:ext uri="smNativeData">
                    <pr:rowheight xmlns:mc="http://schemas.openxmlformats.org/markup-compatibility/2006" xmlns:p14="http://schemas.microsoft.com/office/powerpoint/2010/main" xmlns:p15="http://schemas.microsoft.com/office/powerpoint/2012/main" xmlns="" xmlns:pr="smNativeData" dt="1667223023" type="min" val="5334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lv-lv"/>
                      </a:pPr>
                      <a:r>
                        <a:t>09.2022</a:t>
                      </a:r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lv-lv" sz="2400" cap="none">
                          <a:solidFill>
                            <a:schemeClr val="bg1"/>
                          </a:solidFill>
                        </a:defRPr>
                      </a:pPr>
                      <a:r>
                        <a:t>56,19</a:t>
                      </a:r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lv-lv" sz="2400" cap="none">
                          <a:solidFill>
                            <a:schemeClr val="bg1"/>
                          </a:solidFill>
                        </a:defRPr>
                      </a:pPr>
                      <a:r>
                        <a:t>60,50</a:t>
                      </a:r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lv-lv" sz="2400" cap="none">
                          <a:solidFill>
                            <a:schemeClr val="bg1"/>
                          </a:solidFill>
                        </a:defRPr>
                      </a:pPr>
                      <a:r>
                        <a:t>61,26</a:t>
                      </a:r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lv-lv" sz="2400" cap="none">
                          <a:solidFill>
                            <a:schemeClr val="bg1"/>
                          </a:solidFill>
                        </a:defRPr>
                      </a:pPr>
                      <a:r>
                        <a:t>58,90</a:t>
                      </a:r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lv-lv" sz="2400" cap="none">
                          <a:solidFill>
                            <a:schemeClr val="bg1"/>
                          </a:solidFill>
                        </a:defRPr>
                      </a:pPr>
                      <a:r>
                        <a:t>50,50</a:t>
                      </a:r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lv-lv" sz="2400" b="1" cap="none"/>
                      </a:pPr>
                      <a:r>
                        <a:t>53,05</a:t>
                      </a:r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lv-lv" sz="2400" cap="none">
                          <a:solidFill>
                            <a:srgbClr val="FFFFFF"/>
                          </a:solidFill>
                        </a:defRPr>
                      </a:pPr>
                      <a:r>
                        <a:t>50,11</a:t>
                      </a:r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lv-lv" sz="2400" cap="none">
                          <a:solidFill>
                            <a:srgbClr val="FFFFFF"/>
                          </a:solidFill>
                        </a:defRPr>
                      </a:pPr>
                      <a:r>
                        <a:t>51,13</a:t>
                      </a:r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lv-lv" sz="2400" cap="none">
                          <a:solidFill>
                            <a:srgbClr val="FFFFFF"/>
                          </a:solidFill>
                        </a:defRPr>
                      </a:pPr>
                      <a:r>
                        <a:t>49,00</a:t>
                      </a:r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  <a:ext uri="smNativeData">
                    <pr:rowheight xmlns:mc="http://schemas.openxmlformats.org/markup-compatibility/2006" xmlns:p14="http://schemas.microsoft.com/office/powerpoint/2010/main" xmlns:p15="http://schemas.microsoft.com/office/powerpoint/2012/main" xmlns="" xmlns:pr="smNativeData" dt="1667223023" type="min" val="5334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lv-lv"/>
                      </a:pPr>
                      <a:r>
                        <a:t>09.2021</a:t>
                      </a:r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lv-lv" sz="2400" cap="none">
                          <a:solidFill>
                            <a:schemeClr val="bg1"/>
                          </a:solidFill>
                        </a:defRPr>
                      </a:pPr>
                      <a:r>
                        <a:t>37,51</a:t>
                      </a:r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lv-lv" sz="2400" cap="none">
                          <a:solidFill>
                            <a:schemeClr val="bg1"/>
                          </a:solidFill>
                        </a:defRPr>
                      </a:pPr>
                      <a:r>
                        <a:t>42,44</a:t>
                      </a:r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lv-lv" sz="2400" cap="none">
                          <a:solidFill>
                            <a:schemeClr val="bg1"/>
                          </a:solidFill>
                        </a:defRPr>
                      </a:pPr>
                      <a:r>
                        <a:t>38,00</a:t>
                      </a:r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lv-lv" sz="2400" cap="none">
                          <a:solidFill>
                            <a:schemeClr val="bg1"/>
                          </a:solidFill>
                        </a:defRPr>
                      </a:pPr>
                      <a:r>
                        <a:t>38,06</a:t>
                      </a:r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lv-lv" sz="2400" cap="none">
                          <a:solidFill>
                            <a:schemeClr val="bg1"/>
                          </a:solidFill>
                        </a:defRPr>
                      </a:pPr>
                      <a:r>
                        <a:t>40,26</a:t>
                      </a:r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lv-lv" sz="2400" b="1" cap="none"/>
                      </a:pPr>
                      <a:r>
                        <a:t>37,29</a:t>
                      </a:r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lv-lv" sz="2400" cap="none">
                          <a:solidFill>
                            <a:srgbClr val="FFFFFF"/>
                          </a:solidFill>
                        </a:defRPr>
                      </a:pPr>
                      <a:r>
                        <a:t>31,87</a:t>
                      </a:r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lv-lv" sz="2400" cap="none">
                          <a:solidFill>
                            <a:srgbClr val="FFFFFF"/>
                          </a:solidFill>
                        </a:defRPr>
                      </a:pPr>
                      <a:r>
                        <a:t>34,52</a:t>
                      </a:r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lv-lv" sz="2400" cap="none">
                          <a:solidFill>
                            <a:srgbClr val="FFFFFF"/>
                          </a:solidFill>
                        </a:defRPr>
                      </a:pPr>
                      <a:r>
                        <a:t>31,78</a:t>
                      </a:r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  <a:ext uri="smNativeData">
                    <pr:rowheight xmlns:mc="http://schemas.openxmlformats.org/markup-compatibility/2006" xmlns:p14="http://schemas.microsoft.com/office/powerpoint/2010/main" xmlns:p15="http://schemas.microsoft.com/office/powerpoint/2012/main" xmlns="" xmlns:pr="smNativeData" dt="1667223023" type="min" val="5334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lv-lv"/>
                      </a:pPr>
                      <a:r>
                        <a:t>09.2020</a:t>
                      </a:r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lv-lv" sz="2400" cap="none">
                          <a:solidFill>
                            <a:schemeClr val="bg1"/>
                          </a:solidFill>
                        </a:defRPr>
                      </a:pPr>
                      <a:r>
                        <a:t>33,25</a:t>
                      </a:r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lv-lv" sz="2400" cap="none">
                          <a:solidFill>
                            <a:schemeClr val="bg1"/>
                          </a:solidFill>
                        </a:defRPr>
                      </a:pPr>
                      <a:r>
                        <a:t>36,61</a:t>
                      </a:r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lv-lv" sz="2400" cap="none">
                          <a:solidFill>
                            <a:schemeClr val="bg1"/>
                          </a:solidFill>
                        </a:defRPr>
                      </a:pPr>
                      <a:r>
                        <a:t>33,75</a:t>
                      </a:r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lv-lv" sz="2400" cap="none">
                          <a:solidFill>
                            <a:schemeClr val="bg1"/>
                          </a:solidFill>
                        </a:defRPr>
                      </a:pPr>
                      <a:r>
                        <a:t>34,67</a:t>
                      </a:r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lv-lv" sz="2400" cap="none">
                          <a:solidFill>
                            <a:schemeClr val="bg1"/>
                          </a:solidFill>
                        </a:defRPr>
                      </a:pPr>
                      <a:r>
                        <a:t>39,06</a:t>
                      </a:r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lv-lv" sz="2400" b="1" cap="none"/>
                      </a:pPr>
                      <a:r>
                        <a:t>33,95</a:t>
                      </a:r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lv-lv" sz="2400" cap="none">
                          <a:solidFill>
                            <a:srgbClr val="FFFFFF"/>
                          </a:solidFill>
                        </a:defRPr>
                      </a:pPr>
                      <a:r>
                        <a:t>27,55</a:t>
                      </a:r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lv-lv" sz="2400" cap="none">
                          <a:solidFill>
                            <a:srgbClr val="FFFFFF"/>
                          </a:solidFill>
                        </a:defRPr>
                      </a:pPr>
                      <a:r>
                        <a:t>31,38</a:t>
                      </a:r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lv-lv" sz="2400" cap="none">
                          <a:solidFill>
                            <a:srgbClr val="FFFFFF"/>
                          </a:solidFill>
                        </a:defRPr>
                      </a:pPr>
                      <a:r>
                        <a:t>28,36</a:t>
                      </a:r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  <a:ext uri="smNativeData">
                    <pr:rowheight xmlns:mc="http://schemas.openxmlformats.org/markup-compatibility/2006" xmlns:p14="http://schemas.microsoft.com/office/powerpoint/2010/main" xmlns:p15="http://schemas.microsoft.com/office/powerpoint/2012/main" xmlns="" xmlns:pr="smNativeData" dt="1667223023" type="min" val="5334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lv-lv"/>
                      </a:pPr>
                      <a:endParaRPr/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indent="0" algn="ctr">
                        <a:buNone/>
                        <a:defRPr lang="lv-lv" cap="none">
                          <a:solidFill>
                            <a:schemeClr val="bg1"/>
                          </a:solidFill>
                        </a:defRPr>
                      </a:pPr>
                      <a:r>
                        <a:t>AUGSTA KOOPERĒŠANĀS PAKĀPE</a:t>
                      </a:r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lv-lv"/>
                      </a:pPr>
                      <a:endParaRPr/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indent="0" algn="ctr">
                        <a:buNone/>
                        <a:defRPr lang="lv-lv" cap="none">
                          <a:solidFill>
                            <a:srgbClr val="FFFFFF"/>
                          </a:solidFill>
                        </a:defRPr>
                      </a:pPr>
                      <a:r>
                        <a:t>ZEMA KOOP. PAKĀPE</a:t>
                      </a:r>
                    </a:p>
                  </a:txBody>
                  <a:tcPr marL="35560" marR="35560" marT="35560" marB="35560">
                    <a:lnL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  <a:ext uri="smNativeData">
                    <pr:rowheight xmlns:mc="http://schemas.openxmlformats.org/markup-compatibility/2006" xmlns:p14="http://schemas.microsoft.com/office/powerpoint/2010/main" xmlns:p15="http://schemas.microsoft.com/office/powerpoint/2012/main" xmlns="" xmlns:pr="smNativeData" dt="1667223023" type="min" val="5334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bAAAADYAAABsAAAANg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FyaW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5+bmA8zMzADAwP8Af39/AAAAAAAAAAAAAAAAAAAAAAAAAAAAIQAAABgAAAAUAAAASgEAALADAAC3SQAAoQkAABAAAAAmAAAACAAAAP//////////"/>
              </a:ext>
            </a:extLst>
          </p:cNvSpPr>
          <p:nvPr/>
        </p:nvSpPr>
        <p:spPr>
          <a:xfrm>
            <a:off x="209550" y="599440"/>
            <a:ext cx="11773535" cy="9658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80" tIns="34290" rIns="68580" bIns="34290" numCol="1" spcCol="215900" anchor="ctr"/>
          <a:lstStyle>
            <a:lvl1pPr marL="0" algn="l" defTabSz="914400">
              <a:tabLst/>
              <a:defRPr lang="lv-lv" sz="1200" kern="1" cap="none">
                <a:solidFill>
                  <a:srgbClr val="8C8C8C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1pPr>
            <a:lvl2pPr marL="457200" algn="l" defTabSz="914400">
              <a:tabLst/>
              <a:defRPr lang="lv-lv" sz="1800" kern="1" cap="none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2pPr>
            <a:lvl3pPr marL="914400" algn="l" defTabSz="914400">
              <a:tabLst/>
              <a:defRPr lang="lv-lv" sz="1800" kern="1" cap="none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3pPr>
            <a:lvl4pPr marL="1371600" algn="l" defTabSz="914400">
              <a:tabLst/>
              <a:defRPr lang="lv-lv" sz="1800" kern="1" cap="none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4pPr>
            <a:lvl5pPr marL="1828800" algn="l" defTabSz="914400">
              <a:tabLst/>
              <a:defRPr lang="lv-lv" sz="1800" kern="1" cap="none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5pPr>
            <a:lvl6pPr marL="2286000" algn="l" defTabSz="914400">
              <a:tabLst/>
              <a:defRPr lang="lv-lv" sz="1800" kern="1" cap="none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6pPr>
            <a:lvl7pPr marL="2743200" algn="l" defTabSz="914400">
              <a:tabLst/>
              <a:defRPr lang="lv-lv" sz="1800" kern="1" cap="none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7pPr>
            <a:lvl8pPr marL="3200400" algn="l" defTabSz="914400">
              <a:tabLst/>
              <a:defRPr lang="lv-lv" sz="1800" kern="1" cap="none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8pPr>
            <a:lvl9pPr marL="3657600" algn="l" defTabSz="914400">
              <a:tabLst/>
              <a:defRPr lang="lv-lv" sz="1800" kern="1" cap="none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9pPr>
          </a:lstStyle>
          <a:p>
            <a:pPr algn="ctr" defTabSz="685800">
              <a:tabLst/>
              <a:defRPr lang="lv-lv" sz="3600" cap="none"/>
            </a:pPr>
            <a:r>
              <a:rPr lang="lv-lv" b="1" cap="none">
                <a:solidFill>
                  <a:schemeClr val="tx1"/>
                </a:solidFill>
              </a:rPr>
              <a:t>Svaigpiena iepirkuma apjomi sadalījumā pa pircēju veidiem </a:t>
            </a:r>
            <a:r>
              <a:rPr lang="lv-lv" cap="none">
                <a:solidFill>
                  <a:schemeClr val="tx1"/>
                </a:solidFill>
              </a:rPr>
              <a:t>(kooperatīvās sabiedrības, pārstrādes uzņēmumi, citi pircēji).</a:t>
            </a:r>
            <a:r>
              <a:rPr lang="lv-lv" b="1" cap="none">
                <a:solidFill>
                  <a:schemeClr val="tx1"/>
                </a:solidFill>
              </a:rPr>
              <a:t> </a:t>
            </a:r>
            <a:r>
              <a:rPr lang="lv-lv" sz="2000" cap="none">
                <a:solidFill>
                  <a:schemeClr val="tx1"/>
                </a:solidFill>
              </a:rPr>
              <a:t>Tūkst. tonnas un %</a:t>
            </a:r>
            <a:endParaRPr lang="lv-lv" b="1" cap="none">
              <a:solidFill>
                <a:schemeClr val="tx1"/>
              </a:solidFill>
            </a:endParaRPr>
          </a:p>
        </p:txBody>
      </p:sp>
      <p:pic>
        <p:nvPicPr>
          <p:cNvPr id="3" name="Picture 4"/>
          <p:cNvPic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781fYxMAAAAlAAAAEQ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2LwEv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AAAADCCwAAgUoAAMgi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80645" y="1750060"/>
            <a:ext cx="12111355" cy="374269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TextBox 5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UwAAAO0iAACSCwAAqyQAABAAAAAmAAAACAAAAP//////////"/>
              </a:ext>
            </a:extLst>
          </p:cNvSpPr>
          <p:nvPr/>
        </p:nvSpPr>
        <p:spPr>
          <a:xfrm>
            <a:off x="52705" y="5677535"/>
            <a:ext cx="1828165" cy="2832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defTabSz="685800">
              <a:tabLst/>
              <a:defRPr lang="lv-lv"/>
            </a:pPr>
            <a:r>
              <a:rPr lang="lv-lv" sz="1050" i="1" cap="none">
                <a:solidFill>
                  <a:srgbClr val="000000"/>
                </a:solidFill>
                <a:latin typeface="Segoe UI Light" charset="0"/>
                <a:ea typeface="Calibri" pitchFamily="2" charset="0"/>
                <a:cs typeface="Segoe UI Light" charset="0"/>
              </a:rPr>
              <a:t>Avots: ZM pēc LDC datiem</a:t>
            </a:r>
          </a:p>
        </p:txBody>
      </p:sp>
      <p:cxnSp>
        <p:nvCxnSpPr>
          <p:cNvPr id="5" name="Taisns bultveida savienotājs 3"/>
          <p:cNvCxnSpPr>
            <a:cxnSpLocks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DQAAAA0AAAAAkAAAAEgAAACQAAAASAAAAAAAAAAAAAAAAgAAAAEAAABQAAAAAAAAAAAA8L8AAAAAAAAAAAAAAAAAAPA/AAAAAAAA4D8AAAAAAADgPwAAAAAAAOA/AAAAAAAA4D8AAAAAAADgPwAAAAAAAOA/AAAAAAAA4D8CAAAAjAAAAAEAAAAAAAAAALj/AP///wgAAAAAAAAAAAAAAAAAAAAAAAAAAAAAAAAAAAAAeAAAAAEAAABAAAAAAAAAAAAAAABaAAAAAAAAAAAAAAAAAAAAAAAAAAAAAAAAAAAAAAAAAAAAAAAAAAAAAAAAAAAAAAAAAAAAAAAAAAAAAAAAAAAAAAAAAAAAAAAAAAAAFAAAADwAAAABAAAAAAAAAAAAAAkPAAAAAQAAACMAAAAjAAAAIwAAAB4AAAAAAAAAZAAAAGQAAAAC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Kqqqqo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Lj/AP///wEAAAAAAAAAAAAAAAAAAAAAAAAAAAAAAAAAAAAAAAAAAAAAAAJ/f38A5+bmA8zMzADAwP8Af39/AAAAAAAAAAAAAAAAAAAAAAAAAAAAIQAAABgAAAAUAAAAvRsAABgVAAAXMgAArCYAABAAAAAmAAAACAAAAP//////////"/>
              </a:ext>
            </a:extLst>
          </p:cNvCxnSpPr>
          <p:nvPr/>
        </p:nvCxnSpPr>
        <p:spPr>
          <a:xfrm flipH="1" flipV="1">
            <a:off x="5255326" y="4222116"/>
            <a:ext cx="2719750" cy="203644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headEnd type="none"/>
            <a:tailEnd type="triangle" w="med" len="med"/>
          </a:ln>
          <a:effectLst/>
        </p:spPr>
      </p:cxnSp>
      <p:sp>
        <p:nvSpPr>
          <p:cNvPr id="6" name="TextBox 9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KE+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/C8AAPwkAABbSgAAUikAABAAAAAmAAAACAAAAP//////////"/>
              </a:ext>
            </a:extLst>
          </p:cNvSpPr>
          <p:nvPr/>
        </p:nvSpPr>
        <p:spPr>
          <a:xfrm>
            <a:off x="7800340" y="6012180"/>
            <a:ext cx="4286885" cy="7048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342265" lvl="1">
              <a:defRPr lang="lv-lv"/>
            </a:pPr>
            <a:r>
              <a:rPr lang="lv-lv" b="1" cap="none">
                <a:solidFill>
                  <a:srgbClr val="666666"/>
                </a:solidFill>
              </a:rPr>
              <a:t>Mēnesī aptuveni  16 - 17 000 tonnas.</a:t>
            </a:r>
          </a:p>
          <a:p>
            <a:pPr marL="342265" lvl="1">
              <a:defRPr lang="lv-lv"/>
            </a:pPr>
            <a:r>
              <a:rPr lang="lv-lv" b="1" cap="none">
                <a:solidFill>
                  <a:srgbClr val="666666"/>
                </a:solidFill>
              </a:rPr>
              <a:t>~550t</a:t>
            </a:r>
            <a:r>
              <a:rPr lang="en-gb" b="1" cap="none">
                <a:solidFill>
                  <a:srgbClr val="666666"/>
                </a:solidFill>
              </a:rPr>
              <a:t> dienā</a:t>
            </a:r>
            <a:r>
              <a:rPr lang="lv-lv" b="1" cap="none">
                <a:solidFill>
                  <a:srgbClr val="666666"/>
                </a:solidFill>
              </a:rPr>
              <a:t> </a:t>
            </a:r>
            <a:r>
              <a:rPr lang="en-gb" b="1" cap="none">
                <a:solidFill>
                  <a:srgbClr val="666666"/>
                </a:solidFill>
              </a:rPr>
              <a:t>no kopējām 2500 t</a:t>
            </a:r>
            <a:r>
              <a:rPr lang="lv-lv" b="1" cap="none">
                <a:solidFill>
                  <a:srgbClr val="666666"/>
                </a:solidFill>
              </a:rPr>
              <a:t>.</a:t>
            </a:r>
            <a:endParaRPr lang="lv-lv" cap="none">
              <a:solidFill>
                <a:srgbClr val="666666"/>
              </a:solidFill>
              <a:latin typeface="Times New Roman" pitchFamily="1" charset="0"/>
              <a:ea typeface="Calibri" pitchFamily="2" charset="0"/>
              <a:cs typeface="Calibri" pitchFamily="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781fYx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+6Nms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MgHAAAAAAAAOUIAAIgq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264920" y="0"/>
            <a:ext cx="9500235" cy="691388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AAAAAAAAAAAAAAAAA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QAAAAAQAAACMAAAAjAAAAIwAAAB4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gICAA8zMzADAwP8Af39/AAAAAAAAAAAAAAAAAAAAAAAAAAAAIQAAABgAAAAUAAAAxgYAADgDAABZRAAA0AcAABAAAAAmAAAACAAAAP//////////"/>
              </a:ext>
            </a:extLst>
          </p:cNvSpPr>
          <p:nvPr/>
        </p:nvSpPr>
        <p:spPr>
          <a:xfrm>
            <a:off x="1101090" y="523240"/>
            <a:ext cx="10009505" cy="746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spcCol="215900" anchor="t"/>
          <a:lstStyle/>
          <a:p>
            <a:pPr algn="ctr" defTabSz="342900">
              <a:lnSpc>
                <a:spcPts val="2750"/>
              </a:lnSpc>
              <a:spcBef>
                <a:spcPts val="0"/>
              </a:spcBef>
              <a:tabLst/>
              <a:defRPr lang="lv-lv" sz="3600" cap="none"/>
            </a:pPr>
            <a:r>
              <a:rPr lang="lv-lv" b="1" cap="none">
                <a:solidFill>
                  <a:srgbClr val="FFFFFF"/>
                </a:solidFill>
              </a:rPr>
              <a:t>Kooperatīvu kustība Pasaulē, Eiropā, Latvijā</a:t>
            </a:r>
          </a:p>
        </p:txBody>
      </p:sp>
      <p:sp>
        <p:nvSpPr>
          <p:cNvPr id="3" name="TextBox 3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AAAAAAAAAAAAAAAAA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QAAAAAQAAACMAAAAjAAAAIwAAAB4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D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gICAA8zMzADAwP8Af39/AAAAAAAAAAAAAAAAAAAAAAAAAAAAIQAAABgAAAAUAAAAIwoAAIcbAAAKQAAAEh8AABAAAAAmAAAACAAAAP//////////"/>
              </a:ext>
            </a:extLst>
          </p:cNvSpPr>
          <p:nvPr/>
        </p:nvSpPr>
        <p:spPr>
          <a:xfrm>
            <a:off x="1709737" y="3844289"/>
            <a:ext cx="8762365" cy="5759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spcCol="215900" anchor="t"/>
          <a:lstStyle/>
          <a:p>
            <a:pPr algn="ctr" defTabSz="342900">
              <a:lnSpc>
                <a:spcPts val="1835"/>
              </a:lnSpc>
              <a:tabLst/>
              <a:defRPr lang="lv-lv" sz="2200" cap="none"/>
            </a:pPr>
            <a:r>
              <a:rPr lang="lv-lv" b="1" cap="none" dirty="0">
                <a:solidFill>
                  <a:srgbClr val="000000"/>
                </a:solidFill>
              </a:rPr>
              <a:t>Singapūrā  apmēram 25% iedzīvotāju ir kooperatīvu biedri, t.i. apmēram 1,4 miljons biedru</a:t>
            </a:r>
          </a:p>
        </p:txBody>
      </p:sp>
      <p:sp>
        <p:nvSpPr>
          <p:cNvPr id="4" name="TextBox 5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AAAAAAAAAAAAAAAAA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QAAAAAQAAACMAAAAjAAAAIwAAAB4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HAyN2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gICAA8zMzADAwP8Af39/AAAAAAAAAAAAAAAAAAAAAAAAAAAAIQAAABgAAAAUAAAALw8AAD8HAAD5OgAAFQsAABAAAAAmAAAACAAAAP//////////"/>
              </a:ext>
            </a:extLst>
          </p:cNvSpPr>
          <p:nvPr/>
        </p:nvSpPr>
        <p:spPr>
          <a:xfrm>
            <a:off x="2468245" y="1177925"/>
            <a:ext cx="7118350" cy="6235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spcCol="215900" anchor="t"/>
          <a:lstStyle/>
          <a:p>
            <a:pPr algn="ctr" defTabSz="342900">
              <a:lnSpc>
                <a:spcPts val="1835"/>
              </a:lnSpc>
              <a:spcBef>
                <a:spcPts val="0"/>
              </a:spcBef>
              <a:tabLst/>
              <a:defRPr lang="lv-lv" sz="2200" cap="none"/>
            </a:pPr>
            <a:endParaRPr/>
          </a:p>
          <a:p>
            <a:pPr algn="ctr" defTabSz="342900">
              <a:lnSpc>
                <a:spcPts val="1835"/>
              </a:lnSpc>
              <a:spcBef>
                <a:spcPts val="0"/>
              </a:spcBef>
              <a:tabLst/>
              <a:defRPr lang="lv-lv" sz="2200" cap="none"/>
            </a:pPr>
            <a:r>
              <a:rPr lang="lv-lv" b="1" cap="none">
                <a:solidFill>
                  <a:srgbClr val="000000"/>
                </a:solidFill>
              </a:rPr>
              <a:t>Somijā </a:t>
            </a:r>
            <a:r>
              <a:rPr lang="lv-lv" sz="3600" b="1" cap="none">
                <a:solidFill>
                  <a:srgbClr val="000000"/>
                </a:solidFill>
              </a:rPr>
              <a:t>72% </a:t>
            </a:r>
            <a:r>
              <a:rPr lang="lv-lv" b="1" cap="none">
                <a:solidFill>
                  <a:srgbClr val="000000"/>
                </a:solidFill>
              </a:rPr>
              <a:t>no iedzīvotājiem ir kooperatīvu biedri</a:t>
            </a:r>
          </a:p>
        </p:txBody>
      </p:sp>
      <p:sp>
        <p:nvSpPr>
          <p:cNvPr id="5" name="TextBox 6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AAAAAAAAAAAAAAAAA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QAAAAAQAAACMAAAAjAAAAIwAAAB4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gICAA8zMzADAwP8Af39/AAAAAAAAAAAAAAAAAAAAAAAAAAAAIQAAABgAAAAUAAAANAoAAD8RAABWQAAAjxQAABAAAAAmAAAACAAAAP//////////"/>
              </a:ext>
            </a:extLst>
          </p:cNvSpPr>
          <p:nvPr/>
        </p:nvSpPr>
        <p:spPr>
          <a:xfrm>
            <a:off x="1658620" y="2803525"/>
            <a:ext cx="8799830" cy="5384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spcCol="215900" anchor="t"/>
          <a:lstStyle/>
          <a:p>
            <a:pPr algn="ctr" defTabSz="342900">
              <a:lnSpc>
                <a:spcPts val="1835"/>
              </a:lnSpc>
              <a:spcBef>
                <a:spcPts val="0"/>
              </a:spcBef>
              <a:tabLst/>
              <a:defRPr lang="lv-lv" sz="2200" cap="none"/>
            </a:pPr>
            <a:r>
              <a:rPr lang="lv-lv" b="1" cap="none">
                <a:solidFill>
                  <a:srgbClr val="000000"/>
                </a:solidFill>
              </a:rPr>
              <a:t>ASV vairāk nekā 40,000 kooperatīvi apvieno 350 miljonus biedru (daudz cilvēku ir biedri vairākos kooperatīvos)</a:t>
            </a:r>
          </a:p>
        </p:txBody>
      </p:sp>
      <p:sp>
        <p:nvSpPr>
          <p:cNvPr id="6" name="TextBox 7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AAAAAAAAAAAAAAAAA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QAAAAAQAAACMAAAAjAAAAIwAAAB4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rGy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gICAA8zMzADAwP8Af39/AAAAAAAAAAAAAAAAAAAAAAAAAAAAIQAAABgAAAAUAAAANQkAAAYMAAAHQgAAfw4AABAAAAAmAAAACAAAAP//////////"/>
              </a:ext>
            </a:extLst>
          </p:cNvSpPr>
          <p:nvPr/>
        </p:nvSpPr>
        <p:spPr>
          <a:xfrm>
            <a:off x="1496695" y="1954530"/>
            <a:ext cx="9236710" cy="40195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spcCol="215900" anchor="t"/>
          <a:lstStyle/>
          <a:p>
            <a:pPr algn="ctr" defTabSz="342900">
              <a:lnSpc>
                <a:spcPts val="1835"/>
              </a:lnSpc>
              <a:spcBef>
                <a:spcPts val="0"/>
              </a:spcBef>
              <a:tabLst/>
              <a:defRPr lang="lv-lv" sz="2200" cap="none"/>
            </a:pPr>
            <a:endParaRPr/>
          </a:p>
          <a:p>
            <a:pPr algn="ctr" defTabSz="342900">
              <a:lnSpc>
                <a:spcPts val="1835"/>
              </a:lnSpc>
              <a:spcBef>
                <a:spcPts val="0"/>
              </a:spcBef>
              <a:tabLst/>
              <a:defRPr lang="lv-lv" sz="2200" cap="none"/>
            </a:pPr>
            <a:r>
              <a:rPr lang="lv-lv" b="1" cap="none">
                <a:solidFill>
                  <a:srgbClr val="000000"/>
                </a:solidFill>
              </a:rPr>
              <a:t>Kanādā </a:t>
            </a:r>
            <a:r>
              <a:rPr lang="lv-lv" sz="3600" b="1" cap="none">
                <a:solidFill>
                  <a:srgbClr val="000000"/>
                </a:solidFill>
              </a:rPr>
              <a:t>50% </a:t>
            </a:r>
            <a:r>
              <a:rPr lang="lv-lv" b="1" cap="none">
                <a:solidFill>
                  <a:srgbClr val="000000"/>
                </a:solidFill>
              </a:rPr>
              <a:t>no iedzīvotājiem, apmēram 18 miljoni ir kooperatīvu biedri</a:t>
            </a:r>
          </a:p>
        </p:txBody>
      </p:sp>
      <p:sp>
        <p:nvSpPr>
          <p:cNvPr id="7" name="TextBox 8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AAAAAAAAAAAAAAAAA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QAAAAAQAAACMAAAAjAAAAIwAAAB4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LBAYFk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gICAA8zMzADAwP8Af39/AAAAAAAAAAAAAAAAAAAAAAAAAAAAIQAAABgAAAAUAAAADAoAAGQWAAAeQAAAihkAABAAAAAmAAAACAAAAP//////////"/>
              </a:ext>
            </a:extLst>
          </p:cNvSpPr>
          <p:nvPr/>
        </p:nvSpPr>
        <p:spPr>
          <a:xfrm>
            <a:off x="1633220" y="3639820"/>
            <a:ext cx="8789670" cy="5118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spcCol="215900" anchor="t"/>
          <a:lstStyle/>
          <a:p>
            <a:pPr algn="ctr" defTabSz="342900">
              <a:lnSpc>
                <a:spcPts val="1835"/>
              </a:lnSpc>
              <a:spcBef>
                <a:spcPts val="0"/>
              </a:spcBef>
              <a:tabLst/>
              <a:defRPr lang="lv-lv" sz="2200" cap="none"/>
            </a:pPr>
            <a:endParaRPr lang="lv-lv" b="1" cap="none" dirty="0">
              <a:solidFill>
                <a:srgbClr val="000000"/>
              </a:solidFill>
            </a:endParaRPr>
          </a:p>
        </p:txBody>
      </p:sp>
      <p:sp>
        <p:nvSpPr>
          <p:cNvPr id="8" name="TextBox 9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AAAAAAAAAAAAAAAAA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QAAAAAQAAACMAAAAjAAAAIwAAAB4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BAAF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gICAA8zMzADAwP8Af39/AAAAAAAAAAAAAAAAAAAAAAAAAAAAIQAAABgAAAAUAAAAxgcAANMhAAAqQwAA0ykAABAAAAAmAAAACAAAAP//////////"/>
              </a:ext>
            </a:extLst>
          </p:cNvSpPr>
          <p:nvPr/>
        </p:nvSpPr>
        <p:spPr>
          <a:xfrm>
            <a:off x="1287780" y="4630759"/>
            <a:ext cx="9654540" cy="13004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spcCol="215900" anchor="t"/>
          <a:lstStyle/>
          <a:p>
            <a:pPr algn="ctr" defTabSz="342900">
              <a:lnSpc>
                <a:spcPts val="1835"/>
              </a:lnSpc>
              <a:spcBef>
                <a:spcPts val="0"/>
              </a:spcBef>
              <a:tabLst/>
              <a:defRPr lang="lv-lv" sz="2200" cap="none"/>
            </a:pPr>
            <a:endParaRPr dirty="0"/>
          </a:p>
          <a:p>
            <a:pPr algn="ctr" defTabSz="342900">
              <a:lnSpc>
                <a:spcPts val="1835"/>
              </a:lnSpc>
              <a:spcBef>
                <a:spcPts val="0"/>
              </a:spcBef>
              <a:tabLst/>
              <a:defRPr lang="lv-lv" sz="2200" cap="none"/>
            </a:pPr>
            <a:r>
              <a:rPr lang="lv-lv" b="1" cap="none" dirty="0">
                <a:solidFill>
                  <a:srgbClr val="000000"/>
                </a:solidFill>
              </a:rPr>
              <a:t>Latvijā apmēram </a:t>
            </a:r>
            <a:r>
              <a:rPr lang="lv-lv" sz="3600" b="1" cap="none" dirty="0">
                <a:solidFill>
                  <a:srgbClr val="FFFFFF"/>
                </a:solidFill>
              </a:rPr>
              <a:t>7%</a:t>
            </a:r>
            <a:r>
              <a:rPr lang="lv-lv" sz="3600" b="1" cap="none" dirty="0">
                <a:solidFill>
                  <a:srgbClr val="FF0000"/>
                </a:solidFill>
              </a:rPr>
              <a:t> </a:t>
            </a:r>
            <a:r>
              <a:rPr lang="lv-lv" b="1" cap="none" dirty="0">
                <a:solidFill>
                  <a:srgbClr val="000000"/>
                </a:solidFill>
              </a:rPr>
              <a:t>lauksaimnieku ir kooperatīvos. </a:t>
            </a:r>
          </a:p>
          <a:p>
            <a:pPr algn="ctr" defTabSz="342900">
              <a:lnSpc>
                <a:spcPts val="1835"/>
              </a:lnSpc>
              <a:spcBef>
                <a:spcPts val="0"/>
              </a:spcBef>
              <a:tabLst/>
              <a:defRPr lang="lv-lv" sz="2200" cap="none"/>
            </a:pPr>
            <a:r>
              <a:rPr lang="lv-lv" b="1" cap="none" dirty="0">
                <a:solidFill>
                  <a:srgbClr val="000000"/>
                </a:solidFill>
              </a:rPr>
              <a:t>Graudkopībā 36%, piena lopkopībā 18% no kopējā skaita nozarē </a:t>
            </a:r>
          </a:p>
          <a:p>
            <a:pPr algn="ctr" defTabSz="342900">
              <a:lnSpc>
                <a:spcPts val="1835"/>
              </a:lnSpc>
              <a:spcBef>
                <a:spcPts val="0"/>
              </a:spcBef>
              <a:tabLst/>
              <a:defRPr lang="lv-lv" sz="2200" cap="none"/>
            </a:pPr>
            <a:r>
              <a:rPr lang="lv-lv" b="1" cap="none" dirty="0">
                <a:solidFill>
                  <a:srgbClr val="000000"/>
                </a:solidFill>
              </a:rPr>
              <a:t>(aptuveni 5000 biedru kopā).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zoom dir="in"/>
        <p:extLst>
          <p:ext uri="smNativeData">
            <pr:smNativeData xmlns:p15="http://schemas.microsoft.com/office/powerpoint/2012/main" xmlns:pr="smNativeData" xmlns="smNativeData" val="781fYwAAAAAUBQAAAAAAAAsAAAABAAAAAAAAAAAAAAAAAAAAAQAAAAAAAAAAAAAAAAAAAAAAAAAAAAAA"/>
          </p:ext>
        </p:extLst>
      </p:transition>
    </mc:Choice>
    <mc:Fallback xmlns="">
      <p:transition spd="slow">
        <p:zoom dir="in"/>
        <p:extLst>
          <p:ext uri="smNativeData">
            <pr:smNativeData xmlns="smNativeData" xmlns:pr="smNativeData" xmlns:p15="http://schemas.microsoft.com/office/powerpoint/2012/main" xmlns:p14="http://schemas.microsoft.com/office/powerpoint/2010/main" val="781fYwAAAAAUBQAAAAAAAAsAAAABAAAAAAAAAAAAAAAAAAAAAQAAAAAAAAAAAAAAAAAAAAAAAAAAAAAA"/>
          </p:ext>
        </p:extLst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2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8BAAAAkAAAAEgAAACQAAAASAAAAAAAAAAAAAAAAAAAAAEAAABQAAAAAAAAAAAA4D8AAAAAAADg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AAAAAJ/f38A5+bmA8zMzADAwP8Af39/AAAAAAAAAAAAAAAAAAAAAAAAAAAAIQAAABgAAAAUAAAAP////0UMAABtEgAAKA8AABAAAAAmAAAACAAAAP//////////"/>
              </a:ext>
            </a:extLst>
          </p:cNvSpPr>
          <p:nvPr/>
        </p:nvSpPr>
        <p:spPr>
          <a:xfrm>
            <a:off x="-122555" y="1994535"/>
            <a:ext cx="3117850" cy="46926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</p:sp>
      <p:sp>
        <p:nvSpPr>
          <p:cNvPr id="3" name="Rectangle1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8BAAAAkAAAAEgAAACQAAAASAAAAAAAAAAAAAAAAAAAAAEAAABQAAAAAAAAAAAA4D8AAAAAAADgPwAAAAAAAOA/AAAAAAAA4D8AAAAAAADgPwAAAAAAAOA/AAAAAAAA4D8AAAAAAADgPwAAAAAAAOA/AAAAAAAA4D8CAAAAjAAAAAEAAAAAAAAALS2KA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cK1HDP///wEAAAAAAAAAAAAAAAAAAAAAAAAAAAAAAAAAAAAAAAAAAAAAAAJ/f38A5+bmA8zMzADAwP8Af39/AAAAAAAAAAAAAAAAAAAAAAAAAAAAIQAAABgAAAAUAAAArf7//zL///9OTAAA3QcAABAAAAAmAAAACAAAAP//////////"/>
              </a:ext>
            </a:extLst>
          </p:cNvSpPr>
          <p:nvPr/>
        </p:nvSpPr>
        <p:spPr>
          <a:xfrm>
            <a:off x="-215265" y="-130810"/>
            <a:ext cx="12619355" cy="1409065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</p:sp>
      <p:sp>
        <p:nvSpPr>
          <p:cNvPr id="4" name="Textbox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W5vVBf///wEAAAAAAAAAAAAAAAAAAAAAAAAAAAAAAAAAAAAAAAAAAAAAAAJ/f38A5+bmA8zMzADAwP8Af39/AAAAAAAAAAAAAAAAAAAAAAAAAAAAIQAAABgAAAAUAAAAvgwAAM4BAACpPwAAZgYAABAAAAAmAAAACAAAAP//////////"/>
              </a:ext>
            </a:extLst>
          </p:cNvSpPr>
          <p:nvPr/>
        </p:nvSpPr>
        <p:spPr>
          <a:xfrm>
            <a:off x="2071370" y="293370"/>
            <a:ext cx="8277225" cy="746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lang="lv-lv" sz="4800" b="1" cap="none">
                <a:solidFill>
                  <a:srgbClr val="FFFFFF"/>
                </a:solidFill>
              </a:defRPr>
            </a:pPr>
            <a:r>
              <a:t>MALDĪGIE UZSKATI</a:t>
            </a:r>
          </a:p>
        </p:txBody>
      </p:sp>
      <p:sp>
        <p:nvSpPr>
          <p:cNvPr id="5" name="Textbox2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W5vVBf///wEAAAAAAAAAAAAAAAAAAAAAAAAAAAAAAAAAAAAAAAAAAAAAAAJ/f38A5+bmA8zMzADAwP8Af39/AAAAAAAAAAAAAAAAAAAAAAAAAAAAIQAAABgAAAAUAAAAawIAALMMAAAkEgAA+Q4AABAAAAAmAAAACAAAAP//////////"/>
              </a:ext>
            </a:extLst>
          </p:cNvSpPr>
          <p:nvPr/>
        </p:nvSpPr>
        <p:spPr>
          <a:xfrm>
            <a:off x="393065" y="2064385"/>
            <a:ext cx="2555875" cy="3695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lang="lv-lv" b="1" cap="none">
                <a:solidFill>
                  <a:srgbClr val="FFFFFF"/>
                </a:solidFill>
              </a:defRPr>
            </a:pPr>
            <a:r>
              <a:t>KOOPERATĪVI IZMIRST</a:t>
            </a:r>
          </a:p>
        </p:txBody>
      </p:sp>
      <p:sp>
        <p:nvSpPr>
          <p:cNvPr id="6" name="Textbox4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W5vVBf///wEAAAAAAAAAAAAAAAAAAAAAAAAAAAAAAAAAAAAAAAAAAAAAAAJ/f38A5+bmA8zMzADAwP8Af39/AAAAAAAAAAAAAAAAAAAAAAAAAAAAIQAAABgAAAAUAAAAEgUAAFgQAACXIAAAfBkAABAAAAAmAAAACAAAAP//////////"/>
              </a:ext>
            </a:extLst>
          </p:cNvSpPr>
          <p:nvPr/>
        </p:nvSpPr>
        <p:spPr>
          <a:xfrm>
            <a:off x="824230" y="2656840"/>
            <a:ext cx="4473575" cy="1485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lang="lv-lv"/>
            </a:pPr>
            <a:r>
              <a:t>KOOPERATĪVI, JO ĪPAŠI TIE, KAS PIEDER DARBINIEKIEM - PIEDZĪVO STRAUJU IZAUGSMI UN PAPLAŠĪNĀŠANOS. IT ĪPAŠI PĒC 2008. GADA FINANŠU KRĪZES.</a:t>
            </a:r>
          </a:p>
        </p:txBody>
      </p:sp>
      <p:sp>
        <p:nvSpPr>
          <p:cNvPr id="7" name="Textbox3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AD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W5vVBf///wEAAAAAAAAAAAAAAAAAAAAAAAAAAAAAAAAAAAAAAAAAAAAAAAJ/f38A5+bmA8zMzADAwP8Af39/AAAAAAAAAAAAAAAAAAAAAAAAAAAAIQAAABgAAAAUAAAA+wQAAKwaAAD4IAAAdScAABAAAAAmAAAACAAAAP//////////"/>
              </a:ext>
            </a:extLst>
          </p:cNvSpPr>
          <p:nvPr/>
        </p:nvSpPr>
        <p:spPr>
          <a:xfrm>
            <a:off x="809625" y="4335780"/>
            <a:ext cx="4549775" cy="207835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lang="lv-lv"/>
            </a:pPr>
            <a:r>
              <a:rPr dirty="0"/>
              <a:t>EIROPĀ KOOPERATĪVU SKAITA PIEAUGUMS SALĪDZINĀJUMĀ AR IEPRIEKŠĒJO GADU IR PIEAUDZIS PAR 30%.</a:t>
            </a:r>
          </a:p>
          <a:p>
            <a:pPr algn="ctr">
              <a:defRPr lang="lv-lv"/>
            </a:pPr>
            <a:endParaRPr dirty="0"/>
          </a:p>
          <a:p>
            <a:pPr algn="ctr">
              <a:defRPr lang="lv-lv"/>
            </a:pPr>
            <a:endParaRPr dirty="0"/>
          </a:p>
        </p:txBody>
      </p:sp>
      <p:sp>
        <p:nvSpPr>
          <p:cNvPr id="8" name="Rectangle3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8BAAAAkAAAAEgAAACQAAAASAAAAAAAAAAAAAAAAAAAAAEAAABQAAAAAAAAAAAA4D8AAAAAAADg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D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AAAAAJ/f38A5+bmA8zMzADAwP8Af39/AAAAAAAAAAAAAAAAAAAAAAAAAAAAIQAAABgAAAAUAAAAODkAACEMAABmTAAAxBAAABAAAAAmAAAACAAAAP//////////"/>
              </a:ext>
            </a:extLst>
          </p:cNvSpPr>
          <p:nvPr/>
        </p:nvSpPr>
        <p:spPr>
          <a:xfrm>
            <a:off x="9301480" y="1971675"/>
            <a:ext cx="3117850" cy="75374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</p:sp>
      <p:sp>
        <p:nvSpPr>
          <p:cNvPr id="9" name="Textbox5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GA47A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W5vVBf///wEAAAAAAAAAAAAAAAAAAAAAAAAAAAAAAAAAAAAAAAAAAAAAAAJ/f38A5+bmA8zMzADAwP8Af39/AAAAAAAAAAAAAAAAAAAAAAAAAAAAIQAAABgAAAAUAAAA+jkAAGsMAACzSQAAsQ4AABAAAAAmAAAACAAAAP//////////"/>
              </a:ext>
            </a:extLst>
          </p:cNvSpPr>
          <p:nvPr/>
        </p:nvSpPr>
        <p:spPr>
          <a:xfrm>
            <a:off x="9424670" y="2018665"/>
            <a:ext cx="2555875" cy="3695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lang="lv-lv" b="1" cap="none">
                <a:solidFill>
                  <a:srgbClr val="FFFFFF"/>
                </a:solidFill>
              </a:defRPr>
            </a:pPr>
            <a:r>
              <a:t>KOOPERATĪVI NEVAR STRĀDĀT AR PEĻŅU</a:t>
            </a:r>
          </a:p>
        </p:txBody>
      </p:sp>
      <p:sp>
        <p:nvSpPr>
          <p:cNvPr id="10" name="Textbox6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W5vVBf///wEAAAAAAAAAAAAAAAAAAAAAAAAAAAAAAAAAAAAAAAAAAAAAAAJ/f38A5+bmA8zMzADAwP8Af39/AAAAAAAAAAAAAAAAAAAAAAAAAAAAIQAAABgAAAAUAAAAkC4AADMRAAAVSgAAVxoAABAAAAAmAAAACAAAAP//////////"/>
              </a:ext>
            </a:extLst>
          </p:cNvSpPr>
          <p:nvPr/>
        </p:nvSpPr>
        <p:spPr>
          <a:xfrm>
            <a:off x="7569200" y="2795905"/>
            <a:ext cx="4473575" cy="1485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lang="lv-lv"/>
            </a:pPr>
            <a:r>
              <a:t>KOOPERATĪVS NAV BEZPEĻŅAS ORGANIZĀCIJA. KOOPERĀCIJA NOZĪMĒ, KA VAIRĀKI CILVĒKI IR IZVĒLĒJUŠIES STRĀDĀT KOPĀ, LAI SASNIEGTU KOPĪGU MĒRĶI - GŪT PEĻŅU VAI IETAUPĪJUMUS.</a:t>
            </a:r>
          </a:p>
        </p:txBody>
      </p:sp>
      <p:sp>
        <p:nvSpPr>
          <p:cNvPr id="11" name="Rectangle4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8BAAAAkAAAAEgAAACQAAAASAAAAAAAAAAAAAAAAAAAAAEAAABQAAAAAAAAAAAA4D8AAAAAAADg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AAAAAJ/f38A5+bmA8zMzADAwP8Af39/AAAAAAAAAAAAAAAAAAAAAAAAAAAAIQAAABgAAAAUAAAAsTgAACwcAADfSwAAzyAAABAAAAAmAAAACAAAAP//////////"/>
              </a:ext>
            </a:extLst>
          </p:cNvSpPr>
          <p:nvPr/>
        </p:nvSpPr>
        <p:spPr>
          <a:xfrm>
            <a:off x="9215755" y="4579620"/>
            <a:ext cx="3117850" cy="75374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</p:sp>
      <p:sp>
        <p:nvSpPr>
          <p:cNvPr id="12" name="Textbox8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W5vVBf///wEAAAAAAAAAAAAAAAAAAAAAAAAAAAAAAAAAAAAAAAAAAAAAAAJ/f38A5+bmA8zMzADAwP8Af39/AAAAAAAAAAAAAAAAAAAAAAAAAAAAIQAAABgAAAAUAAAAgDoAAMMcAAA5SgAACR8AABAAAAAmAAAACAAAAP//////////"/>
              </a:ext>
            </a:extLst>
          </p:cNvSpPr>
          <p:nvPr/>
        </p:nvSpPr>
        <p:spPr>
          <a:xfrm>
            <a:off x="9509760" y="4675505"/>
            <a:ext cx="2555875" cy="3695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lang="lv-lv" b="1" cap="none">
                <a:solidFill>
                  <a:srgbClr val="FFFFFF"/>
                </a:solidFill>
              </a:defRPr>
            </a:pPr>
            <a:r>
              <a:t>TONI KOOPERATĪVĀ NOSAKA LIELĀKIE BIEDRI</a:t>
            </a:r>
          </a:p>
        </p:txBody>
      </p:sp>
      <p:sp>
        <p:nvSpPr>
          <p:cNvPr id="13" name="Textbox7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W5vVBf///wEAAAAAAAAAAAAAAAAAAAAAAAAAAAAAAAAAAAAAAAAAAAAAAAJ/f38A5+bmA8zMzADAwP8Af39/AAAAAAAAAAAAAAAAAAAAAAAAAAAAIQAAABgAAAAUAAAA8S4AAG0hAAB2SgAA5yMAABAAAAAmAAAACAAAAP//////////"/>
              </a:ext>
            </a:extLst>
          </p:cNvSpPr>
          <p:nvPr/>
        </p:nvSpPr>
        <p:spPr>
          <a:xfrm>
            <a:off x="7630795" y="5433694"/>
            <a:ext cx="4473575" cy="7537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lang="lv-lv"/>
            </a:pPr>
            <a:r>
              <a:rPr dirty="0"/>
              <a:t>KOOPERATĪVĀ TONI NOSAKA BIEDRI!</a:t>
            </a:r>
          </a:p>
          <a:p>
            <a:pPr algn="ctr">
              <a:defRPr lang="lv-lv"/>
            </a:pPr>
            <a:endParaRPr dirty="0"/>
          </a:p>
        </p:txBody>
      </p:sp>
      <p:sp>
        <p:nvSpPr>
          <p:cNvPr id="14" name="FooterArea1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781fYx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IAcg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W5vVBf///wEAAAAAAAAAAAAAAAAAAAAAAAAAAAAAAAAAAAAAAAAAAAAAAAJ/f38A5+bmA8zMzADAwP8Af39/AAAAAAAAAAAAAAAAAAAAAAAAAAAAIQAAABgAAAAUAAAArDAAAHgnAAC/SAAA6CgAAAAAAAAmAAAACAAAAP//////////"/>
              </a:ext>
            </a:extLst>
          </p:cNvSpPr>
          <p:nvPr/>
        </p:nvSpPr>
        <p:spPr>
          <a:xfrm>
            <a:off x="7912100" y="6416040"/>
            <a:ext cx="3913505" cy="2336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ctr" defTabSz="685800">
              <a:tabLst/>
              <a:defRPr lang="lv-lv" sz="1000" cap="none">
                <a:solidFill>
                  <a:schemeClr val="tx1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r>
              <a:rPr lang="en-us" cap="none"/>
              <a:t>Liene Feldmane,</a:t>
            </a:r>
            <a:r>
              <a:t> Kooperatīvi, to veidi</a:t>
            </a:r>
            <a:r>
              <a:rPr lang="en-us" cap="none"/>
              <a:t>, 202</a:t>
            </a:r>
            <a:r>
              <a:t>2</a:t>
            </a:r>
            <a:r>
              <a:rPr lang="en-us" cap="none"/>
              <a:t>. gads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781fYx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CS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Fub1QX///8BAAAAAAAAAAAAAAAAAAAAAAAAAAAAAAAAAAAAAAAAAAAAAAACf39/AOfm5gPMzMwAwMD/AH9/fwAAAAAAAAAAAAAAAAD///8AAAAAACEAAAAYAAAAFAAAANQFAAAAAAAAiUUAADAq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947420" y="0"/>
            <a:ext cx="10356215" cy="68580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sentation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4472C4"/>
        </a:accent1>
        <a:accent2>
          <a:srgbClr val="ED7D31"/>
        </a:accent2>
        <a:accent3>
          <a:srgbClr val="A5A5A5"/>
        </a:accent3>
        <a:accent4>
          <a:srgbClr val="FFC000"/>
        </a:accent4>
        <a:accent5>
          <a:srgbClr val="5B9BD5"/>
        </a:accent5>
        <a:accent6>
          <a:srgbClr val="70AD47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4472C4"/>
        </a:accent1>
        <a:accent2>
          <a:srgbClr val="ED7D31"/>
        </a:accent2>
        <a:accent3>
          <a:srgbClr val="A5A5A5"/>
        </a:accent3>
        <a:accent4>
          <a:srgbClr val="FFC000"/>
        </a:accent4>
        <a:accent5>
          <a:srgbClr val="5B9BD5"/>
        </a:accent5>
        <a:accent6>
          <a:srgbClr val="70AD47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4472C4"/>
        </a:accent1>
        <a:accent2>
          <a:srgbClr val="ED7D31"/>
        </a:accent2>
        <a:accent3>
          <a:srgbClr val="A5A5A5"/>
        </a:accent3>
        <a:accent4>
          <a:srgbClr val="FFC000"/>
        </a:accent4>
        <a:accent5>
          <a:srgbClr val="5B9BD5"/>
        </a:accent5>
        <a:accent6>
          <a:srgbClr val="70AD47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sentation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A5A5A5"/>
        </a:accent3>
        <a:accent4>
          <a:srgbClr val="FFC000"/>
        </a:accent4>
        <a:accent5>
          <a:srgbClr val="4472C4"/>
        </a:accent5>
        <a:accent6>
          <a:srgbClr val="70AD47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A5A5A5"/>
        </a:accent3>
        <a:accent4>
          <a:srgbClr val="FFC000"/>
        </a:accent4>
        <a:accent5>
          <a:srgbClr val="4472C4"/>
        </a:accent5>
        <a:accent6>
          <a:srgbClr val="70AD47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A5A5A5"/>
        </a:accent3>
        <a:accent4>
          <a:srgbClr val="FFC000"/>
        </a:accent4>
        <a:accent5>
          <a:srgbClr val="4472C4"/>
        </a:accent5>
        <a:accent6>
          <a:srgbClr val="70AD47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323</Words>
  <Application>Microsoft Office PowerPoint</Application>
  <PresentationFormat>Widescreen</PresentationFormat>
  <Paragraphs>97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Segoe UI Light</vt:lpstr>
      <vt:lpstr>Times New Roman</vt:lpstr>
      <vt:lpstr>Presentation</vt:lpstr>
      <vt:lpstr>Presentation</vt:lpstr>
      <vt:lpstr>Presentation</vt:lpstr>
      <vt:lpstr>PowerPoint Presentation</vt:lpstr>
      <vt:lpstr>PowerPoint Presentation</vt:lpstr>
      <vt:lpstr>PowerPoint Presentation</vt:lpstr>
      <vt:lpstr>SVAIGPIENA VIDĒJĀS IEPIRKUMA CENAS ES DALĪBVALSTĪS.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Lietotajs</dc:creator>
  <cp:keywords/>
  <dc:description/>
  <cp:lastModifiedBy>Jānis Grasbergs</cp:lastModifiedBy>
  <cp:revision>3</cp:revision>
  <dcterms:created xsi:type="dcterms:W3CDTF">2022-08-26T03:41:25Z</dcterms:created>
  <dcterms:modified xsi:type="dcterms:W3CDTF">2022-11-03T06:23:44Z</dcterms:modified>
</cp:coreProperties>
</file>