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86" r:id="rId5"/>
    <p:sldMasterId id="2147483718" r:id="rId6"/>
  </p:sldMasterIdLst>
  <p:notesMasterIdLst>
    <p:notesMasterId r:id="rId25"/>
  </p:notesMasterIdLst>
  <p:handoutMasterIdLst>
    <p:handoutMasterId r:id="rId26"/>
  </p:handoutMasterIdLst>
  <p:sldIdLst>
    <p:sldId id="256" r:id="rId7"/>
    <p:sldId id="259" r:id="rId8"/>
    <p:sldId id="415" r:id="rId9"/>
    <p:sldId id="258" r:id="rId10"/>
    <p:sldId id="413" r:id="rId11"/>
    <p:sldId id="417" r:id="rId12"/>
    <p:sldId id="403" r:id="rId13"/>
    <p:sldId id="409" r:id="rId14"/>
    <p:sldId id="410" r:id="rId15"/>
    <p:sldId id="411" r:id="rId16"/>
    <p:sldId id="406" r:id="rId17"/>
    <p:sldId id="414" r:id="rId18"/>
    <p:sldId id="407" r:id="rId19"/>
    <p:sldId id="404" r:id="rId20"/>
    <p:sldId id="405" r:id="rId21"/>
    <p:sldId id="408" r:id="rId22"/>
    <p:sldId id="416" r:id="rId23"/>
    <p:sldId id="412" r:id="rId24"/>
  </p:sldIdLst>
  <p:sldSz cx="12192000" cy="6858000"/>
  <p:notesSz cx="6858000" cy="9144000"/>
  <p:embeddedFontLst>
    <p:embeddedFont>
      <p:font typeface="Proxima Nova Light" panose="020B0604020202020204" charset="0"/>
      <p:regular r:id="rId27"/>
    </p:embeddedFont>
    <p:embeddedFont>
      <p:font typeface="Proxima Nova Medium" panose="020B0604020202020204" charset="0"/>
      <p:regular r:id="rId28"/>
    </p:embeddedFont>
    <p:embeddedFont>
      <p:font typeface="Proxima Nova" panose="020B0604020202020204" charset="0"/>
      <p:regular r:id="rId29"/>
      <p:bold r:id="rId30"/>
    </p:embeddedFont>
    <p:embeddedFont>
      <p:font typeface="Roobert Light" panose="020B0604020202020204" charset="0"/>
      <p:regular r:id="rId31"/>
      <p:italic r:id="rId3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9F9C"/>
    <a:srgbClr val="FFED66"/>
    <a:srgbClr val="2B126D"/>
    <a:srgbClr val="645F5A"/>
    <a:srgbClr val="000000"/>
    <a:srgbClr val="AFD2FF"/>
    <a:srgbClr val="666666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8" autoAdjust="0"/>
    <p:restoredTop sz="94660"/>
  </p:normalViewPr>
  <p:slideViewPr>
    <p:cSldViewPr snapToGrid="0">
      <p:cViewPr varScale="1">
        <p:scale>
          <a:sx n="84" d="100"/>
          <a:sy n="84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814"/>
    </p:cViewPr>
  </p:sorterViewPr>
  <p:notesViewPr>
    <p:cSldViewPr snapToGrid="0">
      <p:cViewPr varScale="1">
        <p:scale>
          <a:sx n="80" d="100"/>
          <a:sy n="80" d="100"/>
        </p:scale>
        <p:origin x="31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3FD77B1-F0C3-44FC-88AC-654EDEBD46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Proxima Nova Light" panose="02000506030000020004" pitchFamily="50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4D5A3EF-677E-4863-94F9-A8AF8B8793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8E66-9359-4A82-AE04-718637DAF690}" type="datetimeFigureOut">
              <a:rPr lang="en-GB" smtClean="0">
                <a:latin typeface="Proxima Nova Light" panose="02000506030000020004" pitchFamily="50" charset="0"/>
              </a:rPr>
              <a:t>31/10/2022</a:t>
            </a:fld>
            <a:endParaRPr lang="en-GB" dirty="0">
              <a:latin typeface="Proxima Nova Light" panose="02000506030000020004" pitchFamily="50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CC53CA2-5214-477D-9661-77D2DE8CAD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Proxima Nova Light" panose="02000506030000020004" pitchFamily="50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DA26AF7-3436-4EDA-A42E-FA8411B487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89780-C0E2-4008-9CB2-72FBBE932CD5}" type="slidenum">
              <a:rPr lang="en-GB" smtClean="0">
                <a:latin typeface="Proxima Nova Light" panose="02000506030000020004" pitchFamily="50" charset="0"/>
              </a:rPr>
              <a:t>‹#›</a:t>
            </a:fld>
            <a:endParaRPr lang="en-GB" dirty="0">
              <a:latin typeface="Proxima Nova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23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oxima Nova Light" panose="02000506030000020004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oxima Nova Light" panose="02000506030000020004" pitchFamily="50" charset="0"/>
              </a:defRPr>
            </a:lvl1pPr>
          </a:lstStyle>
          <a:p>
            <a:fld id="{ACF61DBF-8072-49F8-9283-87B9EC957892}" type="datetimeFigureOut">
              <a:rPr lang="en-GB" smtClean="0"/>
              <a:pPr/>
              <a:t>31/10/2022</a:t>
            </a:fld>
            <a:endParaRPr lang="en-GB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GB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oxima Nova Light" panose="02000506030000020004" pitchFamily="50" charset="0"/>
              </a:defRPr>
            </a:lvl1pPr>
          </a:lstStyle>
          <a:p>
            <a:endParaRPr lang="en-GB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oxima Nova Light" panose="02000506030000020004" pitchFamily="50" charset="0"/>
              </a:defRPr>
            </a:lvl1pPr>
          </a:lstStyle>
          <a:p>
            <a:fld id="{C2CAB441-C0AA-4F85-917E-90D7246F9B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918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Proxima Nova Light" panose="0200050603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roxima Nova Light" panose="0200050603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roxima Nova Light" panose="0200050603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roxima Nova Light" panose="0200050603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roxima Nova Light" panose="0200050603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ech.fi/en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ech.fi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techdigi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mtechdigitalsolutions/" TargetMode="External"/><Relationship Id="rId5" Type="http://schemas.openxmlformats.org/officeDocument/2006/relationships/image" Target="../media/image13.png"/><Relationship Id="rId10" Type="http://schemas.openxmlformats.org/officeDocument/2006/relationships/hyperlink" Target="http://www.mtech.fi/" TargetMode="External"/><Relationship Id="rId4" Type="http://schemas.openxmlformats.org/officeDocument/2006/relationships/hyperlink" Target="https://www.linkedin.com/company/mtech-digital-solutions/" TargetMode="External"/><Relationship Id="rId9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4B1F9C-A7C8-4E2D-A999-D5A57D81DA4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06785" y="5889625"/>
            <a:ext cx="5754953" cy="490538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endParaRPr lang="fi-FI" dirty="0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DDFEC184-9615-43A7-9868-2B5F2C1D3C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74" y="-82666"/>
            <a:ext cx="2593493" cy="152690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7ECFDFE7-0614-4641-9BCC-3BB2C29122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87FFAC3A-11F2-451B-9182-77843B62101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600700" y="2961245"/>
            <a:ext cx="5722907" cy="2134800"/>
          </a:xfrm>
        </p:spPr>
        <p:txBody>
          <a:bodyPr anchor="b"/>
          <a:lstStyle>
            <a:lvl1pPr marL="0" indent="0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536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0C16A886-7142-43EC-B0C4-E0AFF8F465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AD17906-0A36-472D-9C85-262A8AEA1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85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D8B384E5-42E8-4BDB-A9F4-C8FEB26B1487}"/>
              </a:ext>
            </a:extLst>
          </p:cNvPr>
          <p:cNvSpPr/>
          <p:nvPr userDrawn="1"/>
        </p:nvSpPr>
        <p:spPr>
          <a:xfrm>
            <a:off x="0" y="2320951"/>
            <a:ext cx="12192000" cy="3740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xt Placeholder 50">
            <a:extLst>
              <a:ext uri="{FF2B5EF4-FFF2-40B4-BE49-F238E27FC236}">
                <a16:creationId xmlns:a16="http://schemas.microsoft.com/office/drawing/2014/main" id="{189EFCE1-11E2-4000-BBDE-290D26D0B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B3DF1CAC-2820-49CF-977E-4D7EC7B1952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54075" y="1989138"/>
            <a:ext cx="7453313" cy="440372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4F1C0F3-2B5C-46EF-B11F-7A5EDD9F5DF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691563" y="2753859"/>
            <a:ext cx="3165475" cy="2874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B4663DBB-7F9A-4479-B34B-7DBEF85C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27C97BA-8FD5-438A-A26E-2B425051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2828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dia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39C2E429-8C65-4DA2-92C1-52F178678B1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0C16A886-7142-43EC-B0C4-E0AFF8F465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18">
            <a:extLst>
              <a:ext uri="{FF2B5EF4-FFF2-40B4-BE49-F238E27FC236}">
                <a16:creationId xmlns:a16="http://schemas.microsoft.com/office/drawing/2014/main" id="{CAC4B343-CD1F-4780-9D75-A3965D6B7A8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CEEED73-97BC-408A-AD07-4AB6E6688C89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215813" y="3960762"/>
            <a:ext cx="8723867" cy="155513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41A80764-4326-4C45-96FC-828CDA38180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15813" y="5567515"/>
            <a:ext cx="8723005" cy="929149"/>
          </a:xfrm>
          <a:noFill/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  <a:r>
              <a:rPr lang="en-DE" dirty="0"/>
              <a:t>Click to add 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2612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50">
            <a:extLst>
              <a:ext uri="{FF2B5EF4-FFF2-40B4-BE49-F238E27FC236}">
                <a16:creationId xmlns:a16="http://schemas.microsoft.com/office/drawing/2014/main" id="{59AA449D-2CBD-46F4-95C6-D7D994C15A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65008D1-38C1-4726-AC62-A198F1C004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908399"/>
            <a:ext cx="12188952" cy="18288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FD320FD-E3B0-4A19-B5E8-33F25832F73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0151627" y="3510635"/>
            <a:ext cx="813816" cy="813816"/>
          </a:xfrm>
          <a:prstGeom prst="ellipse">
            <a:avLst/>
          </a:prstGeom>
          <a:solidFill>
            <a:schemeClr val="accent2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dirty="0" smtClean="0">
                <a:noFill/>
              </a:defRPr>
            </a:lvl1pPr>
            <a:lvl2pPr>
              <a:defRPr lang="en-US" dirty="0">
                <a:noFill/>
              </a:defRPr>
            </a:lvl2pPr>
          </a:lstStyle>
          <a:p>
            <a:pPr lvl="0"/>
            <a:r>
              <a:rPr lang="en-US" dirty="0"/>
              <a:t>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BF07C43-BA4B-4F9A-AA81-A17334EFE8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51627" y="3755346"/>
            <a:ext cx="813816" cy="307975"/>
          </a:xfrm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0941A87-155E-49DC-B308-AD40585A497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7941482" y="3620363"/>
            <a:ext cx="594360" cy="594360"/>
          </a:xfrm>
          <a:prstGeom prst="ellipse">
            <a:avLst/>
          </a:prstGeom>
          <a:solidFill>
            <a:schemeClr val="accent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dirty="0" smtClean="0">
                <a:noFill/>
              </a:defRPr>
            </a:lvl1pPr>
            <a:lvl2pPr>
              <a:defRPr lang="en-US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D8A34DFB-0ECC-486E-8159-F6E8AB6638F4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663951" y="3620363"/>
            <a:ext cx="594360" cy="594360"/>
          </a:xfrm>
          <a:prstGeom prst="ellipse">
            <a:avLst/>
          </a:prstGeom>
          <a:solidFill>
            <a:schemeClr val="accent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dirty="0" smtClean="0">
                <a:noFill/>
              </a:defRPr>
            </a:lvl1pPr>
            <a:lvl2pPr>
              <a:defRPr lang="en-US" dirty="0">
                <a:noFill/>
              </a:defRPr>
            </a:lvl2pPr>
          </a:lstStyle>
          <a:p>
            <a:pPr lvl="0"/>
            <a:r>
              <a:rPr lang="en-US" dirty="0"/>
              <a:t>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144F784-F279-4BDD-9F26-A16D4C125DE9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454150" y="3620363"/>
            <a:ext cx="594360" cy="594360"/>
          </a:xfrm>
          <a:prstGeom prst="ellipse">
            <a:avLst/>
          </a:prstGeom>
          <a:solidFill>
            <a:schemeClr val="accent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dirty="0" smtClean="0">
                <a:noFill/>
              </a:defRPr>
            </a:lvl1pPr>
            <a:lvl2pPr marL="457200" indent="0">
              <a:buNone/>
              <a:defRPr lang="en-US" dirty="0">
                <a:noFill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DCFAA166-790F-420F-8DC7-C37778D91709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218951" y="3620363"/>
            <a:ext cx="594360" cy="594360"/>
          </a:xfrm>
          <a:prstGeom prst="ellipse">
            <a:avLst/>
          </a:prstGeom>
          <a:solidFill>
            <a:schemeClr val="accent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dirty="0" smtClean="0">
                <a:noFill/>
              </a:defRPr>
            </a:lvl1pPr>
            <a:lvl2pPr marL="457200" indent="0">
              <a:buNone/>
              <a:defRPr lang="en-US" dirty="0">
                <a:noFill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64A1D69-C182-4862-8AEB-C5FA4B0164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8856" y="3755346"/>
            <a:ext cx="619612" cy="307975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E18F485-8C10-4A8E-8F13-0E3EC254E2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51325" y="3755346"/>
            <a:ext cx="619612" cy="307975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50569ECF-7054-4FE9-810E-8BE94B61E7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1524" y="3755346"/>
            <a:ext cx="619612" cy="307975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0EFBB973-43E0-41CA-91BA-DC43148C15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06325" y="3755346"/>
            <a:ext cx="619612" cy="307975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186A061C-28F6-49F3-8CF7-0BA3439D92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30" y="236070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0" indent="0" algn="ctr">
              <a:buNone/>
              <a:defRPr sz="1400" b="0">
                <a:latin typeface="+mj-lt"/>
              </a:defRPr>
            </a:lvl1pPr>
            <a:lvl2pPr algn="ctr">
              <a:defRPr sz="1400" b="0">
                <a:latin typeface="+mj-lt"/>
              </a:defRPr>
            </a:lvl2pPr>
          </a:lstStyle>
          <a:p>
            <a:pPr lvl="0"/>
            <a:r>
              <a:rPr lang="en-DE" noProof="0" dirty="0"/>
              <a:t>Click to</a:t>
            </a:r>
            <a:br>
              <a:rPr lang="en-DE" noProof="0" dirty="0"/>
            </a:br>
            <a:r>
              <a:rPr lang="en-DE" noProof="0" dirty="0"/>
              <a:t>add text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50F8868-6E92-4024-933C-E39DEAE920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8530" y="2815283"/>
            <a:ext cx="1675203" cy="594254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4"/>
                </a:solidFill>
              </a:defRPr>
            </a:lvl1pPr>
            <a:lvl2pPr marL="45720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endParaRPr lang="fi-FI" noProof="0" dirty="0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23923070-1E51-49E7-BACF-CD6D284951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3729" y="4417079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0" indent="0" algn="ctr">
              <a:buNone/>
              <a:defRPr sz="1400" b="0">
                <a:latin typeface="+mj-lt"/>
              </a:defRPr>
            </a:lvl1pPr>
            <a:lvl2pPr marL="457200" indent="0" algn="ctr">
              <a:buNone/>
              <a:defRPr sz="1400" b="0">
                <a:latin typeface="+mj-lt"/>
              </a:defRPr>
            </a:lvl2pPr>
          </a:lstStyle>
          <a:p>
            <a:pPr lvl="0"/>
            <a:r>
              <a:rPr lang="en-DE" noProof="0" dirty="0"/>
              <a:t>Click to</a:t>
            </a:r>
            <a:br>
              <a:rPr lang="en-DE" noProof="0" dirty="0"/>
            </a:br>
            <a:r>
              <a:rPr lang="en-DE" noProof="0" dirty="0"/>
              <a:t>add text</a:t>
            </a:r>
            <a:endParaRPr lang="fi-FI" noProof="0" dirty="0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C7ED1D1F-C103-47C4-83C1-D483E1CA18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13729" y="4871654"/>
            <a:ext cx="1675203" cy="594254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4"/>
                </a:solidFill>
              </a:defRPr>
            </a:lvl1pPr>
            <a:lvl2pPr marL="45720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endParaRPr lang="fi-FI" noProof="0" dirty="0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2B83511A-9D54-47EC-B121-322B086C30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01061" y="4417079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0" indent="0" algn="ctr">
              <a:buNone/>
              <a:defRPr sz="1400" b="0">
                <a:latin typeface="+mj-lt"/>
              </a:defRPr>
            </a:lvl1pPr>
            <a:lvl2pPr marL="457200" indent="0" algn="ctr">
              <a:buNone/>
              <a:defRPr sz="1400" b="0">
                <a:latin typeface="+mj-lt"/>
              </a:defRPr>
            </a:lvl2pPr>
          </a:lstStyle>
          <a:p>
            <a:pPr lvl="0"/>
            <a:r>
              <a:rPr lang="en-DE" noProof="0" dirty="0"/>
              <a:t>Click to</a:t>
            </a:r>
            <a:br>
              <a:rPr lang="en-DE" noProof="0" dirty="0"/>
            </a:br>
            <a:r>
              <a:rPr lang="en-DE" noProof="0" dirty="0"/>
              <a:t>add text</a:t>
            </a:r>
            <a:endParaRPr lang="fi-FI" noProof="0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7798A4FD-FC48-4365-8F07-96B47D79F8B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01061" y="4871654"/>
            <a:ext cx="1675203" cy="594254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4"/>
                </a:solidFill>
              </a:defRPr>
            </a:lvl1pPr>
            <a:lvl2pPr marL="45720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endParaRPr lang="fi-FI" noProof="0" dirty="0"/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4AF98BD9-A9E8-4794-B973-36165F6EDB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3530" y="236070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0" indent="0" algn="ctr">
              <a:buNone/>
              <a:defRPr sz="1400" b="0">
                <a:latin typeface="+mj-lt"/>
              </a:defRPr>
            </a:lvl1pPr>
            <a:lvl2pPr marL="457200" indent="0" algn="ctr">
              <a:buNone/>
              <a:defRPr sz="1400" b="0">
                <a:latin typeface="+mj-lt"/>
              </a:defRPr>
            </a:lvl2pPr>
          </a:lstStyle>
          <a:p>
            <a:pPr lvl="0"/>
            <a:r>
              <a:rPr lang="en-DE" noProof="0" dirty="0"/>
              <a:t>Click to</a:t>
            </a:r>
            <a:br>
              <a:rPr lang="en-DE" noProof="0" dirty="0"/>
            </a:br>
            <a:r>
              <a:rPr lang="en-DE" noProof="0" dirty="0"/>
              <a:t>add text</a:t>
            </a:r>
            <a:endParaRPr lang="fi-FI" noProof="0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69C1FB02-A8C5-477E-8601-9D812BBE9DE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23530" y="2815283"/>
            <a:ext cx="1675203" cy="594254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4"/>
                </a:solidFill>
              </a:defRPr>
            </a:lvl1pPr>
            <a:lvl2pPr marL="45720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endParaRPr lang="fi-FI" noProof="0" dirty="0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4022EE3E-77F4-45C7-AD75-D4A62A768E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20934" y="236070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0" indent="0" algn="ctr">
              <a:buNone/>
              <a:defRPr sz="1400" b="0">
                <a:latin typeface="+mj-lt"/>
              </a:defRPr>
            </a:lvl1pPr>
            <a:lvl2pPr marL="457200" indent="0" algn="ctr">
              <a:buNone/>
              <a:defRPr sz="1400" b="0">
                <a:latin typeface="+mj-lt"/>
              </a:defRPr>
            </a:lvl2pPr>
          </a:lstStyle>
          <a:p>
            <a:pPr lvl="0"/>
            <a:r>
              <a:rPr lang="en-DE" noProof="0" dirty="0"/>
              <a:t>Click to</a:t>
            </a:r>
            <a:br>
              <a:rPr lang="en-DE" noProof="0" dirty="0"/>
            </a:br>
            <a:r>
              <a:rPr lang="en-DE" noProof="0" dirty="0"/>
              <a:t>add text</a:t>
            </a:r>
            <a:endParaRPr lang="fi-FI" noProof="0" dirty="0"/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AD65D0C0-B464-48D9-8338-1748B04A08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20934" y="2815283"/>
            <a:ext cx="1675203" cy="594254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4"/>
                </a:solidFill>
              </a:defRPr>
            </a:lvl1pPr>
            <a:lvl2pPr marL="45720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endParaRPr lang="fi-FI" noProof="0" dirty="0"/>
          </a:p>
        </p:txBody>
      </p:sp>
      <p:sp>
        <p:nvSpPr>
          <p:cNvPr id="31" name="Otsikko 1">
            <a:extLst>
              <a:ext uri="{FF2B5EF4-FFF2-40B4-BE49-F238E27FC236}">
                <a16:creationId xmlns:a16="http://schemas.microsoft.com/office/drawing/2014/main" id="{0EC340A2-1120-4EB6-9C6E-55D74D9D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338E1410-1A6A-4BF7-A19C-349B9CC53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483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, one column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0">
            <a:extLst>
              <a:ext uri="{FF2B5EF4-FFF2-40B4-BE49-F238E27FC236}">
                <a16:creationId xmlns:a16="http://schemas.microsoft.com/office/drawing/2014/main" id="{6F52B613-D24C-4723-A61A-E83EB5EB316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096000" y="0"/>
            <a:ext cx="6095999" cy="6858000"/>
          </a:xfr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3BA6CE-7191-4C25-9620-86073E5C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782030"/>
            <a:ext cx="5379801" cy="1680950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1600" y="2829560"/>
            <a:ext cx="5405438" cy="348892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r>
              <a:rPr lang="fi-FI" noProof="0" dirty="0"/>
              <a:t> or </a:t>
            </a:r>
            <a:r>
              <a:rPr lang="fi-FI" noProof="0" dirty="0" err="1"/>
              <a:t>object</a:t>
            </a:r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0B1892D1-B7AE-4240-AF8D-40B1345C2B4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316601" y="723900"/>
            <a:ext cx="3774399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28BFEC98-4752-4A97-BCC4-207F4D6FABB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090999" y="723900"/>
            <a:ext cx="5740401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23ECE59-FB9C-4E98-8356-A37DED38358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82300" y="4803267"/>
            <a:ext cx="5342400" cy="1555200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4A4738ED-6F92-4607-A8E2-01668DF8596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pic>
        <p:nvPicPr>
          <p:cNvPr id="14" name="Image">
            <a:extLst>
              <a:ext uri="{FF2B5EF4-FFF2-40B4-BE49-F238E27FC236}">
                <a16:creationId xmlns:a16="http://schemas.microsoft.com/office/drawing/2014/main" id="{CF0666D1-4E9D-42E6-94D7-D7480F4E49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74" y="-82666"/>
            <a:ext cx="2593493" cy="15269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981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, two columns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8000"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0">
            <a:extLst>
              <a:ext uri="{FF2B5EF4-FFF2-40B4-BE49-F238E27FC236}">
                <a16:creationId xmlns:a16="http://schemas.microsoft.com/office/drawing/2014/main" id="{6F52B613-D24C-4723-A61A-E83EB5EB316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096000" y="0"/>
            <a:ext cx="6095999" cy="6858000"/>
          </a:xfrm>
          <a:solidFill>
            <a:srgbClr val="AFD2FF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1600" y="2829560"/>
            <a:ext cx="2616197" cy="3488922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r>
              <a:rPr lang="fi-FI" noProof="0" dirty="0"/>
              <a:t> or </a:t>
            </a:r>
            <a:r>
              <a:rPr lang="fi-FI" noProof="0" dirty="0" err="1"/>
              <a:t>object</a:t>
            </a:r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0B1892D1-B7AE-4240-AF8D-40B1345C2B4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316601" y="723900"/>
            <a:ext cx="3774399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28BFEC98-4752-4A97-BCC4-207F4D6FABB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090999" y="723900"/>
            <a:ext cx="5740401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515955D3-1632-4D99-8EC4-232FA47C5354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9215198" y="2829560"/>
            <a:ext cx="2616197" cy="3488922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r>
              <a:rPr lang="fi-FI" noProof="0" dirty="0"/>
              <a:t> or </a:t>
            </a:r>
            <a:r>
              <a:rPr lang="fi-FI" noProof="0" dirty="0" err="1"/>
              <a:t>object</a:t>
            </a:r>
            <a:endParaRPr lang="fi-FI" noProof="0" dirty="0"/>
          </a:p>
        </p:txBody>
      </p:sp>
      <p:sp>
        <p:nvSpPr>
          <p:cNvPr id="18" name="Tekstin paikkamerkki 10">
            <a:extLst>
              <a:ext uri="{FF2B5EF4-FFF2-40B4-BE49-F238E27FC236}">
                <a16:creationId xmlns:a16="http://schemas.microsoft.com/office/drawing/2014/main" id="{BC42369A-F7DF-45D5-9029-65BED872233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F46FAA9E-EA11-4195-BCA9-BBCA0AC39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74" y="-82666"/>
            <a:ext cx="2593493" cy="152690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E6E1E51A-787B-4C45-ACDB-2FA16BAF382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82300" y="4803267"/>
            <a:ext cx="5342400" cy="1555200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A409FC0F-A27F-4EA5-A5A2-1A186B0F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774655"/>
            <a:ext cx="5379801" cy="1407827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2404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, horizontal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3BA6CE-7191-4C25-9620-86073E5C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27355"/>
            <a:ext cx="4162245" cy="1399106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515955D3-1632-4D99-8EC4-232FA47C5354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380999" y="2796893"/>
            <a:ext cx="4136400" cy="318240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r>
              <a:rPr lang="fi-FI" noProof="0" dirty="0"/>
              <a:t> or </a:t>
            </a:r>
            <a:r>
              <a:rPr lang="fi-FI" noProof="0" dirty="0" err="1"/>
              <a:t>object</a:t>
            </a:r>
            <a:endParaRPr lang="fi-FI" noProof="0" dirty="0"/>
          </a:p>
        </p:txBody>
      </p:sp>
      <p:sp>
        <p:nvSpPr>
          <p:cNvPr id="18" name="Tekstin paikkamerkki 10">
            <a:extLst>
              <a:ext uri="{FF2B5EF4-FFF2-40B4-BE49-F238E27FC236}">
                <a16:creationId xmlns:a16="http://schemas.microsoft.com/office/drawing/2014/main" id="{BC42369A-F7DF-45D5-9029-65BED872233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00DCD12D-70B3-4550-8A2C-7F29263F80F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F4FA729-ED9F-46DF-B10C-061AB50F5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532" y="292919"/>
            <a:ext cx="1883827" cy="774259"/>
          </a:xfrm>
          <a:prstGeom prst="rect">
            <a:avLst/>
          </a:prstGeom>
        </p:spPr>
      </p:pic>
      <p:sp>
        <p:nvSpPr>
          <p:cNvPr id="13" name="Kuvan paikkamerkki 15">
            <a:extLst>
              <a:ext uri="{FF2B5EF4-FFF2-40B4-BE49-F238E27FC236}">
                <a16:creationId xmlns:a16="http://schemas.microsoft.com/office/drawing/2014/main" id="{38EC2914-6AEA-49CF-8726-BF89D5EACB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0783" y="1158454"/>
            <a:ext cx="7079412" cy="5018545"/>
          </a:xfrm>
          <a:prstGeom prst="roundRect">
            <a:avLst>
              <a:gd name="adj" fmla="val 2418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710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in paikkamerkki 19">
            <a:extLst>
              <a:ext uri="{FF2B5EF4-FFF2-40B4-BE49-F238E27FC236}">
                <a16:creationId xmlns:a16="http://schemas.microsoft.com/office/drawing/2014/main" id="{8B9DEAD6-9B3D-458D-A6DD-9AA7C48BAB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80777" y="3451689"/>
            <a:ext cx="4704690" cy="5355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N</a:t>
            </a:r>
            <a:r>
              <a:rPr lang="en-DE" dirty="0" err="1"/>
              <a:t>ame</a:t>
            </a:r>
            <a:endParaRPr lang="fi-FI" dirty="0"/>
          </a:p>
        </p:txBody>
      </p:sp>
      <p:sp>
        <p:nvSpPr>
          <p:cNvPr id="26" name="Tekstin paikkamerkki 19">
            <a:extLst>
              <a:ext uri="{FF2B5EF4-FFF2-40B4-BE49-F238E27FC236}">
                <a16:creationId xmlns:a16="http://schemas.microsoft.com/office/drawing/2014/main" id="{47882D72-75BB-4CC5-B7B6-5B9E05FFC4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80777" y="4167102"/>
            <a:ext cx="4704690" cy="424732"/>
          </a:xfrm>
        </p:spPr>
        <p:txBody>
          <a:bodyPr wrap="square" anchor="ctr">
            <a:spAutoFit/>
          </a:bodyPr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err="1"/>
              <a:t>Tit</a:t>
            </a:r>
            <a:r>
              <a:rPr lang="en-DE" dirty="0"/>
              <a:t>le</a:t>
            </a:r>
            <a:endParaRPr lang="fi-FI" dirty="0"/>
          </a:p>
        </p:txBody>
      </p:sp>
      <p:sp>
        <p:nvSpPr>
          <p:cNvPr id="27" name="Tekstin paikkamerkki 19">
            <a:extLst>
              <a:ext uri="{FF2B5EF4-FFF2-40B4-BE49-F238E27FC236}">
                <a16:creationId xmlns:a16="http://schemas.microsoft.com/office/drawing/2014/main" id="{7C88ACD6-CA34-4521-A92C-F8122B2A80D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80777" y="5007689"/>
            <a:ext cx="4704690" cy="3416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email</a:t>
            </a:r>
            <a:endParaRPr lang="fi-FI" dirty="0"/>
          </a:p>
        </p:txBody>
      </p:sp>
      <p:sp>
        <p:nvSpPr>
          <p:cNvPr id="19" name="Kuvan paikkamerkki 50">
            <a:extLst>
              <a:ext uri="{FF2B5EF4-FFF2-40B4-BE49-F238E27FC236}">
                <a16:creationId xmlns:a16="http://schemas.microsoft.com/office/drawing/2014/main" id="{79EA1EFC-C44A-4CE4-ADE6-87DFDA71721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326506" y="2121910"/>
            <a:ext cx="3283367" cy="328336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</a:lstStyle>
          <a:p>
            <a:endParaRPr lang="fi-FI" dirty="0"/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AF13D2D5-AAF3-458A-B965-6CA46921FF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C27BDC35-F6F8-41C3-BFA5-7F9618E0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10" name="Tekstin paikkamerkki 19">
            <a:extLst>
              <a:ext uri="{FF2B5EF4-FFF2-40B4-BE49-F238E27FC236}">
                <a16:creationId xmlns:a16="http://schemas.microsoft.com/office/drawing/2014/main" id="{74D156C2-56A6-4678-B8C4-B918CF4489C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80777" y="5381314"/>
            <a:ext cx="4704690" cy="3416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phone</a:t>
            </a:r>
            <a:endParaRPr lang="fi-FI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9949558-88E5-4148-A5AB-EE6CF8DFD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243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, 1-4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Kuvan paikkamerkki 50">
            <a:extLst>
              <a:ext uri="{FF2B5EF4-FFF2-40B4-BE49-F238E27FC236}">
                <a16:creationId xmlns:a16="http://schemas.microsoft.com/office/drawing/2014/main" id="{A28534F3-A5C6-4975-A9C6-E14A26F4B4C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37314" y="2121910"/>
            <a:ext cx="2286000" cy="20311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fi-FI" dirty="0"/>
          </a:p>
        </p:txBody>
      </p:sp>
      <p:sp>
        <p:nvSpPr>
          <p:cNvPr id="23" name="Tekstin paikkamerkki 19">
            <a:extLst>
              <a:ext uri="{FF2B5EF4-FFF2-40B4-BE49-F238E27FC236}">
                <a16:creationId xmlns:a16="http://schemas.microsoft.com/office/drawing/2014/main" id="{8B9DEAD6-9B3D-458D-A6DD-9AA7C48BAB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429" y="4284486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en-DE" dirty="0"/>
              <a:t>Name</a:t>
            </a:r>
            <a:endParaRPr lang="fi-FI" dirty="0"/>
          </a:p>
        </p:txBody>
      </p:sp>
      <p:sp>
        <p:nvSpPr>
          <p:cNvPr id="26" name="Tekstin paikkamerkki 19">
            <a:extLst>
              <a:ext uri="{FF2B5EF4-FFF2-40B4-BE49-F238E27FC236}">
                <a16:creationId xmlns:a16="http://schemas.microsoft.com/office/drawing/2014/main" id="{47882D72-75BB-4CC5-B7B6-5B9E05FFC4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6429" y="5201111"/>
            <a:ext cx="2286885" cy="3139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err="1"/>
              <a:t>Tit</a:t>
            </a:r>
            <a:r>
              <a:rPr lang="en-DE" dirty="0"/>
              <a:t>le</a:t>
            </a:r>
            <a:endParaRPr lang="fi-FI" dirty="0"/>
          </a:p>
        </p:txBody>
      </p:sp>
      <p:sp>
        <p:nvSpPr>
          <p:cNvPr id="27" name="Tekstin paikkamerkki 19">
            <a:extLst>
              <a:ext uri="{FF2B5EF4-FFF2-40B4-BE49-F238E27FC236}">
                <a16:creationId xmlns:a16="http://schemas.microsoft.com/office/drawing/2014/main" id="{7C88ACD6-CA34-4521-A92C-F8122B2A80D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6429" y="5529618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email</a:t>
            </a:r>
            <a:endParaRPr lang="fi-FI" dirty="0"/>
          </a:p>
        </p:txBody>
      </p:sp>
      <p:sp>
        <p:nvSpPr>
          <p:cNvPr id="52" name="Kuvan paikkamerkki 51">
            <a:extLst>
              <a:ext uri="{FF2B5EF4-FFF2-40B4-BE49-F238E27FC236}">
                <a16:creationId xmlns:a16="http://schemas.microsoft.com/office/drawing/2014/main" id="{9C6D9C9E-1338-43E4-A70E-90964B97CDB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581105" y="2121910"/>
            <a:ext cx="2286000" cy="20311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fi-FI" dirty="0"/>
          </a:p>
        </p:txBody>
      </p:sp>
      <p:sp>
        <p:nvSpPr>
          <p:cNvPr id="53" name="Kuvan paikkamerkki 52">
            <a:extLst>
              <a:ext uri="{FF2B5EF4-FFF2-40B4-BE49-F238E27FC236}">
                <a16:creationId xmlns:a16="http://schemas.microsoft.com/office/drawing/2014/main" id="{A056C994-D298-4902-91E0-97541AE8372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24896" y="2121910"/>
            <a:ext cx="2286000" cy="20311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fi-FI" dirty="0"/>
          </a:p>
        </p:txBody>
      </p:sp>
      <p:sp>
        <p:nvSpPr>
          <p:cNvPr id="54" name="Kuvan paikkamerkki 53">
            <a:extLst>
              <a:ext uri="{FF2B5EF4-FFF2-40B4-BE49-F238E27FC236}">
                <a16:creationId xmlns:a16="http://schemas.microsoft.com/office/drawing/2014/main" id="{F1B31AEF-A31C-4D7E-9105-688ADE8224C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068687" y="2121910"/>
            <a:ext cx="2286000" cy="20311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fi-FI" dirty="0"/>
          </a:p>
        </p:txBody>
      </p:sp>
      <p:sp>
        <p:nvSpPr>
          <p:cNvPr id="40" name="Tekstin paikkamerkki 19">
            <a:extLst>
              <a:ext uri="{FF2B5EF4-FFF2-40B4-BE49-F238E27FC236}">
                <a16:creationId xmlns:a16="http://schemas.microsoft.com/office/drawing/2014/main" id="{72777C8C-F26E-4E2A-9AB3-09EBE268D65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580663" y="4284486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en-DE" dirty="0"/>
              <a:t>Name</a:t>
            </a:r>
            <a:endParaRPr lang="fi-FI" dirty="0"/>
          </a:p>
        </p:txBody>
      </p:sp>
      <p:sp>
        <p:nvSpPr>
          <p:cNvPr id="41" name="Tekstin paikkamerkki 19">
            <a:extLst>
              <a:ext uri="{FF2B5EF4-FFF2-40B4-BE49-F238E27FC236}">
                <a16:creationId xmlns:a16="http://schemas.microsoft.com/office/drawing/2014/main" id="{D6655948-4663-4524-9337-4310C7CBF3D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80663" y="5201111"/>
            <a:ext cx="2286885" cy="3139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err="1"/>
              <a:t>Tit</a:t>
            </a:r>
            <a:r>
              <a:rPr lang="en-DE" dirty="0"/>
              <a:t>le</a:t>
            </a:r>
            <a:endParaRPr lang="fi-FI" dirty="0"/>
          </a:p>
        </p:txBody>
      </p:sp>
      <p:sp>
        <p:nvSpPr>
          <p:cNvPr id="42" name="Tekstin paikkamerkki 19">
            <a:extLst>
              <a:ext uri="{FF2B5EF4-FFF2-40B4-BE49-F238E27FC236}">
                <a16:creationId xmlns:a16="http://schemas.microsoft.com/office/drawing/2014/main" id="{8CF4EB65-D93D-425F-A3BD-46DDE0C4DF1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80663" y="5529618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email</a:t>
            </a:r>
            <a:endParaRPr lang="fi-FI" dirty="0"/>
          </a:p>
        </p:txBody>
      </p:sp>
      <p:sp>
        <p:nvSpPr>
          <p:cNvPr id="43" name="Tekstin paikkamerkki 19">
            <a:extLst>
              <a:ext uri="{FF2B5EF4-FFF2-40B4-BE49-F238E27FC236}">
                <a16:creationId xmlns:a16="http://schemas.microsoft.com/office/drawing/2014/main" id="{F1DE1034-67B8-4674-B1D9-004476021D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24454" y="4284486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en-DE" dirty="0"/>
              <a:t>Name</a:t>
            </a:r>
            <a:endParaRPr lang="fi-FI" dirty="0"/>
          </a:p>
        </p:txBody>
      </p:sp>
      <p:sp>
        <p:nvSpPr>
          <p:cNvPr id="44" name="Tekstin paikkamerkki 19">
            <a:extLst>
              <a:ext uri="{FF2B5EF4-FFF2-40B4-BE49-F238E27FC236}">
                <a16:creationId xmlns:a16="http://schemas.microsoft.com/office/drawing/2014/main" id="{4962ED18-8951-4577-AABF-B9283A7682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24454" y="5201111"/>
            <a:ext cx="2286885" cy="3139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Title</a:t>
            </a:r>
            <a:endParaRPr lang="fi-FI" dirty="0"/>
          </a:p>
        </p:txBody>
      </p:sp>
      <p:sp>
        <p:nvSpPr>
          <p:cNvPr id="45" name="Tekstin paikkamerkki 19">
            <a:extLst>
              <a:ext uri="{FF2B5EF4-FFF2-40B4-BE49-F238E27FC236}">
                <a16:creationId xmlns:a16="http://schemas.microsoft.com/office/drawing/2014/main" id="{1A420979-E704-4E5F-A48F-9D6C00CBFE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4454" y="5529618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email</a:t>
            </a:r>
            <a:endParaRPr lang="fi-FI" dirty="0"/>
          </a:p>
        </p:txBody>
      </p:sp>
      <p:sp>
        <p:nvSpPr>
          <p:cNvPr id="46" name="Tekstin paikkamerkki 19">
            <a:extLst>
              <a:ext uri="{FF2B5EF4-FFF2-40B4-BE49-F238E27FC236}">
                <a16:creationId xmlns:a16="http://schemas.microsoft.com/office/drawing/2014/main" id="{4AF8860B-9ADF-4995-8C18-ED942B6214E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66030" y="4284486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en-DE" dirty="0"/>
              <a:t>Name</a:t>
            </a:r>
            <a:endParaRPr lang="fi-FI" dirty="0"/>
          </a:p>
        </p:txBody>
      </p:sp>
      <p:sp>
        <p:nvSpPr>
          <p:cNvPr id="47" name="Tekstin paikkamerkki 19">
            <a:extLst>
              <a:ext uri="{FF2B5EF4-FFF2-40B4-BE49-F238E27FC236}">
                <a16:creationId xmlns:a16="http://schemas.microsoft.com/office/drawing/2014/main" id="{6D53A908-56B2-4B33-A382-40D353E797C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066030" y="5201111"/>
            <a:ext cx="2286885" cy="3139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 err="1"/>
              <a:t>Tit</a:t>
            </a:r>
            <a:r>
              <a:rPr lang="en-DE" dirty="0"/>
              <a:t>le</a:t>
            </a:r>
            <a:endParaRPr lang="fi-FI" dirty="0"/>
          </a:p>
        </p:txBody>
      </p:sp>
      <p:sp>
        <p:nvSpPr>
          <p:cNvPr id="48" name="Tekstin paikkamerkki 19">
            <a:extLst>
              <a:ext uri="{FF2B5EF4-FFF2-40B4-BE49-F238E27FC236}">
                <a16:creationId xmlns:a16="http://schemas.microsoft.com/office/drawing/2014/main" id="{14853014-C5AC-4ABC-88CA-E45EF7EE8E1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66030" y="5529618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email</a:t>
            </a:r>
            <a:endParaRPr lang="fi-FI" dirty="0"/>
          </a:p>
        </p:txBody>
      </p:sp>
      <p:sp>
        <p:nvSpPr>
          <p:cNvPr id="31" name="Text Placeholder 50">
            <a:extLst>
              <a:ext uri="{FF2B5EF4-FFF2-40B4-BE49-F238E27FC236}">
                <a16:creationId xmlns:a16="http://schemas.microsoft.com/office/drawing/2014/main" id="{4FAF6B47-ED2D-4470-94D6-B50E37DBB1F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D118728C-56F8-45AC-9F40-5E719D54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32" name="Tekstin paikkamerkki 19">
            <a:extLst>
              <a:ext uri="{FF2B5EF4-FFF2-40B4-BE49-F238E27FC236}">
                <a16:creationId xmlns:a16="http://schemas.microsoft.com/office/drawing/2014/main" id="{4C35F39A-F757-4F1D-A890-6910214CC53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31169" y="4665491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DE" dirty="0"/>
              <a:t>Last name</a:t>
            </a:r>
            <a:endParaRPr lang="fi-FI" dirty="0"/>
          </a:p>
        </p:txBody>
      </p:sp>
      <p:sp>
        <p:nvSpPr>
          <p:cNvPr id="33" name="Tekstin paikkamerkki 19">
            <a:extLst>
              <a:ext uri="{FF2B5EF4-FFF2-40B4-BE49-F238E27FC236}">
                <a16:creationId xmlns:a16="http://schemas.microsoft.com/office/drawing/2014/main" id="{F21B0B93-757D-41CD-9720-8233BE0B04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575403" y="4665491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DE" dirty="0"/>
              <a:t>Last name</a:t>
            </a:r>
            <a:endParaRPr lang="fi-FI" dirty="0"/>
          </a:p>
        </p:txBody>
      </p:sp>
      <p:sp>
        <p:nvSpPr>
          <p:cNvPr id="34" name="Tekstin paikkamerkki 19">
            <a:extLst>
              <a:ext uri="{FF2B5EF4-FFF2-40B4-BE49-F238E27FC236}">
                <a16:creationId xmlns:a16="http://schemas.microsoft.com/office/drawing/2014/main" id="{D22E5488-E533-4C02-8B81-D04F43F2E89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319194" y="4665491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DE" dirty="0"/>
              <a:t>Last name</a:t>
            </a:r>
            <a:endParaRPr lang="fi-FI" dirty="0"/>
          </a:p>
        </p:txBody>
      </p:sp>
      <p:sp>
        <p:nvSpPr>
          <p:cNvPr id="35" name="Tekstin paikkamerkki 19">
            <a:extLst>
              <a:ext uri="{FF2B5EF4-FFF2-40B4-BE49-F238E27FC236}">
                <a16:creationId xmlns:a16="http://schemas.microsoft.com/office/drawing/2014/main" id="{1EB8B027-1915-433F-863F-47241FDAE9D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60770" y="4665491"/>
            <a:ext cx="2286885" cy="3693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DE" dirty="0"/>
              <a:t>Last name</a:t>
            </a:r>
            <a:endParaRPr lang="fi-FI" dirty="0"/>
          </a:p>
        </p:txBody>
      </p:sp>
      <p:sp>
        <p:nvSpPr>
          <p:cNvPr id="36" name="Tekstin paikkamerkki 19">
            <a:extLst>
              <a:ext uri="{FF2B5EF4-FFF2-40B4-BE49-F238E27FC236}">
                <a16:creationId xmlns:a16="http://schemas.microsoft.com/office/drawing/2014/main" id="{1B5AA569-CA1D-4682-9A45-9853633C3B6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31172" y="5800261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phone</a:t>
            </a:r>
            <a:endParaRPr lang="fi-FI" dirty="0"/>
          </a:p>
        </p:txBody>
      </p:sp>
      <p:sp>
        <p:nvSpPr>
          <p:cNvPr id="37" name="Tekstin paikkamerkki 19">
            <a:extLst>
              <a:ext uri="{FF2B5EF4-FFF2-40B4-BE49-F238E27FC236}">
                <a16:creationId xmlns:a16="http://schemas.microsoft.com/office/drawing/2014/main" id="{47D1B862-481F-4F4C-9841-33F99350BC8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575406" y="5800261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phone</a:t>
            </a:r>
            <a:endParaRPr lang="fi-FI" dirty="0"/>
          </a:p>
        </p:txBody>
      </p:sp>
      <p:sp>
        <p:nvSpPr>
          <p:cNvPr id="38" name="Tekstin paikkamerkki 19">
            <a:extLst>
              <a:ext uri="{FF2B5EF4-FFF2-40B4-BE49-F238E27FC236}">
                <a16:creationId xmlns:a16="http://schemas.microsoft.com/office/drawing/2014/main" id="{6E1AA754-84B4-483D-A21F-73139862AA2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19197" y="5800261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phone</a:t>
            </a:r>
            <a:endParaRPr lang="fi-FI" dirty="0"/>
          </a:p>
        </p:txBody>
      </p:sp>
      <p:sp>
        <p:nvSpPr>
          <p:cNvPr id="39" name="Tekstin paikkamerkki 19">
            <a:extLst>
              <a:ext uri="{FF2B5EF4-FFF2-40B4-BE49-F238E27FC236}">
                <a16:creationId xmlns:a16="http://schemas.microsoft.com/office/drawing/2014/main" id="{D1AB066C-A1B1-4D1B-B992-49E04A94CD2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060773" y="5800261"/>
            <a:ext cx="2286885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DE" dirty="0"/>
              <a:t>phone</a:t>
            </a:r>
            <a:endParaRPr lang="fi-FI" dirty="0"/>
          </a:p>
        </p:txBody>
      </p:sp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8643DD4D-944E-4B88-B310-69A6BBB08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427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, E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8F8DB81E-9990-4BE1-A370-3D9A3A490E0D}"/>
              </a:ext>
            </a:extLst>
          </p:cNvPr>
          <p:cNvSpPr txBox="1">
            <a:spLocks/>
          </p:cNvSpPr>
          <p:nvPr userDrawn="1"/>
        </p:nvSpPr>
        <p:spPr>
          <a:xfrm>
            <a:off x="2316601" y="723900"/>
            <a:ext cx="9514800" cy="18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6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7F475DA-4DED-46BF-9235-B8B44F18D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1400" y="4127714"/>
            <a:ext cx="2795747" cy="114849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17ED7C0B-04F6-406A-A922-58926CC8F714}"/>
              </a:ext>
            </a:extLst>
          </p:cNvPr>
          <p:cNvSpPr txBox="1"/>
          <p:nvPr userDrawn="1"/>
        </p:nvSpPr>
        <p:spPr>
          <a:xfrm>
            <a:off x="2311400" y="5491508"/>
            <a:ext cx="4447109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 spc="-68">
                <a:solidFill>
                  <a:srgbClr val="000000"/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dirty="0"/>
              <a:t>sales@mtech.fi </a:t>
            </a:r>
            <a:br>
              <a:rPr dirty="0"/>
            </a:br>
            <a:r>
              <a:rPr dirty="0" err="1"/>
              <a:t>Urheilutie</a:t>
            </a:r>
            <a:r>
              <a:rPr dirty="0"/>
              <a:t> 6, 01301 Vantaa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 b="1" spc="-68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www.mtech.fi</a:t>
            </a:r>
            <a:r>
              <a:rPr lang="fi-FI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/en/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9FC79D5-38A1-42A6-AC22-2EAA250E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47753"/>
            <a:ext cx="9515245" cy="2033232"/>
          </a:xfrm>
        </p:spPr>
        <p:txBody>
          <a:bodyPr/>
          <a:lstStyle>
            <a:lvl1pPr>
              <a:defRPr sz="6600"/>
            </a:lvl1pPr>
          </a:lstStyle>
          <a:p>
            <a:endParaRPr lang="fi-FI" noProof="0" dirty="0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12234D46-63F1-4544-AF96-DF13732857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857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0E2E65-5ECD-4A5E-9E25-7BE920CAA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534" y="3305907"/>
            <a:ext cx="9026073" cy="1796961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F86C117-6BA1-4853-8691-6F405C2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7534" y="5901378"/>
            <a:ext cx="9054828" cy="480131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effectLst/>
                <a:latin typeface="Proxima Nova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noProof="0" dirty="0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DDFEC184-9615-43A7-9868-2B5F2C1D3C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74" y="-82666"/>
            <a:ext cx="2593493" cy="152690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7ECFDFE7-0614-4641-9BCC-3BB2C29122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7667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, FI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8F8DB81E-9990-4BE1-A370-3D9A3A490E0D}"/>
              </a:ext>
            </a:extLst>
          </p:cNvPr>
          <p:cNvSpPr txBox="1">
            <a:spLocks/>
          </p:cNvSpPr>
          <p:nvPr userDrawn="1"/>
        </p:nvSpPr>
        <p:spPr>
          <a:xfrm>
            <a:off x="2316601" y="723900"/>
            <a:ext cx="9514800" cy="18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6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Proxima Nova Light"/>
              <a:ea typeface="+mn-ea"/>
              <a:cs typeface="+mn-cs"/>
            </a:endParaRP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7F475DA-4DED-46BF-9235-B8B44F18D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1400" y="4127714"/>
            <a:ext cx="2795747" cy="114849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17ED7C0B-04F6-406A-A922-58926CC8F714}"/>
              </a:ext>
            </a:extLst>
          </p:cNvPr>
          <p:cNvSpPr txBox="1"/>
          <p:nvPr userDrawn="1"/>
        </p:nvSpPr>
        <p:spPr>
          <a:xfrm>
            <a:off x="2311400" y="5491508"/>
            <a:ext cx="4447109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 spc="-68">
                <a:solidFill>
                  <a:srgbClr val="000000"/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lang="fi-FI" dirty="0"/>
              <a:t>myynti</a:t>
            </a:r>
            <a:r>
              <a:rPr dirty="0"/>
              <a:t>@mtech.fi </a:t>
            </a:r>
            <a:br>
              <a:rPr dirty="0"/>
            </a:br>
            <a:r>
              <a:rPr dirty="0" err="1"/>
              <a:t>Urheilutie</a:t>
            </a:r>
            <a:r>
              <a:rPr dirty="0"/>
              <a:t> 6, 01301 Vantaa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 b="1" spc="-68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www.mtech.fi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9FC79D5-38A1-42A6-AC22-2EAA250E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47753"/>
            <a:ext cx="9515245" cy="1006429"/>
          </a:xfrm>
        </p:spPr>
        <p:txBody>
          <a:bodyPr/>
          <a:lstStyle>
            <a:lvl1pPr>
              <a:defRPr sz="6600"/>
            </a:lvl1pPr>
          </a:lstStyle>
          <a:p>
            <a:endParaRPr lang="fi-FI" noProof="0" dirty="0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12234D46-63F1-4544-AF96-DF13732857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2774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, imag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D7022EFD-063B-4552-8F79-385937325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23" y="2698956"/>
            <a:ext cx="6845300" cy="1736474"/>
          </a:xfrm>
          <a:prstGeom prst="rect">
            <a:avLst/>
          </a:prstGeom>
        </p:spPr>
        <p:txBody>
          <a:bodyPr anchor="ctr"/>
          <a:lstStyle>
            <a:lvl1pPr algn="l">
              <a:defRPr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fi-FI" noProof="0" dirty="0"/>
          </a:p>
        </p:txBody>
      </p:sp>
      <p:sp>
        <p:nvSpPr>
          <p:cNvPr id="20" name="Kuvan paikkamerkki 18">
            <a:extLst>
              <a:ext uri="{FF2B5EF4-FFF2-40B4-BE49-F238E27FC236}">
                <a16:creationId xmlns:a16="http://schemas.microsoft.com/office/drawing/2014/main" id="{DD83B6A0-E22E-4607-AD21-DED8F6E87AC8}"/>
              </a:ext>
            </a:extLst>
          </p:cNvPr>
          <p:cNvSpPr>
            <a:spLocks noGrp="1"/>
          </p:cNvSpPr>
          <p:nvPr userDrawn="1"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1BEE3035-031C-434C-B79F-9D6497B2845A}"/>
              </a:ext>
            </a:extLst>
          </p:cNvPr>
          <p:cNvSpPr txBox="1"/>
          <p:nvPr userDrawn="1"/>
        </p:nvSpPr>
        <p:spPr>
          <a:xfrm>
            <a:off x="859149" y="5749219"/>
            <a:ext cx="16976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fi-FI" sz="900" b="0" i="0" noProof="1">
                <a:solidFill>
                  <a:schemeClr val="bg1"/>
                </a:solidFill>
                <a:latin typeface="Roobert Light" pitchFamily="2" charset="77"/>
              </a:rPr>
              <a:t>Mtech Digital Solutions</a:t>
            </a:r>
          </a:p>
        </p:txBody>
      </p:sp>
      <p:pic>
        <p:nvPicPr>
          <p:cNvPr id="3" name="Kuva 2">
            <a:hlinkClick r:id="rId4"/>
            <a:extLst>
              <a:ext uri="{FF2B5EF4-FFF2-40B4-BE49-F238E27FC236}">
                <a16:creationId xmlns:a16="http://schemas.microsoft.com/office/drawing/2014/main" id="{167E6A86-4F4B-4C65-BE08-DEB7232211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" y="5698101"/>
            <a:ext cx="333069" cy="333069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DA4D8A31-A737-4A27-9459-821D76CA1FEA}"/>
              </a:ext>
            </a:extLst>
          </p:cNvPr>
          <p:cNvSpPr txBox="1"/>
          <p:nvPr userDrawn="1"/>
        </p:nvSpPr>
        <p:spPr>
          <a:xfrm>
            <a:off x="859149" y="6340101"/>
            <a:ext cx="169769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fi-FI" sz="900" b="0" i="0" noProof="1">
                <a:solidFill>
                  <a:schemeClr val="bg1"/>
                </a:solidFill>
                <a:latin typeface="Roobert Light" pitchFamily="2" charset="77"/>
              </a:rPr>
              <a:t>Mtech Digital Solutions</a:t>
            </a:r>
          </a:p>
        </p:txBody>
      </p:sp>
      <p:pic>
        <p:nvPicPr>
          <p:cNvPr id="7" name="Kuva 6" descr="Kuva, joka sisältää kohteen teksti, clipart-kuva&#10;&#10;Kuvaus luotu automaattisesti">
            <a:hlinkClick r:id="rId6"/>
            <a:extLst>
              <a:ext uri="{FF2B5EF4-FFF2-40B4-BE49-F238E27FC236}">
                <a16:creationId xmlns:a16="http://schemas.microsoft.com/office/drawing/2014/main" id="{09E483FD-73F2-4DD6-ADF6-98C3AFF986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5" y="6351943"/>
            <a:ext cx="207149" cy="207149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B84410A3-D683-43FE-9572-8C455A041697}"/>
              </a:ext>
            </a:extLst>
          </p:cNvPr>
          <p:cNvSpPr txBox="1"/>
          <p:nvPr userDrawn="1"/>
        </p:nvSpPr>
        <p:spPr>
          <a:xfrm>
            <a:off x="859149" y="6044660"/>
            <a:ext cx="1480361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fi-FI" sz="900" b="0" i="0" noProof="1">
                <a:solidFill>
                  <a:schemeClr val="bg1"/>
                </a:solidFill>
                <a:latin typeface="Roobert Light" pitchFamily="2" charset="77"/>
              </a:rPr>
              <a:t>MtechDigi</a:t>
            </a:r>
          </a:p>
        </p:txBody>
      </p:sp>
      <p:pic>
        <p:nvPicPr>
          <p:cNvPr id="9" name="Kuva 8" descr="Kuva, joka sisältää kohteen kirves, työkalu, vektorigrafiikka, siluetti&#10;&#10;Kuvaus luotu automaattisesti">
            <a:hlinkClick r:id="rId8"/>
            <a:extLst>
              <a:ext uri="{FF2B5EF4-FFF2-40B4-BE49-F238E27FC236}">
                <a16:creationId xmlns:a16="http://schemas.microsoft.com/office/drawing/2014/main" id="{9D0BC99E-1A7F-487F-B3DF-789EBD92804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" y="6071500"/>
            <a:ext cx="220208" cy="179103"/>
          </a:xfrm>
          <a:prstGeom prst="rect">
            <a:avLst/>
          </a:prstGeom>
        </p:spPr>
      </p:pic>
      <p:sp>
        <p:nvSpPr>
          <p:cNvPr id="27" name="Suorakulmio 26">
            <a:extLst>
              <a:ext uri="{FF2B5EF4-FFF2-40B4-BE49-F238E27FC236}">
                <a16:creationId xmlns:a16="http://schemas.microsoft.com/office/drawing/2014/main" id="{6CADFA5C-A0D6-4565-AB3A-FD2E19715987}"/>
              </a:ext>
            </a:extLst>
          </p:cNvPr>
          <p:cNvSpPr/>
          <p:nvPr userDrawn="1"/>
        </p:nvSpPr>
        <p:spPr>
          <a:xfrm>
            <a:off x="562223" y="4448175"/>
            <a:ext cx="47625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u="none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www.mtech.fi</a:t>
            </a:r>
            <a:endParaRPr lang="fi-FI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5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tec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Line"/>
          <p:cNvSpPr/>
          <p:nvPr/>
        </p:nvSpPr>
        <p:spPr>
          <a:xfrm>
            <a:off x="2316156" y="723900"/>
            <a:ext cx="951524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 algn="ctr" defTabSz="412750">
              <a:lnSpc>
                <a:spcPct val="100000"/>
              </a:lnSpc>
              <a:defRPr sz="14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9" y="293348"/>
            <a:ext cx="1882824" cy="77345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25642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F52D9-5C07-4C6B-B667-555F8BE66999}" type="datetimeFigureOut">
              <a:rPr lang="en-US"/>
              <a:pPr>
                <a:defRPr/>
              </a:pPr>
              <a:t>10/31/2022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D5642-295B-498F-8171-92F97BEC96DE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89939128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8D44327-A4E2-4B8B-9E0D-54A205B2836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24863" y="0"/>
            <a:ext cx="3767137" cy="6858000"/>
          </a:xfrm>
          <a:solidFill>
            <a:srgbClr val="AFD2F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656130EC-A83B-4B8C-9496-8EC25286BF4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0" y="723899"/>
            <a:ext cx="61092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3C1EA17-AE30-4829-9110-90CD6ACE6AA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507413" y="1989138"/>
            <a:ext cx="3349625" cy="38528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6E4C06-0A5F-41D9-A7B4-B0286A5ABF38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835081" y="1989138"/>
            <a:ext cx="6997700" cy="385286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or </a:t>
            </a:r>
            <a:r>
              <a:rPr lang="fi-FI" dirty="0" err="1"/>
              <a:t>object</a:t>
            </a:r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9EDFBE6-1F72-4054-A01B-7C516F33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93D462E9-35FB-4B06-8BAA-A4EE2D2FA8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429280" y="723899"/>
            <a:ext cx="33984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93681B9-2864-4A52-857B-32077096D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1549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1-8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25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06222384-D414-481D-8E8C-60CF772E6DB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585D677B-B163-4415-B3B1-20A9C374B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10127461" y="3008884"/>
            <a:ext cx="2907847" cy="840230"/>
          </a:xfrm>
        </p:spPr>
        <p:txBody>
          <a:bodyPr wrap="none" anchor="b"/>
          <a:lstStyle>
            <a:lvl1pPr algn="ctr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AGENDA</a:t>
            </a:r>
          </a:p>
        </p:txBody>
      </p:sp>
      <p:sp>
        <p:nvSpPr>
          <p:cNvPr id="19" name="Tekstin paikkamerkki 17">
            <a:extLst>
              <a:ext uri="{FF2B5EF4-FFF2-40B4-BE49-F238E27FC236}">
                <a16:creationId xmlns:a16="http://schemas.microsoft.com/office/drawing/2014/main" id="{C8424B39-63CE-4AFA-ADD6-7C7C99450F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2100" y="367656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20" name="Tekstin paikkamerkki 17">
            <a:extLst>
              <a:ext uri="{FF2B5EF4-FFF2-40B4-BE49-F238E27FC236}">
                <a16:creationId xmlns:a16="http://schemas.microsoft.com/office/drawing/2014/main" id="{9404ABC8-D3FD-460F-98F5-77E3E0401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42100" y="1189565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21" name="Tekstin paikkamerkki 17">
            <a:extLst>
              <a:ext uri="{FF2B5EF4-FFF2-40B4-BE49-F238E27FC236}">
                <a16:creationId xmlns:a16="http://schemas.microsoft.com/office/drawing/2014/main" id="{309D8FC2-A8D3-46E7-B512-D67A53F9D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2100" y="2011473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22" name="Tekstin paikkamerkki 17">
            <a:extLst>
              <a:ext uri="{FF2B5EF4-FFF2-40B4-BE49-F238E27FC236}">
                <a16:creationId xmlns:a16="http://schemas.microsoft.com/office/drawing/2014/main" id="{BEE58BE5-7F6B-4352-8183-0314EFAF9C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42100" y="2833381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23" name="Tekstin paikkamerkki 17">
            <a:extLst>
              <a:ext uri="{FF2B5EF4-FFF2-40B4-BE49-F238E27FC236}">
                <a16:creationId xmlns:a16="http://schemas.microsoft.com/office/drawing/2014/main" id="{EB658B6A-713D-49D5-8DF5-4C5B2AD5B8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2100" y="3655289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24" name="Tekstin paikkamerkki 17">
            <a:extLst>
              <a:ext uri="{FF2B5EF4-FFF2-40B4-BE49-F238E27FC236}">
                <a16:creationId xmlns:a16="http://schemas.microsoft.com/office/drawing/2014/main" id="{E54A9CBB-4282-4B17-A615-ECEA7CDC73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42100" y="4477197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30" name="Tekstin paikkamerkki 17">
            <a:extLst>
              <a:ext uri="{FF2B5EF4-FFF2-40B4-BE49-F238E27FC236}">
                <a16:creationId xmlns:a16="http://schemas.microsoft.com/office/drawing/2014/main" id="{7CA852C7-3DA8-41E3-916C-76819CE8DFC0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42100" y="5299105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31" name="Tekstin paikkamerkki 17">
            <a:extLst>
              <a:ext uri="{FF2B5EF4-FFF2-40B4-BE49-F238E27FC236}">
                <a16:creationId xmlns:a16="http://schemas.microsoft.com/office/drawing/2014/main" id="{2C24A8AA-58D5-4DB1-9C41-6DA9F68180C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6642100" y="6121011"/>
            <a:ext cx="3683000" cy="3693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40" name="Tekstin paikkamerkki 17">
            <a:extLst>
              <a:ext uri="{FF2B5EF4-FFF2-40B4-BE49-F238E27FC236}">
                <a16:creationId xmlns:a16="http://schemas.microsoft.com/office/drawing/2014/main" id="{4BBCB025-55D8-4AE3-87FB-9BACED3437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4000" y="315493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1" name="Tekstin paikkamerkki 17">
            <a:extLst>
              <a:ext uri="{FF2B5EF4-FFF2-40B4-BE49-F238E27FC236}">
                <a16:creationId xmlns:a16="http://schemas.microsoft.com/office/drawing/2014/main" id="{87ED3740-EC19-49BF-B594-773662E50F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44000" y="1141976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2" name="Tekstin paikkamerkki 17">
            <a:extLst>
              <a:ext uri="{FF2B5EF4-FFF2-40B4-BE49-F238E27FC236}">
                <a16:creationId xmlns:a16="http://schemas.microsoft.com/office/drawing/2014/main" id="{71890E71-2000-4C4B-AE8E-74B87EF591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4000" y="1968460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3" name="Tekstin paikkamerkki 17">
            <a:extLst>
              <a:ext uri="{FF2B5EF4-FFF2-40B4-BE49-F238E27FC236}">
                <a16:creationId xmlns:a16="http://schemas.microsoft.com/office/drawing/2014/main" id="{40FA2768-6880-4E9C-9675-5BC953825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4000" y="2794944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4" name="Tekstin paikkamerkki 17">
            <a:extLst>
              <a:ext uri="{FF2B5EF4-FFF2-40B4-BE49-F238E27FC236}">
                <a16:creationId xmlns:a16="http://schemas.microsoft.com/office/drawing/2014/main" id="{A90B769D-5E11-45D2-BCE2-B74A27FCAC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44000" y="3621428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5" name="Tekstin paikkamerkki 17">
            <a:extLst>
              <a:ext uri="{FF2B5EF4-FFF2-40B4-BE49-F238E27FC236}">
                <a16:creationId xmlns:a16="http://schemas.microsoft.com/office/drawing/2014/main" id="{C1060C36-D7A2-457E-885D-C9F07780C1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4000" y="4447912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6" name="Tekstin paikkamerkki 17">
            <a:extLst>
              <a:ext uri="{FF2B5EF4-FFF2-40B4-BE49-F238E27FC236}">
                <a16:creationId xmlns:a16="http://schemas.microsoft.com/office/drawing/2014/main" id="{7F1109F0-37EC-4801-AA9F-69F951C31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44000" y="5262596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7" name="Tekstin paikkamerkki 17">
            <a:extLst>
              <a:ext uri="{FF2B5EF4-FFF2-40B4-BE49-F238E27FC236}">
                <a16:creationId xmlns:a16="http://schemas.microsoft.com/office/drawing/2014/main" id="{681D1AE9-4152-4E5A-9DB3-B97A62EB65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44000" y="6065477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27" name="Kuvan paikkamerkki 18">
            <a:extLst>
              <a:ext uri="{FF2B5EF4-FFF2-40B4-BE49-F238E27FC236}">
                <a16:creationId xmlns:a16="http://schemas.microsoft.com/office/drawing/2014/main" id="{A8B2D59E-4EBA-4AD7-AD48-AA6516391E5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4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,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A3DDB80-8158-465C-9958-B759C0A30646}"/>
              </a:ext>
            </a:extLst>
          </p:cNvPr>
          <p:cNvSpPr/>
          <p:nvPr userDrawn="1"/>
        </p:nvSpPr>
        <p:spPr>
          <a:xfrm>
            <a:off x="0" y="2641599"/>
            <a:ext cx="3265713" cy="108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i-FI" sz="1400" noProof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2A25427-D726-4807-97FE-55EDC3239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401" y="3083963"/>
            <a:ext cx="8513637" cy="84023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908BE5E3-2B9D-4285-820C-25706F13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401" y="3939823"/>
            <a:ext cx="851363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noProof="0" dirty="0"/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9C28B561-9B15-43FD-A605-26943333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8"/>
          <a:stretch/>
        </p:blipFill>
        <p:spPr>
          <a:xfrm>
            <a:off x="588118" y="1521152"/>
            <a:ext cx="3097813" cy="1119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8738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, yellow">
    <p:bg>
      <p:bgPr>
        <a:solidFill>
          <a:srgbClr val="FFE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A3DDB80-8158-465C-9958-B759C0A30646}"/>
              </a:ext>
            </a:extLst>
          </p:cNvPr>
          <p:cNvSpPr/>
          <p:nvPr userDrawn="1"/>
        </p:nvSpPr>
        <p:spPr>
          <a:xfrm>
            <a:off x="0" y="2641599"/>
            <a:ext cx="3265713" cy="1088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i-FI" sz="1400" noProof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5B9ABCE-FEF6-40B2-B8CC-B52E65C7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401" y="3939823"/>
            <a:ext cx="851363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noProof="0" dirty="0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D345A1A-2261-4FD7-8E05-6C796B2A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401" y="3083963"/>
            <a:ext cx="8513637" cy="84023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20E39F5-8737-4CBF-9684-236F5F1BF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661"/>
          <a:stretch/>
        </p:blipFill>
        <p:spPr>
          <a:xfrm>
            <a:off x="1017815" y="1972797"/>
            <a:ext cx="2238133" cy="6375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581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, grey">
    <p:bg>
      <p:bgPr>
        <a:solidFill>
          <a:srgbClr val="A29F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A3DDB80-8158-465C-9958-B759C0A30646}"/>
              </a:ext>
            </a:extLst>
          </p:cNvPr>
          <p:cNvSpPr/>
          <p:nvPr userDrawn="1"/>
        </p:nvSpPr>
        <p:spPr>
          <a:xfrm>
            <a:off x="0" y="2641599"/>
            <a:ext cx="3265713" cy="108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i-FI" sz="1400" noProof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27126AD-F6BC-4A14-A885-E22D8606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401" y="3083963"/>
            <a:ext cx="8513637" cy="84023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1A80C219-3520-4744-B7FB-1021044DF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401" y="3939823"/>
            <a:ext cx="851363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noProof="0" dirty="0"/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390B1085-D985-404F-90B9-82D6541FA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8"/>
          <a:stretch/>
        </p:blipFill>
        <p:spPr>
          <a:xfrm>
            <a:off x="588118" y="1521152"/>
            <a:ext cx="3097813" cy="1119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3158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,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0C16A886-7142-43EC-B0C4-E0AFF8F465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D02C9B4-5181-4D84-ADD0-13746315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933" y="4049662"/>
            <a:ext cx="2725200" cy="772847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fi-FI" noProof="0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4055564-7902-48F7-8F25-4B24E37A6E8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741031" y="4049662"/>
            <a:ext cx="2725200" cy="772847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fi-FI" noProof="0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ABE7B1A5-CA58-4AD7-AABB-D94DB230BE9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886097" y="4049662"/>
            <a:ext cx="2725200" cy="772847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fi-FI" noProof="0" dirty="0"/>
          </a:p>
        </p:txBody>
      </p:sp>
      <p:sp>
        <p:nvSpPr>
          <p:cNvPr id="43" name="Otsikko 1">
            <a:extLst>
              <a:ext uri="{FF2B5EF4-FFF2-40B4-BE49-F238E27FC236}">
                <a16:creationId xmlns:a16="http://schemas.microsoft.com/office/drawing/2014/main" id="{BFC6796D-C8E5-478C-8019-CE8871A7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45" name="Kuvan paikkamerkki 18">
            <a:extLst>
              <a:ext uri="{FF2B5EF4-FFF2-40B4-BE49-F238E27FC236}">
                <a16:creationId xmlns:a16="http://schemas.microsoft.com/office/drawing/2014/main" id="{ABC68BFE-59EF-4FF9-82DE-3E384C166E6D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45816" y="290476"/>
            <a:ext cx="1882800" cy="774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76AEBF1-3476-40E6-995F-0B6639F966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51" y="2603089"/>
            <a:ext cx="4055165" cy="1288335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noProof="0" dirty="0"/>
              <a:t>Point1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E88C8A-F510-4AD3-9494-4FB3A25A52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76049" y="2603089"/>
            <a:ext cx="4055165" cy="1288335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noProof="0" dirty="0"/>
              <a:t>Point2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CE3975B-B618-486A-BD10-45A31BD6B14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44145" y="2603089"/>
            <a:ext cx="4055165" cy="1288335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DE" noProof="0" dirty="0"/>
              <a:t>Point3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2113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E5395DEA-E407-4EB4-8FF4-D257162413DD}"/>
              </a:ext>
            </a:extLst>
          </p:cNvPr>
          <p:cNvSpPr>
            <a:spLocks/>
          </p:cNvSpPr>
          <p:nvPr userDrawn="1"/>
        </p:nvSpPr>
        <p:spPr>
          <a:xfrm>
            <a:off x="-13785" y="3429000"/>
            <a:ext cx="360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D862DB95-82BB-4BD5-9214-35896997E558}"/>
              </a:ext>
            </a:extLst>
          </p:cNvPr>
          <p:cNvSpPr/>
          <p:nvPr userDrawn="1"/>
        </p:nvSpPr>
        <p:spPr>
          <a:xfrm>
            <a:off x="346215" y="3429000"/>
            <a:ext cx="11845785" cy="3429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00E2E65-5ECD-4A5E-9E25-7BE920CAA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901895"/>
            <a:ext cx="10230465" cy="78483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F86C117-6BA1-4853-8691-6F405C28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41501"/>
            <a:ext cx="10230465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noProof="0" dirty="0"/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A6FE9E05-1101-4C62-9804-315763CFB4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74" y="-82666"/>
            <a:ext cx="2593493" cy="152690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3A12278A-F0EB-4D46-B2DD-EFBB55D3F84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564946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jpg" descr="1.jpg">
            <a:extLst>
              <a:ext uri="{FF2B5EF4-FFF2-40B4-BE49-F238E27FC236}">
                <a16:creationId xmlns:a16="http://schemas.microsoft.com/office/drawing/2014/main" id="{46D75EDD-80E9-426C-B0BF-1F35D9A8A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 b="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48F09BB-3AC4-49E7-83EF-5A0E87E0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64737917-5465-4EB3-8603-7BF001AF24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 dirty="0"/>
              <a:t> </a:t>
            </a:r>
          </a:p>
        </p:txBody>
      </p:sp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93D4885F-79FC-454E-9BCA-D5467EAD827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8036" y="4540580"/>
            <a:ext cx="2937600" cy="196560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DD6046A5-062D-4CD7-B7D5-EC873BE8E05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3106300" y="4540580"/>
            <a:ext cx="2937600" cy="196560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20" name="Tekstin paikkamerkki 10">
            <a:extLst>
              <a:ext uri="{FF2B5EF4-FFF2-40B4-BE49-F238E27FC236}">
                <a16:creationId xmlns:a16="http://schemas.microsoft.com/office/drawing/2014/main" id="{F82A06EF-18ED-4D2C-B7DC-4FB3827047B7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6154564" y="4540580"/>
            <a:ext cx="2937600" cy="196560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21" name="Tekstin paikkamerkki 10">
            <a:extLst>
              <a:ext uri="{FF2B5EF4-FFF2-40B4-BE49-F238E27FC236}">
                <a16:creationId xmlns:a16="http://schemas.microsoft.com/office/drawing/2014/main" id="{EC6DB4E6-0B00-4194-AFCE-FF61AED7C121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202828" y="4540580"/>
            <a:ext cx="2937600" cy="196560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1" name="Kuvan paikkamerkki 18">
            <a:extLst>
              <a:ext uri="{FF2B5EF4-FFF2-40B4-BE49-F238E27FC236}">
                <a16:creationId xmlns:a16="http://schemas.microsoft.com/office/drawing/2014/main" id="{274A0138-E69F-4F4C-A99E-2B86DD03AA8B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033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.jpg" descr="2.jpg">
            <a:extLst>
              <a:ext uri="{FF2B5EF4-FFF2-40B4-BE49-F238E27FC236}">
                <a16:creationId xmlns:a16="http://schemas.microsoft.com/office/drawing/2014/main" id="{27BA8DED-945B-4B6E-8C1C-9984C4EBA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4999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D0FA5FF-10FA-473C-87CA-76CBBAD80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5" name="Kuvan paikkamerkki 18">
            <a:extLst>
              <a:ext uri="{FF2B5EF4-FFF2-40B4-BE49-F238E27FC236}">
                <a16:creationId xmlns:a16="http://schemas.microsoft.com/office/drawing/2014/main" id="{63599AC6-374B-4872-A17D-EF32D41FE71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7" name="Tekstin paikkamerkki 7">
            <a:extLst>
              <a:ext uri="{FF2B5EF4-FFF2-40B4-BE49-F238E27FC236}">
                <a16:creationId xmlns:a16="http://schemas.microsoft.com/office/drawing/2014/main" id="{ADE9AFB7-03D1-4643-8B9A-8BF5AC0C01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2750" y="3586805"/>
            <a:ext cx="2702274" cy="480131"/>
          </a:xfrm>
        </p:spPr>
        <p:txBody>
          <a:bodyPr wrap="square" anchor="b">
            <a:sp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fi-FI" dirty="0"/>
              <a:t>A</a:t>
            </a:r>
            <a:r>
              <a:rPr lang="en-DE" dirty="0"/>
              <a:t>dd title</a:t>
            </a:r>
            <a:endParaRPr lang="fi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1BBB41AB-D103-40D7-9C78-E2DA76CF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18" name="Tekstin paikkamerkki 7">
            <a:extLst>
              <a:ext uri="{FF2B5EF4-FFF2-40B4-BE49-F238E27FC236}">
                <a16:creationId xmlns:a16="http://schemas.microsoft.com/office/drawing/2014/main" id="{97B30E1C-BC4F-488A-9146-6E2F9598A3B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8278" y="5989671"/>
            <a:ext cx="2702274" cy="480131"/>
          </a:xfrm>
        </p:spPr>
        <p:txBody>
          <a:bodyPr wrap="square" anchor="b">
            <a:sp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fi-FI" dirty="0"/>
              <a:t>A</a:t>
            </a:r>
            <a:r>
              <a:rPr lang="en-DE" dirty="0"/>
              <a:t>dd title</a:t>
            </a:r>
            <a:endParaRPr lang="fi-FI" dirty="0"/>
          </a:p>
        </p:txBody>
      </p:sp>
      <p:sp>
        <p:nvSpPr>
          <p:cNvPr id="19" name="Tekstin paikkamerkki 7">
            <a:extLst>
              <a:ext uri="{FF2B5EF4-FFF2-40B4-BE49-F238E27FC236}">
                <a16:creationId xmlns:a16="http://schemas.microsoft.com/office/drawing/2014/main" id="{D43F436E-A7EF-443C-A316-21070FCCE3B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26332" y="3592334"/>
            <a:ext cx="2702274" cy="480131"/>
          </a:xfrm>
        </p:spPr>
        <p:txBody>
          <a:bodyPr wrap="square" anchor="b">
            <a:sp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en-DE" dirty="0"/>
              <a:t>Add title</a:t>
            </a:r>
            <a:endParaRPr lang="fi-FI" dirty="0"/>
          </a:p>
        </p:txBody>
      </p:sp>
      <p:sp>
        <p:nvSpPr>
          <p:cNvPr id="20" name="Tekstin paikkamerkki 7">
            <a:extLst>
              <a:ext uri="{FF2B5EF4-FFF2-40B4-BE49-F238E27FC236}">
                <a16:creationId xmlns:a16="http://schemas.microsoft.com/office/drawing/2014/main" id="{AFBFC995-7481-4B0E-95D1-64DB2B0C5AD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31860" y="5995200"/>
            <a:ext cx="2702274" cy="480131"/>
          </a:xfrm>
        </p:spPr>
        <p:txBody>
          <a:bodyPr wrap="square" anchor="b">
            <a:sp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pPr lvl="0"/>
            <a:r>
              <a:rPr lang="fi-FI" dirty="0"/>
              <a:t>A</a:t>
            </a:r>
            <a:r>
              <a:rPr lang="en-DE" dirty="0"/>
              <a:t>dd title</a:t>
            </a:r>
            <a:endParaRPr lang="fi-FI" dirty="0"/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4B1800A7-BD3F-4FB8-8E8D-D9DAA57F6CC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08365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BBC6E9-306F-4AD5-80FD-1A7007916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6040" y="1989136"/>
            <a:ext cx="3456000" cy="3849283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>
              <a:lnSpc>
                <a:spcPct val="80000"/>
              </a:lnSpc>
              <a:spcBef>
                <a:spcPts val="1000"/>
              </a:spcBef>
              <a:defRPr sz="2000"/>
            </a:lvl2pPr>
            <a:lvl3pPr>
              <a:lnSpc>
                <a:spcPct val="80000"/>
              </a:lnSpc>
              <a:spcBef>
                <a:spcPts val="1000"/>
              </a:spcBef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fi-FI" noProof="0" dirty="0"/>
              <a:t>S</a:t>
            </a:r>
            <a:r>
              <a:rPr lang="en-DE" noProof="0" dirty="0" err="1"/>
              <a:t>econd</a:t>
            </a:r>
            <a:r>
              <a:rPr lang="en-DE" noProof="0" dirty="0"/>
              <a:t> level</a:t>
            </a:r>
            <a:endParaRPr lang="fi-FI" noProof="0" dirty="0"/>
          </a:p>
          <a:p>
            <a:pPr lvl="2"/>
            <a:r>
              <a:rPr lang="fi-FI" noProof="0" dirty="0"/>
              <a:t>T</a:t>
            </a:r>
            <a:r>
              <a:rPr lang="en-DE" noProof="0" dirty="0" err="1"/>
              <a:t>hird</a:t>
            </a:r>
            <a:r>
              <a:rPr lang="en-DE" noProof="0" dirty="0"/>
              <a:t>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213B07-C7CD-4176-AC35-6B52B2C99A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75398" y="1989138"/>
            <a:ext cx="3456000" cy="3849283"/>
          </a:xfrm>
        </p:spPr>
        <p:txBody>
          <a:bodyPr/>
          <a:lstStyle>
            <a:lvl1pPr>
              <a:lnSpc>
                <a:spcPct val="80000"/>
              </a:lnSpc>
              <a:spcBef>
                <a:spcPts val="1000"/>
              </a:spcBef>
              <a:defRPr sz="2400"/>
            </a:lvl1pPr>
            <a:lvl2pPr>
              <a:lnSpc>
                <a:spcPct val="80000"/>
              </a:lnSpc>
              <a:spcBef>
                <a:spcPts val="1000"/>
              </a:spcBef>
              <a:defRPr sz="2000"/>
            </a:lvl2pPr>
            <a:lvl3pPr>
              <a:lnSpc>
                <a:spcPct val="80000"/>
              </a:lnSpc>
              <a:spcBef>
                <a:spcPts val="1000"/>
              </a:spcBef>
              <a:defRPr sz="1800"/>
            </a:lvl3pPr>
          </a:lstStyle>
          <a:p>
            <a:pPr lvl="0"/>
            <a:r>
              <a:rPr lang="fi-FI" noProof="0" dirty="0"/>
              <a:t>A</a:t>
            </a:r>
            <a:r>
              <a:rPr lang="en-DE" noProof="0" dirty="0"/>
              <a:t>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fi-FI" noProof="0" dirty="0"/>
              <a:t>T</a:t>
            </a:r>
            <a:r>
              <a:rPr lang="en-DE" noProof="0" dirty="0" err="1"/>
              <a:t>hird</a:t>
            </a:r>
            <a:r>
              <a:rPr lang="en-DE" noProof="0" dirty="0"/>
              <a:t> level</a:t>
            </a:r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990E2638-9CE0-4248-88A6-3F4420AE55D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57058" y="1989190"/>
            <a:ext cx="18000" cy="3848737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13141BDD-4D1E-4AB1-BA49-CD387F581C52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4500719" y="1989138"/>
            <a:ext cx="3456000" cy="3849283"/>
          </a:xfrm>
        </p:spPr>
        <p:txBody>
          <a:bodyPr/>
          <a:lstStyle>
            <a:lvl1pPr>
              <a:lnSpc>
                <a:spcPct val="80000"/>
              </a:lnSpc>
              <a:spcBef>
                <a:spcPts val="1000"/>
              </a:spcBef>
              <a:defRPr sz="2400"/>
            </a:lvl1pPr>
            <a:lvl2pPr>
              <a:lnSpc>
                <a:spcPct val="80000"/>
              </a:lnSpc>
              <a:spcBef>
                <a:spcPts val="1000"/>
              </a:spcBef>
              <a:defRPr sz="2000"/>
            </a:lvl2pPr>
            <a:lvl3pPr>
              <a:lnSpc>
                <a:spcPct val="80000"/>
              </a:lnSpc>
              <a:spcBef>
                <a:spcPts val="1000"/>
              </a:spcBef>
              <a:defRPr sz="1800"/>
            </a:lvl3pPr>
          </a:lstStyle>
          <a:p>
            <a:pPr lvl="0"/>
            <a:r>
              <a:rPr lang="fi-FI" noProof="0" dirty="0"/>
              <a:t>A</a:t>
            </a:r>
            <a:r>
              <a:rPr lang="en-DE" noProof="0" dirty="0"/>
              <a:t>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fi-FI" noProof="0" dirty="0"/>
              <a:t>T</a:t>
            </a:r>
            <a:r>
              <a:rPr lang="en-DE" noProof="0" dirty="0" err="1"/>
              <a:t>hird</a:t>
            </a:r>
            <a:r>
              <a:rPr lang="en-DE" noProof="0" dirty="0"/>
              <a:t> level</a:t>
            </a:r>
            <a:endParaRPr lang="fi-FI" noProof="0" dirty="0"/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0546B8DB-5FAC-405D-9A5A-E74434ACFF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82380" y="1989136"/>
            <a:ext cx="18000" cy="3849283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BCDBDE9E-4FB6-44AD-AC01-5CF010A1776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9F600179-7351-4F69-A600-B8336AE3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2C34306F-7798-4C5B-8726-760E71168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813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(referenc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BBC6E9-306F-4AD5-80FD-1A7007916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19988" y="3170903"/>
            <a:ext cx="2232000" cy="266751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213B07-C7CD-4176-AC35-6B52B2C99A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15073" y="3170819"/>
            <a:ext cx="2232000" cy="266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990E2638-9CE0-4248-88A6-3F4420AE55D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72373" y="1989136"/>
            <a:ext cx="18000" cy="3848737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13141BDD-4D1E-4AB1-BA49-CD387F581C52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4742723" y="3170819"/>
            <a:ext cx="2232000" cy="266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0546B8DB-5FAC-405D-9A5A-E74434ACFF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44988" y="1989136"/>
            <a:ext cx="18000" cy="3849283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BCDBDE9E-4FB6-44AD-AC01-5CF010A1776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9F600179-7351-4F69-A600-B8336AE3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15330520-981F-4977-8EE8-66079086C4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499758" y="1989136"/>
            <a:ext cx="18000" cy="3848737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20" name="Sisällön paikkamerkki 3">
            <a:extLst>
              <a:ext uri="{FF2B5EF4-FFF2-40B4-BE49-F238E27FC236}">
                <a16:creationId xmlns:a16="http://schemas.microsoft.com/office/drawing/2014/main" id="{9D83F506-9510-441E-843F-569EE738A90F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170374" y="3170819"/>
            <a:ext cx="2232000" cy="266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1A139DBC-DCE3-465A-A0C6-1F8E96DCB546}"/>
              </a:ext>
            </a:extLst>
          </p:cNvPr>
          <p:cNvSpPr>
            <a:spLocks noGrp="1"/>
          </p:cNvSpPr>
          <p:nvPr>
            <p:ph sz="half" idx="42"/>
          </p:nvPr>
        </p:nvSpPr>
        <p:spPr>
          <a:xfrm>
            <a:off x="2319988" y="1989138"/>
            <a:ext cx="2232000" cy="1108025"/>
          </a:xfrm>
        </p:spPr>
        <p:txBody>
          <a:bodyPr/>
          <a:lstStyle>
            <a:lvl1pPr>
              <a:defRPr sz="1800"/>
            </a:lvl1pPr>
          </a:lstStyle>
          <a:p>
            <a:pPr lvl="0"/>
            <a:endParaRPr lang="fi-FI" noProof="0" dirty="0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B31251C7-65D1-44C4-B389-EB47E4163E92}"/>
              </a:ext>
            </a:extLst>
          </p:cNvPr>
          <p:cNvSpPr>
            <a:spLocks noGrp="1"/>
          </p:cNvSpPr>
          <p:nvPr>
            <p:ph sz="half" idx="43"/>
          </p:nvPr>
        </p:nvSpPr>
        <p:spPr>
          <a:xfrm>
            <a:off x="4742723" y="1989138"/>
            <a:ext cx="2232000" cy="1108025"/>
          </a:xfrm>
        </p:spPr>
        <p:txBody>
          <a:bodyPr/>
          <a:lstStyle>
            <a:lvl1pPr>
              <a:defRPr sz="1800"/>
            </a:lvl1pPr>
          </a:lstStyle>
          <a:p>
            <a:pPr lvl="0"/>
            <a:endParaRPr lang="fi-FI" noProof="0" dirty="0"/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AE62E469-C767-4240-BFE1-712D675BF603}"/>
              </a:ext>
            </a:extLst>
          </p:cNvPr>
          <p:cNvSpPr>
            <a:spLocks noGrp="1"/>
          </p:cNvSpPr>
          <p:nvPr>
            <p:ph sz="half" idx="44"/>
          </p:nvPr>
        </p:nvSpPr>
        <p:spPr>
          <a:xfrm>
            <a:off x="7170374" y="1989138"/>
            <a:ext cx="2232000" cy="1108025"/>
          </a:xfrm>
        </p:spPr>
        <p:txBody>
          <a:bodyPr/>
          <a:lstStyle>
            <a:lvl1pPr>
              <a:defRPr sz="1800"/>
            </a:lvl1pPr>
          </a:lstStyle>
          <a:p>
            <a:pPr lvl="0"/>
            <a:endParaRPr lang="fi-FI" noProof="0" dirty="0"/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62397568-701A-46E5-B2D4-BC18BE27B6BF}"/>
              </a:ext>
            </a:extLst>
          </p:cNvPr>
          <p:cNvSpPr>
            <a:spLocks noGrp="1"/>
          </p:cNvSpPr>
          <p:nvPr>
            <p:ph sz="half" idx="45"/>
          </p:nvPr>
        </p:nvSpPr>
        <p:spPr>
          <a:xfrm>
            <a:off x="9615073" y="1989138"/>
            <a:ext cx="2232000" cy="1108025"/>
          </a:xfrm>
        </p:spPr>
        <p:txBody>
          <a:bodyPr/>
          <a:lstStyle>
            <a:lvl1pPr>
              <a:defRPr sz="1800"/>
            </a:lvl1pPr>
          </a:lstStyle>
          <a:p>
            <a:pPr lvl="0"/>
            <a:endParaRPr lang="fi-FI" noProof="0" dirty="0"/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F07B3C23-66CC-423E-BA9C-2E949B574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3491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8D44327-A4E2-4B8B-9E0D-54A205B2836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24863" y="0"/>
            <a:ext cx="3767137" cy="6858000"/>
          </a:xfrm>
          <a:solidFill>
            <a:srgbClr val="AFD2F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656130EC-A83B-4B8C-9496-8EC25286BF4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0" y="723899"/>
            <a:ext cx="61092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3C1EA17-AE30-4829-9110-90CD6ACE6AA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507413" y="1989138"/>
            <a:ext cx="3349625" cy="38528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6E4C06-0A5F-41D9-A7B4-B0286A5ABF38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835081" y="1989138"/>
            <a:ext cx="6997700" cy="385286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or </a:t>
            </a:r>
            <a:r>
              <a:rPr lang="fi-FI" dirty="0" err="1"/>
              <a:t>object</a:t>
            </a:r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9EDFBE6-1F72-4054-A01B-7C516F33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93D462E9-35FB-4B06-8BAA-A4EE2D2FA8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429280" y="723899"/>
            <a:ext cx="33984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93681B9-2864-4A52-857B-32077096D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8345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dark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0">
            <a:extLst>
              <a:ext uri="{FF2B5EF4-FFF2-40B4-BE49-F238E27FC236}">
                <a16:creationId xmlns:a16="http://schemas.microsoft.com/office/drawing/2014/main" id="{BFDD4D0A-3518-4F94-BC79-62F428A9293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28000" y="0"/>
            <a:ext cx="4063999" cy="6858000"/>
          </a:xfr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83600" y="2349500"/>
            <a:ext cx="3352800" cy="3488922"/>
          </a:xfrm>
        </p:spPr>
        <p:txBody>
          <a:bodyPr/>
          <a:lstStyle>
            <a:lvl1pPr>
              <a:lnSpc>
                <a:spcPct val="80000"/>
              </a:lnSpc>
              <a:defRPr sz="2400"/>
            </a:lvl1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A49F9930-A355-404B-954E-2FB81E9A150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0"/>
            <a:ext cx="8128000" cy="68580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DE" noProof="0" dirty="0"/>
              <a:t>Click to change image</a:t>
            </a:r>
            <a:endParaRPr lang="fi-FI" noProof="0" dirty="0"/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BF6B1A98-3133-4C09-9B08-49F85B3AF04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316601" y="723899"/>
            <a:ext cx="5806399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192E46B3-F96A-4216-B5B0-59E5EFFA52C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 flipV="1">
            <a:off x="8128000" y="723899"/>
            <a:ext cx="37034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CEA0BDB-AFCA-4421-8AF2-46159A6F55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69" y="293348"/>
            <a:ext cx="1882824" cy="7734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43BA6CE-7191-4C25-9620-86073E5C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96" y="4283612"/>
            <a:ext cx="5190150" cy="1558388"/>
          </a:xfrm>
        </p:spPr>
        <p:txBody>
          <a:bodyPr anchor="b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DAD10C2A-BA47-4B82-AFA6-3F9002569AD3}"/>
              </a:ext>
            </a:extLst>
          </p:cNvPr>
          <p:cNvSpPr txBox="1">
            <a:spLocks/>
          </p:cNvSpPr>
          <p:nvPr userDrawn="1"/>
        </p:nvSpPr>
        <p:spPr>
          <a:xfrm>
            <a:off x="16005197" y="6405502"/>
            <a:ext cx="1994554" cy="261610"/>
          </a:xfrm>
          <a:prstGeom prst="rect">
            <a:avLst/>
          </a:prstGeom>
        </p:spPr>
        <p:txBody>
          <a:bodyPr vert="horz" wrap="square" lIns="0" tIns="45720" rIns="0" bIns="45720" rtlCol="0" anchor="b">
            <a:sp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16.11.2021</a:t>
            </a:r>
            <a:endParaRPr lang="fi-FI" dirty="0"/>
          </a:p>
        </p:txBody>
      </p:sp>
      <p:sp>
        <p:nvSpPr>
          <p:cNvPr id="19" name="Kuvan paikkamerkki 18">
            <a:extLst>
              <a:ext uri="{FF2B5EF4-FFF2-40B4-BE49-F238E27FC236}">
                <a16:creationId xmlns:a16="http://schemas.microsoft.com/office/drawing/2014/main" id="{98597C6D-CF71-4A4D-9397-2714AA260FD2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5D2A5E6-423F-44ED-AD0D-165FE94F467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461375" y="774656"/>
            <a:ext cx="3395663" cy="147478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889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l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0">
            <a:extLst>
              <a:ext uri="{FF2B5EF4-FFF2-40B4-BE49-F238E27FC236}">
                <a16:creationId xmlns:a16="http://schemas.microsoft.com/office/drawing/2014/main" id="{BFDD4D0A-3518-4F94-BC79-62F428A9293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28000" y="0"/>
            <a:ext cx="4063999" cy="6858000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83600" y="2349500"/>
            <a:ext cx="3352800" cy="3488922"/>
          </a:xfrm>
        </p:spPr>
        <p:txBody>
          <a:bodyPr/>
          <a:lstStyle>
            <a:lvl1pPr>
              <a:lnSpc>
                <a:spcPct val="80000"/>
              </a:lnSpc>
              <a:defRPr sz="2400"/>
            </a:lvl1pPr>
          </a:lstStyle>
          <a:p>
            <a:pPr lvl="0"/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r>
              <a:rPr lang="fi-FI" noProof="0" dirty="0"/>
              <a:t> or </a:t>
            </a:r>
            <a:r>
              <a:rPr lang="fi-FI" noProof="0" dirty="0" err="1"/>
              <a:t>object</a:t>
            </a:r>
            <a:endParaRPr lang="fi-FI" noProof="0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A49F9930-A355-404B-954E-2FB81E9A150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0"/>
            <a:ext cx="8128000" cy="68580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DE" noProof="0" dirty="0"/>
              <a:t>Click to c</a:t>
            </a:r>
            <a:r>
              <a:rPr lang="fi-FI" noProof="0" dirty="0"/>
              <a:t>ha</a:t>
            </a:r>
            <a:r>
              <a:rPr lang="en-DE" noProof="0" dirty="0" err="1"/>
              <a:t>nge</a:t>
            </a:r>
            <a:r>
              <a:rPr lang="en-DE" noProof="0" dirty="0"/>
              <a:t> the image</a:t>
            </a:r>
            <a:endParaRPr lang="fi-FI" noProof="0" dirty="0"/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BF6B1A98-3133-4C09-9B08-49F85B3AF04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2316601" y="723899"/>
            <a:ext cx="5806399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192E46B3-F96A-4216-B5B0-59E5EFFA52C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 flipV="1">
            <a:off x="8128000" y="723899"/>
            <a:ext cx="37034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3BA6CE-7191-4C25-9620-86073E5C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96" y="4276579"/>
            <a:ext cx="5190150" cy="1565422"/>
          </a:xfrm>
        </p:spPr>
        <p:txBody>
          <a:bodyPr anchor="b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DAD10C2A-BA47-4B82-AFA6-3F9002569AD3}"/>
              </a:ext>
            </a:extLst>
          </p:cNvPr>
          <p:cNvSpPr txBox="1">
            <a:spLocks/>
          </p:cNvSpPr>
          <p:nvPr userDrawn="1"/>
        </p:nvSpPr>
        <p:spPr>
          <a:xfrm>
            <a:off x="16005197" y="6405502"/>
            <a:ext cx="1994554" cy="261610"/>
          </a:xfrm>
          <a:prstGeom prst="rect">
            <a:avLst/>
          </a:prstGeom>
        </p:spPr>
        <p:txBody>
          <a:bodyPr vert="horz" wrap="square" lIns="0" tIns="45720" rIns="0" bIns="45720" rtlCol="0" anchor="b">
            <a:sp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16.11.2021</a:t>
            </a:r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5D2A5E6-423F-44ED-AD0D-165FE94F467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461375" y="774656"/>
            <a:ext cx="3395663" cy="147478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fi-FI" dirty="0"/>
          </a:p>
        </p:txBody>
      </p:sp>
      <p:sp>
        <p:nvSpPr>
          <p:cNvPr id="14" name="Kuvan paikkamerkki 18">
            <a:extLst>
              <a:ext uri="{FF2B5EF4-FFF2-40B4-BE49-F238E27FC236}">
                <a16:creationId xmlns:a16="http://schemas.microsoft.com/office/drawing/2014/main" id="{34B918F1-5D9A-43C0-A0B4-CDD27151DCB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572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n paikkamerkki 8">
            <a:extLst>
              <a:ext uri="{FF2B5EF4-FFF2-40B4-BE49-F238E27FC236}">
                <a16:creationId xmlns:a16="http://schemas.microsoft.com/office/drawing/2014/main" id="{B81E06E3-F969-435D-A5F4-2C8835C48B8D}"/>
              </a:ext>
            </a:extLst>
          </p:cNvPr>
          <p:cNvSpPr>
            <a:spLocks noGrp="1"/>
          </p:cNvSpPr>
          <p:nvPr>
            <p:ph type="media" sz="quarter" idx="6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0C16A886-7142-43EC-B0C4-E0AFF8F465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18">
            <a:extLst>
              <a:ext uri="{FF2B5EF4-FFF2-40B4-BE49-F238E27FC236}">
                <a16:creationId xmlns:a16="http://schemas.microsoft.com/office/drawing/2014/main" id="{CAC4B343-CD1F-4780-9D75-A3965D6B7A8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6863"/>
            <a:ext cx="1882800" cy="77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14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's citation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C877442-5924-480B-BD13-369F52092990}"/>
              </a:ext>
            </a:extLst>
          </p:cNvPr>
          <p:cNvSpPr/>
          <p:nvPr userDrawn="1"/>
        </p:nvSpPr>
        <p:spPr>
          <a:xfrm>
            <a:off x="0" y="2105245"/>
            <a:ext cx="12192000" cy="37400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8FF809-7FD2-45C0-AFE9-866BE7E51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800" y="2308556"/>
            <a:ext cx="4551363" cy="2316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FI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95CB292-0E21-48F0-A9C9-DEDF41944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800" y="4700912"/>
            <a:ext cx="4551363" cy="374798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DE" dirty="0"/>
              <a:t>Name </a:t>
            </a:r>
            <a:r>
              <a:rPr lang="fi-FI" dirty="0"/>
              <a:t>(</a:t>
            </a:r>
            <a:r>
              <a:rPr lang="en-DE" dirty="0"/>
              <a:t>Customer</a:t>
            </a:r>
            <a:r>
              <a:rPr lang="fi-FI" dirty="0"/>
              <a:t>)</a:t>
            </a:r>
            <a:endParaRPr lang="en-FI" dirty="0"/>
          </a:p>
        </p:txBody>
      </p:sp>
      <p:sp>
        <p:nvSpPr>
          <p:cNvPr id="7" name="Kuvan paikkamerkki 15">
            <a:extLst>
              <a:ext uri="{FF2B5EF4-FFF2-40B4-BE49-F238E27FC236}">
                <a16:creationId xmlns:a16="http://schemas.microsoft.com/office/drawing/2014/main" id="{835E1A29-3126-4487-986D-63EA9C6A50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269" y="1502874"/>
            <a:ext cx="5240337" cy="494484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CA594D-6C69-4032-A888-EA996B141C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0028" y="5092547"/>
            <a:ext cx="4551363" cy="722120"/>
          </a:xfrm>
        </p:spPr>
        <p:txBody>
          <a:bodyPr/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err="1"/>
              <a:t>Tit</a:t>
            </a:r>
            <a:r>
              <a:rPr lang="en-DE" dirty="0"/>
              <a:t>le</a:t>
            </a:r>
            <a:r>
              <a:rPr lang="fi-FI" dirty="0"/>
              <a:t> </a:t>
            </a:r>
            <a:r>
              <a:rPr lang="en-DE" dirty="0"/>
              <a:t>and company</a:t>
            </a:r>
            <a:endParaRPr lang="en-FI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C2F43EC-0F0E-4C20-9106-D6B56536B9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10800000" flipH="1" flipV="1">
            <a:off x="6339435" y="2153476"/>
            <a:ext cx="465576" cy="412998"/>
          </a:xfrm>
          <a:custGeom>
            <a:avLst/>
            <a:gdLst/>
            <a:ahLst/>
            <a:cxnLst/>
            <a:rect l="l" t="t" r="r" b="b"/>
            <a:pathLst>
              <a:path w="465576" h="412998">
                <a:moveTo>
                  <a:pt x="299516" y="0"/>
                </a:moveTo>
                <a:lnTo>
                  <a:pt x="465576" y="0"/>
                </a:lnTo>
                <a:lnTo>
                  <a:pt x="465576" y="141968"/>
                </a:lnTo>
                <a:cubicBezTo>
                  <a:pt x="465576" y="218832"/>
                  <a:pt x="456685" y="274185"/>
                  <a:pt x="438903" y="308028"/>
                </a:cubicBezTo>
                <a:cubicBezTo>
                  <a:pt x="414238" y="354490"/>
                  <a:pt x="375806" y="389480"/>
                  <a:pt x="323608" y="412998"/>
                </a:cubicBezTo>
                <a:lnTo>
                  <a:pt x="285750" y="351909"/>
                </a:lnTo>
                <a:cubicBezTo>
                  <a:pt x="316725" y="339289"/>
                  <a:pt x="339812" y="319357"/>
                  <a:pt x="355013" y="292110"/>
                </a:cubicBezTo>
                <a:cubicBezTo>
                  <a:pt x="370214" y="264864"/>
                  <a:pt x="378674" y="227436"/>
                  <a:pt x="380395" y="179826"/>
                </a:cubicBezTo>
                <a:lnTo>
                  <a:pt x="299516" y="179826"/>
                </a:lnTo>
                <a:close/>
                <a:moveTo>
                  <a:pt x="13766" y="0"/>
                </a:moveTo>
                <a:lnTo>
                  <a:pt x="179826" y="0"/>
                </a:lnTo>
                <a:lnTo>
                  <a:pt x="179826" y="141968"/>
                </a:lnTo>
                <a:cubicBezTo>
                  <a:pt x="179826" y="218832"/>
                  <a:pt x="170935" y="274185"/>
                  <a:pt x="153153" y="308028"/>
                </a:cubicBezTo>
                <a:cubicBezTo>
                  <a:pt x="128488" y="354490"/>
                  <a:pt x="90056" y="389480"/>
                  <a:pt x="37858" y="412998"/>
                </a:cubicBezTo>
                <a:lnTo>
                  <a:pt x="0" y="351909"/>
                </a:lnTo>
                <a:cubicBezTo>
                  <a:pt x="30975" y="339289"/>
                  <a:pt x="54062" y="319357"/>
                  <a:pt x="69263" y="292110"/>
                </a:cubicBezTo>
                <a:cubicBezTo>
                  <a:pt x="84464" y="264864"/>
                  <a:pt x="92924" y="227436"/>
                  <a:pt x="94645" y="179826"/>
                </a:cubicBezTo>
                <a:lnTo>
                  <a:pt x="13766" y="17982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39FE839E-D212-4BF7-9EE6-6DA57DA3BC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6705E647-DC92-4DDF-8504-7F5C2E33F01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3AA3ED90-626B-449D-A4C7-600A32409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322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's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71994714-434B-41D6-B964-629A5EEEA37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128000" y="0"/>
            <a:ext cx="4064000" cy="6857999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18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C93FB813-7372-4568-AC9F-E6588E75862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7" name="Text Placeholder 50">
            <a:extLst>
              <a:ext uri="{FF2B5EF4-FFF2-40B4-BE49-F238E27FC236}">
                <a16:creationId xmlns:a16="http://schemas.microsoft.com/office/drawing/2014/main" id="{708C0170-44C3-47BD-B4EF-929AE768E5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3" name="Tekstin paikkamerkki 10">
            <a:extLst>
              <a:ext uri="{FF2B5EF4-FFF2-40B4-BE49-F238E27FC236}">
                <a16:creationId xmlns:a16="http://schemas.microsoft.com/office/drawing/2014/main" id="{CFB13026-D82E-4F98-A896-919091AB699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316601" y="2143124"/>
            <a:ext cx="5390485" cy="3555177"/>
          </a:xfrm>
        </p:spPr>
        <p:txBody>
          <a:bodyPr tIns="0" bIns="180000">
            <a:norm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C3E93A9B-5306-4428-AD0E-2A07B7E61EC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4832" y="4683888"/>
            <a:ext cx="337220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DE" dirty="0"/>
              <a:t>Name </a:t>
            </a:r>
            <a:r>
              <a:rPr lang="fi-FI" dirty="0"/>
              <a:t>(</a:t>
            </a:r>
            <a:r>
              <a:rPr lang="en-DE" dirty="0"/>
              <a:t>customer</a:t>
            </a:r>
            <a:r>
              <a:rPr lang="fi-FI" dirty="0"/>
              <a:t>)</a:t>
            </a:r>
          </a:p>
        </p:txBody>
      </p:sp>
      <p:sp>
        <p:nvSpPr>
          <p:cNvPr id="14" name="Tekstin paikkamerkki 5">
            <a:extLst>
              <a:ext uri="{FF2B5EF4-FFF2-40B4-BE49-F238E27FC236}">
                <a16:creationId xmlns:a16="http://schemas.microsoft.com/office/drawing/2014/main" id="{16D753C3-5B20-4CB5-8B61-31A1033929B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484832" y="5173029"/>
            <a:ext cx="3372206" cy="525272"/>
          </a:xfrm>
        </p:spPr>
        <p:txBody>
          <a:bodyPr wrap="square" anchor="b">
            <a:sp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fi-FI" dirty="0" err="1"/>
              <a:t>Tit</a:t>
            </a:r>
            <a:r>
              <a:rPr lang="en-DE" dirty="0"/>
              <a:t>le</a:t>
            </a:r>
            <a:r>
              <a:rPr lang="fi-FI" dirty="0"/>
              <a:t> </a:t>
            </a:r>
          </a:p>
          <a:p>
            <a:pPr lvl="0"/>
            <a:r>
              <a:rPr lang="en-DE" dirty="0" err="1"/>
              <a:t>Comapany</a:t>
            </a:r>
            <a:endParaRPr lang="fi-FI" dirty="0"/>
          </a:p>
        </p:txBody>
      </p:sp>
      <p:sp>
        <p:nvSpPr>
          <p:cNvPr id="15" name="Tekstin paikkamerkki 18">
            <a:extLst>
              <a:ext uri="{FF2B5EF4-FFF2-40B4-BE49-F238E27FC236}">
                <a16:creationId xmlns:a16="http://schemas.microsoft.com/office/drawing/2014/main" id="{2A1D3D29-9DA5-4496-9C0A-A043D3B175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53304" y="2143124"/>
            <a:ext cx="963297" cy="923925"/>
          </a:xfrm>
          <a:custGeom>
            <a:avLst/>
            <a:gdLst>
              <a:gd name="connsiteX0" fmla="*/ 664943 w 1106099"/>
              <a:gd name="connsiteY0" fmla="*/ 0 h 1060890"/>
              <a:gd name="connsiteX1" fmla="*/ 1106099 w 1106099"/>
              <a:gd name="connsiteY1" fmla="*/ 0 h 1060890"/>
              <a:gd name="connsiteX2" fmla="*/ 1106099 w 1106099"/>
              <a:gd name="connsiteY2" fmla="*/ 438977 h 1060890"/>
              <a:gd name="connsiteX3" fmla="*/ 994186 w 1106099"/>
              <a:gd name="connsiteY3" fmla="*/ 891970 h 1060890"/>
              <a:gd name="connsiteX4" fmla="*/ 664943 w 1106099"/>
              <a:gd name="connsiteY4" fmla="*/ 1060890 h 1060890"/>
              <a:gd name="connsiteX5" fmla="*/ 664943 w 1106099"/>
              <a:gd name="connsiteY5" fmla="*/ 854299 h 1060890"/>
              <a:gd name="connsiteX6" fmla="*/ 882292 w 1106099"/>
              <a:gd name="connsiteY6" fmla="*/ 438977 h 1060890"/>
              <a:gd name="connsiteX7" fmla="*/ 664943 w 1106099"/>
              <a:gd name="connsiteY7" fmla="*/ 438977 h 1060890"/>
              <a:gd name="connsiteX8" fmla="*/ 0 w 1106099"/>
              <a:gd name="connsiteY8" fmla="*/ 0 h 1060890"/>
              <a:gd name="connsiteX9" fmla="*/ 441156 w 1106099"/>
              <a:gd name="connsiteY9" fmla="*/ 0 h 1060890"/>
              <a:gd name="connsiteX10" fmla="*/ 441156 w 1106099"/>
              <a:gd name="connsiteY10" fmla="*/ 438977 h 1060890"/>
              <a:gd name="connsiteX11" fmla="*/ 329243 w 1106099"/>
              <a:gd name="connsiteY11" fmla="*/ 891970 h 1060890"/>
              <a:gd name="connsiteX12" fmla="*/ 0 w 1106099"/>
              <a:gd name="connsiteY12" fmla="*/ 1060890 h 1060890"/>
              <a:gd name="connsiteX13" fmla="*/ 0 w 1106099"/>
              <a:gd name="connsiteY13" fmla="*/ 854299 h 1060890"/>
              <a:gd name="connsiteX14" fmla="*/ 215190 w 1106099"/>
              <a:gd name="connsiteY14" fmla="*/ 438977 h 1060890"/>
              <a:gd name="connsiteX15" fmla="*/ 0 w 1106099"/>
              <a:gd name="connsiteY15" fmla="*/ 438977 h 106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06099" h="1060890">
                <a:moveTo>
                  <a:pt x="664943" y="0"/>
                </a:moveTo>
                <a:lnTo>
                  <a:pt x="1106099" y="0"/>
                </a:lnTo>
                <a:lnTo>
                  <a:pt x="1106099" y="438977"/>
                </a:lnTo>
                <a:cubicBezTo>
                  <a:pt x="1106099" y="628352"/>
                  <a:pt x="1068795" y="779343"/>
                  <a:pt x="994186" y="891970"/>
                </a:cubicBezTo>
                <a:cubicBezTo>
                  <a:pt x="919596" y="1004577"/>
                  <a:pt x="809843" y="1060890"/>
                  <a:pt x="664943" y="1060890"/>
                </a:cubicBezTo>
                <a:lnTo>
                  <a:pt x="664943" y="854299"/>
                </a:lnTo>
                <a:cubicBezTo>
                  <a:pt x="809843" y="854299"/>
                  <a:pt x="882292" y="715858"/>
                  <a:pt x="882292" y="438977"/>
                </a:cubicBezTo>
                <a:lnTo>
                  <a:pt x="664943" y="438977"/>
                </a:lnTo>
                <a:close/>
                <a:moveTo>
                  <a:pt x="0" y="0"/>
                </a:moveTo>
                <a:lnTo>
                  <a:pt x="441156" y="0"/>
                </a:lnTo>
                <a:lnTo>
                  <a:pt x="441156" y="438977"/>
                </a:lnTo>
                <a:cubicBezTo>
                  <a:pt x="441156" y="628352"/>
                  <a:pt x="403851" y="779343"/>
                  <a:pt x="329243" y="891970"/>
                </a:cubicBezTo>
                <a:cubicBezTo>
                  <a:pt x="254653" y="1004577"/>
                  <a:pt x="144899" y="1060890"/>
                  <a:pt x="0" y="1060890"/>
                </a:cubicBezTo>
                <a:lnTo>
                  <a:pt x="0" y="854299"/>
                </a:lnTo>
                <a:cubicBezTo>
                  <a:pt x="143473" y="854299"/>
                  <a:pt x="215190" y="715858"/>
                  <a:pt x="215190" y="438977"/>
                </a:cubicBezTo>
                <a:lnTo>
                  <a:pt x="0" y="43897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ADD1026-22CD-4203-AF20-EAB0606AB5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271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1-5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25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06222384-D414-481D-8E8C-60CF772E6DB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33" name="Kuvan paikkamerkki 18">
            <a:extLst>
              <a:ext uri="{FF2B5EF4-FFF2-40B4-BE49-F238E27FC236}">
                <a16:creationId xmlns:a16="http://schemas.microsoft.com/office/drawing/2014/main" id="{DEAA20C9-AD38-420E-BD6C-466B30ECFE4C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25" name="Tekstin paikkamerkki 17">
            <a:extLst>
              <a:ext uri="{FF2B5EF4-FFF2-40B4-BE49-F238E27FC236}">
                <a16:creationId xmlns:a16="http://schemas.microsoft.com/office/drawing/2014/main" id="{B12A3D1F-9091-48C4-8CF1-6C11A22656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2100" y="1923531"/>
            <a:ext cx="4926232" cy="3693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26" name="Tekstin paikkamerkki 17">
            <a:extLst>
              <a:ext uri="{FF2B5EF4-FFF2-40B4-BE49-F238E27FC236}">
                <a16:creationId xmlns:a16="http://schemas.microsoft.com/office/drawing/2014/main" id="{8CD6E5A8-5176-4221-A049-57C782A2B1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42100" y="2745826"/>
            <a:ext cx="4926232" cy="3693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34" name="Tekstin paikkamerkki 17">
            <a:extLst>
              <a:ext uri="{FF2B5EF4-FFF2-40B4-BE49-F238E27FC236}">
                <a16:creationId xmlns:a16="http://schemas.microsoft.com/office/drawing/2014/main" id="{2FA8DFFF-0A88-49D0-B1A3-F0C0CDBD30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2100" y="3568121"/>
            <a:ext cx="4926232" cy="3693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35" name="Tekstin paikkamerkki 17">
            <a:extLst>
              <a:ext uri="{FF2B5EF4-FFF2-40B4-BE49-F238E27FC236}">
                <a16:creationId xmlns:a16="http://schemas.microsoft.com/office/drawing/2014/main" id="{E3A3E3F0-96F7-41F5-B617-7DE301C74D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42100" y="4390416"/>
            <a:ext cx="4926232" cy="3693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36" name="Tekstin paikkamerkki 17">
            <a:extLst>
              <a:ext uri="{FF2B5EF4-FFF2-40B4-BE49-F238E27FC236}">
                <a16:creationId xmlns:a16="http://schemas.microsoft.com/office/drawing/2014/main" id="{ED77CDB9-BB7B-455C-B173-13EEDCFC94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2100" y="5212711"/>
            <a:ext cx="4926232" cy="3693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noProof="0" dirty="0"/>
          </a:p>
        </p:txBody>
      </p:sp>
      <p:sp>
        <p:nvSpPr>
          <p:cNvPr id="37" name="Tekstin paikkamerkki 17">
            <a:extLst>
              <a:ext uri="{FF2B5EF4-FFF2-40B4-BE49-F238E27FC236}">
                <a16:creationId xmlns:a16="http://schemas.microsoft.com/office/drawing/2014/main" id="{06F6F7B3-5AE0-4EF0-B7E6-6E01D00F63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4000" y="1865844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8" name="Tekstin paikkamerkki 17">
            <a:extLst>
              <a:ext uri="{FF2B5EF4-FFF2-40B4-BE49-F238E27FC236}">
                <a16:creationId xmlns:a16="http://schemas.microsoft.com/office/drawing/2014/main" id="{4DEA7362-6D8F-487E-9BA1-3DDFBCED12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4000" y="2688570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#</a:t>
            </a:r>
          </a:p>
        </p:txBody>
      </p:sp>
      <p:sp>
        <p:nvSpPr>
          <p:cNvPr id="39" name="Tekstin paikkamerkki 17">
            <a:extLst>
              <a:ext uri="{FF2B5EF4-FFF2-40B4-BE49-F238E27FC236}">
                <a16:creationId xmlns:a16="http://schemas.microsoft.com/office/drawing/2014/main" id="{24B99664-674F-4818-8AA7-9820C59D4A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4000" y="3511296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0" name="Tekstin paikkamerkki 17">
            <a:extLst>
              <a:ext uri="{FF2B5EF4-FFF2-40B4-BE49-F238E27FC236}">
                <a16:creationId xmlns:a16="http://schemas.microsoft.com/office/drawing/2014/main" id="{07E3D9E3-DDAF-4832-863B-4782398597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44000" y="4334022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1" name="Tekstin paikkamerkki 17">
            <a:extLst>
              <a:ext uri="{FF2B5EF4-FFF2-40B4-BE49-F238E27FC236}">
                <a16:creationId xmlns:a16="http://schemas.microsoft.com/office/drawing/2014/main" id="{93407DCC-8D01-4B51-BCC9-EE418C388A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4000" y="5156748"/>
            <a:ext cx="504000" cy="48039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42" name="Tekstin paikkamerkki 17">
            <a:extLst>
              <a:ext uri="{FF2B5EF4-FFF2-40B4-BE49-F238E27FC236}">
                <a16:creationId xmlns:a16="http://schemas.microsoft.com/office/drawing/2014/main" id="{183DCDF5-4D05-4B6A-B2C4-5ED7177AB2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0573" y="620664"/>
            <a:ext cx="4917668" cy="7848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5000" b="1">
                <a:latin typeface="+mj-lt"/>
              </a:defRPr>
            </a:lvl1pPr>
          </a:lstStyle>
          <a:p>
            <a:pPr lvl="0"/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0819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6154" y="1989138"/>
            <a:ext cx="9515245" cy="38492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fi-FI" noProof="0" dirty="0"/>
              <a:t>S</a:t>
            </a:r>
            <a:r>
              <a:rPr lang="en-DE" noProof="0" dirty="0" err="1"/>
              <a:t>econd</a:t>
            </a:r>
            <a:r>
              <a:rPr lang="en-DE" noProof="0" dirty="0"/>
              <a:t> level</a:t>
            </a:r>
            <a:endParaRPr lang="fi-FI" noProof="0" dirty="0"/>
          </a:p>
          <a:p>
            <a:pPr lvl="2"/>
            <a:r>
              <a:rPr lang="fi-FI" noProof="0" dirty="0"/>
              <a:t>T</a:t>
            </a:r>
            <a:r>
              <a:rPr lang="en-DE" noProof="0" dirty="0" err="1"/>
              <a:t>hird</a:t>
            </a:r>
            <a:r>
              <a:rPr lang="en-DE" noProof="0" dirty="0"/>
              <a:t> level</a:t>
            </a:r>
            <a:endParaRPr lang="fi-FI" noProof="0" dirty="0"/>
          </a:p>
          <a:p>
            <a:pPr lvl="3"/>
            <a:r>
              <a:rPr lang="fi-FI" noProof="0" dirty="0"/>
              <a:t>F</a:t>
            </a:r>
            <a:r>
              <a:rPr lang="en-DE" noProof="0" dirty="0" err="1"/>
              <a:t>orth</a:t>
            </a:r>
            <a:r>
              <a:rPr lang="en-DE" noProof="0" dirty="0"/>
              <a:t> level</a:t>
            </a:r>
            <a:endParaRPr lang="fi-FI" noProof="0" dirty="0"/>
          </a:p>
          <a:p>
            <a:pPr lvl="4"/>
            <a:r>
              <a:rPr lang="fi-FI" noProof="0" dirty="0"/>
              <a:t>F</a:t>
            </a:r>
            <a:r>
              <a:rPr lang="en-DE" noProof="0" dirty="0" err="1"/>
              <a:t>ifth</a:t>
            </a:r>
            <a:r>
              <a:rPr lang="en-DE" noProof="0" dirty="0"/>
              <a:t> level</a:t>
            </a:r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1CA46119-C1C0-492A-BDEC-9154B2F25CD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" name="Dian numeron paikkamerkki 3">
            <a:extLst>
              <a:ext uri="{FF2B5EF4-FFF2-40B4-BE49-F238E27FC236}">
                <a16:creationId xmlns:a16="http://schemas.microsoft.com/office/drawing/2014/main" id="{8A7014BF-B825-4463-96D4-EE2303317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9D5F331-D6F3-48D4-BC74-90F6151A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64A89CF-E550-4716-98F1-C14AC5AA94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422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BBC6E9-306F-4AD5-80FD-1A7007916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16154" y="2713822"/>
            <a:ext cx="4552421" cy="3322495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</a:t>
            </a:r>
            <a:r>
              <a:rPr lang="fi-FI" noProof="0" dirty="0"/>
              <a:t> </a:t>
            </a:r>
            <a:r>
              <a:rPr lang="en-DE" noProof="0" dirty="0"/>
              <a:t>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213B07-C7CD-4176-AC35-6B52B2C99A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96980" y="2713822"/>
            <a:ext cx="4534420" cy="3322495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B7C5AD3B-912A-4602-AA9E-FA84E08237D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990E2638-9CE0-4248-88A6-3F4420AE55D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73777" y="1984280"/>
            <a:ext cx="18000" cy="4053902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4" name="Tekstin paikkamerkki 8">
            <a:extLst>
              <a:ext uri="{FF2B5EF4-FFF2-40B4-BE49-F238E27FC236}">
                <a16:creationId xmlns:a16="http://schemas.microsoft.com/office/drawing/2014/main" id="{7201EFA7-211D-40F5-91BC-C9EE6B480C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316154" y="2002633"/>
            <a:ext cx="4574648" cy="60120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16" name="Tekstin paikkamerkki 8">
            <a:extLst>
              <a:ext uri="{FF2B5EF4-FFF2-40B4-BE49-F238E27FC236}">
                <a16:creationId xmlns:a16="http://schemas.microsoft.com/office/drawing/2014/main" id="{A978582D-6DB0-49B4-8F6D-3DE637C3C9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290438" y="2002633"/>
            <a:ext cx="4566600" cy="60120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12" name="Dian numeron paikkamerkki 3">
            <a:extLst>
              <a:ext uri="{FF2B5EF4-FFF2-40B4-BE49-F238E27FC236}">
                <a16:creationId xmlns:a16="http://schemas.microsoft.com/office/drawing/2014/main" id="{779BCFD9-94A2-4DD3-BA5E-2126D0B93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0F7978B9-4633-4406-813E-DCC95C35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229E91F6-0E66-4394-8CA7-FB8F1CD62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9684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Kuvan paikkamerkki 8">
            <a:extLst>
              <a:ext uri="{FF2B5EF4-FFF2-40B4-BE49-F238E27FC236}">
                <a16:creationId xmlns:a16="http://schemas.microsoft.com/office/drawing/2014/main" id="{7E6E31CA-0E60-4F4F-9568-E7F06FDDC9F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168481" y="6196"/>
            <a:ext cx="4023518" cy="68518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6284AC3-E240-4101-8AB0-43B05576D6A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899"/>
            <a:ext cx="585188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BE37618F-7464-4EEA-8747-0F57BCB4EB1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flipV="1">
            <a:off x="8168481" y="723899"/>
            <a:ext cx="3662920" cy="18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7593498-7FBE-4F0A-9BE0-89AD9F9090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0608" y="2355996"/>
            <a:ext cx="632968" cy="650194"/>
          </a:xfrm>
          <a:solidFill>
            <a:schemeClr val="accent2"/>
          </a:solidFill>
        </p:spPr>
        <p:txBody>
          <a:bodyPr vert="horz" wrap="square" lIns="640080" tIns="45720" rIns="91440" bIns="4572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b="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vi-VN" dirty="0"/>
              <a:t>.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2E4AF85-547F-4765-AA46-EA158C1DAD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40608" y="4536450"/>
            <a:ext cx="632968" cy="650194"/>
          </a:xfrm>
          <a:solidFill>
            <a:schemeClr val="accent1"/>
          </a:solidFill>
        </p:spPr>
        <p:txBody>
          <a:bodyPr vert="horz" wrap="square" lIns="640080" tIns="45720" rIns="91440" bIns="4572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b="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vi-VN" dirty="0"/>
              <a:t>.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31619F7-0E72-4C34-B9C4-0F56D7E896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88423" y="2504663"/>
            <a:ext cx="540000" cy="369332"/>
          </a:xfr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2BB48BA-4747-4F5F-99E1-C7AE8A88704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88423" y="4685117"/>
            <a:ext cx="540000" cy="369332"/>
          </a:xfr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</a:t>
            </a:r>
            <a:r>
              <a:rPr lang="vi-VN" dirty="0"/>
              <a:t>3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DEAD601-082A-4E1A-B625-F9C9740617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36208" y="2355996"/>
            <a:ext cx="632968" cy="650194"/>
          </a:xfrm>
          <a:solidFill>
            <a:schemeClr val="accent1"/>
          </a:solidFill>
        </p:spPr>
        <p:txBody>
          <a:bodyPr vert="horz" wrap="square" lIns="640080" tIns="45720" rIns="91440" bIns="4572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b="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vi-VN" dirty="0"/>
              <a:t>.</a:t>
            </a:r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FEDDA7B-9636-4539-85B4-9A5753DAE9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36208" y="4536450"/>
            <a:ext cx="632968" cy="650194"/>
          </a:xfrm>
          <a:solidFill>
            <a:schemeClr val="accent2"/>
          </a:solidFill>
        </p:spPr>
        <p:txBody>
          <a:bodyPr vert="horz" wrap="square" lIns="640080" tIns="45720" rIns="91440" bIns="4572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00" b="0" dirty="0" smtClean="0">
                <a:noFill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/>
            <a:r>
              <a:rPr lang="vi-VN" dirty="0"/>
              <a:t>.</a:t>
            </a:r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0A792BAC-74FC-46B2-AC14-4DE87FD080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4023" y="2504663"/>
            <a:ext cx="540000" cy="369332"/>
          </a:xfr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</a:t>
            </a:r>
            <a:r>
              <a:rPr lang="vi-VN" dirty="0"/>
              <a:t>2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0BE9F79-B766-44E9-9BA8-AC7CCCF1A71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4023" y="4685117"/>
            <a:ext cx="540000" cy="369332"/>
          </a:xfr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</a:t>
            </a:r>
            <a:r>
              <a:rPr lang="vi-VN" dirty="0"/>
              <a:t>4</a:t>
            </a:r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8F910BA0-6AFE-44AA-B5FB-95B043F6CCE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39008" y="3051719"/>
            <a:ext cx="2728468" cy="117619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>
              <a:buNone/>
              <a:defRPr lang="en-US" sz="1400" b="0" dirty="0"/>
            </a:lvl1pPr>
          </a:lstStyle>
          <a:p>
            <a:pPr marL="228600" lvl="0" indent="-228600"/>
            <a:endParaRPr lang="fi-FI" noProof="0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FD10CBC-0428-4735-9A63-4E8E21FB626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239008" y="5219473"/>
            <a:ext cx="2728468" cy="1176197"/>
          </a:xfrm>
        </p:spPr>
        <p:txBody>
          <a:bodyPr wrap="square"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228600" lvl="0" indent="-228600"/>
            <a:endParaRPr lang="fi-FI" noProof="0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90895344-DC76-4EC7-A579-1995340E3D3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34608" y="3051719"/>
            <a:ext cx="2728468" cy="117619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>
              <a:buNone/>
              <a:defRPr lang="en-US" sz="1400" b="0" dirty="0"/>
            </a:lvl1pPr>
          </a:lstStyle>
          <a:p>
            <a:pPr marL="228600" lvl="0" indent="-228600"/>
            <a:endParaRPr lang="fi-FI" noProof="0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70423B5-9975-4CC7-AE3D-72BE63D53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34608" y="5219473"/>
            <a:ext cx="2728468" cy="1176197"/>
          </a:xfrm>
        </p:spPr>
        <p:txBody>
          <a:bodyPr wrap="square"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228600" lvl="0" indent="-228600"/>
            <a:endParaRPr lang="fi-FI" noProof="0" dirty="0"/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C7321161-A1D6-4FFE-B59A-4D85BE14CBC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49145" y="2520538"/>
            <a:ext cx="2018330" cy="396875"/>
          </a:xfrm>
        </p:spPr>
        <p:txBody>
          <a:bodyPr anchor="ctr" anchorCtr="0"/>
          <a:lstStyle>
            <a:lvl1pPr marL="0" indent="0"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3D9C48DB-ABEF-4F7E-96A1-7FC06A0EFEA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844745" y="2520538"/>
            <a:ext cx="2018330" cy="396875"/>
          </a:xfrm>
        </p:spPr>
        <p:txBody>
          <a:bodyPr anchor="ctr" anchorCtr="0"/>
          <a:lstStyle>
            <a:lvl1pPr marL="0" indent="0"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C32297F0-1CFE-4242-8622-ABAACC9A345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949145" y="4690088"/>
            <a:ext cx="2018330" cy="396875"/>
          </a:xfrm>
        </p:spPr>
        <p:txBody>
          <a:bodyPr anchor="ctr" anchorCtr="0"/>
          <a:lstStyle>
            <a:lvl1pPr marL="0" indent="0"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DC92BCDF-34D3-40AC-81AF-E65C34663B0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844745" y="4690088"/>
            <a:ext cx="2018330" cy="396875"/>
          </a:xfrm>
        </p:spPr>
        <p:txBody>
          <a:bodyPr anchor="ctr" anchorCtr="0"/>
          <a:lstStyle>
            <a:lvl1pPr marL="0" indent="0">
              <a:buNone/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Dian numeron paikkamerkki 3">
            <a:extLst>
              <a:ext uri="{FF2B5EF4-FFF2-40B4-BE49-F238E27FC236}">
                <a16:creationId xmlns:a16="http://schemas.microsoft.com/office/drawing/2014/main" id="{F0DABBDA-36D0-48D0-BA5C-0766E07DD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37" name="Otsikko 1">
            <a:extLst>
              <a:ext uri="{FF2B5EF4-FFF2-40B4-BE49-F238E27FC236}">
                <a16:creationId xmlns:a16="http://schemas.microsoft.com/office/drawing/2014/main" id="{28373F67-6688-4573-BB7F-42A3F221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9C02944C-0CFB-491A-9626-CF7E5E2EC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8520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ech numbers_propos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0C16A886-7142-43EC-B0C4-E0AFF8F465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BD5BE8D-0524-425E-953F-B46EA72C8A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51" y="2603089"/>
            <a:ext cx="4055165" cy="1288335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DE" noProof="0" dirty="0"/>
              <a:t>Point</a:t>
            </a:r>
            <a:r>
              <a:rPr lang="fi-FI" noProof="0" dirty="0"/>
              <a:t>1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D02C9B4-5181-4D84-ADD0-13746315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25" y="4049662"/>
            <a:ext cx="2724817" cy="772847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fi-FI" noProof="0" dirty="0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7401995E-A3F1-4FBE-80B6-9DD8C7A2CE6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76049" y="2603089"/>
            <a:ext cx="4055165" cy="1288335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DE" noProof="0" dirty="0"/>
              <a:t>Point</a:t>
            </a:r>
            <a:r>
              <a:rPr lang="fi-FI" noProof="0" dirty="0"/>
              <a:t>2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4055564-7902-48F7-8F25-4B24E37A6E8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741223" y="4049662"/>
            <a:ext cx="2724817" cy="772847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fi-FI" noProof="0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5682CBDD-90BC-459A-9302-F5B3559802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44145" y="2603089"/>
            <a:ext cx="4055165" cy="1288335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DE" noProof="0" dirty="0"/>
              <a:t>Point</a:t>
            </a:r>
            <a:r>
              <a:rPr lang="fi-FI" noProof="0" dirty="0"/>
              <a:t>3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ABE7B1A5-CA58-4AD7-AABB-D94DB230BE94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809319" y="4049662"/>
            <a:ext cx="2724817" cy="772847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fi-FI" noProof="0" dirty="0"/>
          </a:p>
        </p:txBody>
      </p:sp>
      <p:sp>
        <p:nvSpPr>
          <p:cNvPr id="43" name="Otsikko 1">
            <a:extLst>
              <a:ext uri="{FF2B5EF4-FFF2-40B4-BE49-F238E27FC236}">
                <a16:creationId xmlns:a16="http://schemas.microsoft.com/office/drawing/2014/main" id="{BFC6796D-C8E5-478C-8019-CE8871A7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45" name="Kuvan paikkamerkki 18">
            <a:extLst>
              <a:ext uri="{FF2B5EF4-FFF2-40B4-BE49-F238E27FC236}">
                <a16:creationId xmlns:a16="http://schemas.microsoft.com/office/drawing/2014/main" id="{ABC68BFE-59EF-4FF9-82DE-3E384C166E6D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45816" y="290476"/>
            <a:ext cx="1882800" cy="774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2" name="Dian numeron paikkamerkki 3">
            <a:extLst>
              <a:ext uri="{FF2B5EF4-FFF2-40B4-BE49-F238E27FC236}">
                <a16:creationId xmlns:a16="http://schemas.microsoft.com/office/drawing/2014/main" id="{8C34BF46-A3C2-4AB9-96F8-EE245B36F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3BBCC3-ACF0-45DF-8E96-09B0F115469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8271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, image_proposal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8">
            <a:extLst>
              <a:ext uri="{FF2B5EF4-FFF2-40B4-BE49-F238E27FC236}">
                <a16:creationId xmlns:a16="http://schemas.microsoft.com/office/drawing/2014/main" id="{3FC82DC7-D5B1-4A21-916E-12D7EA9C968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45816" y="290476"/>
            <a:ext cx="1882800" cy="774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1" name="Text Placeholder 50">
            <a:extLst>
              <a:ext uri="{FF2B5EF4-FFF2-40B4-BE49-F238E27FC236}">
                <a16:creationId xmlns:a16="http://schemas.microsoft.com/office/drawing/2014/main" id="{DD2504FC-03DA-48E2-ABEF-E8F311ABF33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316601" y="723900"/>
            <a:ext cx="9514800" cy="18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Dian numeron paikkamerkki 3">
            <a:extLst>
              <a:ext uri="{FF2B5EF4-FFF2-40B4-BE49-F238E27FC236}">
                <a16:creationId xmlns:a16="http://schemas.microsoft.com/office/drawing/2014/main" id="{22BD5C4B-0E17-428E-891F-06FD26FFA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3BBCC3-ACF0-45DF-8E96-09B0F115469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8AFF0E6-711A-4D00-BCF6-063878F00AA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3814" y="4000873"/>
            <a:ext cx="2918537" cy="21463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7" name="Tekstin paikkamerkki 4">
            <a:extLst>
              <a:ext uri="{FF2B5EF4-FFF2-40B4-BE49-F238E27FC236}">
                <a16:creationId xmlns:a16="http://schemas.microsoft.com/office/drawing/2014/main" id="{84EB34DA-3144-4FAE-9790-42C5EBA85940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111644" y="4000873"/>
            <a:ext cx="2918537" cy="21463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4E54ACB9-1244-4CB1-891C-B64F6BAD445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6159474" y="4000873"/>
            <a:ext cx="2918537" cy="21463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9" name="Tekstin paikkamerkki 4">
            <a:extLst>
              <a:ext uri="{FF2B5EF4-FFF2-40B4-BE49-F238E27FC236}">
                <a16:creationId xmlns:a16="http://schemas.microsoft.com/office/drawing/2014/main" id="{087121D4-7476-4BA9-8335-3844E1BC7226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9207305" y="4000873"/>
            <a:ext cx="2918537" cy="21463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9EF11DF-27B4-4EC7-8006-63EA4AFB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91677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description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E3E886E3-3E07-404B-BA38-31A4EFADF2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43868" y="2143124"/>
            <a:ext cx="11948131" cy="3919478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9FABCDBE-5529-4BCA-B865-41495A02696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552122" y="1065601"/>
            <a:ext cx="5308600" cy="456829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97AD514-07D7-48B5-88E8-AFE774CFE61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43868" y="2143125"/>
            <a:ext cx="6204808" cy="3490771"/>
          </a:xfrm>
        </p:spPr>
        <p:txBody>
          <a:bodyPr tIns="180000" bIns="180000">
            <a:normAutofit/>
          </a:bodyPr>
          <a:lstStyle>
            <a:lvl1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8F09BB-3AC4-49E7-83EF-5A0E87E0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7" y="1577906"/>
            <a:ext cx="6204808" cy="535531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C93FB813-7372-4568-AC9F-E6588E75862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7" name="Text Placeholder 50">
            <a:extLst>
              <a:ext uri="{FF2B5EF4-FFF2-40B4-BE49-F238E27FC236}">
                <a16:creationId xmlns:a16="http://schemas.microsoft.com/office/drawing/2014/main" id="{708C0170-44C3-47BD-B4EF-929AE768E5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0" name="Dian numeron paikkamerkki 3">
            <a:extLst>
              <a:ext uri="{FF2B5EF4-FFF2-40B4-BE49-F238E27FC236}">
                <a16:creationId xmlns:a16="http://schemas.microsoft.com/office/drawing/2014/main" id="{F26A4EB2-EE54-40F0-AB4B-F9565231A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51612AEB-FA84-4D48-8F56-54DFD0353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9340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model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kstin paikkamerkki 53">
            <a:extLst>
              <a:ext uri="{FF2B5EF4-FFF2-40B4-BE49-F238E27FC236}">
                <a16:creationId xmlns:a16="http://schemas.microsoft.com/office/drawing/2014/main" id="{159E60EC-6F4C-41B6-984C-36CCDA8E60EF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9657553" y="2052596"/>
            <a:ext cx="2140646" cy="3659550"/>
          </a:xfrm>
          <a:custGeom>
            <a:avLst/>
            <a:gdLst>
              <a:gd name="connsiteX0" fmla="*/ 171984 w 2140646"/>
              <a:gd name="connsiteY0" fmla="*/ 0 h 3659550"/>
              <a:gd name="connsiteX1" fmla="*/ 1972322 w 2140646"/>
              <a:gd name="connsiteY1" fmla="*/ 0 h 3659550"/>
              <a:gd name="connsiteX2" fmla="*/ 2140646 w 2140646"/>
              <a:gd name="connsiteY2" fmla="*/ 205740 h 3659550"/>
              <a:gd name="connsiteX3" fmla="*/ 2140646 w 2140646"/>
              <a:gd name="connsiteY3" fmla="*/ 3453810 h 3659550"/>
              <a:gd name="connsiteX4" fmla="*/ 1972322 w 2140646"/>
              <a:gd name="connsiteY4" fmla="*/ 3659550 h 3659550"/>
              <a:gd name="connsiteX5" fmla="*/ 171984 w 2140646"/>
              <a:gd name="connsiteY5" fmla="*/ 3659550 h 3659550"/>
              <a:gd name="connsiteX6" fmla="*/ 0 w 2140646"/>
              <a:gd name="connsiteY6" fmla="*/ 3453810 h 3659550"/>
              <a:gd name="connsiteX7" fmla="*/ 0 w 2140646"/>
              <a:gd name="connsiteY7" fmla="*/ 2184349 h 3659550"/>
              <a:gd name="connsiteX8" fmla="*/ 0 w 2140646"/>
              <a:gd name="connsiteY8" fmla="*/ 2100872 h 3659550"/>
              <a:gd name="connsiteX9" fmla="*/ 25534 w 2140646"/>
              <a:gd name="connsiteY9" fmla="*/ 2100872 h 3659550"/>
              <a:gd name="connsiteX10" fmla="*/ 25534 w 2140646"/>
              <a:gd name="connsiteY10" fmla="*/ 2178286 h 3659550"/>
              <a:gd name="connsiteX11" fmla="*/ 25534 w 2140646"/>
              <a:gd name="connsiteY11" fmla="*/ 3427039 h 3659550"/>
              <a:gd name="connsiteX12" fmla="*/ 194126 w 2140646"/>
              <a:gd name="connsiteY12" fmla="*/ 3629423 h 3659550"/>
              <a:gd name="connsiteX13" fmla="*/ 1958963 w 2140646"/>
              <a:gd name="connsiteY13" fmla="*/ 3629423 h 3659550"/>
              <a:gd name="connsiteX14" fmla="*/ 2123968 w 2140646"/>
              <a:gd name="connsiteY14" fmla="*/ 3427039 h 3659550"/>
              <a:gd name="connsiteX15" fmla="*/ 2123968 w 2140646"/>
              <a:gd name="connsiteY15" fmla="*/ 231954 h 3659550"/>
              <a:gd name="connsiteX16" fmla="*/ 1958963 w 2140646"/>
              <a:gd name="connsiteY16" fmla="*/ 29570 h 3659550"/>
              <a:gd name="connsiteX17" fmla="*/ 194126 w 2140646"/>
              <a:gd name="connsiteY17" fmla="*/ 29570 h 3659550"/>
              <a:gd name="connsiteX18" fmla="*/ 25534 w 2140646"/>
              <a:gd name="connsiteY18" fmla="*/ 231954 h 3659550"/>
              <a:gd name="connsiteX19" fmla="*/ 25534 w 2140646"/>
              <a:gd name="connsiteY19" fmla="*/ 1480707 h 3659550"/>
              <a:gd name="connsiteX20" fmla="*/ 25534 w 2140646"/>
              <a:gd name="connsiteY20" fmla="*/ 1486723 h 3659550"/>
              <a:gd name="connsiteX21" fmla="*/ 0 w 2140646"/>
              <a:gd name="connsiteY21" fmla="*/ 1486723 h 3659550"/>
              <a:gd name="connsiteX22" fmla="*/ 0 w 2140646"/>
              <a:gd name="connsiteY22" fmla="*/ 1475202 h 3659550"/>
              <a:gd name="connsiteX23" fmla="*/ 0 w 2140646"/>
              <a:gd name="connsiteY23" fmla="*/ 205740 h 3659550"/>
              <a:gd name="connsiteX24" fmla="*/ 171984 w 2140646"/>
              <a:gd name="connsiteY24" fmla="*/ 0 h 365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40646" h="3659550">
                <a:moveTo>
                  <a:pt x="171984" y="0"/>
                </a:moveTo>
                <a:cubicBezTo>
                  <a:pt x="171984" y="0"/>
                  <a:pt x="171984" y="0"/>
                  <a:pt x="1972322" y="0"/>
                </a:cubicBezTo>
                <a:cubicBezTo>
                  <a:pt x="2063802" y="0"/>
                  <a:pt x="2140646" y="91927"/>
                  <a:pt x="2140646" y="205740"/>
                </a:cubicBezTo>
                <a:cubicBezTo>
                  <a:pt x="2140646" y="205740"/>
                  <a:pt x="2140646" y="205740"/>
                  <a:pt x="2140646" y="3453810"/>
                </a:cubicBezTo>
                <a:cubicBezTo>
                  <a:pt x="2140646" y="3567624"/>
                  <a:pt x="2063802" y="3659550"/>
                  <a:pt x="1972322" y="3659550"/>
                </a:cubicBezTo>
                <a:cubicBezTo>
                  <a:pt x="1972322" y="3659550"/>
                  <a:pt x="1972322" y="3659550"/>
                  <a:pt x="171984" y="3659550"/>
                </a:cubicBezTo>
                <a:cubicBezTo>
                  <a:pt x="76844" y="3659550"/>
                  <a:pt x="0" y="3567624"/>
                  <a:pt x="0" y="3453810"/>
                </a:cubicBezTo>
                <a:cubicBezTo>
                  <a:pt x="0" y="3453810"/>
                  <a:pt x="0" y="3453810"/>
                  <a:pt x="0" y="2184349"/>
                </a:cubicBezTo>
                <a:lnTo>
                  <a:pt x="0" y="2100872"/>
                </a:lnTo>
                <a:lnTo>
                  <a:pt x="25534" y="2100872"/>
                </a:lnTo>
                <a:lnTo>
                  <a:pt x="25534" y="2178286"/>
                </a:lnTo>
                <a:cubicBezTo>
                  <a:pt x="25534" y="3427039"/>
                  <a:pt x="25534" y="3427039"/>
                  <a:pt x="25534" y="3427039"/>
                </a:cubicBezTo>
                <a:cubicBezTo>
                  <a:pt x="25534" y="3538996"/>
                  <a:pt x="100862" y="3629423"/>
                  <a:pt x="194126" y="3629423"/>
                </a:cubicBezTo>
                <a:cubicBezTo>
                  <a:pt x="1958963" y="3629423"/>
                  <a:pt x="1958963" y="3629423"/>
                  <a:pt x="1958963" y="3629423"/>
                </a:cubicBezTo>
                <a:cubicBezTo>
                  <a:pt x="2048640" y="3629423"/>
                  <a:pt x="2123968" y="3538996"/>
                  <a:pt x="2123968" y="3427039"/>
                </a:cubicBezTo>
                <a:cubicBezTo>
                  <a:pt x="2123968" y="231954"/>
                  <a:pt x="2123968" y="231954"/>
                  <a:pt x="2123968" y="231954"/>
                </a:cubicBezTo>
                <a:cubicBezTo>
                  <a:pt x="2123968" y="119997"/>
                  <a:pt x="2048640" y="29570"/>
                  <a:pt x="1958963" y="29570"/>
                </a:cubicBezTo>
                <a:cubicBezTo>
                  <a:pt x="194126" y="29570"/>
                  <a:pt x="194126" y="29570"/>
                  <a:pt x="194126" y="29570"/>
                </a:cubicBezTo>
                <a:cubicBezTo>
                  <a:pt x="100862" y="29570"/>
                  <a:pt x="25534" y="119997"/>
                  <a:pt x="25534" y="231954"/>
                </a:cubicBezTo>
                <a:cubicBezTo>
                  <a:pt x="25534" y="1480707"/>
                  <a:pt x="25534" y="1480707"/>
                  <a:pt x="25534" y="1480707"/>
                </a:cubicBezTo>
                <a:lnTo>
                  <a:pt x="25534" y="1486723"/>
                </a:lnTo>
                <a:lnTo>
                  <a:pt x="0" y="1486723"/>
                </a:lnTo>
                <a:lnTo>
                  <a:pt x="0" y="1475202"/>
                </a:lnTo>
                <a:cubicBezTo>
                  <a:pt x="0" y="1475202"/>
                  <a:pt x="0" y="1475202"/>
                  <a:pt x="0" y="205740"/>
                </a:cubicBezTo>
                <a:cubicBezTo>
                  <a:pt x="0" y="91927"/>
                  <a:pt x="76844" y="0"/>
                  <a:pt x="171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46" name="Tekstin paikkamerkki 45">
            <a:extLst>
              <a:ext uri="{FF2B5EF4-FFF2-40B4-BE49-F238E27FC236}">
                <a16:creationId xmlns:a16="http://schemas.microsoft.com/office/drawing/2014/main" id="{8DAA2F7E-88E0-4BCB-888A-DA570563F379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854496" y="2052596"/>
            <a:ext cx="2483942" cy="3659550"/>
          </a:xfrm>
          <a:custGeom>
            <a:avLst/>
            <a:gdLst>
              <a:gd name="connsiteX0" fmla="*/ 188929 w 2483942"/>
              <a:gd name="connsiteY0" fmla="*/ 17551 h 3659550"/>
              <a:gd name="connsiteX1" fmla="*/ 20819 w 2483942"/>
              <a:gd name="connsiteY1" fmla="*/ 220551 h 3659550"/>
              <a:gd name="connsiteX2" fmla="*/ 20819 w 2483942"/>
              <a:gd name="connsiteY2" fmla="*/ 1473101 h 3659550"/>
              <a:gd name="connsiteX3" fmla="*/ 20819 w 2483942"/>
              <a:gd name="connsiteY3" fmla="*/ 2172801 h 3659550"/>
              <a:gd name="connsiteX4" fmla="*/ 20819 w 2483942"/>
              <a:gd name="connsiteY4" fmla="*/ 3425352 h 3659550"/>
              <a:gd name="connsiteX5" fmla="*/ 188929 w 2483942"/>
              <a:gd name="connsiteY5" fmla="*/ 3628351 h 3659550"/>
              <a:gd name="connsiteX6" fmla="*/ 1948721 w 2483942"/>
              <a:gd name="connsiteY6" fmla="*/ 3628351 h 3659550"/>
              <a:gd name="connsiteX7" fmla="*/ 2113255 w 2483942"/>
              <a:gd name="connsiteY7" fmla="*/ 3425352 h 3659550"/>
              <a:gd name="connsiteX8" fmla="*/ 2113255 w 2483942"/>
              <a:gd name="connsiteY8" fmla="*/ 2159844 h 3659550"/>
              <a:gd name="connsiteX9" fmla="*/ 2449475 w 2483942"/>
              <a:gd name="connsiteY9" fmla="*/ 1822951 h 3659550"/>
              <a:gd name="connsiteX10" fmla="*/ 2113255 w 2483942"/>
              <a:gd name="connsiteY10" fmla="*/ 1486058 h 3659550"/>
              <a:gd name="connsiteX11" fmla="*/ 2113255 w 2483942"/>
              <a:gd name="connsiteY11" fmla="*/ 220551 h 3659550"/>
              <a:gd name="connsiteX12" fmla="*/ 1948721 w 2483942"/>
              <a:gd name="connsiteY12" fmla="*/ 17551 h 3659550"/>
              <a:gd name="connsiteX13" fmla="*/ 188929 w 2483942"/>
              <a:gd name="connsiteY13" fmla="*/ 17551 h 3659550"/>
              <a:gd name="connsiteX14" fmla="*/ 171937 w 2483942"/>
              <a:gd name="connsiteY14" fmla="*/ 0 h 3659550"/>
              <a:gd name="connsiteX15" fmla="*/ 1971789 w 2483942"/>
              <a:gd name="connsiteY15" fmla="*/ 0 h 3659550"/>
              <a:gd name="connsiteX16" fmla="*/ 2140068 w 2483942"/>
              <a:gd name="connsiteY16" fmla="*/ 205740 h 3659550"/>
              <a:gd name="connsiteX17" fmla="*/ 2140068 w 2483942"/>
              <a:gd name="connsiteY17" fmla="*/ 1488334 h 3659550"/>
              <a:gd name="connsiteX18" fmla="*/ 2483942 w 2483942"/>
              <a:gd name="connsiteY18" fmla="*/ 1829775 h 3659550"/>
              <a:gd name="connsiteX19" fmla="*/ 2140068 w 2483942"/>
              <a:gd name="connsiteY19" fmla="*/ 2171216 h 3659550"/>
              <a:gd name="connsiteX20" fmla="*/ 2140068 w 2483942"/>
              <a:gd name="connsiteY20" fmla="*/ 3453810 h 3659550"/>
              <a:gd name="connsiteX21" fmla="*/ 1971789 w 2483942"/>
              <a:gd name="connsiteY21" fmla="*/ 3659550 h 3659550"/>
              <a:gd name="connsiteX22" fmla="*/ 171937 w 2483942"/>
              <a:gd name="connsiteY22" fmla="*/ 3659550 h 3659550"/>
              <a:gd name="connsiteX23" fmla="*/ 0 w 2483942"/>
              <a:gd name="connsiteY23" fmla="*/ 3453810 h 3659550"/>
              <a:gd name="connsiteX24" fmla="*/ 0 w 2483942"/>
              <a:gd name="connsiteY24" fmla="*/ 2184349 h 3659550"/>
              <a:gd name="connsiteX25" fmla="*/ 0 w 2483942"/>
              <a:gd name="connsiteY25" fmla="*/ 1475202 h 3659550"/>
              <a:gd name="connsiteX26" fmla="*/ 0 w 2483942"/>
              <a:gd name="connsiteY26" fmla="*/ 205740 h 3659550"/>
              <a:gd name="connsiteX27" fmla="*/ 171937 w 2483942"/>
              <a:gd name="connsiteY27" fmla="*/ 0 h 365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83942" h="3659550">
                <a:moveTo>
                  <a:pt x="188929" y="17551"/>
                </a:moveTo>
                <a:cubicBezTo>
                  <a:pt x="95932" y="17551"/>
                  <a:pt x="20819" y="108253"/>
                  <a:pt x="20819" y="220551"/>
                </a:cubicBezTo>
                <a:cubicBezTo>
                  <a:pt x="20819" y="1473101"/>
                  <a:pt x="20819" y="1473101"/>
                  <a:pt x="20819" y="1473101"/>
                </a:cubicBezTo>
                <a:lnTo>
                  <a:pt x="20819" y="2172801"/>
                </a:lnTo>
                <a:cubicBezTo>
                  <a:pt x="20819" y="3425352"/>
                  <a:pt x="20819" y="3425352"/>
                  <a:pt x="20819" y="3425352"/>
                </a:cubicBezTo>
                <a:cubicBezTo>
                  <a:pt x="20819" y="3537649"/>
                  <a:pt x="95932" y="3628351"/>
                  <a:pt x="188929" y="3628351"/>
                </a:cubicBezTo>
                <a:cubicBezTo>
                  <a:pt x="1948721" y="3628351"/>
                  <a:pt x="1948721" y="3628351"/>
                  <a:pt x="1948721" y="3628351"/>
                </a:cubicBezTo>
                <a:cubicBezTo>
                  <a:pt x="2038142" y="3628351"/>
                  <a:pt x="2113255" y="3537649"/>
                  <a:pt x="2113255" y="3425352"/>
                </a:cubicBezTo>
                <a:cubicBezTo>
                  <a:pt x="2113255" y="2159844"/>
                  <a:pt x="2113255" y="2159844"/>
                  <a:pt x="2113255" y="2159844"/>
                </a:cubicBezTo>
                <a:cubicBezTo>
                  <a:pt x="2449475" y="1822951"/>
                  <a:pt x="2449475" y="1822951"/>
                  <a:pt x="2449475" y="1822951"/>
                </a:cubicBezTo>
                <a:cubicBezTo>
                  <a:pt x="2113255" y="1486058"/>
                  <a:pt x="2113255" y="1486058"/>
                  <a:pt x="2113255" y="1486058"/>
                </a:cubicBezTo>
                <a:cubicBezTo>
                  <a:pt x="2113255" y="220551"/>
                  <a:pt x="2113255" y="220551"/>
                  <a:pt x="2113255" y="220551"/>
                </a:cubicBezTo>
                <a:cubicBezTo>
                  <a:pt x="2113255" y="108253"/>
                  <a:pt x="2038142" y="17551"/>
                  <a:pt x="1948721" y="17551"/>
                </a:cubicBezTo>
                <a:cubicBezTo>
                  <a:pt x="188929" y="17551"/>
                  <a:pt x="188929" y="17551"/>
                  <a:pt x="188929" y="17551"/>
                </a:cubicBezTo>
                <a:close/>
                <a:moveTo>
                  <a:pt x="171937" y="0"/>
                </a:moveTo>
                <a:cubicBezTo>
                  <a:pt x="171937" y="0"/>
                  <a:pt x="171937" y="0"/>
                  <a:pt x="1971789" y="0"/>
                </a:cubicBezTo>
                <a:cubicBezTo>
                  <a:pt x="2063245" y="0"/>
                  <a:pt x="2140068" y="91927"/>
                  <a:pt x="2140068" y="205740"/>
                </a:cubicBezTo>
                <a:cubicBezTo>
                  <a:pt x="2140068" y="205740"/>
                  <a:pt x="2140068" y="205740"/>
                  <a:pt x="2140068" y="1488334"/>
                </a:cubicBezTo>
                <a:cubicBezTo>
                  <a:pt x="2140068" y="1488334"/>
                  <a:pt x="2140068" y="1488334"/>
                  <a:pt x="2483942" y="1829775"/>
                </a:cubicBezTo>
                <a:cubicBezTo>
                  <a:pt x="2483942" y="1829775"/>
                  <a:pt x="2483942" y="1829775"/>
                  <a:pt x="2140068" y="2171216"/>
                </a:cubicBezTo>
                <a:cubicBezTo>
                  <a:pt x="2140068" y="2171216"/>
                  <a:pt x="2140068" y="2171216"/>
                  <a:pt x="2140068" y="3453810"/>
                </a:cubicBezTo>
                <a:cubicBezTo>
                  <a:pt x="2140068" y="3567624"/>
                  <a:pt x="2063245" y="3659550"/>
                  <a:pt x="1971789" y="3659550"/>
                </a:cubicBezTo>
                <a:cubicBezTo>
                  <a:pt x="1971789" y="3659550"/>
                  <a:pt x="1971789" y="3659550"/>
                  <a:pt x="171937" y="3659550"/>
                </a:cubicBezTo>
                <a:cubicBezTo>
                  <a:pt x="76823" y="3659550"/>
                  <a:pt x="0" y="3567624"/>
                  <a:pt x="0" y="3453810"/>
                </a:cubicBezTo>
                <a:cubicBezTo>
                  <a:pt x="0" y="3453810"/>
                  <a:pt x="0" y="3453810"/>
                  <a:pt x="0" y="2184349"/>
                </a:cubicBezTo>
                <a:lnTo>
                  <a:pt x="0" y="1475202"/>
                </a:lnTo>
                <a:cubicBezTo>
                  <a:pt x="0" y="1475202"/>
                  <a:pt x="0" y="1475202"/>
                  <a:pt x="0" y="205740"/>
                </a:cubicBezTo>
                <a:cubicBezTo>
                  <a:pt x="0" y="91927"/>
                  <a:pt x="76823" y="0"/>
                  <a:pt x="17193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49" name="Tekstin paikkamerkki 48">
            <a:extLst>
              <a:ext uri="{FF2B5EF4-FFF2-40B4-BE49-F238E27FC236}">
                <a16:creationId xmlns:a16="http://schemas.microsoft.com/office/drawing/2014/main" id="{816907D4-7F65-4A77-91C2-0F5B62AD44E4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70152" y="2052596"/>
            <a:ext cx="2483942" cy="3659550"/>
          </a:xfrm>
          <a:custGeom>
            <a:avLst/>
            <a:gdLst>
              <a:gd name="connsiteX0" fmla="*/ 171937 w 2483942"/>
              <a:gd name="connsiteY0" fmla="*/ 0 h 3659550"/>
              <a:gd name="connsiteX1" fmla="*/ 1971789 w 2483942"/>
              <a:gd name="connsiteY1" fmla="*/ 0 h 3659550"/>
              <a:gd name="connsiteX2" fmla="*/ 2140068 w 2483942"/>
              <a:gd name="connsiteY2" fmla="*/ 205740 h 3659550"/>
              <a:gd name="connsiteX3" fmla="*/ 2140068 w 2483942"/>
              <a:gd name="connsiteY3" fmla="*/ 1488334 h 3659550"/>
              <a:gd name="connsiteX4" fmla="*/ 2483942 w 2483942"/>
              <a:gd name="connsiteY4" fmla="*/ 1829775 h 3659550"/>
              <a:gd name="connsiteX5" fmla="*/ 2140068 w 2483942"/>
              <a:gd name="connsiteY5" fmla="*/ 2171216 h 3659550"/>
              <a:gd name="connsiteX6" fmla="*/ 2140068 w 2483942"/>
              <a:gd name="connsiteY6" fmla="*/ 3453810 h 3659550"/>
              <a:gd name="connsiteX7" fmla="*/ 1971789 w 2483942"/>
              <a:gd name="connsiteY7" fmla="*/ 3659550 h 3659550"/>
              <a:gd name="connsiteX8" fmla="*/ 171937 w 2483942"/>
              <a:gd name="connsiteY8" fmla="*/ 3659550 h 3659550"/>
              <a:gd name="connsiteX9" fmla="*/ 0 w 2483942"/>
              <a:gd name="connsiteY9" fmla="*/ 3453810 h 3659550"/>
              <a:gd name="connsiteX10" fmla="*/ 0 w 2483942"/>
              <a:gd name="connsiteY10" fmla="*/ 2184349 h 3659550"/>
              <a:gd name="connsiteX11" fmla="*/ 0 w 2483942"/>
              <a:gd name="connsiteY11" fmla="*/ 2157738 h 3659550"/>
              <a:gd name="connsiteX12" fmla="*/ 20819 w 2483942"/>
              <a:gd name="connsiteY12" fmla="*/ 2157738 h 3659550"/>
              <a:gd name="connsiteX13" fmla="*/ 20819 w 2483942"/>
              <a:gd name="connsiteY13" fmla="*/ 2172801 h 3659550"/>
              <a:gd name="connsiteX14" fmla="*/ 20819 w 2483942"/>
              <a:gd name="connsiteY14" fmla="*/ 3425352 h 3659550"/>
              <a:gd name="connsiteX15" fmla="*/ 188929 w 2483942"/>
              <a:gd name="connsiteY15" fmla="*/ 3628351 h 3659550"/>
              <a:gd name="connsiteX16" fmla="*/ 1948721 w 2483942"/>
              <a:gd name="connsiteY16" fmla="*/ 3628351 h 3659550"/>
              <a:gd name="connsiteX17" fmla="*/ 2113255 w 2483942"/>
              <a:gd name="connsiteY17" fmla="*/ 3425352 h 3659550"/>
              <a:gd name="connsiteX18" fmla="*/ 2113255 w 2483942"/>
              <a:gd name="connsiteY18" fmla="*/ 2159844 h 3659550"/>
              <a:gd name="connsiteX19" fmla="*/ 2449475 w 2483942"/>
              <a:gd name="connsiteY19" fmla="*/ 1822951 h 3659550"/>
              <a:gd name="connsiteX20" fmla="*/ 2113255 w 2483942"/>
              <a:gd name="connsiteY20" fmla="*/ 1486058 h 3659550"/>
              <a:gd name="connsiteX21" fmla="*/ 2113255 w 2483942"/>
              <a:gd name="connsiteY21" fmla="*/ 220551 h 3659550"/>
              <a:gd name="connsiteX22" fmla="*/ 1948721 w 2483942"/>
              <a:gd name="connsiteY22" fmla="*/ 17551 h 3659550"/>
              <a:gd name="connsiteX23" fmla="*/ 188929 w 2483942"/>
              <a:gd name="connsiteY23" fmla="*/ 17551 h 3659550"/>
              <a:gd name="connsiteX24" fmla="*/ 20819 w 2483942"/>
              <a:gd name="connsiteY24" fmla="*/ 220551 h 3659550"/>
              <a:gd name="connsiteX25" fmla="*/ 20819 w 2483942"/>
              <a:gd name="connsiteY25" fmla="*/ 1473101 h 3659550"/>
              <a:gd name="connsiteX26" fmla="*/ 20819 w 2483942"/>
              <a:gd name="connsiteY26" fmla="*/ 1482174 h 3659550"/>
              <a:gd name="connsiteX27" fmla="*/ 0 w 2483942"/>
              <a:gd name="connsiteY27" fmla="*/ 1482174 h 3659550"/>
              <a:gd name="connsiteX28" fmla="*/ 0 w 2483942"/>
              <a:gd name="connsiteY28" fmla="*/ 1475202 h 3659550"/>
              <a:gd name="connsiteX29" fmla="*/ 0 w 2483942"/>
              <a:gd name="connsiteY29" fmla="*/ 205740 h 3659550"/>
              <a:gd name="connsiteX30" fmla="*/ 171937 w 2483942"/>
              <a:gd name="connsiteY30" fmla="*/ 0 h 365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83942" h="3659550">
                <a:moveTo>
                  <a:pt x="171937" y="0"/>
                </a:moveTo>
                <a:cubicBezTo>
                  <a:pt x="171937" y="0"/>
                  <a:pt x="171937" y="0"/>
                  <a:pt x="1971789" y="0"/>
                </a:cubicBezTo>
                <a:cubicBezTo>
                  <a:pt x="2063245" y="0"/>
                  <a:pt x="2140068" y="91927"/>
                  <a:pt x="2140068" y="205740"/>
                </a:cubicBezTo>
                <a:cubicBezTo>
                  <a:pt x="2140068" y="205740"/>
                  <a:pt x="2140068" y="205740"/>
                  <a:pt x="2140068" y="1488334"/>
                </a:cubicBezTo>
                <a:cubicBezTo>
                  <a:pt x="2140068" y="1488334"/>
                  <a:pt x="2140068" y="1488334"/>
                  <a:pt x="2483942" y="1829775"/>
                </a:cubicBezTo>
                <a:cubicBezTo>
                  <a:pt x="2483942" y="1829775"/>
                  <a:pt x="2483942" y="1829775"/>
                  <a:pt x="2140068" y="2171216"/>
                </a:cubicBezTo>
                <a:cubicBezTo>
                  <a:pt x="2140068" y="2171216"/>
                  <a:pt x="2140068" y="2171216"/>
                  <a:pt x="2140068" y="3453810"/>
                </a:cubicBezTo>
                <a:cubicBezTo>
                  <a:pt x="2140068" y="3567624"/>
                  <a:pt x="2063245" y="3659550"/>
                  <a:pt x="1971789" y="3659550"/>
                </a:cubicBezTo>
                <a:cubicBezTo>
                  <a:pt x="1971789" y="3659550"/>
                  <a:pt x="1971789" y="3659550"/>
                  <a:pt x="171937" y="3659550"/>
                </a:cubicBezTo>
                <a:cubicBezTo>
                  <a:pt x="76823" y="3659550"/>
                  <a:pt x="0" y="3567624"/>
                  <a:pt x="0" y="3453810"/>
                </a:cubicBezTo>
                <a:cubicBezTo>
                  <a:pt x="0" y="3453810"/>
                  <a:pt x="0" y="3453810"/>
                  <a:pt x="0" y="2184349"/>
                </a:cubicBezTo>
                <a:lnTo>
                  <a:pt x="0" y="2157738"/>
                </a:lnTo>
                <a:lnTo>
                  <a:pt x="20819" y="2157738"/>
                </a:lnTo>
                <a:lnTo>
                  <a:pt x="20819" y="2172801"/>
                </a:lnTo>
                <a:cubicBezTo>
                  <a:pt x="20819" y="3425352"/>
                  <a:pt x="20819" y="3425352"/>
                  <a:pt x="20819" y="3425352"/>
                </a:cubicBezTo>
                <a:cubicBezTo>
                  <a:pt x="20819" y="3537649"/>
                  <a:pt x="95932" y="3628351"/>
                  <a:pt x="188929" y="3628351"/>
                </a:cubicBezTo>
                <a:cubicBezTo>
                  <a:pt x="1948721" y="3628351"/>
                  <a:pt x="1948721" y="3628351"/>
                  <a:pt x="1948721" y="3628351"/>
                </a:cubicBezTo>
                <a:cubicBezTo>
                  <a:pt x="2038142" y="3628351"/>
                  <a:pt x="2113255" y="3537649"/>
                  <a:pt x="2113255" y="3425352"/>
                </a:cubicBezTo>
                <a:cubicBezTo>
                  <a:pt x="2113255" y="2159844"/>
                  <a:pt x="2113255" y="2159844"/>
                  <a:pt x="2113255" y="2159844"/>
                </a:cubicBezTo>
                <a:cubicBezTo>
                  <a:pt x="2449475" y="1822951"/>
                  <a:pt x="2449475" y="1822951"/>
                  <a:pt x="2449475" y="1822951"/>
                </a:cubicBezTo>
                <a:cubicBezTo>
                  <a:pt x="2113255" y="1486058"/>
                  <a:pt x="2113255" y="1486058"/>
                  <a:pt x="2113255" y="1486058"/>
                </a:cubicBezTo>
                <a:cubicBezTo>
                  <a:pt x="2113255" y="220551"/>
                  <a:pt x="2113255" y="220551"/>
                  <a:pt x="2113255" y="220551"/>
                </a:cubicBezTo>
                <a:cubicBezTo>
                  <a:pt x="2113255" y="108253"/>
                  <a:pt x="2038142" y="17551"/>
                  <a:pt x="1948721" y="17551"/>
                </a:cubicBezTo>
                <a:cubicBezTo>
                  <a:pt x="188929" y="17551"/>
                  <a:pt x="188929" y="17551"/>
                  <a:pt x="188929" y="17551"/>
                </a:cubicBezTo>
                <a:cubicBezTo>
                  <a:pt x="95932" y="17551"/>
                  <a:pt x="20819" y="108253"/>
                  <a:pt x="20819" y="220551"/>
                </a:cubicBezTo>
                <a:cubicBezTo>
                  <a:pt x="20819" y="1473101"/>
                  <a:pt x="20819" y="1473101"/>
                  <a:pt x="20819" y="1473101"/>
                </a:cubicBezTo>
                <a:lnTo>
                  <a:pt x="20819" y="1482174"/>
                </a:lnTo>
                <a:lnTo>
                  <a:pt x="0" y="1482174"/>
                </a:lnTo>
                <a:lnTo>
                  <a:pt x="0" y="1475202"/>
                </a:lnTo>
                <a:cubicBezTo>
                  <a:pt x="0" y="1475202"/>
                  <a:pt x="0" y="1475202"/>
                  <a:pt x="0" y="205740"/>
                </a:cubicBezTo>
                <a:cubicBezTo>
                  <a:pt x="0" y="91927"/>
                  <a:pt x="76823" y="0"/>
                  <a:pt x="17193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77" name="Tekstin paikkamerkki 76">
            <a:extLst>
              <a:ext uri="{FF2B5EF4-FFF2-40B4-BE49-F238E27FC236}">
                <a16:creationId xmlns:a16="http://schemas.microsoft.com/office/drawing/2014/main" id="{DBBEFD7C-3875-4871-AD7F-9F97D344BFD4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10442908" y="2353315"/>
            <a:ext cx="569936" cy="449950"/>
          </a:xfrm>
          <a:custGeom>
            <a:avLst/>
            <a:gdLst>
              <a:gd name="connsiteX0" fmla="*/ 209977 w 569936"/>
              <a:gd name="connsiteY0" fmla="*/ 179980 h 449950"/>
              <a:gd name="connsiteX1" fmla="*/ 209977 w 569936"/>
              <a:gd name="connsiteY1" fmla="*/ 239974 h 449950"/>
              <a:gd name="connsiteX2" fmla="*/ 359960 w 569936"/>
              <a:gd name="connsiteY2" fmla="*/ 239974 h 449950"/>
              <a:gd name="connsiteX3" fmla="*/ 359960 w 569936"/>
              <a:gd name="connsiteY3" fmla="*/ 179980 h 449950"/>
              <a:gd name="connsiteX4" fmla="*/ 22498 w 569936"/>
              <a:gd name="connsiteY4" fmla="*/ 119987 h 449950"/>
              <a:gd name="connsiteX5" fmla="*/ 547439 w 569936"/>
              <a:gd name="connsiteY5" fmla="*/ 119987 h 449950"/>
              <a:gd name="connsiteX6" fmla="*/ 547439 w 569936"/>
              <a:gd name="connsiteY6" fmla="*/ 449950 h 449950"/>
              <a:gd name="connsiteX7" fmla="*/ 22498 w 569936"/>
              <a:gd name="connsiteY7" fmla="*/ 449950 h 449950"/>
              <a:gd name="connsiteX8" fmla="*/ 0 w 569936"/>
              <a:gd name="connsiteY8" fmla="*/ 0 h 449950"/>
              <a:gd name="connsiteX9" fmla="*/ 569936 w 569936"/>
              <a:gd name="connsiteY9" fmla="*/ 0 h 449950"/>
              <a:gd name="connsiteX10" fmla="*/ 569936 w 569936"/>
              <a:gd name="connsiteY10" fmla="*/ 89990 h 449950"/>
              <a:gd name="connsiteX11" fmla="*/ 0 w 569936"/>
              <a:gd name="connsiteY11" fmla="*/ 89990 h 44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9936" h="449950">
                <a:moveTo>
                  <a:pt x="209977" y="179980"/>
                </a:moveTo>
                <a:lnTo>
                  <a:pt x="209977" y="239974"/>
                </a:lnTo>
                <a:lnTo>
                  <a:pt x="359960" y="239974"/>
                </a:lnTo>
                <a:lnTo>
                  <a:pt x="359960" y="179980"/>
                </a:lnTo>
                <a:close/>
                <a:moveTo>
                  <a:pt x="22498" y="119987"/>
                </a:moveTo>
                <a:lnTo>
                  <a:pt x="547439" y="119987"/>
                </a:lnTo>
                <a:lnTo>
                  <a:pt x="547439" y="449950"/>
                </a:lnTo>
                <a:lnTo>
                  <a:pt x="22498" y="449950"/>
                </a:lnTo>
                <a:close/>
                <a:moveTo>
                  <a:pt x="0" y="0"/>
                </a:moveTo>
                <a:lnTo>
                  <a:pt x="569936" y="0"/>
                </a:lnTo>
                <a:lnTo>
                  <a:pt x="569936" y="89990"/>
                </a:lnTo>
                <a:lnTo>
                  <a:pt x="0" y="8999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70" name="Tekstin paikkamerkki 69">
            <a:extLst>
              <a:ext uri="{FF2B5EF4-FFF2-40B4-BE49-F238E27FC236}">
                <a16:creationId xmlns:a16="http://schemas.microsoft.com/office/drawing/2014/main" id="{DB564DC1-580C-434B-A345-7F3FAB399EC8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5678898" y="2263538"/>
            <a:ext cx="473762" cy="611306"/>
          </a:xfrm>
          <a:custGeom>
            <a:avLst/>
            <a:gdLst>
              <a:gd name="connsiteX0" fmla="*/ 221598 w 473762"/>
              <a:gd name="connsiteY0" fmla="*/ 473762 h 611306"/>
              <a:gd name="connsiteX1" fmla="*/ 374424 w 473762"/>
              <a:gd name="connsiteY1" fmla="*/ 473762 h 611306"/>
              <a:gd name="connsiteX2" fmla="*/ 374424 w 473762"/>
              <a:gd name="connsiteY2" fmla="*/ 504327 h 611306"/>
              <a:gd name="connsiteX3" fmla="*/ 221598 w 473762"/>
              <a:gd name="connsiteY3" fmla="*/ 504327 h 611306"/>
              <a:gd name="connsiteX4" fmla="*/ 99337 w 473762"/>
              <a:gd name="connsiteY4" fmla="*/ 458479 h 611306"/>
              <a:gd name="connsiteX5" fmla="*/ 160468 w 473762"/>
              <a:gd name="connsiteY5" fmla="*/ 458479 h 611306"/>
              <a:gd name="connsiteX6" fmla="*/ 160468 w 473762"/>
              <a:gd name="connsiteY6" fmla="*/ 519610 h 611306"/>
              <a:gd name="connsiteX7" fmla="*/ 99337 w 473762"/>
              <a:gd name="connsiteY7" fmla="*/ 519610 h 611306"/>
              <a:gd name="connsiteX8" fmla="*/ 221598 w 473762"/>
              <a:gd name="connsiteY8" fmla="*/ 351501 h 611306"/>
              <a:gd name="connsiteX9" fmla="*/ 374424 w 473762"/>
              <a:gd name="connsiteY9" fmla="*/ 351501 h 611306"/>
              <a:gd name="connsiteX10" fmla="*/ 374424 w 473762"/>
              <a:gd name="connsiteY10" fmla="*/ 382066 h 611306"/>
              <a:gd name="connsiteX11" fmla="*/ 221598 w 473762"/>
              <a:gd name="connsiteY11" fmla="*/ 382066 h 611306"/>
              <a:gd name="connsiteX12" fmla="*/ 99337 w 473762"/>
              <a:gd name="connsiteY12" fmla="*/ 336218 h 611306"/>
              <a:gd name="connsiteX13" fmla="*/ 160468 w 473762"/>
              <a:gd name="connsiteY13" fmla="*/ 336218 h 611306"/>
              <a:gd name="connsiteX14" fmla="*/ 160468 w 473762"/>
              <a:gd name="connsiteY14" fmla="*/ 397349 h 611306"/>
              <a:gd name="connsiteX15" fmla="*/ 99337 w 473762"/>
              <a:gd name="connsiteY15" fmla="*/ 397349 h 611306"/>
              <a:gd name="connsiteX16" fmla="*/ 221598 w 473762"/>
              <a:gd name="connsiteY16" fmla="*/ 229240 h 611306"/>
              <a:gd name="connsiteX17" fmla="*/ 374424 w 473762"/>
              <a:gd name="connsiteY17" fmla="*/ 229240 h 611306"/>
              <a:gd name="connsiteX18" fmla="*/ 374424 w 473762"/>
              <a:gd name="connsiteY18" fmla="*/ 259805 h 611306"/>
              <a:gd name="connsiteX19" fmla="*/ 221598 w 473762"/>
              <a:gd name="connsiteY19" fmla="*/ 259805 h 611306"/>
              <a:gd name="connsiteX20" fmla="*/ 99337 w 473762"/>
              <a:gd name="connsiteY20" fmla="*/ 213957 h 611306"/>
              <a:gd name="connsiteX21" fmla="*/ 160468 w 473762"/>
              <a:gd name="connsiteY21" fmla="*/ 213957 h 611306"/>
              <a:gd name="connsiteX22" fmla="*/ 160468 w 473762"/>
              <a:gd name="connsiteY22" fmla="*/ 275088 h 611306"/>
              <a:gd name="connsiteX23" fmla="*/ 99337 w 473762"/>
              <a:gd name="connsiteY23" fmla="*/ 275088 h 611306"/>
              <a:gd name="connsiteX24" fmla="*/ 221598 w 473762"/>
              <a:gd name="connsiteY24" fmla="*/ 106979 h 611306"/>
              <a:gd name="connsiteX25" fmla="*/ 374424 w 473762"/>
              <a:gd name="connsiteY25" fmla="*/ 106979 h 611306"/>
              <a:gd name="connsiteX26" fmla="*/ 374424 w 473762"/>
              <a:gd name="connsiteY26" fmla="*/ 137544 h 611306"/>
              <a:gd name="connsiteX27" fmla="*/ 221598 w 473762"/>
              <a:gd name="connsiteY27" fmla="*/ 137544 h 611306"/>
              <a:gd name="connsiteX28" fmla="*/ 99337 w 473762"/>
              <a:gd name="connsiteY28" fmla="*/ 91696 h 611306"/>
              <a:gd name="connsiteX29" fmla="*/ 160468 w 473762"/>
              <a:gd name="connsiteY29" fmla="*/ 91696 h 611306"/>
              <a:gd name="connsiteX30" fmla="*/ 160468 w 473762"/>
              <a:gd name="connsiteY30" fmla="*/ 152827 h 611306"/>
              <a:gd name="connsiteX31" fmla="*/ 99337 w 473762"/>
              <a:gd name="connsiteY31" fmla="*/ 152827 h 611306"/>
              <a:gd name="connsiteX32" fmla="*/ 45848 w 473762"/>
              <a:gd name="connsiteY32" fmla="*/ 45848 h 611306"/>
              <a:gd name="connsiteX33" fmla="*/ 45848 w 473762"/>
              <a:gd name="connsiteY33" fmla="*/ 565458 h 611306"/>
              <a:gd name="connsiteX34" fmla="*/ 427914 w 473762"/>
              <a:gd name="connsiteY34" fmla="*/ 565458 h 611306"/>
              <a:gd name="connsiteX35" fmla="*/ 427914 w 473762"/>
              <a:gd name="connsiteY35" fmla="*/ 45848 h 611306"/>
              <a:gd name="connsiteX36" fmla="*/ 0 w 473762"/>
              <a:gd name="connsiteY36" fmla="*/ 0 h 611306"/>
              <a:gd name="connsiteX37" fmla="*/ 473762 w 473762"/>
              <a:gd name="connsiteY37" fmla="*/ 0 h 611306"/>
              <a:gd name="connsiteX38" fmla="*/ 473762 w 473762"/>
              <a:gd name="connsiteY38" fmla="*/ 611306 h 611306"/>
              <a:gd name="connsiteX39" fmla="*/ 0 w 473762"/>
              <a:gd name="connsiteY39" fmla="*/ 611306 h 6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73762" h="611306">
                <a:moveTo>
                  <a:pt x="221598" y="473762"/>
                </a:moveTo>
                <a:lnTo>
                  <a:pt x="374424" y="473762"/>
                </a:lnTo>
                <a:lnTo>
                  <a:pt x="374424" y="504327"/>
                </a:lnTo>
                <a:lnTo>
                  <a:pt x="221598" y="504327"/>
                </a:lnTo>
                <a:close/>
                <a:moveTo>
                  <a:pt x="99337" y="458479"/>
                </a:moveTo>
                <a:lnTo>
                  <a:pt x="160468" y="458479"/>
                </a:lnTo>
                <a:lnTo>
                  <a:pt x="160468" y="519610"/>
                </a:lnTo>
                <a:lnTo>
                  <a:pt x="99337" y="519610"/>
                </a:lnTo>
                <a:close/>
                <a:moveTo>
                  <a:pt x="221598" y="351501"/>
                </a:moveTo>
                <a:lnTo>
                  <a:pt x="374424" y="351501"/>
                </a:lnTo>
                <a:lnTo>
                  <a:pt x="374424" y="382066"/>
                </a:lnTo>
                <a:lnTo>
                  <a:pt x="221598" y="382066"/>
                </a:lnTo>
                <a:close/>
                <a:moveTo>
                  <a:pt x="99337" y="336218"/>
                </a:moveTo>
                <a:lnTo>
                  <a:pt x="160468" y="336218"/>
                </a:lnTo>
                <a:lnTo>
                  <a:pt x="160468" y="397349"/>
                </a:lnTo>
                <a:lnTo>
                  <a:pt x="99337" y="397349"/>
                </a:lnTo>
                <a:close/>
                <a:moveTo>
                  <a:pt x="221598" y="229240"/>
                </a:moveTo>
                <a:lnTo>
                  <a:pt x="374424" y="229240"/>
                </a:lnTo>
                <a:lnTo>
                  <a:pt x="374424" y="259805"/>
                </a:lnTo>
                <a:lnTo>
                  <a:pt x="221598" y="259805"/>
                </a:lnTo>
                <a:close/>
                <a:moveTo>
                  <a:pt x="99337" y="213957"/>
                </a:moveTo>
                <a:lnTo>
                  <a:pt x="160468" y="213957"/>
                </a:lnTo>
                <a:lnTo>
                  <a:pt x="160468" y="275088"/>
                </a:lnTo>
                <a:lnTo>
                  <a:pt x="99337" y="275088"/>
                </a:lnTo>
                <a:close/>
                <a:moveTo>
                  <a:pt x="221598" y="106979"/>
                </a:moveTo>
                <a:lnTo>
                  <a:pt x="374424" y="106979"/>
                </a:lnTo>
                <a:lnTo>
                  <a:pt x="374424" y="137544"/>
                </a:lnTo>
                <a:lnTo>
                  <a:pt x="221598" y="137544"/>
                </a:lnTo>
                <a:close/>
                <a:moveTo>
                  <a:pt x="99337" y="91696"/>
                </a:moveTo>
                <a:lnTo>
                  <a:pt x="160468" y="91696"/>
                </a:lnTo>
                <a:lnTo>
                  <a:pt x="160468" y="152827"/>
                </a:lnTo>
                <a:lnTo>
                  <a:pt x="99337" y="152827"/>
                </a:lnTo>
                <a:close/>
                <a:moveTo>
                  <a:pt x="45848" y="45848"/>
                </a:moveTo>
                <a:lnTo>
                  <a:pt x="45848" y="565458"/>
                </a:lnTo>
                <a:lnTo>
                  <a:pt x="427914" y="565458"/>
                </a:lnTo>
                <a:lnTo>
                  <a:pt x="427914" y="45848"/>
                </a:lnTo>
                <a:close/>
                <a:moveTo>
                  <a:pt x="0" y="0"/>
                </a:moveTo>
                <a:lnTo>
                  <a:pt x="473762" y="0"/>
                </a:lnTo>
                <a:lnTo>
                  <a:pt x="473762" y="611306"/>
                </a:lnTo>
                <a:lnTo>
                  <a:pt x="0" y="61130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7" name="Tekstin paikkamerkki 66">
            <a:extLst>
              <a:ext uri="{FF2B5EF4-FFF2-40B4-BE49-F238E27FC236}">
                <a16:creationId xmlns:a16="http://schemas.microsoft.com/office/drawing/2014/main" id="{E443793E-CFCA-4CAC-83C4-FF0547C093D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8024523" y="2247812"/>
            <a:ext cx="622626" cy="608462"/>
          </a:xfrm>
          <a:custGeom>
            <a:avLst/>
            <a:gdLst>
              <a:gd name="connsiteX0" fmla="*/ 231578 w 622626"/>
              <a:gd name="connsiteY0" fmla="*/ 294085 h 608462"/>
              <a:gd name="connsiteX1" fmla="*/ 231578 w 622626"/>
              <a:gd name="connsiteY1" fmla="*/ 322660 h 608462"/>
              <a:gd name="connsiteX2" fmla="*/ 260153 w 622626"/>
              <a:gd name="connsiteY2" fmla="*/ 338852 h 608462"/>
              <a:gd name="connsiteX3" fmla="*/ 260153 w 622626"/>
              <a:gd name="connsiteY3" fmla="*/ 310277 h 608462"/>
              <a:gd name="connsiteX4" fmla="*/ 421125 w 622626"/>
              <a:gd name="connsiteY4" fmla="*/ 222647 h 608462"/>
              <a:gd name="connsiteX5" fmla="*/ 421125 w 622626"/>
              <a:gd name="connsiteY5" fmla="*/ 235982 h 608462"/>
              <a:gd name="connsiteX6" fmla="*/ 421125 w 622626"/>
              <a:gd name="connsiteY6" fmla="*/ 368380 h 608462"/>
              <a:gd name="connsiteX7" fmla="*/ 293490 w 622626"/>
              <a:gd name="connsiteY7" fmla="*/ 445532 h 608462"/>
              <a:gd name="connsiteX8" fmla="*/ 293490 w 622626"/>
              <a:gd name="connsiteY8" fmla="*/ 299799 h 608462"/>
              <a:gd name="connsiteX9" fmla="*/ 148710 w 622626"/>
              <a:gd name="connsiteY9" fmla="*/ 222647 h 608462"/>
              <a:gd name="connsiteX10" fmla="*/ 277298 w 622626"/>
              <a:gd name="connsiteY10" fmla="*/ 299799 h 608462"/>
              <a:gd name="connsiteX11" fmla="*/ 277298 w 622626"/>
              <a:gd name="connsiteY11" fmla="*/ 446485 h 608462"/>
              <a:gd name="connsiteX12" fmla="*/ 148710 w 622626"/>
              <a:gd name="connsiteY12" fmla="*/ 368380 h 608462"/>
              <a:gd name="connsiteX13" fmla="*/ 41078 w 622626"/>
              <a:gd name="connsiteY13" fmla="*/ 175022 h 608462"/>
              <a:gd name="connsiteX14" fmla="*/ 54413 w 622626"/>
              <a:gd name="connsiteY14" fmla="*/ 197882 h 608462"/>
              <a:gd name="connsiteX15" fmla="*/ 53460 w 622626"/>
              <a:gd name="connsiteY15" fmla="*/ 199787 h 608462"/>
              <a:gd name="connsiteX16" fmla="*/ 199193 w 622626"/>
              <a:gd name="connsiteY16" fmla="*/ 518874 h 608462"/>
              <a:gd name="connsiteX17" fmla="*/ 201098 w 622626"/>
              <a:gd name="connsiteY17" fmla="*/ 518874 h 608462"/>
              <a:gd name="connsiteX18" fmla="*/ 184905 w 622626"/>
              <a:gd name="connsiteY18" fmla="*/ 488394 h 608462"/>
              <a:gd name="connsiteX19" fmla="*/ 191573 w 622626"/>
              <a:gd name="connsiteY19" fmla="*/ 462677 h 608462"/>
              <a:gd name="connsiteX20" fmla="*/ 193478 w 622626"/>
              <a:gd name="connsiteY20" fmla="*/ 461724 h 608462"/>
              <a:gd name="connsiteX21" fmla="*/ 218243 w 622626"/>
              <a:gd name="connsiteY21" fmla="*/ 470297 h 608462"/>
              <a:gd name="connsiteX22" fmla="*/ 256343 w 622626"/>
              <a:gd name="connsiteY22" fmla="*/ 539829 h 608462"/>
              <a:gd name="connsiteX23" fmla="*/ 249675 w 622626"/>
              <a:gd name="connsiteY23" fmla="*/ 565547 h 608462"/>
              <a:gd name="connsiteX24" fmla="*/ 180143 w 622626"/>
              <a:gd name="connsiteY24" fmla="*/ 605552 h 608462"/>
              <a:gd name="connsiteX25" fmla="*/ 155378 w 622626"/>
              <a:gd name="connsiteY25" fmla="*/ 601742 h 608462"/>
              <a:gd name="connsiteX26" fmla="*/ 158236 w 622626"/>
              <a:gd name="connsiteY26" fmla="*/ 575072 h 608462"/>
              <a:gd name="connsiteX27" fmla="*/ 161093 w 622626"/>
              <a:gd name="connsiteY27" fmla="*/ 573167 h 608462"/>
              <a:gd name="connsiteX28" fmla="*/ 190620 w 622626"/>
              <a:gd name="connsiteY28" fmla="*/ 556022 h 608462"/>
              <a:gd name="connsiteX29" fmla="*/ 17265 w 622626"/>
              <a:gd name="connsiteY29" fmla="*/ 191214 h 608462"/>
              <a:gd name="connsiteX30" fmla="*/ 18218 w 622626"/>
              <a:gd name="connsiteY30" fmla="*/ 187404 h 608462"/>
              <a:gd name="connsiteX31" fmla="*/ 41078 w 622626"/>
              <a:gd name="connsiteY31" fmla="*/ 175022 h 608462"/>
              <a:gd name="connsiteX32" fmla="*/ 529353 w 622626"/>
              <a:gd name="connsiteY32" fmla="*/ 173950 h 608462"/>
              <a:gd name="connsiteX33" fmla="*/ 543997 w 622626"/>
              <a:gd name="connsiteY33" fmla="*/ 175974 h 608462"/>
              <a:gd name="connsiteX34" fmla="*/ 612578 w 622626"/>
              <a:gd name="connsiteY34" fmla="*/ 215979 h 608462"/>
              <a:gd name="connsiteX35" fmla="*/ 621150 w 622626"/>
              <a:gd name="connsiteY35" fmla="*/ 240744 h 608462"/>
              <a:gd name="connsiteX36" fmla="*/ 596385 w 622626"/>
              <a:gd name="connsiteY36" fmla="*/ 250269 h 608462"/>
              <a:gd name="connsiteX37" fmla="*/ 594480 w 622626"/>
              <a:gd name="connsiteY37" fmla="*/ 249317 h 608462"/>
              <a:gd name="connsiteX38" fmla="*/ 565905 w 622626"/>
              <a:gd name="connsiteY38" fmla="*/ 233124 h 608462"/>
              <a:gd name="connsiteX39" fmla="*/ 338257 w 622626"/>
              <a:gd name="connsiteY39" fmla="*/ 567452 h 608462"/>
              <a:gd name="connsiteX40" fmla="*/ 332542 w 622626"/>
              <a:gd name="connsiteY40" fmla="*/ 568404 h 608462"/>
              <a:gd name="connsiteX41" fmla="*/ 329685 w 622626"/>
              <a:gd name="connsiteY41" fmla="*/ 568404 h 608462"/>
              <a:gd name="connsiteX42" fmla="*/ 310635 w 622626"/>
              <a:gd name="connsiteY42" fmla="*/ 549354 h 608462"/>
              <a:gd name="connsiteX43" fmla="*/ 310635 w 622626"/>
              <a:gd name="connsiteY43" fmla="*/ 548402 h 608462"/>
              <a:gd name="connsiteX44" fmla="*/ 327780 w 622626"/>
              <a:gd name="connsiteY44" fmla="*/ 530304 h 608462"/>
              <a:gd name="connsiteX45" fmla="*/ 529710 w 622626"/>
              <a:gd name="connsiteY45" fmla="*/ 244554 h 608462"/>
              <a:gd name="connsiteX46" fmla="*/ 528757 w 622626"/>
              <a:gd name="connsiteY46" fmla="*/ 242649 h 608462"/>
              <a:gd name="connsiteX47" fmla="*/ 510660 w 622626"/>
              <a:gd name="connsiteY47" fmla="*/ 272177 h 608462"/>
              <a:gd name="connsiteX48" fmla="*/ 484943 w 622626"/>
              <a:gd name="connsiteY48" fmla="*/ 278844 h 608462"/>
              <a:gd name="connsiteX49" fmla="*/ 482085 w 622626"/>
              <a:gd name="connsiteY49" fmla="*/ 276939 h 608462"/>
              <a:gd name="connsiteX50" fmla="*/ 478275 w 622626"/>
              <a:gd name="connsiteY50" fmla="*/ 252174 h 608462"/>
              <a:gd name="connsiteX51" fmla="*/ 518280 w 622626"/>
              <a:gd name="connsiteY51" fmla="*/ 182642 h 608462"/>
              <a:gd name="connsiteX52" fmla="*/ 529353 w 622626"/>
              <a:gd name="connsiteY52" fmla="*/ 173950 h 608462"/>
              <a:gd name="connsiteX53" fmla="*/ 359213 w 622626"/>
              <a:gd name="connsiteY53" fmla="*/ 165497 h 608462"/>
              <a:gd name="connsiteX54" fmla="*/ 421125 w 622626"/>
              <a:gd name="connsiteY54" fmla="*/ 202645 h 608462"/>
              <a:gd name="connsiteX55" fmla="*/ 284918 w 622626"/>
              <a:gd name="connsiteY55" fmla="*/ 285512 h 608462"/>
              <a:gd name="connsiteX56" fmla="*/ 223005 w 622626"/>
              <a:gd name="connsiteY56" fmla="*/ 248365 h 608462"/>
              <a:gd name="connsiteX57" fmla="*/ 284918 w 622626"/>
              <a:gd name="connsiteY57" fmla="*/ 119777 h 608462"/>
              <a:gd name="connsiteX58" fmla="*/ 343973 w 622626"/>
              <a:gd name="connsiteY58" fmla="*/ 155972 h 608462"/>
              <a:gd name="connsiteX59" fmla="*/ 207765 w 622626"/>
              <a:gd name="connsiteY59" fmla="*/ 238840 h 608462"/>
              <a:gd name="connsiteX60" fmla="*/ 148710 w 622626"/>
              <a:gd name="connsiteY60" fmla="*/ 202645 h 608462"/>
              <a:gd name="connsiteX61" fmla="*/ 307778 w 622626"/>
              <a:gd name="connsiteY61" fmla="*/ 953 h 608462"/>
              <a:gd name="connsiteX62" fmla="*/ 502088 w 622626"/>
              <a:gd name="connsiteY62" fmla="*/ 100727 h 608462"/>
              <a:gd name="connsiteX63" fmla="*/ 503041 w 622626"/>
              <a:gd name="connsiteY63" fmla="*/ 101680 h 608462"/>
              <a:gd name="connsiteX64" fmla="*/ 503041 w 622626"/>
              <a:gd name="connsiteY64" fmla="*/ 127397 h 608462"/>
              <a:gd name="connsiteX65" fmla="*/ 476370 w 622626"/>
              <a:gd name="connsiteY65" fmla="*/ 129302 h 608462"/>
              <a:gd name="connsiteX66" fmla="*/ 474466 w 622626"/>
              <a:gd name="connsiteY66" fmla="*/ 127397 h 608462"/>
              <a:gd name="connsiteX67" fmla="*/ 127756 w 622626"/>
              <a:gd name="connsiteY67" fmla="*/ 95012 h 608462"/>
              <a:gd name="connsiteX68" fmla="*/ 127756 w 622626"/>
              <a:gd name="connsiteY68" fmla="*/ 95965 h 608462"/>
              <a:gd name="connsiteX69" fmla="*/ 161093 w 622626"/>
              <a:gd name="connsiteY69" fmla="*/ 95965 h 608462"/>
              <a:gd name="connsiteX70" fmla="*/ 180143 w 622626"/>
              <a:gd name="connsiteY70" fmla="*/ 115015 h 608462"/>
              <a:gd name="connsiteX71" fmla="*/ 180143 w 622626"/>
              <a:gd name="connsiteY71" fmla="*/ 117872 h 608462"/>
              <a:gd name="connsiteX72" fmla="*/ 160141 w 622626"/>
              <a:gd name="connsiteY72" fmla="*/ 134065 h 608462"/>
              <a:gd name="connsiteX73" fmla="*/ 82988 w 622626"/>
              <a:gd name="connsiteY73" fmla="*/ 134065 h 608462"/>
              <a:gd name="connsiteX74" fmla="*/ 81083 w 622626"/>
              <a:gd name="connsiteY74" fmla="*/ 134065 h 608462"/>
              <a:gd name="connsiteX75" fmla="*/ 70605 w 622626"/>
              <a:gd name="connsiteY75" fmla="*/ 131207 h 608462"/>
              <a:gd name="connsiteX76" fmla="*/ 67748 w 622626"/>
              <a:gd name="connsiteY76" fmla="*/ 129302 h 608462"/>
              <a:gd name="connsiteX77" fmla="*/ 62033 w 622626"/>
              <a:gd name="connsiteY77" fmla="*/ 115967 h 608462"/>
              <a:gd name="connsiteX78" fmla="*/ 62033 w 622626"/>
              <a:gd name="connsiteY78" fmla="*/ 35957 h 608462"/>
              <a:gd name="connsiteX79" fmla="*/ 78225 w 622626"/>
              <a:gd name="connsiteY79" fmla="*/ 15955 h 608462"/>
              <a:gd name="connsiteX80" fmla="*/ 100133 w 622626"/>
              <a:gd name="connsiteY80" fmla="*/ 31195 h 608462"/>
              <a:gd name="connsiteX81" fmla="*/ 100133 w 622626"/>
              <a:gd name="connsiteY81" fmla="*/ 34052 h 608462"/>
              <a:gd name="connsiteX82" fmla="*/ 99180 w 622626"/>
              <a:gd name="connsiteY82" fmla="*/ 68342 h 608462"/>
              <a:gd name="connsiteX83" fmla="*/ 307778 w 622626"/>
              <a:gd name="connsiteY83" fmla="*/ 953 h 60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22626" h="608462">
                <a:moveTo>
                  <a:pt x="231578" y="294085"/>
                </a:moveTo>
                <a:lnTo>
                  <a:pt x="231578" y="322660"/>
                </a:lnTo>
                <a:lnTo>
                  <a:pt x="260153" y="338852"/>
                </a:lnTo>
                <a:lnTo>
                  <a:pt x="260153" y="310277"/>
                </a:lnTo>
                <a:close/>
                <a:moveTo>
                  <a:pt x="421125" y="222647"/>
                </a:moveTo>
                <a:lnTo>
                  <a:pt x="421125" y="235982"/>
                </a:lnTo>
                <a:lnTo>
                  <a:pt x="421125" y="368380"/>
                </a:lnTo>
                <a:lnTo>
                  <a:pt x="293490" y="445532"/>
                </a:lnTo>
                <a:lnTo>
                  <a:pt x="293490" y="299799"/>
                </a:lnTo>
                <a:close/>
                <a:moveTo>
                  <a:pt x="148710" y="222647"/>
                </a:moveTo>
                <a:lnTo>
                  <a:pt x="277298" y="299799"/>
                </a:lnTo>
                <a:lnTo>
                  <a:pt x="277298" y="446485"/>
                </a:lnTo>
                <a:lnTo>
                  <a:pt x="148710" y="368380"/>
                </a:lnTo>
                <a:close/>
                <a:moveTo>
                  <a:pt x="41078" y="175022"/>
                </a:moveTo>
                <a:cubicBezTo>
                  <a:pt x="50603" y="176927"/>
                  <a:pt x="57270" y="187404"/>
                  <a:pt x="54413" y="197882"/>
                </a:cubicBezTo>
                <a:lnTo>
                  <a:pt x="53460" y="199787"/>
                </a:lnTo>
                <a:cubicBezTo>
                  <a:pt x="5835" y="328374"/>
                  <a:pt x="70605" y="471249"/>
                  <a:pt x="199193" y="518874"/>
                </a:cubicBezTo>
                <a:cubicBezTo>
                  <a:pt x="199193" y="518874"/>
                  <a:pt x="200145" y="518874"/>
                  <a:pt x="201098" y="518874"/>
                </a:cubicBezTo>
                <a:lnTo>
                  <a:pt x="184905" y="488394"/>
                </a:lnTo>
                <a:cubicBezTo>
                  <a:pt x="179191" y="479822"/>
                  <a:pt x="182048" y="467439"/>
                  <a:pt x="191573" y="462677"/>
                </a:cubicBezTo>
                <a:lnTo>
                  <a:pt x="193478" y="461724"/>
                </a:lnTo>
                <a:cubicBezTo>
                  <a:pt x="203003" y="457914"/>
                  <a:pt x="213480" y="461724"/>
                  <a:pt x="218243" y="470297"/>
                </a:cubicBezTo>
                <a:lnTo>
                  <a:pt x="256343" y="539829"/>
                </a:lnTo>
                <a:cubicBezTo>
                  <a:pt x="262058" y="548402"/>
                  <a:pt x="259200" y="560784"/>
                  <a:pt x="249675" y="565547"/>
                </a:cubicBezTo>
                <a:lnTo>
                  <a:pt x="180143" y="605552"/>
                </a:lnTo>
                <a:cubicBezTo>
                  <a:pt x="172523" y="610314"/>
                  <a:pt x="162045" y="609362"/>
                  <a:pt x="155378" y="601742"/>
                </a:cubicBezTo>
                <a:cubicBezTo>
                  <a:pt x="148711" y="594122"/>
                  <a:pt x="149663" y="581739"/>
                  <a:pt x="158236" y="575072"/>
                </a:cubicBezTo>
                <a:lnTo>
                  <a:pt x="161093" y="573167"/>
                </a:lnTo>
                <a:lnTo>
                  <a:pt x="190620" y="556022"/>
                </a:lnTo>
                <a:cubicBezTo>
                  <a:pt x="41078" y="503634"/>
                  <a:pt x="-37027" y="339804"/>
                  <a:pt x="17265" y="191214"/>
                </a:cubicBezTo>
                <a:lnTo>
                  <a:pt x="18218" y="187404"/>
                </a:lnTo>
                <a:cubicBezTo>
                  <a:pt x="21075" y="177879"/>
                  <a:pt x="31553" y="173117"/>
                  <a:pt x="41078" y="175022"/>
                </a:cubicBezTo>
                <a:close/>
                <a:moveTo>
                  <a:pt x="529353" y="173950"/>
                </a:moveTo>
                <a:cubicBezTo>
                  <a:pt x="533996" y="172640"/>
                  <a:pt x="539235" y="173116"/>
                  <a:pt x="543997" y="175974"/>
                </a:cubicBezTo>
                <a:lnTo>
                  <a:pt x="612578" y="215979"/>
                </a:lnTo>
                <a:cubicBezTo>
                  <a:pt x="621150" y="220742"/>
                  <a:pt x="624960" y="231219"/>
                  <a:pt x="621150" y="240744"/>
                </a:cubicBezTo>
                <a:cubicBezTo>
                  <a:pt x="617340" y="250269"/>
                  <a:pt x="605910" y="255032"/>
                  <a:pt x="596385" y="250269"/>
                </a:cubicBezTo>
                <a:lnTo>
                  <a:pt x="594480" y="249317"/>
                </a:lnTo>
                <a:lnTo>
                  <a:pt x="565905" y="233124"/>
                </a:lnTo>
                <a:cubicBezTo>
                  <a:pt x="595432" y="388382"/>
                  <a:pt x="493515" y="537924"/>
                  <a:pt x="338257" y="567452"/>
                </a:cubicBezTo>
                <a:cubicBezTo>
                  <a:pt x="336353" y="567452"/>
                  <a:pt x="334448" y="568404"/>
                  <a:pt x="332542" y="568404"/>
                </a:cubicBezTo>
                <a:cubicBezTo>
                  <a:pt x="331590" y="568404"/>
                  <a:pt x="330637" y="568404"/>
                  <a:pt x="329685" y="568404"/>
                </a:cubicBezTo>
                <a:cubicBezTo>
                  <a:pt x="319207" y="568404"/>
                  <a:pt x="310635" y="559832"/>
                  <a:pt x="310635" y="549354"/>
                </a:cubicBezTo>
                <a:lnTo>
                  <a:pt x="310635" y="548402"/>
                </a:lnTo>
                <a:cubicBezTo>
                  <a:pt x="311587" y="538877"/>
                  <a:pt x="319207" y="531257"/>
                  <a:pt x="327780" y="530304"/>
                </a:cubicBezTo>
                <a:cubicBezTo>
                  <a:pt x="462082" y="507444"/>
                  <a:pt x="552570" y="379809"/>
                  <a:pt x="529710" y="244554"/>
                </a:cubicBezTo>
                <a:lnTo>
                  <a:pt x="528757" y="242649"/>
                </a:lnTo>
                <a:lnTo>
                  <a:pt x="510660" y="272177"/>
                </a:lnTo>
                <a:cubicBezTo>
                  <a:pt x="505897" y="280749"/>
                  <a:pt x="494468" y="284559"/>
                  <a:pt x="484943" y="278844"/>
                </a:cubicBezTo>
                <a:lnTo>
                  <a:pt x="482085" y="276939"/>
                </a:lnTo>
                <a:cubicBezTo>
                  <a:pt x="474465" y="271224"/>
                  <a:pt x="473513" y="260747"/>
                  <a:pt x="478275" y="252174"/>
                </a:cubicBezTo>
                <a:lnTo>
                  <a:pt x="518280" y="182642"/>
                </a:lnTo>
                <a:cubicBezTo>
                  <a:pt x="520662" y="178355"/>
                  <a:pt x="524710" y="175260"/>
                  <a:pt x="529353" y="173950"/>
                </a:cubicBezTo>
                <a:close/>
                <a:moveTo>
                  <a:pt x="359213" y="165497"/>
                </a:moveTo>
                <a:lnTo>
                  <a:pt x="421125" y="202645"/>
                </a:lnTo>
                <a:lnTo>
                  <a:pt x="284918" y="285512"/>
                </a:lnTo>
                <a:lnTo>
                  <a:pt x="223005" y="248365"/>
                </a:lnTo>
                <a:close/>
                <a:moveTo>
                  <a:pt x="284918" y="119777"/>
                </a:moveTo>
                <a:lnTo>
                  <a:pt x="343973" y="155972"/>
                </a:lnTo>
                <a:lnTo>
                  <a:pt x="207765" y="238840"/>
                </a:lnTo>
                <a:lnTo>
                  <a:pt x="148710" y="202645"/>
                </a:lnTo>
                <a:close/>
                <a:moveTo>
                  <a:pt x="307778" y="953"/>
                </a:moveTo>
                <a:cubicBezTo>
                  <a:pt x="380644" y="6906"/>
                  <a:pt x="451129" y="40719"/>
                  <a:pt x="502088" y="100727"/>
                </a:cubicBezTo>
                <a:lnTo>
                  <a:pt x="503041" y="101680"/>
                </a:lnTo>
                <a:cubicBezTo>
                  <a:pt x="508756" y="109300"/>
                  <a:pt x="508756" y="119777"/>
                  <a:pt x="503041" y="127397"/>
                </a:cubicBezTo>
                <a:cubicBezTo>
                  <a:pt x="496373" y="135017"/>
                  <a:pt x="483991" y="135970"/>
                  <a:pt x="476370" y="129302"/>
                </a:cubicBezTo>
                <a:lnTo>
                  <a:pt x="474466" y="127397"/>
                </a:lnTo>
                <a:cubicBezTo>
                  <a:pt x="386836" y="23575"/>
                  <a:pt x="232531" y="9287"/>
                  <a:pt x="127756" y="95012"/>
                </a:cubicBezTo>
                <a:cubicBezTo>
                  <a:pt x="127756" y="95965"/>
                  <a:pt x="127756" y="95965"/>
                  <a:pt x="127756" y="95965"/>
                </a:cubicBezTo>
                <a:lnTo>
                  <a:pt x="161093" y="95965"/>
                </a:lnTo>
                <a:cubicBezTo>
                  <a:pt x="171570" y="95965"/>
                  <a:pt x="180143" y="104537"/>
                  <a:pt x="180143" y="115015"/>
                </a:cubicBezTo>
                <a:cubicBezTo>
                  <a:pt x="180143" y="115967"/>
                  <a:pt x="180143" y="116920"/>
                  <a:pt x="180143" y="117872"/>
                </a:cubicBezTo>
                <a:cubicBezTo>
                  <a:pt x="178238" y="127397"/>
                  <a:pt x="169666" y="134065"/>
                  <a:pt x="160141" y="134065"/>
                </a:cubicBezTo>
                <a:lnTo>
                  <a:pt x="82988" y="134065"/>
                </a:lnTo>
                <a:cubicBezTo>
                  <a:pt x="82988" y="134065"/>
                  <a:pt x="82036" y="134065"/>
                  <a:pt x="81083" y="134065"/>
                </a:cubicBezTo>
                <a:cubicBezTo>
                  <a:pt x="77273" y="134065"/>
                  <a:pt x="73463" y="133112"/>
                  <a:pt x="70605" y="131207"/>
                </a:cubicBezTo>
                <a:lnTo>
                  <a:pt x="67748" y="129302"/>
                </a:lnTo>
                <a:cubicBezTo>
                  <a:pt x="63938" y="125492"/>
                  <a:pt x="62033" y="120730"/>
                  <a:pt x="62033" y="115967"/>
                </a:cubicBezTo>
                <a:lnTo>
                  <a:pt x="62033" y="35957"/>
                </a:lnTo>
                <a:cubicBezTo>
                  <a:pt x="62033" y="26432"/>
                  <a:pt x="68700" y="17860"/>
                  <a:pt x="78225" y="15955"/>
                </a:cubicBezTo>
                <a:cubicBezTo>
                  <a:pt x="88703" y="14050"/>
                  <a:pt x="98228" y="20717"/>
                  <a:pt x="100133" y="31195"/>
                </a:cubicBezTo>
                <a:cubicBezTo>
                  <a:pt x="100133" y="32147"/>
                  <a:pt x="100133" y="33100"/>
                  <a:pt x="100133" y="34052"/>
                </a:cubicBezTo>
                <a:lnTo>
                  <a:pt x="99180" y="68342"/>
                </a:lnTo>
                <a:cubicBezTo>
                  <a:pt x="159664" y="16907"/>
                  <a:pt x="234912" y="-5001"/>
                  <a:pt x="307778" y="95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FB1F41E-487B-4AB9-B99F-63074AD5C5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kstin paikkamerkki 7">
            <a:extLst>
              <a:ext uri="{FF2B5EF4-FFF2-40B4-BE49-F238E27FC236}">
                <a16:creationId xmlns:a16="http://schemas.microsoft.com/office/drawing/2014/main" id="{8641FB55-4E05-40D0-ADA9-F6D2F5A857F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92725" y="3039061"/>
            <a:ext cx="2046108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DE" dirty="0"/>
              <a:t>Add text</a:t>
            </a:r>
            <a:endParaRPr lang="fi-FI" dirty="0"/>
          </a:p>
        </p:txBody>
      </p:sp>
      <p:sp>
        <p:nvSpPr>
          <p:cNvPr id="16" name="Tekstin paikkamerkki 7">
            <a:extLst>
              <a:ext uri="{FF2B5EF4-FFF2-40B4-BE49-F238E27FC236}">
                <a16:creationId xmlns:a16="http://schemas.microsoft.com/office/drawing/2014/main" id="{746EF771-62A9-4C24-B408-4C58440983A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312343" y="3039061"/>
            <a:ext cx="2046986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 dirty="0"/>
              <a:t>Add text</a:t>
            </a:r>
            <a:endParaRPr lang="fi-FI" dirty="0"/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63248EAF-E438-407A-B711-391BE7EFE8E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704383" y="3039061"/>
            <a:ext cx="2046986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 dirty="0"/>
              <a:t>Add text</a:t>
            </a:r>
            <a:endParaRPr lang="fi-FI" dirty="0"/>
          </a:p>
        </p:txBody>
      </p:sp>
      <p:sp>
        <p:nvSpPr>
          <p:cNvPr id="26" name="Tekstin paikkamerkki 6">
            <a:extLst>
              <a:ext uri="{FF2B5EF4-FFF2-40B4-BE49-F238E27FC236}">
                <a16:creationId xmlns:a16="http://schemas.microsoft.com/office/drawing/2014/main" id="{16FDDE23-9819-4A7E-9604-C1D258967541}"/>
              </a:ext>
            </a:extLst>
          </p:cNvPr>
          <p:cNvSpPr>
            <a:spLocks noGrp="1"/>
          </p:cNvSpPr>
          <p:nvPr userDrawn="1">
            <p:ph type="body" sz="quarter" idx="71"/>
          </p:nvPr>
        </p:nvSpPr>
        <p:spPr>
          <a:xfrm>
            <a:off x="2316162" y="2002785"/>
            <a:ext cx="2167127" cy="383921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dirty="0"/>
          </a:p>
        </p:txBody>
      </p:sp>
      <p:sp>
        <p:nvSpPr>
          <p:cNvPr id="27" name="Text Placeholder 50">
            <a:extLst>
              <a:ext uri="{FF2B5EF4-FFF2-40B4-BE49-F238E27FC236}">
                <a16:creationId xmlns:a16="http://schemas.microsoft.com/office/drawing/2014/main" id="{F83A884C-F1BC-4096-A743-C81E31A0CB27}"/>
              </a:ext>
            </a:extLst>
          </p:cNvPr>
          <p:cNvSpPr>
            <a:spLocks noGrp="1"/>
          </p:cNvSpPr>
          <p:nvPr userDrawn="1">
            <p:ph type="body" sz="quarter" idx="61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29" name="Tekstin paikkamerkki 6">
            <a:extLst>
              <a:ext uri="{FF2B5EF4-FFF2-40B4-BE49-F238E27FC236}">
                <a16:creationId xmlns:a16="http://schemas.microsoft.com/office/drawing/2014/main" id="{4BF0C7C4-D703-45C4-A221-073A1DCBBDFC}"/>
              </a:ext>
            </a:extLst>
          </p:cNvPr>
          <p:cNvSpPr>
            <a:spLocks noGrp="1"/>
          </p:cNvSpPr>
          <p:nvPr userDrawn="1">
            <p:ph type="body" sz="quarter" idx="72"/>
          </p:nvPr>
        </p:nvSpPr>
        <p:spPr>
          <a:xfrm>
            <a:off x="4965809" y="3964417"/>
            <a:ext cx="1899940" cy="14537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30" name="Tekstin paikkamerkki 6">
            <a:extLst>
              <a:ext uri="{FF2B5EF4-FFF2-40B4-BE49-F238E27FC236}">
                <a16:creationId xmlns:a16="http://schemas.microsoft.com/office/drawing/2014/main" id="{65368078-754A-49DE-8B3A-4A13ED1D157C}"/>
              </a:ext>
            </a:extLst>
          </p:cNvPr>
          <p:cNvSpPr>
            <a:spLocks noGrp="1"/>
          </p:cNvSpPr>
          <p:nvPr userDrawn="1">
            <p:ph type="body" sz="quarter" idx="73"/>
          </p:nvPr>
        </p:nvSpPr>
        <p:spPr>
          <a:xfrm>
            <a:off x="7385866" y="3964417"/>
            <a:ext cx="1899940" cy="14537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31" name="Tekstin paikkamerkki 6">
            <a:extLst>
              <a:ext uri="{FF2B5EF4-FFF2-40B4-BE49-F238E27FC236}">
                <a16:creationId xmlns:a16="http://schemas.microsoft.com/office/drawing/2014/main" id="{41957518-D805-4DB6-A4C1-B3BC873AC9A5}"/>
              </a:ext>
            </a:extLst>
          </p:cNvPr>
          <p:cNvSpPr>
            <a:spLocks noGrp="1"/>
          </p:cNvSpPr>
          <p:nvPr userDrawn="1">
            <p:ph type="body" sz="quarter" idx="74"/>
          </p:nvPr>
        </p:nvSpPr>
        <p:spPr>
          <a:xfrm>
            <a:off x="9777906" y="3964417"/>
            <a:ext cx="1899940" cy="145374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DF350B4C-38CC-430A-B5F2-58C4C33C38A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D6B4DA6-D2A2-4830-92AD-9FAB41A55E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0090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ment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kstin paikkamerkki 70">
            <a:extLst>
              <a:ext uri="{FF2B5EF4-FFF2-40B4-BE49-F238E27FC236}">
                <a16:creationId xmlns:a16="http://schemas.microsoft.com/office/drawing/2014/main" id="{EBD34769-CD76-4780-89D1-96D0BB1D951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4672331" y="1960728"/>
            <a:ext cx="330263" cy="3998795"/>
          </a:xfrm>
          <a:custGeom>
            <a:avLst/>
            <a:gdLst>
              <a:gd name="connsiteX0" fmla="*/ 0 w 330263"/>
              <a:gd name="connsiteY0" fmla="*/ 0 h 3871984"/>
              <a:gd name="connsiteX1" fmla="*/ 25767 w 330263"/>
              <a:gd name="connsiteY1" fmla="*/ 0 h 3871984"/>
              <a:gd name="connsiteX2" fmla="*/ 27394 w 330263"/>
              <a:gd name="connsiteY2" fmla="*/ 13136 h 3871984"/>
              <a:gd name="connsiteX3" fmla="*/ 27394 w 330263"/>
              <a:gd name="connsiteY3" fmla="*/ 1541384 h 3871984"/>
              <a:gd name="connsiteX4" fmla="*/ 330263 w 330263"/>
              <a:gd name="connsiteY4" fmla="*/ 1948221 h 3871984"/>
              <a:gd name="connsiteX5" fmla="*/ 27394 w 330263"/>
              <a:gd name="connsiteY5" fmla="*/ 2355058 h 3871984"/>
              <a:gd name="connsiteX6" fmla="*/ 27394 w 330263"/>
              <a:gd name="connsiteY6" fmla="*/ 3378865 h 3871984"/>
              <a:gd name="connsiteX7" fmla="*/ 27394 w 330263"/>
              <a:gd name="connsiteY7" fmla="*/ 3871984 h 3871984"/>
              <a:gd name="connsiteX8" fmla="*/ 1006 w 330263"/>
              <a:gd name="connsiteY8" fmla="*/ 3871984 h 3871984"/>
              <a:gd name="connsiteX9" fmla="*/ 3778 w 330263"/>
              <a:gd name="connsiteY9" fmla="*/ 3849397 h 3871984"/>
              <a:gd name="connsiteX10" fmla="*/ 3778 w 330263"/>
              <a:gd name="connsiteY10" fmla="*/ 2341508 h 3871984"/>
              <a:gd name="connsiteX11" fmla="*/ 299906 w 330263"/>
              <a:gd name="connsiteY11" fmla="*/ 1940090 h 3871984"/>
              <a:gd name="connsiteX12" fmla="*/ 3778 w 330263"/>
              <a:gd name="connsiteY12" fmla="*/ 1538672 h 3871984"/>
              <a:gd name="connsiteX13" fmla="*/ 3778 w 330263"/>
              <a:gd name="connsiteY13" fmla="*/ 30784 h 387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263" h="3871984">
                <a:moveTo>
                  <a:pt x="0" y="0"/>
                </a:moveTo>
                <a:lnTo>
                  <a:pt x="25767" y="0"/>
                </a:lnTo>
                <a:lnTo>
                  <a:pt x="27394" y="13136"/>
                </a:lnTo>
                <a:cubicBezTo>
                  <a:pt x="27394" y="13136"/>
                  <a:pt x="27394" y="13136"/>
                  <a:pt x="27394" y="1541384"/>
                </a:cubicBezTo>
                <a:cubicBezTo>
                  <a:pt x="27394" y="1541384"/>
                  <a:pt x="27394" y="1541384"/>
                  <a:pt x="330263" y="1948221"/>
                </a:cubicBezTo>
                <a:cubicBezTo>
                  <a:pt x="330263" y="1948221"/>
                  <a:pt x="330263" y="1948221"/>
                  <a:pt x="27394" y="2355058"/>
                </a:cubicBezTo>
                <a:cubicBezTo>
                  <a:pt x="27394" y="2355058"/>
                  <a:pt x="27394" y="2355058"/>
                  <a:pt x="27394" y="3378865"/>
                </a:cubicBezTo>
                <a:lnTo>
                  <a:pt x="27394" y="3871984"/>
                </a:lnTo>
                <a:lnTo>
                  <a:pt x="1006" y="3871984"/>
                </a:lnTo>
                <a:lnTo>
                  <a:pt x="3778" y="3849397"/>
                </a:lnTo>
                <a:cubicBezTo>
                  <a:pt x="3778" y="2341508"/>
                  <a:pt x="3778" y="2341508"/>
                  <a:pt x="3778" y="2341508"/>
                </a:cubicBezTo>
                <a:cubicBezTo>
                  <a:pt x="299906" y="1940090"/>
                  <a:pt x="299906" y="1940090"/>
                  <a:pt x="299906" y="1940090"/>
                </a:cubicBezTo>
                <a:cubicBezTo>
                  <a:pt x="3778" y="1538672"/>
                  <a:pt x="3778" y="1538672"/>
                  <a:pt x="3778" y="1538672"/>
                </a:cubicBezTo>
                <a:cubicBezTo>
                  <a:pt x="3778" y="30784"/>
                  <a:pt x="3778" y="30784"/>
                  <a:pt x="3778" y="30784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7" name="Tekstin paikkamerkki 66">
            <a:extLst>
              <a:ext uri="{FF2B5EF4-FFF2-40B4-BE49-F238E27FC236}">
                <a16:creationId xmlns:a16="http://schemas.microsoft.com/office/drawing/2014/main" id="{8D131CB6-E630-4CF4-9676-78F163B35BFD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0357700" y="4451285"/>
            <a:ext cx="632820" cy="1396674"/>
          </a:xfrm>
          <a:custGeom>
            <a:avLst/>
            <a:gdLst>
              <a:gd name="connsiteX0" fmla="*/ 492194 w 632820"/>
              <a:gd name="connsiteY0" fmla="*/ 1291204 h 1396674"/>
              <a:gd name="connsiteX1" fmla="*/ 474615 w 632820"/>
              <a:gd name="connsiteY1" fmla="*/ 1308782 h 1396674"/>
              <a:gd name="connsiteX2" fmla="*/ 492194 w 632820"/>
              <a:gd name="connsiteY2" fmla="*/ 1326361 h 1396674"/>
              <a:gd name="connsiteX3" fmla="*/ 509772 w 632820"/>
              <a:gd name="connsiteY3" fmla="*/ 1308782 h 1396674"/>
              <a:gd name="connsiteX4" fmla="*/ 492194 w 632820"/>
              <a:gd name="connsiteY4" fmla="*/ 1291204 h 1396674"/>
              <a:gd name="connsiteX5" fmla="*/ 70314 w 632820"/>
              <a:gd name="connsiteY5" fmla="*/ 1185734 h 1396674"/>
              <a:gd name="connsiteX6" fmla="*/ 316410 w 632820"/>
              <a:gd name="connsiteY6" fmla="*/ 1256047 h 1396674"/>
              <a:gd name="connsiteX7" fmla="*/ 562507 w 632820"/>
              <a:gd name="connsiteY7" fmla="*/ 1185734 h 1396674"/>
              <a:gd name="connsiteX8" fmla="*/ 562507 w 632820"/>
              <a:gd name="connsiteY8" fmla="*/ 1326361 h 1396674"/>
              <a:gd name="connsiteX9" fmla="*/ 316410 w 632820"/>
              <a:gd name="connsiteY9" fmla="*/ 1396674 h 1396674"/>
              <a:gd name="connsiteX10" fmla="*/ 70314 w 632820"/>
              <a:gd name="connsiteY10" fmla="*/ 1326361 h 1396674"/>
              <a:gd name="connsiteX11" fmla="*/ 492194 w 632820"/>
              <a:gd name="connsiteY11" fmla="*/ 1115421 h 1396674"/>
              <a:gd name="connsiteX12" fmla="*/ 474615 w 632820"/>
              <a:gd name="connsiteY12" fmla="*/ 1132999 h 1396674"/>
              <a:gd name="connsiteX13" fmla="*/ 492194 w 632820"/>
              <a:gd name="connsiteY13" fmla="*/ 1150578 h 1396674"/>
              <a:gd name="connsiteX14" fmla="*/ 509772 w 632820"/>
              <a:gd name="connsiteY14" fmla="*/ 1132999 h 1396674"/>
              <a:gd name="connsiteX15" fmla="*/ 492194 w 632820"/>
              <a:gd name="connsiteY15" fmla="*/ 1115421 h 1396674"/>
              <a:gd name="connsiteX16" fmla="*/ 70314 w 632820"/>
              <a:gd name="connsiteY16" fmla="*/ 1009951 h 1396674"/>
              <a:gd name="connsiteX17" fmla="*/ 316410 w 632820"/>
              <a:gd name="connsiteY17" fmla="*/ 1080264 h 1396674"/>
              <a:gd name="connsiteX18" fmla="*/ 562507 w 632820"/>
              <a:gd name="connsiteY18" fmla="*/ 1009951 h 1396674"/>
              <a:gd name="connsiteX19" fmla="*/ 562507 w 632820"/>
              <a:gd name="connsiteY19" fmla="*/ 1150578 h 1396674"/>
              <a:gd name="connsiteX20" fmla="*/ 316410 w 632820"/>
              <a:gd name="connsiteY20" fmla="*/ 1220891 h 1396674"/>
              <a:gd name="connsiteX21" fmla="*/ 70314 w 632820"/>
              <a:gd name="connsiteY21" fmla="*/ 1150578 h 1396674"/>
              <a:gd name="connsiteX22" fmla="*/ 492194 w 632820"/>
              <a:gd name="connsiteY22" fmla="*/ 939638 h 1396674"/>
              <a:gd name="connsiteX23" fmla="*/ 474615 w 632820"/>
              <a:gd name="connsiteY23" fmla="*/ 957216 h 1396674"/>
              <a:gd name="connsiteX24" fmla="*/ 492194 w 632820"/>
              <a:gd name="connsiteY24" fmla="*/ 974795 h 1396674"/>
              <a:gd name="connsiteX25" fmla="*/ 509772 w 632820"/>
              <a:gd name="connsiteY25" fmla="*/ 957216 h 1396674"/>
              <a:gd name="connsiteX26" fmla="*/ 492194 w 632820"/>
              <a:gd name="connsiteY26" fmla="*/ 939638 h 1396674"/>
              <a:gd name="connsiteX27" fmla="*/ 70314 w 632820"/>
              <a:gd name="connsiteY27" fmla="*/ 834168 h 1396674"/>
              <a:gd name="connsiteX28" fmla="*/ 316410 w 632820"/>
              <a:gd name="connsiteY28" fmla="*/ 904481 h 1396674"/>
              <a:gd name="connsiteX29" fmla="*/ 562507 w 632820"/>
              <a:gd name="connsiteY29" fmla="*/ 834168 h 1396674"/>
              <a:gd name="connsiteX30" fmla="*/ 562507 w 632820"/>
              <a:gd name="connsiteY30" fmla="*/ 974795 h 1396674"/>
              <a:gd name="connsiteX31" fmla="*/ 316410 w 632820"/>
              <a:gd name="connsiteY31" fmla="*/ 1045108 h 1396674"/>
              <a:gd name="connsiteX32" fmla="*/ 70314 w 632820"/>
              <a:gd name="connsiteY32" fmla="*/ 974795 h 1396674"/>
              <a:gd name="connsiteX33" fmla="*/ 316410 w 632820"/>
              <a:gd name="connsiteY33" fmla="*/ 728698 h 1396674"/>
              <a:gd name="connsiteX34" fmla="*/ 562507 w 632820"/>
              <a:gd name="connsiteY34" fmla="*/ 799011 h 1396674"/>
              <a:gd name="connsiteX35" fmla="*/ 316410 w 632820"/>
              <a:gd name="connsiteY35" fmla="*/ 869325 h 1396674"/>
              <a:gd name="connsiteX36" fmla="*/ 70314 w 632820"/>
              <a:gd name="connsiteY36" fmla="*/ 799011 h 1396674"/>
              <a:gd name="connsiteX37" fmla="*/ 316410 w 632820"/>
              <a:gd name="connsiteY37" fmla="*/ 728698 h 1396674"/>
              <a:gd name="connsiteX38" fmla="*/ 377934 w 632820"/>
              <a:gd name="connsiteY38" fmla="*/ 597663 h 1396674"/>
              <a:gd name="connsiteX39" fmla="*/ 632820 w 632820"/>
              <a:gd name="connsiteY39" fmla="*/ 597663 h 1396674"/>
              <a:gd name="connsiteX40" fmla="*/ 632820 w 632820"/>
              <a:gd name="connsiteY40" fmla="*/ 650398 h 1396674"/>
              <a:gd name="connsiteX41" fmla="*/ 377934 w 632820"/>
              <a:gd name="connsiteY41" fmla="*/ 650398 h 1396674"/>
              <a:gd name="connsiteX42" fmla="*/ 290043 w 632820"/>
              <a:gd name="connsiteY42" fmla="*/ 597663 h 1396674"/>
              <a:gd name="connsiteX43" fmla="*/ 342778 w 632820"/>
              <a:gd name="connsiteY43" fmla="*/ 597663 h 1396674"/>
              <a:gd name="connsiteX44" fmla="*/ 342778 w 632820"/>
              <a:gd name="connsiteY44" fmla="*/ 650398 h 1396674"/>
              <a:gd name="connsiteX45" fmla="*/ 290043 w 632820"/>
              <a:gd name="connsiteY45" fmla="*/ 650398 h 1396674"/>
              <a:gd name="connsiteX46" fmla="*/ 0 w 632820"/>
              <a:gd name="connsiteY46" fmla="*/ 597663 h 1396674"/>
              <a:gd name="connsiteX47" fmla="*/ 254886 w 632820"/>
              <a:gd name="connsiteY47" fmla="*/ 597663 h 1396674"/>
              <a:gd name="connsiteX48" fmla="*/ 254886 w 632820"/>
              <a:gd name="connsiteY48" fmla="*/ 650398 h 1396674"/>
              <a:gd name="connsiteX49" fmla="*/ 0 w 632820"/>
              <a:gd name="connsiteY49" fmla="*/ 650398 h 1396674"/>
              <a:gd name="connsiteX50" fmla="*/ 298832 w 632820"/>
              <a:gd name="connsiteY50" fmla="*/ 404301 h 1396674"/>
              <a:gd name="connsiteX51" fmla="*/ 281253 w 632820"/>
              <a:gd name="connsiteY51" fmla="*/ 421879 h 1396674"/>
              <a:gd name="connsiteX52" fmla="*/ 298832 w 632820"/>
              <a:gd name="connsiteY52" fmla="*/ 439458 h 1396674"/>
              <a:gd name="connsiteX53" fmla="*/ 316410 w 632820"/>
              <a:gd name="connsiteY53" fmla="*/ 421879 h 1396674"/>
              <a:gd name="connsiteX54" fmla="*/ 298832 w 632820"/>
              <a:gd name="connsiteY54" fmla="*/ 404301 h 1396674"/>
              <a:gd name="connsiteX55" fmla="*/ 210940 w 632820"/>
              <a:gd name="connsiteY55" fmla="*/ 404301 h 1396674"/>
              <a:gd name="connsiteX56" fmla="*/ 193362 w 632820"/>
              <a:gd name="connsiteY56" fmla="*/ 421879 h 1396674"/>
              <a:gd name="connsiteX57" fmla="*/ 210940 w 632820"/>
              <a:gd name="connsiteY57" fmla="*/ 439458 h 1396674"/>
              <a:gd name="connsiteX58" fmla="*/ 228518 w 632820"/>
              <a:gd name="connsiteY58" fmla="*/ 421879 h 1396674"/>
              <a:gd name="connsiteX59" fmla="*/ 210940 w 632820"/>
              <a:gd name="connsiteY59" fmla="*/ 404301 h 1396674"/>
              <a:gd name="connsiteX60" fmla="*/ 123049 w 632820"/>
              <a:gd name="connsiteY60" fmla="*/ 404301 h 1396674"/>
              <a:gd name="connsiteX61" fmla="*/ 105470 w 632820"/>
              <a:gd name="connsiteY61" fmla="*/ 421879 h 1396674"/>
              <a:gd name="connsiteX62" fmla="*/ 123049 w 632820"/>
              <a:gd name="connsiteY62" fmla="*/ 439458 h 1396674"/>
              <a:gd name="connsiteX63" fmla="*/ 140627 w 632820"/>
              <a:gd name="connsiteY63" fmla="*/ 421879 h 1396674"/>
              <a:gd name="connsiteX64" fmla="*/ 123049 w 632820"/>
              <a:gd name="connsiteY64" fmla="*/ 404301 h 1396674"/>
              <a:gd name="connsiteX65" fmla="*/ 66622 w 632820"/>
              <a:gd name="connsiteY65" fmla="*/ 351566 h 1396674"/>
              <a:gd name="connsiteX66" fmla="*/ 566198 w 632820"/>
              <a:gd name="connsiteY66" fmla="*/ 351566 h 1396674"/>
              <a:gd name="connsiteX67" fmla="*/ 597663 w 632820"/>
              <a:gd name="connsiteY67" fmla="*/ 383031 h 1396674"/>
              <a:gd name="connsiteX68" fmla="*/ 597663 w 632820"/>
              <a:gd name="connsiteY68" fmla="*/ 460727 h 1396674"/>
              <a:gd name="connsiteX69" fmla="*/ 566198 w 632820"/>
              <a:gd name="connsiteY69" fmla="*/ 492193 h 1396674"/>
              <a:gd name="connsiteX70" fmla="*/ 342778 w 632820"/>
              <a:gd name="connsiteY70" fmla="*/ 492193 h 1396674"/>
              <a:gd name="connsiteX71" fmla="*/ 342778 w 632820"/>
              <a:gd name="connsiteY71" fmla="*/ 562506 h 1396674"/>
              <a:gd name="connsiteX72" fmla="*/ 290043 w 632820"/>
              <a:gd name="connsiteY72" fmla="*/ 562506 h 1396674"/>
              <a:gd name="connsiteX73" fmla="*/ 290043 w 632820"/>
              <a:gd name="connsiteY73" fmla="*/ 492193 h 1396674"/>
              <a:gd name="connsiteX74" fmla="*/ 66622 w 632820"/>
              <a:gd name="connsiteY74" fmla="*/ 492193 h 1396674"/>
              <a:gd name="connsiteX75" fmla="*/ 35157 w 632820"/>
              <a:gd name="connsiteY75" fmla="*/ 460727 h 1396674"/>
              <a:gd name="connsiteX76" fmla="*/ 35157 w 632820"/>
              <a:gd name="connsiteY76" fmla="*/ 383031 h 1396674"/>
              <a:gd name="connsiteX77" fmla="*/ 66622 w 632820"/>
              <a:gd name="connsiteY77" fmla="*/ 351566 h 1396674"/>
              <a:gd name="connsiteX78" fmla="*/ 298832 w 632820"/>
              <a:gd name="connsiteY78" fmla="*/ 228518 h 1396674"/>
              <a:gd name="connsiteX79" fmla="*/ 281253 w 632820"/>
              <a:gd name="connsiteY79" fmla="*/ 246096 h 1396674"/>
              <a:gd name="connsiteX80" fmla="*/ 298832 w 632820"/>
              <a:gd name="connsiteY80" fmla="*/ 263675 h 1396674"/>
              <a:gd name="connsiteX81" fmla="*/ 316410 w 632820"/>
              <a:gd name="connsiteY81" fmla="*/ 246096 h 1396674"/>
              <a:gd name="connsiteX82" fmla="*/ 298832 w 632820"/>
              <a:gd name="connsiteY82" fmla="*/ 228518 h 1396674"/>
              <a:gd name="connsiteX83" fmla="*/ 210940 w 632820"/>
              <a:gd name="connsiteY83" fmla="*/ 228518 h 1396674"/>
              <a:gd name="connsiteX84" fmla="*/ 193362 w 632820"/>
              <a:gd name="connsiteY84" fmla="*/ 246096 h 1396674"/>
              <a:gd name="connsiteX85" fmla="*/ 210940 w 632820"/>
              <a:gd name="connsiteY85" fmla="*/ 263675 h 1396674"/>
              <a:gd name="connsiteX86" fmla="*/ 228518 w 632820"/>
              <a:gd name="connsiteY86" fmla="*/ 246096 h 1396674"/>
              <a:gd name="connsiteX87" fmla="*/ 210940 w 632820"/>
              <a:gd name="connsiteY87" fmla="*/ 228518 h 1396674"/>
              <a:gd name="connsiteX88" fmla="*/ 123049 w 632820"/>
              <a:gd name="connsiteY88" fmla="*/ 228518 h 1396674"/>
              <a:gd name="connsiteX89" fmla="*/ 105470 w 632820"/>
              <a:gd name="connsiteY89" fmla="*/ 246096 h 1396674"/>
              <a:gd name="connsiteX90" fmla="*/ 123049 w 632820"/>
              <a:gd name="connsiteY90" fmla="*/ 263675 h 1396674"/>
              <a:gd name="connsiteX91" fmla="*/ 140627 w 632820"/>
              <a:gd name="connsiteY91" fmla="*/ 246096 h 1396674"/>
              <a:gd name="connsiteX92" fmla="*/ 123049 w 632820"/>
              <a:gd name="connsiteY92" fmla="*/ 228518 h 1396674"/>
              <a:gd name="connsiteX93" fmla="*/ 66622 w 632820"/>
              <a:gd name="connsiteY93" fmla="*/ 175783 h 1396674"/>
              <a:gd name="connsiteX94" fmla="*/ 566198 w 632820"/>
              <a:gd name="connsiteY94" fmla="*/ 175783 h 1396674"/>
              <a:gd name="connsiteX95" fmla="*/ 597663 w 632820"/>
              <a:gd name="connsiteY95" fmla="*/ 207248 h 1396674"/>
              <a:gd name="connsiteX96" fmla="*/ 597663 w 632820"/>
              <a:gd name="connsiteY96" fmla="*/ 284944 h 1396674"/>
              <a:gd name="connsiteX97" fmla="*/ 566198 w 632820"/>
              <a:gd name="connsiteY97" fmla="*/ 316410 h 1396674"/>
              <a:gd name="connsiteX98" fmla="*/ 66622 w 632820"/>
              <a:gd name="connsiteY98" fmla="*/ 316410 h 1396674"/>
              <a:gd name="connsiteX99" fmla="*/ 35157 w 632820"/>
              <a:gd name="connsiteY99" fmla="*/ 284944 h 1396674"/>
              <a:gd name="connsiteX100" fmla="*/ 35157 w 632820"/>
              <a:gd name="connsiteY100" fmla="*/ 207248 h 1396674"/>
              <a:gd name="connsiteX101" fmla="*/ 66622 w 632820"/>
              <a:gd name="connsiteY101" fmla="*/ 175783 h 1396674"/>
              <a:gd name="connsiteX102" fmla="*/ 298832 w 632820"/>
              <a:gd name="connsiteY102" fmla="*/ 52735 h 1396674"/>
              <a:gd name="connsiteX103" fmla="*/ 281253 w 632820"/>
              <a:gd name="connsiteY103" fmla="*/ 70313 h 1396674"/>
              <a:gd name="connsiteX104" fmla="*/ 298832 w 632820"/>
              <a:gd name="connsiteY104" fmla="*/ 87892 h 1396674"/>
              <a:gd name="connsiteX105" fmla="*/ 316410 w 632820"/>
              <a:gd name="connsiteY105" fmla="*/ 70313 h 1396674"/>
              <a:gd name="connsiteX106" fmla="*/ 298832 w 632820"/>
              <a:gd name="connsiteY106" fmla="*/ 52735 h 1396674"/>
              <a:gd name="connsiteX107" fmla="*/ 210940 w 632820"/>
              <a:gd name="connsiteY107" fmla="*/ 52735 h 1396674"/>
              <a:gd name="connsiteX108" fmla="*/ 193362 w 632820"/>
              <a:gd name="connsiteY108" fmla="*/ 70313 h 1396674"/>
              <a:gd name="connsiteX109" fmla="*/ 210940 w 632820"/>
              <a:gd name="connsiteY109" fmla="*/ 87892 h 1396674"/>
              <a:gd name="connsiteX110" fmla="*/ 228518 w 632820"/>
              <a:gd name="connsiteY110" fmla="*/ 70313 h 1396674"/>
              <a:gd name="connsiteX111" fmla="*/ 210940 w 632820"/>
              <a:gd name="connsiteY111" fmla="*/ 52735 h 1396674"/>
              <a:gd name="connsiteX112" fmla="*/ 123049 w 632820"/>
              <a:gd name="connsiteY112" fmla="*/ 52735 h 1396674"/>
              <a:gd name="connsiteX113" fmla="*/ 105470 w 632820"/>
              <a:gd name="connsiteY113" fmla="*/ 70313 h 1396674"/>
              <a:gd name="connsiteX114" fmla="*/ 123049 w 632820"/>
              <a:gd name="connsiteY114" fmla="*/ 87892 h 1396674"/>
              <a:gd name="connsiteX115" fmla="*/ 140627 w 632820"/>
              <a:gd name="connsiteY115" fmla="*/ 70313 h 1396674"/>
              <a:gd name="connsiteX116" fmla="*/ 123049 w 632820"/>
              <a:gd name="connsiteY116" fmla="*/ 52735 h 1396674"/>
              <a:gd name="connsiteX117" fmla="*/ 66622 w 632820"/>
              <a:gd name="connsiteY117" fmla="*/ 0 h 1396674"/>
              <a:gd name="connsiteX118" fmla="*/ 566198 w 632820"/>
              <a:gd name="connsiteY118" fmla="*/ 0 h 1396674"/>
              <a:gd name="connsiteX119" fmla="*/ 597663 w 632820"/>
              <a:gd name="connsiteY119" fmla="*/ 31465 h 1396674"/>
              <a:gd name="connsiteX120" fmla="*/ 597663 w 632820"/>
              <a:gd name="connsiteY120" fmla="*/ 109161 h 1396674"/>
              <a:gd name="connsiteX121" fmla="*/ 566198 w 632820"/>
              <a:gd name="connsiteY121" fmla="*/ 140627 h 1396674"/>
              <a:gd name="connsiteX122" fmla="*/ 66622 w 632820"/>
              <a:gd name="connsiteY122" fmla="*/ 140627 h 1396674"/>
              <a:gd name="connsiteX123" fmla="*/ 35157 w 632820"/>
              <a:gd name="connsiteY123" fmla="*/ 109161 h 1396674"/>
              <a:gd name="connsiteX124" fmla="*/ 35157 w 632820"/>
              <a:gd name="connsiteY124" fmla="*/ 31465 h 1396674"/>
              <a:gd name="connsiteX125" fmla="*/ 66622 w 632820"/>
              <a:gd name="connsiteY125" fmla="*/ 0 h 139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32820" h="1396674">
                <a:moveTo>
                  <a:pt x="492194" y="1291204"/>
                </a:moveTo>
                <a:cubicBezTo>
                  <a:pt x="481647" y="1291204"/>
                  <a:pt x="474615" y="1298235"/>
                  <a:pt x="474615" y="1308782"/>
                </a:cubicBezTo>
                <a:cubicBezTo>
                  <a:pt x="474615" y="1319329"/>
                  <a:pt x="481647" y="1326361"/>
                  <a:pt x="492194" y="1326361"/>
                </a:cubicBezTo>
                <a:cubicBezTo>
                  <a:pt x="502740" y="1326361"/>
                  <a:pt x="509772" y="1319329"/>
                  <a:pt x="509772" y="1308782"/>
                </a:cubicBezTo>
                <a:cubicBezTo>
                  <a:pt x="509772" y="1298235"/>
                  <a:pt x="502740" y="1291204"/>
                  <a:pt x="492194" y="1291204"/>
                </a:cubicBezTo>
                <a:close/>
                <a:moveTo>
                  <a:pt x="70314" y="1185734"/>
                </a:moveTo>
                <a:cubicBezTo>
                  <a:pt x="70314" y="1224406"/>
                  <a:pt x="181057" y="1256047"/>
                  <a:pt x="316410" y="1256047"/>
                </a:cubicBezTo>
                <a:cubicBezTo>
                  <a:pt x="451763" y="1256047"/>
                  <a:pt x="562507" y="1224406"/>
                  <a:pt x="562507" y="1185734"/>
                </a:cubicBezTo>
                <a:lnTo>
                  <a:pt x="562507" y="1326361"/>
                </a:lnTo>
                <a:cubicBezTo>
                  <a:pt x="562507" y="1365033"/>
                  <a:pt x="451763" y="1396674"/>
                  <a:pt x="316410" y="1396674"/>
                </a:cubicBezTo>
                <a:cubicBezTo>
                  <a:pt x="181057" y="1396674"/>
                  <a:pt x="70314" y="1365033"/>
                  <a:pt x="70314" y="1326361"/>
                </a:cubicBezTo>
                <a:close/>
                <a:moveTo>
                  <a:pt x="492194" y="1115421"/>
                </a:moveTo>
                <a:cubicBezTo>
                  <a:pt x="481647" y="1115421"/>
                  <a:pt x="474615" y="1122452"/>
                  <a:pt x="474615" y="1132999"/>
                </a:cubicBezTo>
                <a:cubicBezTo>
                  <a:pt x="474615" y="1143546"/>
                  <a:pt x="481647" y="1150578"/>
                  <a:pt x="492194" y="1150578"/>
                </a:cubicBezTo>
                <a:cubicBezTo>
                  <a:pt x="502740" y="1150578"/>
                  <a:pt x="509772" y="1143546"/>
                  <a:pt x="509772" y="1132999"/>
                </a:cubicBezTo>
                <a:cubicBezTo>
                  <a:pt x="509772" y="1122452"/>
                  <a:pt x="502740" y="1115421"/>
                  <a:pt x="492194" y="1115421"/>
                </a:cubicBezTo>
                <a:close/>
                <a:moveTo>
                  <a:pt x="70314" y="1009951"/>
                </a:moveTo>
                <a:cubicBezTo>
                  <a:pt x="70314" y="1048623"/>
                  <a:pt x="181057" y="1080264"/>
                  <a:pt x="316410" y="1080264"/>
                </a:cubicBezTo>
                <a:cubicBezTo>
                  <a:pt x="451763" y="1080264"/>
                  <a:pt x="562507" y="1048623"/>
                  <a:pt x="562507" y="1009951"/>
                </a:cubicBezTo>
                <a:lnTo>
                  <a:pt x="562507" y="1150578"/>
                </a:lnTo>
                <a:cubicBezTo>
                  <a:pt x="562507" y="1189250"/>
                  <a:pt x="451763" y="1220891"/>
                  <a:pt x="316410" y="1220891"/>
                </a:cubicBezTo>
                <a:cubicBezTo>
                  <a:pt x="181057" y="1220891"/>
                  <a:pt x="70314" y="1189250"/>
                  <a:pt x="70314" y="1150578"/>
                </a:cubicBezTo>
                <a:close/>
                <a:moveTo>
                  <a:pt x="492194" y="939638"/>
                </a:moveTo>
                <a:cubicBezTo>
                  <a:pt x="481647" y="939638"/>
                  <a:pt x="474615" y="946669"/>
                  <a:pt x="474615" y="957216"/>
                </a:cubicBezTo>
                <a:cubicBezTo>
                  <a:pt x="474615" y="967763"/>
                  <a:pt x="481647" y="974795"/>
                  <a:pt x="492194" y="974795"/>
                </a:cubicBezTo>
                <a:cubicBezTo>
                  <a:pt x="502740" y="974795"/>
                  <a:pt x="509772" y="967763"/>
                  <a:pt x="509772" y="957216"/>
                </a:cubicBezTo>
                <a:cubicBezTo>
                  <a:pt x="509772" y="946669"/>
                  <a:pt x="502740" y="939638"/>
                  <a:pt x="492194" y="939638"/>
                </a:cubicBezTo>
                <a:close/>
                <a:moveTo>
                  <a:pt x="70314" y="834168"/>
                </a:moveTo>
                <a:cubicBezTo>
                  <a:pt x="70314" y="872840"/>
                  <a:pt x="181057" y="904481"/>
                  <a:pt x="316410" y="904481"/>
                </a:cubicBezTo>
                <a:cubicBezTo>
                  <a:pt x="451763" y="904481"/>
                  <a:pt x="562507" y="872840"/>
                  <a:pt x="562507" y="834168"/>
                </a:cubicBezTo>
                <a:lnTo>
                  <a:pt x="562507" y="974795"/>
                </a:lnTo>
                <a:cubicBezTo>
                  <a:pt x="562507" y="1013467"/>
                  <a:pt x="451763" y="1045108"/>
                  <a:pt x="316410" y="1045108"/>
                </a:cubicBezTo>
                <a:cubicBezTo>
                  <a:pt x="181057" y="1045108"/>
                  <a:pt x="70314" y="1013467"/>
                  <a:pt x="70314" y="974795"/>
                </a:cubicBezTo>
                <a:close/>
                <a:moveTo>
                  <a:pt x="316410" y="728698"/>
                </a:moveTo>
                <a:cubicBezTo>
                  <a:pt x="452326" y="728698"/>
                  <a:pt x="562507" y="760178"/>
                  <a:pt x="562507" y="799011"/>
                </a:cubicBezTo>
                <a:cubicBezTo>
                  <a:pt x="562507" y="837844"/>
                  <a:pt x="452326" y="869325"/>
                  <a:pt x="316410" y="869325"/>
                </a:cubicBezTo>
                <a:cubicBezTo>
                  <a:pt x="180495" y="869325"/>
                  <a:pt x="70314" y="837844"/>
                  <a:pt x="70314" y="799011"/>
                </a:cubicBezTo>
                <a:cubicBezTo>
                  <a:pt x="70314" y="760178"/>
                  <a:pt x="180495" y="728698"/>
                  <a:pt x="316410" y="728698"/>
                </a:cubicBezTo>
                <a:close/>
                <a:moveTo>
                  <a:pt x="377934" y="597663"/>
                </a:moveTo>
                <a:lnTo>
                  <a:pt x="632820" y="597663"/>
                </a:lnTo>
                <a:lnTo>
                  <a:pt x="632820" y="650398"/>
                </a:lnTo>
                <a:lnTo>
                  <a:pt x="377934" y="650398"/>
                </a:lnTo>
                <a:close/>
                <a:moveTo>
                  <a:pt x="290043" y="597663"/>
                </a:moveTo>
                <a:lnTo>
                  <a:pt x="342778" y="597663"/>
                </a:lnTo>
                <a:lnTo>
                  <a:pt x="342778" y="650398"/>
                </a:lnTo>
                <a:lnTo>
                  <a:pt x="290043" y="650398"/>
                </a:lnTo>
                <a:close/>
                <a:moveTo>
                  <a:pt x="0" y="597663"/>
                </a:moveTo>
                <a:lnTo>
                  <a:pt x="254886" y="597663"/>
                </a:lnTo>
                <a:lnTo>
                  <a:pt x="254886" y="650398"/>
                </a:lnTo>
                <a:lnTo>
                  <a:pt x="0" y="650398"/>
                </a:lnTo>
                <a:close/>
                <a:moveTo>
                  <a:pt x="298832" y="404301"/>
                </a:moveTo>
                <a:cubicBezTo>
                  <a:pt x="289123" y="404301"/>
                  <a:pt x="281253" y="412171"/>
                  <a:pt x="281253" y="421879"/>
                </a:cubicBezTo>
                <a:cubicBezTo>
                  <a:pt x="281253" y="431588"/>
                  <a:pt x="289123" y="439458"/>
                  <a:pt x="298832" y="439458"/>
                </a:cubicBezTo>
                <a:cubicBezTo>
                  <a:pt x="308540" y="439458"/>
                  <a:pt x="316410" y="431588"/>
                  <a:pt x="316410" y="421879"/>
                </a:cubicBezTo>
                <a:cubicBezTo>
                  <a:pt x="316410" y="412171"/>
                  <a:pt x="308540" y="404301"/>
                  <a:pt x="298832" y="404301"/>
                </a:cubicBezTo>
                <a:close/>
                <a:moveTo>
                  <a:pt x="210940" y="404301"/>
                </a:moveTo>
                <a:cubicBezTo>
                  <a:pt x="201232" y="404301"/>
                  <a:pt x="193362" y="412171"/>
                  <a:pt x="193362" y="421879"/>
                </a:cubicBezTo>
                <a:cubicBezTo>
                  <a:pt x="193362" y="431588"/>
                  <a:pt x="201232" y="439458"/>
                  <a:pt x="210940" y="439458"/>
                </a:cubicBezTo>
                <a:cubicBezTo>
                  <a:pt x="220649" y="439458"/>
                  <a:pt x="228518" y="431588"/>
                  <a:pt x="228518" y="421879"/>
                </a:cubicBezTo>
                <a:cubicBezTo>
                  <a:pt x="228518" y="412171"/>
                  <a:pt x="220649" y="404301"/>
                  <a:pt x="210940" y="404301"/>
                </a:cubicBezTo>
                <a:close/>
                <a:moveTo>
                  <a:pt x="123049" y="404301"/>
                </a:moveTo>
                <a:cubicBezTo>
                  <a:pt x="113340" y="404301"/>
                  <a:pt x="105470" y="412171"/>
                  <a:pt x="105470" y="421879"/>
                </a:cubicBezTo>
                <a:cubicBezTo>
                  <a:pt x="105470" y="431588"/>
                  <a:pt x="113340" y="439458"/>
                  <a:pt x="123049" y="439458"/>
                </a:cubicBezTo>
                <a:cubicBezTo>
                  <a:pt x="132757" y="439458"/>
                  <a:pt x="140627" y="431588"/>
                  <a:pt x="140627" y="421879"/>
                </a:cubicBezTo>
                <a:cubicBezTo>
                  <a:pt x="140627" y="412171"/>
                  <a:pt x="132757" y="404301"/>
                  <a:pt x="123049" y="404301"/>
                </a:cubicBezTo>
                <a:close/>
                <a:moveTo>
                  <a:pt x="66622" y="351566"/>
                </a:moveTo>
                <a:lnTo>
                  <a:pt x="566198" y="351566"/>
                </a:lnTo>
                <a:cubicBezTo>
                  <a:pt x="583576" y="351566"/>
                  <a:pt x="597663" y="365653"/>
                  <a:pt x="597663" y="383031"/>
                </a:cubicBezTo>
                <a:lnTo>
                  <a:pt x="597663" y="460727"/>
                </a:lnTo>
                <a:cubicBezTo>
                  <a:pt x="597663" y="478105"/>
                  <a:pt x="583576" y="492193"/>
                  <a:pt x="566198" y="492193"/>
                </a:cubicBezTo>
                <a:lnTo>
                  <a:pt x="342778" y="492193"/>
                </a:lnTo>
                <a:lnTo>
                  <a:pt x="342778" y="562506"/>
                </a:lnTo>
                <a:lnTo>
                  <a:pt x="290043" y="562506"/>
                </a:lnTo>
                <a:lnTo>
                  <a:pt x="290043" y="492193"/>
                </a:lnTo>
                <a:lnTo>
                  <a:pt x="66622" y="492193"/>
                </a:lnTo>
                <a:cubicBezTo>
                  <a:pt x="49244" y="492193"/>
                  <a:pt x="35157" y="478105"/>
                  <a:pt x="35157" y="460727"/>
                </a:cubicBezTo>
                <a:lnTo>
                  <a:pt x="35157" y="383031"/>
                </a:lnTo>
                <a:cubicBezTo>
                  <a:pt x="35157" y="365653"/>
                  <a:pt x="49244" y="351566"/>
                  <a:pt x="66622" y="351566"/>
                </a:cubicBezTo>
                <a:close/>
                <a:moveTo>
                  <a:pt x="298832" y="228518"/>
                </a:moveTo>
                <a:cubicBezTo>
                  <a:pt x="289123" y="228518"/>
                  <a:pt x="281253" y="236388"/>
                  <a:pt x="281253" y="246096"/>
                </a:cubicBezTo>
                <a:cubicBezTo>
                  <a:pt x="281253" y="255805"/>
                  <a:pt x="289123" y="263675"/>
                  <a:pt x="298832" y="263675"/>
                </a:cubicBezTo>
                <a:cubicBezTo>
                  <a:pt x="308540" y="263675"/>
                  <a:pt x="316410" y="255805"/>
                  <a:pt x="316410" y="246096"/>
                </a:cubicBezTo>
                <a:cubicBezTo>
                  <a:pt x="316410" y="236388"/>
                  <a:pt x="308540" y="228518"/>
                  <a:pt x="298832" y="228518"/>
                </a:cubicBezTo>
                <a:close/>
                <a:moveTo>
                  <a:pt x="210940" y="228518"/>
                </a:moveTo>
                <a:cubicBezTo>
                  <a:pt x="201232" y="228518"/>
                  <a:pt x="193362" y="236388"/>
                  <a:pt x="193362" y="246096"/>
                </a:cubicBezTo>
                <a:cubicBezTo>
                  <a:pt x="193362" y="255805"/>
                  <a:pt x="201232" y="263675"/>
                  <a:pt x="210940" y="263675"/>
                </a:cubicBezTo>
                <a:cubicBezTo>
                  <a:pt x="220649" y="263675"/>
                  <a:pt x="228518" y="255805"/>
                  <a:pt x="228518" y="246096"/>
                </a:cubicBezTo>
                <a:cubicBezTo>
                  <a:pt x="228518" y="236388"/>
                  <a:pt x="220649" y="228518"/>
                  <a:pt x="210940" y="228518"/>
                </a:cubicBezTo>
                <a:close/>
                <a:moveTo>
                  <a:pt x="123049" y="228518"/>
                </a:moveTo>
                <a:cubicBezTo>
                  <a:pt x="113340" y="228518"/>
                  <a:pt x="105470" y="236388"/>
                  <a:pt x="105470" y="246096"/>
                </a:cubicBezTo>
                <a:cubicBezTo>
                  <a:pt x="105470" y="255805"/>
                  <a:pt x="113340" y="263675"/>
                  <a:pt x="123049" y="263675"/>
                </a:cubicBezTo>
                <a:cubicBezTo>
                  <a:pt x="132757" y="263675"/>
                  <a:pt x="140627" y="255805"/>
                  <a:pt x="140627" y="246096"/>
                </a:cubicBezTo>
                <a:cubicBezTo>
                  <a:pt x="140627" y="236388"/>
                  <a:pt x="132757" y="228518"/>
                  <a:pt x="123049" y="228518"/>
                </a:cubicBezTo>
                <a:close/>
                <a:moveTo>
                  <a:pt x="66622" y="175783"/>
                </a:moveTo>
                <a:lnTo>
                  <a:pt x="566198" y="175783"/>
                </a:lnTo>
                <a:cubicBezTo>
                  <a:pt x="583576" y="175783"/>
                  <a:pt x="597663" y="189870"/>
                  <a:pt x="597663" y="207248"/>
                </a:cubicBezTo>
                <a:lnTo>
                  <a:pt x="597663" y="284944"/>
                </a:lnTo>
                <a:cubicBezTo>
                  <a:pt x="597663" y="302322"/>
                  <a:pt x="583576" y="316410"/>
                  <a:pt x="566198" y="316410"/>
                </a:cubicBezTo>
                <a:lnTo>
                  <a:pt x="66622" y="316410"/>
                </a:lnTo>
                <a:cubicBezTo>
                  <a:pt x="49244" y="316410"/>
                  <a:pt x="35157" y="302322"/>
                  <a:pt x="35157" y="284944"/>
                </a:cubicBezTo>
                <a:lnTo>
                  <a:pt x="35157" y="207248"/>
                </a:lnTo>
                <a:cubicBezTo>
                  <a:pt x="35157" y="189870"/>
                  <a:pt x="49244" y="175783"/>
                  <a:pt x="66622" y="175783"/>
                </a:cubicBezTo>
                <a:close/>
                <a:moveTo>
                  <a:pt x="298832" y="52735"/>
                </a:moveTo>
                <a:cubicBezTo>
                  <a:pt x="289123" y="52735"/>
                  <a:pt x="281253" y="60605"/>
                  <a:pt x="281253" y="70313"/>
                </a:cubicBezTo>
                <a:cubicBezTo>
                  <a:pt x="281253" y="80022"/>
                  <a:pt x="289123" y="87892"/>
                  <a:pt x="298832" y="87892"/>
                </a:cubicBezTo>
                <a:cubicBezTo>
                  <a:pt x="308540" y="87892"/>
                  <a:pt x="316410" y="80022"/>
                  <a:pt x="316410" y="70313"/>
                </a:cubicBezTo>
                <a:cubicBezTo>
                  <a:pt x="316410" y="60605"/>
                  <a:pt x="308540" y="52735"/>
                  <a:pt x="298832" y="52735"/>
                </a:cubicBezTo>
                <a:close/>
                <a:moveTo>
                  <a:pt x="210940" y="52735"/>
                </a:moveTo>
                <a:cubicBezTo>
                  <a:pt x="201232" y="52735"/>
                  <a:pt x="193362" y="60605"/>
                  <a:pt x="193362" y="70313"/>
                </a:cubicBezTo>
                <a:cubicBezTo>
                  <a:pt x="193362" y="80022"/>
                  <a:pt x="201232" y="87892"/>
                  <a:pt x="210940" y="87892"/>
                </a:cubicBezTo>
                <a:cubicBezTo>
                  <a:pt x="220649" y="87892"/>
                  <a:pt x="228518" y="80022"/>
                  <a:pt x="228518" y="70313"/>
                </a:cubicBezTo>
                <a:cubicBezTo>
                  <a:pt x="228518" y="60605"/>
                  <a:pt x="220649" y="52735"/>
                  <a:pt x="210940" y="52735"/>
                </a:cubicBezTo>
                <a:close/>
                <a:moveTo>
                  <a:pt x="123049" y="52735"/>
                </a:moveTo>
                <a:cubicBezTo>
                  <a:pt x="113340" y="52735"/>
                  <a:pt x="105470" y="60605"/>
                  <a:pt x="105470" y="70313"/>
                </a:cubicBezTo>
                <a:cubicBezTo>
                  <a:pt x="105470" y="80022"/>
                  <a:pt x="113340" y="87892"/>
                  <a:pt x="123049" y="87892"/>
                </a:cubicBezTo>
                <a:cubicBezTo>
                  <a:pt x="132757" y="87892"/>
                  <a:pt x="140627" y="80022"/>
                  <a:pt x="140627" y="70313"/>
                </a:cubicBezTo>
                <a:cubicBezTo>
                  <a:pt x="140627" y="60605"/>
                  <a:pt x="132757" y="52735"/>
                  <a:pt x="123049" y="52735"/>
                </a:cubicBezTo>
                <a:close/>
                <a:moveTo>
                  <a:pt x="66622" y="0"/>
                </a:moveTo>
                <a:lnTo>
                  <a:pt x="566198" y="0"/>
                </a:lnTo>
                <a:cubicBezTo>
                  <a:pt x="583576" y="0"/>
                  <a:pt x="597663" y="14087"/>
                  <a:pt x="597663" y="31465"/>
                </a:cubicBezTo>
                <a:lnTo>
                  <a:pt x="597663" y="109161"/>
                </a:lnTo>
                <a:cubicBezTo>
                  <a:pt x="597663" y="126539"/>
                  <a:pt x="583576" y="140627"/>
                  <a:pt x="566198" y="140627"/>
                </a:cubicBezTo>
                <a:lnTo>
                  <a:pt x="66622" y="140627"/>
                </a:lnTo>
                <a:cubicBezTo>
                  <a:pt x="49244" y="140627"/>
                  <a:pt x="35157" y="126539"/>
                  <a:pt x="35157" y="109161"/>
                </a:cubicBezTo>
                <a:lnTo>
                  <a:pt x="35157" y="31465"/>
                </a:lnTo>
                <a:cubicBezTo>
                  <a:pt x="35157" y="14087"/>
                  <a:pt x="49244" y="0"/>
                  <a:pt x="6662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4" name="Tekstin paikkamerkki 53">
            <a:extLst>
              <a:ext uri="{FF2B5EF4-FFF2-40B4-BE49-F238E27FC236}">
                <a16:creationId xmlns:a16="http://schemas.microsoft.com/office/drawing/2014/main" id="{43AEE0F7-A538-438B-BF3B-ADAB3C1D2BC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173814" y="4451285"/>
            <a:ext cx="632819" cy="1387884"/>
          </a:xfrm>
          <a:custGeom>
            <a:avLst/>
            <a:gdLst>
              <a:gd name="connsiteX0" fmla="*/ 492193 w 632819"/>
              <a:gd name="connsiteY0" fmla="*/ 1264836 h 1387884"/>
              <a:gd name="connsiteX1" fmla="*/ 509772 w 632819"/>
              <a:gd name="connsiteY1" fmla="*/ 1282414 h 1387884"/>
              <a:gd name="connsiteX2" fmla="*/ 492193 w 632819"/>
              <a:gd name="connsiteY2" fmla="*/ 1299993 h 1387884"/>
              <a:gd name="connsiteX3" fmla="*/ 474615 w 632819"/>
              <a:gd name="connsiteY3" fmla="*/ 1282414 h 1387884"/>
              <a:gd name="connsiteX4" fmla="*/ 492193 w 632819"/>
              <a:gd name="connsiteY4" fmla="*/ 1264836 h 1387884"/>
              <a:gd name="connsiteX5" fmla="*/ 79102 w 632819"/>
              <a:gd name="connsiteY5" fmla="*/ 1163409 h 1387884"/>
              <a:gd name="connsiteX6" fmla="*/ 79102 w 632819"/>
              <a:gd name="connsiteY6" fmla="*/ 1308782 h 1387884"/>
              <a:gd name="connsiteX7" fmla="*/ 316410 w 632819"/>
              <a:gd name="connsiteY7" fmla="*/ 1370306 h 1387884"/>
              <a:gd name="connsiteX8" fmla="*/ 553717 w 632819"/>
              <a:gd name="connsiteY8" fmla="*/ 1308782 h 1387884"/>
              <a:gd name="connsiteX9" fmla="*/ 553717 w 632819"/>
              <a:gd name="connsiteY9" fmla="*/ 1163409 h 1387884"/>
              <a:gd name="connsiteX10" fmla="*/ 316410 w 632819"/>
              <a:gd name="connsiteY10" fmla="*/ 1212101 h 1387884"/>
              <a:gd name="connsiteX11" fmla="*/ 79102 w 632819"/>
              <a:gd name="connsiteY11" fmla="*/ 1163409 h 1387884"/>
              <a:gd name="connsiteX12" fmla="*/ 492193 w 632819"/>
              <a:gd name="connsiteY12" fmla="*/ 1089053 h 1387884"/>
              <a:gd name="connsiteX13" fmla="*/ 509772 w 632819"/>
              <a:gd name="connsiteY13" fmla="*/ 1106631 h 1387884"/>
              <a:gd name="connsiteX14" fmla="*/ 492193 w 632819"/>
              <a:gd name="connsiteY14" fmla="*/ 1124210 h 1387884"/>
              <a:gd name="connsiteX15" fmla="*/ 474615 w 632819"/>
              <a:gd name="connsiteY15" fmla="*/ 1106631 h 1387884"/>
              <a:gd name="connsiteX16" fmla="*/ 492193 w 632819"/>
              <a:gd name="connsiteY16" fmla="*/ 1089053 h 1387884"/>
              <a:gd name="connsiteX17" fmla="*/ 79102 w 632819"/>
              <a:gd name="connsiteY17" fmla="*/ 987626 h 1387884"/>
              <a:gd name="connsiteX18" fmla="*/ 79102 w 632819"/>
              <a:gd name="connsiteY18" fmla="*/ 1132999 h 1387884"/>
              <a:gd name="connsiteX19" fmla="*/ 316410 w 632819"/>
              <a:gd name="connsiteY19" fmla="*/ 1194523 h 1387884"/>
              <a:gd name="connsiteX20" fmla="*/ 553717 w 632819"/>
              <a:gd name="connsiteY20" fmla="*/ 1132999 h 1387884"/>
              <a:gd name="connsiteX21" fmla="*/ 553717 w 632819"/>
              <a:gd name="connsiteY21" fmla="*/ 987626 h 1387884"/>
              <a:gd name="connsiteX22" fmla="*/ 316410 w 632819"/>
              <a:gd name="connsiteY22" fmla="*/ 1036318 h 1387884"/>
              <a:gd name="connsiteX23" fmla="*/ 79102 w 632819"/>
              <a:gd name="connsiteY23" fmla="*/ 987626 h 1387884"/>
              <a:gd name="connsiteX24" fmla="*/ 492193 w 632819"/>
              <a:gd name="connsiteY24" fmla="*/ 913270 h 1387884"/>
              <a:gd name="connsiteX25" fmla="*/ 509772 w 632819"/>
              <a:gd name="connsiteY25" fmla="*/ 930848 h 1387884"/>
              <a:gd name="connsiteX26" fmla="*/ 492193 w 632819"/>
              <a:gd name="connsiteY26" fmla="*/ 948427 h 1387884"/>
              <a:gd name="connsiteX27" fmla="*/ 474615 w 632819"/>
              <a:gd name="connsiteY27" fmla="*/ 930848 h 1387884"/>
              <a:gd name="connsiteX28" fmla="*/ 492193 w 632819"/>
              <a:gd name="connsiteY28" fmla="*/ 913270 h 1387884"/>
              <a:gd name="connsiteX29" fmla="*/ 79102 w 632819"/>
              <a:gd name="connsiteY29" fmla="*/ 811843 h 1387884"/>
              <a:gd name="connsiteX30" fmla="*/ 79102 w 632819"/>
              <a:gd name="connsiteY30" fmla="*/ 957216 h 1387884"/>
              <a:gd name="connsiteX31" fmla="*/ 316410 w 632819"/>
              <a:gd name="connsiteY31" fmla="*/ 1018740 h 1387884"/>
              <a:gd name="connsiteX32" fmla="*/ 553717 w 632819"/>
              <a:gd name="connsiteY32" fmla="*/ 957216 h 1387884"/>
              <a:gd name="connsiteX33" fmla="*/ 553717 w 632819"/>
              <a:gd name="connsiteY33" fmla="*/ 811843 h 1387884"/>
              <a:gd name="connsiteX34" fmla="*/ 316410 w 632819"/>
              <a:gd name="connsiteY34" fmla="*/ 860535 h 1387884"/>
              <a:gd name="connsiteX35" fmla="*/ 79102 w 632819"/>
              <a:gd name="connsiteY35" fmla="*/ 811843 h 1387884"/>
              <a:gd name="connsiteX36" fmla="*/ 316410 w 632819"/>
              <a:gd name="connsiteY36" fmla="*/ 719908 h 1387884"/>
              <a:gd name="connsiteX37" fmla="*/ 79102 w 632819"/>
              <a:gd name="connsiteY37" fmla="*/ 781432 h 1387884"/>
              <a:gd name="connsiteX38" fmla="*/ 316410 w 632819"/>
              <a:gd name="connsiteY38" fmla="*/ 842957 h 1387884"/>
              <a:gd name="connsiteX39" fmla="*/ 553717 w 632819"/>
              <a:gd name="connsiteY39" fmla="*/ 781432 h 1387884"/>
              <a:gd name="connsiteX40" fmla="*/ 316410 w 632819"/>
              <a:gd name="connsiteY40" fmla="*/ 719908 h 1387884"/>
              <a:gd name="connsiteX41" fmla="*/ 316410 w 632819"/>
              <a:gd name="connsiteY41" fmla="*/ 702330 h 1387884"/>
              <a:gd name="connsiteX42" fmla="*/ 571295 w 632819"/>
              <a:gd name="connsiteY42" fmla="*/ 781432 h 1387884"/>
              <a:gd name="connsiteX43" fmla="*/ 571295 w 632819"/>
              <a:gd name="connsiteY43" fmla="*/ 1308782 h 1387884"/>
              <a:gd name="connsiteX44" fmla="*/ 316410 w 632819"/>
              <a:gd name="connsiteY44" fmla="*/ 1387884 h 1387884"/>
              <a:gd name="connsiteX45" fmla="*/ 61524 w 632819"/>
              <a:gd name="connsiteY45" fmla="*/ 1308782 h 1387884"/>
              <a:gd name="connsiteX46" fmla="*/ 61524 w 632819"/>
              <a:gd name="connsiteY46" fmla="*/ 781432 h 1387884"/>
              <a:gd name="connsiteX47" fmla="*/ 316410 w 632819"/>
              <a:gd name="connsiteY47" fmla="*/ 702330 h 1387884"/>
              <a:gd name="connsiteX48" fmla="*/ 263675 w 632819"/>
              <a:gd name="connsiteY48" fmla="*/ 536139 h 1387884"/>
              <a:gd name="connsiteX49" fmla="*/ 263675 w 632819"/>
              <a:gd name="connsiteY49" fmla="*/ 588874 h 1387884"/>
              <a:gd name="connsiteX50" fmla="*/ 369145 w 632819"/>
              <a:gd name="connsiteY50" fmla="*/ 588874 h 1387884"/>
              <a:gd name="connsiteX51" fmla="*/ 369145 w 632819"/>
              <a:gd name="connsiteY51" fmla="*/ 536139 h 1387884"/>
              <a:gd name="connsiteX52" fmla="*/ 298831 w 632819"/>
              <a:gd name="connsiteY52" fmla="*/ 342777 h 1387884"/>
              <a:gd name="connsiteX53" fmla="*/ 316410 w 632819"/>
              <a:gd name="connsiteY53" fmla="*/ 360355 h 1387884"/>
              <a:gd name="connsiteX54" fmla="*/ 298831 w 632819"/>
              <a:gd name="connsiteY54" fmla="*/ 377934 h 1387884"/>
              <a:gd name="connsiteX55" fmla="*/ 281253 w 632819"/>
              <a:gd name="connsiteY55" fmla="*/ 360355 h 1387884"/>
              <a:gd name="connsiteX56" fmla="*/ 298831 w 632819"/>
              <a:gd name="connsiteY56" fmla="*/ 342777 h 1387884"/>
              <a:gd name="connsiteX57" fmla="*/ 210940 w 632819"/>
              <a:gd name="connsiteY57" fmla="*/ 342777 h 1387884"/>
              <a:gd name="connsiteX58" fmla="*/ 228519 w 632819"/>
              <a:gd name="connsiteY58" fmla="*/ 360355 h 1387884"/>
              <a:gd name="connsiteX59" fmla="*/ 210940 w 632819"/>
              <a:gd name="connsiteY59" fmla="*/ 377934 h 1387884"/>
              <a:gd name="connsiteX60" fmla="*/ 193362 w 632819"/>
              <a:gd name="connsiteY60" fmla="*/ 360355 h 1387884"/>
              <a:gd name="connsiteX61" fmla="*/ 210940 w 632819"/>
              <a:gd name="connsiteY61" fmla="*/ 342777 h 1387884"/>
              <a:gd name="connsiteX62" fmla="*/ 123048 w 632819"/>
              <a:gd name="connsiteY62" fmla="*/ 342777 h 1387884"/>
              <a:gd name="connsiteX63" fmla="*/ 140627 w 632819"/>
              <a:gd name="connsiteY63" fmla="*/ 360355 h 1387884"/>
              <a:gd name="connsiteX64" fmla="*/ 123048 w 632819"/>
              <a:gd name="connsiteY64" fmla="*/ 377934 h 1387884"/>
              <a:gd name="connsiteX65" fmla="*/ 105470 w 632819"/>
              <a:gd name="connsiteY65" fmla="*/ 360355 h 1387884"/>
              <a:gd name="connsiteX66" fmla="*/ 123048 w 632819"/>
              <a:gd name="connsiteY66" fmla="*/ 342777 h 1387884"/>
              <a:gd name="connsiteX67" fmla="*/ 70313 w 632819"/>
              <a:gd name="connsiteY67" fmla="*/ 298831 h 1387884"/>
              <a:gd name="connsiteX68" fmla="*/ 52735 w 632819"/>
              <a:gd name="connsiteY68" fmla="*/ 316410 h 1387884"/>
              <a:gd name="connsiteX69" fmla="*/ 52735 w 632819"/>
              <a:gd name="connsiteY69" fmla="*/ 404301 h 1387884"/>
              <a:gd name="connsiteX70" fmla="*/ 70313 w 632819"/>
              <a:gd name="connsiteY70" fmla="*/ 421880 h 1387884"/>
              <a:gd name="connsiteX71" fmla="*/ 562506 w 632819"/>
              <a:gd name="connsiteY71" fmla="*/ 421880 h 1387884"/>
              <a:gd name="connsiteX72" fmla="*/ 580084 w 632819"/>
              <a:gd name="connsiteY72" fmla="*/ 404301 h 1387884"/>
              <a:gd name="connsiteX73" fmla="*/ 580084 w 632819"/>
              <a:gd name="connsiteY73" fmla="*/ 316410 h 1387884"/>
              <a:gd name="connsiteX74" fmla="*/ 562506 w 632819"/>
              <a:gd name="connsiteY74" fmla="*/ 298831 h 1387884"/>
              <a:gd name="connsiteX75" fmla="*/ 298831 w 632819"/>
              <a:gd name="connsiteY75" fmla="*/ 202150 h 1387884"/>
              <a:gd name="connsiteX76" fmla="*/ 316410 w 632819"/>
              <a:gd name="connsiteY76" fmla="*/ 219728 h 1387884"/>
              <a:gd name="connsiteX77" fmla="*/ 298831 w 632819"/>
              <a:gd name="connsiteY77" fmla="*/ 237307 h 1387884"/>
              <a:gd name="connsiteX78" fmla="*/ 281253 w 632819"/>
              <a:gd name="connsiteY78" fmla="*/ 219728 h 1387884"/>
              <a:gd name="connsiteX79" fmla="*/ 298831 w 632819"/>
              <a:gd name="connsiteY79" fmla="*/ 202150 h 1387884"/>
              <a:gd name="connsiteX80" fmla="*/ 210940 w 632819"/>
              <a:gd name="connsiteY80" fmla="*/ 202150 h 1387884"/>
              <a:gd name="connsiteX81" fmla="*/ 228519 w 632819"/>
              <a:gd name="connsiteY81" fmla="*/ 219728 h 1387884"/>
              <a:gd name="connsiteX82" fmla="*/ 210940 w 632819"/>
              <a:gd name="connsiteY82" fmla="*/ 237307 h 1387884"/>
              <a:gd name="connsiteX83" fmla="*/ 193362 w 632819"/>
              <a:gd name="connsiteY83" fmla="*/ 219728 h 1387884"/>
              <a:gd name="connsiteX84" fmla="*/ 210940 w 632819"/>
              <a:gd name="connsiteY84" fmla="*/ 202150 h 1387884"/>
              <a:gd name="connsiteX85" fmla="*/ 123048 w 632819"/>
              <a:gd name="connsiteY85" fmla="*/ 202150 h 1387884"/>
              <a:gd name="connsiteX86" fmla="*/ 140627 w 632819"/>
              <a:gd name="connsiteY86" fmla="*/ 219728 h 1387884"/>
              <a:gd name="connsiteX87" fmla="*/ 123048 w 632819"/>
              <a:gd name="connsiteY87" fmla="*/ 237307 h 1387884"/>
              <a:gd name="connsiteX88" fmla="*/ 105470 w 632819"/>
              <a:gd name="connsiteY88" fmla="*/ 219728 h 1387884"/>
              <a:gd name="connsiteX89" fmla="*/ 123048 w 632819"/>
              <a:gd name="connsiteY89" fmla="*/ 202150 h 1387884"/>
              <a:gd name="connsiteX90" fmla="*/ 70313 w 632819"/>
              <a:gd name="connsiteY90" fmla="*/ 158205 h 1387884"/>
              <a:gd name="connsiteX91" fmla="*/ 52735 w 632819"/>
              <a:gd name="connsiteY91" fmla="*/ 175783 h 1387884"/>
              <a:gd name="connsiteX92" fmla="*/ 52735 w 632819"/>
              <a:gd name="connsiteY92" fmla="*/ 263675 h 1387884"/>
              <a:gd name="connsiteX93" fmla="*/ 70313 w 632819"/>
              <a:gd name="connsiteY93" fmla="*/ 281253 h 1387884"/>
              <a:gd name="connsiteX94" fmla="*/ 562506 w 632819"/>
              <a:gd name="connsiteY94" fmla="*/ 281253 h 1387884"/>
              <a:gd name="connsiteX95" fmla="*/ 580084 w 632819"/>
              <a:gd name="connsiteY95" fmla="*/ 263675 h 1387884"/>
              <a:gd name="connsiteX96" fmla="*/ 580084 w 632819"/>
              <a:gd name="connsiteY96" fmla="*/ 175783 h 1387884"/>
              <a:gd name="connsiteX97" fmla="*/ 562506 w 632819"/>
              <a:gd name="connsiteY97" fmla="*/ 158205 h 1387884"/>
              <a:gd name="connsiteX98" fmla="*/ 298831 w 632819"/>
              <a:gd name="connsiteY98" fmla="*/ 61524 h 1387884"/>
              <a:gd name="connsiteX99" fmla="*/ 316410 w 632819"/>
              <a:gd name="connsiteY99" fmla="*/ 79102 h 1387884"/>
              <a:gd name="connsiteX100" fmla="*/ 298831 w 632819"/>
              <a:gd name="connsiteY100" fmla="*/ 96681 h 1387884"/>
              <a:gd name="connsiteX101" fmla="*/ 281253 w 632819"/>
              <a:gd name="connsiteY101" fmla="*/ 79102 h 1387884"/>
              <a:gd name="connsiteX102" fmla="*/ 298831 w 632819"/>
              <a:gd name="connsiteY102" fmla="*/ 61524 h 1387884"/>
              <a:gd name="connsiteX103" fmla="*/ 210940 w 632819"/>
              <a:gd name="connsiteY103" fmla="*/ 61524 h 1387884"/>
              <a:gd name="connsiteX104" fmla="*/ 228519 w 632819"/>
              <a:gd name="connsiteY104" fmla="*/ 79102 h 1387884"/>
              <a:gd name="connsiteX105" fmla="*/ 210940 w 632819"/>
              <a:gd name="connsiteY105" fmla="*/ 96681 h 1387884"/>
              <a:gd name="connsiteX106" fmla="*/ 193362 w 632819"/>
              <a:gd name="connsiteY106" fmla="*/ 79102 h 1387884"/>
              <a:gd name="connsiteX107" fmla="*/ 210940 w 632819"/>
              <a:gd name="connsiteY107" fmla="*/ 61524 h 1387884"/>
              <a:gd name="connsiteX108" fmla="*/ 123048 w 632819"/>
              <a:gd name="connsiteY108" fmla="*/ 61524 h 1387884"/>
              <a:gd name="connsiteX109" fmla="*/ 140627 w 632819"/>
              <a:gd name="connsiteY109" fmla="*/ 79102 h 1387884"/>
              <a:gd name="connsiteX110" fmla="*/ 123048 w 632819"/>
              <a:gd name="connsiteY110" fmla="*/ 96681 h 1387884"/>
              <a:gd name="connsiteX111" fmla="*/ 105470 w 632819"/>
              <a:gd name="connsiteY111" fmla="*/ 79102 h 1387884"/>
              <a:gd name="connsiteX112" fmla="*/ 123048 w 632819"/>
              <a:gd name="connsiteY112" fmla="*/ 61524 h 1387884"/>
              <a:gd name="connsiteX113" fmla="*/ 70313 w 632819"/>
              <a:gd name="connsiteY113" fmla="*/ 17578 h 1387884"/>
              <a:gd name="connsiteX114" fmla="*/ 52735 w 632819"/>
              <a:gd name="connsiteY114" fmla="*/ 35157 h 1387884"/>
              <a:gd name="connsiteX115" fmla="*/ 52735 w 632819"/>
              <a:gd name="connsiteY115" fmla="*/ 123048 h 1387884"/>
              <a:gd name="connsiteX116" fmla="*/ 70313 w 632819"/>
              <a:gd name="connsiteY116" fmla="*/ 140627 h 1387884"/>
              <a:gd name="connsiteX117" fmla="*/ 562506 w 632819"/>
              <a:gd name="connsiteY117" fmla="*/ 140627 h 1387884"/>
              <a:gd name="connsiteX118" fmla="*/ 580084 w 632819"/>
              <a:gd name="connsiteY118" fmla="*/ 123048 h 1387884"/>
              <a:gd name="connsiteX119" fmla="*/ 580084 w 632819"/>
              <a:gd name="connsiteY119" fmla="*/ 35157 h 1387884"/>
              <a:gd name="connsiteX120" fmla="*/ 562506 w 632819"/>
              <a:gd name="connsiteY120" fmla="*/ 17578 h 1387884"/>
              <a:gd name="connsiteX121" fmla="*/ 70313 w 632819"/>
              <a:gd name="connsiteY121" fmla="*/ 0 h 1387884"/>
              <a:gd name="connsiteX122" fmla="*/ 562506 w 632819"/>
              <a:gd name="connsiteY122" fmla="*/ 0 h 1387884"/>
              <a:gd name="connsiteX123" fmla="*/ 597663 w 632819"/>
              <a:gd name="connsiteY123" fmla="*/ 35157 h 1387884"/>
              <a:gd name="connsiteX124" fmla="*/ 597663 w 632819"/>
              <a:gd name="connsiteY124" fmla="*/ 123048 h 1387884"/>
              <a:gd name="connsiteX125" fmla="*/ 585516 w 632819"/>
              <a:gd name="connsiteY125" fmla="*/ 149416 h 1387884"/>
              <a:gd name="connsiteX126" fmla="*/ 597663 w 632819"/>
              <a:gd name="connsiteY126" fmla="*/ 175783 h 1387884"/>
              <a:gd name="connsiteX127" fmla="*/ 597663 w 632819"/>
              <a:gd name="connsiteY127" fmla="*/ 263675 h 1387884"/>
              <a:gd name="connsiteX128" fmla="*/ 585516 w 632819"/>
              <a:gd name="connsiteY128" fmla="*/ 290042 h 1387884"/>
              <a:gd name="connsiteX129" fmla="*/ 597663 w 632819"/>
              <a:gd name="connsiteY129" fmla="*/ 316410 h 1387884"/>
              <a:gd name="connsiteX130" fmla="*/ 597663 w 632819"/>
              <a:gd name="connsiteY130" fmla="*/ 404301 h 1387884"/>
              <a:gd name="connsiteX131" fmla="*/ 562506 w 632819"/>
              <a:gd name="connsiteY131" fmla="*/ 439458 h 1387884"/>
              <a:gd name="connsiteX132" fmla="*/ 325199 w 632819"/>
              <a:gd name="connsiteY132" fmla="*/ 439458 h 1387884"/>
              <a:gd name="connsiteX133" fmla="*/ 325199 w 632819"/>
              <a:gd name="connsiteY133" fmla="*/ 518560 h 1387884"/>
              <a:gd name="connsiteX134" fmla="*/ 386723 w 632819"/>
              <a:gd name="connsiteY134" fmla="*/ 518560 h 1387884"/>
              <a:gd name="connsiteX135" fmla="*/ 386723 w 632819"/>
              <a:gd name="connsiteY135" fmla="*/ 553717 h 1387884"/>
              <a:gd name="connsiteX136" fmla="*/ 632819 w 632819"/>
              <a:gd name="connsiteY136" fmla="*/ 553717 h 1387884"/>
              <a:gd name="connsiteX137" fmla="*/ 632819 w 632819"/>
              <a:gd name="connsiteY137" fmla="*/ 571295 h 1387884"/>
              <a:gd name="connsiteX138" fmla="*/ 386723 w 632819"/>
              <a:gd name="connsiteY138" fmla="*/ 571295 h 1387884"/>
              <a:gd name="connsiteX139" fmla="*/ 386723 w 632819"/>
              <a:gd name="connsiteY139" fmla="*/ 606452 h 1387884"/>
              <a:gd name="connsiteX140" fmla="*/ 246096 w 632819"/>
              <a:gd name="connsiteY140" fmla="*/ 606452 h 1387884"/>
              <a:gd name="connsiteX141" fmla="*/ 246096 w 632819"/>
              <a:gd name="connsiteY141" fmla="*/ 571295 h 1387884"/>
              <a:gd name="connsiteX142" fmla="*/ 0 w 632819"/>
              <a:gd name="connsiteY142" fmla="*/ 571295 h 1387884"/>
              <a:gd name="connsiteX143" fmla="*/ 0 w 632819"/>
              <a:gd name="connsiteY143" fmla="*/ 553717 h 1387884"/>
              <a:gd name="connsiteX144" fmla="*/ 246096 w 632819"/>
              <a:gd name="connsiteY144" fmla="*/ 553717 h 1387884"/>
              <a:gd name="connsiteX145" fmla="*/ 246096 w 632819"/>
              <a:gd name="connsiteY145" fmla="*/ 518560 h 1387884"/>
              <a:gd name="connsiteX146" fmla="*/ 307620 w 632819"/>
              <a:gd name="connsiteY146" fmla="*/ 518560 h 1387884"/>
              <a:gd name="connsiteX147" fmla="*/ 307620 w 632819"/>
              <a:gd name="connsiteY147" fmla="*/ 439458 h 1387884"/>
              <a:gd name="connsiteX148" fmla="*/ 70313 w 632819"/>
              <a:gd name="connsiteY148" fmla="*/ 439458 h 1387884"/>
              <a:gd name="connsiteX149" fmla="*/ 35157 w 632819"/>
              <a:gd name="connsiteY149" fmla="*/ 404301 h 1387884"/>
              <a:gd name="connsiteX150" fmla="*/ 35157 w 632819"/>
              <a:gd name="connsiteY150" fmla="*/ 316410 h 1387884"/>
              <a:gd name="connsiteX151" fmla="*/ 47303 w 632819"/>
              <a:gd name="connsiteY151" fmla="*/ 290042 h 1387884"/>
              <a:gd name="connsiteX152" fmla="*/ 35157 w 632819"/>
              <a:gd name="connsiteY152" fmla="*/ 263675 h 1387884"/>
              <a:gd name="connsiteX153" fmla="*/ 35157 w 632819"/>
              <a:gd name="connsiteY153" fmla="*/ 175783 h 1387884"/>
              <a:gd name="connsiteX154" fmla="*/ 47303 w 632819"/>
              <a:gd name="connsiteY154" fmla="*/ 149416 h 1387884"/>
              <a:gd name="connsiteX155" fmla="*/ 35157 w 632819"/>
              <a:gd name="connsiteY155" fmla="*/ 123048 h 1387884"/>
              <a:gd name="connsiteX156" fmla="*/ 35157 w 632819"/>
              <a:gd name="connsiteY156" fmla="*/ 35157 h 1387884"/>
              <a:gd name="connsiteX157" fmla="*/ 70313 w 632819"/>
              <a:gd name="connsiteY157" fmla="*/ 0 h 138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32819" h="1387884">
                <a:moveTo>
                  <a:pt x="492193" y="1264836"/>
                </a:moveTo>
                <a:cubicBezTo>
                  <a:pt x="501902" y="1264836"/>
                  <a:pt x="509772" y="1272706"/>
                  <a:pt x="509772" y="1282414"/>
                </a:cubicBezTo>
                <a:cubicBezTo>
                  <a:pt x="509772" y="1292123"/>
                  <a:pt x="501902" y="1299993"/>
                  <a:pt x="492193" y="1299993"/>
                </a:cubicBezTo>
                <a:cubicBezTo>
                  <a:pt x="482485" y="1299993"/>
                  <a:pt x="474615" y="1292123"/>
                  <a:pt x="474615" y="1282414"/>
                </a:cubicBezTo>
                <a:cubicBezTo>
                  <a:pt x="474615" y="1272706"/>
                  <a:pt x="482485" y="1264836"/>
                  <a:pt x="492193" y="1264836"/>
                </a:cubicBezTo>
                <a:close/>
                <a:moveTo>
                  <a:pt x="79102" y="1163409"/>
                </a:moveTo>
                <a:lnTo>
                  <a:pt x="79102" y="1308782"/>
                </a:lnTo>
                <a:cubicBezTo>
                  <a:pt x="79102" y="1337786"/>
                  <a:pt x="180591" y="1370306"/>
                  <a:pt x="316410" y="1370306"/>
                </a:cubicBezTo>
                <a:cubicBezTo>
                  <a:pt x="452228" y="1370306"/>
                  <a:pt x="553717" y="1337786"/>
                  <a:pt x="553717" y="1308782"/>
                </a:cubicBezTo>
                <a:lnTo>
                  <a:pt x="553717" y="1163409"/>
                </a:lnTo>
                <a:cubicBezTo>
                  <a:pt x="513911" y="1195226"/>
                  <a:pt x="412800" y="1212101"/>
                  <a:pt x="316410" y="1212101"/>
                </a:cubicBezTo>
                <a:cubicBezTo>
                  <a:pt x="220019" y="1212101"/>
                  <a:pt x="118908" y="1195226"/>
                  <a:pt x="79102" y="1163409"/>
                </a:cubicBezTo>
                <a:close/>
                <a:moveTo>
                  <a:pt x="492193" y="1089053"/>
                </a:moveTo>
                <a:cubicBezTo>
                  <a:pt x="501902" y="1089053"/>
                  <a:pt x="509772" y="1096923"/>
                  <a:pt x="509772" y="1106631"/>
                </a:cubicBezTo>
                <a:cubicBezTo>
                  <a:pt x="509772" y="1116340"/>
                  <a:pt x="501902" y="1124210"/>
                  <a:pt x="492193" y="1124210"/>
                </a:cubicBezTo>
                <a:cubicBezTo>
                  <a:pt x="482485" y="1124210"/>
                  <a:pt x="474615" y="1116340"/>
                  <a:pt x="474615" y="1106631"/>
                </a:cubicBezTo>
                <a:cubicBezTo>
                  <a:pt x="474615" y="1096923"/>
                  <a:pt x="482485" y="1089053"/>
                  <a:pt x="492193" y="1089053"/>
                </a:cubicBezTo>
                <a:close/>
                <a:moveTo>
                  <a:pt x="79102" y="987626"/>
                </a:moveTo>
                <a:lnTo>
                  <a:pt x="79102" y="1132999"/>
                </a:lnTo>
                <a:cubicBezTo>
                  <a:pt x="79102" y="1162003"/>
                  <a:pt x="180591" y="1194523"/>
                  <a:pt x="316410" y="1194523"/>
                </a:cubicBezTo>
                <a:cubicBezTo>
                  <a:pt x="452228" y="1194523"/>
                  <a:pt x="553717" y="1162003"/>
                  <a:pt x="553717" y="1132999"/>
                </a:cubicBezTo>
                <a:lnTo>
                  <a:pt x="553717" y="987626"/>
                </a:lnTo>
                <a:cubicBezTo>
                  <a:pt x="513911" y="1019443"/>
                  <a:pt x="412800" y="1036318"/>
                  <a:pt x="316410" y="1036318"/>
                </a:cubicBezTo>
                <a:cubicBezTo>
                  <a:pt x="220019" y="1036318"/>
                  <a:pt x="118908" y="1019443"/>
                  <a:pt x="79102" y="987626"/>
                </a:cubicBezTo>
                <a:close/>
                <a:moveTo>
                  <a:pt x="492193" y="913270"/>
                </a:moveTo>
                <a:cubicBezTo>
                  <a:pt x="501902" y="913270"/>
                  <a:pt x="509772" y="921140"/>
                  <a:pt x="509772" y="930848"/>
                </a:cubicBezTo>
                <a:cubicBezTo>
                  <a:pt x="509772" y="940557"/>
                  <a:pt x="501902" y="948427"/>
                  <a:pt x="492193" y="948427"/>
                </a:cubicBezTo>
                <a:cubicBezTo>
                  <a:pt x="482485" y="948427"/>
                  <a:pt x="474615" y="940557"/>
                  <a:pt x="474615" y="930848"/>
                </a:cubicBezTo>
                <a:cubicBezTo>
                  <a:pt x="474615" y="921140"/>
                  <a:pt x="482485" y="913270"/>
                  <a:pt x="492193" y="913270"/>
                </a:cubicBezTo>
                <a:close/>
                <a:moveTo>
                  <a:pt x="79102" y="811843"/>
                </a:moveTo>
                <a:lnTo>
                  <a:pt x="79102" y="957216"/>
                </a:lnTo>
                <a:cubicBezTo>
                  <a:pt x="79102" y="986220"/>
                  <a:pt x="180591" y="1018740"/>
                  <a:pt x="316410" y="1018740"/>
                </a:cubicBezTo>
                <a:cubicBezTo>
                  <a:pt x="452228" y="1018740"/>
                  <a:pt x="553717" y="986220"/>
                  <a:pt x="553717" y="957216"/>
                </a:cubicBezTo>
                <a:lnTo>
                  <a:pt x="553717" y="811843"/>
                </a:lnTo>
                <a:cubicBezTo>
                  <a:pt x="513911" y="843660"/>
                  <a:pt x="412800" y="860535"/>
                  <a:pt x="316410" y="860535"/>
                </a:cubicBezTo>
                <a:cubicBezTo>
                  <a:pt x="220019" y="860535"/>
                  <a:pt x="118908" y="843660"/>
                  <a:pt x="79102" y="811843"/>
                </a:cubicBezTo>
                <a:close/>
                <a:moveTo>
                  <a:pt x="316410" y="719908"/>
                </a:moveTo>
                <a:cubicBezTo>
                  <a:pt x="180591" y="719908"/>
                  <a:pt x="79102" y="752428"/>
                  <a:pt x="79102" y="781432"/>
                </a:cubicBezTo>
                <a:cubicBezTo>
                  <a:pt x="79102" y="810437"/>
                  <a:pt x="180591" y="842957"/>
                  <a:pt x="316410" y="842957"/>
                </a:cubicBezTo>
                <a:cubicBezTo>
                  <a:pt x="452228" y="842957"/>
                  <a:pt x="553717" y="810437"/>
                  <a:pt x="553717" y="781432"/>
                </a:cubicBezTo>
                <a:cubicBezTo>
                  <a:pt x="553717" y="752428"/>
                  <a:pt x="452228" y="719908"/>
                  <a:pt x="316410" y="719908"/>
                </a:cubicBezTo>
                <a:close/>
                <a:moveTo>
                  <a:pt x="316410" y="702330"/>
                </a:moveTo>
                <a:cubicBezTo>
                  <a:pt x="439976" y="702330"/>
                  <a:pt x="571295" y="730051"/>
                  <a:pt x="571295" y="781432"/>
                </a:cubicBezTo>
                <a:lnTo>
                  <a:pt x="571295" y="1308782"/>
                </a:lnTo>
                <a:cubicBezTo>
                  <a:pt x="571295" y="1360163"/>
                  <a:pt x="439976" y="1387884"/>
                  <a:pt x="316410" y="1387884"/>
                </a:cubicBezTo>
                <a:cubicBezTo>
                  <a:pt x="192843" y="1387884"/>
                  <a:pt x="61524" y="1360163"/>
                  <a:pt x="61524" y="1308782"/>
                </a:cubicBezTo>
                <a:lnTo>
                  <a:pt x="61524" y="781432"/>
                </a:lnTo>
                <a:cubicBezTo>
                  <a:pt x="61524" y="730051"/>
                  <a:pt x="192843" y="702330"/>
                  <a:pt x="316410" y="702330"/>
                </a:cubicBezTo>
                <a:close/>
                <a:moveTo>
                  <a:pt x="263675" y="536139"/>
                </a:moveTo>
                <a:lnTo>
                  <a:pt x="263675" y="588874"/>
                </a:lnTo>
                <a:lnTo>
                  <a:pt x="369145" y="588874"/>
                </a:lnTo>
                <a:lnTo>
                  <a:pt x="369145" y="536139"/>
                </a:lnTo>
                <a:close/>
                <a:moveTo>
                  <a:pt x="298831" y="342777"/>
                </a:moveTo>
                <a:cubicBezTo>
                  <a:pt x="308540" y="342777"/>
                  <a:pt x="316410" y="350647"/>
                  <a:pt x="316410" y="360355"/>
                </a:cubicBezTo>
                <a:cubicBezTo>
                  <a:pt x="316410" y="370064"/>
                  <a:pt x="308540" y="377934"/>
                  <a:pt x="298831" y="377934"/>
                </a:cubicBezTo>
                <a:cubicBezTo>
                  <a:pt x="289123" y="377934"/>
                  <a:pt x="281253" y="370064"/>
                  <a:pt x="281253" y="360355"/>
                </a:cubicBezTo>
                <a:cubicBezTo>
                  <a:pt x="281253" y="350647"/>
                  <a:pt x="289123" y="342777"/>
                  <a:pt x="298831" y="342777"/>
                </a:cubicBezTo>
                <a:close/>
                <a:moveTo>
                  <a:pt x="210940" y="342777"/>
                </a:moveTo>
                <a:cubicBezTo>
                  <a:pt x="220649" y="342777"/>
                  <a:pt x="228519" y="350647"/>
                  <a:pt x="228519" y="360355"/>
                </a:cubicBezTo>
                <a:cubicBezTo>
                  <a:pt x="228519" y="370064"/>
                  <a:pt x="220649" y="377934"/>
                  <a:pt x="210940" y="377934"/>
                </a:cubicBezTo>
                <a:cubicBezTo>
                  <a:pt x="201232" y="377934"/>
                  <a:pt x="193362" y="370064"/>
                  <a:pt x="193362" y="360355"/>
                </a:cubicBezTo>
                <a:cubicBezTo>
                  <a:pt x="193362" y="350647"/>
                  <a:pt x="201232" y="342777"/>
                  <a:pt x="210940" y="342777"/>
                </a:cubicBezTo>
                <a:close/>
                <a:moveTo>
                  <a:pt x="123048" y="342777"/>
                </a:moveTo>
                <a:cubicBezTo>
                  <a:pt x="132757" y="342777"/>
                  <a:pt x="140627" y="350647"/>
                  <a:pt x="140627" y="360355"/>
                </a:cubicBezTo>
                <a:cubicBezTo>
                  <a:pt x="140627" y="370064"/>
                  <a:pt x="132757" y="377934"/>
                  <a:pt x="123048" y="377934"/>
                </a:cubicBezTo>
                <a:cubicBezTo>
                  <a:pt x="113340" y="377934"/>
                  <a:pt x="105470" y="370064"/>
                  <a:pt x="105470" y="360355"/>
                </a:cubicBezTo>
                <a:cubicBezTo>
                  <a:pt x="105470" y="350647"/>
                  <a:pt x="113340" y="342777"/>
                  <a:pt x="123048" y="342777"/>
                </a:cubicBezTo>
                <a:close/>
                <a:moveTo>
                  <a:pt x="70313" y="298831"/>
                </a:moveTo>
                <a:cubicBezTo>
                  <a:pt x="60605" y="298831"/>
                  <a:pt x="52735" y="306701"/>
                  <a:pt x="52735" y="316410"/>
                </a:cubicBezTo>
                <a:lnTo>
                  <a:pt x="52735" y="404301"/>
                </a:lnTo>
                <a:cubicBezTo>
                  <a:pt x="52735" y="414010"/>
                  <a:pt x="60605" y="421880"/>
                  <a:pt x="70313" y="421880"/>
                </a:cubicBezTo>
                <a:lnTo>
                  <a:pt x="562506" y="421880"/>
                </a:lnTo>
                <a:cubicBezTo>
                  <a:pt x="572215" y="421880"/>
                  <a:pt x="580084" y="414010"/>
                  <a:pt x="580084" y="404301"/>
                </a:cubicBezTo>
                <a:lnTo>
                  <a:pt x="580084" y="316410"/>
                </a:lnTo>
                <a:cubicBezTo>
                  <a:pt x="580084" y="306701"/>
                  <a:pt x="572215" y="298831"/>
                  <a:pt x="562506" y="298831"/>
                </a:cubicBezTo>
                <a:close/>
                <a:moveTo>
                  <a:pt x="298831" y="202150"/>
                </a:moveTo>
                <a:cubicBezTo>
                  <a:pt x="308540" y="202150"/>
                  <a:pt x="316410" y="210020"/>
                  <a:pt x="316410" y="219728"/>
                </a:cubicBezTo>
                <a:cubicBezTo>
                  <a:pt x="316410" y="229437"/>
                  <a:pt x="308540" y="237307"/>
                  <a:pt x="298831" y="237307"/>
                </a:cubicBezTo>
                <a:cubicBezTo>
                  <a:pt x="289123" y="237307"/>
                  <a:pt x="281253" y="229437"/>
                  <a:pt x="281253" y="219728"/>
                </a:cubicBezTo>
                <a:cubicBezTo>
                  <a:pt x="281253" y="210020"/>
                  <a:pt x="289123" y="202150"/>
                  <a:pt x="298831" y="202150"/>
                </a:cubicBezTo>
                <a:close/>
                <a:moveTo>
                  <a:pt x="210940" y="202150"/>
                </a:moveTo>
                <a:cubicBezTo>
                  <a:pt x="220649" y="202150"/>
                  <a:pt x="228519" y="210020"/>
                  <a:pt x="228519" y="219728"/>
                </a:cubicBezTo>
                <a:cubicBezTo>
                  <a:pt x="228519" y="229437"/>
                  <a:pt x="220649" y="237307"/>
                  <a:pt x="210940" y="237307"/>
                </a:cubicBezTo>
                <a:cubicBezTo>
                  <a:pt x="201232" y="237307"/>
                  <a:pt x="193362" y="229437"/>
                  <a:pt x="193362" y="219728"/>
                </a:cubicBezTo>
                <a:cubicBezTo>
                  <a:pt x="193362" y="210020"/>
                  <a:pt x="201232" y="202150"/>
                  <a:pt x="210940" y="202150"/>
                </a:cubicBezTo>
                <a:close/>
                <a:moveTo>
                  <a:pt x="123048" y="202150"/>
                </a:moveTo>
                <a:cubicBezTo>
                  <a:pt x="132757" y="202150"/>
                  <a:pt x="140627" y="210020"/>
                  <a:pt x="140627" y="219728"/>
                </a:cubicBezTo>
                <a:cubicBezTo>
                  <a:pt x="140627" y="229437"/>
                  <a:pt x="132757" y="237307"/>
                  <a:pt x="123048" y="237307"/>
                </a:cubicBezTo>
                <a:cubicBezTo>
                  <a:pt x="113340" y="237307"/>
                  <a:pt x="105470" y="229437"/>
                  <a:pt x="105470" y="219728"/>
                </a:cubicBezTo>
                <a:cubicBezTo>
                  <a:pt x="105470" y="210020"/>
                  <a:pt x="113340" y="202150"/>
                  <a:pt x="123048" y="202150"/>
                </a:cubicBezTo>
                <a:close/>
                <a:moveTo>
                  <a:pt x="70313" y="158205"/>
                </a:moveTo>
                <a:cubicBezTo>
                  <a:pt x="60605" y="158205"/>
                  <a:pt x="52735" y="166075"/>
                  <a:pt x="52735" y="175783"/>
                </a:cubicBezTo>
                <a:lnTo>
                  <a:pt x="52735" y="263675"/>
                </a:lnTo>
                <a:cubicBezTo>
                  <a:pt x="52735" y="273383"/>
                  <a:pt x="60605" y="281253"/>
                  <a:pt x="70313" y="281253"/>
                </a:cubicBezTo>
                <a:lnTo>
                  <a:pt x="562506" y="281253"/>
                </a:lnTo>
                <a:cubicBezTo>
                  <a:pt x="572215" y="281253"/>
                  <a:pt x="580084" y="273383"/>
                  <a:pt x="580084" y="263675"/>
                </a:cubicBezTo>
                <a:lnTo>
                  <a:pt x="580084" y="175783"/>
                </a:lnTo>
                <a:cubicBezTo>
                  <a:pt x="580084" y="166075"/>
                  <a:pt x="572215" y="158205"/>
                  <a:pt x="562506" y="158205"/>
                </a:cubicBezTo>
                <a:close/>
                <a:moveTo>
                  <a:pt x="298831" y="61524"/>
                </a:moveTo>
                <a:cubicBezTo>
                  <a:pt x="308540" y="61524"/>
                  <a:pt x="316410" y="69394"/>
                  <a:pt x="316410" y="79102"/>
                </a:cubicBezTo>
                <a:cubicBezTo>
                  <a:pt x="316410" y="88811"/>
                  <a:pt x="308540" y="96681"/>
                  <a:pt x="298831" y="96681"/>
                </a:cubicBezTo>
                <a:cubicBezTo>
                  <a:pt x="289123" y="96681"/>
                  <a:pt x="281253" y="88811"/>
                  <a:pt x="281253" y="79102"/>
                </a:cubicBezTo>
                <a:cubicBezTo>
                  <a:pt x="281253" y="69394"/>
                  <a:pt x="289123" y="61524"/>
                  <a:pt x="298831" y="61524"/>
                </a:cubicBezTo>
                <a:close/>
                <a:moveTo>
                  <a:pt x="210940" y="61524"/>
                </a:moveTo>
                <a:cubicBezTo>
                  <a:pt x="220649" y="61524"/>
                  <a:pt x="228519" y="69394"/>
                  <a:pt x="228519" y="79102"/>
                </a:cubicBezTo>
                <a:cubicBezTo>
                  <a:pt x="228519" y="88811"/>
                  <a:pt x="220649" y="96681"/>
                  <a:pt x="210940" y="96681"/>
                </a:cubicBezTo>
                <a:cubicBezTo>
                  <a:pt x="201232" y="96681"/>
                  <a:pt x="193362" y="88811"/>
                  <a:pt x="193362" y="79102"/>
                </a:cubicBezTo>
                <a:cubicBezTo>
                  <a:pt x="193362" y="69394"/>
                  <a:pt x="201232" y="61524"/>
                  <a:pt x="210940" y="61524"/>
                </a:cubicBezTo>
                <a:close/>
                <a:moveTo>
                  <a:pt x="123048" y="61524"/>
                </a:moveTo>
                <a:cubicBezTo>
                  <a:pt x="132757" y="61524"/>
                  <a:pt x="140627" y="69394"/>
                  <a:pt x="140627" y="79102"/>
                </a:cubicBezTo>
                <a:cubicBezTo>
                  <a:pt x="140627" y="88811"/>
                  <a:pt x="132757" y="96681"/>
                  <a:pt x="123048" y="96681"/>
                </a:cubicBezTo>
                <a:cubicBezTo>
                  <a:pt x="113340" y="96681"/>
                  <a:pt x="105470" y="88811"/>
                  <a:pt x="105470" y="79102"/>
                </a:cubicBezTo>
                <a:cubicBezTo>
                  <a:pt x="105470" y="69394"/>
                  <a:pt x="113340" y="61524"/>
                  <a:pt x="123048" y="61524"/>
                </a:cubicBezTo>
                <a:close/>
                <a:moveTo>
                  <a:pt x="70313" y="17578"/>
                </a:moveTo>
                <a:cubicBezTo>
                  <a:pt x="60605" y="17578"/>
                  <a:pt x="52735" y="25448"/>
                  <a:pt x="52735" y="35157"/>
                </a:cubicBezTo>
                <a:lnTo>
                  <a:pt x="52735" y="123048"/>
                </a:lnTo>
                <a:cubicBezTo>
                  <a:pt x="52735" y="132757"/>
                  <a:pt x="60605" y="140627"/>
                  <a:pt x="70313" y="140627"/>
                </a:cubicBezTo>
                <a:lnTo>
                  <a:pt x="562506" y="140627"/>
                </a:lnTo>
                <a:cubicBezTo>
                  <a:pt x="572215" y="140627"/>
                  <a:pt x="580084" y="132757"/>
                  <a:pt x="580084" y="123048"/>
                </a:cubicBezTo>
                <a:lnTo>
                  <a:pt x="580084" y="35157"/>
                </a:lnTo>
                <a:cubicBezTo>
                  <a:pt x="580084" y="25448"/>
                  <a:pt x="572215" y="17578"/>
                  <a:pt x="562506" y="17578"/>
                </a:cubicBezTo>
                <a:close/>
                <a:moveTo>
                  <a:pt x="70313" y="0"/>
                </a:moveTo>
                <a:lnTo>
                  <a:pt x="562506" y="0"/>
                </a:lnTo>
                <a:cubicBezTo>
                  <a:pt x="581922" y="0"/>
                  <a:pt x="597663" y="15741"/>
                  <a:pt x="597663" y="35157"/>
                </a:cubicBezTo>
                <a:lnTo>
                  <a:pt x="597663" y="123048"/>
                </a:lnTo>
                <a:cubicBezTo>
                  <a:pt x="597630" y="133183"/>
                  <a:pt x="593198" y="142804"/>
                  <a:pt x="585516" y="149416"/>
                </a:cubicBezTo>
                <a:cubicBezTo>
                  <a:pt x="593198" y="156027"/>
                  <a:pt x="597630" y="165648"/>
                  <a:pt x="597663" y="175783"/>
                </a:cubicBezTo>
                <a:lnTo>
                  <a:pt x="597663" y="263675"/>
                </a:lnTo>
                <a:cubicBezTo>
                  <a:pt x="597630" y="273809"/>
                  <a:pt x="593198" y="283431"/>
                  <a:pt x="585516" y="290042"/>
                </a:cubicBezTo>
                <a:cubicBezTo>
                  <a:pt x="593198" y="296653"/>
                  <a:pt x="597630" y="306275"/>
                  <a:pt x="597663" y="316410"/>
                </a:cubicBezTo>
                <a:lnTo>
                  <a:pt x="597663" y="404301"/>
                </a:lnTo>
                <a:cubicBezTo>
                  <a:pt x="597663" y="423717"/>
                  <a:pt x="581922" y="439458"/>
                  <a:pt x="562506" y="439458"/>
                </a:cubicBezTo>
                <a:lnTo>
                  <a:pt x="325199" y="439458"/>
                </a:lnTo>
                <a:lnTo>
                  <a:pt x="325199" y="518560"/>
                </a:lnTo>
                <a:lnTo>
                  <a:pt x="386723" y="518560"/>
                </a:lnTo>
                <a:lnTo>
                  <a:pt x="386723" y="553717"/>
                </a:lnTo>
                <a:lnTo>
                  <a:pt x="632819" y="553717"/>
                </a:lnTo>
                <a:lnTo>
                  <a:pt x="632819" y="571295"/>
                </a:lnTo>
                <a:lnTo>
                  <a:pt x="386723" y="571295"/>
                </a:lnTo>
                <a:lnTo>
                  <a:pt x="386723" y="606452"/>
                </a:lnTo>
                <a:lnTo>
                  <a:pt x="246096" y="606452"/>
                </a:lnTo>
                <a:lnTo>
                  <a:pt x="246096" y="571295"/>
                </a:lnTo>
                <a:lnTo>
                  <a:pt x="0" y="571295"/>
                </a:lnTo>
                <a:lnTo>
                  <a:pt x="0" y="553717"/>
                </a:lnTo>
                <a:lnTo>
                  <a:pt x="246096" y="553717"/>
                </a:lnTo>
                <a:lnTo>
                  <a:pt x="246096" y="518560"/>
                </a:lnTo>
                <a:lnTo>
                  <a:pt x="307620" y="518560"/>
                </a:lnTo>
                <a:lnTo>
                  <a:pt x="307620" y="439458"/>
                </a:lnTo>
                <a:lnTo>
                  <a:pt x="70313" y="439458"/>
                </a:lnTo>
                <a:cubicBezTo>
                  <a:pt x="50897" y="439458"/>
                  <a:pt x="35157" y="423717"/>
                  <a:pt x="35157" y="404301"/>
                </a:cubicBezTo>
                <a:lnTo>
                  <a:pt x="35157" y="316410"/>
                </a:lnTo>
                <a:cubicBezTo>
                  <a:pt x="35189" y="306275"/>
                  <a:pt x="39622" y="296653"/>
                  <a:pt x="47303" y="290042"/>
                </a:cubicBezTo>
                <a:cubicBezTo>
                  <a:pt x="39622" y="283431"/>
                  <a:pt x="35189" y="273809"/>
                  <a:pt x="35157" y="263675"/>
                </a:cubicBezTo>
                <a:lnTo>
                  <a:pt x="35157" y="175783"/>
                </a:lnTo>
                <a:cubicBezTo>
                  <a:pt x="35189" y="165648"/>
                  <a:pt x="39622" y="156027"/>
                  <a:pt x="47303" y="149416"/>
                </a:cubicBezTo>
                <a:cubicBezTo>
                  <a:pt x="39622" y="142804"/>
                  <a:pt x="35189" y="133183"/>
                  <a:pt x="35157" y="123048"/>
                </a:cubicBezTo>
                <a:lnTo>
                  <a:pt x="35157" y="35157"/>
                </a:lnTo>
                <a:cubicBezTo>
                  <a:pt x="35157" y="15741"/>
                  <a:pt x="50897" y="0"/>
                  <a:pt x="70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6" name="Tekstin paikkamerkki 7">
            <a:extLst>
              <a:ext uri="{FF2B5EF4-FFF2-40B4-BE49-F238E27FC236}">
                <a16:creationId xmlns:a16="http://schemas.microsoft.com/office/drawing/2014/main" id="{0B7D3991-6B40-4F2B-87DA-139BB98AB26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354910" y="2247490"/>
            <a:ext cx="2270626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28" name="Text Placeholder 50">
            <a:extLst>
              <a:ext uri="{FF2B5EF4-FFF2-40B4-BE49-F238E27FC236}">
                <a16:creationId xmlns:a16="http://schemas.microsoft.com/office/drawing/2014/main" id="{78A901AF-8DAA-4F55-A4C9-9BD3BD5CE99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4" name="Tekstin paikkamerkki 7">
            <a:extLst>
              <a:ext uri="{FF2B5EF4-FFF2-40B4-BE49-F238E27FC236}">
                <a16:creationId xmlns:a16="http://schemas.microsoft.com/office/drawing/2014/main" id="{07AD9D5C-3290-4548-B50F-9837DBD814A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4748727" y="2247490"/>
            <a:ext cx="2271600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sp>
        <p:nvSpPr>
          <p:cNvPr id="36" name="Tekstin paikkamerkki 7">
            <a:extLst>
              <a:ext uri="{FF2B5EF4-FFF2-40B4-BE49-F238E27FC236}">
                <a16:creationId xmlns:a16="http://schemas.microsoft.com/office/drawing/2014/main" id="{5623DF04-C427-47F7-94BF-9B25884B1ED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143518" y="2247490"/>
            <a:ext cx="2271600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sp>
        <p:nvSpPr>
          <p:cNvPr id="46" name="Tekstin paikkamerkki 7">
            <a:extLst>
              <a:ext uri="{FF2B5EF4-FFF2-40B4-BE49-F238E27FC236}">
                <a16:creationId xmlns:a16="http://schemas.microsoft.com/office/drawing/2014/main" id="{BBE328D0-04D0-4425-AE46-33B12E6E5705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538310" y="2247490"/>
            <a:ext cx="2271600" cy="369332"/>
          </a:xfrm>
        </p:spPr>
        <p:txBody>
          <a:bodyPr wrap="square" anchor="b">
            <a:sp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sp>
        <p:nvSpPr>
          <p:cNvPr id="22" name="Dian numeron paikkamerkki 3">
            <a:extLst>
              <a:ext uri="{FF2B5EF4-FFF2-40B4-BE49-F238E27FC236}">
                <a16:creationId xmlns:a16="http://schemas.microsoft.com/office/drawing/2014/main" id="{E19F47DF-E553-49B6-A99A-A349F147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10FA95B-55E2-42D8-A714-87071C243498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540253" y="2790709"/>
            <a:ext cx="1899940" cy="10271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31" name="Tekstin paikkamerkki 6">
            <a:extLst>
              <a:ext uri="{FF2B5EF4-FFF2-40B4-BE49-F238E27FC236}">
                <a16:creationId xmlns:a16="http://schemas.microsoft.com/office/drawing/2014/main" id="{759D7AAC-6587-4910-84B2-05FF059A08BC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934557" y="2790709"/>
            <a:ext cx="1899940" cy="10271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32" name="Tekstin paikkamerkki 6">
            <a:extLst>
              <a:ext uri="{FF2B5EF4-FFF2-40B4-BE49-F238E27FC236}">
                <a16:creationId xmlns:a16="http://schemas.microsoft.com/office/drawing/2014/main" id="{27BC24EB-A556-4F09-BE51-4B10747ED8DA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7329348" y="2790709"/>
            <a:ext cx="1899940" cy="10271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37" name="Tekstin paikkamerkki 6">
            <a:extLst>
              <a:ext uri="{FF2B5EF4-FFF2-40B4-BE49-F238E27FC236}">
                <a16:creationId xmlns:a16="http://schemas.microsoft.com/office/drawing/2014/main" id="{7985E9DD-92EB-470C-AEEF-9F5FE00EF007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9724140" y="2790709"/>
            <a:ext cx="1899940" cy="10271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fi-FI" dirty="0"/>
          </a:p>
        </p:txBody>
      </p:sp>
      <p:sp>
        <p:nvSpPr>
          <p:cNvPr id="51" name="Otsikko 1">
            <a:extLst>
              <a:ext uri="{FF2B5EF4-FFF2-40B4-BE49-F238E27FC236}">
                <a16:creationId xmlns:a16="http://schemas.microsoft.com/office/drawing/2014/main" id="{DD294ED2-92AA-4767-9DA5-724599A3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sp>
        <p:nvSpPr>
          <p:cNvPr id="55" name="Tekstin paikkamerkki 54">
            <a:extLst>
              <a:ext uri="{FF2B5EF4-FFF2-40B4-BE49-F238E27FC236}">
                <a16:creationId xmlns:a16="http://schemas.microsoft.com/office/drawing/2014/main" id="{46F5C469-9EB1-4E13-A33A-C092CE35B43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68118" y="4451285"/>
            <a:ext cx="632819" cy="1387884"/>
          </a:xfrm>
          <a:custGeom>
            <a:avLst/>
            <a:gdLst>
              <a:gd name="connsiteX0" fmla="*/ 492193 w 632819"/>
              <a:gd name="connsiteY0" fmla="*/ 1264836 h 1387884"/>
              <a:gd name="connsiteX1" fmla="*/ 509772 w 632819"/>
              <a:gd name="connsiteY1" fmla="*/ 1282414 h 1387884"/>
              <a:gd name="connsiteX2" fmla="*/ 492193 w 632819"/>
              <a:gd name="connsiteY2" fmla="*/ 1299993 h 1387884"/>
              <a:gd name="connsiteX3" fmla="*/ 474615 w 632819"/>
              <a:gd name="connsiteY3" fmla="*/ 1282414 h 1387884"/>
              <a:gd name="connsiteX4" fmla="*/ 492193 w 632819"/>
              <a:gd name="connsiteY4" fmla="*/ 1264836 h 1387884"/>
              <a:gd name="connsiteX5" fmla="*/ 79102 w 632819"/>
              <a:gd name="connsiteY5" fmla="*/ 1163409 h 1387884"/>
              <a:gd name="connsiteX6" fmla="*/ 79102 w 632819"/>
              <a:gd name="connsiteY6" fmla="*/ 1308782 h 1387884"/>
              <a:gd name="connsiteX7" fmla="*/ 316410 w 632819"/>
              <a:gd name="connsiteY7" fmla="*/ 1370306 h 1387884"/>
              <a:gd name="connsiteX8" fmla="*/ 553717 w 632819"/>
              <a:gd name="connsiteY8" fmla="*/ 1308782 h 1387884"/>
              <a:gd name="connsiteX9" fmla="*/ 553717 w 632819"/>
              <a:gd name="connsiteY9" fmla="*/ 1163409 h 1387884"/>
              <a:gd name="connsiteX10" fmla="*/ 316410 w 632819"/>
              <a:gd name="connsiteY10" fmla="*/ 1212101 h 1387884"/>
              <a:gd name="connsiteX11" fmla="*/ 79102 w 632819"/>
              <a:gd name="connsiteY11" fmla="*/ 1163409 h 1387884"/>
              <a:gd name="connsiteX12" fmla="*/ 492193 w 632819"/>
              <a:gd name="connsiteY12" fmla="*/ 1089053 h 1387884"/>
              <a:gd name="connsiteX13" fmla="*/ 509772 w 632819"/>
              <a:gd name="connsiteY13" fmla="*/ 1106631 h 1387884"/>
              <a:gd name="connsiteX14" fmla="*/ 492193 w 632819"/>
              <a:gd name="connsiteY14" fmla="*/ 1124210 h 1387884"/>
              <a:gd name="connsiteX15" fmla="*/ 474615 w 632819"/>
              <a:gd name="connsiteY15" fmla="*/ 1106631 h 1387884"/>
              <a:gd name="connsiteX16" fmla="*/ 492193 w 632819"/>
              <a:gd name="connsiteY16" fmla="*/ 1089053 h 1387884"/>
              <a:gd name="connsiteX17" fmla="*/ 79102 w 632819"/>
              <a:gd name="connsiteY17" fmla="*/ 987626 h 1387884"/>
              <a:gd name="connsiteX18" fmla="*/ 79102 w 632819"/>
              <a:gd name="connsiteY18" fmla="*/ 1132999 h 1387884"/>
              <a:gd name="connsiteX19" fmla="*/ 316410 w 632819"/>
              <a:gd name="connsiteY19" fmla="*/ 1194523 h 1387884"/>
              <a:gd name="connsiteX20" fmla="*/ 553717 w 632819"/>
              <a:gd name="connsiteY20" fmla="*/ 1132999 h 1387884"/>
              <a:gd name="connsiteX21" fmla="*/ 553717 w 632819"/>
              <a:gd name="connsiteY21" fmla="*/ 987626 h 1387884"/>
              <a:gd name="connsiteX22" fmla="*/ 316410 w 632819"/>
              <a:gd name="connsiteY22" fmla="*/ 1036318 h 1387884"/>
              <a:gd name="connsiteX23" fmla="*/ 79102 w 632819"/>
              <a:gd name="connsiteY23" fmla="*/ 987626 h 1387884"/>
              <a:gd name="connsiteX24" fmla="*/ 492193 w 632819"/>
              <a:gd name="connsiteY24" fmla="*/ 913270 h 1387884"/>
              <a:gd name="connsiteX25" fmla="*/ 509772 w 632819"/>
              <a:gd name="connsiteY25" fmla="*/ 930848 h 1387884"/>
              <a:gd name="connsiteX26" fmla="*/ 492193 w 632819"/>
              <a:gd name="connsiteY26" fmla="*/ 948427 h 1387884"/>
              <a:gd name="connsiteX27" fmla="*/ 474615 w 632819"/>
              <a:gd name="connsiteY27" fmla="*/ 930848 h 1387884"/>
              <a:gd name="connsiteX28" fmla="*/ 492193 w 632819"/>
              <a:gd name="connsiteY28" fmla="*/ 913270 h 1387884"/>
              <a:gd name="connsiteX29" fmla="*/ 79102 w 632819"/>
              <a:gd name="connsiteY29" fmla="*/ 811843 h 1387884"/>
              <a:gd name="connsiteX30" fmla="*/ 79102 w 632819"/>
              <a:gd name="connsiteY30" fmla="*/ 957216 h 1387884"/>
              <a:gd name="connsiteX31" fmla="*/ 316410 w 632819"/>
              <a:gd name="connsiteY31" fmla="*/ 1018740 h 1387884"/>
              <a:gd name="connsiteX32" fmla="*/ 553717 w 632819"/>
              <a:gd name="connsiteY32" fmla="*/ 957216 h 1387884"/>
              <a:gd name="connsiteX33" fmla="*/ 553717 w 632819"/>
              <a:gd name="connsiteY33" fmla="*/ 811843 h 1387884"/>
              <a:gd name="connsiteX34" fmla="*/ 316410 w 632819"/>
              <a:gd name="connsiteY34" fmla="*/ 860535 h 1387884"/>
              <a:gd name="connsiteX35" fmla="*/ 79102 w 632819"/>
              <a:gd name="connsiteY35" fmla="*/ 811843 h 1387884"/>
              <a:gd name="connsiteX36" fmla="*/ 316410 w 632819"/>
              <a:gd name="connsiteY36" fmla="*/ 719908 h 1387884"/>
              <a:gd name="connsiteX37" fmla="*/ 79102 w 632819"/>
              <a:gd name="connsiteY37" fmla="*/ 781432 h 1387884"/>
              <a:gd name="connsiteX38" fmla="*/ 316410 w 632819"/>
              <a:gd name="connsiteY38" fmla="*/ 842957 h 1387884"/>
              <a:gd name="connsiteX39" fmla="*/ 553717 w 632819"/>
              <a:gd name="connsiteY39" fmla="*/ 781432 h 1387884"/>
              <a:gd name="connsiteX40" fmla="*/ 316410 w 632819"/>
              <a:gd name="connsiteY40" fmla="*/ 719908 h 1387884"/>
              <a:gd name="connsiteX41" fmla="*/ 316410 w 632819"/>
              <a:gd name="connsiteY41" fmla="*/ 702330 h 1387884"/>
              <a:gd name="connsiteX42" fmla="*/ 571295 w 632819"/>
              <a:gd name="connsiteY42" fmla="*/ 781432 h 1387884"/>
              <a:gd name="connsiteX43" fmla="*/ 571295 w 632819"/>
              <a:gd name="connsiteY43" fmla="*/ 1308782 h 1387884"/>
              <a:gd name="connsiteX44" fmla="*/ 316410 w 632819"/>
              <a:gd name="connsiteY44" fmla="*/ 1387884 h 1387884"/>
              <a:gd name="connsiteX45" fmla="*/ 61524 w 632819"/>
              <a:gd name="connsiteY45" fmla="*/ 1308782 h 1387884"/>
              <a:gd name="connsiteX46" fmla="*/ 61524 w 632819"/>
              <a:gd name="connsiteY46" fmla="*/ 781432 h 1387884"/>
              <a:gd name="connsiteX47" fmla="*/ 316410 w 632819"/>
              <a:gd name="connsiteY47" fmla="*/ 702330 h 1387884"/>
              <a:gd name="connsiteX48" fmla="*/ 263675 w 632819"/>
              <a:gd name="connsiteY48" fmla="*/ 536139 h 1387884"/>
              <a:gd name="connsiteX49" fmla="*/ 263675 w 632819"/>
              <a:gd name="connsiteY49" fmla="*/ 588874 h 1387884"/>
              <a:gd name="connsiteX50" fmla="*/ 369145 w 632819"/>
              <a:gd name="connsiteY50" fmla="*/ 588874 h 1387884"/>
              <a:gd name="connsiteX51" fmla="*/ 369145 w 632819"/>
              <a:gd name="connsiteY51" fmla="*/ 536139 h 1387884"/>
              <a:gd name="connsiteX52" fmla="*/ 298831 w 632819"/>
              <a:gd name="connsiteY52" fmla="*/ 342777 h 1387884"/>
              <a:gd name="connsiteX53" fmla="*/ 316410 w 632819"/>
              <a:gd name="connsiteY53" fmla="*/ 360355 h 1387884"/>
              <a:gd name="connsiteX54" fmla="*/ 298831 w 632819"/>
              <a:gd name="connsiteY54" fmla="*/ 377934 h 1387884"/>
              <a:gd name="connsiteX55" fmla="*/ 281253 w 632819"/>
              <a:gd name="connsiteY55" fmla="*/ 360355 h 1387884"/>
              <a:gd name="connsiteX56" fmla="*/ 298831 w 632819"/>
              <a:gd name="connsiteY56" fmla="*/ 342777 h 1387884"/>
              <a:gd name="connsiteX57" fmla="*/ 210940 w 632819"/>
              <a:gd name="connsiteY57" fmla="*/ 342777 h 1387884"/>
              <a:gd name="connsiteX58" fmla="*/ 228519 w 632819"/>
              <a:gd name="connsiteY58" fmla="*/ 360355 h 1387884"/>
              <a:gd name="connsiteX59" fmla="*/ 210940 w 632819"/>
              <a:gd name="connsiteY59" fmla="*/ 377934 h 1387884"/>
              <a:gd name="connsiteX60" fmla="*/ 193362 w 632819"/>
              <a:gd name="connsiteY60" fmla="*/ 360355 h 1387884"/>
              <a:gd name="connsiteX61" fmla="*/ 210940 w 632819"/>
              <a:gd name="connsiteY61" fmla="*/ 342777 h 1387884"/>
              <a:gd name="connsiteX62" fmla="*/ 123048 w 632819"/>
              <a:gd name="connsiteY62" fmla="*/ 342777 h 1387884"/>
              <a:gd name="connsiteX63" fmla="*/ 140627 w 632819"/>
              <a:gd name="connsiteY63" fmla="*/ 360355 h 1387884"/>
              <a:gd name="connsiteX64" fmla="*/ 123048 w 632819"/>
              <a:gd name="connsiteY64" fmla="*/ 377934 h 1387884"/>
              <a:gd name="connsiteX65" fmla="*/ 105470 w 632819"/>
              <a:gd name="connsiteY65" fmla="*/ 360355 h 1387884"/>
              <a:gd name="connsiteX66" fmla="*/ 123048 w 632819"/>
              <a:gd name="connsiteY66" fmla="*/ 342777 h 1387884"/>
              <a:gd name="connsiteX67" fmla="*/ 70313 w 632819"/>
              <a:gd name="connsiteY67" fmla="*/ 298831 h 1387884"/>
              <a:gd name="connsiteX68" fmla="*/ 52735 w 632819"/>
              <a:gd name="connsiteY68" fmla="*/ 316410 h 1387884"/>
              <a:gd name="connsiteX69" fmla="*/ 52735 w 632819"/>
              <a:gd name="connsiteY69" fmla="*/ 404301 h 1387884"/>
              <a:gd name="connsiteX70" fmla="*/ 70313 w 632819"/>
              <a:gd name="connsiteY70" fmla="*/ 421880 h 1387884"/>
              <a:gd name="connsiteX71" fmla="*/ 562506 w 632819"/>
              <a:gd name="connsiteY71" fmla="*/ 421880 h 1387884"/>
              <a:gd name="connsiteX72" fmla="*/ 580084 w 632819"/>
              <a:gd name="connsiteY72" fmla="*/ 404301 h 1387884"/>
              <a:gd name="connsiteX73" fmla="*/ 580084 w 632819"/>
              <a:gd name="connsiteY73" fmla="*/ 316410 h 1387884"/>
              <a:gd name="connsiteX74" fmla="*/ 562506 w 632819"/>
              <a:gd name="connsiteY74" fmla="*/ 298831 h 1387884"/>
              <a:gd name="connsiteX75" fmla="*/ 298831 w 632819"/>
              <a:gd name="connsiteY75" fmla="*/ 202150 h 1387884"/>
              <a:gd name="connsiteX76" fmla="*/ 316410 w 632819"/>
              <a:gd name="connsiteY76" fmla="*/ 219728 h 1387884"/>
              <a:gd name="connsiteX77" fmla="*/ 298831 w 632819"/>
              <a:gd name="connsiteY77" fmla="*/ 237307 h 1387884"/>
              <a:gd name="connsiteX78" fmla="*/ 281253 w 632819"/>
              <a:gd name="connsiteY78" fmla="*/ 219728 h 1387884"/>
              <a:gd name="connsiteX79" fmla="*/ 298831 w 632819"/>
              <a:gd name="connsiteY79" fmla="*/ 202150 h 1387884"/>
              <a:gd name="connsiteX80" fmla="*/ 210940 w 632819"/>
              <a:gd name="connsiteY80" fmla="*/ 202150 h 1387884"/>
              <a:gd name="connsiteX81" fmla="*/ 228519 w 632819"/>
              <a:gd name="connsiteY81" fmla="*/ 219728 h 1387884"/>
              <a:gd name="connsiteX82" fmla="*/ 210940 w 632819"/>
              <a:gd name="connsiteY82" fmla="*/ 237307 h 1387884"/>
              <a:gd name="connsiteX83" fmla="*/ 193362 w 632819"/>
              <a:gd name="connsiteY83" fmla="*/ 219728 h 1387884"/>
              <a:gd name="connsiteX84" fmla="*/ 210940 w 632819"/>
              <a:gd name="connsiteY84" fmla="*/ 202150 h 1387884"/>
              <a:gd name="connsiteX85" fmla="*/ 123048 w 632819"/>
              <a:gd name="connsiteY85" fmla="*/ 202150 h 1387884"/>
              <a:gd name="connsiteX86" fmla="*/ 140627 w 632819"/>
              <a:gd name="connsiteY86" fmla="*/ 219728 h 1387884"/>
              <a:gd name="connsiteX87" fmla="*/ 123048 w 632819"/>
              <a:gd name="connsiteY87" fmla="*/ 237307 h 1387884"/>
              <a:gd name="connsiteX88" fmla="*/ 105470 w 632819"/>
              <a:gd name="connsiteY88" fmla="*/ 219728 h 1387884"/>
              <a:gd name="connsiteX89" fmla="*/ 123048 w 632819"/>
              <a:gd name="connsiteY89" fmla="*/ 202150 h 1387884"/>
              <a:gd name="connsiteX90" fmla="*/ 70313 w 632819"/>
              <a:gd name="connsiteY90" fmla="*/ 158205 h 1387884"/>
              <a:gd name="connsiteX91" fmla="*/ 52735 w 632819"/>
              <a:gd name="connsiteY91" fmla="*/ 175783 h 1387884"/>
              <a:gd name="connsiteX92" fmla="*/ 52735 w 632819"/>
              <a:gd name="connsiteY92" fmla="*/ 263675 h 1387884"/>
              <a:gd name="connsiteX93" fmla="*/ 70313 w 632819"/>
              <a:gd name="connsiteY93" fmla="*/ 281253 h 1387884"/>
              <a:gd name="connsiteX94" fmla="*/ 562506 w 632819"/>
              <a:gd name="connsiteY94" fmla="*/ 281253 h 1387884"/>
              <a:gd name="connsiteX95" fmla="*/ 580084 w 632819"/>
              <a:gd name="connsiteY95" fmla="*/ 263675 h 1387884"/>
              <a:gd name="connsiteX96" fmla="*/ 580084 w 632819"/>
              <a:gd name="connsiteY96" fmla="*/ 175783 h 1387884"/>
              <a:gd name="connsiteX97" fmla="*/ 562506 w 632819"/>
              <a:gd name="connsiteY97" fmla="*/ 158205 h 1387884"/>
              <a:gd name="connsiteX98" fmla="*/ 298831 w 632819"/>
              <a:gd name="connsiteY98" fmla="*/ 61524 h 1387884"/>
              <a:gd name="connsiteX99" fmla="*/ 316410 w 632819"/>
              <a:gd name="connsiteY99" fmla="*/ 79102 h 1387884"/>
              <a:gd name="connsiteX100" fmla="*/ 298831 w 632819"/>
              <a:gd name="connsiteY100" fmla="*/ 96681 h 1387884"/>
              <a:gd name="connsiteX101" fmla="*/ 281253 w 632819"/>
              <a:gd name="connsiteY101" fmla="*/ 79102 h 1387884"/>
              <a:gd name="connsiteX102" fmla="*/ 298831 w 632819"/>
              <a:gd name="connsiteY102" fmla="*/ 61524 h 1387884"/>
              <a:gd name="connsiteX103" fmla="*/ 210940 w 632819"/>
              <a:gd name="connsiteY103" fmla="*/ 61524 h 1387884"/>
              <a:gd name="connsiteX104" fmla="*/ 228519 w 632819"/>
              <a:gd name="connsiteY104" fmla="*/ 79102 h 1387884"/>
              <a:gd name="connsiteX105" fmla="*/ 210940 w 632819"/>
              <a:gd name="connsiteY105" fmla="*/ 96681 h 1387884"/>
              <a:gd name="connsiteX106" fmla="*/ 193362 w 632819"/>
              <a:gd name="connsiteY106" fmla="*/ 79102 h 1387884"/>
              <a:gd name="connsiteX107" fmla="*/ 210940 w 632819"/>
              <a:gd name="connsiteY107" fmla="*/ 61524 h 1387884"/>
              <a:gd name="connsiteX108" fmla="*/ 123048 w 632819"/>
              <a:gd name="connsiteY108" fmla="*/ 61524 h 1387884"/>
              <a:gd name="connsiteX109" fmla="*/ 140627 w 632819"/>
              <a:gd name="connsiteY109" fmla="*/ 79102 h 1387884"/>
              <a:gd name="connsiteX110" fmla="*/ 123048 w 632819"/>
              <a:gd name="connsiteY110" fmla="*/ 96681 h 1387884"/>
              <a:gd name="connsiteX111" fmla="*/ 105470 w 632819"/>
              <a:gd name="connsiteY111" fmla="*/ 79102 h 1387884"/>
              <a:gd name="connsiteX112" fmla="*/ 123048 w 632819"/>
              <a:gd name="connsiteY112" fmla="*/ 61524 h 1387884"/>
              <a:gd name="connsiteX113" fmla="*/ 70313 w 632819"/>
              <a:gd name="connsiteY113" fmla="*/ 17578 h 1387884"/>
              <a:gd name="connsiteX114" fmla="*/ 52735 w 632819"/>
              <a:gd name="connsiteY114" fmla="*/ 35157 h 1387884"/>
              <a:gd name="connsiteX115" fmla="*/ 52735 w 632819"/>
              <a:gd name="connsiteY115" fmla="*/ 123048 h 1387884"/>
              <a:gd name="connsiteX116" fmla="*/ 70313 w 632819"/>
              <a:gd name="connsiteY116" fmla="*/ 140627 h 1387884"/>
              <a:gd name="connsiteX117" fmla="*/ 562506 w 632819"/>
              <a:gd name="connsiteY117" fmla="*/ 140627 h 1387884"/>
              <a:gd name="connsiteX118" fmla="*/ 580084 w 632819"/>
              <a:gd name="connsiteY118" fmla="*/ 123048 h 1387884"/>
              <a:gd name="connsiteX119" fmla="*/ 580084 w 632819"/>
              <a:gd name="connsiteY119" fmla="*/ 35157 h 1387884"/>
              <a:gd name="connsiteX120" fmla="*/ 562506 w 632819"/>
              <a:gd name="connsiteY120" fmla="*/ 17578 h 1387884"/>
              <a:gd name="connsiteX121" fmla="*/ 70313 w 632819"/>
              <a:gd name="connsiteY121" fmla="*/ 0 h 1387884"/>
              <a:gd name="connsiteX122" fmla="*/ 562506 w 632819"/>
              <a:gd name="connsiteY122" fmla="*/ 0 h 1387884"/>
              <a:gd name="connsiteX123" fmla="*/ 597663 w 632819"/>
              <a:gd name="connsiteY123" fmla="*/ 35157 h 1387884"/>
              <a:gd name="connsiteX124" fmla="*/ 597663 w 632819"/>
              <a:gd name="connsiteY124" fmla="*/ 123048 h 1387884"/>
              <a:gd name="connsiteX125" fmla="*/ 585516 w 632819"/>
              <a:gd name="connsiteY125" fmla="*/ 149416 h 1387884"/>
              <a:gd name="connsiteX126" fmla="*/ 597663 w 632819"/>
              <a:gd name="connsiteY126" fmla="*/ 175783 h 1387884"/>
              <a:gd name="connsiteX127" fmla="*/ 597663 w 632819"/>
              <a:gd name="connsiteY127" fmla="*/ 263675 h 1387884"/>
              <a:gd name="connsiteX128" fmla="*/ 585516 w 632819"/>
              <a:gd name="connsiteY128" fmla="*/ 290042 h 1387884"/>
              <a:gd name="connsiteX129" fmla="*/ 597663 w 632819"/>
              <a:gd name="connsiteY129" fmla="*/ 316410 h 1387884"/>
              <a:gd name="connsiteX130" fmla="*/ 597663 w 632819"/>
              <a:gd name="connsiteY130" fmla="*/ 404301 h 1387884"/>
              <a:gd name="connsiteX131" fmla="*/ 562506 w 632819"/>
              <a:gd name="connsiteY131" fmla="*/ 439458 h 1387884"/>
              <a:gd name="connsiteX132" fmla="*/ 325199 w 632819"/>
              <a:gd name="connsiteY132" fmla="*/ 439458 h 1387884"/>
              <a:gd name="connsiteX133" fmla="*/ 325199 w 632819"/>
              <a:gd name="connsiteY133" fmla="*/ 518560 h 1387884"/>
              <a:gd name="connsiteX134" fmla="*/ 386723 w 632819"/>
              <a:gd name="connsiteY134" fmla="*/ 518560 h 1387884"/>
              <a:gd name="connsiteX135" fmla="*/ 386723 w 632819"/>
              <a:gd name="connsiteY135" fmla="*/ 553717 h 1387884"/>
              <a:gd name="connsiteX136" fmla="*/ 632819 w 632819"/>
              <a:gd name="connsiteY136" fmla="*/ 553717 h 1387884"/>
              <a:gd name="connsiteX137" fmla="*/ 632819 w 632819"/>
              <a:gd name="connsiteY137" fmla="*/ 571295 h 1387884"/>
              <a:gd name="connsiteX138" fmla="*/ 386723 w 632819"/>
              <a:gd name="connsiteY138" fmla="*/ 571295 h 1387884"/>
              <a:gd name="connsiteX139" fmla="*/ 386723 w 632819"/>
              <a:gd name="connsiteY139" fmla="*/ 606452 h 1387884"/>
              <a:gd name="connsiteX140" fmla="*/ 246096 w 632819"/>
              <a:gd name="connsiteY140" fmla="*/ 606452 h 1387884"/>
              <a:gd name="connsiteX141" fmla="*/ 246096 w 632819"/>
              <a:gd name="connsiteY141" fmla="*/ 571295 h 1387884"/>
              <a:gd name="connsiteX142" fmla="*/ 0 w 632819"/>
              <a:gd name="connsiteY142" fmla="*/ 571295 h 1387884"/>
              <a:gd name="connsiteX143" fmla="*/ 0 w 632819"/>
              <a:gd name="connsiteY143" fmla="*/ 553717 h 1387884"/>
              <a:gd name="connsiteX144" fmla="*/ 246096 w 632819"/>
              <a:gd name="connsiteY144" fmla="*/ 553717 h 1387884"/>
              <a:gd name="connsiteX145" fmla="*/ 246096 w 632819"/>
              <a:gd name="connsiteY145" fmla="*/ 518560 h 1387884"/>
              <a:gd name="connsiteX146" fmla="*/ 307620 w 632819"/>
              <a:gd name="connsiteY146" fmla="*/ 518560 h 1387884"/>
              <a:gd name="connsiteX147" fmla="*/ 307620 w 632819"/>
              <a:gd name="connsiteY147" fmla="*/ 439458 h 1387884"/>
              <a:gd name="connsiteX148" fmla="*/ 70313 w 632819"/>
              <a:gd name="connsiteY148" fmla="*/ 439458 h 1387884"/>
              <a:gd name="connsiteX149" fmla="*/ 35157 w 632819"/>
              <a:gd name="connsiteY149" fmla="*/ 404301 h 1387884"/>
              <a:gd name="connsiteX150" fmla="*/ 35157 w 632819"/>
              <a:gd name="connsiteY150" fmla="*/ 316410 h 1387884"/>
              <a:gd name="connsiteX151" fmla="*/ 47303 w 632819"/>
              <a:gd name="connsiteY151" fmla="*/ 290042 h 1387884"/>
              <a:gd name="connsiteX152" fmla="*/ 35157 w 632819"/>
              <a:gd name="connsiteY152" fmla="*/ 263675 h 1387884"/>
              <a:gd name="connsiteX153" fmla="*/ 35157 w 632819"/>
              <a:gd name="connsiteY153" fmla="*/ 175783 h 1387884"/>
              <a:gd name="connsiteX154" fmla="*/ 47303 w 632819"/>
              <a:gd name="connsiteY154" fmla="*/ 149416 h 1387884"/>
              <a:gd name="connsiteX155" fmla="*/ 35157 w 632819"/>
              <a:gd name="connsiteY155" fmla="*/ 123048 h 1387884"/>
              <a:gd name="connsiteX156" fmla="*/ 35157 w 632819"/>
              <a:gd name="connsiteY156" fmla="*/ 35157 h 1387884"/>
              <a:gd name="connsiteX157" fmla="*/ 70313 w 632819"/>
              <a:gd name="connsiteY157" fmla="*/ 0 h 138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32819" h="1387884">
                <a:moveTo>
                  <a:pt x="492193" y="1264836"/>
                </a:moveTo>
                <a:cubicBezTo>
                  <a:pt x="501902" y="1264836"/>
                  <a:pt x="509772" y="1272706"/>
                  <a:pt x="509772" y="1282414"/>
                </a:cubicBezTo>
                <a:cubicBezTo>
                  <a:pt x="509772" y="1292123"/>
                  <a:pt x="501902" y="1299993"/>
                  <a:pt x="492193" y="1299993"/>
                </a:cubicBezTo>
                <a:cubicBezTo>
                  <a:pt x="482485" y="1299993"/>
                  <a:pt x="474615" y="1292123"/>
                  <a:pt x="474615" y="1282414"/>
                </a:cubicBezTo>
                <a:cubicBezTo>
                  <a:pt x="474615" y="1272706"/>
                  <a:pt x="482485" y="1264836"/>
                  <a:pt x="492193" y="1264836"/>
                </a:cubicBezTo>
                <a:close/>
                <a:moveTo>
                  <a:pt x="79102" y="1163409"/>
                </a:moveTo>
                <a:lnTo>
                  <a:pt x="79102" y="1308782"/>
                </a:lnTo>
                <a:cubicBezTo>
                  <a:pt x="79102" y="1337786"/>
                  <a:pt x="180591" y="1370306"/>
                  <a:pt x="316410" y="1370306"/>
                </a:cubicBezTo>
                <a:cubicBezTo>
                  <a:pt x="452228" y="1370306"/>
                  <a:pt x="553717" y="1337786"/>
                  <a:pt x="553717" y="1308782"/>
                </a:cubicBezTo>
                <a:lnTo>
                  <a:pt x="553717" y="1163409"/>
                </a:lnTo>
                <a:cubicBezTo>
                  <a:pt x="513911" y="1195226"/>
                  <a:pt x="412800" y="1212101"/>
                  <a:pt x="316410" y="1212101"/>
                </a:cubicBezTo>
                <a:cubicBezTo>
                  <a:pt x="220019" y="1212101"/>
                  <a:pt x="118908" y="1195226"/>
                  <a:pt x="79102" y="1163409"/>
                </a:cubicBezTo>
                <a:close/>
                <a:moveTo>
                  <a:pt x="492193" y="1089053"/>
                </a:moveTo>
                <a:cubicBezTo>
                  <a:pt x="501902" y="1089053"/>
                  <a:pt x="509772" y="1096923"/>
                  <a:pt x="509772" y="1106631"/>
                </a:cubicBezTo>
                <a:cubicBezTo>
                  <a:pt x="509772" y="1116340"/>
                  <a:pt x="501902" y="1124210"/>
                  <a:pt x="492193" y="1124210"/>
                </a:cubicBezTo>
                <a:cubicBezTo>
                  <a:pt x="482485" y="1124210"/>
                  <a:pt x="474615" y="1116340"/>
                  <a:pt x="474615" y="1106631"/>
                </a:cubicBezTo>
                <a:cubicBezTo>
                  <a:pt x="474615" y="1096923"/>
                  <a:pt x="482485" y="1089053"/>
                  <a:pt x="492193" y="1089053"/>
                </a:cubicBezTo>
                <a:close/>
                <a:moveTo>
                  <a:pt x="79102" y="987626"/>
                </a:moveTo>
                <a:lnTo>
                  <a:pt x="79102" y="1132999"/>
                </a:lnTo>
                <a:cubicBezTo>
                  <a:pt x="79102" y="1162003"/>
                  <a:pt x="180591" y="1194523"/>
                  <a:pt x="316410" y="1194523"/>
                </a:cubicBezTo>
                <a:cubicBezTo>
                  <a:pt x="452228" y="1194523"/>
                  <a:pt x="553717" y="1162003"/>
                  <a:pt x="553717" y="1132999"/>
                </a:cubicBezTo>
                <a:lnTo>
                  <a:pt x="553717" y="987626"/>
                </a:lnTo>
                <a:cubicBezTo>
                  <a:pt x="513911" y="1019443"/>
                  <a:pt x="412800" y="1036318"/>
                  <a:pt x="316410" y="1036318"/>
                </a:cubicBezTo>
                <a:cubicBezTo>
                  <a:pt x="220019" y="1036318"/>
                  <a:pt x="118908" y="1019443"/>
                  <a:pt x="79102" y="987626"/>
                </a:cubicBezTo>
                <a:close/>
                <a:moveTo>
                  <a:pt x="492193" y="913270"/>
                </a:moveTo>
                <a:cubicBezTo>
                  <a:pt x="501902" y="913270"/>
                  <a:pt x="509772" y="921140"/>
                  <a:pt x="509772" y="930848"/>
                </a:cubicBezTo>
                <a:cubicBezTo>
                  <a:pt x="509772" y="940557"/>
                  <a:pt x="501902" y="948427"/>
                  <a:pt x="492193" y="948427"/>
                </a:cubicBezTo>
                <a:cubicBezTo>
                  <a:pt x="482485" y="948427"/>
                  <a:pt x="474615" y="940557"/>
                  <a:pt x="474615" y="930848"/>
                </a:cubicBezTo>
                <a:cubicBezTo>
                  <a:pt x="474615" y="921140"/>
                  <a:pt x="482485" y="913270"/>
                  <a:pt x="492193" y="913270"/>
                </a:cubicBezTo>
                <a:close/>
                <a:moveTo>
                  <a:pt x="79102" y="811843"/>
                </a:moveTo>
                <a:lnTo>
                  <a:pt x="79102" y="957216"/>
                </a:lnTo>
                <a:cubicBezTo>
                  <a:pt x="79102" y="986220"/>
                  <a:pt x="180591" y="1018740"/>
                  <a:pt x="316410" y="1018740"/>
                </a:cubicBezTo>
                <a:cubicBezTo>
                  <a:pt x="452228" y="1018740"/>
                  <a:pt x="553717" y="986220"/>
                  <a:pt x="553717" y="957216"/>
                </a:cubicBezTo>
                <a:lnTo>
                  <a:pt x="553717" y="811843"/>
                </a:lnTo>
                <a:cubicBezTo>
                  <a:pt x="513911" y="843660"/>
                  <a:pt x="412800" y="860535"/>
                  <a:pt x="316410" y="860535"/>
                </a:cubicBezTo>
                <a:cubicBezTo>
                  <a:pt x="220019" y="860535"/>
                  <a:pt x="118908" y="843660"/>
                  <a:pt x="79102" y="811843"/>
                </a:cubicBezTo>
                <a:close/>
                <a:moveTo>
                  <a:pt x="316410" y="719908"/>
                </a:moveTo>
                <a:cubicBezTo>
                  <a:pt x="180591" y="719908"/>
                  <a:pt x="79102" y="752428"/>
                  <a:pt x="79102" y="781432"/>
                </a:cubicBezTo>
                <a:cubicBezTo>
                  <a:pt x="79102" y="810437"/>
                  <a:pt x="180591" y="842957"/>
                  <a:pt x="316410" y="842957"/>
                </a:cubicBezTo>
                <a:cubicBezTo>
                  <a:pt x="452228" y="842957"/>
                  <a:pt x="553717" y="810437"/>
                  <a:pt x="553717" y="781432"/>
                </a:cubicBezTo>
                <a:cubicBezTo>
                  <a:pt x="553717" y="752428"/>
                  <a:pt x="452228" y="719908"/>
                  <a:pt x="316410" y="719908"/>
                </a:cubicBezTo>
                <a:close/>
                <a:moveTo>
                  <a:pt x="316410" y="702330"/>
                </a:moveTo>
                <a:cubicBezTo>
                  <a:pt x="439976" y="702330"/>
                  <a:pt x="571295" y="730051"/>
                  <a:pt x="571295" y="781432"/>
                </a:cubicBezTo>
                <a:lnTo>
                  <a:pt x="571295" y="1308782"/>
                </a:lnTo>
                <a:cubicBezTo>
                  <a:pt x="571295" y="1360163"/>
                  <a:pt x="439976" y="1387884"/>
                  <a:pt x="316410" y="1387884"/>
                </a:cubicBezTo>
                <a:cubicBezTo>
                  <a:pt x="192843" y="1387884"/>
                  <a:pt x="61524" y="1360163"/>
                  <a:pt x="61524" y="1308782"/>
                </a:cubicBezTo>
                <a:lnTo>
                  <a:pt x="61524" y="781432"/>
                </a:lnTo>
                <a:cubicBezTo>
                  <a:pt x="61524" y="730051"/>
                  <a:pt x="192843" y="702330"/>
                  <a:pt x="316410" y="702330"/>
                </a:cubicBezTo>
                <a:close/>
                <a:moveTo>
                  <a:pt x="263675" y="536139"/>
                </a:moveTo>
                <a:lnTo>
                  <a:pt x="263675" y="588874"/>
                </a:lnTo>
                <a:lnTo>
                  <a:pt x="369145" y="588874"/>
                </a:lnTo>
                <a:lnTo>
                  <a:pt x="369145" y="536139"/>
                </a:lnTo>
                <a:close/>
                <a:moveTo>
                  <a:pt x="298831" y="342777"/>
                </a:moveTo>
                <a:cubicBezTo>
                  <a:pt x="308540" y="342777"/>
                  <a:pt x="316410" y="350647"/>
                  <a:pt x="316410" y="360355"/>
                </a:cubicBezTo>
                <a:cubicBezTo>
                  <a:pt x="316410" y="370064"/>
                  <a:pt x="308540" y="377934"/>
                  <a:pt x="298831" y="377934"/>
                </a:cubicBezTo>
                <a:cubicBezTo>
                  <a:pt x="289123" y="377934"/>
                  <a:pt x="281253" y="370064"/>
                  <a:pt x="281253" y="360355"/>
                </a:cubicBezTo>
                <a:cubicBezTo>
                  <a:pt x="281253" y="350647"/>
                  <a:pt x="289123" y="342777"/>
                  <a:pt x="298831" y="342777"/>
                </a:cubicBezTo>
                <a:close/>
                <a:moveTo>
                  <a:pt x="210940" y="342777"/>
                </a:moveTo>
                <a:cubicBezTo>
                  <a:pt x="220649" y="342777"/>
                  <a:pt x="228519" y="350647"/>
                  <a:pt x="228519" y="360355"/>
                </a:cubicBezTo>
                <a:cubicBezTo>
                  <a:pt x="228519" y="370064"/>
                  <a:pt x="220649" y="377934"/>
                  <a:pt x="210940" y="377934"/>
                </a:cubicBezTo>
                <a:cubicBezTo>
                  <a:pt x="201232" y="377934"/>
                  <a:pt x="193362" y="370064"/>
                  <a:pt x="193362" y="360355"/>
                </a:cubicBezTo>
                <a:cubicBezTo>
                  <a:pt x="193362" y="350647"/>
                  <a:pt x="201232" y="342777"/>
                  <a:pt x="210940" y="342777"/>
                </a:cubicBezTo>
                <a:close/>
                <a:moveTo>
                  <a:pt x="123048" y="342777"/>
                </a:moveTo>
                <a:cubicBezTo>
                  <a:pt x="132757" y="342777"/>
                  <a:pt x="140627" y="350647"/>
                  <a:pt x="140627" y="360355"/>
                </a:cubicBezTo>
                <a:cubicBezTo>
                  <a:pt x="140627" y="370064"/>
                  <a:pt x="132757" y="377934"/>
                  <a:pt x="123048" y="377934"/>
                </a:cubicBezTo>
                <a:cubicBezTo>
                  <a:pt x="113340" y="377934"/>
                  <a:pt x="105470" y="370064"/>
                  <a:pt x="105470" y="360355"/>
                </a:cubicBezTo>
                <a:cubicBezTo>
                  <a:pt x="105470" y="350647"/>
                  <a:pt x="113340" y="342777"/>
                  <a:pt x="123048" y="342777"/>
                </a:cubicBezTo>
                <a:close/>
                <a:moveTo>
                  <a:pt x="70313" y="298831"/>
                </a:moveTo>
                <a:cubicBezTo>
                  <a:pt x="60605" y="298831"/>
                  <a:pt x="52735" y="306701"/>
                  <a:pt x="52735" y="316410"/>
                </a:cubicBezTo>
                <a:lnTo>
                  <a:pt x="52735" y="404301"/>
                </a:lnTo>
                <a:cubicBezTo>
                  <a:pt x="52735" y="414010"/>
                  <a:pt x="60605" y="421880"/>
                  <a:pt x="70313" y="421880"/>
                </a:cubicBezTo>
                <a:lnTo>
                  <a:pt x="562506" y="421880"/>
                </a:lnTo>
                <a:cubicBezTo>
                  <a:pt x="572215" y="421880"/>
                  <a:pt x="580084" y="414010"/>
                  <a:pt x="580084" y="404301"/>
                </a:cubicBezTo>
                <a:lnTo>
                  <a:pt x="580084" y="316410"/>
                </a:lnTo>
                <a:cubicBezTo>
                  <a:pt x="580084" y="306701"/>
                  <a:pt x="572215" y="298831"/>
                  <a:pt x="562506" y="298831"/>
                </a:cubicBezTo>
                <a:close/>
                <a:moveTo>
                  <a:pt x="298831" y="202150"/>
                </a:moveTo>
                <a:cubicBezTo>
                  <a:pt x="308540" y="202150"/>
                  <a:pt x="316410" y="210020"/>
                  <a:pt x="316410" y="219728"/>
                </a:cubicBezTo>
                <a:cubicBezTo>
                  <a:pt x="316410" y="229437"/>
                  <a:pt x="308540" y="237307"/>
                  <a:pt x="298831" y="237307"/>
                </a:cubicBezTo>
                <a:cubicBezTo>
                  <a:pt x="289123" y="237307"/>
                  <a:pt x="281253" y="229437"/>
                  <a:pt x="281253" y="219728"/>
                </a:cubicBezTo>
                <a:cubicBezTo>
                  <a:pt x="281253" y="210020"/>
                  <a:pt x="289123" y="202150"/>
                  <a:pt x="298831" y="202150"/>
                </a:cubicBezTo>
                <a:close/>
                <a:moveTo>
                  <a:pt x="210940" y="202150"/>
                </a:moveTo>
                <a:cubicBezTo>
                  <a:pt x="220649" y="202150"/>
                  <a:pt x="228519" y="210020"/>
                  <a:pt x="228519" y="219728"/>
                </a:cubicBezTo>
                <a:cubicBezTo>
                  <a:pt x="228519" y="229437"/>
                  <a:pt x="220649" y="237307"/>
                  <a:pt x="210940" y="237307"/>
                </a:cubicBezTo>
                <a:cubicBezTo>
                  <a:pt x="201232" y="237307"/>
                  <a:pt x="193362" y="229437"/>
                  <a:pt x="193362" y="219728"/>
                </a:cubicBezTo>
                <a:cubicBezTo>
                  <a:pt x="193362" y="210020"/>
                  <a:pt x="201232" y="202150"/>
                  <a:pt x="210940" y="202150"/>
                </a:cubicBezTo>
                <a:close/>
                <a:moveTo>
                  <a:pt x="123048" y="202150"/>
                </a:moveTo>
                <a:cubicBezTo>
                  <a:pt x="132757" y="202150"/>
                  <a:pt x="140627" y="210020"/>
                  <a:pt x="140627" y="219728"/>
                </a:cubicBezTo>
                <a:cubicBezTo>
                  <a:pt x="140627" y="229437"/>
                  <a:pt x="132757" y="237307"/>
                  <a:pt x="123048" y="237307"/>
                </a:cubicBezTo>
                <a:cubicBezTo>
                  <a:pt x="113340" y="237307"/>
                  <a:pt x="105470" y="229437"/>
                  <a:pt x="105470" y="219728"/>
                </a:cubicBezTo>
                <a:cubicBezTo>
                  <a:pt x="105470" y="210020"/>
                  <a:pt x="113340" y="202150"/>
                  <a:pt x="123048" y="202150"/>
                </a:cubicBezTo>
                <a:close/>
                <a:moveTo>
                  <a:pt x="70313" y="158205"/>
                </a:moveTo>
                <a:cubicBezTo>
                  <a:pt x="60605" y="158205"/>
                  <a:pt x="52735" y="166075"/>
                  <a:pt x="52735" y="175783"/>
                </a:cubicBezTo>
                <a:lnTo>
                  <a:pt x="52735" y="263675"/>
                </a:lnTo>
                <a:cubicBezTo>
                  <a:pt x="52735" y="273383"/>
                  <a:pt x="60605" y="281253"/>
                  <a:pt x="70313" y="281253"/>
                </a:cubicBezTo>
                <a:lnTo>
                  <a:pt x="562506" y="281253"/>
                </a:lnTo>
                <a:cubicBezTo>
                  <a:pt x="572215" y="281253"/>
                  <a:pt x="580084" y="273383"/>
                  <a:pt x="580084" y="263675"/>
                </a:cubicBezTo>
                <a:lnTo>
                  <a:pt x="580084" y="175783"/>
                </a:lnTo>
                <a:cubicBezTo>
                  <a:pt x="580084" y="166075"/>
                  <a:pt x="572215" y="158205"/>
                  <a:pt x="562506" y="158205"/>
                </a:cubicBezTo>
                <a:close/>
                <a:moveTo>
                  <a:pt x="298831" y="61524"/>
                </a:moveTo>
                <a:cubicBezTo>
                  <a:pt x="308540" y="61524"/>
                  <a:pt x="316410" y="69394"/>
                  <a:pt x="316410" y="79102"/>
                </a:cubicBezTo>
                <a:cubicBezTo>
                  <a:pt x="316410" y="88811"/>
                  <a:pt x="308540" y="96681"/>
                  <a:pt x="298831" y="96681"/>
                </a:cubicBezTo>
                <a:cubicBezTo>
                  <a:pt x="289123" y="96681"/>
                  <a:pt x="281253" y="88811"/>
                  <a:pt x="281253" y="79102"/>
                </a:cubicBezTo>
                <a:cubicBezTo>
                  <a:pt x="281253" y="69394"/>
                  <a:pt x="289123" y="61524"/>
                  <a:pt x="298831" y="61524"/>
                </a:cubicBezTo>
                <a:close/>
                <a:moveTo>
                  <a:pt x="210940" y="61524"/>
                </a:moveTo>
                <a:cubicBezTo>
                  <a:pt x="220649" y="61524"/>
                  <a:pt x="228519" y="69394"/>
                  <a:pt x="228519" y="79102"/>
                </a:cubicBezTo>
                <a:cubicBezTo>
                  <a:pt x="228519" y="88811"/>
                  <a:pt x="220649" y="96681"/>
                  <a:pt x="210940" y="96681"/>
                </a:cubicBezTo>
                <a:cubicBezTo>
                  <a:pt x="201232" y="96681"/>
                  <a:pt x="193362" y="88811"/>
                  <a:pt x="193362" y="79102"/>
                </a:cubicBezTo>
                <a:cubicBezTo>
                  <a:pt x="193362" y="69394"/>
                  <a:pt x="201232" y="61524"/>
                  <a:pt x="210940" y="61524"/>
                </a:cubicBezTo>
                <a:close/>
                <a:moveTo>
                  <a:pt x="123048" y="61524"/>
                </a:moveTo>
                <a:cubicBezTo>
                  <a:pt x="132757" y="61524"/>
                  <a:pt x="140627" y="69394"/>
                  <a:pt x="140627" y="79102"/>
                </a:cubicBezTo>
                <a:cubicBezTo>
                  <a:pt x="140627" y="88811"/>
                  <a:pt x="132757" y="96681"/>
                  <a:pt x="123048" y="96681"/>
                </a:cubicBezTo>
                <a:cubicBezTo>
                  <a:pt x="113340" y="96681"/>
                  <a:pt x="105470" y="88811"/>
                  <a:pt x="105470" y="79102"/>
                </a:cubicBezTo>
                <a:cubicBezTo>
                  <a:pt x="105470" y="69394"/>
                  <a:pt x="113340" y="61524"/>
                  <a:pt x="123048" y="61524"/>
                </a:cubicBezTo>
                <a:close/>
                <a:moveTo>
                  <a:pt x="70313" y="17578"/>
                </a:moveTo>
                <a:cubicBezTo>
                  <a:pt x="60605" y="17578"/>
                  <a:pt x="52735" y="25448"/>
                  <a:pt x="52735" y="35157"/>
                </a:cubicBezTo>
                <a:lnTo>
                  <a:pt x="52735" y="123048"/>
                </a:lnTo>
                <a:cubicBezTo>
                  <a:pt x="52735" y="132757"/>
                  <a:pt x="60605" y="140627"/>
                  <a:pt x="70313" y="140627"/>
                </a:cubicBezTo>
                <a:lnTo>
                  <a:pt x="562506" y="140627"/>
                </a:lnTo>
                <a:cubicBezTo>
                  <a:pt x="572215" y="140627"/>
                  <a:pt x="580084" y="132757"/>
                  <a:pt x="580084" y="123048"/>
                </a:cubicBezTo>
                <a:lnTo>
                  <a:pt x="580084" y="35157"/>
                </a:lnTo>
                <a:cubicBezTo>
                  <a:pt x="580084" y="25448"/>
                  <a:pt x="572215" y="17578"/>
                  <a:pt x="562506" y="17578"/>
                </a:cubicBezTo>
                <a:close/>
                <a:moveTo>
                  <a:pt x="70313" y="0"/>
                </a:moveTo>
                <a:lnTo>
                  <a:pt x="562506" y="0"/>
                </a:lnTo>
                <a:cubicBezTo>
                  <a:pt x="581922" y="0"/>
                  <a:pt x="597663" y="15741"/>
                  <a:pt x="597663" y="35157"/>
                </a:cubicBezTo>
                <a:lnTo>
                  <a:pt x="597663" y="123048"/>
                </a:lnTo>
                <a:cubicBezTo>
                  <a:pt x="597630" y="133183"/>
                  <a:pt x="593198" y="142804"/>
                  <a:pt x="585516" y="149416"/>
                </a:cubicBezTo>
                <a:cubicBezTo>
                  <a:pt x="593198" y="156027"/>
                  <a:pt x="597630" y="165648"/>
                  <a:pt x="597663" y="175783"/>
                </a:cubicBezTo>
                <a:lnTo>
                  <a:pt x="597663" y="263675"/>
                </a:lnTo>
                <a:cubicBezTo>
                  <a:pt x="597630" y="273809"/>
                  <a:pt x="593198" y="283431"/>
                  <a:pt x="585516" y="290042"/>
                </a:cubicBezTo>
                <a:cubicBezTo>
                  <a:pt x="593198" y="296653"/>
                  <a:pt x="597630" y="306275"/>
                  <a:pt x="597663" y="316410"/>
                </a:cubicBezTo>
                <a:lnTo>
                  <a:pt x="597663" y="404301"/>
                </a:lnTo>
                <a:cubicBezTo>
                  <a:pt x="597663" y="423717"/>
                  <a:pt x="581922" y="439458"/>
                  <a:pt x="562506" y="439458"/>
                </a:cubicBezTo>
                <a:lnTo>
                  <a:pt x="325199" y="439458"/>
                </a:lnTo>
                <a:lnTo>
                  <a:pt x="325199" y="518560"/>
                </a:lnTo>
                <a:lnTo>
                  <a:pt x="386723" y="518560"/>
                </a:lnTo>
                <a:lnTo>
                  <a:pt x="386723" y="553717"/>
                </a:lnTo>
                <a:lnTo>
                  <a:pt x="632819" y="553717"/>
                </a:lnTo>
                <a:lnTo>
                  <a:pt x="632819" y="571295"/>
                </a:lnTo>
                <a:lnTo>
                  <a:pt x="386723" y="571295"/>
                </a:lnTo>
                <a:lnTo>
                  <a:pt x="386723" y="606452"/>
                </a:lnTo>
                <a:lnTo>
                  <a:pt x="246096" y="606452"/>
                </a:lnTo>
                <a:lnTo>
                  <a:pt x="246096" y="571295"/>
                </a:lnTo>
                <a:lnTo>
                  <a:pt x="0" y="571295"/>
                </a:lnTo>
                <a:lnTo>
                  <a:pt x="0" y="553717"/>
                </a:lnTo>
                <a:lnTo>
                  <a:pt x="246096" y="553717"/>
                </a:lnTo>
                <a:lnTo>
                  <a:pt x="246096" y="518560"/>
                </a:lnTo>
                <a:lnTo>
                  <a:pt x="307620" y="518560"/>
                </a:lnTo>
                <a:lnTo>
                  <a:pt x="307620" y="439458"/>
                </a:lnTo>
                <a:lnTo>
                  <a:pt x="70313" y="439458"/>
                </a:lnTo>
                <a:cubicBezTo>
                  <a:pt x="50897" y="439458"/>
                  <a:pt x="35157" y="423717"/>
                  <a:pt x="35157" y="404301"/>
                </a:cubicBezTo>
                <a:lnTo>
                  <a:pt x="35157" y="316410"/>
                </a:lnTo>
                <a:cubicBezTo>
                  <a:pt x="35189" y="306275"/>
                  <a:pt x="39622" y="296653"/>
                  <a:pt x="47303" y="290042"/>
                </a:cubicBezTo>
                <a:cubicBezTo>
                  <a:pt x="39622" y="283431"/>
                  <a:pt x="35189" y="273809"/>
                  <a:pt x="35157" y="263675"/>
                </a:cubicBezTo>
                <a:lnTo>
                  <a:pt x="35157" y="175783"/>
                </a:lnTo>
                <a:cubicBezTo>
                  <a:pt x="35189" y="165648"/>
                  <a:pt x="39622" y="156027"/>
                  <a:pt x="47303" y="149416"/>
                </a:cubicBezTo>
                <a:cubicBezTo>
                  <a:pt x="39622" y="142804"/>
                  <a:pt x="35189" y="133183"/>
                  <a:pt x="35157" y="123048"/>
                </a:cubicBezTo>
                <a:lnTo>
                  <a:pt x="35157" y="35157"/>
                </a:lnTo>
                <a:cubicBezTo>
                  <a:pt x="35157" y="15741"/>
                  <a:pt x="50897" y="0"/>
                  <a:pt x="70313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6" name="Tekstin paikkamerkki 55">
            <a:extLst>
              <a:ext uri="{FF2B5EF4-FFF2-40B4-BE49-F238E27FC236}">
                <a16:creationId xmlns:a16="http://schemas.microsoft.com/office/drawing/2014/main" id="{E71EA56B-41D5-451C-B198-5B1EDCAC803B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962909" y="4451285"/>
            <a:ext cx="632819" cy="1387884"/>
          </a:xfrm>
          <a:custGeom>
            <a:avLst/>
            <a:gdLst>
              <a:gd name="connsiteX0" fmla="*/ 492193 w 632819"/>
              <a:gd name="connsiteY0" fmla="*/ 1264836 h 1387884"/>
              <a:gd name="connsiteX1" fmla="*/ 509772 w 632819"/>
              <a:gd name="connsiteY1" fmla="*/ 1282414 h 1387884"/>
              <a:gd name="connsiteX2" fmla="*/ 492193 w 632819"/>
              <a:gd name="connsiteY2" fmla="*/ 1299993 h 1387884"/>
              <a:gd name="connsiteX3" fmla="*/ 474615 w 632819"/>
              <a:gd name="connsiteY3" fmla="*/ 1282414 h 1387884"/>
              <a:gd name="connsiteX4" fmla="*/ 492193 w 632819"/>
              <a:gd name="connsiteY4" fmla="*/ 1264836 h 1387884"/>
              <a:gd name="connsiteX5" fmla="*/ 79102 w 632819"/>
              <a:gd name="connsiteY5" fmla="*/ 1163409 h 1387884"/>
              <a:gd name="connsiteX6" fmla="*/ 79102 w 632819"/>
              <a:gd name="connsiteY6" fmla="*/ 1308782 h 1387884"/>
              <a:gd name="connsiteX7" fmla="*/ 316410 w 632819"/>
              <a:gd name="connsiteY7" fmla="*/ 1370306 h 1387884"/>
              <a:gd name="connsiteX8" fmla="*/ 553717 w 632819"/>
              <a:gd name="connsiteY8" fmla="*/ 1308782 h 1387884"/>
              <a:gd name="connsiteX9" fmla="*/ 553717 w 632819"/>
              <a:gd name="connsiteY9" fmla="*/ 1163409 h 1387884"/>
              <a:gd name="connsiteX10" fmla="*/ 316410 w 632819"/>
              <a:gd name="connsiteY10" fmla="*/ 1212101 h 1387884"/>
              <a:gd name="connsiteX11" fmla="*/ 79102 w 632819"/>
              <a:gd name="connsiteY11" fmla="*/ 1163409 h 1387884"/>
              <a:gd name="connsiteX12" fmla="*/ 492193 w 632819"/>
              <a:gd name="connsiteY12" fmla="*/ 1089053 h 1387884"/>
              <a:gd name="connsiteX13" fmla="*/ 509772 w 632819"/>
              <a:gd name="connsiteY13" fmla="*/ 1106631 h 1387884"/>
              <a:gd name="connsiteX14" fmla="*/ 492193 w 632819"/>
              <a:gd name="connsiteY14" fmla="*/ 1124210 h 1387884"/>
              <a:gd name="connsiteX15" fmla="*/ 474615 w 632819"/>
              <a:gd name="connsiteY15" fmla="*/ 1106631 h 1387884"/>
              <a:gd name="connsiteX16" fmla="*/ 492193 w 632819"/>
              <a:gd name="connsiteY16" fmla="*/ 1089053 h 1387884"/>
              <a:gd name="connsiteX17" fmla="*/ 79102 w 632819"/>
              <a:gd name="connsiteY17" fmla="*/ 987626 h 1387884"/>
              <a:gd name="connsiteX18" fmla="*/ 79102 w 632819"/>
              <a:gd name="connsiteY18" fmla="*/ 1132999 h 1387884"/>
              <a:gd name="connsiteX19" fmla="*/ 316410 w 632819"/>
              <a:gd name="connsiteY19" fmla="*/ 1194523 h 1387884"/>
              <a:gd name="connsiteX20" fmla="*/ 553717 w 632819"/>
              <a:gd name="connsiteY20" fmla="*/ 1132999 h 1387884"/>
              <a:gd name="connsiteX21" fmla="*/ 553717 w 632819"/>
              <a:gd name="connsiteY21" fmla="*/ 987626 h 1387884"/>
              <a:gd name="connsiteX22" fmla="*/ 316410 w 632819"/>
              <a:gd name="connsiteY22" fmla="*/ 1036318 h 1387884"/>
              <a:gd name="connsiteX23" fmla="*/ 79102 w 632819"/>
              <a:gd name="connsiteY23" fmla="*/ 987626 h 1387884"/>
              <a:gd name="connsiteX24" fmla="*/ 492193 w 632819"/>
              <a:gd name="connsiteY24" fmla="*/ 913270 h 1387884"/>
              <a:gd name="connsiteX25" fmla="*/ 509772 w 632819"/>
              <a:gd name="connsiteY25" fmla="*/ 930848 h 1387884"/>
              <a:gd name="connsiteX26" fmla="*/ 492193 w 632819"/>
              <a:gd name="connsiteY26" fmla="*/ 948427 h 1387884"/>
              <a:gd name="connsiteX27" fmla="*/ 474615 w 632819"/>
              <a:gd name="connsiteY27" fmla="*/ 930848 h 1387884"/>
              <a:gd name="connsiteX28" fmla="*/ 492193 w 632819"/>
              <a:gd name="connsiteY28" fmla="*/ 913270 h 1387884"/>
              <a:gd name="connsiteX29" fmla="*/ 79102 w 632819"/>
              <a:gd name="connsiteY29" fmla="*/ 811843 h 1387884"/>
              <a:gd name="connsiteX30" fmla="*/ 79102 w 632819"/>
              <a:gd name="connsiteY30" fmla="*/ 957216 h 1387884"/>
              <a:gd name="connsiteX31" fmla="*/ 316410 w 632819"/>
              <a:gd name="connsiteY31" fmla="*/ 1018740 h 1387884"/>
              <a:gd name="connsiteX32" fmla="*/ 553717 w 632819"/>
              <a:gd name="connsiteY32" fmla="*/ 957216 h 1387884"/>
              <a:gd name="connsiteX33" fmla="*/ 553717 w 632819"/>
              <a:gd name="connsiteY33" fmla="*/ 811843 h 1387884"/>
              <a:gd name="connsiteX34" fmla="*/ 316410 w 632819"/>
              <a:gd name="connsiteY34" fmla="*/ 860535 h 1387884"/>
              <a:gd name="connsiteX35" fmla="*/ 79102 w 632819"/>
              <a:gd name="connsiteY35" fmla="*/ 811843 h 1387884"/>
              <a:gd name="connsiteX36" fmla="*/ 316410 w 632819"/>
              <a:gd name="connsiteY36" fmla="*/ 719908 h 1387884"/>
              <a:gd name="connsiteX37" fmla="*/ 79102 w 632819"/>
              <a:gd name="connsiteY37" fmla="*/ 781432 h 1387884"/>
              <a:gd name="connsiteX38" fmla="*/ 316410 w 632819"/>
              <a:gd name="connsiteY38" fmla="*/ 842957 h 1387884"/>
              <a:gd name="connsiteX39" fmla="*/ 553717 w 632819"/>
              <a:gd name="connsiteY39" fmla="*/ 781432 h 1387884"/>
              <a:gd name="connsiteX40" fmla="*/ 316410 w 632819"/>
              <a:gd name="connsiteY40" fmla="*/ 719908 h 1387884"/>
              <a:gd name="connsiteX41" fmla="*/ 316410 w 632819"/>
              <a:gd name="connsiteY41" fmla="*/ 702330 h 1387884"/>
              <a:gd name="connsiteX42" fmla="*/ 571295 w 632819"/>
              <a:gd name="connsiteY42" fmla="*/ 781432 h 1387884"/>
              <a:gd name="connsiteX43" fmla="*/ 571295 w 632819"/>
              <a:gd name="connsiteY43" fmla="*/ 1308782 h 1387884"/>
              <a:gd name="connsiteX44" fmla="*/ 316410 w 632819"/>
              <a:gd name="connsiteY44" fmla="*/ 1387884 h 1387884"/>
              <a:gd name="connsiteX45" fmla="*/ 61524 w 632819"/>
              <a:gd name="connsiteY45" fmla="*/ 1308782 h 1387884"/>
              <a:gd name="connsiteX46" fmla="*/ 61524 w 632819"/>
              <a:gd name="connsiteY46" fmla="*/ 781432 h 1387884"/>
              <a:gd name="connsiteX47" fmla="*/ 316410 w 632819"/>
              <a:gd name="connsiteY47" fmla="*/ 702330 h 1387884"/>
              <a:gd name="connsiteX48" fmla="*/ 263675 w 632819"/>
              <a:gd name="connsiteY48" fmla="*/ 536139 h 1387884"/>
              <a:gd name="connsiteX49" fmla="*/ 263675 w 632819"/>
              <a:gd name="connsiteY49" fmla="*/ 588874 h 1387884"/>
              <a:gd name="connsiteX50" fmla="*/ 369145 w 632819"/>
              <a:gd name="connsiteY50" fmla="*/ 588874 h 1387884"/>
              <a:gd name="connsiteX51" fmla="*/ 369145 w 632819"/>
              <a:gd name="connsiteY51" fmla="*/ 536139 h 1387884"/>
              <a:gd name="connsiteX52" fmla="*/ 298831 w 632819"/>
              <a:gd name="connsiteY52" fmla="*/ 342777 h 1387884"/>
              <a:gd name="connsiteX53" fmla="*/ 316410 w 632819"/>
              <a:gd name="connsiteY53" fmla="*/ 360355 h 1387884"/>
              <a:gd name="connsiteX54" fmla="*/ 298831 w 632819"/>
              <a:gd name="connsiteY54" fmla="*/ 377934 h 1387884"/>
              <a:gd name="connsiteX55" fmla="*/ 281253 w 632819"/>
              <a:gd name="connsiteY55" fmla="*/ 360355 h 1387884"/>
              <a:gd name="connsiteX56" fmla="*/ 298831 w 632819"/>
              <a:gd name="connsiteY56" fmla="*/ 342777 h 1387884"/>
              <a:gd name="connsiteX57" fmla="*/ 210940 w 632819"/>
              <a:gd name="connsiteY57" fmla="*/ 342777 h 1387884"/>
              <a:gd name="connsiteX58" fmla="*/ 228519 w 632819"/>
              <a:gd name="connsiteY58" fmla="*/ 360355 h 1387884"/>
              <a:gd name="connsiteX59" fmla="*/ 210940 w 632819"/>
              <a:gd name="connsiteY59" fmla="*/ 377934 h 1387884"/>
              <a:gd name="connsiteX60" fmla="*/ 193362 w 632819"/>
              <a:gd name="connsiteY60" fmla="*/ 360355 h 1387884"/>
              <a:gd name="connsiteX61" fmla="*/ 210940 w 632819"/>
              <a:gd name="connsiteY61" fmla="*/ 342777 h 1387884"/>
              <a:gd name="connsiteX62" fmla="*/ 123048 w 632819"/>
              <a:gd name="connsiteY62" fmla="*/ 342777 h 1387884"/>
              <a:gd name="connsiteX63" fmla="*/ 140627 w 632819"/>
              <a:gd name="connsiteY63" fmla="*/ 360355 h 1387884"/>
              <a:gd name="connsiteX64" fmla="*/ 123048 w 632819"/>
              <a:gd name="connsiteY64" fmla="*/ 377934 h 1387884"/>
              <a:gd name="connsiteX65" fmla="*/ 105470 w 632819"/>
              <a:gd name="connsiteY65" fmla="*/ 360355 h 1387884"/>
              <a:gd name="connsiteX66" fmla="*/ 123048 w 632819"/>
              <a:gd name="connsiteY66" fmla="*/ 342777 h 1387884"/>
              <a:gd name="connsiteX67" fmla="*/ 70313 w 632819"/>
              <a:gd name="connsiteY67" fmla="*/ 298831 h 1387884"/>
              <a:gd name="connsiteX68" fmla="*/ 52735 w 632819"/>
              <a:gd name="connsiteY68" fmla="*/ 316410 h 1387884"/>
              <a:gd name="connsiteX69" fmla="*/ 52735 w 632819"/>
              <a:gd name="connsiteY69" fmla="*/ 404301 h 1387884"/>
              <a:gd name="connsiteX70" fmla="*/ 70313 w 632819"/>
              <a:gd name="connsiteY70" fmla="*/ 421880 h 1387884"/>
              <a:gd name="connsiteX71" fmla="*/ 562506 w 632819"/>
              <a:gd name="connsiteY71" fmla="*/ 421880 h 1387884"/>
              <a:gd name="connsiteX72" fmla="*/ 580084 w 632819"/>
              <a:gd name="connsiteY72" fmla="*/ 404301 h 1387884"/>
              <a:gd name="connsiteX73" fmla="*/ 580084 w 632819"/>
              <a:gd name="connsiteY73" fmla="*/ 316410 h 1387884"/>
              <a:gd name="connsiteX74" fmla="*/ 562506 w 632819"/>
              <a:gd name="connsiteY74" fmla="*/ 298831 h 1387884"/>
              <a:gd name="connsiteX75" fmla="*/ 298831 w 632819"/>
              <a:gd name="connsiteY75" fmla="*/ 202150 h 1387884"/>
              <a:gd name="connsiteX76" fmla="*/ 316410 w 632819"/>
              <a:gd name="connsiteY76" fmla="*/ 219728 h 1387884"/>
              <a:gd name="connsiteX77" fmla="*/ 298831 w 632819"/>
              <a:gd name="connsiteY77" fmla="*/ 237307 h 1387884"/>
              <a:gd name="connsiteX78" fmla="*/ 281253 w 632819"/>
              <a:gd name="connsiteY78" fmla="*/ 219728 h 1387884"/>
              <a:gd name="connsiteX79" fmla="*/ 298831 w 632819"/>
              <a:gd name="connsiteY79" fmla="*/ 202150 h 1387884"/>
              <a:gd name="connsiteX80" fmla="*/ 210940 w 632819"/>
              <a:gd name="connsiteY80" fmla="*/ 202150 h 1387884"/>
              <a:gd name="connsiteX81" fmla="*/ 228519 w 632819"/>
              <a:gd name="connsiteY81" fmla="*/ 219728 h 1387884"/>
              <a:gd name="connsiteX82" fmla="*/ 210940 w 632819"/>
              <a:gd name="connsiteY82" fmla="*/ 237307 h 1387884"/>
              <a:gd name="connsiteX83" fmla="*/ 193362 w 632819"/>
              <a:gd name="connsiteY83" fmla="*/ 219728 h 1387884"/>
              <a:gd name="connsiteX84" fmla="*/ 210940 w 632819"/>
              <a:gd name="connsiteY84" fmla="*/ 202150 h 1387884"/>
              <a:gd name="connsiteX85" fmla="*/ 123048 w 632819"/>
              <a:gd name="connsiteY85" fmla="*/ 202150 h 1387884"/>
              <a:gd name="connsiteX86" fmla="*/ 140627 w 632819"/>
              <a:gd name="connsiteY86" fmla="*/ 219728 h 1387884"/>
              <a:gd name="connsiteX87" fmla="*/ 123048 w 632819"/>
              <a:gd name="connsiteY87" fmla="*/ 237307 h 1387884"/>
              <a:gd name="connsiteX88" fmla="*/ 105470 w 632819"/>
              <a:gd name="connsiteY88" fmla="*/ 219728 h 1387884"/>
              <a:gd name="connsiteX89" fmla="*/ 123048 w 632819"/>
              <a:gd name="connsiteY89" fmla="*/ 202150 h 1387884"/>
              <a:gd name="connsiteX90" fmla="*/ 70313 w 632819"/>
              <a:gd name="connsiteY90" fmla="*/ 158205 h 1387884"/>
              <a:gd name="connsiteX91" fmla="*/ 52735 w 632819"/>
              <a:gd name="connsiteY91" fmla="*/ 175783 h 1387884"/>
              <a:gd name="connsiteX92" fmla="*/ 52735 w 632819"/>
              <a:gd name="connsiteY92" fmla="*/ 263675 h 1387884"/>
              <a:gd name="connsiteX93" fmla="*/ 70313 w 632819"/>
              <a:gd name="connsiteY93" fmla="*/ 281253 h 1387884"/>
              <a:gd name="connsiteX94" fmla="*/ 562506 w 632819"/>
              <a:gd name="connsiteY94" fmla="*/ 281253 h 1387884"/>
              <a:gd name="connsiteX95" fmla="*/ 580084 w 632819"/>
              <a:gd name="connsiteY95" fmla="*/ 263675 h 1387884"/>
              <a:gd name="connsiteX96" fmla="*/ 580084 w 632819"/>
              <a:gd name="connsiteY96" fmla="*/ 175783 h 1387884"/>
              <a:gd name="connsiteX97" fmla="*/ 562506 w 632819"/>
              <a:gd name="connsiteY97" fmla="*/ 158205 h 1387884"/>
              <a:gd name="connsiteX98" fmla="*/ 298831 w 632819"/>
              <a:gd name="connsiteY98" fmla="*/ 61524 h 1387884"/>
              <a:gd name="connsiteX99" fmla="*/ 316410 w 632819"/>
              <a:gd name="connsiteY99" fmla="*/ 79102 h 1387884"/>
              <a:gd name="connsiteX100" fmla="*/ 298831 w 632819"/>
              <a:gd name="connsiteY100" fmla="*/ 96681 h 1387884"/>
              <a:gd name="connsiteX101" fmla="*/ 281253 w 632819"/>
              <a:gd name="connsiteY101" fmla="*/ 79102 h 1387884"/>
              <a:gd name="connsiteX102" fmla="*/ 298831 w 632819"/>
              <a:gd name="connsiteY102" fmla="*/ 61524 h 1387884"/>
              <a:gd name="connsiteX103" fmla="*/ 210940 w 632819"/>
              <a:gd name="connsiteY103" fmla="*/ 61524 h 1387884"/>
              <a:gd name="connsiteX104" fmla="*/ 228519 w 632819"/>
              <a:gd name="connsiteY104" fmla="*/ 79102 h 1387884"/>
              <a:gd name="connsiteX105" fmla="*/ 210940 w 632819"/>
              <a:gd name="connsiteY105" fmla="*/ 96681 h 1387884"/>
              <a:gd name="connsiteX106" fmla="*/ 193362 w 632819"/>
              <a:gd name="connsiteY106" fmla="*/ 79102 h 1387884"/>
              <a:gd name="connsiteX107" fmla="*/ 210940 w 632819"/>
              <a:gd name="connsiteY107" fmla="*/ 61524 h 1387884"/>
              <a:gd name="connsiteX108" fmla="*/ 123048 w 632819"/>
              <a:gd name="connsiteY108" fmla="*/ 61524 h 1387884"/>
              <a:gd name="connsiteX109" fmla="*/ 140627 w 632819"/>
              <a:gd name="connsiteY109" fmla="*/ 79102 h 1387884"/>
              <a:gd name="connsiteX110" fmla="*/ 123048 w 632819"/>
              <a:gd name="connsiteY110" fmla="*/ 96681 h 1387884"/>
              <a:gd name="connsiteX111" fmla="*/ 105470 w 632819"/>
              <a:gd name="connsiteY111" fmla="*/ 79102 h 1387884"/>
              <a:gd name="connsiteX112" fmla="*/ 123048 w 632819"/>
              <a:gd name="connsiteY112" fmla="*/ 61524 h 1387884"/>
              <a:gd name="connsiteX113" fmla="*/ 70313 w 632819"/>
              <a:gd name="connsiteY113" fmla="*/ 17578 h 1387884"/>
              <a:gd name="connsiteX114" fmla="*/ 52735 w 632819"/>
              <a:gd name="connsiteY114" fmla="*/ 35157 h 1387884"/>
              <a:gd name="connsiteX115" fmla="*/ 52735 w 632819"/>
              <a:gd name="connsiteY115" fmla="*/ 123048 h 1387884"/>
              <a:gd name="connsiteX116" fmla="*/ 70313 w 632819"/>
              <a:gd name="connsiteY116" fmla="*/ 140627 h 1387884"/>
              <a:gd name="connsiteX117" fmla="*/ 562506 w 632819"/>
              <a:gd name="connsiteY117" fmla="*/ 140627 h 1387884"/>
              <a:gd name="connsiteX118" fmla="*/ 580084 w 632819"/>
              <a:gd name="connsiteY118" fmla="*/ 123048 h 1387884"/>
              <a:gd name="connsiteX119" fmla="*/ 580084 w 632819"/>
              <a:gd name="connsiteY119" fmla="*/ 35157 h 1387884"/>
              <a:gd name="connsiteX120" fmla="*/ 562506 w 632819"/>
              <a:gd name="connsiteY120" fmla="*/ 17578 h 1387884"/>
              <a:gd name="connsiteX121" fmla="*/ 70313 w 632819"/>
              <a:gd name="connsiteY121" fmla="*/ 0 h 1387884"/>
              <a:gd name="connsiteX122" fmla="*/ 562506 w 632819"/>
              <a:gd name="connsiteY122" fmla="*/ 0 h 1387884"/>
              <a:gd name="connsiteX123" fmla="*/ 597663 w 632819"/>
              <a:gd name="connsiteY123" fmla="*/ 35157 h 1387884"/>
              <a:gd name="connsiteX124" fmla="*/ 597663 w 632819"/>
              <a:gd name="connsiteY124" fmla="*/ 123048 h 1387884"/>
              <a:gd name="connsiteX125" fmla="*/ 585516 w 632819"/>
              <a:gd name="connsiteY125" fmla="*/ 149416 h 1387884"/>
              <a:gd name="connsiteX126" fmla="*/ 597663 w 632819"/>
              <a:gd name="connsiteY126" fmla="*/ 175783 h 1387884"/>
              <a:gd name="connsiteX127" fmla="*/ 597663 w 632819"/>
              <a:gd name="connsiteY127" fmla="*/ 263675 h 1387884"/>
              <a:gd name="connsiteX128" fmla="*/ 585516 w 632819"/>
              <a:gd name="connsiteY128" fmla="*/ 290042 h 1387884"/>
              <a:gd name="connsiteX129" fmla="*/ 597663 w 632819"/>
              <a:gd name="connsiteY129" fmla="*/ 316410 h 1387884"/>
              <a:gd name="connsiteX130" fmla="*/ 597663 w 632819"/>
              <a:gd name="connsiteY130" fmla="*/ 404301 h 1387884"/>
              <a:gd name="connsiteX131" fmla="*/ 562506 w 632819"/>
              <a:gd name="connsiteY131" fmla="*/ 439458 h 1387884"/>
              <a:gd name="connsiteX132" fmla="*/ 325199 w 632819"/>
              <a:gd name="connsiteY132" fmla="*/ 439458 h 1387884"/>
              <a:gd name="connsiteX133" fmla="*/ 325199 w 632819"/>
              <a:gd name="connsiteY133" fmla="*/ 518560 h 1387884"/>
              <a:gd name="connsiteX134" fmla="*/ 386723 w 632819"/>
              <a:gd name="connsiteY134" fmla="*/ 518560 h 1387884"/>
              <a:gd name="connsiteX135" fmla="*/ 386723 w 632819"/>
              <a:gd name="connsiteY135" fmla="*/ 553717 h 1387884"/>
              <a:gd name="connsiteX136" fmla="*/ 632819 w 632819"/>
              <a:gd name="connsiteY136" fmla="*/ 553717 h 1387884"/>
              <a:gd name="connsiteX137" fmla="*/ 632819 w 632819"/>
              <a:gd name="connsiteY137" fmla="*/ 571295 h 1387884"/>
              <a:gd name="connsiteX138" fmla="*/ 386723 w 632819"/>
              <a:gd name="connsiteY138" fmla="*/ 571295 h 1387884"/>
              <a:gd name="connsiteX139" fmla="*/ 386723 w 632819"/>
              <a:gd name="connsiteY139" fmla="*/ 606452 h 1387884"/>
              <a:gd name="connsiteX140" fmla="*/ 246096 w 632819"/>
              <a:gd name="connsiteY140" fmla="*/ 606452 h 1387884"/>
              <a:gd name="connsiteX141" fmla="*/ 246096 w 632819"/>
              <a:gd name="connsiteY141" fmla="*/ 571295 h 1387884"/>
              <a:gd name="connsiteX142" fmla="*/ 0 w 632819"/>
              <a:gd name="connsiteY142" fmla="*/ 571295 h 1387884"/>
              <a:gd name="connsiteX143" fmla="*/ 0 w 632819"/>
              <a:gd name="connsiteY143" fmla="*/ 553717 h 1387884"/>
              <a:gd name="connsiteX144" fmla="*/ 246096 w 632819"/>
              <a:gd name="connsiteY144" fmla="*/ 553717 h 1387884"/>
              <a:gd name="connsiteX145" fmla="*/ 246096 w 632819"/>
              <a:gd name="connsiteY145" fmla="*/ 518560 h 1387884"/>
              <a:gd name="connsiteX146" fmla="*/ 307620 w 632819"/>
              <a:gd name="connsiteY146" fmla="*/ 518560 h 1387884"/>
              <a:gd name="connsiteX147" fmla="*/ 307620 w 632819"/>
              <a:gd name="connsiteY147" fmla="*/ 439458 h 1387884"/>
              <a:gd name="connsiteX148" fmla="*/ 70313 w 632819"/>
              <a:gd name="connsiteY148" fmla="*/ 439458 h 1387884"/>
              <a:gd name="connsiteX149" fmla="*/ 35157 w 632819"/>
              <a:gd name="connsiteY149" fmla="*/ 404301 h 1387884"/>
              <a:gd name="connsiteX150" fmla="*/ 35157 w 632819"/>
              <a:gd name="connsiteY150" fmla="*/ 316410 h 1387884"/>
              <a:gd name="connsiteX151" fmla="*/ 47303 w 632819"/>
              <a:gd name="connsiteY151" fmla="*/ 290042 h 1387884"/>
              <a:gd name="connsiteX152" fmla="*/ 35157 w 632819"/>
              <a:gd name="connsiteY152" fmla="*/ 263675 h 1387884"/>
              <a:gd name="connsiteX153" fmla="*/ 35157 w 632819"/>
              <a:gd name="connsiteY153" fmla="*/ 175783 h 1387884"/>
              <a:gd name="connsiteX154" fmla="*/ 47303 w 632819"/>
              <a:gd name="connsiteY154" fmla="*/ 149416 h 1387884"/>
              <a:gd name="connsiteX155" fmla="*/ 35157 w 632819"/>
              <a:gd name="connsiteY155" fmla="*/ 123048 h 1387884"/>
              <a:gd name="connsiteX156" fmla="*/ 35157 w 632819"/>
              <a:gd name="connsiteY156" fmla="*/ 35157 h 1387884"/>
              <a:gd name="connsiteX157" fmla="*/ 70313 w 632819"/>
              <a:gd name="connsiteY157" fmla="*/ 0 h 138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32819" h="1387884">
                <a:moveTo>
                  <a:pt x="492193" y="1264836"/>
                </a:moveTo>
                <a:cubicBezTo>
                  <a:pt x="501902" y="1264836"/>
                  <a:pt x="509772" y="1272706"/>
                  <a:pt x="509772" y="1282414"/>
                </a:cubicBezTo>
                <a:cubicBezTo>
                  <a:pt x="509772" y="1292123"/>
                  <a:pt x="501902" y="1299993"/>
                  <a:pt x="492193" y="1299993"/>
                </a:cubicBezTo>
                <a:cubicBezTo>
                  <a:pt x="482485" y="1299993"/>
                  <a:pt x="474615" y="1292123"/>
                  <a:pt x="474615" y="1282414"/>
                </a:cubicBezTo>
                <a:cubicBezTo>
                  <a:pt x="474615" y="1272706"/>
                  <a:pt x="482485" y="1264836"/>
                  <a:pt x="492193" y="1264836"/>
                </a:cubicBezTo>
                <a:close/>
                <a:moveTo>
                  <a:pt x="79102" y="1163409"/>
                </a:moveTo>
                <a:lnTo>
                  <a:pt x="79102" y="1308782"/>
                </a:lnTo>
                <a:cubicBezTo>
                  <a:pt x="79102" y="1337786"/>
                  <a:pt x="180591" y="1370306"/>
                  <a:pt x="316410" y="1370306"/>
                </a:cubicBezTo>
                <a:cubicBezTo>
                  <a:pt x="452228" y="1370306"/>
                  <a:pt x="553717" y="1337786"/>
                  <a:pt x="553717" y="1308782"/>
                </a:cubicBezTo>
                <a:lnTo>
                  <a:pt x="553717" y="1163409"/>
                </a:lnTo>
                <a:cubicBezTo>
                  <a:pt x="513911" y="1195226"/>
                  <a:pt x="412800" y="1212101"/>
                  <a:pt x="316410" y="1212101"/>
                </a:cubicBezTo>
                <a:cubicBezTo>
                  <a:pt x="220019" y="1212101"/>
                  <a:pt x="118908" y="1195226"/>
                  <a:pt x="79102" y="1163409"/>
                </a:cubicBezTo>
                <a:close/>
                <a:moveTo>
                  <a:pt x="492193" y="1089053"/>
                </a:moveTo>
                <a:cubicBezTo>
                  <a:pt x="501902" y="1089053"/>
                  <a:pt x="509772" y="1096923"/>
                  <a:pt x="509772" y="1106631"/>
                </a:cubicBezTo>
                <a:cubicBezTo>
                  <a:pt x="509772" y="1116340"/>
                  <a:pt x="501902" y="1124210"/>
                  <a:pt x="492193" y="1124210"/>
                </a:cubicBezTo>
                <a:cubicBezTo>
                  <a:pt x="482485" y="1124210"/>
                  <a:pt x="474615" y="1116340"/>
                  <a:pt x="474615" y="1106631"/>
                </a:cubicBezTo>
                <a:cubicBezTo>
                  <a:pt x="474615" y="1096923"/>
                  <a:pt x="482485" y="1089053"/>
                  <a:pt x="492193" y="1089053"/>
                </a:cubicBezTo>
                <a:close/>
                <a:moveTo>
                  <a:pt x="79102" y="987626"/>
                </a:moveTo>
                <a:lnTo>
                  <a:pt x="79102" y="1132999"/>
                </a:lnTo>
                <a:cubicBezTo>
                  <a:pt x="79102" y="1162003"/>
                  <a:pt x="180591" y="1194523"/>
                  <a:pt x="316410" y="1194523"/>
                </a:cubicBezTo>
                <a:cubicBezTo>
                  <a:pt x="452228" y="1194523"/>
                  <a:pt x="553717" y="1162003"/>
                  <a:pt x="553717" y="1132999"/>
                </a:cubicBezTo>
                <a:lnTo>
                  <a:pt x="553717" y="987626"/>
                </a:lnTo>
                <a:cubicBezTo>
                  <a:pt x="513911" y="1019443"/>
                  <a:pt x="412800" y="1036318"/>
                  <a:pt x="316410" y="1036318"/>
                </a:cubicBezTo>
                <a:cubicBezTo>
                  <a:pt x="220019" y="1036318"/>
                  <a:pt x="118908" y="1019443"/>
                  <a:pt x="79102" y="987626"/>
                </a:cubicBezTo>
                <a:close/>
                <a:moveTo>
                  <a:pt x="492193" y="913270"/>
                </a:moveTo>
                <a:cubicBezTo>
                  <a:pt x="501902" y="913270"/>
                  <a:pt x="509772" y="921140"/>
                  <a:pt x="509772" y="930848"/>
                </a:cubicBezTo>
                <a:cubicBezTo>
                  <a:pt x="509772" y="940557"/>
                  <a:pt x="501902" y="948427"/>
                  <a:pt x="492193" y="948427"/>
                </a:cubicBezTo>
                <a:cubicBezTo>
                  <a:pt x="482485" y="948427"/>
                  <a:pt x="474615" y="940557"/>
                  <a:pt x="474615" y="930848"/>
                </a:cubicBezTo>
                <a:cubicBezTo>
                  <a:pt x="474615" y="921140"/>
                  <a:pt x="482485" y="913270"/>
                  <a:pt x="492193" y="913270"/>
                </a:cubicBezTo>
                <a:close/>
                <a:moveTo>
                  <a:pt x="79102" y="811843"/>
                </a:moveTo>
                <a:lnTo>
                  <a:pt x="79102" y="957216"/>
                </a:lnTo>
                <a:cubicBezTo>
                  <a:pt x="79102" y="986220"/>
                  <a:pt x="180591" y="1018740"/>
                  <a:pt x="316410" y="1018740"/>
                </a:cubicBezTo>
                <a:cubicBezTo>
                  <a:pt x="452228" y="1018740"/>
                  <a:pt x="553717" y="986220"/>
                  <a:pt x="553717" y="957216"/>
                </a:cubicBezTo>
                <a:lnTo>
                  <a:pt x="553717" y="811843"/>
                </a:lnTo>
                <a:cubicBezTo>
                  <a:pt x="513911" y="843660"/>
                  <a:pt x="412800" y="860535"/>
                  <a:pt x="316410" y="860535"/>
                </a:cubicBezTo>
                <a:cubicBezTo>
                  <a:pt x="220019" y="860535"/>
                  <a:pt x="118908" y="843660"/>
                  <a:pt x="79102" y="811843"/>
                </a:cubicBezTo>
                <a:close/>
                <a:moveTo>
                  <a:pt x="316410" y="719908"/>
                </a:moveTo>
                <a:cubicBezTo>
                  <a:pt x="180591" y="719908"/>
                  <a:pt x="79102" y="752428"/>
                  <a:pt x="79102" y="781432"/>
                </a:cubicBezTo>
                <a:cubicBezTo>
                  <a:pt x="79102" y="810437"/>
                  <a:pt x="180591" y="842957"/>
                  <a:pt x="316410" y="842957"/>
                </a:cubicBezTo>
                <a:cubicBezTo>
                  <a:pt x="452228" y="842957"/>
                  <a:pt x="553717" y="810437"/>
                  <a:pt x="553717" y="781432"/>
                </a:cubicBezTo>
                <a:cubicBezTo>
                  <a:pt x="553717" y="752428"/>
                  <a:pt x="452228" y="719908"/>
                  <a:pt x="316410" y="719908"/>
                </a:cubicBezTo>
                <a:close/>
                <a:moveTo>
                  <a:pt x="316410" y="702330"/>
                </a:moveTo>
                <a:cubicBezTo>
                  <a:pt x="439976" y="702330"/>
                  <a:pt x="571295" y="730051"/>
                  <a:pt x="571295" y="781432"/>
                </a:cubicBezTo>
                <a:lnTo>
                  <a:pt x="571295" y="1308782"/>
                </a:lnTo>
                <a:cubicBezTo>
                  <a:pt x="571295" y="1360163"/>
                  <a:pt x="439976" y="1387884"/>
                  <a:pt x="316410" y="1387884"/>
                </a:cubicBezTo>
                <a:cubicBezTo>
                  <a:pt x="192843" y="1387884"/>
                  <a:pt x="61524" y="1360163"/>
                  <a:pt x="61524" y="1308782"/>
                </a:cubicBezTo>
                <a:lnTo>
                  <a:pt x="61524" y="781432"/>
                </a:lnTo>
                <a:cubicBezTo>
                  <a:pt x="61524" y="730051"/>
                  <a:pt x="192843" y="702330"/>
                  <a:pt x="316410" y="702330"/>
                </a:cubicBezTo>
                <a:close/>
                <a:moveTo>
                  <a:pt x="263675" y="536139"/>
                </a:moveTo>
                <a:lnTo>
                  <a:pt x="263675" y="588874"/>
                </a:lnTo>
                <a:lnTo>
                  <a:pt x="369145" y="588874"/>
                </a:lnTo>
                <a:lnTo>
                  <a:pt x="369145" y="536139"/>
                </a:lnTo>
                <a:close/>
                <a:moveTo>
                  <a:pt x="298831" y="342777"/>
                </a:moveTo>
                <a:cubicBezTo>
                  <a:pt x="308540" y="342777"/>
                  <a:pt x="316410" y="350647"/>
                  <a:pt x="316410" y="360355"/>
                </a:cubicBezTo>
                <a:cubicBezTo>
                  <a:pt x="316410" y="370064"/>
                  <a:pt x="308540" y="377934"/>
                  <a:pt x="298831" y="377934"/>
                </a:cubicBezTo>
                <a:cubicBezTo>
                  <a:pt x="289123" y="377934"/>
                  <a:pt x="281253" y="370064"/>
                  <a:pt x="281253" y="360355"/>
                </a:cubicBezTo>
                <a:cubicBezTo>
                  <a:pt x="281253" y="350647"/>
                  <a:pt x="289123" y="342777"/>
                  <a:pt x="298831" y="342777"/>
                </a:cubicBezTo>
                <a:close/>
                <a:moveTo>
                  <a:pt x="210940" y="342777"/>
                </a:moveTo>
                <a:cubicBezTo>
                  <a:pt x="220649" y="342777"/>
                  <a:pt x="228519" y="350647"/>
                  <a:pt x="228519" y="360355"/>
                </a:cubicBezTo>
                <a:cubicBezTo>
                  <a:pt x="228519" y="370064"/>
                  <a:pt x="220649" y="377934"/>
                  <a:pt x="210940" y="377934"/>
                </a:cubicBezTo>
                <a:cubicBezTo>
                  <a:pt x="201232" y="377934"/>
                  <a:pt x="193362" y="370064"/>
                  <a:pt x="193362" y="360355"/>
                </a:cubicBezTo>
                <a:cubicBezTo>
                  <a:pt x="193362" y="350647"/>
                  <a:pt x="201232" y="342777"/>
                  <a:pt x="210940" y="342777"/>
                </a:cubicBezTo>
                <a:close/>
                <a:moveTo>
                  <a:pt x="123048" y="342777"/>
                </a:moveTo>
                <a:cubicBezTo>
                  <a:pt x="132757" y="342777"/>
                  <a:pt x="140627" y="350647"/>
                  <a:pt x="140627" y="360355"/>
                </a:cubicBezTo>
                <a:cubicBezTo>
                  <a:pt x="140627" y="370064"/>
                  <a:pt x="132757" y="377934"/>
                  <a:pt x="123048" y="377934"/>
                </a:cubicBezTo>
                <a:cubicBezTo>
                  <a:pt x="113340" y="377934"/>
                  <a:pt x="105470" y="370064"/>
                  <a:pt x="105470" y="360355"/>
                </a:cubicBezTo>
                <a:cubicBezTo>
                  <a:pt x="105470" y="350647"/>
                  <a:pt x="113340" y="342777"/>
                  <a:pt x="123048" y="342777"/>
                </a:cubicBezTo>
                <a:close/>
                <a:moveTo>
                  <a:pt x="70313" y="298831"/>
                </a:moveTo>
                <a:cubicBezTo>
                  <a:pt x="60605" y="298831"/>
                  <a:pt x="52735" y="306701"/>
                  <a:pt x="52735" y="316410"/>
                </a:cubicBezTo>
                <a:lnTo>
                  <a:pt x="52735" y="404301"/>
                </a:lnTo>
                <a:cubicBezTo>
                  <a:pt x="52735" y="414010"/>
                  <a:pt x="60605" y="421880"/>
                  <a:pt x="70313" y="421880"/>
                </a:cubicBezTo>
                <a:lnTo>
                  <a:pt x="562506" y="421880"/>
                </a:lnTo>
                <a:cubicBezTo>
                  <a:pt x="572215" y="421880"/>
                  <a:pt x="580084" y="414010"/>
                  <a:pt x="580084" y="404301"/>
                </a:cubicBezTo>
                <a:lnTo>
                  <a:pt x="580084" y="316410"/>
                </a:lnTo>
                <a:cubicBezTo>
                  <a:pt x="580084" y="306701"/>
                  <a:pt x="572215" y="298831"/>
                  <a:pt x="562506" y="298831"/>
                </a:cubicBezTo>
                <a:close/>
                <a:moveTo>
                  <a:pt x="298831" y="202150"/>
                </a:moveTo>
                <a:cubicBezTo>
                  <a:pt x="308540" y="202150"/>
                  <a:pt x="316410" y="210020"/>
                  <a:pt x="316410" y="219728"/>
                </a:cubicBezTo>
                <a:cubicBezTo>
                  <a:pt x="316410" y="229437"/>
                  <a:pt x="308540" y="237307"/>
                  <a:pt x="298831" y="237307"/>
                </a:cubicBezTo>
                <a:cubicBezTo>
                  <a:pt x="289123" y="237307"/>
                  <a:pt x="281253" y="229437"/>
                  <a:pt x="281253" y="219728"/>
                </a:cubicBezTo>
                <a:cubicBezTo>
                  <a:pt x="281253" y="210020"/>
                  <a:pt x="289123" y="202150"/>
                  <a:pt x="298831" y="202150"/>
                </a:cubicBezTo>
                <a:close/>
                <a:moveTo>
                  <a:pt x="210940" y="202150"/>
                </a:moveTo>
                <a:cubicBezTo>
                  <a:pt x="220649" y="202150"/>
                  <a:pt x="228519" y="210020"/>
                  <a:pt x="228519" y="219728"/>
                </a:cubicBezTo>
                <a:cubicBezTo>
                  <a:pt x="228519" y="229437"/>
                  <a:pt x="220649" y="237307"/>
                  <a:pt x="210940" y="237307"/>
                </a:cubicBezTo>
                <a:cubicBezTo>
                  <a:pt x="201232" y="237307"/>
                  <a:pt x="193362" y="229437"/>
                  <a:pt x="193362" y="219728"/>
                </a:cubicBezTo>
                <a:cubicBezTo>
                  <a:pt x="193362" y="210020"/>
                  <a:pt x="201232" y="202150"/>
                  <a:pt x="210940" y="202150"/>
                </a:cubicBezTo>
                <a:close/>
                <a:moveTo>
                  <a:pt x="123048" y="202150"/>
                </a:moveTo>
                <a:cubicBezTo>
                  <a:pt x="132757" y="202150"/>
                  <a:pt x="140627" y="210020"/>
                  <a:pt x="140627" y="219728"/>
                </a:cubicBezTo>
                <a:cubicBezTo>
                  <a:pt x="140627" y="229437"/>
                  <a:pt x="132757" y="237307"/>
                  <a:pt x="123048" y="237307"/>
                </a:cubicBezTo>
                <a:cubicBezTo>
                  <a:pt x="113340" y="237307"/>
                  <a:pt x="105470" y="229437"/>
                  <a:pt x="105470" y="219728"/>
                </a:cubicBezTo>
                <a:cubicBezTo>
                  <a:pt x="105470" y="210020"/>
                  <a:pt x="113340" y="202150"/>
                  <a:pt x="123048" y="202150"/>
                </a:cubicBezTo>
                <a:close/>
                <a:moveTo>
                  <a:pt x="70313" y="158205"/>
                </a:moveTo>
                <a:cubicBezTo>
                  <a:pt x="60605" y="158205"/>
                  <a:pt x="52735" y="166075"/>
                  <a:pt x="52735" y="175783"/>
                </a:cubicBezTo>
                <a:lnTo>
                  <a:pt x="52735" y="263675"/>
                </a:lnTo>
                <a:cubicBezTo>
                  <a:pt x="52735" y="273383"/>
                  <a:pt x="60605" y="281253"/>
                  <a:pt x="70313" y="281253"/>
                </a:cubicBezTo>
                <a:lnTo>
                  <a:pt x="562506" y="281253"/>
                </a:lnTo>
                <a:cubicBezTo>
                  <a:pt x="572215" y="281253"/>
                  <a:pt x="580084" y="273383"/>
                  <a:pt x="580084" y="263675"/>
                </a:cubicBezTo>
                <a:lnTo>
                  <a:pt x="580084" y="175783"/>
                </a:lnTo>
                <a:cubicBezTo>
                  <a:pt x="580084" y="166075"/>
                  <a:pt x="572215" y="158205"/>
                  <a:pt x="562506" y="158205"/>
                </a:cubicBezTo>
                <a:close/>
                <a:moveTo>
                  <a:pt x="298831" y="61524"/>
                </a:moveTo>
                <a:cubicBezTo>
                  <a:pt x="308540" y="61524"/>
                  <a:pt x="316410" y="69394"/>
                  <a:pt x="316410" y="79102"/>
                </a:cubicBezTo>
                <a:cubicBezTo>
                  <a:pt x="316410" y="88811"/>
                  <a:pt x="308540" y="96681"/>
                  <a:pt x="298831" y="96681"/>
                </a:cubicBezTo>
                <a:cubicBezTo>
                  <a:pt x="289123" y="96681"/>
                  <a:pt x="281253" y="88811"/>
                  <a:pt x="281253" y="79102"/>
                </a:cubicBezTo>
                <a:cubicBezTo>
                  <a:pt x="281253" y="69394"/>
                  <a:pt x="289123" y="61524"/>
                  <a:pt x="298831" y="61524"/>
                </a:cubicBezTo>
                <a:close/>
                <a:moveTo>
                  <a:pt x="210940" y="61524"/>
                </a:moveTo>
                <a:cubicBezTo>
                  <a:pt x="220649" y="61524"/>
                  <a:pt x="228519" y="69394"/>
                  <a:pt x="228519" y="79102"/>
                </a:cubicBezTo>
                <a:cubicBezTo>
                  <a:pt x="228519" y="88811"/>
                  <a:pt x="220649" y="96681"/>
                  <a:pt x="210940" y="96681"/>
                </a:cubicBezTo>
                <a:cubicBezTo>
                  <a:pt x="201232" y="96681"/>
                  <a:pt x="193362" y="88811"/>
                  <a:pt x="193362" y="79102"/>
                </a:cubicBezTo>
                <a:cubicBezTo>
                  <a:pt x="193362" y="69394"/>
                  <a:pt x="201232" y="61524"/>
                  <a:pt x="210940" y="61524"/>
                </a:cubicBezTo>
                <a:close/>
                <a:moveTo>
                  <a:pt x="123048" y="61524"/>
                </a:moveTo>
                <a:cubicBezTo>
                  <a:pt x="132757" y="61524"/>
                  <a:pt x="140627" y="69394"/>
                  <a:pt x="140627" y="79102"/>
                </a:cubicBezTo>
                <a:cubicBezTo>
                  <a:pt x="140627" y="88811"/>
                  <a:pt x="132757" y="96681"/>
                  <a:pt x="123048" y="96681"/>
                </a:cubicBezTo>
                <a:cubicBezTo>
                  <a:pt x="113340" y="96681"/>
                  <a:pt x="105470" y="88811"/>
                  <a:pt x="105470" y="79102"/>
                </a:cubicBezTo>
                <a:cubicBezTo>
                  <a:pt x="105470" y="69394"/>
                  <a:pt x="113340" y="61524"/>
                  <a:pt x="123048" y="61524"/>
                </a:cubicBezTo>
                <a:close/>
                <a:moveTo>
                  <a:pt x="70313" y="17578"/>
                </a:moveTo>
                <a:cubicBezTo>
                  <a:pt x="60605" y="17578"/>
                  <a:pt x="52735" y="25448"/>
                  <a:pt x="52735" y="35157"/>
                </a:cubicBezTo>
                <a:lnTo>
                  <a:pt x="52735" y="123048"/>
                </a:lnTo>
                <a:cubicBezTo>
                  <a:pt x="52735" y="132757"/>
                  <a:pt x="60605" y="140627"/>
                  <a:pt x="70313" y="140627"/>
                </a:cubicBezTo>
                <a:lnTo>
                  <a:pt x="562506" y="140627"/>
                </a:lnTo>
                <a:cubicBezTo>
                  <a:pt x="572215" y="140627"/>
                  <a:pt x="580084" y="132757"/>
                  <a:pt x="580084" y="123048"/>
                </a:cubicBezTo>
                <a:lnTo>
                  <a:pt x="580084" y="35157"/>
                </a:lnTo>
                <a:cubicBezTo>
                  <a:pt x="580084" y="25448"/>
                  <a:pt x="572215" y="17578"/>
                  <a:pt x="562506" y="17578"/>
                </a:cubicBezTo>
                <a:close/>
                <a:moveTo>
                  <a:pt x="70313" y="0"/>
                </a:moveTo>
                <a:lnTo>
                  <a:pt x="562506" y="0"/>
                </a:lnTo>
                <a:cubicBezTo>
                  <a:pt x="581922" y="0"/>
                  <a:pt x="597663" y="15741"/>
                  <a:pt x="597663" y="35157"/>
                </a:cubicBezTo>
                <a:lnTo>
                  <a:pt x="597663" y="123048"/>
                </a:lnTo>
                <a:cubicBezTo>
                  <a:pt x="597630" y="133183"/>
                  <a:pt x="593198" y="142804"/>
                  <a:pt x="585516" y="149416"/>
                </a:cubicBezTo>
                <a:cubicBezTo>
                  <a:pt x="593198" y="156027"/>
                  <a:pt x="597630" y="165648"/>
                  <a:pt x="597663" y="175783"/>
                </a:cubicBezTo>
                <a:lnTo>
                  <a:pt x="597663" y="263675"/>
                </a:lnTo>
                <a:cubicBezTo>
                  <a:pt x="597630" y="273809"/>
                  <a:pt x="593198" y="283431"/>
                  <a:pt x="585516" y="290042"/>
                </a:cubicBezTo>
                <a:cubicBezTo>
                  <a:pt x="593198" y="296653"/>
                  <a:pt x="597630" y="306275"/>
                  <a:pt x="597663" y="316410"/>
                </a:cubicBezTo>
                <a:lnTo>
                  <a:pt x="597663" y="404301"/>
                </a:lnTo>
                <a:cubicBezTo>
                  <a:pt x="597663" y="423717"/>
                  <a:pt x="581922" y="439458"/>
                  <a:pt x="562506" y="439458"/>
                </a:cubicBezTo>
                <a:lnTo>
                  <a:pt x="325199" y="439458"/>
                </a:lnTo>
                <a:lnTo>
                  <a:pt x="325199" y="518560"/>
                </a:lnTo>
                <a:lnTo>
                  <a:pt x="386723" y="518560"/>
                </a:lnTo>
                <a:lnTo>
                  <a:pt x="386723" y="553717"/>
                </a:lnTo>
                <a:lnTo>
                  <a:pt x="632819" y="553717"/>
                </a:lnTo>
                <a:lnTo>
                  <a:pt x="632819" y="571295"/>
                </a:lnTo>
                <a:lnTo>
                  <a:pt x="386723" y="571295"/>
                </a:lnTo>
                <a:lnTo>
                  <a:pt x="386723" y="606452"/>
                </a:lnTo>
                <a:lnTo>
                  <a:pt x="246096" y="606452"/>
                </a:lnTo>
                <a:lnTo>
                  <a:pt x="246096" y="571295"/>
                </a:lnTo>
                <a:lnTo>
                  <a:pt x="0" y="571295"/>
                </a:lnTo>
                <a:lnTo>
                  <a:pt x="0" y="553717"/>
                </a:lnTo>
                <a:lnTo>
                  <a:pt x="246096" y="553717"/>
                </a:lnTo>
                <a:lnTo>
                  <a:pt x="246096" y="518560"/>
                </a:lnTo>
                <a:lnTo>
                  <a:pt x="307620" y="518560"/>
                </a:lnTo>
                <a:lnTo>
                  <a:pt x="307620" y="439458"/>
                </a:lnTo>
                <a:lnTo>
                  <a:pt x="70313" y="439458"/>
                </a:lnTo>
                <a:cubicBezTo>
                  <a:pt x="50897" y="439458"/>
                  <a:pt x="35157" y="423717"/>
                  <a:pt x="35157" y="404301"/>
                </a:cubicBezTo>
                <a:lnTo>
                  <a:pt x="35157" y="316410"/>
                </a:lnTo>
                <a:cubicBezTo>
                  <a:pt x="35189" y="306275"/>
                  <a:pt x="39622" y="296653"/>
                  <a:pt x="47303" y="290042"/>
                </a:cubicBezTo>
                <a:cubicBezTo>
                  <a:pt x="39622" y="283431"/>
                  <a:pt x="35189" y="273809"/>
                  <a:pt x="35157" y="263675"/>
                </a:cubicBezTo>
                <a:lnTo>
                  <a:pt x="35157" y="175783"/>
                </a:lnTo>
                <a:cubicBezTo>
                  <a:pt x="35189" y="165648"/>
                  <a:pt x="39622" y="156027"/>
                  <a:pt x="47303" y="149416"/>
                </a:cubicBezTo>
                <a:cubicBezTo>
                  <a:pt x="39622" y="142804"/>
                  <a:pt x="35189" y="133183"/>
                  <a:pt x="35157" y="123048"/>
                </a:cubicBezTo>
                <a:lnTo>
                  <a:pt x="35157" y="35157"/>
                </a:lnTo>
                <a:cubicBezTo>
                  <a:pt x="35157" y="15741"/>
                  <a:pt x="50897" y="0"/>
                  <a:pt x="70313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8" name="Text Placeholder 50">
            <a:extLst>
              <a:ext uri="{FF2B5EF4-FFF2-40B4-BE49-F238E27FC236}">
                <a16:creationId xmlns:a16="http://schemas.microsoft.com/office/drawing/2014/main" id="{AB85D112-3C02-4246-AA3C-EFBABAAC0A2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 rot="5400000">
            <a:off x="9854616" y="3946128"/>
            <a:ext cx="3999600" cy="28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fi-FI" noProof="0" dirty="0"/>
              <a:t>000</a:t>
            </a:r>
          </a:p>
        </p:txBody>
      </p:sp>
      <p:sp>
        <p:nvSpPr>
          <p:cNvPr id="69" name="Text Placeholder 50">
            <a:extLst>
              <a:ext uri="{FF2B5EF4-FFF2-40B4-BE49-F238E27FC236}">
                <a16:creationId xmlns:a16="http://schemas.microsoft.com/office/drawing/2014/main" id="{BA9C0335-DCE4-4584-BEED-94CE18545CD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 rot="5400000">
            <a:off x="296635" y="3946129"/>
            <a:ext cx="3999600" cy="288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fi-FI" noProof="0" dirty="0"/>
              <a:t>000</a:t>
            </a:r>
          </a:p>
        </p:txBody>
      </p:sp>
      <p:sp>
        <p:nvSpPr>
          <p:cNvPr id="72" name="Tekstin paikkamerkki 71">
            <a:extLst>
              <a:ext uri="{FF2B5EF4-FFF2-40B4-BE49-F238E27FC236}">
                <a16:creationId xmlns:a16="http://schemas.microsoft.com/office/drawing/2014/main" id="{9146232A-E845-4100-917C-A387891809FD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7070658" y="1960728"/>
            <a:ext cx="330263" cy="3998795"/>
          </a:xfrm>
          <a:custGeom>
            <a:avLst/>
            <a:gdLst>
              <a:gd name="connsiteX0" fmla="*/ 0 w 330263"/>
              <a:gd name="connsiteY0" fmla="*/ 0 h 3871984"/>
              <a:gd name="connsiteX1" fmla="*/ 25767 w 330263"/>
              <a:gd name="connsiteY1" fmla="*/ 0 h 3871984"/>
              <a:gd name="connsiteX2" fmla="*/ 27394 w 330263"/>
              <a:gd name="connsiteY2" fmla="*/ 13136 h 3871984"/>
              <a:gd name="connsiteX3" fmla="*/ 27394 w 330263"/>
              <a:gd name="connsiteY3" fmla="*/ 1541384 h 3871984"/>
              <a:gd name="connsiteX4" fmla="*/ 330263 w 330263"/>
              <a:gd name="connsiteY4" fmla="*/ 1948221 h 3871984"/>
              <a:gd name="connsiteX5" fmla="*/ 27394 w 330263"/>
              <a:gd name="connsiteY5" fmla="*/ 2355058 h 3871984"/>
              <a:gd name="connsiteX6" fmla="*/ 27394 w 330263"/>
              <a:gd name="connsiteY6" fmla="*/ 3378865 h 3871984"/>
              <a:gd name="connsiteX7" fmla="*/ 27394 w 330263"/>
              <a:gd name="connsiteY7" fmla="*/ 3871984 h 3871984"/>
              <a:gd name="connsiteX8" fmla="*/ 1006 w 330263"/>
              <a:gd name="connsiteY8" fmla="*/ 3871984 h 3871984"/>
              <a:gd name="connsiteX9" fmla="*/ 3778 w 330263"/>
              <a:gd name="connsiteY9" fmla="*/ 3849397 h 3871984"/>
              <a:gd name="connsiteX10" fmla="*/ 3778 w 330263"/>
              <a:gd name="connsiteY10" fmla="*/ 2341508 h 3871984"/>
              <a:gd name="connsiteX11" fmla="*/ 299906 w 330263"/>
              <a:gd name="connsiteY11" fmla="*/ 1940090 h 3871984"/>
              <a:gd name="connsiteX12" fmla="*/ 3778 w 330263"/>
              <a:gd name="connsiteY12" fmla="*/ 1538672 h 3871984"/>
              <a:gd name="connsiteX13" fmla="*/ 3778 w 330263"/>
              <a:gd name="connsiteY13" fmla="*/ 30784 h 387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263" h="3871984">
                <a:moveTo>
                  <a:pt x="0" y="0"/>
                </a:moveTo>
                <a:lnTo>
                  <a:pt x="25767" y="0"/>
                </a:lnTo>
                <a:lnTo>
                  <a:pt x="27394" y="13136"/>
                </a:lnTo>
                <a:cubicBezTo>
                  <a:pt x="27394" y="13136"/>
                  <a:pt x="27394" y="13136"/>
                  <a:pt x="27394" y="1541384"/>
                </a:cubicBezTo>
                <a:cubicBezTo>
                  <a:pt x="27394" y="1541384"/>
                  <a:pt x="27394" y="1541384"/>
                  <a:pt x="330263" y="1948221"/>
                </a:cubicBezTo>
                <a:cubicBezTo>
                  <a:pt x="330263" y="1948221"/>
                  <a:pt x="330263" y="1948221"/>
                  <a:pt x="27394" y="2355058"/>
                </a:cubicBezTo>
                <a:cubicBezTo>
                  <a:pt x="27394" y="2355058"/>
                  <a:pt x="27394" y="2355058"/>
                  <a:pt x="27394" y="3378865"/>
                </a:cubicBezTo>
                <a:lnTo>
                  <a:pt x="27394" y="3871984"/>
                </a:lnTo>
                <a:lnTo>
                  <a:pt x="1006" y="3871984"/>
                </a:lnTo>
                <a:lnTo>
                  <a:pt x="3778" y="3849397"/>
                </a:lnTo>
                <a:cubicBezTo>
                  <a:pt x="3778" y="2341508"/>
                  <a:pt x="3778" y="2341508"/>
                  <a:pt x="3778" y="2341508"/>
                </a:cubicBezTo>
                <a:cubicBezTo>
                  <a:pt x="299906" y="1940090"/>
                  <a:pt x="299906" y="1940090"/>
                  <a:pt x="299906" y="1940090"/>
                </a:cubicBezTo>
                <a:cubicBezTo>
                  <a:pt x="3778" y="1538672"/>
                  <a:pt x="3778" y="1538672"/>
                  <a:pt x="3778" y="1538672"/>
                </a:cubicBezTo>
                <a:cubicBezTo>
                  <a:pt x="3778" y="30784"/>
                  <a:pt x="3778" y="30784"/>
                  <a:pt x="3778" y="3078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73" name="Tekstin paikkamerkki 72">
            <a:extLst>
              <a:ext uri="{FF2B5EF4-FFF2-40B4-BE49-F238E27FC236}">
                <a16:creationId xmlns:a16="http://schemas.microsoft.com/office/drawing/2014/main" id="{0FD1962A-F20D-44EB-B601-AB99DE565839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9462161" y="1960728"/>
            <a:ext cx="330263" cy="3998795"/>
          </a:xfrm>
          <a:custGeom>
            <a:avLst/>
            <a:gdLst>
              <a:gd name="connsiteX0" fmla="*/ 0 w 330263"/>
              <a:gd name="connsiteY0" fmla="*/ 0 h 3871984"/>
              <a:gd name="connsiteX1" fmla="*/ 25767 w 330263"/>
              <a:gd name="connsiteY1" fmla="*/ 0 h 3871984"/>
              <a:gd name="connsiteX2" fmla="*/ 27394 w 330263"/>
              <a:gd name="connsiteY2" fmla="*/ 13136 h 3871984"/>
              <a:gd name="connsiteX3" fmla="*/ 27394 w 330263"/>
              <a:gd name="connsiteY3" fmla="*/ 1541384 h 3871984"/>
              <a:gd name="connsiteX4" fmla="*/ 330263 w 330263"/>
              <a:gd name="connsiteY4" fmla="*/ 1948221 h 3871984"/>
              <a:gd name="connsiteX5" fmla="*/ 27394 w 330263"/>
              <a:gd name="connsiteY5" fmla="*/ 2355058 h 3871984"/>
              <a:gd name="connsiteX6" fmla="*/ 27394 w 330263"/>
              <a:gd name="connsiteY6" fmla="*/ 3378865 h 3871984"/>
              <a:gd name="connsiteX7" fmla="*/ 27394 w 330263"/>
              <a:gd name="connsiteY7" fmla="*/ 3871984 h 3871984"/>
              <a:gd name="connsiteX8" fmla="*/ 1006 w 330263"/>
              <a:gd name="connsiteY8" fmla="*/ 3871984 h 3871984"/>
              <a:gd name="connsiteX9" fmla="*/ 3778 w 330263"/>
              <a:gd name="connsiteY9" fmla="*/ 3849397 h 3871984"/>
              <a:gd name="connsiteX10" fmla="*/ 3778 w 330263"/>
              <a:gd name="connsiteY10" fmla="*/ 2341508 h 3871984"/>
              <a:gd name="connsiteX11" fmla="*/ 299906 w 330263"/>
              <a:gd name="connsiteY11" fmla="*/ 1940090 h 3871984"/>
              <a:gd name="connsiteX12" fmla="*/ 3778 w 330263"/>
              <a:gd name="connsiteY12" fmla="*/ 1538672 h 3871984"/>
              <a:gd name="connsiteX13" fmla="*/ 3778 w 330263"/>
              <a:gd name="connsiteY13" fmla="*/ 30784 h 387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263" h="3871984">
                <a:moveTo>
                  <a:pt x="0" y="0"/>
                </a:moveTo>
                <a:lnTo>
                  <a:pt x="25767" y="0"/>
                </a:lnTo>
                <a:lnTo>
                  <a:pt x="27394" y="13136"/>
                </a:lnTo>
                <a:cubicBezTo>
                  <a:pt x="27394" y="13136"/>
                  <a:pt x="27394" y="13136"/>
                  <a:pt x="27394" y="1541384"/>
                </a:cubicBezTo>
                <a:cubicBezTo>
                  <a:pt x="27394" y="1541384"/>
                  <a:pt x="27394" y="1541384"/>
                  <a:pt x="330263" y="1948221"/>
                </a:cubicBezTo>
                <a:cubicBezTo>
                  <a:pt x="330263" y="1948221"/>
                  <a:pt x="330263" y="1948221"/>
                  <a:pt x="27394" y="2355058"/>
                </a:cubicBezTo>
                <a:cubicBezTo>
                  <a:pt x="27394" y="2355058"/>
                  <a:pt x="27394" y="2355058"/>
                  <a:pt x="27394" y="3378865"/>
                </a:cubicBezTo>
                <a:lnTo>
                  <a:pt x="27394" y="3871984"/>
                </a:lnTo>
                <a:lnTo>
                  <a:pt x="1006" y="3871984"/>
                </a:lnTo>
                <a:lnTo>
                  <a:pt x="3778" y="3849397"/>
                </a:lnTo>
                <a:cubicBezTo>
                  <a:pt x="3778" y="2341508"/>
                  <a:pt x="3778" y="2341508"/>
                  <a:pt x="3778" y="2341508"/>
                </a:cubicBezTo>
                <a:cubicBezTo>
                  <a:pt x="299906" y="1940090"/>
                  <a:pt x="299906" y="1940090"/>
                  <a:pt x="299906" y="1940090"/>
                </a:cubicBezTo>
                <a:cubicBezTo>
                  <a:pt x="3778" y="1538672"/>
                  <a:pt x="3778" y="1538672"/>
                  <a:pt x="3778" y="1538672"/>
                </a:cubicBezTo>
                <a:cubicBezTo>
                  <a:pt x="3778" y="30784"/>
                  <a:pt x="3778" y="30784"/>
                  <a:pt x="3778" y="30784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F8C2C79F-AE36-4F62-8CC7-26E01667F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7042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chitecture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6827A2DA-69E6-464F-8CB3-13A630B2344A}"/>
              </a:ext>
            </a:extLst>
          </p:cNvPr>
          <p:cNvSpPr>
            <a:spLocks noGrp="1" noChangeAspect="1"/>
          </p:cNvSpPr>
          <p:nvPr>
            <p:ph type="body" sz="quarter" idx="61" hasCustomPrompt="1"/>
          </p:nvPr>
        </p:nvSpPr>
        <p:spPr>
          <a:xfrm>
            <a:off x="8545610" y="2912638"/>
            <a:ext cx="587682" cy="330571"/>
          </a:xfrm>
          <a:custGeom>
            <a:avLst/>
            <a:gdLst>
              <a:gd name="connsiteX0" fmla="*/ 360000 w 576000"/>
              <a:gd name="connsiteY0" fmla="*/ 0 h 324000"/>
              <a:gd name="connsiteX1" fmla="*/ 504000 w 576000"/>
              <a:gd name="connsiteY1" fmla="*/ 0 h 324000"/>
              <a:gd name="connsiteX2" fmla="*/ 504000 w 576000"/>
              <a:gd name="connsiteY2" fmla="*/ 180000 h 324000"/>
              <a:gd name="connsiteX3" fmla="*/ 576000 w 576000"/>
              <a:gd name="connsiteY3" fmla="*/ 180000 h 324000"/>
              <a:gd name="connsiteX4" fmla="*/ 432000 w 576000"/>
              <a:gd name="connsiteY4" fmla="*/ 324000 h 324000"/>
              <a:gd name="connsiteX5" fmla="*/ 288000 w 576000"/>
              <a:gd name="connsiteY5" fmla="*/ 180000 h 324000"/>
              <a:gd name="connsiteX6" fmla="*/ 360000 w 576000"/>
              <a:gd name="connsiteY6" fmla="*/ 180000 h 324000"/>
              <a:gd name="connsiteX7" fmla="*/ 144000 w 576000"/>
              <a:gd name="connsiteY7" fmla="*/ 0 h 324000"/>
              <a:gd name="connsiteX8" fmla="*/ 288000 w 576000"/>
              <a:gd name="connsiteY8" fmla="*/ 144000 h 324000"/>
              <a:gd name="connsiteX9" fmla="*/ 216000 w 576000"/>
              <a:gd name="connsiteY9" fmla="*/ 144000 h 324000"/>
              <a:gd name="connsiteX10" fmla="*/ 216000 w 576000"/>
              <a:gd name="connsiteY10" fmla="*/ 324000 h 324000"/>
              <a:gd name="connsiteX11" fmla="*/ 72000 w 576000"/>
              <a:gd name="connsiteY11" fmla="*/ 324000 h 324000"/>
              <a:gd name="connsiteX12" fmla="*/ 72000 w 576000"/>
              <a:gd name="connsiteY12" fmla="*/ 144000 h 324000"/>
              <a:gd name="connsiteX13" fmla="*/ 0 w 576000"/>
              <a:gd name="connsiteY13" fmla="*/ 14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000" h="324000">
                <a:moveTo>
                  <a:pt x="360000" y="0"/>
                </a:moveTo>
                <a:lnTo>
                  <a:pt x="504000" y="0"/>
                </a:lnTo>
                <a:lnTo>
                  <a:pt x="504000" y="180000"/>
                </a:lnTo>
                <a:lnTo>
                  <a:pt x="576000" y="180000"/>
                </a:lnTo>
                <a:lnTo>
                  <a:pt x="432000" y="324000"/>
                </a:lnTo>
                <a:lnTo>
                  <a:pt x="288000" y="180000"/>
                </a:lnTo>
                <a:lnTo>
                  <a:pt x="360000" y="180000"/>
                </a:lnTo>
                <a:close/>
                <a:moveTo>
                  <a:pt x="144000" y="0"/>
                </a:moveTo>
                <a:lnTo>
                  <a:pt x="288000" y="144000"/>
                </a:lnTo>
                <a:lnTo>
                  <a:pt x="216000" y="144000"/>
                </a:lnTo>
                <a:lnTo>
                  <a:pt x="216000" y="324000"/>
                </a:lnTo>
                <a:lnTo>
                  <a:pt x="72000" y="324000"/>
                </a:lnTo>
                <a:lnTo>
                  <a:pt x="72000" y="144000"/>
                </a:lnTo>
                <a:lnTo>
                  <a:pt x="0" y="144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144000" bIns="14400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4" name="Text Placeholder 50">
            <a:extLst>
              <a:ext uri="{FF2B5EF4-FFF2-40B4-BE49-F238E27FC236}">
                <a16:creationId xmlns:a16="http://schemas.microsoft.com/office/drawing/2014/main" id="{02D8C8A8-E2EF-4CDB-B908-61149827E4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104999" y="1845814"/>
            <a:ext cx="18000" cy="401279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8" name="Tekstin paikkamerkki 7">
            <a:extLst>
              <a:ext uri="{FF2B5EF4-FFF2-40B4-BE49-F238E27FC236}">
                <a16:creationId xmlns:a16="http://schemas.microsoft.com/office/drawing/2014/main" id="{A9BE1F31-C26F-433C-90DB-B2195D1BA10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5102" y="3306482"/>
            <a:ext cx="5028698" cy="512412"/>
          </a:xfrm>
          <a:solidFill>
            <a:schemeClr val="bg1"/>
          </a:solidFill>
        </p:spPr>
        <p:txBody>
          <a:bodyPr wrap="square" tIns="144000" bIns="144000" anchor="ctr">
            <a:sp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Technology</a:t>
            </a:r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66065165-EC42-42E2-93C9-E79AD2BB0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325102" y="3346688"/>
            <a:ext cx="511200" cy="432000"/>
          </a:xfrm>
          <a:noFill/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27" name="Tekstin paikkamerkki 7">
            <a:extLst>
              <a:ext uri="{FF2B5EF4-FFF2-40B4-BE49-F238E27FC236}">
                <a16:creationId xmlns:a16="http://schemas.microsoft.com/office/drawing/2014/main" id="{03074185-57FA-401D-AC09-EFEFE36547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25102" y="4240298"/>
            <a:ext cx="5028698" cy="512412"/>
          </a:xfrm>
          <a:solidFill>
            <a:schemeClr val="bg1"/>
          </a:solidFill>
        </p:spPr>
        <p:txBody>
          <a:bodyPr wrap="square" tIns="144000" bIns="144000" anchor="ctr">
            <a:sp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Technology</a:t>
            </a:r>
            <a:endParaRPr lang="fi-FI" dirty="0"/>
          </a:p>
        </p:txBody>
      </p:sp>
      <p:sp>
        <p:nvSpPr>
          <p:cNvPr id="28" name="Kuvan paikkamerkki 6">
            <a:extLst>
              <a:ext uri="{FF2B5EF4-FFF2-40B4-BE49-F238E27FC236}">
                <a16:creationId xmlns:a16="http://schemas.microsoft.com/office/drawing/2014/main" id="{A0651355-725E-4A5D-8988-8BC52367D63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325102" y="4280504"/>
            <a:ext cx="511200" cy="432000"/>
          </a:xfrm>
          <a:noFill/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29" name="Tekstin paikkamerkki 7">
            <a:extLst>
              <a:ext uri="{FF2B5EF4-FFF2-40B4-BE49-F238E27FC236}">
                <a16:creationId xmlns:a16="http://schemas.microsoft.com/office/drawing/2014/main" id="{29A92C15-980F-4E1C-9B27-BC00B79063B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25102" y="4765793"/>
            <a:ext cx="5028698" cy="512412"/>
          </a:xfrm>
          <a:solidFill>
            <a:schemeClr val="bg1"/>
          </a:solidFill>
        </p:spPr>
        <p:txBody>
          <a:bodyPr wrap="square" tIns="144000" bIns="144000" anchor="ctr">
            <a:sp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Technology</a:t>
            </a:r>
            <a:endParaRPr lang="fi-FI" dirty="0"/>
          </a:p>
        </p:txBody>
      </p:sp>
      <p:sp>
        <p:nvSpPr>
          <p:cNvPr id="30" name="Kuvan paikkamerkki 6">
            <a:extLst>
              <a:ext uri="{FF2B5EF4-FFF2-40B4-BE49-F238E27FC236}">
                <a16:creationId xmlns:a16="http://schemas.microsoft.com/office/drawing/2014/main" id="{9CF1C325-77DB-4B18-9C68-7DBD4A4F52F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325102" y="4805999"/>
            <a:ext cx="511200" cy="432000"/>
          </a:xfrm>
          <a:noFill/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31" name="Tekstin paikkamerkki 7">
            <a:extLst>
              <a:ext uri="{FF2B5EF4-FFF2-40B4-BE49-F238E27FC236}">
                <a16:creationId xmlns:a16="http://schemas.microsoft.com/office/drawing/2014/main" id="{5898C75C-E347-4C71-95E7-7105873BF32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25102" y="5285537"/>
            <a:ext cx="5028698" cy="512412"/>
          </a:xfrm>
          <a:solidFill>
            <a:schemeClr val="bg1"/>
          </a:solidFill>
        </p:spPr>
        <p:txBody>
          <a:bodyPr wrap="square" tIns="144000" bIns="144000" anchor="ctr">
            <a:sp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DE" dirty="0"/>
              <a:t>Technology</a:t>
            </a:r>
            <a:endParaRPr lang="fi-FI" dirty="0"/>
          </a:p>
        </p:txBody>
      </p:sp>
      <p:sp>
        <p:nvSpPr>
          <p:cNvPr id="32" name="Kuvan paikkamerkki 6">
            <a:extLst>
              <a:ext uri="{FF2B5EF4-FFF2-40B4-BE49-F238E27FC236}">
                <a16:creationId xmlns:a16="http://schemas.microsoft.com/office/drawing/2014/main" id="{F142DA90-413B-489C-BD55-D04593D843C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325102" y="5325743"/>
            <a:ext cx="511200" cy="432000"/>
          </a:xfrm>
          <a:noFill/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42" name="Kuvan paikkamerkki 9">
            <a:extLst>
              <a:ext uri="{FF2B5EF4-FFF2-40B4-BE49-F238E27FC236}">
                <a16:creationId xmlns:a16="http://schemas.microsoft.com/office/drawing/2014/main" id="{A54FB2AE-208F-41EC-9053-278421E206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99451" y="1759549"/>
            <a:ext cx="1080000" cy="1080000"/>
          </a:xfrm>
          <a:noFill/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 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6E388C36-25E6-4E76-9678-54FC7B083FD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7" name="Dian numeron paikkamerkki 3">
            <a:extLst>
              <a:ext uri="{FF2B5EF4-FFF2-40B4-BE49-F238E27FC236}">
                <a16:creationId xmlns:a16="http://schemas.microsoft.com/office/drawing/2014/main" id="{61B1216D-AA8A-46B4-B8C2-D494EBDAE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kstin paikkamerkki 6">
            <a:extLst>
              <a:ext uri="{FF2B5EF4-FFF2-40B4-BE49-F238E27FC236}">
                <a16:creationId xmlns:a16="http://schemas.microsoft.com/office/drawing/2014/main" id="{A3B78E4B-ADBD-44E7-9597-3200EC7026A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316162" y="2002785"/>
            <a:ext cx="3374953" cy="335396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DE" dirty="0"/>
              <a:t>Add a description of the architecture. Why is this architecture proposed for the customer?</a:t>
            </a:r>
            <a:endParaRPr lang="fi-FI" dirty="0"/>
          </a:p>
        </p:txBody>
      </p:sp>
      <p:sp>
        <p:nvSpPr>
          <p:cNvPr id="20" name="Tekstin paikkamerkki 40">
            <a:extLst>
              <a:ext uri="{FF2B5EF4-FFF2-40B4-BE49-F238E27FC236}">
                <a16:creationId xmlns:a16="http://schemas.microsoft.com/office/drawing/2014/main" id="{E3F49760-C8A8-4FAA-B9D6-4983798E6700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>
            <a:off x="8545610" y="3864420"/>
            <a:ext cx="587682" cy="330571"/>
          </a:xfrm>
          <a:custGeom>
            <a:avLst/>
            <a:gdLst>
              <a:gd name="connsiteX0" fmla="*/ 360000 w 576000"/>
              <a:gd name="connsiteY0" fmla="*/ 0 h 324000"/>
              <a:gd name="connsiteX1" fmla="*/ 504000 w 576000"/>
              <a:gd name="connsiteY1" fmla="*/ 0 h 324000"/>
              <a:gd name="connsiteX2" fmla="*/ 504000 w 576000"/>
              <a:gd name="connsiteY2" fmla="*/ 180000 h 324000"/>
              <a:gd name="connsiteX3" fmla="*/ 576000 w 576000"/>
              <a:gd name="connsiteY3" fmla="*/ 180000 h 324000"/>
              <a:gd name="connsiteX4" fmla="*/ 432000 w 576000"/>
              <a:gd name="connsiteY4" fmla="*/ 324000 h 324000"/>
              <a:gd name="connsiteX5" fmla="*/ 288000 w 576000"/>
              <a:gd name="connsiteY5" fmla="*/ 180000 h 324000"/>
              <a:gd name="connsiteX6" fmla="*/ 360000 w 576000"/>
              <a:gd name="connsiteY6" fmla="*/ 180000 h 324000"/>
              <a:gd name="connsiteX7" fmla="*/ 144000 w 576000"/>
              <a:gd name="connsiteY7" fmla="*/ 0 h 324000"/>
              <a:gd name="connsiteX8" fmla="*/ 288000 w 576000"/>
              <a:gd name="connsiteY8" fmla="*/ 144000 h 324000"/>
              <a:gd name="connsiteX9" fmla="*/ 216000 w 576000"/>
              <a:gd name="connsiteY9" fmla="*/ 144000 h 324000"/>
              <a:gd name="connsiteX10" fmla="*/ 216000 w 576000"/>
              <a:gd name="connsiteY10" fmla="*/ 324000 h 324000"/>
              <a:gd name="connsiteX11" fmla="*/ 72000 w 576000"/>
              <a:gd name="connsiteY11" fmla="*/ 324000 h 324000"/>
              <a:gd name="connsiteX12" fmla="*/ 72000 w 576000"/>
              <a:gd name="connsiteY12" fmla="*/ 144000 h 324000"/>
              <a:gd name="connsiteX13" fmla="*/ 0 w 576000"/>
              <a:gd name="connsiteY13" fmla="*/ 14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000" h="324000">
                <a:moveTo>
                  <a:pt x="360000" y="0"/>
                </a:moveTo>
                <a:lnTo>
                  <a:pt x="504000" y="0"/>
                </a:lnTo>
                <a:lnTo>
                  <a:pt x="504000" y="180000"/>
                </a:lnTo>
                <a:lnTo>
                  <a:pt x="576000" y="180000"/>
                </a:lnTo>
                <a:lnTo>
                  <a:pt x="432000" y="324000"/>
                </a:lnTo>
                <a:lnTo>
                  <a:pt x="288000" y="180000"/>
                </a:lnTo>
                <a:lnTo>
                  <a:pt x="360000" y="180000"/>
                </a:lnTo>
                <a:close/>
                <a:moveTo>
                  <a:pt x="144000" y="0"/>
                </a:moveTo>
                <a:lnTo>
                  <a:pt x="288000" y="144000"/>
                </a:lnTo>
                <a:lnTo>
                  <a:pt x="216000" y="144000"/>
                </a:lnTo>
                <a:lnTo>
                  <a:pt x="216000" y="324000"/>
                </a:lnTo>
                <a:lnTo>
                  <a:pt x="72000" y="324000"/>
                </a:lnTo>
                <a:lnTo>
                  <a:pt x="72000" y="144000"/>
                </a:lnTo>
                <a:lnTo>
                  <a:pt x="0" y="144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144000" bIns="14400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050E44E3-E622-4172-BFC7-0EB4EB30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06ECC7EE-5994-4710-A19A-C6FF37149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0104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ement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7135269B-004A-49DE-A152-6FDDD0FC16F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333045" y="2375635"/>
            <a:ext cx="46080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6" name="Text Placeholder 50">
            <a:extLst>
              <a:ext uri="{FF2B5EF4-FFF2-40B4-BE49-F238E27FC236}">
                <a16:creationId xmlns:a16="http://schemas.microsoft.com/office/drawing/2014/main" id="{41E5BF48-37CC-4F22-8860-F50E91EB323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816148" y="2375635"/>
            <a:ext cx="36576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19F42FD-07CF-481A-B6A7-1CB95E82AE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802503" y="247288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6478932F-111C-431C-BF3E-22C8FAEC0FA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33046" y="247288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7">
            <a:extLst>
              <a:ext uri="{FF2B5EF4-FFF2-40B4-BE49-F238E27FC236}">
                <a16:creationId xmlns:a16="http://schemas.microsoft.com/office/drawing/2014/main" id="{0C8FECC5-83D2-4E91-9FBD-4D6E93EDDDA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02503" y="282714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7A31ADBC-6B54-4963-9DE2-1CD46F46240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333046" y="282714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15" name="Tekstin paikkamerkki 7">
            <a:extLst>
              <a:ext uri="{FF2B5EF4-FFF2-40B4-BE49-F238E27FC236}">
                <a16:creationId xmlns:a16="http://schemas.microsoft.com/office/drawing/2014/main" id="{DB2812D3-A23F-437D-8323-D66FB4C167B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802503" y="318140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16" name="Tekstin paikkamerkki 7">
            <a:extLst>
              <a:ext uri="{FF2B5EF4-FFF2-40B4-BE49-F238E27FC236}">
                <a16:creationId xmlns:a16="http://schemas.microsoft.com/office/drawing/2014/main" id="{A885010F-A922-4B15-8776-1DADA0F4A49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333046" y="318140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E9AC84CE-C822-4F7D-B8C1-CAE5CDB537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802503" y="353566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18" name="Tekstin paikkamerkki 7">
            <a:extLst>
              <a:ext uri="{FF2B5EF4-FFF2-40B4-BE49-F238E27FC236}">
                <a16:creationId xmlns:a16="http://schemas.microsoft.com/office/drawing/2014/main" id="{80AFFD4C-8A01-43FC-B2A5-A5677CC4E4F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333046" y="353566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19" name="Tekstin paikkamerkki 7">
            <a:extLst>
              <a:ext uri="{FF2B5EF4-FFF2-40B4-BE49-F238E27FC236}">
                <a16:creationId xmlns:a16="http://schemas.microsoft.com/office/drawing/2014/main" id="{EB4F7D4C-BDCE-4B67-A3DD-A4F9ADECCDA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02503" y="388992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20" name="Tekstin paikkamerkki 7">
            <a:extLst>
              <a:ext uri="{FF2B5EF4-FFF2-40B4-BE49-F238E27FC236}">
                <a16:creationId xmlns:a16="http://schemas.microsoft.com/office/drawing/2014/main" id="{349F8F97-A91A-4E3C-AADB-30C0B841EDEF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333046" y="388992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21" name="Tekstin paikkamerkki 7">
            <a:extLst>
              <a:ext uri="{FF2B5EF4-FFF2-40B4-BE49-F238E27FC236}">
                <a16:creationId xmlns:a16="http://schemas.microsoft.com/office/drawing/2014/main" id="{813E9E6D-D3A5-4995-9A7A-5D080A2ADE2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802503" y="424418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22" name="Tekstin paikkamerkki 7">
            <a:extLst>
              <a:ext uri="{FF2B5EF4-FFF2-40B4-BE49-F238E27FC236}">
                <a16:creationId xmlns:a16="http://schemas.microsoft.com/office/drawing/2014/main" id="{234D97B0-DD6B-4F25-B19F-71CDE998214B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333046" y="424418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24" name="Tekstin paikkamerkki 7">
            <a:extLst>
              <a:ext uri="{FF2B5EF4-FFF2-40B4-BE49-F238E27FC236}">
                <a16:creationId xmlns:a16="http://schemas.microsoft.com/office/drawing/2014/main" id="{2BF710A9-2218-48D9-ADE4-A056E2FA932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802503" y="459844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25" name="Tekstin paikkamerkki 7">
            <a:extLst>
              <a:ext uri="{FF2B5EF4-FFF2-40B4-BE49-F238E27FC236}">
                <a16:creationId xmlns:a16="http://schemas.microsoft.com/office/drawing/2014/main" id="{4EF015DB-08EA-44B4-9D8C-342D329F943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2333046" y="459844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26" name="Tekstin paikkamerkki 7">
            <a:extLst>
              <a:ext uri="{FF2B5EF4-FFF2-40B4-BE49-F238E27FC236}">
                <a16:creationId xmlns:a16="http://schemas.microsoft.com/office/drawing/2014/main" id="{51A463E8-C9CB-4D5B-91A6-DA5EF617CB6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802503" y="495270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27" name="Tekstin paikkamerkki 7">
            <a:extLst>
              <a:ext uri="{FF2B5EF4-FFF2-40B4-BE49-F238E27FC236}">
                <a16:creationId xmlns:a16="http://schemas.microsoft.com/office/drawing/2014/main" id="{EF8FF210-B197-4E14-9178-13824D19C2F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333046" y="495270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29" name="Tekstin paikkamerkki 7">
            <a:extLst>
              <a:ext uri="{FF2B5EF4-FFF2-40B4-BE49-F238E27FC236}">
                <a16:creationId xmlns:a16="http://schemas.microsoft.com/office/drawing/2014/main" id="{5840B8C1-B459-435E-B897-D3E11999A07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802503" y="5306968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 dirty="0"/>
              <a:t>amount</a:t>
            </a:r>
            <a:endParaRPr lang="fi-FI" dirty="0"/>
          </a:p>
        </p:txBody>
      </p:sp>
      <p:sp>
        <p:nvSpPr>
          <p:cNvPr id="30" name="Tekstin paikkamerkki 7">
            <a:extLst>
              <a:ext uri="{FF2B5EF4-FFF2-40B4-BE49-F238E27FC236}">
                <a16:creationId xmlns:a16="http://schemas.microsoft.com/office/drawing/2014/main" id="{10BF904A-C3A4-4033-9296-07F436F9DABD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333046" y="5306968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31" name="Tekstin paikkamerkki 7">
            <a:extLst>
              <a:ext uri="{FF2B5EF4-FFF2-40B4-BE49-F238E27FC236}">
                <a16:creationId xmlns:a16="http://schemas.microsoft.com/office/drawing/2014/main" id="{CD4132BE-8F7F-4737-B8F2-A7074C5B5A48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802503" y="5661229"/>
            <a:ext cx="1116000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r>
              <a:rPr lang="en-DE"/>
              <a:t>amount</a:t>
            </a:r>
            <a:endParaRPr lang="fi-FI" dirty="0"/>
          </a:p>
        </p:txBody>
      </p:sp>
      <p:sp>
        <p:nvSpPr>
          <p:cNvPr id="32" name="Tekstin paikkamerkki 7">
            <a:extLst>
              <a:ext uri="{FF2B5EF4-FFF2-40B4-BE49-F238E27FC236}">
                <a16:creationId xmlns:a16="http://schemas.microsoft.com/office/drawing/2014/main" id="{C8D5A9A5-DA9D-43DA-94C1-260C952116DD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333046" y="5661229"/>
            <a:ext cx="3344186" cy="286232"/>
          </a:xfrm>
        </p:spPr>
        <p:txBody>
          <a:bodyPr wrap="square" anchor="ctr">
            <a:spAutoFit/>
          </a:bodyPr>
          <a:lstStyle>
            <a:lvl1pPr marL="0" indent="0" algn="l">
              <a:buNone/>
              <a:defRPr sz="1400" b="0"/>
            </a:lvl1pPr>
          </a:lstStyle>
          <a:p>
            <a:pPr lvl="0"/>
            <a:endParaRPr lang="fi-FI" dirty="0"/>
          </a:p>
        </p:txBody>
      </p:sp>
      <p:sp>
        <p:nvSpPr>
          <p:cNvPr id="33" name="Tekstin paikkamerkki 7">
            <a:extLst>
              <a:ext uri="{FF2B5EF4-FFF2-40B4-BE49-F238E27FC236}">
                <a16:creationId xmlns:a16="http://schemas.microsoft.com/office/drawing/2014/main" id="{B6DB5B45-EBDA-408B-883D-B051C2C464F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816148" y="2482393"/>
            <a:ext cx="3656847" cy="535531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3200" b="1">
                <a:latin typeface="+mj-lt"/>
              </a:defRPr>
            </a:lvl1pPr>
          </a:lstStyle>
          <a:p>
            <a:pPr lvl="0"/>
            <a:r>
              <a:rPr lang="fi-FI" dirty="0"/>
              <a:t>00 000,00 €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756049B-CD50-4261-87E0-11BD01451EA2}"/>
              </a:ext>
            </a:extLst>
          </p:cNvPr>
          <p:cNvSpPr txBox="1"/>
          <p:nvPr userDrawn="1"/>
        </p:nvSpPr>
        <p:spPr>
          <a:xfrm>
            <a:off x="2330197" y="1980425"/>
            <a:ext cx="199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Tehtävä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91691714-9F09-48C4-8C15-987CF41E9DFD}"/>
              </a:ext>
            </a:extLst>
          </p:cNvPr>
          <p:cNvSpPr txBox="1"/>
          <p:nvPr userDrawn="1"/>
        </p:nvSpPr>
        <p:spPr>
          <a:xfrm>
            <a:off x="5810447" y="1980425"/>
            <a:ext cx="112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htp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EC9E483E-1655-4A62-ACD7-37208207374E}"/>
              </a:ext>
            </a:extLst>
          </p:cNvPr>
          <p:cNvSpPr txBox="1"/>
          <p:nvPr userDrawn="1"/>
        </p:nvSpPr>
        <p:spPr>
          <a:xfrm>
            <a:off x="7832300" y="1988376"/>
            <a:ext cx="229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/>
              <a:t>Kokonaiskustannus</a:t>
            </a:r>
          </a:p>
        </p:txBody>
      </p:sp>
      <p:sp>
        <p:nvSpPr>
          <p:cNvPr id="46" name="Tekstin paikkamerkki 10">
            <a:extLst>
              <a:ext uri="{FF2B5EF4-FFF2-40B4-BE49-F238E27FC236}">
                <a16:creationId xmlns:a16="http://schemas.microsoft.com/office/drawing/2014/main" id="{CFE319D6-BF56-4F8F-AD89-92A40808BCB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40" name="Dian numeron paikkamerkki 3">
            <a:extLst>
              <a:ext uri="{FF2B5EF4-FFF2-40B4-BE49-F238E27FC236}">
                <a16:creationId xmlns:a16="http://schemas.microsoft.com/office/drawing/2014/main" id="{DA008582-91E2-4C88-B19F-049D51563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41" name="Text Placeholder 50">
            <a:extLst>
              <a:ext uri="{FF2B5EF4-FFF2-40B4-BE49-F238E27FC236}">
                <a16:creationId xmlns:a16="http://schemas.microsoft.com/office/drawing/2014/main" id="{F3DBA83B-0899-4EAB-B9A8-0E03DEB41AC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 dirty="0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EF2C9B3-620C-4134-9AB9-A818C54D977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816148" y="3602038"/>
            <a:ext cx="3657600" cy="17573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DE" dirty="0"/>
              <a:t>Cost details</a:t>
            </a:r>
            <a:endParaRPr lang="fi-FI" dirty="0"/>
          </a:p>
        </p:txBody>
      </p:sp>
      <p:sp>
        <p:nvSpPr>
          <p:cNvPr id="34" name="Otsikko 1">
            <a:extLst>
              <a:ext uri="{FF2B5EF4-FFF2-40B4-BE49-F238E27FC236}">
                <a16:creationId xmlns:a16="http://schemas.microsoft.com/office/drawing/2014/main" id="{E3315E02-73B1-4CB2-8FA7-8C5CF036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6DB86EDE-9409-429E-BE39-123AC2AC5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84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,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A3DDB80-8158-465C-9958-B759C0A30646}"/>
              </a:ext>
            </a:extLst>
          </p:cNvPr>
          <p:cNvSpPr/>
          <p:nvPr userDrawn="1"/>
        </p:nvSpPr>
        <p:spPr>
          <a:xfrm>
            <a:off x="0" y="2641599"/>
            <a:ext cx="3265713" cy="108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i-FI" sz="1400" noProof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8A716C52-3B25-41B2-923F-BD8840FC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401" y="3083963"/>
            <a:ext cx="8513637" cy="84023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4D6A35F-9A51-4AE5-89D4-5E3AB165F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401" y="3939823"/>
            <a:ext cx="851363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noProof="0" dirty="0"/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0C86444B-A531-47CF-81EE-BB53F497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8"/>
          <a:stretch/>
        </p:blipFill>
        <p:spPr>
          <a:xfrm>
            <a:off x="588118" y="1521152"/>
            <a:ext cx="3097813" cy="1119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6241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erms_propo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6163" y="2446242"/>
            <a:ext cx="3965368" cy="339575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DE" noProof="0" dirty="0"/>
              <a:t>Text or object</a:t>
            </a:r>
            <a:endParaRPr lang="fi-FI" noProof="0" dirty="0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8970AA63-E958-4A0E-832B-7BE90BBF14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16163" y="2004285"/>
            <a:ext cx="3965368" cy="313932"/>
          </a:xfrm>
        </p:spPr>
        <p:txBody>
          <a:bodyPr wrap="square" anchor="ctr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2941BC13-B50A-439B-AFD1-8EF9A0E1F035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6808273" y="2446242"/>
            <a:ext cx="4545527" cy="127255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DE" noProof="0" dirty="0"/>
              <a:t>Text or object</a:t>
            </a:r>
            <a:endParaRPr lang="fi-FI" noProof="0" dirty="0"/>
          </a:p>
        </p:txBody>
      </p:sp>
      <p:sp>
        <p:nvSpPr>
          <p:cNvPr id="12" name="Tekstin paikkamerkki 7">
            <a:extLst>
              <a:ext uri="{FF2B5EF4-FFF2-40B4-BE49-F238E27FC236}">
                <a16:creationId xmlns:a16="http://schemas.microsoft.com/office/drawing/2014/main" id="{4D8FF215-833A-4DC8-B0EC-45A5EDED2D6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808273" y="2004285"/>
            <a:ext cx="4545527" cy="313932"/>
          </a:xfrm>
        </p:spPr>
        <p:txBody>
          <a:bodyPr wrap="square" anchor="ctr">
            <a:noAutofit/>
          </a:bodyPr>
          <a:lstStyle>
            <a:lvl1pPr marL="0" indent="0" algn="l">
              <a:buNone/>
              <a:defRPr sz="1800" b="1"/>
            </a:lvl1pPr>
          </a:lstStyle>
          <a:p>
            <a:pPr lvl="0"/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37C0A11-C27F-497E-9B6B-CF8BAEA13C6B}"/>
              </a:ext>
            </a:extLst>
          </p:cNvPr>
          <p:cNvSpPr>
            <a:spLocks noGrp="1"/>
          </p:cNvSpPr>
          <p:nvPr>
            <p:ph idx="55" hasCustomPrompt="1"/>
          </p:nvPr>
        </p:nvSpPr>
        <p:spPr>
          <a:xfrm>
            <a:off x="6808273" y="4459812"/>
            <a:ext cx="4545527" cy="127255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DE" noProof="0" dirty="0"/>
              <a:t>Text or object</a:t>
            </a:r>
            <a:endParaRPr lang="fi-FI" noProof="0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8E378F83-6439-4366-8953-1CC2FBB877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808273" y="4017855"/>
            <a:ext cx="4545527" cy="313932"/>
          </a:xfrm>
        </p:spPr>
        <p:txBody>
          <a:bodyPr wrap="square" anchor="ctr">
            <a:noAutofit/>
          </a:bodyPr>
          <a:lstStyle>
            <a:lvl1pPr marL="0" indent="0" algn="l">
              <a:buNone/>
              <a:defRPr sz="1800" b="1"/>
            </a:lvl1pPr>
          </a:lstStyle>
          <a:p>
            <a:pPr lvl="0"/>
            <a:endParaRPr lang="fi-FI" dirty="0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5172FBFE-C005-416D-9F86-AF18E0B947F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16601" y="416787"/>
            <a:ext cx="3779399" cy="316113"/>
          </a:xfrm>
        </p:spPr>
        <p:txBody>
          <a:bodyPr wrap="square" tIns="46800" bIns="46800">
            <a:spAutoFit/>
          </a:bodyPr>
          <a:lstStyle>
            <a:lvl1pPr marL="0" indent="0">
              <a:buClr>
                <a:schemeClr val="accent3"/>
              </a:buClr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6" name="Dian numeron paikkamerkki 3">
            <a:extLst>
              <a:ext uri="{FF2B5EF4-FFF2-40B4-BE49-F238E27FC236}">
                <a16:creationId xmlns:a16="http://schemas.microsoft.com/office/drawing/2014/main" id="{28939EB0-4273-4A41-90B1-590C39D2B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Text Placeholder 50">
            <a:extLst>
              <a:ext uri="{FF2B5EF4-FFF2-40B4-BE49-F238E27FC236}">
                <a16:creationId xmlns:a16="http://schemas.microsoft.com/office/drawing/2014/main" id="{419BFA58-D974-4D8D-B7C4-13F58BEA3FCD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4420CBE-498A-4FFA-B0E5-262E15B4D38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01679" y="3879707"/>
            <a:ext cx="46080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20" name="Text Placeholder 50">
            <a:extLst>
              <a:ext uri="{FF2B5EF4-FFF2-40B4-BE49-F238E27FC236}">
                <a16:creationId xmlns:a16="http://schemas.microsoft.com/office/drawing/2014/main" id="{4864079A-C5B8-4EDC-AA60-9A91DC3A625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 rot="5400000">
            <a:off x="4509366" y="3932403"/>
            <a:ext cx="38520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38ACF4EB-596A-4E99-A94B-9CD5D332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5774086E-D74E-4656-A14D-E17F65652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0613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_proposal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C987B438-8AC2-4652-BC97-4B222B6A017F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0" y="178036"/>
            <a:ext cx="4756245" cy="886489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DB38B007-A782-4252-9947-1E675E1047E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1188" y="2652714"/>
            <a:ext cx="4467225" cy="2619375"/>
          </a:xfrm>
          <a:custGeom>
            <a:avLst/>
            <a:gdLst>
              <a:gd name="connsiteX0" fmla="*/ 9525 w 4467225"/>
              <a:gd name="connsiteY0" fmla="*/ 0 h 2619375"/>
              <a:gd name="connsiteX1" fmla="*/ 4443412 w 4467225"/>
              <a:gd name="connsiteY1" fmla="*/ 4762 h 2619375"/>
              <a:gd name="connsiteX2" fmla="*/ 4467225 w 4467225"/>
              <a:gd name="connsiteY2" fmla="*/ 2528887 h 2619375"/>
              <a:gd name="connsiteX3" fmla="*/ 0 w 4467225"/>
              <a:gd name="connsiteY3" fmla="*/ 2619375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225" h="2619375">
                <a:moveTo>
                  <a:pt x="9525" y="0"/>
                </a:moveTo>
                <a:lnTo>
                  <a:pt x="4443412" y="4762"/>
                </a:lnTo>
                <a:lnTo>
                  <a:pt x="4467225" y="2528887"/>
                </a:lnTo>
                <a:lnTo>
                  <a:pt x="0" y="261937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82BD91D-33A4-4F89-9558-3DEAD0FED54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6199" y="242032"/>
            <a:ext cx="2905125" cy="742950"/>
          </a:xfrm>
        </p:spPr>
        <p:txBody>
          <a:bodyPr anchor="ctr"/>
          <a:lstStyle>
            <a:lvl1pPr marL="0" indent="0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DE" dirty="0"/>
              <a:t>Add customer</a:t>
            </a:r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CCC2DCD3-16B6-4A1B-8EEB-BB40BEF29CE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52775" y="242032"/>
            <a:ext cx="1457325" cy="74295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DE" dirty="0"/>
              <a:t>Customer logo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6519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_proposa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8">
            <a:extLst>
              <a:ext uri="{FF2B5EF4-FFF2-40B4-BE49-F238E27FC236}">
                <a16:creationId xmlns:a16="http://schemas.microsoft.com/office/drawing/2014/main" id="{FA722233-BB6C-46E7-AC06-363445CAB70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0" y="178036"/>
            <a:ext cx="4756245" cy="886489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5B412F98-B9B6-466D-BCD1-6AB0ABE5FB7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317387" y="1748016"/>
            <a:ext cx="4705962" cy="2776498"/>
          </a:xfrm>
          <a:custGeom>
            <a:avLst/>
            <a:gdLst>
              <a:gd name="connsiteX0" fmla="*/ 612 w 4705962"/>
              <a:gd name="connsiteY0" fmla="*/ 0 h 2698750"/>
              <a:gd name="connsiteX1" fmla="*/ 4693262 w 4705962"/>
              <a:gd name="connsiteY1" fmla="*/ 0 h 2698750"/>
              <a:gd name="connsiteX2" fmla="*/ 4705962 w 4705962"/>
              <a:gd name="connsiteY2" fmla="*/ 2076450 h 2698750"/>
              <a:gd name="connsiteX3" fmla="*/ 4701592 w 4705962"/>
              <a:gd name="connsiteY3" fmla="*/ 2089150 h 2698750"/>
              <a:gd name="connsiteX4" fmla="*/ 3998640 w 4705962"/>
              <a:gd name="connsiteY4" fmla="*/ 2089150 h 2698750"/>
              <a:gd name="connsiteX5" fmla="*/ 3881160 w 4705962"/>
              <a:gd name="connsiteY5" fmla="*/ 2206630 h 2698750"/>
              <a:gd name="connsiteX6" fmla="*/ 3881160 w 4705962"/>
              <a:gd name="connsiteY6" fmla="*/ 2671384 h 2698750"/>
              <a:gd name="connsiteX7" fmla="*/ 612 w 4705962"/>
              <a:gd name="connsiteY7" fmla="*/ 2698750 h 2698750"/>
              <a:gd name="connsiteX8" fmla="*/ 612 w 4705962"/>
              <a:gd name="connsiteY8" fmla="*/ 0 h 2698750"/>
              <a:gd name="connsiteX0" fmla="*/ 612 w 4705962"/>
              <a:gd name="connsiteY0" fmla="*/ 0 h 2698750"/>
              <a:gd name="connsiteX1" fmla="*/ 4693262 w 4705962"/>
              <a:gd name="connsiteY1" fmla="*/ 0 h 2698750"/>
              <a:gd name="connsiteX2" fmla="*/ 4705962 w 4705962"/>
              <a:gd name="connsiteY2" fmla="*/ 2076450 h 2698750"/>
              <a:gd name="connsiteX3" fmla="*/ 4701592 w 4705962"/>
              <a:gd name="connsiteY3" fmla="*/ 2089150 h 2698750"/>
              <a:gd name="connsiteX4" fmla="*/ 3998640 w 4705962"/>
              <a:gd name="connsiteY4" fmla="*/ 2089150 h 2698750"/>
              <a:gd name="connsiteX5" fmla="*/ 3881160 w 4705962"/>
              <a:gd name="connsiteY5" fmla="*/ 2206630 h 2698750"/>
              <a:gd name="connsiteX6" fmla="*/ 3869246 w 4705962"/>
              <a:gd name="connsiteY6" fmla="*/ 2686113 h 2698750"/>
              <a:gd name="connsiteX7" fmla="*/ 612 w 4705962"/>
              <a:gd name="connsiteY7" fmla="*/ 2698750 h 2698750"/>
              <a:gd name="connsiteX8" fmla="*/ 612 w 4705962"/>
              <a:gd name="connsiteY8" fmla="*/ 0 h 2698750"/>
              <a:gd name="connsiteX0" fmla="*/ 612 w 4705962"/>
              <a:gd name="connsiteY0" fmla="*/ 0 h 2719369"/>
              <a:gd name="connsiteX1" fmla="*/ 4693262 w 4705962"/>
              <a:gd name="connsiteY1" fmla="*/ 0 h 2719369"/>
              <a:gd name="connsiteX2" fmla="*/ 4705962 w 4705962"/>
              <a:gd name="connsiteY2" fmla="*/ 2076450 h 2719369"/>
              <a:gd name="connsiteX3" fmla="*/ 4701592 w 4705962"/>
              <a:gd name="connsiteY3" fmla="*/ 2089150 h 2719369"/>
              <a:gd name="connsiteX4" fmla="*/ 3998640 w 4705962"/>
              <a:gd name="connsiteY4" fmla="*/ 2089150 h 2719369"/>
              <a:gd name="connsiteX5" fmla="*/ 3881160 w 4705962"/>
              <a:gd name="connsiteY5" fmla="*/ 2206630 h 2719369"/>
              <a:gd name="connsiteX6" fmla="*/ 3869246 w 4705962"/>
              <a:gd name="connsiteY6" fmla="*/ 2686113 h 2719369"/>
              <a:gd name="connsiteX7" fmla="*/ 612 w 4705962"/>
              <a:gd name="connsiteY7" fmla="*/ 2719369 h 2719369"/>
              <a:gd name="connsiteX8" fmla="*/ 612 w 4705962"/>
              <a:gd name="connsiteY8" fmla="*/ 0 h 2719369"/>
              <a:gd name="connsiteX0" fmla="*/ 612 w 4705962"/>
              <a:gd name="connsiteY0" fmla="*/ 26510 h 2745879"/>
              <a:gd name="connsiteX1" fmla="*/ 4696241 w 4705962"/>
              <a:gd name="connsiteY1" fmla="*/ 0 h 2745879"/>
              <a:gd name="connsiteX2" fmla="*/ 4705962 w 4705962"/>
              <a:gd name="connsiteY2" fmla="*/ 2102960 h 2745879"/>
              <a:gd name="connsiteX3" fmla="*/ 4701592 w 4705962"/>
              <a:gd name="connsiteY3" fmla="*/ 2115660 h 2745879"/>
              <a:gd name="connsiteX4" fmla="*/ 3998640 w 4705962"/>
              <a:gd name="connsiteY4" fmla="*/ 2115660 h 2745879"/>
              <a:gd name="connsiteX5" fmla="*/ 3881160 w 4705962"/>
              <a:gd name="connsiteY5" fmla="*/ 2233140 h 2745879"/>
              <a:gd name="connsiteX6" fmla="*/ 3869246 w 4705962"/>
              <a:gd name="connsiteY6" fmla="*/ 2712623 h 2745879"/>
              <a:gd name="connsiteX7" fmla="*/ 612 w 4705962"/>
              <a:gd name="connsiteY7" fmla="*/ 2745879 h 2745879"/>
              <a:gd name="connsiteX8" fmla="*/ 612 w 4705962"/>
              <a:gd name="connsiteY8" fmla="*/ 26510 h 27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5962" h="2745879">
                <a:moveTo>
                  <a:pt x="612" y="26510"/>
                </a:moveTo>
                <a:lnTo>
                  <a:pt x="4696241" y="0"/>
                </a:lnTo>
                <a:cubicBezTo>
                  <a:pt x="4700474" y="692150"/>
                  <a:pt x="4701729" y="1410810"/>
                  <a:pt x="4705962" y="2102960"/>
                </a:cubicBezTo>
                <a:lnTo>
                  <a:pt x="4701592" y="2115660"/>
                </a:lnTo>
                <a:lnTo>
                  <a:pt x="3998640" y="2115660"/>
                </a:lnTo>
                <a:cubicBezTo>
                  <a:pt x="3933758" y="2115660"/>
                  <a:pt x="3881160" y="2168258"/>
                  <a:pt x="3881160" y="2233140"/>
                </a:cubicBezTo>
                <a:lnTo>
                  <a:pt x="3869246" y="2712623"/>
                </a:lnTo>
                <a:lnTo>
                  <a:pt x="612" y="2745879"/>
                </a:lnTo>
                <a:cubicBezTo>
                  <a:pt x="2729" y="1843121"/>
                  <a:pt x="-1505" y="929268"/>
                  <a:pt x="612" y="2651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20" name="Kuvan paikkamerkki 19">
            <a:extLst>
              <a:ext uri="{FF2B5EF4-FFF2-40B4-BE49-F238E27FC236}">
                <a16:creationId xmlns:a16="http://schemas.microsoft.com/office/drawing/2014/main" id="{D02A5429-F0A9-432E-92AC-17FA83E193E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44895" y="4028247"/>
            <a:ext cx="2899658" cy="1853441"/>
          </a:xfrm>
          <a:custGeom>
            <a:avLst/>
            <a:gdLst>
              <a:gd name="connsiteX0" fmla="*/ 2857500 w 2857500"/>
              <a:gd name="connsiteY0" fmla="*/ 0 h 1800225"/>
              <a:gd name="connsiteX1" fmla="*/ 2857500 w 2857500"/>
              <a:gd name="connsiteY1" fmla="*/ 1771650 h 1800225"/>
              <a:gd name="connsiteX2" fmla="*/ 0 w 2857500"/>
              <a:gd name="connsiteY2" fmla="*/ 1800225 h 1800225"/>
              <a:gd name="connsiteX3" fmla="*/ 0 w 2857500"/>
              <a:gd name="connsiteY3" fmla="*/ 9525 h 1800225"/>
              <a:gd name="connsiteX0" fmla="*/ 2861476 w 2861476"/>
              <a:gd name="connsiteY0" fmla="*/ 0 h 1820104"/>
              <a:gd name="connsiteX1" fmla="*/ 2857500 w 2861476"/>
              <a:gd name="connsiteY1" fmla="*/ 1791529 h 1820104"/>
              <a:gd name="connsiteX2" fmla="*/ 0 w 2861476"/>
              <a:gd name="connsiteY2" fmla="*/ 1820104 h 1820104"/>
              <a:gd name="connsiteX3" fmla="*/ 0 w 2861476"/>
              <a:gd name="connsiteY3" fmla="*/ 29404 h 1820104"/>
              <a:gd name="connsiteX4" fmla="*/ 2861476 w 2861476"/>
              <a:gd name="connsiteY4" fmla="*/ 0 h 1820104"/>
              <a:gd name="connsiteX0" fmla="*/ 2861476 w 2889346"/>
              <a:gd name="connsiteY0" fmla="*/ 0 h 1820104"/>
              <a:gd name="connsiteX1" fmla="*/ 2889305 w 2889346"/>
              <a:gd name="connsiteY1" fmla="*/ 1807432 h 1820104"/>
              <a:gd name="connsiteX2" fmla="*/ 0 w 2889346"/>
              <a:gd name="connsiteY2" fmla="*/ 1820104 h 1820104"/>
              <a:gd name="connsiteX3" fmla="*/ 0 w 2889346"/>
              <a:gd name="connsiteY3" fmla="*/ 29404 h 1820104"/>
              <a:gd name="connsiteX4" fmla="*/ 2861476 w 2889346"/>
              <a:gd name="connsiteY4" fmla="*/ 0 h 1820104"/>
              <a:gd name="connsiteX0" fmla="*/ 2861476 w 2894089"/>
              <a:gd name="connsiteY0" fmla="*/ 0 h 1820104"/>
              <a:gd name="connsiteX1" fmla="*/ 2894053 w 2894089"/>
              <a:gd name="connsiteY1" fmla="*/ 1793095 h 1820104"/>
              <a:gd name="connsiteX2" fmla="*/ 0 w 2894089"/>
              <a:gd name="connsiteY2" fmla="*/ 1820104 h 1820104"/>
              <a:gd name="connsiteX3" fmla="*/ 0 w 2894089"/>
              <a:gd name="connsiteY3" fmla="*/ 29404 h 1820104"/>
              <a:gd name="connsiteX4" fmla="*/ 2861476 w 2894089"/>
              <a:gd name="connsiteY4" fmla="*/ 0 h 1820104"/>
              <a:gd name="connsiteX0" fmla="*/ 2861476 w 2894089"/>
              <a:gd name="connsiteY0" fmla="*/ 0 h 1820104"/>
              <a:gd name="connsiteX1" fmla="*/ 2894053 w 2894089"/>
              <a:gd name="connsiteY1" fmla="*/ 1769695 h 1820104"/>
              <a:gd name="connsiteX2" fmla="*/ 0 w 2894089"/>
              <a:gd name="connsiteY2" fmla="*/ 1820104 h 1820104"/>
              <a:gd name="connsiteX3" fmla="*/ 0 w 2894089"/>
              <a:gd name="connsiteY3" fmla="*/ 29404 h 1820104"/>
              <a:gd name="connsiteX4" fmla="*/ 2861476 w 2894089"/>
              <a:gd name="connsiteY4" fmla="*/ 0 h 1820104"/>
              <a:gd name="connsiteX0" fmla="*/ 2861476 w 2891122"/>
              <a:gd name="connsiteY0" fmla="*/ 0 h 1820104"/>
              <a:gd name="connsiteX1" fmla="*/ 2891083 w 2891122"/>
              <a:gd name="connsiteY1" fmla="*/ 1781395 h 1820104"/>
              <a:gd name="connsiteX2" fmla="*/ 0 w 2891122"/>
              <a:gd name="connsiteY2" fmla="*/ 1820104 h 1820104"/>
              <a:gd name="connsiteX3" fmla="*/ 0 w 2891122"/>
              <a:gd name="connsiteY3" fmla="*/ 29404 h 1820104"/>
              <a:gd name="connsiteX4" fmla="*/ 2861476 w 2891122"/>
              <a:gd name="connsiteY4" fmla="*/ 0 h 182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122" h="1820104">
                <a:moveTo>
                  <a:pt x="2861476" y="0"/>
                </a:moveTo>
                <a:cubicBezTo>
                  <a:pt x="2860151" y="597176"/>
                  <a:pt x="2892408" y="1184219"/>
                  <a:pt x="2891083" y="1781395"/>
                </a:cubicBezTo>
                <a:lnTo>
                  <a:pt x="0" y="1820104"/>
                </a:lnTo>
                <a:lnTo>
                  <a:pt x="0" y="29404"/>
                </a:lnTo>
                <a:lnTo>
                  <a:pt x="286147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23" name="Kuvan paikkamerkki 22">
            <a:extLst>
              <a:ext uri="{FF2B5EF4-FFF2-40B4-BE49-F238E27FC236}">
                <a16:creationId xmlns:a16="http://schemas.microsoft.com/office/drawing/2014/main" id="{ABD95BA2-6EDA-4782-97CB-FC092501790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244443" y="4889502"/>
            <a:ext cx="619540" cy="1050924"/>
          </a:xfrm>
          <a:custGeom>
            <a:avLst/>
            <a:gdLst>
              <a:gd name="connsiteX0" fmla="*/ 587375 w 587375"/>
              <a:gd name="connsiteY0" fmla="*/ 0 h 1060450"/>
              <a:gd name="connsiteX1" fmla="*/ 577850 w 587375"/>
              <a:gd name="connsiteY1" fmla="*/ 1060450 h 1060450"/>
              <a:gd name="connsiteX2" fmla="*/ 0 w 587375"/>
              <a:gd name="connsiteY2" fmla="*/ 1060450 h 1060450"/>
              <a:gd name="connsiteX3" fmla="*/ 6350 w 587375"/>
              <a:gd name="connsiteY3" fmla="*/ 9525 h 1060450"/>
              <a:gd name="connsiteX0" fmla="*/ 587375 w 587375"/>
              <a:gd name="connsiteY0" fmla="*/ 0 h 1060450"/>
              <a:gd name="connsiteX1" fmla="*/ 577850 w 587375"/>
              <a:gd name="connsiteY1" fmla="*/ 1060450 h 1060450"/>
              <a:gd name="connsiteX2" fmla="*/ 0 w 587375"/>
              <a:gd name="connsiteY2" fmla="*/ 1060450 h 1060450"/>
              <a:gd name="connsiteX3" fmla="*/ 15875 w 587375"/>
              <a:gd name="connsiteY3" fmla="*/ 7144 h 1060450"/>
              <a:gd name="connsiteX4" fmla="*/ 587375 w 587375"/>
              <a:gd name="connsiteY4" fmla="*/ 0 h 1060450"/>
              <a:gd name="connsiteX0" fmla="*/ 587375 w 587375"/>
              <a:gd name="connsiteY0" fmla="*/ 0 h 1060450"/>
              <a:gd name="connsiteX1" fmla="*/ 577850 w 587375"/>
              <a:gd name="connsiteY1" fmla="*/ 1060450 h 1060450"/>
              <a:gd name="connsiteX2" fmla="*/ 0 w 587375"/>
              <a:gd name="connsiteY2" fmla="*/ 1060450 h 1060450"/>
              <a:gd name="connsiteX3" fmla="*/ 6350 w 587375"/>
              <a:gd name="connsiteY3" fmla="*/ 9526 h 1060450"/>
              <a:gd name="connsiteX4" fmla="*/ 587375 w 587375"/>
              <a:gd name="connsiteY4" fmla="*/ 0 h 1060450"/>
              <a:gd name="connsiteX0" fmla="*/ 584993 w 584993"/>
              <a:gd name="connsiteY0" fmla="*/ 0 h 1053307"/>
              <a:gd name="connsiteX1" fmla="*/ 577850 w 584993"/>
              <a:gd name="connsiteY1" fmla="*/ 1053307 h 1053307"/>
              <a:gd name="connsiteX2" fmla="*/ 0 w 584993"/>
              <a:gd name="connsiteY2" fmla="*/ 1053307 h 1053307"/>
              <a:gd name="connsiteX3" fmla="*/ 6350 w 584993"/>
              <a:gd name="connsiteY3" fmla="*/ 2383 h 1053307"/>
              <a:gd name="connsiteX4" fmla="*/ 584993 w 584993"/>
              <a:gd name="connsiteY4" fmla="*/ 0 h 1053307"/>
              <a:gd name="connsiteX0" fmla="*/ 584993 w 584993"/>
              <a:gd name="connsiteY0" fmla="*/ 0 h 1053307"/>
              <a:gd name="connsiteX1" fmla="*/ 575469 w 584993"/>
              <a:gd name="connsiteY1" fmla="*/ 1053307 h 1053307"/>
              <a:gd name="connsiteX2" fmla="*/ 0 w 584993"/>
              <a:gd name="connsiteY2" fmla="*/ 1053307 h 1053307"/>
              <a:gd name="connsiteX3" fmla="*/ 6350 w 584993"/>
              <a:gd name="connsiteY3" fmla="*/ 2383 h 1053307"/>
              <a:gd name="connsiteX4" fmla="*/ 584993 w 584993"/>
              <a:gd name="connsiteY4" fmla="*/ 0 h 1053307"/>
              <a:gd name="connsiteX0" fmla="*/ 584993 w 584993"/>
              <a:gd name="connsiteY0" fmla="*/ 0 h 1053307"/>
              <a:gd name="connsiteX1" fmla="*/ 568325 w 584993"/>
              <a:gd name="connsiteY1" fmla="*/ 1053307 h 1053307"/>
              <a:gd name="connsiteX2" fmla="*/ 0 w 584993"/>
              <a:gd name="connsiteY2" fmla="*/ 1053307 h 1053307"/>
              <a:gd name="connsiteX3" fmla="*/ 6350 w 584993"/>
              <a:gd name="connsiteY3" fmla="*/ 2383 h 1053307"/>
              <a:gd name="connsiteX4" fmla="*/ 584993 w 584993"/>
              <a:gd name="connsiteY4" fmla="*/ 0 h 1053307"/>
              <a:gd name="connsiteX0" fmla="*/ 584993 w 584993"/>
              <a:gd name="connsiteY0" fmla="*/ 0 h 1053307"/>
              <a:gd name="connsiteX1" fmla="*/ 575469 w 584993"/>
              <a:gd name="connsiteY1" fmla="*/ 1053307 h 1053307"/>
              <a:gd name="connsiteX2" fmla="*/ 0 w 584993"/>
              <a:gd name="connsiteY2" fmla="*/ 1053307 h 1053307"/>
              <a:gd name="connsiteX3" fmla="*/ 6350 w 584993"/>
              <a:gd name="connsiteY3" fmla="*/ 2383 h 1053307"/>
              <a:gd name="connsiteX4" fmla="*/ 584993 w 584993"/>
              <a:gd name="connsiteY4" fmla="*/ 0 h 1053307"/>
              <a:gd name="connsiteX0" fmla="*/ 589755 w 589755"/>
              <a:gd name="connsiteY0" fmla="*/ 0 h 1053307"/>
              <a:gd name="connsiteX1" fmla="*/ 580231 w 589755"/>
              <a:gd name="connsiteY1" fmla="*/ 1053307 h 1053307"/>
              <a:gd name="connsiteX2" fmla="*/ 0 w 589755"/>
              <a:gd name="connsiteY2" fmla="*/ 1053307 h 1053307"/>
              <a:gd name="connsiteX3" fmla="*/ 11112 w 589755"/>
              <a:gd name="connsiteY3" fmla="*/ 2383 h 1053307"/>
              <a:gd name="connsiteX4" fmla="*/ 589755 w 589755"/>
              <a:gd name="connsiteY4" fmla="*/ 0 h 1053307"/>
              <a:gd name="connsiteX0" fmla="*/ 607626 w 607626"/>
              <a:gd name="connsiteY0" fmla="*/ 0 h 1053307"/>
              <a:gd name="connsiteX1" fmla="*/ 598102 w 607626"/>
              <a:gd name="connsiteY1" fmla="*/ 1053307 h 1053307"/>
              <a:gd name="connsiteX2" fmla="*/ 0 w 607626"/>
              <a:gd name="connsiteY2" fmla="*/ 1050329 h 1053307"/>
              <a:gd name="connsiteX3" fmla="*/ 28983 w 607626"/>
              <a:gd name="connsiteY3" fmla="*/ 2383 h 1053307"/>
              <a:gd name="connsiteX4" fmla="*/ 607626 w 607626"/>
              <a:gd name="connsiteY4" fmla="*/ 0 h 1053307"/>
              <a:gd name="connsiteX0" fmla="*/ 619540 w 619540"/>
              <a:gd name="connsiteY0" fmla="*/ 596 h 1050924"/>
              <a:gd name="connsiteX1" fmla="*/ 598102 w 619540"/>
              <a:gd name="connsiteY1" fmla="*/ 1050924 h 1050924"/>
              <a:gd name="connsiteX2" fmla="*/ 0 w 619540"/>
              <a:gd name="connsiteY2" fmla="*/ 1047946 h 1050924"/>
              <a:gd name="connsiteX3" fmla="*/ 28983 w 619540"/>
              <a:gd name="connsiteY3" fmla="*/ 0 h 1050924"/>
              <a:gd name="connsiteX4" fmla="*/ 619540 w 619540"/>
              <a:gd name="connsiteY4" fmla="*/ 596 h 1050924"/>
              <a:gd name="connsiteX0" fmla="*/ 619540 w 619540"/>
              <a:gd name="connsiteY0" fmla="*/ 596 h 1050924"/>
              <a:gd name="connsiteX1" fmla="*/ 598102 w 619540"/>
              <a:gd name="connsiteY1" fmla="*/ 1050924 h 1050924"/>
              <a:gd name="connsiteX2" fmla="*/ 0 w 619540"/>
              <a:gd name="connsiteY2" fmla="*/ 1047946 h 1050924"/>
              <a:gd name="connsiteX3" fmla="*/ 34940 w 619540"/>
              <a:gd name="connsiteY3" fmla="*/ 0 h 1050924"/>
              <a:gd name="connsiteX4" fmla="*/ 619540 w 619540"/>
              <a:gd name="connsiteY4" fmla="*/ 596 h 10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540" h="1050924">
                <a:moveTo>
                  <a:pt x="619540" y="596"/>
                </a:moveTo>
                <a:cubicBezTo>
                  <a:pt x="616365" y="351698"/>
                  <a:pt x="601277" y="699822"/>
                  <a:pt x="598102" y="1050924"/>
                </a:cubicBezTo>
                <a:lnTo>
                  <a:pt x="0" y="1047946"/>
                </a:lnTo>
                <a:cubicBezTo>
                  <a:pt x="2117" y="697638"/>
                  <a:pt x="32823" y="350308"/>
                  <a:pt x="34940" y="0"/>
                </a:cubicBezTo>
                <a:lnTo>
                  <a:pt x="619540" y="5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fi-FI" dirty="0"/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36670B79-37C2-47D2-B003-6F2567523E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199" y="242032"/>
            <a:ext cx="2905125" cy="742950"/>
          </a:xfrm>
        </p:spPr>
        <p:txBody>
          <a:bodyPr anchor="ctr"/>
          <a:lstStyle>
            <a:lvl1pPr marL="0" indent="0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DE" dirty="0"/>
              <a:t>Add customer</a:t>
            </a:r>
            <a:endParaRPr lang="fi-FI" dirty="0"/>
          </a:p>
        </p:txBody>
      </p:sp>
      <p:sp>
        <p:nvSpPr>
          <p:cNvPr id="11" name="Kuvan paikkamerkki 5">
            <a:extLst>
              <a:ext uri="{FF2B5EF4-FFF2-40B4-BE49-F238E27FC236}">
                <a16:creationId xmlns:a16="http://schemas.microsoft.com/office/drawing/2014/main" id="{D05DB1A2-43AC-4599-88C8-412371EB853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152775" y="242032"/>
            <a:ext cx="1457325" cy="74295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DE" dirty="0"/>
              <a:t>Customer</a:t>
            </a:r>
            <a:r>
              <a:rPr lang="fi-FI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95812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598C9-011E-49C5-AB98-1D717AFD75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6154" y="1989138"/>
            <a:ext cx="9515245" cy="38492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1CA46119-C1C0-492A-BDEC-9154B2F25CD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E4769C2-D6D1-4BA8-92A3-972BC423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0E11228-D5CE-4AEC-8E5C-081A5F3A8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865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BBC6E9-306F-4AD5-80FD-1A7007916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16154" y="1989139"/>
            <a:ext cx="4552421" cy="384928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213B07-C7CD-4176-AC35-6B52B2C99A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96980" y="1989138"/>
            <a:ext cx="4534420" cy="38492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990E2638-9CE0-4248-88A6-3F4420AE55D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73778" y="1989136"/>
            <a:ext cx="18000" cy="3849283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B7C5AD3B-912A-4602-AA9E-FA84E08237D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18FBA8F0-2A5E-4D9C-A982-EF53E5FF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118BBDD-CB36-4396-AE1F-392858300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008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BBC6E9-306F-4AD5-80FD-1A7007916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16154" y="2713822"/>
            <a:ext cx="4552421" cy="33224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213B07-C7CD-4176-AC35-6B52B2C99A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96980" y="2713822"/>
            <a:ext cx="4534420" cy="33224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DE" noProof="0" dirty="0"/>
              <a:t>Add text or object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B7C5AD3B-912A-4602-AA9E-FA84E08237D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990E2638-9CE0-4248-88A6-3F4420AE55D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73777" y="1984280"/>
            <a:ext cx="18000" cy="4053902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4" name="Tekstin paikkamerkki 8">
            <a:extLst>
              <a:ext uri="{FF2B5EF4-FFF2-40B4-BE49-F238E27FC236}">
                <a16:creationId xmlns:a16="http://schemas.microsoft.com/office/drawing/2014/main" id="{7201EFA7-211D-40F5-91BC-C9EE6B480C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317471" y="2002633"/>
            <a:ext cx="4521600" cy="60120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16" name="Tekstin paikkamerkki 8">
            <a:extLst>
              <a:ext uri="{FF2B5EF4-FFF2-40B4-BE49-F238E27FC236}">
                <a16:creationId xmlns:a16="http://schemas.microsoft.com/office/drawing/2014/main" id="{A978582D-6DB0-49B4-8F6D-3DE637C3C9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290438" y="2002633"/>
            <a:ext cx="4521600" cy="60120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42E7275A-6D6D-4574-99F7-7840EC17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17ECAE6D-1A55-42AB-97B0-1383406D3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020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64737917-5465-4EB3-8603-7BF001AF245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6601" y="723900"/>
            <a:ext cx="9514800" cy="180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DFAE82C1-631E-4F96-A6B9-ADAA715E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>
            <a:lvl1pPr>
              <a:defRPr sz="5000"/>
            </a:lvl1pPr>
          </a:lstStyle>
          <a:p>
            <a:endParaRPr lang="fi-FI" noProof="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F579266-EDDD-48E0-8B7D-908252527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00" y="291600"/>
            <a:ext cx="1884160" cy="77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627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5B213E-9586-4FA4-895E-CAF59EC56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4865" y="1997847"/>
            <a:ext cx="9515244" cy="3849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DE" noProof="0" dirty="0"/>
              <a:t>Add text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en-DE" noProof="0" dirty="0"/>
              <a:t>Fourth level</a:t>
            </a:r>
            <a:endParaRPr lang="fi-FI" noProof="0" dirty="0"/>
          </a:p>
          <a:p>
            <a:pPr lvl="4"/>
            <a:r>
              <a:rPr lang="en-DE" noProof="0" dirty="0"/>
              <a:t>Fifth level</a:t>
            </a:r>
            <a:endParaRPr lang="fi-FI" noProof="0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D44790D-F747-478C-8251-9FF940FF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872" y="737372"/>
            <a:ext cx="9515245" cy="7017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9342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82" r:id="rId2"/>
    <p:sldLayoutId id="2147483660" r:id="rId3"/>
    <p:sldLayoutId id="2147483668" r:id="rId4"/>
    <p:sldLayoutId id="2147483712" r:id="rId5"/>
    <p:sldLayoutId id="2147483650" r:id="rId6"/>
    <p:sldLayoutId id="2147483652" r:id="rId7"/>
    <p:sldLayoutId id="2147483693" r:id="rId8"/>
    <p:sldLayoutId id="2147483654" r:id="rId9"/>
    <p:sldLayoutId id="2147483655" r:id="rId10"/>
    <p:sldLayoutId id="2147483717" r:id="rId11"/>
    <p:sldLayoutId id="2147483695" r:id="rId12"/>
    <p:sldLayoutId id="2147483676" r:id="rId13"/>
    <p:sldLayoutId id="2147483716" r:id="rId14"/>
    <p:sldLayoutId id="2147483694" r:id="rId15"/>
    <p:sldLayoutId id="2147483777" r:id="rId16"/>
    <p:sldLayoutId id="2147483680" r:id="rId17"/>
    <p:sldLayoutId id="2147483681" r:id="rId18"/>
    <p:sldLayoutId id="2147483783" r:id="rId19"/>
    <p:sldLayoutId id="2147483789" r:id="rId20"/>
    <p:sldLayoutId id="2147483683" r:id="rId21"/>
    <p:sldLayoutId id="2147483790" r:id="rId22"/>
    <p:sldLayoutId id="2147483791" r:id="rId23"/>
    <p:sldLayoutId id="2147483792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3" orient="horz" pos="368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459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pos="1459" userDrawn="1">
          <p15:clr>
            <a:srgbClr val="F26B43"/>
          </p15:clr>
        </p15:guide>
        <p15:guide id="9" pos="74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301ED13E-82D9-4BB8-9124-E56A5F90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4865" y="1997847"/>
            <a:ext cx="9515244" cy="3849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DE" noProof="0" dirty="0"/>
              <a:t>Add text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en-DE" noProof="0" dirty="0"/>
              <a:t>Third level</a:t>
            </a:r>
            <a:endParaRPr lang="fi-FI" noProof="0" dirty="0"/>
          </a:p>
          <a:p>
            <a:pPr lvl="3"/>
            <a:r>
              <a:rPr lang="fi-FI" noProof="0" dirty="0"/>
              <a:t>F</a:t>
            </a:r>
            <a:r>
              <a:rPr lang="en-DE" noProof="0" dirty="0" err="1"/>
              <a:t>ourth</a:t>
            </a:r>
            <a:r>
              <a:rPr lang="en-DE" noProof="0" dirty="0"/>
              <a:t> level</a:t>
            </a:r>
            <a:endParaRPr lang="fi-FI" noProof="0" dirty="0"/>
          </a:p>
          <a:p>
            <a:pPr lvl="4"/>
            <a:r>
              <a:rPr lang="fi-FI" noProof="0" dirty="0"/>
              <a:t>F</a:t>
            </a:r>
            <a:r>
              <a:rPr lang="en-DE" noProof="0" dirty="0" err="1"/>
              <a:t>ifth</a:t>
            </a:r>
            <a:r>
              <a:rPr lang="en-DE" noProof="0" dirty="0"/>
              <a:t> level</a:t>
            </a:r>
            <a:endParaRPr lang="fi-FI" noProof="0" dirty="0"/>
          </a:p>
        </p:txBody>
      </p:sp>
      <p:sp>
        <p:nvSpPr>
          <p:cNvPr id="8" name="Otsikon paikkamerkki 1">
            <a:extLst>
              <a:ext uri="{FF2B5EF4-FFF2-40B4-BE49-F238E27FC236}">
                <a16:creationId xmlns:a16="http://schemas.microsoft.com/office/drawing/2014/main" id="{66F1B419-119A-4CC1-B50F-1D592586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872" y="737372"/>
            <a:ext cx="9515245" cy="7017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89641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1" r:id="rId2"/>
    <p:sldLayoutId id="2147483713" r:id="rId3"/>
    <p:sldLayoutId id="2147483714" r:id="rId4"/>
    <p:sldLayoutId id="2147483761" r:id="rId5"/>
    <p:sldLayoutId id="2147483709" r:id="rId6"/>
    <p:sldLayoutId id="2147483776" r:id="rId7"/>
    <p:sldLayoutId id="2147483669" r:id="rId8"/>
    <p:sldLayoutId id="2147483785" r:id="rId9"/>
    <p:sldLayoutId id="2147483677" r:id="rId10"/>
    <p:sldLayoutId id="2147483673" r:id="rId11"/>
    <p:sldLayoutId id="2147483787" r:id="rId12"/>
    <p:sldLayoutId id="2147483696" r:id="rId13"/>
    <p:sldLayoutId id="2147483710" r:id="rId14"/>
    <p:sldLayoutId id="214748369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5B213E-9586-4FA4-895E-CAF59EC56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112" y="1989138"/>
            <a:ext cx="9515244" cy="3849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DE" noProof="0" dirty="0"/>
              <a:t>Add text</a:t>
            </a:r>
            <a:endParaRPr lang="fi-FI" noProof="0" dirty="0"/>
          </a:p>
          <a:p>
            <a:pPr lvl="1"/>
            <a:r>
              <a:rPr lang="en-DE" noProof="0" dirty="0"/>
              <a:t>Second level</a:t>
            </a:r>
            <a:endParaRPr lang="fi-FI" noProof="0" dirty="0"/>
          </a:p>
          <a:p>
            <a:pPr lvl="2"/>
            <a:r>
              <a:rPr lang="fi-FI" noProof="0" dirty="0"/>
              <a:t>T</a:t>
            </a:r>
            <a:r>
              <a:rPr lang="en-DE" noProof="0" dirty="0" err="1"/>
              <a:t>hird</a:t>
            </a:r>
            <a:r>
              <a:rPr lang="en-DE" noProof="0" dirty="0"/>
              <a:t> level</a:t>
            </a:r>
            <a:endParaRPr lang="fi-FI" noProof="0" dirty="0"/>
          </a:p>
          <a:p>
            <a:pPr lvl="3"/>
            <a:r>
              <a:rPr lang="fi-FI" noProof="0" dirty="0"/>
              <a:t>F</a:t>
            </a:r>
            <a:r>
              <a:rPr lang="en-DE" noProof="0" dirty="0" err="1"/>
              <a:t>ourth</a:t>
            </a:r>
            <a:r>
              <a:rPr lang="en-DE" noProof="0" dirty="0"/>
              <a:t> level</a:t>
            </a:r>
            <a:endParaRPr lang="fi-FI" noProof="0" dirty="0"/>
          </a:p>
          <a:p>
            <a:pPr lvl="4"/>
            <a:r>
              <a:rPr lang="fi-FI" noProof="0" dirty="0"/>
              <a:t>F</a:t>
            </a:r>
            <a:r>
              <a:rPr lang="en-DE" noProof="0" dirty="0" err="1"/>
              <a:t>ifthe</a:t>
            </a:r>
            <a:r>
              <a:rPr lang="en-DE" noProof="0" dirty="0"/>
              <a:t> level</a:t>
            </a:r>
            <a:endParaRPr lang="fi-FI" noProof="0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D44790D-F747-478C-8251-9FF940FF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111" y="728663"/>
            <a:ext cx="9515245" cy="7848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endParaRPr lang="fi-FI" noProof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58FD9E-8728-4629-AF0C-E53D4FBDB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41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BCC3-ACF0-45DF-8E96-09B0F11546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55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62" r:id="rId3"/>
    <p:sldLayoutId id="2147483788" r:id="rId4"/>
    <p:sldLayoutId id="2147483763" r:id="rId5"/>
    <p:sldLayoutId id="2147483764" r:id="rId6"/>
    <p:sldLayoutId id="2147483775" r:id="rId7"/>
    <p:sldLayoutId id="2147483766" r:id="rId8"/>
    <p:sldLayoutId id="2147483767" r:id="rId9"/>
    <p:sldLayoutId id="2147483769" r:id="rId10"/>
    <p:sldLayoutId id="2147483770" r:id="rId11"/>
    <p:sldLayoutId id="2147483771" r:id="rId12"/>
    <p:sldLayoutId id="214748377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3" orient="horz" pos="368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459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pos="1459" userDrawn="1">
          <p15:clr>
            <a:srgbClr val="F26B43"/>
          </p15:clr>
        </p15:guide>
        <p15:guide id="9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ixabay.com/en/footprint-hog-paw-pig-animal-155954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8F94127-52AC-4A95-A412-05CEB77DC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4962" y="1373442"/>
            <a:ext cx="7687433" cy="4247317"/>
          </a:xfrm>
        </p:spPr>
        <p:txBody>
          <a:bodyPr/>
          <a:lstStyle/>
          <a:p>
            <a:r>
              <a:rPr lang="fi-FI" dirty="0" err="1"/>
              <a:t>Importance</a:t>
            </a:r>
            <a:r>
              <a:rPr lang="fi-FI" dirty="0"/>
              <a:t> of </a:t>
            </a:r>
            <a:r>
              <a:rPr lang="fi-FI" dirty="0" err="1"/>
              <a:t>using</a:t>
            </a:r>
            <a:r>
              <a:rPr lang="fi-FI" dirty="0"/>
              <a:t> data for </a:t>
            </a:r>
            <a:r>
              <a:rPr lang="fi-FI" dirty="0" err="1"/>
              <a:t>effective</a:t>
            </a:r>
            <a:r>
              <a:rPr lang="fi-FI" dirty="0"/>
              <a:t> and 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farm</a:t>
            </a:r>
            <a:r>
              <a:rPr lang="fi-FI" dirty="0"/>
              <a:t> management.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FD06F43-0BFD-4733-B03F-5D4C1774B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7534" y="5901378"/>
            <a:ext cx="9054828" cy="867930"/>
          </a:xfrm>
        </p:spPr>
        <p:txBody>
          <a:bodyPr/>
          <a:lstStyle/>
          <a:p>
            <a:pPr algn="ctr"/>
            <a:r>
              <a:rPr lang="fi-FI" dirty="0"/>
              <a:t>Mtech Digital Solutions, Juho Kyntäjä</a:t>
            </a:r>
            <a:br>
              <a:rPr lang="fi-FI" dirty="0"/>
            </a:br>
            <a:r>
              <a:rPr lang="fi-FI" dirty="0"/>
              <a:t>juho@mtech.fi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2393BCE-0373-4365-8042-A3030070715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experience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095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Semen</a:t>
            </a:r>
            <a:r>
              <a:rPr lang="fi-FI" dirty="0"/>
              <a:t> </a:t>
            </a:r>
            <a:r>
              <a:rPr lang="fi-FI" dirty="0" err="1"/>
              <a:t>logistics</a:t>
            </a:r>
            <a:endParaRPr lang="fi-FI" dirty="0"/>
          </a:p>
          <a:p>
            <a:r>
              <a:rPr lang="fi-FI" dirty="0"/>
              <a:t>Service </a:t>
            </a:r>
            <a:r>
              <a:rPr lang="fi-FI" dirty="0" err="1"/>
              <a:t>orders</a:t>
            </a:r>
            <a:endParaRPr lang="fi-FI" dirty="0"/>
          </a:p>
          <a:p>
            <a:r>
              <a:rPr lang="fi-FI" dirty="0" err="1"/>
              <a:t>Insemination</a:t>
            </a:r>
            <a:r>
              <a:rPr lang="fi-FI" dirty="0"/>
              <a:t> </a:t>
            </a:r>
            <a:r>
              <a:rPr lang="fi-FI" dirty="0" err="1"/>
              <a:t>reporting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Error</a:t>
            </a:r>
            <a:r>
              <a:rPr lang="fi-FI" dirty="0"/>
              <a:t> </a:t>
            </a:r>
            <a:r>
              <a:rPr lang="fi-FI" dirty="0" err="1"/>
              <a:t>minimisation</a:t>
            </a:r>
            <a:endParaRPr lang="fi-FI" dirty="0"/>
          </a:p>
          <a:p>
            <a:r>
              <a:rPr lang="fi-FI" dirty="0" err="1"/>
              <a:t>Up</a:t>
            </a:r>
            <a:r>
              <a:rPr lang="fi-FI" dirty="0"/>
              <a:t>-to-</a:t>
            </a:r>
            <a:r>
              <a:rPr lang="fi-FI" dirty="0" err="1"/>
              <a:t>date</a:t>
            </a:r>
            <a:r>
              <a:rPr lang="fi-FI" dirty="0"/>
              <a:t> </a:t>
            </a:r>
            <a:r>
              <a:rPr lang="fi-FI" dirty="0" err="1"/>
              <a:t>reporting</a:t>
            </a:r>
            <a:endParaRPr lang="fi-FI" dirty="0"/>
          </a:p>
          <a:p>
            <a:r>
              <a:rPr lang="fi-FI" dirty="0" err="1"/>
              <a:t>Advisory</a:t>
            </a:r>
            <a:r>
              <a:rPr lang="fi-FI" dirty="0"/>
              <a:t> </a:t>
            </a:r>
            <a:r>
              <a:rPr lang="fi-FI" dirty="0" err="1"/>
              <a:t>services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 </a:t>
            </a:r>
            <a:r>
              <a:rPr lang="fi-FI" dirty="0" err="1"/>
              <a:t>services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E4434FD-290C-4D82-8EF7-0FE544353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" y="1989136"/>
            <a:ext cx="2304292" cy="12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Animal</a:t>
            </a:r>
            <a:r>
              <a:rPr lang="fi-FI" dirty="0"/>
              <a:t> </a:t>
            </a:r>
            <a:r>
              <a:rPr lang="fi-FI" dirty="0" err="1"/>
              <a:t>lists</a:t>
            </a:r>
            <a:endParaRPr lang="fi-FI" dirty="0"/>
          </a:p>
          <a:p>
            <a:r>
              <a:rPr lang="fi-FI" dirty="0" err="1"/>
              <a:t>Births</a:t>
            </a:r>
            <a:r>
              <a:rPr lang="fi-FI" dirty="0"/>
              <a:t>, </a:t>
            </a:r>
            <a:r>
              <a:rPr lang="fi-FI" dirty="0" err="1"/>
              <a:t>deaths</a:t>
            </a:r>
            <a:endParaRPr lang="fi-FI" dirty="0"/>
          </a:p>
          <a:p>
            <a:r>
              <a:rPr lang="fi-FI" dirty="0" err="1"/>
              <a:t>Milking</a:t>
            </a:r>
            <a:r>
              <a:rPr lang="fi-FI" dirty="0"/>
              <a:t> </a:t>
            </a:r>
            <a:r>
              <a:rPr lang="fi-FI" dirty="0" err="1"/>
              <a:t>visits</a:t>
            </a:r>
            <a:endParaRPr lang="fi-FI" dirty="0"/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FMS </a:t>
            </a:r>
            <a:r>
              <a:rPr lang="fi-FI" dirty="0" err="1"/>
              <a:t>works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minute-by-minute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r>
              <a:rPr lang="fi-FI" dirty="0"/>
              <a:t>Milk </a:t>
            </a:r>
            <a:r>
              <a:rPr lang="fi-FI" dirty="0" err="1"/>
              <a:t>Recording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a </a:t>
            </a:r>
            <a:r>
              <a:rPr lang="fi-FI" dirty="0" err="1"/>
              <a:t>longer</a:t>
            </a:r>
            <a:r>
              <a:rPr lang="fi-FI" dirty="0"/>
              <a:t> </a:t>
            </a:r>
            <a:r>
              <a:rPr lang="fi-FI" dirty="0" err="1"/>
              <a:t>span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Farm management software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67F03A2-DD14-42C2-A284-8DF32104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4" y="1989136"/>
            <a:ext cx="1594577" cy="102508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F0296E7-3D59-4A6A-848A-F82498AC6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10" y="4736377"/>
            <a:ext cx="1102042" cy="1102042"/>
          </a:xfrm>
          <a:prstGeom prst="rect">
            <a:avLst/>
          </a:prstGeom>
        </p:spPr>
      </p:pic>
      <p:pic>
        <p:nvPicPr>
          <p:cNvPr id="11" name="Picture 52" descr="Picture 52">
            <a:extLst>
              <a:ext uri="{FF2B5EF4-FFF2-40B4-BE49-F238E27FC236}">
                <a16:creationId xmlns:a16="http://schemas.microsoft.com/office/drawing/2014/main" id="{C7F8291B-1C4B-4717-AF04-75D24BD41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51" y="3602612"/>
            <a:ext cx="2150822" cy="482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232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Heat</a:t>
            </a:r>
            <a:endParaRPr lang="fi-FI" dirty="0"/>
          </a:p>
          <a:p>
            <a:r>
              <a:rPr lang="fi-FI" dirty="0" err="1"/>
              <a:t>Rumination</a:t>
            </a:r>
            <a:endParaRPr lang="fi-FI" dirty="0"/>
          </a:p>
          <a:p>
            <a:r>
              <a:rPr lang="fi-FI" dirty="0" err="1"/>
              <a:t>Movement</a:t>
            </a:r>
            <a:endParaRPr lang="fi-FI" dirty="0"/>
          </a:p>
          <a:p>
            <a:r>
              <a:rPr lang="fi-FI" dirty="0" err="1"/>
              <a:t>Weight</a:t>
            </a:r>
            <a:endParaRPr lang="fi-FI" dirty="0"/>
          </a:p>
          <a:p>
            <a:r>
              <a:rPr lang="fi-FI" dirty="0" err="1"/>
              <a:t>Shape</a:t>
            </a:r>
            <a:endParaRPr lang="fi-FI" dirty="0"/>
          </a:p>
          <a:p>
            <a:r>
              <a:rPr lang="fi-FI" dirty="0"/>
              <a:t>Health status</a:t>
            </a:r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8882" y="1989136"/>
            <a:ext cx="4313054" cy="1840955"/>
          </a:xfrm>
        </p:spPr>
        <p:txBody>
          <a:bodyPr/>
          <a:lstStyle/>
          <a:p>
            <a:r>
              <a:rPr lang="fi-FI" dirty="0"/>
              <a:t>Make </a:t>
            </a:r>
            <a:r>
              <a:rPr lang="fi-FI" dirty="0" err="1"/>
              <a:t>better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data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combining</a:t>
            </a:r>
            <a:r>
              <a:rPr lang="fi-FI" dirty="0"/>
              <a:t> it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cow</a:t>
            </a:r>
            <a:r>
              <a:rPr lang="fi-FI" dirty="0"/>
              <a:t> </a:t>
            </a:r>
            <a:r>
              <a:rPr lang="fi-FI" dirty="0" err="1"/>
              <a:t>information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Sensors</a:t>
            </a:r>
            <a:endParaRPr lang="fi-FI" dirty="0"/>
          </a:p>
        </p:txBody>
      </p:sp>
      <p:pic>
        <p:nvPicPr>
          <p:cNvPr id="1026" name="Picture 2" descr="Allflex SenseHub™ - Apps on Google Play">
            <a:extLst>
              <a:ext uri="{FF2B5EF4-FFF2-40B4-BE49-F238E27FC236}">
                <a16:creationId xmlns:a16="http://schemas.microsoft.com/office/drawing/2014/main" id="{9D5E7230-EDD2-4E57-B734-61C59063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1" y="2275747"/>
            <a:ext cx="1385484" cy="138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41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Animal</a:t>
            </a:r>
            <a:r>
              <a:rPr lang="fi-FI" dirty="0"/>
              <a:t> </a:t>
            </a:r>
            <a:r>
              <a:rPr lang="fi-FI" dirty="0" err="1"/>
              <a:t>illnesses</a:t>
            </a:r>
            <a:endParaRPr lang="fi-FI" dirty="0"/>
          </a:p>
          <a:p>
            <a:r>
              <a:rPr lang="fi-FI" dirty="0" err="1"/>
              <a:t>Treatments</a:t>
            </a:r>
            <a:r>
              <a:rPr lang="fi-FI" dirty="0"/>
              <a:t> + </a:t>
            </a:r>
            <a:r>
              <a:rPr lang="fi-FI" dirty="0" err="1"/>
              <a:t>withdrawal</a:t>
            </a:r>
            <a:r>
              <a:rPr lang="fi-FI" dirty="0"/>
              <a:t> </a:t>
            </a:r>
            <a:r>
              <a:rPr lang="fi-FI" dirty="0" err="1"/>
              <a:t>times</a:t>
            </a:r>
            <a:endParaRPr lang="fi-FI" dirty="0"/>
          </a:p>
          <a:p>
            <a:r>
              <a:rPr lang="fi-FI" dirty="0" err="1"/>
              <a:t>Hoof</a:t>
            </a:r>
            <a:r>
              <a:rPr lang="fi-FI" dirty="0"/>
              <a:t> </a:t>
            </a:r>
            <a:r>
              <a:rPr lang="fi-FI" dirty="0" err="1"/>
              <a:t>treatments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data is </a:t>
            </a:r>
            <a:r>
              <a:rPr lang="fi-FI" dirty="0" err="1"/>
              <a:t>necessary</a:t>
            </a:r>
            <a:r>
              <a:rPr lang="fi-FI" dirty="0"/>
              <a:t> for </a:t>
            </a:r>
            <a:r>
              <a:rPr lang="fi-FI" dirty="0" err="1"/>
              <a:t>herd</a:t>
            </a:r>
            <a:r>
              <a:rPr lang="fi-FI" dirty="0"/>
              <a:t> management</a:t>
            </a:r>
          </a:p>
          <a:p>
            <a:r>
              <a:rPr lang="fi-FI" dirty="0" err="1"/>
              <a:t>Veterinarians</a:t>
            </a:r>
            <a:endParaRPr lang="fi-FI" dirty="0"/>
          </a:p>
          <a:p>
            <a:r>
              <a:rPr lang="fi-FI" dirty="0" err="1"/>
              <a:t>Abattoirs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Animal</a:t>
            </a:r>
            <a:r>
              <a:rPr lang="fi-FI" dirty="0"/>
              <a:t> Health data </a:t>
            </a:r>
            <a:r>
              <a:rPr lang="fi-FI" dirty="0" err="1"/>
              <a:t>system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3D8FC8F-77D2-483C-B274-6CB1B80BF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0" y="1989136"/>
            <a:ext cx="1697991" cy="1253595"/>
          </a:xfrm>
          <a:prstGeom prst="rect">
            <a:avLst/>
          </a:prstGeom>
        </p:spPr>
      </p:pic>
      <p:pic>
        <p:nvPicPr>
          <p:cNvPr id="9" name="Kuva 8" descr="Kuva, joka sisältää kohteen teksti, tumma&#10;&#10;Kuvaus luotu automaattisesti">
            <a:extLst>
              <a:ext uri="{FF2B5EF4-FFF2-40B4-BE49-F238E27FC236}">
                <a16:creationId xmlns:a16="http://schemas.microsoft.com/office/drawing/2014/main" id="{2BF59875-0465-40A4-8FBA-95DFE48ADF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66458" y="3913777"/>
            <a:ext cx="790994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Lab</a:t>
            </a:r>
            <a:r>
              <a:rPr lang="fi-FI" dirty="0"/>
              <a:t> </a:t>
            </a:r>
            <a:r>
              <a:rPr lang="fi-FI" dirty="0" err="1"/>
              <a:t>results</a:t>
            </a:r>
            <a:endParaRPr lang="fi-FI" dirty="0"/>
          </a:p>
          <a:p>
            <a:r>
              <a:rPr lang="fi-FI" dirty="0" err="1"/>
              <a:t>Bulk</a:t>
            </a:r>
            <a:r>
              <a:rPr lang="fi-FI" dirty="0"/>
              <a:t> </a:t>
            </a:r>
            <a:r>
              <a:rPr lang="fi-FI" dirty="0" err="1"/>
              <a:t>milk</a:t>
            </a:r>
            <a:r>
              <a:rPr lang="fi-FI" dirty="0"/>
              <a:t> data</a:t>
            </a:r>
          </a:p>
          <a:p>
            <a:r>
              <a:rPr lang="fi-FI" dirty="0" err="1"/>
              <a:t>Cow</a:t>
            </a:r>
            <a:r>
              <a:rPr lang="fi-FI" dirty="0"/>
              <a:t> </a:t>
            </a:r>
            <a:r>
              <a:rPr lang="fi-FI" dirty="0" err="1"/>
              <a:t>lists</a:t>
            </a:r>
            <a:endParaRPr lang="fi-FI" dirty="0"/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Up</a:t>
            </a:r>
            <a:r>
              <a:rPr lang="fi-FI" dirty="0"/>
              <a:t>-to-</a:t>
            </a:r>
            <a:r>
              <a:rPr lang="fi-FI" dirty="0" err="1"/>
              <a:t>date</a:t>
            </a:r>
            <a:r>
              <a:rPr lang="fi-FI" dirty="0"/>
              <a:t> </a:t>
            </a:r>
            <a:r>
              <a:rPr lang="fi-FI" dirty="0" err="1"/>
              <a:t>reporting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Milk </a:t>
            </a:r>
            <a:r>
              <a:rPr lang="fi-FI" dirty="0" err="1"/>
              <a:t>buyers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C47FA58-C746-4D0E-8C75-141C0BD6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7" y="1989136"/>
            <a:ext cx="1563757" cy="109696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6C6BC0A-2865-44DF-8790-ADED38FF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59" y="3507679"/>
            <a:ext cx="1526485" cy="10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9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Reporting of </a:t>
            </a:r>
            <a:r>
              <a:rPr lang="fi-FI" dirty="0" err="1"/>
              <a:t>animals</a:t>
            </a:r>
            <a:r>
              <a:rPr lang="fi-FI" dirty="0"/>
              <a:t> for </a:t>
            </a:r>
            <a:r>
              <a:rPr lang="fi-FI" dirty="0" err="1"/>
              <a:t>slaughter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brokering</a:t>
            </a:r>
            <a:endParaRPr lang="fi-FI" dirty="0"/>
          </a:p>
          <a:p>
            <a:r>
              <a:rPr lang="fi-FI" dirty="0" err="1"/>
              <a:t>Automatic</a:t>
            </a:r>
            <a:r>
              <a:rPr lang="fi-FI" dirty="0"/>
              <a:t> </a:t>
            </a:r>
            <a:r>
              <a:rPr lang="fi-FI" dirty="0" err="1"/>
              <a:t>handling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event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farmer’s</a:t>
            </a:r>
            <a:r>
              <a:rPr lang="fi-FI" dirty="0"/>
              <a:t> </a:t>
            </a:r>
            <a:r>
              <a:rPr lang="fi-FI" dirty="0" err="1"/>
              <a:t>wish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Abattoirs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43CB97E-C9FB-4098-8197-7F7E7897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86" y="1738186"/>
            <a:ext cx="1124744" cy="68234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CF1D17C-0F51-45E4-AC0D-A28099C20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65" y="2785059"/>
            <a:ext cx="1800200" cy="9954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1967BB3-A36F-4EEF-9C5A-AB18D822C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43" y="4252531"/>
            <a:ext cx="854959" cy="8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Possibility</a:t>
            </a:r>
            <a:r>
              <a:rPr lang="fi-FI" dirty="0"/>
              <a:t> to </a:t>
            </a:r>
            <a:r>
              <a:rPr lang="fi-FI" dirty="0" err="1"/>
              <a:t>order</a:t>
            </a:r>
            <a:r>
              <a:rPr lang="fi-FI" dirty="0"/>
              <a:t> transport to </a:t>
            </a:r>
            <a:r>
              <a:rPr lang="fi-FI" dirty="0" err="1"/>
              <a:t>rendering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reporting</a:t>
            </a:r>
            <a:r>
              <a:rPr lang="fi-FI" dirty="0"/>
              <a:t> an </a:t>
            </a:r>
            <a:r>
              <a:rPr lang="fi-FI" dirty="0" err="1"/>
              <a:t>animal’s</a:t>
            </a:r>
            <a:r>
              <a:rPr lang="fi-FI" dirty="0"/>
              <a:t> </a:t>
            </a:r>
            <a:r>
              <a:rPr lang="fi-FI" dirty="0" err="1"/>
              <a:t>death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Renderers</a:t>
            </a:r>
            <a:endParaRPr lang="fi-FI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2F1476A-1190-43FC-8A6D-6D7BA7D5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4" y="3057843"/>
            <a:ext cx="1847528" cy="20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pl-PL" dirty="0"/>
              <a:t>exchange data with </a:t>
            </a:r>
            <a:r>
              <a:rPr lang="fi-FI" dirty="0" err="1"/>
              <a:t>field</a:t>
            </a:r>
            <a:r>
              <a:rPr lang="fi-FI" dirty="0"/>
              <a:t> </a:t>
            </a:r>
            <a:r>
              <a:rPr lang="fi-FI" dirty="0" err="1"/>
              <a:t>machinery</a:t>
            </a:r>
            <a:endParaRPr lang="fi-FI" dirty="0"/>
          </a:p>
          <a:p>
            <a:r>
              <a:rPr lang="fi-FI" dirty="0"/>
              <a:t>Precision </a:t>
            </a:r>
            <a:r>
              <a:rPr lang="fi-FI" dirty="0" err="1"/>
              <a:t>farming</a:t>
            </a:r>
            <a:endParaRPr lang="fi-FI" dirty="0"/>
          </a:p>
          <a:p>
            <a:r>
              <a:rPr lang="fi-FI" dirty="0" err="1"/>
              <a:t>Fertiliser</a:t>
            </a:r>
            <a:r>
              <a:rPr lang="fi-FI" dirty="0"/>
              <a:t> </a:t>
            </a:r>
            <a:r>
              <a:rPr lang="fi-FI" dirty="0" err="1"/>
              <a:t>spreaders</a:t>
            </a:r>
            <a:r>
              <a:rPr lang="fi-FI" dirty="0"/>
              <a:t>, </a:t>
            </a:r>
            <a:r>
              <a:rPr lang="fi-FI" dirty="0" err="1"/>
              <a:t>harvesters</a:t>
            </a:r>
            <a:r>
              <a:rPr lang="fi-FI" dirty="0"/>
              <a:t> etc.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Not</a:t>
            </a:r>
            <a:r>
              <a:rPr lang="fi-FI" dirty="0"/>
              <a:t> just </a:t>
            </a:r>
            <a:r>
              <a:rPr lang="fi-FI" dirty="0" err="1"/>
              <a:t>animal</a:t>
            </a:r>
            <a:r>
              <a:rPr lang="fi-FI" dirty="0"/>
              <a:t> data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3A014EA-21D1-0B04-5DBA-7E9613E514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I"/>
          </a:p>
        </p:txBody>
      </p:sp>
      <p:pic>
        <p:nvPicPr>
          <p:cNvPr id="9" name="Picture 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1CA104CD-5927-6EE2-5887-AFD96918C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73" y="4083804"/>
            <a:ext cx="3085148" cy="2201100"/>
          </a:xfrm>
          <a:prstGeom prst="rect">
            <a:avLst/>
          </a:prstGeom>
        </p:spPr>
      </p:pic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1215D220-B29B-135A-CA92-2E089EEF3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74" y="1673646"/>
            <a:ext cx="2963947" cy="208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9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Mutual </a:t>
            </a:r>
            <a:r>
              <a:rPr lang="fi-FI" dirty="0" err="1"/>
              <a:t>trust</a:t>
            </a:r>
            <a:endParaRPr lang="fi-FI" dirty="0"/>
          </a:p>
          <a:p>
            <a:r>
              <a:rPr lang="fi-FI" dirty="0" err="1"/>
              <a:t>Will</a:t>
            </a:r>
            <a:r>
              <a:rPr lang="fi-FI" dirty="0"/>
              <a:t> to </a:t>
            </a:r>
            <a:r>
              <a:rPr lang="fi-FI" dirty="0" err="1"/>
              <a:t>cooperate</a:t>
            </a:r>
            <a:endParaRPr lang="fi-FI" dirty="0"/>
          </a:p>
          <a:p>
            <a:endParaRPr lang="fi-FI" dirty="0"/>
          </a:p>
          <a:p>
            <a:r>
              <a:rPr lang="fi-FI" dirty="0" err="1"/>
              <a:t>Information</a:t>
            </a:r>
            <a:r>
              <a:rPr lang="fi-FI" dirty="0"/>
              <a:t> </a:t>
            </a:r>
            <a:r>
              <a:rPr lang="fi-FI" dirty="0" err="1"/>
              <a:t>sharing</a:t>
            </a:r>
            <a:r>
              <a:rPr lang="fi-FI" dirty="0"/>
              <a:t> is </a:t>
            </a:r>
            <a:r>
              <a:rPr lang="fi-FI" dirty="0" err="1"/>
              <a:t>crucial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 err="1"/>
              <a:t>Questions</a:t>
            </a:r>
            <a:r>
              <a:rPr lang="fi-FI" dirty="0"/>
              <a:t>?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Scale</a:t>
            </a:r>
            <a:r>
              <a:rPr lang="fi-FI" dirty="0"/>
              <a:t> </a:t>
            </a:r>
            <a:r>
              <a:rPr lang="fi-FI" dirty="0" err="1"/>
              <a:t>issues</a:t>
            </a:r>
            <a:endParaRPr lang="fi-FI" dirty="0"/>
          </a:p>
          <a:p>
            <a:r>
              <a:rPr lang="fi-FI" dirty="0"/>
              <a:t>Join </a:t>
            </a:r>
            <a:r>
              <a:rPr lang="fi-FI" dirty="0" err="1"/>
              <a:t>forces</a:t>
            </a:r>
            <a:r>
              <a:rPr lang="fi-FI" dirty="0"/>
              <a:t>!</a:t>
            </a:r>
          </a:p>
          <a:p>
            <a:endParaRPr lang="fi-FI" dirty="0"/>
          </a:p>
          <a:p>
            <a:r>
              <a:rPr lang="fi-FI" dirty="0" err="1"/>
              <a:t>Save</a:t>
            </a:r>
            <a:r>
              <a:rPr lang="fi-FI" dirty="0"/>
              <a:t> data </a:t>
            </a:r>
            <a:r>
              <a:rPr lang="fi-FI" dirty="0" err="1"/>
              <a:t>once</a:t>
            </a:r>
            <a:r>
              <a:rPr lang="fi-FI" dirty="0"/>
              <a:t> –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times</a:t>
            </a:r>
            <a:endParaRPr lang="fi-FI" dirty="0"/>
          </a:p>
          <a:p>
            <a:r>
              <a:rPr lang="fi-FI" dirty="0" err="1"/>
              <a:t>Error</a:t>
            </a:r>
            <a:r>
              <a:rPr lang="fi-FI" dirty="0"/>
              <a:t> </a:t>
            </a:r>
            <a:r>
              <a:rPr lang="en-GB" altLang="zh-CN" dirty="0"/>
              <a:t>avoidance</a:t>
            </a:r>
          </a:p>
          <a:p>
            <a:r>
              <a:rPr lang="en-GB" dirty="0"/>
              <a:t>Better decision making</a:t>
            </a:r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learnt</a:t>
            </a:r>
            <a:r>
              <a:rPr lang="fi-FI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932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E8C51019-7835-4D0F-AB3C-700BBFFA2D30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/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D7310C-1E5D-42A9-94B5-5367C50C0D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?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2D71E6C-8C75-45A6-9345-2DF034A4B6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 err="1"/>
              <a:t>Why</a:t>
            </a:r>
            <a:r>
              <a:rPr lang="fi-FI" dirty="0"/>
              <a:t> </a:t>
            </a:r>
            <a:r>
              <a:rPr lang="pl-PL" dirty="0"/>
              <a:t>have we integrated</a:t>
            </a:r>
            <a:r>
              <a:rPr lang="fi-FI" dirty="0"/>
              <a:t>?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86C62B8-5977-47DF-B047-8B3B189FBC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integrated</a:t>
            </a:r>
            <a:r>
              <a:rPr lang="fi-FI" dirty="0"/>
              <a:t>?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ED99279-2023-4863-8E85-3252B4CC8D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learnt</a:t>
            </a:r>
            <a:r>
              <a:rPr lang="fi-FI" dirty="0"/>
              <a:t>? 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776F04F-DDE1-4E40-B184-5A9BFD052E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How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?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DE6B6C1-910F-49BD-B94D-1AD3AC247A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35DB802-AC17-4151-B39B-C81509CF9D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9D221B0-6023-4938-8648-476383487B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2FBBF51F-8AC5-4C77-A9B9-0549F1417F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C25CEB0C-ABCE-47E8-A3A8-C14B2F275C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3CB9B27-D250-4045-97B5-6CA9475222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30573" y="274415"/>
            <a:ext cx="4917668" cy="1477328"/>
          </a:xfrm>
        </p:spPr>
        <p:txBody>
          <a:bodyPr/>
          <a:lstStyle/>
          <a:p>
            <a:r>
              <a:rPr lang="fi-FI" dirty="0" err="1"/>
              <a:t>Success</a:t>
            </a:r>
            <a:r>
              <a:rPr lang="fi-FI" dirty="0"/>
              <a:t> case Finland/ Mtech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F083DBB-0BC4-4440-A8D8-32B9A1A1EE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38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A1C46EA-1AD5-4A54-91FB-6C9AD1642E9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D798E2-78C9-4484-AA99-FD965DCBBA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7AC2CA4-4DB2-4D42-AFDE-916C88503DF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316154" y="1949475"/>
            <a:ext cx="4651087" cy="32096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e-FI" dirty="0"/>
              <a:t>2010 -&gt; Mtech Digital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e-FI" dirty="0"/>
              <a:t>Senior specialist, development of milk recording, nowadays in the Global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e-FI" dirty="0"/>
              <a:t>Member in the ICAR Milk recording working group since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Chair of </a:t>
            </a:r>
            <a:r>
              <a:rPr lang="fi-FI" dirty="0" err="1"/>
              <a:t>the</a:t>
            </a:r>
            <a:r>
              <a:rPr lang="fi-FI" dirty="0"/>
              <a:t> ICAR </a:t>
            </a:r>
            <a:r>
              <a:rPr lang="fi-FI" dirty="0" err="1"/>
              <a:t>Certificate</a:t>
            </a:r>
            <a:r>
              <a:rPr lang="fi-FI" dirty="0"/>
              <a:t> of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Expert</a:t>
            </a:r>
            <a:r>
              <a:rPr lang="fi-FI" dirty="0"/>
              <a:t> </a:t>
            </a:r>
            <a:r>
              <a:rPr lang="fi-FI" dirty="0" err="1"/>
              <a:t>Advisory</a:t>
            </a:r>
            <a:r>
              <a:rPr lang="fi-FI" dirty="0"/>
              <a:t> Group</a:t>
            </a:r>
          </a:p>
          <a:p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1E58DCC1-5287-4BC8-BBE8-CD86BB74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e-FI" dirty="0"/>
              <a:t>Juho Kyntäjä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A2946E1-C4DC-4066-AD5F-68F6763FC04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" name="Sisällön paikkamerkki 10" descr="Kuva, joka sisältää kohteen henkilö, mies, päällä pitäminen, poseeraaminen&#10;&#10;Kuvaus luotu automaattisesti">
            <a:extLst>
              <a:ext uri="{FF2B5EF4-FFF2-40B4-BE49-F238E27FC236}">
                <a16:creationId xmlns:a16="http://schemas.microsoft.com/office/drawing/2014/main" id="{6BA21E3D-D24B-45E2-9113-59EC75CF0883}"/>
              </a:ext>
            </a:extLst>
          </p:cNvPr>
          <p:cNvPicPr>
            <a:picLocks noGrp="1" noChangeAspect="1"/>
          </p:cNvPicPr>
          <p:nvPr>
            <p:ph sz="quarter" idx="4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59" y="1464725"/>
            <a:ext cx="2830921" cy="3852862"/>
          </a:xfrm>
        </p:spPr>
      </p:pic>
    </p:spTree>
    <p:extLst>
      <p:ext uri="{BB962C8B-B14F-4D97-AF65-F5344CB8AC3E}">
        <p14:creationId xmlns:p14="http://schemas.microsoft.com/office/powerpoint/2010/main" val="146208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.jpg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96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object 2"/>
          <p:cNvSpPr txBox="1"/>
          <p:nvPr/>
        </p:nvSpPr>
        <p:spPr>
          <a:xfrm>
            <a:off x="8984233" y="1916818"/>
            <a:ext cx="231773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8400" spc="-369"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1</a:t>
            </a:r>
            <a:r>
              <a:rPr lang="fi-FI" dirty="0">
                <a:solidFill>
                  <a:schemeClr val="bg1"/>
                </a:solidFill>
              </a:rPr>
              <a:t>2</a:t>
            </a:r>
            <a:r>
              <a:rPr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6" name="object 2"/>
          <p:cNvSpPr txBox="1"/>
          <p:nvPr/>
        </p:nvSpPr>
        <p:spPr>
          <a:xfrm>
            <a:off x="8737179" y="3476179"/>
            <a:ext cx="2811840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 sz="8000" spc="-352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sz="8400" spc="-369" dirty="0">
                <a:solidFill>
                  <a:schemeClr val="bg1"/>
                </a:solidFill>
              </a:rPr>
              <a:t>13.4</a:t>
            </a:r>
            <a:r>
              <a:rPr sz="5000" spc="-220" dirty="0">
                <a:solidFill>
                  <a:schemeClr val="bg1"/>
                </a:solidFill>
              </a:rPr>
              <a:t>M€</a:t>
            </a:r>
          </a:p>
        </p:txBody>
      </p:sp>
      <p:sp>
        <p:nvSpPr>
          <p:cNvPr id="157" name="Line"/>
          <p:cNvSpPr/>
          <p:nvPr/>
        </p:nvSpPr>
        <p:spPr>
          <a:xfrm>
            <a:off x="2316156" y="723900"/>
            <a:ext cx="951524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 algn="ctr" defTabSz="412750">
              <a:lnSpc>
                <a:spcPct val="100000"/>
              </a:lnSpc>
              <a:defRPr sz="14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69" y="293348"/>
            <a:ext cx="1882824" cy="77345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object 2"/>
          <p:cNvSpPr txBox="1"/>
          <p:nvPr/>
        </p:nvSpPr>
        <p:spPr>
          <a:xfrm>
            <a:off x="4584207" y="4807743"/>
            <a:ext cx="3227305" cy="13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90000"/>
              </a:lnSpc>
              <a:defRPr sz="2400" spc="-57"/>
            </a:pPr>
            <a:r>
              <a:rPr lang="fi-FI" dirty="0">
                <a:solidFill>
                  <a:schemeClr val="bg1"/>
                </a:solidFill>
              </a:rPr>
              <a:t>F</a:t>
            </a:r>
            <a:r>
              <a:rPr dirty="0" err="1">
                <a:solidFill>
                  <a:schemeClr val="bg1"/>
                </a:solidFill>
              </a:rPr>
              <a:t>ood</a:t>
            </a:r>
            <a:r>
              <a:rPr dirty="0">
                <a:solidFill>
                  <a:schemeClr val="bg1"/>
                </a:solidFill>
              </a:rPr>
              <a:t> industry</a:t>
            </a:r>
            <a:r>
              <a:rPr lang="fi-FI" dirty="0">
                <a:solidFill>
                  <a:schemeClr val="bg1"/>
                </a:solidFill>
              </a:rPr>
              <a:t/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A</a:t>
            </a:r>
            <a:r>
              <a:rPr dirty="0" err="1">
                <a:solidFill>
                  <a:schemeClr val="bg1"/>
                </a:solidFill>
              </a:rPr>
              <a:t>dvisory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organisations</a:t>
            </a:r>
            <a:r>
              <a:rPr lang="fi-FI" dirty="0">
                <a:solidFill>
                  <a:schemeClr val="bg1"/>
                </a:solidFill>
              </a:rPr>
              <a:t/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B</a:t>
            </a:r>
            <a:r>
              <a:rPr dirty="0">
                <a:solidFill>
                  <a:schemeClr val="bg1"/>
                </a:solidFill>
              </a:rPr>
              <a:t>reeding associations</a:t>
            </a:r>
            <a:r>
              <a:rPr lang="fi-FI" dirty="0">
                <a:solidFill>
                  <a:schemeClr val="bg1"/>
                </a:solidFill>
              </a:rPr>
              <a:t/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P</a:t>
            </a:r>
            <a:r>
              <a:rPr dirty="0" err="1">
                <a:solidFill>
                  <a:schemeClr val="bg1"/>
                </a:solidFill>
              </a:rPr>
              <a:t>ublic</a:t>
            </a:r>
            <a:r>
              <a:rPr dirty="0">
                <a:solidFill>
                  <a:schemeClr val="bg1"/>
                </a:solidFill>
              </a:rPr>
              <a:t> authorities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60" name="object 2"/>
          <p:cNvSpPr txBox="1"/>
          <p:nvPr/>
        </p:nvSpPr>
        <p:spPr>
          <a:xfrm>
            <a:off x="4659440" y="2073984"/>
            <a:ext cx="2668816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1000" spc="-484">
                <a:solidFill>
                  <a:srgbClr val="5FA5FF"/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100</a:t>
            </a:r>
          </a:p>
        </p:txBody>
      </p:sp>
      <p:sp>
        <p:nvSpPr>
          <p:cNvPr id="161" name="object 2"/>
          <p:cNvSpPr txBox="1"/>
          <p:nvPr/>
        </p:nvSpPr>
        <p:spPr>
          <a:xfrm>
            <a:off x="4541049" y="1761091"/>
            <a:ext cx="31099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lnSpc>
                <a:spcPct val="90000"/>
              </a:lnSpc>
              <a:defRPr sz="2000" spc="-68"/>
            </a:lvl1pPr>
          </a:lstStyle>
          <a:p>
            <a:r>
              <a:rPr lang="fi-FI" dirty="0">
                <a:solidFill>
                  <a:schemeClr val="bg1"/>
                </a:solidFill>
              </a:rPr>
              <a:t>More </a:t>
            </a:r>
            <a:r>
              <a:rPr lang="fi-FI" dirty="0" err="1">
                <a:solidFill>
                  <a:schemeClr val="bg1"/>
                </a:solidFill>
              </a:rPr>
              <a:t>than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2" name="object 2"/>
          <p:cNvSpPr txBox="1"/>
          <p:nvPr/>
        </p:nvSpPr>
        <p:spPr>
          <a:xfrm>
            <a:off x="4830090" y="3750385"/>
            <a:ext cx="2572682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lnSpc>
                <a:spcPct val="90000"/>
              </a:lnSpc>
              <a:defRPr sz="2800" spc="-67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B2B Customers </a:t>
            </a:r>
          </a:p>
        </p:txBody>
      </p:sp>
      <p:sp>
        <p:nvSpPr>
          <p:cNvPr id="163" name="object 2"/>
          <p:cNvSpPr txBox="1"/>
          <p:nvPr/>
        </p:nvSpPr>
        <p:spPr>
          <a:xfrm>
            <a:off x="374864" y="2227187"/>
            <a:ext cx="3523204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8400" spc="-453">
                <a:solidFill>
                  <a:srgbClr val="FFE100"/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rPr dirty="0"/>
              <a:t>20</a:t>
            </a:r>
            <a:r>
              <a:rPr lang="fi-FI" dirty="0"/>
              <a:t>,</a:t>
            </a:r>
            <a:r>
              <a:rPr dirty="0"/>
              <a:t>000</a:t>
            </a:r>
          </a:p>
        </p:txBody>
      </p:sp>
      <p:sp>
        <p:nvSpPr>
          <p:cNvPr id="164" name="object 2"/>
          <p:cNvSpPr txBox="1"/>
          <p:nvPr/>
        </p:nvSpPr>
        <p:spPr>
          <a:xfrm>
            <a:off x="581515" y="1789038"/>
            <a:ext cx="31099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sz="2000" spc="-68"/>
            </a:lvl1pPr>
          </a:lstStyle>
          <a:p>
            <a:r>
              <a:rPr lang="fi-FI" dirty="0">
                <a:solidFill>
                  <a:schemeClr val="bg1"/>
                </a:solidFill>
              </a:rPr>
              <a:t>More </a:t>
            </a:r>
            <a:r>
              <a:rPr lang="fi-FI" dirty="0" err="1">
                <a:solidFill>
                  <a:schemeClr val="bg1"/>
                </a:solidFill>
              </a:rPr>
              <a:t>than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5" name="object 2"/>
          <p:cNvSpPr txBox="1"/>
          <p:nvPr/>
        </p:nvSpPr>
        <p:spPr>
          <a:xfrm>
            <a:off x="571742" y="3729731"/>
            <a:ext cx="3109902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sz="2800" spc="-67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Farm Customers </a:t>
            </a:r>
          </a:p>
        </p:txBody>
      </p:sp>
      <p:sp>
        <p:nvSpPr>
          <p:cNvPr id="166" name="object 2"/>
          <p:cNvSpPr txBox="1"/>
          <p:nvPr/>
        </p:nvSpPr>
        <p:spPr>
          <a:xfrm>
            <a:off x="2311400" y="382430"/>
            <a:ext cx="310990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600" spc="-38"/>
            </a:lvl1pPr>
          </a:lstStyle>
          <a:p>
            <a:r>
              <a:rPr dirty="0">
                <a:solidFill>
                  <a:schemeClr val="bg1"/>
                </a:solidFill>
              </a:rPr>
              <a:t>About Us</a:t>
            </a:r>
          </a:p>
        </p:txBody>
      </p:sp>
      <p:sp>
        <p:nvSpPr>
          <p:cNvPr id="167" name="object 2"/>
          <p:cNvSpPr txBox="1"/>
          <p:nvPr/>
        </p:nvSpPr>
        <p:spPr>
          <a:xfrm>
            <a:off x="8588148" y="1789481"/>
            <a:ext cx="310990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lnSpc>
                <a:spcPct val="90000"/>
              </a:lnSpc>
              <a:defRPr sz="2000" spc="-48"/>
            </a:lvl1pPr>
          </a:lstStyle>
          <a:p>
            <a:r>
              <a:rPr dirty="0">
                <a:solidFill>
                  <a:schemeClr val="bg1"/>
                </a:solidFill>
              </a:rPr>
              <a:t>Personnel</a:t>
            </a:r>
          </a:p>
        </p:txBody>
      </p:sp>
      <p:sp>
        <p:nvSpPr>
          <p:cNvPr id="168" name="object 2"/>
          <p:cNvSpPr txBox="1"/>
          <p:nvPr/>
        </p:nvSpPr>
        <p:spPr>
          <a:xfrm>
            <a:off x="8588148" y="3352280"/>
            <a:ext cx="310990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lnSpc>
                <a:spcPct val="90000"/>
              </a:lnSpc>
              <a:defRPr sz="2000" spc="-48"/>
            </a:lvl1pPr>
          </a:lstStyle>
          <a:p>
            <a:r>
              <a:rPr dirty="0">
                <a:solidFill>
                  <a:schemeClr val="bg1"/>
                </a:solidFill>
              </a:rPr>
              <a:t>Total Revenue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A1C46EA-1AD5-4A54-91FB-6C9AD1642E9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D798E2-78C9-4484-AA99-FD965DCBBA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7AC2CA4-4DB2-4D42-AFDE-916C88503DF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563" y="1949475"/>
            <a:ext cx="7151687" cy="3609280"/>
          </a:xfrm>
        </p:spPr>
        <p:txBody>
          <a:bodyPr>
            <a:normAutofit lnSpcReduction="10000"/>
          </a:bodyPr>
          <a:lstStyle/>
          <a:p>
            <a:r>
              <a:rPr lang="se-FI" dirty="0"/>
              <a:t>2.2 bln litres per year</a:t>
            </a:r>
          </a:p>
          <a:p>
            <a:r>
              <a:rPr lang="pl-PL" dirty="0"/>
              <a:t>3,755</a:t>
            </a:r>
            <a:r>
              <a:rPr lang="se-FI" dirty="0"/>
              <a:t> recorded herds in 202</a:t>
            </a:r>
            <a:r>
              <a:rPr lang="pl-PL" dirty="0"/>
              <a:t>1</a:t>
            </a:r>
            <a:r>
              <a:rPr lang="se-FI" dirty="0"/>
              <a:t> – 80% of all cows</a:t>
            </a:r>
          </a:p>
          <a:p>
            <a:r>
              <a:rPr lang="se-FI" dirty="0"/>
              <a:t>Average herd size </a:t>
            </a:r>
            <a:r>
              <a:rPr lang="pl-PL" dirty="0"/>
              <a:t>53.3</a:t>
            </a:r>
            <a:endParaRPr lang="se-FI" dirty="0"/>
          </a:p>
          <a:p>
            <a:r>
              <a:rPr lang="se-FI" dirty="0"/>
              <a:t>Average milk yield 10,</a:t>
            </a:r>
            <a:r>
              <a:rPr lang="pl-PL" dirty="0"/>
              <a:t>073</a:t>
            </a:r>
            <a:r>
              <a:rPr lang="se-FI" dirty="0"/>
              <a:t> kg – 4.3</a:t>
            </a:r>
            <a:r>
              <a:rPr lang="pl-PL" dirty="0"/>
              <a:t>6</a:t>
            </a:r>
            <a:r>
              <a:rPr lang="se-FI" dirty="0"/>
              <a:t> % BF – 3.58 % Protein</a:t>
            </a:r>
          </a:p>
          <a:p>
            <a:r>
              <a:rPr lang="se-FI" dirty="0"/>
              <a:t>Average cell count </a:t>
            </a:r>
            <a:r>
              <a:rPr lang="pl-PL" dirty="0"/>
              <a:t>179</a:t>
            </a:r>
            <a:endParaRPr lang="se-FI" dirty="0"/>
          </a:p>
          <a:p>
            <a:r>
              <a:rPr lang="se-FI" dirty="0"/>
              <a:t>Breeds</a:t>
            </a:r>
          </a:p>
          <a:p>
            <a:pPr lvl="1"/>
            <a:r>
              <a:rPr lang="se-FI" dirty="0"/>
              <a:t>Holstein 	5</a:t>
            </a:r>
            <a:r>
              <a:rPr lang="pl-PL" dirty="0"/>
              <a:t>6</a:t>
            </a:r>
            <a:r>
              <a:rPr lang="se-FI" dirty="0"/>
              <a:t>.</a:t>
            </a:r>
            <a:r>
              <a:rPr lang="pl-PL" dirty="0"/>
              <a:t>5</a:t>
            </a:r>
            <a:r>
              <a:rPr lang="se-FI" dirty="0"/>
              <a:t> %</a:t>
            </a:r>
            <a:br>
              <a:rPr lang="se-FI" dirty="0"/>
            </a:br>
            <a:r>
              <a:rPr lang="se-FI" dirty="0"/>
              <a:t>Ayrshire 	4</a:t>
            </a:r>
            <a:r>
              <a:rPr lang="pl-PL" dirty="0"/>
              <a:t>1</a:t>
            </a:r>
            <a:r>
              <a:rPr lang="se-FI" dirty="0"/>
              <a:t>.5 %</a:t>
            </a:r>
            <a:br>
              <a:rPr lang="se-FI" dirty="0"/>
            </a:br>
            <a:r>
              <a:rPr lang="se-FI" dirty="0"/>
              <a:t>Finnish cattle 	0.8 %</a:t>
            </a:r>
            <a:br>
              <a:rPr lang="se-FI" dirty="0"/>
            </a:br>
            <a:r>
              <a:rPr lang="se-FI" dirty="0"/>
              <a:t>Jersey		0.</a:t>
            </a:r>
            <a:r>
              <a:rPr lang="pl-PL" dirty="0"/>
              <a:t>6</a:t>
            </a:r>
            <a:r>
              <a:rPr lang="se-FI" dirty="0"/>
              <a:t> %</a:t>
            </a:r>
            <a:endParaRPr lang="fi-FI" dirty="0"/>
          </a:p>
        </p:txBody>
      </p:sp>
      <p:pic>
        <p:nvPicPr>
          <p:cNvPr id="9" name="Sisällön paikkamerkki 8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808CCC29-6621-4B7B-ABA4-6CB3701E32BC}"/>
              </a:ext>
            </a:extLst>
          </p:cNvPr>
          <p:cNvPicPr>
            <a:picLocks noGrp="1" noChangeAspect="1"/>
          </p:cNvPicPr>
          <p:nvPr>
            <p:ph sz="quarter" idx="4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69734" y="2504756"/>
            <a:ext cx="4517491" cy="2541089"/>
          </a:xfr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1E58DCC1-5287-4BC8-BBE8-CD86BB74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e-FI" dirty="0"/>
              <a:t>Milk production in Finland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A2946E1-C4DC-4066-AD5F-68F6763FC04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95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60CC9-1C55-06AA-5E7C-C24960A07B2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BC0EB-3428-01E0-8EF0-7FB6C4C6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75"/>
            <a:ext cx="12192000" cy="68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3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Births</a:t>
            </a:r>
            <a:r>
              <a:rPr lang="fi-FI" dirty="0"/>
              <a:t>, </a:t>
            </a:r>
            <a:r>
              <a:rPr lang="fi-FI" dirty="0" err="1"/>
              <a:t>deaths</a:t>
            </a:r>
            <a:endParaRPr lang="fi-FI" dirty="0"/>
          </a:p>
          <a:p>
            <a:r>
              <a:rPr lang="fi-FI" dirty="0"/>
              <a:t>On and </a:t>
            </a:r>
            <a:r>
              <a:rPr lang="fi-FI" dirty="0" err="1"/>
              <a:t>off</a:t>
            </a:r>
            <a:r>
              <a:rPr lang="fi-FI" dirty="0"/>
              <a:t> </a:t>
            </a:r>
            <a:r>
              <a:rPr lang="fi-FI" dirty="0" err="1"/>
              <a:t>movements</a:t>
            </a:r>
            <a:endParaRPr lang="fi-FI" dirty="0"/>
          </a:p>
          <a:p>
            <a:r>
              <a:rPr lang="fi-FI" dirty="0" err="1"/>
              <a:t>Mandatory</a:t>
            </a:r>
            <a:r>
              <a:rPr lang="fi-FI" dirty="0"/>
              <a:t> </a:t>
            </a:r>
            <a:r>
              <a:rPr lang="fi-FI" dirty="0" err="1"/>
              <a:t>reporting</a:t>
            </a:r>
            <a:endParaRPr lang="fi-FI" dirty="0"/>
          </a:p>
          <a:p>
            <a:r>
              <a:rPr lang="fi-FI" dirty="0"/>
              <a:t>Time-</a:t>
            </a:r>
            <a:r>
              <a:rPr lang="fi-FI" dirty="0" err="1"/>
              <a:t>limited</a:t>
            </a:r>
            <a:r>
              <a:rPr lang="fi-FI" dirty="0"/>
              <a:t>, </a:t>
            </a:r>
            <a:r>
              <a:rPr lang="fi-FI" dirty="0" err="1"/>
              <a:t>sanctioned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Herd</a:t>
            </a:r>
            <a:r>
              <a:rPr lang="fi-FI" dirty="0"/>
              <a:t> management, </a:t>
            </a:r>
            <a:r>
              <a:rPr lang="fi-FI" dirty="0" err="1"/>
              <a:t>milk</a:t>
            </a:r>
            <a:r>
              <a:rPr lang="fi-FI" dirty="0"/>
              <a:t> </a:t>
            </a:r>
            <a:r>
              <a:rPr lang="fi-FI" dirty="0" err="1"/>
              <a:t>recording</a:t>
            </a:r>
            <a:r>
              <a:rPr lang="fi-FI" dirty="0"/>
              <a:t>, </a:t>
            </a:r>
            <a:r>
              <a:rPr lang="fi-FI" dirty="0" err="1"/>
              <a:t>breeding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data + </a:t>
            </a:r>
            <a:r>
              <a:rPr lang="se-FI" dirty="0"/>
              <a:t>much </a:t>
            </a:r>
            <a:r>
              <a:rPr lang="fi-FI" dirty="0" err="1"/>
              <a:t>more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Cattle</a:t>
            </a:r>
            <a:r>
              <a:rPr lang="fi-FI" dirty="0"/>
              <a:t> </a:t>
            </a:r>
            <a:r>
              <a:rPr lang="fi-FI" dirty="0" err="1"/>
              <a:t>Movement</a:t>
            </a:r>
            <a:r>
              <a:rPr lang="fi-FI" dirty="0"/>
              <a:t> </a:t>
            </a:r>
            <a:r>
              <a:rPr lang="fi-FI" dirty="0" err="1"/>
              <a:t>Register</a:t>
            </a:r>
            <a:endParaRPr lang="fi-FI" dirty="0"/>
          </a:p>
        </p:txBody>
      </p:sp>
      <p:pic>
        <p:nvPicPr>
          <p:cNvPr id="8" name="Picture 50">
            <a:extLst>
              <a:ext uri="{FF2B5EF4-FFF2-40B4-BE49-F238E27FC236}">
                <a16:creationId xmlns:a16="http://schemas.microsoft.com/office/drawing/2014/main" id="{3384CBF2-AAD4-46BC-88A1-2FFFC34E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1" y="1825545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8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Animal</a:t>
            </a:r>
            <a:r>
              <a:rPr lang="fi-FI" dirty="0"/>
              <a:t> </a:t>
            </a:r>
            <a:r>
              <a:rPr lang="fi-FI" dirty="0" err="1"/>
              <a:t>births</a:t>
            </a:r>
            <a:r>
              <a:rPr lang="fi-FI" dirty="0"/>
              <a:t>, </a:t>
            </a:r>
            <a:r>
              <a:rPr lang="fi-FI" dirty="0" err="1"/>
              <a:t>deaths</a:t>
            </a:r>
            <a:r>
              <a:rPr lang="fi-FI" dirty="0"/>
              <a:t> and </a:t>
            </a:r>
            <a:r>
              <a:rPr lang="fi-FI" dirty="0" err="1"/>
              <a:t>movements</a:t>
            </a:r>
            <a:endParaRPr lang="fi-FI" dirty="0"/>
          </a:p>
          <a:p>
            <a:r>
              <a:rPr lang="fi-FI" dirty="0"/>
              <a:t>AI &amp; </a:t>
            </a:r>
            <a:r>
              <a:rPr lang="fi-FI" dirty="0" err="1"/>
              <a:t>mating</a:t>
            </a:r>
            <a:r>
              <a:rPr lang="fi-FI" dirty="0"/>
              <a:t> data</a:t>
            </a:r>
          </a:p>
          <a:p>
            <a:r>
              <a:rPr lang="fi-FI" dirty="0"/>
              <a:t>Milk </a:t>
            </a:r>
            <a:r>
              <a:rPr lang="fi-FI" dirty="0" err="1"/>
              <a:t>yield</a:t>
            </a:r>
            <a:r>
              <a:rPr lang="fi-FI" dirty="0"/>
              <a:t> and composition</a:t>
            </a:r>
          </a:p>
          <a:p>
            <a:r>
              <a:rPr lang="fi-FI" dirty="0" err="1"/>
              <a:t>Feeds</a:t>
            </a:r>
            <a:r>
              <a:rPr lang="fi-FI" dirty="0"/>
              <a:t> &amp; </a:t>
            </a:r>
            <a:r>
              <a:rPr lang="fi-FI" dirty="0" err="1"/>
              <a:t>feeding</a:t>
            </a:r>
            <a:endParaRPr lang="fi-FI" dirty="0"/>
          </a:p>
          <a:p>
            <a:r>
              <a:rPr lang="fi-FI" dirty="0" err="1"/>
              <a:t>Stock</a:t>
            </a:r>
            <a:r>
              <a:rPr lang="fi-FI" dirty="0"/>
              <a:t> </a:t>
            </a:r>
            <a:r>
              <a:rPr lang="fi-FI" dirty="0" err="1"/>
              <a:t>records</a:t>
            </a:r>
            <a:endParaRPr lang="fi-FI" dirty="0"/>
          </a:p>
          <a:p>
            <a:r>
              <a:rPr lang="fi-FI" dirty="0"/>
              <a:t>Technologies </a:t>
            </a:r>
            <a:r>
              <a:rPr lang="fi-FI" dirty="0" err="1"/>
              <a:t>used</a:t>
            </a:r>
            <a:endParaRPr lang="fi-FI" dirty="0"/>
          </a:p>
          <a:p>
            <a:r>
              <a:rPr lang="fi-FI" dirty="0" err="1"/>
              <a:t>Production</a:t>
            </a:r>
            <a:r>
              <a:rPr lang="fi-FI" dirty="0"/>
              <a:t> </a:t>
            </a:r>
            <a:r>
              <a:rPr lang="fi-FI" dirty="0" err="1"/>
              <a:t>costs</a:t>
            </a:r>
            <a:endParaRPr lang="fi-FI" dirty="0"/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Data </a:t>
            </a:r>
            <a:r>
              <a:rPr lang="fi-FI" dirty="0" err="1"/>
              <a:t>shared</a:t>
            </a:r>
            <a:r>
              <a:rPr lang="fi-FI" dirty="0"/>
              <a:t> </a:t>
            </a:r>
            <a:r>
              <a:rPr lang="fi-FI" dirty="0" err="1"/>
              <a:t>according</a:t>
            </a:r>
            <a:r>
              <a:rPr lang="fi-FI" dirty="0"/>
              <a:t> to </a:t>
            </a:r>
            <a:r>
              <a:rPr lang="fi-FI" dirty="0" err="1"/>
              <a:t>actual</a:t>
            </a:r>
            <a:r>
              <a:rPr lang="fi-FI" dirty="0"/>
              <a:t> </a:t>
            </a:r>
            <a:r>
              <a:rPr lang="fi-FI" dirty="0" err="1"/>
              <a:t>need</a:t>
            </a:r>
            <a:endParaRPr lang="fi-FI" dirty="0"/>
          </a:p>
          <a:p>
            <a:r>
              <a:rPr lang="fi-FI" dirty="0" err="1"/>
              <a:t>Farmer</a:t>
            </a:r>
            <a:r>
              <a:rPr lang="fi-FI" dirty="0"/>
              <a:t> </a:t>
            </a:r>
            <a:r>
              <a:rPr lang="fi-FI" dirty="0" err="1"/>
              <a:t>authorisation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Milk </a:t>
            </a:r>
            <a:r>
              <a:rPr lang="fi-FI" dirty="0" err="1"/>
              <a:t>recording</a:t>
            </a:r>
            <a:r>
              <a:rPr lang="fi-FI" dirty="0"/>
              <a:t> and </a:t>
            </a:r>
            <a:r>
              <a:rPr lang="fi-FI" dirty="0" err="1"/>
              <a:t>dairy</a:t>
            </a:r>
            <a:r>
              <a:rPr lang="fi-FI" dirty="0"/>
              <a:t> </a:t>
            </a:r>
            <a:r>
              <a:rPr lang="fi-FI" dirty="0" err="1"/>
              <a:t>advisory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745B734-C382-4744-84B1-FD69FCC6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7" y="1989136"/>
            <a:ext cx="1182692" cy="15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40B824-4814-489E-9C25-099771275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err="1"/>
              <a:t>Pedigrees</a:t>
            </a:r>
            <a:endParaRPr lang="fi-FI" dirty="0"/>
          </a:p>
          <a:p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cow</a:t>
            </a:r>
            <a:r>
              <a:rPr lang="fi-FI" dirty="0"/>
              <a:t> </a:t>
            </a:r>
            <a:r>
              <a:rPr lang="fi-FI" dirty="0" err="1"/>
              <a:t>events</a:t>
            </a:r>
            <a:endParaRPr lang="fi-FI" dirty="0"/>
          </a:p>
          <a:p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production</a:t>
            </a:r>
            <a:r>
              <a:rPr lang="fi-FI" dirty="0"/>
              <a:t> data</a:t>
            </a:r>
          </a:p>
          <a:p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health</a:t>
            </a:r>
            <a:r>
              <a:rPr lang="fi-FI" dirty="0"/>
              <a:t> and </a:t>
            </a:r>
            <a:r>
              <a:rPr lang="fi-FI" dirty="0" err="1"/>
              <a:t>fertility</a:t>
            </a:r>
            <a:r>
              <a:rPr lang="fi-FI" dirty="0"/>
              <a:t> data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C827325-41C3-4CF3-9D1D-425474CE6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Breeding</a:t>
            </a:r>
            <a:r>
              <a:rPr lang="fi-FI" dirty="0"/>
              <a:t> </a:t>
            </a:r>
            <a:r>
              <a:rPr lang="fi-FI" dirty="0" err="1"/>
              <a:t>values</a:t>
            </a:r>
            <a:endParaRPr lang="fi-FI" dirty="0"/>
          </a:p>
          <a:p>
            <a:r>
              <a:rPr lang="fi-FI" dirty="0" err="1"/>
              <a:t>Finding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best</a:t>
            </a:r>
            <a:r>
              <a:rPr lang="fi-FI" dirty="0"/>
              <a:t> </a:t>
            </a:r>
            <a:r>
              <a:rPr lang="fi-FI" dirty="0" err="1"/>
              <a:t>animals</a:t>
            </a:r>
            <a:r>
              <a:rPr lang="fi-FI" dirty="0"/>
              <a:t> for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generation</a:t>
            </a:r>
            <a:endParaRPr lang="fi-FI" dirty="0"/>
          </a:p>
          <a:p>
            <a:r>
              <a:rPr lang="fi-FI" dirty="0" err="1"/>
              <a:t>Matching</a:t>
            </a:r>
            <a:r>
              <a:rPr lang="fi-FI" dirty="0"/>
              <a:t>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3737C48-1A37-45D7-9A46-0B70C7551B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5D22448-92EB-4539-B6A7-4677D903A4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9AC13F3-CCB4-484E-B343-4FBF0830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5" y="774656"/>
            <a:ext cx="9515245" cy="784830"/>
          </a:xfrm>
        </p:spPr>
        <p:txBody>
          <a:bodyPr/>
          <a:lstStyle/>
          <a:p>
            <a:r>
              <a:rPr lang="fi-FI" dirty="0" err="1"/>
              <a:t>Breeding</a:t>
            </a:r>
            <a:r>
              <a:rPr lang="fi-FI" dirty="0"/>
              <a:t> </a:t>
            </a:r>
            <a:r>
              <a:rPr lang="fi-FI" dirty="0" err="1"/>
              <a:t>evaluation</a:t>
            </a:r>
            <a:r>
              <a:rPr lang="fi-FI" dirty="0"/>
              <a:t> &amp; </a:t>
            </a:r>
            <a:r>
              <a:rPr lang="fi-FI" dirty="0" err="1"/>
              <a:t>selection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AAA52D5-90C5-483D-9BA0-056829E1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" y="1989136"/>
            <a:ext cx="2304292" cy="129616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51902C7-C1E5-42DA-A994-CA0D99F16411}"/>
              </a:ext>
            </a:extLst>
          </p:cNvPr>
          <p:cNvPicPr/>
          <p:nvPr/>
        </p:nvPicPr>
        <p:blipFill rotWithShape="1">
          <a:blip r:embed="rId3"/>
          <a:srcRect l="830" t="11288" r="82051" b="74768"/>
          <a:stretch/>
        </p:blipFill>
        <p:spPr bwMode="auto">
          <a:xfrm>
            <a:off x="214904" y="5037834"/>
            <a:ext cx="2319655" cy="590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ompany - VikingGenetics">
            <a:extLst>
              <a:ext uri="{FF2B5EF4-FFF2-40B4-BE49-F238E27FC236}">
                <a16:creationId xmlns:a16="http://schemas.microsoft.com/office/drawing/2014/main" id="{A9941564-D71C-47C9-AF7A-4974F1F3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4" y="3535700"/>
            <a:ext cx="1240147" cy="125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tech Basic Styles">
  <a:themeElements>
    <a:clrScheme name="MTech">
      <a:dk1>
        <a:sysClr val="windowText" lastClr="000000"/>
      </a:dk1>
      <a:lt1>
        <a:sysClr val="window" lastClr="FFFFFF"/>
      </a:lt1>
      <a:dk2>
        <a:srgbClr val="264266"/>
      </a:dk2>
      <a:lt2>
        <a:srgbClr val="D1CFCE"/>
      </a:lt2>
      <a:accent1>
        <a:srgbClr val="5FA5FF"/>
      </a:accent1>
      <a:accent2>
        <a:srgbClr val="7DD200"/>
      </a:accent2>
      <a:accent3>
        <a:srgbClr val="FFFF00"/>
      </a:accent3>
      <a:accent4>
        <a:srgbClr val="645F5A"/>
      </a:accent4>
      <a:accent5>
        <a:srgbClr val="9FC9FF"/>
      </a:accent5>
      <a:accent6>
        <a:srgbClr val="B1E466"/>
      </a:accent6>
      <a:hlink>
        <a:srgbClr val="0563C1"/>
      </a:hlink>
      <a:folHlink>
        <a:srgbClr val="954F72"/>
      </a:folHlink>
    </a:clrScheme>
    <a:fontScheme name="Mtech">
      <a:majorFont>
        <a:latin typeface="Proxima Nova Medium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tech Advanced Styles">
  <a:themeElements>
    <a:clrScheme name="Mtech">
      <a:dk1>
        <a:sysClr val="windowText" lastClr="000000"/>
      </a:dk1>
      <a:lt1>
        <a:sysClr val="window" lastClr="FFFFFF"/>
      </a:lt1>
      <a:dk2>
        <a:srgbClr val="264266"/>
      </a:dk2>
      <a:lt2>
        <a:srgbClr val="D1CFCE"/>
      </a:lt2>
      <a:accent1>
        <a:srgbClr val="5FA5FF"/>
      </a:accent1>
      <a:accent2>
        <a:srgbClr val="7DD200"/>
      </a:accent2>
      <a:accent3>
        <a:srgbClr val="FFFF00"/>
      </a:accent3>
      <a:accent4>
        <a:srgbClr val="645F5A"/>
      </a:accent4>
      <a:accent5>
        <a:srgbClr val="9FC9FF"/>
      </a:accent5>
      <a:accent6>
        <a:srgbClr val="B1E466"/>
      </a:accent6>
      <a:hlink>
        <a:srgbClr val="0563C1"/>
      </a:hlink>
      <a:folHlink>
        <a:srgbClr val="954F72"/>
      </a:folHlink>
    </a:clrScheme>
    <a:fontScheme name="Mtech">
      <a:majorFont>
        <a:latin typeface="Proxima Nova Medium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tech Proposal styles">
  <a:themeElements>
    <a:clrScheme name="MTech">
      <a:dk1>
        <a:sysClr val="windowText" lastClr="000000"/>
      </a:dk1>
      <a:lt1>
        <a:sysClr val="window" lastClr="FFFFFF"/>
      </a:lt1>
      <a:dk2>
        <a:srgbClr val="264266"/>
      </a:dk2>
      <a:lt2>
        <a:srgbClr val="D1CFCE"/>
      </a:lt2>
      <a:accent1>
        <a:srgbClr val="5FA5FF"/>
      </a:accent1>
      <a:accent2>
        <a:srgbClr val="7DD200"/>
      </a:accent2>
      <a:accent3>
        <a:srgbClr val="FFFF00"/>
      </a:accent3>
      <a:accent4>
        <a:srgbClr val="645F5A"/>
      </a:accent4>
      <a:accent5>
        <a:srgbClr val="9FC9FF"/>
      </a:accent5>
      <a:accent6>
        <a:srgbClr val="B1E466"/>
      </a:accent6>
      <a:hlink>
        <a:srgbClr val="0563C1"/>
      </a:hlink>
      <a:folHlink>
        <a:srgbClr val="954F72"/>
      </a:folHlink>
    </a:clrScheme>
    <a:fontScheme name="Mtech">
      <a:majorFont>
        <a:latin typeface="Proxima Nova Medium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3750C15B75DE246BE2DCB771A47CB50" ma:contentTypeVersion="13" ma:contentTypeDescription="Luo uusi asiakirja." ma:contentTypeScope="" ma:versionID="0e27696409447988a66513a485677286">
  <xsd:schema xmlns:xsd="http://www.w3.org/2001/XMLSchema" xmlns:xs="http://www.w3.org/2001/XMLSchema" xmlns:p="http://schemas.microsoft.com/office/2006/metadata/properties" xmlns:ns2="d0be2c17-53a3-4248-84b0-ca1e872f3c79" xmlns:ns3="21eac769-4c83-40b2-85ee-540136c21592" targetNamespace="http://schemas.microsoft.com/office/2006/metadata/properties" ma:root="true" ma:fieldsID="be646f2904dcabeda92f732e55574fe6" ns2:_="" ns3:_="">
    <xsd:import namespace="d0be2c17-53a3-4248-84b0-ca1e872f3c79"/>
    <xsd:import namespace="21eac769-4c83-40b2-85ee-540136c215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e2c17-53a3-4248-84b0-ca1e872f3c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ac769-4c83-40b2-85ee-540136c215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EDD64D-9CC7-446C-B516-649998468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be2c17-53a3-4248-84b0-ca1e872f3c79"/>
    <ds:schemaRef ds:uri="21eac769-4c83-40b2-85ee-540136c215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FE9D65-C3B9-4B06-AA4B-54B1F0259E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CC6531-D914-41C4-94B0-372118150C4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1eac769-4c83-40b2-85ee-540136c21592"/>
    <ds:schemaRef ds:uri="d0be2c17-53a3-4248-84b0-ca1e872f3c7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8032</TotalTime>
  <Words>468</Words>
  <Application>Microsoft Office PowerPoint</Application>
  <PresentationFormat>Widescreen</PresentationFormat>
  <Paragraphs>119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Proxima Nova Light</vt:lpstr>
      <vt:lpstr>Helvetica Neue Medium</vt:lpstr>
      <vt:lpstr>Proxima Nova Medium</vt:lpstr>
      <vt:lpstr>Proxima Nova</vt:lpstr>
      <vt:lpstr>Roobert Light</vt:lpstr>
      <vt:lpstr>Arial</vt:lpstr>
      <vt:lpstr>Mtech Basic Styles</vt:lpstr>
      <vt:lpstr>Mtech Advanced Styles</vt:lpstr>
      <vt:lpstr>Mtech Proposal styles</vt:lpstr>
      <vt:lpstr>Importance of using data for effective and sustainable farm management. The Finnish experience.</vt:lpstr>
      <vt:lpstr>PowerPoint Presentation</vt:lpstr>
      <vt:lpstr>Juho Kyntäjä</vt:lpstr>
      <vt:lpstr>PowerPoint Presentation</vt:lpstr>
      <vt:lpstr>Milk production in Finland</vt:lpstr>
      <vt:lpstr>PowerPoint Presentation</vt:lpstr>
      <vt:lpstr>Cattle Movement Register</vt:lpstr>
      <vt:lpstr>Milk recording and dairy advisory</vt:lpstr>
      <vt:lpstr>Breeding evaluation &amp; selection</vt:lpstr>
      <vt:lpstr>AI services</vt:lpstr>
      <vt:lpstr>Farm management software</vt:lpstr>
      <vt:lpstr>Sensors</vt:lpstr>
      <vt:lpstr>Animal Health data system</vt:lpstr>
      <vt:lpstr>Milk buyers</vt:lpstr>
      <vt:lpstr>Abattoirs</vt:lpstr>
      <vt:lpstr>Renderers</vt:lpstr>
      <vt:lpstr>Not just animal data</vt:lpstr>
      <vt:lpstr>What have we learnt?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Mtechin PowerPoint-template</dc:title>
  <dc:creator>Timo Sorri</dc:creator>
  <cp:lastModifiedBy>Liene Valta</cp:lastModifiedBy>
  <cp:revision>142</cp:revision>
  <dcterms:created xsi:type="dcterms:W3CDTF">2021-11-16T07:48:29Z</dcterms:created>
  <dcterms:modified xsi:type="dcterms:W3CDTF">2022-10-31T08:22:45Z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0x01010063750C15B75DE246BE2DCB771A47CB50</vt:lpwstr>
  </property>
  <property fmtid="{D5CDD505-2E9C-101B-9397-08002B2CF9AE}" pid="3" name="NXPowerLiteLastOptimized">
    <vt:lpwstr>7151658</vt:lpwstr>
  </property>
  <property fmtid="{D5CDD505-2E9C-101B-9397-08002B2CF9AE}" pid="4" name="NXPowerLiteSettings">
    <vt:lpwstr>E700052003A000</vt:lpwstr>
  </property>
  <property fmtid="{D5CDD505-2E9C-101B-9397-08002B2CF9AE}" pid="5" name="NXPowerLiteVersion">
    <vt:lpwstr>D9.1.2</vt:lpwstr>
  </property>
</Properties>
</file>