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75" r:id="rId4"/>
    <p:sldId id="258" r:id="rId5"/>
    <p:sldId id="272" r:id="rId6"/>
    <p:sldId id="260" r:id="rId7"/>
    <p:sldId id="259" r:id="rId8"/>
    <p:sldId id="273" r:id="rId9"/>
    <p:sldId id="261" r:id="rId10"/>
    <p:sldId id="262" r:id="rId11"/>
    <p:sldId id="266" r:id="rId12"/>
    <p:sldId id="267" r:id="rId13"/>
    <p:sldId id="268" r:id="rId14"/>
    <p:sldId id="265" r:id="rId15"/>
    <p:sldId id="276" r:id="rId16"/>
    <p:sldId id="277" r:id="rId17"/>
    <p:sldId id="263" r:id="rId18"/>
    <p:sldId id="264" r:id="rId19"/>
    <p:sldId id="278" r:id="rId2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CAA3F-1AF6-4EEA-9EB7-51FA6C406E8B}" v="381" dt="2022-11-02T12:43:54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is Ozolins" userId="068e3a820207114e" providerId="LiveId" clId="{E2399200-E85F-4A37-B13F-371DDE8D0BBB}"/>
    <pc:docChg chg="addSld modSld">
      <pc:chgData name="Juris Ozolins" userId="068e3a820207114e" providerId="LiveId" clId="{E2399200-E85F-4A37-B13F-371DDE8D0BBB}" dt="2022-10-30T11:36:40.081" v="26" actId="1957"/>
      <pc:docMkLst>
        <pc:docMk/>
      </pc:docMkLst>
      <pc:sldChg chg="modSp mod">
        <pc:chgData name="Juris Ozolins" userId="068e3a820207114e" providerId="LiveId" clId="{E2399200-E85F-4A37-B13F-371DDE8D0BBB}" dt="2022-10-30T11:33:35.509" v="17" actId="1076"/>
        <pc:sldMkLst>
          <pc:docMk/>
          <pc:sldMk cId="1103797901" sldId="259"/>
        </pc:sldMkLst>
        <pc:graphicFrameChg chg="mod">
          <ac:chgData name="Juris Ozolins" userId="068e3a820207114e" providerId="LiveId" clId="{E2399200-E85F-4A37-B13F-371DDE8D0BBB}" dt="2022-10-30T11:33:35.509" v="17" actId="1076"/>
          <ac:graphicFrameMkLst>
            <pc:docMk/>
            <pc:sldMk cId="1103797901" sldId="259"/>
            <ac:graphicFrameMk id="3" creationId="{2750B360-EE68-3278-D765-62152BEB8320}"/>
          </ac:graphicFrameMkLst>
        </pc:graphicFrameChg>
      </pc:sldChg>
      <pc:sldChg chg="addSp modSp new mod">
        <pc:chgData name="Juris Ozolins" userId="068e3a820207114e" providerId="LiveId" clId="{E2399200-E85F-4A37-B13F-371DDE8D0BBB}" dt="2022-10-30T11:36:40.081" v="26" actId="1957"/>
        <pc:sldMkLst>
          <pc:docMk/>
          <pc:sldMk cId="2009590142" sldId="266"/>
        </pc:sldMkLst>
        <pc:spChg chg="add mod">
          <ac:chgData name="Juris Ozolins" userId="068e3a820207114e" providerId="LiveId" clId="{E2399200-E85F-4A37-B13F-371DDE8D0BBB}" dt="2022-10-30T11:34:36.285" v="19" actId="1076"/>
          <ac:spMkLst>
            <pc:docMk/>
            <pc:sldMk cId="2009590142" sldId="266"/>
            <ac:spMk id="3" creationId="{B9A6D9F0-84F6-66FB-1A4D-39EA723A9BF4}"/>
          </ac:spMkLst>
        </pc:spChg>
        <pc:graphicFrameChg chg="add mod">
          <ac:chgData name="Juris Ozolins" userId="068e3a820207114e" providerId="LiveId" clId="{E2399200-E85F-4A37-B13F-371DDE8D0BBB}" dt="2022-10-30T11:36:40.081" v="26" actId="1957"/>
          <ac:graphicFrameMkLst>
            <pc:docMk/>
            <pc:sldMk cId="2009590142" sldId="266"/>
            <ac:graphicFrameMk id="2" creationId="{71270B6D-B883-75C8-3510-FD4C20F950B4}"/>
          </ac:graphicFrameMkLst>
        </pc:graphicFrameChg>
      </pc:sldChg>
      <pc:sldChg chg="addSp modSp new mod">
        <pc:chgData name="Juris Ozolins" userId="068e3a820207114e" providerId="LiveId" clId="{E2399200-E85F-4A37-B13F-371DDE8D0BBB}" dt="2022-10-30T11:35:51.255" v="23" actId="1957"/>
        <pc:sldMkLst>
          <pc:docMk/>
          <pc:sldMk cId="1747853408" sldId="267"/>
        </pc:sldMkLst>
        <pc:graphicFrameChg chg="add mod">
          <ac:chgData name="Juris Ozolins" userId="068e3a820207114e" providerId="LiveId" clId="{E2399200-E85F-4A37-B13F-371DDE8D0BBB}" dt="2022-10-30T11:35:51.255" v="23" actId="1957"/>
          <ac:graphicFrameMkLst>
            <pc:docMk/>
            <pc:sldMk cId="1747853408" sldId="267"/>
            <ac:graphicFrameMk id="2" creationId="{187B9B6A-8BE0-16BA-6632-E83806A1FF28}"/>
          </ac:graphicFrameMkLst>
        </pc:graphicFrameChg>
      </pc:sldChg>
    </pc:docChg>
  </pc:docChgLst>
  <pc:docChgLst>
    <pc:chgData name="Juris Ozolins" userId="068e3a820207114e" providerId="LiveId" clId="{758CAA3F-1AF6-4EEA-9EB7-51FA6C406E8B}"/>
    <pc:docChg chg="undo custSel addSld delSld modSld sldOrd">
      <pc:chgData name="Juris Ozolins" userId="068e3a820207114e" providerId="LiveId" clId="{758CAA3F-1AF6-4EEA-9EB7-51FA6C406E8B}" dt="2022-11-02T12:43:54.850" v="2598" actId="255"/>
      <pc:docMkLst>
        <pc:docMk/>
      </pc:docMkLst>
      <pc:sldChg chg="addSp delSp modSp new del mod modClrScheme chgLayout">
        <pc:chgData name="Juris Ozolins" userId="068e3a820207114e" providerId="LiveId" clId="{758CAA3F-1AF6-4EEA-9EB7-51FA6C406E8B}" dt="2022-10-23T08:30:33.280" v="274" actId="47"/>
        <pc:sldMkLst>
          <pc:docMk/>
          <pc:sldMk cId="1812088350" sldId="256"/>
        </pc:sldMkLst>
        <pc:spChg chg="del">
          <ac:chgData name="Juris Ozolins" userId="068e3a820207114e" providerId="LiveId" clId="{758CAA3F-1AF6-4EEA-9EB7-51FA6C406E8B}" dt="2022-10-18T07:06:10.185" v="1" actId="700"/>
          <ac:spMkLst>
            <pc:docMk/>
            <pc:sldMk cId="1812088350" sldId="256"/>
            <ac:spMk id="2" creationId="{A3A6E6D5-20BE-F0FC-DD37-87E12BA36293}"/>
          </ac:spMkLst>
        </pc:spChg>
        <pc:spChg chg="del">
          <ac:chgData name="Juris Ozolins" userId="068e3a820207114e" providerId="LiveId" clId="{758CAA3F-1AF6-4EEA-9EB7-51FA6C406E8B}" dt="2022-10-18T07:06:10.185" v="1" actId="700"/>
          <ac:spMkLst>
            <pc:docMk/>
            <pc:sldMk cId="1812088350" sldId="256"/>
            <ac:spMk id="3" creationId="{FDFBED2A-6834-7125-F2F0-DD8EB4D2B6CC}"/>
          </ac:spMkLst>
        </pc:spChg>
        <pc:spChg chg="add mod">
          <ac:chgData name="Juris Ozolins" userId="068e3a820207114e" providerId="LiveId" clId="{758CAA3F-1AF6-4EEA-9EB7-51FA6C406E8B}" dt="2022-10-18T07:08:53.287" v="10" actId="1076"/>
          <ac:spMkLst>
            <pc:docMk/>
            <pc:sldMk cId="1812088350" sldId="256"/>
            <ac:spMk id="5" creationId="{AE5475B6-155F-069D-6AF9-EB1ABC27BE67}"/>
          </ac:spMkLst>
        </pc:spChg>
        <pc:spChg chg="add mod">
          <ac:chgData name="Juris Ozolins" userId="068e3a820207114e" providerId="LiveId" clId="{758CAA3F-1AF6-4EEA-9EB7-51FA6C406E8B}" dt="2022-10-18T07:10:29.079" v="13"/>
          <ac:spMkLst>
            <pc:docMk/>
            <pc:sldMk cId="1812088350" sldId="256"/>
            <ac:spMk id="7" creationId="{43EF36D9-8587-3743-41E2-9EE652E04446}"/>
          </ac:spMkLst>
        </pc:spChg>
      </pc:sldChg>
      <pc:sldChg chg="addSp delSp modSp new del mod delAnim modAnim">
        <pc:chgData name="Juris Ozolins" userId="068e3a820207114e" providerId="LiveId" clId="{758CAA3F-1AF6-4EEA-9EB7-51FA6C406E8B}" dt="2022-11-02T07:25:41.322" v="2018" actId="2696"/>
        <pc:sldMkLst>
          <pc:docMk/>
          <pc:sldMk cId="610310846" sldId="257"/>
        </pc:sldMkLst>
        <pc:spChg chg="add del mod ord">
          <ac:chgData name="Juris Ozolins" userId="068e3a820207114e" providerId="LiveId" clId="{758CAA3F-1AF6-4EEA-9EB7-51FA6C406E8B}" dt="2022-10-20T07:29:13.749" v="78" actId="478"/>
          <ac:spMkLst>
            <pc:docMk/>
            <pc:sldMk cId="610310846" sldId="257"/>
            <ac:spMk id="3" creationId="{48A6BB91-D374-B2DA-720E-454DA7D0140D}"/>
          </ac:spMkLst>
        </pc:spChg>
        <pc:graphicFrameChg chg="add del mod">
          <ac:chgData name="Juris Ozolins" userId="068e3a820207114e" providerId="LiveId" clId="{758CAA3F-1AF6-4EEA-9EB7-51FA6C406E8B}" dt="2022-10-30T16:36:07.560" v="675" actId="478"/>
          <ac:graphicFrameMkLst>
            <pc:docMk/>
            <pc:sldMk cId="610310846" sldId="257"/>
            <ac:graphicFrameMk id="2" creationId="{3116BC0A-35AC-F057-56A5-856CE0EF79B3}"/>
          </ac:graphicFrameMkLst>
        </pc:graphicFrameChg>
        <pc:graphicFrameChg chg="add del mod">
          <ac:chgData name="Juris Ozolins" userId="068e3a820207114e" providerId="LiveId" clId="{758CAA3F-1AF6-4EEA-9EB7-51FA6C406E8B}" dt="2022-10-30T16:49:04.588" v="685" actId="478"/>
          <ac:graphicFrameMkLst>
            <pc:docMk/>
            <pc:sldMk cId="610310846" sldId="257"/>
            <ac:graphicFrameMk id="3" creationId="{37AC1711-998A-08E7-59E8-BB9C7BBF0A9F}"/>
          </ac:graphicFrameMkLst>
        </pc:graphicFrameChg>
        <pc:graphicFrameChg chg="add mod">
          <ac:chgData name="Juris Ozolins" userId="068e3a820207114e" providerId="LiveId" clId="{758CAA3F-1AF6-4EEA-9EB7-51FA6C406E8B}" dt="2022-10-30T16:49:44.347" v="691" actId="255"/>
          <ac:graphicFrameMkLst>
            <pc:docMk/>
            <pc:sldMk cId="610310846" sldId="257"/>
            <ac:graphicFrameMk id="4" creationId="{37AC1711-998A-08E7-59E8-BB9C7BBF0A9F}"/>
          </ac:graphicFrameMkLst>
        </pc:graphicFrameChg>
      </pc:sldChg>
      <pc:sldChg chg="addSp modSp new mod ord">
        <pc:chgData name="Juris Ozolins" userId="068e3a820207114e" providerId="LiveId" clId="{758CAA3F-1AF6-4EEA-9EB7-51FA6C406E8B}" dt="2022-11-02T07:24:26.273" v="2017" actId="1036"/>
        <pc:sldMkLst>
          <pc:docMk/>
          <pc:sldMk cId="3610369597" sldId="258"/>
        </pc:sldMkLst>
        <pc:spChg chg="add mod">
          <ac:chgData name="Juris Ozolins" userId="068e3a820207114e" providerId="LiveId" clId="{758CAA3F-1AF6-4EEA-9EB7-51FA6C406E8B}" dt="2022-10-20T07:45:45.871" v="125" actId="1076"/>
          <ac:spMkLst>
            <pc:docMk/>
            <pc:sldMk cId="3610369597" sldId="258"/>
            <ac:spMk id="2" creationId="{D70C8B29-B587-F142-CCA3-A2FD8B109734}"/>
          </ac:spMkLst>
        </pc:spChg>
        <pc:spChg chg="add mod">
          <ac:chgData name="Juris Ozolins" userId="068e3a820207114e" providerId="LiveId" clId="{758CAA3F-1AF6-4EEA-9EB7-51FA6C406E8B}" dt="2022-10-20T07:45:52.119" v="126" actId="1076"/>
          <ac:spMkLst>
            <pc:docMk/>
            <pc:sldMk cId="3610369597" sldId="258"/>
            <ac:spMk id="3" creationId="{133197DB-C622-E9B9-633B-86B0A14BA98A}"/>
          </ac:spMkLst>
        </pc:spChg>
        <pc:spChg chg="add mod">
          <ac:chgData name="Juris Ozolins" userId="068e3a820207114e" providerId="LiveId" clId="{758CAA3F-1AF6-4EEA-9EB7-51FA6C406E8B}" dt="2022-10-20T07:48:15.762" v="216" actId="20577"/>
          <ac:spMkLst>
            <pc:docMk/>
            <pc:sldMk cId="3610369597" sldId="258"/>
            <ac:spMk id="4" creationId="{58BECD1B-9E3F-8837-0A8D-AC4ACC0A9E94}"/>
          </ac:spMkLst>
        </pc:spChg>
        <pc:picChg chg="add mod">
          <ac:chgData name="Juris Ozolins" userId="068e3a820207114e" providerId="LiveId" clId="{758CAA3F-1AF6-4EEA-9EB7-51FA6C406E8B}" dt="2022-11-02T07:24:26.273" v="2017" actId="1036"/>
          <ac:picMkLst>
            <pc:docMk/>
            <pc:sldMk cId="3610369597" sldId="258"/>
            <ac:picMk id="1026" creationId="{8C1A53F2-13A2-2777-E560-D2754A31A467}"/>
          </ac:picMkLst>
        </pc:picChg>
      </pc:sldChg>
      <pc:sldChg chg="addSp delSp modSp new mod modClrScheme chgLayout">
        <pc:chgData name="Juris Ozolins" userId="068e3a820207114e" providerId="LiveId" clId="{758CAA3F-1AF6-4EEA-9EB7-51FA6C406E8B}" dt="2022-10-23T07:00:11.471" v="252" actId="14100"/>
        <pc:sldMkLst>
          <pc:docMk/>
          <pc:sldMk cId="1103797901" sldId="259"/>
        </pc:sldMkLst>
        <pc:spChg chg="add del mod ord">
          <ac:chgData name="Juris Ozolins" userId="068e3a820207114e" providerId="LiveId" clId="{758CAA3F-1AF6-4EEA-9EB7-51FA6C406E8B}" dt="2022-10-23T06:55:38.163" v="240"/>
          <ac:spMkLst>
            <pc:docMk/>
            <pc:sldMk cId="1103797901" sldId="259"/>
            <ac:spMk id="4" creationId="{6931D4AF-4618-B0B6-D33C-7797C32F8489}"/>
          </ac:spMkLst>
        </pc:spChg>
        <pc:spChg chg="add mod">
          <ac:chgData name="Juris Ozolins" userId="068e3a820207114e" providerId="LiveId" clId="{758CAA3F-1AF6-4EEA-9EB7-51FA6C406E8B}" dt="2022-10-23T06:55:57.538" v="243" actId="122"/>
          <ac:spMkLst>
            <pc:docMk/>
            <pc:sldMk cId="1103797901" sldId="259"/>
            <ac:spMk id="5" creationId="{9C37D684-B10D-2CF4-2972-6D4B7EA103F7}"/>
          </ac:spMkLst>
        </pc:spChg>
        <pc:graphicFrameChg chg="add del mod">
          <ac:chgData name="Juris Ozolins" userId="068e3a820207114e" providerId="LiveId" clId="{758CAA3F-1AF6-4EEA-9EB7-51FA6C406E8B}" dt="2022-10-23T06:51:05.904" v="230" actId="478"/>
          <ac:graphicFrameMkLst>
            <pc:docMk/>
            <pc:sldMk cId="1103797901" sldId="259"/>
            <ac:graphicFrameMk id="2" creationId="{2750B360-EE68-3278-D765-62152BEB8320}"/>
          </ac:graphicFrameMkLst>
        </pc:graphicFrameChg>
        <pc:graphicFrameChg chg="add mod">
          <ac:chgData name="Juris Ozolins" userId="068e3a820207114e" providerId="LiveId" clId="{758CAA3F-1AF6-4EEA-9EB7-51FA6C406E8B}" dt="2022-10-23T07:00:11.471" v="252" actId="14100"/>
          <ac:graphicFrameMkLst>
            <pc:docMk/>
            <pc:sldMk cId="1103797901" sldId="259"/>
            <ac:graphicFrameMk id="3" creationId="{2750B360-EE68-3278-D765-62152BEB8320}"/>
          </ac:graphicFrameMkLst>
        </pc:graphicFrameChg>
      </pc:sldChg>
      <pc:sldChg chg="addSp modSp new mod">
        <pc:chgData name="Juris Ozolins" userId="068e3a820207114e" providerId="LiveId" clId="{758CAA3F-1AF6-4EEA-9EB7-51FA6C406E8B}" dt="2022-10-23T07:21:07.863" v="258" actId="20577"/>
        <pc:sldMkLst>
          <pc:docMk/>
          <pc:sldMk cId="2600235591" sldId="260"/>
        </pc:sldMkLst>
        <pc:graphicFrameChg chg="add mod">
          <ac:chgData name="Juris Ozolins" userId="068e3a820207114e" providerId="LiveId" clId="{758CAA3F-1AF6-4EEA-9EB7-51FA6C406E8B}" dt="2022-10-23T07:21:07.863" v="258" actId="20577"/>
          <ac:graphicFrameMkLst>
            <pc:docMk/>
            <pc:sldMk cId="2600235591" sldId="260"/>
            <ac:graphicFrameMk id="2" creationId="{E857947C-DCE0-43FC-15E7-0104C2C67650}"/>
          </ac:graphicFrameMkLst>
        </pc:graphicFrameChg>
      </pc:sldChg>
      <pc:sldChg chg="addSp delSp modSp new mod modClrScheme modAnim chgLayout">
        <pc:chgData name="Juris Ozolins" userId="068e3a820207114e" providerId="LiveId" clId="{758CAA3F-1AF6-4EEA-9EB7-51FA6C406E8B}" dt="2022-11-01T13:25:41.006" v="1240"/>
        <pc:sldMkLst>
          <pc:docMk/>
          <pc:sldMk cId="1890517310" sldId="261"/>
        </pc:sldMkLst>
        <pc:spChg chg="del">
          <ac:chgData name="Juris Ozolins" userId="068e3a820207114e" providerId="LiveId" clId="{758CAA3F-1AF6-4EEA-9EB7-51FA6C406E8B}" dt="2022-10-23T08:06:51.466" v="260" actId="700"/>
          <ac:spMkLst>
            <pc:docMk/>
            <pc:sldMk cId="1890517310" sldId="261"/>
            <ac:spMk id="2" creationId="{69B78177-23A9-C4AA-2BD7-0D6E17DD9BD6}"/>
          </ac:spMkLst>
        </pc:spChg>
        <pc:graphicFrameChg chg="add mod">
          <ac:chgData name="Juris Ozolins" userId="068e3a820207114e" providerId="LiveId" clId="{758CAA3F-1AF6-4EEA-9EB7-51FA6C406E8B}" dt="2022-11-01T13:23:50.026" v="1231" actId="255"/>
          <ac:graphicFrameMkLst>
            <pc:docMk/>
            <pc:sldMk cId="1890517310" sldId="261"/>
            <ac:graphicFrameMk id="2" creationId="{3EAA2371-32EC-7F1F-7120-7CC9940893E8}"/>
          </ac:graphicFrameMkLst>
        </pc:graphicFrameChg>
        <pc:graphicFrameChg chg="add del mod">
          <ac:chgData name="Juris Ozolins" userId="068e3a820207114e" providerId="LiveId" clId="{758CAA3F-1AF6-4EEA-9EB7-51FA6C406E8B}" dt="2022-11-01T13:23:25.323" v="1227" actId="478"/>
          <ac:graphicFrameMkLst>
            <pc:docMk/>
            <pc:sldMk cId="1890517310" sldId="261"/>
            <ac:graphicFrameMk id="3" creationId="{3EAA2371-32EC-7F1F-7120-7CC9940893E8}"/>
          </ac:graphicFrameMkLst>
        </pc:graphicFrameChg>
      </pc:sldChg>
      <pc:sldChg chg="addSp delSp modSp new mod">
        <pc:chgData name="Juris Ozolins" userId="068e3a820207114e" providerId="LiveId" clId="{758CAA3F-1AF6-4EEA-9EB7-51FA6C406E8B}" dt="2022-11-02T12:43:54.850" v="2598" actId="255"/>
        <pc:sldMkLst>
          <pc:docMk/>
          <pc:sldMk cId="2742380319" sldId="262"/>
        </pc:sldMkLst>
        <pc:graphicFrameChg chg="add del mod">
          <ac:chgData name="Juris Ozolins" userId="068e3a820207114e" providerId="LiveId" clId="{758CAA3F-1AF6-4EEA-9EB7-51FA6C406E8B}" dt="2022-11-02T12:43:33.417" v="2594" actId="478"/>
          <ac:graphicFrameMkLst>
            <pc:docMk/>
            <pc:sldMk cId="2742380319" sldId="262"/>
            <ac:graphicFrameMk id="2" creationId="{CBB84569-67A6-927D-8ADB-8D94E2984343}"/>
          </ac:graphicFrameMkLst>
        </pc:graphicFrameChg>
        <pc:graphicFrameChg chg="add mod">
          <ac:chgData name="Juris Ozolins" userId="068e3a820207114e" providerId="LiveId" clId="{758CAA3F-1AF6-4EEA-9EB7-51FA6C406E8B}" dt="2022-11-02T12:43:54.850" v="2598" actId="255"/>
          <ac:graphicFrameMkLst>
            <pc:docMk/>
            <pc:sldMk cId="2742380319" sldId="262"/>
            <ac:graphicFrameMk id="3" creationId="{CBB84569-67A6-927D-8ADB-8D94E2984343}"/>
          </ac:graphicFrameMkLst>
        </pc:graphicFrameChg>
      </pc:sldChg>
      <pc:sldChg chg="addSp modSp new mod">
        <pc:chgData name="Juris Ozolins" userId="068e3a820207114e" providerId="LiveId" clId="{758CAA3F-1AF6-4EEA-9EB7-51FA6C406E8B}" dt="2022-10-24T08:00:23.046" v="515" actId="14100"/>
        <pc:sldMkLst>
          <pc:docMk/>
          <pc:sldMk cId="2640058568" sldId="263"/>
        </pc:sldMkLst>
        <pc:spChg chg="add mod">
          <ac:chgData name="Juris Ozolins" userId="068e3a820207114e" providerId="LiveId" clId="{758CAA3F-1AF6-4EEA-9EB7-51FA6C406E8B}" dt="2022-10-24T08:00:23.046" v="515" actId="14100"/>
          <ac:spMkLst>
            <pc:docMk/>
            <pc:sldMk cId="2640058568" sldId="263"/>
            <ac:spMk id="2" creationId="{CAB289DA-ED7C-2CBD-AC08-5B22EEE0F076}"/>
          </ac:spMkLst>
        </pc:spChg>
        <pc:spChg chg="add mod">
          <ac:chgData name="Juris Ozolins" userId="068e3a820207114e" providerId="LiveId" clId="{758CAA3F-1AF6-4EEA-9EB7-51FA6C406E8B}" dt="2022-10-24T07:57:38.285" v="466" actId="1076"/>
          <ac:spMkLst>
            <pc:docMk/>
            <pc:sldMk cId="2640058568" sldId="263"/>
            <ac:spMk id="4" creationId="{72C4744E-5233-0594-ABCB-7D47779B7D24}"/>
          </ac:spMkLst>
        </pc:spChg>
        <pc:picChg chg="add">
          <ac:chgData name="Juris Ozolins" userId="068e3a820207114e" providerId="LiveId" clId="{758CAA3F-1AF6-4EEA-9EB7-51FA6C406E8B}" dt="2022-10-24T07:24:41.903" v="276" actId="22"/>
          <ac:picMkLst>
            <pc:docMk/>
            <pc:sldMk cId="2640058568" sldId="263"/>
            <ac:picMk id="3" creationId="{4F12A1A3-6E9A-6ACD-4BBC-71E726368369}"/>
          </ac:picMkLst>
        </pc:picChg>
      </pc:sldChg>
      <pc:sldChg chg="addSp delSp modSp new mod delAnim modAnim">
        <pc:chgData name="Juris Ozolins" userId="068e3a820207114e" providerId="LiveId" clId="{758CAA3F-1AF6-4EEA-9EB7-51FA6C406E8B}" dt="2022-11-02T12:41:54.045" v="2593" actId="478"/>
        <pc:sldMkLst>
          <pc:docMk/>
          <pc:sldMk cId="2829013567" sldId="264"/>
        </pc:sldMkLst>
        <pc:spChg chg="add mod">
          <ac:chgData name="Juris Ozolins" userId="068e3a820207114e" providerId="LiveId" clId="{758CAA3F-1AF6-4EEA-9EB7-51FA6C406E8B}" dt="2022-10-24T07:52:00.515" v="449" actId="20577"/>
          <ac:spMkLst>
            <pc:docMk/>
            <pc:sldMk cId="2829013567" sldId="264"/>
            <ac:spMk id="5" creationId="{981B212D-32F2-8C00-1CE7-04B66EF3B267}"/>
          </ac:spMkLst>
        </pc:spChg>
        <pc:spChg chg="add mod">
          <ac:chgData name="Juris Ozolins" userId="068e3a820207114e" providerId="LiveId" clId="{758CAA3F-1AF6-4EEA-9EB7-51FA6C406E8B}" dt="2022-10-24T15:44:18.760" v="588" actId="1076"/>
          <ac:spMkLst>
            <pc:docMk/>
            <pc:sldMk cId="2829013567" sldId="264"/>
            <ac:spMk id="6" creationId="{05820E86-1143-F582-B80D-18D5CBE61788}"/>
          </ac:spMkLst>
        </pc:spChg>
        <pc:spChg chg="add mod">
          <ac:chgData name="Juris Ozolins" userId="068e3a820207114e" providerId="LiveId" clId="{758CAA3F-1AF6-4EEA-9EB7-51FA6C406E8B}" dt="2022-10-24T07:55:36.991" v="457" actId="14100"/>
          <ac:spMkLst>
            <pc:docMk/>
            <pc:sldMk cId="2829013567" sldId="264"/>
            <ac:spMk id="7" creationId="{95083636-E4A2-F46B-B520-8C174954C84A}"/>
          </ac:spMkLst>
        </pc:spChg>
        <pc:spChg chg="add del mod">
          <ac:chgData name="Juris Ozolins" userId="068e3a820207114e" providerId="LiveId" clId="{758CAA3F-1AF6-4EEA-9EB7-51FA6C406E8B}" dt="2022-10-24T15:25:40.937" v="572" actId="478"/>
          <ac:spMkLst>
            <pc:docMk/>
            <pc:sldMk cId="2829013567" sldId="264"/>
            <ac:spMk id="8" creationId="{1916F4D4-37F4-E1E2-12D5-F8F531682AAB}"/>
          </ac:spMkLst>
        </pc:spChg>
        <pc:spChg chg="add del mod">
          <ac:chgData name="Juris Ozolins" userId="068e3a820207114e" providerId="LiveId" clId="{758CAA3F-1AF6-4EEA-9EB7-51FA6C406E8B}" dt="2022-11-02T12:41:54.045" v="2593" actId="478"/>
          <ac:spMkLst>
            <pc:docMk/>
            <pc:sldMk cId="2829013567" sldId="264"/>
            <ac:spMk id="9" creationId="{0BD4B967-03B1-2FDC-3AE3-A94D7B2BB67E}"/>
          </ac:spMkLst>
        </pc:spChg>
        <pc:spChg chg="add mod">
          <ac:chgData name="Juris Ozolins" userId="068e3a820207114e" providerId="LiveId" clId="{758CAA3F-1AF6-4EEA-9EB7-51FA6C406E8B}" dt="2022-10-24T15:46:32.289" v="627" actId="20577"/>
          <ac:spMkLst>
            <pc:docMk/>
            <pc:sldMk cId="2829013567" sldId="264"/>
            <ac:spMk id="15" creationId="{292D517C-33E6-24CA-1F8F-37D1AF51F030}"/>
          </ac:spMkLst>
        </pc:spChg>
        <pc:graphicFrameChg chg="add del modGraphic">
          <ac:chgData name="Juris Ozolins" userId="068e3a820207114e" providerId="LiveId" clId="{758CAA3F-1AF6-4EEA-9EB7-51FA6C406E8B}" dt="2022-10-24T15:26:54.141" v="577" actId="1032"/>
          <ac:graphicFrameMkLst>
            <pc:docMk/>
            <pc:sldMk cId="2829013567" sldId="264"/>
            <ac:graphicFrameMk id="11" creationId="{8CBE9D83-0D74-EDAF-7ACA-EADABFA007E4}"/>
          </ac:graphicFrameMkLst>
        </pc:graphicFrameChg>
        <pc:picChg chg="add mod">
          <ac:chgData name="Juris Ozolins" userId="068e3a820207114e" providerId="LiveId" clId="{758CAA3F-1AF6-4EEA-9EB7-51FA6C406E8B}" dt="2022-10-24T15:46:27.071" v="625" actId="1076"/>
          <ac:picMkLst>
            <pc:docMk/>
            <pc:sldMk cId="2829013567" sldId="264"/>
            <ac:picMk id="3" creationId="{208C1190-C521-3C08-8321-0CED2B079104}"/>
          </ac:picMkLst>
        </pc:picChg>
        <pc:inkChg chg="add del">
          <ac:chgData name="Juris Ozolins" userId="068e3a820207114e" providerId="LiveId" clId="{758CAA3F-1AF6-4EEA-9EB7-51FA6C406E8B}" dt="2022-10-24T15:27:45.725" v="581"/>
          <ac:inkMkLst>
            <pc:docMk/>
            <pc:sldMk cId="2829013567" sldId="264"/>
            <ac:inkMk id="12" creationId="{656D2605-A8F2-CAFE-3BFB-4420B0BC00C5}"/>
          </ac:inkMkLst>
        </pc:inkChg>
        <pc:inkChg chg="add del">
          <ac:chgData name="Juris Ozolins" userId="068e3a820207114e" providerId="LiveId" clId="{758CAA3F-1AF6-4EEA-9EB7-51FA6C406E8B}" dt="2022-10-24T15:27:47.037" v="582"/>
          <ac:inkMkLst>
            <pc:docMk/>
            <pc:sldMk cId="2829013567" sldId="264"/>
            <ac:inkMk id="13" creationId="{48CB763C-A4DB-EF09-9EE6-C70FB5E56656}"/>
          </ac:inkMkLst>
        </pc:inkChg>
        <pc:inkChg chg="add del">
          <ac:chgData name="Juris Ozolins" userId="068e3a820207114e" providerId="LiveId" clId="{758CAA3F-1AF6-4EEA-9EB7-51FA6C406E8B}" dt="2022-10-24T15:27:47.037" v="583"/>
          <ac:inkMkLst>
            <pc:docMk/>
            <pc:sldMk cId="2829013567" sldId="264"/>
            <ac:inkMk id="14" creationId="{0732EC51-0F6D-ABF7-76E1-A8CD4097988C}"/>
          </ac:inkMkLst>
        </pc:inkChg>
        <pc:cxnChg chg="add del mod">
          <ac:chgData name="Juris Ozolins" userId="068e3a820207114e" providerId="LiveId" clId="{758CAA3F-1AF6-4EEA-9EB7-51FA6C406E8B}" dt="2022-10-24T15:26:22.066" v="575" actId="478"/>
          <ac:cxnSpMkLst>
            <pc:docMk/>
            <pc:sldMk cId="2829013567" sldId="264"/>
            <ac:cxnSpMk id="4" creationId="{70AD0E0C-6934-5050-FD6F-73A42AF4A86A}"/>
          </ac:cxnSpMkLst>
        </pc:cxnChg>
      </pc:sldChg>
      <pc:sldChg chg="addSp delSp modSp new mod">
        <pc:chgData name="Juris Ozolins" userId="068e3a820207114e" providerId="LiveId" clId="{758CAA3F-1AF6-4EEA-9EB7-51FA6C406E8B}" dt="2022-10-25T07:22:46.792" v="674" actId="208"/>
        <pc:sldMkLst>
          <pc:docMk/>
          <pc:sldMk cId="663593601" sldId="265"/>
        </pc:sldMkLst>
        <pc:graphicFrameChg chg="add mod">
          <ac:chgData name="Juris Ozolins" userId="068e3a820207114e" providerId="LiveId" clId="{758CAA3F-1AF6-4EEA-9EB7-51FA6C406E8B}" dt="2022-10-25T07:18:41.185" v="668" actId="692"/>
          <ac:graphicFrameMkLst>
            <pc:docMk/>
            <pc:sldMk cId="663593601" sldId="265"/>
            <ac:graphicFrameMk id="2" creationId="{5780D6A3-7368-4118-B1BC-EA7CD54C2039}"/>
          </ac:graphicFrameMkLst>
        </pc:graphicFrameChg>
        <pc:graphicFrameChg chg="add mod">
          <ac:chgData name="Juris Ozolins" userId="068e3a820207114e" providerId="LiveId" clId="{758CAA3F-1AF6-4EEA-9EB7-51FA6C406E8B}" dt="2022-10-25T07:22:46.792" v="674" actId="208"/>
          <ac:graphicFrameMkLst>
            <pc:docMk/>
            <pc:sldMk cId="663593601" sldId="265"/>
            <ac:graphicFrameMk id="3" creationId="{8E3B1200-E64C-17B7-D97E-0DB69832711E}"/>
          </ac:graphicFrameMkLst>
        </pc:graphicFrameChg>
        <pc:graphicFrameChg chg="add mod">
          <ac:chgData name="Juris Ozolins" userId="068e3a820207114e" providerId="LiveId" clId="{758CAA3F-1AF6-4EEA-9EB7-51FA6C406E8B}" dt="2022-10-25T07:19:31.241" v="670" actId="208"/>
          <ac:graphicFrameMkLst>
            <pc:docMk/>
            <pc:sldMk cId="663593601" sldId="265"/>
            <ac:graphicFrameMk id="4" creationId="{E763E5D9-FE26-4C30-8A3A-5C72FD4CAE67}"/>
          </ac:graphicFrameMkLst>
        </pc:graphicFrameChg>
        <pc:graphicFrameChg chg="add del mod">
          <ac:chgData name="Juris Ozolins" userId="068e3a820207114e" providerId="LiveId" clId="{758CAA3F-1AF6-4EEA-9EB7-51FA6C406E8B}" dt="2022-10-25T07:13:09.843" v="656" actId="478"/>
          <ac:graphicFrameMkLst>
            <pc:docMk/>
            <pc:sldMk cId="663593601" sldId="265"/>
            <ac:graphicFrameMk id="5" creationId="{E763E5D9-FE26-4C30-8A3A-5C72FD4CAE67}"/>
          </ac:graphicFrameMkLst>
        </pc:graphicFrameChg>
        <pc:graphicFrameChg chg="add mod">
          <ac:chgData name="Juris Ozolins" userId="068e3a820207114e" providerId="LiveId" clId="{758CAA3F-1AF6-4EEA-9EB7-51FA6C406E8B}" dt="2022-10-25T07:19:46.249" v="671" actId="208"/>
          <ac:graphicFrameMkLst>
            <pc:docMk/>
            <pc:sldMk cId="663593601" sldId="265"/>
            <ac:graphicFrameMk id="6" creationId="{638F0CDE-C8A3-4EE5-B479-F5D0B98CC4E2}"/>
          </ac:graphicFrameMkLst>
        </pc:graphicFrameChg>
      </pc:sldChg>
      <pc:sldChg chg="addSp modSp add mod modAnim">
        <pc:chgData name="Juris Ozolins" userId="068e3a820207114e" providerId="LiveId" clId="{758CAA3F-1AF6-4EEA-9EB7-51FA6C406E8B}" dt="2022-11-01T06:57:22.137" v="832"/>
        <pc:sldMkLst>
          <pc:docMk/>
          <pc:sldMk cId="323954540" sldId="268"/>
        </pc:sldMkLst>
        <pc:spChg chg="add mod">
          <ac:chgData name="Juris Ozolins" userId="068e3a820207114e" providerId="LiveId" clId="{758CAA3F-1AF6-4EEA-9EB7-51FA6C406E8B}" dt="2022-11-01T06:47:29.485" v="808" actId="1076"/>
          <ac:spMkLst>
            <pc:docMk/>
            <pc:sldMk cId="323954540" sldId="268"/>
            <ac:spMk id="2" creationId="{B29EB647-6272-8B11-6997-6AD96A03F428}"/>
          </ac:spMkLst>
        </pc:spChg>
        <pc:graphicFrameChg chg="mod">
          <ac:chgData name="Juris Ozolins" userId="068e3a820207114e" providerId="LiveId" clId="{758CAA3F-1AF6-4EEA-9EB7-51FA6C406E8B}" dt="2022-11-01T06:57:22.137" v="832"/>
          <ac:graphicFrameMkLst>
            <pc:docMk/>
            <pc:sldMk cId="323954540" sldId="268"/>
            <ac:graphicFrameMk id="4" creationId="{37AC1711-998A-08E7-59E8-BB9C7BBF0A9F}"/>
          </ac:graphicFrameMkLst>
        </pc:graphicFrameChg>
      </pc:sldChg>
      <pc:sldChg chg="new del">
        <pc:chgData name="Juris Ozolins" userId="068e3a820207114e" providerId="LiveId" clId="{758CAA3F-1AF6-4EEA-9EB7-51FA6C406E8B}" dt="2022-11-01T12:07:35.297" v="1212" actId="2696"/>
        <pc:sldMkLst>
          <pc:docMk/>
          <pc:sldMk cId="4143941373" sldId="269"/>
        </pc:sldMkLst>
      </pc:sldChg>
      <pc:sldChg chg="addSp delSp modSp new mod">
        <pc:chgData name="Juris Ozolins" userId="068e3a820207114e" providerId="LiveId" clId="{758CAA3F-1AF6-4EEA-9EB7-51FA6C406E8B}" dt="2022-11-01T07:11:14.980" v="1189" actId="20577"/>
        <pc:sldMkLst>
          <pc:docMk/>
          <pc:sldMk cId="984719149" sldId="270"/>
        </pc:sldMkLst>
        <pc:spChg chg="del mod">
          <ac:chgData name="Juris Ozolins" userId="068e3a820207114e" providerId="LiveId" clId="{758CAA3F-1AF6-4EEA-9EB7-51FA6C406E8B}" dt="2022-11-01T07:06:41.427" v="1058" actId="478"/>
          <ac:spMkLst>
            <pc:docMk/>
            <pc:sldMk cId="984719149" sldId="270"/>
            <ac:spMk id="2" creationId="{B77B311D-2E09-0AE4-D4D8-510C15E82E4E}"/>
          </ac:spMkLst>
        </pc:spChg>
        <pc:spChg chg="del">
          <ac:chgData name="Juris Ozolins" userId="068e3a820207114e" providerId="LiveId" clId="{758CAA3F-1AF6-4EEA-9EB7-51FA6C406E8B}" dt="2022-11-01T07:07:28.418" v="1061" actId="478"/>
          <ac:spMkLst>
            <pc:docMk/>
            <pc:sldMk cId="984719149" sldId="270"/>
            <ac:spMk id="3" creationId="{E5294C63-4D6C-0AE5-5238-74C0554BD537}"/>
          </ac:spMkLst>
        </pc:spChg>
        <pc:spChg chg="add mod">
          <ac:chgData name="Juris Ozolins" userId="068e3a820207114e" providerId="LiveId" clId="{758CAA3F-1AF6-4EEA-9EB7-51FA6C406E8B}" dt="2022-11-01T07:06:52.586" v="1060" actId="1076"/>
          <ac:spMkLst>
            <pc:docMk/>
            <pc:sldMk cId="984719149" sldId="270"/>
            <ac:spMk id="4" creationId="{2709EEBA-406E-10A5-4A27-B1D0746DBD4A}"/>
          </ac:spMkLst>
        </pc:spChg>
        <pc:spChg chg="add del mod">
          <ac:chgData name="Juris Ozolins" userId="068e3a820207114e" providerId="LiveId" clId="{758CAA3F-1AF6-4EEA-9EB7-51FA6C406E8B}" dt="2022-11-01T07:06:46.419" v="1059" actId="478"/>
          <ac:spMkLst>
            <pc:docMk/>
            <pc:sldMk cId="984719149" sldId="270"/>
            <ac:spMk id="6" creationId="{CFDE4BA6-A193-2EDC-C685-2E1CFFA4E728}"/>
          </ac:spMkLst>
        </pc:spChg>
        <pc:spChg chg="add mod">
          <ac:chgData name="Juris Ozolins" userId="068e3a820207114e" providerId="LiveId" clId="{758CAA3F-1AF6-4EEA-9EB7-51FA6C406E8B}" dt="2022-11-01T07:11:14.980" v="1189" actId="20577"/>
          <ac:spMkLst>
            <pc:docMk/>
            <pc:sldMk cId="984719149" sldId="270"/>
            <ac:spMk id="7" creationId="{98D81088-1B65-15F4-AF60-597FED10CDA3}"/>
          </ac:spMkLst>
        </pc:spChg>
      </pc:sldChg>
      <pc:sldChg chg="addSp delSp modSp new del mod chgLayout">
        <pc:chgData name="Juris Ozolins" userId="068e3a820207114e" providerId="LiveId" clId="{758CAA3F-1AF6-4EEA-9EB7-51FA6C406E8B}" dt="2022-11-01T12:07:45.274" v="1213" actId="2696"/>
        <pc:sldMkLst>
          <pc:docMk/>
          <pc:sldMk cId="923905874" sldId="271"/>
        </pc:sldMkLst>
        <pc:spChg chg="del">
          <ac:chgData name="Juris Ozolins" userId="068e3a820207114e" providerId="LiveId" clId="{758CAA3F-1AF6-4EEA-9EB7-51FA6C406E8B}" dt="2022-11-01T07:16:22.312" v="1191" actId="700"/>
          <ac:spMkLst>
            <pc:docMk/>
            <pc:sldMk cId="923905874" sldId="271"/>
            <ac:spMk id="2" creationId="{C470D5E9-AF95-57D6-E7B0-C7B4EA8BCA3D}"/>
          </ac:spMkLst>
        </pc:spChg>
        <pc:spChg chg="del">
          <ac:chgData name="Juris Ozolins" userId="068e3a820207114e" providerId="LiveId" clId="{758CAA3F-1AF6-4EEA-9EB7-51FA6C406E8B}" dt="2022-11-01T07:16:22.312" v="1191" actId="700"/>
          <ac:spMkLst>
            <pc:docMk/>
            <pc:sldMk cId="923905874" sldId="271"/>
            <ac:spMk id="3" creationId="{C88B8264-7436-6BC4-FE20-085ED6535695}"/>
          </ac:spMkLst>
        </pc:spChg>
        <pc:spChg chg="add mod ord">
          <ac:chgData name="Juris Ozolins" userId="068e3a820207114e" providerId="LiveId" clId="{758CAA3F-1AF6-4EEA-9EB7-51FA6C406E8B}" dt="2022-11-01T07:16:22.312" v="1191" actId="700"/>
          <ac:spMkLst>
            <pc:docMk/>
            <pc:sldMk cId="923905874" sldId="271"/>
            <ac:spMk id="4" creationId="{B6EC589C-A1DF-F38A-640C-572B32455D05}"/>
          </ac:spMkLst>
        </pc:spChg>
        <pc:spChg chg="add mod ord">
          <ac:chgData name="Juris Ozolins" userId="068e3a820207114e" providerId="LiveId" clId="{758CAA3F-1AF6-4EEA-9EB7-51FA6C406E8B}" dt="2022-11-01T07:16:22.312" v="1191" actId="700"/>
          <ac:spMkLst>
            <pc:docMk/>
            <pc:sldMk cId="923905874" sldId="271"/>
            <ac:spMk id="5" creationId="{E81411DA-2A97-ED60-5D0A-8592C7342C09}"/>
          </ac:spMkLst>
        </pc:spChg>
      </pc:sldChg>
      <pc:sldChg chg="addSp delSp modSp new mod modClrScheme modAnim chgLayout">
        <pc:chgData name="Juris Ozolins" userId="068e3a820207114e" providerId="LiveId" clId="{758CAA3F-1AF6-4EEA-9EB7-51FA6C406E8B}" dt="2022-11-02T12:39:25.800" v="2592" actId="1076"/>
        <pc:sldMkLst>
          <pc:docMk/>
          <pc:sldMk cId="227902126" sldId="272"/>
        </pc:sldMkLst>
        <pc:spChg chg="del">
          <ac:chgData name="Juris Ozolins" userId="068e3a820207114e" providerId="LiveId" clId="{758CAA3F-1AF6-4EEA-9EB7-51FA6C406E8B}" dt="2022-11-01T12:01:51.837" v="1193" actId="700"/>
          <ac:spMkLst>
            <pc:docMk/>
            <pc:sldMk cId="227902126" sldId="272"/>
            <ac:spMk id="2" creationId="{46A3A7A9-B01B-A94C-F6D0-AA4DD1EFA0EA}"/>
          </ac:spMkLst>
        </pc:spChg>
        <pc:spChg chg="add mod">
          <ac:chgData name="Juris Ozolins" userId="068e3a820207114e" providerId="LiveId" clId="{758CAA3F-1AF6-4EEA-9EB7-51FA6C406E8B}" dt="2022-11-02T07:21:54.273" v="2014" actId="1076"/>
          <ac:spMkLst>
            <pc:docMk/>
            <pc:sldMk cId="227902126" sldId="272"/>
            <ac:spMk id="2" creationId="{E7624F9C-C5DB-4790-20BB-749DA9AAD482}"/>
          </ac:spMkLst>
        </pc:spChg>
        <pc:spChg chg="del">
          <ac:chgData name="Juris Ozolins" userId="068e3a820207114e" providerId="LiveId" clId="{758CAA3F-1AF6-4EEA-9EB7-51FA6C406E8B}" dt="2022-11-01T12:01:51.837" v="1193" actId="700"/>
          <ac:spMkLst>
            <pc:docMk/>
            <pc:sldMk cId="227902126" sldId="272"/>
            <ac:spMk id="3" creationId="{8416A25E-CBC0-33BA-6FB1-8173BF5BD89A}"/>
          </ac:spMkLst>
        </pc:spChg>
        <pc:spChg chg="add mod ord">
          <ac:chgData name="Juris Ozolins" userId="068e3a820207114e" providerId="LiveId" clId="{758CAA3F-1AF6-4EEA-9EB7-51FA6C406E8B}" dt="2022-11-02T12:39:25.800" v="2592" actId="1076"/>
          <ac:spMkLst>
            <pc:docMk/>
            <pc:sldMk cId="227902126" sldId="272"/>
            <ac:spMk id="6" creationId="{2035377A-8FA8-6DC3-4599-F7F2877990C6}"/>
          </ac:spMkLst>
        </pc:spChg>
        <pc:spChg chg="add mod ord">
          <ac:chgData name="Juris Ozolins" userId="068e3a820207114e" providerId="LiveId" clId="{758CAA3F-1AF6-4EEA-9EB7-51FA6C406E8B}" dt="2022-11-02T12:39:10.339" v="2587" actId="166"/>
          <ac:spMkLst>
            <pc:docMk/>
            <pc:sldMk cId="227902126" sldId="272"/>
            <ac:spMk id="7" creationId="{29680ECF-A4F0-A656-C377-D98048CC3147}"/>
          </ac:spMkLst>
        </pc:spChg>
        <pc:picChg chg="add mod">
          <ac:chgData name="Juris Ozolins" userId="068e3a820207114e" providerId="LiveId" clId="{758CAA3F-1AF6-4EEA-9EB7-51FA6C406E8B}" dt="2022-11-02T12:39:21.295" v="2589" actId="1076"/>
          <ac:picMkLst>
            <pc:docMk/>
            <pc:sldMk cId="227902126" sldId="272"/>
            <ac:picMk id="4" creationId="{C06B7568-A4BE-808A-FA3F-04FDD8B2CC81}"/>
          </ac:picMkLst>
        </pc:picChg>
        <pc:picChg chg="add del mod">
          <ac:chgData name="Juris Ozolins" userId="068e3a820207114e" providerId="LiveId" clId="{758CAA3F-1AF6-4EEA-9EB7-51FA6C406E8B}" dt="2022-11-02T12:38:46.530" v="2582" actId="478"/>
          <ac:picMkLst>
            <pc:docMk/>
            <pc:sldMk cId="227902126" sldId="272"/>
            <ac:picMk id="5" creationId="{4272D68C-CE89-6AB6-F964-70D4D6D33E6B}"/>
          </ac:picMkLst>
        </pc:picChg>
      </pc:sldChg>
      <pc:sldChg chg="addSp delSp modSp new mod modClrScheme modAnim chgLayout">
        <pc:chgData name="Juris Ozolins" userId="068e3a820207114e" providerId="LiveId" clId="{758CAA3F-1AF6-4EEA-9EB7-51FA6C406E8B}" dt="2022-11-01T13:18:46.079" v="1226"/>
        <pc:sldMkLst>
          <pc:docMk/>
          <pc:sldMk cId="2542918592" sldId="273"/>
        </pc:sldMkLst>
        <pc:spChg chg="del">
          <ac:chgData name="Juris Ozolins" userId="068e3a820207114e" providerId="LiveId" clId="{758CAA3F-1AF6-4EEA-9EB7-51FA6C406E8B}" dt="2022-11-01T13:15:44.983" v="1215" actId="700"/>
          <ac:spMkLst>
            <pc:docMk/>
            <pc:sldMk cId="2542918592" sldId="273"/>
            <ac:spMk id="2" creationId="{A1BFCE1A-A27C-9B9F-7F81-279A963F23A5}"/>
          </ac:spMkLst>
        </pc:spChg>
        <pc:graphicFrameChg chg="add mod">
          <ac:chgData name="Juris Ozolins" userId="068e3a820207114e" providerId="LiveId" clId="{758CAA3F-1AF6-4EEA-9EB7-51FA6C406E8B}" dt="2022-11-01T13:16:29.935" v="1220" actId="207"/>
          <ac:graphicFrameMkLst>
            <pc:docMk/>
            <pc:sldMk cId="2542918592" sldId="273"/>
            <ac:graphicFrameMk id="3" creationId="{8AC06AB3-9C37-8661-C660-2AB61C460AD3}"/>
          </ac:graphicFrameMkLst>
        </pc:graphicFrameChg>
      </pc:sldChg>
      <pc:sldChg chg="modSp new mod">
        <pc:chgData name="Juris Ozolins" userId="068e3a820207114e" providerId="LiveId" clId="{758CAA3F-1AF6-4EEA-9EB7-51FA6C406E8B}" dt="2022-11-02T07:05:59.316" v="1639" actId="113"/>
        <pc:sldMkLst>
          <pc:docMk/>
          <pc:sldMk cId="3251432652" sldId="274"/>
        </pc:sldMkLst>
        <pc:spChg chg="mod">
          <ac:chgData name="Juris Ozolins" userId="068e3a820207114e" providerId="LiveId" clId="{758CAA3F-1AF6-4EEA-9EB7-51FA6C406E8B}" dt="2022-11-02T07:00:39.331" v="1302" actId="113"/>
          <ac:spMkLst>
            <pc:docMk/>
            <pc:sldMk cId="3251432652" sldId="274"/>
            <ac:spMk id="2" creationId="{ABCF7D79-362C-B198-4A28-4C6630C7F3A2}"/>
          </ac:spMkLst>
        </pc:spChg>
        <pc:spChg chg="mod">
          <ac:chgData name="Juris Ozolins" userId="068e3a820207114e" providerId="LiveId" clId="{758CAA3F-1AF6-4EEA-9EB7-51FA6C406E8B}" dt="2022-11-02T07:05:59.316" v="1639" actId="113"/>
          <ac:spMkLst>
            <pc:docMk/>
            <pc:sldMk cId="3251432652" sldId="274"/>
            <ac:spMk id="3" creationId="{E60FA328-A4EB-EE4C-146E-1DABE5047215}"/>
          </ac:spMkLst>
        </pc:spChg>
      </pc:sldChg>
      <pc:sldChg chg="modSp add mod">
        <pc:chgData name="Juris Ozolins" userId="068e3a820207114e" providerId="LiveId" clId="{758CAA3F-1AF6-4EEA-9EB7-51FA6C406E8B}" dt="2022-11-02T07:18:25.181" v="1976" actId="20577"/>
        <pc:sldMkLst>
          <pc:docMk/>
          <pc:sldMk cId="2193117653" sldId="275"/>
        </pc:sldMkLst>
        <pc:spChg chg="mod">
          <ac:chgData name="Juris Ozolins" userId="068e3a820207114e" providerId="LiveId" clId="{758CAA3F-1AF6-4EEA-9EB7-51FA6C406E8B}" dt="2022-11-02T07:18:25.181" v="1976" actId="20577"/>
          <ac:spMkLst>
            <pc:docMk/>
            <pc:sldMk cId="2193117653" sldId="275"/>
            <ac:spMk id="3" creationId="{E60FA328-A4EB-EE4C-146E-1DABE5047215}"/>
          </ac:spMkLst>
        </pc:spChg>
      </pc:sldChg>
      <pc:sldChg chg="addSp modSp new mod modClrScheme chgLayout">
        <pc:chgData name="Juris Ozolins" userId="068e3a820207114e" providerId="LiveId" clId="{758CAA3F-1AF6-4EEA-9EB7-51FA6C406E8B}" dt="2022-11-02T07:36:14.060" v="2376" actId="20577"/>
        <pc:sldMkLst>
          <pc:docMk/>
          <pc:sldMk cId="2421863197" sldId="276"/>
        </pc:sldMkLst>
        <pc:spChg chg="add mod">
          <ac:chgData name="Juris Ozolins" userId="068e3a820207114e" providerId="LiveId" clId="{758CAA3F-1AF6-4EEA-9EB7-51FA6C406E8B}" dt="2022-11-02T07:27:58.299" v="2063" actId="2711"/>
          <ac:spMkLst>
            <pc:docMk/>
            <pc:sldMk cId="2421863197" sldId="276"/>
            <ac:spMk id="2" creationId="{8C3054DB-3D98-043F-5611-E9697096EE40}"/>
          </ac:spMkLst>
        </pc:spChg>
        <pc:spChg chg="add mod">
          <ac:chgData name="Juris Ozolins" userId="068e3a820207114e" providerId="LiveId" clId="{758CAA3F-1AF6-4EEA-9EB7-51FA6C406E8B}" dt="2022-11-02T07:36:14.060" v="2376" actId="20577"/>
          <ac:spMkLst>
            <pc:docMk/>
            <pc:sldMk cId="2421863197" sldId="276"/>
            <ac:spMk id="3" creationId="{BCD6FC1A-03D3-7463-4825-935B7097F3D8}"/>
          </ac:spMkLst>
        </pc:spChg>
      </pc:sldChg>
      <pc:sldChg chg="addSp delSp modSp new mod modClrScheme chgLayout">
        <pc:chgData name="Juris Ozolins" userId="068e3a820207114e" providerId="LiveId" clId="{758CAA3F-1AF6-4EEA-9EB7-51FA6C406E8B}" dt="2022-11-02T07:58:03.851" v="2410" actId="14100"/>
        <pc:sldMkLst>
          <pc:docMk/>
          <pc:sldMk cId="593328303" sldId="277"/>
        </pc:sldMkLst>
        <pc:spChg chg="del">
          <ac:chgData name="Juris Ozolins" userId="068e3a820207114e" providerId="LiveId" clId="{758CAA3F-1AF6-4EEA-9EB7-51FA6C406E8B}" dt="2022-11-02T07:52:27.502" v="2378" actId="700"/>
          <ac:spMkLst>
            <pc:docMk/>
            <pc:sldMk cId="593328303" sldId="277"/>
            <ac:spMk id="2" creationId="{5FDC4C88-AD76-17AC-D502-27494FFA7589}"/>
          </ac:spMkLst>
        </pc:spChg>
        <pc:spChg chg="del">
          <ac:chgData name="Juris Ozolins" userId="068e3a820207114e" providerId="LiveId" clId="{758CAA3F-1AF6-4EEA-9EB7-51FA6C406E8B}" dt="2022-11-02T07:52:27.502" v="2378" actId="700"/>
          <ac:spMkLst>
            <pc:docMk/>
            <pc:sldMk cId="593328303" sldId="277"/>
            <ac:spMk id="3" creationId="{AFA769AA-7E8E-8E6F-E19A-F8F01406A06F}"/>
          </ac:spMkLst>
        </pc:spChg>
        <pc:spChg chg="add mod">
          <ac:chgData name="Juris Ozolins" userId="068e3a820207114e" providerId="LiveId" clId="{758CAA3F-1AF6-4EEA-9EB7-51FA6C406E8B}" dt="2022-11-02T07:57:18.923" v="2401" actId="1076"/>
          <ac:spMkLst>
            <pc:docMk/>
            <pc:sldMk cId="593328303" sldId="277"/>
            <ac:spMk id="5" creationId="{8E474579-647B-69F4-1BE8-A4DDFA41F641}"/>
          </ac:spMkLst>
        </pc:spChg>
        <pc:spChg chg="add mod">
          <ac:chgData name="Juris Ozolins" userId="068e3a820207114e" providerId="LiveId" clId="{758CAA3F-1AF6-4EEA-9EB7-51FA6C406E8B}" dt="2022-11-02T07:57:39.044" v="2404" actId="14100"/>
          <ac:spMkLst>
            <pc:docMk/>
            <pc:sldMk cId="593328303" sldId="277"/>
            <ac:spMk id="7" creationId="{70317E55-7AFF-A538-5719-087A7F8F0B15}"/>
          </ac:spMkLst>
        </pc:spChg>
        <pc:spChg chg="add del">
          <ac:chgData name="Juris Ozolins" userId="068e3a820207114e" providerId="LiveId" clId="{758CAA3F-1AF6-4EEA-9EB7-51FA6C406E8B}" dt="2022-11-02T07:54:55.161" v="2385" actId="478"/>
          <ac:spMkLst>
            <pc:docMk/>
            <pc:sldMk cId="593328303" sldId="277"/>
            <ac:spMk id="9" creationId="{9BB5141D-6BDF-BC79-5A60-50E473375A8C}"/>
          </ac:spMkLst>
        </pc:spChg>
        <pc:spChg chg="add mod">
          <ac:chgData name="Juris Ozolins" userId="068e3a820207114e" providerId="LiveId" clId="{758CAA3F-1AF6-4EEA-9EB7-51FA6C406E8B}" dt="2022-11-02T07:58:03.851" v="2410" actId="14100"/>
          <ac:spMkLst>
            <pc:docMk/>
            <pc:sldMk cId="593328303" sldId="277"/>
            <ac:spMk id="11" creationId="{FF7B9E31-68E9-CB54-5D09-A94FEF8BA279}"/>
          </ac:spMkLst>
        </pc:spChg>
        <pc:spChg chg="add mod">
          <ac:chgData name="Juris Ozolins" userId="068e3a820207114e" providerId="LiveId" clId="{758CAA3F-1AF6-4EEA-9EB7-51FA6C406E8B}" dt="2022-11-02T07:57:10.452" v="2399" actId="113"/>
          <ac:spMkLst>
            <pc:docMk/>
            <pc:sldMk cId="593328303" sldId="277"/>
            <ac:spMk id="13" creationId="{B9599ADF-0731-BAE9-2EBD-4C83F1452AE7}"/>
          </ac:spMkLst>
        </pc:spChg>
      </pc:sldChg>
      <pc:sldChg chg="addSp modSp new mod modClrScheme chgLayout">
        <pc:chgData name="Juris Ozolins" userId="068e3a820207114e" providerId="LiveId" clId="{758CAA3F-1AF6-4EEA-9EB7-51FA6C406E8B}" dt="2022-11-02T10:06:33.105" v="2581" actId="20577"/>
        <pc:sldMkLst>
          <pc:docMk/>
          <pc:sldMk cId="763765751" sldId="278"/>
        </pc:sldMkLst>
        <pc:spChg chg="add mod">
          <ac:chgData name="Juris Ozolins" userId="068e3a820207114e" providerId="LiveId" clId="{758CAA3F-1AF6-4EEA-9EB7-51FA6C406E8B}" dt="2022-11-02T10:06:33.105" v="2581" actId="20577"/>
          <ac:spMkLst>
            <pc:docMk/>
            <pc:sldMk cId="763765751" sldId="278"/>
            <ac:spMk id="3" creationId="{1D7F8DC4-19B3-7852-62CC-9CFAB43FA657}"/>
          </ac:spMkLst>
        </pc:spChg>
        <pc:spChg chg="add mod ord">
          <ac:chgData name="Juris Ozolins" userId="068e3a820207114e" providerId="LiveId" clId="{758CAA3F-1AF6-4EEA-9EB7-51FA6C406E8B}" dt="2022-11-02T08:15:57.056" v="2487" actId="2711"/>
          <ac:spMkLst>
            <pc:docMk/>
            <pc:sldMk cId="763765751" sldId="278"/>
            <ac:spMk id="4" creationId="{5742EC4F-A3B0-F02F-654F-DE6BAEECD90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Energy productivity 2020  Euro per kilogram of oil equivalent (KGOE)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'[Energy productivity.xlsx]Sheet 1'!$B$9:$B$12</c:f>
              <c:strCache>
                <c:ptCount val="4"/>
                <c:pt idx="0">
                  <c:v>Energy productivity 2020  Euro per kilogram of oil equivalent (KGOE)</c:v>
                </c:pt>
                <c:pt idx="1">
                  <c:v>:</c:v>
                </c:pt>
                <c:pt idx="2">
                  <c:v>:</c:v>
                </c:pt>
                <c:pt idx="3">
                  <c:v>: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1E-4187-BBF7-A3D25BBF1C9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1E-4187-BBF7-A3D25BBF1C9C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1E-4187-BBF7-A3D25BBF1C9C}"/>
              </c:ext>
            </c:extLst>
          </c:dPt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1E-4187-BBF7-A3D25BBF1C9C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1E-4187-BBF7-A3D25BBF1C9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'[Energy productivity.xlsx]Sheet 1'!$A$13:$A$50</c:f>
              <c:strCache>
                <c:ptCount val="29"/>
                <c:pt idx="0">
                  <c:v>Malta</c:v>
                </c:pt>
                <c:pt idx="1">
                  <c:v>Estonia</c:v>
                </c:pt>
                <c:pt idx="2">
                  <c:v>Czechia</c:v>
                </c:pt>
                <c:pt idx="3">
                  <c:v>Poland</c:v>
                </c:pt>
                <c:pt idx="4">
                  <c:v>Hungary</c:v>
                </c:pt>
                <c:pt idx="5">
                  <c:v>Lithuania</c:v>
                </c:pt>
                <c:pt idx="6">
                  <c:v>Slovakia</c:v>
                </c:pt>
                <c:pt idx="7">
                  <c:v>Latvia</c:v>
                </c:pt>
                <c:pt idx="8">
                  <c:v>Romania</c:v>
                </c:pt>
                <c:pt idx="9">
                  <c:v>Croatia</c:v>
                </c:pt>
                <c:pt idx="10">
                  <c:v>Finland</c:v>
                </c:pt>
                <c:pt idx="11">
                  <c:v>Slovenia</c:v>
                </c:pt>
                <c:pt idx="12">
                  <c:v>Belgium</c:v>
                </c:pt>
                <c:pt idx="13">
                  <c:v>Greece</c:v>
                </c:pt>
                <c:pt idx="14">
                  <c:v>Portugal</c:v>
                </c:pt>
                <c:pt idx="15">
                  <c:v>Cyprus</c:v>
                </c:pt>
                <c:pt idx="16">
                  <c:v>Netherlands</c:v>
                </c:pt>
                <c:pt idx="17">
                  <c:v>European Union </c:v>
                </c:pt>
                <c:pt idx="18">
                  <c:v>Spain</c:v>
                </c:pt>
                <c:pt idx="19">
                  <c:v>Sweden</c:v>
                </c:pt>
                <c:pt idx="20">
                  <c:v>France</c:v>
                </c:pt>
                <c:pt idx="21">
                  <c:v>Euro area </c:v>
                </c:pt>
                <c:pt idx="22">
                  <c:v>Austria</c:v>
                </c:pt>
                <c:pt idx="23">
                  <c:v>Germany</c:v>
                </c:pt>
                <c:pt idx="24">
                  <c:v>Italy</c:v>
                </c:pt>
                <c:pt idx="25">
                  <c:v>Norway</c:v>
                </c:pt>
                <c:pt idx="26">
                  <c:v>Luxembourg</c:v>
                </c:pt>
                <c:pt idx="27">
                  <c:v>Denmark</c:v>
                </c:pt>
                <c:pt idx="28">
                  <c:v>Ireland</c:v>
                </c:pt>
              </c:strCache>
            </c:strRef>
          </c:cat>
          <c:val>
            <c:numRef>
              <c:f>'[Energy productivity.xlsx]Sheet 1'!$B$13:$B$50</c:f>
              <c:numCache>
                <c:formatCode>#\ ##0.000</c:formatCode>
                <c:ptCount val="29"/>
                <c:pt idx="0" formatCode="#\ ##0.##########">
                  <c:v>3.556</c:v>
                </c:pt>
                <c:pt idx="1">
                  <c:v>4.17</c:v>
                </c:pt>
                <c:pt idx="2" formatCode="#\ ##0.##########">
                  <c:v>4.6130000000000004</c:v>
                </c:pt>
                <c:pt idx="3" formatCode="#\ ##0.##########">
                  <c:v>4.7169999999999996</c:v>
                </c:pt>
                <c:pt idx="4" formatCode="#\ ##0.##########">
                  <c:v>4.7370000000000001</c:v>
                </c:pt>
                <c:pt idx="5" formatCode="#\ ##0.##########">
                  <c:v>5.0170000000000003</c:v>
                </c:pt>
                <c:pt idx="6" formatCode="#\ ##0.##########">
                  <c:v>5.0389999999999997</c:v>
                </c:pt>
                <c:pt idx="7" formatCode="#\ ##0.##########">
                  <c:v>5.0490000000000004</c:v>
                </c:pt>
                <c:pt idx="8" formatCode="#\ ##0.##########">
                  <c:v>5.2709999999999999</c:v>
                </c:pt>
                <c:pt idx="9">
                  <c:v>5.7</c:v>
                </c:pt>
                <c:pt idx="10" formatCode="#\ ##0.##########">
                  <c:v>6.181</c:v>
                </c:pt>
                <c:pt idx="11">
                  <c:v>6.44</c:v>
                </c:pt>
                <c:pt idx="12" formatCode="#\ ##0.##########">
                  <c:v>6.7649999999999997</c:v>
                </c:pt>
                <c:pt idx="13" formatCode="#\ ##0.##########">
                  <c:v>7.8490000000000002</c:v>
                </c:pt>
                <c:pt idx="14" formatCode="#\ ##0.##########">
                  <c:v>7.9649999999999999</c:v>
                </c:pt>
                <c:pt idx="15" formatCode="#\ ##0.##########">
                  <c:v>8.3010000000000002</c:v>
                </c:pt>
                <c:pt idx="16" formatCode="#\ ##0.##########">
                  <c:v>8.3580000000000005</c:v>
                </c:pt>
                <c:pt idx="17" formatCode="#\ ##0.##########">
                  <c:v>8.5690000000000008</c:v>
                </c:pt>
                <c:pt idx="18" formatCode="#\ ##0.##########">
                  <c:v>8.9570000000000007</c:v>
                </c:pt>
                <c:pt idx="19" formatCode="#\ ##0.##########">
                  <c:v>9.2240000000000002</c:v>
                </c:pt>
                <c:pt idx="20" formatCode="#\ ##0.##########">
                  <c:v>9.2390000000000008</c:v>
                </c:pt>
                <c:pt idx="21">
                  <c:v>9.24</c:v>
                </c:pt>
                <c:pt idx="22" formatCode="#\ ##0.##########">
                  <c:v>9.7919999999999998</c:v>
                </c:pt>
                <c:pt idx="23" formatCode="#\ ##0.##########">
                  <c:v>9.9749999999999996</c:v>
                </c:pt>
                <c:pt idx="24" formatCode="#\ ##0.##########">
                  <c:v>10.273999999999999</c:v>
                </c:pt>
                <c:pt idx="25" formatCode="#\ ##0.##########">
                  <c:v>12.824</c:v>
                </c:pt>
                <c:pt idx="26" formatCode="#\ ##0.##########">
                  <c:v>13.093999999999999</c:v>
                </c:pt>
                <c:pt idx="27" formatCode="#\ ##0.##########">
                  <c:v>17.073</c:v>
                </c:pt>
                <c:pt idx="28">
                  <c:v>22.61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1E-4187-BBF7-A3D25BBF1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611032687"/>
        <c:axId val="611035599"/>
      </c:barChart>
      <c:catAx>
        <c:axId val="61103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035599"/>
        <c:crosses val="autoZero"/>
        <c:auto val="1"/>
        <c:lblAlgn val="ctr"/>
        <c:lblOffset val="100"/>
        <c:noMultiLvlLbl val="0"/>
      </c:catAx>
      <c:valAx>
        <c:axId val="61103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032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'[Sell_buy Baltics_month .xlsx]Sheet1'!$D$3</c:f>
              <c:strCache>
                <c:ptCount val="1"/>
                <c:pt idx="0">
                  <c:v>LV Buy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'[Sell_buy Baltics_month .xlsx]Sheet1'!$C$4:$C$27</c:f>
              <c:strCache>
                <c:ptCount val="24"/>
                <c:pt idx="0">
                  <c:v>22 - Sep</c:v>
                </c:pt>
                <c:pt idx="1">
                  <c:v>22 - Aug</c:v>
                </c:pt>
                <c:pt idx="2">
                  <c:v>22 - Jul</c:v>
                </c:pt>
                <c:pt idx="3">
                  <c:v>22 - Jun</c:v>
                </c:pt>
                <c:pt idx="4">
                  <c:v>22 - May</c:v>
                </c:pt>
                <c:pt idx="5">
                  <c:v>22 - Apr</c:v>
                </c:pt>
                <c:pt idx="6">
                  <c:v>22 - Mar</c:v>
                </c:pt>
                <c:pt idx="7">
                  <c:v>22 - Feb</c:v>
                </c:pt>
                <c:pt idx="8">
                  <c:v>22 - Jan</c:v>
                </c:pt>
                <c:pt idx="9">
                  <c:v>21 - Dec</c:v>
                </c:pt>
                <c:pt idx="10">
                  <c:v>21 - Nov</c:v>
                </c:pt>
                <c:pt idx="11">
                  <c:v>21 - Oct</c:v>
                </c:pt>
                <c:pt idx="12">
                  <c:v>21 - Sep</c:v>
                </c:pt>
                <c:pt idx="13">
                  <c:v>21 - Aug</c:v>
                </c:pt>
                <c:pt idx="14">
                  <c:v>21 - Jul</c:v>
                </c:pt>
                <c:pt idx="15">
                  <c:v>21 - Jun</c:v>
                </c:pt>
                <c:pt idx="16">
                  <c:v>21 - May</c:v>
                </c:pt>
                <c:pt idx="17">
                  <c:v>21 - Apr</c:v>
                </c:pt>
                <c:pt idx="18">
                  <c:v>21 - Mar</c:v>
                </c:pt>
                <c:pt idx="19">
                  <c:v>21 - Feb</c:v>
                </c:pt>
                <c:pt idx="20">
                  <c:v>21 - Jan</c:v>
                </c:pt>
                <c:pt idx="21">
                  <c:v>20 - Dec</c:v>
                </c:pt>
                <c:pt idx="22">
                  <c:v>20 - Nov</c:v>
                </c:pt>
                <c:pt idx="23">
                  <c:v>20 - Oct</c:v>
                </c:pt>
              </c:strCache>
            </c:strRef>
          </c:cat>
          <c:val>
            <c:numRef>
              <c:f>'[Sell_buy Baltics_month .xlsx]Sheet1'!$D$4:$D$27</c:f>
              <c:numCache>
                <c:formatCode>#,##0</c:formatCode>
                <c:ptCount val="24"/>
                <c:pt idx="0">
                  <c:v>498266.4</c:v>
                </c:pt>
                <c:pt idx="1">
                  <c:v>538821.19999999995</c:v>
                </c:pt>
                <c:pt idx="2">
                  <c:v>522925.1</c:v>
                </c:pt>
                <c:pt idx="3">
                  <c:v>520794</c:v>
                </c:pt>
                <c:pt idx="4">
                  <c:v>552548</c:v>
                </c:pt>
                <c:pt idx="5">
                  <c:v>562655.5</c:v>
                </c:pt>
                <c:pt idx="6">
                  <c:v>644658.1</c:v>
                </c:pt>
                <c:pt idx="7">
                  <c:v>625362.6</c:v>
                </c:pt>
                <c:pt idx="8">
                  <c:v>690154.9</c:v>
                </c:pt>
                <c:pt idx="9">
                  <c:v>719708.5</c:v>
                </c:pt>
                <c:pt idx="10">
                  <c:v>650180.80000000005</c:v>
                </c:pt>
                <c:pt idx="11">
                  <c:v>643184.6</c:v>
                </c:pt>
                <c:pt idx="12">
                  <c:v>602252.30000000005</c:v>
                </c:pt>
                <c:pt idx="13">
                  <c:v>603001.5</c:v>
                </c:pt>
                <c:pt idx="14">
                  <c:v>620791</c:v>
                </c:pt>
                <c:pt idx="15">
                  <c:v>552110.5</c:v>
                </c:pt>
                <c:pt idx="16">
                  <c:v>577857.4</c:v>
                </c:pt>
                <c:pt idx="17">
                  <c:v>588247</c:v>
                </c:pt>
                <c:pt idx="18">
                  <c:v>649839.4</c:v>
                </c:pt>
                <c:pt idx="19">
                  <c:v>632711.5</c:v>
                </c:pt>
                <c:pt idx="20">
                  <c:v>671756.80000000005</c:v>
                </c:pt>
                <c:pt idx="21">
                  <c:v>663475.5</c:v>
                </c:pt>
                <c:pt idx="22">
                  <c:v>615409.9</c:v>
                </c:pt>
                <c:pt idx="23">
                  <c:v>619490.9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FA-470C-A516-7C1AA596CBEB}"/>
            </c:ext>
          </c:extLst>
        </c:ser>
        <c:ser>
          <c:idx val="1"/>
          <c:order val="1"/>
          <c:tx>
            <c:strRef>
              <c:f>'[Sell_buy Baltics_month .xlsx]Sheet1'!$E$3</c:f>
              <c:strCache>
                <c:ptCount val="1"/>
                <c:pt idx="0">
                  <c:v>LV Sell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'[Sell_buy Baltics_month .xlsx]Sheet1'!$C$4:$C$27</c:f>
              <c:strCache>
                <c:ptCount val="24"/>
                <c:pt idx="0">
                  <c:v>22 - Sep</c:v>
                </c:pt>
                <c:pt idx="1">
                  <c:v>22 - Aug</c:v>
                </c:pt>
                <c:pt idx="2">
                  <c:v>22 - Jul</c:v>
                </c:pt>
                <c:pt idx="3">
                  <c:v>22 - Jun</c:v>
                </c:pt>
                <c:pt idx="4">
                  <c:v>22 - May</c:v>
                </c:pt>
                <c:pt idx="5">
                  <c:v>22 - Apr</c:v>
                </c:pt>
                <c:pt idx="6">
                  <c:v>22 - Mar</c:v>
                </c:pt>
                <c:pt idx="7">
                  <c:v>22 - Feb</c:v>
                </c:pt>
                <c:pt idx="8">
                  <c:v>22 - Jan</c:v>
                </c:pt>
                <c:pt idx="9">
                  <c:v>21 - Dec</c:v>
                </c:pt>
                <c:pt idx="10">
                  <c:v>21 - Nov</c:v>
                </c:pt>
                <c:pt idx="11">
                  <c:v>21 - Oct</c:v>
                </c:pt>
                <c:pt idx="12">
                  <c:v>21 - Sep</c:v>
                </c:pt>
                <c:pt idx="13">
                  <c:v>21 - Aug</c:v>
                </c:pt>
                <c:pt idx="14">
                  <c:v>21 - Jul</c:v>
                </c:pt>
                <c:pt idx="15">
                  <c:v>21 - Jun</c:v>
                </c:pt>
                <c:pt idx="16">
                  <c:v>21 - May</c:v>
                </c:pt>
                <c:pt idx="17">
                  <c:v>21 - Apr</c:v>
                </c:pt>
                <c:pt idx="18">
                  <c:v>21 - Mar</c:v>
                </c:pt>
                <c:pt idx="19">
                  <c:v>21 - Feb</c:v>
                </c:pt>
                <c:pt idx="20">
                  <c:v>21 - Jan</c:v>
                </c:pt>
                <c:pt idx="21">
                  <c:v>20 - Dec</c:v>
                </c:pt>
                <c:pt idx="22">
                  <c:v>20 - Nov</c:v>
                </c:pt>
                <c:pt idx="23">
                  <c:v>20 - Oct</c:v>
                </c:pt>
              </c:strCache>
            </c:strRef>
          </c:cat>
          <c:val>
            <c:numRef>
              <c:f>'[Sell_buy Baltics_month .xlsx]Sheet1'!$E$4:$E$27</c:f>
              <c:numCache>
                <c:formatCode>#,##0</c:formatCode>
                <c:ptCount val="24"/>
                <c:pt idx="0">
                  <c:v>168289</c:v>
                </c:pt>
                <c:pt idx="1">
                  <c:v>225113.2</c:v>
                </c:pt>
                <c:pt idx="2">
                  <c:v>187441.5</c:v>
                </c:pt>
                <c:pt idx="3">
                  <c:v>244039.1</c:v>
                </c:pt>
                <c:pt idx="4">
                  <c:v>387054.6</c:v>
                </c:pt>
                <c:pt idx="5">
                  <c:v>639183.19999999995</c:v>
                </c:pt>
                <c:pt idx="6">
                  <c:v>506510.3</c:v>
                </c:pt>
                <c:pt idx="7">
                  <c:v>642154.9</c:v>
                </c:pt>
                <c:pt idx="8">
                  <c:v>570815.80000000005</c:v>
                </c:pt>
                <c:pt idx="9">
                  <c:v>779342.4</c:v>
                </c:pt>
                <c:pt idx="10">
                  <c:v>517167.3</c:v>
                </c:pt>
                <c:pt idx="11">
                  <c:v>444137.7</c:v>
                </c:pt>
                <c:pt idx="12">
                  <c:v>485521.2</c:v>
                </c:pt>
                <c:pt idx="13">
                  <c:v>373115.3</c:v>
                </c:pt>
                <c:pt idx="14">
                  <c:v>448794.8</c:v>
                </c:pt>
                <c:pt idx="15">
                  <c:v>541800.6</c:v>
                </c:pt>
                <c:pt idx="16">
                  <c:v>859578.6</c:v>
                </c:pt>
                <c:pt idx="17">
                  <c:v>876321.3</c:v>
                </c:pt>
                <c:pt idx="18">
                  <c:v>1061443.3</c:v>
                </c:pt>
                <c:pt idx="19">
                  <c:v>954884.1</c:v>
                </c:pt>
                <c:pt idx="20">
                  <c:v>1059621.8</c:v>
                </c:pt>
                <c:pt idx="21">
                  <c:v>692845.9</c:v>
                </c:pt>
                <c:pt idx="22">
                  <c:v>558834.6</c:v>
                </c:pt>
                <c:pt idx="23">
                  <c:v>317510.09999999998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DFA-470C-A516-7C1AA596C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664"/>
        <c:axId val="5027424"/>
      </c:lineChart>
      <c:catAx>
        <c:axId val="50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7424"/>
        <c:crosses val="autoZero"/>
        <c:auto val="1"/>
        <c:lblAlgn val="ctr"/>
        <c:lblOffset val="100"/>
        <c:noMultiLvlLbl val="0"/>
      </c:catAx>
      <c:valAx>
        <c:axId val="50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'[Sell_buy Baltics_month .xlsx]Sheet1'!$F$3</c:f>
              <c:strCache>
                <c:ptCount val="1"/>
                <c:pt idx="0">
                  <c:v>LT Buy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'[Sell_buy Baltics_month .xlsx]Sheet1'!$C$4:$C$27</c:f>
              <c:strCache>
                <c:ptCount val="24"/>
                <c:pt idx="0">
                  <c:v>22 - Sep</c:v>
                </c:pt>
                <c:pt idx="1">
                  <c:v>22 - Aug</c:v>
                </c:pt>
                <c:pt idx="2">
                  <c:v>22 - Jul</c:v>
                </c:pt>
                <c:pt idx="3">
                  <c:v>22 - Jun</c:v>
                </c:pt>
                <c:pt idx="4">
                  <c:v>22 - May</c:v>
                </c:pt>
                <c:pt idx="5">
                  <c:v>22 - Apr</c:v>
                </c:pt>
                <c:pt idx="6">
                  <c:v>22 - Mar</c:v>
                </c:pt>
                <c:pt idx="7">
                  <c:v>22 - Feb</c:v>
                </c:pt>
                <c:pt idx="8">
                  <c:v>22 - Jan</c:v>
                </c:pt>
                <c:pt idx="9">
                  <c:v>21 - Dec</c:v>
                </c:pt>
                <c:pt idx="10">
                  <c:v>21 - Nov</c:v>
                </c:pt>
                <c:pt idx="11">
                  <c:v>21 - Oct</c:v>
                </c:pt>
                <c:pt idx="12">
                  <c:v>21 - Sep</c:v>
                </c:pt>
                <c:pt idx="13">
                  <c:v>21 - Aug</c:v>
                </c:pt>
                <c:pt idx="14">
                  <c:v>21 - Jul</c:v>
                </c:pt>
                <c:pt idx="15">
                  <c:v>21 - Jun</c:v>
                </c:pt>
                <c:pt idx="16">
                  <c:v>21 - May</c:v>
                </c:pt>
                <c:pt idx="17">
                  <c:v>21 - Apr</c:v>
                </c:pt>
                <c:pt idx="18">
                  <c:v>21 - Mar</c:v>
                </c:pt>
                <c:pt idx="19">
                  <c:v>21 - Feb</c:v>
                </c:pt>
                <c:pt idx="20">
                  <c:v>21 - Jan</c:v>
                </c:pt>
                <c:pt idx="21">
                  <c:v>20 - Dec</c:v>
                </c:pt>
                <c:pt idx="22">
                  <c:v>20 - Nov</c:v>
                </c:pt>
                <c:pt idx="23">
                  <c:v>20 - Oct</c:v>
                </c:pt>
              </c:strCache>
            </c:strRef>
          </c:cat>
          <c:val>
            <c:numRef>
              <c:f>'[Sell_buy Baltics_month .xlsx]Sheet1'!$F$4:$F$27</c:f>
              <c:numCache>
                <c:formatCode>#,##0</c:formatCode>
                <c:ptCount val="24"/>
                <c:pt idx="0">
                  <c:v>819366.9</c:v>
                </c:pt>
                <c:pt idx="1">
                  <c:v>896267.1</c:v>
                </c:pt>
                <c:pt idx="2">
                  <c:v>878848.4</c:v>
                </c:pt>
                <c:pt idx="3">
                  <c:v>877360.3</c:v>
                </c:pt>
                <c:pt idx="4">
                  <c:v>914052</c:v>
                </c:pt>
                <c:pt idx="5">
                  <c:v>973655.8</c:v>
                </c:pt>
                <c:pt idx="6">
                  <c:v>1086453.2</c:v>
                </c:pt>
                <c:pt idx="7">
                  <c:v>1054727.8999999999</c:v>
                </c:pt>
                <c:pt idx="8">
                  <c:v>1226028</c:v>
                </c:pt>
                <c:pt idx="9">
                  <c:v>1259222.3999999999</c:v>
                </c:pt>
                <c:pt idx="10">
                  <c:v>1142177.5</c:v>
                </c:pt>
                <c:pt idx="11">
                  <c:v>1096145.2</c:v>
                </c:pt>
                <c:pt idx="12">
                  <c:v>983723.8</c:v>
                </c:pt>
                <c:pt idx="13">
                  <c:v>984019.4</c:v>
                </c:pt>
                <c:pt idx="14">
                  <c:v>996459.6</c:v>
                </c:pt>
                <c:pt idx="15">
                  <c:v>939068.9</c:v>
                </c:pt>
                <c:pt idx="16">
                  <c:v>987448.7</c:v>
                </c:pt>
                <c:pt idx="17">
                  <c:v>1003786.6</c:v>
                </c:pt>
                <c:pt idx="18">
                  <c:v>1086321.2</c:v>
                </c:pt>
                <c:pt idx="19">
                  <c:v>1123419.3999999999</c:v>
                </c:pt>
                <c:pt idx="20">
                  <c:v>1146738.7</c:v>
                </c:pt>
                <c:pt idx="21">
                  <c:v>1173461.5</c:v>
                </c:pt>
                <c:pt idx="22">
                  <c:v>1102226.8</c:v>
                </c:pt>
                <c:pt idx="23">
                  <c:v>1039426.9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64-4A73-B4FF-FAC5B5C86E89}"/>
            </c:ext>
          </c:extLst>
        </c:ser>
        <c:ser>
          <c:idx val="3"/>
          <c:order val="1"/>
          <c:tx>
            <c:strRef>
              <c:f>'[Sell_buy Baltics_month .xlsx]Sheet1'!$G$3</c:f>
              <c:strCache>
                <c:ptCount val="1"/>
                <c:pt idx="0">
                  <c:v>LT Sell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'[Sell_buy Baltics_month .xlsx]Sheet1'!$C$4:$C$27</c:f>
              <c:strCache>
                <c:ptCount val="24"/>
                <c:pt idx="0">
                  <c:v>22 - Sep</c:v>
                </c:pt>
                <c:pt idx="1">
                  <c:v>22 - Aug</c:v>
                </c:pt>
                <c:pt idx="2">
                  <c:v>22 - Jul</c:v>
                </c:pt>
                <c:pt idx="3">
                  <c:v>22 - Jun</c:v>
                </c:pt>
                <c:pt idx="4">
                  <c:v>22 - May</c:v>
                </c:pt>
                <c:pt idx="5">
                  <c:v>22 - Apr</c:v>
                </c:pt>
                <c:pt idx="6">
                  <c:v>22 - Mar</c:v>
                </c:pt>
                <c:pt idx="7">
                  <c:v>22 - Feb</c:v>
                </c:pt>
                <c:pt idx="8">
                  <c:v>22 - Jan</c:v>
                </c:pt>
                <c:pt idx="9">
                  <c:v>21 - Dec</c:v>
                </c:pt>
                <c:pt idx="10">
                  <c:v>21 - Nov</c:v>
                </c:pt>
                <c:pt idx="11">
                  <c:v>21 - Oct</c:v>
                </c:pt>
                <c:pt idx="12">
                  <c:v>21 - Sep</c:v>
                </c:pt>
                <c:pt idx="13">
                  <c:v>21 - Aug</c:v>
                </c:pt>
                <c:pt idx="14">
                  <c:v>21 - Jul</c:v>
                </c:pt>
                <c:pt idx="15">
                  <c:v>21 - Jun</c:v>
                </c:pt>
                <c:pt idx="16">
                  <c:v>21 - May</c:v>
                </c:pt>
                <c:pt idx="17">
                  <c:v>21 - Apr</c:v>
                </c:pt>
                <c:pt idx="18">
                  <c:v>21 - Mar</c:v>
                </c:pt>
                <c:pt idx="19">
                  <c:v>21 - Feb</c:v>
                </c:pt>
                <c:pt idx="20">
                  <c:v>21 - Jan</c:v>
                </c:pt>
                <c:pt idx="21">
                  <c:v>20 - Dec</c:v>
                </c:pt>
                <c:pt idx="22">
                  <c:v>20 - Nov</c:v>
                </c:pt>
                <c:pt idx="23">
                  <c:v>20 - Oct</c:v>
                </c:pt>
              </c:strCache>
            </c:strRef>
          </c:cat>
          <c:val>
            <c:numRef>
              <c:f>'[Sell_buy Baltics_month .xlsx]Sheet1'!$G$4:$G$27</c:f>
              <c:numCache>
                <c:formatCode>#,##0</c:formatCode>
                <c:ptCount val="24"/>
                <c:pt idx="0">
                  <c:v>167616.9</c:v>
                </c:pt>
                <c:pt idx="1">
                  <c:v>216050.9</c:v>
                </c:pt>
                <c:pt idx="2">
                  <c:v>205420.9</c:v>
                </c:pt>
                <c:pt idx="3">
                  <c:v>196171.9</c:v>
                </c:pt>
                <c:pt idx="4">
                  <c:v>295171.7</c:v>
                </c:pt>
                <c:pt idx="5">
                  <c:v>358211.1</c:v>
                </c:pt>
                <c:pt idx="6">
                  <c:v>392149.9</c:v>
                </c:pt>
                <c:pt idx="7">
                  <c:v>501690.2</c:v>
                </c:pt>
                <c:pt idx="8">
                  <c:v>550073.69999999995</c:v>
                </c:pt>
                <c:pt idx="9">
                  <c:v>511314.5</c:v>
                </c:pt>
                <c:pt idx="10">
                  <c:v>668346</c:v>
                </c:pt>
                <c:pt idx="11">
                  <c:v>504907.7</c:v>
                </c:pt>
                <c:pt idx="12">
                  <c:v>402230.6</c:v>
                </c:pt>
                <c:pt idx="13">
                  <c:v>337764.7</c:v>
                </c:pt>
                <c:pt idx="14">
                  <c:v>347744.8</c:v>
                </c:pt>
                <c:pt idx="15">
                  <c:v>418068</c:v>
                </c:pt>
                <c:pt idx="16">
                  <c:v>401390.1</c:v>
                </c:pt>
                <c:pt idx="17">
                  <c:v>427430.1</c:v>
                </c:pt>
                <c:pt idx="18">
                  <c:v>537642.4</c:v>
                </c:pt>
                <c:pt idx="19">
                  <c:v>471719.7</c:v>
                </c:pt>
                <c:pt idx="20">
                  <c:v>502484.9</c:v>
                </c:pt>
                <c:pt idx="21">
                  <c:v>649210.5</c:v>
                </c:pt>
                <c:pt idx="22">
                  <c:v>603889.80000000005</c:v>
                </c:pt>
                <c:pt idx="23">
                  <c:v>715887.6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C64-4A73-B4FF-FAC5B5C86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664"/>
        <c:axId val="5027424"/>
      </c:lineChart>
      <c:catAx>
        <c:axId val="50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7424"/>
        <c:crosses val="autoZero"/>
        <c:auto val="1"/>
        <c:lblAlgn val="ctr"/>
        <c:lblOffset val="100"/>
        <c:noMultiLvlLbl val="0"/>
      </c:catAx>
      <c:valAx>
        <c:axId val="50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"/>
          <c:order val="0"/>
          <c:tx>
            <c:strRef>
              <c:f>'[Sell_buy Baltics_month .xlsx]Sheet1'!$J$3</c:f>
              <c:strCache>
                <c:ptCount val="1"/>
                <c:pt idx="0">
                  <c:v>Balt Buy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'[Sell_buy Baltics_month .xlsx]Sheet1'!$C$4:$C$27</c:f>
              <c:strCache>
                <c:ptCount val="24"/>
                <c:pt idx="0">
                  <c:v>22 - Sep</c:v>
                </c:pt>
                <c:pt idx="1">
                  <c:v>22 - Aug</c:v>
                </c:pt>
                <c:pt idx="2">
                  <c:v>22 - Jul</c:v>
                </c:pt>
                <c:pt idx="3">
                  <c:v>22 - Jun</c:v>
                </c:pt>
                <c:pt idx="4">
                  <c:v>22 - May</c:v>
                </c:pt>
                <c:pt idx="5">
                  <c:v>22 - Apr</c:v>
                </c:pt>
                <c:pt idx="6">
                  <c:v>22 - Mar</c:v>
                </c:pt>
                <c:pt idx="7">
                  <c:v>22 - Feb</c:v>
                </c:pt>
                <c:pt idx="8">
                  <c:v>22 - Jan</c:v>
                </c:pt>
                <c:pt idx="9">
                  <c:v>21 - Dec</c:v>
                </c:pt>
                <c:pt idx="10">
                  <c:v>21 - Nov</c:v>
                </c:pt>
                <c:pt idx="11">
                  <c:v>21 - Oct</c:v>
                </c:pt>
                <c:pt idx="12">
                  <c:v>21 - Sep</c:v>
                </c:pt>
                <c:pt idx="13">
                  <c:v>21 - Aug</c:v>
                </c:pt>
                <c:pt idx="14">
                  <c:v>21 - Jul</c:v>
                </c:pt>
                <c:pt idx="15">
                  <c:v>21 - Jun</c:v>
                </c:pt>
                <c:pt idx="16">
                  <c:v>21 - May</c:v>
                </c:pt>
                <c:pt idx="17">
                  <c:v>21 - Apr</c:v>
                </c:pt>
                <c:pt idx="18">
                  <c:v>21 - Mar</c:v>
                </c:pt>
                <c:pt idx="19">
                  <c:v>21 - Feb</c:v>
                </c:pt>
                <c:pt idx="20">
                  <c:v>21 - Jan</c:v>
                </c:pt>
                <c:pt idx="21">
                  <c:v>20 - Dec</c:v>
                </c:pt>
                <c:pt idx="22">
                  <c:v>20 - Nov</c:v>
                </c:pt>
                <c:pt idx="23">
                  <c:v>20 - Oct</c:v>
                </c:pt>
              </c:strCache>
            </c:strRef>
          </c:cat>
          <c:val>
            <c:numRef>
              <c:f>'[Sell_buy Baltics_month .xlsx]Sheet1'!$J$4:$J$27</c:f>
              <c:numCache>
                <c:formatCode>#,##0</c:formatCode>
                <c:ptCount val="24"/>
                <c:pt idx="0">
                  <c:v>1853775.6</c:v>
                </c:pt>
                <c:pt idx="1">
                  <c:v>1935146.0999999999</c:v>
                </c:pt>
                <c:pt idx="2">
                  <c:v>1886890.8</c:v>
                </c:pt>
                <c:pt idx="3">
                  <c:v>1895243.5</c:v>
                </c:pt>
                <c:pt idx="4">
                  <c:v>2036145.2</c:v>
                </c:pt>
                <c:pt idx="5">
                  <c:v>2171918</c:v>
                </c:pt>
                <c:pt idx="6">
                  <c:v>2454110.9</c:v>
                </c:pt>
                <c:pt idx="7">
                  <c:v>2379729.7000000002</c:v>
                </c:pt>
                <c:pt idx="8">
                  <c:v>2708409.4</c:v>
                </c:pt>
                <c:pt idx="9">
                  <c:v>2803678.0999999996</c:v>
                </c:pt>
                <c:pt idx="10">
                  <c:v>2507647.7999999998</c:v>
                </c:pt>
                <c:pt idx="11">
                  <c:v>2371452.2999999998</c:v>
                </c:pt>
                <c:pt idx="12">
                  <c:v>2190120.7999999998</c:v>
                </c:pt>
                <c:pt idx="13">
                  <c:v>2136671</c:v>
                </c:pt>
                <c:pt idx="14">
                  <c:v>2156363.5</c:v>
                </c:pt>
                <c:pt idx="15">
                  <c:v>2020912.5</c:v>
                </c:pt>
                <c:pt idx="16">
                  <c:v>2155974.2000000002</c:v>
                </c:pt>
                <c:pt idx="17">
                  <c:v>2197618.7999999998</c:v>
                </c:pt>
                <c:pt idx="18">
                  <c:v>2473652.6</c:v>
                </c:pt>
                <c:pt idx="19">
                  <c:v>2543344.7999999998</c:v>
                </c:pt>
                <c:pt idx="20">
                  <c:v>2641040.2999999998</c:v>
                </c:pt>
                <c:pt idx="21">
                  <c:v>2555918.2999999998</c:v>
                </c:pt>
                <c:pt idx="22">
                  <c:v>2347558.7000000002</c:v>
                </c:pt>
                <c:pt idx="23">
                  <c:v>2248800.7000000002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99-4439-8468-0C87CD543503}"/>
            </c:ext>
          </c:extLst>
        </c:ser>
        <c:ser>
          <c:idx val="7"/>
          <c:order val="1"/>
          <c:tx>
            <c:strRef>
              <c:f>'[Sell_buy Baltics_month .xlsx]Sheet1'!$K$3</c:f>
              <c:strCache>
                <c:ptCount val="1"/>
                <c:pt idx="0">
                  <c:v>Balt Sell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'[Sell_buy Baltics_month .xlsx]Sheet1'!$C$4:$C$27</c:f>
              <c:strCache>
                <c:ptCount val="24"/>
                <c:pt idx="0">
                  <c:v>22 - Sep</c:v>
                </c:pt>
                <c:pt idx="1">
                  <c:v>22 - Aug</c:v>
                </c:pt>
                <c:pt idx="2">
                  <c:v>22 - Jul</c:v>
                </c:pt>
                <c:pt idx="3">
                  <c:v>22 - Jun</c:v>
                </c:pt>
                <c:pt idx="4">
                  <c:v>22 - May</c:v>
                </c:pt>
                <c:pt idx="5">
                  <c:v>22 - Apr</c:v>
                </c:pt>
                <c:pt idx="6">
                  <c:v>22 - Mar</c:v>
                </c:pt>
                <c:pt idx="7">
                  <c:v>22 - Feb</c:v>
                </c:pt>
                <c:pt idx="8">
                  <c:v>22 - Jan</c:v>
                </c:pt>
                <c:pt idx="9">
                  <c:v>21 - Dec</c:v>
                </c:pt>
                <c:pt idx="10">
                  <c:v>21 - Nov</c:v>
                </c:pt>
                <c:pt idx="11">
                  <c:v>21 - Oct</c:v>
                </c:pt>
                <c:pt idx="12">
                  <c:v>21 - Sep</c:v>
                </c:pt>
                <c:pt idx="13">
                  <c:v>21 - Aug</c:v>
                </c:pt>
                <c:pt idx="14">
                  <c:v>21 - Jul</c:v>
                </c:pt>
                <c:pt idx="15">
                  <c:v>21 - Jun</c:v>
                </c:pt>
                <c:pt idx="16">
                  <c:v>21 - May</c:v>
                </c:pt>
                <c:pt idx="17">
                  <c:v>21 - Apr</c:v>
                </c:pt>
                <c:pt idx="18">
                  <c:v>21 - Mar</c:v>
                </c:pt>
                <c:pt idx="19">
                  <c:v>21 - Feb</c:v>
                </c:pt>
                <c:pt idx="20">
                  <c:v>21 - Jan</c:v>
                </c:pt>
                <c:pt idx="21">
                  <c:v>20 - Dec</c:v>
                </c:pt>
                <c:pt idx="22">
                  <c:v>20 - Nov</c:v>
                </c:pt>
                <c:pt idx="23">
                  <c:v>20 - Oct</c:v>
                </c:pt>
              </c:strCache>
            </c:strRef>
          </c:cat>
          <c:val>
            <c:numRef>
              <c:f>'[Sell_buy Baltics_month .xlsx]Sheet1'!$K$4:$K$27</c:f>
              <c:numCache>
                <c:formatCode>#,##0</c:formatCode>
                <c:ptCount val="24"/>
                <c:pt idx="0">
                  <c:v>930075.9</c:v>
                </c:pt>
                <c:pt idx="1">
                  <c:v>881319.3</c:v>
                </c:pt>
                <c:pt idx="2">
                  <c:v>882058.10000000009</c:v>
                </c:pt>
                <c:pt idx="3">
                  <c:v>937270.6</c:v>
                </c:pt>
                <c:pt idx="4">
                  <c:v>1280061.6000000001</c:v>
                </c:pt>
                <c:pt idx="5">
                  <c:v>1409382</c:v>
                </c:pt>
                <c:pt idx="6">
                  <c:v>1523004.6</c:v>
                </c:pt>
                <c:pt idx="7">
                  <c:v>1580419.5</c:v>
                </c:pt>
                <c:pt idx="8">
                  <c:v>1753420.4</c:v>
                </c:pt>
                <c:pt idx="9">
                  <c:v>2035741.2</c:v>
                </c:pt>
                <c:pt idx="10">
                  <c:v>1762991.2000000002</c:v>
                </c:pt>
                <c:pt idx="11">
                  <c:v>1462663.6</c:v>
                </c:pt>
                <c:pt idx="12">
                  <c:v>1363664.8</c:v>
                </c:pt>
                <c:pt idx="13">
                  <c:v>1067662.3</c:v>
                </c:pt>
                <c:pt idx="14">
                  <c:v>1199572.3</c:v>
                </c:pt>
                <c:pt idx="15">
                  <c:v>1330831.8</c:v>
                </c:pt>
                <c:pt idx="16">
                  <c:v>1550217.6</c:v>
                </c:pt>
                <c:pt idx="17">
                  <c:v>1598549.5999999999</c:v>
                </c:pt>
                <c:pt idx="18">
                  <c:v>1886269.1</c:v>
                </c:pt>
                <c:pt idx="19">
                  <c:v>1928601.6000000001</c:v>
                </c:pt>
                <c:pt idx="20">
                  <c:v>2026768.4000000001</c:v>
                </c:pt>
                <c:pt idx="21">
                  <c:v>1687548.2</c:v>
                </c:pt>
                <c:pt idx="22">
                  <c:v>1491865.5</c:v>
                </c:pt>
                <c:pt idx="23">
                  <c:v>1371295.1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099-4439-8468-0C87CD543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664"/>
        <c:axId val="5027424"/>
      </c:lineChart>
      <c:catAx>
        <c:axId val="50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7424"/>
        <c:crosses val="autoZero"/>
        <c:auto val="1"/>
        <c:lblAlgn val="ctr"/>
        <c:lblOffset val="100"/>
        <c:noMultiLvlLbl val="0"/>
      </c:catAx>
      <c:valAx>
        <c:axId val="50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86400918635159E-2"/>
          <c:y val="2.4528893159350047E-2"/>
          <c:w val="0.91728026574803145"/>
          <c:h val="0.73258110110087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'[Energy per hektar .xlsx]Sheet 1'!$B$8:$B$13</c:f>
              <c:strCache>
                <c:ptCount val="6"/>
                <c:pt idx="0">
                  <c:v>Final energy consumption by agriculture/forestry per hectare of utilised agricultural area [TAI04] KOE per ha </c:v>
                </c:pt>
                <c:pt idx="1">
                  <c:v>:</c:v>
                </c:pt>
                <c:pt idx="2">
                  <c:v>:</c:v>
                </c:pt>
                <c:pt idx="3">
                  <c:v>:</c:v>
                </c:pt>
                <c:pt idx="4">
                  <c:v>:</c:v>
                </c:pt>
                <c:pt idx="5">
                  <c:v>: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10-4E44-ABF8-646DE09E3661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10-4E44-ABF8-646DE09E3661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10-4E44-ABF8-646DE09E366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10-4E44-ABF8-646DE09E366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10-4E44-ABF8-646DE09E3661}"/>
                </c:ext>
              </c:extLst>
            </c:dLbl>
            <c:dLbl>
              <c:idx val="2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10-4E44-ABF8-646DE09E366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'[Energy per hektar .xlsx]Sheet 1'!$A$14:$A$50</c:f>
              <c:strCache>
                <c:ptCount val="28"/>
                <c:pt idx="0">
                  <c:v>Lithuania</c:v>
                </c:pt>
                <c:pt idx="1">
                  <c:v>Romania</c:v>
                </c:pt>
                <c:pt idx="2">
                  <c:v>Ireland</c:v>
                </c:pt>
                <c:pt idx="3">
                  <c:v>Greece</c:v>
                </c:pt>
                <c:pt idx="4">
                  <c:v>Slovakia</c:v>
                </c:pt>
                <c:pt idx="5">
                  <c:v>Portugal</c:v>
                </c:pt>
                <c:pt idx="6">
                  <c:v>Latvia</c:v>
                </c:pt>
                <c:pt idx="7">
                  <c:v>Estonia</c:v>
                </c:pt>
                <c:pt idx="8">
                  <c:v>Spain</c:v>
                </c:pt>
                <c:pt idx="9">
                  <c:v>Hungary</c:v>
                </c:pt>
                <c:pt idx="10">
                  <c:v>France</c:v>
                </c:pt>
                <c:pt idx="11">
                  <c:v>Slovenia</c:v>
                </c:pt>
                <c:pt idx="12">
                  <c:v>Croatia</c:v>
                </c:pt>
                <c:pt idx="13">
                  <c:v>European Union </c:v>
                </c:pt>
                <c:pt idx="14">
                  <c:v>Luxembourg</c:v>
                </c:pt>
                <c:pt idx="15">
                  <c:v>Czechia</c:v>
                </c:pt>
                <c:pt idx="16">
                  <c:v>Austria</c:v>
                </c:pt>
                <c:pt idx="17">
                  <c:v>Sweden</c:v>
                </c:pt>
                <c:pt idx="18">
                  <c:v>Italy</c:v>
                </c:pt>
                <c:pt idx="19">
                  <c:v>Denmark</c:v>
                </c:pt>
                <c:pt idx="20">
                  <c:v>Germany </c:v>
                </c:pt>
                <c:pt idx="21">
                  <c:v>Poland</c:v>
                </c:pt>
                <c:pt idx="22">
                  <c:v>Finland</c:v>
                </c:pt>
                <c:pt idx="23">
                  <c:v>Norway</c:v>
                </c:pt>
                <c:pt idx="24">
                  <c:v>Cyprus</c:v>
                </c:pt>
                <c:pt idx="25">
                  <c:v>Belgium</c:v>
                </c:pt>
                <c:pt idx="26">
                  <c:v>Malta</c:v>
                </c:pt>
                <c:pt idx="27">
                  <c:v>Netherlands</c:v>
                </c:pt>
              </c:strCache>
            </c:strRef>
          </c:cat>
          <c:val>
            <c:numRef>
              <c:f>'[Energy per hektar .xlsx]Sheet 1'!$B$14:$B$50</c:f>
              <c:numCache>
                <c:formatCode>#\ ##0.##########</c:formatCode>
                <c:ptCount val="28"/>
                <c:pt idx="0">
                  <c:v>38.64</c:v>
                </c:pt>
                <c:pt idx="1">
                  <c:v>40.67</c:v>
                </c:pt>
                <c:pt idx="2">
                  <c:v>49.26</c:v>
                </c:pt>
                <c:pt idx="3">
                  <c:v>52.64</c:v>
                </c:pt>
                <c:pt idx="4" formatCode="#,##0.00">
                  <c:v>69</c:v>
                </c:pt>
                <c:pt idx="5">
                  <c:v>103.62</c:v>
                </c:pt>
                <c:pt idx="6">
                  <c:v>104.13</c:v>
                </c:pt>
                <c:pt idx="7">
                  <c:v>110.98</c:v>
                </c:pt>
                <c:pt idx="8">
                  <c:v>111.12</c:v>
                </c:pt>
                <c:pt idx="9">
                  <c:v>140.69</c:v>
                </c:pt>
                <c:pt idx="10">
                  <c:v>144.29</c:v>
                </c:pt>
                <c:pt idx="11">
                  <c:v>148.61000000000001</c:v>
                </c:pt>
                <c:pt idx="12">
                  <c:v>155.15</c:v>
                </c:pt>
                <c:pt idx="13">
                  <c:v>173.22</c:v>
                </c:pt>
                <c:pt idx="14">
                  <c:v>178.61</c:v>
                </c:pt>
                <c:pt idx="15">
                  <c:v>181.01</c:v>
                </c:pt>
                <c:pt idx="16">
                  <c:v>193.18</c:v>
                </c:pt>
                <c:pt idx="17">
                  <c:v>195.84</c:v>
                </c:pt>
                <c:pt idx="18">
                  <c:v>210.25</c:v>
                </c:pt>
                <c:pt idx="19">
                  <c:v>216.71</c:v>
                </c:pt>
                <c:pt idx="20">
                  <c:v>218.51</c:v>
                </c:pt>
                <c:pt idx="21">
                  <c:v>267.06</c:v>
                </c:pt>
                <c:pt idx="22">
                  <c:v>293.22000000000003</c:v>
                </c:pt>
                <c:pt idx="23">
                  <c:v>309.08999999999997</c:v>
                </c:pt>
                <c:pt idx="24">
                  <c:v>334.46</c:v>
                </c:pt>
                <c:pt idx="25">
                  <c:v>589.89</c:v>
                </c:pt>
                <c:pt idx="26">
                  <c:v>607.57000000000005</c:v>
                </c:pt>
                <c:pt idx="27">
                  <c:v>2104.4899999999998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10-4E44-ABF8-646DE09E3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7"/>
        <c:axId val="1891771168"/>
        <c:axId val="1891772000"/>
      </c:barChart>
      <c:catAx>
        <c:axId val="189177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772000"/>
        <c:crosses val="autoZero"/>
        <c:auto val="1"/>
        <c:lblAlgn val="ctr"/>
        <c:lblOffset val="100"/>
        <c:noMultiLvlLbl val="0"/>
      </c:catAx>
      <c:valAx>
        <c:axId val="189177200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77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Band DC :  &gt;2500 kWh &lt; 5000 kWh All taxes and levies included</a:t>
            </a:r>
          </a:p>
          <a:p>
            <a:pPr>
              <a:defRPr/>
            </a:pPr>
            <a:r>
              <a:rPr lang="en-US"/>
              <a:t> </a:t>
            </a:r>
            <a:endParaRPr lang="lv-L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'[DC .xlsx]Sheet 1'!$E$12</c:f>
              <c:strCache>
                <c:ptCount val="1"/>
                <c:pt idx="0">
                  <c:v>2022-S1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87C-4BED-AD4A-22B79BD0F87F}"/>
              </c:ext>
            </c:extLst>
          </c:dPt>
          <c:dLbls>
            <c:dLbl>
              <c:idx val="24"/>
              <c:layout>
                <c:manualLayout>
                  <c:x val="6.9565217391304349E-2"/>
                  <c:y val="-4.1025696245637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7C-4BED-AD4A-22B79BD0F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'[DC .xlsx]Sheet 1'!$A$13:$A$52</c:f>
              <c:strCache>
                <c:ptCount val="29"/>
                <c:pt idx="0">
                  <c:v>Denmark</c:v>
                </c:pt>
                <c:pt idx="1">
                  <c:v>Belgium</c:v>
                </c:pt>
                <c:pt idx="2">
                  <c:v>Germany</c:v>
                </c:pt>
                <c:pt idx="3">
                  <c:v>Italy</c:v>
                </c:pt>
                <c:pt idx="4">
                  <c:v>Spain</c:v>
                </c:pt>
                <c:pt idx="5">
                  <c:v>Czechia</c:v>
                </c:pt>
                <c:pt idx="6">
                  <c:v>Ireland</c:v>
                </c:pt>
                <c:pt idx="7">
                  <c:v>Cyprus</c:v>
                </c:pt>
                <c:pt idx="8">
                  <c:v>European Union </c:v>
                </c:pt>
                <c:pt idx="9">
                  <c:v>Sweden</c:v>
                </c:pt>
                <c:pt idx="10">
                  <c:v>Romania</c:v>
                </c:pt>
                <c:pt idx="11">
                  <c:v>Greece</c:v>
                </c:pt>
                <c:pt idx="12">
                  <c:v>Austria</c:v>
                </c:pt>
                <c:pt idx="13">
                  <c:v>Portugal</c:v>
                </c:pt>
                <c:pt idx="14">
                  <c:v>France</c:v>
                </c:pt>
                <c:pt idx="15">
                  <c:v>Estonia</c:v>
                </c:pt>
                <c:pt idx="16">
                  <c:v>Luxembourg</c:v>
                </c:pt>
                <c:pt idx="17">
                  <c:v>Norway</c:v>
                </c:pt>
                <c:pt idx="18">
                  <c:v>Finland</c:v>
                </c:pt>
                <c:pt idx="19">
                  <c:v>Slovakia</c:v>
                </c:pt>
                <c:pt idx="20">
                  <c:v>Lithuania</c:v>
                </c:pt>
                <c:pt idx="21">
                  <c:v>Poland</c:v>
                </c:pt>
                <c:pt idx="22">
                  <c:v>Slovenia</c:v>
                </c:pt>
                <c:pt idx="23">
                  <c:v>Croatia</c:v>
                </c:pt>
                <c:pt idx="24">
                  <c:v>Latvia</c:v>
                </c:pt>
                <c:pt idx="25">
                  <c:v>Malta</c:v>
                </c:pt>
                <c:pt idx="26">
                  <c:v>Bulgaria</c:v>
                </c:pt>
                <c:pt idx="27">
                  <c:v>Hungary</c:v>
                </c:pt>
                <c:pt idx="28">
                  <c:v>Netherlands</c:v>
                </c:pt>
              </c:strCache>
            </c:strRef>
          </c:cat>
          <c:val>
            <c:numRef>
              <c:f>'[DC .xlsx]Sheet 1'!$E$13:$E$52</c:f>
              <c:numCache>
                <c:formatCode>#\ ##0.##########</c:formatCode>
                <c:ptCount val="29"/>
                <c:pt idx="0">
                  <c:v>0.45590000000000003</c:v>
                </c:pt>
                <c:pt idx="1">
                  <c:v>0.3377</c:v>
                </c:pt>
                <c:pt idx="2">
                  <c:v>0.32790000000000002</c:v>
                </c:pt>
                <c:pt idx="3">
                  <c:v>0.3115</c:v>
                </c:pt>
                <c:pt idx="4">
                  <c:v>0.30709999999999998</c:v>
                </c:pt>
                <c:pt idx="5">
                  <c:v>0.30590000000000001</c:v>
                </c:pt>
                <c:pt idx="6">
                  <c:v>0.27410000000000001</c:v>
                </c:pt>
                <c:pt idx="7">
                  <c:v>0.26069999999999999</c:v>
                </c:pt>
                <c:pt idx="8">
                  <c:v>0.2525</c:v>
                </c:pt>
                <c:pt idx="9">
                  <c:v>0.2525</c:v>
                </c:pt>
                <c:pt idx="10">
                  <c:v>0.23619999999999999</c:v>
                </c:pt>
                <c:pt idx="11">
                  <c:v>0.23050000000000001</c:v>
                </c:pt>
                <c:pt idx="12">
                  <c:v>0.22489999999999999</c:v>
                </c:pt>
                <c:pt idx="13">
                  <c:v>0.21990000000000001</c:v>
                </c:pt>
                <c:pt idx="14">
                  <c:v>0.20860000000000001</c:v>
                </c:pt>
                <c:pt idx="15">
                  <c:v>0.2056</c:v>
                </c:pt>
                <c:pt idx="16">
                  <c:v>0.20169999999999999</c:v>
                </c:pt>
                <c:pt idx="17">
                  <c:v>0.19939999999999999</c:v>
                </c:pt>
                <c:pt idx="18">
                  <c:v>0.19450000000000001</c:v>
                </c:pt>
                <c:pt idx="19">
                  <c:v>0.17960000000000001</c:v>
                </c:pt>
                <c:pt idx="20">
                  <c:v>0.1497</c:v>
                </c:pt>
                <c:pt idx="21">
                  <c:v>0.1464</c:v>
                </c:pt>
                <c:pt idx="22" formatCode="#\ ##0.0000">
                  <c:v>0.13900000000000001</c:v>
                </c:pt>
                <c:pt idx="23">
                  <c:v>0.13539999999999999</c:v>
                </c:pt>
                <c:pt idx="24">
                  <c:v>0.13120000000000001</c:v>
                </c:pt>
                <c:pt idx="25">
                  <c:v>0.1293</c:v>
                </c:pt>
                <c:pt idx="26">
                  <c:v>0.10929999999999999</c:v>
                </c:pt>
                <c:pt idx="27">
                  <c:v>9.4799999999999995E-2</c:v>
                </c:pt>
                <c:pt idx="28">
                  <c:v>5.9499999999999997E-2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7C-4BED-AD4A-22B79BD0F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04540320"/>
        <c:axId val="604537408"/>
      </c:barChart>
      <c:lineChart>
        <c:grouping val="standard"/>
        <c:varyColors val="0"/>
        <c:ser>
          <c:idx val="0"/>
          <c:order val="0"/>
          <c:tx>
            <c:strRef>
              <c:f>'[DC .xlsx]Sheet 1'!$D$12</c:f>
              <c:strCache>
                <c:ptCount val="1"/>
                <c:pt idx="0">
                  <c:v>2021-S2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'[DC .xlsx]Sheet 1'!$A$13:$A$52</c:f>
              <c:strCache>
                <c:ptCount val="29"/>
                <c:pt idx="0">
                  <c:v>Denmark</c:v>
                </c:pt>
                <c:pt idx="1">
                  <c:v>Belgium</c:v>
                </c:pt>
                <c:pt idx="2">
                  <c:v>Germany</c:v>
                </c:pt>
                <c:pt idx="3">
                  <c:v>Italy</c:v>
                </c:pt>
                <c:pt idx="4">
                  <c:v>Spain</c:v>
                </c:pt>
                <c:pt idx="5">
                  <c:v>Czechia</c:v>
                </c:pt>
                <c:pt idx="6">
                  <c:v>Ireland</c:v>
                </c:pt>
                <c:pt idx="7">
                  <c:v>Cyprus</c:v>
                </c:pt>
                <c:pt idx="8">
                  <c:v>European Union </c:v>
                </c:pt>
                <c:pt idx="9">
                  <c:v>Sweden</c:v>
                </c:pt>
                <c:pt idx="10">
                  <c:v>Romania</c:v>
                </c:pt>
                <c:pt idx="11">
                  <c:v>Greece</c:v>
                </c:pt>
                <c:pt idx="12">
                  <c:v>Austria</c:v>
                </c:pt>
                <c:pt idx="13">
                  <c:v>Portugal</c:v>
                </c:pt>
                <c:pt idx="14">
                  <c:v>France</c:v>
                </c:pt>
                <c:pt idx="15">
                  <c:v>Estonia</c:v>
                </c:pt>
                <c:pt idx="16">
                  <c:v>Luxembourg</c:v>
                </c:pt>
                <c:pt idx="17">
                  <c:v>Norway</c:v>
                </c:pt>
                <c:pt idx="18">
                  <c:v>Finland</c:v>
                </c:pt>
                <c:pt idx="19">
                  <c:v>Slovakia</c:v>
                </c:pt>
                <c:pt idx="20">
                  <c:v>Lithuania</c:v>
                </c:pt>
                <c:pt idx="21">
                  <c:v>Poland</c:v>
                </c:pt>
                <c:pt idx="22">
                  <c:v>Slovenia</c:v>
                </c:pt>
                <c:pt idx="23">
                  <c:v>Croatia</c:v>
                </c:pt>
                <c:pt idx="24">
                  <c:v>Latvia</c:v>
                </c:pt>
                <c:pt idx="25">
                  <c:v>Malta</c:v>
                </c:pt>
                <c:pt idx="26">
                  <c:v>Bulgaria</c:v>
                </c:pt>
                <c:pt idx="27">
                  <c:v>Hungary</c:v>
                </c:pt>
                <c:pt idx="28">
                  <c:v>Netherlands</c:v>
                </c:pt>
              </c:strCache>
            </c:strRef>
          </c:cat>
          <c:val>
            <c:numRef>
              <c:f>'[DC .xlsx]Sheet 1'!$D$13:$D$52</c:f>
              <c:numCache>
                <c:formatCode>#\ ##0.##########</c:formatCode>
                <c:ptCount val="29"/>
                <c:pt idx="0">
                  <c:v>0.3448</c:v>
                </c:pt>
                <c:pt idx="1">
                  <c:v>0.2994</c:v>
                </c:pt>
                <c:pt idx="2">
                  <c:v>0.32340000000000002</c:v>
                </c:pt>
                <c:pt idx="3" formatCode="#\ ##0.0000">
                  <c:v>0.23599999999999999</c:v>
                </c:pt>
                <c:pt idx="4">
                  <c:v>0.28160000000000002</c:v>
                </c:pt>
                <c:pt idx="5">
                  <c:v>0.1883</c:v>
                </c:pt>
                <c:pt idx="6">
                  <c:v>0.2974</c:v>
                </c:pt>
                <c:pt idx="7">
                  <c:v>0.23039999999999999</c:v>
                </c:pt>
                <c:pt idx="8">
                  <c:v>0.2351</c:v>
                </c:pt>
                <c:pt idx="9">
                  <c:v>0.26040000000000002</c:v>
                </c:pt>
                <c:pt idx="10">
                  <c:v>0.16020000000000001</c:v>
                </c:pt>
                <c:pt idx="11">
                  <c:v>0.19739999999999999</c:v>
                </c:pt>
                <c:pt idx="12">
                  <c:v>0.22850000000000001</c:v>
                </c:pt>
                <c:pt idx="13" formatCode="#\ ##0.0000">
                  <c:v>0.217</c:v>
                </c:pt>
                <c:pt idx="14">
                  <c:v>0.20219999999999999</c:v>
                </c:pt>
                <c:pt idx="15">
                  <c:v>0.19389999999999999</c:v>
                </c:pt>
                <c:pt idx="16">
                  <c:v>0.19889999999999999</c:v>
                </c:pt>
                <c:pt idx="17">
                  <c:v>0.22059999999999999</c:v>
                </c:pt>
                <c:pt idx="18" formatCode="#\ ##0.0000">
                  <c:v>0.184</c:v>
                </c:pt>
                <c:pt idx="19">
                  <c:v>0.16239999999999999</c:v>
                </c:pt>
                <c:pt idx="20">
                  <c:v>0.1477</c:v>
                </c:pt>
                <c:pt idx="21">
                  <c:v>0.15740000000000001</c:v>
                </c:pt>
                <c:pt idx="22">
                  <c:v>0.1711</c:v>
                </c:pt>
                <c:pt idx="23">
                  <c:v>0.1313</c:v>
                </c:pt>
                <c:pt idx="24">
                  <c:v>0.18859999999999999</c:v>
                </c:pt>
                <c:pt idx="25">
                  <c:v>0.1318</c:v>
                </c:pt>
                <c:pt idx="26">
                  <c:v>0.1091</c:v>
                </c:pt>
                <c:pt idx="27">
                  <c:v>0.10009999999999999</c:v>
                </c:pt>
                <c:pt idx="28">
                  <c:v>0.1449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7C-4BED-AD4A-22B79BD0F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540320"/>
        <c:axId val="604537408"/>
      </c:lineChart>
      <c:catAx>
        <c:axId val="6045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37408"/>
        <c:crosses val="autoZero"/>
        <c:auto val="1"/>
        <c:lblAlgn val="ctr"/>
        <c:lblOffset val="100"/>
        <c:noMultiLvlLbl val="0"/>
      </c:catAx>
      <c:valAx>
        <c:axId val="60453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4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10749743238618E-2"/>
          <c:y val="1.73337532808399E-2"/>
          <c:w val="0.94916978855903877"/>
          <c:h val="0.75731625546806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 C.xlsx]Sheet 1'!$K$14</c:f>
              <c:strCache>
                <c:ptCount val="1"/>
                <c:pt idx="0">
                  <c:v>2022-S1 Band IC : 500 MWh &lt; Consumption &lt; 2 000 MWh Excluding VAT and other recoverable taxes and levies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FF-47F2-8AD8-5ECAAF3047B1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FF-47F2-8AD8-5ECAAF3047B1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FF-47F2-8AD8-5ECAAF3047B1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FF-47F2-8AD8-5ECAAF3047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 C.xlsx]Sheet 1'!$I$15:$I$43</c:f>
              <c:strCache>
                <c:ptCount val="29"/>
                <c:pt idx="0">
                  <c:v>Finland</c:v>
                </c:pt>
                <c:pt idx="1">
                  <c:v>Sweden</c:v>
                </c:pt>
                <c:pt idx="2">
                  <c:v>Portugal</c:v>
                </c:pt>
                <c:pt idx="3">
                  <c:v>Latvia</c:v>
                </c:pt>
                <c:pt idx="4">
                  <c:v>France</c:v>
                </c:pt>
                <c:pt idx="5">
                  <c:v>Luxembourg</c:v>
                </c:pt>
                <c:pt idx="6">
                  <c:v>Malta</c:v>
                </c:pt>
                <c:pt idx="7">
                  <c:v>Norway</c:v>
                </c:pt>
                <c:pt idx="8">
                  <c:v>Hungary</c:v>
                </c:pt>
                <c:pt idx="9">
                  <c:v>Croatia</c:v>
                </c:pt>
                <c:pt idx="10">
                  <c:v>Poland</c:v>
                </c:pt>
                <c:pt idx="11">
                  <c:v>Czechia</c:v>
                </c:pt>
                <c:pt idx="12">
                  <c:v>Slovenia</c:v>
                </c:pt>
                <c:pt idx="13">
                  <c:v>Denmark</c:v>
                </c:pt>
                <c:pt idx="14">
                  <c:v>Austria</c:v>
                </c:pt>
                <c:pt idx="15">
                  <c:v>Estonia</c:v>
                </c:pt>
                <c:pt idx="16">
                  <c:v>Netherlands</c:v>
                </c:pt>
                <c:pt idx="17">
                  <c:v>Bulgaria</c:v>
                </c:pt>
                <c:pt idx="18">
                  <c:v>Lithuania</c:v>
                </c:pt>
                <c:pt idx="19">
                  <c:v>European Union </c:v>
                </c:pt>
                <c:pt idx="20">
                  <c:v>Spain</c:v>
                </c:pt>
                <c:pt idx="21">
                  <c:v>Belgium</c:v>
                </c:pt>
                <c:pt idx="22">
                  <c:v>Germany</c:v>
                </c:pt>
                <c:pt idx="23">
                  <c:v>Slovakia</c:v>
                </c:pt>
                <c:pt idx="24">
                  <c:v>Ireland</c:v>
                </c:pt>
                <c:pt idx="25">
                  <c:v>Romania</c:v>
                </c:pt>
                <c:pt idx="26">
                  <c:v>Cyprus</c:v>
                </c:pt>
                <c:pt idx="27">
                  <c:v>Italy</c:v>
                </c:pt>
                <c:pt idx="28">
                  <c:v>Greece</c:v>
                </c:pt>
              </c:strCache>
            </c:strRef>
          </c:cat>
          <c:val>
            <c:numRef>
              <c:f>'[I C.xlsx]Sheet 1'!$K$15:$K$43</c:f>
              <c:numCache>
                <c:formatCode>#\ ##0.##########</c:formatCode>
                <c:ptCount val="29"/>
                <c:pt idx="0">
                  <c:v>8.0799999999999997E-2</c:v>
                </c:pt>
                <c:pt idx="1">
                  <c:v>0.11169999999999999</c:v>
                </c:pt>
                <c:pt idx="2">
                  <c:v>0.1202</c:v>
                </c:pt>
                <c:pt idx="3" formatCode="#\ ##0.0000">
                  <c:v>0.125</c:v>
                </c:pt>
                <c:pt idx="4">
                  <c:v>0.12790000000000001</c:v>
                </c:pt>
                <c:pt idx="5">
                  <c:v>0.12939999999999999</c:v>
                </c:pt>
                <c:pt idx="6">
                  <c:v>0.1409</c:v>
                </c:pt>
                <c:pt idx="7">
                  <c:v>0.1467</c:v>
                </c:pt>
                <c:pt idx="8">
                  <c:v>0.14940000000000001</c:v>
                </c:pt>
                <c:pt idx="9">
                  <c:v>0.15540000000000001</c:v>
                </c:pt>
                <c:pt idx="10">
                  <c:v>0.1555</c:v>
                </c:pt>
                <c:pt idx="11">
                  <c:v>0.1573</c:v>
                </c:pt>
                <c:pt idx="12">
                  <c:v>0.1585</c:v>
                </c:pt>
                <c:pt idx="13">
                  <c:v>0.16089999999999999</c:v>
                </c:pt>
                <c:pt idx="14">
                  <c:v>0.16170000000000001</c:v>
                </c:pt>
                <c:pt idx="15">
                  <c:v>0.16250000000000001</c:v>
                </c:pt>
                <c:pt idx="16">
                  <c:v>0.17219999999999999</c:v>
                </c:pt>
                <c:pt idx="17">
                  <c:v>0.1736</c:v>
                </c:pt>
                <c:pt idx="18">
                  <c:v>0.18029999999999999</c:v>
                </c:pt>
                <c:pt idx="19">
                  <c:v>0.18329999999999999</c:v>
                </c:pt>
                <c:pt idx="20">
                  <c:v>0.18790000000000001</c:v>
                </c:pt>
                <c:pt idx="21">
                  <c:v>0.19420000000000001</c:v>
                </c:pt>
                <c:pt idx="22">
                  <c:v>0.20630000000000001</c:v>
                </c:pt>
                <c:pt idx="23" formatCode="#\ ##0.0000">
                  <c:v>0.216</c:v>
                </c:pt>
                <c:pt idx="24">
                  <c:v>0.21759999999999999</c:v>
                </c:pt>
                <c:pt idx="25">
                  <c:v>0.23469999999999999</c:v>
                </c:pt>
                <c:pt idx="26">
                  <c:v>0.24709999999999999</c:v>
                </c:pt>
                <c:pt idx="27">
                  <c:v>0.2525</c:v>
                </c:pt>
                <c:pt idx="28">
                  <c:v>0.30420000000000003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FF-47F2-8AD8-5ECAAF3047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-25"/>
        <c:axId val="1009158192"/>
        <c:axId val="1009145712"/>
      </c:barChart>
      <c:lineChart>
        <c:grouping val="standard"/>
        <c:varyColors val="0"/>
        <c:ser>
          <c:idx val="1"/>
          <c:order val="1"/>
          <c:tx>
            <c:strRef>
              <c:f>'[I C.xlsx]Sheet 1'!$J$14</c:f>
              <c:strCache>
                <c:ptCount val="1"/>
                <c:pt idx="0">
                  <c:v>2021 S2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'[I C.xlsx]Sheet 1'!$J$15:$J$43</c:f>
              <c:numCache>
                <c:formatCode>#\ ##0.##########</c:formatCode>
                <c:ptCount val="29"/>
                <c:pt idx="0" formatCode="#\ ##0.0000">
                  <c:v>0.08</c:v>
                </c:pt>
                <c:pt idx="1">
                  <c:v>9.8199999999999996E-2</c:v>
                </c:pt>
                <c:pt idx="2">
                  <c:v>0.1186</c:v>
                </c:pt>
                <c:pt idx="3">
                  <c:v>0.1351</c:v>
                </c:pt>
                <c:pt idx="4">
                  <c:v>0.1018</c:v>
                </c:pt>
                <c:pt idx="5">
                  <c:v>9.74E-2</c:v>
                </c:pt>
                <c:pt idx="6">
                  <c:v>0.1401</c:v>
                </c:pt>
                <c:pt idx="7" formatCode="#\ ##0.0000">
                  <c:v>0.12</c:v>
                </c:pt>
                <c:pt idx="8">
                  <c:v>0.1032</c:v>
                </c:pt>
                <c:pt idx="9">
                  <c:v>0.1142</c:v>
                </c:pt>
                <c:pt idx="10">
                  <c:v>0.1104</c:v>
                </c:pt>
                <c:pt idx="11">
                  <c:v>9.0499999999999997E-2</c:v>
                </c:pt>
                <c:pt idx="12">
                  <c:v>9.9900000000000003E-2</c:v>
                </c:pt>
                <c:pt idx="13">
                  <c:v>0.1164</c:v>
                </c:pt>
                <c:pt idx="14">
                  <c:v>0.1278</c:v>
                </c:pt>
                <c:pt idx="15">
                  <c:v>0.15260000000000001</c:v>
                </c:pt>
                <c:pt idx="16">
                  <c:v>0.12379999999999999</c:v>
                </c:pt>
                <c:pt idx="17">
                  <c:v>0.15640000000000001</c:v>
                </c:pt>
                <c:pt idx="18">
                  <c:v>0.1396</c:v>
                </c:pt>
                <c:pt idx="19">
                  <c:v>0.14449999999999999</c:v>
                </c:pt>
                <c:pt idx="20">
                  <c:v>0.1459</c:v>
                </c:pt>
                <c:pt idx="21">
                  <c:v>0.1439</c:v>
                </c:pt>
                <c:pt idx="22" formatCode="#\ ##0.0000">
                  <c:v>0.186</c:v>
                </c:pt>
                <c:pt idx="23">
                  <c:v>0.13450000000000001</c:v>
                </c:pt>
                <c:pt idx="24">
                  <c:v>0.18809999999999999</c:v>
                </c:pt>
                <c:pt idx="25">
                  <c:v>0.1293</c:v>
                </c:pt>
                <c:pt idx="26">
                  <c:v>0.1946</c:v>
                </c:pt>
                <c:pt idx="27">
                  <c:v>0.18529999999999999</c:v>
                </c:pt>
                <c:pt idx="28">
                  <c:v>0.2238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EFF-47F2-8AD8-5ECAAF3047B1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 C.xlsx]Sheet 1'!$I$15:$I$43</c:f>
              <c:strCache>
                <c:ptCount val="29"/>
                <c:pt idx="0">
                  <c:v>Finland</c:v>
                </c:pt>
                <c:pt idx="1">
                  <c:v>Sweden</c:v>
                </c:pt>
                <c:pt idx="2">
                  <c:v>Portugal</c:v>
                </c:pt>
                <c:pt idx="3">
                  <c:v>Latvia</c:v>
                </c:pt>
                <c:pt idx="4">
                  <c:v>France</c:v>
                </c:pt>
                <c:pt idx="5">
                  <c:v>Luxembourg</c:v>
                </c:pt>
                <c:pt idx="6">
                  <c:v>Malta</c:v>
                </c:pt>
                <c:pt idx="7">
                  <c:v>Norway</c:v>
                </c:pt>
                <c:pt idx="8">
                  <c:v>Hungary</c:v>
                </c:pt>
                <c:pt idx="9">
                  <c:v>Croatia</c:v>
                </c:pt>
                <c:pt idx="10">
                  <c:v>Poland</c:v>
                </c:pt>
                <c:pt idx="11">
                  <c:v>Czechia</c:v>
                </c:pt>
                <c:pt idx="12">
                  <c:v>Slovenia</c:v>
                </c:pt>
                <c:pt idx="13">
                  <c:v>Denmark</c:v>
                </c:pt>
                <c:pt idx="14">
                  <c:v>Austria</c:v>
                </c:pt>
                <c:pt idx="15">
                  <c:v>Estonia</c:v>
                </c:pt>
                <c:pt idx="16">
                  <c:v>Netherlands</c:v>
                </c:pt>
                <c:pt idx="17">
                  <c:v>Bulgaria</c:v>
                </c:pt>
                <c:pt idx="18">
                  <c:v>Lithuania</c:v>
                </c:pt>
                <c:pt idx="19">
                  <c:v>European Union </c:v>
                </c:pt>
                <c:pt idx="20">
                  <c:v>Spain</c:v>
                </c:pt>
                <c:pt idx="21">
                  <c:v>Belgium</c:v>
                </c:pt>
                <c:pt idx="22">
                  <c:v>Germany</c:v>
                </c:pt>
                <c:pt idx="23">
                  <c:v>Slovakia</c:v>
                </c:pt>
                <c:pt idx="24">
                  <c:v>Ireland</c:v>
                </c:pt>
                <c:pt idx="25">
                  <c:v>Romania</c:v>
                </c:pt>
                <c:pt idx="26">
                  <c:v>Cyprus</c:v>
                </c:pt>
                <c:pt idx="27">
                  <c:v>Italy</c:v>
                </c:pt>
                <c:pt idx="28">
                  <c:v>Greece</c:v>
                </c:pt>
              </c:strCache>
            </c:strRef>
          </c:cat>
          <c:val>
            <c:numRef>
              <c:f>'[I C.xlsx]Sheet 1'!$K$14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EFF-47F2-8AD8-5ECAAF3047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9158192"/>
        <c:axId val="1009145712"/>
      </c:lineChart>
      <c:catAx>
        <c:axId val="10091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145712"/>
        <c:crosses val="autoZero"/>
        <c:auto val="1"/>
        <c:lblAlgn val="ctr"/>
        <c:lblOffset val="100"/>
        <c:noMultiLvlLbl val="0"/>
      </c:catAx>
      <c:valAx>
        <c:axId val="1009145712"/>
        <c:scaling>
          <c:orientation val="minMax"/>
        </c:scaling>
        <c:delete val="1"/>
        <c:axPos val="l"/>
        <c:numFmt formatCode="#\ ##0.##########" sourceLinked="1"/>
        <c:majorTickMark val="none"/>
        <c:minorTickMark val="none"/>
        <c:tickLblPos val="nextTo"/>
        <c:crossAx val="100915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'[I B .xlsx]Sheet 1'!$J$13</c:f>
              <c:strCache>
                <c:ptCount val="1"/>
                <c:pt idx="0">
                  <c:v>2022 S2 Band IB : 20 MWh &lt; Consumption &lt; 500 MWh Excluding VAT and other recoverable taxes and levies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CD-4D7D-9241-6AFE08B26ADD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CD-4D7D-9241-6AFE08B26ADD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CD-4D7D-9241-6AFE08B26ADD}"/>
              </c:ext>
            </c:extLst>
          </c:dPt>
          <c:dLbls>
            <c:dLbl>
              <c:idx val="1"/>
              <c:layout>
                <c:manualLayout>
                  <c:x val="-1.5441667998879275E-17"/>
                  <c:y val="-0.12612634085494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CD-4D7D-9241-6AFE08B26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 B .xlsx]Sheet 1'!$H$14:$H$41</c:f>
              <c:strCache>
                <c:ptCount val="28"/>
                <c:pt idx="0">
                  <c:v>Finland</c:v>
                </c:pt>
                <c:pt idx="1">
                  <c:v>Latvia</c:v>
                </c:pt>
                <c:pt idx="2">
                  <c:v>Sweden</c:v>
                </c:pt>
                <c:pt idx="3">
                  <c:v>Portugal</c:v>
                </c:pt>
                <c:pt idx="4">
                  <c:v>Slovenia</c:v>
                </c:pt>
                <c:pt idx="5">
                  <c:v>Norway</c:v>
                </c:pt>
                <c:pt idx="6">
                  <c:v>Luxembourg</c:v>
                </c:pt>
                <c:pt idx="7">
                  <c:v>Hungary</c:v>
                </c:pt>
                <c:pt idx="8">
                  <c:v>Malta</c:v>
                </c:pt>
                <c:pt idx="9">
                  <c:v>France</c:v>
                </c:pt>
                <c:pt idx="10">
                  <c:v>Estonia</c:v>
                </c:pt>
                <c:pt idx="11">
                  <c:v>Austria</c:v>
                </c:pt>
                <c:pt idx="12">
                  <c:v>Bulgaria</c:v>
                </c:pt>
                <c:pt idx="13">
                  <c:v>Poland</c:v>
                </c:pt>
                <c:pt idx="14">
                  <c:v>Lithuania</c:v>
                </c:pt>
                <c:pt idx="15">
                  <c:v>Denmark</c:v>
                </c:pt>
                <c:pt idx="16">
                  <c:v>Croatia</c:v>
                </c:pt>
                <c:pt idx="17">
                  <c:v>Netherlands</c:v>
                </c:pt>
                <c:pt idx="18">
                  <c:v>Spain</c:v>
                </c:pt>
                <c:pt idx="19">
                  <c:v>Czechia</c:v>
                </c:pt>
                <c:pt idx="20">
                  <c:v>Germany </c:v>
                </c:pt>
                <c:pt idx="21">
                  <c:v>Slovakia</c:v>
                </c:pt>
                <c:pt idx="22">
                  <c:v>Belgium</c:v>
                </c:pt>
                <c:pt idx="23">
                  <c:v>Ireland</c:v>
                </c:pt>
                <c:pt idx="24">
                  <c:v>Romania</c:v>
                </c:pt>
                <c:pt idx="25">
                  <c:v>Cyprus</c:v>
                </c:pt>
                <c:pt idx="26">
                  <c:v>Italy</c:v>
                </c:pt>
                <c:pt idx="27">
                  <c:v>Greece</c:v>
                </c:pt>
              </c:strCache>
            </c:strRef>
          </c:cat>
          <c:val>
            <c:numRef>
              <c:f>'[I B .xlsx]Sheet 1'!$J$14:$J$41</c:f>
              <c:numCache>
                <c:formatCode>#\ ##0.##########</c:formatCode>
                <c:ptCount val="28"/>
                <c:pt idx="0">
                  <c:v>9.6500000000000002E-2</c:v>
                </c:pt>
                <c:pt idx="1">
                  <c:v>0.1207</c:v>
                </c:pt>
                <c:pt idx="2">
                  <c:v>0.13189999999999999</c:v>
                </c:pt>
                <c:pt idx="3">
                  <c:v>0.14149999999999999</c:v>
                </c:pt>
                <c:pt idx="4">
                  <c:v>0.1421</c:v>
                </c:pt>
                <c:pt idx="5">
                  <c:v>0.14219999999999999</c:v>
                </c:pt>
                <c:pt idx="6" formatCode="#\ ##0.0000">
                  <c:v>0.151</c:v>
                </c:pt>
                <c:pt idx="7">
                  <c:v>0.15229999999999999</c:v>
                </c:pt>
                <c:pt idx="8">
                  <c:v>0.15640000000000001</c:v>
                </c:pt>
                <c:pt idx="9">
                  <c:v>0.15690000000000001</c:v>
                </c:pt>
                <c:pt idx="10">
                  <c:v>0.16370000000000001</c:v>
                </c:pt>
                <c:pt idx="11">
                  <c:v>0.16389999999999999</c:v>
                </c:pt>
                <c:pt idx="12">
                  <c:v>0.1804</c:v>
                </c:pt>
                <c:pt idx="13">
                  <c:v>0.1825</c:v>
                </c:pt>
                <c:pt idx="14">
                  <c:v>0.18360000000000001</c:v>
                </c:pt>
                <c:pt idx="15">
                  <c:v>0.18959999999999999</c:v>
                </c:pt>
                <c:pt idx="16" formatCode="#\ ##0.0000">
                  <c:v>0.19700000000000001</c:v>
                </c:pt>
                <c:pt idx="17">
                  <c:v>0.19789999999999999</c:v>
                </c:pt>
                <c:pt idx="18">
                  <c:v>0.21110000000000001</c:v>
                </c:pt>
                <c:pt idx="19">
                  <c:v>0.21429999999999999</c:v>
                </c:pt>
                <c:pt idx="20">
                  <c:v>0.21740000000000001</c:v>
                </c:pt>
                <c:pt idx="21">
                  <c:v>0.23169999999999999</c:v>
                </c:pt>
                <c:pt idx="22">
                  <c:v>0.23280000000000001</c:v>
                </c:pt>
                <c:pt idx="23">
                  <c:v>0.23530000000000001</c:v>
                </c:pt>
                <c:pt idx="24">
                  <c:v>0.24079999999999999</c:v>
                </c:pt>
                <c:pt idx="25">
                  <c:v>0.2447</c:v>
                </c:pt>
                <c:pt idx="26">
                  <c:v>0.26869999999999999</c:v>
                </c:pt>
                <c:pt idx="27">
                  <c:v>0.31809999999999999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CD-4D7D-9241-6AFE08B26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569170447"/>
        <c:axId val="569169199"/>
      </c:barChart>
      <c:lineChart>
        <c:grouping val="standard"/>
        <c:varyColors val="0"/>
        <c:ser>
          <c:idx val="0"/>
          <c:order val="0"/>
          <c:tx>
            <c:strRef>
              <c:f>'[I B .xlsx]Sheet 1'!$I$13</c:f>
              <c:strCache>
                <c:ptCount val="1"/>
                <c:pt idx="0">
                  <c:v>2021 S2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'[I B .xlsx]Sheet 1'!$H$14:$H$41</c:f>
              <c:strCache>
                <c:ptCount val="28"/>
                <c:pt idx="0">
                  <c:v>Finland</c:v>
                </c:pt>
                <c:pt idx="1">
                  <c:v>Latvia</c:v>
                </c:pt>
                <c:pt idx="2">
                  <c:v>Sweden</c:v>
                </c:pt>
                <c:pt idx="3">
                  <c:v>Portugal</c:v>
                </c:pt>
                <c:pt idx="4">
                  <c:v>Slovenia</c:v>
                </c:pt>
                <c:pt idx="5">
                  <c:v>Norway</c:v>
                </c:pt>
                <c:pt idx="6">
                  <c:v>Luxembourg</c:v>
                </c:pt>
                <c:pt idx="7">
                  <c:v>Hungary</c:v>
                </c:pt>
                <c:pt idx="8">
                  <c:v>Malta</c:v>
                </c:pt>
                <c:pt idx="9">
                  <c:v>France</c:v>
                </c:pt>
                <c:pt idx="10">
                  <c:v>Estonia</c:v>
                </c:pt>
                <c:pt idx="11">
                  <c:v>Austria</c:v>
                </c:pt>
                <c:pt idx="12">
                  <c:v>Bulgaria</c:v>
                </c:pt>
                <c:pt idx="13">
                  <c:v>Poland</c:v>
                </c:pt>
                <c:pt idx="14">
                  <c:v>Lithuania</c:v>
                </c:pt>
                <c:pt idx="15">
                  <c:v>Denmark</c:v>
                </c:pt>
                <c:pt idx="16">
                  <c:v>Croatia</c:v>
                </c:pt>
                <c:pt idx="17">
                  <c:v>Netherlands</c:v>
                </c:pt>
                <c:pt idx="18">
                  <c:v>Spain</c:v>
                </c:pt>
                <c:pt idx="19">
                  <c:v>Czechia</c:v>
                </c:pt>
                <c:pt idx="20">
                  <c:v>Germany </c:v>
                </c:pt>
                <c:pt idx="21">
                  <c:v>Slovakia</c:v>
                </c:pt>
                <c:pt idx="22">
                  <c:v>Belgium</c:v>
                </c:pt>
                <c:pt idx="23">
                  <c:v>Ireland</c:v>
                </c:pt>
                <c:pt idx="24">
                  <c:v>Romania</c:v>
                </c:pt>
                <c:pt idx="25">
                  <c:v>Cyprus</c:v>
                </c:pt>
                <c:pt idx="26">
                  <c:v>Italy</c:v>
                </c:pt>
                <c:pt idx="27">
                  <c:v>Greece</c:v>
                </c:pt>
              </c:strCache>
            </c:strRef>
          </c:cat>
          <c:val>
            <c:numRef>
              <c:f>'[I B .xlsx]Sheet 1'!$I$14:$I$41</c:f>
              <c:numCache>
                <c:formatCode>#\ ##0.##########</c:formatCode>
                <c:ptCount val="28"/>
                <c:pt idx="0">
                  <c:v>9.35E-2</c:v>
                </c:pt>
                <c:pt idx="1">
                  <c:v>0.15540000000000001</c:v>
                </c:pt>
                <c:pt idx="2">
                  <c:v>0.1198</c:v>
                </c:pt>
                <c:pt idx="3">
                  <c:v>0.15179999999999999</c:v>
                </c:pt>
                <c:pt idx="4" formatCode="#\ ##0.0000">
                  <c:v>0.11799999999999999</c:v>
                </c:pt>
                <c:pt idx="5">
                  <c:v>0.1192</c:v>
                </c:pt>
                <c:pt idx="6">
                  <c:v>0.12180000000000001</c:v>
                </c:pt>
                <c:pt idx="7">
                  <c:v>0.1178</c:v>
                </c:pt>
                <c:pt idx="8">
                  <c:v>0.15620000000000001</c:v>
                </c:pt>
                <c:pt idx="9">
                  <c:v>0.13009999999999999</c:v>
                </c:pt>
                <c:pt idx="10">
                  <c:v>0.16450000000000001</c:v>
                </c:pt>
                <c:pt idx="11">
                  <c:v>0.1497</c:v>
                </c:pt>
                <c:pt idx="12">
                  <c:v>0.15440000000000001</c:v>
                </c:pt>
                <c:pt idx="13">
                  <c:v>0.13789999999999999</c:v>
                </c:pt>
                <c:pt idx="14">
                  <c:v>0.15770000000000001</c:v>
                </c:pt>
                <c:pt idx="15">
                  <c:v>0.14280000000000001</c:v>
                </c:pt>
                <c:pt idx="16">
                  <c:v>0.13539999999999999</c:v>
                </c:pt>
                <c:pt idx="17">
                  <c:v>0.13389999999999999</c:v>
                </c:pt>
                <c:pt idx="18">
                  <c:v>0.14949999999999999</c:v>
                </c:pt>
                <c:pt idx="19">
                  <c:v>0.14729999999999999</c:v>
                </c:pt>
                <c:pt idx="20">
                  <c:v>0.20730000000000001</c:v>
                </c:pt>
                <c:pt idx="21">
                  <c:v>0.1583</c:v>
                </c:pt>
                <c:pt idx="22">
                  <c:v>0.17929999999999999</c:v>
                </c:pt>
                <c:pt idx="23">
                  <c:v>0.2097</c:v>
                </c:pt>
                <c:pt idx="24">
                  <c:v>0.1381</c:v>
                </c:pt>
                <c:pt idx="25">
                  <c:v>0.19450000000000001</c:v>
                </c:pt>
                <c:pt idx="26">
                  <c:v>0.20669999999999999</c:v>
                </c:pt>
                <c:pt idx="27">
                  <c:v>0.24129999999999999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BCD-4D7D-9241-6AFE08B26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170447"/>
        <c:axId val="569169199"/>
      </c:lineChart>
      <c:catAx>
        <c:axId val="56917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69199"/>
        <c:crosses val="autoZero"/>
        <c:auto val="1"/>
        <c:lblAlgn val="ctr"/>
        <c:lblOffset val="100"/>
        <c:noMultiLvlLbl val="0"/>
      </c:catAx>
      <c:valAx>
        <c:axId val="56916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7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'[Latvia.xlsx]Sheet 1'!$A$13</c:f>
              <c:strCache>
                <c:ptCount val="1"/>
                <c:pt idx="0">
                  <c:v>Latvia  Electricity EUR/kWh Band ID : 2 000 MWh &lt; Consumption &lt; 20 000 MWh Excluding VAT and other recoverable taxes and levies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F3-4821-A55A-61AF1382D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'[Latvia.xlsx]Sheet 1'!$B$12:$H$12</c:f>
              <c:strCache>
                <c:ptCount val="7"/>
                <c:pt idx="0">
                  <c:v>2019-S1</c:v>
                </c:pt>
                <c:pt idx="1">
                  <c:v>2019-S2</c:v>
                </c:pt>
                <c:pt idx="2">
                  <c:v>2020-S1</c:v>
                </c:pt>
                <c:pt idx="3">
                  <c:v>2020-S2</c:v>
                </c:pt>
                <c:pt idx="4">
                  <c:v>2021-S1</c:v>
                </c:pt>
                <c:pt idx="5">
                  <c:v>2021-S2</c:v>
                </c:pt>
                <c:pt idx="6">
                  <c:v>2022-S1</c:v>
                </c:pt>
              </c:strCache>
            </c:strRef>
          </c:cat>
          <c:val>
            <c:numRef>
              <c:f>'[Latvia.xlsx]Sheet 1'!$B$13:$H$13</c:f>
              <c:numCache>
                <c:formatCode>#\ ##0.##########</c:formatCode>
                <c:ptCount val="7"/>
                <c:pt idx="0">
                  <c:v>9.1499999999999998E-2</c:v>
                </c:pt>
                <c:pt idx="1">
                  <c:v>9.2200000000000004E-2</c:v>
                </c:pt>
                <c:pt idx="2">
                  <c:v>8.4500000000000006E-2</c:v>
                </c:pt>
                <c:pt idx="3">
                  <c:v>8.8800000000000004E-2</c:v>
                </c:pt>
                <c:pt idx="4">
                  <c:v>8.6099999999999996E-2</c:v>
                </c:pt>
                <c:pt idx="5">
                  <c:v>0.1237</c:v>
                </c:pt>
                <c:pt idx="6">
                  <c:v>0.12820000000000001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3-4821-A55A-61AF1382D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410735"/>
        <c:axId val="409411151"/>
      </c:barChart>
      <c:catAx>
        <c:axId val="40941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11151"/>
        <c:crosses val="autoZero"/>
        <c:auto val="1"/>
        <c:lblAlgn val="ctr"/>
        <c:lblOffset val="100"/>
        <c:noMultiLvlLbl val="0"/>
      </c:catAx>
      <c:valAx>
        <c:axId val="40941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1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449395158392246E-2"/>
          <c:y val="0.15629814135676601"/>
          <c:w val="0.90579483411923789"/>
          <c:h val="0.77503403263066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'[nrg_pc_204_page_spreadsheet (1).xlsx]Sheet 1'!$V$3</c:f>
              <c:strCache>
                <c:ptCount val="1"/>
                <c:pt idx="0">
                  <c:v>Band DC : 2 500 kWh &lt; Consumption &lt; 5 000 kWh All taxes and levies included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7-4664-957C-7782302CB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'[nrg_pc_204_page_spreadsheet (1).xlsx]Sheet 1'!$W$2:$AC$2</c:f>
              <c:strCache>
                <c:ptCount val="7"/>
                <c:pt idx="0">
                  <c:v>2017-S2</c:v>
                </c:pt>
                <c:pt idx="1">
                  <c:v>2018-S1</c:v>
                </c:pt>
                <c:pt idx="2">
                  <c:v>2018-S2</c:v>
                </c:pt>
                <c:pt idx="3">
                  <c:v>2019-S1</c:v>
                </c:pt>
                <c:pt idx="4">
                  <c:v>2019-S2</c:v>
                </c:pt>
                <c:pt idx="5">
                  <c:v>2020-S1</c:v>
                </c:pt>
                <c:pt idx="6">
                  <c:v>2020-S2</c:v>
                </c:pt>
              </c:strCache>
            </c:strRef>
          </c:cat>
          <c:val>
            <c:numRef>
              <c:f>'[nrg_pc_204_page_spreadsheet (1).xlsx]Sheet 1'!$W$3:$AC$3</c:f>
              <c:numCache>
                <c:formatCode>General</c:formatCode>
                <c:ptCount val="7"/>
                <c:pt idx="0">
                  <c:v>0.15820000000000001</c:v>
                </c:pt>
                <c:pt idx="1">
                  <c:v>0.15310000000000001</c:v>
                </c:pt>
                <c:pt idx="2">
                  <c:v>0.15110000000000001</c:v>
                </c:pt>
                <c:pt idx="3">
                  <c:v>0.16289999999999999</c:v>
                </c:pt>
                <c:pt idx="4">
                  <c:v>0.16400000000000001</c:v>
                </c:pt>
                <c:pt idx="5">
                  <c:v>0.14199999999999999</c:v>
                </c:pt>
                <c:pt idx="6">
                  <c:v>0.14319999999999999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7-4664-957C-7782302CB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046400"/>
        <c:axId val="726040576"/>
      </c:barChart>
      <c:catAx>
        <c:axId val="72604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040576"/>
        <c:crosses val="autoZero"/>
        <c:auto val="1"/>
        <c:lblAlgn val="ctr"/>
        <c:lblOffset val="100"/>
        <c:noMultiLvlLbl val="0"/>
      </c:catAx>
      <c:valAx>
        <c:axId val="72604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04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LV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205428881409611E-2"/>
          <c:y val="4.6892526495701393E-2"/>
          <c:w val="0.86029774969134554"/>
          <c:h val="0.72561482143742273"/>
        </c:manualLayout>
      </c:layout>
      <c:lineChart>
        <c:grouping val="standard"/>
        <c:varyColors val="0"/>
        <c:ser>
          <c:idx val="0"/>
          <c:order val="0"/>
          <c:tx>
            <c:strRef>
              <c:f>'[Sell_buy Baltics_month .xlsx]Sheet1'!$D$3</c:f>
              <c:strCache>
                <c:ptCount val="1"/>
                <c:pt idx="0">
                  <c:v>LV Buy</c:v>
                </c:pt>
              </c:strCache>
            </c:strRef>
          </c:tx>
          <c:spPr>
            <a:ln w="603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9791666666666666E-2"/>
                  <c:y val="-5.555555555555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18-4AEA-8036-C91ADF0A481C}"/>
                </c:ext>
              </c:extLst>
            </c:dLbl>
            <c:dLbl>
              <c:idx val="12"/>
              <c:layout>
                <c:manualLayout>
                  <c:x val="2.0833333333333333E-3"/>
                  <c:y val="-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18-4AEA-8036-C91ADF0A481C}"/>
                </c:ext>
              </c:extLst>
            </c:dLbl>
            <c:dLbl>
              <c:idx val="24"/>
              <c:layout>
                <c:manualLayout>
                  <c:x val="-6.1606135170603676E-2"/>
                  <c:y val="-0.16174861475648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18-4AEA-8036-C91ADF0A4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'[Sell_buy Baltics_month .xlsx]Sheet1'!$A$4:$A$28</c:f>
              <c:strCache>
                <c:ptCount val="25"/>
                <c:pt idx="0">
                  <c:v>22 - Oct</c:v>
                </c:pt>
                <c:pt idx="1">
                  <c:v>22 - Sep</c:v>
                </c:pt>
                <c:pt idx="2">
                  <c:v>22 - Aug</c:v>
                </c:pt>
                <c:pt idx="3">
                  <c:v>22 - Jul</c:v>
                </c:pt>
                <c:pt idx="4">
                  <c:v>22 - Jun</c:v>
                </c:pt>
                <c:pt idx="5">
                  <c:v>22 - May</c:v>
                </c:pt>
                <c:pt idx="6">
                  <c:v>22 - Apr</c:v>
                </c:pt>
                <c:pt idx="7">
                  <c:v>22 - Mar</c:v>
                </c:pt>
                <c:pt idx="8">
                  <c:v>22 - Feb</c:v>
                </c:pt>
                <c:pt idx="9">
                  <c:v>22 - Jan</c:v>
                </c:pt>
                <c:pt idx="10">
                  <c:v>21 - Dec</c:v>
                </c:pt>
                <c:pt idx="11">
                  <c:v>21 - Nov</c:v>
                </c:pt>
                <c:pt idx="12">
                  <c:v>21 - Oct</c:v>
                </c:pt>
                <c:pt idx="13">
                  <c:v>21 - Sep</c:v>
                </c:pt>
                <c:pt idx="14">
                  <c:v>21 - Aug</c:v>
                </c:pt>
                <c:pt idx="15">
                  <c:v>21 - Jul</c:v>
                </c:pt>
                <c:pt idx="16">
                  <c:v>21 - Jun</c:v>
                </c:pt>
                <c:pt idx="17">
                  <c:v>21 - May</c:v>
                </c:pt>
                <c:pt idx="18">
                  <c:v>21 - Apr</c:v>
                </c:pt>
                <c:pt idx="19">
                  <c:v>21 - Mar</c:v>
                </c:pt>
                <c:pt idx="20">
                  <c:v>21 - Feb</c:v>
                </c:pt>
                <c:pt idx="21">
                  <c:v>21 - Jan</c:v>
                </c:pt>
                <c:pt idx="22">
                  <c:v>20 - Dec</c:v>
                </c:pt>
                <c:pt idx="23">
                  <c:v>20 - Nov</c:v>
                </c:pt>
                <c:pt idx="24">
                  <c:v>20 - Oct</c:v>
                </c:pt>
              </c:strCache>
            </c:strRef>
          </c:cat>
          <c:val>
            <c:numRef>
              <c:f>'[Sell_buy Baltics_month .xlsx]Sheet1'!$D$4:$D$28</c:f>
              <c:numCache>
                <c:formatCode>#,##0</c:formatCode>
                <c:ptCount val="25"/>
                <c:pt idx="0">
                  <c:v>535782</c:v>
                </c:pt>
                <c:pt idx="1">
                  <c:v>498266.4</c:v>
                </c:pt>
                <c:pt idx="2">
                  <c:v>538821.19999999995</c:v>
                </c:pt>
                <c:pt idx="3">
                  <c:v>522925.1</c:v>
                </c:pt>
                <c:pt idx="4">
                  <c:v>520794</c:v>
                </c:pt>
                <c:pt idx="5">
                  <c:v>552548</c:v>
                </c:pt>
                <c:pt idx="6">
                  <c:v>562655.5</c:v>
                </c:pt>
                <c:pt idx="7">
                  <c:v>644658.1</c:v>
                </c:pt>
                <c:pt idx="8">
                  <c:v>625362.6</c:v>
                </c:pt>
                <c:pt idx="9">
                  <c:v>690154.9</c:v>
                </c:pt>
                <c:pt idx="10">
                  <c:v>719708.5</c:v>
                </c:pt>
                <c:pt idx="11">
                  <c:v>650180.80000000005</c:v>
                </c:pt>
                <c:pt idx="12">
                  <c:v>643184.6</c:v>
                </c:pt>
                <c:pt idx="13">
                  <c:v>602252.30000000005</c:v>
                </c:pt>
                <c:pt idx="14">
                  <c:v>603001.5</c:v>
                </c:pt>
                <c:pt idx="15">
                  <c:v>620791</c:v>
                </c:pt>
                <c:pt idx="16">
                  <c:v>552110.5</c:v>
                </c:pt>
                <c:pt idx="17">
                  <c:v>577857.4</c:v>
                </c:pt>
                <c:pt idx="18">
                  <c:v>588247</c:v>
                </c:pt>
                <c:pt idx="19">
                  <c:v>649839.4</c:v>
                </c:pt>
                <c:pt idx="20">
                  <c:v>632711.5</c:v>
                </c:pt>
                <c:pt idx="21">
                  <c:v>671756.80000000005</c:v>
                </c:pt>
                <c:pt idx="22">
                  <c:v>663475.5</c:v>
                </c:pt>
                <c:pt idx="23">
                  <c:v>615409.9</c:v>
                </c:pt>
                <c:pt idx="24">
                  <c:v>619490.9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318-4AEA-8036-C91ADF0A481C}"/>
            </c:ext>
          </c:extLst>
        </c:ser>
        <c:ser>
          <c:idx val="1"/>
          <c:order val="1"/>
          <c:tx>
            <c:strRef>
              <c:f>'[Sell_buy Baltics_month .xlsx]Sheet1'!$E$3</c:f>
              <c:strCache>
                <c:ptCount val="1"/>
                <c:pt idx="0">
                  <c:v>LV Sell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'[Sell_buy Baltics_month .xlsx]Sheet1'!$A$4:$A$28</c:f>
              <c:strCache>
                <c:ptCount val="25"/>
                <c:pt idx="0">
                  <c:v>22 - Oct</c:v>
                </c:pt>
                <c:pt idx="1">
                  <c:v>22 - Sep</c:v>
                </c:pt>
                <c:pt idx="2">
                  <c:v>22 - Aug</c:v>
                </c:pt>
                <c:pt idx="3">
                  <c:v>22 - Jul</c:v>
                </c:pt>
                <c:pt idx="4">
                  <c:v>22 - Jun</c:v>
                </c:pt>
                <c:pt idx="5">
                  <c:v>22 - May</c:v>
                </c:pt>
                <c:pt idx="6">
                  <c:v>22 - Apr</c:v>
                </c:pt>
                <c:pt idx="7">
                  <c:v>22 - Mar</c:v>
                </c:pt>
                <c:pt idx="8">
                  <c:v>22 - Feb</c:v>
                </c:pt>
                <c:pt idx="9">
                  <c:v>22 - Jan</c:v>
                </c:pt>
                <c:pt idx="10">
                  <c:v>21 - Dec</c:v>
                </c:pt>
                <c:pt idx="11">
                  <c:v>21 - Nov</c:v>
                </c:pt>
                <c:pt idx="12">
                  <c:v>21 - Oct</c:v>
                </c:pt>
                <c:pt idx="13">
                  <c:v>21 - Sep</c:v>
                </c:pt>
                <c:pt idx="14">
                  <c:v>21 - Aug</c:v>
                </c:pt>
                <c:pt idx="15">
                  <c:v>21 - Jul</c:v>
                </c:pt>
                <c:pt idx="16">
                  <c:v>21 - Jun</c:v>
                </c:pt>
                <c:pt idx="17">
                  <c:v>21 - May</c:v>
                </c:pt>
                <c:pt idx="18">
                  <c:v>21 - Apr</c:v>
                </c:pt>
                <c:pt idx="19">
                  <c:v>21 - Mar</c:v>
                </c:pt>
                <c:pt idx="20">
                  <c:v>21 - Feb</c:v>
                </c:pt>
                <c:pt idx="21">
                  <c:v>21 - Jan</c:v>
                </c:pt>
                <c:pt idx="22">
                  <c:v>20 - Dec</c:v>
                </c:pt>
                <c:pt idx="23">
                  <c:v>20 - Nov</c:v>
                </c:pt>
                <c:pt idx="24">
                  <c:v>20 - Oct</c:v>
                </c:pt>
              </c:strCache>
            </c:strRef>
          </c:cat>
          <c:val>
            <c:numRef>
              <c:f>'[Sell_buy Baltics_month .xlsx]Sheet1'!$E$4:$E$28</c:f>
              <c:numCache>
                <c:formatCode>#,##0</c:formatCode>
                <c:ptCount val="25"/>
                <c:pt idx="0">
                  <c:v>190418.1</c:v>
                </c:pt>
                <c:pt idx="1">
                  <c:v>168289</c:v>
                </c:pt>
                <c:pt idx="2">
                  <c:v>225113.2</c:v>
                </c:pt>
                <c:pt idx="3">
                  <c:v>187441.5</c:v>
                </c:pt>
                <c:pt idx="4">
                  <c:v>244039.1</c:v>
                </c:pt>
                <c:pt idx="5">
                  <c:v>387054.6</c:v>
                </c:pt>
                <c:pt idx="6">
                  <c:v>639183.19999999995</c:v>
                </c:pt>
                <c:pt idx="7">
                  <c:v>506510.3</c:v>
                </c:pt>
                <c:pt idx="8">
                  <c:v>642154.9</c:v>
                </c:pt>
                <c:pt idx="9">
                  <c:v>570815.80000000005</c:v>
                </c:pt>
                <c:pt idx="10">
                  <c:v>779342.4</c:v>
                </c:pt>
                <c:pt idx="11">
                  <c:v>517167.3</c:v>
                </c:pt>
                <c:pt idx="12">
                  <c:v>444137.7</c:v>
                </c:pt>
                <c:pt idx="13">
                  <c:v>485521.2</c:v>
                </c:pt>
                <c:pt idx="14">
                  <c:v>373115.3</c:v>
                </c:pt>
                <c:pt idx="15">
                  <c:v>448794.8</c:v>
                </c:pt>
                <c:pt idx="16">
                  <c:v>541800.6</c:v>
                </c:pt>
                <c:pt idx="17">
                  <c:v>859578.6</c:v>
                </c:pt>
                <c:pt idx="18">
                  <c:v>876321.3</c:v>
                </c:pt>
                <c:pt idx="19">
                  <c:v>1061443.3</c:v>
                </c:pt>
                <c:pt idx="20">
                  <c:v>954884.1</c:v>
                </c:pt>
                <c:pt idx="21">
                  <c:v>1059621.8</c:v>
                </c:pt>
                <c:pt idx="22">
                  <c:v>692845.9</c:v>
                </c:pt>
                <c:pt idx="23">
                  <c:v>558834.6</c:v>
                </c:pt>
                <c:pt idx="24">
                  <c:v>317510.09999999998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318-4AEA-8036-C91ADF0A4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8803792"/>
        <c:axId val="1018793808"/>
      </c:lineChart>
      <c:lineChart>
        <c:grouping val="standard"/>
        <c:varyColors val="0"/>
        <c:ser>
          <c:idx val="2"/>
          <c:order val="2"/>
          <c:tx>
            <c:strRef>
              <c:f>'[Sell_buy Baltics_month .xlsx]Sheet1'!$B$3</c:f>
              <c:strCache>
                <c:ptCount val="1"/>
                <c:pt idx="0">
                  <c:v>Latvia price 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0416666666666476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6A-4A43-B036-7AC1FE4A5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'[Sell_buy Baltics_month .xlsx]Sheet1'!$A$4:$A$28</c:f>
              <c:strCache>
                <c:ptCount val="25"/>
                <c:pt idx="0">
                  <c:v>22 - Oct</c:v>
                </c:pt>
                <c:pt idx="1">
                  <c:v>22 - Sep</c:v>
                </c:pt>
                <c:pt idx="2">
                  <c:v>22 - Aug</c:v>
                </c:pt>
                <c:pt idx="3">
                  <c:v>22 - Jul</c:v>
                </c:pt>
                <c:pt idx="4">
                  <c:v>22 - Jun</c:v>
                </c:pt>
                <c:pt idx="5">
                  <c:v>22 - May</c:v>
                </c:pt>
                <c:pt idx="6">
                  <c:v>22 - Apr</c:v>
                </c:pt>
                <c:pt idx="7">
                  <c:v>22 - Mar</c:v>
                </c:pt>
                <c:pt idx="8">
                  <c:v>22 - Feb</c:v>
                </c:pt>
                <c:pt idx="9">
                  <c:v>22 - Jan</c:v>
                </c:pt>
                <c:pt idx="10">
                  <c:v>21 - Dec</c:v>
                </c:pt>
                <c:pt idx="11">
                  <c:v>21 - Nov</c:v>
                </c:pt>
                <c:pt idx="12">
                  <c:v>21 - Oct</c:v>
                </c:pt>
                <c:pt idx="13">
                  <c:v>21 - Sep</c:v>
                </c:pt>
                <c:pt idx="14">
                  <c:v>21 - Aug</c:v>
                </c:pt>
                <c:pt idx="15">
                  <c:v>21 - Jul</c:v>
                </c:pt>
                <c:pt idx="16">
                  <c:v>21 - Jun</c:v>
                </c:pt>
                <c:pt idx="17">
                  <c:v>21 - May</c:v>
                </c:pt>
                <c:pt idx="18">
                  <c:v>21 - Apr</c:v>
                </c:pt>
                <c:pt idx="19">
                  <c:v>21 - Mar</c:v>
                </c:pt>
                <c:pt idx="20">
                  <c:v>21 - Feb</c:v>
                </c:pt>
                <c:pt idx="21">
                  <c:v>21 - Jan</c:v>
                </c:pt>
                <c:pt idx="22">
                  <c:v>20 - Dec</c:v>
                </c:pt>
                <c:pt idx="23">
                  <c:v>20 - Nov</c:v>
                </c:pt>
                <c:pt idx="24">
                  <c:v>20 - Oct</c:v>
                </c:pt>
              </c:strCache>
            </c:strRef>
          </c:cat>
          <c:val>
            <c:numRef>
              <c:f>'[Sell_buy Baltics_month .xlsx]Sheet1'!$B$4:$B$28</c:f>
              <c:numCache>
                <c:formatCode>General</c:formatCode>
                <c:ptCount val="25"/>
                <c:pt idx="0">
                  <c:v>189.28</c:v>
                </c:pt>
                <c:pt idx="1">
                  <c:v>350.99</c:v>
                </c:pt>
                <c:pt idx="2">
                  <c:v>467.75</c:v>
                </c:pt>
                <c:pt idx="3">
                  <c:v>304.95999999999998</c:v>
                </c:pt>
                <c:pt idx="4">
                  <c:v>218.29</c:v>
                </c:pt>
                <c:pt idx="5">
                  <c:v>164.2</c:v>
                </c:pt>
                <c:pt idx="6">
                  <c:v>109.4</c:v>
                </c:pt>
                <c:pt idx="7">
                  <c:v>167.22</c:v>
                </c:pt>
                <c:pt idx="8">
                  <c:v>104.72</c:v>
                </c:pt>
                <c:pt idx="9">
                  <c:v>143.81</c:v>
                </c:pt>
                <c:pt idx="10">
                  <c:v>207.4</c:v>
                </c:pt>
                <c:pt idx="11">
                  <c:v>125.39</c:v>
                </c:pt>
                <c:pt idx="12">
                  <c:v>106.4</c:v>
                </c:pt>
                <c:pt idx="13">
                  <c:v>123.5</c:v>
                </c:pt>
                <c:pt idx="14">
                  <c:v>87.32</c:v>
                </c:pt>
                <c:pt idx="15">
                  <c:v>88.32</c:v>
                </c:pt>
                <c:pt idx="16">
                  <c:v>76.23</c:v>
                </c:pt>
                <c:pt idx="17">
                  <c:v>48.42</c:v>
                </c:pt>
                <c:pt idx="18">
                  <c:v>43.6</c:v>
                </c:pt>
                <c:pt idx="19">
                  <c:v>43.55</c:v>
                </c:pt>
                <c:pt idx="20">
                  <c:v>59.15</c:v>
                </c:pt>
                <c:pt idx="21">
                  <c:v>53.54</c:v>
                </c:pt>
                <c:pt idx="22">
                  <c:v>44.86</c:v>
                </c:pt>
                <c:pt idx="23">
                  <c:v>41.1</c:v>
                </c:pt>
                <c:pt idx="24">
                  <c:v>37.72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0318-4AEA-8036-C91ADF0A4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308992"/>
        <c:axId val="787294848"/>
      </c:lineChart>
      <c:catAx>
        <c:axId val="101880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793808"/>
        <c:crosses val="autoZero"/>
        <c:auto val="1"/>
        <c:lblAlgn val="ctr"/>
        <c:lblOffset val="100"/>
        <c:noMultiLvlLbl val="0"/>
      </c:catAx>
      <c:valAx>
        <c:axId val="101879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803792"/>
        <c:crosses val="autoZero"/>
        <c:crossBetween val="between"/>
      </c:valAx>
      <c:valAx>
        <c:axId val="7872948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308992"/>
        <c:crosses val="max"/>
        <c:crossBetween val="between"/>
      </c:valAx>
      <c:catAx>
        <c:axId val="78730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7294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'[Sell_buy Baltics_month .xlsx]Sheet1'!$H$3</c:f>
              <c:strCache>
                <c:ptCount val="1"/>
                <c:pt idx="0">
                  <c:v>EE Buy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'[Sell_buy Baltics_month .xlsx]Sheet1'!$C$4:$C$27</c:f>
              <c:strCache>
                <c:ptCount val="24"/>
                <c:pt idx="0">
                  <c:v>22 - Sep</c:v>
                </c:pt>
                <c:pt idx="1">
                  <c:v>22 - Aug</c:v>
                </c:pt>
                <c:pt idx="2">
                  <c:v>22 - Jul</c:v>
                </c:pt>
                <c:pt idx="3">
                  <c:v>22 - Jun</c:v>
                </c:pt>
                <c:pt idx="4">
                  <c:v>22 - May</c:v>
                </c:pt>
                <c:pt idx="5">
                  <c:v>22 - Apr</c:v>
                </c:pt>
                <c:pt idx="6">
                  <c:v>22 - Mar</c:v>
                </c:pt>
                <c:pt idx="7">
                  <c:v>22 - Feb</c:v>
                </c:pt>
                <c:pt idx="8">
                  <c:v>22 - Jan</c:v>
                </c:pt>
                <c:pt idx="9">
                  <c:v>21 - Dec</c:v>
                </c:pt>
                <c:pt idx="10">
                  <c:v>21 - Nov</c:v>
                </c:pt>
                <c:pt idx="11">
                  <c:v>21 - Oct</c:v>
                </c:pt>
                <c:pt idx="12">
                  <c:v>21 - Sep</c:v>
                </c:pt>
                <c:pt idx="13">
                  <c:v>21 - Aug</c:v>
                </c:pt>
                <c:pt idx="14">
                  <c:v>21 - Jul</c:v>
                </c:pt>
                <c:pt idx="15">
                  <c:v>21 - Jun</c:v>
                </c:pt>
                <c:pt idx="16">
                  <c:v>21 - May</c:v>
                </c:pt>
                <c:pt idx="17">
                  <c:v>21 - Apr</c:v>
                </c:pt>
                <c:pt idx="18">
                  <c:v>21 - Mar</c:v>
                </c:pt>
                <c:pt idx="19">
                  <c:v>21 - Feb</c:v>
                </c:pt>
                <c:pt idx="20">
                  <c:v>21 - Jan</c:v>
                </c:pt>
                <c:pt idx="21">
                  <c:v>20 - Dec</c:v>
                </c:pt>
                <c:pt idx="22">
                  <c:v>20 - Nov</c:v>
                </c:pt>
                <c:pt idx="23">
                  <c:v>20 - Oct</c:v>
                </c:pt>
              </c:strCache>
            </c:strRef>
          </c:cat>
          <c:val>
            <c:numRef>
              <c:f>'[Sell_buy Baltics_month .xlsx]Sheet1'!$H$4:$H$27</c:f>
              <c:numCache>
                <c:formatCode>#,##0</c:formatCode>
                <c:ptCount val="24"/>
                <c:pt idx="0">
                  <c:v>536142.30000000005</c:v>
                </c:pt>
                <c:pt idx="1">
                  <c:v>500057.8</c:v>
                </c:pt>
                <c:pt idx="2">
                  <c:v>485117.3</c:v>
                </c:pt>
                <c:pt idx="3">
                  <c:v>497089.2</c:v>
                </c:pt>
                <c:pt idx="4">
                  <c:v>569545.19999999995</c:v>
                </c:pt>
                <c:pt idx="5">
                  <c:v>635606.69999999995</c:v>
                </c:pt>
                <c:pt idx="6">
                  <c:v>722999.6</c:v>
                </c:pt>
                <c:pt idx="7">
                  <c:v>699639.2</c:v>
                </c:pt>
                <c:pt idx="8">
                  <c:v>792226.5</c:v>
                </c:pt>
                <c:pt idx="9">
                  <c:v>824747.2</c:v>
                </c:pt>
                <c:pt idx="10">
                  <c:v>715289.5</c:v>
                </c:pt>
                <c:pt idx="11">
                  <c:v>632122.5</c:v>
                </c:pt>
                <c:pt idx="12">
                  <c:v>604144.69999999995</c:v>
                </c:pt>
                <c:pt idx="13">
                  <c:v>549650.1</c:v>
                </c:pt>
                <c:pt idx="14">
                  <c:v>539112.9</c:v>
                </c:pt>
                <c:pt idx="15">
                  <c:v>529733.1</c:v>
                </c:pt>
                <c:pt idx="16">
                  <c:v>590668.1</c:v>
                </c:pt>
                <c:pt idx="17">
                  <c:v>605585.19999999995</c:v>
                </c:pt>
                <c:pt idx="18">
                  <c:v>737492</c:v>
                </c:pt>
                <c:pt idx="19">
                  <c:v>787213.9</c:v>
                </c:pt>
                <c:pt idx="20">
                  <c:v>822544.8</c:v>
                </c:pt>
                <c:pt idx="21">
                  <c:v>718981.3</c:v>
                </c:pt>
                <c:pt idx="22">
                  <c:v>629922</c:v>
                </c:pt>
                <c:pt idx="23">
                  <c:v>589882.9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54-4C19-95C7-ECEFC3625389}"/>
            </c:ext>
          </c:extLst>
        </c:ser>
        <c:ser>
          <c:idx val="5"/>
          <c:order val="1"/>
          <c:tx>
            <c:strRef>
              <c:f>'[Sell_buy Baltics_month .xlsx]Sheet1'!$I$3</c:f>
              <c:strCache>
                <c:ptCount val="1"/>
                <c:pt idx="0">
                  <c:v>EE Sell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'[Sell_buy Baltics_month .xlsx]Sheet1'!$C$4:$C$27</c:f>
              <c:strCache>
                <c:ptCount val="24"/>
                <c:pt idx="0">
                  <c:v>22 - Sep</c:v>
                </c:pt>
                <c:pt idx="1">
                  <c:v>22 - Aug</c:v>
                </c:pt>
                <c:pt idx="2">
                  <c:v>22 - Jul</c:v>
                </c:pt>
                <c:pt idx="3">
                  <c:v>22 - Jun</c:v>
                </c:pt>
                <c:pt idx="4">
                  <c:v>22 - May</c:v>
                </c:pt>
                <c:pt idx="5">
                  <c:v>22 - Apr</c:v>
                </c:pt>
                <c:pt idx="6">
                  <c:v>22 - Mar</c:v>
                </c:pt>
                <c:pt idx="7">
                  <c:v>22 - Feb</c:v>
                </c:pt>
                <c:pt idx="8">
                  <c:v>22 - Jan</c:v>
                </c:pt>
                <c:pt idx="9">
                  <c:v>21 - Dec</c:v>
                </c:pt>
                <c:pt idx="10">
                  <c:v>21 - Nov</c:v>
                </c:pt>
                <c:pt idx="11">
                  <c:v>21 - Oct</c:v>
                </c:pt>
                <c:pt idx="12">
                  <c:v>21 - Sep</c:v>
                </c:pt>
                <c:pt idx="13">
                  <c:v>21 - Aug</c:v>
                </c:pt>
                <c:pt idx="14">
                  <c:v>21 - Jul</c:v>
                </c:pt>
                <c:pt idx="15">
                  <c:v>21 - Jun</c:v>
                </c:pt>
                <c:pt idx="16">
                  <c:v>21 - May</c:v>
                </c:pt>
                <c:pt idx="17">
                  <c:v>21 - Apr</c:v>
                </c:pt>
                <c:pt idx="18">
                  <c:v>21 - Mar</c:v>
                </c:pt>
                <c:pt idx="19">
                  <c:v>21 - Feb</c:v>
                </c:pt>
                <c:pt idx="20">
                  <c:v>21 - Jan</c:v>
                </c:pt>
                <c:pt idx="21">
                  <c:v>20 - Dec</c:v>
                </c:pt>
                <c:pt idx="22">
                  <c:v>20 - Nov</c:v>
                </c:pt>
                <c:pt idx="23">
                  <c:v>20 - Oct</c:v>
                </c:pt>
              </c:strCache>
            </c:strRef>
          </c:cat>
          <c:val>
            <c:numRef>
              <c:f>'[Sell_buy Baltics_month .xlsx]Sheet1'!$I$4:$I$27</c:f>
              <c:numCache>
                <c:formatCode>#,##0</c:formatCode>
                <c:ptCount val="24"/>
                <c:pt idx="0">
                  <c:v>594170</c:v>
                </c:pt>
                <c:pt idx="1">
                  <c:v>440155.2</c:v>
                </c:pt>
                <c:pt idx="2">
                  <c:v>489195.7</c:v>
                </c:pt>
                <c:pt idx="3">
                  <c:v>497059.6</c:v>
                </c:pt>
                <c:pt idx="4">
                  <c:v>597835.30000000005</c:v>
                </c:pt>
                <c:pt idx="5">
                  <c:v>411987.7</c:v>
                </c:pt>
                <c:pt idx="6">
                  <c:v>624344.4</c:v>
                </c:pt>
                <c:pt idx="7">
                  <c:v>436574.4</c:v>
                </c:pt>
                <c:pt idx="8">
                  <c:v>632530.9</c:v>
                </c:pt>
                <c:pt idx="9">
                  <c:v>745084.3</c:v>
                </c:pt>
                <c:pt idx="10">
                  <c:v>577477.9</c:v>
                </c:pt>
                <c:pt idx="11">
                  <c:v>513618.2</c:v>
                </c:pt>
                <c:pt idx="12">
                  <c:v>475913</c:v>
                </c:pt>
                <c:pt idx="13">
                  <c:v>356782.3</c:v>
                </c:pt>
                <c:pt idx="14">
                  <c:v>403032.7</c:v>
                </c:pt>
                <c:pt idx="15">
                  <c:v>370963.20000000001</c:v>
                </c:pt>
                <c:pt idx="16">
                  <c:v>289248.90000000002</c:v>
                </c:pt>
                <c:pt idx="17">
                  <c:v>294798.2</c:v>
                </c:pt>
                <c:pt idx="18">
                  <c:v>287183.40000000002</c:v>
                </c:pt>
                <c:pt idx="19">
                  <c:v>501997.8</c:v>
                </c:pt>
                <c:pt idx="20">
                  <c:v>464661.7</c:v>
                </c:pt>
                <c:pt idx="21">
                  <c:v>345491.8</c:v>
                </c:pt>
                <c:pt idx="22">
                  <c:v>329141.09999999998</c:v>
                </c:pt>
                <c:pt idx="23">
                  <c:v>337897.4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154-4C19-95C7-ECEFC3625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664"/>
        <c:axId val="5027424"/>
      </c:lineChart>
      <c:catAx>
        <c:axId val="50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7424"/>
        <c:crosses val="autoZero"/>
        <c:auto val="1"/>
        <c:lblAlgn val="ctr"/>
        <c:lblOffset val="100"/>
        <c:noMultiLvlLbl val="0"/>
      </c:catAx>
      <c:valAx>
        <c:axId val="50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0.06188</cdr:y>
    </cdr:from>
    <cdr:to>
      <cdr:x>0.2</cdr:x>
      <cdr:y>0.19577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C40027-68DC-70CF-B995-F2CC6C6455E2}"/>
            </a:ext>
          </a:extLst>
        </cdr:cNvPr>
        <cdr:cNvSpPr txBox="1"/>
      </cdr:nvSpPr>
      <cdr:spPr>
        <a:xfrm xmlns:a="http://schemas.openxmlformats.org/drawingml/2006/main">
          <a:off x="0" y="424359"/>
          <a:ext cx="2438400" cy="9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 dirty="0"/>
            <a:t>JO 2022.11.01</a:t>
          </a:r>
        </a:p>
        <a:p xmlns:a="http://schemas.openxmlformats.org/drawingml/2006/main">
          <a:r>
            <a:rPr lang="lv-LV" sz="1100" dirty="0" err="1"/>
            <a:t>Source</a:t>
          </a:r>
          <a:r>
            <a:rPr lang="lv-LV" sz="1100" dirty="0"/>
            <a:t>:</a:t>
          </a:r>
          <a:r>
            <a:rPr lang="lv-LV" sz="1100" baseline="0" dirty="0"/>
            <a:t> </a:t>
          </a:r>
          <a:r>
            <a:rPr lang="lv-LV" sz="1100" baseline="0" dirty="0" err="1"/>
            <a:t>Eurostat</a:t>
          </a:r>
          <a:endParaRPr lang="lv-LV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0.05425</cdr:x>
      <cdr:y>0.01972</cdr:y>
    </cdr:from>
    <cdr:to>
      <cdr:x>0.25425</cdr:x>
      <cdr:y>0.12636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02C6B8D-2000-FB5F-8B89-DE9E961B1E79}"/>
            </a:ext>
          </a:extLst>
        </cdr:cNvPr>
        <cdr:cNvSpPr txBox="1"/>
      </cdr:nvSpPr>
      <cdr:spPr>
        <a:xfrm xmlns:a="http://schemas.openxmlformats.org/drawingml/2006/main">
          <a:off x="661435" y="133311"/>
          <a:ext cx="2438400" cy="720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1100" dirty="0"/>
            <a:t>JO 2022.11.01</a:t>
          </a:r>
        </a:p>
        <a:p xmlns:a="http://schemas.openxmlformats.org/drawingml/2006/main">
          <a:r>
            <a:rPr lang="lv-LV" sz="1100" dirty="0" err="1"/>
            <a:t>Source</a:t>
          </a:r>
          <a:r>
            <a:rPr lang="lv-LV" sz="1100" dirty="0"/>
            <a:t>:</a:t>
          </a:r>
          <a:r>
            <a:rPr lang="lv-LV" sz="1100" baseline="0" dirty="0"/>
            <a:t> </a:t>
          </a:r>
          <a:r>
            <a:rPr lang="lv-LV" sz="1100" baseline="0" dirty="0" err="1"/>
            <a:t>Eurostat</a:t>
          </a:r>
          <a:endParaRPr lang="lv-LV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0.0058</cdr:x>
      <cdr:y>0.01282</cdr:y>
    </cdr:from>
    <cdr:to>
      <cdr:x>0.14493</cdr:x>
      <cdr:y>0.25897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4456462-2D8B-EBBF-5426-E8D0CCCC74C6}"/>
            </a:ext>
          </a:extLst>
        </cdr:cNvPr>
        <cdr:cNvSpPr txBox="1"/>
      </cdr:nvSpPr>
      <cdr:spPr>
        <a:xfrm xmlns:a="http://schemas.openxmlformats.org/drawingml/2006/main">
          <a:off x="38100" y="476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JO 01.11.2022</a:t>
          </a:r>
        </a:p>
        <a:p xmlns:a="http://schemas.openxmlformats.org/drawingml/2006/main">
          <a:r>
            <a:rPr lang="en-US" sz="1100"/>
            <a:t>Source:</a:t>
          </a:r>
          <a:r>
            <a:rPr lang="en-US" sz="1100" baseline="0"/>
            <a:t> Eurostat </a:t>
          </a:r>
          <a:endParaRPr lang="lv-LV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0.36273</cdr:x>
      <cdr:y>0.08267</cdr:y>
    </cdr:from>
    <cdr:to>
      <cdr:x>0.48199</cdr:x>
      <cdr:y>0.33867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8D4B7EB-17A5-D0B5-E4F9-4F5CDB820B6E}"/>
            </a:ext>
          </a:extLst>
        </cdr:cNvPr>
        <cdr:cNvSpPr txBox="1"/>
      </cdr:nvSpPr>
      <cdr:spPr>
        <a:xfrm xmlns:a="http://schemas.openxmlformats.org/drawingml/2006/main">
          <a:off x="2781301" y="2952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v-LV" sz="1100"/>
        </a:p>
      </cdr:txBody>
    </cdr:sp>
  </cdr:relSizeAnchor>
  <cdr:relSizeAnchor xmlns:cdr="http://schemas.openxmlformats.org/drawingml/2006/chartDrawing">
    <cdr:from>
      <cdr:x>0.0161</cdr:x>
      <cdr:y>0.19043</cdr:y>
    </cdr:from>
    <cdr:to>
      <cdr:x>0.13535</cdr:x>
      <cdr:y>0.39254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55028FE-BE75-F367-F4FF-0DFE25EC4352}"/>
            </a:ext>
          </a:extLst>
        </cdr:cNvPr>
        <cdr:cNvSpPr txBox="1"/>
      </cdr:nvSpPr>
      <cdr:spPr>
        <a:xfrm xmlns:a="http://schemas.openxmlformats.org/drawingml/2006/main">
          <a:off x="196231" y="1305970"/>
          <a:ext cx="1453896" cy="1386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JO 01.11.2022.</a:t>
          </a:r>
        </a:p>
        <a:p xmlns:a="http://schemas.openxmlformats.org/drawingml/2006/main">
          <a:r>
            <a:rPr lang="en-US" sz="1100" dirty="0"/>
            <a:t>Source: Eurostat </a:t>
          </a:r>
          <a:endParaRPr lang="lv-LV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0.0355</cdr:x>
      <cdr:y>1.50604E-7</cdr:y>
    </cdr:from>
    <cdr:to>
      <cdr:x>0.27557</cdr:x>
      <cdr:y>0.10856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A6D9F0-84F6-66FB-1A4D-39EA723A9BF4}"/>
            </a:ext>
          </a:extLst>
        </cdr:cNvPr>
        <cdr:cNvSpPr txBox="1"/>
      </cdr:nvSpPr>
      <cdr:spPr>
        <a:xfrm xmlns:a="http://schemas.openxmlformats.org/drawingml/2006/main">
          <a:off x="360543" y="1"/>
          <a:ext cx="2438400" cy="720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 dirty="0"/>
            <a:t>JO 2022.11.01</a:t>
          </a:r>
        </a:p>
        <a:p xmlns:a="http://schemas.openxmlformats.org/drawingml/2006/main">
          <a:r>
            <a:rPr lang="lv-LV" sz="1100" dirty="0" err="1"/>
            <a:t>Source</a:t>
          </a:r>
          <a:r>
            <a:rPr lang="lv-LV" sz="1100" dirty="0"/>
            <a:t>:</a:t>
          </a:r>
          <a:r>
            <a:rPr lang="lv-LV" sz="1100" baseline="0" dirty="0"/>
            <a:t> </a:t>
          </a:r>
          <a:r>
            <a:rPr lang="lv-LV" sz="1100" baseline="0" dirty="0" err="1"/>
            <a:t>Eurostat</a:t>
          </a:r>
          <a:endParaRPr lang="lv-LV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CD5D-021C-8825-69D1-8808D87D3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56CEA-4F0A-9D81-D706-38639135C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C1AD1-96B2-0ECE-2D8D-6DD55730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38010-4ED2-9CEF-5E4B-139AEDD2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B6120-D9D8-6C44-FB4B-0382D96B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291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C1B6-0787-46DA-3B59-BE2AC426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C6BCD-20D6-1333-65D7-F36C2B401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ACF5B-3BDE-3B9D-5FA8-92E47350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AE4D-C067-56AB-551A-100E1C60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3D726-6616-0D52-CB6A-DE7CC181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38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F3A3C-616D-FA31-A14C-1BDB30F3D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C8FFC-5DD8-784C-DF93-7DA1DCC6A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411F-B8D9-E3FF-93B1-40FC4046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15692-24B0-A59B-B8CF-E4227829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A6A1-8143-2F76-B3D0-C1E8CBDC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263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92E4-DA8E-F5FA-BD97-2A28F99C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1CB7C-59D4-8EB1-CC1F-E2335508F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805E6-6531-793A-56B8-143994CB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687AA-445D-D010-F5BF-695EB08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1015E-0F85-2B75-7210-30369BA1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420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BF28-A698-1B19-E72B-66A262B9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C31BA-1220-9FCD-8A4C-6A1F924B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85C31-0509-0C46-DB25-964B2312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77CCE-567C-0B27-6212-3D8EEBFC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10F43-8996-FB6A-9BAE-011DE029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38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F9BF5-EEC3-F83A-F377-15F2F16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433F-6DCD-7419-9795-76AACF5F1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CC21E-D182-2ED7-DF4F-B8CDDCC82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1F5D8-8D0B-E98B-D551-D416031F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3105E-1A3B-95FF-C0EB-1BA4A2B1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9C84A-2FE7-232F-01E1-28EC75C4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14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4F06-0BD3-5343-C487-04CB8ACF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BE4E-F9E2-88A2-6417-7391A3FE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EC497-A1A6-4274-B7B0-C63D612DA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45D0D-A425-18B6-02C9-CACC00004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45466-A7DA-A419-E443-06BD7CF63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3A1C2-AC82-6011-6CF9-5CF9313F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31E466-398E-BF1E-8D3B-B5AEDFBF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39DFB-BDC0-7FAB-6B74-EA660767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497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7AB5-EE65-3C31-81BB-2E043DDF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D26DB-0390-B111-55E4-109BDA2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16485-3B64-C74E-F26E-EE151D63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5D4F9-7628-A1FF-D1BF-E0DB2DA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69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8E5B1-9143-FE6C-C928-2D1302B8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E4DE9-F741-B232-DB9E-62199472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3ECC2-969B-BB5C-652B-EEA3E34B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56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6A12-8FBC-5CD1-3F0C-D273A817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37120-04BD-911E-8DAA-BDCDD87A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A337D-D821-EE8E-04F7-359766C5C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5BC66-EC81-F9C6-29EB-A35E77FF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2D791-C735-F07C-DBDF-EA9EDE5A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6E781-2280-C999-DC1A-83659D56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791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6FC9-74D1-1117-4C03-112913C4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AD33B-747A-6F0E-4FD1-2AFA5D503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7A31E-AFD9-C6CC-F544-73F9A2A0F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B4179-9293-141C-0443-0FA4E544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05983-05B3-53F7-3B0F-5EE20F48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8952-E416-1D8E-3D86-DEB25D9C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552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E3404-D5AE-9A8A-162E-E9012802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DDF5-4C11-B072-13DD-88D9C9371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7C87D-2BD9-DAF0-CB0A-F51B07574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1C325-01B6-4048-AB4E-C1B7AE49B071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8A9A5-421D-AC95-7361-01CA3D4DA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8DAD9-3CCC-35CA-B45F-DA6759021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8B09-CF6B-410D-9FB1-2588580901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12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risozolins@me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eolatvija.lv/geo/tapis#document_1240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adalestikls.lv/lv/elektrostacijas-pieslegsan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adalestikls.lv/lv/videjas-izmaksa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-solarstore.com/" TargetMode="External"/><Relationship Id="rId2" Type="http://schemas.openxmlformats.org/officeDocument/2006/relationships/hyperlink" Target="https://sadalestikls.lv/lv/elektrostaciju-pieslegsanas-pieteikumu-rind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publications/factsheets-european-green-deal_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09EEBA-406E-10A5-4A27-B1D0746DBD4A}"/>
              </a:ext>
            </a:extLst>
          </p:cNvPr>
          <p:cNvSpPr/>
          <p:nvPr/>
        </p:nvSpPr>
        <p:spPr>
          <a:xfrm>
            <a:off x="0" y="1422621"/>
            <a:ext cx="120365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Nākotnes izaicinājumi enerģētikā. </a:t>
            </a:r>
          </a:p>
          <a:p>
            <a:pPr algn="ctr"/>
            <a:r>
              <a:rPr lang="lv-LV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Iespējas un izaicinājumi piensaimniekiem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81088-1B65-15F4-AF60-597FED10CDA3}"/>
              </a:ext>
            </a:extLst>
          </p:cNvPr>
          <p:cNvSpPr/>
          <p:nvPr/>
        </p:nvSpPr>
        <p:spPr>
          <a:xfrm>
            <a:off x="1004167" y="3784080"/>
            <a:ext cx="963327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Juris Ozoliņš, enerģētikas eksperts </a:t>
            </a:r>
          </a:p>
          <a:p>
            <a:pPr algn="ctr"/>
            <a:r>
              <a:rPr lang="lv-LV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jurisozolins@me.com</a:t>
            </a:r>
            <a:r>
              <a:rPr lang="lv-LV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endParaRPr lang="lv-LV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lv-LV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lv-LV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lv-LV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</a:t>
            </a:r>
            <a:r>
              <a:rPr lang="lv-LV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tvija lauku konsultāciju un izglītības centrs 03.11.2022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71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BB84569-67A6-927D-8ADB-8D94E2984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5878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238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1270B6D-B883-75C8-3510-FD4C20F950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15469"/>
              </p:ext>
            </p:extLst>
          </p:nvPr>
        </p:nvGraphicFramePr>
        <p:xfrm>
          <a:off x="1" y="102114"/>
          <a:ext cx="12041944" cy="665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B9A6D9F0-84F6-66FB-1A4D-39EA723A9BF4}"/>
              </a:ext>
            </a:extLst>
          </p:cNvPr>
          <p:cNvSpPr txBox="1"/>
          <p:nvPr/>
        </p:nvSpPr>
        <p:spPr>
          <a:xfrm>
            <a:off x="286043" y="102114"/>
            <a:ext cx="2438400" cy="720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1100" dirty="0"/>
              <a:t>JO 2022.11.01</a:t>
            </a:r>
          </a:p>
          <a:p>
            <a:r>
              <a:rPr lang="lv-LV" sz="1100" dirty="0" err="1"/>
              <a:t>Source</a:t>
            </a:r>
            <a:r>
              <a:rPr lang="lv-LV" sz="1100" dirty="0"/>
              <a:t>:</a:t>
            </a:r>
            <a:r>
              <a:rPr lang="lv-LV" sz="1100" baseline="0" dirty="0"/>
              <a:t> </a:t>
            </a:r>
            <a:r>
              <a:rPr lang="lv-LV" sz="1100" baseline="0" dirty="0" err="1"/>
              <a:t>Eurostat</a:t>
            </a:r>
            <a:endParaRPr lang="lv-LV" sz="1100" dirty="0"/>
          </a:p>
        </p:txBody>
      </p:sp>
    </p:spTree>
    <p:extLst>
      <p:ext uri="{BB962C8B-B14F-4D97-AF65-F5344CB8AC3E}">
        <p14:creationId xmlns:p14="http://schemas.microsoft.com/office/powerpoint/2010/main" val="200959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187B9B6A-8BE0-16BA-6632-E83806A1FF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737584"/>
              </p:ext>
            </p:extLst>
          </p:nvPr>
        </p:nvGraphicFramePr>
        <p:xfrm>
          <a:off x="98474" y="-1"/>
          <a:ext cx="11985674" cy="673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785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7AC1711-998A-08E7-59E8-BB9C7BBF0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0148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9EB647-6272-8B11-6997-6AD96A03F428}"/>
              </a:ext>
            </a:extLst>
          </p:cNvPr>
          <p:cNvSpPr txBox="1"/>
          <p:nvPr/>
        </p:nvSpPr>
        <p:spPr>
          <a:xfrm>
            <a:off x="1655378" y="2167759"/>
            <a:ext cx="110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- 16,8 % </a:t>
            </a:r>
          </a:p>
        </p:txBody>
      </p:sp>
    </p:spTree>
    <p:extLst>
      <p:ext uri="{BB962C8B-B14F-4D97-AF65-F5344CB8AC3E}">
        <p14:creationId xmlns:p14="http://schemas.microsoft.com/office/powerpoint/2010/main" val="3239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780D6A3-7368-4118-B1BC-EA7CD54C2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701612"/>
              </p:ext>
            </p:extLst>
          </p:nvPr>
        </p:nvGraphicFramePr>
        <p:xfrm>
          <a:off x="301689" y="221747"/>
          <a:ext cx="4867469" cy="346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E3B1200-E64C-17B7-D97E-0DB698327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146252"/>
              </p:ext>
            </p:extLst>
          </p:nvPr>
        </p:nvGraphicFramePr>
        <p:xfrm>
          <a:off x="6096000" y="0"/>
          <a:ext cx="5427306" cy="360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63E5D9-FE26-4C30-8A3A-5C72FD4CA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494135"/>
              </p:ext>
            </p:extLst>
          </p:nvPr>
        </p:nvGraphicFramePr>
        <p:xfrm>
          <a:off x="169505" y="3603802"/>
          <a:ext cx="4719735" cy="297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8F0CDE-C8A3-4EE5-B479-F5D0B98CC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702337"/>
              </p:ext>
            </p:extLst>
          </p:nvPr>
        </p:nvGraphicFramePr>
        <p:xfrm>
          <a:off x="6096001" y="3554956"/>
          <a:ext cx="5427305" cy="289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59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54DB-3D98-043F-5611-E9697096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latin typeface="+mn-lt"/>
              </a:rPr>
              <a:t>Kas nepieciešamas elektrības ražošanai?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6FC1A-03D3-7463-4825-935B7097F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Pieeja resursiem – saule, vējš, biomasa, metāns (CH4).</a:t>
            </a:r>
          </a:p>
          <a:p>
            <a:r>
              <a:rPr lang="lv-LV" sz="3200" b="1" dirty="0"/>
              <a:t>Zeme, kur izvietot uztveršanas un pārveidošanas iekārtas– paneļi, invertori, rotori,  </a:t>
            </a:r>
            <a:r>
              <a:rPr lang="lv-LV" sz="3200" b="1" dirty="0" err="1"/>
              <a:t>fermentieri</a:t>
            </a:r>
            <a:r>
              <a:rPr lang="lv-LV" sz="3200" b="1" dirty="0"/>
              <a:t> u.c. </a:t>
            </a:r>
          </a:p>
          <a:p>
            <a:r>
              <a:rPr lang="lv-LV" sz="3200" b="1" dirty="0"/>
              <a:t>Pieeja tīklam un tirgiem, ja pašpatēriņš mazāks, ka ražošanas potenciāls.</a:t>
            </a:r>
          </a:p>
          <a:p>
            <a:r>
              <a:rPr lang="lv-LV" sz="3200" b="1" dirty="0"/>
              <a:t>Zināšanas, iemaņas un finanses</a:t>
            </a:r>
          </a:p>
        </p:txBody>
      </p:sp>
    </p:spTree>
    <p:extLst>
      <p:ext uri="{BB962C8B-B14F-4D97-AF65-F5344CB8AC3E}">
        <p14:creationId xmlns:p14="http://schemas.microsoft.com/office/powerpoint/2010/main" val="242186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474579-647B-69F4-1BE8-A4DDFA41F641}"/>
              </a:ext>
            </a:extLst>
          </p:cNvPr>
          <p:cNvSpPr txBox="1"/>
          <p:nvPr/>
        </p:nvSpPr>
        <p:spPr>
          <a:xfrm>
            <a:off x="601782" y="2016433"/>
            <a:ext cx="105507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1" i="0" u="none" strike="noStrike" baseline="0" dirty="0" err="1">
                <a:solidFill>
                  <a:srgbClr val="008C8C"/>
                </a:solidFill>
                <a:latin typeface="LiberationSerif-Bold"/>
              </a:rPr>
              <a:t>Teritorijas</a:t>
            </a:r>
            <a:r>
              <a:rPr lang="es-ES" sz="2400" b="1" i="0" u="none" strike="noStrike" baseline="0" dirty="0">
                <a:solidFill>
                  <a:srgbClr val="008C8C"/>
                </a:solidFill>
                <a:latin typeface="LiberationSerif-Bold"/>
              </a:rPr>
              <a:t> </a:t>
            </a:r>
            <a:r>
              <a:rPr lang="es-ES" sz="2400" b="1" i="0" u="none" strike="noStrike" baseline="0" dirty="0" err="1">
                <a:solidFill>
                  <a:srgbClr val="008C8C"/>
                </a:solidFill>
                <a:latin typeface="LiberationSerif-Bold"/>
              </a:rPr>
              <a:t>izmantošanas</a:t>
            </a:r>
            <a:r>
              <a:rPr lang="es-ES" sz="2400" b="1" i="0" u="none" strike="noStrike" baseline="0" dirty="0">
                <a:solidFill>
                  <a:srgbClr val="008C8C"/>
                </a:solidFill>
                <a:latin typeface="LiberationSerif-Bold"/>
              </a:rPr>
              <a:t> un </a:t>
            </a:r>
            <a:r>
              <a:rPr lang="es-ES" sz="2400" b="1" i="0" u="none" strike="noStrike" baseline="0" dirty="0" err="1">
                <a:solidFill>
                  <a:srgbClr val="008C8C"/>
                </a:solidFill>
                <a:latin typeface="LiberationSerif-Bold"/>
              </a:rPr>
              <a:t>apbūves</a:t>
            </a:r>
            <a:r>
              <a:rPr lang="es-ES" sz="2400" b="1" i="0" u="none" strike="noStrike" baseline="0" dirty="0">
                <a:solidFill>
                  <a:srgbClr val="008C8C"/>
                </a:solidFill>
                <a:latin typeface="LiberationSerif-Bold"/>
              </a:rPr>
              <a:t> </a:t>
            </a:r>
            <a:r>
              <a:rPr lang="es-ES" sz="2400" b="1" i="0" u="none" strike="noStrike" baseline="0" dirty="0" err="1">
                <a:solidFill>
                  <a:srgbClr val="008C8C"/>
                </a:solidFill>
                <a:latin typeface="LiberationSerif-Bold"/>
              </a:rPr>
              <a:t>noteikumi</a:t>
            </a:r>
            <a:endParaRPr lang="es-ES" sz="2400" b="1" i="0" u="none" strike="noStrike" baseline="0" dirty="0">
              <a:solidFill>
                <a:srgbClr val="008C8C"/>
              </a:solidFill>
              <a:latin typeface="LiberationSerif-Bold"/>
            </a:endParaRPr>
          </a:p>
          <a:p>
            <a:pPr algn="l"/>
            <a:r>
              <a:rPr lang="lv-LV" sz="1800" b="0" i="0" u="none" strike="noStrike" baseline="0" dirty="0">
                <a:solidFill>
                  <a:srgbClr val="000000"/>
                </a:solidFill>
                <a:latin typeface="LiberationSerif"/>
              </a:rPr>
              <a:t>Uz šo zemes vienību attiecas teritorijas plānojuma </a:t>
            </a:r>
            <a:r>
              <a:rPr lang="lv-LV" sz="1800" b="0" i="0" u="none" strike="noStrike" baseline="0" dirty="0">
                <a:solidFill>
                  <a:srgbClr val="0F9D95"/>
                </a:solidFill>
                <a:latin typeface="LiberationSerif"/>
              </a:rPr>
              <a:t>Teritorijas izmantošanas un apbūves noteikumi</a:t>
            </a:r>
            <a:r>
              <a:rPr lang="lv-LV" sz="1800" b="0" i="0" u="none" strike="noStrike" baseline="0" dirty="0">
                <a:solidFill>
                  <a:srgbClr val="000000"/>
                </a:solidFill>
                <a:latin typeface="LiberationSerif"/>
              </a:rPr>
              <a:t>, kurā ir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LiberationSerif"/>
              </a:rPr>
              <a:t>definētas prasības visas teritorijas izmantošanai.</a:t>
            </a:r>
          </a:p>
          <a:p>
            <a:pPr algn="l"/>
            <a:r>
              <a:rPr lang="lv-LV" sz="1800" b="0" i="0" u="none" strike="noStrike" baseline="0" dirty="0">
                <a:solidFill>
                  <a:srgbClr val="000000"/>
                </a:solidFill>
                <a:latin typeface="LiberationSerif"/>
              </a:rPr>
              <a:t>Šajā zemes vienībā ir noteiktas prasības teritorijas izmantošanai un apbūves parametriem šādām</a:t>
            </a:r>
          </a:p>
          <a:p>
            <a:pPr algn="l"/>
            <a:r>
              <a:rPr lang="lv-LV" sz="1800" b="0" i="0" u="none" strike="noStrike" baseline="0" dirty="0">
                <a:solidFill>
                  <a:srgbClr val="000000"/>
                </a:solidFill>
                <a:latin typeface="LiberationSerif"/>
              </a:rPr>
              <a:t>Funkcionālām zonām un Teritorijām ar īpašiem noteikumiem:</a:t>
            </a: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17E55-7AFF-A538-5719-087A7F8F0B15}"/>
              </a:ext>
            </a:extLst>
          </p:cNvPr>
          <p:cNvSpPr txBox="1"/>
          <p:nvPr/>
        </p:nvSpPr>
        <p:spPr>
          <a:xfrm>
            <a:off x="703384" y="3757875"/>
            <a:ext cx="10136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b="0" i="0" u="none" strike="noStrike" baseline="0" dirty="0">
                <a:solidFill>
                  <a:srgbClr val="000000"/>
                </a:solidFill>
                <a:latin typeface="LiberationSerif"/>
              </a:rPr>
              <a:t>4.11.1.3. </a:t>
            </a:r>
            <a:r>
              <a:rPr lang="lv-LV" sz="3200" b="0" i="0" u="none" strike="noStrike" baseline="0" dirty="0">
                <a:solidFill>
                  <a:srgbClr val="0F9D95"/>
                </a:solidFill>
                <a:latin typeface="LiberationSerif"/>
              </a:rPr>
              <a:t>Teritorijas </a:t>
            </a:r>
            <a:r>
              <a:rPr lang="lv-LV" sz="3200" b="0" i="0" u="none" strike="noStrike" baseline="0" dirty="0" err="1">
                <a:solidFill>
                  <a:srgbClr val="0F9D95"/>
                </a:solidFill>
                <a:latin typeface="LiberationSerif"/>
              </a:rPr>
              <a:t>papildizmantošanas</a:t>
            </a:r>
            <a:r>
              <a:rPr lang="lv-LV" sz="3200" b="0" i="0" u="none" strike="noStrike" baseline="0" dirty="0">
                <a:solidFill>
                  <a:srgbClr val="0F9D95"/>
                </a:solidFill>
                <a:latin typeface="LiberationSerif"/>
              </a:rPr>
              <a:t> veidi</a:t>
            </a:r>
            <a:endParaRPr lang="lv-LV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B9E31-68E9-CB54-5D09-A94FEF8BA279}"/>
              </a:ext>
            </a:extLst>
          </p:cNvPr>
          <p:cNvSpPr txBox="1"/>
          <p:nvPr/>
        </p:nvSpPr>
        <p:spPr>
          <a:xfrm>
            <a:off x="703384" y="4691592"/>
            <a:ext cx="101365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3200" b="1" i="0" u="none" strike="noStrike" baseline="0" dirty="0">
                <a:latin typeface="LiberationSerif"/>
              </a:rPr>
              <a:t>452. Inženiertehniskā infrastruktūra (14001).</a:t>
            </a:r>
          </a:p>
          <a:p>
            <a:pPr algn="l"/>
            <a:r>
              <a:rPr lang="lv-LV" sz="3200" b="1" i="0" u="none" strike="noStrike" baseline="0" dirty="0">
                <a:latin typeface="LiberationSerif"/>
              </a:rPr>
              <a:t>457. Energoapgādes uzņēmumu apbūve (14006).</a:t>
            </a:r>
            <a:endParaRPr lang="lv-LV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99ADF-0731-BAE9-2EBD-4C83F1452AE7}"/>
              </a:ext>
            </a:extLst>
          </p:cNvPr>
          <p:cNvSpPr txBox="1"/>
          <p:nvPr/>
        </p:nvSpPr>
        <p:spPr>
          <a:xfrm>
            <a:off x="570522" y="392058"/>
            <a:ext cx="104491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3200" b="1" i="0" u="none" strike="noStrike" baseline="0" dirty="0">
                <a:solidFill>
                  <a:srgbClr val="0F9D95"/>
                </a:solidFill>
                <a:latin typeface="LiberationSerif"/>
              </a:rPr>
              <a:t>Informatīva izziņa</a:t>
            </a:r>
          </a:p>
          <a:p>
            <a:pPr algn="l"/>
            <a:r>
              <a:rPr lang="lv-LV" sz="3200" b="1" i="0" u="none" strike="noStrike" baseline="0" dirty="0">
                <a:solidFill>
                  <a:srgbClr val="000000"/>
                </a:solidFill>
                <a:latin typeface="LiberationSerif"/>
              </a:rPr>
              <a:t>par zemes vienības atļauto izmantošanu saskaņā ar teritorijas attīstības plānošanas dokumentiem</a:t>
            </a:r>
            <a:endParaRPr lang="lv-LV" sz="3200" b="1" dirty="0"/>
          </a:p>
        </p:txBody>
      </p:sp>
    </p:spTree>
    <p:extLst>
      <p:ext uri="{BB962C8B-B14F-4D97-AF65-F5344CB8AC3E}">
        <p14:creationId xmlns:p14="http://schemas.microsoft.com/office/powerpoint/2010/main" val="59332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2A1A3-6E9A-6ACD-4BBC-71E726368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43" y="0"/>
            <a:ext cx="102245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289DA-ED7C-2CBD-AC08-5B22EEE0F076}"/>
              </a:ext>
            </a:extLst>
          </p:cNvPr>
          <p:cNvSpPr txBox="1"/>
          <p:nvPr/>
        </p:nvSpPr>
        <p:spPr>
          <a:xfrm>
            <a:off x="3463637" y="3125566"/>
            <a:ext cx="5966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Kur ir 20 </a:t>
            </a:r>
            <a:r>
              <a:rPr lang="lv-LV" sz="2800" b="1" dirty="0" err="1"/>
              <a:t>kV</a:t>
            </a:r>
            <a:r>
              <a:rPr lang="lv-LV" sz="2800" b="1" dirty="0"/>
              <a:t> līnijas vai 110/20 </a:t>
            </a:r>
            <a:r>
              <a:rPr lang="lv-LV" sz="2800" b="1" dirty="0" err="1"/>
              <a:t>kV</a:t>
            </a:r>
            <a:r>
              <a:rPr lang="lv-LV" sz="2800" b="1" dirty="0"/>
              <a:t> a/</a:t>
            </a:r>
            <a:r>
              <a:rPr lang="lv-LV" sz="2800" b="1" dirty="0" err="1"/>
              <a:t>st</a:t>
            </a:r>
            <a:r>
              <a:rPr lang="lv-LV" sz="2800" b="1" dirty="0"/>
              <a:t>, jā  jāievada tīklā jauda &gt;  500 </a:t>
            </a:r>
            <a:r>
              <a:rPr lang="lv-LV" sz="2800" b="1" dirty="0" err="1"/>
              <a:t>kW</a:t>
            </a:r>
            <a:r>
              <a:rPr lang="lv-LV" sz="2800" b="1" dirty="0"/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4744E-5233-0594-ABCB-7D47779B7D24}"/>
              </a:ext>
            </a:extLst>
          </p:cNvPr>
          <p:cNvSpPr txBox="1"/>
          <p:nvPr/>
        </p:nvSpPr>
        <p:spPr>
          <a:xfrm>
            <a:off x="729674" y="6040582"/>
            <a:ext cx="887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hlinkClick r:id="rId3"/>
              </a:rPr>
              <a:t>https://geolatvija.lv/geo/tapis#document_12402</a:t>
            </a:r>
            <a:endParaRPr lang="lv-LV" sz="2800" b="1" dirty="0"/>
          </a:p>
          <a:p>
            <a:endParaRPr lang="lv-LV" sz="2800" b="1" dirty="0"/>
          </a:p>
        </p:txBody>
      </p:sp>
    </p:spTree>
    <p:extLst>
      <p:ext uri="{BB962C8B-B14F-4D97-AF65-F5344CB8AC3E}">
        <p14:creationId xmlns:p14="http://schemas.microsoft.com/office/powerpoint/2010/main" val="264005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08C1190-C521-3C08-8321-0CED2B079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3" y="0"/>
            <a:ext cx="103899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1B212D-32F2-8C00-1CE7-04B66EF3B267}"/>
              </a:ext>
            </a:extLst>
          </p:cNvPr>
          <p:cNvSpPr txBox="1"/>
          <p:nvPr/>
        </p:nvSpPr>
        <p:spPr>
          <a:xfrm>
            <a:off x="1819564" y="5758695"/>
            <a:ext cx="82388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b="1" dirty="0">
                <a:hlinkClick r:id="rId3"/>
              </a:rPr>
              <a:t>https://sadalestikls.lv/lv/elektrostacijas-pieslegsana</a:t>
            </a:r>
            <a:endParaRPr lang="lv-LV" sz="2800" b="1" dirty="0"/>
          </a:p>
          <a:p>
            <a:endParaRPr lang="lv-LV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820E86-1143-F582-B80D-18D5CBE61788}"/>
              </a:ext>
            </a:extLst>
          </p:cNvPr>
          <p:cNvSpPr/>
          <p:nvPr/>
        </p:nvSpPr>
        <p:spPr>
          <a:xfrm>
            <a:off x="6225308" y="2112813"/>
            <a:ext cx="2383693" cy="1818325"/>
          </a:xfrm>
          <a:prstGeom prst="round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3636-E4A2-F46B-B520-8C174954C84A}"/>
              </a:ext>
            </a:extLst>
          </p:cNvPr>
          <p:cNvSpPr txBox="1"/>
          <p:nvPr/>
        </p:nvSpPr>
        <p:spPr>
          <a:xfrm>
            <a:off x="3537527" y="489527"/>
            <a:ext cx="6520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hlinkClick r:id="rId4"/>
              </a:rPr>
              <a:t>https://sadalestikls.lv/lv/videjas-izmaksas</a:t>
            </a:r>
            <a:endParaRPr lang="lv-LV" sz="2800" b="1" dirty="0"/>
          </a:p>
          <a:p>
            <a:endParaRPr lang="lv-LV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2D517C-33E6-24CA-1F8F-37D1AF51F030}"/>
              </a:ext>
            </a:extLst>
          </p:cNvPr>
          <p:cNvSpPr txBox="1"/>
          <p:nvPr/>
        </p:nvSpPr>
        <p:spPr>
          <a:xfrm>
            <a:off x="4611078" y="3429000"/>
            <a:ext cx="189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Komutācijas un mērīšanas vieta </a:t>
            </a:r>
          </a:p>
        </p:txBody>
      </p:sp>
    </p:spTree>
    <p:extLst>
      <p:ext uri="{BB962C8B-B14F-4D97-AF65-F5344CB8AC3E}">
        <p14:creationId xmlns:p14="http://schemas.microsoft.com/office/powerpoint/2010/main" val="282901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7F8DC4-19B3-7852-62CC-9CFAB43FA657}"/>
              </a:ext>
            </a:extLst>
          </p:cNvPr>
          <p:cNvSpPr txBox="1"/>
          <p:nvPr/>
        </p:nvSpPr>
        <p:spPr>
          <a:xfrm>
            <a:off x="406400" y="1690688"/>
            <a:ext cx="104370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b="1" dirty="0">
                <a:hlinkClick r:id="rId2"/>
              </a:rPr>
              <a:t>https://sadalestikls.lv/lv/elektrostaciju-pieslegsanas-pieteikumu-rinda</a:t>
            </a:r>
            <a:endParaRPr lang="lv-LV" sz="2800" b="1" dirty="0"/>
          </a:p>
          <a:p>
            <a:endParaRPr lang="lv-LV" sz="2800" b="1" dirty="0"/>
          </a:p>
          <a:p>
            <a:r>
              <a:rPr lang="lv-LV" sz="2800" b="1" dirty="0">
                <a:hlinkClick r:id="rId3"/>
              </a:rPr>
              <a:t>https://www.europe-solarstore.com/</a:t>
            </a:r>
            <a:r>
              <a:rPr lang="lv-LV" sz="2800" b="1" dirty="0"/>
              <a:t> </a:t>
            </a:r>
          </a:p>
          <a:p>
            <a:endParaRPr lang="lv-LV" sz="2800" b="1" dirty="0"/>
          </a:p>
          <a:p>
            <a:r>
              <a:rPr lang="lv-LV" sz="2800" b="1" dirty="0"/>
              <a:t>Apkopotie dati par saules paneļu un sistēmu ražību Latvijā – 1000 </a:t>
            </a:r>
            <a:r>
              <a:rPr lang="lv-LV" sz="2800" b="1" dirty="0" err="1"/>
              <a:t>kWh</a:t>
            </a:r>
            <a:r>
              <a:rPr lang="lv-LV" sz="2800" b="1" dirty="0"/>
              <a:t>/</a:t>
            </a:r>
            <a:r>
              <a:rPr lang="lv-LV" sz="2800" b="1" dirty="0" err="1"/>
              <a:t>kWe</a:t>
            </a:r>
            <a:r>
              <a:rPr lang="lv-LV" sz="2800" b="1" dirty="0"/>
              <a:t>/gadā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42EC4F-A3B0-F02F-654F-DE6BAEEC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0947400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+mn-lt"/>
              </a:rPr>
              <a:t>Interese par saules parku pieslēgšanu sadales tīklam milzīga! </a:t>
            </a:r>
          </a:p>
        </p:txBody>
      </p:sp>
    </p:spTree>
    <p:extLst>
      <p:ext uri="{BB962C8B-B14F-4D97-AF65-F5344CB8AC3E}">
        <p14:creationId xmlns:p14="http://schemas.microsoft.com/office/powerpoint/2010/main" val="76376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7D79-362C-B198-4A28-4C6630C7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latin typeface="+mn-lt"/>
              </a:rPr>
              <a:t>Eiropas un Latvijas enerģijas sektora transformācija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A328-A4EB-EE4C-146E-1DABE504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Tehnoloģiju attīstība izdzēsusi robežas starp tradicionāli iezīmētām ekonomikas un dzīves sadaļām.</a:t>
            </a:r>
          </a:p>
          <a:p>
            <a:r>
              <a:rPr lang="lv-LV" sz="3200" b="1" dirty="0"/>
              <a:t>Enerģijas patērētāji kļūst par enerģijas ieguvējiem, ražotājiem, pārdevējiem un uzkrājējiem.</a:t>
            </a:r>
          </a:p>
          <a:p>
            <a:r>
              <a:rPr lang="lv-LV" sz="3200" b="1" dirty="0"/>
              <a:t>Globālie riski mudina saīsināt piegādes ķēdes un resursu ekonomisku izmantošanu.</a:t>
            </a:r>
          </a:p>
          <a:p>
            <a:endParaRPr lang="lv-LV" sz="3200" b="1" dirty="0"/>
          </a:p>
          <a:p>
            <a:endParaRPr lang="lv-LV" sz="3200" b="1" dirty="0"/>
          </a:p>
        </p:txBody>
      </p:sp>
    </p:spTree>
    <p:extLst>
      <p:ext uri="{BB962C8B-B14F-4D97-AF65-F5344CB8AC3E}">
        <p14:creationId xmlns:p14="http://schemas.microsoft.com/office/powerpoint/2010/main" val="325143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7D79-362C-B198-4A28-4C6630C7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latin typeface="+mn-lt"/>
              </a:rPr>
              <a:t>Eiropas un Latvijas enerģijas sektora transformācija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A328-A4EB-EE4C-146E-1DABE504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Cīņa pret klimata izmaiņām ir starptautiska un organizēta – COP- 27 (6-18 Nov.), Green </a:t>
            </a:r>
            <a:r>
              <a:rPr lang="lv-LV" sz="3200" b="1" dirty="0" err="1"/>
              <a:t>Deal</a:t>
            </a:r>
            <a:r>
              <a:rPr lang="lv-LV" sz="3200" b="1" dirty="0"/>
              <a:t> ( 11.12.2019.) </a:t>
            </a:r>
            <a:r>
              <a:rPr lang="lv-LV" sz="3200" b="1" dirty="0">
                <a:hlinkClick r:id="rId2"/>
              </a:rPr>
              <a:t>https://ec.europa.eu/info/publications/factsheets-european-green-deal_en</a:t>
            </a:r>
            <a:r>
              <a:rPr lang="lv-LV" sz="3200" b="1" dirty="0"/>
              <a:t> </a:t>
            </a:r>
          </a:p>
          <a:p>
            <a:r>
              <a:rPr lang="lv-LV" sz="3200" b="1" dirty="0"/>
              <a:t>Pašlaik saule un vējš ir tehnoloģiju dzinēji pārejā uz zema oglekļa ( CO2) ekonomikām. </a:t>
            </a:r>
          </a:p>
          <a:p>
            <a:r>
              <a:rPr lang="lv-LV" sz="3200" b="1" dirty="0"/>
              <a:t>Krievijas karš ir negaidīts, bet ļoti stimulējošs grūdiens transformācijai ( Putina </a:t>
            </a:r>
            <a:r>
              <a:rPr lang="lv-LV" sz="3200" b="1" dirty="0" err="1"/>
              <a:t>perestroika</a:t>
            </a:r>
            <a:r>
              <a:rPr lang="lv-LV" sz="3200" b="1" dirty="0"/>
              <a:t>?!) </a:t>
            </a:r>
          </a:p>
          <a:p>
            <a:endParaRPr lang="lv-LV" sz="3200" b="1" dirty="0"/>
          </a:p>
          <a:p>
            <a:endParaRPr lang="lv-LV" sz="3200" b="1" dirty="0"/>
          </a:p>
        </p:txBody>
      </p:sp>
    </p:spTree>
    <p:extLst>
      <p:ext uri="{BB962C8B-B14F-4D97-AF65-F5344CB8AC3E}">
        <p14:creationId xmlns:p14="http://schemas.microsoft.com/office/powerpoint/2010/main" val="219311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1A53F2-13A2-2777-E560-D2754A31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7" y="-601980"/>
            <a:ext cx="11441127" cy="80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C8B29-B587-F142-CCA3-A2FD8B109734}"/>
              </a:ext>
            </a:extLst>
          </p:cNvPr>
          <p:cNvSpPr txBox="1"/>
          <p:nvPr/>
        </p:nvSpPr>
        <p:spPr>
          <a:xfrm>
            <a:off x="3408589" y="3428999"/>
            <a:ext cx="171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Darbā un paplašinās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197DB-C622-E9B9-633B-86B0A14BA98A}"/>
              </a:ext>
            </a:extLst>
          </p:cNvPr>
          <p:cNvSpPr txBox="1"/>
          <p:nvPr/>
        </p:nvSpPr>
        <p:spPr>
          <a:xfrm>
            <a:off x="7429501" y="1790199"/>
            <a:ext cx="128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Plānotas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ECD1B-9E3F-8837-0A8D-AC4ACC0A9E94}"/>
              </a:ext>
            </a:extLst>
          </p:cNvPr>
          <p:cNvSpPr txBox="1"/>
          <p:nvPr/>
        </p:nvSpPr>
        <p:spPr>
          <a:xfrm>
            <a:off x="1343025" y="257175"/>
            <a:ext cx="557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ES stacionārie un peldošie LNG termināļi </a:t>
            </a:r>
          </a:p>
          <a:p>
            <a:r>
              <a:rPr lang="lv-LV" dirty="0"/>
              <a:t>Avots: Gas </a:t>
            </a:r>
            <a:r>
              <a:rPr lang="lv-LV" dirty="0" err="1"/>
              <a:t>infrastructure</a:t>
            </a:r>
            <a:r>
              <a:rPr lang="lv-LV" dirty="0"/>
              <a:t> </a:t>
            </a:r>
            <a:r>
              <a:rPr lang="lv-LV" dirty="0" err="1"/>
              <a:t>Europe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36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24F9C-C5DB-4790-20BB-749DA9AAD482}"/>
              </a:ext>
            </a:extLst>
          </p:cNvPr>
          <p:cNvSpPr txBox="1"/>
          <p:nvPr/>
        </p:nvSpPr>
        <p:spPr>
          <a:xfrm>
            <a:off x="140677" y="6002215"/>
            <a:ext cx="1819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JO 02.11.2022</a:t>
            </a:r>
          </a:p>
          <a:p>
            <a:r>
              <a:rPr lang="lv-LV" dirty="0" err="1"/>
              <a:t>Source</a:t>
            </a:r>
            <a:r>
              <a:rPr lang="lv-LV" dirty="0"/>
              <a:t>: </a:t>
            </a:r>
            <a:r>
              <a:rPr lang="lv-LV" dirty="0" err="1"/>
              <a:t>NordPool</a:t>
            </a:r>
            <a:endParaRPr lang="lv-LV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06B7568-A4BE-808A-FA3F-04FDD8B2C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17" y="52754"/>
            <a:ext cx="824298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035377A-8FA8-6DC3-4599-F7F2877990C6}"/>
              </a:ext>
            </a:extLst>
          </p:cNvPr>
          <p:cNvSpPr/>
          <p:nvPr/>
        </p:nvSpPr>
        <p:spPr>
          <a:xfrm>
            <a:off x="9309514" y="34290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680ECF-A4F0-A656-C377-D98048CC3147}"/>
              </a:ext>
            </a:extLst>
          </p:cNvPr>
          <p:cNvSpPr/>
          <p:nvPr/>
        </p:nvSpPr>
        <p:spPr>
          <a:xfrm>
            <a:off x="5134707" y="226645"/>
            <a:ext cx="5752123" cy="48377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90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57947C-DCE0-43FC-15E7-0104C2C67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48324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023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750B360-EE68-3278-D765-62152BEB8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50410"/>
              </p:ext>
            </p:extLst>
          </p:nvPr>
        </p:nvGraphicFramePr>
        <p:xfrm>
          <a:off x="0" y="49237"/>
          <a:ext cx="12192000" cy="675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9C37D684-B10D-2CF4-2972-6D4B7EA103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2400" b="1" dirty="0" err="1"/>
              <a:t>Final</a:t>
            </a:r>
            <a:r>
              <a:rPr lang="lv-LV" sz="2400" b="1" dirty="0"/>
              <a:t> </a:t>
            </a:r>
            <a:r>
              <a:rPr lang="lv-LV" sz="2400" b="1" dirty="0" err="1"/>
              <a:t>energy</a:t>
            </a:r>
            <a:r>
              <a:rPr lang="lv-LV" sz="2400" b="1" dirty="0"/>
              <a:t> </a:t>
            </a:r>
            <a:r>
              <a:rPr lang="lv-LV" sz="2400" b="1" dirty="0" err="1"/>
              <a:t>consumption</a:t>
            </a:r>
            <a:r>
              <a:rPr lang="lv-LV" sz="2400" b="1" dirty="0"/>
              <a:t> </a:t>
            </a:r>
            <a:r>
              <a:rPr lang="lv-LV" sz="2400" b="1" dirty="0" err="1"/>
              <a:t>by</a:t>
            </a:r>
            <a:r>
              <a:rPr lang="lv-LV" sz="2400" b="1" dirty="0"/>
              <a:t> </a:t>
            </a:r>
            <a:r>
              <a:rPr lang="lv-LV" sz="2400" b="1" dirty="0" err="1"/>
              <a:t>agriculture</a:t>
            </a:r>
            <a:r>
              <a:rPr lang="lv-LV" sz="2400" b="1" dirty="0"/>
              <a:t>/</a:t>
            </a:r>
            <a:r>
              <a:rPr lang="lv-LV" sz="2400" b="1" dirty="0" err="1"/>
              <a:t>forestry</a:t>
            </a:r>
            <a:r>
              <a:rPr lang="lv-LV" sz="2400" b="1" dirty="0"/>
              <a:t> per </a:t>
            </a:r>
            <a:r>
              <a:rPr lang="lv-LV" sz="2400" b="1" dirty="0" err="1"/>
              <a:t>hectare</a:t>
            </a:r>
            <a:r>
              <a:rPr lang="lv-LV" sz="2400" b="1" dirty="0"/>
              <a:t> </a:t>
            </a:r>
          </a:p>
          <a:p>
            <a:pPr algn="ctr"/>
            <a:r>
              <a:rPr lang="lv-LV" sz="2400" b="1" dirty="0"/>
              <a:t>                </a:t>
            </a:r>
            <a:r>
              <a:rPr lang="lv-LV" sz="2400" b="1" dirty="0" err="1"/>
              <a:t>of</a:t>
            </a:r>
            <a:r>
              <a:rPr lang="lv-LV" sz="2400" b="1" dirty="0"/>
              <a:t> </a:t>
            </a:r>
            <a:r>
              <a:rPr lang="lv-LV" sz="2400" b="1" dirty="0" err="1"/>
              <a:t>utilised</a:t>
            </a:r>
            <a:r>
              <a:rPr lang="lv-LV" sz="2400" b="1" dirty="0"/>
              <a:t> </a:t>
            </a:r>
            <a:r>
              <a:rPr lang="lv-LV" sz="2400" b="1" dirty="0" err="1"/>
              <a:t>agricultural</a:t>
            </a:r>
            <a:r>
              <a:rPr lang="lv-LV" sz="2400" b="1" dirty="0"/>
              <a:t> </a:t>
            </a:r>
            <a:r>
              <a:rPr lang="lv-LV" sz="2400" b="1" dirty="0" err="1"/>
              <a:t>area</a:t>
            </a:r>
            <a:r>
              <a:rPr lang="lv-LV" sz="2400" b="1" dirty="0"/>
              <a:t> [TAI04] KOE </a:t>
            </a:r>
          </a:p>
        </p:txBody>
      </p:sp>
    </p:spTree>
    <p:extLst>
      <p:ext uri="{BB962C8B-B14F-4D97-AF65-F5344CB8AC3E}">
        <p14:creationId xmlns:p14="http://schemas.microsoft.com/office/powerpoint/2010/main" val="110379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C06AB3-9C37-8661-C660-2AB61C460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802135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9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EAA2371-32EC-7F1F-7120-7CC994089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15442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5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416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LiberationSerif</vt:lpstr>
      <vt:lpstr>LiberationSerif-Bold</vt:lpstr>
      <vt:lpstr>Office Theme</vt:lpstr>
      <vt:lpstr>PowerPoint Presentation</vt:lpstr>
      <vt:lpstr>Eiropas un Latvijas enerģijas sektora transformācija</vt:lpstr>
      <vt:lpstr>Eiropas un Latvijas enerģijas sektora transformācija</vt:lpstr>
      <vt:lpstr>PowerPoint Presentation</vt:lpstr>
      <vt:lpstr>PowerPoint Presentation</vt:lpstr>
      <vt:lpstr>PowerPoint Presentation</vt:lpstr>
      <vt:lpstr>Final energy consumption by agriculture/forestry per hectare                  of utilised agricultural area [TAI04] KOE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Kas nepieciešamas elektrības ražošanai? </vt:lpstr>
      <vt:lpstr>PowerPoint Presentation</vt:lpstr>
      <vt:lpstr>PowerPoint Presentation</vt:lpstr>
      <vt:lpstr>PowerPoint Presentation</vt:lpstr>
      <vt:lpstr>Interese par saules parku pieslēgšanu sadales tīklam milzīga!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Juris Ozolins</dc:creator>
  <cp:lastModifiedBy>Liene Valta</cp:lastModifiedBy>
  <cp:revision>1</cp:revision>
  <dcterms:created xsi:type="dcterms:W3CDTF">2022-10-18T07:05:59Z</dcterms:created>
  <dcterms:modified xsi:type="dcterms:W3CDTF">2022-11-02T13:43:50Z</dcterms:modified>
</cp:coreProperties>
</file>