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sldIdLst>
    <p:sldId id="256" r:id="rId2"/>
    <p:sldId id="297" r:id="rId3"/>
    <p:sldId id="272" r:id="rId4"/>
    <p:sldId id="302" r:id="rId5"/>
    <p:sldId id="289" r:id="rId6"/>
    <p:sldId id="298" r:id="rId7"/>
    <p:sldId id="294" r:id="rId8"/>
    <p:sldId id="295" r:id="rId9"/>
    <p:sldId id="301" r:id="rId10"/>
    <p:sldId id="288" r:id="rId11"/>
    <p:sldId id="284" r:id="rId12"/>
    <p:sldId id="290" r:id="rId13"/>
  </p:sldIdLst>
  <p:sldSz cx="9144000" cy="6858000" type="screen4x3"/>
  <p:notesSz cx="6781800" cy="9926638"/>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1pPr>
    <a:lvl2pPr marL="457200" algn="l" defTabSz="449263" rtl="0" eaLnBrk="0" fontAlgn="base" hangingPunct="0">
      <a:spcBef>
        <a:spcPct val="0"/>
      </a:spcBef>
      <a:spcAft>
        <a:spcPct val="0"/>
      </a:spcAft>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2pPr>
    <a:lvl3pPr marL="914400" algn="l" defTabSz="449263" rtl="0" eaLnBrk="0" fontAlgn="base" hangingPunct="0">
      <a:spcBef>
        <a:spcPct val="0"/>
      </a:spcBef>
      <a:spcAft>
        <a:spcPct val="0"/>
      </a:spcAft>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3pPr>
    <a:lvl4pPr marL="1371600" algn="l" defTabSz="449263" rtl="0" eaLnBrk="0" fontAlgn="base" hangingPunct="0">
      <a:spcBef>
        <a:spcPct val="0"/>
      </a:spcBef>
      <a:spcAft>
        <a:spcPct val="0"/>
      </a:spcAft>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4pPr>
    <a:lvl5pPr marL="1828800" algn="l" defTabSz="449263" rtl="0" eaLnBrk="0" fontAlgn="base" hangingPunct="0">
      <a:spcBef>
        <a:spcPct val="0"/>
      </a:spcBef>
      <a:spcAft>
        <a:spcPct val="0"/>
      </a:spcAft>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5pPr>
    <a:lvl6pPr marL="22860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6pPr>
    <a:lvl7pPr marL="27432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7pPr>
    <a:lvl8pPr marL="32004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8pPr>
    <a:lvl9pPr marL="3657600" algn="l" defTabSz="914400" rtl="0" eaLnBrk="1" latinLnBrk="0" hangingPunct="1">
      <a:defRPr kern="1200">
        <a:solidFill>
          <a:schemeClr val="bg1"/>
        </a:solidFill>
        <a:latin typeface="Arial" panose="020B0604020202020204" pitchFamily="34" charset="0"/>
        <a:ea typeface="Lucida Sans Unicode" panose="020B0602030504020204" pitchFamily="34" charset="0"/>
        <a:cs typeface="Lucida Sans Unicode" panose="020B0602030504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27">
          <p15:clr>
            <a:srgbClr val="A4A3A4"/>
          </p15:clr>
        </p15:guide>
        <p15:guide id="2" pos="21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9" autoAdjust="0"/>
    <p:restoredTop sz="94660"/>
  </p:normalViewPr>
  <p:slideViewPr>
    <p:cSldViewPr>
      <p:cViewPr varScale="1">
        <p:scale>
          <a:sx n="112" d="100"/>
          <a:sy n="112" d="100"/>
        </p:scale>
        <p:origin x="-978"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AutoShape 1"/>
          <p:cNvSpPr>
            <a:spLocks noChangeArrowheads="1"/>
          </p:cNvSpPr>
          <p:nvPr/>
        </p:nvSpPr>
        <p:spPr bwMode="auto">
          <a:xfrm>
            <a:off x="0" y="0"/>
            <a:ext cx="6781800" cy="9926638"/>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lvl1pPr eaLnBrk="0" hangingPunct="0">
              <a:defRPr>
                <a:solidFill>
                  <a:schemeClr val="bg1"/>
                </a:solidFill>
                <a:latin typeface="Arial" charset="0"/>
                <a:ea typeface="Lucida Sans Unicode" pitchFamily="34" charset="0"/>
                <a:cs typeface="Lucida Sans Unicode" pitchFamily="34" charset="0"/>
              </a:defRPr>
            </a:lvl1pPr>
            <a:lvl2pPr marL="742950" indent="-285750" eaLnBrk="0" hangingPunct="0">
              <a:defRPr>
                <a:solidFill>
                  <a:schemeClr val="bg1"/>
                </a:solidFill>
                <a:latin typeface="Arial" charset="0"/>
                <a:ea typeface="Lucida Sans Unicode" pitchFamily="34" charset="0"/>
                <a:cs typeface="Lucida Sans Unicode" pitchFamily="34" charset="0"/>
              </a:defRPr>
            </a:lvl2pPr>
            <a:lvl3pPr marL="1143000" indent="-228600" eaLnBrk="0" hangingPunct="0">
              <a:defRPr>
                <a:solidFill>
                  <a:schemeClr val="bg1"/>
                </a:solidFill>
                <a:latin typeface="Arial" charset="0"/>
                <a:ea typeface="Lucida Sans Unicode" pitchFamily="34" charset="0"/>
                <a:cs typeface="Lucida Sans Unicode" pitchFamily="34" charset="0"/>
              </a:defRPr>
            </a:lvl3pPr>
            <a:lvl4pPr marL="1600200" indent="-228600" eaLnBrk="0" hangingPunct="0">
              <a:defRPr>
                <a:solidFill>
                  <a:schemeClr val="bg1"/>
                </a:solidFill>
                <a:latin typeface="Arial" charset="0"/>
                <a:ea typeface="Lucida Sans Unicode" pitchFamily="34" charset="0"/>
                <a:cs typeface="Lucida Sans Unicode" pitchFamily="34" charset="0"/>
              </a:defRPr>
            </a:lvl4pPr>
            <a:lvl5pPr marL="2057400" indent="-228600" eaLnBrk="0" hangingPunct="0">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9pPr>
          </a:lstStyle>
          <a:p>
            <a:pPr eaLnBrk="1" hangingPunct="1">
              <a:buClr>
                <a:srgbClr val="000000"/>
              </a:buClr>
              <a:buSzPct val="100000"/>
              <a:buFont typeface="Arial" charset="0"/>
              <a:buNone/>
              <a:defRPr/>
            </a:pPr>
            <a:endParaRPr lang="pl-PL" altLang="pl-PL" smtClean="0"/>
          </a:p>
        </p:txBody>
      </p:sp>
      <p:sp>
        <p:nvSpPr>
          <p:cNvPr id="22531" name="AutoShape 2"/>
          <p:cNvSpPr>
            <a:spLocks noChangeArrowheads="1"/>
          </p:cNvSpPr>
          <p:nvPr/>
        </p:nvSpPr>
        <p:spPr bwMode="auto">
          <a:xfrm>
            <a:off x="0" y="0"/>
            <a:ext cx="67818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bg1"/>
                </a:solidFill>
                <a:latin typeface="Arial" charset="0"/>
                <a:ea typeface="Lucida Sans Unicode" pitchFamily="34" charset="0"/>
                <a:cs typeface="Lucida Sans Unicode" pitchFamily="34" charset="0"/>
              </a:defRPr>
            </a:lvl1pPr>
            <a:lvl2pPr marL="742950" indent="-285750" eaLnBrk="0" hangingPunct="0">
              <a:defRPr>
                <a:solidFill>
                  <a:schemeClr val="bg1"/>
                </a:solidFill>
                <a:latin typeface="Arial" charset="0"/>
                <a:ea typeface="Lucida Sans Unicode" pitchFamily="34" charset="0"/>
                <a:cs typeface="Lucida Sans Unicode" pitchFamily="34" charset="0"/>
              </a:defRPr>
            </a:lvl2pPr>
            <a:lvl3pPr marL="1143000" indent="-228600" eaLnBrk="0" hangingPunct="0">
              <a:defRPr>
                <a:solidFill>
                  <a:schemeClr val="bg1"/>
                </a:solidFill>
                <a:latin typeface="Arial" charset="0"/>
                <a:ea typeface="Lucida Sans Unicode" pitchFamily="34" charset="0"/>
                <a:cs typeface="Lucida Sans Unicode" pitchFamily="34" charset="0"/>
              </a:defRPr>
            </a:lvl3pPr>
            <a:lvl4pPr marL="1600200" indent="-228600" eaLnBrk="0" hangingPunct="0">
              <a:defRPr>
                <a:solidFill>
                  <a:schemeClr val="bg1"/>
                </a:solidFill>
                <a:latin typeface="Arial" charset="0"/>
                <a:ea typeface="Lucida Sans Unicode" pitchFamily="34" charset="0"/>
                <a:cs typeface="Lucida Sans Unicode" pitchFamily="34" charset="0"/>
              </a:defRPr>
            </a:lvl4pPr>
            <a:lvl5pPr marL="2057400" indent="-228600" eaLnBrk="0" hangingPunct="0">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9pPr>
          </a:lstStyle>
          <a:p>
            <a:pPr eaLnBrk="1" hangingPunct="1">
              <a:buClr>
                <a:srgbClr val="000000"/>
              </a:buClr>
              <a:buSzPct val="100000"/>
              <a:buFont typeface="Arial" charset="0"/>
              <a:buNone/>
              <a:defRPr/>
            </a:pPr>
            <a:endParaRPr lang="pl-PL" altLang="pl-PL" smtClean="0"/>
          </a:p>
        </p:txBody>
      </p:sp>
      <p:sp>
        <p:nvSpPr>
          <p:cNvPr id="22532" name="AutoShape 3"/>
          <p:cNvSpPr>
            <a:spLocks noChangeArrowheads="1"/>
          </p:cNvSpPr>
          <p:nvPr/>
        </p:nvSpPr>
        <p:spPr bwMode="auto">
          <a:xfrm>
            <a:off x="0" y="0"/>
            <a:ext cx="67818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bg1"/>
                </a:solidFill>
                <a:latin typeface="Arial" charset="0"/>
                <a:ea typeface="Lucida Sans Unicode" pitchFamily="34" charset="0"/>
                <a:cs typeface="Lucida Sans Unicode" pitchFamily="34" charset="0"/>
              </a:defRPr>
            </a:lvl1pPr>
            <a:lvl2pPr marL="742950" indent="-285750" eaLnBrk="0" hangingPunct="0">
              <a:defRPr>
                <a:solidFill>
                  <a:schemeClr val="bg1"/>
                </a:solidFill>
                <a:latin typeface="Arial" charset="0"/>
                <a:ea typeface="Lucida Sans Unicode" pitchFamily="34" charset="0"/>
                <a:cs typeface="Lucida Sans Unicode" pitchFamily="34" charset="0"/>
              </a:defRPr>
            </a:lvl2pPr>
            <a:lvl3pPr marL="1143000" indent="-228600" eaLnBrk="0" hangingPunct="0">
              <a:defRPr>
                <a:solidFill>
                  <a:schemeClr val="bg1"/>
                </a:solidFill>
                <a:latin typeface="Arial" charset="0"/>
                <a:ea typeface="Lucida Sans Unicode" pitchFamily="34" charset="0"/>
                <a:cs typeface="Lucida Sans Unicode" pitchFamily="34" charset="0"/>
              </a:defRPr>
            </a:lvl3pPr>
            <a:lvl4pPr marL="1600200" indent="-228600" eaLnBrk="0" hangingPunct="0">
              <a:defRPr>
                <a:solidFill>
                  <a:schemeClr val="bg1"/>
                </a:solidFill>
                <a:latin typeface="Arial" charset="0"/>
                <a:ea typeface="Lucida Sans Unicode" pitchFamily="34" charset="0"/>
                <a:cs typeface="Lucida Sans Unicode" pitchFamily="34" charset="0"/>
              </a:defRPr>
            </a:lvl4pPr>
            <a:lvl5pPr marL="2057400" indent="-228600" eaLnBrk="0" hangingPunct="0">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9pPr>
          </a:lstStyle>
          <a:p>
            <a:pPr eaLnBrk="1" hangingPunct="1">
              <a:buClr>
                <a:srgbClr val="000000"/>
              </a:buClr>
              <a:buSzPct val="100000"/>
              <a:buFont typeface="Arial" charset="0"/>
              <a:buNone/>
              <a:defRPr/>
            </a:pPr>
            <a:endParaRPr lang="pl-PL" altLang="pl-PL" smtClean="0"/>
          </a:p>
        </p:txBody>
      </p:sp>
      <p:sp>
        <p:nvSpPr>
          <p:cNvPr id="22533" name="AutoShape 4"/>
          <p:cNvSpPr>
            <a:spLocks noChangeArrowheads="1"/>
          </p:cNvSpPr>
          <p:nvPr/>
        </p:nvSpPr>
        <p:spPr bwMode="auto">
          <a:xfrm>
            <a:off x="0" y="0"/>
            <a:ext cx="67818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bg1"/>
                </a:solidFill>
                <a:latin typeface="Arial" charset="0"/>
                <a:ea typeface="Lucida Sans Unicode" pitchFamily="34" charset="0"/>
                <a:cs typeface="Lucida Sans Unicode" pitchFamily="34" charset="0"/>
              </a:defRPr>
            </a:lvl1pPr>
            <a:lvl2pPr marL="742950" indent="-285750" eaLnBrk="0" hangingPunct="0">
              <a:defRPr>
                <a:solidFill>
                  <a:schemeClr val="bg1"/>
                </a:solidFill>
                <a:latin typeface="Arial" charset="0"/>
                <a:ea typeface="Lucida Sans Unicode" pitchFamily="34" charset="0"/>
                <a:cs typeface="Lucida Sans Unicode" pitchFamily="34" charset="0"/>
              </a:defRPr>
            </a:lvl2pPr>
            <a:lvl3pPr marL="1143000" indent="-228600" eaLnBrk="0" hangingPunct="0">
              <a:defRPr>
                <a:solidFill>
                  <a:schemeClr val="bg1"/>
                </a:solidFill>
                <a:latin typeface="Arial" charset="0"/>
                <a:ea typeface="Lucida Sans Unicode" pitchFamily="34" charset="0"/>
                <a:cs typeface="Lucida Sans Unicode" pitchFamily="34" charset="0"/>
              </a:defRPr>
            </a:lvl3pPr>
            <a:lvl4pPr marL="1600200" indent="-228600" eaLnBrk="0" hangingPunct="0">
              <a:defRPr>
                <a:solidFill>
                  <a:schemeClr val="bg1"/>
                </a:solidFill>
                <a:latin typeface="Arial" charset="0"/>
                <a:ea typeface="Lucida Sans Unicode" pitchFamily="34" charset="0"/>
                <a:cs typeface="Lucida Sans Unicode" pitchFamily="34" charset="0"/>
              </a:defRPr>
            </a:lvl4pPr>
            <a:lvl5pPr marL="2057400" indent="-228600" eaLnBrk="0" hangingPunct="0">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9pPr>
          </a:lstStyle>
          <a:p>
            <a:pPr eaLnBrk="1" hangingPunct="1">
              <a:buClr>
                <a:srgbClr val="000000"/>
              </a:buClr>
              <a:buSzPct val="100000"/>
              <a:buFont typeface="Arial" charset="0"/>
              <a:buNone/>
              <a:defRPr/>
            </a:pPr>
            <a:endParaRPr lang="pl-PL" altLang="pl-PL" smtClean="0"/>
          </a:p>
        </p:txBody>
      </p:sp>
      <p:sp>
        <p:nvSpPr>
          <p:cNvPr id="22534" name="AutoShape 5"/>
          <p:cNvSpPr>
            <a:spLocks noChangeArrowheads="1"/>
          </p:cNvSpPr>
          <p:nvPr/>
        </p:nvSpPr>
        <p:spPr bwMode="auto">
          <a:xfrm>
            <a:off x="0" y="0"/>
            <a:ext cx="6781800"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bg1"/>
                </a:solidFill>
                <a:latin typeface="Arial" charset="0"/>
                <a:ea typeface="Lucida Sans Unicode" pitchFamily="34" charset="0"/>
                <a:cs typeface="Lucida Sans Unicode" pitchFamily="34" charset="0"/>
              </a:defRPr>
            </a:lvl1pPr>
            <a:lvl2pPr marL="742950" indent="-285750" eaLnBrk="0" hangingPunct="0">
              <a:defRPr>
                <a:solidFill>
                  <a:schemeClr val="bg1"/>
                </a:solidFill>
                <a:latin typeface="Arial" charset="0"/>
                <a:ea typeface="Lucida Sans Unicode" pitchFamily="34" charset="0"/>
                <a:cs typeface="Lucida Sans Unicode" pitchFamily="34" charset="0"/>
              </a:defRPr>
            </a:lvl2pPr>
            <a:lvl3pPr marL="1143000" indent="-228600" eaLnBrk="0" hangingPunct="0">
              <a:defRPr>
                <a:solidFill>
                  <a:schemeClr val="bg1"/>
                </a:solidFill>
                <a:latin typeface="Arial" charset="0"/>
                <a:ea typeface="Lucida Sans Unicode" pitchFamily="34" charset="0"/>
                <a:cs typeface="Lucida Sans Unicode" pitchFamily="34" charset="0"/>
              </a:defRPr>
            </a:lvl3pPr>
            <a:lvl4pPr marL="1600200" indent="-228600" eaLnBrk="0" hangingPunct="0">
              <a:defRPr>
                <a:solidFill>
                  <a:schemeClr val="bg1"/>
                </a:solidFill>
                <a:latin typeface="Arial" charset="0"/>
                <a:ea typeface="Lucida Sans Unicode" pitchFamily="34" charset="0"/>
                <a:cs typeface="Lucida Sans Unicode" pitchFamily="34" charset="0"/>
              </a:defRPr>
            </a:lvl4pPr>
            <a:lvl5pPr marL="2057400" indent="-228600" eaLnBrk="0" hangingPunct="0">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9pPr>
          </a:lstStyle>
          <a:p>
            <a:pPr eaLnBrk="1" hangingPunct="1">
              <a:buClr>
                <a:srgbClr val="000000"/>
              </a:buClr>
              <a:buSzPct val="100000"/>
              <a:buFont typeface="Arial" charset="0"/>
              <a:buNone/>
              <a:defRPr/>
            </a:pPr>
            <a:endParaRPr lang="pl-PL" altLang="pl-PL" smtClean="0"/>
          </a:p>
        </p:txBody>
      </p:sp>
      <p:sp>
        <p:nvSpPr>
          <p:cNvPr id="22535" name="Text Box 6"/>
          <p:cNvSpPr txBox="1">
            <a:spLocks noChangeArrowheads="1"/>
          </p:cNvSpPr>
          <p:nvPr/>
        </p:nvSpPr>
        <p:spPr bwMode="auto">
          <a:xfrm>
            <a:off x="0" y="0"/>
            <a:ext cx="2938463"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bg1"/>
                </a:solidFill>
                <a:latin typeface="Arial" charset="0"/>
                <a:ea typeface="Lucida Sans Unicode" pitchFamily="34" charset="0"/>
                <a:cs typeface="Lucida Sans Unicode" pitchFamily="34" charset="0"/>
              </a:defRPr>
            </a:lvl1pPr>
            <a:lvl2pPr marL="742950" indent="-285750" eaLnBrk="0" hangingPunct="0">
              <a:defRPr>
                <a:solidFill>
                  <a:schemeClr val="bg1"/>
                </a:solidFill>
                <a:latin typeface="Arial" charset="0"/>
                <a:ea typeface="Lucida Sans Unicode" pitchFamily="34" charset="0"/>
                <a:cs typeface="Lucida Sans Unicode" pitchFamily="34" charset="0"/>
              </a:defRPr>
            </a:lvl2pPr>
            <a:lvl3pPr marL="1143000" indent="-228600" eaLnBrk="0" hangingPunct="0">
              <a:defRPr>
                <a:solidFill>
                  <a:schemeClr val="bg1"/>
                </a:solidFill>
                <a:latin typeface="Arial" charset="0"/>
                <a:ea typeface="Lucida Sans Unicode" pitchFamily="34" charset="0"/>
                <a:cs typeface="Lucida Sans Unicode" pitchFamily="34" charset="0"/>
              </a:defRPr>
            </a:lvl3pPr>
            <a:lvl4pPr marL="1600200" indent="-228600" eaLnBrk="0" hangingPunct="0">
              <a:defRPr>
                <a:solidFill>
                  <a:schemeClr val="bg1"/>
                </a:solidFill>
                <a:latin typeface="Arial" charset="0"/>
                <a:ea typeface="Lucida Sans Unicode" pitchFamily="34" charset="0"/>
                <a:cs typeface="Lucida Sans Unicode" pitchFamily="34" charset="0"/>
              </a:defRPr>
            </a:lvl4pPr>
            <a:lvl5pPr marL="2057400" indent="-228600" eaLnBrk="0" hangingPunct="0">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9pPr>
          </a:lstStyle>
          <a:p>
            <a:pPr eaLnBrk="1" hangingPunct="1">
              <a:buClr>
                <a:srgbClr val="000000"/>
              </a:buClr>
              <a:buSzPct val="100000"/>
              <a:buFont typeface="Arial" charset="0"/>
              <a:buNone/>
              <a:defRPr/>
            </a:pPr>
            <a:endParaRPr lang="pl-PL" altLang="pl-PL" smtClean="0"/>
          </a:p>
        </p:txBody>
      </p:sp>
      <p:sp>
        <p:nvSpPr>
          <p:cNvPr id="2055" name="Rectangle 7"/>
          <p:cNvSpPr>
            <a:spLocks noGrp="1" noChangeArrowheads="1"/>
          </p:cNvSpPr>
          <p:nvPr>
            <p:ph type="dt"/>
          </p:nvPr>
        </p:nvSpPr>
        <p:spPr bwMode="auto">
          <a:xfrm>
            <a:off x="3841750" y="0"/>
            <a:ext cx="2930525" cy="4873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Arial" charset="0"/>
                <a:ea typeface="+mn-ea"/>
                <a:cs typeface="Lucida Sans Unicode" charset="0"/>
              </a:defRPr>
            </a:lvl1pPr>
          </a:lstStyle>
          <a:p>
            <a:pPr>
              <a:defRPr/>
            </a:pPr>
            <a:endParaRPr lang="en-GB"/>
          </a:p>
        </p:txBody>
      </p:sp>
      <p:sp>
        <p:nvSpPr>
          <p:cNvPr id="2057" name="Rectangle 8"/>
          <p:cNvSpPr>
            <a:spLocks noGrp="1" noRot="1" noChangeAspect="1" noChangeArrowheads="1"/>
          </p:cNvSpPr>
          <p:nvPr>
            <p:ph type="sldImg"/>
          </p:nvPr>
        </p:nvSpPr>
        <p:spPr bwMode="auto">
          <a:xfrm>
            <a:off x="912813" y="744538"/>
            <a:ext cx="4948237" cy="3713162"/>
          </a:xfrm>
          <a:prstGeom prst="rect">
            <a:avLst/>
          </a:prstGeom>
          <a:noFill/>
          <a:ln w="126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 name="Rectangle 9"/>
          <p:cNvSpPr>
            <a:spLocks noGrp="1" noChangeArrowheads="1"/>
          </p:cNvSpPr>
          <p:nvPr>
            <p:ph type="body"/>
          </p:nvPr>
        </p:nvSpPr>
        <p:spPr bwMode="auto">
          <a:xfrm>
            <a:off x="677863" y="4714875"/>
            <a:ext cx="5418137" cy="44592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pl-PL" noProof="0" smtClean="0"/>
          </a:p>
        </p:txBody>
      </p:sp>
      <p:sp>
        <p:nvSpPr>
          <p:cNvPr id="22539" name="Text Box 10"/>
          <p:cNvSpPr txBox="1">
            <a:spLocks noChangeArrowheads="1"/>
          </p:cNvSpPr>
          <p:nvPr/>
        </p:nvSpPr>
        <p:spPr bwMode="auto">
          <a:xfrm>
            <a:off x="0" y="9426575"/>
            <a:ext cx="2938463"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bg1"/>
                </a:solidFill>
                <a:latin typeface="Arial" charset="0"/>
                <a:ea typeface="Lucida Sans Unicode" pitchFamily="34" charset="0"/>
                <a:cs typeface="Lucida Sans Unicode" pitchFamily="34" charset="0"/>
              </a:defRPr>
            </a:lvl1pPr>
            <a:lvl2pPr marL="742950" indent="-285750" eaLnBrk="0" hangingPunct="0">
              <a:defRPr>
                <a:solidFill>
                  <a:schemeClr val="bg1"/>
                </a:solidFill>
                <a:latin typeface="Arial" charset="0"/>
                <a:ea typeface="Lucida Sans Unicode" pitchFamily="34" charset="0"/>
                <a:cs typeface="Lucida Sans Unicode" pitchFamily="34" charset="0"/>
              </a:defRPr>
            </a:lvl2pPr>
            <a:lvl3pPr marL="1143000" indent="-228600" eaLnBrk="0" hangingPunct="0">
              <a:defRPr>
                <a:solidFill>
                  <a:schemeClr val="bg1"/>
                </a:solidFill>
                <a:latin typeface="Arial" charset="0"/>
                <a:ea typeface="Lucida Sans Unicode" pitchFamily="34" charset="0"/>
                <a:cs typeface="Lucida Sans Unicode" pitchFamily="34" charset="0"/>
              </a:defRPr>
            </a:lvl3pPr>
            <a:lvl4pPr marL="1600200" indent="-228600" eaLnBrk="0" hangingPunct="0">
              <a:defRPr>
                <a:solidFill>
                  <a:schemeClr val="bg1"/>
                </a:solidFill>
                <a:latin typeface="Arial" charset="0"/>
                <a:ea typeface="Lucida Sans Unicode" pitchFamily="34" charset="0"/>
                <a:cs typeface="Lucida Sans Unicode" pitchFamily="34" charset="0"/>
              </a:defRPr>
            </a:lvl4pPr>
            <a:lvl5pPr marL="2057400" indent="-228600" eaLnBrk="0" hangingPunct="0">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9pPr>
          </a:lstStyle>
          <a:p>
            <a:pPr eaLnBrk="1" hangingPunct="1">
              <a:buClr>
                <a:srgbClr val="000000"/>
              </a:buClr>
              <a:buSzPct val="100000"/>
              <a:buFont typeface="Arial" charset="0"/>
              <a:buNone/>
              <a:defRPr/>
            </a:pPr>
            <a:endParaRPr lang="pl-PL" altLang="pl-PL" smtClean="0"/>
          </a:p>
        </p:txBody>
      </p:sp>
      <p:sp>
        <p:nvSpPr>
          <p:cNvPr id="2059" name="Rectangle 11"/>
          <p:cNvSpPr>
            <a:spLocks noGrp="1" noChangeArrowheads="1"/>
          </p:cNvSpPr>
          <p:nvPr>
            <p:ph type="sldNum"/>
          </p:nvPr>
        </p:nvSpPr>
        <p:spPr bwMode="auto">
          <a:xfrm>
            <a:off x="3841750" y="9428163"/>
            <a:ext cx="2930525" cy="48736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100000"/>
              <a:buFont typeface="Arial" panose="020B0604020202020204"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defRPr>
            </a:lvl1pPr>
          </a:lstStyle>
          <a:p>
            <a:pPr>
              <a:defRPr/>
            </a:pPr>
            <a:fld id="{E2A52B85-1070-43D6-BB26-7304751B0903}" type="slidenum">
              <a:rPr lang="en-GB" altLang="pl-PL"/>
              <a:pPr>
                <a:defRPr/>
              </a:pPr>
              <a:t>‹#›</a:t>
            </a:fld>
            <a:endParaRPr lang="en-GB" altLang="pl-PL"/>
          </a:p>
        </p:txBody>
      </p:sp>
    </p:spTree>
    <p:extLst>
      <p:ext uri="{BB962C8B-B14F-4D97-AF65-F5344CB8AC3E}">
        <p14:creationId xmlns:p14="http://schemas.microsoft.com/office/powerpoint/2010/main" val="1261961979"/>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CE7A1117-C4ED-448E-8285-4F4A119977E6}" type="slidenum">
              <a:rPr lang="en-GB" altLang="pl-PL" smtClean="0">
                <a:latin typeface="Arial" panose="020B0604020202020204" pitchFamily="34" charset="0"/>
              </a:rPr>
              <a:pPr>
                <a:spcBef>
                  <a:spcPct val="0"/>
                </a:spcBef>
                <a:buFont typeface="Arial" panose="020B0604020202020204" pitchFamily="34" charset="0"/>
                <a:buNone/>
              </a:pPr>
              <a:t>1</a:t>
            </a:fld>
            <a:endParaRPr lang="en-GB" altLang="pl-PL" smtClean="0">
              <a:latin typeface="Arial" panose="020B0604020202020204" pitchFamily="34" charset="0"/>
            </a:endParaRPr>
          </a:p>
        </p:txBody>
      </p:sp>
      <p:sp>
        <p:nvSpPr>
          <p:cNvPr id="4099"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4100"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1061308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02E2896D-C0EE-4B36-BBB0-CB6D5CC966A7}" type="slidenum">
              <a:rPr lang="en-GB" altLang="pl-PL" smtClean="0">
                <a:latin typeface="Arial" panose="020B0604020202020204" pitchFamily="34" charset="0"/>
              </a:rPr>
              <a:pPr>
                <a:spcBef>
                  <a:spcPct val="0"/>
                </a:spcBef>
                <a:buFont typeface="Arial" panose="020B0604020202020204" pitchFamily="34" charset="0"/>
                <a:buNone/>
              </a:pPr>
              <a:t>11</a:t>
            </a:fld>
            <a:endParaRPr lang="en-GB" altLang="pl-PL" smtClean="0">
              <a:latin typeface="Arial" panose="020B0604020202020204" pitchFamily="34" charset="0"/>
            </a:endParaRPr>
          </a:p>
        </p:txBody>
      </p:sp>
      <p:sp>
        <p:nvSpPr>
          <p:cNvPr id="12291"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12292"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3760260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02E2896D-C0EE-4B36-BBB0-CB6D5CC966A7}" type="slidenum">
              <a:rPr lang="en-GB" altLang="pl-PL" smtClean="0">
                <a:latin typeface="Arial" panose="020B0604020202020204" pitchFamily="34" charset="0"/>
              </a:rPr>
              <a:pPr>
                <a:spcBef>
                  <a:spcPct val="0"/>
                </a:spcBef>
                <a:buFont typeface="Arial" panose="020B0604020202020204" pitchFamily="34" charset="0"/>
                <a:buNone/>
              </a:pPr>
              <a:t>12</a:t>
            </a:fld>
            <a:endParaRPr lang="en-GB" altLang="pl-PL" smtClean="0">
              <a:latin typeface="Arial" panose="020B0604020202020204" pitchFamily="34" charset="0"/>
            </a:endParaRPr>
          </a:p>
        </p:txBody>
      </p:sp>
      <p:sp>
        <p:nvSpPr>
          <p:cNvPr id="12291"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12292"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2061091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C959AF43-B5B3-4995-A14D-7AF49C1BA249}" type="slidenum">
              <a:rPr lang="en-GB" altLang="pl-PL" smtClean="0">
                <a:latin typeface="Arial" panose="020B0604020202020204" pitchFamily="34" charset="0"/>
              </a:rPr>
              <a:pPr>
                <a:spcBef>
                  <a:spcPct val="0"/>
                </a:spcBef>
                <a:buFont typeface="Arial" panose="020B0604020202020204" pitchFamily="34" charset="0"/>
                <a:buNone/>
              </a:pPr>
              <a:t>2</a:t>
            </a:fld>
            <a:endParaRPr lang="en-GB" altLang="pl-PL" smtClean="0">
              <a:latin typeface="Arial" panose="020B0604020202020204" pitchFamily="34" charset="0"/>
            </a:endParaRPr>
          </a:p>
        </p:txBody>
      </p:sp>
      <p:sp>
        <p:nvSpPr>
          <p:cNvPr id="6147"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6148"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5582429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C959AF43-B5B3-4995-A14D-7AF49C1BA249}" type="slidenum">
              <a:rPr lang="en-GB" altLang="pl-PL" smtClean="0">
                <a:latin typeface="Arial" panose="020B0604020202020204" pitchFamily="34" charset="0"/>
              </a:rPr>
              <a:pPr>
                <a:spcBef>
                  <a:spcPct val="0"/>
                </a:spcBef>
                <a:buFont typeface="Arial" panose="020B0604020202020204" pitchFamily="34" charset="0"/>
                <a:buNone/>
              </a:pPr>
              <a:t>3</a:t>
            </a:fld>
            <a:endParaRPr lang="en-GB" altLang="pl-PL" smtClean="0">
              <a:latin typeface="Arial" panose="020B0604020202020204" pitchFamily="34" charset="0"/>
            </a:endParaRPr>
          </a:p>
        </p:txBody>
      </p:sp>
      <p:sp>
        <p:nvSpPr>
          <p:cNvPr id="6147"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6148"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558242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C959AF43-B5B3-4995-A14D-7AF49C1BA249}" type="slidenum">
              <a:rPr lang="en-GB" altLang="pl-PL" smtClean="0">
                <a:latin typeface="Arial" panose="020B0604020202020204" pitchFamily="34" charset="0"/>
              </a:rPr>
              <a:pPr>
                <a:spcBef>
                  <a:spcPct val="0"/>
                </a:spcBef>
                <a:buFont typeface="Arial" panose="020B0604020202020204" pitchFamily="34" charset="0"/>
                <a:buNone/>
              </a:pPr>
              <a:t>5</a:t>
            </a:fld>
            <a:endParaRPr lang="en-GB" altLang="pl-PL" smtClean="0">
              <a:latin typeface="Arial" panose="020B0604020202020204" pitchFamily="34" charset="0"/>
            </a:endParaRPr>
          </a:p>
        </p:txBody>
      </p:sp>
      <p:sp>
        <p:nvSpPr>
          <p:cNvPr id="6147"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6148"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221237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C959AF43-B5B3-4995-A14D-7AF49C1BA249}" type="slidenum">
              <a:rPr lang="en-GB" altLang="pl-PL" smtClean="0">
                <a:latin typeface="Arial" panose="020B0604020202020204" pitchFamily="34" charset="0"/>
              </a:rPr>
              <a:pPr>
                <a:spcBef>
                  <a:spcPct val="0"/>
                </a:spcBef>
                <a:buFont typeface="Arial" panose="020B0604020202020204" pitchFamily="34" charset="0"/>
                <a:buNone/>
              </a:pPr>
              <a:t>6</a:t>
            </a:fld>
            <a:endParaRPr lang="en-GB" altLang="pl-PL" smtClean="0">
              <a:latin typeface="Arial" panose="020B0604020202020204" pitchFamily="34" charset="0"/>
            </a:endParaRPr>
          </a:p>
        </p:txBody>
      </p:sp>
      <p:sp>
        <p:nvSpPr>
          <p:cNvPr id="6147"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6148"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221237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C959AF43-B5B3-4995-A14D-7AF49C1BA249}" type="slidenum">
              <a:rPr lang="en-GB" altLang="pl-PL" smtClean="0">
                <a:latin typeface="Arial" panose="020B0604020202020204" pitchFamily="34" charset="0"/>
              </a:rPr>
              <a:pPr>
                <a:spcBef>
                  <a:spcPct val="0"/>
                </a:spcBef>
                <a:buFont typeface="Arial" panose="020B0604020202020204" pitchFamily="34" charset="0"/>
                <a:buNone/>
              </a:pPr>
              <a:t>7</a:t>
            </a:fld>
            <a:endParaRPr lang="en-GB" altLang="pl-PL" smtClean="0">
              <a:latin typeface="Arial" panose="020B0604020202020204" pitchFamily="34" charset="0"/>
            </a:endParaRPr>
          </a:p>
        </p:txBody>
      </p:sp>
      <p:sp>
        <p:nvSpPr>
          <p:cNvPr id="6147"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6148"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221237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C959AF43-B5B3-4995-A14D-7AF49C1BA249}" type="slidenum">
              <a:rPr lang="en-GB" altLang="pl-PL" smtClean="0">
                <a:latin typeface="Arial" panose="020B0604020202020204" pitchFamily="34" charset="0"/>
              </a:rPr>
              <a:pPr>
                <a:spcBef>
                  <a:spcPct val="0"/>
                </a:spcBef>
                <a:buFont typeface="Arial" panose="020B0604020202020204" pitchFamily="34" charset="0"/>
                <a:buNone/>
              </a:pPr>
              <a:t>8</a:t>
            </a:fld>
            <a:endParaRPr lang="en-GB" altLang="pl-PL" smtClean="0">
              <a:latin typeface="Arial" panose="020B0604020202020204" pitchFamily="34" charset="0"/>
            </a:endParaRPr>
          </a:p>
        </p:txBody>
      </p:sp>
      <p:sp>
        <p:nvSpPr>
          <p:cNvPr id="6147"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6148"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221237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C959AF43-B5B3-4995-A14D-7AF49C1BA249}" type="slidenum">
              <a:rPr lang="en-GB" altLang="pl-PL" smtClean="0">
                <a:latin typeface="Arial" panose="020B0604020202020204" pitchFamily="34" charset="0"/>
              </a:rPr>
              <a:pPr>
                <a:spcBef>
                  <a:spcPct val="0"/>
                </a:spcBef>
                <a:buFont typeface="Arial" panose="020B0604020202020204" pitchFamily="34" charset="0"/>
                <a:buNone/>
              </a:pPr>
              <a:t>9</a:t>
            </a:fld>
            <a:endParaRPr lang="en-GB" altLang="pl-PL" smtClean="0">
              <a:latin typeface="Arial" panose="020B0604020202020204" pitchFamily="34" charset="0"/>
            </a:endParaRPr>
          </a:p>
        </p:txBody>
      </p:sp>
      <p:sp>
        <p:nvSpPr>
          <p:cNvPr id="6147"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6148"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221237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11"/>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Font typeface="Arial" panose="020B0604020202020204" pitchFamily="34" charset="0"/>
              <a:buNone/>
            </a:pPr>
            <a:fld id="{1C59454E-34C0-41E6-950A-C7756023D389}" type="slidenum">
              <a:rPr lang="en-GB" altLang="pl-PL" smtClean="0">
                <a:latin typeface="Arial" panose="020B0604020202020204" pitchFamily="34" charset="0"/>
              </a:rPr>
              <a:pPr>
                <a:spcBef>
                  <a:spcPct val="0"/>
                </a:spcBef>
                <a:buFont typeface="Arial" panose="020B0604020202020204" pitchFamily="34" charset="0"/>
                <a:buNone/>
              </a:pPr>
              <a:t>10</a:t>
            </a:fld>
            <a:endParaRPr lang="en-GB" altLang="pl-PL" smtClean="0">
              <a:latin typeface="Arial" panose="020B0604020202020204" pitchFamily="34" charset="0"/>
            </a:endParaRPr>
          </a:p>
        </p:txBody>
      </p:sp>
      <p:sp>
        <p:nvSpPr>
          <p:cNvPr id="8195" name="Text Box 1"/>
          <p:cNvSpPr txBox="1">
            <a:spLocks noChangeArrowheads="1"/>
          </p:cNvSpPr>
          <p:nvPr/>
        </p:nvSpPr>
        <p:spPr bwMode="auto">
          <a:xfrm>
            <a:off x="1130300" y="744538"/>
            <a:ext cx="4521200" cy="3722687"/>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spcBef>
                <a:spcPct val="0"/>
              </a:spcBef>
              <a:buFont typeface="Arial" panose="020B0604020202020204" pitchFamily="34" charset="0"/>
              <a:buNone/>
            </a:pPr>
            <a:endParaRPr lang="pl-PL" altLang="pl-PL" sz="1800">
              <a:solidFill>
                <a:schemeClr val="bg1"/>
              </a:solidFill>
              <a:latin typeface="Arial" panose="020B0604020202020204" pitchFamily="34" charset="0"/>
            </a:endParaRPr>
          </a:p>
        </p:txBody>
      </p:sp>
      <p:sp>
        <p:nvSpPr>
          <p:cNvPr id="8196" name="Rectangle 2"/>
          <p:cNvSpPr>
            <a:spLocks noGrp="1" noChangeArrowheads="1"/>
          </p:cNvSpPr>
          <p:nvPr>
            <p:ph type="body"/>
          </p:nvPr>
        </p:nvSpPr>
        <p:spPr>
          <a:xfrm>
            <a:off x="677863" y="4714875"/>
            <a:ext cx="5419725" cy="44608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pl-PL" altLang="pl-PL" smtClean="0">
              <a:latin typeface="Times New Roman" panose="02020603050405020304" pitchFamily="18" charset="0"/>
            </a:endParaRPr>
          </a:p>
        </p:txBody>
      </p:sp>
    </p:spTree>
    <p:extLst>
      <p:ext uri="{BB962C8B-B14F-4D97-AF65-F5344CB8AC3E}">
        <p14:creationId xmlns:p14="http://schemas.microsoft.com/office/powerpoint/2010/main" val="3280824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smtClean="0"/>
              <a:t>Kliknij, aby edytować styl wzorca podtytułu</a:t>
            </a:r>
            <a:endParaRPr lang="pl-PL"/>
          </a:p>
        </p:txBody>
      </p:sp>
      <p:sp>
        <p:nvSpPr>
          <p:cNvPr id="4" name="Rectangle 5"/>
          <p:cNvSpPr>
            <a:spLocks noGrp="1" noChangeArrowheads="1"/>
          </p:cNvSpPr>
          <p:nvPr>
            <p:ph type="sldNum" idx="10"/>
          </p:nvPr>
        </p:nvSpPr>
        <p:spPr>
          <a:ln/>
        </p:spPr>
        <p:txBody>
          <a:bodyPr/>
          <a:lstStyle>
            <a:lvl1pPr>
              <a:defRPr/>
            </a:lvl1pPr>
          </a:lstStyle>
          <a:p>
            <a:pPr>
              <a:defRPr/>
            </a:pPr>
            <a:fld id="{241A12E3-775C-478E-9F94-EA9DFF5CB061}" type="slidenum">
              <a:rPr lang="en-GB" altLang="pl-PL"/>
              <a:pPr>
                <a:defRPr/>
              </a:pPr>
              <a:t>‹#›</a:t>
            </a:fld>
            <a:endParaRPr lang="en-GB" altLang="pl-PL"/>
          </a:p>
        </p:txBody>
      </p:sp>
    </p:spTree>
    <p:extLst>
      <p:ext uri="{BB962C8B-B14F-4D97-AF65-F5344CB8AC3E}">
        <p14:creationId xmlns:p14="http://schemas.microsoft.com/office/powerpoint/2010/main" val="1334694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5"/>
          <p:cNvSpPr>
            <a:spLocks noGrp="1" noChangeArrowheads="1"/>
          </p:cNvSpPr>
          <p:nvPr>
            <p:ph type="sldNum" idx="10"/>
          </p:nvPr>
        </p:nvSpPr>
        <p:spPr>
          <a:ln/>
        </p:spPr>
        <p:txBody>
          <a:bodyPr/>
          <a:lstStyle>
            <a:lvl1pPr>
              <a:defRPr/>
            </a:lvl1pPr>
          </a:lstStyle>
          <a:p>
            <a:pPr>
              <a:defRPr/>
            </a:pPr>
            <a:fld id="{5104C5AE-28C4-46CF-8DDB-4255DF7A8594}" type="slidenum">
              <a:rPr lang="en-GB" altLang="pl-PL"/>
              <a:pPr>
                <a:defRPr/>
              </a:pPr>
              <a:t>‹#›</a:t>
            </a:fld>
            <a:endParaRPr lang="en-GB" altLang="pl-PL"/>
          </a:p>
        </p:txBody>
      </p:sp>
    </p:spTree>
    <p:extLst>
      <p:ext uri="{BB962C8B-B14F-4D97-AF65-F5344CB8AC3E}">
        <p14:creationId xmlns:p14="http://schemas.microsoft.com/office/powerpoint/2010/main" val="3305538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4638" y="128588"/>
            <a:ext cx="2054225" cy="5989637"/>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128588"/>
            <a:ext cx="6015038" cy="5989637"/>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5"/>
          <p:cNvSpPr>
            <a:spLocks noGrp="1" noChangeArrowheads="1"/>
          </p:cNvSpPr>
          <p:nvPr>
            <p:ph type="sldNum" idx="10"/>
          </p:nvPr>
        </p:nvSpPr>
        <p:spPr>
          <a:ln/>
        </p:spPr>
        <p:txBody>
          <a:bodyPr/>
          <a:lstStyle>
            <a:lvl1pPr>
              <a:defRPr/>
            </a:lvl1pPr>
          </a:lstStyle>
          <a:p>
            <a:pPr>
              <a:defRPr/>
            </a:pPr>
            <a:fld id="{BA4F4CD5-0AD3-4CBA-8C3F-77F13A53BC72}" type="slidenum">
              <a:rPr lang="en-GB" altLang="pl-PL"/>
              <a:pPr>
                <a:defRPr/>
              </a:pPr>
              <a:t>‹#›</a:t>
            </a:fld>
            <a:endParaRPr lang="en-GB" altLang="pl-PL"/>
          </a:p>
        </p:txBody>
      </p:sp>
    </p:spTree>
    <p:extLst>
      <p:ext uri="{BB962C8B-B14F-4D97-AF65-F5344CB8AC3E}">
        <p14:creationId xmlns:p14="http://schemas.microsoft.com/office/powerpoint/2010/main" val="1330776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a:xfrm>
            <a:off x="457200" y="128588"/>
            <a:ext cx="8221663" cy="1433512"/>
          </a:xfrm>
        </p:spPr>
        <p:txBody>
          <a:bodyPr/>
          <a:lstStyle/>
          <a:p>
            <a:r>
              <a:rPr lang="pl-PL" smtClean="0"/>
              <a:t>Kliknij, aby edytować styl</a:t>
            </a:r>
            <a:endParaRPr lang="pl-PL"/>
          </a:p>
        </p:txBody>
      </p:sp>
      <p:sp>
        <p:nvSpPr>
          <p:cNvPr id="3" name="Rectangle 5"/>
          <p:cNvSpPr>
            <a:spLocks noGrp="1" noChangeArrowheads="1"/>
          </p:cNvSpPr>
          <p:nvPr>
            <p:ph type="sldNum" idx="10"/>
          </p:nvPr>
        </p:nvSpPr>
        <p:spPr>
          <a:ln/>
        </p:spPr>
        <p:txBody>
          <a:bodyPr/>
          <a:lstStyle>
            <a:lvl1pPr>
              <a:defRPr/>
            </a:lvl1pPr>
          </a:lstStyle>
          <a:p>
            <a:pPr>
              <a:defRPr/>
            </a:pPr>
            <a:fld id="{88379178-6BF5-4A44-9A12-42151E2614DB}" type="slidenum">
              <a:rPr lang="en-GB" altLang="pl-PL"/>
              <a:pPr>
                <a:defRPr/>
              </a:pPr>
              <a:t>‹#›</a:t>
            </a:fld>
            <a:endParaRPr lang="en-GB" altLang="pl-PL"/>
          </a:p>
        </p:txBody>
      </p:sp>
    </p:spTree>
    <p:extLst>
      <p:ext uri="{BB962C8B-B14F-4D97-AF65-F5344CB8AC3E}">
        <p14:creationId xmlns:p14="http://schemas.microsoft.com/office/powerpoint/2010/main" val="2086637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5"/>
          <p:cNvSpPr>
            <a:spLocks noGrp="1" noChangeArrowheads="1"/>
          </p:cNvSpPr>
          <p:nvPr>
            <p:ph type="sldNum" idx="10"/>
          </p:nvPr>
        </p:nvSpPr>
        <p:spPr>
          <a:ln/>
        </p:spPr>
        <p:txBody>
          <a:bodyPr/>
          <a:lstStyle>
            <a:lvl1pPr>
              <a:defRPr/>
            </a:lvl1pPr>
          </a:lstStyle>
          <a:p>
            <a:pPr>
              <a:defRPr/>
            </a:pPr>
            <a:fld id="{3948B798-4DA1-4959-8173-1258BBF6F42C}" type="slidenum">
              <a:rPr lang="en-GB" altLang="pl-PL"/>
              <a:pPr>
                <a:defRPr/>
              </a:pPr>
              <a:t>‹#›</a:t>
            </a:fld>
            <a:endParaRPr lang="en-GB" altLang="pl-PL"/>
          </a:p>
        </p:txBody>
      </p:sp>
    </p:spTree>
    <p:extLst>
      <p:ext uri="{BB962C8B-B14F-4D97-AF65-F5344CB8AC3E}">
        <p14:creationId xmlns:p14="http://schemas.microsoft.com/office/powerpoint/2010/main" val="3217205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Rectangle 5"/>
          <p:cNvSpPr>
            <a:spLocks noGrp="1" noChangeArrowheads="1"/>
          </p:cNvSpPr>
          <p:nvPr>
            <p:ph type="sldNum" idx="10"/>
          </p:nvPr>
        </p:nvSpPr>
        <p:spPr>
          <a:ln/>
        </p:spPr>
        <p:txBody>
          <a:bodyPr/>
          <a:lstStyle>
            <a:lvl1pPr>
              <a:defRPr/>
            </a:lvl1pPr>
          </a:lstStyle>
          <a:p>
            <a:pPr>
              <a:defRPr/>
            </a:pPr>
            <a:fld id="{F2D8720D-7CDC-42C2-A1F8-3B8FF306A646}" type="slidenum">
              <a:rPr lang="en-GB" altLang="pl-PL"/>
              <a:pPr>
                <a:defRPr/>
              </a:pPr>
              <a:t>‹#›</a:t>
            </a:fld>
            <a:endParaRPr lang="en-GB" altLang="pl-PL"/>
          </a:p>
        </p:txBody>
      </p:sp>
    </p:spTree>
    <p:extLst>
      <p:ext uri="{BB962C8B-B14F-4D97-AF65-F5344CB8AC3E}">
        <p14:creationId xmlns:p14="http://schemas.microsoft.com/office/powerpoint/2010/main" val="54405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3838" cy="4518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3438" y="1600200"/>
            <a:ext cx="4035425" cy="4518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5"/>
          <p:cNvSpPr>
            <a:spLocks noGrp="1" noChangeArrowheads="1"/>
          </p:cNvSpPr>
          <p:nvPr>
            <p:ph type="sldNum" idx="10"/>
          </p:nvPr>
        </p:nvSpPr>
        <p:spPr>
          <a:ln/>
        </p:spPr>
        <p:txBody>
          <a:bodyPr/>
          <a:lstStyle>
            <a:lvl1pPr>
              <a:defRPr/>
            </a:lvl1pPr>
          </a:lstStyle>
          <a:p>
            <a:pPr>
              <a:defRPr/>
            </a:pPr>
            <a:fld id="{B319970B-CFC3-4487-A2D4-753629AA548F}" type="slidenum">
              <a:rPr lang="en-GB" altLang="pl-PL"/>
              <a:pPr>
                <a:defRPr/>
              </a:pPr>
              <a:t>‹#›</a:t>
            </a:fld>
            <a:endParaRPr lang="en-GB" altLang="pl-PL"/>
          </a:p>
        </p:txBody>
      </p:sp>
    </p:spTree>
    <p:extLst>
      <p:ext uri="{BB962C8B-B14F-4D97-AF65-F5344CB8AC3E}">
        <p14:creationId xmlns:p14="http://schemas.microsoft.com/office/powerpoint/2010/main" val="3040216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Rectangle 5"/>
          <p:cNvSpPr>
            <a:spLocks noGrp="1" noChangeArrowheads="1"/>
          </p:cNvSpPr>
          <p:nvPr>
            <p:ph type="sldNum" idx="10"/>
          </p:nvPr>
        </p:nvSpPr>
        <p:spPr>
          <a:ln/>
        </p:spPr>
        <p:txBody>
          <a:bodyPr/>
          <a:lstStyle>
            <a:lvl1pPr>
              <a:defRPr/>
            </a:lvl1pPr>
          </a:lstStyle>
          <a:p>
            <a:pPr>
              <a:defRPr/>
            </a:pPr>
            <a:fld id="{8FACBFC0-EE4F-4821-B4F3-012D6F8F2DD0}" type="slidenum">
              <a:rPr lang="en-GB" altLang="pl-PL"/>
              <a:pPr>
                <a:defRPr/>
              </a:pPr>
              <a:t>‹#›</a:t>
            </a:fld>
            <a:endParaRPr lang="en-GB" altLang="pl-PL"/>
          </a:p>
        </p:txBody>
      </p:sp>
    </p:spTree>
    <p:extLst>
      <p:ext uri="{BB962C8B-B14F-4D97-AF65-F5344CB8AC3E}">
        <p14:creationId xmlns:p14="http://schemas.microsoft.com/office/powerpoint/2010/main" val="766543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Rectangle 5"/>
          <p:cNvSpPr>
            <a:spLocks noGrp="1" noChangeArrowheads="1"/>
          </p:cNvSpPr>
          <p:nvPr>
            <p:ph type="sldNum" idx="10"/>
          </p:nvPr>
        </p:nvSpPr>
        <p:spPr>
          <a:ln/>
        </p:spPr>
        <p:txBody>
          <a:bodyPr/>
          <a:lstStyle>
            <a:lvl1pPr>
              <a:defRPr/>
            </a:lvl1pPr>
          </a:lstStyle>
          <a:p>
            <a:pPr>
              <a:defRPr/>
            </a:pPr>
            <a:fld id="{D8096F2F-85F7-426F-9D3B-00B3EC39316A}" type="slidenum">
              <a:rPr lang="en-GB" altLang="pl-PL"/>
              <a:pPr>
                <a:defRPr/>
              </a:pPr>
              <a:t>‹#›</a:t>
            </a:fld>
            <a:endParaRPr lang="en-GB" altLang="pl-PL"/>
          </a:p>
        </p:txBody>
      </p:sp>
    </p:spTree>
    <p:extLst>
      <p:ext uri="{BB962C8B-B14F-4D97-AF65-F5344CB8AC3E}">
        <p14:creationId xmlns:p14="http://schemas.microsoft.com/office/powerpoint/2010/main" val="1715178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5"/>
          <p:cNvSpPr>
            <a:spLocks noGrp="1" noChangeArrowheads="1"/>
          </p:cNvSpPr>
          <p:nvPr>
            <p:ph type="sldNum" idx="10"/>
          </p:nvPr>
        </p:nvSpPr>
        <p:spPr>
          <a:ln/>
        </p:spPr>
        <p:txBody>
          <a:bodyPr/>
          <a:lstStyle>
            <a:lvl1pPr>
              <a:defRPr/>
            </a:lvl1pPr>
          </a:lstStyle>
          <a:p>
            <a:pPr>
              <a:defRPr/>
            </a:pPr>
            <a:fld id="{3295EAA9-0920-4B71-8ED0-017AF07BC1DC}" type="slidenum">
              <a:rPr lang="en-GB" altLang="pl-PL"/>
              <a:pPr>
                <a:defRPr/>
              </a:pPr>
              <a:t>‹#›</a:t>
            </a:fld>
            <a:endParaRPr lang="en-GB" altLang="pl-PL"/>
          </a:p>
        </p:txBody>
      </p:sp>
    </p:spTree>
    <p:extLst>
      <p:ext uri="{BB962C8B-B14F-4D97-AF65-F5344CB8AC3E}">
        <p14:creationId xmlns:p14="http://schemas.microsoft.com/office/powerpoint/2010/main" val="2866745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5"/>
          <p:cNvSpPr>
            <a:spLocks noGrp="1" noChangeArrowheads="1"/>
          </p:cNvSpPr>
          <p:nvPr>
            <p:ph type="sldNum" idx="10"/>
          </p:nvPr>
        </p:nvSpPr>
        <p:spPr>
          <a:ln/>
        </p:spPr>
        <p:txBody>
          <a:bodyPr/>
          <a:lstStyle>
            <a:lvl1pPr>
              <a:defRPr/>
            </a:lvl1pPr>
          </a:lstStyle>
          <a:p>
            <a:pPr>
              <a:defRPr/>
            </a:pPr>
            <a:fld id="{0E2F8B07-FBB3-4097-878D-644D0513FC49}" type="slidenum">
              <a:rPr lang="en-GB" altLang="pl-PL"/>
              <a:pPr>
                <a:defRPr/>
              </a:pPr>
              <a:t>‹#›</a:t>
            </a:fld>
            <a:endParaRPr lang="en-GB" altLang="pl-PL"/>
          </a:p>
        </p:txBody>
      </p:sp>
    </p:spTree>
    <p:extLst>
      <p:ext uri="{BB962C8B-B14F-4D97-AF65-F5344CB8AC3E}">
        <p14:creationId xmlns:p14="http://schemas.microsoft.com/office/powerpoint/2010/main" val="2741388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l-PL" noProof="0" smtClean="0"/>
              <a:t>Kliknij ikonę, aby dodać obraz</a:t>
            </a:r>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5"/>
          <p:cNvSpPr>
            <a:spLocks noGrp="1" noChangeArrowheads="1"/>
          </p:cNvSpPr>
          <p:nvPr>
            <p:ph type="sldNum" idx="10"/>
          </p:nvPr>
        </p:nvSpPr>
        <p:spPr>
          <a:ln/>
        </p:spPr>
        <p:txBody>
          <a:bodyPr/>
          <a:lstStyle>
            <a:lvl1pPr>
              <a:defRPr/>
            </a:lvl1pPr>
          </a:lstStyle>
          <a:p>
            <a:pPr>
              <a:defRPr/>
            </a:pPr>
            <a:fld id="{F0B451B6-EAB2-4775-9D9C-EB7BC3783424}" type="slidenum">
              <a:rPr lang="en-GB" altLang="pl-PL"/>
              <a:pPr>
                <a:defRPr/>
              </a:pPr>
              <a:t>‹#›</a:t>
            </a:fld>
            <a:endParaRPr lang="en-GB" altLang="pl-PL"/>
          </a:p>
        </p:txBody>
      </p:sp>
    </p:spTree>
    <p:extLst>
      <p:ext uri="{BB962C8B-B14F-4D97-AF65-F5344CB8AC3E}">
        <p14:creationId xmlns:p14="http://schemas.microsoft.com/office/powerpoint/2010/main" val="129031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128588"/>
            <a:ext cx="8221663" cy="143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pl-PL" smtClean="0"/>
              <a:t>Kliknij, aby edytować format tekstu tytułu</a:t>
            </a:r>
          </a:p>
        </p:txBody>
      </p:sp>
      <p:sp>
        <p:nvSpPr>
          <p:cNvPr id="1027" name="Rectangle 2"/>
          <p:cNvSpPr>
            <a:spLocks noGrp="1" noChangeArrowheads="1"/>
          </p:cNvSpPr>
          <p:nvPr>
            <p:ph type="body" idx="1"/>
          </p:nvPr>
        </p:nvSpPr>
        <p:spPr bwMode="auto">
          <a:xfrm>
            <a:off x="457200" y="1600200"/>
            <a:ext cx="8221663" cy="451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pl-PL" smtClean="0"/>
              <a:t>Kliknij, aby edytować format tekstu konspektu</a:t>
            </a:r>
          </a:p>
          <a:p>
            <a:pPr lvl="1"/>
            <a:r>
              <a:rPr lang="en-GB" altLang="pl-PL" smtClean="0"/>
              <a:t>Drugi poziom konspektu</a:t>
            </a:r>
          </a:p>
          <a:p>
            <a:pPr lvl="2"/>
            <a:r>
              <a:rPr lang="en-GB" altLang="pl-PL" smtClean="0"/>
              <a:t>Trzeci poziom konspektu</a:t>
            </a:r>
          </a:p>
          <a:p>
            <a:pPr lvl="3"/>
            <a:r>
              <a:rPr lang="en-GB" altLang="pl-PL" smtClean="0"/>
              <a:t>Czwarty poziom konspektu</a:t>
            </a:r>
          </a:p>
          <a:p>
            <a:pPr lvl="4"/>
            <a:r>
              <a:rPr lang="en-GB" altLang="pl-PL" smtClean="0"/>
              <a:t>Piąty poziom konspektu</a:t>
            </a:r>
          </a:p>
          <a:p>
            <a:pPr lvl="4"/>
            <a:r>
              <a:rPr lang="en-GB" altLang="pl-PL" smtClean="0"/>
              <a:t>Szósty poziom konspektu</a:t>
            </a:r>
          </a:p>
          <a:p>
            <a:pPr lvl="4"/>
            <a:r>
              <a:rPr lang="en-GB" altLang="pl-PL" smtClean="0"/>
              <a:t>Siódmy poziom konspektu</a:t>
            </a:r>
          </a:p>
          <a:p>
            <a:pPr lvl="4"/>
            <a:r>
              <a:rPr lang="en-GB" altLang="pl-PL" smtClean="0"/>
              <a:t>Ósmy poziom konspektu</a:t>
            </a:r>
          </a:p>
          <a:p>
            <a:pPr lvl="4"/>
            <a:r>
              <a:rPr lang="en-GB" altLang="pl-PL" smtClean="0"/>
              <a:t>Dziewiąty poziom konspektu</a:t>
            </a:r>
          </a:p>
        </p:txBody>
      </p:sp>
      <p:sp>
        <p:nvSpPr>
          <p:cNvPr id="1028" name="Text Box 3"/>
          <p:cNvSpPr txBox="1">
            <a:spLocks noChangeArrowheads="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bg1"/>
                </a:solidFill>
                <a:latin typeface="Arial" charset="0"/>
                <a:ea typeface="Lucida Sans Unicode" pitchFamily="34" charset="0"/>
                <a:cs typeface="Lucida Sans Unicode" pitchFamily="34" charset="0"/>
              </a:defRPr>
            </a:lvl1pPr>
            <a:lvl2pPr marL="742950" indent="-285750" eaLnBrk="0" hangingPunct="0">
              <a:defRPr>
                <a:solidFill>
                  <a:schemeClr val="bg1"/>
                </a:solidFill>
                <a:latin typeface="Arial" charset="0"/>
                <a:ea typeface="Lucida Sans Unicode" pitchFamily="34" charset="0"/>
                <a:cs typeface="Lucida Sans Unicode" pitchFamily="34" charset="0"/>
              </a:defRPr>
            </a:lvl2pPr>
            <a:lvl3pPr marL="1143000" indent="-228600" eaLnBrk="0" hangingPunct="0">
              <a:defRPr>
                <a:solidFill>
                  <a:schemeClr val="bg1"/>
                </a:solidFill>
                <a:latin typeface="Arial" charset="0"/>
                <a:ea typeface="Lucida Sans Unicode" pitchFamily="34" charset="0"/>
                <a:cs typeface="Lucida Sans Unicode" pitchFamily="34" charset="0"/>
              </a:defRPr>
            </a:lvl3pPr>
            <a:lvl4pPr marL="1600200" indent="-228600" eaLnBrk="0" hangingPunct="0">
              <a:defRPr>
                <a:solidFill>
                  <a:schemeClr val="bg1"/>
                </a:solidFill>
                <a:latin typeface="Arial" charset="0"/>
                <a:ea typeface="Lucida Sans Unicode" pitchFamily="34" charset="0"/>
                <a:cs typeface="Lucida Sans Unicode" pitchFamily="34" charset="0"/>
              </a:defRPr>
            </a:lvl4pPr>
            <a:lvl5pPr marL="2057400" indent="-228600" eaLnBrk="0" hangingPunct="0">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9pPr>
          </a:lstStyle>
          <a:p>
            <a:pPr eaLnBrk="1" hangingPunct="1">
              <a:buClr>
                <a:srgbClr val="000000"/>
              </a:buClr>
              <a:buSzPct val="100000"/>
              <a:buFont typeface="Arial" charset="0"/>
              <a:buNone/>
              <a:defRPr/>
            </a:pPr>
            <a:endParaRPr lang="pl-PL" altLang="pl-PL" smtClean="0"/>
          </a:p>
        </p:txBody>
      </p:sp>
      <p:sp>
        <p:nvSpPr>
          <p:cNvPr id="1029" name="Text Box 4"/>
          <p:cNvSpPr txBox="1">
            <a:spLocks noChangeArrowheads="1"/>
          </p:cNvSpPr>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bg1"/>
                </a:solidFill>
                <a:latin typeface="Arial" charset="0"/>
                <a:ea typeface="Lucida Sans Unicode" pitchFamily="34" charset="0"/>
                <a:cs typeface="Lucida Sans Unicode" pitchFamily="34" charset="0"/>
              </a:defRPr>
            </a:lvl1pPr>
            <a:lvl2pPr marL="742950" indent="-285750" eaLnBrk="0" hangingPunct="0">
              <a:defRPr>
                <a:solidFill>
                  <a:schemeClr val="bg1"/>
                </a:solidFill>
                <a:latin typeface="Arial" charset="0"/>
                <a:ea typeface="Lucida Sans Unicode" pitchFamily="34" charset="0"/>
                <a:cs typeface="Lucida Sans Unicode" pitchFamily="34" charset="0"/>
              </a:defRPr>
            </a:lvl2pPr>
            <a:lvl3pPr marL="1143000" indent="-228600" eaLnBrk="0" hangingPunct="0">
              <a:defRPr>
                <a:solidFill>
                  <a:schemeClr val="bg1"/>
                </a:solidFill>
                <a:latin typeface="Arial" charset="0"/>
                <a:ea typeface="Lucida Sans Unicode" pitchFamily="34" charset="0"/>
                <a:cs typeface="Lucida Sans Unicode" pitchFamily="34" charset="0"/>
              </a:defRPr>
            </a:lvl3pPr>
            <a:lvl4pPr marL="1600200" indent="-228600" eaLnBrk="0" hangingPunct="0">
              <a:defRPr>
                <a:solidFill>
                  <a:schemeClr val="bg1"/>
                </a:solidFill>
                <a:latin typeface="Arial" charset="0"/>
                <a:ea typeface="Lucida Sans Unicode" pitchFamily="34" charset="0"/>
                <a:cs typeface="Lucida Sans Unicode" pitchFamily="34" charset="0"/>
              </a:defRPr>
            </a:lvl4pPr>
            <a:lvl5pPr marL="2057400" indent="-228600" eaLnBrk="0" hangingPunct="0">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Arial" charset="0"/>
              <a:defRPr>
                <a:solidFill>
                  <a:schemeClr val="bg1"/>
                </a:solidFill>
                <a:latin typeface="Arial" charset="0"/>
                <a:ea typeface="Lucida Sans Unicode" pitchFamily="34" charset="0"/>
                <a:cs typeface="Lucida Sans Unicode" pitchFamily="34" charset="0"/>
              </a:defRPr>
            </a:lvl9pPr>
          </a:lstStyle>
          <a:p>
            <a:pPr eaLnBrk="1" hangingPunct="1">
              <a:buClr>
                <a:srgbClr val="000000"/>
              </a:buClr>
              <a:buSzPct val="100000"/>
              <a:buFont typeface="Arial" charset="0"/>
              <a:buNone/>
              <a:defRPr/>
            </a:pPr>
            <a:endParaRPr lang="pl-PL" altLang="pl-PL" smtClean="0"/>
          </a:p>
        </p:txBody>
      </p:sp>
      <p:sp>
        <p:nvSpPr>
          <p:cNvPr id="2" name="Rectangle 5"/>
          <p:cNvSpPr>
            <a:spLocks noGrp="1" noChangeArrowheads="1"/>
          </p:cNvSpPr>
          <p:nvPr>
            <p:ph type="sldNum"/>
          </p:nvPr>
        </p:nvSpPr>
        <p:spPr bwMode="auto">
          <a:xfrm>
            <a:off x="6553200" y="6245225"/>
            <a:ext cx="2125663" cy="4683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hangingPunct="1">
              <a:buClr>
                <a:srgbClr val="000000"/>
              </a:buClr>
              <a:buSzPct val="100000"/>
              <a:buFont typeface="Arial" panose="020B0604020202020204" pitchFamily="34"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defRPr>
            </a:lvl1pPr>
          </a:lstStyle>
          <a:p>
            <a:pPr>
              <a:defRPr/>
            </a:pPr>
            <a:fld id="{47966DB1-8FB7-43B3-8031-D79619BDCF6A}" type="slidenum">
              <a:rPr lang="en-GB" altLang="pl-PL"/>
              <a:pPr>
                <a:defRPr/>
              </a:pPr>
              <a:t>‹#›</a:t>
            </a:fld>
            <a:endParaRPr lang="en-GB" alt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eaLnBrk="1" fontAlgn="base" hangingPunct="1">
        <a:spcBef>
          <a:spcPct val="0"/>
        </a:spcBef>
        <a:spcAft>
          <a:spcPct val="0"/>
        </a:spcAft>
        <a:buClr>
          <a:srgbClr val="000000"/>
        </a:buClr>
        <a:buSzPct val="100000"/>
        <a:buFont typeface="Arial" panose="020B0604020202020204" pitchFamily="34" charset="0"/>
        <a:defRPr sz="4400">
          <a:solidFill>
            <a:srgbClr val="000000"/>
          </a:solidFill>
          <a:latin typeface="+mj-lt"/>
          <a:ea typeface="Lucida Sans Unicode" pitchFamily="34" charset="0"/>
          <a:cs typeface="+mj-cs"/>
        </a:defRPr>
      </a:lvl1pPr>
      <a:lvl2pPr algn="ctr" defTabSz="449263" rtl="0" eaLnBrk="1" fontAlgn="base" hangingPunct="1">
        <a:spcBef>
          <a:spcPct val="0"/>
        </a:spcBef>
        <a:spcAft>
          <a:spcPct val="0"/>
        </a:spcAft>
        <a:buClr>
          <a:srgbClr val="000000"/>
        </a:buClr>
        <a:buSzPct val="100000"/>
        <a:buFont typeface="Arial" panose="020B0604020202020204" pitchFamily="34" charset="0"/>
        <a:defRPr sz="4400">
          <a:solidFill>
            <a:srgbClr val="000000"/>
          </a:solidFill>
          <a:latin typeface="Arial" charset="0"/>
          <a:ea typeface="Lucida Sans Unicode" pitchFamily="34" charset="0"/>
          <a:cs typeface="Lucida Sans Unicode" charset="0"/>
        </a:defRPr>
      </a:lvl2pPr>
      <a:lvl3pPr algn="ctr" defTabSz="449263" rtl="0" eaLnBrk="1" fontAlgn="base" hangingPunct="1">
        <a:spcBef>
          <a:spcPct val="0"/>
        </a:spcBef>
        <a:spcAft>
          <a:spcPct val="0"/>
        </a:spcAft>
        <a:buClr>
          <a:srgbClr val="000000"/>
        </a:buClr>
        <a:buSzPct val="100000"/>
        <a:buFont typeface="Arial" panose="020B0604020202020204" pitchFamily="34" charset="0"/>
        <a:defRPr sz="4400">
          <a:solidFill>
            <a:srgbClr val="000000"/>
          </a:solidFill>
          <a:latin typeface="Arial" charset="0"/>
          <a:ea typeface="Lucida Sans Unicode" pitchFamily="34" charset="0"/>
          <a:cs typeface="Lucida Sans Unicode" charset="0"/>
        </a:defRPr>
      </a:lvl3pPr>
      <a:lvl4pPr algn="ctr" defTabSz="449263" rtl="0" eaLnBrk="1" fontAlgn="base" hangingPunct="1">
        <a:spcBef>
          <a:spcPct val="0"/>
        </a:spcBef>
        <a:spcAft>
          <a:spcPct val="0"/>
        </a:spcAft>
        <a:buClr>
          <a:srgbClr val="000000"/>
        </a:buClr>
        <a:buSzPct val="100000"/>
        <a:buFont typeface="Arial" panose="020B0604020202020204" pitchFamily="34" charset="0"/>
        <a:defRPr sz="4400">
          <a:solidFill>
            <a:srgbClr val="000000"/>
          </a:solidFill>
          <a:latin typeface="Arial" charset="0"/>
          <a:ea typeface="Lucida Sans Unicode" pitchFamily="34" charset="0"/>
          <a:cs typeface="Lucida Sans Unicode" charset="0"/>
        </a:defRPr>
      </a:lvl4pPr>
      <a:lvl5pPr algn="ctr" defTabSz="449263" rtl="0" eaLnBrk="1" fontAlgn="base" hangingPunct="1">
        <a:spcBef>
          <a:spcPct val="0"/>
        </a:spcBef>
        <a:spcAft>
          <a:spcPct val="0"/>
        </a:spcAft>
        <a:buClr>
          <a:srgbClr val="000000"/>
        </a:buClr>
        <a:buSzPct val="100000"/>
        <a:buFont typeface="Arial" panose="020B0604020202020204" pitchFamily="34" charset="0"/>
        <a:defRPr sz="4400">
          <a:solidFill>
            <a:srgbClr val="000000"/>
          </a:solidFill>
          <a:latin typeface="Arial" charset="0"/>
          <a:ea typeface="Lucida Sans Unicode" pitchFamily="34" charset="0"/>
          <a:cs typeface="Lucida Sans Unicode" charset="0"/>
        </a:defRPr>
      </a:lvl5pPr>
      <a:lvl6pPr marL="457200" algn="ctr" defTabSz="449263" rtl="0" eaLnBrk="1" fontAlgn="base" hangingPunct="1">
        <a:spcBef>
          <a:spcPct val="0"/>
        </a:spcBef>
        <a:spcAft>
          <a:spcPct val="0"/>
        </a:spcAft>
        <a:buClr>
          <a:srgbClr val="000000"/>
        </a:buClr>
        <a:buSzPct val="100000"/>
        <a:buFont typeface="Arial" charset="0"/>
        <a:defRPr sz="4400">
          <a:solidFill>
            <a:srgbClr val="000000"/>
          </a:solidFill>
          <a:latin typeface="Arial" charset="0"/>
          <a:cs typeface="Lucida Sans Unicode" charset="0"/>
        </a:defRPr>
      </a:lvl6pPr>
      <a:lvl7pPr marL="914400" algn="ctr" defTabSz="449263" rtl="0" eaLnBrk="1" fontAlgn="base" hangingPunct="1">
        <a:spcBef>
          <a:spcPct val="0"/>
        </a:spcBef>
        <a:spcAft>
          <a:spcPct val="0"/>
        </a:spcAft>
        <a:buClr>
          <a:srgbClr val="000000"/>
        </a:buClr>
        <a:buSzPct val="100000"/>
        <a:buFont typeface="Arial" charset="0"/>
        <a:defRPr sz="4400">
          <a:solidFill>
            <a:srgbClr val="000000"/>
          </a:solidFill>
          <a:latin typeface="Arial" charset="0"/>
          <a:cs typeface="Lucida Sans Unicode" charset="0"/>
        </a:defRPr>
      </a:lvl7pPr>
      <a:lvl8pPr marL="1371600" algn="ctr" defTabSz="449263" rtl="0" eaLnBrk="1" fontAlgn="base" hangingPunct="1">
        <a:spcBef>
          <a:spcPct val="0"/>
        </a:spcBef>
        <a:spcAft>
          <a:spcPct val="0"/>
        </a:spcAft>
        <a:buClr>
          <a:srgbClr val="000000"/>
        </a:buClr>
        <a:buSzPct val="100000"/>
        <a:buFont typeface="Arial" charset="0"/>
        <a:defRPr sz="4400">
          <a:solidFill>
            <a:srgbClr val="000000"/>
          </a:solidFill>
          <a:latin typeface="Arial" charset="0"/>
          <a:cs typeface="Lucida Sans Unicode" charset="0"/>
        </a:defRPr>
      </a:lvl8pPr>
      <a:lvl9pPr marL="1828800" algn="ctr" defTabSz="449263" rtl="0" eaLnBrk="1" fontAlgn="base" hangingPunct="1">
        <a:spcBef>
          <a:spcPct val="0"/>
        </a:spcBef>
        <a:spcAft>
          <a:spcPct val="0"/>
        </a:spcAft>
        <a:buClr>
          <a:srgbClr val="000000"/>
        </a:buClr>
        <a:buSzPct val="100000"/>
        <a:buFont typeface="Arial" charset="0"/>
        <a:defRPr sz="4400">
          <a:solidFill>
            <a:srgbClr val="000000"/>
          </a:solidFill>
          <a:latin typeface="Arial" charset="0"/>
          <a:cs typeface="Lucida Sans Unicode" charset="0"/>
        </a:defRPr>
      </a:lvl9pPr>
    </p:titleStyle>
    <p:bodyStyle>
      <a:lvl1pPr marL="334963" indent="-334963" algn="l" defTabSz="449263" rtl="0" eaLnBrk="1" fontAlgn="base" hangingPunct="1">
        <a:spcBef>
          <a:spcPts val="800"/>
        </a:spcBef>
        <a:spcAft>
          <a:spcPct val="0"/>
        </a:spcAft>
        <a:buClr>
          <a:srgbClr val="000000"/>
        </a:buClr>
        <a:buSzPct val="100000"/>
        <a:buFont typeface="Arial" panose="020B0604020202020204" pitchFamily="34" charset="0"/>
        <a:buChar char="•"/>
        <a:defRPr sz="3200">
          <a:solidFill>
            <a:srgbClr val="000000"/>
          </a:solidFill>
          <a:latin typeface="+mn-lt"/>
          <a:ea typeface="Lucida Sans Unicode" pitchFamily="34" charset="0"/>
          <a:cs typeface="+mn-cs"/>
        </a:defRPr>
      </a:lvl1pPr>
      <a:lvl2pPr marL="735013" indent="-277813" algn="l" defTabSz="449263" rtl="0" eaLnBrk="1" fontAlgn="base" hangingPunct="1">
        <a:spcBef>
          <a:spcPts val="700"/>
        </a:spcBef>
        <a:spcAft>
          <a:spcPct val="0"/>
        </a:spcAft>
        <a:buClr>
          <a:srgbClr val="000000"/>
        </a:buClr>
        <a:buSzPct val="100000"/>
        <a:buFont typeface="Arial" panose="020B0604020202020204" pitchFamily="34" charset="0"/>
        <a:buChar char="–"/>
        <a:defRPr sz="2800">
          <a:solidFill>
            <a:srgbClr val="000000"/>
          </a:solidFill>
          <a:latin typeface="+mn-lt"/>
          <a:ea typeface="Lucida Sans Unicode" pitchFamily="34" charset="0"/>
          <a:cs typeface="+mn-cs"/>
        </a:defRPr>
      </a:lvl2pPr>
      <a:lvl3pPr marL="1143000" indent="-228600" algn="l" defTabSz="449263" rtl="0" eaLnBrk="1" fontAlgn="base" hangingPunct="1">
        <a:spcBef>
          <a:spcPts val="600"/>
        </a:spcBef>
        <a:spcAft>
          <a:spcPct val="0"/>
        </a:spcAft>
        <a:buClr>
          <a:srgbClr val="000000"/>
        </a:buClr>
        <a:buSzPct val="100000"/>
        <a:buFont typeface="Arial" panose="020B0604020202020204" pitchFamily="34" charset="0"/>
        <a:buChar char="•"/>
        <a:defRPr sz="2400">
          <a:solidFill>
            <a:srgbClr val="000000"/>
          </a:solidFill>
          <a:latin typeface="+mn-lt"/>
          <a:ea typeface="Lucida Sans Unicode" pitchFamily="34" charset="0"/>
          <a:cs typeface="+mn-cs"/>
        </a:defRPr>
      </a:lvl3pPr>
      <a:lvl4pPr marL="1600200" indent="-228600" algn="l" defTabSz="449263" rtl="0" eaLnBrk="1" fontAlgn="base" hangingPunct="1">
        <a:spcBef>
          <a:spcPts val="500"/>
        </a:spcBef>
        <a:spcAft>
          <a:spcPct val="0"/>
        </a:spcAft>
        <a:buClr>
          <a:srgbClr val="000000"/>
        </a:buClr>
        <a:buSzPct val="100000"/>
        <a:buFont typeface="Arial" panose="020B0604020202020204" pitchFamily="34" charset="0"/>
        <a:buChar char="–"/>
        <a:defRPr sz="2000">
          <a:solidFill>
            <a:srgbClr val="000000"/>
          </a:solidFill>
          <a:latin typeface="+mn-lt"/>
          <a:ea typeface="Lucida Sans Unicode" pitchFamily="34" charset="0"/>
          <a:cs typeface="+mn-cs"/>
        </a:defRPr>
      </a:lvl4pPr>
      <a:lvl5pPr marL="2057400" indent="-228600" algn="l" defTabSz="449263" rtl="0" eaLnBrk="1" fontAlgn="base" hangingPunct="1">
        <a:spcBef>
          <a:spcPts val="500"/>
        </a:spcBef>
        <a:spcAft>
          <a:spcPct val="0"/>
        </a:spcAft>
        <a:buClr>
          <a:srgbClr val="000000"/>
        </a:buClr>
        <a:buSzPct val="100000"/>
        <a:buFont typeface="Arial" panose="020B0604020202020204" pitchFamily="34" charset="0"/>
        <a:buChar char="»"/>
        <a:defRPr sz="2000">
          <a:solidFill>
            <a:srgbClr val="000000"/>
          </a:solidFill>
          <a:latin typeface="+mn-lt"/>
          <a:ea typeface="Lucida Sans Unicode" pitchFamily="34" charset="0"/>
          <a:cs typeface="+mn-cs"/>
        </a:defRPr>
      </a:lvl5pPr>
      <a:lvl6pPr marL="25146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mn-lt"/>
          <a:cs typeface="+mn-cs"/>
        </a:defRPr>
      </a:lvl6pPr>
      <a:lvl7pPr marL="29718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mn-lt"/>
          <a:cs typeface="+mn-cs"/>
        </a:defRPr>
      </a:lvl7pPr>
      <a:lvl8pPr marL="34290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mn-lt"/>
          <a:cs typeface="+mn-cs"/>
        </a:defRPr>
      </a:lvl8pPr>
      <a:lvl9pPr marL="3886200" indent="-228600" algn="l" defTabSz="449263" rtl="0" eaLnBrk="1" fontAlgn="base" hangingPunct="1">
        <a:spcBef>
          <a:spcPts val="500"/>
        </a:spcBef>
        <a:spcAft>
          <a:spcPct val="0"/>
        </a:spcAft>
        <a:buClr>
          <a:srgbClr val="000000"/>
        </a:buClr>
        <a:buSzPct val="100000"/>
        <a:buFont typeface="Arial" charset="0"/>
        <a:buChar char="»"/>
        <a:defRPr sz="2000">
          <a:solidFill>
            <a:srgbClr val="000000"/>
          </a:solidFill>
          <a:latin typeface="+mn-lt"/>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4.wmf"/><Relationship Id="rId4" Type="http://schemas.openxmlformats.org/officeDocument/2006/relationships/oleObject" Target="../embeddings/oleObject8.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4.wmf"/><Relationship Id="rId4" Type="http://schemas.openxmlformats.org/officeDocument/2006/relationships/oleObject" Target="../embeddings/oleObject9.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7.png"/><Relationship Id="rId5" Type="http://schemas.openxmlformats.org/officeDocument/2006/relationships/image" Target="../media/image4.wmf"/><Relationship Id="rId4" Type="http://schemas.openxmlformats.org/officeDocument/2006/relationships/oleObject" Target="../embeddings/oleObject10.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4.w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4.wmf"/><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image" Target="../media/image4.wmf"/><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755650" y="1056449"/>
            <a:ext cx="7772400" cy="860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buNone/>
            </a:pPr>
            <a:r>
              <a:rPr lang="en-GB" sz="1400" dirty="0"/>
              <a:t>„European Agricultural Fund for Rural Development: Europe investing in rural areas.”</a:t>
            </a:r>
            <a:endParaRPr lang="pl-PL" sz="1400" dirty="0"/>
          </a:p>
        </p:txBody>
      </p:sp>
      <p:sp>
        <p:nvSpPr>
          <p:cNvPr id="3075" name="Rectangle 6"/>
          <p:cNvSpPr>
            <a:spLocks noChangeArrowheads="1"/>
          </p:cNvSpPr>
          <p:nvPr/>
        </p:nvSpPr>
        <p:spPr bwMode="auto">
          <a:xfrm>
            <a:off x="2268538" y="6308725"/>
            <a:ext cx="4572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a:spcBef>
                <a:spcPts val="8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eaLnBrk="1" hangingPunct="1">
              <a:spcBef>
                <a:spcPct val="0"/>
              </a:spcBef>
              <a:buClr>
                <a:srgbClr val="FFFFFF"/>
              </a:buClr>
              <a:buFont typeface="Arial" panose="020B0604020202020204" pitchFamily="34" charset="0"/>
              <a:buNone/>
            </a:pPr>
            <a:r>
              <a:rPr lang="en-GB" altLang="pl-PL" sz="1800" b="1">
                <a:solidFill>
                  <a:schemeClr val="tx1"/>
                </a:solidFill>
              </a:rPr>
              <a:t> </a:t>
            </a:r>
          </a:p>
        </p:txBody>
      </p:sp>
      <p:sp>
        <p:nvSpPr>
          <p:cNvPr id="2" name="Text Box 2"/>
          <p:cNvSpPr txBox="1">
            <a:spLocks noChangeArrowheads="1"/>
          </p:cNvSpPr>
          <p:nvPr/>
        </p:nvSpPr>
        <p:spPr bwMode="auto">
          <a:xfrm>
            <a:off x="668338" y="2924944"/>
            <a:ext cx="7772400" cy="2160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ts val="8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ctr" eaLnBrk="1" hangingPunct="1">
              <a:spcBef>
                <a:spcPct val="0"/>
              </a:spcBef>
              <a:buClr>
                <a:srgbClr val="FFFFFF"/>
              </a:buClr>
              <a:buFont typeface="Arial" panose="020B0604020202020204" pitchFamily="34" charset="0"/>
              <a:buNone/>
            </a:pPr>
            <a:endParaRPr lang="pl-PL" altLang="pl-PL" sz="2400" b="1" dirty="0">
              <a:solidFill>
                <a:schemeClr val="tx1"/>
              </a:solidFill>
            </a:endParaRPr>
          </a:p>
          <a:p>
            <a:pPr algn="ctr" eaLnBrk="1" hangingPunct="1">
              <a:spcBef>
                <a:spcPct val="0"/>
              </a:spcBef>
              <a:buClr>
                <a:srgbClr val="FFFFFF"/>
              </a:buClr>
              <a:buFont typeface="Arial" panose="020B0604020202020204" pitchFamily="34" charset="0"/>
              <a:buNone/>
            </a:pPr>
            <a:r>
              <a:rPr lang="pl-PL" altLang="pl-PL" sz="2800" b="1" dirty="0" smtClean="0">
                <a:solidFill>
                  <a:schemeClr val="tx1"/>
                </a:solidFill>
              </a:rPr>
              <a:t>The NRN </a:t>
            </a:r>
            <a:r>
              <a:rPr lang="en-GB" altLang="pl-PL" sz="2800" b="1" dirty="0" smtClean="0">
                <a:solidFill>
                  <a:schemeClr val="tx1"/>
                </a:solidFill>
              </a:rPr>
              <a:t>evaluation process in </a:t>
            </a:r>
            <a:r>
              <a:rPr lang="pl-PL" altLang="pl-PL" sz="2800" b="1" dirty="0" smtClean="0">
                <a:solidFill>
                  <a:schemeClr val="tx1"/>
                </a:solidFill>
              </a:rPr>
              <a:t>Poland</a:t>
            </a:r>
            <a:endParaRPr lang="pl-PL" altLang="pl-PL" sz="2800" b="1" dirty="0">
              <a:solidFill>
                <a:schemeClr val="tx1"/>
              </a:solidFill>
            </a:endParaRPr>
          </a:p>
          <a:p>
            <a:pPr algn="ctr" eaLnBrk="1" hangingPunct="1">
              <a:spcBef>
                <a:spcPct val="0"/>
              </a:spcBef>
              <a:buClr>
                <a:srgbClr val="FFFFFF"/>
              </a:buClr>
              <a:buFont typeface="Arial" panose="020B0604020202020204" pitchFamily="34" charset="0"/>
              <a:buNone/>
            </a:pPr>
            <a:endParaRPr lang="pl-PL" altLang="pl-PL" sz="2000" b="1" dirty="0">
              <a:solidFill>
                <a:schemeClr val="tx1"/>
              </a:solidFill>
            </a:endParaRPr>
          </a:p>
          <a:p>
            <a:pPr algn="ctr" eaLnBrk="1" hangingPunct="1">
              <a:spcBef>
                <a:spcPct val="0"/>
              </a:spcBef>
              <a:buClr>
                <a:srgbClr val="FFFFFF"/>
              </a:buClr>
              <a:buFont typeface="Arial" panose="020B0604020202020204" pitchFamily="34" charset="0"/>
              <a:buNone/>
            </a:pPr>
            <a:endParaRPr lang="pl-PL" altLang="pl-PL" sz="2000" b="1" dirty="0" smtClean="0">
              <a:solidFill>
                <a:schemeClr val="tx1"/>
              </a:solidFill>
            </a:endParaRPr>
          </a:p>
          <a:p>
            <a:pPr algn="ctr" eaLnBrk="1" hangingPunct="1">
              <a:spcBef>
                <a:spcPct val="0"/>
              </a:spcBef>
              <a:buClr>
                <a:srgbClr val="FFFFFF"/>
              </a:buClr>
              <a:buFont typeface="Arial" panose="020B0604020202020204" pitchFamily="34" charset="0"/>
              <a:buNone/>
            </a:pPr>
            <a:r>
              <a:rPr lang="en-GB" altLang="pl-PL" sz="2000" b="1" dirty="0" smtClean="0">
                <a:solidFill>
                  <a:schemeClr val="tx1"/>
                </a:solidFill>
              </a:rPr>
              <a:t>September</a:t>
            </a:r>
            <a:r>
              <a:rPr lang="pl-PL" altLang="pl-PL" sz="2000" b="1" dirty="0" smtClean="0">
                <a:solidFill>
                  <a:schemeClr val="tx1"/>
                </a:solidFill>
              </a:rPr>
              <a:t> 2016</a:t>
            </a:r>
            <a:endParaRPr lang="pl-PL" altLang="pl-PL" sz="2000" b="1" dirty="0">
              <a:solidFill>
                <a:schemeClr val="tx1"/>
              </a:solidFill>
            </a:endParaRPr>
          </a:p>
          <a:p>
            <a:pPr eaLnBrk="1" hangingPunct="1">
              <a:spcBef>
                <a:spcPct val="0"/>
              </a:spcBef>
              <a:buClr>
                <a:srgbClr val="FFFFFF"/>
              </a:buClr>
              <a:buFont typeface="Arial" panose="020B0604020202020204" pitchFamily="34" charset="0"/>
              <a:buNone/>
            </a:pPr>
            <a:r>
              <a:rPr lang="pl-PL" altLang="pl-PL" sz="2400" b="1" dirty="0">
                <a:solidFill>
                  <a:schemeClr val="tx1"/>
                </a:solidFill>
              </a:rPr>
              <a:t> </a:t>
            </a:r>
          </a:p>
        </p:txBody>
      </p:sp>
      <p:pic>
        <p:nvPicPr>
          <p:cNvPr id="11" name="Obraz 9"/>
          <p:cNvPicPr>
            <a:picLocks noChangeAspect="1"/>
          </p:cNvPicPr>
          <p:nvPr/>
        </p:nvPicPr>
        <p:blipFill>
          <a:blip r:embed="rId3"/>
          <a:srcRect/>
          <a:stretch>
            <a:fillRect/>
          </a:stretch>
        </p:blipFill>
        <p:spPr bwMode="auto">
          <a:xfrm>
            <a:off x="3347864" y="343735"/>
            <a:ext cx="1908312" cy="712713"/>
          </a:xfrm>
          <a:prstGeom prst="rect">
            <a:avLst/>
          </a:prstGeom>
          <a:noFill/>
          <a:ln w="9525">
            <a:noFill/>
            <a:miter lim="800000"/>
            <a:headEnd/>
            <a:tailEnd/>
          </a:ln>
        </p:spPr>
      </p:pic>
      <p:pic>
        <p:nvPicPr>
          <p:cNvPr id="12" name="Picture 5" descr="PROW-2014-2020-logo-kolo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332656"/>
            <a:ext cx="1073607" cy="69356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8338" y="332656"/>
            <a:ext cx="1028723" cy="72379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fill="hold" nodeType="withEffect">
                                  <p:stCondLst>
                                    <p:cond delay="0"/>
                                  </p:stCondLst>
                                  <p:iterate type="lt">
                                    <p:tmPct val="0"/>
                                  </p:iterate>
                                  <p:childTnLst>
                                    <p:set>
                                      <p:cBhvr additive="repl">
                                        <p:cTn id="6" dur="1" fill="hold">
                                          <p:stCondLst>
                                            <p:cond delay="0"/>
                                          </p:stCondLst>
                                        </p:cTn>
                                        <p:tgtEl>
                                          <p:spTgt spid="3074"/>
                                        </p:tgtEl>
                                        <p:attrNameLst>
                                          <p:attrName>style.visibility</p:attrName>
                                        </p:attrNameLst>
                                      </p:cBhvr>
                                      <p:to>
                                        <p:strVal val="visible"/>
                                      </p:to>
                                    </p:set>
                                    <p:animEffect transition="in" filter="fade">
                                      <p:cBhvr additive="repl">
                                        <p:cTn id="7" dur="1000"/>
                                        <p:tgtEl>
                                          <p:spTgt spid="3074"/>
                                        </p:tgtEl>
                                      </p:cBhvr>
                                    </p:animEffect>
                                  </p:childTnLst>
                                </p:cTn>
                              </p:par>
                              <p:par>
                                <p:cTn id="8" presetID="10" presetClass="entr" fill="hold" nodeType="withEffect">
                                  <p:stCondLst>
                                    <p:cond delay="0"/>
                                  </p:stCondLst>
                                  <p:iterate type="lt">
                                    <p:tmPct val="0"/>
                                  </p:iterate>
                                  <p:childTnLst>
                                    <p:set>
                                      <p:cBhvr additive="repl">
                                        <p:cTn id="9" dur="1" fill="hold">
                                          <p:stCondLst>
                                            <p:cond delay="0"/>
                                          </p:stCondLst>
                                        </p:cTn>
                                        <p:tgtEl>
                                          <p:spTgt spid="2"/>
                                        </p:tgtEl>
                                        <p:attrNameLst>
                                          <p:attrName>style.visibility</p:attrName>
                                        </p:attrNameLst>
                                      </p:cBhvr>
                                      <p:to>
                                        <p:strVal val="visible"/>
                                      </p:to>
                                    </p:set>
                                    <p:animEffect transition="in" filter="fade">
                                      <p:cBhvr additive="repl">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7171"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7255" r:id="rId4" imgW="2301090" imgH="2541843" progId="">
                  <p:embed/>
                </p:oleObj>
              </mc:Choice>
              <mc:Fallback>
                <p:oleObj r:id="rId4" imgW="2301090" imgH="2541843"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b="1" dirty="0" smtClean="0">
                <a:solidFill>
                  <a:schemeClr val="tx1"/>
                </a:solidFill>
                <a:latin typeface="+mn-lt"/>
                <a:ea typeface="+mn-ea"/>
              </a:rPr>
              <a:t>Data collection system</a:t>
            </a:r>
            <a:r>
              <a:rPr lang="pl-PL" sz="2800" b="1" dirty="0" smtClean="0">
                <a:solidFill>
                  <a:schemeClr val="tx1"/>
                </a:solidFill>
                <a:latin typeface="+mn-lt"/>
                <a:ea typeface="+mn-ea"/>
              </a:rPr>
              <a:t> - 3</a:t>
            </a:r>
            <a:r>
              <a:rPr lang="en-GB" sz="2800" b="1" dirty="0" smtClean="0">
                <a:solidFill>
                  <a:schemeClr val="tx1"/>
                </a:solidFill>
                <a:latin typeface="+mn-lt"/>
                <a:ea typeface="+mn-ea"/>
              </a:rPr>
              <a:t> </a:t>
            </a:r>
            <a:endParaRPr lang="en-GB" sz="2800" b="1" dirty="0">
              <a:solidFill>
                <a:schemeClr val="tx1"/>
              </a:solidFill>
              <a:latin typeface="+mn-lt"/>
              <a:ea typeface="+mn-ea"/>
            </a:endParaRPr>
          </a:p>
        </p:txBody>
      </p:sp>
      <p:sp>
        <p:nvSpPr>
          <p:cNvPr id="7174" name="Prostokąt 1"/>
          <p:cNvSpPr>
            <a:spLocks noChangeArrowheads="1"/>
          </p:cNvSpPr>
          <p:nvPr/>
        </p:nvSpPr>
        <p:spPr bwMode="auto">
          <a:xfrm>
            <a:off x="683568" y="2133600"/>
            <a:ext cx="7992888"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800"/>
              </a:spcBef>
              <a:buClr>
                <a:srgbClr val="000000"/>
              </a:buClr>
              <a:buSzPct val="100000"/>
              <a:buFont typeface="Arial" panose="020B0604020202020204" pitchFamily="34" charset="0"/>
              <a:buChar char="•"/>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marL="285750" indent="-285750" eaLnBrk="1" hangingPunct="1">
              <a:spcBef>
                <a:spcPts val="600"/>
              </a:spcBef>
            </a:pPr>
            <a:r>
              <a:rPr lang="en-GB" altLang="pl-PL" sz="1800" dirty="0" smtClean="0">
                <a:solidFill>
                  <a:schemeClr val="tx1"/>
                </a:solidFill>
              </a:rPr>
              <a:t>The results of the </a:t>
            </a:r>
            <a:r>
              <a:rPr lang="pl-PL" altLang="pl-PL" sz="1800" dirty="0" smtClean="0">
                <a:solidFill>
                  <a:schemeClr val="tx1"/>
                </a:solidFill>
              </a:rPr>
              <a:t>NRN </a:t>
            </a:r>
            <a:r>
              <a:rPr lang="en-GB" altLang="pl-PL" sz="1800" dirty="0" smtClean="0">
                <a:solidFill>
                  <a:schemeClr val="tx1"/>
                </a:solidFill>
              </a:rPr>
              <a:t>Action plan implementation indicating quality data </a:t>
            </a:r>
            <a:r>
              <a:rPr lang="en-GB" altLang="pl-PL" sz="1800" dirty="0">
                <a:solidFill>
                  <a:schemeClr val="tx1"/>
                </a:solidFill>
              </a:rPr>
              <a:t>(analysis </a:t>
            </a:r>
            <a:r>
              <a:rPr lang="pl-PL" altLang="pl-PL" sz="1800" dirty="0" smtClean="0">
                <a:solidFill>
                  <a:schemeClr val="tx1"/>
                </a:solidFill>
              </a:rPr>
              <a:t>of </a:t>
            </a:r>
            <a:r>
              <a:rPr lang="en-GB" altLang="pl-PL" sz="1800" dirty="0" smtClean="0">
                <a:solidFill>
                  <a:schemeClr val="tx1"/>
                </a:solidFill>
              </a:rPr>
              <a:t>evaluation questionnaire</a:t>
            </a:r>
            <a:r>
              <a:rPr lang="pl-PL" altLang="pl-PL" sz="1800" dirty="0" smtClean="0">
                <a:solidFill>
                  <a:schemeClr val="tx1"/>
                </a:solidFill>
              </a:rPr>
              <a:t>s</a:t>
            </a:r>
            <a:r>
              <a:rPr lang="en-GB" altLang="pl-PL" sz="1800" dirty="0" smtClean="0">
                <a:solidFill>
                  <a:schemeClr val="tx1"/>
                </a:solidFill>
              </a:rPr>
              <a:t> regarding training, all good practices collected and published in good practice database, number of partners identified and interested in cooperation within LEADER axis or within „Cooperation” measure, number of submitted applications for cooperation projects within LEADER axis or within „Cooperation” measure</a:t>
            </a:r>
            <a:r>
              <a:rPr lang="en-GB" altLang="pl-PL" sz="1800" dirty="0" smtClean="0">
                <a:solidFill>
                  <a:schemeClr val="tx1"/>
                </a:solidFill>
              </a:rPr>
              <a:t>)</a:t>
            </a:r>
            <a:r>
              <a:rPr lang="pl-PL" altLang="pl-PL" sz="1800" dirty="0" smtClean="0">
                <a:solidFill>
                  <a:schemeClr val="tx1"/>
                </a:solidFill>
              </a:rPr>
              <a:t> </a:t>
            </a:r>
            <a:r>
              <a:rPr lang="pl-PL" altLang="pl-PL" sz="1800" i="1" dirty="0" smtClean="0">
                <a:solidFill>
                  <a:schemeClr val="tx1"/>
                </a:solidFill>
              </a:rPr>
              <a:t>(Y);</a:t>
            </a:r>
            <a:endParaRPr lang="en-GB" altLang="pl-PL" sz="1800" dirty="0" smtClean="0">
              <a:solidFill>
                <a:schemeClr val="tx1"/>
              </a:solidFill>
            </a:endParaRPr>
          </a:p>
          <a:p>
            <a:pPr marL="285750" indent="-285750" eaLnBrk="1" hangingPunct="1">
              <a:spcBef>
                <a:spcPts val="600"/>
              </a:spcBef>
            </a:pPr>
            <a:r>
              <a:rPr lang="en-GB" altLang="pl-PL" sz="1800" dirty="0" smtClean="0">
                <a:solidFill>
                  <a:schemeClr val="tx1"/>
                </a:solidFill>
              </a:rPr>
              <a:t>Description </a:t>
            </a:r>
            <a:r>
              <a:rPr lang="en-GB" altLang="pl-PL" sz="1800" dirty="0" smtClean="0">
                <a:solidFill>
                  <a:schemeClr val="tx1"/>
                </a:solidFill>
              </a:rPr>
              <a:t>of at least 5 projects coming from different NRN activities that were implemented within Operational </a:t>
            </a:r>
            <a:r>
              <a:rPr lang="en-GB" altLang="pl-PL" sz="1800" dirty="0" smtClean="0">
                <a:solidFill>
                  <a:schemeClr val="tx1"/>
                </a:solidFill>
              </a:rPr>
              <a:t>plan</a:t>
            </a:r>
            <a:r>
              <a:rPr lang="pl-PL" altLang="pl-PL" sz="1800" dirty="0" smtClean="0">
                <a:solidFill>
                  <a:schemeClr val="tx1"/>
                </a:solidFill>
              </a:rPr>
              <a:t> </a:t>
            </a:r>
            <a:r>
              <a:rPr lang="pl-PL" altLang="pl-PL" sz="1800" i="1" dirty="0" smtClean="0">
                <a:solidFill>
                  <a:schemeClr val="tx1"/>
                </a:solidFill>
              </a:rPr>
              <a:t>(2Y);</a:t>
            </a:r>
            <a:endParaRPr lang="en-GB" altLang="pl-PL" sz="1800" dirty="0" smtClean="0">
              <a:solidFill>
                <a:schemeClr val="tx1"/>
              </a:solidFill>
            </a:endParaRPr>
          </a:p>
          <a:p>
            <a:pPr marL="285750" indent="-285750" eaLnBrk="1" hangingPunct="1">
              <a:spcBef>
                <a:spcPts val="600"/>
              </a:spcBef>
            </a:pPr>
            <a:r>
              <a:rPr lang="en-GB" altLang="pl-PL" sz="1800" dirty="0" smtClean="0">
                <a:solidFill>
                  <a:schemeClr val="tx1"/>
                </a:solidFill>
              </a:rPr>
              <a:t>Suggested changes to Operational plan, guidelines, recommendations of the </a:t>
            </a:r>
            <a:r>
              <a:rPr lang="en-GB" altLang="pl-PL" sz="1800" dirty="0" err="1" smtClean="0">
                <a:solidFill>
                  <a:schemeClr val="tx1"/>
                </a:solidFill>
              </a:rPr>
              <a:t>Voivodeship</a:t>
            </a:r>
            <a:r>
              <a:rPr lang="en-GB" altLang="pl-PL" sz="1800" dirty="0" smtClean="0">
                <a:solidFill>
                  <a:schemeClr val="tx1"/>
                </a:solidFill>
              </a:rPr>
              <a:t> working groups</a:t>
            </a:r>
            <a:r>
              <a:rPr lang="pl-PL" altLang="pl-PL" sz="1800" dirty="0" smtClean="0">
                <a:solidFill>
                  <a:schemeClr val="tx1"/>
                </a:solidFill>
              </a:rPr>
              <a:t> </a:t>
            </a:r>
            <a:r>
              <a:rPr lang="pl-PL" altLang="pl-PL" sz="1800" i="1" dirty="0" smtClean="0">
                <a:solidFill>
                  <a:schemeClr val="tx1"/>
                </a:solidFill>
              </a:rPr>
              <a:t>(6M,2Y);</a:t>
            </a:r>
            <a:r>
              <a:rPr lang="en-GB" altLang="pl-PL" sz="1800" dirty="0" smtClean="0">
                <a:solidFill>
                  <a:schemeClr val="tx1"/>
                </a:solidFill>
              </a:rPr>
              <a:t> </a:t>
            </a:r>
            <a:endParaRPr lang="pl-PL" altLang="pl-PL" sz="1800" dirty="0" smtClean="0">
              <a:solidFill>
                <a:schemeClr val="tx1"/>
              </a:solidFill>
            </a:endParaRPr>
          </a:p>
          <a:p>
            <a:pPr marL="285750" indent="-285750" eaLnBrk="1" hangingPunct="1">
              <a:spcBef>
                <a:spcPts val="600"/>
              </a:spcBef>
            </a:pPr>
            <a:r>
              <a:rPr lang="en-GB" altLang="pl-PL" sz="1800" dirty="0" smtClean="0">
                <a:solidFill>
                  <a:schemeClr val="tx1"/>
                </a:solidFill>
              </a:rPr>
              <a:t>Activities</a:t>
            </a:r>
            <a:r>
              <a:rPr lang="pl-PL" altLang="pl-PL" sz="1800" dirty="0" smtClean="0">
                <a:solidFill>
                  <a:schemeClr val="tx1"/>
                </a:solidFill>
              </a:rPr>
              <a:t> of </a:t>
            </a:r>
            <a:r>
              <a:rPr lang="en-GB" altLang="pl-PL" sz="1800" dirty="0" err="1" smtClean="0">
                <a:solidFill>
                  <a:schemeClr val="tx1"/>
                </a:solidFill>
              </a:rPr>
              <a:t>Voivodeship</a:t>
            </a:r>
            <a:r>
              <a:rPr lang="en-GB" altLang="pl-PL" sz="1800" dirty="0" smtClean="0">
                <a:solidFill>
                  <a:schemeClr val="tx1"/>
                </a:solidFill>
              </a:rPr>
              <a:t> </a:t>
            </a:r>
            <a:r>
              <a:rPr lang="en-GB" altLang="pl-PL" sz="1800" dirty="0">
                <a:solidFill>
                  <a:schemeClr val="tx1"/>
                </a:solidFill>
              </a:rPr>
              <a:t>working </a:t>
            </a:r>
            <a:r>
              <a:rPr lang="en-GB" altLang="pl-PL" sz="1800" dirty="0" smtClean="0">
                <a:solidFill>
                  <a:schemeClr val="tx1"/>
                </a:solidFill>
              </a:rPr>
              <a:t>groups</a:t>
            </a:r>
            <a:r>
              <a:rPr lang="pl-PL" altLang="pl-PL" sz="1800" dirty="0" smtClean="0">
                <a:solidFill>
                  <a:schemeClr val="tx1"/>
                </a:solidFill>
              </a:rPr>
              <a:t> - </a:t>
            </a:r>
            <a:r>
              <a:rPr lang="en-GB" altLang="pl-PL" sz="1800" dirty="0" smtClean="0">
                <a:solidFill>
                  <a:schemeClr val="tx1"/>
                </a:solidFill>
              </a:rPr>
              <a:t>measures </a:t>
            </a:r>
            <a:r>
              <a:rPr lang="en-GB" altLang="pl-PL" sz="1800" dirty="0" smtClean="0">
                <a:solidFill>
                  <a:schemeClr val="tx1"/>
                </a:solidFill>
              </a:rPr>
              <a:t>undertaken in order to ensure NRN partners </a:t>
            </a:r>
            <a:r>
              <a:rPr lang="en-GB" altLang="pl-PL" sz="1800" dirty="0" smtClean="0">
                <a:solidFill>
                  <a:schemeClr val="tx1"/>
                </a:solidFill>
              </a:rPr>
              <a:t>involvement</a:t>
            </a:r>
            <a:r>
              <a:rPr lang="pl-PL" altLang="pl-PL" sz="1800" dirty="0">
                <a:solidFill>
                  <a:schemeClr val="tx1"/>
                </a:solidFill>
              </a:rPr>
              <a:t> in </a:t>
            </a:r>
            <a:r>
              <a:rPr lang="en-GB" altLang="pl-PL" sz="1800" dirty="0">
                <a:solidFill>
                  <a:schemeClr val="tx1"/>
                </a:solidFill>
              </a:rPr>
              <a:t>accordance with Regulation </a:t>
            </a:r>
            <a:r>
              <a:rPr lang="pl-PL" altLang="pl-PL" sz="1800" dirty="0">
                <a:solidFill>
                  <a:schemeClr val="tx1"/>
                </a:solidFill>
              </a:rPr>
              <a:t>(EU) No </a:t>
            </a:r>
            <a:r>
              <a:rPr lang="pl-PL" altLang="pl-PL" sz="1800" dirty="0" smtClean="0">
                <a:solidFill>
                  <a:schemeClr val="tx1"/>
                </a:solidFill>
              </a:rPr>
              <a:t>1305/2013 </a:t>
            </a:r>
            <a:r>
              <a:rPr lang="pl-PL" altLang="pl-PL" sz="1800" i="1" dirty="0" smtClean="0">
                <a:solidFill>
                  <a:schemeClr val="tx1"/>
                </a:solidFill>
              </a:rPr>
              <a:t>(Y)</a:t>
            </a:r>
            <a:r>
              <a:rPr lang="pl-PL" altLang="pl-PL" sz="1800" dirty="0" smtClean="0">
                <a:solidFill>
                  <a:schemeClr val="tx1"/>
                </a:solidFill>
              </a:rPr>
              <a:t>.</a:t>
            </a:r>
            <a:endParaRPr lang="en-GB" altLang="pl-PL" sz="1800" dirty="0" smtClean="0">
              <a:solidFill>
                <a:schemeClr val="tx1"/>
              </a:solidFill>
            </a:endParaRPr>
          </a:p>
          <a:p>
            <a:pPr eaLnBrk="1" hangingPunct="1">
              <a:spcBef>
                <a:spcPts val="600"/>
              </a:spcBef>
              <a:buNone/>
            </a:pPr>
            <a:endParaRPr lang="pl-PL" altLang="pl-PL" sz="2200"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11267"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11347" r:id="rId4" imgW="2301090" imgH="2541843" progId="">
                  <p:embed/>
                </p:oleObj>
              </mc:Choice>
              <mc:Fallback>
                <p:oleObj r:id="rId4" imgW="2301090" imgH="2541843"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b="1" dirty="0" smtClean="0">
                <a:solidFill>
                  <a:schemeClr val="tx1"/>
                </a:solidFill>
                <a:latin typeface="+mn-lt"/>
                <a:ea typeface="+mn-ea"/>
              </a:rPr>
              <a:t>Issues</a:t>
            </a:r>
            <a:endParaRPr lang="en-GB" sz="2800" b="1" dirty="0">
              <a:solidFill>
                <a:schemeClr val="tx1"/>
              </a:solidFill>
              <a:latin typeface="+mn-lt"/>
              <a:ea typeface="+mn-ea"/>
            </a:endParaRPr>
          </a:p>
        </p:txBody>
      </p:sp>
      <p:sp>
        <p:nvSpPr>
          <p:cNvPr id="2" name="Prostokąt 1"/>
          <p:cNvSpPr/>
          <p:nvPr/>
        </p:nvSpPr>
        <p:spPr>
          <a:xfrm>
            <a:off x="1187450" y="2133600"/>
            <a:ext cx="7272338" cy="2970044"/>
          </a:xfrm>
          <a:prstGeom prst="rect">
            <a:avLst/>
          </a:prstGeom>
        </p:spPr>
        <p:txBody>
          <a:bodyPr>
            <a:spAutoFit/>
          </a:bodyPr>
          <a:lstStyle/>
          <a:p>
            <a:pPr eaLnBrk="1" hangingPunct="1">
              <a:spcBef>
                <a:spcPts val="600"/>
              </a:spcBef>
              <a:buClr>
                <a:srgbClr val="000000"/>
              </a:buClr>
              <a:buSzPct val="100000"/>
              <a:buFont typeface="Arial" panose="020B0604020202020204" pitchFamily="34" charset="0"/>
              <a:buNone/>
              <a:defRPr/>
            </a:pPr>
            <a:r>
              <a:rPr lang="en-GB" altLang="pl-PL" dirty="0" smtClean="0">
                <a:solidFill>
                  <a:schemeClr val="tx1"/>
                </a:solidFill>
              </a:rPr>
              <a:t>One of the NRN Action Plan activity refers to dissemination of information of the results of monitoring </a:t>
            </a:r>
            <a:r>
              <a:rPr lang="en-US" altLang="pl-PL" dirty="0" smtClean="0">
                <a:solidFill>
                  <a:schemeClr val="tx1"/>
                </a:solidFill>
              </a:rPr>
              <a:t>and </a:t>
            </a:r>
            <a:r>
              <a:rPr lang="en-GB" altLang="pl-PL" dirty="0" smtClean="0">
                <a:solidFill>
                  <a:schemeClr val="tx1"/>
                </a:solidFill>
              </a:rPr>
              <a:t>evaluation </a:t>
            </a:r>
            <a:r>
              <a:rPr lang="en-US" altLang="pl-PL" dirty="0" smtClean="0">
                <a:solidFill>
                  <a:schemeClr val="tx1"/>
                </a:solidFill>
              </a:rPr>
              <a:t>of </a:t>
            </a:r>
            <a:r>
              <a:rPr lang="en-US" altLang="pl-PL" dirty="0">
                <a:solidFill>
                  <a:schemeClr val="tx1"/>
                </a:solidFill>
              </a:rPr>
              <a:t>supporting development of rural areas in the financial perspective 2014-2020</a:t>
            </a:r>
          </a:p>
          <a:p>
            <a:pPr eaLnBrk="1" hangingPunct="1">
              <a:spcBef>
                <a:spcPts val="600"/>
              </a:spcBef>
              <a:buClr>
                <a:srgbClr val="000000"/>
              </a:buClr>
              <a:buSzPct val="100000"/>
              <a:buFont typeface="Arial" panose="020B0604020202020204" pitchFamily="34" charset="0"/>
              <a:buNone/>
              <a:defRPr/>
            </a:pPr>
            <a:endParaRPr lang="pl-PL" altLang="pl-PL" dirty="0" smtClean="0">
              <a:solidFill>
                <a:schemeClr val="tx1"/>
              </a:solidFill>
            </a:endParaRPr>
          </a:p>
          <a:p>
            <a:pPr eaLnBrk="1" hangingPunct="1">
              <a:spcBef>
                <a:spcPts val="600"/>
              </a:spcBef>
              <a:buClr>
                <a:srgbClr val="000000"/>
              </a:buClr>
              <a:buSzPct val="100000"/>
              <a:buFont typeface="Arial" panose="020B0604020202020204" pitchFamily="34" charset="0"/>
              <a:buNone/>
              <a:defRPr/>
            </a:pPr>
            <a:r>
              <a:rPr lang="en-GB" altLang="pl-PL" dirty="0" smtClean="0">
                <a:solidFill>
                  <a:schemeClr val="tx1"/>
                </a:solidFill>
              </a:rPr>
              <a:t>Data dissemination - What kind of </a:t>
            </a:r>
            <a:r>
              <a:rPr lang="en-GB" altLang="pl-PL" dirty="0" smtClean="0">
                <a:solidFill>
                  <a:schemeClr val="tx1"/>
                </a:solidFill>
              </a:rPr>
              <a:t>data?</a:t>
            </a:r>
            <a:r>
              <a:rPr lang="pl-PL" altLang="pl-PL" dirty="0" smtClean="0">
                <a:solidFill>
                  <a:schemeClr val="tx1"/>
                </a:solidFill>
              </a:rPr>
              <a:t> </a:t>
            </a:r>
            <a:r>
              <a:rPr lang="en-GB" altLang="pl-PL" dirty="0" smtClean="0">
                <a:solidFill>
                  <a:schemeClr val="tx1"/>
                </a:solidFill>
              </a:rPr>
              <a:t>Who are the addressee</a:t>
            </a:r>
            <a:r>
              <a:rPr lang="pl-PL" altLang="pl-PL" dirty="0" smtClean="0">
                <a:solidFill>
                  <a:schemeClr val="tx1"/>
                </a:solidFill>
              </a:rPr>
              <a:t>?</a:t>
            </a:r>
            <a:endParaRPr lang="en-GB" altLang="pl-PL" dirty="0" smtClean="0">
              <a:solidFill>
                <a:schemeClr val="tx1"/>
              </a:solidFill>
            </a:endParaRPr>
          </a:p>
          <a:p>
            <a:pPr eaLnBrk="1" hangingPunct="1">
              <a:spcBef>
                <a:spcPts val="600"/>
              </a:spcBef>
              <a:buClr>
                <a:srgbClr val="000000"/>
              </a:buClr>
              <a:buSzPct val="100000"/>
              <a:buFont typeface="Arial" panose="020B0604020202020204" pitchFamily="34" charset="0"/>
              <a:buNone/>
              <a:defRPr/>
            </a:pPr>
            <a:r>
              <a:rPr lang="en-GB" altLang="pl-PL" dirty="0" smtClean="0">
                <a:solidFill>
                  <a:schemeClr val="tx1"/>
                </a:solidFill>
              </a:rPr>
              <a:t>/</a:t>
            </a:r>
            <a:r>
              <a:rPr lang="pl-PL" altLang="pl-PL" dirty="0" smtClean="0">
                <a:solidFill>
                  <a:schemeClr val="tx1"/>
                </a:solidFill>
              </a:rPr>
              <a:t>t</a:t>
            </a:r>
            <a:r>
              <a:rPr lang="en-GB" altLang="pl-PL" dirty="0" smtClean="0">
                <a:solidFill>
                  <a:schemeClr val="tx1"/>
                </a:solidFill>
              </a:rPr>
              <a:t>hematic groups, researchers, NRN partners registered in the partners’ </a:t>
            </a:r>
            <a:r>
              <a:rPr lang="en-GB" altLang="pl-PL" dirty="0" smtClean="0">
                <a:solidFill>
                  <a:schemeClr val="tx1"/>
                </a:solidFill>
              </a:rPr>
              <a:t>database</a:t>
            </a:r>
            <a:r>
              <a:rPr lang="pl-PL" altLang="pl-PL" dirty="0" smtClean="0">
                <a:solidFill>
                  <a:schemeClr val="tx1"/>
                </a:solidFill>
              </a:rPr>
              <a:t>,</a:t>
            </a:r>
            <a:r>
              <a:rPr lang="en-GB" altLang="pl-PL" dirty="0" smtClean="0">
                <a:solidFill>
                  <a:schemeClr val="tx1"/>
                </a:solidFill>
              </a:rPr>
              <a:t>…?/ </a:t>
            </a:r>
            <a:endParaRPr lang="en-GB" altLang="pl-PL" dirty="0" smtClean="0">
              <a:solidFill>
                <a:schemeClr val="tx1"/>
              </a:solidFill>
            </a:endParaRPr>
          </a:p>
          <a:p>
            <a:pPr eaLnBrk="1" hangingPunct="1">
              <a:spcBef>
                <a:spcPts val="600"/>
              </a:spcBef>
              <a:buClr>
                <a:srgbClr val="000000"/>
              </a:buClr>
              <a:buSzPct val="100000"/>
              <a:buFont typeface="Arial" panose="020B0604020202020204" pitchFamily="34" charset="0"/>
              <a:buNone/>
              <a:defRPr/>
            </a:pPr>
            <a:endParaRPr lang="en-GB" dirty="0" smtClean="0">
              <a:solidFill>
                <a:schemeClr val="tx1"/>
              </a:solidFill>
            </a:endParaRPr>
          </a:p>
          <a:p>
            <a:pPr eaLnBrk="1" hangingPunct="1">
              <a:spcBef>
                <a:spcPts val="600"/>
              </a:spcBef>
              <a:buClr>
                <a:srgbClr val="000000"/>
              </a:buClr>
              <a:buSzPct val="100000"/>
              <a:buFont typeface="Arial" panose="020B0604020202020204" pitchFamily="34" charset="0"/>
              <a:buNone/>
              <a:defRPr/>
            </a:pPr>
            <a:endParaRPr lang="pl-PL" dirty="0" smtClean="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11267"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15404" r:id="rId4" imgW="2301090" imgH="2541843" progId="">
                  <p:embed/>
                </p:oleObj>
              </mc:Choice>
              <mc:Fallback>
                <p:oleObj r:id="rId4" imgW="2301090" imgH="2541843"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sz="2800" b="1" dirty="0">
              <a:solidFill>
                <a:schemeClr val="tx1"/>
              </a:solidFill>
              <a:latin typeface="+mn-lt"/>
              <a:ea typeface="+mn-ea"/>
            </a:endParaRPr>
          </a:p>
        </p:txBody>
      </p:sp>
      <p:pic>
        <p:nvPicPr>
          <p:cNvPr id="1126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9675" y="179388"/>
            <a:ext cx="12954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 name="Prostokąt 1"/>
          <p:cNvSpPr/>
          <p:nvPr/>
        </p:nvSpPr>
        <p:spPr>
          <a:xfrm>
            <a:off x="1187450" y="2133600"/>
            <a:ext cx="7272338" cy="3508653"/>
          </a:xfrm>
          <a:prstGeom prst="rect">
            <a:avLst/>
          </a:prstGeom>
        </p:spPr>
        <p:txBody>
          <a:bodyPr>
            <a:spAutoFit/>
          </a:bodyPr>
          <a:lstStyle/>
          <a:p>
            <a:pPr algn="ctr" eaLnBrk="1" hangingPunct="1">
              <a:spcBef>
                <a:spcPts val="600"/>
              </a:spcBef>
              <a:buClr>
                <a:srgbClr val="000000"/>
              </a:buClr>
              <a:buSzPct val="100000"/>
              <a:buFont typeface="Arial" panose="020B0604020202020204" pitchFamily="34" charset="0"/>
              <a:buNone/>
              <a:defRPr/>
            </a:pPr>
            <a:r>
              <a:rPr lang="en-GB" altLang="pl-PL" sz="2400" dirty="0" smtClean="0">
                <a:solidFill>
                  <a:schemeClr val="tx1"/>
                </a:solidFill>
              </a:rPr>
              <a:t>Thank you </a:t>
            </a:r>
          </a:p>
          <a:p>
            <a:pPr algn="ctr" eaLnBrk="1" hangingPunct="1">
              <a:spcBef>
                <a:spcPts val="600"/>
              </a:spcBef>
              <a:buClr>
                <a:srgbClr val="000000"/>
              </a:buClr>
              <a:buSzPct val="100000"/>
              <a:buFont typeface="Arial" panose="020B0604020202020204" pitchFamily="34" charset="0"/>
              <a:buNone/>
              <a:defRPr/>
            </a:pPr>
            <a:endParaRPr lang="pl-PL" altLang="pl-PL" sz="2400" dirty="0">
              <a:solidFill>
                <a:schemeClr val="tx1"/>
              </a:solidFill>
            </a:endParaRPr>
          </a:p>
          <a:p>
            <a:pPr algn="ctr" eaLnBrk="1" hangingPunct="1">
              <a:spcBef>
                <a:spcPts val="600"/>
              </a:spcBef>
              <a:buClr>
                <a:srgbClr val="000000"/>
              </a:buClr>
              <a:buSzPct val="100000"/>
              <a:buFont typeface="Arial" panose="020B0604020202020204" pitchFamily="34" charset="0"/>
              <a:buNone/>
              <a:defRPr/>
            </a:pPr>
            <a:r>
              <a:rPr lang="pl-PL" altLang="pl-PL" sz="2400" dirty="0" smtClean="0">
                <a:solidFill>
                  <a:schemeClr val="tx1"/>
                </a:solidFill>
              </a:rPr>
              <a:t>Agata Markuszewska</a:t>
            </a:r>
          </a:p>
          <a:p>
            <a:pPr algn="ctr" eaLnBrk="1" hangingPunct="1">
              <a:spcBef>
                <a:spcPts val="600"/>
              </a:spcBef>
              <a:buFontTx/>
              <a:buNone/>
            </a:pPr>
            <a:r>
              <a:rPr lang="en-GB" altLang="pl-PL" sz="2400" dirty="0" smtClean="0">
                <a:solidFill>
                  <a:schemeClr val="tx1"/>
                </a:solidFill>
              </a:rPr>
              <a:t>National Rural Network Coordination Unit </a:t>
            </a:r>
          </a:p>
          <a:p>
            <a:pPr algn="ctr" eaLnBrk="1" hangingPunct="1">
              <a:spcBef>
                <a:spcPts val="600"/>
              </a:spcBef>
              <a:buFontTx/>
              <a:buNone/>
            </a:pPr>
            <a:r>
              <a:rPr lang="en-GB" altLang="pl-PL" sz="2400" dirty="0" smtClean="0">
                <a:solidFill>
                  <a:schemeClr val="tx1"/>
                </a:solidFill>
              </a:rPr>
              <a:t>Foundation of Assistance P</a:t>
            </a:r>
            <a:r>
              <a:rPr lang="pl-PL" altLang="pl-PL" sz="2400" dirty="0" smtClean="0">
                <a:solidFill>
                  <a:schemeClr val="tx1"/>
                </a:solidFill>
              </a:rPr>
              <a:t>r</a:t>
            </a:r>
            <a:r>
              <a:rPr lang="en-GB" altLang="pl-PL" sz="2400" dirty="0" err="1" smtClean="0">
                <a:solidFill>
                  <a:schemeClr val="tx1"/>
                </a:solidFill>
              </a:rPr>
              <a:t>ogrammes</a:t>
            </a:r>
            <a:r>
              <a:rPr lang="en-GB" altLang="pl-PL" sz="2400" dirty="0" smtClean="0">
                <a:solidFill>
                  <a:schemeClr val="tx1"/>
                </a:solidFill>
              </a:rPr>
              <a:t> for Agriculture FAPA</a:t>
            </a:r>
          </a:p>
          <a:p>
            <a:pPr algn="ctr" eaLnBrk="1" hangingPunct="1">
              <a:spcBef>
                <a:spcPts val="600"/>
              </a:spcBef>
              <a:buClr>
                <a:srgbClr val="000000"/>
              </a:buClr>
              <a:buSzPct val="100000"/>
              <a:buFont typeface="Arial" panose="020B0604020202020204" pitchFamily="34" charset="0"/>
              <a:buNone/>
              <a:defRPr/>
            </a:pPr>
            <a:r>
              <a:rPr lang="pl-PL" sz="2400" dirty="0" smtClean="0">
                <a:solidFill>
                  <a:schemeClr val="tx1"/>
                </a:solidFill>
              </a:rPr>
              <a:t>a.markuszewska@fapa.org.pl</a:t>
            </a:r>
            <a:endParaRPr lang="pl-PL" sz="2400" dirty="0">
              <a:solidFill>
                <a:schemeClr val="tx1"/>
              </a:solidFill>
            </a:endParaRPr>
          </a:p>
          <a:p>
            <a:pPr algn="ctr" eaLnBrk="1" hangingPunct="1">
              <a:spcBef>
                <a:spcPts val="600"/>
              </a:spcBef>
              <a:buClr>
                <a:srgbClr val="000000"/>
              </a:buClr>
              <a:buSzPct val="100000"/>
              <a:buFont typeface="Arial" panose="020B0604020202020204" pitchFamily="34" charset="0"/>
              <a:buNone/>
              <a:defRPr/>
            </a:pPr>
            <a:r>
              <a:rPr lang="pl-PL" sz="2400" dirty="0" smtClean="0">
                <a:solidFill>
                  <a:schemeClr val="tx1"/>
                </a:solidFill>
              </a:rPr>
              <a:t>www.ksow.pl</a:t>
            </a:r>
            <a:endParaRPr lang="en-GB" sz="2400" dirty="0"/>
          </a:p>
        </p:txBody>
      </p:sp>
    </p:spTree>
    <p:extLst>
      <p:ext uri="{BB962C8B-B14F-4D97-AF65-F5344CB8AC3E}">
        <p14:creationId xmlns:p14="http://schemas.microsoft.com/office/powerpoint/2010/main" val="1115723048"/>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5123"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22545" r:id="rId4" imgW="2301090" imgH="2541843" progId="">
                  <p:embed/>
                </p:oleObj>
              </mc:Choice>
              <mc:Fallback>
                <p:oleObj r:id="rId4" imgW="2301090" imgH="2541843"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b="1" dirty="0" smtClean="0">
                <a:solidFill>
                  <a:schemeClr val="tx1"/>
                </a:solidFill>
                <a:latin typeface="+mn-lt"/>
                <a:ea typeface="+mn-ea"/>
              </a:rPr>
              <a:t>Contents</a:t>
            </a:r>
            <a:endParaRPr lang="en-GB" sz="2800" b="1" dirty="0">
              <a:solidFill>
                <a:schemeClr val="tx1"/>
              </a:solidFill>
              <a:latin typeface="+mn-lt"/>
              <a:ea typeface="+mn-ea"/>
            </a:endParaRPr>
          </a:p>
        </p:txBody>
      </p:sp>
      <p:sp>
        <p:nvSpPr>
          <p:cNvPr id="5126" name="Prostokąt 1"/>
          <p:cNvSpPr>
            <a:spLocks noChangeArrowheads="1"/>
          </p:cNvSpPr>
          <p:nvPr/>
        </p:nvSpPr>
        <p:spPr bwMode="auto">
          <a:xfrm>
            <a:off x="1043608" y="2133600"/>
            <a:ext cx="7416180" cy="188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800"/>
              </a:spcBef>
              <a:buClr>
                <a:srgbClr val="000000"/>
              </a:buClr>
              <a:buSzPct val="100000"/>
              <a:buFont typeface="Arial" panose="020B0604020202020204" pitchFamily="34" charset="0"/>
              <a:buChar char="•"/>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marL="285750" indent="-285750">
              <a:buFont typeface="Wingdings" panose="05000000000000000000" pitchFamily="2" charset="2"/>
              <a:buChar char="Ø"/>
            </a:pPr>
            <a:r>
              <a:rPr lang="en-GB" sz="1800" dirty="0" smtClean="0"/>
              <a:t>Introduction to NRN</a:t>
            </a:r>
          </a:p>
          <a:p>
            <a:pPr marL="285750" indent="-285750">
              <a:buFont typeface="Wingdings" panose="05000000000000000000" pitchFamily="2" charset="2"/>
              <a:buChar char="Ø"/>
            </a:pPr>
            <a:r>
              <a:rPr lang="en-GB" sz="1800" dirty="0" smtClean="0"/>
              <a:t>Responsibilities </a:t>
            </a:r>
          </a:p>
          <a:p>
            <a:pPr marL="285750" indent="-285750">
              <a:buFont typeface="Wingdings" panose="05000000000000000000" pitchFamily="2" charset="2"/>
              <a:buChar char="Ø"/>
            </a:pPr>
            <a:r>
              <a:rPr lang="en-GB" altLang="pl-PL" sz="1800" dirty="0" smtClean="0">
                <a:solidFill>
                  <a:schemeClr val="tx1"/>
                </a:solidFill>
              </a:rPr>
              <a:t>Evaluation Plan</a:t>
            </a:r>
          </a:p>
          <a:p>
            <a:pPr marL="285750" indent="-285750">
              <a:buFont typeface="Wingdings" panose="05000000000000000000" pitchFamily="2" charset="2"/>
              <a:buChar char="Ø"/>
            </a:pPr>
            <a:r>
              <a:rPr lang="en-GB" altLang="pl-PL" sz="1800" dirty="0" smtClean="0">
                <a:solidFill>
                  <a:schemeClr val="tx1"/>
                </a:solidFill>
              </a:rPr>
              <a:t>Data collection system </a:t>
            </a:r>
          </a:p>
          <a:p>
            <a:pPr marL="285750" indent="-285750">
              <a:buFont typeface="Wingdings" panose="05000000000000000000" pitchFamily="2" charset="2"/>
              <a:buChar char="Ø"/>
            </a:pPr>
            <a:r>
              <a:rPr lang="en-GB" altLang="pl-PL" sz="1800" dirty="0" smtClean="0">
                <a:solidFill>
                  <a:schemeClr val="tx1"/>
                </a:solidFill>
              </a:rPr>
              <a:t>Issues</a:t>
            </a:r>
            <a:endParaRPr lang="en-GB" altLang="pl-PL" sz="2000" dirty="0">
              <a:solidFill>
                <a:schemeClr val="tx1"/>
              </a:solidFill>
            </a:endParaRPr>
          </a:p>
        </p:txBody>
      </p:sp>
    </p:spTree>
    <p:extLst>
      <p:ext uri="{BB962C8B-B14F-4D97-AF65-F5344CB8AC3E}">
        <p14:creationId xmlns:p14="http://schemas.microsoft.com/office/powerpoint/2010/main" val="3401376674"/>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5123"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5200" r:id="rId4" imgW="2301090" imgH="2541843" progId="">
                  <p:embed/>
                </p:oleObj>
              </mc:Choice>
              <mc:Fallback>
                <p:oleObj r:id="rId4" imgW="2301090" imgH="2541843"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b="1" dirty="0" smtClean="0">
                <a:solidFill>
                  <a:schemeClr val="tx1"/>
                </a:solidFill>
                <a:latin typeface="+mn-lt"/>
                <a:ea typeface="+mn-ea"/>
              </a:rPr>
              <a:t>Introduction</a:t>
            </a:r>
            <a:r>
              <a:rPr lang="pl-PL" sz="2800" b="1" dirty="0" smtClean="0">
                <a:solidFill>
                  <a:schemeClr val="tx1"/>
                </a:solidFill>
                <a:latin typeface="+mn-lt"/>
                <a:ea typeface="+mn-ea"/>
              </a:rPr>
              <a:t> to NRN</a:t>
            </a:r>
            <a:endParaRPr lang="en-GB" sz="2800" b="1" dirty="0">
              <a:solidFill>
                <a:schemeClr val="tx1"/>
              </a:solidFill>
              <a:latin typeface="+mn-lt"/>
              <a:ea typeface="+mn-ea"/>
            </a:endParaRPr>
          </a:p>
        </p:txBody>
      </p:sp>
      <p:sp>
        <p:nvSpPr>
          <p:cNvPr id="5126" name="Prostokąt 1"/>
          <p:cNvSpPr>
            <a:spLocks noChangeArrowheads="1"/>
          </p:cNvSpPr>
          <p:nvPr/>
        </p:nvSpPr>
        <p:spPr bwMode="auto">
          <a:xfrm>
            <a:off x="1043608" y="2133600"/>
            <a:ext cx="7416180" cy="2236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800"/>
              </a:spcBef>
              <a:buClr>
                <a:srgbClr val="000000"/>
              </a:buClr>
              <a:buSzPct val="100000"/>
              <a:buFont typeface="Arial" panose="020B0604020202020204" pitchFamily="34" charset="0"/>
              <a:buChar char="•"/>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r>
              <a:rPr lang="en-GB" sz="1800" dirty="0"/>
              <a:t>NRN organisational structure consists of: a central unit, regional units, the Agricultural Advisory Centre in Brwinów, </a:t>
            </a:r>
            <a:r>
              <a:rPr lang="en-GB" sz="1800" dirty="0" err="1"/>
              <a:t>Voivodeship</a:t>
            </a:r>
            <a:r>
              <a:rPr lang="en-GB" sz="1800" dirty="0"/>
              <a:t> Agricultural Advisory </a:t>
            </a:r>
            <a:r>
              <a:rPr lang="en-GB" sz="1800" dirty="0" smtClean="0"/>
              <a:t>Units</a:t>
            </a:r>
            <a:r>
              <a:rPr lang="en-GB" sz="1800" dirty="0" smtClean="0"/>
              <a:t>.</a:t>
            </a:r>
            <a:endParaRPr lang="pl-PL" sz="1800" dirty="0" smtClean="0"/>
          </a:p>
          <a:p>
            <a:pPr>
              <a:buNone/>
            </a:pPr>
            <a:endParaRPr lang="pl-PL" sz="1800" dirty="0"/>
          </a:p>
          <a:p>
            <a:r>
              <a:rPr lang="en-GB" sz="1800" dirty="0"/>
              <a:t>The Minister of Agriculture and Rural Development entrusted a function of a central unit to the Foundation of Assistance Programmes for Agriculture </a:t>
            </a:r>
            <a:r>
              <a:rPr lang="en-GB" sz="1800" dirty="0" smtClean="0"/>
              <a:t>FAPA.</a:t>
            </a:r>
            <a:endParaRPr lang="pl-PL" sz="1800" dirty="0"/>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Prostokąt 1"/>
          <p:cNvSpPr>
            <a:spLocks noChangeArrowheads="1"/>
          </p:cNvSpPr>
          <p:nvPr/>
        </p:nvSpPr>
        <p:spPr bwMode="auto">
          <a:xfrm>
            <a:off x="2286000" y="2967038"/>
            <a:ext cx="4572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800"/>
              </a:spcBef>
              <a:buClr>
                <a:srgbClr val="000000"/>
              </a:buClr>
              <a:buSzPct val="100000"/>
              <a:buFont typeface="Arial" charset="0"/>
              <a:buChar char="•"/>
              <a:defRPr sz="3200">
                <a:solidFill>
                  <a:srgbClr val="000000"/>
                </a:solidFill>
                <a:latin typeface="Arial" charset="0"/>
                <a:ea typeface="Lucida Sans Unicode" pitchFamily="34" charset="0"/>
                <a:cs typeface="Lucida Sans Unicode" pitchFamily="34" charset="0"/>
              </a:defRPr>
            </a:lvl1pPr>
            <a:lvl2pPr marL="742950" indent="-285750">
              <a:spcBef>
                <a:spcPts val="700"/>
              </a:spcBef>
              <a:buClr>
                <a:srgbClr val="000000"/>
              </a:buClr>
              <a:buSzPct val="100000"/>
              <a:buFont typeface="Arial" charset="0"/>
              <a:buChar char="–"/>
              <a:defRPr sz="2800">
                <a:solidFill>
                  <a:srgbClr val="000000"/>
                </a:solidFill>
                <a:latin typeface="Arial" charset="0"/>
                <a:ea typeface="Lucida Sans Unicode" pitchFamily="34" charset="0"/>
                <a:cs typeface="Lucida Sans Unicode" pitchFamily="34" charset="0"/>
              </a:defRPr>
            </a:lvl2pPr>
            <a:lvl3pPr marL="1143000" indent="-228600">
              <a:spcBef>
                <a:spcPts val="600"/>
              </a:spcBef>
              <a:buClr>
                <a:srgbClr val="000000"/>
              </a:buClr>
              <a:buSzPct val="100000"/>
              <a:buFont typeface="Arial" charset="0"/>
              <a:buChar char="•"/>
              <a:defRPr sz="2400">
                <a:solidFill>
                  <a:srgbClr val="000000"/>
                </a:solidFill>
                <a:latin typeface="Arial" charset="0"/>
                <a:ea typeface="Lucida Sans Unicode" pitchFamily="34" charset="0"/>
                <a:cs typeface="Lucida Sans Unicode" pitchFamily="34" charset="0"/>
              </a:defRPr>
            </a:lvl3pPr>
            <a:lvl4pPr marL="1600200" indent="-228600">
              <a:spcBef>
                <a:spcPts val="500"/>
              </a:spcBef>
              <a:buClr>
                <a:srgbClr val="000000"/>
              </a:buClr>
              <a:buSzPct val="100000"/>
              <a:buFont typeface="Arial" charset="0"/>
              <a:buChar char="–"/>
              <a:defRPr sz="2000">
                <a:solidFill>
                  <a:srgbClr val="000000"/>
                </a:solidFill>
                <a:latin typeface="Arial" charset="0"/>
                <a:ea typeface="Lucida Sans Unicode" pitchFamily="34" charset="0"/>
                <a:cs typeface="Lucida Sans Unicode" pitchFamily="34" charset="0"/>
              </a:defRPr>
            </a:lvl4pPr>
            <a:lvl5pPr marL="2057400" indent="-228600">
              <a:spcBef>
                <a:spcPts val="500"/>
              </a:spcBef>
              <a:buClr>
                <a:srgbClr val="000000"/>
              </a:buClr>
              <a:buSzPct val="100000"/>
              <a:buFont typeface="Arial" charset="0"/>
              <a:buChar char="»"/>
              <a:defRPr sz="2000">
                <a:solidFill>
                  <a:srgbClr val="000000"/>
                </a:solidFill>
                <a:latin typeface="Arial" charset="0"/>
                <a:ea typeface="Lucida Sans Unicode" pitchFamily="34" charset="0"/>
                <a:cs typeface="Lucida Sans Unicode" pitchFamily="34" charset="0"/>
              </a:defRPr>
            </a:lvl5pPr>
            <a:lvl6pPr marL="2514600" indent="-228600" defTabSz="449263" eaLnBrk="0" fontAlgn="base" hangingPunct="0">
              <a:spcBef>
                <a:spcPts val="500"/>
              </a:spcBef>
              <a:spcAft>
                <a:spcPct val="0"/>
              </a:spcAft>
              <a:buClr>
                <a:srgbClr val="000000"/>
              </a:buClr>
              <a:buSzPct val="100000"/>
              <a:buFont typeface="Arial" charset="0"/>
              <a:buChar char="»"/>
              <a:defRPr sz="2000">
                <a:solidFill>
                  <a:srgbClr val="000000"/>
                </a:solidFill>
                <a:latin typeface="Arial" charset="0"/>
                <a:ea typeface="Lucida Sans Unicode" pitchFamily="34" charset="0"/>
                <a:cs typeface="Lucida Sans Unicode" pitchFamily="34" charset="0"/>
              </a:defRPr>
            </a:lvl6pPr>
            <a:lvl7pPr marL="2971800" indent="-228600" defTabSz="449263" eaLnBrk="0" fontAlgn="base" hangingPunct="0">
              <a:spcBef>
                <a:spcPts val="500"/>
              </a:spcBef>
              <a:spcAft>
                <a:spcPct val="0"/>
              </a:spcAft>
              <a:buClr>
                <a:srgbClr val="000000"/>
              </a:buClr>
              <a:buSzPct val="100000"/>
              <a:buFont typeface="Arial" charset="0"/>
              <a:buChar char="»"/>
              <a:defRPr sz="2000">
                <a:solidFill>
                  <a:srgbClr val="000000"/>
                </a:solidFill>
                <a:latin typeface="Arial" charset="0"/>
                <a:ea typeface="Lucida Sans Unicode" pitchFamily="34" charset="0"/>
                <a:cs typeface="Lucida Sans Unicode" pitchFamily="34" charset="0"/>
              </a:defRPr>
            </a:lvl7pPr>
            <a:lvl8pPr marL="3429000" indent="-228600" defTabSz="449263" eaLnBrk="0" fontAlgn="base" hangingPunct="0">
              <a:spcBef>
                <a:spcPts val="500"/>
              </a:spcBef>
              <a:spcAft>
                <a:spcPct val="0"/>
              </a:spcAft>
              <a:buClr>
                <a:srgbClr val="000000"/>
              </a:buClr>
              <a:buSzPct val="100000"/>
              <a:buFont typeface="Arial" charset="0"/>
              <a:buChar char="»"/>
              <a:defRPr sz="2000">
                <a:solidFill>
                  <a:srgbClr val="000000"/>
                </a:solidFill>
                <a:latin typeface="Arial" charset="0"/>
                <a:ea typeface="Lucida Sans Unicode" pitchFamily="34" charset="0"/>
                <a:cs typeface="Lucida Sans Unicode" pitchFamily="34" charset="0"/>
              </a:defRPr>
            </a:lvl8pPr>
            <a:lvl9pPr marL="3886200" indent="-228600" defTabSz="449263" eaLnBrk="0" fontAlgn="base" hangingPunct="0">
              <a:spcBef>
                <a:spcPts val="500"/>
              </a:spcBef>
              <a:spcAft>
                <a:spcPct val="0"/>
              </a:spcAft>
              <a:buClr>
                <a:srgbClr val="000000"/>
              </a:buClr>
              <a:buSzPct val="100000"/>
              <a:buFont typeface="Arial" charset="0"/>
              <a:buChar char="»"/>
              <a:defRPr sz="2000">
                <a:solidFill>
                  <a:srgbClr val="000000"/>
                </a:solidFill>
                <a:latin typeface="Arial" charset="0"/>
                <a:ea typeface="Lucida Sans Unicode" pitchFamily="34" charset="0"/>
                <a:cs typeface="Lucida Sans Unicode" pitchFamily="34" charset="0"/>
              </a:defRPr>
            </a:lvl9pPr>
          </a:lstStyle>
          <a:p>
            <a:pPr>
              <a:spcBef>
                <a:spcPct val="0"/>
              </a:spcBef>
              <a:buClrTx/>
              <a:buSzTx/>
              <a:buFontTx/>
              <a:buNone/>
            </a:pPr>
            <a:r>
              <a:rPr lang="en-US" altLang="pl-PL" sz="1800">
                <a:solidFill>
                  <a:schemeClr val="bg1"/>
                </a:solidFill>
              </a:rPr>
              <a:t>Polish National Rural Network organisational structure in the programming period 2014-2020</a:t>
            </a:r>
          </a:p>
        </p:txBody>
      </p:sp>
      <p:pic>
        <p:nvPicPr>
          <p:cNvPr id="614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888" y="2873375"/>
            <a:ext cx="7132637" cy="890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descr="P:\KSOW\NOWY KSOW - 2014-2020\ENRD\NRN profiles\NRN structure_Polan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58838"/>
            <a:ext cx="9144000" cy="514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8565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5123"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14399" r:id="rId4" imgW="2301090" imgH="2541843" progId="">
                  <p:embed/>
                </p:oleObj>
              </mc:Choice>
              <mc:Fallback>
                <p:oleObj r:id="rId4" imgW="2301090" imgH="2541843"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800" b="1" dirty="0" smtClean="0">
                <a:solidFill>
                  <a:schemeClr val="tx1"/>
                </a:solidFill>
                <a:latin typeface="+mn-lt"/>
                <a:ea typeface="+mn-ea"/>
              </a:rPr>
              <a:t>Responsibilities for evaluation</a:t>
            </a:r>
            <a:endParaRPr lang="en-GB" sz="2800" b="1" dirty="0">
              <a:solidFill>
                <a:schemeClr val="tx1"/>
              </a:solidFill>
              <a:latin typeface="+mn-lt"/>
              <a:ea typeface="+mn-ea"/>
            </a:endParaRPr>
          </a:p>
        </p:txBody>
      </p:sp>
      <p:sp>
        <p:nvSpPr>
          <p:cNvPr id="5126" name="Prostokąt 1"/>
          <p:cNvSpPr>
            <a:spLocks noChangeArrowheads="1"/>
          </p:cNvSpPr>
          <p:nvPr/>
        </p:nvSpPr>
        <p:spPr bwMode="auto">
          <a:xfrm>
            <a:off x="827584" y="2133600"/>
            <a:ext cx="7632204" cy="3524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800"/>
              </a:spcBef>
              <a:buClr>
                <a:srgbClr val="000000"/>
              </a:buClr>
              <a:buSzPct val="100000"/>
              <a:buFont typeface="Arial" panose="020B0604020202020204" pitchFamily="34" charset="0"/>
              <a:buChar char="•"/>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marL="285750" indent="-285750" algn="just"/>
            <a:r>
              <a:rPr lang="en-GB" altLang="pl-PL" sz="1800" dirty="0" smtClean="0">
                <a:solidFill>
                  <a:schemeClr val="tx1"/>
                </a:solidFill>
              </a:rPr>
              <a:t>Managing </a:t>
            </a:r>
            <a:r>
              <a:rPr lang="en-GB" altLang="pl-PL" sz="1800" dirty="0">
                <a:solidFill>
                  <a:schemeClr val="tx1"/>
                </a:solidFill>
              </a:rPr>
              <a:t>Authority (Evaluation unit - Departament of Rural </a:t>
            </a:r>
            <a:r>
              <a:rPr lang="en-GB" altLang="pl-PL" sz="1800" dirty="0" smtClean="0">
                <a:solidFill>
                  <a:schemeClr val="tx1"/>
                </a:solidFill>
              </a:rPr>
              <a:t>Development</a:t>
            </a:r>
            <a:r>
              <a:rPr lang="pl-PL" altLang="pl-PL" sz="1800" dirty="0" smtClean="0">
                <a:solidFill>
                  <a:schemeClr val="tx1"/>
                </a:solidFill>
              </a:rPr>
              <a:t> in the </a:t>
            </a:r>
            <a:r>
              <a:rPr lang="en-GB" altLang="pl-PL" sz="1800" dirty="0" smtClean="0">
                <a:solidFill>
                  <a:schemeClr val="tx1"/>
                </a:solidFill>
              </a:rPr>
              <a:t>Ministry of Agriculture </a:t>
            </a:r>
            <a:r>
              <a:rPr lang="pl-PL" altLang="pl-PL" sz="1800" dirty="0" smtClean="0">
                <a:solidFill>
                  <a:schemeClr val="tx1"/>
                </a:solidFill>
              </a:rPr>
              <a:t>and Rural Development)</a:t>
            </a:r>
            <a:r>
              <a:rPr lang="pl-PL" altLang="pl-PL" sz="1800" dirty="0">
                <a:solidFill>
                  <a:schemeClr val="tx1"/>
                </a:solidFill>
              </a:rPr>
              <a:t>.</a:t>
            </a:r>
            <a:endParaRPr lang="pl-PL" altLang="pl-PL" sz="1800" dirty="0" smtClean="0">
              <a:solidFill>
                <a:schemeClr val="tx1"/>
              </a:solidFill>
            </a:endParaRPr>
          </a:p>
          <a:p>
            <a:pPr algn="just" eaLnBrk="1" hangingPunct="1">
              <a:spcBef>
                <a:spcPts val="600"/>
              </a:spcBef>
              <a:buNone/>
            </a:pPr>
            <a:r>
              <a:rPr lang="en-GB" altLang="pl-PL" sz="1800" dirty="0" smtClean="0">
                <a:solidFill>
                  <a:schemeClr val="tx1"/>
                </a:solidFill>
              </a:rPr>
              <a:t>Evaluation </a:t>
            </a:r>
            <a:r>
              <a:rPr lang="en-GB" altLang="pl-PL" sz="1800" dirty="0">
                <a:solidFill>
                  <a:schemeClr val="tx1"/>
                </a:solidFill>
              </a:rPr>
              <a:t>unit commissions preparation of evaluations to external entities or does it </a:t>
            </a:r>
            <a:r>
              <a:rPr lang="en-GB" altLang="pl-PL" sz="1800" dirty="0" smtClean="0">
                <a:solidFill>
                  <a:schemeClr val="tx1"/>
                </a:solidFill>
              </a:rPr>
              <a:t>itself.</a:t>
            </a:r>
            <a:endParaRPr lang="pl-PL" altLang="pl-PL" sz="1800" dirty="0" smtClean="0">
              <a:solidFill>
                <a:schemeClr val="tx1"/>
              </a:solidFill>
            </a:endParaRPr>
          </a:p>
          <a:p>
            <a:pPr marL="285750" indent="-285750" algn="just" eaLnBrk="1" hangingPunct="1">
              <a:spcBef>
                <a:spcPts val="600"/>
              </a:spcBef>
            </a:pPr>
            <a:r>
              <a:rPr lang="en-GB" altLang="pl-PL" sz="1800" dirty="0" smtClean="0">
                <a:solidFill>
                  <a:schemeClr val="tx1"/>
                </a:solidFill>
              </a:rPr>
              <a:t>Office </a:t>
            </a:r>
            <a:r>
              <a:rPr lang="en-GB" altLang="pl-PL" sz="1800" dirty="0">
                <a:solidFill>
                  <a:schemeClr val="tx1"/>
                </a:solidFill>
              </a:rPr>
              <a:t>of Technical Assistance</a:t>
            </a:r>
            <a:r>
              <a:rPr lang="pl-PL" altLang="pl-PL" sz="1800" dirty="0">
                <a:solidFill>
                  <a:schemeClr val="tx1"/>
                </a:solidFill>
              </a:rPr>
              <a:t> </a:t>
            </a:r>
            <a:r>
              <a:rPr lang="pl-PL" altLang="pl-PL" sz="1800" dirty="0" smtClean="0">
                <a:solidFill>
                  <a:schemeClr val="tx1"/>
                </a:solidFill>
              </a:rPr>
              <a:t>- </a:t>
            </a:r>
            <a:r>
              <a:rPr lang="en-GB" altLang="pl-PL" sz="1800" dirty="0" smtClean="0">
                <a:solidFill>
                  <a:schemeClr val="tx1"/>
                </a:solidFill>
              </a:rPr>
              <a:t>Managing </a:t>
            </a:r>
            <a:r>
              <a:rPr lang="pl-PL" altLang="pl-PL" sz="1800" dirty="0">
                <a:solidFill>
                  <a:schemeClr val="tx1"/>
                </a:solidFill>
              </a:rPr>
              <a:t>Authority for </a:t>
            </a:r>
            <a:r>
              <a:rPr lang="pl-PL" altLang="pl-PL" sz="1800" dirty="0" smtClean="0">
                <a:solidFill>
                  <a:schemeClr val="tx1"/>
                </a:solidFill>
              </a:rPr>
              <a:t>National Rural Network</a:t>
            </a:r>
            <a:endParaRPr lang="en-GB" altLang="pl-PL" sz="1800" dirty="0">
              <a:solidFill>
                <a:schemeClr val="tx1"/>
              </a:solidFill>
            </a:endParaRPr>
          </a:p>
          <a:p>
            <a:pPr marL="285750" indent="-285750" algn="just" eaLnBrk="1" hangingPunct="1">
              <a:spcBef>
                <a:spcPts val="600"/>
              </a:spcBef>
            </a:pPr>
            <a:r>
              <a:rPr lang="en-US" altLang="pl-PL" sz="1800" dirty="0" smtClean="0">
                <a:solidFill>
                  <a:schemeClr val="tx1"/>
                </a:solidFill>
              </a:rPr>
              <a:t>Evaluation </a:t>
            </a:r>
            <a:r>
              <a:rPr lang="en-US" altLang="pl-PL" sz="1800" dirty="0">
                <a:solidFill>
                  <a:schemeClr val="tx1"/>
                </a:solidFill>
              </a:rPr>
              <a:t>Managing Group </a:t>
            </a:r>
            <a:r>
              <a:rPr lang="en-US" altLang="pl-PL" sz="1800" dirty="0" smtClean="0">
                <a:solidFill>
                  <a:schemeClr val="tx1"/>
                </a:solidFill>
              </a:rPr>
              <a:t>w</a:t>
            </a:r>
            <a:r>
              <a:rPr lang="pl-PL" altLang="pl-PL" sz="1800" dirty="0" smtClean="0">
                <a:solidFill>
                  <a:schemeClr val="tx1"/>
                </a:solidFill>
              </a:rPr>
              <a:t>as</a:t>
            </a:r>
            <a:r>
              <a:rPr lang="en-US" altLang="pl-PL" sz="1800" dirty="0" smtClean="0">
                <a:solidFill>
                  <a:schemeClr val="tx1"/>
                </a:solidFill>
              </a:rPr>
              <a:t> </a:t>
            </a:r>
            <a:r>
              <a:rPr lang="en-US" altLang="pl-PL" sz="1800" dirty="0">
                <a:solidFill>
                  <a:schemeClr val="tx1"/>
                </a:solidFill>
              </a:rPr>
              <a:t>established by </a:t>
            </a:r>
            <a:r>
              <a:rPr lang="pl-PL" altLang="pl-PL" sz="1800" dirty="0" smtClean="0">
                <a:solidFill>
                  <a:schemeClr val="tx1"/>
                </a:solidFill>
              </a:rPr>
              <a:t>the </a:t>
            </a:r>
            <a:r>
              <a:rPr lang="en-GB" altLang="pl-PL" sz="1800" dirty="0" smtClean="0">
                <a:solidFill>
                  <a:schemeClr val="tx1"/>
                </a:solidFill>
              </a:rPr>
              <a:t>Minister of Agriculture and Rural Development.</a:t>
            </a:r>
          </a:p>
          <a:p>
            <a:pPr algn="just" eaLnBrk="1" hangingPunct="1">
              <a:spcBef>
                <a:spcPts val="600"/>
              </a:spcBef>
              <a:buNone/>
            </a:pPr>
            <a:r>
              <a:rPr lang="en-GB" altLang="pl-PL" sz="1800" dirty="0" smtClean="0">
                <a:solidFill>
                  <a:schemeClr val="tx1"/>
                </a:solidFill>
              </a:rPr>
              <a:t>Tasks: facilitate cooperation between all institutions involved in the evaluation process and support the evaluation process</a:t>
            </a:r>
            <a:r>
              <a:rPr lang="pl-PL" altLang="pl-PL" sz="1800" dirty="0" smtClean="0">
                <a:solidFill>
                  <a:schemeClr val="tx1"/>
                </a:solidFill>
              </a:rPr>
              <a:t>.</a:t>
            </a:r>
            <a:endParaRPr lang="en-GB" altLang="pl-PL" sz="1800" dirty="0" smtClean="0">
              <a:solidFill>
                <a:schemeClr val="tx1"/>
              </a:solidFill>
            </a:endParaRPr>
          </a:p>
          <a:p>
            <a:pPr marL="285750" indent="-285750" eaLnBrk="1" hangingPunct="1">
              <a:spcBef>
                <a:spcPts val="600"/>
              </a:spcBef>
            </a:pPr>
            <a:endParaRPr lang="pl-PL" altLang="pl-PL" sz="1800" dirty="0">
              <a:solidFill>
                <a:schemeClr val="tx1"/>
              </a:solidFill>
            </a:endParaRPr>
          </a:p>
        </p:txBody>
      </p:sp>
    </p:spTree>
    <p:extLst>
      <p:ext uri="{BB962C8B-B14F-4D97-AF65-F5344CB8AC3E}">
        <p14:creationId xmlns:p14="http://schemas.microsoft.com/office/powerpoint/2010/main" val="3124319559"/>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5123"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23569" r:id="rId4" imgW="2301090" imgH="2541843" progId="">
                  <p:embed/>
                </p:oleObj>
              </mc:Choice>
              <mc:Fallback>
                <p:oleObj r:id="rId4" imgW="2301090" imgH="2541843"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b="1" dirty="0" smtClean="0">
                <a:solidFill>
                  <a:schemeClr val="tx1"/>
                </a:solidFill>
                <a:latin typeface="+mn-lt"/>
                <a:ea typeface="+mn-ea"/>
              </a:rPr>
              <a:t>Evaluation Plan in the RDP for 2014-2020</a:t>
            </a:r>
            <a:endParaRPr lang="en-GB" sz="2800" b="1" dirty="0">
              <a:solidFill>
                <a:schemeClr val="tx1"/>
              </a:solidFill>
              <a:latin typeface="+mn-lt"/>
              <a:ea typeface="+mn-ea"/>
            </a:endParaRPr>
          </a:p>
        </p:txBody>
      </p:sp>
      <p:sp>
        <p:nvSpPr>
          <p:cNvPr id="5126" name="Prostokąt 1"/>
          <p:cNvSpPr>
            <a:spLocks noChangeArrowheads="1"/>
          </p:cNvSpPr>
          <p:nvPr/>
        </p:nvSpPr>
        <p:spPr bwMode="auto">
          <a:xfrm>
            <a:off x="827584" y="2133600"/>
            <a:ext cx="7632204" cy="344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800"/>
              </a:spcBef>
              <a:buClr>
                <a:srgbClr val="000000"/>
              </a:buClr>
              <a:buSzPct val="100000"/>
              <a:buFont typeface="Arial" panose="020B0604020202020204" pitchFamily="34" charset="0"/>
              <a:buChar char="•"/>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algn="just" eaLnBrk="1" hangingPunct="1">
              <a:spcBef>
                <a:spcPts val="600"/>
              </a:spcBef>
              <a:buFont typeface="Arial" panose="020B0604020202020204" pitchFamily="34" charset="0"/>
              <a:buNone/>
            </a:pPr>
            <a:r>
              <a:rPr lang="en-GB" altLang="pl-PL" sz="1800" dirty="0" smtClean="0">
                <a:solidFill>
                  <a:schemeClr val="tx1"/>
                </a:solidFill>
              </a:rPr>
              <a:t>Evaluation of NRN is one of the key are</a:t>
            </a:r>
            <a:r>
              <a:rPr lang="pl-PL" altLang="pl-PL" sz="1800" dirty="0" smtClean="0">
                <a:solidFill>
                  <a:schemeClr val="tx1"/>
                </a:solidFill>
              </a:rPr>
              <a:t>as</a:t>
            </a:r>
            <a:r>
              <a:rPr lang="en-GB" altLang="pl-PL" sz="1800" dirty="0" smtClean="0">
                <a:solidFill>
                  <a:schemeClr val="tx1"/>
                </a:solidFill>
              </a:rPr>
              <a:t> of </a:t>
            </a:r>
            <a:r>
              <a:rPr lang="pl-PL" altLang="pl-PL" sz="1800" dirty="0" smtClean="0">
                <a:solidFill>
                  <a:schemeClr val="tx1"/>
                </a:solidFill>
              </a:rPr>
              <a:t>the </a:t>
            </a:r>
            <a:r>
              <a:rPr lang="en-GB" altLang="pl-PL" sz="1800" dirty="0" smtClean="0">
                <a:solidFill>
                  <a:schemeClr val="tx1"/>
                </a:solidFill>
              </a:rPr>
              <a:t>evaluation research regarding RDP. Evaluation of the NRN will include the period July </a:t>
            </a:r>
            <a:r>
              <a:rPr lang="pl-PL" altLang="pl-PL" sz="1800" dirty="0" smtClean="0">
                <a:solidFill>
                  <a:schemeClr val="tx1"/>
                </a:solidFill>
              </a:rPr>
              <a:t>2015-</a:t>
            </a:r>
            <a:r>
              <a:rPr lang="en-GB" altLang="pl-PL" sz="1800" dirty="0" smtClean="0">
                <a:solidFill>
                  <a:schemeClr val="tx1"/>
                </a:solidFill>
              </a:rPr>
              <a:t>2023</a:t>
            </a:r>
            <a:r>
              <a:rPr lang="pl-PL" altLang="pl-PL" sz="1800" dirty="0" smtClean="0">
                <a:solidFill>
                  <a:schemeClr val="tx1"/>
                </a:solidFill>
              </a:rPr>
              <a:t>.</a:t>
            </a:r>
          </a:p>
          <a:p>
            <a:pPr eaLnBrk="1" hangingPunct="1">
              <a:spcBef>
                <a:spcPts val="600"/>
              </a:spcBef>
              <a:buFont typeface="Arial" panose="020B0604020202020204" pitchFamily="34" charset="0"/>
              <a:buNone/>
            </a:pPr>
            <a:r>
              <a:rPr lang="en-GB" altLang="pl-PL" sz="1800" dirty="0" smtClean="0">
                <a:solidFill>
                  <a:schemeClr val="tx1"/>
                </a:solidFill>
              </a:rPr>
              <a:t>Purpose</a:t>
            </a:r>
            <a:r>
              <a:rPr lang="pl-PL" altLang="pl-PL" sz="1800" dirty="0" smtClean="0">
                <a:solidFill>
                  <a:schemeClr val="tx1"/>
                </a:solidFill>
              </a:rPr>
              <a:t> of </a:t>
            </a:r>
            <a:r>
              <a:rPr lang="en-GB" altLang="pl-PL" sz="1800" dirty="0" smtClean="0">
                <a:solidFill>
                  <a:schemeClr val="tx1"/>
                </a:solidFill>
              </a:rPr>
              <a:t>evaluation:</a:t>
            </a:r>
            <a:r>
              <a:rPr lang="pl-PL" altLang="pl-PL" sz="1800" dirty="0" smtClean="0">
                <a:solidFill>
                  <a:schemeClr val="tx1"/>
                </a:solidFill>
              </a:rPr>
              <a:t> </a:t>
            </a:r>
            <a:r>
              <a:rPr lang="en-GB" altLang="pl-PL" sz="1800" dirty="0" smtClean="0">
                <a:solidFill>
                  <a:schemeClr val="tx1"/>
                </a:solidFill>
              </a:rPr>
              <a:t>in accordance </a:t>
            </a:r>
            <a:r>
              <a:rPr lang="pl-PL" altLang="pl-PL" sz="1800" dirty="0" smtClean="0">
                <a:solidFill>
                  <a:schemeClr val="tx1"/>
                </a:solidFill>
              </a:rPr>
              <a:t>with</a:t>
            </a:r>
            <a:r>
              <a:rPr lang="en-GB" altLang="pl-PL" sz="1800" dirty="0" smtClean="0">
                <a:solidFill>
                  <a:schemeClr val="tx1"/>
                </a:solidFill>
              </a:rPr>
              <a:t> the UE legislation</a:t>
            </a:r>
          </a:p>
          <a:p>
            <a:pPr eaLnBrk="1" hangingPunct="1">
              <a:spcBef>
                <a:spcPts val="600"/>
              </a:spcBef>
              <a:buFont typeface="Arial" panose="020B0604020202020204" pitchFamily="34" charset="0"/>
              <a:buNone/>
            </a:pPr>
            <a:r>
              <a:rPr lang="en-GB" altLang="pl-PL" sz="1800" dirty="0" smtClean="0">
                <a:solidFill>
                  <a:schemeClr val="tx1"/>
                </a:solidFill>
              </a:rPr>
              <a:t>The evaluation Plan covers:									</a:t>
            </a:r>
          </a:p>
          <a:p>
            <a:pPr marL="285750" indent="-285750" eaLnBrk="1" hangingPunct="1">
              <a:spcBef>
                <a:spcPts val="600"/>
              </a:spcBef>
            </a:pPr>
            <a:r>
              <a:rPr lang="en-GB" altLang="pl-PL" sz="1800" dirty="0" smtClean="0">
                <a:solidFill>
                  <a:schemeClr val="tx1"/>
                </a:solidFill>
              </a:rPr>
              <a:t>Ex-ante evaluation before implementation of the RDP for 2014-2020 – </a:t>
            </a:r>
            <a:r>
              <a:rPr lang="pl-PL" altLang="pl-PL" sz="1800" dirty="0" smtClean="0">
                <a:solidFill>
                  <a:schemeClr val="tx1"/>
                </a:solidFill>
              </a:rPr>
              <a:t>(</a:t>
            </a:r>
            <a:r>
              <a:rPr lang="en-GB" altLang="pl-PL" sz="1800" dirty="0" smtClean="0">
                <a:solidFill>
                  <a:schemeClr val="tx1"/>
                </a:solidFill>
              </a:rPr>
              <a:t>already completed in May 2014</a:t>
            </a:r>
            <a:r>
              <a:rPr lang="pl-PL" altLang="pl-PL" sz="1800" dirty="0" smtClean="0">
                <a:solidFill>
                  <a:schemeClr val="tx1"/>
                </a:solidFill>
              </a:rPr>
              <a:t>)</a:t>
            </a:r>
            <a:endParaRPr lang="en-GB" altLang="pl-PL" sz="1800" dirty="0" smtClean="0">
              <a:solidFill>
                <a:schemeClr val="tx1"/>
              </a:solidFill>
            </a:endParaRPr>
          </a:p>
          <a:p>
            <a:pPr marL="285750" indent="-285750" eaLnBrk="1" hangingPunct="1">
              <a:spcBef>
                <a:spcPts val="600"/>
              </a:spcBef>
            </a:pPr>
            <a:r>
              <a:rPr lang="en-GB" altLang="pl-PL" sz="1800" dirty="0" smtClean="0">
                <a:solidFill>
                  <a:schemeClr val="tx1"/>
                </a:solidFill>
              </a:rPr>
              <a:t>Evaluation during implementation of the </a:t>
            </a:r>
            <a:r>
              <a:rPr lang="pl-PL" altLang="pl-PL" sz="1800" dirty="0" smtClean="0">
                <a:solidFill>
                  <a:schemeClr val="tx1"/>
                </a:solidFill>
              </a:rPr>
              <a:t>RDP (</a:t>
            </a:r>
            <a:r>
              <a:rPr lang="en-GB" altLang="pl-PL" sz="1800" dirty="0" smtClean="0">
                <a:solidFill>
                  <a:schemeClr val="tx1"/>
                </a:solidFill>
              </a:rPr>
              <a:t>periodical evaluation in 2017, 2019)</a:t>
            </a:r>
          </a:p>
          <a:p>
            <a:pPr marL="285750" indent="-285750" eaLnBrk="1" hangingPunct="1">
              <a:spcBef>
                <a:spcPts val="600"/>
              </a:spcBef>
            </a:pPr>
            <a:r>
              <a:rPr lang="en-GB" altLang="pl-PL" sz="1800" dirty="0" smtClean="0">
                <a:solidFill>
                  <a:schemeClr val="tx1"/>
                </a:solidFill>
              </a:rPr>
              <a:t>Ex-post evaluation after implementation of the </a:t>
            </a:r>
            <a:r>
              <a:rPr lang="pl-PL" altLang="pl-PL" sz="1800" dirty="0" smtClean="0">
                <a:solidFill>
                  <a:schemeClr val="tx1"/>
                </a:solidFill>
              </a:rPr>
              <a:t>RDP.</a:t>
            </a:r>
          </a:p>
          <a:p>
            <a:pPr eaLnBrk="1" hangingPunct="1">
              <a:spcBef>
                <a:spcPts val="600"/>
              </a:spcBef>
              <a:buNone/>
            </a:pPr>
            <a:endParaRPr lang="pl-PL" altLang="pl-PL" sz="800" dirty="0" smtClean="0">
              <a:solidFill>
                <a:schemeClr val="tx1"/>
              </a:solidFill>
            </a:endParaRPr>
          </a:p>
        </p:txBody>
      </p:sp>
    </p:spTree>
    <p:extLst>
      <p:ext uri="{BB962C8B-B14F-4D97-AF65-F5344CB8AC3E}">
        <p14:creationId xmlns:p14="http://schemas.microsoft.com/office/powerpoint/2010/main" val="906093011"/>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5123"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19502" r:id="rId4" imgW="2301090" imgH="2541843" progId="">
                  <p:embed/>
                </p:oleObj>
              </mc:Choice>
              <mc:Fallback>
                <p:oleObj r:id="rId4" imgW="2301090" imgH="2541843"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b="1" dirty="0" smtClean="0">
                <a:solidFill>
                  <a:schemeClr val="tx1"/>
                </a:solidFill>
                <a:latin typeface="+mn-lt"/>
                <a:ea typeface="+mn-ea"/>
              </a:rPr>
              <a:t>Evaluation Plan for 2016</a:t>
            </a:r>
            <a:endParaRPr lang="en-GB" sz="2800" b="1" dirty="0">
              <a:solidFill>
                <a:schemeClr val="tx1"/>
              </a:solidFill>
              <a:latin typeface="+mn-lt"/>
              <a:ea typeface="+mn-ea"/>
            </a:endParaRPr>
          </a:p>
        </p:txBody>
      </p:sp>
      <p:sp>
        <p:nvSpPr>
          <p:cNvPr id="5126" name="Prostokąt 1"/>
          <p:cNvSpPr>
            <a:spLocks noChangeArrowheads="1"/>
          </p:cNvSpPr>
          <p:nvPr/>
        </p:nvSpPr>
        <p:spPr bwMode="auto">
          <a:xfrm>
            <a:off x="1187450" y="2133600"/>
            <a:ext cx="7272338"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800"/>
              </a:spcBef>
              <a:buClr>
                <a:srgbClr val="000000"/>
              </a:buClr>
              <a:buSzPct val="100000"/>
              <a:buFont typeface="Arial" panose="020B0604020202020204" pitchFamily="34" charset="0"/>
              <a:buChar char="•"/>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eaLnBrk="1" hangingPunct="1">
              <a:spcBef>
                <a:spcPts val="600"/>
              </a:spcBef>
              <a:buNone/>
            </a:pPr>
            <a:r>
              <a:rPr lang="pl-PL" altLang="pl-PL" sz="1800" dirty="0" smtClean="0">
                <a:solidFill>
                  <a:schemeClr val="tx1"/>
                </a:solidFill>
              </a:rPr>
              <a:t>1.</a:t>
            </a:r>
            <a:r>
              <a:rPr lang="en-GB" altLang="pl-PL" sz="1800" dirty="0" smtClean="0">
                <a:solidFill>
                  <a:schemeClr val="tx1"/>
                </a:solidFill>
              </a:rPr>
              <a:t>Evaluation research „Assessment of monitoring and evaluation of </a:t>
            </a:r>
            <a:r>
              <a:rPr lang="pl-PL" altLang="pl-PL" sz="1800" dirty="0" smtClean="0">
                <a:solidFill>
                  <a:schemeClr val="tx1"/>
                </a:solidFill>
              </a:rPr>
              <a:t>the </a:t>
            </a:r>
            <a:r>
              <a:rPr lang="en-GB" altLang="pl-PL" sz="1800" dirty="0" smtClean="0">
                <a:solidFill>
                  <a:schemeClr val="tx1"/>
                </a:solidFill>
              </a:rPr>
              <a:t>RDP </a:t>
            </a:r>
            <a:r>
              <a:rPr lang="en-GB" altLang="pl-PL" sz="1800" dirty="0">
                <a:solidFill>
                  <a:schemeClr val="tx1"/>
                </a:solidFill>
              </a:rPr>
              <a:t>2014-2020 system.</a:t>
            </a:r>
            <a:r>
              <a:rPr lang="en-GB" altLang="pl-PL" sz="1800" dirty="0" smtClean="0">
                <a:solidFill>
                  <a:schemeClr val="tx1"/>
                </a:solidFill>
              </a:rPr>
              <a:t>			</a:t>
            </a:r>
          </a:p>
          <a:p>
            <a:pPr eaLnBrk="1" hangingPunct="1">
              <a:spcBef>
                <a:spcPts val="600"/>
              </a:spcBef>
              <a:buFont typeface="Arial" panose="020B0604020202020204" pitchFamily="34" charset="0"/>
              <a:buNone/>
            </a:pPr>
            <a:r>
              <a:rPr lang="en-GB" altLang="pl-PL" sz="1800" dirty="0" smtClean="0">
                <a:solidFill>
                  <a:schemeClr val="tx1"/>
                </a:solidFill>
              </a:rPr>
              <a:t>Objectives:									</a:t>
            </a:r>
          </a:p>
          <a:p>
            <a:pPr marL="285750" indent="-285750" eaLnBrk="1" hangingPunct="1">
              <a:spcBef>
                <a:spcPts val="600"/>
              </a:spcBef>
            </a:pPr>
            <a:r>
              <a:rPr lang="en-GB" altLang="pl-PL" sz="1800" dirty="0" smtClean="0">
                <a:solidFill>
                  <a:schemeClr val="tx1"/>
                </a:solidFill>
              </a:rPr>
              <a:t>Assessment of completeness of evaluation questions covered in attachment no 5 </a:t>
            </a:r>
            <a:r>
              <a:rPr lang="pl-PL" altLang="pl-PL" sz="1800" dirty="0" smtClean="0">
                <a:solidFill>
                  <a:schemeClr val="tx1"/>
                </a:solidFill>
              </a:rPr>
              <a:t>t</a:t>
            </a:r>
            <a:r>
              <a:rPr lang="en-GB" altLang="pl-PL" sz="1800" dirty="0" smtClean="0">
                <a:solidFill>
                  <a:schemeClr val="tx1"/>
                </a:solidFill>
              </a:rPr>
              <a:t>o Commission Implementing Regulation (EU) no 808/2014 of 17 July 2014 and </a:t>
            </a:r>
            <a:r>
              <a:rPr lang="pl-PL" altLang="pl-PL" sz="1800" dirty="0" smtClean="0">
                <a:solidFill>
                  <a:schemeClr val="tx1"/>
                </a:solidFill>
              </a:rPr>
              <a:t>of </a:t>
            </a:r>
            <a:r>
              <a:rPr lang="en-GB" altLang="pl-PL" sz="1800" dirty="0" smtClean="0">
                <a:solidFill>
                  <a:schemeClr val="tx1"/>
                </a:solidFill>
              </a:rPr>
              <a:t>monitoring indicators with regard to usefulness of answering to the questions</a:t>
            </a:r>
            <a:r>
              <a:rPr lang="pl-PL" altLang="pl-PL" sz="1800" dirty="0" smtClean="0">
                <a:solidFill>
                  <a:schemeClr val="tx1"/>
                </a:solidFill>
              </a:rPr>
              <a:t>,</a:t>
            </a:r>
            <a:endParaRPr lang="en-GB" altLang="pl-PL" sz="1800" dirty="0" smtClean="0">
              <a:solidFill>
                <a:schemeClr val="tx1"/>
              </a:solidFill>
            </a:endParaRPr>
          </a:p>
          <a:p>
            <a:pPr marL="285750" indent="-285750" eaLnBrk="1" hangingPunct="1">
              <a:spcBef>
                <a:spcPts val="600"/>
              </a:spcBef>
            </a:pPr>
            <a:r>
              <a:rPr lang="en-GB" altLang="pl-PL" sz="1800" dirty="0" smtClean="0">
                <a:solidFill>
                  <a:schemeClr val="tx1"/>
                </a:solidFill>
              </a:rPr>
              <a:t>Assessment of usefulness and effectiveness of monitoring and evaluation system</a:t>
            </a:r>
            <a:r>
              <a:rPr lang="pl-PL" altLang="pl-PL" sz="1800" dirty="0" smtClean="0">
                <a:solidFill>
                  <a:schemeClr val="tx1"/>
                </a:solidFill>
              </a:rPr>
              <a:t>,</a:t>
            </a:r>
            <a:endParaRPr lang="en-GB" altLang="pl-PL" sz="1800" dirty="0" smtClean="0">
              <a:solidFill>
                <a:schemeClr val="tx1"/>
              </a:solidFill>
            </a:endParaRPr>
          </a:p>
          <a:p>
            <a:pPr marL="285750" indent="-285750" eaLnBrk="1" hangingPunct="1">
              <a:spcBef>
                <a:spcPts val="600"/>
              </a:spcBef>
            </a:pPr>
            <a:r>
              <a:rPr lang="en-GB" altLang="pl-PL" sz="1800" dirty="0" smtClean="0">
                <a:solidFill>
                  <a:schemeClr val="tx1"/>
                </a:solidFill>
              </a:rPr>
              <a:t>Assessment of availability of internal and external data sources</a:t>
            </a:r>
            <a:r>
              <a:rPr lang="pl-PL" altLang="pl-PL" sz="1800" dirty="0" smtClean="0">
                <a:solidFill>
                  <a:schemeClr val="tx1"/>
                </a:solidFill>
              </a:rPr>
              <a:t>.</a:t>
            </a:r>
            <a:r>
              <a:rPr lang="en-GB" altLang="pl-PL" sz="1800" dirty="0" smtClean="0">
                <a:solidFill>
                  <a:schemeClr val="tx1"/>
                </a:solidFill>
              </a:rPr>
              <a:t> </a:t>
            </a:r>
          </a:p>
          <a:p>
            <a:pPr eaLnBrk="1" hangingPunct="1">
              <a:spcBef>
                <a:spcPts val="600"/>
              </a:spcBef>
              <a:buNone/>
            </a:pPr>
            <a:endParaRPr lang="pl-PL" altLang="pl-PL" sz="1800" dirty="0" smtClean="0">
              <a:solidFill>
                <a:schemeClr val="tx1"/>
              </a:solidFill>
            </a:endParaRPr>
          </a:p>
          <a:p>
            <a:pPr eaLnBrk="1" hangingPunct="1">
              <a:spcBef>
                <a:spcPts val="600"/>
              </a:spcBef>
              <a:buNone/>
            </a:pPr>
            <a:r>
              <a:rPr lang="pl-PL" altLang="pl-PL" sz="1800" dirty="0" smtClean="0">
                <a:solidFill>
                  <a:schemeClr val="tx1"/>
                </a:solidFill>
              </a:rPr>
              <a:t>2.</a:t>
            </a:r>
            <a:r>
              <a:rPr lang="en-GB" altLang="pl-PL" sz="1800" dirty="0" smtClean="0">
                <a:solidFill>
                  <a:schemeClr val="tx1"/>
                </a:solidFill>
              </a:rPr>
              <a:t>Periodical </a:t>
            </a:r>
            <a:r>
              <a:rPr lang="pl-PL" altLang="pl-PL" sz="1800" dirty="0" smtClean="0">
                <a:solidFill>
                  <a:schemeClr val="tx1"/>
                </a:solidFill>
              </a:rPr>
              <a:t>e</a:t>
            </a:r>
            <a:r>
              <a:rPr lang="en-GB" altLang="pl-PL" sz="1800" dirty="0" smtClean="0">
                <a:solidFill>
                  <a:schemeClr val="tx1"/>
                </a:solidFill>
              </a:rPr>
              <a:t>valuation research </a:t>
            </a:r>
            <a:r>
              <a:rPr lang="pl-PL" altLang="pl-PL" sz="1800" dirty="0" smtClean="0">
                <a:solidFill>
                  <a:schemeClr val="tx1"/>
                </a:solidFill>
              </a:rPr>
              <a:t>of RDP 2014-2020 </a:t>
            </a:r>
            <a:r>
              <a:rPr lang="en-GB" altLang="pl-PL" sz="1800" dirty="0" smtClean="0">
                <a:solidFill>
                  <a:schemeClr val="tx1"/>
                </a:solidFill>
              </a:rPr>
              <a:t>implementation</a:t>
            </a:r>
            <a:r>
              <a:rPr lang="pl-PL" altLang="pl-PL" sz="1800" dirty="0" smtClean="0">
                <a:solidFill>
                  <a:schemeClr val="tx1"/>
                </a:solidFill>
              </a:rPr>
              <a:t> </a:t>
            </a:r>
            <a:r>
              <a:rPr lang="en-GB" altLang="pl-PL" sz="1800" dirty="0" smtClean="0">
                <a:solidFill>
                  <a:schemeClr val="tx1"/>
                </a:solidFill>
              </a:rPr>
              <a:t>– planned in IV quarter 2016</a:t>
            </a:r>
            <a:endParaRPr lang="en-GB" altLang="pl-PL" sz="1800" dirty="0">
              <a:solidFill>
                <a:schemeClr val="tx1"/>
              </a:solidFill>
            </a:endParaRPr>
          </a:p>
        </p:txBody>
      </p:sp>
    </p:spTree>
    <p:extLst>
      <p:ext uri="{BB962C8B-B14F-4D97-AF65-F5344CB8AC3E}">
        <p14:creationId xmlns:p14="http://schemas.microsoft.com/office/powerpoint/2010/main" val="2927805542"/>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5123"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20532" r:id="rId4" imgW="2301090" imgH="2541843" progId="">
                  <p:embed/>
                </p:oleObj>
              </mc:Choice>
              <mc:Fallback>
                <p:oleObj r:id="rId4" imgW="2301090" imgH="2541843"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b="1" dirty="0">
                <a:solidFill>
                  <a:schemeClr val="tx1"/>
                </a:solidFill>
                <a:latin typeface="+mn-lt"/>
                <a:ea typeface="+mn-ea"/>
              </a:rPr>
              <a:t>Data </a:t>
            </a:r>
            <a:r>
              <a:rPr lang="en-GB" sz="2800" b="1" dirty="0" smtClean="0">
                <a:solidFill>
                  <a:schemeClr val="tx1"/>
                </a:solidFill>
                <a:latin typeface="+mn-lt"/>
                <a:ea typeface="+mn-ea"/>
              </a:rPr>
              <a:t>collection</a:t>
            </a:r>
            <a:r>
              <a:rPr lang="pl-PL" sz="2800" b="1" dirty="0" smtClean="0">
                <a:solidFill>
                  <a:schemeClr val="tx1"/>
                </a:solidFill>
                <a:latin typeface="+mn-lt"/>
                <a:ea typeface="+mn-ea"/>
              </a:rPr>
              <a:t> </a:t>
            </a:r>
            <a:r>
              <a:rPr lang="pl-PL" sz="2800" b="1" dirty="0">
                <a:solidFill>
                  <a:schemeClr val="tx1"/>
                </a:solidFill>
                <a:latin typeface="+mn-lt"/>
                <a:ea typeface="+mn-ea"/>
              </a:rPr>
              <a:t>system </a:t>
            </a:r>
            <a:r>
              <a:rPr lang="pl-PL" sz="2800" b="1" dirty="0" smtClean="0">
                <a:solidFill>
                  <a:schemeClr val="tx1"/>
                </a:solidFill>
                <a:latin typeface="+mn-lt"/>
                <a:ea typeface="+mn-ea"/>
              </a:rPr>
              <a:t>- 1</a:t>
            </a:r>
            <a:endParaRPr lang="pl-PL" sz="2800" b="1" dirty="0">
              <a:solidFill>
                <a:schemeClr val="tx1"/>
              </a:solidFill>
              <a:latin typeface="+mn-lt"/>
              <a:ea typeface="+mn-ea"/>
            </a:endParaRPr>
          </a:p>
        </p:txBody>
      </p:sp>
      <p:sp>
        <p:nvSpPr>
          <p:cNvPr id="5126" name="Prostokąt 1"/>
          <p:cNvSpPr>
            <a:spLocks noChangeArrowheads="1"/>
          </p:cNvSpPr>
          <p:nvPr/>
        </p:nvSpPr>
        <p:spPr bwMode="auto">
          <a:xfrm>
            <a:off x="899592" y="2133600"/>
            <a:ext cx="7560196"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800"/>
              </a:spcBef>
              <a:buClr>
                <a:srgbClr val="000000"/>
              </a:buClr>
              <a:buSzPct val="100000"/>
              <a:buFont typeface="Arial" panose="020B0604020202020204" pitchFamily="34" charset="0"/>
              <a:buChar char="•"/>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eaLnBrk="1" hangingPunct="1">
              <a:spcBef>
                <a:spcPts val="600"/>
              </a:spcBef>
              <a:buNone/>
            </a:pPr>
            <a:r>
              <a:rPr lang="en-GB" altLang="pl-PL" sz="1800" dirty="0">
                <a:solidFill>
                  <a:schemeClr val="tx1"/>
                </a:solidFill>
              </a:rPr>
              <a:t>Data from all entities responsible for the implementation of the NRN </a:t>
            </a:r>
            <a:r>
              <a:rPr lang="en-GB" altLang="pl-PL" sz="1800" dirty="0" smtClean="0">
                <a:solidFill>
                  <a:schemeClr val="tx1"/>
                </a:solidFill>
              </a:rPr>
              <a:t>Action plan are reported to a central unit, then they are submitted to the Managing Authority.</a:t>
            </a:r>
          </a:p>
          <a:p>
            <a:pPr eaLnBrk="1" hangingPunct="1">
              <a:spcBef>
                <a:spcPts val="600"/>
              </a:spcBef>
              <a:buNone/>
            </a:pPr>
            <a:endParaRPr lang="pl-PL" altLang="pl-PL" sz="1800" dirty="0" smtClean="0">
              <a:solidFill>
                <a:schemeClr val="tx1"/>
              </a:solidFill>
            </a:endParaRPr>
          </a:p>
          <a:p>
            <a:pPr eaLnBrk="1" hangingPunct="1">
              <a:spcBef>
                <a:spcPts val="600"/>
              </a:spcBef>
              <a:buNone/>
            </a:pPr>
            <a:r>
              <a:rPr lang="en-GB" altLang="pl-PL" sz="1800" dirty="0" smtClean="0">
                <a:solidFill>
                  <a:schemeClr val="tx1"/>
                </a:solidFill>
              </a:rPr>
              <a:t>Data are collected for different periods: </a:t>
            </a:r>
          </a:p>
          <a:p>
            <a:pPr eaLnBrk="1" hangingPunct="1">
              <a:spcBef>
                <a:spcPts val="600"/>
              </a:spcBef>
              <a:buNone/>
            </a:pPr>
            <a:r>
              <a:rPr lang="en-GB" altLang="pl-PL" sz="1800" dirty="0" smtClean="0">
                <a:solidFill>
                  <a:schemeClr val="tx1"/>
                </a:solidFill>
              </a:rPr>
              <a:t>monthly </a:t>
            </a:r>
            <a:r>
              <a:rPr lang="en-GB" altLang="pl-PL" sz="1800" i="1" dirty="0" smtClean="0">
                <a:solidFill>
                  <a:schemeClr val="tx1"/>
                </a:solidFill>
              </a:rPr>
              <a:t>(M)</a:t>
            </a:r>
            <a:r>
              <a:rPr lang="en-GB" altLang="pl-PL" sz="1800" dirty="0" smtClean="0">
                <a:solidFill>
                  <a:schemeClr val="tx1"/>
                </a:solidFill>
              </a:rPr>
              <a:t>, </a:t>
            </a:r>
          </a:p>
          <a:p>
            <a:pPr eaLnBrk="1" hangingPunct="1">
              <a:spcBef>
                <a:spcPts val="600"/>
              </a:spcBef>
              <a:buNone/>
            </a:pPr>
            <a:r>
              <a:rPr lang="en-GB" altLang="pl-PL" sz="1800" dirty="0" smtClean="0">
                <a:solidFill>
                  <a:schemeClr val="tx1"/>
                </a:solidFill>
              </a:rPr>
              <a:t>every 6 months </a:t>
            </a:r>
            <a:r>
              <a:rPr lang="en-GB" altLang="pl-PL" sz="1800" i="1" dirty="0" smtClean="0">
                <a:solidFill>
                  <a:schemeClr val="tx1"/>
                </a:solidFill>
              </a:rPr>
              <a:t>(6M)</a:t>
            </a:r>
            <a:r>
              <a:rPr lang="en-GB" altLang="pl-PL" sz="1800" dirty="0" smtClean="0">
                <a:solidFill>
                  <a:schemeClr val="tx1"/>
                </a:solidFill>
              </a:rPr>
              <a:t>,</a:t>
            </a:r>
          </a:p>
          <a:p>
            <a:pPr eaLnBrk="1" hangingPunct="1">
              <a:spcBef>
                <a:spcPts val="600"/>
              </a:spcBef>
              <a:buNone/>
            </a:pPr>
            <a:r>
              <a:rPr lang="en-GB" altLang="pl-PL" sz="1800" dirty="0" smtClean="0">
                <a:solidFill>
                  <a:schemeClr val="tx1"/>
                </a:solidFill>
              </a:rPr>
              <a:t>yearly </a:t>
            </a:r>
            <a:r>
              <a:rPr lang="en-GB" altLang="pl-PL" sz="1800" i="1" dirty="0" smtClean="0">
                <a:solidFill>
                  <a:schemeClr val="tx1"/>
                </a:solidFill>
              </a:rPr>
              <a:t>(Y)</a:t>
            </a:r>
            <a:r>
              <a:rPr lang="en-GB" altLang="pl-PL" sz="1800" dirty="0" smtClean="0">
                <a:solidFill>
                  <a:schemeClr val="tx1"/>
                </a:solidFill>
              </a:rPr>
              <a:t>, </a:t>
            </a:r>
          </a:p>
          <a:p>
            <a:pPr eaLnBrk="1" hangingPunct="1">
              <a:spcBef>
                <a:spcPts val="600"/>
              </a:spcBef>
              <a:buNone/>
            </a:pPr>
            <a:r>
              <a:rPr lang="en-GB" altLang="pl-PL" sz="1800" dirty="0" smtClean="0">
                <a:solidFill>
                  <a:schemeClr val="tx1"/>
                </a:solidFill>
              </a:rPr>
              <a:t>every 2 years </a:t>
            </a:r>
            <a:r>
              <a:rPr lang="en-GB" altLang="pl-PL" sz="1800" i="1" dirty="0" smtClean="0">
                <a:solidFill>
                  <a:schemeClr val="tx1"/>
                </a:solidFill>
              </a:rPr>
              <a:t>(2Y)</a:t>
            </a:r>
            <a:r>
              <a:rPr lang="pl-PL" altLang="pl-PL" sz="1800" i="1" dirty="0" smtClean="0">
                <a:solidFill>
                  <a:schemeClr val="tx1"/>
                </a:solidFill>
              </a:rPr>
              <a:t>.</a:t>
            </a:r>
            <a:endParaRPr lang="en-GB" altLang="pl-PL" sz="1800" i="1" dirty="0" smtClean="0">
              <a:solidFill>
                <a:schemeClr val="tx1"/>
              </a:solidFill>
            </a:endParaRPr>
          </a:p>
        </p:txBody>
      </p:sp>
    </p:spTree>
    <p:extLst>
      <p:ext uri="{BB962C8B-B14F-4D97-AF65-F5344CB8AC3E}">
        <p14:creationId xmlns:p14="http://schemas.microsoft.com/office/powerpoint/2010/main" val="278035333"/>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Line 1"/>
          <p:cNvSpPr>
            <a:spLocks noChangeShapeType="1"/>
          </p:cNvSpPr>
          <p:nvPr/>
        </p:nvSpPr>
        <p:spPr bwMode="auto">
          <a:xfrm>
            <a:off x="611188" y="1628775"/>
            <a:ext cx="8281987" cy="1588"/>
          </a:xfrm>
          <a:prstGeom prst="line">
            <a:avLst/>
          </a:prstGeom>
          <a:noFill/>
          <a:ln w="1908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pl-PL"/>
          </a:p>
        </p:txBody>
      </p:sp>
      <p:graphicFrame>
        <p:nvGraphicFramePr>
          <p:cNvPr id="5123" name="Object 2"/>
          <p:cNvGraphicFramePr>
            <a:graphicFrameLocks noChangeAspect="1"/>
          </p:cNvGraphicFramePr>
          <p:nvPr/>
        </p:nvGraphicFramePr>
        <p:xfrm>
          <a:off x="0" y="0"/>
          <a:ext cx="952500" cy="1050925"/>
        </p:xfrm>
        <a:graphic>
          <a:graphicData uri="http://schemas.openxmlformats.org/presentationml/2006/ole">
            <mc:AlternateContent xmlns:mc="http://schemas.openxmlformats.org/markup-compatibility/2006">
              <mc:Choice xmlns:v="urn:schemas-microsoft-com:vml" Requires="v">
                <p:oleObj spid="_x0000_s25609" r:id="rId4" imgW="2301090" imgH="2541843" progId="">
                  <p:embed/>
                </p:oleObj>
              </mc:Choice>
              <mc:Fallback>
                <p:oleObj r:id="rId4" imgW="2301090" imgH="2541843"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52500" cy="10509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3" name="Text Box 4"/>
          <p:cNvSpPr txBox="1">
            <a:spLocks noChangeArrowheads="1"/>
          </p:cNvSpPr>
          <p:nvPr/>
        </p:nvSpPr>
        <p:spPr bwMode="auto">
          <a:xfrm>
            <a:off x="1592263" y="539750"/>
            <a:ext cx="5975350" cy="1233488"/>
          </a:xfrm>
          <a:prstGeom prst="rect">
            <a:avLst/>
          </a:prstGeom>
          <a:noFill/>
          <a:ln w="9525">
            <a:noFill/>
            <a:round/>
            <a:headEnd/>
            <a:tailEnd/>
          </a:ln>
        </p:spPr>
        <p:txBody>
          <a:bodyPr lIns="90000" tIns="45000" rIns="90000" bIns="45000"/>
          <a:lstStyle/>
          <a:p>
            <a:pPr algn="ctr" eaLnBrk="1" hangingPunct="1">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sz="2800" b="1" dirty="0">
                <a:solidFill>
                  <a:schemeClr val="tx1"/>
                </a:solidFill>
                <a:latin typeface="+mn-lt"/>
                <a:ea typeface="+mn-ea"/>
              </a:rPr>
              <a:t>Data </a:t>
            </a:r>
            <a:r>
              <a:rPr lang="en-GB" sz="2800" b="1" dirty="0" smtClean="0">
                <a:solidFill>
                  <a:schemeClr val="tx1"/>
                </a:solidFill>
                <a:latin typeface="+mn-lt"/>
                <a:ea typeface="+mn-ea"/>
              </a:rPr>
              <a:t>collection</a:t>
            </a:r>
            <a:r>
              <a:rPr lang="pl-PL" sz="2800" b="1" dirty="0" smtClean="0">
                <a:solidFill>
                  <a:schemeClr val="tx1"/>
                </a:solidFill>
                <a:latin typeface="+mn-lt"/>
                <a:ea typeface="+mn-ea"/>
              </a:rPr>
              <a:t> system - 2 </a:t>
            </a:r>
            <a:endParaRPr lang="pl-PL" sz="2800" b="1" dirty="0">
              <a:solidFill>
                <a:schemeClr val="tx1"/>
              </a:solidFill>
              <a:latin typeface="+mn-lt"/>
              <a:ea typeface="+mn-ea"/>
            </a:endParaRPr>
          </a:p>
        </p:txBody>
      </p:sp>
      <p:sp>
        <p:nvSpPr>
          <p:cNvPr id="5126" name="Prostokąt 1"/>
          <p:cNvSpPr>
            <a:spLocks noChangeArrowheads="1"/>
          </p:cNvSpPr>
          <p:nvPr/>
        </p:nvSpPr>
        <p:spPr bwMode="auto">
          <a:xfrm>
            <a:off x="899592" y="2133600"/>
            <a:ext cx="7560196" cy="463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800"/>
              </a:spcBef>
              <a:buClr>
                <a:srgbClr val="000000"/>
              </a:buClr>
              <a:buSzPct val="100000"/>
              <a:buFont typeface="Arial" panose="020B0604020202020204" pitchFamily="34" charset="0"/>
              <a:buChar char="•"/>
              <a:defRPr sz="32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1pPr>
            <a:lvl2pPr marL="742950" indent="-285750">
              <a:spcBef>
                <a:spcPts val="700"/>
              </a:spcBef>
              <a:buClr>
                <a:srgbClr val="000000"/>
              </a:buClr>
              <a:buSzPct val="100000"/>
              <a:buFont typeface="Arial" panose="020B0604020202020204" pitchFamily="34" charset="0"/>
              <a:buChar char="–"/>
              <a:defRPr sz="28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2pPr>
            <a:lvl3pPr marL="1143000" indent="-228600">
              <a:spcBef>
                <a:spcPts val="600"/>
              </a:spcBef>
              <a:buClr>
                <a:srgbClr val="000000"/>
              </a:buClr>
              <a:buSzPct val="100000"/>
              <a:buFont typeface="Arial" panose="020B0604020202020204" pitchFamily="34" charset="0"/>
              <a:buChar char="•"/>
              <a:defRPr sz="24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3pPr>
            <a:lvl4pPr marL="16002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4pPr>
            <a:lvl5pPr marL="2057400" indent="-228600">
              <a:spcBef>
                <a:spcPts val="500"/>
              </a:spcBef>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5pPr>
            <a:lvl6pPr marL="25146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6pPr>
            <a:lvl7pPr marL="29718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7pPr>
            <a:lvl8pPr marL="34290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8pPr>
            <a:lvl9pPr marL="3886200" indent="-228600" defTabSz="449263" eaLnBrk="0" fontAlgn="base" hangingPunct="0">
              <a:spcBef>
                <a:spcPts val="500"/>
              </a:spcBef>
              <a:spcAft>
                <a:spcPct val="0"/>
              </a:spcAft>
              <a:buClr>
                <a:srgbClr val="000000"/>
              </a:buClr>
              <a:buSzPct val="100000"/>
              <a:buFont typeface="Arial" panose="020B0604020202020204" pitchFamily="34" charset="0"/>
              <a:buChar char="»"/>
              <a:defRPr sz="2000">
                <a:solidFill>
                  <a:srgbClr val="000000"/>
                </a:solidFill>
                <a:latin typeface="Arial" panose="020B0604020202020204" pitchFamily="34" charset="0"/>
                <a:ea typeface="Lucida Sans Unicode" panose="020B0602030504020204" pitchFamily="34" charset="0"/>
                <a:cs typeface="Lucida Sans Unicode" panose="020B0602030504020204" pitchFamily="34" charset="0"/>
              </a:defRPr>
            </a:lvl9pPr>
          </a:lstStyle>
          <a:p>
            <a:pPr eaLnBrk="1" hangingPunct="1">
              <a:spcBef>
                <a:spcPts val="600"/>
              </a:spcBef>
              <a:buNone/>
            </a:pPr>
            <a:r>
              <a:rPr lang="en-GB" altLang="pl-PL" sz="1800" dirty="0" smtClean="0">
                <a:solidFill>
                  <a:schemeClr val="tx1"/>
                </a:solidFill>
              </a:rPr>
              <a:t>They </a:t>
            </a:r>
            <a:r>
              <a:rPr lang="en-GB" altLang="pl-PL" sz="1800" dirty="0" smtClean="0">
                <a:solidFill>
                  <a:schemeClr val="tx1"/>
                </a:solidFill>
              </a:rPr>
              <a:t>cover:</a:t>
            </a:r>
          </a:p>
          <a:p>
            <a:pPr marL="285750" indent="-285750" eaLnBrk="1" hangingPunct="1">
              <a:spcBef>
                <a:spcPts val="600"/>
              </a:spcBef>
            </a:pPr>
            <a:r>
              <a:rPr lang="en-GB" altLang="pl-PL" sz="1800" dirty="0" smtClean="0">
                <a:solidFill>
                  <a:schemeClr val="tx1"/>
                </a:solidFill>
              </a:rPr>
              <a:t>The process of implementation of NRN objectives, NRN activities and RDP supporting priorities including quantity and financial </a:t>
            </a:r>
            <a:r>
              <a:rPr lang="en-GB" altLang="pl-PL" sz="1800" dirty="0" smtClean="0">
                <a:solidFill>
                  <a:schemeClr val="tx1"/>
                </a:solidFill>
              </a:rPr>
              <a:t>data</a:t>
            </a:r>
            <a:r>
              <a:rPr lang="pl-PL" altLang="pl-PL" sz="1800" dirty="0" smtClean="0">
                <a:solidFill>
                  <a:schemeClr val="tx1"/>
                </a:solidFill>
              </a:rPr>
              <a:t> </a:t>
            </a:r>
            <a:r>
              <a:rPr lang="pl-PL" altLang="pl-PL" sz="1800" i="1" dirty="0" smtClean="0">
                <a:solidFill>
                  <a:schemeClr val="tx1"/>
                </a:solidFill>
              </a:rPr>
              <a:t>(M,6M,Y,2Y);</a:t>
            </a:r>
            <a:endParaRPr lang="en-GB" altLang="pl-PL" sz="1800" i="1" dirty="0" smtClean="0">
              <a:solidFill>
                <a:schemeClr val="tx1"/>
              </a:solidFill>
            </a:endParaRPr>
          </a:p>
          <a:p>
            <a:pPr marL="285750" indent="-285750" eaLnBrk="1" hangingPunct="1">
              <a:spcBef>
                <a:spcPts val="600"/>
              </a:spcBef>
            </a:pPr>
            <a:r>
              <a:rPr lang="en-GB" altLang="pl-PL" sz="1800" dirty="0" smtClean="0">
                <a:solidFill>
                  <a:schemeClr val="tx1"/>
                </a:solidFill>
              </a:rPr>
              <a:t>The results of a two year Operational plan </a:t>
            </a:r>
            <a:r>
              <a:rPr lang="en-GB" altLang="pl-PL" sz="1800" dirty="0" smtClean="0">
                <a:solidFill>
                  <a:schemeClr val="tx1"/>
                </a:solidFill>
              </a:rPr>
              <a:t>implementation indicating quantity data (monitoring indicators consistent with Common Network Statistics in the EU) </a:t>
            </a:r>
            <a:r>
              <a:rPr lang="en-GB" altLang="pl-PL" sz="1800" i="1" dirty="0" smtClean="0">
                <a:solidFill>
                  <a:schemeClr val="tx1"/>
                </a:solidFill>
              </a:rPr>
              <a:t>(6M,2Y)</a:t>
            </a:r>
            <a:r>
              <a:rPr lang="pl-PL" altLang="pl-PL" sz="1800" i="1" dirty="0" smtClean="0">
                <a:solidFill>
                  <a:schemeClr val="tx1"/>
                </a:solidFill>
              </a:rPr>
              <a:t>;</a:t>
            </a:r>
            <a:endParaRPr lang="en-GB" altLang="pl-PL" sz="1800" i="1" dirty="0" smtClean="0">
              <a:solidFill>
                <a:schemeClr val="tx1"/>
              </a:solidFill>
            </a:endParaRPr>
          </a:p>
          <a:p>
            <a:pPr marL="285750" indent="-285750" eaLnBrk="1" hangingPunct="1">
              <a:spcBef>
                <a:spcPts val="600"/>
              </a:spcBef>
            </a:pPr>
            <a:r>
              <a:rPr lang="en-GB" altLang="pl-PL" sz="1800" dirty="0" smtClean="0">
                <a:solidFill>
                  <a:schemeClr val="tx1"/>
                </a:solidFill>
              </a:rPr>
              <a:t>The results of the Action plan implementation indicating </a:t>
            </a:r>
            <a:r>
              <a:rPr lang="en-GB" altLang="pl-PL" sz="1800" dirty="0">
                <a:solidFill>
                  <a:schemeClr val="tx1"/>
                </a:solidFill>
              </a:rPr>
              <a:t>quantity data (monitoring indicators consistent with Common Network </a:t>
            </a:r>
            <a:r>
              <a:rPr lang="en-GB" altLang="pl-PL" sz="1800" dirty="0" smtClean="0">
                <a:solidFill>
                  <a:schemeClr val="tx1"/>
                </a:solidFill>
              </a:rPr>
              <a:t>Statistics</a:t>
            </a:r>
            <a:r>
              <a:rPr lang="pl-PL" altLang="pl-PL" sz="1800" dirty="0" smtClean="0">
                <a:solidFill>
                  <a:schemeClr val="tx1"/>
                </a:solidFill>
              </a:rPr>
              <a:t> in the EU</a:t>
            </a:r>
            <a:r>
              <a:rPr lang="en-GB" altLang="pl-PL" sz="1800" dirty="0" smtClean="0">
                <a:solidFill>
                  <a:schemeClr val="tx1"/>
                </a:solidFill>
              </a:rPr>
              <a:t>)</a:t>
            </a:r>
            <a:r>
              <a:rPr lang="pl-PL" altLang="pl-PL" sz="1800" dirty="0" smtClean="0">
                <a:solidFill>
                  <a:schemeClr val="tx1"/>
                </a:solidFill>
              </a:rPr>
              <a:t> </a:t>
            </a:r>
            <a:r>
              <a:rPr lang="pl-PL" altLang="pl-PL" sz="1800" i="1" dirty="0" smtClean="0">
                <a:solidFill>
                  <a:schemeClr val="tx1"/>
                </a:solidFill>
              </a:rPr>
              <a:t>(Y)</a:t>
            </a:r>
            <a:r>
              <a:rPr lang="pl-PL" altLang="pl-PL" sz="1800" dirty="0">
                <a:solidFill>
                  <a:schemeClr val="tx1"/>
                </a:solidFill>
              </a:rPr>
              <a:t>;</a:t>
            </a:r>
            <a:endParaRPr lang="en-GB" altLang="pl-PL" sz="1800" dirty="0">
              <a:solidFill>
                <a:schemeClr val="tx1"/>
              </a:solidFill>
            </a:endParaRPr>
          </a:p>
          <a:p>
            <a:pPr marL="285750" indent="-285750" eaLnBrk="1" hangingPunct="1">
              <a:spcBef>
                <a:spcPts val="600"/>
              </a:spcBef>
            </a:pPr>
            <a:r>
              <a:rPr lang="en-GB" altLang="pl-PL" sz="1800" dirty="0">
                <a:solidFill>
                  <a:schemeClr val="tx1"/>
                </a:solidFill>
              </a:rPr>
              <a:t>The results of the tasks implementation in the scope of information on RDP – measures undertaken in order to ensure RDP dissemination</a:t>
            </a:r>
            <a:r>
              <a:rPr lang="pl-PL" altLang="pl-PL" sz="1800" dirty="0">
                <a:solidFill>
                  <a:schemeClr val="tx1"/>
                </a:solidFill>
              </a:rPr>
              <a:t> in </a:t>
            </a:r>
            <a:r>
              <a:rPr lang="en-GB" altLang="pl-PL" sz="1800" dirty="0" smtClean="0">
                <a:solidFill>
                  <a:schemeClr val="tx1"/>
                </a:solidFill>
              </a:rPr>
              <a:t>accordance with Regulation </a:t>
            </a:r>
            <a:r>
              <a:rPr lang="pl-PL" altLang="pl-PL" sz="1800" dirty="0" smtClean="0">
                <a:solidFill>
                  <a:schemeClr val="tx1"/>
                </a:solidFill>
              </a:rPr>
              <a:t>(</a:t>
            </a:r>
            <a:r>
              <a:rPr lang="pl-PL" altLang="pl-PL" sz="1800" dirty="0">
                <a:solidFill>
                  <a:schemeClr val="tx1"/>
                </a:solidFill>
              </a:rPr>
              <a:t>EU) No 1305/2013 </a:t>
            </a:r>
            <a:r>
              <a:rPr lang="pl-PL" altLang="pl-PL" sz="1800" i="1" dirty="0">
                <a:solidFill>
                  <a:schemeClr val="tx1"/>
                </a:solidFill>
              </a:rPr>
              <a:t>(</a:t>
            </a:r>
            <a:r>
              <a:rPr lang="pl-PL" altLang="pl-PL" sz="1800" i="1" dirty="0" smtClean="0">
                <a:solidFill>
                  <a:schemeClr val="tx1"/>
                </a:solidFill>
              </a:rPr>
              <a:t>6M,Y,2Y)</a:t>
            </a:r>
            <a:r>
              <a:rPr lang="pl-PL" altLang="pl-PL" sz="1800" dirty="0">
                <a:solidFill>
                  <a:schemeClr val="tx1"/>
                </a:solidFill>
              </a:rPr>
              <a:t>;</a:t>
            </a:r>
          </a:p>
          <a:p>
            <a:pPr marL="285750" indent="-285750" eaLnBrk="1" hangingPunct="1">
              <a:spcBef>
                <a:spcPts val="600"/>
              </a:spcBef>
            </a:pPr>
            <a:r>
              <a:rPr lang="en-GB" altLang="pl-PL" sz="1800" dirty="0">
                <a:solidFill>
                  <a:schemeClr val="tx1"/>
                </a:solidFill>
              </a:rPr>
              <a:t>Information on inspections carried out in the scope of NRN functioning and implementation of the Action plan</a:t>
            </a:r>
            <a:r>
              <a:rPr lang="pl-PL" altLang="pl-PL" sz="1800" dirty="0">
                <a:solidFill>
                  <a:schemeClr val="tx1"/>
                </a:solidFill>
              </a:rPr>
              <a:t> </a:t>
            </a:r>
            <a:r>
              <a:rPr lang="pl-PL" altLang="pl-PL" sz="1800" i="1" dirty="0">
                <a:solidFill>
                  <a:schemeClr val="tx1"/>
                </a:solidFill>
              </a:rPr>
              <a:t>(Y</a:t>
            </a:r>
            <a:r>
              <a:rPr lang="pl-PL" altLang="pl-PL" sz="1800" i="1" dirty="0" smtClean="0">
                <a:solidFill>
                  <a:schemeClr val="tx1"/>
                </a:solidFill>
              </a:rPr>
              <a:t>);</a:t>
            </a:r>
            <a:endParaRPr lang="en-GB" altLang="pl-PL" sz="1800" dirty="0" smtClean="0">
              <a:solidFill>
                <a:schemeClr val="tx1"/>
              </a:solidFill>
            </a:endParaRPr>
          </a:p>
        </p:txBody>
      </p:sp>
    </p:spTree>
    <p:extLst>
      <p:ext uri="{BB962C8B-B14F-4D97-AF65-F5344CB8AC3E}">
        <p14:creationId xmlns:p14="http://schemas.microsoft.com/office/powerpoint/2010/main" val="2529174411"/>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tyw pakietu Office">
  <a:themeElements>
    <a:clrScheme name="Motyw pakietu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tyw pakietu Office">
      <a:majorFont>
        <a:latin typeface="Arial"/>
        <a:ea typeface=""/>
        <a:cs typeface="Lucida Sans Unicode"/>
      </a:majorFont>
      <a:minorFont>
        <a:latin typeface="Arial"/>
        <a:ea typeface=""/>
        <a:cs typeface="Lucida Sans Unicod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Motyw pakietu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tyw pakietu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tyw pakietu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tyw pakietu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tyw pakietu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tyw pakietu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tyw pakietu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KSOW_presentation_2015</Template>
  <TotalTime>1217</TotalTime>
  <Words>677</Words>
  <Application>Microsoft Office PowerPoint</Application>
  <PresentationFormat>Pokaz na ekranie (4:3)</PresentationFormat>
  <Paragraphs>83</Paragraphs>
  <Slides>12</Slides>
  <Notes>11</Notes>
  <HiddenSlides>0</HiddenSlides>
  <MMClips>0</MMClips>
  <ScaleCrop>false</ScaleCrop>
  <HeadingPairs>
    <vt:vector size="6" baseType="variant">
      <vt:variant>
        <vt:lpstr>Motyw</vt:lpstr>
      </vt:variant>
      <vt:variant>
        <vt:i4>1</vt:i4>
      </vt:variant>
      <vt:variant>
        <vt:lpstr>Osadzone serwery OLE</vt:lpstr>
      </vt:variant>
      <vt:variant>
        <vt:i4>0</vt:i4>
      </vt:variant>
      <vt:variant>
        <vt:lpstr>Tytuły slajdów</vt:lpstr>
      </vt:variant>
      <vt:variant>
        <vt:i4>12</vt:i4>
      </vt:variant>
    </vt:vector>
  </HeadingPairs>
  <TitlesOfParts>
    <vt:vector size="13" baseType="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Agata</dc:creator>
  <cp:lastModifiedBy>Agata Markuszewska</cp:lastModifiedBy>
  <cp:revision>92</cp:revision>
  <cp:lastPrinted>2016-09-09T14:16:22Z</cp:lastPrinted>
  <dcterms:created xsi:type="dcterms:W3CDTF">2015-03-16T00:49:20Z</dcterms:created>
  <dcterms:modified xsi:type="dcterms:W3CDTF">2016-09-09T14:23:38Z</dcterms:modified>
</cp:coreProperties>
</file>