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8" r:id="rId4"/>
    <p:sldId id="260" r:id="rId5"/>
    <p:sldId id="263" r:id="rId6"/>
    <p:sldId id="258" r:id="rId7"/>
    <p:sldId id="264" r:id="rId8"/>
    <p:sldId id="267" r:id="rId9"/>
    <p:sldId id="265" r:id="rId10"/>
    <p:sldId id="269" r:id="rId11"/>
    <p:sldId id="262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348683-8326-4A7D-B641-2D637AC81A1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757ADE7D-F2B8-4870-ADBF-DE3BDA3E51BB}">
      <dgm:prSet phldrT="[Text]"/>
      <dgm:spPr/>
      <dgm:t>
        <a:bodyPr/>
        <a:lstStyle/>
        <a:p>
          <a:r>
            <a:rPr lang="sv-SE" dirty="0" err="1" smtClean="0"/>
            <a:t>Impacts</a:t>
          </a:r>
          <a:endParaRPr lang="sv-SE" dirty="0"/>
        </a:p>
      </dgm:t>
    </dgm:pt>
    <dgm:pt modelId="{7BCD6783-8EF6-45F5-8E79-455EE23F184E}" type="parTrans" cxnId="{5BD4B2CC-C52E-427C-AECA-6592508B3D3B}">
      <dgm:prSet/>
      <dgm:spPr/>
      <dgm:t>
        <a:bodyPr/>
        <a:lstStyle/>
        <a:p>
          <a:endParaRPr lang="sv-SE"/>
        </a:p>
      </dgm:t>
    </dgm:pt>
    <dgm:pt modelId="{267D550B-B92F-44F8-AC7F-98F71E164C31}" type="sibTrans" cxnId="{5BD4B2CC-C52E-427C-AECA-6592508B3D3B}">
      <dgm:prSet/>
      <dgm:spPr/>
      <dgm:t>
        <a:bodyPr/>
        <a:lstStyle/>
        <a:p>
          <a:endParaRPr lang="sv-SE"/>
        </a:p>
      </dgm:t>
    </dgm:pt>
    <dgm:pt modelId="{08A204CA-5660-4453-A592-AC546CBE7D68}">
      <dgm:prSet phldrT="[Text]"/>
      <dgm:spPr/>
      <dgm:t>
        <a:bodyPr/>
        <a:lstStyle/>
        <a:p>
          <a:r>
            <a:rPr lang="en-GB" noProof="0" dirty="0" smtClean="0"/>
            <a:t>External evaluator</a:t>
          </a:r>
          <a:endParaRPr lang="en-GB" noProof="0" dirty="0"/>
        </a:p>
      </dgm:t>
    </dgm:pt>
    <dgm:pt modelId="{CD3B24BE-92BA-4811-97A2-1DBB1F0F05A6}" type="parTrans" cxnId="{80326F39-8FE3-4D92-914F-07E74A4D5B75}">
      <dgm:prSet/>
      <dgm:spPr/>
      <dgm:t>
        <a:bodyPr/>
        <a:lstStyle/>
        <a:p>
          <a:endParaRPr lang="sv-SE"/>
        </a:p>
      </dgm:t>
    </dgm:pt>
    <dgm:pt modelId="{0FAC20DE-CAF9-4D8A-B094-BCC46AFEF232}" type="sibTrans" cxnId="{80326F39-8FE3-4D92-914F-07E74A4D5B75}">
      <dgm:prSet/>
      <dgm:spPr/>
      <dgm:t>
        <a:bodyPr/>
        <a:lstStyle/>
        <a:p>
          <a:endParaRPr lang="sv-SE"/>
        </a:p>
      </dgm:t>
    </dgm:pt>
    <dgm:pt modelId="{2068914E-6FF8-48E5-B6DE-11F7DC7F8594}">
      <dgm:prSet phldrT="[Text]"/>
      <dgm:spPr/>
      <dgm:t>
        <a:bodyPr/>
        <a:lstStyle/>
        <a:p>
          <a:r>
            <a:rPr lang="sv-SE" dirty="0" err="1" smtClean="0"/>
            <a:t>Results</a:t>
          </a:r>
          <a:endParaRPr lang="sv-SE" dirty="0"/>
        </a:p>
      </dgm:t>
    </dgm:pt>
    <dgm:pt modelId="{5182E3DF-AD16-409D-81DD-1B455BE69F89}" type="parTrans" cxnId="{386F1966-CFFD-4B92-9E62-12B40CE5F277}">
      <dgm:prSet/>
      <dgm:spPr/>
      <dgm:t>
        <a:bodyPr/>
        <a:lstStyle/>
        <a:p>
          <a:endParaRPr lang="sv-SE"/>
        </a:p>
      </dgm:t>
    </dgm:pt>
    <dgm:pt modelId="{57CC53FF-9318-4E96-8791-C2D330268A3C}" type="sibTrans" cxnId="{386F1966-CFFD-4B92-9E62-12B40CE5F277}">
      <dgm:prSet/>
      <dgm:spPr/>
      <dgm:t>
        <a:bodyPr/>
        <a:lstStyle/>
        <a:p>
          <a:endParaRPr lang="sv-SE"/>
        </a:p>
      </dgm:t>
    </dgm:pt>
    <dgm:pt modelId="{E24EB7CA-F01A-4A0D-A68F-D0C8E6809D02}">
      <dgm:prSet phldrT="[Text]" phldr="1"/>
      <dgm:spPr/>
      <dgm:t>
        <a:bodyPr/>
        <a:lstStyle/>
        <a:p>
          <a:endParaRPr lang="sv-SE" dirty="0"/>
        </a:p>
      </dgm:t>
    </dgm:pt>
    <dgm:pt modelId="{A35B8AC1-6E7A-4768-9EBA-0347BD7BBF3E}" type="parTrans" cxnId="{2E96B158-5111-4450-8EE0-9A5999DBC06E}">
      <dgm:prSet/>
      <dgm:spPr/>
      <dgm:t>
        <a:bodyPr/>
        <a:lstStyle/>
        <a:p>
          <a:endParaRPr lang="sv-SE"/>
        </a:p>
      </dgm:t>
    </dgm:pt>
    <dgm:pt modelId="{E76657A2-75A9-46E5-8799-14D73530F131}" type="sibTrans" cxnId="{2E96B158-5111-4450-8EE0-9A5999DBC06E}">
      <dgm:prSet/>
      <dgm:spPr/>
      <dgm:t>
        <a:bodyPr/>
        <a:lstStyle/>
        <a:p>
          <a:endParaRPr lang="sv-SE"/>
        </a:p>
      </dgm:t>
    </dgm:pt>
    <dgm:pt modelId="{3AB11810-C101-4DFC-857D-D88BF51C5CF1}">
      <dgm:prSet phldrT="[Text]" phldr="1"/>
      <dgm:spPr/>
      <dgm:t>
        <a:bodyPr/>
        <a:lstStyle/>
        <a:p>
          <a:endParaRPr lang="sv-SE" dirty="0"/>
        </a:p>
      </dgm:t>
    </dgm:pt>
    <dgm:pt modelId="{FFE835DD-06DC-450A-8DDC-70D82FC443CD}" type="parTrans" cxnId="{272CF467-75D0-4F60-865E-082AC11A44FC}">
      <dgm:prSet/>
      <dgm:spPr/>
      <dgm:t>
        <a:bodyPr/>
        <a:lstStyle/>
        <a:p>
          <a:endParaRPr lang="sv-SE"/>
        </a:p>
      </dgm:t>
    </dgm:pt>
    <dgm:pt modelId="{BBD386FD-A4A0-48EF-A4CD-C7D3D13341B0}" type="sibTrans" cxnId="{272CF467-75D0-4F60-865E-082AC11A44FC}">
      <dgm:prSet/>
      <dgm:spPr/>
      <dgm:t>
        <a:bodyPr/>
        <a:lstStyle/>
        <a:p>
          <a:endParaRPr lang="sv-SE"/>
        </a:p>
      </dgm:t>
    </dgm:pt>
    <dgm:pt modelId="{A2A37563-ED74-4BA4-B25E-27B0983EEA32}">
      <dgm:prSet phldrT="[Text]"/>
      <dgm:spPr/>
      <dgm:t>
        <a:bodyPr/>
        <a:lstStyle/>
        <a:p>
          <a:r>
            <a:rPr lang="sv-SE" dirty="0" smtClean="0"/>
            <a:t>Outputs</a:t>
          </a:r>
          <a:endParaRPr lang="sv-SE" dirty="0"/>
        </a:p>
      </dgm:t>
    </dgm:pt>
    <dgm:pt modelId="{8A91D01C-C629-41DB-9514-A7F98B189E95}" type="parTrans" cxnId="{17E4C2BA-1FC4-4006-8472-0AD6DD72961D}">
      <dgm:prSet/>
      <dgm:spPr/>
      <dgm:t>
        <a:bodyPr/>
        <a:lstStyle/>
        <a:p>
          <a:endParaRPr lang="sv-SE"/>
        </a:p>
      </dgm:t>
    </dgm:pt>
    <dgm:pt modelId="{494946B2-745F-4D12-9190-CCC52CBF8925}" type="sibTrans" cxnId="{17E4C2BA-1FC4-4006-8472-0AD6DD72961D}">
      <dgm:prSet/>
      <dgm:spPr/>
      <dgm:t>
        <a:bodyPr/>
        <a:lstStyle/>
        <a:p>
          <a:endParaRPr lang="sv-SE"/>
        </a:p>
      </dgm:t>
    </dgm:pt>
    <dgm:pt modelId="{F93DEEBF-B50D-4D4D-A7CD-44B3CC627FF1}">
      <dgm:prSet phldrT="[Text]"/>
      <dgm:spPr/>
      <dgm:t>
        <a:bodyPr/>
        <a:lstStyle/>
        <a:p>
          <a:r>
            <a:rPr lang="en-GB" noProof="0" dirty="0" smtClean="0"/>
            <a:t>The Finnish access database</a:t>
          </a:r>
          <a:endParaRPr lang="en-GB" noProof="0" dirty="0"/>
        </a:p>
      </dgm:t>
    </dgm:pt>
    <dgm:pt modelId="{3B984C06-263B-4E32-87DD-5F561E564691}" type="parTrans" cxnId="{5623839F-0B89-4882-85D1-043381B1990C}">
      <dgm:prSet/>
      <dgm:spPr/>
      <dgm:t>
        <a:bodyPr/>
        <a:lstStyle/>
        <a:p>
          <a:endParaRPr lang="sv-SE"/>
        </a:p>
      </dgm:t>
    </dgm:pt>
    <dgm:pt modelId="{5C443806-98E3-4B5F-91BA-211E16D7430D}" type="sibTrans" cxnId="{5623839F-0B89-4882-85D1-043381B1990C}">
      <dgm:prSet/>
      <dgm:spPr/>
      <dgm:t>
        <a:bodyPr/>
        <a:lstStyle/>
        <a:p>
          <a:endParaRPr lang="sv-SE"/>
        </a:p>
      </dgm:t>
    </dgm:pt>
    <dgm:pt modelId="{A8E1AEEA-1653-4C59-9C4F-85E36D31335E}">
      <dgm:prSet phldrT="[Text]" phldr="1"/>
      <dgm:spPr/>
      <dgm:t>
        <a:bodyPr/>
        <a:lstStyle/>
        <a:p>
          <a:endParaRPr lang="en-GB" noProof="0" dirty="0"/>
        </a:p>
      </dgm:t>
    </dgm:pt>
    <dgm:pt modelId="{B99E05AC-F14B-424B-90C6-DE15931E5DC1}" type="parTrans" cxnId="{E4BA8E94-87DB-4F1E-874E-7908CD620B47}">
      <dgm:prSet/>
      <dgm:spPr/>
      <dgm:t>
        <a:bodyPr/>
        <a:lstStyle/>
        <a:p>
          <a:endParaRPr lang="sv-SE"/>
        </a:p>
      </dgm:t>
    </dgm:pt>
    <dgm:pt modelId="{2F97F43B-82BD-4AD2-9AF6-5B89A5DEB936}" type="sibTrans" cxnId="{E4BA8E94-87DB-4F1E-874E-7908CD620B47}">
      <dgm:prSet/>
      <dgm:spPr/>
      <dgm:t>
        <a:bodyPr/>
        <a:lstStyle/>
        <a:p>
          <a:endParaRPr lang="sv-SE"/>
        </a:p>
      </dgm:t>
    </dgm:pt>
    <dgm:pt modelId="{C5A26C5E-78FF-4557-B001-5F70FD56FD37}">
      <dgm:prSet phldrT="[Text]"/>
      <dgm:spPr/>
      <dgm:t>
        <a:bodyPr/>
        <a:lstStyle/>
        <a:p>
          <a:r>
            <a:rPr lang="en-GB" noProof="0" dirty="0" smtClean="0"/>
            <a:t>Priorities, evaluation of needs, individual learning -&gt; organizational learning</a:t>
          </a:r>
          <a:endParaRPr lang="en-GB" noProof="0" dirty="0"/>
        </a:p>
      </dgm:t>
    </dgm:pt>
    <dgm:pt modelId="{B1213724-F2B5-4D3C-9AE1-19C0CCD0637D}" type="parTrans" cxnId="{29E8050D-98F6-4CD5-8054-9E93760929A5}">
      <dgm:prSet/>
      <dgm:spPr/>
      <dgm:t>
        <a:bodyPr/>
        <a:lstStyle/>
        <a:p>
          <a:endParaRPr lang="sv-SE"/>
        </a:p>
      </dgm:t>
    </dgm:pt>
    <dgm:pt modelId="{19A1E2B3-D412-42F7-9B68-96616CB809E8}" type="sibTrans" cxnId="{29E8050D-98F6-4CD5-8054-9E93760929A5}">
      <dgm:prSet/>
      <dgm:spPr/>
      <dgm:t>
        <a:bodyPr/>
        <a:lstStyle/>
        <a:p>
          <a:endParaRPr lang="sv-SE"/>
        </a:p>
      </dgm:t>
    </dgm:pt>
    <dgm:pt modelId="{29153FCC-937D-427B-89DA-B731D5738D76}">
      <dgm:prSet phldrT="[Text]"/>
      <dgm:spPr/>
      <dgm:t>
        <a:bodyPr/>
        <a:lstStyle/>
        <a:p>
          <a:endParaRPr lang="en-GB" noProof="0" dirty="0"/>
        </a:p>
      </dgm:t>
    </dgm:pt>
    <dgm:pt modelId="{890E6754-B340-4506-9010-910E6B6B69E5}" type="parTrans" cxnId="{68B7CDB5-B5F1-45CE-B9E8-BE4D2B870E39}">
      <dgm:prSet/>
      <dgm:spPr/>
      <dgm:t>
        <a:bodyPr/>
        <a:lstStyle/>
        <a:p>
          <a:endParaRPr lang="sv-SE"/>
        </a:p>
      </dgm:t>
    </dgm:pt>
    <dgm:pt modelId="{EA4C796F-DF16-4C6F-9C43-F979DB02DEE7}" type="sibTrans" cxnId="{68B7CDB5-B5F1-45CE-B9E8-BE4D2B870E39}">
      <dgm:prSet/>
      <dgm:spPr/>
      <dgm:t>
        <a:bodyPr/>
        <a:lstStyle/>
        <a:p>
          <a:endParaRPr lang="sv-SE"/>
        </a:p>
      </dgm:t>
    </dgm:pt>
    <dgm:pt modelId="{7EA13B88-8E00-460F-9C6F-F832B437054B}" type="pres">
      <dgm:prSet presAssocID="{5D348683-8326-4A7D-B641-2D637AC81A1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60CFAE42-970A-458F-9057-45CAE5A22732}" type="pres">
      <dgm:prSet presAssocID="{757ADE7D-F2B8-4870-ADBF-DE3BDA3E51BB}" presName="linNode" presStyleCnt="0"/>
      <dgm:spPr/>
    </dgm:pt>
    <dgm:pt modelId="{57D2C715-3250-470E-BF68-77BC3C4052CC}" type="pres">
      <dgm:prSet presAssocID="{757ADE7D-F2B8-4870-ADBF-DE3BDA3E51B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A1C475D-6EDF-4933-933E-20876158204F}" type="pres">
      <dgm:prSet presAssocID="{757ADE7D-F2B8-4870-ADBF-DE3BDA3E51B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5E765AF-8141-40B9-8AD7-D6A9199EF017}" type="pres">
      <dgm:prSet presAssocID="{267D550B-B92F-44F8-AC7F-98F71E164C31}" presName="sp" presStyleCnt="0"/>
      <dgm:spPr/>
    </dgm:pt>
    <dgm:pt modelId="{7F7A6480-F4AA-4DCB-B6F3-E4C3A69194E1}" type="pres">
      <dgm:prSet presAssocID="{2068914E-6FF8-48E5-B6DE-11F7DC7F8594}" presName="linNode" presStyleCnt="0"/>
      <dgm:spPr/>
    </dgm:pt>
    <dgm:pt modelId="{D3EDEC3A-6E33-44D0-A20C-18C6D28D4A75}" type="pres">
      <dgm:prSet presAssocID="{2068914E-6FF8-48E5-B6DE-11F7DC7F859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DD23331-7CD3-466A-AB49-5BB738E4308A}" type="pres">
      <dgm:prSet presAssocID="{2068914E-6FF8-48E5-B6DE-11F7DC7F859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CA772DF-540B-4F83-8293-A848230B54D7}" type="pres">
      <dgm:prSet presAssocID="{57CC53FF-9318-4E96-8791-C2D330268A3C}" presName="sp" presStyleCnt="0"/>
      <dgm:spPr/>
    </dgm:pt>
    <dgm:pt modelId="{C58EDE1F-EDFD-4E67-B8E8-CE172C7EE16F}" type="pres">
      <dgm:prSet presAssocID="{A2A37563-ED74-4BA4-B25E-27B0983EEA32}" presName="linNode" presStyleCnt="0"/>
      <dgm:spPr/>
    </dgm:pt>
    <dgm:pt modelId="{B281A6B7-C25A-44F4-A2DA-6719076265B5}" type="pres">
      <dgm:prSet presAssocID="{A2A37563-ED74-4BA4-B25E-27B0983EEA3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8B89BE8-1081-43EE-A828-28DD7D93E178}" type="pres">
      <dgm:prSet presAssocID="{A2A37563-ED74-4BA4-B25E-27B0983EEA3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80326F39-8FE3-4D92-914F-07E74A4D5B75}" srcId="{757ADE7D-F2B8-4870-ADBF-DE3BDA3E51BB}" destId="{08A204CA-5660-4453-A592-AC546CBE7D68}" srcOrd="0" destOrd="0" parTransId="{CD3B24BE-92BA-4811-97A2-1DBB1F0F05A6}" sibTransId="{0FAC20DE-CAF9-4D8A-B094-BCC46AFEF232}"/>
    <dgm:cxn modelId="{29E8050D-98F6-4CD5-8054-9E93760929A5}" srcId="{08A204CA-5660-4453-A592-AC546CBE7D68}" destId="{C5A26C5E-78FF-4557-B001-5F70FD56FD37}" srcOrd="0" destOrd="0" parTransId="{B1213724-F2B5-4D3C-9AE1-19C0CCD0637D}" sibTransId="{19A1E2B3-D412-42F7-9B68-96616CB809E8}"/>
    <dgm:cxn modelId="{386F1966-CFFD-4B92-9E62-12B40CE5F277}" srcId="{5D348683-8326-4A7D-B641-2D637AC81A1B}" destId="{2068914E-6FF8-48E5-B6DE-11F7DC7F8594}" srcOrd="1" destOrd="0" parTransId="{5182E3DF-AD16-409D-81DD-1B455BE69F89}" sibTransId="{57CC53FF-9318-4E96-8791-C2D330268A3C}"/>
    <dgm:cxn modelId="{4E1FBB6A-1082-4915-A392-40785949CD5B}" type="presOf" srcId="{2068914E-6FF8-48E5-B6DE-11F7DC7F8594}" destId="{D3EDEC3A-6E33-44D0-A20C-18C6D28D4A75}" srcOrd="0" destOrd="0" presId="urn:microsoft.com/office/officeart/2005/8/layout/vList5"/>
    <dgm:cxn modelId="{2E96B158-5111-4450-8EE0-9A5999DBC06E}" srcId="{2068914E-6FF8-48E5-B6DE-11F7DC7F8594}" destId="{E24EB7CA-F01A-4A0D-A68F-D0C8E6809D02}" srcOrd="0" destOrd="0" parTransId="{A35B8AC1-6E7A-4768-9EBA-0347BD7BBF3E}" sibTransId="{E76657A2-75A9-46E5-8799-14D73530F131}"/>
    <dgm:cxn modelId="{17E4C2BA-1FC4-4006-8472-0AD6DD72961D}" srcId="{5D348683-8326-4A7D-B641-2D637AC81A1B}" destId="{A2A37563-ED74-4BA4-B25E-27B0983EEA32}" srcOrd="2" destOrd="0" parTransId="{8A91D01C-C629-41DB-9514-A7F98B189E95}" sibTransId="{494946B2-745F-4D12-9190-CCC52CBF8925}"/>
    <dgm:cxn modelId="{E4E8CE73-6BB5-4D1D-9EDF-C80A9C70275A}" type="presOf" srcId="{A2A37563-ED74-4BA4-B25E-27B0983EEA32}" destId="{B281A6B7-C25A-44F4-A2DA-6719076265B5}" srcOrd="0" destOrd="0" presId="urn:microsoft.com/office/officeart/2005/8/layout/vList5"/>
    <dgm:cxn modelId="{5BD4B2CC-C52E-427C-AECA-6592508B3D3B}" srcId="{5D348683-8326-4A7D-B641-2D637AC81A1B}" destId="{757ADE7D-F2B8-4870-ADBF-DE3BDA3E51BB}" srcOrd="0" destOrd="0" parTransId="{7BCD6783-8EF6-45F5-8E79-455EE23F184E}" sibTransId="{267D550B-B92F-44F8-AC7F-98F71E164C31}"/>
    <dgm:cxn modelId="{4461236E-86B7-46FF-9719-6F4D48F9F96E}" type="presOf" srcId="{E24EB7CA-F01A-4A0D-A68F-D0C8E6809D02}" destId="{1DD23331-7CD3-466A-AB49-5BB738E4308A}" srcOrd="0" destOrd="0" presId="urn:microsoft.com/office/officeart/2005/8/layout/vList5"/>
    <dgm:cxn modelId="{0E9140E9-2670-4785-BC59-622233E66738}" type="presOf" srcId="{08A204CA-5660-4453-A592-AC546CBE7D68}" destId="{1A1C475D-6EDF-4933-933E-20876158204F}" srcOrd="0" destOrd="0" presId="urn:microsoft.com/office/officeart/2005/8/layout/vList5"/>
    <dgm:cxn modelId="{40F2E6BE-5BD5-4DD2-9DDE-E858827FA2F4}" type="presOf" srcId="{F93DEEBF-B50D-4D4D-A7CD-44B3CC627FF1}" destId="{C8B89BE8-1081-43EE-A828-28DD7D93E178}" srcOrd="0" destOrd="0" presId="urn:microsoft.com/office/officeart/2005/8/layout/vList5"/>
    <dgm:cxn modelId="{68B7CDB5-B5F1-45CE-B9E8-BE4D2B870E39}" srcId="{08A204CA-5660-4453-A592-AC546CBE7D68}" destId="{29153FCC-937D-427B-89DA-B731D5738D76}" srcOrd="1" destOrd="0" parTransId="{890E6754-B340-4506-9010-910E6B6B69E5}" sibTransId="{EA4C796F-DF16-4C6F-9C43-F979DB02DEE7}"/>
    <dgm:cxn modelId="{2A6AF0C1-26DE-409A-A415-12BEE3541675}" type="presOf" srcId="{29153FCC-937D-427B-89DA-B731D5738D76}" destId="{1A1C475D-6EDF-4933-933E-20876158204F}" srcOrd="0" destOrd="2" presId="urn:microsoft.com/office/officeart/2005/8/layout/vList5"/>
    <dgm:cxn modelId="{AC05DF6A-C5F2-45DF-9FB3-0DC1DD312D9B}" type="presOf" srcId="{C5A26C5E-78FF-4557-B001-5F70FD56FD37}" destId="{1A1C475D-6EDF-4933-933E-20876158204F}" srcOrd="0" destOrd="1" presId="urn:microsoft.com/office/officeart/2005/8/layout/vList5"/>
    <dgm:cxn modelId="{EA778612-1F4A-4135-A84E-1BB65C525EA6}" type="presOf" srcId="{5D348683-8326-4A7D-B641-2D637AC81A1B}" destId="{7EA13B88-8E00-460F-9C6F-F832B437054B}" srcOrd="0" destOrd="0" presId="urn:microsoft.com/office/officeart/2005/8/layout/vList5"/>
    <dgm:cxn modelId="{E4BA8E94-87DB-4F1E-874E-7908CD620B47}" srcId="{A2A37563-ED74-4BA4-B25E-27B0983EEA32}" destId="{A8E1AEEA-1653-4C59-9C4F-85E36D31335E}" srcOrd="1" destOrd="0" parTransId="{B99E05AC-F14B-424B-90C6-DE15931E5DC1}" sibTransId="{2F97F43B-82BD-4AD2-9AF6-5B89A5DEB936}"/>
    <dgm:cxn modelId="{F53C13F2-E4A3-433C-A8CE-AF0BFE85355C}" type="presOf" srcId="{757ADE7D-F2B8-4870-ADBF-DE3BDA3E51BB}" destId="{57D2C715-3250-470E-BF68-77BC3C4052CC}" srcOrd="0" destOrd="0" presId="urn:microsoft.com/office/officeart/2005/8/layout/vList5"/>
    <dgm:cxn modelId="{43992CD8-AA9C-4D69-BC7C-54ACCC7A1A75}" type="presOf" srcId="{3AB11810-C101-4DFC-857D-D88BF51C5CF1}" destId="{1DD23331-7CD3-466A-AB49-5BB738E4308A}" srcOrd="0" destOrd="1" presId="urn:microsoft.com/office/officeart/2005/8/layout/vList5"/>
    <dgm:cxn modelId="{902F476D-F841-4C09-A31E-3BB6CA0FB109}" type="presOf" srcId="{A8E1AEEA-1653-4C59-9C4F-85E36D31335E}" destId="{C8B89BE8-1081-43EE-A828-28DD7D93E178}" srcOrd="0" destOrd="1" presId="urn:microsoft.com/office/officeart/2005/8/layout/vList5"/>
    <dgm:cxn modelId="{5623839F-0B89-4882-85D1-043381B1990C}" srcId="{A2A37563-ED74-4BA4-B25E-27B0983EEA32}" destId="{F93DEEBF-B50D-4D4D-A7CD-44B3CC627FF1}" srcOrd="0" destOrd="0" parTransId="{3B984C06-263B-4E32-87DD-5F561E564691}" sibTransId="{5C443806-98E3-4B5F-91BA-211E16D7430D}"/>
    <dgm:cxn modelId="{272CF467-75D0-4F60-865E-082AC11A44FC}" srcId="{2068914E-6FF8-48E5-B6DE-11F7DC7F8594}" destId="{3AB11810-C101-4DFC-857D-D88BF51C5CF1}" srcOrd="1" destOrd="0" parTransId="{FFE835DD-06DC-450A-8DDC-70D82FC443CD}" sibTransId="{BBD386FD-A4A0-48EF-A4CD-C7D3D13341B0}"/>
    <dgm:cxn modelId="{8EE25D0E-E6B1-48AD-85BE-07076F5667F6}" type="presParOf" srcId="{7EA13B88-8E00-460F-9C6F-F832B437054B}" destId="{60CFAE42-970A-458F-9057-45CAE5A22732}" srcOrd="0" destOrd="0" presId="urn:microsoft.com/office/officeart/2005/8/layout/vList5"/>
    <dgm:cxn modelId="{E79115D2-8350-4492-A03C-619B80538920}" type="presParOf" srcId="{60CFAE42-970A-458F-9057-45CAE5A22732}" destId="{57D2C715-3250-470E-BF68-77BC3C4052CC}" srcOrd="0" destOrd="0" presId="urn:microsoft.com/office/officeart/2005/8/layout/vList5"/>
    <dgm:cxn modelId="{0749EF10-3E47-497C-BB22-E10637BB8235}" type="presParOf" srcId="{60CFAE42-970A-458F-9057-45CAE5A22732}" destId="{1A1C475D-6EDF-4933-933E-20876158204F}" srcOrd="1" destOrd="0" presId="urn:microsoft.com/office/officeart/2005/8/layout/vList5"/>
    <dgm:cxn modelId="{43728994-23D4-4972-847C-C9393B06E81F}" type="presParOf" srcId="{7EA13B88-8E00-460F-9C6F-F832B437054B}" destId="{D5E765AF-8141-40B9-8AD7-D6A9199EF017}" srcOrd="1" destOrd="0" presId="urn:microsoft.com/office/officeart/2005/8/layout/vList5"/>
    <dgm:cxn modelId="{C622E1C2-CF22-4AA7-B324-83640758719E}" type="presParOf" srcId="{7EA13B88-8E00-460F-9C6F-F832B437054B}" destId="{7F7A6480-F4AA-4DCB-B6F3-E4C3A69194E1}" srcOrd="2" destOrd="0" presId="urn:microsoft.com/office/officeart/2005/8/layout/vList5"/>
    <dgm:cxn modelId="{DFD5DDB5-DCFF-46AE-A9B0-1EB3F4D49ECE}" type="presParOf" srcId="{7F7A6480-F4AA-4DCB-B6F3-E4C3A69194E1}" destId="{D3EDEC3A-6E33-44D0-A20C-18C6D28D4A75}" srcOrd="0" destOrd="0" presId="urn:microsoft.com/office/officeart/2005/8/layout/vList5"/>
    <dgm:cxn modelId="{2703D538-B4AF-4B78-B0EA-B173D47D0284}" type="presParOf" srcId="{7F7A6480-F4AA-4DCB-B6F3-E4C3A69194E1}" destId="{1DD23331-7CD3-466A-AB49-5BB738E4308A}" srcOrd="1" destOrd="0" presId="urn:microsoft.com/office/officeart/2005/8/layout/vList5"/>
    <dgm:cxn modelId="{DF293B95-5E56-40BD-94F1-B54666D3CAAB}" type="presParOf" srcId="{7EA13B88-8E00-460F-9C6F-F832B437054B}" destId="{9CA772DF-540B-4F83-8293-A848230B54D7}" srcOrd="3" destOrd="0" presId="urn:microsoft.com/office/officeart/2005/8/layout/vList5"/>
    <dgm:cxn modelId="{AF79494B-0567-4407-9164-89784BEF3B5D}" type="presParOf" srcId="{7EA13B88-8E00-460F-9C6F-F832B437054B}" destId="{C58EDE1F-EDFD-4E67-B8E8-CE172C7EE16F}" srcOrd="4" destOrd="0" presId="urn:microsoft.com/office/officeart/2005/8/layout/vList5"/>
    <dgm:cxn modelId="{BDDC6CE4-A216-4D0E-BF26-8CD54EFFAE0E}" type="presParOf" srcId="{C58EDE1F-EDFD-4E67-B8E8-CE172C7EE16F}" destId="{B281A6B7-C25A-44F4-A2DA-6719076265B5}" srcOrd="0" destOrd="0" presId="urn:microsoft.com/office/officeart/2005/8/layout/vList5"/>
    <dgm:cxn modelId="{3662FEA9-BA0F-4CE5-8A81-2650B6B056AD}" type="presParOf" srcId="{C58EDE1F-EDFD-4E67-B8E8-CE172C7EE16F}" destId="{C8B89BE8-1081-43EE-A828-28DD7D93E17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3053E2-288B-4406-B8CD-396480A8801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5F0B44A-9B30-4B68-8739-7CEEC09CF183}">
      <dgm:prSet phldrT="[Text]"/>
      <dgm:spPr/>
      <dgm:t>
        <a:bodyPr/>
        <a:lstStyle/>
        <a:p>
          <a:r>
            <a:rPr lang="sv-SE" dirty="0" err="1" smtClean="0"/>
            <a:t>Needs</a:t>
          </a:r>
          <a:endParaRPr lang="sv-SE" dirty="0"/>
        </a:p>
      </dgm:t>
    </dgm:pt>
    <dgm:pt modelId="{CF81D970-0696-46E3-9FCD-731D76D0125F}" type="parTrans" cxnId="{0C2C981D-D7BA-49D8-B03A-B72DD6D3D500}">
      <dgm:prSet/>
      <dgm:spPr/>
      <dgm:t>
        <a:bodyPr/>
        <a:lstStyle/>
        <a:p>
          <a:endParaRPr lang="sv-SE"/>
        </a:p>
      </dgm:t>
    </dgm:pt>
    <dgm:pt modelId="{D17AD199-F5E6-448B-9280-5A21BDF24118}" type="sibTrans" cxnId="{0C2C981D-D7BA-49D8-B03A-B72DD6D3D500}">
      <dgm:prSet/>
      <dgm:spPr/>
      <dgm:t>
        <a:bodyPr/>
        <a:lstStyle/>
        <a:p>
          <a:endParaRPr lang="sv-SE"/>
        </a:p>
      </dgm:t>
    </dgm:pt>
    <dgm:pt modelId="{2B7721A9-DBCA-4CEC-A67E-971C32B4378B}">
      <dgm:prSet phldrT="[Text]"/>
      <dgm:spPr/>
      <dgm:t>
        <a:bodyPr/>
        <a:lstStyle/>
        <a:p>
          <a:r>
            <a:rPr lang="sv-SE" dirty="0" err="1" smtClean="0"/>
            <a:t>Expected</a:t>
          </a:r>
          <a:r>
            <a:rPr lang="sv-SE" dirty="0" smtClean="0"/>
            <a:t> </a:t>
          </a:r>
          <a:r>
            <a:rPr lang="sv-SE" dirty="0" err="1" smtClean="0"/>
            <a:t>results</a:t>
          </a:r>
          <a:r>
            <a:rPr lang="sv-SE" dirty="0" smtClean="0"/>
            <a:t> / </a:t>
          </a:r>
          <a:r>
            <a:rPr lang="sv-SE" dirty="0" err="1" smtClean="0"/>
            <a:t>specific</a:t>
          </a:r>
          <a:r>
            <a:rPr lang="sv-SE" dirty="0" smtClean="0"/>
            <a:t> </a:t>
          </a:r>
          <a:r>
            <a:rPr lang="sv-SE" dirty="0" err="1" smtClean="0"/>
            <a:t>objectives</a:t>
          </a:r>
          <a:endParaRPr lang="sv-SE" dirty="0"/>
        </a:p>
      </dgm:t>
    </dgm:pt>
    <dgm:pt modelId="{5C23DE41-05DE-499C-BE28-17F26C1F805D}" type="parTrans" cxnId="{05E7AC59-2208-49EE-B92B-71B511925C57}">
      <dgm:prSet/>
      <dgm:spPr/>
      <dgm:t>
        <a:bodyPr/>
        <a:lstStyle/>
        <a:p>
          <a:endParaRPr lang="sv-SE"/>
        </a:p>
      </dgm:t>
    </dgm:pt>
    <dgm:pt modelId="{866C0538-AC7D-45B9-8AA4-267F7EB3523C}" type="sibTrans" cxnId="{05E7AC59-2208-49EE-B92B-71B511925C57}">
      <dgm:prSet/>
      <dgm:spPr/>
      <dgm:t>
        <a:bodyPr/>
        <a:lstStyle/>
        <a:p>
          <a:endParaRPr lang="sv-SE"/>
        </a:p>
      </dgm:t>
    </dgm:pt>
    <dgm:pt modelId="{4F64F204-AA0C-4120-B8E9-4FE9A36222F1}">
      <dgm:prSet phldrT="[Text]"/>
      <dgm:spPr/>
      <dgm:t>
        <a:bodyPr/>
        <a:lstStyle/>
        <a:p>
          <a:r>
            <a:rPr lang="sv-SE" dirty="0" smtClean="0"/>
            <a:t>Overall </a:t>
          </a:r>
          <a:r>
            <a:rPr lang="sv-SE" dirty="0" err="1" smtClean="0"/>
            <a:t>objectives</a:t>
          </a:r>
          <a:endParaRPr lang="sv-SE" dirty="0"/>
        </a:p>
      </dgm:t>
    </dgm:pt>
    <dgm:pt modelId="{3DE7013C-28E8-48DA-B376-ADB5A6B68F04}" type="parTrans" cxnId="{908BE712-4410-47F1-B363-A81C825E6B53}">
      <dgm:prSet/>
      <dgm:spPr/>
      <dgm:t>
        <a:bodyPr/>
        <a:lstStyle/>
        <a:p>
          <a:endParaRPr lang="sv-SE"/>
        </a:p>
      </dgm:t>
    </dgm:pt>
    <dgm:pt modelId="{4E9C9B70-FA60-490F-A5FF-089DF9A7ECA9}" type="sibTrans" cxnId="{908BE712-4410-47F1-B363-A81C825E6B53}">
      <dgm:prSet/>
      <dgm:spPr/>
      <dgm:t>
        <a:bodyPr/>
        <a:lstStyle/>
        <a:p>
          <a:endParaRPr lang="sv-SE"/>
        </a:p>
      </dgm:t>
    </dgm:pt>
    <dgm:pt modelId="{ECEE1115-F4FF-4B99-A956-66A76CA5E592}" type="pres">
      <dgm:prSet presAssocID="{A33053E2-288B-4406-B8CD-396480A8801D}" presName="Name0" presStyleCnt="0">
        <dgm:presLayoutVars>
          <dgm:dir/>
          <dgm:animLvl val="lvl"/>
          <dgm:resizeHandles val="exact"/>
        </dgm:presLayoutVars>
      </dgm:prSet>
      <dgm:spPr/>
    </dgm:pt>
    <dgm:pt modelId="{D5AA031B-CF83-44F7-AA75-3647BE2313B8}" type="pres">
      <dgm:prSet presAssocID="{65F0B44A-9B30-4B68-8739-7CEEC09CF18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5EAA241-EB92-4998-AC99-77FA8F6AA647}" type="pres">
      <dgm:prSet presAssocID="{D17AD199-F5E6-448B-9280-5A21BDF24118}" presName="parTxOnlySpace" presStyleCnt="0"/>
      <dgm:spPr/>
    </dgm:pt>
    <dgm:pt modelId="{B243581E-8F47-4C68-913F-91E172493964}" type="pres">
      <dgm:prSet presAssocID="{2B7721A9-DBCA-4CEC-A67E-971C32B4378B}" presName="parTxOnly" presStyleLbl="node1" presStyleIdx="1" presStyleCnt="3" custLinFactNeighborY="12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E2DDD98A-B344-49B8-BEA2-FED8026F35F9}" type="pres">
      <dgm:prSet presAssocID="{866C0538-AC7D-45B9-8AA4-267F7EB3523C}" presName="parTxOnlySpace" presStyleCnt="0"/>
      <dgm:spPr/>
    </dgm:pt>
    <dgm:pt modelId="{EF5F5F35-3990-40D5-809A-A84E80CE66FF}" type="pres">
      <dgm:prSet presAssocID="{4F64F204-AA0C-4120-B8E9-4FE9A36222F1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C2C981D-D7BA-49D8-B03A-B72DD6D3D500}" srcId="{A33053E2-288B-4406-B8CD-396480A8801D}" destId="{65F0B44A-9B30-4B68-8739-7CEEC09CF183}" srcOrd="0" destOrd="0" parTransId="{CF81D970-0696-46E3-9FCD-731D76D0125F}" sibTransId="{D17AD199-F5E6-448B-9280-5A21BDF24118}"/>
    <dgm:cxn modelId="{05E7AC59-2208-49EE-B92B-71B511925C57}" srcId="{A33053E2-288B-4406-B8CD-396480A8801D}" destId="{2B7721A9-DBCA-4CEC-A67E-971C32B4378B}" srcOrd="1" destOrd="0" parTransId="{5C23DE41-05DE-499C-BE28-17F26C1F805D}" sibTransId="{866C0538-AC7D-45B9-8AA4-267F7EB3523C}"/>
    <dgm:cxn modelId="{713B5BC8-4580-4622-BA82-B39EABECD747}" type="presOf" srcId="{A33053E2-288B-4406-B8CD-396480A8801D}" destId="{ECEE1115-F4FF-4B99-A956-66A76CA5E592}" srcOrd="0" destOrd="0" presId="urn:microsoft.com/office/officeart/2005/8/layout/chevron1"/>
    <dgm:cxn modelId="{027D4121-CF01-4E38-A7D9-CF487FE4664D}" type="presOf" srcId="{2B7721A9-DBCA-4CEC-A67E-971C32B4378B}" destId="{B243581E-8F47-4C68-913F-91E172493964}" srcOrd="0" destOrd="0" presId="urn:microsoft.com/office/officeart/2005/8/layout/chevron1"/>
    <dgm:cxn modelId="{032F7473-27B3-4DA4-8AA2-C92C5DF8268A}" type="presOf" srcId="{4F64F204-AA0C-4120-B8E9-4FE9A36222F1}" destId="{EF5F5F35-3990-40D5-809A-A84E80CE66FF}" srcOrd="0" destOrd="0" presId="urn:microsoft.com/office/officeart/2005/8/layout/chevron1"/>
    <dgm:cxn modelId="{908BE712-4410-47F1-B363-A81C825E6B53}" srcId="{A33053E2-288B-4406-B8CD-396480A8801D}" destId="{4F64F204-AA0C-4120-B8E9-4FE9A36222F1}" srcOrd="2" destOrd="0" parTransId="{3DE7013C-28E8-48DA-B376-ADB5A6B68F04}" sibTransId="{4E9C9B70-FA60-490F-A5FF-089DF9A7ECA9}"/>
    <dgm:cxn modelId="{E526E071-2776-4235-A8F1-21DF3436B8E6}" type="presOf" srcId="{65F0B44A-9B30-4B68-8739-7CEEC09CF183}" destId="{D5AA031B-CF83-44F7-AA75-3647BE2313B8}" srcOrd="0" destOrd="0" presId="urn:microsoft.com/office/officeart/2005/8/layout/chevron1"/>
    <dgm:cxn modelId="{E97086C0-E0F4-4521-B1BD-F552E717498F}" type="presParOf" srcId="{ECEE1115-F4FF-4B99-A956-66A76CA5E592}" destId="{D5AA031B-CF83-44F7-AA75-3647BE2313B8}" srcOrd="0" destOrd="0" presId="urn:microsoft.com/office/officeart/2005/8/layout/chevron1"/>
    <dgm:cxn modelId="{128852A0-AAAB-4A23-A036-A2AE902DFB83}" type="presParOf" srcId="{ECEE1115-F4FF-4B99-A956-66A76CA5E592}" destId="{15EAA241-EB92-4998-AC99-77FA8F6AA647}" srcOrd="1" destOrd="0" presId="urn:microsoft.com/office/officeart/2005/8/layout/chevron1"/>
    <dgm:cxn modelId="{1E851E3A-908E-4C46-8CB6-2372A0B310F7}" type="presParOf" srcId="{ECEE1115-F4FF-4B99-A956-66A76CA5E592}" destId="{B243581E-8F47-4C68-913F-91E172493964}" srcOrd="2" destOrd="0" presId="urn:microsoft.com/office/officeart/2005/8/layout/chevron1"/>
    <dgm:cxn modelId="{255E0095-C536-4043-94EE-483FFE9C505D}" type="presParOf" srcId="{ECEE1115-F4FF-4B99-A956-66A76CA5E592}" destId="{E2DDD98A-B344-49B8-BEA2-FED8026F35F9}" srcOrd="3" destOrd="0" presId="urn:microsoft.com/office/officeart/2005/8/layout/chevron1"/>
    <dgm:cxn modelId="{34BD67B2-66FE-4327-9276-0F622550A95B}" type="presParOf" srcId="{ECEE1115-F4FF-4B99-A956-66A76CA5E592}" destId="{EF5F5F35-3990-40D5-809A-A84E80CE66F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1C475D-6EDF-4933-933E-20876158204F}">
      <dsp:nvSpPr>
        <dsp:cNvPr id="0" name=""/>
        <dsp:cNvSpPr/>
      </dsp:nvSpPr>
      <dsp:spPr>
        <a:xfrm rot="5400000">
          <a:off x="4955832" y="-1951235"/>
          <a:ext cx="972730" cy="51220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noProof="0" dirty="0" smtClean="0"/>
            <a:t>External evaluator</a:t>
          </a:r>
          <a:endParaRPr lang="en-GB" sz="1300" kern="1200" noProof="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noProof="0" dirty="0" smtClean="0"/>
            <a:t>Priorities, evaluation of needs, individual learning -&gt; organizational learning</a:t>
          </a:r>
          <a:endParaRPr lang="en-GB" sz="1300" kern="1200" noProof="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300" kern="1200" noProof="0" dirty="0"/>
        </a:p>
      </dsp:txBody>
      <dsp:txXfrm rot="-5400000">
        <a:off x="2881164" y="170918"/>
        <a:ext cx="5074583" cy="877760"/>
      </dsp:txXfrm>
    </dsp:sp>
    <dsp:sp modelId="{57D2C715-3250-470E-BF68-77BC3C4052CC}">
      <dsp:nvSpPr>
        <dsp:cNvPr id="0" name=""/>
        <dsp:cNvSpPr/>
      </dsp:nvSpPr>
      <dsp:spPr>
        <a:xfrm>
          <a:off x="0" y="1842"/>
          <a:ext cx="2881163" cy="1215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200" kern="1200" dirty="0" err="1" smtClean="0"/>
            <a:t>Impacts</a:t>
          </a:r>
          <a:endParaRPr lang="sv-SE" sz="5200" kern="1200" dirty="0"/>
        </a:p>
      </dsp:txBody>
      <dsp:txXfrm>
        <a:off x="59356" y="61198"/>
        <a:ext cx="2762451" cy="1097201"/>
      </dsp:txXfrm>
    </dsp:sp>
    <dsp:sp modelId="{1DD23331-7CD3-466A-AB49-5BB738E4308A}">
      <dsp:nvSpPr>
        <dsp:cNvPr id="0" name=""/>
        <dsp:cNvSpPr/>
      </dsp:nvSpPr>
      <dsp:spPr>
        <a:xfrm rot="5400000">
          <a:off x="4955832" y="-674526"/>
          <a:ext cx="972730" cy="51220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300" kern="1200" dirty="0"/>
        </a:p>
      </dsp:txBody>
      <dsp:txXfrm rot="-5400000">
        <a:off x="2881164" y="1447627"/>
        <a:ext cx="5074583" cy="877760"/>
      </dsp:txXfrm>
    </dsp:sp>
    <dsp:sp modelId="{D3EDEC3A-6E33-44D0-A20C-18C6D28D4A75}">
      <dsp:nvSpPr>
        <dsp:cNvPr id="0" name=""/>
        <dsp:cNvSpPr/>
      </dsp:nvSpPr>
      <dsp:spPr>
        <a:xfrm>
          <a:off x="0" y="1278551"/>
          <a:ext cx="2881163" cy="1215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200" kern="1200" dirty="0" err="1" smtClean="0"/>
            <a:t>Results</a:t>
          </a:r>
          <a:endParaRPr lang="sv-SE" sz="5200" kern="1200" dirty="0"/>
        </a:p>
      </dsp:txBody>
      <dsp:txXfrm>
        <a:off x="59356" y="1337907"/>
        <a:ext cx="2762451" cy="1097201"/>
      </dsp:txXfrm>
    </dsp:sp>
    <dsp:sp modelId="{C8B89BE8-1081-43EE-A828-28DD7D93E178}">
      <dsp:nvSpPr>
        <dsp:cNvPr id="0" name=""/>
        <dsp:cNvSpPr/>
      </dsp:nvSpPr>
      <dsp:spPr>
        <a:xfrm rot="5400000">
          <a:off x="4955832" y="602182"/>
          <a:ext cx="972730" cy="512206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noProof="0" dirty="0" smtClean="0"/>
            <a:t>The Finnish access database</a:t>
          </a:r>
          <a:endParaRPr lang="en-GB" sz="1300" kern="1200" noProof="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300" kern="1200" noProof="0" dirty="0"/>
        </a:p>
      </dsp:txBody>
      <dsp:txXfrm rot="-5400000">
        <a:off x="2881164" y="2724336"/>
        <a:ext cx="5074583" cy="877760"/>
      </dsp:txXfrm>
    </dsp:sp>
    <dsp:sp modelId="{B281A6B7-C25A-44F4-A2DA-6719076265B5}">
      <dsp:nvSpPr>
        <dsp:cNvPr id="0" name=""/>
        <dsp:cNvSpPr/>
      </dsp:nvSpPr>
      <dsp:spPr>
        <a:xfrm>
          <a:off x="0" y="2555260"/>
          <a:ext cx="2881163" cy="1215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5200" kern="1200" dirty="0" smtClean="0"/>
            <a:t>Outputs</a:t>
          </a:r>
          <a:endParaRPr lang="sv-SE" sz="5200" kern="1200" dirty="0"/>
        </a:p>
      </dsp:txBody>
      <dsp:txXfrm>
        <a:off x="59356" y="2614616"/>
        <a:ext cx="2762451" cy="1097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A031B-CF83-44F7-AA75-3647BE2313B8}">
      <dsp:nvSpPr>
        <dsp:cNvPr id="0" name=""/>
        <dsp:cNvSpPr/>
      </dsp:nvSpPr>
      <dsp:spPr>
        <a:xfrm>
          <a:off x="1968" y="1112316"/>
          <a:ext cx="2398739" cy="9594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err="1" smtClean="0"/>
            <a:t>Needs</a:t>
          </a:r>
          <a:endParaRPr lang="sv-SE" sz="1600" kern="1200" dirty="0"/>
        </a:p>
      </dsp:txBody>
      <dsp:txXfrm>
        <a:off x="481716" y="1112316"/>
        <a:ext cx="1439244" cy="959495"/>
      </dsp:txXfrm>
    </dsp:sp>
    <dsp:sp modelId="{B243581E-8F47-4C68-913F-91E172493964}">
      <dsp:nvSpPr>
        <dsp:cNvPr id="0" name=""/>
        <dsp:cNvSpPr/>
      </dsp:nvSpPr>
      <dsp:spPr>
        <a:xfrm>
          <a:off x="2160834" y="1124453"/>
          <a:ext cx="2398739" cy="9594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err="1" smtClean="0"/>
            <a:t>Expected</a:t>
          </a:r>
          <a:r>
            <a:rPr lang="sv-SE" sz="1600" kern="1200" dirty="0" smtClean="0"/>
            <a:t> </a:t>
          </a:r>
          <a:r>
            <a:rPr lang="sv-SE" sz="1600" kern="1200" dirty="0" err="1" smtClean="0"/>
            <a:t>results</a:t>
          </a:r>
          <a:r>
            <a:rPr lang="sv-SE" sz="1600" kern="1200" dirty="0" smtClean="0"/>
            <a:t> / </a:t>
          </a:r>
          <a:r>
            <a:rPr lang="sv-SE" sz="1600" kern="1200" dirty="0" err="1" smtClean="0"/>
            <a:t>specific</a:t>
          </a:r>
          <a:r>
            <a:rPr lang="sv-SE" sz="1600" kern="1200" dirty="0" smtClean="0"/>
            <a:t> </a:t>
          </a:r>
          <a:r>
            <a:rPr lang="sv-SE" sz="1600" kern="1200" dirty="0" err="1" smtClean="0"/>
            <a:t>objectives</a:t>
          </a:r>
          <a:endParaRPr lang="sv-SE" sz="1600" kern="1200" dirty="0"/>
        </a:p>
      </dsp:txBody>
      <dsp:txXfrm>
        <a:off x="2640582" y="1124453"/>
        <a:ext cx="1439244" cy="959495"/>
      </dsp:txXfrm>
    </dsp:sp>
    <dsp:sp modelId="{EF5F5F35-3990-40D5-809A-A84E80CE66FF}">
      <dsp:nvSpPr>
        <dsp:cNvPr id="0" name=""/>
        <dsp:cNvSpPr/>
      </dsp:nvSpPr>
      <dsp:spPr>
        <a:xfrm>
          <a:off x="4319699" y="1112316"/>
          <a:ext cx="2398739" cy="9594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/>
            <a:t>Overall </a:t>
          </a:r>
          <a:r>
            <a:rPr lang="sv-SE" sz="1600" kern="1200" dirty="0" err="1" smtClean="0"/>
            <a:t>objectives</a:t>
          </a:r>
          <a:endParaRPr lang="sv-SE" sz="1600" kern="1200" dirty="0"/>
        </a:p>
      </dsp:txBody>
      <dsp:txXfrm>
        <a:off x="4799447" y="1112316"/>
        <a:ext cx="1439244" cy="959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67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570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32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641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214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389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22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070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885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6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37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8A089-A35C-41D1-B768-5450743C7688}" type="datetimeFigureOut">
              <a:rPr lang="sv-SE" smtClean="0"/>
              <a:t>2016-09-11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843AC-AA36-4B85-8512-82CF433D1DA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171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Self </a:t>
            </a:r>
            <a:r>
              <a:rPr lang="en-GB" dirty="0" smtClean="0"/>
              <a:t>assessment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the Swedish rural </a:t>
            </a:r>
            <a:r>
              <a:rPr lang="sv-SE" dirty="0" err="1" smtClean="0"/>
              <a:t>network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965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happens next?</a:t>
            </a:r>
            <a:endParaRPr lang="en-GB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1560" y="1417638"/>
            <a:ext cx="8075240" cy="3955579"/>
          </a:xfrm>
        </p:spPr>
        <p:txBody>
          <a:bodyPr>
            <a:normAutofit/>
          </a:bodyPr>
          <a:lstStyle/>
          <a:p>
            <a:r>
              <a:rPr lang="en-GB" dirty="0" smtClean="0"/>
              <a:t>Self assessment of thematic groups, communication</a:t>
            </a:r>
            <a:r>
              <a:rPr lang="en-GB" dirty="0" smtClean="0"/>
              <a:t>, events arranged by NSU etc.</a:t>
            </a:r>
          </a:p>
          <a:p>
            <a:pPr lvl="1"/>
            <a:r>
              <a:rPr lang="en-GB" dirty="0" smtClean="0"/>
              <a:t>Have specific objectives been reached? Why/why not?</a:t>
            </a:r>
          </a:p>
          <a:p>
            <a:r>
              <a:rPr lang="en-GB" dirty="0" smtClean="0"/>
              <a:t>New activities (needs</a:t>
            </a:r>
            <a:r>
              <a:rPr lang="en-GB" dirty="0" smtClean="0"/>
              <a:t>, specific objectives and relation to overall objectives)</a:t>
            </a:r>
          </a:p>
          <a:p>
            <a:r>
              <a:rPr lang="en-GB" dirty="0" smtClean="0"/>
              <a:t>Initial discussion with steering group, think-tanks in November, workshop in December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483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future is bright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external evaluator will follow the process forming a new activity plan for 2017–2018.</a:t>
            </a:r>
          </a:p>
          <a:p>
            <a:r>
              <a:rPr lang="en-GB" dirty="0" smtClean="0"/>
              <a:t>The steering group request that the progress report should be structured after specific objectives.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57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306757"/>
              </p:ext>
            </p:extLst>
          </p:nvPr>
        </p:nvGraphicFramePr>
        <p:xfrm>
          <a:off x="457200" y="1672208"/>
          <a:ext cx="8003232" cy="3773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538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Thematic groups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Green business</a:t>
            </a:r>
          </a:p>
          <a:p>
            <a:r>
              <a:rPr lang="en-GB" dirty="0" smtClean="0"/>
              <a:t>Youth in rural development</a:t>
            </a:r>
          </a:p>
          <a:p>
            <a:r>
              <a:rPr lang="en-GB" dirty="0" smtClean="0"/>
              <a:t>Service in rural areas</a:t>
            </a:r>
          </a:p>
          <a:p>
            <a:r>
              <a:rPr lang="en-US" dirty="0"/>
              <a:t>The NRN Coordination group for CLLD</a:t>
            </a:r>
            <a:endParaRPr lang="sv-SE" dirty="0"/>
          </a:p>
          <a:p>
            <a:r>
              <a:rPr lang="en-GB" dirty="0" smtClean="0"/>
              <a:t>Integration</a:t>
            </a:r>
          </a:p>
          <a:p>
            <a:r>
              <a:rPr lang="en-GB" dirty="0" smtClean="0"/>
              <a:t>Fisheries and aquaculture</a:t>
            </a:r>
          </a:p>
          <a:p>
            <a:r>
              <a:rPr lang="en-US" dirty="0" smtClean="0"/>
              <a:t>EIP-</a:t>
            </a:r>
            <a:r>
              <a:rPr lang="en-US" dirty="0" err="1" smtClean="0"/>
              <a:t>Agri</a:t>
            </a:r>
            <a:endParaRPr lang="en-US" dirty="0" smtClean="0"/>
          </a:p>
          <a:p>
            <a:r>
              <a:rPr lang="en-US" dirty="0" smtClean="0"/>
              <a:t>Ecotourism</a:t>
            </a:r>
          </a:p>
          <a:p>
            <a:r>
              <a:rPr lang="sv-SE" dirty="0" err="1" smtClean="0"/>
              <a:t>Network</a:t>
            </a:r>
            <a:r>
              <a:rPr lang="sv-SE" dirty="0" smtClean="0"/>
              <a:t> for </a:t>
            </a:r>
            <a:r>
              <a:rPr lang="sv-SE" dirty="0" err="1" smtClean="0"/>
              <a:t>proffessional</a:t>
            </a:r>
            <a:r>
              <a:rPr lang="sv-SE" dirty="0" smtClean="0"/>
              <a:t> rural </a:t>
            </a:r>
            <a:r>
              <a:rPr lang="sv-SE" dirty="0" err="1" smtClean="0"/>
              <a:t>developers</a:t>
            </a:r>
            <a:endParaRPr lang="sv-SE" dirty="0" smtClean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504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Self assessment already in planning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Intervention logics in activity plan and working plans of thematic groups.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Method for assessing results discussed when larger activities are arranged and addressed in working plans of thematic groups.</a:t>
            </a:r>
          </a:p>
          <a:p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97161287"/>
              </p:ext>
            </p:extLst>
          </p:nvPr>
        </p:nvGraphicFramePr>
        <p:xfrm>
          <a:off x="1524000" y="1757040"/>
          <a:ext cx="6720408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267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Easier in theory…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The specific objectives are often hard to measure</a:t>
            </a:r>
          </a:p>
          <a:p>
            <a:pPr marL="0" lvl="1" indent="0">
              <a:buNone/>
            </a:pPr>
            <a:r>
              <a:rPr lang="en-GB" dirty="0" smtClean="0"/>
              <a:t>	”decision makers should experience that…” – 	undefined target group</a:t>
            </a:r>
          </a:p>
          <a:p>
            <a:pPr marL="0" lvl="1" indent="0">
              <a:buNone/>
            </a:pPr>
            <a:r>
              <a:rPr lang="en-GB" dirty="0" smtClean="0"/>
              <a:t>	”…should be performed in a good way…” – good 	way not defined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It is difficult to find a good level</a:t>
            </a:r>
          </a:p>
          <a:p>
            <a:pPr marL="400050" lvl="2" indent="0">
              <a:buNone/>
            </a:pPr>
            <a:r>
              <a:rPr lang="en-GB" sz="2800" dirty="0" smtClean="0"/>
              <a:t>	specific objectives for every activity  =&gt; too many 	goals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Results have not always been assessed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861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Common meeting thematic groups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6371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u="sng" dirty="0" smtClean="0"/>
              <a:t>Specific objectives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Increase knowledge of other groups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Inspire cooperation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Increase knowledge of fishery and aquaculture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Inspire cooperation fishery and aquaculture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730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u="sng" dirty="0" smtClean="0"/>
              <a:t>Result assessment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1988841"/>
            <a:ext cx="1956603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32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Bush trips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637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Specific objectives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Increase knowledge of values of pasture land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730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Result assessment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2688224"/>
            <a:ext cx="2423649" cy="119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58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Inquiry to all member organisations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Three times during the program period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4528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Nature </a:t>
            </a:r>
            <a:r>
              <a:rPr lang="sv-SE" dirty="0" err="1" smtClean="0"/>
              <a:t>tourism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1560" y="1417638"/>
            <a:ext cx="8075240" cy="395557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Swedish </a:t>
            </a:r>
            <a:r>
              <a:rPr lang="en-US" dirty="0"/>
              <a:t>Agency for Economic and Regional </a:t>
            </a:r>
            <a:r>
              <a:rPr lang="en-US" dirty="0" smtClean="0"/>
              <a:t>Growth has, </a:t>
            </a:r>
            <a:r>
              <a:rPr lang="en-US" dirty="0"/>
              <a:t>on the advice of the Working </a:t>
            </a:r>
            <a:r>
              <a:rPr lang="en-US" dirty="0" smtClean="0"/>
              <a:t>Group, </a:t>
            </a:r>
            <a:r>
              <a:rPr lang="en-US" dirty="0"/>
              <a:t>decided to complete </a:t>
            </a:r>
            <a:r>
              <a:rPr lang="en-US" dirty="0" smtClean="0"/>
              <a:t>the </a:t>
            </a:r>
            <a:r>
              <a:rPr lang="en-US" dirty="0"/>
              <a:t>ongoing survey of educational programs and needs in the </a:t>
            </a:r>
            <a:r>
              <a:rPr lang="en-US" dirty="0" smtClean="0"/>
              <a:t>tourism industry </a:t>
            </a:r>
            <a:r>
              <a:rPr lang="en-US" dirty="0"/>
              <a:t>with parts related </a:t>
            </a:r>
            <a:r>
              <a:rPr lang="en-US" dirty="0" smtClean="0"/>
              <a:t>specifically to nature tourism</a:t>
            </a:r>
            <a:r>
              <a:rPr lang="en-US" dirty="0" smtClean="0"/>
              <a:t>.</a:t>
            </a:r>
            <a:r>
              <a:rPr lang="sv-SE" dirty="0" smtClean="0"/>
              <a:t> </a:t>
            </a:r>
          </a:p>
          <a:p>
            <a:r>
              <a:rPr lang="en-US" dirty="0"/>
              <a:t>The working group's proposal </a:t>
            </a:r>
            <a:r>
              <a:rPr lang="en-US" dirty="0" smtClean="0"/>
              <a:t>that </a:t>
            </a:r>
            <a:r>
              <a:rPr lang="en-US" dirty="0" smtClean="0"/>
              <a:t>the </a:t>
            </a:r>
            <a:r>
              <a:rPr lang="en-US" dirty="0"/>
              <a:t>Swedish tourism strategy </a:t>
            </a:r>
            <a:r>
              <a:rPr lang="en-US" dirty="0" smtClean="0"/>
              <a:t>should </a:t>
            </a:r>
            <a:r>
              <a:rPr lang="en-US" dirty="0" smtClean="0"/>
              <a:t>contain a </a:t>
            </a:r>
            <a:r>
              <a:rPr lang="en-US" dirty="0" smtClean="0"/>
              <a:t>sub-strategy </a:t>
            </a:r>
            <a:r>
              <a:rPr lang="en-US" dirty="0"/>
              <a:t>for </a:t>
            </a:r>
            <a:r>
              <a:rPr lang="en-US" dirty="0" smtClean="0"/>
              <a:t>nature tourism </a:t>
            </a:r>
            <a:r>
              <a:rPr lang="en-US" dirty="0" smtClean="0"/>
              <a:t>has taken root, </a:t>
            </a:r>
            <a:r>
              <a:rPr lang="en-US" dirty="0"/>
              <a:t>and the tourism industry</a:t>
            </a:r>
            <a:r>
              <a:rPr lang="en-US" dirty="0" smtClean="0"/>
              <a:t> collectively stands </a:t>
            </a:r>
            <a:r>
              <a:rPr lang="en-US" dirty="0"/>
              <a:t>behind the </a:t>
            </a:r>
            <a:r>
              <a:rPr lang="en-US" dirty="0" smtClean="0"/>
              <a:t>proposal.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452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ll PP Lbnv ENG (7).pptx" id="{26BDC24A-3E37-4511-974D-3B4062D8CF6A}" vid="{64816EB7-D9C2-4C24-AA54-F777229E4A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 PP Lbnv ENG</Template>
  <TotalTime>2684</TotalTime>
  <Words>322</Words>
  <Application>Microsoft Office PowerPoint</Application>
  <PresentationFormat>Bildspel på skärmen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Office-tema</vt:lpstr>
      <vt:lpstr>Self assessment of the Swedish rural network</vt:lpstr>
      <vt:lpstr>Overview</vt:lpstr>
      <vt:lpstr>Thematic groups</vt:lpstr>
      <vt:lpstr>Self assessment already in planning</vt:lpstr>
      <vt:lpstr>Easier in theory…</vt:lpstr>
      <vt:lpstr>Common meeting thematic groups</vt:lpstr>
      <vt:lpstr>Bush trips</vt:lpstr>
      <vt:lpstr>Inquiry to all member organisations</vt:lpstr>
      <vt:lpstr>Nature tourism</vt:lpstr>
      <vt:lpstr>What happens next?</vt:lpstr>
      <vt:lpstr>The future is bright</vt:lpstr>
    </vt:vector>
  </TitlesOfParts>
  <Company>SJV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assessment of the Swedish rural network</dc:title>
  <dc:creator>Karin Hjerpe</dc:creator>
  <cp:lastModifiedBy>Karin Hjerpe</cp:lastModifiedBy>
  <cp:revision>32</cp:revision>
  <dcterms:created xsi:type="dcterms:W3CDTF">2016-08-31T13:01:29Z</dcterms:created>
  <dcterms:modified xsi:type="dcterms:W3CDTF">2016-09-13T05:24:01Z</dcterms:modified>
</cp:coreProperties>
</file>