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1" r:id="rId5"/>
    <p:sldId id="262" r:id="rId6"/>
    <p:sldId id="263" r:id="rId7"/>
    <p:sldId id="264" r:id="rId8"/>
    <p:sldId id="265" r:id="rId9"/>
    <p:sldId id="266" r:id="rId10"/>
    <p:sldId id="267" r:id="rId11"/>
    <p:sldId id="268" r:id="rId12"/>
    <p:sldId id="260" r:id="rId1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68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Sheet1!$E$15:$E$21</c:f>
              <c:strCache>
                <c:ptCount val="7"/>
                <c:pt idx="0">
                  <c:v>1-50</c:v>
                </c:pt>
                <c:pt idx="1">
                  <c:v>51-99</c:v>
                </c:pt>
                <c:pt idx="2">
                  <c:v>100-199</c:v>
                </c:pt>
                <c:pt idx="3">
                  <c:v>200-499</c:v>
                </c:pt>
                <c:pt idx="4">
                  <c:v>500-699</c:v>
                </c:pt>
                <c:pt idx="5">
                  <c:v>700-999</c:v>
                </c:pt>
                <c:pt idx="6">
                  <c:v>&gt;1000</c:v>
                </c:pt>
              </c:strCache>
            </c:strRef>
          </c:cat>
          <c:val>
            <c:numRef>
              <c:f>Sheet1!$F$15:$F$21</c:f>
              <c:numCache>
                <c:formatCode>General</c:formatCode>
                <c:ptCount val="7"/>
                <c:pt idx="0">
                  <c:v>127</c:v>
                </c:pt>
                <c:pt idx="1">
                  <c:v>21</c:v>
                </c:pt>
                <c:pt idx="2">
                  <c:v>17</c:v>
                </c:pt>
                <c:pt idx="3">
                  <c:v>15</c:v>
                </c:pt>
                <c:pt idx="4">
                  <c:v>0</c:v>
                </c:pt>
                <c:pt idx="5">
                  <c:v>2</c:v>
                </c:pt>
                <c:pt idx="6">
                  <c:v>0</c:v>
                </c:pt>
              </c:numCache>
            </c:numRef>
          </c:val>
          <c:extLst>
            <c:ext xmlns:c16="http://schemas.microsoft.com/office/drawing/2014/chart" uri="{C3380CC4-5D6E-409C-BE32-E72D297353CC}">
              <c16:uniqueId val="{00000000-DCA1-4C82-B61B-989921FDA40A}"/>
            </c:ext>
          </c:extLst>
        </c:ser>
        <c:dLbls>
          <c:dLblPos val="inEnd"/>
          <c:showLegendKey val="0"/>
          <c:showVal val="1"/>
          <c:showCatName val="0"/>
          <c:showSerName val="0"/>
          <c:showPercent val="0"/>
          <c:showBubbleSize val="0"/>
        </c:dLbls>
        <c:gapWidth val="100"/>
        <c:overlap val="-24"/>
        <c:axId val="1689905567"/>
        <c:axId val="1689902655"/>
      </c:barChart>
      <c:catAx>
        <c:axId val="1689905567"/>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689902655"/>
        <c:crosses val="autoZero"/>
        <c:auto val="1"/>
        <c:lblAlgn val="ctr"/>
        <c:lblOffset val="100"/>
        <c:noMultiLvlLbl val="0"/>
      </c:catAx>
      <c:valAx>
        <c:axId val="1689902655"/>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6899055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9DB7E-4E37-498C-A8E4-89D8D8A0154A}" type="doc">
      <dgm:prSet loTypeId="urn:microsoft.com/office/officeart/2011/layout/ThemePictureAccent" loCatId="picture" qsTypeId="urn:microsoft.com/office/officeart/2005/8/quickstyle/simple1" qsCatId="simple" csTypeId="urn:microsoft.com/office/officeart/2005/8/colors/colorful3" csCatId="colorful" phldr="1"/>
      <dgm:spPr/>
      <dgm:t>
        <a:bodyPr/>
        <a:lstStyle/>
        <a:p>
          <a:endParaRPr lang="en-US"/>
        </a:p>
      </dgm:t>
    </dgm:pt>
    <dgm:pt modelId="{877FB5E8-9085-474C-B939-2BF10E013383}">
      <dgm:prSet phldrT="[Text]" custT="1"/>
      <dgm:spPr/>
      <dgm:t>
        <a:bodyPr/>
        <a:lstStyle/>
        <a:p>
          <a:pPr>
            <a:spcAft>
              <a:spcPts val="0"/>
            </a:spcAft>
          </a:pPr>
          <a:r>
            <a:rPr lang="lv-LV" sz="2800" b="1" dirty="0">
              <a:solidFill>
                <a:schemeClr val="bg1"/>
              </a:solidFill>
            </a:rPr>
            <a:t>Slaukšanas</a:t>
          </a:r>
          <a:r>
            <a:rPr lang="lv-LV" sz="2800" b="1" dirty="0">
              <a:solidFill>
                <a:schemeClr val="tx1"/>
              </a:solidFill>
            </a:rPr>
            <a:t> </a:t>
          </a:r>
          <a:r>
            <a:rPr lang="lv-LV" sz="2800" b="1" dirty="0">
              <a:solidFill>
                <a:schemeClr val="bg1"/>
              </a:solidFill>
            </a:rPr>
            <a:t>robot</a:t>
          </a:r>
          <a:r>
            <a:rPr lang="en-US" sz="2800" b="1" dirty="0">
              <a:solidFill>
                <a:schemeClr val="bg1"/>
              </a:solidFill>
            </a:rPr>
            <a:t>u</a:t>
          </a:r>
        </a:p>
        <a:p>
          <a:pPr>
            <a:spcAft>
              <a:spcPts val="0"/>
            </a:spcAft>
          </a:pPr>
          <a:r>
            <a:rPr lang="lv-LV" sz="2800" b="1" dirty="0">
              <a:solidFill>
                <a:schemeClr val="bg1"/>
              </a:solidFill>
            </a:rPr>
            <a:t> uzkrātie dati</a:t>
          </a:r>
          <a:endParaRPr lang="en-US" sz="2800" b="1" dirty="0">
            <a:solidFill>
              <a:schemeClr val="bg1"/>
            </a:solidFill>
          </a:endParaRPr>
        </a:p>
      </dgm:t>
    </dgm:pt>
    <dgm:pt modelId="{7F58DB51-7374-4D7D-B120-3B1605F0765D}" type="parTrans" cxnId="{0581222E-4D93-4BFA-AFEB-73F75E5B8661}">
      <dgm:prSet/>
      <dgm:spPr/>
      <dgm:t>
        <a:bodyPr/>
        <a:lstStyle/>
        <a:p>
          <a:endParaRPr lang="en-US"/>
        </a:p>
      </dgm:t>
    </dgm:pt>
    <dgm:pt modelId="{DE5F84EA-F292-46DF-8B6E-E89E475D5093}" type="sibTrans" cxnId="{0581222E-4D93-4BFA-AFEB-73F75E5B8661}">
      <dgm:prSet/>
      <dgm:spPr/>
      <dgm:t>
        <a:bodyPr/>
        <a:lstStyle/>
        <a:p>
          <a:endParaRPr lang="en-US"/>
        </a:p>
      </dgm:t>
    </dgm:pt>
    <dgm:pt modelId="{90750965-7A7A-4EEB-B982-BFD70E161247}">
      <dgm:prSet phldrT="[Text]" custT="1"/>
      <dgm:spPr/>
      <dgm:t>
        <a:bodyPr/>
        <a:lstStyle/>
        <a:p>
          <a:r>
            <a:rPr lang="lv-LV" sz="2800" b="1" dirty="0">
              <a:solidFill>
                <a:srgbClr val="FFFF00"/>
              </a:solidFill>
            </a:rPr>
            <a:t>EPS, LAD, LDC</a:t>
          </a:r>
          <a:endParaRPr lang="en-US" sz="2800" b="1" dirty="0">
            <a:solidFill>
              <a:srgbClr val="FFFF00"/>
            </a:solidFill>
          </a:endParaRPr>
        </a:p>
      </dgm:t>
    </dgm:pt>
    <dgm:pt modelId="{B5F533A9-05B6-4E15-9C6E-71FB9A0F0BCB}" type="parTrans" cxnId="{A20C218C-F192-4D1F-866A-6C5F1C5826BC}">
      <dgm:prSet/>
      <dgm:spPr/>
      <dgm:t>
        <a:bodyPr/>
        <a:lstStyle/>
        <a:p>
          <a:endParaRPr lang="en-US"/>
        </a:p>
      </dgm:t>
    </dgm:pt>
    <dgm:pt modelId="{889E394E-6230-4839-9E3A-C1DF9C7F68C2}" type="sibTrans" cxnId="{A20C218C-F192-4D1F-866A-6C5F1C5826BC}">
      <dgm:prSet/>
      <dgm:spPr/>
      <dgm:t>
        <a:bodyPr/>
        <a:lstStyle/>
        <a:p>
          <a:endParaRPr lang="en-US"/>
        </a:p>
      </dgm:t>
    </dgm:pt>
    <dgm:pt modelId="{AC951344-CB4A-4B1F-ADDF-348356E8F04B}">
      <dgm:prSet phldrT="[Text]" custT="1"/>
      <dgm:spPr/>
      <dgm:t>
        <a:bodyPr/>
        <a:lstStyle/>
        <a:p>
          <a:pPr>
            <a:spcAft>
              <a:spcPts val="0"/>
            </a:spcAft>
          </a:pPr>
          <a:r>
            <a:rPr lang="en-US" sz="2800" b="1" dirty="0" err="1">
              <a:solidFill>
                <a:srgbClr val="FF0000"/>
              </a:solidFill>
            </a:rPr>
            <a:t>Pašu</a:t>
          </a:r>
          <a:r>
            <a:rPr lang="en-US" sz="2800" b="1" dirty="0">
              <a:solidFill>
                <a:srgbClr val="FF0000"/>
              </a:solidFill>
            </a:rPr>
            <a:t> </a:t>
          </a:r>
          <a:r>
            <a:rPr lang="en-US" sz="2800" b="1" dirty="0" err="1">
              <a:solidFill>
                <a:srgbClr val="FF0000"/>
              </a:solidFill>
            </a:rPr>
            <a:t>veidotas</a:t>
          </a:r>
          <a:endParaRPr lang="en-US" sz="2800" b="1" dirty="0">
            <a:solidFill>
              <a:srgbClr val="FF0000"/>
            </a:solidFill>
          </a:endParaRPr>
        </a:p>
        <a:p>
          <a:pPr>
            <a:spcAft>
              <a:spcPts val="0"/>
            </a:spcAft>
          </a:pPr>
          <a:r>
            <a:rPr lang="en-US" sz="2800" b="1" dirty="0">
              <a:solidFill>
                <a:srgbClr val="FF0000"/>
              </a:solidFill>
            </a:rPr>
            <a:t> </a:t>
          </a:r>
          <a:r>
            <a:rPr lang="en-US" sz="2800" b="1" dirty="0" err="1">
              <a:solidFill>
                <a:srgbClr val="FF0000"/>
              </a:solidFill>
            </a:rPr>
            <a:t>tabulas</a:t>
          </a:r>
          <a:endParaRPr lang="en-US" sz="2800" b="1" dirty="0">
            <a:solidFill>
              <a:srgbClr val="FF0000"/>
            </a:solidFill>
          </a:endParaRPr>
        </a:p>
      </dgm:t>
    </dgm:pt>
    <dgm:pt modelId="{234EA5AF-AB8F-4814-B6BA-E101849A0FC3}" type="parTrans" cxnId="{92FFF974-722B-41F0-A5A6-FBF71AD5AD9D}">
      <dgm:prSet/>
      <dgm:spPr/>
      <dgm:t>
        <a:bodyPr/>
        <a:lstStyle/>
        <a:p>
          <a:endParaRPr lang="en-US"/>
        </a:p>
      </dgm:t>
    </dgm:pt>
    <dgm:pt modelId="{1EE235AD-DBEB-4673-BABB-F3C685AD9B84}" type="sibTrans" cxnId="{92FFF974-722B-41F0-A5A6-FBF71AD5AD9D}">
      <dgm:prSet/>
      <dgm:spPr/>
      <dgm:t>
        <a:bodyPr/>
        <a:lstStyle/>
        <a:p>
          <a:endParaRPr lang="en-US"/>
        </a:p>
      </dgm:t>
    </dgm:pt>
    <dgm:pt modelId="{C9E172B0-1BC1-47AE-A6E3-112A64709BDD}">
      <dgm:prSet phldrT="[Text]" custT="1"/>
      <dgm:spPr/>
      <dgm:t>
        <a:bodyPr/>
        <a:lstStyle/>
        <a:p>
          <a:r>
            <a:rPr lang="lv-LV" sz="2000" dirty="0"/>
            <a:t>E-</a:t>
          </a:r>
          <a:r>
            <a:rPr lang="lv-LV" sz="2000" dirty="0" err="1"/>
            <a:t>agr</a:t>
          </a:r>
          <a:r>
            <a:rPr lang="en-US" sz="2000" dirty="0"/>
            <a:t>o</a:t>
          </a:r>
          <a:r>
            <a:rPr lang="lv-LV" sz="2000" dirty="0" err="1"/>
            <a:t>nom</a:t>
          </a:r>
          <a:endParaRPr lang="en-US" sz="2000" dirty="0"/>
        </a:p>
      </dgm:t>
    </dgm:pt>
    <dgm:pt modelId="{58C5BC53-6DF2-4FA6-93EC-66E1427CA713}" type="parTrans" cxnId="{673C4C7D-7700-4C6D-A759-E6BB403E953B}">
      <dgm:prSet/>
      <dgm:spPr/>
      <dgm:t>
        <a:bodyPr/>
        <a:lstStyle/>
        <a:p>
          <a:endParaRPr lang="en-US"/>
        </a:p>
      </dgm:t>
    </dgm:pt>
    <dgm:pt modelId="{E52B785E-AEB8-4F85-9A03-5C1F9408CA0C}" type="sibTrans" cxnId="{673C4C7D-7700-4C6D-A759-E6BB403E953B}">
      <dgm:prSet/>
      <dgm:spPr/>
      <dgm:t>
        <a:bodyPr/>
        <a:lstStyle/>
        <a:p>
          <a:endParaRPr lang="en-US"/>
        </a:p>
      </dgm:t>
    </dgm:pt>
    <dgm:pt modelId="{A759CCD4-DA0E-45C0-8E5F-F551F69D2130}">
      <dgm:prSet phldrT="[Text]" custT="1"/>
      <dgm:spPr/>
      <dgm:t>
        <a:bodyPr/>
        <a:lstStyle/>
        <a:p>
          <a:pPr>
            <a:spcAft>
              <a:spcPts val="0"/>
            </a:spcAft>
          </a:pPr>
          <a:r>
            <a:rPr lang="lv-LV" sz="2800" b="1" dirty="0"/>
            <a:t>Pārraudzību pārvērš</a:t>
          </a:r>
          <a:endParaRPr lang="en-US" sz="2800" b="1" dirty="0"/>
        </a:p>
        <a:p>
          <a:pPr>
            <a:spcAft>
              <a:spcPts val="0"/>
            </a:spcAft>
          </a:pPr>
          <a:r>
            <a:rPr lang="lv-LV" sz="2800" b="1" dirty="0"/>
            <a:t> strukturētā </a:t>
          </a:r>
          <a:r>
            <a:rPr lang="en-US" sz="2800" b="1" dirty="0" smtClean="0"/>
            <a:t>E</a:t>
          </a:r>
          <a:r>
            <a:rPr lang="lv-LV" sz="2800" b="1" dirty="0" err="1" smtClean="0"/>
            <a:t>xcel</a:t>
          </a:r>
          <a:r>
            <a:rPr lang="lv-LV" sz="2800" b="1" dirty="0" smtClean="0"/>
            <a:t> </a:t>
          </a:r>
          <a:r>
            <a:rPr lang="lv-LV" sz="2800" b="1" dirty="0"/>
            <a:t>formā</a:t>
          </a:r>
          <a:endParaRPr lang="en-US" sz="2800" b="1" dirty="0"/>
        </a:p>
      </dgm:t>
    </dgm:pt>
    <dgm:pt modelId="{A4B590D1-49B1-4D5B-B586-0CFAFD2BF247}" type="parTrans" cxnId="{55094998-EF10-4F6B-A81F-A0CB45D4EB44}">
      <dgm:prSet/>
      <dgm:spPr/>
      <dgm:t>
        <a:bodyPr/>
        <a:lstStyle/>
        <a:p>
          <a:endParaRPr lang="en-US"/>
        </a:p>
      </dgm:t>
    </dgm:pt>
    <dgm:pt modelId="{830C8EE5-3D50-447E-AEE8-08EFA3A25EC9}" type="sibTrans" cxnId="{55094998-EF10-4F6B-A81F-A0CB45D4EB44}">
      <dgm:prSet/>
      <dgm:spPr/>
      <dgm:t>
        <a:bodyPr/>
        <a:lstStyle/>
        <a:p>
          <a:endParaRPr lang="en-US"/>
        </a:p>
      </dgm:t>
    </dgm:pt>
    <dgm:pt modelId="{F14B97C6-05E5-4838-8BC7-1B56209EC31E}">
      <dgm:prSet phldrT="[Text]" custT="1"/>
      <dgm:spPr/>
      <dgm:t>
        <a:bodyPr/>
        <a:lstStyle/>
        <a:p>
          <a:r>
            <a:rPr lang="lv-LV" sz="2400" dirty="0">
              <a:solidFill>
                <a:schemeClr val="tx1"/>
              </a:solidFill>
            </a:rPr>
            <a:t>Alta </a:t>
          </a:r>
          <a:r>
            <a:rPr lang="lv-LV" sz="2400" dirty="0" err="1">
              <a:solidFill>
                <a:schemeClr val="tx1"/>
              </a:solidFill>
            </a:rPr>
            <a:t>co</a:t>
          </a:r>
          <a:r>
            <a:rPr lang="en-US" sz="2400" dirty="0" err="1">
              <a:solidFill>
                <a:schemeClr val="tx1"/>
              </a:solidFill>
            </a:rPr>
            <a:t>wwach</a:t>
          </a:r>
          <a:endParaRPr lang="en-US" sz="2400" dirty="0">
            <a:solidFill>
              <a:schemeClr val="tx1"/>
            </a:solidFill>
          </a:endParaRPr>
        </a:p>
      </dgm:t>
    </dgm:pt>
    <dgm:pt modelId="{1DC4F71A-4F33-4BB9-9569-8E8DCBCE2C67}" type="parTrans" cxnId="{F963E058-7155-42B5-84AA-CF2D99DDA255}">
      <dgm:prSet/>
      <dgm:spPr/>
      <dgm:t>
        <a:bodyPr/>
        <a:lstStyle/>
        <a:p>
          <a:endParaRPr lang="en-US"/>
        </a:p>
      </dgm:t>
    </dgm:pt>
    <dgm:pt modelId="{2E94871C-1324-43A3-AFC4-3AF6564EDF10}" type="sibTrans" cxnId="{F963E058-7155-42B5-84AA-CF2D99DDA255}">
      <dgm:prSet/>
      <dgm:spPr/>
      <dgm:t>
        <a:bodyPr/>
        <a:lstStyle/>
        <a:p>
          <a:endParaRPr lang="en-US"/>
        </a:p>
      </dgm:t>
    </dgm:pt>
    <dgm:pt modelId="{B52F08D9-9331-4162-893D-F0647C8BFB90}">
      <dgm:prSet phldrT="[Text]" custT="1"/>
      <dgm:spPr/>
      <dgm:t>
        <a:bodyPr/>
        <a:lstStyle/>
        <a:p>
          <a:endParaRPr lang="en-US"/>
        </a:p>
      </dgm:t>
    </dgm:pt>
    <dgm:pt modelId="{966D0866-26B5-4842-9FE5-BE6EE25E3BB7}" type="sibTrans" cxnId="{383FEA93-1D7B-4982-A40E-9DF37A6361C1}">
      <dgm:prSet/>
      <dgm:spPr/>
      <dgm:t>
        <a:bodyPr/>
        <a:lstStyle/>
        <a:p>
          <a:endParaRPr lang="en-US"/>
        </a:p>
      </dgm:t>
    </dgm:pt>
    <dgm:pt modelId="{74CCFDC4-EA11-4DD6-B742-1794FCBC24C1}" type="parTrans" cxnId="{383FEA93-1D7B-4982-A40E-9DF37A6361C1}">
      <dgm:prSet/>
      <dgm:spPr/>
      <dgm:t>
        <a:bodyPr/>
        <a:lstStyle/>
        <a:p>
          <a:endParaRPr lang="en-US"/>
        </a:p>
      </dgm:t>
    </dgm:pt>
    <dgm:pt modelId="{D133DBAE-65B2-4CF6-9438-637CA1FD0D70}" type="pres">
      <dgm:prSet presAssocID="{1EC9DB7E-4E37-498C-A8E4-89D8D8A0154A}" presName="Name0" presStyleCnt="0">
        <dgm:presLayoutVars>
          <dgm:chMax val="6"/>
          <dgm:chPref val="6"/>
          <dgm:dir/>
        </dgm:presLayoutVars>
      </dgm:prSet>
      <dgm:spPr/>
      <dgm:t>
        <a:bodyPr/>
        <a:lstStyle/>
        <a:p>
          <a:endParaRPr lang="en-US"/>
        </a:p>
      </dgm:t>
    </dgm:pt>
    <dgm:pt modelId="{039FFEDB-1EFF-4EE0-B559-EE86AB2FA55C}" type="pres">
      <dgm:prSet presAssocID="{877FB5E8-9085-474C-B939-2BF10E013383}" presName="Image1" presStyleCnt="0"/>
      <dgm:spPr/>
    </dgm:pt>
    <dgm:pt modelId="{290A1DA1-681B-4167-A416-79EDD0D78BAD}" type="pres">
      <dgm:prSet presAssocID="{877FB5E8-9085-474C-B939-2BF10E013383}" presName="Image" presStyleLbl="alignImgPlace1" presStyleIdx="0" presStyleCnt="6" custScaleX="83911" custScaleY="113822" custLinFactNeighborX="-51806" custLinFactNeighborY="-57859"/>
      <dgm:spPr>
        <a:blipFill rotWithShape="1">
          <a:blip xmlns:r="http://schemas.openxmlformats.org/officeDocument/2006/relationships" r:embed="rId1"/>
          <a:stretch>
            <a:fillRect/>
          </a:stretch>
        </a:blipFill>
      </dgm:spPr>
    </dgm:pt>
    <dgm:pt modelId="{D5A7456B-2959-4CFE-A42D-8D1ED7F56B43}" type="pres">
      <dgm:prSet presAssocID="{877FB5E8-9085-474C-B939-2BF10E013383}" presName="Accent1" presStyleCnt="0"/>
      <dgm:spPr/>
    </dgm:pt>
    <dgm:pt modelId="{B72C175B-A2AB-458D-A1F8-2F882F54FB59}" type="pres">
      <dgm:prSet presAssocID="{877FB5E8-9085-474C-B939-2BF10E013383}" presName="Accent" presStyleLbl="parChTrans1D1" presStyleIdx="0" presStyleCnt="6"/>
      <dgm:spPr/>
    </dgm:pt>
    <dgm:pt modelId="{9A27D901-F149-4C18-8A99-C8B502FF2B23}" type="pres">
      <dgm:prSet presAssocID="{877FB5E8-9085-474C-B939-2BF10E013383}" presName="Text1" presStyleLbl="alignImgPlace1" presStyleIdx="0" presStyleCnt="6" custScaleX="106989" custScaleY="323329" custLinFactY="-176267" custLinFactNeighborX="-65347" custLinFactNeighborY="-200000">
        <dgm:presLayoutVars>
          <dgm:chMax val="0"/>
          <dgm:chPref val="0"/>
          <dgm:bulletEnabled val="1"/>
        </dgm:presLayoutVars>
      </dgm:prSet>
      <dgm:spPr/>
      <dgm:t>
        <a:bodyPr/>
        <a:lstStyle/>
        <a:p>
          <a:endParaRPr lang="en-US"/>
        </a:p>
      </dgm:t>
    </dgm:pt>
    <dgm:pt modelId="{5B66C20A-E75C-4AB4-B3A8-86986F22CF3E}" type="pres">
      <dgm:prSet presAssocID="{90750965-7A7A-4EEB-B982-BFD70E161247}" presName="Image2" presStyleCnt="0"/>
      <dgm:spPr/>
    </dgm:pt>
    <dgm:pt modelId="{4A2989E1-43D0-4F8E-B973-3675A17120D0}" type="pres">
      <dgm:prSet presAssocID="{90750965-7A7A-4EEB-B982-BFD70E161247}" presName="Image" presStyleLbl="alignImgPlace1" presStyleIdx="1" presStyleCnt="6" custScaleX="184700" custScaleY="180430" custLinFactNeighborX="-13084" custLinFactNeighborY="84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dgm:spPr>
    </dgm:pt>
    <dgm:pt modelId="{566AC898-E565-49E5-ABB7-31857DC5BA8F}" type="pres">
      <dgm:prSet presAssocID="{90750965-7A7A-4EEB-B982-BFD70E161247}" presName="Accent2" presStyleCnt="0"/>
      <dgm:spPr/>
    </dgm:pt>
    <dgm:pt modelId="{E5F92D2E-EDF8-4DB9-AFA0-DCDC5C2E0EFB}" type="pres">
      <dgm:prSet presAssocID="{90750965-7A7A-4EEB-B982-BFD70E161247}" presName="Accent" presStyleLbl="parChTrans1D1" presStyleIdx="1" presStyleCnt="6"/>
      <dgm:spPr/>
    </dgm:pt>
    <dgm:pt modelId="{410BB09D-AF89-44A0-9158-9ECF64E47196}" type="pres">
      <dgm:prSet presAssocID="{90750965-7A7A-4EEB-B982-BFD70E161247}" presName="Text2" presStyleLbl="alignImgPlace1" presStyleIdx="1" presStyleCnt="6" custScaleX="226727" custScaleY="169242" custLinFactY="-51234" custLinFactNeighborX="-26439" custLinFactNeighborY="-100000">
        <dgm:presLayoutVars>
          <dgm:chMax val="0"/>
          <dgm:chPref val="0"/>
          <dgm:bulletEnabled val="1"/>
        </dgm:presLayoutVars>
      </dgm:prSet>
      <dgm:spPr/>
      <dgm:t>
        <a:bodyPr/>
        <a:lstStyle/>
        <a:p>
          <a:endParaRPr lang="en-US"/>
        </a:p>
      </dgm:t>
    </dgm:pt>
    <dgm:pt modelId="{961AA1C9-E65D-44C6-A83B-80F9038CFD52}" type="pres">
      <dgm:prSet presAssocID="{AC951344-CB4A-4B1F-ADDF-348356E8F04B}" presName="Image3" presStyleCnt="0"/>
      <dgm:spPr/>
    </dgm:pt>
    <dgm:pt modelId="{0BA5EA1D-7CEA-4893-8831-D4F7793F249E}" type="pres">
      <dgm:prSet presAssocID="{AC951344-CB4A-4B1F-ADDF-348356E8F04B}" presName="Image" presStyleLbl="alignImgPlace1" presStyleIdx="2" presStyleCnt="6" custScaleX="170152" custScaleY="166811" custLinFactY="-40115" custLinFactNeighborX="52541" custLinFactNeighborY="-10000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5000" b="-55000"/>
          </a:stretch>
        </a:blipFill>
      </dgm:spPr>
    </dgm:pt>
    <dgm:pt modelId="{5B921B83-6141-4635-AB5C-4DDEF6812D8C}" type="pres">
      <dgm:prSet presAssocID="{AC951344-CB4A-4B1F-ADDF-348356E8F04B}" presName="Accent3" presStyleCnt="0"/>
      <dgm:spPr/>
    </dgm:pt>
    <dgm:pt modelId="{0A7FD596-43D7-4BFB-8263-2D77FB6930A5}" type="pres">
      <dgm:prSet presAssocID="{AC951344-CB4A-4B1F-ADDF-348356E8F04B}" presName="Accent" presStyleLbl="parChTrans1D1" presStyleIdx="2" presStyleCnt="6"/>
      <dgm:spPr/>
    </dgm:pt>
    <dgm:pt modelId="{9FD1D0AE-55D8-4877-AD8A-8AFDF3CE48EB}" type="pres">
      <dgm:prSet presAssocID="{AC951344-CB4A-4B1F-ADDF-348356E8F04B}" presName="Text3" presStyleLbl="alignImgPlace1" presStyleIdx="2" presStyleCnt="6" custScaleX="213522" custScaleY="512547" custLinFactY="-200455" custLinFactNeighborX="55779" custLinFactNeighborY="-300000">
        <dgm:presLayoutVars>
          <dgm:chMax val="0"/>
          <dgm:chPref val="0"/>
          <dgm:bulletEnabled val="1"/>
        </dgm:presLayoutVars>
      </dgm:prSet>
      <dgm:spPr/>
      <dgm:t>
        <a:bodyPr/>
        <a:lstStyle/>
        <a:p>
          <a:endParaRPr lang="en-US"/>
        </a:p>
      </dgm:t>
    </dgm:pt>
    <dgm:pt modelId="{9873F876-51D3-467F-9917-C9190AABDBEA}" type="pres">
      <dgm:prSet presAssocID="{C9E172B0-1BC1-47AE-A6E3-112A64709BDD}" presName="Image4" presStyleCnt="0"/>
      <dgm:spPr/>
    </dgm:pt>
    <dgm:pt modelId="{7719163C-D3A2-4454-943B-BA93215926DC}" type="pres">
      <dgm:prSet presAssocID="{C9E172B0-1BC1-47AE-A6E3-112A64709BDD}" presName="Image" presStyleLbl="alignImgPlace1" presStyleIdx="3" presStyleCnt="6" custScaleX="279753" custScaleY="191206" custLinFactNeighborX="-16946" custLinFactNeighborY="-925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4000" b="-14000"/>
          </a:stretch>
        </a:blipFill>
      </dgm:spPr>
    </dgm:pt>
    <dgm:pt modelId="{1A8EC24B-3034-4869-AD92-2D22B2A5CAF1}" type="pres">
      <dgm:prSet presAssocID="{C9E172B0-1BC1-47AE-A6E3-112A64709BDD}" presName="Accent4" presStyleCnt="0"/>
      <dgm:spPr/>
    </dgm:pt>
    <dgm:pt modelId="{63DBAF84-0BEA-4FCC-9914-F67D28C7CE60}" type="pres">
      <dgm:prSet presAssocID="{C9E172B0-1BC1-47AE-A6E3-112A64709BDD}" presName="Accent" presStyleLbl="parChTrans1D1" presStyleIdx="3" presStyleCnt="6"/>
      <dgm:spPr/>
    </dgm:pt>
    <dgm:pt modelId="{D39E9A4D-04EE-4EF9-BDE4-54DEADDC2CE1}" type="pres">
      <dgm:prSet presAssocID="{C9E172B0-1BC1-47AE-A6E3-112A64709BDD}" presName="Text4" presStyleLbl="alignImgPlace1" presStyleIdx="3" presStyleCnt="6" custScaleX="299918" custScaleY="97102" custLinFactNeighborX="-35499" custLinFactNeighborY="62782">
        <dgm:presLayoutVars>
          <dgm:chMax val="0"/>
          <dgm:chPref val="0"/>
          <dgm:bulletEnabled val="1"/>
        </dgm:presLayoutVars>
      </dgm:prSet>
      <dgm:spPr/>
      <dgm:t>
        <a:bodyPr/>
        <a:lstStyle/>
        <a:p>
          <a:endParaRPr lang="en-US"/>
        </a:p>
      </dgm:t>
    </dgm:pt>
    <dgm:pt modelId="{92C42FFC-31F2-49A3-97CC-11CC00BE4849}" type="pres">
      <dgm:prSet presAssocID="{A759CCD4-DA0E-45C0-8E5F-F551F69D2130}" presName="Image5" presStyleCnt="0"/>
      <dgm:spPr/>
    </dgm:pt>
    <dgm:pt modelId="{6A4125F9-B2DD-405A-9696-B93339460471}" type="pres">
      <dgm:prSet presAssocID="{A759CCD4-DA0E-45C0-8E5F-F551F69D2130}" presName="Image" presStyleLbl="alignImgPlace1" presStyleIdx="4" presStyleCnt="6" custScaleX="294132" custScaleY="230150" custLinFactNeighborX="52954" custLinFactNeighborY="-43512"/>
      <dgm:spPr>
        <a:blipFill>
          <a:blip xmlns:r="http://schemas.openxmlformats.org/officeDocument/2006/relationships" r:embed="rId5">
            <a:extLst>
              <a:ext uri="{28A0092B-C50C-407E-A947-70E740481C1C}">
                <a14:useLocalDpi xmlns:a14="http://schemas.microsoft.com/office/drawing/2010/main" val="0"/>
              </a:ext>
            </a:extLst>
          </a:blip>
          <a:srcRect/>
          <a:stretch>
            <a:fillRect l="-47000" r="-47000"/>
          </a:stretch>
        </a:blipFill>
      </dgm:spPr>
    </dgm:pt>
    <dgm:pt modelId="{03561B4E-508A-45CA-9A95-B6E0ADDB22F9}" type="pres">
      <dgm:prSet presAssocID="{A759CCD4-DA0E-45C0-8E5F-F551F69D2130}" presName="Accent5" presStyleCnt="0"/>
      <dgm:spPr/>
    </dgm:pt>
    <dgm:pt modelId="{FF406096-60F1-4A4A-AC34-5243320E7C4F}" type="pres">
      <dgm:prSet presAssocID="{A759CCD4-DA0E-45C0-8E5F-F551F69D2130}" presName="Accent" presStyleLbl="parChTrans1D1" presStyleIdx="4" presStyleCnt="6"/>
      <dgm:spPr/>
    </dgm:pt>
    <dgm:pt modelId="{12E9182C-91AF-4605-BD8A-336FB47B23D4}" type="pres">
      <dgm:prSet presAssocID="{A759CCD4-DA0E-45C0-8E5F-F551F69D2130}" presName="Text5" presStyleLbl="alignImgPlace1" presStyleIdx="4" presStyleCnt="6" custScaleX="272841" custScaleY="227308" custLinFactY="-100000" custLinFactNeighborX="54870" custLinFactNeighborY="-194226">
        <dgm:presLayoutVars>
          <dgm:chMax val="0"/>
          <dgm:chPref val="0"/>
          <dgm:bulletEnabled val="1"/>
        </dgm:presLayoutVars>
      </dgm:prSet>
      <dgm:spPr/>
      <dgm:t>
        <a:bodyPr/>
        <a:lstStyle/>
        <a:p>
          <a:endParaRPr lang="en-US"/>
        </a:p>
      </dgm:t>
    </dgm:pt>
    <dgm:pt modelId="{44718D09-B070-4CCE-A099-C74BF00A97B0}" type="pres">
      <dgm:prSet presAssocID="{F14B97C6-05E5-4838-8BC7-1B56209EC31E}" presName="Image6" presStyleCnt="0"/>
      <dgm:spPr/>
    </dgm:pt>
    <dgm:pt modelId="{99F61CC2-53AE-4F64-9039-2FDF6AB4796F}" type="pres">
      <dgm:prSet presAssocID="{F14B97C6-05E5-4838-8BC7-1B56209EC31E}" presName="Image" presStyleLbl="alignImgPlace1" presStyleIdx="5" presStyleCnt="6" custScaleX="154040" custScaleY="218033" custLinFactNeighborX="56708" custLinFactNeighborY="2377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4000" r="-4000"/>
          </a:stretch>
        </a:blipFill>
      </dgm:spPr>
    </dgm:pt>
    <dgm:pt modelId="{105250B9-CB74-457E-B55A-9E0C028EE36A}" type="pres">
      <dgm:prSet presAssocID="{F14B97C6-05E5-4838-8BC7-1B56209EC31E}" presName="Accent6" presStyleCnt="0"/>
      <dgm:spPr/>
    </dgm:pt>
    <dgm:pt modelId="{51053A8B-74DF-453D-8236-9E96E82D8383}" type="pres">
      <dgm:prSet presAssocID="{F14B97C6-05E5-4838-8BC7-1B56209EC31E}" presName="Accent" presStyleLbl="parChTrans1D1" presStyleIdx="5" presStyleCnt="6"/>
      <dgm:spPr/>
    </dgm:pt>
    <dgm:pt modelId="{4B815B25-1B83-46BD-9F22-F2C679866D77}" type="pres">
      <dgm:prSet presAssocID="{F14B97C6-05E5-4838-8BC7-1B56209EC31E}" presName="Text6" presStyleLbl="alignImgPlace1" presStyleIdx="5" presStyleCnt="6" custScaleX="176581" custScaleY="369465" custLinFactNeighborX="46003" custLinFactNeighborY="-7226">
        <dgm:presLayoutVars>
          <dgm:chMax val="0"/>
          <dgm:chPref val="0"/>
          <dgm:bulletEnabled val="1"/>
        </dgm:presLayoutVars>
      </dgm:prSet>
      <dgm:spPr/>
      <dgm:t>
        <a:bodyPr/>
        <a:lstStyle/>
        <a:p>
          <a:endParaRPr lang="en-US"/>
        </a:p>
      </dgm:t>
    </dgm:pt>
  </dgm:ptLst>
  <dgm:cxnLst>
    <dgm:cxn modelId="{5A737C25-73EB-4AB6-8CFE-3C62E68E67E5}" type="presOf" srcId="{877FB5E8-9085-474C-B939-2BF10E013383}" destId="{9A27D901-F149-4C18-8A99-C8B502FF2B23}" srcOrd="0" destOrd="0" presId="urn:microsoft.com/office/officeart/2011/layout/ThemePictureAccent"/>
    <dgm:cxn modelId="{55094998-EF10-4F6B-A81F-A0CB45D4EB44}" srcId="{1EC9DB7E-4E37-498C-A8E4-89D8D8A0154A}" destId="{A759CCD4-DA0E-45C0-8E5F-F551F69D2130}" srcOrd="4" destOrd="0" parTransId="{A4B590D1-49B1-4D5B-B586-0CFAFD2BF247}" sibTransId="{830C8EE5-3D50-447E-AEE8-08EFA3A25EC9}"/>
    <dgm:cxn modelId="{383FEA93-1D7B-4982-A40E-9DF37A6361C1}" srcId="{1EC9DB7E-4E37-498C-A8E4-89D8D8A0154A}" destId="{B52F08D9-9331-4162-893D-F0647C8BFB90}" srcOrd="6" destOrd="0" parTransId="{74CCFDC4-EA11-4DD6-B742-1794FCBC24C1}" sibTransId="{966D0866-26B5-4842-9FE5-BE6EE25E3BB7}"/>
    <dgm:cxn modelId="{B7AEE7F7-BEB5-4FA4-A4B8-E9D1E935C615}" type="presOf" srcId="{A759CCD4-DA0E-45C0-8E5F-F551F69D2130}" destId="{12E9182C-91AF-4605-BD8A-336FB47B23D4}" srcOrd="0" destOrd="0" presId="urn:microsoft.com/office/officeart/2011/layout/ThemePictureAccent"/>
    <dgm:cxn modelId="{EAA18306-934C-47F7-A8ED-28008C9CDAAA}" type="presOf" srcId="{C9E172B0-1BC1-47AE-A6E3-112A64709BDD}" destId="{D39E9A4D-04EE-4EF9-BDE4-54DEADDC2CE1}" srcOrd="0" destOrd="0" presId="urn:microsoft.com/office/officeart/2011/layout/ThemePictureAccent"/>
    <dgm:cxn modelId="{673C4C7D-7700-4C6D-A759-E6BB403E953B}" srcId="{1EC9DB7E-4E37-498C-A8E4-89D8D8A0154A}" destId="{C9E172B0-1BC1-47AE-A6E3-112A64709BDD}" srcOrd="3" destOrd="0" parTransId="{58C5BC53-6DF2-4FA6-93EC-66E1427CA713}" sibTransId="{E52B785E-AEB8-4F85-9A03-5C1F9408CA0C}"/>
    <dgm:cxn modelId="{92FFF974-722B-41F0-A5A6-FBF71AD5AD9D}" srcId="{1EC9DB7E-4E37-498C-A8E4-89D8D8A0154A}" destId="{AC951344-CB4A-4B1F-ADDF-348356E8F04B}" srcOrd="2" destOrd="0" parTransId="{234EA5AF-AB8F-4814-B6BA-E101849A0FC3}" sibTransId="{1EE235AD-DBEB-4673-BABB-F3C685AD9B84}"/>
    <dgm:cxn modelId="{F963E058-7155-42B5-84AA-CF2D99DDA255}" srcId="{1EC9DB7E-4E37-498C-A8E4-89D8D8A0154A}" destId="{F14B97C6-05E5-4838-8BC7-1B56209EC31E}" srcOrd="5" destOrd="0" parTransId="{1DC4F71A-4F33-4BB9-9569-8E8DCBCE2C67}" sibTransId="{2E94871C-1324-43A3-AFC4-3AF6564EDF10}"/>
    <dgm:cxn modelId="{94733845-7D03-4B2D-8D80-6C1790CCF708}" type="presOf" srcId="{1EC9DB7E-4E37-498C-A8E4-89D8D8A0154A}" destId="{D133DBAE-65B2-4CF6-9438-637CA1FD0D70}" srcOrd="0" destOrd="0" presId="urn:microsoft.com/office/officeart/2011/layout/ThemePictureAccent"/>
    <dgm:cxn modelId="{753F89F5-EBC7-4D1E-A82A-AB54B5BC63BC}" type="presOf" srcId="{AC951344-CB4A-4B1F-ADDF-348356E8F04B}" destId="{9FD1D0AE-55D8-4877-AD8A-8AFDF3CE48EB}" srcOrd="0" destOrd="0" presId="urn:microsoft.com/office/officeart/2011/layout/ThemePictureAccent"/>
    <dgm:cxn modelId="{22D91BF3-1012-42D6-A863-4956BB703768}" type="presOf" srcId="{F14B97C6-05E5-4838-8BC7-1B56209EC31E}" destId="{4B815B25-1B83-46BD-9F22-F2C679866D77}" srcOrd="0" destOrd="0" presId="urn:microsoft.com/office/officeart/2011/layout/ThemePictureAccent"/>
    <dgm:cxn modelId="{0581222E-4D93-4BFA-AFEB-73F75E5B8661}" srcId="{1EC9DB7E-4E37-498C-A8E4-89D8D8A0154A}" destId="{877FB5E8-9085-474C-B939-2BF10E013383}" srcOrd="0" destOrd="0" parTransId="{7F58DB51-7374-4D7D-B120-3B1605F0765D}" sibTransId="{DE5F84EA-F292-46DF-8B6E-E89E475D5093}"/>
    <dgm:cxn modelId="{A20C218C-F192-4D1F-866A-6C5F1C5826BC}" srcId="{1EC9DB7E-4E37-498C-A8E4-89D8D8A0154A}" destId="{90750965-7A7A-4EEB-B982-BFD70E161247}" srcOrd="1" destOrd="0" parTransId="{B5F533A9-05B6-4E15-9C6E-71FB9A0F0BCB}" sibTransId="{889E394E-6230-4839-9E3A-C1DF9C7F68C2}"/>
    <dgm:cxn modelId="{A03B4239-6E64-44E2-83CB-54014B2CFEA9}" type="presOf" srcId="{90750965-7A7A-4EEB-B982-BFD70E161247}" destId="{410BB09D-AF89-44A0-9158-9ECF64E47196}" srcOrd="0" destOrd="0" presId="urn:microsoft.com/office/officeart/2011/layout/ThemePictureAccent"/>
    <dgm:cxn modelId="{F9DD0269-63E0-4362-A6B6-8E6A417B5ED0}" type="presParOf" srcId="{D133DBAE-65B2-4CF6-9438-637CA1FD0D70}" destId="{039FFEDB-1EFF-4EE0-B559-EE86AB2FA55C}" srcOrd="0" destOrd="0" presId="urn:microsoft.com/office/officeart/2011/layout/ThemePictureAccent"/>
    <dgm:cxn modelId="{66A7B573-E4F0-4878-931D-55EE11A95670}" type="presParOf" srcId="{039FFEDB-1EFF-4EE0-B559-EE86AB2FA55C}" destId="{290A1DA1-681B-4167-A416-79EDD0D78BAD}" srcOrd="0" destOrd="0" presId="urn:microsoft.com/office/officeart/2011/layout/ThemePictureAccent"/>
    <dgm:cxn modelId="{5CF8A32E-79B6-4439-92F0-9CDF8B5E6330}" type="presParOf" srcId="{D133DBAE-65B2-4CF6-9438-637CA1FD0D70}" destId="{D5A7456B-2959-4CFE-A42D-8D1ED7F56B43}" srcOrd="1" destOrd="0" presId="urn:microsoft.com/office/officeart/2011/layout/ThemePictureAccent"/>
    <dgm:cxn modelId="{9CA5D0C2-1A9D-43A5-80F4-D1140B50CE83}" type="presParOf" srcId="{D5A7456B-2959-4CFE-A42D-8D1ED7F56B43}" destId="{B72C175B-A2AB-458D-A1F8-2F882F54FB59}" srcOrd="0" destOrd="0" presId="urn:microsoft.com/office/officeart/2011/layout/ThemePictureAccent"/>
    <dgm:cxn modelId="{9BA71BED-1306-40D9-A777-D9F6C13473A6}" type="presParOf" srcId="{D133DBAE-65B2-4CF6-9438-637CA1FD0D70}" destId="{9A27D901-F149-4C18-8A99-C8B502FF2B23}" srcOrd="2" destOrd="0" presId="urn:microsoft.com/office/officeart/2011/layout/ThemePictureAccent"/>
    <dgm:cxn modelId="{411DA459-4F72-4F19-942D-32D790BE6CAE}" type="presParOf" srcId="{D133DBAE-65B2-4CF6-9438-637CA1FD0D70}" destId="{5B66C20A-E75C-4AB4-B3A8-86986F22CF3E}" srcOrd="3" destOrd="0" presId="urn:microsoft.com/office/officeart/2011/layout/ThemePictureAccent"/>
    <dgm:cxn modelId="{FE94EDE7-5694-4DC1-992A-039FA36B45B2}" type="presParOf" srcId="{5B66C20A-E75C-4AB4-B3A8-86986F22CF3E}" destId="{4A2989E1-43D0-4F8E-B973-3675A17120D0}" srcOrd="0" destOrd="0" presId="urn:microsoft.com/office/officeart/2011/layout/ThemePictureAccent"/>
    <dgm:cxn modelId="{C1B8E4BB-74F3-4F3E-90D6-C095A565D5B2}" type="presParOf" srcId="{D133DBAE-65B2-4CF6-9438-637CA1FD0D70}" destId="{566AC898-E565-49E5-ABB7-31857DC5BA8F}" srcOrd="4" destOrd="0" presId="urn:microsoft.com/office/officeart/2011/layout/ThemePictureAccent"/>
    <dgm:cxn modelId="{2D26BE3F-153F-418E-8217-24CFCB9A06E1}" type="presParOf" srcId="{566AC898-E565-49E5-ABB7-31857DC5BA8F}" destId="{E5F92D2E-EDF8-4DB9-AFA0-DCDC5C2E0EFB}" srcOrd="0" destOrd="0" presId="urn:microsoft.com/office/officeart/2011/layout/ThemePictureAccent"/>
    <dgm:cxn modelId="{6EC1DFBD-4B1F-487B-B502-1275359C986F}" type="presParOf" srcId="{D133DBAE-65B2-4CF6-9438-637CA1FD0D70}" destId="{410BB09D-AF89-44A0-9158-9ECF64E47196}" srcOrd="5" destOrd="0" presId="urn:microsoft.com/office/officeart/2011/layout/ThemePictureAccent"/>
    <dgm:cxn modelId="{3D004998-CF85-4DD9-889F-4B6B02CDEA88}" type="presParOf" srcId="{D133DBAE-65B2-4CF6-9438-637CA1FD0D70}" destId="{961AA1C9-E65D-44C6-A83B-80F9038CFD52}" srcOrd="6" destOrd="0" presId="urn:microsoft.com/office/officeart/2011/layout/ThemePictureAccent"/>
    <dgm:cxn modelId="{9B06909B-F2A5-4FEC-AC7D-A64B75CB1149}" type="presParOf" srcId="{961AA1C9-E65D-44C6-A83B-80F9038CFD52}" destId="{0BA5EA1D-7CEA-4893-8831-D4F7793F249E}" srcOrd="0" destOrd="0" presId="urn:microsoft.com/office/officeart/2011/layout/ThemePictureAccent"/>
    <dgm:cxn modelId="{92EF9DC2-7186-4520-904B-0E7298A50FFF}" type="presParOf" srcId="{D133DBAE-65B2-4CF6-9438-637CA1FD0D70}" destId="{5B921B83-6141-4635-AB5C-4DDEF6812D8C}" srcOrd="7" destOrd="0" presId="urn:microsoft.com/office/officeart/2011/layout/ThemePictureAccent"/>
    <dgm:cxn modelId="{844F39A7-E5B5-4318-BF17-022A143D6AE6}" type="presParOf" srcId="{5B921B83-6141-4635-AB5C-4DDEF6812D8C}" destId="{0A7FD596-43D7-4BFB-8263-2D77FB6930A5}" srcOrd="0" destOrd="0" presId="urn:microsoft.com/office/officeart/2011/layout/ThemePictureAccent"/>
    <dgm:cxn modelId="{5FACABBC-F165-4DB2-B3CC-891A472415CF}" type="presParOf" srcId="{D133DBAE-65B2-4CF6-9438-637CA1FD0D70}" destId="{9FD1D0AE-55D8-4877-AD8A-8AFDF3CE48EB}" srcOrd="8" destOrd="0" presId="urn:microsoft.com/office/officeart/2011/layout/ThemePictureAccent"/>
    <dgm:cxn modelId="{D584569F-A06C-4810-83D2-167920A3365C}" type="presParOf" srcId="{D133DBAE-65B2-4CF6-9438-637CA1FD0D70}" destId="{9873F876-51D3-467F-9917-C9190AABDBEA}" srcOrd="9" destOrd="0" presId="urn:microsoft.com/office/officeart/2011/layout/ThemePictureAccent"/>
    <dgm:cxn modelId="{B49DA1F5-1F6A-4E81-89D8-68E36B46B0E2}" type="presParOf" srcId="{9873F876-51D3-467F-9917-C9190AABDBEA}" destId="{7719163C-D3A2-4454-943B-BA93215926DC}" srcOrd="0" destOrd="0" presId="urn:microsoft.com/office/officeart/2011/layout/ThemePictureAccent"/>
    <dgm:cxn modelId="{CD9A0E81-8E29-434B-8419-00B39051A869}" type="presParOf" srcId="{D133DBAE-65B2-4CF6-9438-637CA1FD0D70}" destId="{1A8EC24B-3034-4869-AD92-2D22B2A5CAF1}" srcOrd="10" destOrd="0" presId="urn:microsoft.com/office/officeart/2011/layout/ThemePictureAccent"/>
    <dgm:cxn modelId="{86C1667A-0827-48FD-BFDA-EA8810BD2978}" type="presParOf" srcId="{1A8EC24B-3034-4869-AD92-2D22B2A5CAF1}" destId="{63DBAF84-0BEA-4FCC-9914-F67D28C7CE60}" srcOrd="0" destOrd="0" presId="urn:microsoft.com/office/officeart/2011/layout/ThemePictureAccent"/>
    <dgm:cxn modelId="{A928336C-CA63-49C5-B5DD-F10D60485A7C}" type="presParOf" srcId="{D133DBAE-65B2-4CF6-9438-637CA1FD0D70}" destId="{D39E9A4D-04EE-4EF9-BDE4-54DEADDC2CE1}" srcOrd="11" destOrd="0" presId="urn:microsoft.com/office/officeart/2011/layout/ThemePictureAccent"/>
    <dgm:cxn modelId="{92799F0E-4AE9-46AE-B80B-92D2B62E2E7C}" type="presParOf" srcId="{D133DBAE-65B2-4CF6-9438-637CA1FD0D70}" destId="{92C42FFC-31F2-49A3-97CC-11CC00BE4849}" srcOrd="12" destOrd="0" presId="urn:microsoft.com/office/officeart/2011/layout/ThemePictureAccent"/>
    <dgm:cxn modelId="{2CC38B22-53F9-44FD-880A-765539B1ED23}" type="presParOf" srcId="{92C42FFC-31F2-49A3-97CC-11CC00BE4849}" destId="{6A4125F9-B2DD-405A-9696-B93339460471}" srcOrd="0" destOrd="0" presId="urn:microsoft.com/office/officeart/2011/layout/ThemePictureAccent"/>
    <dgm:cxn modelId="{4013F327-D522-49EE-87CB-35B4D709F741}" type="presParOf" srcId="{D133DBAE-65B2-4CF6-9438-637CA1FD0D70}" destId="{03561B4E-508A-45CA-9A95-B6E0ADDB22F9}" srcOrd="13" destOrd="0" presId="urn:microsoft.com/office/officeart/2011/layout/ThemePictureAccent"/>
    <dgm:cxn modelId="{8CEB335E-7A88-497A-A1E9-663AD295679B}" type="presParOf" srcId="{03561B4E-508A-45CA-9A95-B6E0ADDB22F9}" destId="{FF406096-60F1-4A4A-AC34-5243320E7C4F}" srcOrd="0" destOrd="0" presId="urn:microsoft.com/office/officeart/2011/layout/ThemePictureAccent"/>
    <dgm:cxn modelId="{CC1899CB-0D42-4D24-ADDF-754F74860CF6}" type="presParOf" srcId="{D133DBAE-65B2-4CF6-9438-637CA1FD0D70}" destId="{12E9182C-91AF-4605-BD8A-336FB47B23D4}" srcOrd="14" destOrd="0" presId="urn:microsoft.com/office/officeart/2011/layout/ThemePictureAccent"/>
    <dgm:cxn modelId="{824AB359-4898-4400-9F55-03EE42353CD5}" type="presParOf" srcId="{D133DBAE-65B2-4CF6-9438-637CA1FD0D70}" destId="{44718D09-B070-4CCE-A099-C74BF00A97B0}" srcOrd="15" destOrd="0" presId="urn:microsoft.com/office/officeart/2011/layout/ThemePictureAccent"/>
    <dgm:cxn modelId="{D543F13F-303B-4352-9563-28F48DAC72CA}" type="presParOf" srcId="{44718D09-B070-4CCE-A099-C74BF00A97B0}" destId="{99F61CC2-53AE-4F64-9039-2FDF6AB4796F}" srcOrd="0" destOrd="0" presId="urn:microsoft.com/office/officeart/2011/layout/ThemePictureAccent"/>
    <dgm:cxn modelId="{19F6A4A6-9CFF-4CC1-8754-8E415B3B4DF3}" type="presParOf" srcId="{D133DBAE-65B2-4CF6-9438-637CA1FD0D70}" destId="{105250B9-CB74-457E-B55A-9E0C028EE36A}" srcOrd="16" destOrd="0" presId="urn:microsoft.com/office/officeart/2011/layout/ThemePictureAccent"/>
    <dgm:cxn modelId="{201A54BE-13AE-46C5-9E73-3CB5ABD7EBB0}" type="presParOf" srcId="{105250B9-CB74-457E-B55A-9E0C028EE36A}" destId="{51053A8B-74DF-453D-8236-9E96E82D8383}" srcOrd="0" destOrd="0" presId="urn:microsoft.com/office/officeart/2011/layout/ThemePictureAccent"/>
    <dgm:cxn modelId="{A795574E-B581-4338-9ABE-25D53DC21C62}" type="presParOf" srcId="{D133DBAE-65B2-4CF6-9438-637CA1FD0D70}" destId="{4B815B25-1B83-46BD-9F22-F2C679866D77}" srcOrd="17" destOrd="0" presId="urn:microsoft.com/office/officeart/2011/layout/ThemePicture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A1DA1-681B-4167-A416-79EDD0D78BAD}">
      <dsp:nvSpPr>
        <dsp:cNvPr id="0" name=""/>
        <dsp:cNvSpPr/>
      </dsp:nvSpPr>
      <dsp:spPr>
        <a:xfrm>
          <a:off x="727734" y="0"/>
          <a:ext cx="2834675" cy="237183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2C175B-A2AB-458D-A1F8-2F882F54FB59}">
      <dsp:nvSpPr>
        <dsp:cNvPr id="0" name=""/>
        <dsp:cNvSpPr/>
      </dsp:nvSpPr>
      <dsp:spPr>
        <a:xfrm>
          <a:off x="2371573" y="1449431"/>
          <a:ext cx="3052605" cy="1756498"/>
        </a:xfrm>
        <a:prstGeom prst="rect">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27D901-F149-4C18-8A99-C8B502FF2B23}">
      <dsp:nvSpPr>
        <dsp:cNvPr id="0" name=""/>
        <dsp:cNvSpPr/>
      </dsp:nvSpPr>
      <dsp:spPr>
        <a:xfrm>
          <a:off x="270114" y="86352"/>
          <a:ext cx="3265952" cy="171751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17780" rIns="53340" bIns="0" numCol="1" spcCol="1270" anchor="b" anchorCtr="0">
          <a:noAutofit/>
        </a:bodyPr>
        <a:lstStyle/>
        <a:p>
          <a:pPr lvl="0" algn="r" defTabSz="1244600">
            <a:lnSpc>
              <a:spcPct val="100000"/>
            </a:lnSpc>
            <a:spcBef>
              <a:spcPct val="0"/>
            </a:spcBef>
            <a:spcAft>
              <a:spcPts val="0"/>
            </a:spcAft>
          </a:pPr>
          <a:r>
            <a:rPr lang="lv-LV" sz="2800" b="1" kern="1200" dirty="0">
              <a:solidFill>
                <a:schemeClr val="bg1"/>
              </a:solidFill>
            </a:rPr>
            <a:t>Slaukšanas</a:t>
          </a:r>
          <a:r>
            <a:rPr lang="lv-LV" sz="2800" b="1" kern="1200" dirty="0">
              <a:solidFill>
                <a:schemeClr val="tx1"/>
              </a:solidFill>
            </a:rPr>
            <a:t> </a:t>
          </a:r>
          <a:r>
            <a:rPr lang="lv-LV" sz="2800" b="1" kern="1200" dirty="0">
              <a:solidFill>
                <a:schemeClr val="bg1"/>
              </a:solidFill>
            </a:rPr>
            <a:t>robot</a:t>
          </a:r>
          <a:r>
            <a:rPr lang="en-US" sz="2800" b="1" kern="1200" dirty="0">
              <a:solidFill>
                <a:schemeClr val="bg1"/>
              </a:solidFill>
            </a:rPr>
            <a:t>u</a:t>
          </a:r>
        </a:p>
        <a:p>
          <a:pPr lvl="0" algn="r" defTabSz="1244600">
            <a:lnSpc>
              <a:spcPct val="100000"/>
            </a:lnSpc>
            <a:spcBef>
              <a:spcPct val="0"/>
            </a:spcBef>
            <a:spcAft>
              <a:spcPts val="0"/>
            </a:spcAft>
          </a:pPr>
          <a:r>
            <a:rPr lang="lv-LV" sz="2800" b="1" kern="1200" dirty="0">
              <a:solidFill>
                <a:schemeClr val="bg1"/>
              </a:solidFill>
            </a:rPr>
            <a:t> uzkrātie dati</a:t>
          </a:r>
          <a:endParaRPr lang="en-US" sz="2800" b="1" kern="1200" dirty="0">
            <a:solidFill>
              <a:schemeClr val="bg1"/>
            </a:solidFill>
          </a:endParaRPr>
        </a:p>
      </dsp:txBody>
      <dsp:txXfrm>
        <a:off x="270114" y="86352"/>
        <a:ext cx="3265952" cy="1717514"/>
      </dsp:txXfrm>
    </dsp:sp>
    <dsp:sp modelId="{4A2989E1-43D0-4F8E-B973-3675A17120D0}">
      <dsp:nvSpPr>
        <dsp:cNvPr id="0" name=""/>
        <dsp:cNvSpPr/>
      </dsp:nvSpPr>
      <dsp:spPr>
        <a:xfrm>
          <a:off x="3539419" y="-698615"/>
          <a:ext cx="2441985" cy="243351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F92D2E-EDF8-4DB9-AFA0-DCDC5C2E0EFB}">
      <dsp:nvSpPr>
        <dsp:cNvPr id="0" name=""/>
        <dsp:cNvSpPr/>
      </dsp:nvSpPr>
      <dsp:spPr>
        <a:xfrm>
          <a:off x="4353878" y="-85694"/>
          <a:ext cx="1158443" cy="1184824"/>
        </a:xfrm>
        <a:prstGeom prst="rect">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0BB09D-AF89-44A0-9158-9ECF64E47196}">
      <dsp:nvSpPr>
        <dsp:cNvPr id="0" name=""/>
        <dsp:cNvSpPr/>
      </dsp:nvSpPr>
      <dsp:spPr>
        <a:xfrm>
          <a:off x="3312368" y="86351"/>
          <a:ext cx="2626503" cy="59962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17780" rIns="53340" bIns="0" numCol="1" spcCol="1270" anchor="b" anchorCtr="0">
          <a:noAutofit/>
        </a:bodyPr>
        <a:lstStyle/>
        <a:p>
          <a:pPr lvl="0" algn="r" defTabSz="1244600">
            <a:lnSpc>
              <a:spcPct val="90000"/>
            </a:lnSpc>
            <a:spcBef>
              <a:spcPct val="0"/>
            </a:spcBef>
            <a:spcAft>
              <a:spcPct val="35000"/>
            </a:spcAft>
          </a:pPr>
          <a:r>
            <a:rPr lang="lv-LV" sz="2800" b="1" kern="1200" dirty="0">
              <a:solidFill>
                <a:srgbClr val="FFFF00"/>
              </a:solidFill>
            </a:rPr>
            <a:t>EPS, LAD, LDC</a:t>
          </a:r>
          <a:endParaRPr lang="en-US" sz="2800" b="1" kern="1200" dirty="0">
            <a:solidFill>
              <a:srgbClr val="FFFF00"/>
            </a:solidFill>
          </a:endParaRPr>
        </a:p>
      </dsp:txBody>
      <dsp:txXfrm>
        <a:off x="3312368" y="86351"/>
        <a:ext cx="2626503" cy="599621"/>
      </dsp:txXfrm>
    </dsp:sp>
    <dsp:sp modelId="{0BA5EA1D-7CEA-4893-8831-D4F7793F249E}">
      <dsp:nvSpPr>
        <dsp:cNvPr id="0" name=""/>
        <dsp:cNvSpPr/>
      </dsp:nvSpPr>
      <dsp:spPr>
        <a:xfrm>
          <a:off x="5904661" y="374382"/>
          <a:ext cx="2736298" cy="165799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5000" b="-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7FD596-43D7-4BFB-8263-2D77FB6930A5}">
      <dsp:nvSpPr>
        <dsp:cNvPr id="0" name=""/>
        <dsp:cNvSpPr/>
      </dsp:nvSpPr>
      <dsp:spPr>
        <a:xfrm>
          <a:off x="5777948" y="2181513"/>
          <a:ext cx="1444456" cy="830526"/>
        </a:xfrm>
        <a:prstGeom prst="rect">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1D0AE-55D8-4877-AD8A-8AFDF3CE48EB}">
      <dsp:nvSpPr>
        <dsp:cNvPr id="0" name=""/>
        <dsp:cNvSpPr/>
      </dsp:nvSpPr>
      <dsp:spPr>
        <a:xfrm>
          <a:off x="5556727" y="154316"/>
          <a:ext cx="3084232" cy="181594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17780" rIns="53340" bIns="0" numCol="1" spcCol="1270" anchor="b" anchorCtr="0">
          <a:noAutofit/>
        </a:bodyPr>
        <a:lstStyle/>
        <a:p>
          <a:pPr lvl="0" algn="r" defTabSz="1244600">
            <a:lnSpc>
              <a:spcPct val="90000"/>
            </a:lnSpc>
            <a:spcBef>
              <a:spcPct val="0"/>
            </a:spcBef>
            <a:spcAft>
              <a:spcPts val="0"/>
            </a:spcAft>
          </a:pPr>
          <a:r>
            <a:rPr lang="en-US" sz="2800" b="1" kern="1200" dirty="0" err="1">
              <a:solidFill>
                <a:srgbClr val="FF0000"/>
              </a:solidFill>
            </a:rPr>
            <a:t>Pašu</a:t>
          </a:r>
          <a:r>
            <a:rPr lang="en-US" sz="2800" b="1" kern="1200" dirty="0">
              <a:solidFill>
                <a:srgbClr val="FF0000"/>
              </a:solidFill>
            </a:rPr>
            <a:t> </a:t>
          </a:r>
          <a:r>
            <a:rPr lang="en-US" sz="2800" b="1" kern="1200" dirty="0" err="1">
              <a:solidFill>
                <a:srgbClr val="FF0000"/>
              </a:solidFill>
            </a:rPr>
            <a:t>veidotas</a:t>
          </a:r>
          <a:endParaRPr lang="en-US" sz="2800" b="1" kern="1200" dirty="0">
            <a:solidFill>
              <a:srgbClr val="FF0000"/>
            </a:solidFill>
          </a:endParaRPr>
        </a:p>
        <a:p>
          <a:pPr lvl="0" algn="r" defTabSz="1244600">
            <a:lnSpc>
              <a:spcPct val="90000"/>
            </a:lnSpc>
            <a:spcBef>
              <a:spcPct val="0"/>
            </a:spcBef>
            <a:spcAft>
              <a:spcPts val="0"/>
            </a:spcAft>
          </a:pPr>
          <a:r>
            <a:rPr lang="en-US" sz="2800" b="1" kern="1200" dirty="0">
              <a:solidFill>
                <a:srgbClr val="FF0000"/>
              </a:solidFill>
            </a:rPr>
            <a:t> </a:t>
          </a:r>
          <a:r>
            <a:rPr lang="en-US" sz="2800" b="1" kern="1200" dirty="0" err="1">
              <a:solidFill>
                <a:srgbClr val="FF0000"/>
              </a:solidFill>
            </a:rPr>
            <a:t>tabulas</a:t>
          </a:r>
          <a:endParaRPr lang="en-US" sz="2800" b="1" kern="1200" dirty="0">
            <a:solidFill>
              <a:srgbClr val="FF0000"/>
            </a:solidFill>
          </a:endParaRPr>
        </a:p>
      </dsp:txBody>
      <dsp:txXfrm>
        <a:off x="5556727" y="154316"/>
        <a:ext cx="3084232" cy="1815944"/>
      </dsp:txXfrm>
    </dsp:sp>
    <dsp:sp modelId="{7719163C-D3A2-4454-943B-BA93215926DC}">
      <dsp:nvSpPr>
        <dsp:cNvPr id="0" name=""/>
        <dsp:cNvSpPr/>
      </dsp:nvSpPr>
      <dsp:spPr>
        <a:xfrm>
          <a:off x="464949" y="2086147"/>
          <a:ext cx="2207487" cy="153259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DBAF84-0BEA-4FCC-9914-F67D28C7CE60}">
      <dsp:nvSpPr>
        <dsp:cNvPr id="0" name=""/>
        <dsp:cNvSpPr/>
      </dsp:nvSpPr>
      <dsp:spPr>
        <a:xfrm>
          <a:off x="1389415" y="2610269"/>
          <a:ext cx="626590" cy="640135"/>
        </a:xfrm>
        <a:prstGeom prst="rect">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9E9A4D-04EE-4EF9-BDE4-54DEADDC2CE1}">
      <dsp:nvSpPr>
        <dsp:cNvPr id="0" name=""/>
        <dsp:cNvSpPr/>
      </dsp:nvSpPr>
      <dsp:spPr>
        <a:xfrm>
          <a:off x="540648" y="3124175"/>
          <a:ext cx="1879258" cy="34403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lvl="0" algn="r" defTabSz="889000">
            <a:lnSpc>
              <a:spcPct val="90000"/>
            </a:lnSpc>
            <a:spcBef>
              <a:spcPct val="0"/>
            </a:spcBef>
            <a:spcAft>
              <a:spcPct val="35000"/>
            </a:spcAft>
          </a:pPr>
          <a:r>
            <a:rPr lang="lv-LV" sz="2000" kern="1200" dirty="0"/>
            <a:t>E-</a:t>
          </a:r>
          <a:r>
            <a:rPr lang="lv-LV" sz="2000" kern="1200" dirty="0" err="1"/>
            <a:t>agr</a:t>
          </a:r>
          <a:r>
            <a:rPr lang="en-US" sz="2000" kern="1200" dirty="0"/>
            <a:t>o</a:t>
          </a:r>
          <a:r>
            <a:rPr lang="lv-LV" sz="2000" kern="1200" dirty="0" err="1"/>
            <a:t>nom</a:t>
          </a:r>
          <a:endParaRPr lang="en-US" sz="2000" kern="1200" dirty="0"/>
        </a:p>
      </dsp:txBody>
      <dsp:txXfrm>
        <a:off x="540648" y="3124175"/>
        <a:ext cx="1879258" cy="344030"/>
      </dsp:txXfrm>
    </dsp:sp>
    <dsp:sp modelId="{6A4125F9-B2DD-405A-9696-B93339460471}">
      <dsp:nvSpPr>
        <dsp:cNvPr id="0" name=""/>
        <dsp:cNvSpPr/>
      </dsp:nvSpPr>
      <dsp:spPr>
        <a:xfrm>
          <a:off x="4464496" y="2016226"/>
          <a:ext cx="4088117" cy="310410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7000" r="-4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406096-60F1-4A4A-AC34-5243320E7C4F}">
      <dsp:nvSpPr>
        <dsp:cNvPr id="0" name=""/>
        <dsp:cNvSpPr/>
      </dsp:nvSpPr>
      <dsp:spPr>
        <a:xfrm>
          <a:off x="5157353" y="3563726"/>
          <a:ext cx="1226198" cy="1184824"/>
        </a:xfrm>
        <a:prstGeom prst="rect">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E9182C-91AF-4605-BD8A-336FB47B23D4}">
      <dsp:nvSpPr>
        <dsp:cNvPr id="0" name=""/>
        <dsp:cNvSpPr/>
      </dsp:nvSpPr>
      <dsp:spPr>
        <a:xfrm>
          <a:off x="4770482" y="3126290"/>
          <a:ext cx="3345573" cy="80534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17780" rIns="53340" bIns="0" numCol="1" spcCol="1270" anchor="b" anchorCtr="0">
          <a:noAutofit/>
        </a:bodyPr>
        <a:lstStyle/>
        <a:p>
          <a:pPr lvl="0" algn="r" defTabSz="1244600">
            <a:lnSpc>
              <a:spcPct val="90000"/>
            </a:lnSpc>
            <a:spcBef>
              <a:spcPct val="0"/>
            </a:spcBef>
            <a:spcAft>
              <a:spcPts val="0"/>
            </a:spcAft>
          </a:pPr>
          <a:r>
            <a:rPr lang="lv-LV" sz="2800" b="1" kern="1200" dirty="0"/>
            <a:t>Pārraudzību pārvērš</a:t>
          </a:r>
          <a:endParaRPr lang="en-US" sz="2800" b="1" kern="1200" dirty="0"/>
        </a:p>
        <a:p>
          <a:pPr lvl="0" algn="r" defTabSz="1244600">
            <a:lnSpc>
              <a:spcPct val="90000"/>
            </a:lnSpc>
            <a:spcBef>
              <a:spcPct val="0"/>
            </a:spcBef>
            <a:spcAft>
              <a:spcPts val="0"/>
            </a:spcAft>
          </a:pPr>
          <a:r>
            <a:rPr lang="lv-LV" sz="2800" b="1" kern="1200" dirty="0"/>
            <a:t> strukturētā </a:t>
          </a:r>
          <a:r>
            <a:rPr lang="en-US" sz="2800" b="1" kern="1200" dirty="0" smtClean="0"/>
            <a:t>E</a:t>
          </a:r>
          <a:r>
            <a:rPr lang="lv-LV" sz="2800" b="1" kern="1200" dirty="0" err="1" smtClean="0"/>
            <a:t>xcel</a:t>
          </a:r>
          <a:r>
            <a:rPr lang="lv-LV" sz="2800" b="1" kern="1200" dirty="0" smtClean="0"/>
            <a:t> </a:t>
          </a:r>
          <a:r>
            <a:rPr lang="lv-LV" sz="2800" b="1" kern="1200" dirty="0"/>
            <a:t>formā</a:t>
          </a:r>
          <a:endParaRPr lang="en-US" sz="2800" b="1" kern="1200" dirty="0"/>
        </a:p>
      </dsp:txBody>
      <dsp:txXfrm>
        <a:off x="4770482" y="3126290"/>
        <a:ext cx="3345573" cy="805347"/>
      </dsp:txXfrm>
    </dsp:sp>
    <dsp:sp modelId="{99F61CC2-53AE-4F64-9039-2FDF6AB4796F}">
      <dsp:nvSpPr>
        <dsp:cNvPr id="0" name=""/>
        <dsp:cNvSpPr/>
      </dsp:nvSpPr>
      <dsp:spPr>
        <a:xfrm>
          <a:off x="2633562" y="3198321"/>
          <a:ext cx="2180705" cy="1747628"/>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53A8B-74DF-453D-8236-9E96E82D8383}">
      <dsp:nvSpPr>
        <dsp:cNvPr id="0" name=""/>
        <dsp:cNvSpPr/>
      </dsp:nvSpPr>
      <dsp:spPr>
        <a:xfrm>
          <a:off x="2296023" y="3563726"/>
          <a:ext cx="1253780" cy="640135"/>
        </a:xfrm>
        <a:prstGeom prst="rect">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815B25-1B83-46BD-9F22-F2C679866D77}">
      <dsp:nvSpPr>
        <dsp:cNvPr id="0" name=""/>
        <dsp:cNvSpPr/>
      </dsp:nvSpPr>
      <dsp:spPr>
        <a:xfrm>
          <a:off x="2392721" y="3346606"/>
          <a:ext cx="2213938" cy="130900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15240" rIns="45720" bIns="0" numCol="1" spcCol="1270" anchor="b" anchorCtr="0">
          <a:noAutofit/>
        </a:bodyPr>
        <a:lstStyle/>
        <a:p>
          <a:pPr lvl="0" algn="r" defTabSz="1066800">
            <a:lnSpc>
              <a:spcPct val="90000"/>
            </a:lnSpc>
            <a:spcBef>
              <a:spcPct val="0"/>
            </a:spcBef>
            <a:spcAft>
              <a:spcPct val="35000"/>
            </a:spcAft>
          </a:pPr>
          <a:r>
            <a:rPr lang="lv-LV" sz="2400" kern="1200" dirty="0">
              <a:solidFill>
                <a:schemeClr val="tx1"/>
              </a:solidFill>
            </a:rPr>
            <a:t>Alta </a:t>
          </a:r>
          <a:r>
            <a:rPr lang="lv-LV" sz="2400" kern="1200" dirty="0" err="1">
              <a:solidFill>
                <a:schemeClr val="tx1"/>
              </a:solidFill>
            </a:rPr>
            <a:t>co</a:t>
          </a:r>
          <a:r>
            <a:rPr lang="en-US" sz="2400" kern="1200" dirty="0" err="1">
              <a:solidFill>
                <a:schemeClr val="tx1"/>
              </a:solidFill>
            </a:rPr>
            <a:t>wwach</a:t>
          </a:r>
          <a:endParaRPr lang="en-US" sz="2400" kern="1200" dirty="0">
            <a:solidFill>
              <a:schemeClr val="tx1"/>
            </a:solidFill>
          </a:endParaRPr>
        </a:p>
      </dsp:txBody>
      <dsp:txXfrm>
        <a:off x="2392721" y="3346606"/>
        <a:ext cx="2213938" cy="1309007"/>
      </dsp:txXfrm>
    </dsp:sp>
  </dsp:spTree>
</dsp:drawing>
</file>

<file path=ppt/diagrams/layout1.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C9993-C968-4D3C-A7D9-547FAA9EC189}" type="datetimeFigureOut">
              <a:rPr lang="lv-LV" smtClean="0"/>
              <a:t>01.11.2022</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CA1E7-37D2-4675-BA30-9691DB2D27EA}" type="slidenum">
              <a:rPr lang="lv-LV" smtClean="0"/>
              <a:t>‹#›</a:t>
            </a:fld>
            <a:endParaRPr lang="lv-LV"/>
          </a:p>
        </p:txBody>
      </p:sp>
    </p:spTree>
    <p:extLst>
      <p:ext uri="{BB962C8B-B14F-4D97-AF65-F5344CB8AC3E}">
        <p14:creationId xmlns:p14="http://schemas.microsoft.com/office/powerpoint/2010/main" val="68297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Piena nozarē mākslīgais intelekts ļauj lauksaimniekiem analizēt sensoru un citu aparatūras tehnoloģiju savāktos datus. Lielos datus apvienojumā ar mākslīgā intelekta algoritmiem var pārveidot par noderīgu informāciju, lai uzlabotu lēmumu pieņemšanu piena fermās. Mākslīgā intelekta ieviešana dod labumu augstām tehnoloģiskām sistēmām, piemēram, automātiskajam slaukšanas procesam, un palielina piena lopkopības  konkurētspēju nākotnē.</a:t>
            </a:r>
          </a:p>
          <a:p>
            <a:endParaRPr lang="lv-LV" dirty="0"/>
          </a:p>
        </p:txBody>
      </p:sp>
      <p:sp>
        <p:nvSpPr>
          <p:cNvPr id="4" name="Slide Number Placeholder 3"/>
          <p:cNvSpPr>
            <a:spLocks noGrp="1"/>
          </p:cNvSpPr>
          <p:nvPr>
            <p:ph type="sldNum" sz="quarter" idx="10"/>
          </p:nvPr>
        </p:nvSpPr>
        <p:spPr/>
        <p:txBody>
          <a:bodyPr/>
          <a:lstStyle/>
          <a:p>
            <a:fld id="{1D3CA1E7-37D2-4675-BA30-9691DB2D27EA}" type="slidenum">
              <a:rPr lang="lv-LV" smtClean="0"/>
              <a:t>2</a:t>
            </a:fld>
            <a:endParaRPr lang="lv-LV"/>
          </a:p>
        </p:txBody>
      </p:sp>
    </p:spTree>
    <p:extLst>
      <p:ext uri="{BB962C8B-B14F-4D97-AF65-F5344CB8AC3E}">
        <p14:creationId xmlns:p14="http://schemas.microsoft.com/office/powerpoint/2010/main" val="252226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lv-LV"/>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01.11.2022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16710285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01.11.2022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414459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01.11.2022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5010573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01.11.2022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28025500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lv-LV"/>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9DB57-0C11-42A7-88FB-72585ABE34D2}" type="datetimeFigureOut">
              <a:rPr lang="lv-LV" smtClean="0"/>
              <a:t>01.11.2022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39720600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CF59DB57-0C11-42A7-88FB-72585ABE34D2}" type="datetimeFigureOut">
              <a:rPr lang="lv-LV" smtClean="0"/>
              <a:t>01.11.2022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40937687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v-LV"/>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CF59DB57-0C11-42A7-88FB-72585ABE34D2}" type="datetimeFigureOut">
              <a:rPr lang="lv-LV" smtClean="0"/>
              <a:t>01.11.2022</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17131256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CF59DB57-0C11-42A7-88FB-72585ABE34D2}" type="datetimeFigureOut">
              <a:rPr lang="lv-LV" smtClean="0"/>
              <a:t>01.11.2022</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28746143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9DB57-0C11-42A7-88FB-72585ABE34D2}" type="datetimeFigureOut">
              <a:rPr lang="lv-LV" smtClean="0"/>
              <a:t>01.11.2022</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35447502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lv-LV"/>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59DB57-0C11-42A7-88FB-72585ABE34D2}" type="datetimeFigureOut">
              <a:rPr lang="lv-LV" smtClean="0"/>
              <a:t>01.11.2022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36866710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lv-LV"/>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59DB57-0C11-42A7-88FB-72585ABE34D2}" type="datetimeFigureOut">
              <a:rPr lang="lv-LV" smtClean="0"/>
              <a:t>01.11.2022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8710574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9DB57-0C11-42A7-88FB-72585ABE34D2}" type="datetimeFigureOut">
              <a:rPr lang="lv-LV" smtClean="0"/>
              <a:t>01.11.2022</a:t>
            </a:fld>
            <a:endParaRPr lang="lv-LV"/>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A1705-09DB-43B0-98FE-91A2F5031E47}" type="slidenum">
              <a:rPr lang="lv-LV" smtClean="0"/>
              <a:t>‹#›</a:t>
            </a:fld>
            <a:endParaRPr lang="lv-LV"/>
          </a:p>
        </p:txBody>
      </p:sp>
    </p:spTree>
    <p:extLst>
      <p:ext uri="{BB962C8B-B14F-4D97-AF65-F5344CB8AC3E}">
        <p14:creationId xmlns:p14="http://schemas.microsoft.com/office/powerpoint/2010/main" val="2471799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500" dirty="0" err="1"/>
              <a:t>Digitalizācija</a:t>
            </a:r>
            <a:r>
              <a:rPr lang="en-US" sz="4500" dirty="0"/>
              <a:t> </a:t>
            </a:r>
            <a:r>
              <a:rPr lang="en-US" sz="4500" dirty="0" err="1"/>
              <a:t>piensaimniecībā</a:t>
            </a:r>
            <a:r>
              <a:rPr lang="en-US" sz="4500" dirty="0"/>
              <a:t>. </a:t>
            </a:r>
            <a:r>
              <a:rPr lang="en-US" dirty="0" smtClean="0"/>
              <a:t/>
            </a:r>
            <a:br>
              <a:rPr lang="en-US" dirty="0" smtClean="0"/>
            </a:br>
            <a:r>
              <a:rPr lang="en-US" dirty="0" err="1" smtClean="0"/>
              <a:t>Aptaujas</a:t>
            </a:r>
            <a:r>
              <a:rPr lang="en-US" dirty="0" smtClean="0"/>
              <a:t> </a:t>
            </a:r>
            <a:r>
              <a:rPr lang="en-US" dirty="0" err="1"/>
              <a:t>rezultāti</a:t>
            </a:r>
            <a:endParaRPr lang="lv-LV" dirty="0"/>
          </a:p>
        </p:txBody>
      </p:sp>
      <p:sp>
        <p:nvSpPr>
          <p:cNvPr id="5" name="Subtitle 4"/>
          <p:cNvSpPr>
            <a:spLocks noGrp="1"/>
          </p:cNvSpPr>
          <p:nvPr>
            <p:ph type="subTitle" idx="1"/>
          </p:nvPr>
        </p:nvSpPr>
        <p:spPr>
          <a:xfrm>
            <a:off x="1828800" y="4318248"/>
            <a:ext cx="8534400" cy="2423120"/>
          </a:xfrm>
        </p:spPr>
        <p:txBody>
          <a:bodyPr>
            <a:normAutofit/>
          </a:bodyPr>
          <a:lstStyle/>
          <a:p>
            <a:r>
              <a:rPr lang="en-US" dirty="0" smtClean="0"/>
              <a:t>SILVIJA DREIJERE,</a:t>
            </a:r>
            <a:endParaRPr lang="en-US" dirty="0"/>
          </a:p>
          <a:p>
            <a:r>
              <a:rPr lang="en-US" dirty="0"/>
              <a:t> </a:t>
            </a:r>
            <a:r>
              <a:rPr lang="en-US" sz="2800" dirty="0"/>
              <a:t>LLKC </a:t>
            </a:r>
            <a:r>
              <a:rPr lang="en-US" sz="2800" dirty="0" err="1"/>
              <a:t>Lopkopības</a:t>
            </a:r>
            <a:r>
              <a:rPr lang="en-US" sz="2800" dirty="0"/>
              <a:t> </a:t>
            </a:r>
            <a:r>
              <a:rPr lang="en-US" sz="2800" dirty="0" err="1"/>
              <a:t>nodaļas</a:t>
            </a:r>
            <a:r>
              <a:rPr lang="en-US" sz="2800" dirty="0"/>
              <a:t> </a:t>
            </a:r>
            <a:r>
              <a:rPr lang="en-US" sz="2800" dirty="0" err="1" smtClean="0"/>
              <a:t>vadītāja</a:t>
            </a:r>
            <a:endParaRPr lang="en-US" sz="2800" dirty="0" smtClean="0"/>
          </a:p>
          <a:p>
            <a:endParaRPr lang="en-US" dirty="0" smtClean="0"/>
          </a:p>
          <a:p>
            <a:r>
              <a:rPr lang="en-US" sz="2500" dirty="0" smtClean="0"/>
              <a:t>03.11.2022.</a:t>
            </a:r>
            <a:endParaRPr lang="lv-LV" sz="2500" dirty="0"/>
          </a:p>
        </p:txBody>
      </p:sp>
      <p:pic>
        <p:nvPicPr>
          <p:cNvPr id="1028" name="Picture 4" descr="LLKC Tālmācība"/>
          <p:cNvPicPr>
            <a:picLocks noChangeAspect="1" noChangeArrowheads="1"/>
          </p:cNvPicPr>
          <p:nvPr/>
        </p:nvPicPr>
        <p:blipFill rotWithShape="1">
          <a:blip r:embed="rId3">
            <a:extLst>
              <a:ext uri="{28A0092B-C50C-407E-A947-70E740481C1C}">
                <a14:useLocalDpi xmlns:a14="http://schemas.microsoft.com/office/drawing/2010/main" val="0"/>
              </a:ext>
            </a:extLst>
          </a:blip>
          <a:srcRect l="9920" t="30314" b="29972"/>
          <a:stretch/>
        </p:blipFill>
        <p:spPr bwMode="auto">
          <a:xfrm>
            <a:off x="335361" y="114201"/>
            <a:ext cx="4175794" cy="122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446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00B4A4-B1F1-41EA-886A-B8A210DBCA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55A99C-0BDC-4DBE-8E40-9FA66F629F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91EB587-28DC-8DC1-B27C-507F8DB132E9}"/>
              </a:ext>
            </a:extLst>
          </p:cNvPr>
          <p:cNvPicPr>
            <a:picLocks noGrp="1" noChangeAspect="1"/>
          </p:cNvPicPr>
          <p:nvPr>
            <p:ph idx="1"/>
          </p:nvPr>
        </p:nvPicPr>
        <p:blipFill>
          <a:blip r:embed="rId2"/>
          <a:stretch>
            <a:fillRect/>
          </a:stretch>
        </p:blipFill>
        <p:spPr>
          <a:xfrm>
            <a:off x="1524001" y="837112"/>
            <a:ext cx="9118695" cy="5256184"/>
          </a:xfrm>
          <a:prstGeom prst="rect">
            <a:avLst/>
          </a:prstGeom>
        </p:spPr>
      </p:pic>
    </p:spTree>
    <p:extLst>
      <p:ext uri="{BB962C8B-B14F-4D97-AF65-F5344CB8AC3E}">
        <p14:creationId xmlns:p14="http://schemas.microsoft.com/office/powerpoint/2010/main" val="2277935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00B4A4-B1F1-41EA-886A-B8A210DBCA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55A99C-0BDC-4DBE-8E40-9FA66F629F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EF23415-A437-2A8A-B16C-9FC6AE980F58}"/>
              </a:ext>
            </a:extLst>
          </p:cNvPr>
          <p:cNvPicPr>
            <a:picLocks noGrp="1" noChangeAspect="1"/>
          </p:cNvPicPr>
          <p:nvPr>
            <p:ph idx="1"/>
          </p:nvPr>
        </p:nvPicPr>
        <p:blipFill rotWithShape="1">
          <a:blip r:embed="rId2"/>
          <a:srcRect r="1182" b="513"/>
          <a:stretch/>
        </p:blipFill>
        <p:spPr>
          <a:xfrm>
            <a:off x="1524001" y="813097"/>
            <a:ext cx="9143771" cy="5201205"/>
          </a:xfrm>
          <a:prstGeom prst="rect">
            <a:avLst/>
          </a:prstGeom>
        </p:spPr>
      </p:pic>
    </p:spTree>
    <p:extLst>
      <p:ext uri="{BB962C8B-B14F-4D97-AF65-F5344CB8AC3E}">
        <p14:creationId xmlns:p14="http://schemas.microsoft.com/office/powerpoint/2010/main" val="2712705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442050" y="2495846"/>
            <a:ext cx="3347864" cy="3184887"/>
          </a:xfrm>
          <a:prstGeom prst="rect">
            <a:avLst/>
          </a:prstGeom>
        </p:spPr>
      </p:pic>
      <p:sp>
        <p:nvSpPr>
          <p:cNvPr id="4" name="Title 3"/>
          <p:cNvSpPr>
            <a:spLocks noGrp="1"/>
          </p:cNvSpPr>
          <p:nvPr>
            <p:ph type="title"/>
          </p:nvPr>
        </p:nvSpPr>
        <p:spPr>
          <a:xfrm>
            <a:off x="551384" y="74349"/>
            <a:ext cx="11233247" cy="2259402"/>
          </a:xfrm>
        </p:spPr>
        <p:txBody>
          <a:bodyPr>
            <a:normAutofit/>
          </a:bodyPr>
          <a:lstStyle/>
          <a:p>
            <a:r>
              <a:rPr lang="en-US" dirty="0" err="1" smtClean="0"/>
              <a:t>Ticot</a:t>
            </a:r>
            <a:r>
              <a:rPr lang="en-US" dirty="0" smtClean="0"/>
              <a:t> </a:t>
            </a:r>
            <a:r>
              <a:rPr lang="en-US" dirty="0" err="1" smtClean="0"/>
              <a:t>Latvijas</a:t>
            </a:r>
            <a:r>
              <a:rPr lang="en-US" dirty="0" smtClean="0"/>
              <a:t> </a:t>
            </a:r>
            <a:r>
              <a:rPr lang="en-US" dirty="0" err="1" smtClean="0"/>
              <a:t>piensaimniecības</a:t>
            </a:r>
            <a:r>
              <a:rPr lang="en-US" dirty="0"/>
              <a:t> </a:t>
            </a:r>
            <a:r>
              <a:rPr lang="en-US" dirty="0" err="1" smtClean="0"/>
              <a:t>nākotnei</a:t>
            </a:r>
            <a:r>
              <a:rPr lang="en-US" dirty="0" smtClean="0"/>
              <a:t>. </a:t>
            </a:r>
            <a:br>
              <a:rPr lang="en-US" dirty="0" smtClean="0"/>
            </a:br>
            <a:r>
              <a:rPr lang="en-US" dirty="0" err="1" smtClean="0"/>
              <a:t>Jautājumi</a:t>
            </a:r>
            <a:r>
              <a:rPr lang="en-US" dirty="0" smtClean="0"/>
              <a:t>?</a:t>
            </a:r>
            <a:endParaRPr lang="lv-LV" dirty="0"/>
          </a:p>
        </p:txBody>
      </p:sp>
      <p:pic>
        <p:nvPicPr>
          <p:cNvPr id="6" name="Content Placeholder 5"/>
          <p:cNvPicPr>
            <a:picLocks noGrp="1" noChangeAspect="1"/>
          </p:cNvPicPr>
          <p:nvPr>
            <p:ph idx="1"/>
          </p:nvPr>
        </p:nvPicPr>
        <p:blipFill>
          <a:blip r:embed="rId3"/>
          <a:stretch>
            <a:fillRect/>
          </a:stretch>
        </p:blipFill>
        <p:spPr>
          <a:xfrm>
            <a:off x="2896675" y="2473373"/>
            <a:ext cx="2367394" cy="3158296"/>
          </a:xfrm>
          <a:prstGeom prst="rect">
            <a:avLst/>
          </a:prstGeom>
        </p:spPr>
      </p:pic>
      <p:pic>
        <p:nvPicPr>
          <p:cNvPr id="8" name="Picture 7"/>
          <p:cNvPicPr>
            <a:picLocks noChangeAspect="1"/>
          </p:cNvPicPr>
          <p:nvPr/>
        </p:nvPicPr>
        <p:blipFill>
          <a:blip r:embed="rId4"/>
          <a:stretch>
            <a:fillRect/>
          </a:stretch>
        </p:blipFill>
        <p:spPr>
          <a:xfrm>
            <a:off x="309488" y="1846446"/>
            <a:ext cx="2454236" cy="4451190"/>
          </a:xfrm>
          <a:prstGeom prst="rect">
            <a:avLst/>
          </a:prstGeom>
        </p:spPr>
      </p:pic>
      <p:pic>
        <p:nvPicPr>
          <p:cNvPr id="10" name="Picture 9"/>
          <p:cNvPicPr>
            <a:picLocks noChangeAspect="1"/>
          </p:cNvPicPr>
          <p:nvPr/>
        </p:nvPicPr>
        <p:blipFill>
          <a:blip r:embed="rId5"/>
          <a:stretch>
            <a:fillRect/>
          </a:stretch>
        </p:blipFill>
        <p:spPr>
          <a:xfrm>
            <a:off x="5387867" y="2977379"/>
            <a:ext cx="2917871" cy="2189323"/>
          </a:xfrm>
          <a:prstGeom prst="rect">
            <a:avLst/>
          </a:prstGeom>
        </p:spPr>
      </p:pic>
    </p:spTree>
    <p:extLst>
      <p:ext uri="{BB962C8B-B14F-4D97-AF65-F5344CB8AC3E}">
        <p14:creationId xmlns:p14="http://schemas.microsoft.com/office/powerpoint/2010/main" val="1241431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393" y="352963"/>
            <a:ext cx="8229600" cy="1143000"/>
          </a:xfrm>
        </p:spPr>
        <p:txBody>
          <a:bodyPr>
            <a:normAutofit fontScale="90000"/>
          </a:bodyPr>
          <a:lstStyle/>
          <a:p>
            <a:r>
              <a:rPr lang="en-US" dirty="0" err="1"/>
              <a:t>Datu</a:t>
            </a:r>
            <a:r>
              <a:rPr lang="en-US" dirty="0"/>
              <a:t> </a:t>
            </a:r>
            <a:r>
              <a:rPr lang="en-US" dirty="0" err="1"/>
              <a:t>analīzes</a:t>
            </a:r>
            <a:r>
              <a:rPr lang="en-US" dirty="0"/>
              <a:t> </a:t>
            </a:r>
            <a:r>
              <a:rPr lang="en-US" dirty="0" err="1"/>
              <a:t>loma</a:t>
            </a:r>
            <a:r>
              <a:rPr lang="en-US" dirty="0"/>
              <a:t> </a:t>
            </a:r>
            <a:r>
              <a:rPr lang="en-US" dirty="0" err="1"/>
              <a:t>piensaimniecībā</a:t>
            </a:r>
            <a:endParaRPr lang="lv-LV" dirty="0"/>
          </a:p>
        </p:txBody>
      </p:sp>
      <p:sp>
        <p:nvSpPr>
          <p:cNvPr id="3" name="Content Placeholder 2"/>
          <p:cNvSpPr>
            <a:spLocks noGrp="1"/>
          </p:cNvSpPr>
          <p:nvPr>
            <p:ph idx="1"/>
          </p:nvPr>
        </p:nvSpPr>
        <p:spPr>
          <a:xfrm>
            <a:off x="1981200" y="2348881"/>
            <a:ext cx="8229600" cy="3777283"/>
          </a:xfrm>
        </p:spPr>
        <p:txBody>
          <a:bodyPr/>
          <a:lstStyle/>
          <a:p>
            <a:endParaRPr lang="lv-LV" dirty="0"/>
          </a:p>
        </p:txBody>
      </p:sp>
      <p:pic>
        <p:nvPicPr>
          <p:cNvPr id="4" name="Picture 3"/>
          <p:cNvPicPr>
            <a:picLocks noChangeAspect="1"/>
          </p:cNvPicPr>
          <p:nvPr/>
        </p:nvPicPr>
        <p:blipFill>
          <a:blip r:embed="rId3"/>
          <a:stretch>
            <a:fillRect/>
          </a:stretch>
        </p:blipFill>
        <p:spPr>
          <a:xfrm>
            <a:off x="1574555" y="1628800"/>
            <a:ext cx="8636245" cy="4392488"/>
          </a:xfrm>
          <a:prstGeom prst="rect">
            <a:avLst/>
          </a:prstGeom>
        </p:spPr>
      </p:pic>
    </p:spTree>
    <p:extLst>
      <p:ext uri="{BB962C8B-B14F-4D97-AF65-F5344CB8AC3E}">
        <p14:creationId xmlns:p14="http://schemas.microsoft.com/office/powerpoint/2010/main" val="701083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0"/>
            <a:ext cx="10801200" cy="2780928"/>
          </a:xfrm>
        </p:spPr>
        <p:txBody>
          <a:bodyPr>
            <a:normAutofit/>
          </a:bodyPr>
          <a:lstStyle/>
          <a:p>
            <a:r>
              <a:rPr lang="en-US" dirty="0"/>
              <a:t>EIP </a:t>
            </a:r>
            <a:r>
              <a:rPr lang="lv-LV" dirty="0"/>
              <a:t>projekta „Efektīvs vides un dzīvnieku labturības saimniecību monitorings” </a:t>
            </a:r>
            <a:r>
              <a:rPr lang="en-US" dirty="0"/>
              <a:t>a</a:t>
            </a:r>
            <a:r>
              <a:rPr lang="lv-LV" dirty="0" err="1"/>
              <a:t>ptauja</a:t>
            </a:r>
            <a:endParaRPr lang="lv-LV" dirty="0"/>
          </a:p>
        </p:txBody>
      </p:sp>
      <p:sp>
        <p:nvSpPr>
          <p:cNvPr id="3" name="Content Placeholder 2"/>
          <p:cNvSpPr>
            <a:spLocks noGrp="1"/>
          </p:cNvSpPr>
          <p:nvPr>
            <p:ph idx="1"/>
          </p:nvPr>
        </p:nvSpPr>
        <p:spPr>
          <a:xfrm>
            <a:off x="1055440" y="2996952"/>
            <a:ext cx="10297144" cy="3489251"/>
          </a:xfrm>
        </p:spPr>
        <p:txBody>
          <a:bodyPr/>
          <a:lstStyle/>
          <a:p>
            <a:pPr marL="0" indent="0">
              <a:buNone/>
            </a:pPr>
            <a:r>
              <a:rPr lang="lv-LV" dirty="0"/>
              <a:t>Anketēšanas mērķis: Noskaidrot lauksaimnieku vēlmes un vajadzības, lai veidotu efektīvu  vides un dzīvnieku labturības monitoringu </a:t>
            </a:r>
            <a:endParaRPr lang="en-US" dirty="0"/>
          </a:p>
          <a:p>
            <a:pPr marL="0" indent="0">
              <a:buNone/>
            </a:pPr>
            <a:r>
              <a:rPr lang="lv-LV" dirty="0"/>
              <a:t>(t.sk. pārvaldību)  saimniecībās.</a:t>
            </a:r>
          </a:p>
          <a:p>
            <a:endParaRPr lang="lv-LV" dirty="0"/>
          </a:p>
        </p:txBody>
      </p:sp>
    </p:spTree>
    <p:extLst>
      <p:ext uri="{BB962C8B-B14F-4D97-AF65-F5344CB8AC3E}">
        <p14:creationId xmlns:p14="http://schemas.microsoft.com/office/powerpoint/2010/main" val="3443296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Respondentu</a:t>
            </a:r>
            <a:r>
              <a:rPr lang="en-US" dirty="0"/>
              <a:t> </a:t>
            </a:r>
            <a:r>
              <a:rPr lang="en-US" dirty="0" err="1"/>
              <a:t>sadalījums</a:t>
            </a:r>
            <a:r>
              <a:rPr lang="en-US" dirty="0"/>
              <a:t> </a:t>
            </a:r>
            <a:r>
              <a:rPr lang="en-US" dirty="0" err="1"/>
              <a:t>pēc</a:t>
            </a:r>
            <a:r>
              <a:rPr lang="en-US" dirty="0"/>
              <a:t> </a:t>
            </a:r>
            <a:r>
              <a:rPr lang="en-US" dirty="0" err="1"/>
              <a:t>dzimuma</a:t>
            </a:r>
            <a:r>
              <a:rPr lang="en-US" dirty="0"/>
              <a:t> un </a:t>
            </a:r>
            <a:r>
              <a:rPr lang="en-US" dirty="0" err="1"/>
              <a:t>vecuma</a:t>
            </a:r>
            <a:endParaRPr lang="lv-LV" dirty="0"/>
          </a:p>
        </p:txBody>
      </p:sp>
      <p:pic>
        <p:nvPicPr>
          <p:cNvPr id="4" name="Content Placeholder 3"/>
          <p:cNvPicPr>
            <a:picLocks noGrp="1"/>
          </p:cNvPicPr>
          <p:nvPr>
            <p:ph idx="1"/>
          </p:nvPr>
        </p:nvPicPr>
        <p:blipFill>
          <a:blip r:embed="rId2"/>
          <a:stretch>
            <a:fillRect/>
          </a:stretch>
        </p:blipFill>
        <p:spPr>
          <a:xfrm>
            <a:off x="1271464" y="1556793"/>
            <a:ext cx="5123284" cy="2750047"/>
          </a:xfrm>
          <a:prstGeom prst="rect">
            <a:avLst/>
          </a:prstGeom>
        </p:spPr>
      </p:pic>
      <p:pic>
        <p:nvPicPr>
          <p:cNvPr id="5" name="Picture 4"/>
          <p:cNvPicPr>
            <a:picLocks noChangeAspect="1"/>
          </p:cNvPicPr>
          <p:nvPr/>
        </p:nvPicPr>
        <p:blipFill>
          <a:blip r:embed="rId3"/>
          <a:stretch>
            <a:fillRect/>
          </a:stretch>
        </p:blipFill>
        <p:spPr>
          <a:xfrm>
            <a:off x="5447928" y="3032418"/>
            <a:ext cx="5040560" cy="2849506"/>
          </a:xfrm>
          <a:prstGeom prst="rect">
            <a:avLst/>
          </a:prstGeom>
        </p:spPr>
      </p:pic>
      <p:sp>
        <p:nvSpPr>
          <p:cNvPr id="6" name="TextBox 5"/>
          <p:cNvSpPr txBox="1"/>
          <p:nvPr/>
        </p:nvSpPr>
        <p:spPr>
          <a:xfrm>
            <a:off x="8616280" y="2847752"/>
            <a:ext cx="2815673" cy="369332"/>
          </a:xfrm>
          <a:prstGeom prst="rect">
            <a:avLst/>
          </a:prstGeom>
          <a:noFill/>
        </p:spPr>
        <p:txBody>
          <a:bodyPr wrap="square" rtlCol="0">
            <a:spAutoFit/>
          </a:bodyPr>
          <a:lstStyle/>
          <a:p>
            <a:pPr algn="ctr"/>
            <a:r>
              <a:rPr lang="en-US" dirty="0"/>
              <a:t>VECUMS</a:t>
            </a:r>
            <a:endParaRPr lang="lv-LV" dirty="0"/>
          </a:p>
        </p:txBody>
      </p:sp>
    </p:spTree>
    <p:extLst>
      <p:ext uri="{BB962C8B-B14F-4D97-AF65-F5344CB8AC3E}">
        <p14:creationId xmlns:p14="http://schemas.microsoft.com/office/powerpoint/2010/main" val="3327771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t>
            </a:r>
            <a:r>
              <a:rPr lang="lv-LV" dirty="0" err="1" smtClean="0"/>
              <a:t>anāmpulka</a:t>
            </a:r>
            <a:r>
              <a:rPr lang="lv-LV" dirty="0" smtClean="0"/>
              <a:t> </a:t>
            </a:r>
            <a:r>
              <a:rPr lang="lv-LV" dirty="0"/>
              <a:t>lielums (dzīvnieku skaits)</a:t>
            </a:r>
          </a:p>
        </p:txBody>
      </p:sp>
      <p:graphicFrame>
        <p:nvGraphicFramePr>
          <p:cNvPr id="5" name="Chart 4">
            <a:extLst>
              <a:ext uri="{FF2B5EF4-FFF2-40B4-BE49-F238E27FC236}">
                <a16:creationId xmlns:a16="http://schemas.microsoft.com/office/drawing/2014/main" id="{07594B53-A3CD-B796-4B82-E806A2653946}"/>
              </a:ext>
            </a:extLst>
          </p:cNvPr>
          <p:cNvGraphicFramePr/>
          <p:nvPr>
            <p:extLst>
              <p:ext uri="{D42A27DB-BD31-4B8C-83A1-F6EECF244321}">
                <p14:modId xmlns:p14="http://schemas.microsoft.com/office/powerpoint/2010/main" val="2836710059"/>
              </p:ext>
            </p:extLst>
          </p:nvPr>
        </p:nvGraphicFramePr>
        <p:xfrm>
          <a:off x="2495600" y="1417638"/>
          <a:ext cx="7128792" cy="43156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8956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Vai </a:t>
            </a:r>
            <a:r>
              <a:rPr lang="lv-LV" dirty="0" smtClean="0"/>
              <a:t>saimniecībā </a:t>
            </a:r>
            <a:r>
              <a:rPr lang="lv-LV" dirty="0"/>
              <a:t>tiek veikta dzīvnieku pārraudzība?</a:t>
            </a: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11625" y="1772816"/>
            <a:ext cx="6696744" cy="4032448"/>
          </a:xfrm>
          <a:prstGeom prst="rect">
            <a:avLst/>
          </a:prstGeom>
          <a:noFill/>
        </p:spPr>
      </p:pic>
    </p:spTree>
    <p:extLst>
      <p:ext uri="{BB962C8B-B14F-4D97-AF65-F5344CB8AC3E}">
        <p14:creationId xmlns:p14="http://schemas.microsoft.com/office/powerpoint/2010/main" val="3791902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60648"/>
            <a:ext cx="8229600" cy="1697533"/>
          </a:xfrm>
        </p:spPr>
        <p:txBody>
          <a:bodyPr>
            <a:normAutofit/>
          </a:bodyPr>
          <a:lstStyle/>
          <a:p>
            <a:r>
              <a:rPr lang="lv-LV" dirty="0"/>
              <a:t>Vai </a:t>
            </a:r>
            <a:r>
              <a:rPr lang="en-US" dirty="0" err="1" smtClean="0"/>
              <a:t>tiek</a:t>
            </a:r>
            <a:r>
              <a:rPr lang="lv-LV" dirty="0" smtClean="0"/>
              <a:t> izmantot</a:t>
            </a:r>
            <a:r>
              <a:rPr lang="en-US" dirty="0" smtClean="0"/>
              <a:t>a</a:t>
            </a:r>
            <a:r>
              <a:rPr lang="lv-LV" dirty="0" smtClean="0"/>
              <a:t> </a:t>
            </a:r>
            <a:r>
              <a:rPr lang="lv-LV" dirty="0" err="1" smtClean="0"/>
              <a:t>kād</a:t>
            </a:r>
            <a:r>
              <a:rPr lang="en-US" dirty="0" smtClean="0"/>
              <a:t>a</a:t>
            </a:r>
            <a:r>
              <a:rPr lang="lv-LV" dirty="0" smtClean="0"/>
              <a:t> </a:t>
            </a:r>
            <a:r>
              <a:rPr lang="lv-LV" dirty="0" err="1" smtClean="0"/>
              <a:t>sistēm</a:t>
            </a:r>
            <a:r>
              <a:rPr lang="en-US" dirty="0" smtClean="0"/>
              <a:t>a</a:t>
            </a:r>
            <a:r>
              <a:rPr lang="lv-LV" dirty="0" smtClean="0"/>
              <a:t> </a:t>
            </a:r>
            <a:r>
              <a:rPr lang="lv-LV" dirty="0"/>
              <a:t>saimniecības datu analīzei? </a:t>
            </a:r>
          </a:p>
        </p:txBody>
      </p:sp>
      <p:pic>
        <p:nvPicPr>
          <p:cNvPr id="4" name="Content Placeholder 3"/>
          <p:cNvPicPr>
            <a:picLocks noGrp="1"/>
          </p:cNvPicPr>
          <p:nvPr>
            <p:ph idx="1"/>
          </p:nvPr>
        </p:nvPicPr>
        <p:blipFill>
          <a:blip r:embed="rId2"/>
          <a:stretch>
            <a:fillRect/>
          </a:stretch>
        </p:blipFill>
        <p:spPr>
          <a:xfrm>
            <a:off x="2519363" y="1958181"/>
            <a:ext cx="7153275" cy="3810000"/>
          </a:xfrm>
          <a:prstGeom prst="rect">
            <a:avLst/>
          </a:prstGeom>
        </p:spPr>
      </p:pic>
    </p:spTree>
    <p:extLst>
      <p:ext uri="{BB962C8B-B14F-4D97-AF65-F5344CB8AC3E}">
        <p14:creationId xmlns:p14="http://schemas.microsoft.com/office/powerpoint/2010/main" val="232340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171400"/>
            <a:ext cx="10441160" cy="1143000"/>
          </a:xfrm>
        </p:spPr>
        <p:txBody>
          <a:bodyPr>
            <a:normAutofit/>
          </a:bodyPr>
          <a:lstStyle/>
          <a:p>
            <a:r>
              <a:rPr lang="en-US" dirty="0" err="1"/>
              <a:t>Saimniecībās</a:t>
            </a:r>
            <a:r>
              <a:rPr lang="en-US" dirty="0"/>
              <a:t> </a:t>
            </a:r>
            <a:r>
              <a:rPr lang="en-US" dirty="0" err="1"/>
              <a:t>biežāk</a:t>
            </a:r>
            <a:r>
              <a:rPr lang="en-US" dirty="0"/>
              <a:t> </a:t>
            </a:r>
            <a:r>
              <a:rPr lang="en-US" dirty="0" err="1"/>
              <a:t>izmantotās</a:t>
            </a:r>
            <a:r>
              <a:rPr lang="en-US" dirty="0"/>
              <a:t> </a:t>
            </a:r>
            <a:r>
              <a:rPr lang="en-US" dirty="0" err="1"/>
              <a:t>datu</a:t>
            </a:r>
            <a:r>
              <a:rPr lang="en-US" dirty="0"/>
              <a:t> </a:t>
            </a:r>
            <a:r>
              <a:rPr lang="en-US" dirty="0" err="1"/>
              <a:t>bāzes</a:t>
            </a:r>
            <a:endParaRPr lang="lv-LV"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9468428"/>
              </p:ext>
            </p:extLst>
          </p:nvPr>
        </p:nvGraphicFramePr>
        <p:xfrm>
          <a:off x="1343472" y="1484784"/>
          <a:ext cx="8640960" cy="49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6263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500B4A4-B1F1-41EA-886A-B8A210DBCA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55A99C-0BDC-4DBE-8E40-9FA66F629F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EC3CE0D5-6402-D9DF-648E-2D52D148E0E3}"/>
              </a:ext>
            </a:extLst>
          </p:cNvPr>
          <p:cNvPicPr>
            <a:picLocks noGrp="1" noChangeAspect="1"/>
          </p:cNvPicPr>
          <p:nvPr>
            <p:ph idx="1"/>
          </p:nvPr>
        </p:nvPicPr>
        <p:blipFill rotWithShape="1">
          <a:blip r:embed="rId2"/>
          <a:srcRect l="5671" r="4732" b="-2"/>
          <a:stretch/>
        </p:blipFill>
        <p:spPr>
          <a:xfrm>
            <a:off x="1497222" y="560467"/>
            <a:ext cx="9213723" cy="5733256"/>
          </a:xfrm>
          <a:prstGeom prst="rect">
            <a:avLst/>
          </a:prstGeom>
        </p:spPr>
      </p:pic>
    </p:spTree>
    <p:extLst>
      <p:ext uri="{BB962C8B-B14F-4D97-AF65-F5344CB8AC3E}">
        <p14:creationId xmlns:p14="http://schemas.microsoft.com/office/powerpoint/2010/main" val="28844252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300</TotalTime>
  <Words>189</Words>
  <Application>Microsoft Office PowerPoint</Application>
  <PresentationFormat>Widescreen</PresentationFormat>
  <Paragraphs>27</Paragraphs>
  <Slides>12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Digitalizācija piensaimniecībā.  Aptaujas rezultāti</vt:lpstr>
      <vt:lpstr>Datu analīzes loma piensaimniecībā</vt:lpstr>
      <vt:lpstr>EIP projekta „Efektīvs vides un dzīvnieku labturības saimniecību monitorings” aptauja</vt:lpstr>
      <vt:lpstr>Respondentu sadalījums pēc dzimuma un vecuma</vt:lpstr>
      <vt:lpstr>Ganāmpulka lielums (dzīvnieku skaits)</vt:lpstr>
      <vt:lpstr>Vai saimniecībā tiek veikta dzīvnieku pārraudzība?</vt:lpstr>
      <vt:lpstr>Vai tiek izmantota kāda sistēma saimniecības datu analīzei? </vt:lpstr>
      <vt:lpstr>Saimniecībās biežāk izmantotās datu bāzes</vt:lpstr>
      <vt:lpstr>PowerPoint Presentation</vt:lpstr>
      <vt:lpstr>PowerPoint Presentation</vt:lpstr>
      <vt:lpstr>PowerPoint Presentation</vt:lpstr>
      <vt:lpstr>Ticot Latvijas piensaimniecības nākotnei.  Jautājumi?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Liega Ozola</dc:creator>
  <cp:lastModifiedBy>Liene Valta</cp:lastModifiedBy>
  <cp:revision>29</cp:revision>
  <dcterms:created xsi:type="dcterms:W3CDTF">2017-02-15T07:27:40Z</dcterms:created>
  <dcterms:modified xsi:type="dcterms:W3CDTF">2022-11-01T15:48:42Z</dcterms:modified>
</cp:coreProperties>
</file>