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718" autoAdjust="0"/>
  </p:normalViewPr>
  <p:slideViewPr>
    <p:cSldViewPr>
      <p:cViewPr>
        <p:scale>
          <a:sx n="120" d="100"/>
          <a:sy n="120" d="100"/>
        </p:scale>
        <p:origin x="-810" y="110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0CBB3-25A9-4727-B43D-DBA1FEC9F921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D2024-83F5-4F21-B2B5-8F6364E8B0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0993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7D2024-83F5-4F21-B2B5-8F6364E8B098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5440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Rediģēt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4916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09063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7119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7882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0962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3037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8601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9387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1362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043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98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2C8C8-939C-4290-9716-B2E991F37FDF}" type="datetimeFigureOut">
              <a:rPr lang="lv-LV" smtClean="0"/>
              <a:t>20.05.2021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29461-C181-4CC0-BE51-BB78EBF0A0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9193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rei.lv/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jpeg"/><Relationship Id="rId10" Type="http://schemas.openxmlformats.org/officeDocument/2006/relationships/image" Target="../media/image6.jpeg"/><Relationship Id="rId4" Type="http://schemas.openxmlformats.org/officeDocument/2006/relationships/image" Target="../media/image2.jpeg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\Pictures\2018 augusts 14 Soja Laulema u.c\20180814_12003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434" y="-733721"/>
            <a:ext cx="3168353" cy="29372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softEdge rad="10922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aisnstūris 5"/>
          <p:cNvSpPr/>
          <p:nvPr/>
        </p:nvSpPr>
        <p:spPr>
          <a:xfrm>
            <a:off x="244680" y="1133127"/>
            <a:ext cx="657801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Latvijas Lauku attīstības programmas 2014-2020</a:t>
            </a:r>
          </a:p>
          <a:p>
            <a:pPr algn="ctr"/>
            <a:r>
              <a:rPr lang="lv-LV" sz="1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Pasākuma 16  “Sadarbība”  16.1.   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projekts Nr. Nr. 18-00-A01612-000015 </a:t>
            </a:r>
          </a:p>
          <a:p>
            <a:pPr algn="ctr"/>
            <a:r>
              <a:rPr lang="lv-LV" sz="1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“Jaunas tehnoloģijas un ekonomiski pamatoti risinājumi vietējās lopbarības ražošanai cūkkopībā: ģenētiski nemodificētas sojas un jaunu vietējo lopbarības miežu šķirņu audzēšana Latvijā”   </a:t>
            </a:r>
          </a:p>
          <a:p>
            <a:pPr algn="ctr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piedāvā  </a:t>
            </a:r>
            <a:r>
              <a:rPr lang="lv-LV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endParaRPr lang="lv-LV" sz="16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2" name="Picture 2" descr="C:\Users\PC\Desktop\Sojas lauku diena 2018\Soja 1 emb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209" y="321528"/>
            <a:ext cx="1656184" cy="547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PC\Pictures\2018 augusts 14 Soja Laulema u.c\20180814_120038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7464" y="-733722"/>
            <a:ext cx="3121104" cy="28934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softEdge rad="10922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aisnstūris 2"/>
          <p:cNvSpPr/>
          <p:nvPr/>
        </p:nvSpPr>
        <p:spPr>
          <a:xfrm>
            <a:off x="0" y="1855721"/>
            <a:ext cx="6858000" cy="43204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lv-LV" sz="1600" b="1" i="1" dirty="0">
                <a:solidFill>
                  <a:schemeClr val="bg1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Latvijā audzēta soja + </a:t>
            </a:r>
            <a:r>
              <a:rPr lang="lv-LV" sz="1600" b="1" i="1" dirty="0" err="1">
                <a:solidFill>
                  <a:schemeClr val="bg1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kailgraudu</a:t>
            </a:r>
            <a:r>
              <a:rPr lang="lv-LV" sz="1600" b="1" i="1" dirty="0">
                <a:solidFill>
                  <a:schemeClr val="bg1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mieži = inovācija cūku ēdināšanā</a:t>
            </a:r>
            <a:endParaRPr lang="lv-LV" sz="1200" dirty="0">
              <a:solidFill>
                <a:schemeClr val="bg1"/>
              </a:solidFill>
              <a:latin typeface="Cambria" panose="020405030504060302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19" name="Picture 5" descr="C:\Users\PC\Desktop\20180807_165017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933" y="8069802"/>
            <a:ext cx="7632848" cy="2148396"/>
          </a:xfrm>
          <a:prstGeom prst="rect">
            <a:avLst/>
          </a:prstGeom>
          <a:ln>
            <a:noFill/>
          </a:ln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aisnstūris 7"/>
          <p:cNvSpPr/>
          <p:nvPr/>
        </p:nvSpPr>
        <p:spPr>
          <a:xfrm>
            <a:off x="244680" y="2494079"/>
            <a:ext cx="6451686" cy="61981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100" b="1" dirty="0">
                <a:latin typeface="Times New Roman"/>
                <a:ea typeface="Calibri"/>
                <a:cs typeface="Times New Roman"/>
              </a:rPr>
              <a:t>Tiešsaistes konferences programma</a:t>
            </a:r>
            <a:endParaRPr lang="lv-LV" sz="1100" dirty="0"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050" dirty="0">
                <a:latin typeface="Times New Roman"/>
                <a:ea typeface="Calibri"/>
                <a:cs typeface="Times New Roman"/>
              </a:rPr>
              <a:t>9.00 - konferences atklāšana - Sanita Zute 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(AREI)</a:t>
            </a:r>
            <a:endParaRPr lang="lv-LV" sz="1050" dirty="0"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9.15 – </a:t>
            </a:r>
            <a:r>
              <a:rPr lang="lv-LV" sz="1100" b="1" dirty="0">
                <a:latin typeface="Times New Roman"/>
                <a:ea typeface="Calibri"/>
                <a:cs typeface="Times New Roman"/>
              </a:rPr>
              <a:t>Vietēji audzēta soja – iespējas un izaicinājumi</a:t>
            </a:r>
            <a:r>
              <a:rPr lang="lv-LV" sz="105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vada Aigars Šutka,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 agronoms – konsultants un Iveta Grudovska </a:t>
            </a:r>
            <a:endParaRPr lang="lv-LV" sz="1050" dirty="0">
              <a:ea typeface="Calibri"/>
              <a:cs typeface="Times New Roman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Sojas audzēšanas pieredze Latvijā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- Aigars </a:t>
            </a:r>
            <a:r>
              <a:rPr lang="lv-LV" sz="1050" dirty="0" err="1">
                <a:latin typeface="Times New Roman"/>
                <a:ea typeface="Calibri"/>
                <a:cs typeface="Times New Roman"/>
              </a:rPr>
              <a:t>Šutka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</a:t>
            </a:r>
            <a:endParaRPr lang="lv-LV" sz="1050" dirty="0">
              <a:ea typeface="Calibri"/>
              <a:cs typeface="Times New Roman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Soja Vācijā: audzēšanas pieredze un pētījumi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– </a:t>
            </a:r>
            <a:r>
              <a:rPr lang="lv-LV" sz="1050" dirty="0" err="1">
                <a:latin typeface="Times New Roman"/>
                <a:ea typeface="Calibri"/>
                <a:cs typeface="Times New Roman"/>
              </a:rPr>
              <a:t>Carola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</a:t>
            </a:r>
            <a:r>
              <a:rPr lang="lv-LV" sz="1050" dirty="0" err="1">
                <a:latin typeface="Times New Roman"/>
                <a:ea typeface="Calibri"/>
                <a:cs typeface="Times New Roman"/>
              </a:rPr>
              <a:t>Blessing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(</a:t>
            </a:r>
            <a:r>
              <a:rPr lang="lv-LV" sz="1050" i="1" dirty="0" err="1">
                <a:latin typeface="Times New Roman"/>
                <a:ea typeface="Calibri"/>
                <a:cs typeface="Times New Roman"/>
              </a:rPr>
              <a:t>Augustenbergas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 Lauksaimniecības tehnoloģiju institūts) </a:t>
            </a:r>
            <a:endParaRPr lang="lv-LV" sz="1050" dirty="0">
              <a:ea typeface="Calibri"/>
              <a:cs typeface="Times New Roman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Soja Igaunijā: audzēšanas pieredze un selekcija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– </a:t>
            </a:r>
            <a:r>
              <a:rPr lang="lv-LV" sz="1050" dirty="0" err="1">
                <a:latin typeface="Times New Roman"/>
                <a:ea typeface="Calibri"/>
                <a:cs typeface="Times New Roman"/>
              </a:rPr>
              <a:t>Lea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</a:t>
            </a:r>
            <a:r>
              <a:rPr lang="lv-LV" sz="1050" dirty="0" err="1">
                <a:latin typeface="Times New Roman"/>
                <a:ea typeface="Calibri"/>
                <a:cs typeface="Times New Roman"/>
              </a:rPr>
              <a:t>Narits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(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Igaunijas Augkopības institūts)</a:t>
            </a:r>
            <a:endParaRPr lang="lv-LV" sz="1050" dirty="0">
              <a:ea typeface="Calibri"/>
              <a:cs typeface="Times New Roman"/>
            </a:endParaRPr>
          </a:p>
          <a:p>
            <a:pPr marL="228600">
              <a:lnSpc>
                <a:spcPct val="107000"/>
              </a:lnSpc>
              <a:spcAft>
                <a:spcPts val="600"/>
              </a:spcAft>
            </a:pPr>
            <a:r>
              <a:rPr lang="lv-LV" sz="1050" i="1" dirty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Laiks diskusijai kopā ar Aigaru </a:t>
            </a:r>
            <a:r>
              <a:rPr lang="lv-LV" sz="1050" i="1" dirty="0" err="1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Šutku</a:t>
            </a:r>
            <a:r>
              <a:rPr lang="lv-LV" sz="1050" i="1" dirty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: Sergejs Virts (z/</a:t>
            </a:r>
            <a:r>
              <a:rPr lang="lv-LV" sz="1050" i="1" dirty="0" err="1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sRubuļi</a:t>
            </a:r>
            <a:r>
              <a:rPr lang="lv-LV" sz="1050" i="1" dirty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) un Kārlis Ruks (z/s </a:t>
            </a:r>
            <a:r>
              <a:rPr lang="lv-LV" sz="1050" i="1" dirty="0" smtClean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Ja</a:t>
            </a:r>
            <a:r>
              <a:rPr lang="en-US" sz="1050" i="1" dirty="0" smtClean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un</a:t>
            </a:r>
            <a:r>
              <a:rPr lang="lv-LV" sz="1050" i="1" dirty="0" smtClean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kalējiņi</a:t>
            </a:r>
            <a:r>
              <a:rPr lang="lv-LV" sz="1050" i="1" dirty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) </a:t>
            </a:r>
            <a:endParaRPr lang="lv-LV" sz="1050" dirty="0">
              <a:solidFill>
                <a:srgbClr val="008000"/>
              </a:solidFill>
              <a:ea typeface="Calibri"/>
              <a:cs typeface="Times New Roman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Pētnieku atziņas par  sojas audzēšanas nosacījumiem Latvijā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-                                                         Sanita Zute, Inga Jansone (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AREI Stende)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, Veneranda Stramkale 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(LLZC/AREI Viļāni)</a:t>
            </a:r>
            <a:endParaRPr lang="lv-LV" sz="1050" dirty="0">
              <a:ea typeface="Calibri"/>
              <a:cs typeface="Times New Roman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Soja Lietuvā: pieredze, audzējot soju bioloģiski - </a:t>
            </a:r>
            <a:r>
              <a:rPr lang="en-US" sz="10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Tadas</a:t>
            </a: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Baliutavičius</a:t>
            </a: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0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lv-LV" sz="105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Ltd</a:t>
            </a:r>
            <a:r>
              <a:rPr lang="lv-LV" sz="105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05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AUGA group</a:t>
            </a:r>
            <a:r>
              <a:rPr lang="lv-LV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lv-LV" sz="105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Vietējās sojas audzēšanas ekonomiskie aspekti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- Ieva Leimane (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EDO </a:t>
            </a:r>
            <a:r>
              <a:rPr lang="lv-LV" sz="1050" i="1" dirty="0" err="1">
                <a:latin typeface="Times New Roman"/>
                <a:ea typeface="Calibri"/>
                <a:cs typeface="Times New Roman"/>
              </a:rPr>
              <a:t>Consult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)</a:t>
            </a:r>
            <a:endParaRPr lang="lv-LV" sz="1050" dirty="0">
              <a:ea typeface="Calibri"/>
              <a:cs typeface="Times New Roman"/>
            </a:endParaRPr>
          </a:p>
          <a:p>
            <a:pPr marL="260350">
              <a:lnSpc>
                <a:spcPct val="107000"/>
              </a:lnSpc>
              <a:spcAft>
                <a:spcPts val="800"/>
              </a:spcAft>
            </a:pPr>
            <a:r>
              <a:rPr lang="lv-LV" sz="1050" i="1" dirty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Laiks diskusijai – kopā ar Ivetu </a:t>
            </a:r>
            <a:r>
              <a:rPr lang="lv-LV" sz="1050" i="1" dirty="0" err="1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Grudovsku</a:t>
            </a:r>
            <a:r>
              <a:rPr lang="lv-LV" sz="1050" i="1" dirty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: Gustavs </a:t>
            </a:r>
            <a:r>
              <a:rPr lang="lv-LV" sz="1050" i="1" dirty="0" err="1" smtClean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Norkārkl</a:t>
            </a:r>
            <a:r>
              <a:rPr lang="en-US" sz="1050" i="1" dirty="0" err="1" smtClean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i</a:t>
            </a:r>
            <a:r>
              <a:rPr lang="lv-LV" sz="1050" i="1" dirty="0" smtClean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s </a:t>
            </a:r>
            <a:r>
              <a:rPr lang="lv-LV" sz="1050" i="1" dirty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(SIA BIOGUS) un Ieva Leimane </a:t>
            </a:r>
            <a:endParaRPr lang="lv-LV" sz="1050" dirty="0">
              <a:solidFill>
                <a:srgbClr val="00800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050" dirty="0">
                <a:latin typeface="Times New Roman"/>
                <a:ea typeface="Calibri"/>
                <a:cs typeface="Times New Roman"/>
              </a:rPr>
              <a:t>Pusdienu pauze 12.30 - 13.00</a:t>
            </a:r>
            <a:endParaRPr lang="lv-LV" sz="1050" dirty="0"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13.00 –</a:t>
            </a:r>
            <a:r>
              <a:rPr lang="lv-LV" sz="1100" b="1" dirty="0">
                <a:latin typeface="Times New Roman"/>
                <a:ea typeface="Calibri"/>
                <a:cs typeface="Times New Roman"/>
              </a:rPr>
              <a:t>Latvijā audzēta lopbarība cūkkopībai</a:t>
            </a:r>
            <a:r>
              <a:rPr lang="lv-LV" sz="105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vada Dzintra Lejniece un Dzintars Veide, 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cūku ēdināšanas konsultants</a:t>
            </a:r>
            <a:endParaRPr lang="lv-LV" sz="1050" dirty="0">
              <a:ea typeface="Calibri"/>
              <a:cs typeface="Times New Roman"/>
            </a:endParaRPr>
          </a:p>
          <a:p>
            <a:pPr marL="712788" lvl="0" indent="-261938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Cūkkopības nozare un tās vajadzības Latvijā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– Dzintra Lejniece 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(Latvijas cūkaudzētāju asociācija)</a:t>
            </a:r>
            <a:endParaRPr lang="lv-LV" sz="1050" dirty="0">
              <a:ea typeface="Calibri"/>
              <a:cs typeface="Times New Roman"/>
            </a:endParaRPr>
          </a:p>
          <a:p>
            <a:pPr marL="712788" lvl="0" indent="-261938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lv-LV" sz="1050" b="1" dirty="0" err="1">
                <a:latin typeface="Times New Roman"/>
                <a:ea typeface="Calibri"/>
                <a:cs typeface="Times New Roman"/>
              </a:rPr>
              <a:t>Kailgraudi</a:t>
            </a:r>
            <a:r>
              <a:rPr lang="lv-LV" sz="1050" b="1" dirty="0">
                <a:latin typeface="Times New Roman"/>
                <a:ea typeface="Calibri"/>
                <a:cs typeface="Times New Roman"/>
              </a:rPr>
              <a:t> un plēkšņu mieži - kopīgais un atšķirīgais audzēšanā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– Māra </a:t>
            </a:r>
            <a:r>
              <a:rPr lang="lv-LV" sz="1050" dirty="0" err="1">
                <a:latin typeface="Times New Roman"/>
                <a:ea typeface="Calibri"/>
                <a:cs typeface="Times New Roman"/>
              </a:rPr>
              <a:t>Bleidere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(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AREI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)</a:t>
            </a:r>
            <a:endParaRPr lang="lv-LV" sz="1050" dirty="0">
              <a:ea typeface="Calibri"/>
              <a:cs typeface="Times New Roman"/>
            </a:endParaRPr>
          </a:p>
          <a:p>
            <a:pPr marL="712788" indent="-261938">
              <a:lnSpc>
                <a:spcPct val="107000"/>
              </a:lnSpc>
              <a:buFont typeface="Symbol"/>
              <a:buChar char=""/>
            </a:pPr>
            <a:r>
              <a:rPr lang="lv-LV" sz="1050" b="1" dirty="0" err="1">
                <a:latin typeface="Times New Roman"/>
                <a:ea typeface="Calibri"/>
                <a:cs typeface="Times New Roman"/>
              </a:rPr>
              <a:t>Kailgraudu</a:t>
            </a:r>
            <a:r>
              <a:rPr lang="lv-LV" sz="1050" b="1" dirty="0">
                <a:latin typeface="Times New Roman"/>
                <a:ea typeface="Calibri"/>
                <a:cs typeface="Times New Roman"/>
              </a:rPr>
              <a:t> mieži cūku ēdināšanā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– Lilija Degola (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LLU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)</a:t>
            </a:r>
            <a:endParaRPr lang="lv-LV" sz="1050" dirty="0">
              <a:ea typeface="Calibri"/>
              <a:cs typeface="Times New Roman"/>
            </a:endParaRPr>
          </a:p>
          <a:p>
            <a:pPr marL="712788" lvl="0" indent="-261938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lv-LV" sz="1050" b="1" dirty="0" err="1">
                <a:latin typeface="Times New Roman"/>
                <a:ea typeface="Calibri"/>
                <a:cs typeface="Times New Roman"/>
              </a:rPr>
              <a:t>Kailgraudu</a:t>
            </a:r>
            <a:r>
              <a:rPr lang="lv-LV" sz="1050" b="1" dirty="0">
                <a:latin typeface="Times New Roman"/>
                <a:ea typeface="Calibri"/>
                <a:cs typeface="Times New Roman"/>
              </a:rPr>
              <a:t> mieži / plēkšņu mieži barības maisījumos  - lopbarības ražotāja viedoklis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– Raitis  </a:t>
            </a:r>
            <a:r>
              <a:rPr lang="lv-LV" sz="1050" dirty="0" err="1">
                <a:latin typeface="Times New Roman"/>
                <a:ea typeface="Calibri"/>
                <a:cs typeface="Times New Roman"/>
              </a:rPr>
              <a:t>Pavinkšnis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(LRS Mūsa),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</a:t>
            </a:r>
            <a:endParaRPr lang="lv-LV" sz="1050" dirty="0">
              <a:ea typeface="Calibri"/>
              <a:cs typeface="Times New Roman"/>
            </a:endParaRPr>
          </a:p>
          <a:p>
            <a:pPr marL="712788" lvl="0" indent="-261938">
              <a:lnSpc>
                <a:spcPct val="107000"/>
              </a:lnSpc>
              <a:spcAft>
                <a:spcPts val="80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Mieži lopbarībā – ekonomiskais pamatojums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– Alberts Auziņš (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EDO </a:t>
            </a:r>
            <a:r>
              <a:rPr lang="lv-LV" sz="1050" i="1" dirty="0" err="1">
                <a:latin typeface="Times New Roman"/>
                <a:ea typeface="Calibri"/>
                <a:cs typeface="Times New Roman"/>
              </a:rPr>
              <a:t>Consult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) </a:t>
            </a:r>
            <a:endParaRPr lang="lv-LV" sz="1050" dirty="0">
              <a:ea typeface="Calibri"/>
              <a:cs typeface="Times New Roman"/>
            </a:endParaRPr>
          </a:p>
          <a:p>
            <a:pPr marL="712788" indent="-261938">
              <a:lnSpc>
                <a:spcPct val="107000"/>
              </a:lnSpc>
              <a:spcAft>
                <a:spcPts val="800"/>
              </a:spcAft>
            </a:pPr>
            <a:r>
              <a:rPr lang="lv-LV" sz="1050" i="1" dirty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Laiks diskusijai ar Dzintru Lejnieci  un Dzintaru Veidi: Raitis </a:t>
            </a:r>
            <a:r>
              <a:rPr lang="lv-LV" sz="1050" i="1" dirty="0" err="1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Pavinkšnis</a:t>
            </a:r>
            <a:r>
              <a:rPr lang="lv-LV" sz="1050" i="1" dirty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, Sergejs Virts, Alberts Auziņš </a:t>
            </a:r>
            <a:endParaRPr lang="lv-LV" sz="1050" dirty="0">
              <a:solidFill>
                <a:srgbClr val="008000"/>
              </a:solidFill>
              <a:ea typeface="Calibri"/>
              <a:cs typeface="Times New Roman"/>
            </a:endParaRPr>
          </a:p>
          <a:p>
            <a:pPr marL="712788" lvl="0" indent="-261938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Vietējās sojas kvalitāte, pārstrādes iespējas un pārstrādātā produkta kvalitāte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– Vita Šterna, Imants Jansons (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AREI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) </a:t>
            </a:r>
            <a:endParaRPr lang="lv-LV" sz="1050" dirty="0">
              <a:ea typeface="Calibri"/>
              <a:cs typeface="Times New Roman"/>
            </a:endParaRPr>
          </a:p>
          <a:p>
            <a:pPr marL="712788" lvl="0" indent="-261938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Vietējā soja kā izejviela cūku ēdināšanā z/s «</a:t>
            </a:r>
            <a:r>
              <a:rPr lang="lv-LV" sz="1050" b="1" dirty="0" err="1" smtClean="0">
                <a:latin typeface="Times New Roman"/>
                <a:ea typeface="Calibri"/>
                <a:cs typeface="Times New Roman"/>
              </a:rPr>
              <a:t>Rubuļi</a:t>
            </a:r>
            <a:r>
              <a:rPr lang="lv-LV" sz="1050" b="1" dirty="0">
                <a:latin typeface="Times New Roman"/>
                <a:ea typeface="Calibri"/>
                <a:cs typeface="Times New Roman"/>
              </a:rPr>
              <a:t>» -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Benita Virta (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z/s Rubuļi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)</a:t>
            </a:r>
            <a:endParaRPr lang="lv-LV" sz="1050" dirty="0">
              <a:ea typeface="Calibri"/>
              <a:cs typeface="Times New Roman"/>
            </a:endParaRPr>
          </a:p>
          <a:p>
            <a:pPr marL="712788" lvl="0" indent="-261938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Sojas produktu izēdināšanas vērtējums dažādām cūku grupām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- Imants Jansons (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AREI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) </a:t>
            </a:r>
            <a:endParaRPr lang="lv-LV" sz="1050" dirty="0">
              <a:ea typeface="Calibri"/>
              <a:cs typeface="Times New Roman"/>
            </a:endParaRPr>
          </a:p>
          <a:p>
            <a:pPr marL="712788" lvl="0" indent="-261938">
              <a:lnSpc>
                <a:spcPct val="107000"/>
              </a:lnSpc>
              <a:spcAft>
                <a:spcPts val="800"/>
              </a:spcAft>
              <a:buFont typeface="Symbol"/>
              <a:buChar char=""/>
            </a:pPr>
            <a:r>
              <a:rPr lang="lv-LV" sz="1050" b="1" dirty="0">
                <a:latin typeface="Times New Roman"/>
                <a:ea typeface="Calibri"/>
                <a:cs typeface="Times New Roman"/>
              </a:rPr>
              <a:t>Vietējā soja un citi </a:t>
            </a:r>
            <a:r>
              <a:rPr lang="lv-LV" sz="1050" b="1" dirty="0" err="1">
                <a:latin typeface="Times New Roman"/>
                <a:ea typeface="Calibri"/>
                <a:cs typeface="Times New Roman"/>
              </a:rPr>
              <a:t>proteīnaugi</a:t>
            </a:r>
            <a:r>
              <a:rPr lang="lv-LV" sz="1050" b="1" dirty="0">
                <a:latin typeface="Times New Roman"/>
                <a:ea typeface="Calibri"/>
                <a:cs typeface="Times New Roman"/>
              </a:rPr>
              <a:t> lopbarībā ekonomistu skatījumā 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- Andris Miglavs (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EDO </a:t>
            </a:r>
            <a:r>
              <a:rPr lang="lv-LV" sz="1050" i="1" dirty="0" err="1">
                <a:latin typeface="Times New Roman"/>
                <a:ea typeface="Calibri"/>
                <a:cs typeface="Times New Roman"/>
              </a:rPr>
              <a:t>Consult</a:t>
            </a:r>
            <a:r>
              <a:rPr lang="lv-LV" sz="1050" i="1" dirty="0">
                <a:latin typeface="Times New Roman"/>
                <a:ea typeface="Calibri"/>
                <a:cs typeface="Times New Roman"/>
              </a:rPr>
              <a:t>)</a:t>
            </a:r>
            <a:r>
              <a:rPr lang="lv-LV" sz="1050" dirty="0">
                <a:latin typeface="Times New Roman"/>
                <a:ea typeface="Calibri"/>
                <a:cs typeface="Times New Roman"/>
              </a:rPr>
              <a:t> </a:t>
            </a:r>
            <a:endParaRPr lang="lv-LV" sz="1050" dirty="0">
              <a:ea typeface="Calibri"/>
              <a:cs typeface="Times New Roman"/>
            </a:endParaRPr>
          </a:p>
          <a:p>
            <a:pPr indent="262890">
              <a:lnSpc>
                <a:spcPct val="107000"/>
              </a:lnSpc>
              <a:spcAft>
                <a:spcPts val="800"/>
              </a:spcAft>
            </a:pPr>
            <a:r>
              <a:rPr lang="lv-LV" sz="1050" i="1" dirty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Laiks diskusijai ar Dzintru Lejnieci un Dzintaru Veidi: Andris Miglavs, Benita </a:t>
            </a:r>
            <a:r>
              <a:rPr lang="lv-LV" sz="1050" i="1" dirty="0" smtClean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Virt</a:t>
            </a:r>
            <a:r>
              <a:rPr lang="en-US" sz="1050" i="1" dirty="0" smtClean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a</a:t>
            </a:r>
            <a:r>
              <a:rPr lang="lv-LV" sz="1050" i="1" dirty="0" smtClean="0">
                <a:solidFill>
                  <a:srgbClr val="008000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lv-LV" sz="1050" dirty="0">
              <a:solidFill>
                <a:srgbClr val="00800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050" dirty="0">
                <a:latin typeface="Times New Roman"/>
                <a:ea typeface="Calibri"/>
                <a:cs typeface="Times New Roman"/>
              </a:rPr>
              <a:t>Konferences noslēgums ap plkst. </a:t>
            </a:r>
            <a:r>
              <a:rPr lang="lv-LV" sz="1050" dirty="0" smtClean="0">
                <a:latin typeface="Times New Roman"/>
                <a:ea typeface="Calibri"/>
                <a:cs typeface="Times New Roman"/>
              </a:rPr>
              <a:t>1</a:t>
            </a:r>
            <a:r>
              <a:rPr lang="en-US" sz="1050" dirty="0" smtClean="0">
                <a:latin typeface="Times New Roman"/>
                <a:ea typeface="Calibri"/>
                <a:cs typeface="Times New Roman"/>
              </a:rPr>
              <a:t>6</a:t>
            </a:r>
            <a:r>
              <a:rPr lang="lv-LV" sz="1050" dirty="0" smtClean="0">
                <a:latin typeface="Times New Roman"/>
                <a:ea typeface="Calibri"/>
                <a:cs typeface="Times New Roman"/>
              </a:rPr>
              <a:t>.</a:t>
            </a:r>
            <a:r>
              <a:rPr lang="en-US" sz="1050" smtClean="0">
                <a:latin typeface="Times New Roman"/>
                <a:ea typeface="Calibri"/>
                <a:cs typeface="Times New Roman"/>
              </a:rPr>
              <a:t>0</a:t>
            </a:r>
            <a:r>
              <a:rPr lang="lv-LV" sz="1050" smtClean="0">
                <a:latin typeface="Times New Roman"/>
                <a:ea typeface="Calibri"/>
                <a:cs typeface="Times New Roman"/>
              </a:rPr>
              <a:t>0                     </a:t>
            </a:r>
            <a:r>
              <a:rPr lang="lv-LV" sz="1050" b="1" dirty="0">
                <a:latin typeface="Times New Roman"/>
                <a:ea typeface="Calibri"/>
                <a:cs typeface="Times New Roman"/>
              </a:rPr>
              <a:t>Elektroniskā reģistrācija dalībai pasākumā  - </a:t>
            </a:r>
            <a:r>
              <a:rPr lang="lv-LV" sz="1050" b="1" dirty="0" err="1">
                <a:latin typeface="Times New Roman"/>
                <a:ea typeface="Calibri"/>
                <a:cs typeface="Times New Roman"/>
                <a:hlinkClick r:id="rId8"/>
              </a:rPr>
              <a:t>www.arei.lv</a:t>
            </a:r>
            <a:r>
              <a:rPr lang="lv-LV" sz="1050" b="1" dirty="0">
                <a:latin typeface="Times New Roman"/>
                <a:ea typeface="Calibri"/>
                <a:cs typeface="Times New Roman"/>
              </a:rPr>
              <a:t> </a:t>
            </a:r>
            <a:endParaRPr lang="lv-LV" sz="1050" b="1" dirty="0">
              <a:ea typeface="Calibri"/>
              <a:cs typeface="Times New Roman"/>
            </a:endParaRPr>
          </a:p>
        </p:txBody>
      </p:sp>
      <p:pic>
        <p:nvPicPr>
          <p:cNvPr id="14" name="Attēls 13" descr="C:\Users\PC\Desktop\PROJEKTI\35 16.1 Soja Sadarbība\Publicitāte\ELFLA_logo_krāsainais.jp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023" y="1577201"/>
            <a:ext cx="1020321" cy="189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Attēls 19" descr="C:\Users\PC\Desktop\PROJEKTI\35 16.1 Soja Sadarbība\Publicitāte\LV_ID_logo_krāsainais (2).jp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73" y="1571425"/>
            <a:ext cx="820054" cy="2454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9166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420</Words>
  <Application>Microsoft Office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tēma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Sanita Zute</dc:creator>
  <cp:lastModifiedBy>User</cp:lastModifiedBy>
  <cp:revision>35</cp:revision>
  <dcterms:created xsi:type="dcterms:W3CDTF">2018-08-14T09:37:51Z</dcterms:created>
  <dcterms:modified xsi:type="dcterms:W3CDTF">2021-05-20T12:54:31Z</dcterms:modified>
</cp:coreProperties>
</file>