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15"/>
  </p:notesMasterIdLst>
  <p:handoutMasterIdLst>
    <p:handoutMasterId r:id="rId16"/>
  </p:handoutMasterIdLst>
  <p:sldIdLst>
    <p:sldId id="256" r:id="rId6"/>
    <p:sldId id="275" r:id="rId7"/>
    <p:sldId id="286" r:id="rId8"/>
    <p:sldId id="265" r:id="rId9"/>
    <p:sldId id="290" r:id="rId10"/>
    <p:sldId id="289" r:id="rId11"/>
    <p:sldId id="287" r:id="rId12"/>
    <p:sldId id="288" r:id="rId13"/>
    <p:sldId id="261" r:id="rId14"/>
  </p:sldIdLst>
  <p:sldSz cx="9144000" cy="6858000" type="screen4x3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0579" autoAdjust="0"/>
  </p:normalViewPr>
  <p:slideViewPr>
    <p:cSldViewPr>
      <p:cViewPr>
        <p:scale>
          <a:sx n="65" d="100"/>
          <a:sy n="65" d="100"/>
        </p:scale>
        <p:origin x="-15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6FD7A-45C7-434A-8F07-42551889ACE1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606A8-F89B-4ED6-8A11-E2806D338B6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598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1350-F662-482D-961B-ABC2B353A98E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CE980-4028-41FF-9BB6-03855C2391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027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006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>
                <a:solidFill>
                  <a:prstClr val="black"/>
                </a:solidFill>
              </a:rPr>
              <a:pPr/>
              <a:t>3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>
                <a:solidFill>
                  <a:prstClr val="black"/>
                </a:solidFill>
              </a:rPr>
              <a:pPr/>
              <a:t>5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>
                <a:solidFill>
                  <a:prstClr val="black"/>
                </a:solidFill>
              </a:rPr>
              <a:pPr/>
              <a:t>6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>
                <a:solidFill>
                  <a:prstClr val="black"/>
                </a:solidFill>
              </a:rPr>
              <a:pPr/>
              <a:t>7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CE980-4028-41FF-9BB6-03855C239133}" type="slidenum">
              <a:rPr lang="lv-LV" smtClean="0">
                <a:solidFill>
                  <a:prstClr val="black"/>
                </a:solidFill>
              </a:rPr>
              <a:pPr/>
              <a:t>8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1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6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68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93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8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1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11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8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9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3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6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20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0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0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09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49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09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77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61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8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43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48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60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81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6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71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42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37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79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5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79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86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47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16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15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75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0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692D4-222E-4C2C-8F35-74F61F0E0A47}" type="datetimeFigureOut">
              <a:rPr lang="lv-LV" smtClean="0"/>
              <a:t>28.09.2017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442DA79-FB70-4B3E-9A9A-B3F3AC025F4B}" type="slidenum">
              <a:rPr lang="lv-LV" smtClean="0"/>
              <a:t>‹#›</a:t>
            </a:fld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8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4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692D4-222E-4C2C-8F35-74F61F0E0A47}" type="datetimeFigureOut">
              <a:rPr lang="lv-LV" smtClean="0">
                <a:solidFill>
                  <a:srgbClr val="073E87"/>
                </a:solidFill>
              </a:rPr>
              <a:pPr/>
              <a:t>28.09.2017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442DA79-FB70-4B3E-9A9A-B3F3AC025F4B}" type="slidenum">
              <a:rPr lang="lv-LV" smtClean="0">
                <a:solidFill>
                  <a:srgbClr val="073E87"/>
                </a:solidFill>
              </a:rPr>
              <a:pPr/>
              <a:t>‹#›</a:t>
            </a:fld>
            <a:endParaRPr lang="lv-LV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0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355" y="404664"/>
            <a:ext cx="7920880" cy="1656184"/>
          </a:xfrm>
        </p:spPr>
        <p:txBody>
          <a:bodyPr anchor="ctr">
            <a:normAutofit/>
          </a:bodyPr>
          <a:lstStyle/>
          <a:p>
            <a:pPr marL="182880"/>
            <a:r>
              <a:rPr lang="lv-LV" sz="3200" b="1" dirty="0" smtClean="0">
                <a:solidFill>
                  <a:schemeClr val="tx1"/>
                </a:solidFill>
              </a:rPr>
              <a:t>Valsts Zivsaimniecības sadarbības tīkls</a:t>
            </a:r>
            <a:br>
              <a:rPr lang="lv-LV" sz="3200" b="1" dirty="0" smtClean="0">
                <a:solidFill>
                  <a:schemeClr val="tx1"/>
                </a:solidFill>
              </a:rPr>
            </a:br>
            <a:endParaRPr lang="lv-LV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60232" y="5111328"/>
            <a:ext cx="22985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6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Kristaps </a:t>
            </a:r>
            <a:r>
              <a:rPr kumimoji="0" lang="lv-LV" altLang="lv-LV" sz="160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</a:rPr>
              <a:t>Gramanis</a:t>
            </a:r>
            <a:endParaRPr kumimoji="0" lang="lv-LV" altLang="lv-LV" sz="160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1600" i="1" kern="0" dirty="0" smtClean="0"/>
              <a:t>28</a:t>
            </a:r>
            <a:r>
              <a:rPr kumimoji="0" lang="lv-LV" altLang="lv-LV" sz="16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.09.2017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1600" i="1" kern="0" dirty="0" smtClean="0"/>
              <a:t>Mērsrags</a:t>
            </a:r>
            <a:endParaRPr kumimoji="0" lang="lv-LV" altLang="lv-LV" sz="160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pic>
        <p:nvPicPr>
          <p:cNvPr id="5" name="Picture 2" descr="C:\Users\AGNESE~1\AppData\Local\Tem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6" y="6095755"/>
            <a:ext cx="8424936" cy="6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3568" y="2003914"/>
            <a:ext cx="792088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/>
            <a:r>
              <a:rPr lang="lv-LV" b="1" dirty="0">
                <a:solidFill>
                  <a:schemeClr val="tx1"/>
                </a:solidFill>
              </a:rPr>
              <a:t>Inovatīvu zivsaimniecības projektu piemēri Latvijā</a:t>
            </a:r>
          </a:p>
        </p:txBody>
      </p:sp>
    </p:spTree>
    <p:extLst>
      <p:ext uri="{BB962C8B-B14F-4D97-AF65-F5344CB8AC3E}">
        <p14:creationId xmlns:p14="http://schemas.microsoft.com/office/powerpoint/2010/main" val="12088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4429390"/>
            <a:ext cx="3494669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/>
          <a:stretch/>
        </p:blipFill>
        <p:spPr bwMode="auto">
          <a:xfrm>
            <a:off x="0" y="968196"/>
            <a:ext cx="4221297" cy="34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22574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latin typeface="+mj-lt"/>
              </a:rPr>
              <a:t>Roņi un zvejniecība</a:t>
            </a:r>
            <a:endParaRPr lang="lv-LV" sz="4400" b="1" dirty="0"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06" y="968196"/>
            <a:ext cx="4950783" cy="34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solidFill>
                  <a:prstClr val="black"/>
                </a:solidFill>
              </a:rPr>
              <a:t>Roņi un zvejniecība</a:t>
            </a:r>
            <a:endParaRPr lang="lv-LV" sz="4400" b="1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92" y="1115368"/>
            <a:ext cx="5768808" cy="342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4572000" cy="341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3003"/>
            <a:ext cx="3427051" cy="232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9912" y="4941168"/>
            <a:ext cx="51845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200" b="1" dirty="0" smtClean="0"/>
              <a:t>EJZF Inovācijas: Paplašinātās </a:t>
            </a:r>
            <a:r>
              <a:rPr lang="lv-LV" sz="2200" b="1" dirty="0"/>
              <a:t>funkcionalitātes lieljaudas zemūdens akustiskā raidītāja izstrāde roņu nodarīto postījumu samazināšanai Latvijas piekrastes </a:t>
            </a:r>
            <a:r>
              <a:rPr lang="lv-LV" sz="2200" b="1" dirty="0" err="1" smtClean="0"/>
              <a:t>zvejā.(RTU,LZF</a:t>
            </a:r>
            <a:r>
              <a:rPr lang="lv-LV" sz="2200" b="1" dirty="0" smtClean="0"/>
              <a:t>)</a:t>
            </a:r>
            <a:endParaRPr lang="lv-LV" sz="2200" b="1" dirty="0"/>
          </a:p>
        </p:txBody>
      </p:sp>
    </p:spTree>
    <p:extLst>
      <p:ext uri="{BB962C8B-B14F-4D97-AF65-F5344CB8AC3E}">
        <p14:creationId xmlns:p14="http://schemas.microsoft.com/office/powerpoint/2010/main" val="30007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14217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solidFill>
                  <a:prstClr val="black"/>
                </a:solidFill>
              </a:rPr>
              <a:t>Akvakultūra</a:t>
            </a:r>
            <a:endParaRPr lang="lv-LV" sz="4400" b="1" dirty="0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99" y="962183"/>
            <a:ext cx="4405756" cy="587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Attēlu rezultāti vaicājumam “akvaponik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3658"/>
            <a:ext cx="4769798" cy="35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94116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EJZF Inovācijas: Zivju </a:t>
            </a:r>
            <a:r>
              <a:rPr lang="lv-LV" b="1" dirty="0"/>
              <a:t>audzēšana dīķos, kā recirkulācijas sistēmā </a:t>
            </a:r>
            <a:r>
              <a:rPr lang="lv-LV" b="1" dirty="0" smtClean="0"/>
              <a:t> (DU, z/a Nagļi)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26692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14217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solidFill>
                  <a:prstClr val="black"/>
                </a:solidFill>
              </a:rPr>
              <a:t>Akvakultūra</a:t>
            </a:r>
            <a:endParaRPr lang="lv-LV" sz="4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0838" y="55172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prstClr val="black"/>
                </a:solidFill>
              </a:rPr>
              <a:t>EJZF Inovācijas: Zivju </a:t>
            </a:r>
            <a:r>
              <a:rPr lang="lv-LV" b="1" dirty="0">
                <a:solidFill>
                  <a:prstClr val="black"/>
                </a:solidFill>
              </a:rPr>
              <a:t>audzēšana dīķos, kā recirkulācijas sistēmā </a:t>
            </a:r>
            <a:r>
              <a:rPr lang="lv-LV" b="1" dirty="0" smtClean="0">
                <a:solidFill>
                  <a:prstClr val="black"/>
                </a:solidFill>
              </a:rPr>
              <a:t> (DU, z/a Nagļi)</a:t>
            </a:r>
            <a:endParaRPr lang="lv-LV" b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6467"/>
            <a:ext cx="6300192" cy="420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14217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solidFill>
                  <a:prstClr val="black"/>
                </a:solidFill>
              </a:rPr>
              <a:t>Zivju pārstrāde un tirdzniecība</a:t>
            </a:r>
            <a:endParaRPr lang="lv-LV" sz="44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110" y="4725144"/>
            <a:ext cx="7696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 smtClean="0"/>
              <a:t>EJZF Inovācijas: Strukturētas </a:t>
            </a:r>
            <a:r>
              <a:rPr lang="lv-LV" sz="2800" dirty="0"/>
              <a:t>zivju masas (</a:t>
            </a:r>
            <a:r>
              <a:rPr lang="lv-LV" sz="2800" dirty="0" err="1"/>
              <a:t>farša</a:t>
            </a:r>
            <a:r>
              <a:rPr lang="lv-LV" sz="2800" dirty="0"/>
              <a:t>) ražošana no Baltijas jūras zivīm un tā izmantošana zivju </a:t>
            </a:r>
            <a:r>
              <a:rPr lang="lv-LV" sz="2800" dirty="0" smtClean="0"/>
              <a:t>produktos. (LLU)</a:t>
            </a:r>
            <a:endParaRPr lang="lv-LV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7644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16" y="1124744"/>
            <a:ext cx="420822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6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liepajniekiem.lv/uploads/articles/old-images/sabiedriba/031109_kadegis_pircej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7" y="1384206"/>
            <a:ext cx="4789177" cy="32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v-LV" sz="4400" b="1" dirty="0">
                <a:solidFill>
                  <a:prstClr val="black"/>
                </a:solidFill>
              </a:rPr>
              <a:t>Zivju </a:t>
            </a:r>
            <a:r>
              <a:rPr lang="lv-LV" sz="4400" b="1" dirty="0" smtClean="0">
                <a:solidFill>
                  <a:prstClr val="black"/>
                </a:solidFill>
              </a:rPr>
              <a:t>tirdzniecība</a:t>
            </a:r>
            <a:endParaRPr lang="lv-LV" sz="4400" b="1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28996"/>
            <a:ext cx="1029291" cy="102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17059"/>
            <a:ext cx="1041228" cy="10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92" y="5157192"/>
            <a:ext cx="1223936" cy="9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41" y="1355616"/>
            <a:ext cx="4396693" cy="329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14217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dirty="0" smtClean="0">
                <a:solidFill>
                  <a:prstClr val="black"/>
                </a:solidFill>
              </a:rPr>
              <a:t>Makšķerēšana</a:t>
            </a:r>
            <a:endParaRPr lang="lv-LV" sz="4400" b="1" dirty="0">
              <a:solidFill>
                <a:prstClr val="black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2" y="1124744"/>
            <a:ext cx="4386064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02" y="1113334"/>
            <a:ext cx="4386064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458112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b="1" dirty="0"/>
              <a:t> </a:t>
            </a:r>
            <a:r>
              <a:rPr lang="lv-LV" sz="2000" b="1" dirty="0" smtClean="0"/>
              <a:t>Sālsūdens </a:t>
            </a:r>
            <a:r>
              <a:rPr lang="lv-LV" sz="2000" b="1" dirty="0"/>
              <a:t>makšķerēšanas pakalpojumi, kā arī ekskursijas Baltijas jūras piekrastē</a:t>
            </a:r>
          </a:p>
        </p:txBody>
      </p:sp>
    </p:spTree>
    <p:extLst>
      <p:ext uri="{BB962C8B-B14F-4D97-AF65-F5344CB8AC3E}">
        <p14:creationId xmlns:p14="http://schemas.microsoft.com/office/powerpoint/2010/main" val="37892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GNESE~1\AppData\Local\Tem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6" y="6095755"/>
            <a:ext cx="8424936" cy="6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gneseneimane\Pictures\ZST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2584946" cy="15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7902" y="2564904"/>
            <a:ext cx="6696744" cy="1252728"/>
          </a:xfrm>
        </p:spPr>
        <p:txBody>
          <a:bodyPr/>
          <a:lstStyle/>
          <a:p>
            <a:r>
              <a:rPr lang="lv-LV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Paldies par uzmanību!</a:t>
            </a:r>
            <a:endParaRPr lang="lv-L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1662</TotalTime>
  <Words>126</Words>
  <Application>Microsoft Office PowerPoint</Application>
  <PresentationFormat>On-screen Show (4:3)</PresentationFormat>
  <Paragraphs>26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Waveform</vt:lpstr>
      <vt:lpstr>1_Waveform</vt:lpstr>
      <vt:lpstr>2_Waveform</vt:lpstr>
      <vt:lpstr>3_Waveform</vt:lpstr>
      <vt:lpstr>4_Waveform</vt:lpstr>
      <vt:lpstr>Valsts Zivsaimniecības sadarbības tīkls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ZIVSAIMNIECĪBAS SADARBĪBAS TĪKLS</dc:title>
  <dc:creator>Kristaps Gramanis</dc:creator>
  <cp:lastModifiedBy>Aiva Saulīte</cp:lastModifiedBy>
  <cp:revision>76</cp:revision>
  <cp:lastPrinted>2017-09-28T11:27:57Z</cp:lastPrinted>
  <dcterms:created xsi:type="dcterms:W3CDTF">2015-11-25T07:50:54Z</dcterms:created>
  <dcterms:modified xsi:type="dcterms:W3CDTF">2017-09-28T11:47:17Z</dcterms:modified>
</cp:coreProperties>
</file>