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34188" cy="9979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468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Ozolina-Pole" initials="LO" lastIdx="1" clrIdx="0">
    <p:extLst>
      <p:ext uri="{19B8F6BF-5375-455C-9EA6-DF929625EA0E}">
        <p15:presenceInfo xmlns:p15="http://schemas.microsoft.com/office/powerpoint/2012/main" xmlns="" userId="S-1-5-21-4239506429-3284651180-5349021-115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65" autoAdjust="0"/>
  </p:normalViewPr>
  <p:slideViewPr>
    <p:cSldViewPr snapToGrid="0" showGuides="1">
      <p:cViewPr varScale="1">
        <p:scale>
          <a:sx n="68" d="100"/>
          <a:sy n="68" d="100"/>
        </p:scale>
        <p:origin x="-462" y="-90"/>
      </p:cViewPr>
      <p:guideLst>
        <p:guide orient="horz" pos="2160"/>
        <p:guide pos="46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4764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4226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0905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663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041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38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4577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7956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5711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8128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7105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25544-86EC-4894-8F93-DC9D5E20DF57}" type="datetimeFigureOut">
              <a:rPr lang="en-GB" smtClean="0"/>
              <a:pPr/>
              <a:t>31/07/2014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D365F-4098-4350-B21F-E5AFC67ABE1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7855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00808" y="858740"/>
            <a:ext cx="8158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sz="2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8676" y="116662"/>
            <a:ext cx="9586503" cy="663036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05566" y="96226"/>
            <a:ext cx="8949061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Interesenti laipni gaidīti:</a:t>
            </a:r>
          </a:p>
          <a:p>
            <a:pPr algn="just"/>
            <a:endParaRPr lang="lv-L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Latvijas Augu aizsardzības pētniecības centra </a:t>
            </a:r>
          </a:p>
          <a:p>
            <a:pPr algn="just"/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organizētajās </a:t>
            </a:r>
            <a:r>
              <a:rPr lang="lv-LV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Dārza dienās</a:t>
            </a:r>
            <a:r>
              <a:rPr lang="lv-LV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kur tiks runāts par aktuālām tēmām ābeļu dārzos.</a:t>
            </a:r>
          </a:p>
          <a:p>
            <a:pPr algn="just"/>
            <a:endParaRPr lang="lv-L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lv-LV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12.augustā, plkst. 11.00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 - z/s Mucenieki, Jaunlutriņu pag., Saldus nov., </a:t>
            </a:r>
            <a:r>
              <a:rPr lang="lv-LV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L.Rezgale</a:t>
            </a: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Sīkāka informācija (LAAPC):</a:t>
            </a:r>
            <a:b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dirty="0" smtClean="0">
                <a:latin typeface="Arial" panose="020B0604020202020204" pitchFamily="34" charset="0"/>
                <a:cs typeface="Arial" panose="020B0604020202020204" pitchFamily="34" charset="0"/>
              </a:rPr>
              <a:t>28337691 - </a:t>
            </a:r>
            <a:r>
              <a:rPr lang="lv-LV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Laura Ozoliņa-Pole</a:t>
            </a:r>
            <a:endParaRPr lang="en-GB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8859386" y="6500808"/>
            <a:ext cx="9681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dirty="0" smtClean="0"/>
              <a:t>Foto: B. </a:t>
            </a:r>
            <a:r>
              <a:rPr lang="lv-LV" sz="1000" dirty="0" err="1" smtClean="0"/>
              <a:t>Ralle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xmlns="" val="334886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43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Ozolina-Pole</dc:creator>
  <cp:lastModifiedBy> IP</cp:lastModifiedBy>
  <cp:revision>5</cp:revision>
  <cp:lastPrinted>2014-07-09T09:44:39Z</cp:lastPrinted>
  <dcterms:created xsi:type="dcterms:W3CDTF">2014-07-09T08:58:39Z</dcterms:created>
  <dcterms:modified xsi:type="dcterms:W3CDTF">2014-07-31T07:51:49Z</dcterms:modified>
</cp:coreProperties>
</file>