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5"/>
  </p:sldMasterIdLst>
  <p:sldIdLst>
    <p:sldId id="257" r:id="rId6"/>
  </p:sldIdLst>
  <p:sldSz cx="8953500" cy="7505700"/>
  <p:notesSz cx="6858000" cy="9144000"/>
  <p:embeddedFontLst>
    <p:embeddedFont>
      <p:font typeface="Gotham 2" panose="020B0604020202020204" charset="0"/>
      <p:regular r:id="rId7"/>
    </p:embeddedFont>
    <p:embeddedFont>
      <p:font typeface="Gotham 3" panose="020B0604020202020204" charset="0"/>
      <p:regular r:id="rId8"/>
    </p:embeddedFont>
    <p:embeddedFont>
      <p:font typeface="Open Sauce Bold" panose="020B0604020202020204" charset="-7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2" d="100"/>
          <a:sy n="72" d="100"/>
        </p:scale>
        <p:origin x="1805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41202" y="-43694"/>
            <a:ext cx="9009322" cy="7552495"/>
          </a:xfrm>
          <a:custGeom>
            <a:avLst/>
            <a:gdLst/>
            <a:ahLst/>
            <a:cxnLst/>
            <a:rect l="l" t="t" r="r" b="b"/>
            <a:pathLst>
              <a:path w="9009322" h="7552495">
                <a:moveTo>
                  <a:pt x="0" y="0"/>
                </a:moveTo>
                <a:lnTo>
                  <a:pt x="9009322" y="0"/>
                </a:lnTo>
                <a:lnTo>
                  <a:pt x="9009322" y="7552495"/>
                </a:lnTo>
                <a:lnTo>
                  <a:pt x="0" y="75524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30" r="-530"/>
            </a:stretch>
          </a:blipFill>
        </p:spPr>
        <p:txBody>
          <a:bodyPr/>
          <a:lstStyle/>
          <a:p>
            <a:endParaRPr lang="en-US" dirty="0"/>
          </a:p>
        </p:txBody>
      </p:sp>
      <p:grpSp>
        <p:nvGrpSpPr>
          <p:cNvPr id="3" name="Group 3"/>
          <p:cNvGrpSpPr/>
          <p:nvPr/>
        </p:nvGrpSpPr>
        <p:grpSpPr>
          <a:xfrm>
            <a:off x="418851" y="2212455"/>
            <a:ext cx="4057899" cy="318084"/>
            <a:chOff x="0" y="0"/>
            <a:chExt cx="1416733" cy="111053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416733" cy="111053"/>
            </a:xfrm>
            <a:custGeom>
              <a:avLst/>
              <a:gdLst/>
              <a:ahLst/>
              <a:cxnLst/>
              <a:rect l="l" t="t" r="r" b="b"/>
              <a:pathLst>
                <a:path w="1416733" h="111053">
                  <a:moveTo>
                    <a:pt x="30526" y="0"/>
                  </a:moveTo>
                  <a:lnTo>
                    <a:pt x="1386207" y="0"/>
                  </a:lnTo>
                  <a:cubicBezTo>
                    <a:pt x="1394303" y="0"/>
                    <a:pt x="1402068" y="3216"/>
                    <a:pt x="1407792" y="8941"/>
                  </a:cubicBezTo>
                  <a:cubicBezTo>
                    <a:pt x="1413517" y="14666"/>
                    <a:pt x="1416733" y="22430"/>
                    <a:pt x="1416733" y="30526"/>
                  </a:cubicBezTo>
                  <a:lnTo>
                    <a:pt x="1416733" y="80527"/>
                  </a:lnTo>
                  <a:cubicBezTo>
                    <a:pt x="1416733" y="88623"/>
                    <a:pt x="1413517" y="96387"/>
                    <a:pt x="1407792" y="102112"/>
                  </a:cubicBezTo>
                  <a:cubicBezTo>
                    <a:pt x="1402068" y="107837"/>
                    <a:pt x="1394303" y="111053"/>
                    <a:pt x="1386207" y="111053"/>
                  </a:cubicBezTo>
                  <a:lnTo>
                    <a:pt x="30526" y="111053"/>
                  </a:lnTo>
                  <a:cubicBezTo>
                    <a:pt x="22430" y="111053"/>
                    <a:pt x="14666" y="107837"/>
                    <a:pt x="8941" y="102112"/>
                  </a:cubicBezTo>
                  <a:cubicBezTo>
                    <a:pt x="3216" y="96387"/>
                    <a:pt x="0" y="88623"/>
                    <a:pt x="0" y="80527"/>
                  </a:cubicBezTo>
                  <a:lnTo>
                    <a:pt x="0" y="30526"/>
                  </a:lnTo>
                  <a:cubicBezTo>
                    <a:pt x="0" y="22430"/>
                    <a:pt x="3216" y="14666"/>
                    <a:pt x="8941" y="8941"/>
                  </a:cubicBezTo>
                  <a:cubicBezTo>
                    <a:pt x="14666" y="3216"/>
                    <a:pt x="22430" y="0"/>
                    <a:pt x="30526" y="0"/>
                  </a:cubicBezTo>
                  <a:close/>
                </a:path>
              </a:pathLst>
            </a:custGeom>
            <a:solidFill>
              <a:srgbClr val="49643B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1416733" cy="139628"/>
            </a:xfrm>
            <a:prstGeom prst="rect">
              <a:avLst/>
            </a:prstGeom>
          </p:spPr>
          <p:txBody>
            <a:bodyPr lIns="16166" tIns="16166" rIns="16166" bIns="16166" rtlCol="0" anchor="ctr"/>
            <a:lstStyle/>
            <a:p>
              <a:pPr algn="ctr">
                <a:lnSpc>
                  <a:spcPts val="1069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1262365" y="2838450"/>
            <a:ext cx="394986" cy="3022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8856"/>
              </a:lnSpc>
              <a:spcBef>
                <a:spcPct val="0"/>
              </a:spcBef>
            </a:pPr>
            <a:endParaRPr lang="en-US" b="1" dirty="0">
              <a:solidFill>
                <a:srgbClr val="49643B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590550" y="2319598"/>
            <a:ext cx="5137608" cy="240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46"/>
              </a:lnSpc>
            </a:pPr>
            <a:r>
              <a:rPr lang="en-US" sz="1680" spc="205" dirty="0">
                <a:solidFill>
                  <a:srgbClr val="EFEFE9"/>
                </a:solidFill>
                <a:latin typeface="Gotham 2"/>
                <a:ea typeface="Gotham 2"/>
                <a:cs typeface="Gotham 2"/>
                <a:sym typeface="Gotham 2"/>
              </a:rPr>
              <a:t>INFORMATĪVS SEMINĀRS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418851" y="2956416"/>
            <a:ext cx="6801099" cy="627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1500"/>
              </a:lnSpc>
            </a:pPr>
            <a:r>
              <a:rPr lang="lv-LV" sz="3000" b="1" dirty="0">
                <a:solidFill>
                  <a:srgbClr val="49643B"/>
                </a:solidFill>
                <a:latin typeface="Gotham 3" panose="020B0604020202020204" charset="0"/>
                <a:ea typeface="Gotham 1"/>
                <a:cs typeface="Gotham 1"/>
                <a:sym typeface="Gotham 1"/>
              </a:rPr>
              <a:t>Aktualitātes lauksaimniecības</a:t>
            </a:r>
          </a:p>
          <a:p>
            <a:pPr marL="0" lvl="0" indent="0" algn="l">
              <a:lnSpc>
                <a:spcPts val="1500"/>
              </a:lnSpc>
            </a:pPr>
            <a:endParaRPr lang="lv-LV" sz="3000" b="1" dirty="0">
              <a:solidFill>
                <a:srgbClr val="49643B"/>
              </a:solidFill>
              <a:latin typeface="Gotham 3" panose="020B0604020202020204" charset="0"/>
              <a:ea typeface="Gotham 1"/>
              <a:cs typeface="Gotham 1"/>
              <a:sym typeface="Gotham 1"/>
            </a:endParaRPr>
          </a:p>
          <a:p>
            <a:pPr marL="0" lvl="0" indent="0" algn="l">
              <a:lnSpc>
                <a:spcPts val="1500"/>
              </a:lnSpc>
            </a:pPr>
            <a:r>
              <a:rPr lang="lv-LV" sz="3000" b="1" dirty="0">
                <a:solidFill>
                  <a:srgbClr val="49643B"/>
                </a:solidFill>
                <a:latin typeface="Gotham 3" panose="020B0604020202020204" charset="0"/>
                <a:ea typeface="Gotham 1"/>
                <a:cs typeface="Gotham 1"/>
                <a:sym typeface="Gotham 1"/>
              </a:rPr>
              <a:t>nozarē 2025.gadā</a:t>
            </a:r>
            <a:endParaRPr lang="en-US" sz="3000" b="1" dirty="0">
              <a:solidFill>
                <a:srgbClr val="49643B"/>
              </a:solidFill>
              <a:latin typeface="Gotham 3" panose="020B0604020202020204" charset="0"/>
              <a:ea typeface="Gotham 1"/>
              <a:cs typeface="Gotham 1"/>
              <a:sym typeface="Gotham 1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885950" y="5132923"/>
            <a:ext cx="1597511" cy="8079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073"/>
              </a:lnSpc>
            </a:pPr>
            <a:r>
              <a:rPr lang="lv-LV" sz="2000" spc="35" dirty="0">
                <a:solidFill>
                  <a:srgbClr val="49643B"/>
                </a:solidFill>
                <a:latin typeface="Gotham 2"/>
                <a:ea typeface="Gotham 2"/>
                <a:cs typeface="Gotham 2"/>
                <a:sym typeface="Gotham 2"/>
              </a:rPr>
              <a:t>Preiļu Kultūras nams</a:t>
            </a:r>
            <a:endParaRPr lang="en-US" sz="2000" spc="35" dirty="0">
              <a:solidFill>
                <a:srgbClr val="49643B"/>
              </a:solidFill>
              <a:latin typeface="Gotham 2"/>
              <a:ea typeface="Gotham 2"/>
              <a:cs typeface="Gotham 2"/>
              <a:sym typeface="Gotham 2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3943514" y="5152379"/>
            <a:ext cx="808985" cy="3191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04"/>
              </a:lnSpc>
            </a:pPr>
            <a:r>
              <a:rPr lang="en-US" sz="1931" spc="46" dirty="0">
                <a:solidFill>
                  <a:srgbClr val="49643B"/>
                </a:solidFill>
                <a:latin typeface="Gotham 3"/>
                <a:ea typeface="Gotham 3"/>
                <a:cs typeface="Gotham 3"/>
                <a:sym typeface="Gotham 3"/>
              </a:rPr>
              <a:t>1</a:t>
            </a:r>
            <a:r>
              <a:rPr lang="lv-LV" sz="1931" spc="46" dirty="0">
                <a:solidFill>
                  <a:srgbClr val="49643B"/>
                </a:solidFill>
                <a:latin typeface="Gotham 3"/>
                <a:ea typeface="Gotham 3"/>
                <a:cs typeface="Gotham 3"/>
                <a:sym typeface="Gotham 3"/>
              </a:rPr>
              <a:t>0</a:t>
            </a:r>
            <a:r>
              <a:rPr lang="en-US" sz="1931" spc="46" dirty="0">
                <a:solidFill>
                  <a:srgbClr val="49643B"/>
                </a:solidFill>
                <a:latin typeface="Gotham 3"/>
                <a:ea typeface="Gotham 3"/>
                <a:cs typeface="Gotham 3"/>
                <a:sym typeface="Gotham 3"/>
              </a:rPr>
              <a:t>:00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18851" y="5137335"/>
            <a:ext cx="1597511" cy="3212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704"/>
              </a:lnSpc>
            </a:pPr>
            <a:r>
              <a:rPr lang="lv-LV" sz="2000" spc="46" dirty="0">
                <a:solidFill>
                  <a:srgbClr val="49643B"/>
                </a:solidFill>
                <a:latin typeface="Gotham 3"/>
                <a:ea typeface="Gotham 3"/>
                <a:cs typeface="Gotham 3"/>
                <a:sym typeface="Gotham 3"/>
              </a:rPr>
              <a:t>15.04.2025.</a:t>
            </a:r>
            <a:endParaRPr lang="en-US" sz="2000" spc="46" dirty="0">
              <a:solidFill>
                <a:srgbClr val="49643B"/>
              </a:solidFill>
              <a:latin typeface="Gotham 3"/>
              <a:ea typeface="Gotham 3"/>
              <a:cs typeface="Gotham 3"/>
              <a:sym typeface="Gotham 3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FDB09F30BC9549BEA9E7FBDA4EDE85" ma:contentTypeVersion="11" ma:contentTypeDescription="Create a new document." ma:contentTypeScope="" ma:versionID="b2d81fdd97e2527b6bc9ec0da1d70cfb">
  <xsd:schema xmlns:xsd="http://www.w3.org/2001/XMLSchema" xmlns:xs="http://www.w3.org/2001/XMLSchema" xmlns:p="http://schemas.microsoft.com/office/2006/metadata/properties" xmlns:ns2="f6d7a59a-80fe-477c-8a89-537c2a919d58" xmlns:ns3="4db83d17-3933-41b3-8f0d-b876813229f9" targetNamespace="http://schemas.microsoft.com/office/2006/metadata/properties" ma:root="true" ma:fieldsID="41d5796f879b2a066bf2bf9b5b9dc8aa" ns2:_="" ns3:_="">
    <xsd:import namespace="f6d7a59a-80fe-477c-8a89-537c2a919d58"/>
    <xsd:import namespace="4db83d17-3933-41b3-8f0d-b876813229f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d7a59a-80fe-477c-8a89-537c2a919d5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7" nillable="true" ma:displayName="Taxonomy Catch All Column" ma:hidden="true" ma:list="{a0cf855c-3eb9-4613-a5d1-ca2b1ce858b5}" ma:internalName="TaxCatchAll" ma:showField="CatchAllData" ma:web="f6d7a59a-80fe-477c-8a89-537c2a919d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b83d17-3933-41b3-8f0d-b876813229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fadbe58-befb-4a49-b509-37f05bbc68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db83d17-3933-41b3-8f0d-b876813229f9">
      <Terms xmlns="http://schemas.microsoft.com/office/infopath/2007/PartnerControls"/>
    </lcf76f155ced4ddcb4097134ff3c332f>
    <TaxCatchAll xmlns="f6d7a59a-80fe-477c-8a89-537c2a919d58" xsi:nil="true"/>
    <_dlc_DocId xmlns="f6d7a59a-80fe-477c-8a89-537c2a919d58">LLKC-1384868067-17</_dlc_DocId>
    <_dlc_DocIdUrl xmlns="f6d7a59a-80fe-477c-8a89-537c2a919d58">
      <Url>https://llkclv.sharepoint.com/sites/SERVERIS/_layouts/15/DocIdRedir.aspx?ID=LLKC-1384868067-17</Url>
      <Description>LLKC-1384868067-17</Description>
    </_dlc_DocIdUrl>
  </documentManagement>
</p:properties>
</file>

<file path=customXml/itemProps1.xml><?xml version="1.0" encoding="utf-8"?>
<ds:datastoreItem xmlns:ds="http://schemas.openxmlformats.org/officeDocument/2006/customXml" ds:itemID="{970F309D-84A7-4EE2-9ED2-5CF7DE3CDA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d7a59a-80fe-477c-8a89-537c2a919d58"/>
    <ds:schemaRef ds:uri="4db83d17-3933-41b3-8f0d-b876813229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D70B811-C549-4AFC-BE9B-81359F49AFB2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05BD4075-8625-4DA9-B41C-046C8928F639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D9E6D8F-157F-4F20-AA4E-FE72091A2315}">
  <ds:schemaRefs>
    <ds:schemaRef ds:uri="http://schemas.microsoft.com/office/2006/metadata/properties"/>
    <ds:schemaRef ds:uri="http://schemas.microsoft.com/office/infopath/2007/PartnerControls"/>
    <ds:schemaRef ds:uri="4db83d17-3933-41b3-8f0d-b876813229f9"/>
    <ds:schemaRef ds:uri="f6d7a59a-80fe-477c-8a89-537c2a919d5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16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Open Sauce Bold</vt:lpstr>
      <vt:lpstr>Calibri</vt:lpstr>
      <vt:lpstr>Gotham 3</vt:lpstr>
      <vt:lpstr>Gotham 2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Info_seminari_birojiem</dc:title>
  <dc:creator>Terēze Riekstiņa</dc:creator>
  <cp:lastModifiedBy>Iveta Sondore</cp:lastModifiedBy>
  <cp:revision>3</cp:revision>
  <dcterms:created xsi:type="dcterms:W3CDTF">2006-08-16T00:00:00Z</dcterms:created>
  <dcterms:modified xsi:type="dcterms:W3CDTF">2025-03-31T13:31:55Z</dcterms:modified>
  <dc:identifier>DAGgBYzjt6A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0x010100A8FDB09F30BC9549BEA9E7FBDA4EDE85</vt:lpwstr>
  </property>
  <property fmtid="{D5CDD505-2E9C-101B-9397-08002B2CF9AE}" pid="3" name="_dlc_DocIdItemGuid">
    <vt:lpwstr>095c6fe3-9f85-409e-a194-6a35292564f8</vt:lpwstr>
  </property>
</Properties>
</file>